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59" r:id="rId5"/>
    <p:sldId id="261" r:id="rId6"/>
    <p:sldId id="274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7E"/>
    <a:srgbClr val="B10061"/>
    <a:srgbClr val="879411"/>
    <a:srgbClr val="5A97C1"/>
    <a:srgbClr val="84508B"/>
    <a:srgbClr val="9260A0"/>
    <a:srgbClr val="67B0E2"/>
    <a:srgbClr val="B5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16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3E64D-B9DD-4F86-A843-643C67642E00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1039-D033-4F64-83E3-EDA60BF490B4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986409"/>
            <a:ext cx="4894312" cy="1470025"/>
          </a:xfrm>
        </p:spPr>
        <p:txBody>
          <a:bodyPr/>
          <a:lstStyle>
            <a:lvl1pPr>
              <a:defRPr>
                <a:solidFill>
                  <a:srgbClr val="E6007E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3742184"/>
            <a:ext cx="4894312" cy="1559024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pic>
        <p:nvPicPr>
          <p:cNvPr id="7" name="Image 6" descr="LogoUPPAcouleurRVB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9552" y="464462"/>
            <a:ext cx="2590805" cy="1164338"/>
          </a:xfrm>
          <a:prstGeom prst="rect">
            <a:avLst/>
          </a:prstGeom>
        </p:spPr>
      </p:pic>
      <p:pic>
        <p:nvPicPr>
          <p:cNvPr id="8" name="Picture 2" descr="C:\CR1\Projets\ANR_Choucas\DeroulementProjet\Lot0\siteweb\CHOUCAS\img\logos\label-ANR-bleu-CMJN.png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335" y="5527993"/>
            <a:ext cx="1243330" cy="1283970"/>
          </a:xfrm>
          <a:prstGeom prst="rect">
            <a:avLst/>
          </a:prstGeom>
          <a:noFill/>
          <a:extLst/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692696"/>
            <a:ext cx="3528392" cy="352839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156176" y="4073248"/>
            <a:ext cx="27180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tx1"/>
                </a:solidFill>
                <a:latin typeface="+mn-lt"/>
              </a:rPr>
              <a:t>Intégration de données hétérogènes et raisonnement spatial pour l’aide à la localisation des victimes en montagne</a:t>
            </a:r>
            <a:r>
              <a:rPr lang="fr-FR" altLang="en-US" sz="1400" b="1" dirty="0" smtClean="0">
                <a:solidFill>
                  <a:schemeClr val="tx1"/>
                </a:solidFill>
                <a:latin typeface="+mn-lt"/>
              </a:rPr>
              <a:t> </a:t>
            </a:r>
            <a:endParaRPr lang="fr-FR" sz="1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1018456" cy="365125"/>
          </a:xfrm>
        </p:spPr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2747963"/>
            <a:ext cx="7772400" cy="1362075"/>
          </a:xfrm>
          <a:solidFill>
            <a:srgbClr val="E6007E"/>
          </a:solidFill>
        </p:spPr>
        <p:txBody>
          <a:bodyPr anchor="t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Picture 2" descr="C:\CR1\Projets\ANR_Choucas\DeroulementProjet\Lot0\siteweb\CHOUCAS\img\logos\label-ANR-bleu-CMJN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425711"/>
            <a:ext cx="1243330" cy="1283970"/>
          </a:xfrm>
          <a:prstGeom prst="rect">
            <a:avLst/>
          </a:prstGeom>
          <a:noFill/>
          <a:extLst/>
        </p:spPr>
      </p:pic>
      <p:pic>
        <p:nvPicPr>
          <p:cNvPr id="8" name="Image 7" descr="LogoUPPAcouleurRVB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552" y="385527"/>
            <a:ext cx="2590805" cy="1164338"/>
          </a:xfrm>
          <a:prstGeom prst="rect">
            <a:avLst/>
          </a:prstGeom>
        </p:spPr>
      </p:pic>
      <p:grpSp>
        <p:nvGrpSpPr>
          <p:cNvPr id="11" name="Groupe 10"/>
          <p:cNvGrpSpPr/>
          <p:nvPr userDrawn="1"/>
        </p:nvGrpSpPr>
        <p:grpSpPr>
          <a:xfrm>
            <a:off x="6660232" y="116632"/>
            <a:ext cx="1577294" cy="1702128"/>
            <a:chOff x="6660232" y="404664"/>
            <a:chExt cx="1577294" cy="1702128"/>
          </a:xfrm>
        </p:grpSpPr>
        <p:sp>
          <p:nvSpPr>
            <p:cNvPr id="9" name="ZoneTexte 8"/>
            <p:cNvSpPr txBox="1"/>
            <p:nvPr userDrawn="1"/>
          </p:nvSpPr>
          <p:spPr>
            <a:xfrm>
              <a:off x="6669468" y="1737460"/>
              <a:ext cx="156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choucas.ign.fr </a:t>
              </a:r>
            </a:p>
          </p:txBody>
        </p:sp>
        <p:pic>
          <p:nvPicPr>
            <p:cNvPr id="10" name="Image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0232" y="404664"/>
              <a:ext cx="1517462" cy="151746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00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00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E6007E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1018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13/04/2022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47664" y="6453336"/>
            <a:ext cx="4472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44408" y="6453336"/>
            <a:ext cx="442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6D085-4A73-43FD-8468-95843195C767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6300192" y="6490282"/>
            <a:ext cx="1944216" cy="367718"/>
            <a:chOff x="5724128" y="6422186"/>
            <a:chExt cx="2304256" cy="435814"/>
          </a:xfrm>
        </p:grpSpPr>
        <p:sp>
          <p:nvSpPr>
            <p:cNvPr id="8" name="Triangle isocèle 7"/>
            <p:cNvSpPr/>
            <p:nvPr userDrawn="1"/>
          </p:nvSpPr>
          <p:spPr>
            <a:xfrm>
              <a:off x="5724128" y="6422186"/>
              <a:ext cx="724195" cy="435814"/>
            </a:xfrm>
            <a:prstGeom prst="triangle">
              <a:avLst>
                <a:gd name="adj" fmla="val 49600"/>
              </a:avLst>
            </a:prstGeom>
            <a:solidFill>
              <a:srgbClr val="B5BE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Triangle isocèle 8"/>
            <p:cNvSpPr/>
            <p:nvPr userDrawn="1"/>
          </p:nvSpPr>
          <p:spPr>
            <a:xfrm>
              <a:off x="7304189" y="6422186"/>
              <a:ext cx="724195" cy="435814"/>
            </a:xfrm>
            <a:prstGeom prst="triangle">
              <a:avLst/>
            </a:prstGeom>
            <a:solidFill>
              <a:srgbClr val="9260A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iangle isocèle 9"/>
            <p:cNvSpPr/>
            <p:nvPr userDrawn="1"/>
          </p:nvSpPr>
          <p:spPr>
            <a:xfrm>
              <a:off x="6514158" y="6422186"/>
              <a:ext cx="724195" cy="435814"/>
            </a:xfrm>
            <a:prstGeom prst="triangle">
              <a:avLst/>
            </a:prstGeom>
            <a:solidFill>
              <a:srgbClr val="67B0E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 3" pitchFamily="18" charset="2"/>
        <a:buChar char="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&gt;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gif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gi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Services Choucas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Meriem </a:t>
            </a:r>
            <a:r>
              <a:rPr lang="fr-FR" dirty="0" err="1"/>
              <a:t>Halilali</a:t>
            </a:r>
            <a:r>
              <a:rPr lang="fr-FR" dirty="0"/>
              <a:t>, LMAP/UPPA </a:t>
            </a:r>
          </a:p>
          <a:p>
            <a:r>
              <a:rPr lang="fr-FR" dirty="0"/>
              <a:t>Eric </a:t>
            </a:r>
            <a:r>
              <a:rPr lang="fr-FR" dirty="0" err="1"/>
              <a:t>Gouardères</a:t>
            </a:r>
            <a:r>
              <a:rPr lang="fr-FR" dirty="0"/>
              <a:t>, IPRA/UPPA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42687" y="118750"/>
            <a:ext cx="785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Reconnaissance </a:t>
            </a:r>
            <a:r>
              <a:rPr lang="fr-FR" sz="1600" dirty="0"/>
              <a:t>et </a:t>
            </a:r>
            <a:r>
              <a:rPr lang="fr-FR" sz="1600" dirty="0" smtClean="0"/>
              <a:t>géolocalisation </a:t>
            </a:r>
            <a:r>
              <a:rPr lang="fr-FR" sz="1600" dirty="0"/>
              <a:t>d'entités </a:t>
            </a:r>
            <a:r>
              <a:rPr lang="fr-FR" sz="1600" dirty="0" smtClean="0"/>
              <a:t>spatiales </a:t>
            </a:r>
            <a:r>
              <a:rPr lang="fr-FR" sz="1600" dirty="0"/>
              <a:t>à partir d'un texte issu d’alertes réelles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8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42687" y="118750"/>
            <a:ext cx="785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Reconnaissance </a:t>
            </a:r>
            <a:r>
              <a:rPr lang="fr-FR" sz="1600" dirty="0"/>
              <a:t>et </a:t>
            </a:r>
            <a:r>
              <a:rPr lang="fr-FR" sz="1600" dirty="0" smtClean="0"/>
              <a:t>géolocalisation </a:t>
            </a:r>
            <a:r>
              <a:rPr lang="fr-FR" sz="1600" dirty="0"/>
              <a:t>d'entités </a:t>
            </a:r>
            <a:r>
              <a:rPr lang="fr-FR" sz="1600" dirty="0" smtClean="0"/>
              <a:t>spatiales </a:t>
            </a:r>
            <a:r>
              <a:rPr lang="fr-FR" sz="1600" dirty="0"/>
              <a:t>à partir d'un texte issu d’alertes réelles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4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42687" y="118750"/>
            <a:ext cx="785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Reconnaissance </a:t>
            </a:r>
            <a:r>
              <a:rPr lang="fr-FR" sz="1600" dirty="0"/>
              <a:t>et </a:t>
            </a:r>
            <a:r>
              <a:rPr lang="fr-FR" sz="1600" dirty="0" smtClean="0"/>
              <a:t>géolocalisation </a:t>
            </a:r>
            <a:r>
              <a:rPr lang="fr-FR" sz="1600" dirty="0"/>
              <a:t>d'entités </a:t>
            </a:r>
            <a:r>
              <a:rPr lang="fr-FR" sz="1600" dirty="0" smtClean="0"/>
              <a:t>spatiales </a:t>
            </a:r>
            <a:r>
              <a:rPr lang="fr-FR" sz="1600" dirty="0"/>
              <a:t>à partir d'un texte issu d’alertes réelles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42687" y="118750"/>
            <a:ext cx="785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Reconnaissance </a:t>
            </a:r>
            <a:r>
              <a:rPr lang="fr-FR" sz="1600" dirty="0"/>
              <a:t>et </a:t>
            </a:r>
            <a:r>
              <a:rPr lang="fr-FR" sz="1600" dirty="0" smtClean="0"/>
              <a:t>géolocalisation </a:t>
            </a:r>
            <a:r>
              <a:rPr lang="fr-FR" sz="1600" dirty="0"/>
              <a:t>d'entités </a:t>
            </a:r>
            <a:r>
              <a:rPr lang="fr-FR" sz="1600" dirty="0" smtClean="0"/>
              <a:t>spatiales </a:t>
            </a:r>
            <a:r>
              <a:rPr lang="fr-FR" sz="1600" dirty="0"/>
              <a:t>à partir d'un texte issu d’alertes réelles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42687" y="118750"/>
            <a:ext cx="785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Reconnaissance </a:t>
            </a:r>
            <a:r>
              <a:rPr lang="fr-FR" sz="1600" dirty="0"/>
              <a:t>et </a:t>
            </a:r>
            <a:r>
              <a:rPr lang="fr-FR" sz="1600" dirty="0" smtClean="0"/>
              <a:t>géolocalisation </a:t>
            </a:r>
            <a:r>
              <a:rPr lang="fr-FR" sz="1600" dirty="0"/>
              <a:t>d'entités </a:t>
            </a:r>
            <a:r>
              <a:rPr lang="fr-FR" sz="1600" dirty="0" smtClean="0"/>
              <a:t>spatiales </a:t>
            </a:r>
            <a:r>
              <a:rPr lang="fr-FR" sz="1600" dirty="0"/>
              <a:t>à partir d'un texte issu d’alertes réelles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42687" y="118750"/>
            <a:ext cx="785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Reconnaissance </a:t>
            </a:r>
            <a:r>
              <a:rPr lang="fr-FR" sz="1600" dirty="0"/>
              <a:t>et </a:t>
            </a:r>
            <a:r>
              <a:rPr lang="fr-FR" sz="1600" dirty="0" smtClean="0"/>
              <a:t>géolocalisation </a:t>
            </a:r>
            <a:r>
              <a:rPr lang="fr-FR" sz="1600" dirty="0"/>
              <a:t>d'entités </a:t>
            </a:r>
            <a:r>
              <a:rPr lang="fr-FR" sz="1600" dirty="0" smtClean="0"/>
              <a:t>spatiales </a:t>
            </a:r>
            <a:r>
              <a:rPr lang="fr-FR" sz="1600" dirty="0"/>
              <a:t>à partir d'un texte issu d’alertes réelles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716"/>
            <a:ext cx="9144000" cy="571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722313" y="1196752"/>
            <a:ext cx="7772400" cy="1500187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445657">
            <a:off x="4891973" y="5513850"/>
            <a:ext cx="681906" cy="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6108484" y="4321522"/>
            <a:ext cx="1085162" cy="13644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 dirty="0">
              <a:solidFill>
                <a:prstClr val="black"/>
              </a:solidFill>
            </a:endParaRPr>
          </a:p>
        </p:txBody>
      </p:sp>
      <p:sp>
        <p:nvSpPr>
          <p:cNvPr id="7" name="Cylindre 6"/>
          <p:cNvSpPr/>
          <p:nvPr/>
        </p:nvSpPr>
        <p:spPr>
          <a:xfrm>
            <a:off x="3352356" y="4504380"/>
            <a:ext cx="884647" cy="1243968"/>
          </a:xfrm>
          <a:prstGeom prst="can">
            <a:avLst>
              <a:gd name="adj" fmla="val 19629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anchor="ctr"/>
          <a:lstStyle/>
          <a:p>
            <a:pPr algn="ctr" defTabSz="685702">
              <a:defRPr/>
            </a:pPr>
            <a:endParaRPr lang="fr-FR" sz="750" dirty="0">
              <a:solidFill>
                <a:prstClr val="black"/>
              </a:solidFill>
            </a:endParaRPr>
          </a:p>
        </p:txBody>
      </p:sp>
      <p:sp>
        <p:nvSpPr>
          <p:cNvPr id="11" name="Cylindre 10"/>
          <p:cNvSpPr/>
          <p:nvPr/>
        </p:nvSpPr>
        <p:spPr>
          <a:xfrm>
            <a:off x="1614383" y="2006473"/>
            <a:ext cx="288826" cy="528423"/>
          </a:xfrm>
          <a:prstGeom prst="can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2" name="Cylindre 11"/>
          <p:cNvSpPr/>
          <p:nvPr/>
        </p:nvSpPr>
        <p:spPr>
          <a:xfrm>
            <a:off x="1543126" y="2855915"/>
            <a:ext cx="262006" cy="528326"/>
          </a:xfrm>
          <a:prstGeom prst="can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marL="179195" indent="-179195" algn="ctr" defTabSz="685702">
              <a:buFont typeface="Arial" panose="020B0604020202020204" pitchFamily="34" charset="0"/>
              <a:buChar char="•"/>
            </a:pPr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592466" y="1744627"/>
            <a:ext cx="459488" cy="26565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en-US" sz="1350" dirty="0" err="1">
                <a:solidFill>
                  <a:prstClr val="black"/>
                </a:solidFill>
                <a:latin typeface="Calibri"/>
              </a:rPr>
              <a:t>Topo</a:t>
            </a:r>
            <a:endParaRPr lang="en-US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1671217" y="2994812"/>
            <a:ext cx="291740" cy="528326"/>
          </a:xfrm>
          <a:prstGeom prst="can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469287" y="2583459"/>
            <a:ext cx="363757" cy="26565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en-US" sz="1350" dirty="0">
                <a:solidFill>
                  <a:prstClr val="black"/>
                </a:solidFill>
                <a:latin typeface="Calibri"/>
              </a:rPr>
              <a:t>VGI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774" y="3002528"/>
            <a:ext cx="484111" cy="3942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V="1">
            <a:off x="4136919" y="3227422"/>
            <a:ext cx="1781844" cy="24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20775" y="3700026"/>
            <a:ext cx="146617" cy="20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1" name="Forme libre 20"/>
          <p:cNvSpPr/>
          <p:nvPr/>
        </p:nvSpPr>
        <p:spPr>
          <a:xfrm>
            <a:off x="1722255" y="3075173"/>
            <a:ext cx="240702" cy="293413"/>
          </a:xfrm>
          <a:custGeom>
            <a:avLst/>
            <a:gdLst>
              <a:gd name="connsiteX0" fmla="*/ 0 w 350982"/>
              <a:gd name="connsiteY0" fmla="*/ 0 h 434109"/>
              <a:gd name="connsiteX1" fmla="*/ 55418 w 350982"/>
              <a:gd name="connsiteY1" fmla="*/ 64655 h 434109"/>
              <a:gd name="connsiteX2" fmla="*/ 138545 w 350982"/>
              <a:gd name="connsiteY2" fmla="*/ 184728 h 434109"/>
              <a:gd name="connsiteX3" fmla="*/ 258618 w 350982"/>
              <a:gd name="connsiteY3" fmla="*/ 230909 h 434109"/>
              <a:gd name="connsiteX4" fmla="*/ 332509 w 350982"/>
              <a:gd name="connsiteY4" fmla="*/ 341746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55418 w 350982"/>
              <a:gd name="connsiteY1" fmla="*/ 64655 h 434109"/>
              <a:gd name="connsiteX2" fmla="*/ 120072 w 350982"/>
              <a:gd name="connsiteY2" fmla="*/ 230910 h 434109"/>
              <a:gd name="connsiteX3" fmla="*/ 258618 w 350982"/>
              <a:gd name="connsiteY3" fmla="*/ 230909 h 434109"/>
              <a:gd name="connsiteX4" fmla="*/ 332509 w 350982"/>
              <a:gd name="connsiteY4" fmla="*/ 341746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55418 w 350982"/>
              <a:gd name="connsiteY1" fmla="*/ 64655 h 434109"/>
              <a:gd name="connsiteX2" fmla="*/ 120072 w 350982"/>
              <a:gd name="connsiteY2" fmla="*/ 230910 h 434109"/>
              <a:gd name="connsiteX3" fmla="*/ 221673 w 350982"/>
              <a:gd name="connsiteY3" fmla="*/ 314037 h 434109"/>
              <a:gd name="connsiteX4" fmla="*/ 332509 w 350982"/>
              <a:gd name="connsiteY4" fmla="*/ 341746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120072 w 350982"/>
              <a:gd name="connsiteY2" fmla="*/ 230910 h 434109"/>
              <a:gd name="connsiteX3" fmla="*/ 221673 w 350982"/>
              <a:gd name="connsiteY3" fmla="*/ 314037 h 434109"/>
              <a:gd name="connsiteX4" fmla="*/ 332509 w 350982"/>
              <a:gd name="connsiteY4" fmla="*/ 341746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134360 w 350982"/>
              <a:gd name="connsiteY2" fmla="*/ 221385 h 434109"/>
              <a:gd name="connsiteX3" fmla="*/ 221673 w 350982"/>
              <a:gd name="connsiteY3" fmla="*/ 314037 h 434109"/>
              <a:gd name="connsiteX4" fmla="*/ 332509 w 350982"/>
              <a:gd name="connsiteY4" fmla="*/ 341746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134360 w 350982"/>
              <a:gd name="connsiteY2" fmla="*/ 221385 h 434109"/>
              <a:gd name="connsiteX3" fmla="*/ 221673 w 350982"/>
              <a:gd name="connsiteY3" fmla="*/ 314037 h 434109"/>
              <a:gd name="connsiteX4" fmla="*/ 289646 w 350982"/>
              <a:gd name="connsiteY4" fmla="*/ 370321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2447 w 350982"/>
              <a:gd name="connsiteY2" fmla="*/ 240435 h 434109"/>
              <a:gd name="connsiteX3" fmla="*/ 221673 w 350982"/>
              <a:gd name="connsiteY3" fmla="*/ 314037 h 434109"/>
              <a:gd name="connsiteX4" fmla="*/ 289646 w 350982"/>
              <a:gd name="connsiteY4" fmla="*/ 370321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221673 w 350982"/>
              <a:gd name="connsiteY4" fmla="*/ 314037 h 434109"/>
              <a:gd name="connsiteX5" fmla="*/ 289646 w 350982"/>
              <a:gd name="connsiteY5" fmla="*/ 370321 h 434109"/>
              <a:gd name="connsiteX6" fmla="*/ 350982 w 350982"/>
              <a:gd name="connsiteY6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221673 w 350982"/>
              <a:gd name="connsiteY5" fmla="*/ 314037 h 434109"/>
              <a:gd name="connsiteX6" fmla="*/ 289646 w 350982"/>
              <a:gd name="connsiteY6" fmla="*/ 370321 h 434109"/>
              <a:gd name="connsiteX7" fmla="*/ 350982 w 350982"/>
              <a:gd name="connsiteY7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221673 w 350982"/>
              <a:gd name="connsiteY6" fmla="*/ 314037 h 434109"/>
              <a:gd name="connsiteX7" fmla="*/ 289646 w 350982"/>
              <a:gd name="connsiteY7" fmla="*/ 370321 h 434109"/>
              <a:gd name="connsiteX8" fmla="*/ 350982 w 350982"/>
              <a:gd name="connsiteY8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126953 w 350982"/>
              <a:gd name="connsiteY6" fmla="*/ 271280 h 434109"/>
              <a:gd name="connsiteX7" fmla="*/ 221673 w 350982"/>
              <a:gd name="connsiteY7" fmla="*/ 314037 h 434109"/>
              <a:gd name="connsiteX8" fmla="*/ 289646 w 350982"/>
              <a:gd name="connsiteY8" fmla="*/ 370321 h 434109"/>
              <a:gd name="connsiteX9" fmla="*/ 350982 w 350982"/>
              <a:gd name="connsiteY9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126953 w 350982"/>
              <a:gd name="connsiteY6" fmla="*/ 271280 h 434109"/>
              <a:gd name="connsiteX7" fmla="*/ 174578 w 350982"/>
              <a:gd name="connsiteY7" fmla="*/ 280805 h 434109"/>
              <a:gd name="connsiteX8" fmla="*/ 221673 w 350982"/>
              <a:gd name="connsiteY8" fmla="*/ 314037 h 434109"/>
              <a:gd name="connsiteX9" fmla="*/ 289646 w 350982"/>
              <a:gd name="connsiteY9" fmla="*/ 370321 h 434109"/>
              <a:gd name="connsiteX10" fmla="*/ 350982 w 350982"/>
              <a:gd name="connsiteY10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126953 w 350982"/>
              <a:gd name="connsiteY6" fmla="*/ 271280 h 434109"/>
              <a:gd name="connsiteX7" fmla="*/ 174578 w 350982"/>
              <a:gd name="connsiteY7" fmla="*/ 280805 h 434109"/>
              <a:gd name="connsiteX8" fmla="*/ 221673 w 350982"/>
              <a:gd name="connsiteY8" fmla="*/ 314037 h 434109"/>
              <a:gd name="connsiteX9" fmla="*/ 236491 w 350982"/>
              <a:gd name="connsiteY9" fmla="*/ 361767 h 434109"/>
              <a:gd name="connsiteX10" fmla="*/ 289646 w 350982"/>
              <a:gd name="connsiteY10" fmla="*/ 37032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126953 w 350982"/>
              <a:gd name="connsiteY6" fmla="*/ 271280 h 434109"/>
              <a:gd name="connsiteX7" fmla="*/ 174578 w 350982"/>
              <a:gd name="connsiteY7" fmla="*/ 280805 h 434109"/>
              <a:gd name="connsiteX8" fmla="*/ 221673 w 350982"/>
              <a:gd name="connsiteY8" fmla="*/ 314037 h 434109"/>
              <a:gd name="connsiteX9" fmla="*/ 236491 w 350982"/>
              <a:gd name="connsiteY9" fmla="*/ 361767 h 434109"/>
              <a:gd name="connsiteX10" fmla="*/ 260303 w 350982"/>
              <a:gd name="connsiteY10" fmla="*/ 347480 h 434109"/>
              <a:gd name="connsiteX11" fmla="*/ 289646 w 350982"/>
              <a:gd name="connsiteY11" fmla="*/ 370321 h 434109"/>
              <a:gd name="connsiteX12" fmla="*/ 350982 w 350982"/>
              <a:gd name="connsiteY12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174578 w 350982"/>
              <a:gd name="connsiteY6" fmla="*/ 280805 h 434109"/>
              <a:gd name="connsiteX7" fmla="*/ 221673 w 350982"/>
              <a:gd name="connsiteY7" fmla="*/ 314037 h 434109"/>
              <a:gd name="connsiteX8" fmla="*/ 236491 w 350982"/>
              <a:gd name="connsiteY8" fmla="*/ 361767 h 434109"/>
              <a:gd name="connsiteX9" fmla="*/ 260303 w 350982"/>
              <a:gd name="connsiteY9" fmla="*/ 347480 h 434109"/>
              <a:gd name="connsiteX10" fmla="*/ 289646 w 350982"/>
              <a:gd name="connsiteY10" fmla="*/ 37032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74578 w 350982"/>
              <a:gd name="connsiteY5" fmla="*/ 280805 h 434109"/>
              <a:gd name="connsiteX6" fmla="*/ 221673 w 350982"/>
              <a:gd name="connsiteY6" fmla="*/ 314037 h 434109"/>
              <a:gd name="connsiteX7" fmla="*/ 236491 w 350982"/>
              <a:gd name="connsiteY7" fmla="*/ 361767 h 434109"/>
              <a:gd name="connsiteX8" fmla="*/ 260303 w 350982"/>
              <a:gd name="connsiteY8" fmla="*/ 347480 h 434109"/>
              <a:gd name="connsiteX9" fmla="*/ 289646 w 350982"/>
              <a:gd name="connsiteY9" fmla="*/ 370321 h 434109"/>
              <a:gd name="connsiteX10" fmla="*/ 350982 w 350982"/>
              <a:gd name="connsiteY10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89646 w 350982"/>
              <a:gd name="connsiteY8" fmla="*/ 370321 h 434109"/>
              <a:gd name="connsiteX9" fmla="*/ 350982 w 350982"/>
              <a:gd name="connsiteY9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89646 w 350982"/>
              <a:gd name="connsiteY9" fmla="*/ 370321 h 434109"/>
              <a:gd name="connsiteX10" fmla="*/ 350982 w 350982"/>
              <a:gd name="connsiteY10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89646 w 350982"/>
              <a:gd name="connsiteY9" fmla="*/ 370321 h 434109"/>
              <a:gd name="connsiteX10" fmla="*/ 307928 w 350982"/>
              <a:gd name="connsiteY10" fmla="*/ 36891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89646 w 350982"/>
              <a:gd name="connsiteY9" fmla="*/ 370321 h 434109"/>
              <a:gd name="connsiteX10" fmla="*/ 307928 w 350982"/>
              <a:gd name="connsiteY10" fmla="*/ 36891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82502 w 350982"/>
              <a:gd name="connsiteY9" fmla="*/ 360796 h 434109"/>
              <a:gd name="connsiteX10" fmla="*/ 307928 w 350982"/>
              <a:gd name="connsiteY10" fmla="*/ 36891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75358 w 350982"/>
              <a:gd name="connsiteY9" fmla="*/ 358415 h 434109"/>
              <a:gd name="connsiteX10" fmla="*/ 307928 w 350982"/>
              <a:gd name="connsiteY10" fmla="*/ 36891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75358 w 350982"/>
              <a:gd name="connsiteY9" fmla="*/ 358415 h 434109"/>
              <a:gd name="connsiteX10" fmla="*/ 307928 w 350982"/>
              <a:gd name="connsiteY10" fmla="*/ 368911 h 434109"/>
              <a:gd name="connsiteX11" fmla="*/ 350982 w 350982"/>
              <a:gd name="connsiteY11" fmla="*/ 434109 h 434109"/>
              <a:gd name="connsiteX0" fmla="*/ 0 w 374294"/>
              <a:gd name="connsiteY0" fmla="*/ 0 h 419380"/>
              <a:gd name="connsiteX1" fmla="*/ 45393 w 374294"/>
              <a:gd name="connsiteY1" fmla="*/ 78501 h 419380"/>
              <a:gd name="connsiteX2" fmla="*/ 55015 w 374294"/>
              <a:gd name="connsiteY2" fmla="*/ 170826 h 419380"/>
              <a:gd name="connsiteX3" fmla="*/ 95759 w 374294"/>
              <a:gd name="connsiteY3" fmla="*/ 225706 h 419380"/>
              <a:gd name="connsiteX4" fmla="*/ 197890 w 374294"/>
              <a:gd name="connsiteY4" fmla="*/ 266076 h 419380"/>
              <a:gd name="connsiteX5" fmla="*/ 244985 w 374294"/>
              <a:gd name="connsiteY5" fmla="*/ 299308 h 419380"/>
              <a:gd name="connsiteX6" fmla="*/ 259803 w 374294"/>
              <a:gd name="connsiteY6" fmla="*/ 347038 h 419380"/>
              <a:gd name="connsiteX7" fmla="*/ 283615 w 374294"/>
              <a:gd name="connsiteY7" fmla="*/ 332751 h 419380"/>
              <a:gd name="connsiteX8" fmla="*/ 288378 w 374294"/>
              <a:gd name="connsiteY8" fmla="*/ 356563 h 419380"/>
              <a:gd name="connsiteX9" fmla="*/ 298670 w 374294"/>
              <a:gd name="connsiteY9" fmla="*/ 343686 h 419380"/>
              <a:gd name="connsiteX10" fmla="*/ 331240 w 374294"/>
              <a:gd name="connsiteY10" fmla="*/ 354182 h 419380"/>
              <a:gd name="connsiteX11" fmla="*/ 374294 w 374294"/>
              <a:gd name="connsiteY11" fmla="*/ 419380 h 41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4294" h="419380">
                <a:moveTo>
                  <a:pt x="0" y="0"/>
                </a:moveTo>
                <a:lnTo>
                  <a:pt x="45393" y="78501"/>
                </a:lnTo>
                <a:cubicBezTo>
                  <a:pt x="50677" y="109427"/>
                  <a:pt x="46621" y="146292"/>
                  <a:pt x="55015" y="170826"/>
                </a:cubicBezTo>
                <a:lnTo>
                  <a:pt x="95759" y="225706"/>
                </a:lnTo>
                <a:cubicBezTo>
                  <a:pt x="119572" y="241581"/>
                  <a:pt x="173019" y="253809"/>
                  <a:pt x="197890" y="266076"/>
                </a:cubicBezTo>
                <a:lnTo>
                  <a:pt x="244985" y="299308"/>
                </a:lnTo>
                <a:cubicBezTo>
                  <a:pt x="254687" y="308868"/>
                  <a:pt x="250101" y="337478"/>
                  <a:pt x="259803" y="347038"/>
                </a:cubicBezTo>
                <a:cubicBezTo>
                  <a:pt x="267740" y="348626"/>
                  <a:pt x="275678" y="331163"/>
                  <a:pt x="283615" y="332751"/>
                </a:cubicBezTo>
                <a:cubicBezTo>
                  <a:pt x="289965" y="337513"/>
                  <a:pt x="282028" y="351801"/>
                  <a:pt x="288378" y="356563"/>
                </a:cubicBezTo>
                <a:lnTo>
                  <a:pt x="298670" y="343686"/>
                </a:lnTo>
                <a:cubicBezTo>
                  <a:pt x="301589" y="355916"/>
                  <a:pt x="325940" y="351477"/>
                  <a:pt x="331240" y="354182"/>
                </a:cubicBezTo>
                <a:cubicBezTo>
                  <a:pt x="331304" y="385440"/>
                  <a:pt x="359943" y="397647"/>
                  <a:pt x="374294" y="419380"/>
                </a:cubicBez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2" name="Forme libre 21"/>
          <p:cNvSpPr/>
          <p:nvPr/>
        </p:nvSpPr>
        <p:spPr>
          <a:xfrm>
            <a:off x="1677284" y="3133123"/>
            <a:ext cx="285674" cy="66125"/>
          </a:xfrm>
          <a:custGeom>
            <a:avLst/>
            <a:gdLst>
              <a:gd name="connsiteX0" fmla="*/ 0 w 297657"/>
              <a:gd name="connsiteY0" fmla="*/ 152400 h 152400"/>
              <a:gd name="connsiteX1" fmla="*/ 66675 w 297657"/>
              <a:gd name="connsiteY1" fmla="*/ 11191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3832 w 297657"/>
              <a:gd name="connsiteY4" fmla="*/ 128587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97657 w 297657"/>
              <a:gd name="connsiteY8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57" h="152400">
                <a:moveTo>
                  <a:pt x="0" y="152400"/>
                </a:moveTo>
                <a:lnTo>
                  <a:pt x="64294" y="130969"/>
                </a:lnTo>
                <a:lnTo>
                  <a:pt x="100013" y="100013"/>
                </a:lnTo>
                <a:cubicBezTo>
                  <a:pt x="116377" y="105377"/>
                  <a:pt x="104167" y="127409"/>
                  <a:pt x="120531" y="132773"/>
                </a:cubicBezTo>
                <a:lnTo>
                  <a:pt x="178594" y="138112"/>
                </a:lnTo>
                <a:lnTo>
                  <a:pt x="188119" y="109537"/>
                </a:lnTo>
                <a:lnTo>
                  <a:pt x="228600" y="102394"/>
                </a:lnTo>
                <a:lnTo>
                  <a:pt x="252412" y="73819"/>
                </a:lnTo>
                <a:lnTo>
                  <a:pt x="297657" y="0"/>
                </a:lnTo>
              </a:path>
            </a:pathLst>
          </a:cu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3" name="Forme libre 22"/>
          <p:cNvSpPr/>
          <p:nvPr/>
        </p:nvSpPr>
        <p:spPr>
          <a:xfrm>
            <a:off x="1677285" y="3079367"/>
            <a:ext cx="255694" cy="350488"/>
          </a:xfrm>
          <a:custGeom>
            <a:avLst/>
            <a:gdLst>
              <a:gd name="connsiteX0" fmla="*/ 59531 w 145256"/>
              <a:gd name="connsiteY0" fmla="*/ 0 h 414338"/>
              <a:gd name="connsiteX1" fmla="*/ 126206 w 145256"/>
              <a:gd name="connsiteY1" fmla="*/ 45244 h 414338"/>
              <a:gd name="connsiteX2" fmla="*/ 145256 w 145256"/>
              <a:gd name="connsiteY2" fmla="*/ 116682 h 414338"/>
              <a:gd name="connsiteX3" fmla="*/ 114300 w 145256"/>
              <a:gd name="connsiteY3" fmla="*/ 183357 h 414338"/>
              <a:gd name="connsiteX4" fmla="*/ 121444 w 145256"/>
              <a:gd name="connsiteY4" fmla="*/ 238125 h 414338"/>
              <a:gd name="connsiteX5" fmla="*/ 45244 w 145256"/>
              <a:gd name="connsiteY5" fmla="*/ 259557 h 414338"/>
              <a:gd name="connsiteX6" fmla="*/ 52387 w 145256"/>
              <a:gd name="connsiteY6" fmla="*/ 278607 h 414338"/>
              <a:gd name="connsiteX7" fmla="*/ 33337 w 145256"/>
              <a:gd name="connsiteY7" fmla="*/ 290513 h 414338"/>
              <a:gd name="connsiteX8" fmla="*/ 40481 w 145256"/>
              <a:gd name="connsiteY8" fmla="*/ 316707 h 414338"/>
              <a:gd name="connsiteX9" fmla="*/ 33337 w 145256"/>
              <a:gd name="connsiteY9" fmla="*/ 333375 h 414338"/>
              <a:gd name="connsiteX10" fmla="*/ 52387 w 145256"/>
              <a:gd name="connsiteY10" fmla="*/ 352425 h 414338"/>
              <a:gd name="connsiteX11" fmla="*/ 45244 w 145256"/>
              <a:gd name="connsiteY11" fmla="*/ 392907 h 414338"/>
              <a:gd name="connsiteX12" fmla="*/ 0 w 145256"/>
              <a:gd name="connsiteY12" fmla="*/ 414338 h 414338"/>
              <a:gd name="connsiteX0" fmla="*/ 128587 w 214312"/>
              <a:gd name="connsiteY0" fmla="*/ 0 h 516732"/>
              <a:gd name="connsiteX1" fmla="*/ 195262 w 214312"/>
              <a:gd name="connsiteY1" fmla="*/ 45244 h 516732"/>
              <a:gd name="connsiteX2" fmla="*/ 214312 w 214312"/>
              <a:gd name="connsiteY2" fmla="*/ 116682 h 516732"/>
              <a:gd name="connsiteX3" fmla="*/ 183356 w 214312"/>
              <a:gd name="connsiteY3" fmla="*/ 183357 h 516732"/>
              <a:gd name="connsiteX4" fmla="*/ 190500 w 214312"/>
              <a:gd name="connsiteY4" fmla="*/ 238125 h 516732"/>
              <a:gd name="connsiteX5" fmla="*/ 114300 w 214312"/>
              <a:gd name="connsiteY5" fmla="*/ 259557 h 516732"/>
              <a:gd name="connsiteX6" fmla="*/ 121443 w 214312"/>
              <a:gd name="connsiteY6" fmla="*/ 278607 h 516732"/>
              <a:gd name="connsiteX7" fmla="*/ 102393 w 214312"/>
              <a:gd name="connsiteY7" fmla="*/ 290513 h 516732"/>
              <a:gd name="connsiteX8" fmla="*/ 109537 w 214312"/>
              <a:gd name="connsiteY8" fmla="*/ 316707 h 516732"/>
              <a:gd name="connsiteX9" fmla="*/ 102393 w 214312"/>
              <a:gd name="connsiteY9" fmla="*/ 333375 h 516732"/>
              <a:gd name="connsiteX10" fmla="*/ 121443 w 214312"/>
              <a:gd name="connsiteY10" fmla="*/ 352425 h 516732"/>
              <a:gd name="connsiteX11" fmla="*/ 114300 w 214312"/>
              <a:gd name="connsiteY11" fmla="*/ 392907 h 516732"/>
              <a:gd name="connsiteX12" fmla="*/ 0 w 214312"/>
              <a:gd name="connsiteY12" fmla="*/ 516732 h 516732"/>
              <a:gd name="connsiteX0" fmla="*/ 128587 w 214312"/>
              <a:gd name="connsiteY0" fmla="*/ 0 h 516732"/>
              <a:gd name="connsiteX1" fmla="*/ 195262 w 214312"/>
              <a:gd name="connsiteY1" fmla="*/ 45244 h 516732"/>
              <a:gd name="connsiteX2" fmla="*/ 214312 w 214312"/>
              <a:gd name="connsiteY2" fmla="*/ 116682 h 516732"/>
              <a:gd name="connsiteX3" fmla="*/ 183356 w 214312"/>
              <a:gd name="connsiteY3" fmla="*/ 183357 h 516732"/>
              <a:gd name="connsiteX4" fmla="*/ 190500 w 214312"/>
              <a:gd name="connsiteY4" fmla="*/ 238125 h 516732"/>
              <a:gd name="connsiteX5" fmla="*/ 114300 w 214312"/>
              <a:gd name="connsiteY5" fmla="*/ 259557 h 516732"/>
              <a:gd name="connsiteX6" fmla="*/ 121443 w 214312"/>
              <a:gd name="connsiteY6" fmla="*/ 278607 h 516732"/>
              <a:gd name="connsiteX7" fmla="*/ 102393 w 214312"/>
              <a:gd name="connsiteY7" fmla="*/ 290513 h 516732"/>
              <a:gd name="connsiteX8" fmla="*/ 109537 w 214312"/>
              <a:gd name="connsiteY8" fmla="*/ 316707 h 516732"/>
              <a:gd name="connsiteX9" fmla="*/ 102393 w 214312"/>
              <a:gd name="connsiteY9" fmla="*/ 333375 h 516732"/>
              <a:gd name="connsiteX10" fmla="*/ 121443 w 214312"/>
              <a:gd name="connsiteY10" fmla="*/ 352425 h 516732"/>
              <a:gd name="connsiteX11" fmla="*/ 114300 w 214312"/>
              <a:gd name="connsiteY11" fmla="*/ 392907 h 516732"/>
              <a:gd name="connsiteX12" fmla="*/ 30956 w 214312"/>
              <a:gd name="connsiteY12" fmla="*/ 471488 h 516732"/>
              <a:gd name="connsiteX13" fmla="*/ 0 w 214312"/>
              <a:gd name="connsiteY13" fmla="*/ 516732 h 516732"/>
              <a:gd name="connsiteX0" fmla="*/ 128587 w 214312"/>
              <a:gd name="connsiteY0" fmla="*/ 0 h 516732"/>
              <a:gd name="connsiteX1" fmla="*/ 195262 w 214312"/>
              <a:gd name="connsiteY1" fmla="*/ 45244 h 516732"/>
              <a:gd name="connsiteX2" fmla="*/ 214312 w 214312"/>
              <a:gd name="connsiteY2" fmla="*/ 116682 h 516732"/>
              <a:gd name="connsiteX3" fmla="*/ 183356 w 214312"/>
              <a:gd name="connsiteY3" fmla="*/ 183357 h 516732"/>
              <a:gd name="connsiteX4" fmla="*/ 190500 w 214312"/>
              <a:gd name="connsiteY4" fmla="*/ 238125 h 516732"/>
              <a:gd name="connsiteX5" fmla="*/ 114300 w 214312"/>
              <a:gd name="connsiteY5" fmla="*/ 259557 h 516732"/>
              <a:gd name="connsiteX6" fmla="*/ 121443 w 214312"/>
              <a:gd name="connsiteY6" fmla="*/ 278607 h 516732"/>
              <a:gd name="connsiteX7" fmla="*/ 102393 w 214312"/>
              <a:gd name="connsiteY7" fmla="*/ 290513 h 516732"/>
              <a:gd name="connsiteX8" fmla="*/ 109537 w 214312"/>
              <a:gd name="connsiteY8" fmla="*/ 316707 h 516732"/>
              <a:gd name="connsiteX9" fmla="*/ 102393 w 214312"/>
              <a:gd name="connsiteY9" fmla="*/ 333375 h 516732"/>
              <a:gd name="connsiteX10" fmla="*/ 121443 w 214312"/>
              <a:gd name="connsiteY10" fmla="*/ 352425 h 516732"/>
              <a:gd name="connsiteX11" fmla="*/ 114300 w 214312"/>
              <a:gd name="connsiteY11" fmla="*/ 392907 h 516732"/>
              <a:gd name="connsiteX12" fmla="*/ 66675 w 214312"/>
              <a:gd name="connsiteY12" fmla="*/ 452438 h 516732"/>
              <a:gd name="connsiteX13" fmla="*/ 30956 w 214312"/>
              <a:gd name="connsiteY13" fmla="*/ 471488 h 516732"/>
              <a:gd name="connsiteX14" fmla="*/ 0 w 214312"/>
              <a:gd name="connsiteY14" fmla="*/ 516732 h 516732"/>
              <a:gd name="connsiteX0" fmla="*/ 128587 w 214312"/>
              <a:gd name="connsiteY0" fmla="*/ 0 h 516732"/>
              <a:gd name="connsiteX1" fmla="*/ 195262 w 214312"/>
              <a:gd name="connsiteY1" fmla="*/ 45244 h 516732"/>
              <a:gd name="connsiteX2" fmla="*/ 214312 w 214312"/>
              <a:gd name="connsiteY2" fmla="*/ 116682 h 516732"/>
              <a:gd name="connsiteX3" fmla="*/ 183356 w 214312"/>
              <a:gd name="connsiteY3" fmla="*/ 183357 h 516732"/>
              <a:gd name="connsiteX4" fmla="*/ 190500 w 214312"/>
              <a:gd name="connsiteY4" fmla="*/ 238125 h 516732"/>
              <a:gd name="connsiteX5" fmla="*/ 114300 w 214312"/>
              <a:gd name="connsiteY5" fmla="*/ 259557 h 516732"/>
              <a:gd name="connsiteX6" fmla="*/ 121443 w 214312"/>
              <a:gd name="connsiteY6" fmla="*/ 278607 h 516732"/>
              <a:gd name="connsiteX7" fmla="*/ 102393 w 214312"/>
              <a:gd name="connsiteY7" fmla="*/ 290513 h 516732"/>
              <a:gd name="connsiteX8" fmla="*/ 109537 w 214312"/>
              <a:gd name="connsiteY8" fmla="*/ 316707 h 516732"/>
              <a:gd name="connsiteX9" fmla="*/ 102393 w 214312"/>
              <a:gd name="connsiteY9" fmla="*/ 333375 h 516732"/>
              <a:gd name="connsiteX10" fmla="*/ 121443 w 214312"/>
              <a:gd name="connsiteY10" fmla="*/ 352425 h 516732"/>
              <a:gd name="connsiteX11" fmla="*/ 114300 w 214312"/>
              <a:gd name="connsiteY11" fmla="*/ 392907 h 516732"/>
              <a:gd name="connsiteX12" fmla="*/ 83343 w 214312"/>
              <a:gd name="connsiteY12" fmla="*/ 416719 h 516732"/>
              <a:gd name="connsiteX13" fmla="*/ 66675 w 214312"/>
              <a:gd name="connsiteY13" fmla="*/ 452438 h 516732"/>
              <a:gd name="connsiteX14" fmla="*/ 30956 w 214312"/>
              <a:gd name="connsiteY14" fmla="*/ 471488 h 516732"/>
              <a:gd name="connsiteX15" fmla="*/ 0 w 214312"/>
              <a:gd name="connsiteY15" fmla="*/ 516732 h 516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4312" h="516732">
                <a:moveTo>
                  <a:pt x="128587" y="0"/>
                </a:moveTo>
                <a:lnTo>
                  <a:pt x="195262" y="45244"/>
                </a:lnTo>
                <a:lnTo>
                  <a:pt x="214312" y="116682"/>
                </a:lnTo>
                <a:lnTo>
                  <a:pt x="183356" y="183357"/>
                </a:lnTo>
                <a:lnTo>
                  <a:pt x="190500" y="238125"/>
                </a:lnTo>
                <a:lnTo>
                  <a:pt x="114300" y="259557"/>
                </a:lnTo>
                <a:lnTo>
                  <a:pt x="121443" y="278607"/>
                </a:lnTo>
                <a:lnTo>
                  <a:pt x="102393" y="290513"/>
                </a:lnTo>
                <a:lnTo>
                  <a:pt x="109537" y="316707"/>
                </a:lnTo>
                <a:lnTo>
                  <a:pt x="102393" y="333375"/>
                </a:lnTo>
                <a:lnTo>
                  <a:pt x="121443" y="352425"/>
                </a:lnTo>
                <a:lnTo>
                  <a:pt x="114300" y="392907"/>
                </a:lnTo>
                <a:cubicBezTo>
                  <a:pt x="109141" y="404417"/>
                  <a:pt x="91281" y="406797"/>
                  <a:pt x="83343" y="416719"/>
                </a:cubicBezTo>
                <a:cubicBezTo>
                  <a:pt x="75405" y="426641"/>
                  <a:pt x="76597" y="444104"/>
                  <a:pt x="66675" y="452438"/>
                </a:cubicBezTo>
                <a:cubicBezTo>
                  <a:pt x="56753" y="460772"/>
                  <a:pt x="41671" y="459185"/>
                  <a:pt x="30956" y="471488"/>
                </a:cubicBezTo>
                <a:lnTo>
                  <a:pt x="0" y="516732"/>
                </a:lnTo>
              </a:path>
            </a:pathLst>
          </a:cu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1563329" y="2990298"/>
            <a:ext cx="41561" cy="51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594825" y="3067840"/>
            <a:ext cx="41561" cy="51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1578268" y="3164365"/>
            <a:ext cx="41561" cy="51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1636363" y="2978067"/>
            <a:ext cx="41561" cy="51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8" name="Forme libre 27"/>
          <p:cNvSpPr/>
          <p:nvPr/>
        </p:nvSpPr>
        <p:spPr>
          <a:xfrm>
            <a:off x="1642632" y="2434205"/>
            <a:ext cx="199060" cy="50099"/>
          </a:xfrm>
          <a:custGeom>
            <a:avLst/>
            <a:gdLst>
              <a:gd name="connsiteX0" fmla="*/ 0 w 297657"/>
              <a:gd name="connsiteY0" fmla="*/ 152400 h 152400"/>
              <a:gd name="connsiteX1" fmla="*/ 66675 w 297657"/>
              <a:gd name="connsiteY1" fmla="*/ 11191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3832 w 297657"/>
              <a:gd name="connsiteY4" fmla="*/ 128587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97657 w 297657"/>
              <a:gd name="connsiteY8" fmla="*/ 0 h 152400"/>
              <a:gd name="connsiteX0" fmla="*/ 0 w 297657"/>
              <a:gd name="connsiteY0" fmla="*/ 122941 h 138112"/>
              <a:gd name="connsiteX1" fmla="*/ 64294 w 297657"/>
              <a:gd name="connsiteY1" fmla="*/ 130969 h 138112"/>
              <a:gd name="connsiteX2" fmla="*/ 100013 w 297657"/>
              <a:gd name="connsiteY2" fmla="*/ 100013 h 138112"/>
              <a:gd name="connsiteX3" fmla="*/ 120531 w 297657"/>
              <a:gd name="connsiteY3" fmla="*/ 132773 h 138112"/>
              <a:gd name="connsiteX4" fmla="*/ 178594 w 297657"/>
              <a:gd name="connsiteY4" fmla="*/ 138112 h 138112"/>
              <a:gd name="connsiteX5" fmla="*/ 188119 w 297657"/>
              <a:gd name="connsiteY5" fmla="*/ 109537 h 138112"/>
              <a:gd name="connsiteX6" fmla="*/ 228600 w 297657"/>
              <a:gd name="connsiteY6" fmla="*/ 102394 h 138112"/>
              <a:gd name="connsiteX7" fmla="*/ 252412 w 297657"/>
              <a:gd name="connsiteY7" fmla="*/ 73819 h 138112"/>
              <a:gd name="connsiteX8" fmla="*/ 297657 w 297657"/>
              <a:gd name="connsiteY8" fmla="*/ 0 h 138112"/>
              <a:gd name="connsiteX0" fmla="*/ 0 w 297657"/>
              <a:gd name="connsiteY0" fmla="*/ 122941 h 138112"/>
              <a:gd name="connsiteX1" fmla="*/ 33809 w 297657"/>
              <a:gd name="connsiteY1" fmla="*/ 133423 h 138112"/>
              <a:gd name="connsiteX2" fmla="*/ 100013 w 297657"/>
              <a:gd name="connsiteY2" fmla="*/ 100013 h 138112"/>
              <a:gd name="connsiteX3" fmla="*/ 120531 w 297657"/>
              <a:gd name="connsiteY3" fmla="*/ 132773 h 138112"/>
              <a:gd name="connsiteX4" fmla="*/ 178594 w 297657"/>
              <a:gd name="connsiteY4" fmla="*/ 138112 h 138112"/>
              <a:gd name="connsiteX5" fmla="*/ 188119 w 297657"/>
              <a:gd name="connsiteY5" fmla="*/ 109537 h 138112"/>
              <a:gd name="connsiteX6" fmla="*/ 228600 w 297657"/>
              <a:gd name="connsiteY6" fmla="*/ 102394 h 138112"/>
              <a:gd name="connsiteX7" fmla="*/ 252412 w 297657"/>
              <a:gd name="connsiteY7" fmla="*/ 73819 h 138112"/>
              <a:gd name="connsiteX8" fmla="*/ 297657 w 297657"/>
              <a:gd name="connsiteY8" fmla="*/ 0 h 138112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100013 w 297657"/>
              <a:gd name="connsiteY2" fmla="*/ 100013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7835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49903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49903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28600 w 297657"/>
              <a:gd name="connsiteY5" fmla="*/ 102394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38066 w 297657"/>
              <a:gd name="connsiteY6" fmla="*/ 39450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38066 w 297657"/>
              <a:gd name="connsiteY6" fmla="*/ 39450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657" h="145697">
                <a:moveTo>
                  <a:pt x="0" y="122941"/>
                </a:moveTo>
                <a:lnTo>
                  <a:pt x="24843" y="145697"/>
                </a:lnTo>
                <a:cubicBezTo>
                  <a:pt x="39140" y="127196"/>
                  <a:pt x="42678" y="98876"/>
                  <a:pt x="67734" y="90194"/>
                </a:cubicBezTo>
                <a:cubicBezTo>
                  <a:pt x="94857" y="85739"/>
                  <a:pt x="105960" y="68493"/>
                  <a:pt x="122324" y="73857"/>
                </a:cubicBezTo>
                <a:cubicBezTo>
                  <a:pt x="136897" y="79728"/>
                  <a:pt x="135329" y="97873"/>
                  <a:pt x="166042" y="91470"/>
                </a:cubicBezTo>
                <a:cubicBezTo>
                  <a:pt x="183755" y="96226"/>
                  <a:pt x="189099" y="90607"/>
                  <a:pt x="203494" y="75391"/>
                </a:cubicBezTo>
                <a:cubicBezTo>
                  <a:pt x="212627" y="47864"/>
                  <a:pt x="225346" y="42428"/>
                  <a:pt x="248825" y="27176"/>
                </a:cubicBezTo>
                <a:cubicBezTo>
                  <a:pt x="272276" y="11570"/>
                  <a:pt x="277793" y="13150"/>
                  <a:pt x="297657" y="0"/>
                </a:cubicBezTo>
              </a:path>
            </a:pathLst>
          </a:cu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9" name="Forme libre 28"/>
          <p:cNvSpPr/>
          <p:nvPr/>
        </p:nvSpPr>
        <p:spPr>
          <a:xfrm rot="575791">
            <a:off x="1749509" y="2398482"/>
            <a:ext cx="141119" cy="122827"/>
          </a:xfrm>
          <a:custGeom>
            <a:avLst/>
            <a:gdLst>
              <a:gd name="connsiteX0" fmla="*/ 0 w 297656"/>
              <a:gd name="connsiteY0" fmla="*/ 0 h 76200"/>
              <a:gd name="connsiteX1" fmla="*/ 57150 w 297656"/>
              <a:gd name="connsiteY1" fmla="*/ 35718 h 76200"/>
              <a:gd name="connsiteX2" fmla="*/ 119062 w 297656"/>
              <a:gd name="connsiteY2" fmla="*/ 33337 h 76200"/>
              <a:gd name="connsiteX3" fmla="*/ 183356 w 297656"/>
              <a:gd name="connsiteY3" fmla="*/ 69056 h 76200"/>
              <a:gd name="connsiteX4" fmla="*/ 242887 w 297656"/>
              <a:gd name="connsiteY4" fmla="*/ 76200 h 76200"/>
              <a:gd name="connsiteX5" fmla="*/ 297656 w 297656"/>
              <a:gd name="connsiteY5" fmla="*/ 54768 h 76200"/>
              <a:gd name="connsiteX0" fmla="*/ 0 w 244575"/>
              <a:gd name="connsiteY0" fmla="*/ 0 h 173144"/>
              <a:gd name="connsiteX1" fmla="*/ 57150 w 244575"/>
              <a:gd name="connsiteY1" fmla="*/ 35718 h 173144"/>
              <a:gd name="connsiteX2" fmla="*/ 119062 w 244575"/>
              <a:gd name="connsiteY2" fmla="*/ 33337 h 173144"/>
              <a:gd name="connsiteX3" fmla="*/ 183356 w 244575"/>
              <a:gd name="connsiteY3" fmla="*/ 69056 h 173144"/>
              <a:gd name="connsiteX4" fmla="*/ 242887 w 244575"/>
              <a:gd name="connsiteY4" fmla="*/ 76200 h 173144"/>
              <a:gd name="connsiteX5" fmla="*/ 143200 w 244575"/>
              <a:gd name="connsiteY5" fmla="*/ 172813 h 173144"/>
              <a:gd name="connsiteX0" fmla="*/ 0 w 183356"/>
              <a:gd name="connsiteY0" fmla="*/ 0 h 173246"/>
              <a:gd name="connsiteX1" fmla="*/ 57150 w 183356"/>
              <a:gd name="connsiteY1" fmla="*/ 35718 h 173246"/>
              <a:gd name="connsiteX2" fmla="*/ 119062 w 183356"/>
              <a:gd name="connsiteY2" fmla="*/ 33337 h 173246"/>
              <a:gd name="connsiteX3" fmla="*/ 183356 w 183356"/>
              <a:gd name="connsiteY3" fmla="*/ 69056 h 173246"/>
              <a:gd name="connsiteX4" fmla="*/ 121517 w 183356"/>
              <a:gd name="connsiteY4" fmla="*/ 103561 h 173246"/>
              <a:gd name="connsiteX5" fmla="*/ 143200 w 183356"/>
              <a:gd name="connsiteY5" fmla="*/ 172813 h 17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356" h="173246">
                <a:moveTo>
                  <a:pt x="0" y="0"/>
                </a:moveTo>
                <a:lnTo>
                  <a:pt x="57150" y="35718"/>
                </a:lnTo>
                <a:lnTo>
                  <a:pt x="119062" y="33337"/>
                </a:lnTo>
                <a:lnTo>
                  <a:pt x="183356" y="69056"/>
                </a:lnTo>
                <a:lnTo>
                  <a:pt x="121517" y="103561"/>
                </a:lnTo>
                <a:cubicBezTo>
                  <a:pt x="139773" y="96417"/>
                  <a:pt x="124944" y="179957"/>
                  <a:pt x="143200" y="172813"/>
                </a:cubicBezTo>
              </a:path>
            </a:pathLst>
          </a:cu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0" name="Forme libre 29"/>
          <p:cNvSpPr/>
          <p:nvPr/>
        </p:nvSpPr>
        <p:spPr>
          <a:xfrm>
            <a:off x="1642632" y="2310964"/>
            <a:ext cx="117293" cy="123242"/>
          </a:xfrm>
          <a:custGeom>
            <a:avLst/>
            <a:gdLst>
              <a:gd name="connsiteX0" fmla="*/ 135731 w 152400"/>
              <a:gd name="connsiteY0" fmla="*/ 171450 h 173831"/>
              <a:gd name="connsiteX1" fmla="*/ 152400 w 152400"/>
              <a:gd name="connsiteY1" fmla="*/ 119062 h 173831"/>
              <a:gd name="connsiteX2" fmla="*/ 152400 w 152400"/>
              <a:gd name="connsiteY2" fmla="*/ 69056 h 173831"/>
              <a:gd name="connsiteX3" fmla="*/ 111919 w 152400"/>
              <a:gd name="connsiteY3" fmla="*/ 30956 h 173831"/>
              <a:gd name="connsiteX4" fmla="*/ 61913 w 152400"/>
              <a:gd name="connsiteY4" fmla="*/ 0 h 173831"/>
              <a:gd name="connsiteX5" fmla="*/ 14288 w 152400"/>
              <a:gd name="connsiteY5" fmla="*/ 4762 h 173831"/>
              <a:gd name="connsiteX6" fmla="*/ 0 w 152400"/>
              <a:gd name="connsiteY6" fmla="*/ 61912 h 173831"/>
              <a:gd name="connsiteX7" fmla="*/ 11906 w 152400"/>
              <a:gd name="connsiteY7" fmla="*/ 138112 h 173831"/>
              <a:gd name="connsiteX8" fmla="*/ 66675 w 152400"/>
              <a:gd name="connsiteY8" fmla="*/ 173831 h 173831"/>
              <a:gd name="connsiteX9" fmla="*/ 135731 w 152400"/>
              <a:gd name="connsiteY9" fmla="*/ 171450 h 17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00" h="173831">
                <a:moveTo>
                  <a:pt x="135731" y="171450"/>
                </a:moveTo>
                <a:lnTo>
                  <a:pt x="152400" y="119062"/>
                </a:lnTo>
                <a:lnTo>
                  <a:pt x="152400" y="69056"/>
                </a:lnTo>
                <a:lnTo>
                  <a:pt x="111919" y="30956"/>
                </a:lnTo>
                <a:lnTo>
                  <a:pt x="61913" y="0"/>
                </a:lnTo>
                <a:lnTo>
                  <a:pt x="14288" y="4762"/>
                </a:lnTo>
                <a:lnTo>
                  <a:pt x="0" y="61912"/>
                </a:lnTo>
                <a:lnTo>
                  <a:pt x="11906" y="138112"/>
                </a:lnTo>
                <a:lnTo>
                  <a:pt x="66675" y="173831"/>
                </a:lnTo>
                <a:lnTo>
                  <a:pt x="135731" y="17145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1" name="Forme libre 30"/>
          <p:cNvSpPr/>
          <p:nvPr/>
        </p:nvSpPr>
        <p:spPr>
          <a:xfrm>
            <a:off x="1718595" y="2152178"/>
            <a:ext cx="130375" cy="58575"/>
          </a:xfrm>
          <a:custGeom>
            <a:avLst/>
            <a:gdLst>
              <a:gd name="connsiteX0" fmla="*/ 0 w 297657"/>
              <a:gd name="connsiteY0" fmla="*/ 152400 h 152400"/>
              <a:gd name="connsiteX1" fmla="*/ 66675 w 297657"/>
              <a:gd name="connsiteY1" fmla="*/ 11191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3832 w 297657"/>
              <a:gd name="connsiteY4" fmla="*/ 128587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97657 w 297657"/>
              <a:gd name="connsiteY8" fmla="*/ 0 h 152400"/>
              <a:gd name="connsiteX0" fmla="*/ 0 w 297657"/>
              <a:gd name="connsiteY0" fmla="*/ 122941 h 138112"/>
              <a:gd name="connsiteX1" fmla="*/ 64294 w 297657"/>
              <a:gd name="connsiteY1" fmla="*/ 130969 h 138112"/>
              <a:gd name="connsiteX2" fmla="*/ 100013 w 297657"/>
              <a:gd name="connsiteY2" fmla="*/ 100013 h 138112"/>
              <a:gd name="connsiteX3" fmla="*/ 120531 w 297657"/>
              <a:gd name="connsiteY3" fmla="*/ 132773 h 138112"/>
              <a:gd name="connsiteX4" fmla="*/ 178594 w 297657"/>
              <a:gd name="connsiteY4" fmla="*/ 138112 h 138112"/>
              <a:gd name="connsiteX5" fmla="*/ 188119 w 297657"/>
              <a:gd name="connsiteY5" fmla="*/ 109537 h 138112"/>
              <a:gd name="connsiteX6" fmla="*/ 228600 w 297657"/>
              <a:gd name="connsiteY6" fmla="*/ 102394 h 138112"/>
              <a:gd name="connsiteX7" fmla="*/ 252412 w 297657"/>
              <a:gd name="connsiteY7" fmla="*/ 73819 h 138112"/>
              <a:gd name="connsiteX8" fmla="*/ 297657 w 297657"/>
              <a:gd name="connsiteY8" fmla="*/ 0 h 138112"/>
              <a:gd name="connsiteX0" fmla="*/ 0 w 297657"/>
              <a:gd name="connsiteY0" fmla="*/ 122941 h 138112"/>
              <a:gd name="connsiteX1" fmla="*/ 33809 w 297657"/>
              <a:gd name="connsiteY1" fmla="*/ 133423 h 138112"/>
              <a:gd name="connsiteX2" fmla="*/ 100013 w 297657"/>
              <a:gd name="connsiteY2" fmla="*/ 100013 h 138112"/>
              <a:gd name="connsiteX3" fmla="*/ 120531 w 297657"/>
              <a:gd name="connsiteY3" fmla="*/ 132773 h 138112"/>
              <a:gd name="connsiteX4" fmla="*/ 178594 w 297657"/>
              <a:gd name="connsiteY4" fmla="*/ 138112 h 138112"/>
              <a:gd name="connsiteX5" fmla="*/ 188119 w 297657"/>
              <a:gd name="connsiteY5" fmla="*/ 109537 h 138112"/>
              <a:gd name="connsiteX6" fmla="*/ 228600 w 297657"/>
              <a:gd name="connsiteY6" fmla="*/ 102394 h 138112"/>
              <a:gd name="connsiteX7" fmla="*/ 252412 w 297657"/>
              <a:gd name="connsiteY7" fmla="*/ 73819 h 138112"/>
              <a:gd name="connsiteX8" fmla="*/ 297657 w 297657"/>
              <a:gd name="connsiteY8" fmla="*/ 0 h 138112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100013 w 297657"/>
              <a:gd name="connsiteY2" fmla="*/ 100013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7835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49903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49903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28600 w 297657"/>
              <a:gd name="connsiteY5" fmla="*/ 102394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38066 w 297657"/>
              <a:gd name="connsiteY6" fmla="*/ 39450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38066 w 297657"/>
              <a:gd name="connsiteY6" fmla="*/ 39450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657" h="145697">
                <a:moveTo>
                  <a:pt x="0" y="122941"/>
                </a:moveTo>
                <a:lnTo>
                  <a:pt x="24843" y="145697"/>
                </a:lnTo>
                <a:cubicBezTo>
                  <a:pt x="39140" y="127196"/>
                  <a:pt x="42678" y="98876"/>
                  <a:pt x="67734" y="90194"/>
                </a:cubicBezTo>
                <a:cubicBezTo>
                  <a:pt x="94857" y="85739"/>
                  <a:pt x="105960" y="68493"/>
                  <a:pt x="122324" y="73857"/>
                </a:cubicBezTo>
                <a:cubicBezTo>
                  <a:pt x="136897" y="79728"/>
                  <a:pt x="135329" y="97873"/>
                  <a:pt x="166042" y="91470"/>
                </a:cubicBezTo>
                <a:cubicBezTo>
                  <a:pt x="183755" y="96226"/>
                  <a:pt x="189099" y="90607"/>
                  <a:pt x="203494" y="75391"/>
                </a:cubicBezTo>
                <a:cubicBezTo>
                  <a:pt x="212627" y="47864"/>
                  <a:pt x="225346" y="42428"/>
                  <a:pt x="248825" y="27176"/>
                </a:cubicBezTo>
                <a:cubicBezTo>
                  <a:pt x="272276" y="11570"/>
                  <a:pt x="277793" y="13150"/>
                  <a:pt x="297657" y="0"/>
                </a:cubicBez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26171" y="2168559"/>
            <a:ext cx="115990" cy="814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62074" y="2257068"/>
            <a:ext cx="115990" cy="814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4" name="Forme libre 33"/>
          <p:cNvSpPr/>
          <p:nvPr/>
        </p:nvSpPr>
        <p:spPr>
          <a:xfrm>
            <a:off x="1797090" y="2190938"/>
            <a:ext cx="33835" cy="76772"/>
          </a:xfrm>
          <a:custGeom>
            <a:avLst/>
            <a:gdLst>
              <a:gd name="connsiteX0" fmla="*/ 0 w 58615"/>
              <a:gd name="connsiteY0" fmla="*/ 0 h 108286"/>
              <a:gd name="connsiteX1" fmla="*/ 23446 w 58615"/>
              <a:gd name="connsiteY1" fmla="*/ 58615 h 108286"/>
              <a:gd name="connsiteX2" fmla="*/ 35169 w 58615"/>
              <a:gd name="connsiteY2" fmla="*/ 105508 h 108286"/>
              <a:gd name="connsiteX3" fmla="*/ 58615 w 58615"/>
              <a:gd name="connsiteY3" fmla="*/ 105508 h 10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15" h="108286">
                <a:moveTo>
                  <a:pt x="0" y="0"/>
                </a:moveTo>
                <a:cubicBezTo>
                  <a:pt x="7815" y="19538"/>
                  <a:pt x="16792" y="38651"/>
                  <a:pt x="23446" y="58615"/>
                </a:cubicBezTo>
                <a:cubicBezTo>
                  <a:pt x="28541" y="73900"/>
                  <a:pt x="25502" y="92618"/>
                  <a:pt x="35169" y="105508"/>
                </a:cubicBezTo>
                <a:cubicBezTo>
                  <a:pt x="39858" y="111760"/>
                  <a:pt x="50800" y="105508"/>
                  <a:pt x="58615" y="105508"/>
                </a:cubicBez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1616446" y="3247948"/>
            <a:ext cx="41561" cy="51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439954" y="5296995"/>
            <a:ext cx="843223" cy="473402"/>
          </a:xfrm>
          <a:prstGeom prst="rect">
            <a:avLst/>
          </a:prstGeom>
          <a:noFill/>
        </p:spPr>
        <p:txBody>
          <a:bodyPr wrap="squar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S1.1</a:t>
            </a:r>
            <a:r>
              <a:rPr lang="fr-FR" sz="900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Enrichissement TAL</a:t>
            </a:r>
          </a:p>
        </p:txBody>
      </p:sp>
      <p:sp>
        <p:nvSpPr>
          <p:cNvPr id="39" name="Cylindre 38"/>
          <p:cNvSpPr/>
          <p:nvPr/>
        </p:nvSpPr>
        <p:spPr>
          <a:xfrm>
            <a:off x="3324392" y="2711825"/>
            <a:ext cx="923573" cy="972797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r>
              <a:rPr lang="fr-FR" sz="975" dirty="0">
                <a:solidFill>
                  <a:prstClr val="black"/>
                </a:solidFill>
              </a:rPr>
              <a:t>Référentiel</a:t>
            </a:r>
          </a:p>
          <a:p>
            <a:pPr algn="ctr" defTabSz="685702"/>
            <a:r>
              <a:rPr lang="en-US" sz="975" dirty="0">
                <a:solidFill>
                  <a:prstClr val="black"/>
                </a:solidFill>
              </a:rPr>
              <a:t>métier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610739" y="2525006"/>
            <a:ext cx="686473" cy="473402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S1.2</a:t>
            </a:r>
            <a:r>
              <a:rPr lang="fr-FR" sz="900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Intégration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sémantique</a:t>
            </a:r>
          </a:p>
        </p:txBody>
      </p:sp>
      <p:cxnSp>
        <p:nvCxnSpPr>
          <p:cNvPr id="47" name="Connecteur droit avec flèche 46"/>
          <p:cNvCxnSpPr>
            <a:stCxn id="16" idx="3"/>
            <a:endCxn id="39" idx="2"/>
          </p:cNvCxnSpPr>
          <p:nvPr/>
        </p:nvCxnSpPr>
        <p:spPr>
          <a:xfrm flipV="1">
            <a:off x="2904885" y="3198222"/>
            <a:ext cx="419507" cy="1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 4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982" y="2067993"/>
            <a:ext cx="437820" cy="394297"/>
          </a:xfrm>
          <a:prstGeom prst="rect">
            <a:avLst/>
          </a:prstGeom>
          <a:ln>
            <a:noFill/>
          </a:ln>
        </p:spPr>
      </p:pic>
      <p:cxnSp>
        <p:nvCxnSpPr>
          <p:cNvPr id="49" name="Connecteur droit avec flèche 48"/>
          <p:cNvCxnSpPr>
            <a:stCxn id="11" idx="4"/>
            <a:endCxn id="48" idx="1"/>
          </p:cNvCxnSpPr>
          <p:nvPr/>
        </p:nvCxnSpPr>
        <p:spPr>
          <a:xfrm flipV="1">
            <a:off x="1903207" y="2265141"/>
            <a:ext cx="448775" cy="5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H="1">
            <a:off x="2621617" y="2462288"/>
            <a:ext cx="1" cy="591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2782068" y="1883447"/>
            <a:ext cx="899673" cy="611902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S1.3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Enrichissement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Analyse spatiale</a:t>
            </a:r>
          </a:p>
          <a:p>
            <a:pPr defTabSz="685702"/>
            <a:endParaRPr lang="en-US" sz="9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 flipV="1">
            <a:off x="1991179" y="3221879"/>
            <a:ext cx="448775" cy="5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445657">
            <a:off x="4723784" y="1360760"/>
            <a:ext cx="681906" cy="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5322792" y="1282021"/>
            <a:ext cx="2376038" cy="33490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S3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Ontologies support : Alerte Choucas, OOR, ORL</a:t>
            </a:r>
          </a:p>
        </p:txBody>
      </p:sp>
      <p:cxnSp>
        <p:nvCxnSpPr>
          <p:cNvPr id="55" name="Connecteur droit avec flèche 54"/>
          <p:cNvCxnSpPr>
            <a:endCxn id="10" idx="0"/>
          </p:cNvCxnSpPr>
          <p:nvPr/>
        </p:nvCxnSpPr>
        <p:spPr>
          <a:xfrm>
            <a:off x="5353117" y="1744628"/>
            <a:ext cx="1206844" cy="39142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utoShape 4" descr="data:image/png;base64,iVBORw0KGgoAAAANSUhEUgAABA4AAAK5CAYAAAA/wWy3AAAAAXNSR0IArs4c6QAAAARnQU1BAACxjwv8YQUAAAAJcEhZcwAAIdUAACHVAQSctJ0AAP+lSURBVHhe3P3plyxZch8G/iLcPfYt98z38u21dldXNxpoLARIimgCIMiRSJEgRYrU8Igf5ouONNKXmSMdnTn4OPob5oz4YUbgnENRmhlKIAk0ATQavS9V3bW/qrfmvsa+enjE/H7m7pme8SLfUtXNoWjx/EWku9/Nrl27Znbt2k29f/SPp0iA46SjXz8bmLK00/YIe8cjVIsuVmsuXPf5y0ynU0ilUtFfzweTycTKnfAzHk+RCm5izXsVea/4wnnNQgrMj1lMDItPz2vKj89Pa/QQfXzExvhM8WTbVSe1Mwln9eR3/Ju/wu/EvcsglUozz6fgmfVPEU8C/d8ZBNivs7ajEe5sluA66ju2QIgkqC32rb/je9H380DAsu63D3Day+DLi38R1cwiPn7/YxweHOJzP/c6lpcX8fbpt9EcP8DnFjZQyuXhpt1L2+mknDN8qB6D8RDjURHL2S+j6NWQcTJnzwWBP4DfOoKbr8AtVKO7nw38bpNl9uAVmGe2GN19NgSjPkbdOlyvAK/IulzSRuG8P2qjhw8QpOuYBCnstyboDvpYLwTIj7rI1FaQ8rwoxfPBcH8LGAfwltaQzuejuyFozMyDqT05fxY0m/xvDGdxKbrzUwD2Y9BSvhM4tRrHS9jHpOTohSdBz/WZjobwTw7hrV1FKqL783ThO0Gvg8l4BKdYYtYZPg3vC6ZBgO799zHp91G49RrccsXuC4JhH36nDZd95eay0d0IWGe/VRfTgVdbQsAhcdAf4XQ4wEYhh8VsxvA0bpzCKVWQJl0nYaK8T4+QWds8q7fyHB7twm83kd24Rvoq6RazGWLUrhu9ebkEvbHs4dGelZ/O5uyWaGdE+pwOhsjyfspx7b7fPMWU72cWltlyYSCN3uE2use7KK7fQGFxzd4TTIjTUesY6eISHPd1FFFG0GH5tXWkvXM8jPsdjAfET75M/JSiu8LpGKPGPhyODbe0YPfGvQa6D99GfuNl5nMlHN9T8ul+G+P2KXJrt+y96SSwd6djnzS+bveGp7vsNxdeddX+DoY9pjlh3jU4ubLd89vHOH37X6L2+l9Advm63RNMOP7HrLtw7FXP26j6CbkZ8pwYpqSRUeMAjsZ1xCsmLGvUOmRdNqztw9MdDI4eoHTjSyz7vM3jXpPvdlmnRb4X9sWwznq7Gd5jPyTG+oT96TePiJ8Cy6oSX77hQjAmXXRPDzCCh1QmjwHHfH8UoD/o4cHhj3Ew+BijycDeTTPNsDfGtL6I3qkoOo3hcMj/pyiRNfjE7XEP+Bd/8Ico5AsYjQZ2/3Mv30bfLWGBXZnh2G74aWRSY/KZAL3AwVW3ifbEQyPIYskboR24KGYcTDmPvnLrGjbcPkiIyAR9e9bj+Oo8fgdvD9YQwEHFnaCYHqHFfLtT8XIHXiYbsjvW4daVZY6JRQTss3UcIVh+FRteHw8bAd59dIBmb4RsLodioYAUeZ077mIQMK+JgzyGlCMcDFJFy9NLTXFr/AmaziKamTX4bH8+NWRd8+iN06RfFxkNL+YzIV32UznKPh7xQK42bKND6i6QL5SLBWSmQ47jFFqcEyeDDlZwjOa0DD+3iEqlgkKBc1PvEL5H+shzbPLTabN+ok0nhZwrmYNlIMf5tI+A/ZrmXOZxbE7Z52mWVysVmb6EwFU9HGKL/GPUYHty6PuSB9I2F3c7LVSDY2y6e9hKv8bneWQLbHM2i4UK6zxhucy3MfLgcB6o1RaQJ87U3lSP812WvI5z3hlveRqQjoI+eQbHnltcJNskBYl3kR8HocBjoPnWF7/lmEixLeD4nsAVG4KJk+zfuLxB/wF2B19HauMKVgse5/RL6sHEqcGAdWb/VMn72RYrZxzKckmYTtkvwQgpPnBG5A+k1yCTwVBCyyUg/k7CR8YfwSf+Hnx8gPqxj+svL2NxtfCkrKRCxdN9Hw7rNSa+xzNz5TOBZabHY7jdLnIHB0C/h+HGVXQWONbn4MH3Of9NxvylizhUep9zLPE/znGEkk7mAquqcpzhCBLc/Jk5ik3Go+0AnZM2Xl7xUVwkXVLeJBbt+YRttT7nnymW1/dC+ovlr2x/AK8/RCefwcjj+GeaFOkhK7yQzsaZSP4gvvK9Pob53FldxY1y5ERZyhtDvpcigWTIP6deBh7HqPBs9U3wRZdtKe8fYFiqose5ix3HKySCNHGR7fbQL3P+S6QRrlVHEeCY+U35TLhLsdyJ52JKvOjtLMnA5bMx6SXFey7rVuBcTQaLwcKi8VqTnUn3eZ8yZZnzSqKctGiU7Qw4xoik8KbokHLDlLiQPKU5SuCSv6T5rsN+n3CMOuJj/ExGZY71l7GU26ROwntZ1vnxdxFwDh2t/Ty+/d3vo91voVQso1VvYWFhAZ/73Odx7domeV6Y92Q8QNA9gVfh3Ei++jQYc5wq73SmYPMzuZON1cSQvgBSzzoDF9/60TH+l3/63+Nw77v47/67/yuuX79uvGoeKD9lJzVG6JqSjoPeKcsk/2G5MRhdiTfpJZbjuCn2AfvGp9zXugsnv4pU9WX0RuqfNPmxi3/1LR+d7gR/7s0MDk6n+JffmuLv/7UMKF7h//kvA2yuBPhrv+rhmz8i7XF++JU3s9g9Av7pvx7hd/5SgBtr7G8OKXWZSx2sdXrCCo+Qo1w1Ie5i3jYifxDPqddP8c1vfQPXr93C5uYmHj56gI8//ojDt4OlhQJuv/QltDsd3L93D51OF6sLa7hz+w4W1qrIsf+z5BWeS1o3RPCfT+RQDw1IU9/5wZ/g//aP/x/M4yX8vb/3H2PzKuW+BH3NQkB6n0geHlJ24WuTbI2jdn4fqO7ijWFPzADHd7rHdu/9WH8gdfNXEXD+SlPGFiid0s9NS3D+s//T3/jd6LeBKvO0in9WGHLg9kcTdjI7KOSHyHGgPAtUp09jNBCECCDSiawTDtpglMdiYQNe+qIy+WnhHLVPz0sCRXNcp5D3gIOEgrXaM5Mmxv9sO8/+TjyL0857fxae/Q7ZBxuiOvrUdrojMj8KPWJCQ/ZXKf/sPnohYFk5MtIFKhcyptxv3+XgO0JzeIhGbofC9wBVDuwlTpClDKcaMpjnaWeMTr2XdiY4GRyhRcG/4tZs4oth3DwgI8qYgP5cQtRzwMTnZCERmZNNmm17XphSiZlScHYKZSoUl6cbBkN80v0JxqlDTnYUmDm/WRfxGvldZMmAHU7SL9qe0f4OJ6sc3OqC4U008DTQ86TRQH9PNdlynKWpiPw0YRoJE06OwlxkHNJnHsT37ZuCw6TfNeXc6Cb6xASi31PyAs1w6XyReUtpPs9DQvOQeJHibQo4BZsz4KwzpRDhcFJIzUycUsKnnHCkFClth/yOLBgFvjek0Otx8nPJh6Y+GbcJK+c0KZBgPmG94npHd0mvdVPcM4sr57TFNk4liFLwiunG+o74klFEODvLn5PhhMqmiMXJst4RjchQYfhlv8U46h7sUsCi0LdARY5tiGFCiXPCdnecMT7q7mPN3eB7I1PSY0OEQEIJqBx5VAIvjFdORsGga0pzmmNEIAVcyn2muk58sQ58X+Mo6DZNUY/fCyg4TZjWK58bPQIqwGqHExlNfI5ph/xEl9Ex2zU42cao30Bu5QaFJAp9EQRU5lWOW15mHud9GFAxFCiPGCZU9qTUOxnSCesukFKvPOK2qy4ybMioEb9jwLyVXgaPuJ6iMtGP6p4c76IZ5eWbkYJjUX0UGQ6mfCa+LPwxuWxpHPMBBuMW55Q9jCYsn2WMSCOB+r9OxdGnIpum0C4aIR240wHbzMspGA20Wm3cf3Afo14T1WIWldUbnIuzFNzGGLGAIctLT3zKOCyQNFukkDWh4DdlHTOcuzRtj1MZ0p+H9RqVVnbLwC2jPclQuRyjKF6erqIR5Kg8p8nvJU1SyOa865LXOcSNOE2avKSQGmA0ddCnIJ7r7qATEA/5ZROKjk9P0ehR6Fe5lPayaaaSYVhClOqXzto9CfhTKt4eFYP0uI+Sf4RBZoH8P0NZg0qiFDAKrRqHgXCSotKRYj9S+JKBT7Tv8J280ouOOGYzE42PCXwnR/yOURqfsh+I+0wVAftkTEUyz3b5xL3P+qc4Nn0qKBLuRDPelMo0hebehM/4vssx75GXZDinOSw/Mxkix/KQq6LP6klGkZzjTanQUgke+EQ90S9aGHH8CocVtMxIUuf4k4wrw0GBPEyGEY99MnAq+PCjjzlvD7GyssLyqLAoD+JERi4z8iXH5TwQDXFsmmE1zznS+BzTEBemWKrjIhDPCzh/TYcdpDTGOM/quS6Vq2TqGxlPvFEHZWeRSv0Cuqk6slTsnKgucZ4p4iAlHsprUuSYEe+N3pk8od2oLnyfvNBh/6gsnzgONHYuaWOa70oxdMQ/SU8Tjo1cISvbOerHHF/Ms1iWQSvkIbagovowjUr3mWbKMp6JQwHTp5mx0+7DabSQIx9Psx+HVP467JtRIR8aDebkNeW406X6pklDruiKeAyy3qVpZDyRgqwySUhUaNXXfDcC4bjXpVJNnFWKU/SJTyfDuYrde4ZZ5utE9R6TNkV/umcfvu+RUEXf/Tz7OapDRvMZ6zlmfwa8J5rQHCBFWcYE1UWQZnq9O2YbJrwnHGvu1VOVNyWdmZEhylf3y8Sb7g9ICxNj/ec0kGI9ZFgYyyAfpRGoLi4vGSEMV0zicKzKeBpovPHd1JS0N2S/cixNNeb5nmgxyzpOicOA44qabFTHqc3bopW4LWfAcgxsjETA99KkGRkN4jnYxoDSKj8949yqv8fkq0PKwN50gXj30Oo0cXp8gq29Xdzb3cPhSR2tRhuvvPwKfvErv4g7d6iUkn7OFG7CVPNEMGLe/CMdKamXgWiIc5cZz9yC8ZBzJXHmYj565JC/jjpbeP/tP2F7svjqb/0dlKjE2/iOQGOT3cFUKRyepnDUcJDNMD353HBEfI855siLxCMFVkfWZUoCk64x4ffYZ5vIPwJy60YzhVG7AT+Vx9v3yzhmfldWZVRNYakCXFlxUeP3wlILC4t95PNdXL1yjJvX+1gu57GyqEXPLKrlNK8p3rjDNMsT7Oyl8MN3iSZninx2iu3jDHodyggZ4oNzo/ChqgXEj/AyJl0GvK7duGNG2Fq1iuvXbuDmtU3ykD4OTtpoNhvI5rO4urmJHGluZ28Lu+y/Rqtuc9qIjLzf77NtaivbqPZzdsunB+hRv7r34IFYK27eusm5ISE/zIChjHPedMT+S3EMcV6ym5eC+nEG2A/p+kNMDu9ikiUCN77ESUTypuaoOC/2V4Jv6O8kzIyAsPNjRftnATIWiFCWKrIQpTkJTygAqUxVNELM2cUBxoEVXnp+sfLPC7HSqea66SKKuSV+a3CFzz8bKJP4ejoIr11Orvv9XfSpBM7Dsuo5t526l3jGX/Z93raLEOcTXsTfBSK4CGI65pUR1cgYCYm4kk9joZTGYDRGf8gJgNKV3ojfS8KL0oz6M08BpkTGknUbWMr1sHkduHrNwaI3QdFro8yBXKWA66j/VSeWMWHF5pbPD1thz/URelKpAMPpEXrjfQwnFILUqAhkAZUwFFuDfxogpS/kOpfjei5YvajAJieeGVD7hhT8/SmVMluBIJPmRXkHtTyfUsgcOVne09T4gh8ySKMh9knirn1mIbx7jkeBlNeJhL1ogvypAftbgorECn1E8/rMgu5d9lx/hc/iK/GO8ueXTej6ju8TbMLodzjRUck1Gjl/JgjTXbwnkGItoclW+vlcCkmO/bqQozDLCbRPXA37FE49MunnxZfR/oRkxZZE9GrlS7FTF7GcsFf00bduhn+f9yHfFR9Q+jn1vgAScqkEJY1fphxQkXC8PApeBRu5dY5L8tAZvBgYPYeKXBLk5aOJMxUbOUgzYyrqaSnk5AUxPkWPE45PeSbEYEIOIfZsmFAo1etJg4WUc429s3LZh4O9u8hWN5jXuReAAZ9Z/yeMiXOB7wS+hMtz48w8kPFBl3kJJMAER9ZHq9oxOFQaxX+kWF4ANkj10TNbKbBOjvDLbxlWJMhO+hSkiTsJIu1my4R4GdU80pnxSv52plT2plrpcCm8OWZ4GQ+6FMKIZyrPUm61orKyuEBhawOVlVUKPgVQ7TUle0AJ3ZlSKafANKSAXU33ec9Bl3M1VWgK8sSH+BXrk6PQrkWUERX4XECBhnV3x1QiOcd1MqsUJlk//k5PRpz3qLjw0nyj9Ea5whnxPOJ9KUgZEnUn8LB7dIr7u0c4anYxZH2FCaWzlWUKTyGvpfAqSic+Av1mex3SWA4DM2rIqGBjR+NA/cBfMlgwMdvpM51+6Z5W02WklPKifqZswrHa7/UMT1rpkUFCnhlTCmtprdwzjU9lZDps2GJIf0C8sU9CgZPK4mRAfHLc5SrwOI+NJdiz7kUqQEUKmXkKrjniPF1cRIfpB0OqD+Tj8kIIRj10ea/d66Pb6YZCJ/FVdMeoZKhoFG/BJT0UyhXkCwVkPSl7AXoUULv9ATY3r9nqlas+IqR8GQ05LqztEU09BSbCDa8Ux3vIB4hB1n0WdE/jY0K5hoTNK3zXnvEyWUI/1Gd+GxmOdyf/KtOU0Rg4pJtwXAuEY11S0nVNpPQ+Q0GfqgDSj6NldJYhxU4KaazQXgA+t5X4QTjuJtksJlJk+K4MB2tXKihVszjebeNov8VsqYCrLjKKD2U0y7BO5OvyfmAZTwWVxf70Wi1kTxvIHDbh9aiMVqoYrq9jxG+tUpsiekn7ZNjyOB480oTLK1DbMixbfTqTRos+DnFhyjFxOHE533AOmnJMpEiFfKq3WC11xog0NMJSTfhPozMMOPb0LMwzrbozD80d5FJ2z/pZfSWPC9L3OEcFP8KBGTaI15GUS8pcAelcHiCeeAcVwrHGlMYg81Adlf8kqr+MUBov8hTRLbUx2bZsn/3VG2LEsRdkxKtV/xBk0ElJ9pjTF8pB13k/aa4P5/uz/NVelm/N5r1QlhavFk2ynuTFJhvomYwLxLvaaUwjgrgvZLg6A/6tctVeXTEIf/rLaJP4MFmVeTV6Lby/8zE+ePABHm49wMd3P8b9gw6OqDQvlQP88i//Em7cvIGF2gKWlpZQLpdNuUzKH2nOxelsmXy+wSYl6jIDqg45L9vDeYDvyVPB5pvLLr3Dek6nYwx6DSrzJyhXb+GTvYoZNVv9FJpdx4xuuydp3N/LkP84OG5msH2Up+6QwkErjfe3CjjtuBiNU/jgUQ4HdY/pXewcOfjocYiTRtvFhw+zOGy4aPYyeO/wOrbqJUxbW7i13MJLm6DOkMLL1z28ettDtiAvgS6yK3exHfwAp8N30cF30MZbaI4f4cj/gDLxDgbTE4zcYywu9iGxbGVlgs+9CtJ/Cr1hGh9tZXDQzGM4HOPeTgoPD7LUSUPcCscF8teXX37V+LbmrCwzqXD8LtRquLZxBW+++Sa+/OVfwEsvv8IE1PG6XfOiqVUWiOwUHj14gHff/TE+/PBDfHL/Ezzefoy9gx3i8gCFUgW/+qu/hiucg7/7/e/gnffeIS6Fd9JlgnZiUJengn4490o+Ek+/BFT3UBY6p5Mp54HUycdwmveQKq8itUpE5GvM5qKxKUwbjgl5IehK5nV5qT8j8CgwV4oZc+Er5h1om4JZ1UXMVsnkpcqrEVHizwCyeo3ZD9nUCpXUqxRO5Jocgk8B6f7wEdpBBwf+IUYSSj4l+Ey75x+gP+nj0XCLCisnngjYIlS8Kq6XrqPk5tkFz9cw68To+/kh7vTwmldUTJyx0cCYGi+9Tj2HxE/lPpdGKe/Z6jbn0fCFTwHzBoKsuy7rlaMAVaOQUCl4aB600NxuI0u6kJtjOmqz1U51fUYFwnaE76jdC4U8KtkJjoePUR+ehMxaCgafPUtp8Mksd9mX9aBhdJE0PMwFFhtONE8OK9HY49G20YXyStLFOVzev6KAbDqHldwiBU4KrsRLLkORgAjMkLazTDqiYD+kAPAiIKVfuNBEl8Td0+CJdySIaeLU6tBPEzgbpakc29aLp9D+5eNIT/Qs/p4P4dOZ52xi0GlR4aRgT2H4aemToJUK0WmaQqkg76WRp9CRITHXqGDJaDoc9inYkfEnlF5BOEb062llnT8z74ZoTD2z5/hQ786jzVmQNdshn04L7zEwrTwe1BdaMVW7WgGF62eNiQSYhwCVC+FUIEOb3zq0bQtpKlbhTeEgEvBMySGoDCtHd8P2Ky/9TkfGBRkapjZfJHGnLR4Pka3Ic+LcE8bwRiFOKx/J123VRiAGmICpLPR69ymGAxkD5ILpdxrKKLorOK/zGVgfWIeEfyfAjEMeFQoqjrZql6ygVgSosKuafr+HZqOOo71T9NoDCv4jznFTuFpNozLgkkekKBHLwyA9aFPYH1KRzsHLl0h2Lk5OT3FwsIebV9fwuZfuYOPKLfIU4oX5CC/yIiAJWH1k+Co4AQYq16fwK6MNcdINeL9YwkqtRFXEocCWQ5/8pzBuojg8QpdCYouTe4qKcJr8T4r4SKv9nAfH+k1lT8p7OhjAT7FM0sBaifLBwgoFqqopGNqeUe+NbIFBdclIsZBgrHpyNpi4BeSpsEhAH02pXEiRIC2U00MqWRVMMyUq1R7KWTf0YKFCpRV4eWpJMTPDglDL/8VHtX2hR/wNqSzKwCfDwJh11mq/oxV7KQ8UHIUfGRvkNTDhc/XNmDxwoJVs0mGVMk6eSl5/4lHnnMIjfeS03Y7jXgYerf6rrqOUXM5DJUD1ZofB9bvEE3FNXiE6lRyksrRdxaXyLcPFILNoSlehULL2aDuFPNc+3j7E48ePKNiWUa1Wo/HAFrI8eWNMpdxHIIVuZ7SHU7+B3dE+x3KocGgciOblvG7jJqZBGx+zNMvxynEcsH+3pofE3QAHo0PSCgUGgvR6gZQQM6pK7vKKWHM2sOncYB9TAU3wsQnxrctW9M34ej4W1d4ngHWSgp5iGq0kz1MiDZjWXP3Zj2MpcOLPxFvcNn0VSh42NitYXM7g/gdHaB00MWn30W/5aFIBmup9CewxPuYBy3FYH5fpMo0mvOMjduQAvfUq+pvLGNYqCPKFM9f9eRArxDJamEGEfHDMsWEr5aSFJ4BlamU/wzGSZhdOxEtJb+IVaRkOiEN9y3igMWVyQ57386TRskfdxuFYpGIcodfhvCvvjTFxmcS46uUN2I/kK0MJiBGYpwdpgMOdI5LV4UeeBfqY9wE/ApUtY0JsNDgD8WL2jRl8Eu1TefkGxwL54aBQDBXuBISGiOCJrQ3PCypKMuL5nBF+q7Y2T0b39SWjsIw86pcL8JRyVV9S9hlthzmH9322rX7cxPFhA82jFgaHLew82sL+/j5WlpbxxS/9PH7h82/ipYUSrq0umREwJ0MTP4f+MRrjlsmTg0lkfGaemls1XmR4DMfqOahkFmkeARqTKY80SD6+17mPk9Ex8zyk/qM5VW8mLuNJ5FODLg4O99HnvPPmK1dRoMA5IN/75DCNj3ey0K6Yt3f7+P7jEbYHDSyuH+LLr/TJBycYDnI4PHHRG0zRH6bw9R8X8GAvj27Pw+5xDp/sSiHX9gEHjQaV+f4U7UkHx04DnVIBrfExVjIPsU7FP50KkM0Qp06Pdf8Ex31t+d5jm/Y5po5RozhQzAzQGL2Lh63vYbf3Fg4GH+Jh+yc4HWzhqLeDcWYP6xtdLFTldTPGr77p4wuvcVwSOR/e6+H9h2n0WM96h3NaX+PdNeOBFl6G1An2/SPUxw3s+HusS9b47PLyMq5fvY4vsM9+8Stfwedf/TznBhetZovpHL6zYAafrYeP8dbbb+GdD97BB3ffxcf1I6RJv7fffNlkqd//5/8rdnd20Ov10W53bD5JgtGS+ld0l+Dl0lVivfPxcNu+BUl9RPMDTh5gevoYk6VXMV1+hQJqPEecg8brEWnsdFzHNtvYtbwkW8XGA857s1sVYpjN7KcFUgbF/wRy283nHNuqwJ8/Uxhz1Jz2SVCDFJbzV1F05JobDo/upId/evr/waK7iPf6H2LFW0Yh/YL71yJoUpj+Zue7qDoV/EHzj3Ejew0lJxRu1SGt8SkH/UMKKBQQYsE4AuFcQsIs6L71R9Qn/Mu+zSBwCYRp9PzJ/JKglZoYlK/qqGIyVEhVFQlB8gwpqI+o4EdVMDAiPmOK8+FMICDD0s+wGeeZ6JfKDY0bKZweUcglE1nbkJvzxXc5BPi/boZ/J59dBg5xMJp08XHjQwqyAa4WbmDcOTEma9sUokE1D7rTLv6k+y0TqD727+Nm5hqFzYh454Dcv5SfuYLP5NtmHf55+19hw1vHj/o/xhJprZSO6IKMQEKVuT3P0EQS+hz4O/0PiIgeclRiMsSTXOiCXhv5rIdSKY+MfFVfAAIKNhIUFUMgTSb4LBB96P8kTMncNMkrVsBPC4zGO10ycx+OtlBcQut6z96dBQkinORcKSBkePPAtlewLWm59M/kIYG99+GPkbv1CtxiJXquixig8CBXc8UnmO0vc/1nWkdujgTtn5SBTCmlgMmIkFa9pGgmtz8Q1A+Bbc0I05/RNwfOuN0wAd2rybU+NPJoBV8r8eq3C1sm+P6k17H6aZVcpas92hYQuipLwAjznrdVoXfvHrxKDZmVMHaAAd8RnaUpvPhU1O53H+Ok18NiuoycLNZnRhCKNixH0knS3V8Q9JqmfMeeBFJqhyeP4ZVX4BZqdi+sZ4f14zjKCQdpe09xAqRQxwaAoEsFnXhQzAHhTfEQJGArZomt/AuXgx56W++gcP0LZ7EJBFLKVYZbZL0T2wpsSwLL0viN4xGwRlZvi4ERbZsQzG5VMOGe7R526sgtbpz3HUF1V30U8yEE5sk62HYW2+N/Ttuqu/Icne7Y+1LiJQSKj5prPtOMxyOc7j/CSaODVreLQZoKjte3FesBJTifz91BCYNTCoL9lim/QZa8joJvhuV1e118+MF7uP/xR1gqZVGoLKLI/p4OKOQwbT+VN7fzwKdQTsV6mfkLT91UiUo6+4cKrUMBLlNawvWNVazlJyiQ/OSyf0By0jYBte+jwSLqVJ4K0rcC1o0y6ABUuiWACz9kI9oKUfBSWFm/ihsbK7hVGFBfLCBfLKJCgazX7aBDjcRW8DgDUM1BjkrywJchgQI4FW9HRlhmN5yyH4inIvNbc3sUEJme9GkeCGkWrj5NexTKuubVUMry/UwRA63mchzlWU8ZDurdkXkZyGPAIe67Y84h5BXFAQUzf4qeW7P4BFr8KEx7CLR9g0q59R+vMWmoMB0gXVqR6m2GQrW3wDbJA2TSb7JdbfSnbA3nxT6fazzb1gjWNYsxhhMXvngYlTSN7RKFzjwF+2p/F8PKbWtbQB4U7p8l3VNxb9Tr+NaP3qUQ7+PlO3dM0RCvUPvTAcck62jbhMRLWZ/etI+v1b9uQuf7vbu4lb+OTMqz+Uh5yxB2YdsNcSs6luLBnyGw/0Q3fc5D/7z9NSw7K/hJ6yeopCuUe0J6Z/FUgklDoqnqTaNpUj5OqBCcBnvsG83TvKM5hGM2JaOB6p4YQ6L/QB6PyalH748497CufolzT+L9WdBKscvx4ctjJ088aMzOvK/yJHsUSLCKmfHwXovKRgo7B6EBaXE19DK5DBT7wO30kT9twDtiW8sFjNZX4StGgxRtGYujMtUe4fICsD1avZcinqKsqnd90qzPPghXzmfeZx7h+4Ep5FO+OyHPdDNh3DC1JbxYN36nyLNA2rCtIZQXVJ9CIYNSUbEmJAdyLmGenj+Gnw1jKCQXS3IjKm181iN+fOYn0Psuyx6xeqNIiOfQQnZMfqVtCyqX5WkOljFBSuiQZYcrmGEe8mBwmc9YCw/RPRkFclScsqzzsFq0+syCtjbo7YkUiiidgeYeKfi8debBwKLNi4J4jLdCyICn2UTxDnTPVlb5osu+Fn0Ekgv4vvQU1TU26JgBKVFe7G2gmAYX6iFgO0xG4H0ZCttNKYQD8u42Hn68jd2Dlo3X5SvruPPSz+FNXiurq8gX8siVFik4HsGdDLH56pdNQR2Q932v9yOMpiN8s/1dbGavoOyEcpfmkRTHuGIJ6DteGGMVbMzKaMAv+1v8RvPgN1rfRjM1xOPRDtFFPkzdZx40m0185zvfwcHuNv7+3/wqXn1tjeMYnH/Y5+RRG8s+Tkpvoby6g7rzGINUG3eKG5qisVga485GD5VsF3ky2Z9/LcDNKxMq7cDmWoDXb4wpz6bs71vXJliqTrHn3Eer9gE4xeDY7eJ6qgB/1MIReWXDb6A93sODo28jSB1iqZhDmTKNtn6HHnehXLxEeTTrTTGkEjwYHXCuqOOdkx+jw98lKuutYQMt8qVagfyA9K85/dryELc3RijkU/j2+yU0u3mU8nwmHLL/j4JjfK/zQ8P/D5o/wBvuzXArl8rllWE9FIenXC3jyuYGbt++bV4iwt+B4ppwjC0vr6C2sIBDKvH/yzt/xDmyhWM0sFRYxQ+//T3s7O6Yp9suv8XftS3lDDg/S75U7I3Q+1I9CnSCLv60800spBfwR82vc/5bQdVNxG6TIfj4I6Qbj5C++gVMqjc48LRwItoO6SQGjflvdb+PFuebnwzeRZW8fNEN62DjQLLZPMOBaD8e1D9rUCn/Jkri8EWWgs9q7hYWM+sU6Mm4omdZCh+/UPwSVt1lvMTnoVHh09Uql87hldwd1JwqvlT8gimHMS7NWtjfw+P2eyjnpPidd1jYIfPxbs80AiOI63ZZH4V5hcxuHsTK/BMT1yVtDu+GaS5AlM88iB8Zk5p57dI28iqXcxx4Lhk3B6GC51x4V6IjhUjd4nVZ+2ZBzKSWK6FKYcsPXEwpOHpu3hSYp+WRIV28ln0JV6nsv5S5BY9C1dNAgaTYUabcJJUBgWjsS/k3UOMgfCl724xJcT8+j+FAjH7AwX862kbG9amEhgqhuiVo1Km0l59L8Z+FEZmT9rF7NU5SCRqbB6G/x0WaMQFoFLnnF85XdT8LhL3MfpYZm7PdBSU6ATH+4u8LICGhr6B0lxuHZDhQSosFMJOHGQ7ufYDCtTucGOK+Cgn56YYDCnwSaJlmHigXxR9QXz1hOKDAorgMngxasXJlD540HKguijnA+ZGTCPtdwlAMfP8Jw4FWhAZUvlWuVs6jvOcZDvqPHlowyEwy0CXfCfrMk0q1RwF1OVvG5uQ25eFSOI4iPMgrIfD70Qp8QtEmPhU/wAwHUXCkcfuYebbMcBDv/7f4BrznlpfOlBaVq73WYTwCtt3qQqWYvy0QIfnYmAKW6hGPaY2p7sMfWR3yq3f4HRsC+Dr7Tu0+U/ojGHdPLW/vQtDCsCxTuJ5iOFD7tYUgaO0jt0zlKEGvMkaI18Z8IX6i+1KikltCDFiHMZUx4cnqx7Sx4UAKzIDC+7DboqbcxiSdwQgddIO6rVio3FGXNDRiKR0ZYDwE2Yrty1egpj4VkoP9A9x9/13blqA8nXwFRQUwI/8aUTnzyWAVv8BW1Vm+AiH6HttJ3Oq+PAQUjyBDnrNeJT1QORB9FZwpMhSovOEJa5THTpu4Yx2rCjhI4YSqG8b8tngi7DsZMRaz8pLIorq8QT5L+mT9O06Nys0ExXEDw8Ka7QEVToQ4YhklV9sSHPNc0Cq0lG3VLVxxA3nsgPPwBC2qBc1BQFlrAI9/a7uJxX9gXfNZ1oMK85BtlXLucr6R8CoFZxAwP9ZRMRvYMgRpKedp5KddC144SssLSS6rFBKJ/cAJDRJS1Esl4WgKxZrIVRbhkN61wi3vCnnXZYmfQadpZSjgovIRb/f5XKM6O+1hwrnJK9ZQKJUtT81fHuu3RGFcngvjylWjJZf8Q3h0U+xctuuo4+Pd9z40I8jLL91hXdhnLDPt95g38efKEMB2awzxgeazzxVewTUqH68VXiYeI/dlKe/CdTSWQmB60peU94m0kAgsrgHvu24Jb1KGWqCweocyVInKjGQugTaIOBT63aCHKYVjjVt5x7RGHarnPZQK8poDaXZoeB+zH2PvobPiCSr3rGSWmZbRgH3pk3YvvJgAjRszGmjrg7YaUBAP833yfXMt53up4RBFKvr1QQo//i4VqtQYr//cso2f2XTKXx4GXruPXL2FTKvP/imht7lCRfjJ+AU2Xyau6CaVZ+JI9aQyLNA2hoD9q7/COVcr3fH7zJJzjN7NDn2Th0acwwMZZEgncbaCs6KV94DzNPGm7RnxSp2em0LMSzzatjkwA8WIUKmx4YBDDpkBa8LC+nny+ijjDOvgTFJmSAg0GREsPgJ/BuxDeRcIZ6Q6ZMRbFDiRfSyatn7gu65kB9Kl+ifOV8aLQv0Ug6yHAcdUfD8Ga78MfvHWjQTIoCDlX/Ej4nQKiqjfej+8J+OnYpiwvcJZNC6EFXdAfkHc++a1wTEa06LwxLGVNBzYfbUlMh5cmIdVXruDVntA5XCIZr2B/e0TnByTd7M+t28u4rUvvor1ayvoZabo+hNcK9wmr4nmA/KVae+Y7/bgVBQ7x7OFq1uZG1j31vClwhuopDXGz3GjEWLeQpyPbF7hM9EDu/Uc1Kcc5+Jtd7wNXM/dwEsc/zIaJPNKghTf733vu5w/uvgbf/23baU9y/5arQBrC8Q3cXA9dxU3c5u4nbtJnnLV8Kn8hD/+Y7G+1SvLcSQ6lUFTV8YMM5oTVGfeJw6v5NfxOut0I7uJa8WbGJD3njYe4r2H38Te6AHKlRHLzqNAurc+iOqZhPi+FmiLnLttyyjLzmdVbhMfn/wY+71dVAtl7DW21SWk0RG60yZ16pwFVM9mKHM5Ezw8KGL/dIrrCznyypucqzbwRu4l0tXAZADR9AVgwWHbOW+wzI2NDbz00ku4cuUqhqSvw93H8Dt9vHnzF3Br7SUs+BXO+UPqPyXc/fguvvPtb+H09BRLSwrAy7mAtGztGWlxkplT/uIP/TP8yoP+VeoqWrB+s/h51MiH7T0B+9tpbcFtPQBWXsWkej2qr9LrOq+75ce/75AmNC98Pvc65/8w9lmcnWCmtWFjzwr8dwTEoHsUFgfjKYmnjCwHZLjnP2ynmquVabU7GZ3/04DSWh5xXjO4XCxU8PLSDdvfnwS9Ng/vdu+y+0+B2efhRCUBlIySE4Sus4krAmM60e/LYN4bT+TDvzXJ20Q/87r+nn1fEN/rtHu499EeDve0V2smX35Ye5tsNLlpUnsypydBfS3htjvewSeN7+JkcGCT7TNxGPWl0uv7WWD1VZZGWxdBZV2gC3vx+UHv5ylQLmYXKJhGCqfK44QVMt0Xyy8G7V2bkllfmPASENKE8CzMJ2efEKTs2p7eyDX/s4LaydbY77iP5nWT3os/T4CZ14kXKV3P0cdP5EG8SojSikzsHqm2CxM/U1CZxKetTiWqFPbBfJiw25LunUlQmrDX+InGylRRsJ+OkmeC+mQ6nmDn6C58Tsqc7aMnLI/KMAd+qNAnwBR9jSOt+kagkwikpMtLYBbmjU27x75RrAW1Ls4r3LIh2mRPxv1FRaz76CfIrdyCxQaIwPgflY1Q2Z8Zp8xbyeeV/TxwWTqt3GqMytCgMlSII/4/1n72OdviJFDlqxjzfbmTJkGnIwwoYHgUdrLZPIrpAHnhdUgBh3l5bHeBY3qcPoSf5TdxNE27KBYLyOcoPFEh0R5eVfWXv/QGrt56Favr6xTeKIt4LpWVkgUylEu9lHMpy/0gjd40S6FqYAqugjRKua1QMZpQ2exzTu2n8zgIirY6lqbwdTLm/R4FXgqLPiUyueaOqKhKUTZXceIhQ4WXKgYVDM9W172UwuRSYeG7uqcVJAmncsXXlaXQn6X2rbRS5CU8aeXI5T0J3dpeoDGUn7DOowAnvcDw5WlLAtGuWD1SZtVLMtQONdwkE5B3aeuNxwe2ZYICeob3JBzb1gTSiQwREkCnbK8B66CVW61SKoaDaND44Hhoq9WpwqJtcdA9zR8ZCfHEnYxnOgnCymGb5AKrky20+qkYELb32KNgTUXG4lOwHjkqxgVq1sX+LgaFNYyohoW0qlUupmO/FEgHMipIGehQyO9QYbFO5nuqk3lExApJBMLEhfmN7wov2vecZh00PoRrkxvEm/g7CYphoffHbMuU/RXmwfk5+sSQZvkpP/QAYYXDe/ysZ65SWbmOHvE0HigA6dg8AqS0ykAh1+GwfLGU8FtgyqYMf+MR87ycx4uOMCI9kga08hwQ3xqj88ap8lSEfG0PkGLY5hzb7fpY2Sixj3JonY6sfmfA9x2dLnBUR/boFF6jgzH7snt9DYOFiq1iW72istQOi8NBehgzH/P0ZJvMWEAFOE2+L71bgR3leh+wX83DaKrxrytsvNWTSnVaaZQXx7NOeJgSrVO+q5gkunyOB50gNmUeMoagTxywnyfaLhcZDQyYHwckaST0XHBEx+QDGiljuakT5CmQ1X5i9m2vdI5vla92DDn+xpSvYsioP1nEOJqXrM58VzF+Zucel3lnSCuBjN9Rvno/1+1SLnExLBbZtkR9I7BAirrPNiVByr08V2ZjR5hXAy8yfv1Fmg9XW2OQgdQMasIH08kYITqRgpukl5h+dJmhgf2kU0yk7KpcvoER+czxYQuP7x9je+sUu9unONiuw+9PcfPlq3jzF17Ga1+4jaXFJfblCHmWfaO0ilcW74RjKCzIxp9T22Q/sl/rW4Z/jSvpKjKw6t0wgGaYRGDu5JxvxGc0d+gZUTwD4Y1wuwJ/aLsY80y2MwT+LRwxzyH5qdznFxY4X+cqmIxaemr4kdFV84VW223FPfq2gLzRJUOMneAg44E8KqM0umQ8lwyh8oVHva/MScXwp0O0g2NspffQqnXtRIRrTgep0wOMD0+A0wbpOzEu50Cyz/LMu8S5V5tIrlYquFlz0Rq/iwP/R6gHH6KV2sb28MfYH99HqnIXQe5djsVT0u0A+/UU594UDk4K2DuVsZLzQ4ZzIHlbKH/MB5UrWlHbSqUSXnn5Dn7lK1/CX/j138DGlU3SywCZnGveCYp38Bd+7ddIG4vY29vD//g//jP83u/9Hr7+9T/Fh3c/QrtdD3kx84zz1iVDXHzqiehC32dAfj5tPMakvIlpSaeMEb+EMO35GFASGSHkraS5x+Yf8gLzaOM99Vk6zbE8liF6BmLr2r9LIKat4E1dX3uLwnsmNLKZ/6aaqjooONJh7xCnY+0N1ogNQXV4Xpyzd8LvF6h4OGmRmUbXTwOU52XwrCKe9jxDpalSKxkjGykg0QVTacTyoqI5DVk9Lq/JOQhvigzrBXJxVmTxUAD9qQLzUzk/q/EjY0l9cEpBXnuOon7tKpJ1XgNX2PhMn4twfp9UY5+5oFV7MrLZYxw/PQh37BsJaZzobTXd7r0AsD7aPqFTKl44LcHwSkFWJ02QEA0HZ0Snv/h8yonuRZlHiM0wn/j3vI/yDUsMP+r38P5sHxOsDmGeT0LYdxTZmIcE1acPzGSZSbD2StmOJneBBNrGYDdaZUrgQROoJJXEhCSQ0qwVk+SqvTx0pNTHAQ+tHCoiptRH5ahc21NvwkRUthRw5p+Wl4LSjBQ4juJnrBhZfamk8b68FJIr+lLUbUuRvB4SdbRyrCnhpPp0YP582SbdRNMvg9CzhH0h744YzvrtIq4FylfbJaTwGT6jerJUEwYlSKa8IopLa7aakR5SAaFcn6IQOuUlpXPIJEGFaQocQ+R74kxS5DvtNg72d6Ho/GMni6WVVVTKRYvG71P5U1FhgMSxuau7VEp7YwrDUhAprCs+DNUWFMtVXK3lKIjpRIQRr7G590+HLbSnWTR7zIP419aCMQV1n5qNjrkyhYngcVzZvnwKMaXKApYKLhwqQW6hglI2jTzz9OXmr1VF8gG5DivuTY4K8oBZ2JYMtVeeH3wuxdKEM9J5ejLEaKIVUNIRP1JcdTJQX/OJaJM4pRqJCZUHG1vCMS+tfql2miO1VU/u3dqyIlkhlxLO8+hPtYWAvElpSGNy/3fkSs5shS/R1oRtcnmvr20kxLnqJzfxKQVMeWoosKIZfUplXmHMCdW7wE7QiTzajiLqUD/3e12M+h3kOtugeInB1EOPSqDiRajeNk74vqLtV2s1rK0uY9DvoiVvkwhMphO/ehaxsg42llh3bY+I8WLaheEpvATyMpCHjeYdDmq7F0P4Hr+jvxUY02GfTKlwxLQs0OppnyistwdEJXHHOgYsd0xFYPvjY7z1zUd4/+1d7GydoN8n/pSIGbvsd60oE3FzlcoY5GngUMmWISC5mp0Eq6v6h/OF5hwZFxRfQd47lWoGn/v5NVx/eQn1oz4OtprELfkg83QbDWRPjpHtUJbg+B6sLWC4UA5PPKCAnQSVIZoK6VS4pHLLsswlXkYA/i3Dhk4G0Oq3VvVlNJlMpRAR/xGoLQoiqH39KkPu+77eZ/+GwLZw1MSXGSZ72uY1MH8FHZ14/m4EAccNy/dYPxkNRlQS5CUQexpIic/6gZ3C4Gd5P2EgkDFANBUkDBEyBMg4cCGOAfMww4FkFN6Pebvy1jWZmUvd/gDpfh9DeV1cWJDgOxw/DglBHgmKiTDbHnlMmEFlZmuD+ID9z7GioL6muBK3ZnQnzYV10lv8kM+NOZfI2yCZu40hltnrjHB8QNoniOeILnvkR4eHLWw9OMHedh310w5arSEm5A9Xryzic1+4ituvXcPCUpU8OwsvR+WV8oXaKeyNUh0cB9u2bSiEUNn0yvJaIl10T0ifHCwREG02zUo81nd8qR2plGIp8R2/H9Ie718AtdUuzqGmRLMfIyPROYTPw33t4sMjC9Cq+SKM+SR+e67om+GE+Iq9CJ64iG95mGVEg8M2lVvhjnlHfMkMoOoHvqt4dP50hJ3OfdxvvYXO5BFfriOXp+JNRbtQW4A75Ljusn2drh1/PTw8wujgMLyOTzAmzce8KgnqUdvKQB6dY9u1oCiD9VXqHNUqx0l+n28coxvc4/8/xoH/Nrqpj1Bafhtr137AUdXGzskYj/alS3rk5zkMyGstHtFzgPUp8ZUlfZU57926dRs/93M/x+vLZjjQ8b5ra2vmmfDKK6+Ywf973/02/vF//3/H/+uf/B6+/mffxAcf3cXW1mO0OZfH+py6k1nzmz8SIBwEI84F/VNMyxtUsOTZKYrTe/EVplda9ellIGOLjAbOsHFxq0JIdJcn/N8qSMHMOVUsZ2+j5kXHMLKd8wgrRuTPAoYUNA762+hOj1DyKFzYoDnvtFmwe7ySz0T4+nve+zGEz0NmrjaG1rB5bX0+mI+nEOY9e8rrZxBXf7YduVwGCytlNE66eHTvANmch0KRzO3Ce8IC/9cMFbnHxUVehhfd1xGG2dEA3XEfHa32uFVz8flpgVyspfTIxfNF4Hm2Kggk5Lb8PTKeYbjNhUzDPz2EU61yJqUQ9Sk+AYWfFCfntPaIEs6fhL/PMTsfzDWfE7VLIfizAtlWSN/8TChwyyjhVmo2sSchfucyMJf/XgdudZH4DPOcB/FWBcU4uABUDPzTI9sjn1vfpFx8LryI3hWkTIqsFMKkxVZw2VYF4VJ8yEwwbJsZRCSk2rPwskjmw2GiL8JLsQwm3TbTZJCOzpG2/KQ4ccKPBf0zYB3VfjMoURA0YB/paEsdl2nRovlRHspb72u7hjBLbQWDnUfEXQ2ZhfOtCpMOaZvtTWsLgiZ5vlueZlCs3KRgo5XOEMd29CDx5+RLF3CTjG9gPInvDE624FVWzz0OKBD72nLAv2Vg0JjVPszxoG0xEM62LgxCpUgxAJSX36lbYL0wjgHTUMCSN4MUm8LmG1bnGCR8Bd06MpVl4uzcoKA8ZWxQXWwrxxkQRzNbFRTJXXv4VbabO9+moTaOmXdu5eJWBf2KvQ3ME0PP+DuMc0CqJy3M0pG1Q31DkGeF3OsVXb/HfpAbvE4ZUJ2kkI/8DAVPKhLaEpBjXbRqScJxFHggQ8Vdq4/9KXlqHdsUOO59+A5Ojg5x0gdWV1dQzlJJJP856VMRpbDpUnj1nQzyaa3/T9FzynApMFDHYKbsg0wB16+sY8Wj8MZPASNbZXcnfYsfc39YQZPCtWIECHQaQX+ajQRYCZEuFRWObaLBK1axvljGtZzP/FmPrI6F0kLxEA8aU2wfnqLH8SKFS3EJHNZjROWpQ71IMk6Ogp+OpLJtILxRnrZRSE/QSZcx1rGTrJ/iGygAIYgvlS0DRJqK0JgCsYIuKh8ZCuTFMHV0+gEVJdZPMWSk7Op5yWF7SEcdCooywmjrQJZipGhO9GUra6yfvCgCp8j+Il0Sl2bMID3JUKMjFgesk8exJqOBYh5kyAPMMCH8kQ5irwwZOCQUDvpsO2lqvXcXJ8WX0Cemba8/Mdluc0yyr7QqJK8WReju8f0HDx5gbeMKbt3k2JyyjhTEZfQgwZhgqDoZkhNgY1LzUL9p3i5G0zNyg+pkNMB7CqDqcy4dp2VcPTe2SdbQ+IjFaB1FGZ45TtzmFi6MOWWlM80zHBs5T4aFnCmcDz8+xNf/vx/g7W8/wtb9Ezx+eMwxPaVgn+eczffJ98bEm892XyauK1iiFHMZAbQ9Yba9BmyzPLy0NUF79bVyH65Ua8pJobaUQ7GcQbmq1dM0Dna7mNa7qA45L/AKqJwOV5cwrpZYDtslQplXDkHj17bzRSv7Um5Fm2pDwDrKECC6CiakZ74XTEjgap14hgwgdoWK+lju+UxnZc0pTkcUyvMoJcMBlcKx6MkinUYvJEDeCPKykBeWjAYyxKhfzrYoEO/FPp9lHIyy58cvqgyt4is2gOpuHm2sa579qW0Lim8QQ4b0IHqy4IKkg4yUct7X8ZIC4UDH9JEwzaBSalIp53vdmuZ+5aNLPJbzB9/Jcvxr7V2eEbPBFM2YwXcstkEEZkyQwYaKonitPJRYRWTYbhmqplLgNSaYJ4cpMlLIOP+lieeYj2vOk4FPTOxkv4ntnbqRfbsxwNFBE6enbbRIG8Me6Y50ceXaEq7dWMbyahVV8gU3z3JJ3ypHeRrfZ91lDEqxnA7HXmfgY9V7meM5pFfjHaofefy4tW98xsmHsYAEMhrYGOJ/rJZdqm3YFtKQ3Nq9At857wvB2VzDhGnREech/dZWrhD4XDKC5vkIv48fPcSPfvgDvPrqK/jSF9/kHdIYeY5tfSIy1U0Ox4id7MM/5l3y5HI5h+okJc+R1588usjvWF95lIl/t8cn2O8/wjDVwWn/LjqjR6gW0yhmXJN51Q9ZyhCl2hIyistVLpnsnOoMOMeSjocyWI8wCiijdXmPc+ZE90k+4v3Cq0D4VzBajUvdEV1Zf7ANCqbrDNu2DS2fI46cBprjx2iOdlFjXYbpLbuX53xyd7vPvk+jVuNcw7TWB8wwLOUSIC1avCniQjzfvOlyWTMarK5SHiKeZKTRaQ2vvfoaVteWLVDiwwf38eHH9/Boe598nnMtx3eLc0C71bJ2GH41qRqE3/LwmNQf2MLAtHqTgy7a2kEaiGlbEMdDmQ9slPgXcaJAxxys5xSlPJ5mbfjfKmiK7VPQ2u02oKNncm6e/F3Nlqgbttfa/rNuOvOX+87VygZulZeRFRHrNgsPB/rTIazti1fSBAJxls8Ilo8I6CnwImWRx88F4UOuTwpm2WoOOIC0L+9inqoHebFdqlKskNmfTyk/DJoC9CfHOB7dQz9oUhCiQmUp/+0HGZryngI0UWDSRC1LMdsbtvyzgGGOnxCT8RXefzrEb39WYM/YJ6Zx1cbcGhMCgOBZ4yD59FnvXgYS8PxuC06ZSsxM+ZqtFdMhDDD47HErsLZEv+1kAo79pxmIZkGGEAuCKA+IqD3637ymTHp4Efyf1yY8dor5cMIxYD5Bf0C8y/qfVJ6BMSdkTXSxUq2jpY47DbQGdU5a5yshBmKoCbBTTLRycZbnFIPGAZWuhbN4ByGwXhL+OCHHwo2NZ/4zowHzVbBMGdDO6mzAPjFiCctVnIThwSfIX33VhK0YjD9pZWWmfgJb3SckjUSXAnmGlHoFTFS7zkC/OTZlgHgmsO9kRLCz8inkz4JW2IUbxXdQ38vlfndvHyf1OsakB0VbVrwCeVqUKjVkgyUqQBUKZKHyJUZnLq6g4FRoUNFq4+DkEDvbj7FcK6GwtGFu8HkKZB4ZqVzN5eoouUMr5qwAyq44TJiPvAUUyFD9kMsXUc5wxMqFke2QstunZFbobuHUXUazS2VkQqGLeaufhgHbynEUuq86plyrTJ2CkMkXsOAMkR1TWB/2MWjXMWydwB8OcNpqo9OV0YD1oJKq6PTUYcglmFbu+lrFJx8cpqgckm60SluadskzWKZXNiqXopmS10AkoKp887agIqKVfbnQUtyjYEqap0Dqsf91UoS+Tagj/RRzVPypDEg5l6eAtjDkKehJ4BPJhScvsGIiVdanwz5TTAONc+3nLSn4Fu/rBAgNuTEVH9Gijl6UW7PDdgg3igMho4CrvlddKYR7/M5N+/Czi5jml4z3W2wF9p22OZgbKulNx42qfYtLK2ZE055k0QkJjAgjrhLjOVxImAGOCwmzpjzY2BP2LgEKkRMK/8KrtlY8FUgHMhyMcwtGY0mQHFZ1S3AnJRxwCJBSra/ff3sP+4cdvPLFK3j5jXU0Twb45h/cxbvff4hJo22rwT6VK8WrmFdPGQ1sewLxZ/v5EyADlIRsedTIkOr0esS/ggFmwxVs4sY8RDSEOIb0LZlksZbFreoEo092cfjgBK1SxY5VlOv/PH4Sg/rZtkZRQcxQgZEBQKvsUnq1om4B9QiSh8LtBaxbZDTQ0YqepZGhgXMSac6nAjrr0XAGxJ3aniFduZqnJEcxjW2bmAXhTvmSTsVTR3w3Xr0PV0853plHtqeTP1LocywnvQhc4lHzTxDnzexUpt458wJgGdq2kCPNy2iQ9A5RTAdtgVAfSfk0PLDcbKtjHgWjWjWqt9Jw7JLHaOtSfjpmOvVXPjQGmkEhBG0VMG8DKcMJMKOLBmpehsPopkEoe8d6j82nvKf+lqIbK1ahjE4Fnt+9wRi9Rg+N4x7uvruP02Mqbo2BjbmXbq7gy1/axKuf30SVPFYn3MQ0NA9MBmD/kAlgieP35epVk1GToHe8hSvGe4P2IVE06xlwEYhukgH7Ut5UxHu4re9JkBdBOM4djgWNu8hQpXvkF5p/hQ4jNeK81awbrlZX1+DliuHc5HPs8LnaqbgMOkXAeM3MpTlDW/N0edkCKsub5IeUofw6+5R0zkmn7TfR6p/gZPgQj/tvozP9BGsLDm6urps+EEtyWrLIpTPki1S22f8Fj/PH0iYWb7+C6p07KL50C/nrVzkPkl7lbdMl72w0Mdjdx+ikbuNRIB6gYw9nQX2toy6zJJQsaanMNuf5e43z1CsreaQyj+BW7qKw8h4ak/dwt/4O9ps98wzbOXTx7oMs5+Y5/PU5QGXrkpfBL/3SL+Ev/cW/hN/8y7+Fv/M7fxf/6f/+P8Xv/M2/jTs3b2J766HFm/ja176G737/u3i09chO0rl79yN88MEHODo6tMUFtVXedtn6A2DxDofRuSyUBPXzpbo/87AFgIE8XvqYymOhwHkoemwV/ncRRCZkJxhOwtWZJITC6Xm7w18hYf3Ugdl2xx3cb3+ERv/UJrBnwpw+eZ5++ln3pQ2+aADOwiW358K8dy1v1v/2q+v4yq+9ROY0Qave42R28WUpq1JZyXfOLk36uh9by2dhQgYtxrhWW8VmJYe9wV087N07Ozrq33ZQ67a7e2iMWsSTrJbRnlij4xeFUKCRkPDp0rM+WtFQejLazwKhyeC8Dhobli+Z/88KtE9skiIO5jBMKWp+6xQpRbWXwpoE0aeEP+LsecaZ+iyk1ZB+p90wQOFFxfcZQCFLqynG4c+K5CRD/FjOl9D7PAhHTfS+2iFFLKHQy2NCZ4BPZRiZC3F6KZSaiBL9RiFUrvQSEJK40Yq96nq2TYFtGRw+gFNaRHomFkKY7hK8EvcK3CaJSO7eGssWA8CMEue0Ivd1v32KjM4pTipMEhb6LTgFnVt8QYK8FELjCnEt3Ecg2tSWBx1Xmbwvt0+5mvs68eEZIPpRQEit9Ku+TwDxYG6krL+OAjw5reP09MTarJVvbQvodNsY9NrodvRNQWxAgW6kIEtT/j2g4kgFT7Th+eilj7G99wlcKqEvv/55/PwvfAVvvPF5LFSKcDkOFJBOZ2QXKMhaMEDyGJ/CR29CgX1MhdIoh6OUQlSJirROF+immDatLXiUKybsMwopwzxxrrprpYPCqwIF9gL2E/l3vC1AQQfNlX9MRYeCsFb7ZayQYN6aUPCywIFUoKVQ8H3FApBBw6GCLK8EGQpCKmHZ7IcBaVbKnsIlSgHujqhkTdK2mu9hbFsb5F2gvlLdKAmExgTe04qeVpg8eQqwvvLcsX26HKPmhkuhuOIGVodpvmZneZd4FTNSMqfoD2T04dgmTaaoJEtwVztsBZX5K/5Bnu+WCzn4ThjQUDiUF4WMQTJ4TEdtDIlEBY5UOTIMeFrtZH0L3hSLaOM0s2HbLBUtXIK09p3qeK9igX1OHiY2pny1N7ZSrqDVatnpGTKmKFaF6hIC6yoepisJxN901OO4KhvtJUF9p/325m3A/pAXkK00XiKIXgCWY9H8Tcm7mK/GEYkbpFz0XCqCVi+g1x5hYbmAX/z12/jN33kTv/m33kBlKY8ffPMRfvLeIQbknfHK9yxYrADSg44S1Ep+3BbRhynl/LYtA6Rtu4i4ARX4sdqleWcWLwTFICgRnxvUgBdfW8JBpYTHxxwb7afLDZYXx6liIYQxDKgoE28yAJhnQwRCg9VJ8QymfJ88wRsMbVuC+L48DBTo76nbMpheASDlZq9V+JHaxHRzwfpEwQXDuA0XjAaqI3Eho0F+OLatB90y8R09F6gsOXrGpxOozzy+56o7HY7dCOf6P8cxbqv6if46i0PAcs2YF8kf2Z6PPHE6JG33ZZCxuSX0MhC6dKqXI48+jU3eMAMb+aOiwqco26elAPPvi7ShPPiM95xZns/XZBCI5Z/QLT+ZVviYoEflc+vePj54ewv3Hx5Qjmc/sa3D7hi3Xl3Dz/3Sbbz82lXUyEvtxIoEqC7ayiLjj/o/CcKpDCbCh0++tT84pXy3ZbSQfFVG5PTSbfjDvnnL6ZHEYb0jOWZ2/tc41ZGtUhSD/lPmIrVbuMsUbG7UZX+zzupuGQXUHNVHgfrED1dWVtgXnvFIxTiR4dgMBsSdGbv5zuwVxjgI49TYJe/A8lXODwH67WO0qQ+93/ohHrffYh4NXOH4qpDvJUEGgyzLycmAdMbLzkFYz6bFx1kHzi35lQ3kb99A/s5N5DbCYPjD0yMMD7Yx5riXsUzXXGCjU+Sr5r0iWuffMuJmmK+8HlYpsyzlHeQrO3j19V288vlt1q2JegfYOkxjNE7htJXBXlNG8yjPBBh+Xc5FMtbM9J3Gw8rKKm7fvoNsPke26dgWtJ//uZ/H3/2dv4v/wz/8h/j3/8pvolSq4P33P8A7776LR49Jl/cf8Lpv/fRoZwsffPge3n33J9h+/ACTzoF5e5FhR6Wcg+oyS/NnoLr5XUA0RBpN5RdJK0XDD8dTmPDSxM8JyXyedv204Vn5ixHmMmW8Xn0TV7KbYiHRE4LetzRRup9+9c6BeatsiiT8qTqEhc2pskHclnltmncvCTP86VODFKhpv48pJ81pr2+Khk2GvPRtvyMI/36xsvWuhJJkPgL9bZMsJ4J3336IrUdHZJQUsBLv6ZeGHFPbJBZfescUtZk8BRIU+Ja5a5ProeU/4rVDpv2kV8O/jUAKx1J2xSJWa7LR6RApCrFJ5eW5gc2VS7fyNOvzpwAZYjRxfZb4BlY+P0mwUxo4OacKF5VKwey7s2AGAaWlcvW0caLVJhNc5SYqZCRBtEbcelQCX8gzIPERDRodRs/OQEKHZmRdc0DRxmfB2kTBYhoJOCGwbew3Bb8yKeIFIKwfayehQ+UlVo1GI04URXKq/HzDwUgCDpXvnp/DtYVXsJBfo3AQvquVfluJV+yBRF3t9AB+X/BioLIkF24JGwIJP+NOHamsThII66NtBVrZtCMY4/w42VpeZtBhOwYcAxL+IqOE2uRTmdbKqe5doAHWPeD7tqUh0a8TKi8SmtKimRn6UhwGGXmkaD4BM7SheA3yIhg3D6M7MTBXjVFmPSvkPQ3CuA0ZouoIOSobV69sUCkMt2dIKdZqdZd8ua+gbsw/FWQxbRN/Ywo4FLzzxTwyTDcc+jg63aGQeogO23PYaKNE5TIrjwAq4wMq2RIO01RcqEIYbrUCr8MMpHTKOJmRoJ4vocB0VxeoOOe1vzNFWnBx0qOC0TtCK7+JRr2Bcb9tCr2MOoOplLe07ZEdiv+OQ2W5H6QoGBVQzcnjIU1FYRF90pJiHuhowf7EtWCGAgmxdnKDxqXfs+MZFfAwwzEUOHI9Zhpepam2fjjoTnSuOJV4KmsCrSDlcwXk5LFD3IWBvKiQSLA1oVYxCia2SmMBFuUxMqVCJbfxaYgXTQ89au4yUkxTY2TSVLzY3zrhQt4f2rdczBKfnjwa1WbWkfkWZQQgTvWuy3qkTBqnAsTvvI4FpPA9pJIobwMFrQqFbbXHo9zioJwemCFh6BSJUyq/olPRNCvUadaxvX+Aj+7voNVuGz+rLSxicXERrThA4gyIdsKLuIy/TWlgG/ncTqsgPxlT+4gvO4mCtMAv8/oQfqZU9AMqa/PmTVVPo0gGA7d7iHF+lTibo8Sy7RqfS4XruCIX7UnJ8rP0/E95CG7dWcEv/8omsjkHf/Zn2+h25+9fNnlFfJ0pte1BYyIGtTM2DHikDSlyCoCnYISXGSEkg3jEa/74CDopoE+8Fl6+grUbC+j1x9h5eErFJ/RUSoLhVWVoS5rqw79lKBixHycxr00AH5scpBMipMw7onv2pVbOzcgQ8cN5kGI6dzgy44YwMpGRgVdw3vSLwMLkHi/DhHkxsD7ytEiCtm3kOHYUS6FfvFi2vAqyxJ1OTJBxRiDsyXBg/JB062gMk54zHD8Bx5nhWPyJeLYVeL4qj4PQoMDE/FsGj3xL8wTHrm3V0wOt2FMxZba2kYO48fm3TkbQKjVRyqmL3yxP2yFk5NC2S3PZ1hjiJRNjRnOHXp6BpPE/NBpw3hOzYfs7nT4+/nAPH/54G7sPDjnGte0ohVopj1furOJzP3cNa5s66tWSG4yJS59pLT5TDKyvAkdrW4figsyCYiVNWE+lsbFIXkHshs2PgfXylm4iNWhi0j4w2hDNGChPec1KPiDPisHmRM3LylNeSWcJzsHaT9ylc5pTOGZk3FAfsWx1bVwFGdyOjo6Mby4vL8Ej7sW/yOzO6qF0sZFg9kqOwxg0r53AxztH38Vu/bsYdT+Ekz+hzDVEkWnmAbnjXKOBQNUYsf3zFg0d8tnM1Q14q0vQkdL93YcYdZrR0yfB2qI6sN80JmU8iEE4keevaEsB7tdrZQS5A+z793FlsYGvvDqwoxz36xm896iC03aGPJRZJKtFBMu4kVKsspl+Ea4UwFjeZDHeLPA5f0p/vLK+hr/2238F/+gf/SP87b/9t1HinPy1P/hD/OEffg2PHj22AJaHh4fY299Hu9XG8VETbz04wvd/+BY+/vhDtFpPBp3XEBhQBrJjgeNn+lbQR9IOBXHO/fL84PeUbVecHg2GS90UIhAizy42Zt6l0ufdT17P887ZlSzzKdcsJO8JBQMS/f3GHurDDvsrjfEMcZm1UdcLgPKQi3v4rT0yKuliZ8wDMbTlPBW/DAVMttGY6DPa8OngvC6X4WkeSPCY9Cn8NxuYNHhJGOHEJ+YjKz74d4qCYYrPNCGKuGw/o1325wuD0iit8jiDKCPFN7hBoaFUyXLshoLOLISsVqICBxYfx3oXVa0njA0qyMag6IufVSrd5cwA2533cTQ8sD79LKD0stYbjfHzWSDMSzQWfgtUZ7mqil7VLinXUwr/lymhzwRxNM3K7qdLbysHRK/V6VMAW2OXfl0A7fsjs1awtBcFCcFaNXdkzHjKuFYQOfNUobIY0lD4IVajF6aUg0I+NA/0Xpzm/KO7YQ7nv2ZA9Pi04TgniehWt1MmdEaJ9SU6ZhtmVzKeByScyOIuYSVerZcXi9/qEi8U1ijwJUERu8XrJgpONVmksFpGrrBoir/oMnqJdeVYvEAPqltUP+GS75ghQStFyffYRr97anEL4vrIsKXYA47dS/Yl81GRKo6KqPpIRgiBRcs/3oJXXQ3jCSQhxlOyT3lP7pyiG4tNMtPfinMhASwO4Pg0sEB6zGOkoHEzIDd3a/tIARKjerARco+3WBUSUGaB/StjkepX1f7HtTVbAZdAoCOdChKIKJSLdyqOgOOSBp0unEyYf7/bx+lhA/u7B1RCXdxa24SXX2A/hqvxBQqAg14H9c4Aw16XY2KABhUix9ceVJadW0CZCnEulw9dTTlWaqUCark0aiyrFjQseGJ20jPleg9LaDbqzIdziOiA9DSgEi1F1AwTVDjzFBZH5Ds6BWGpnMdqwYHHtDqf2qMgteRR2SxW0Q5c9AahYVPPFMzQgh3yTwnbWSoMmncn6ZwZBLQKv+D0jQ7G2RryvJd3Anjav0whTVtrZBSY9ptmlFBbFGNA2wiyqTFagzBq+JBKmIwbEhjlAWB9xP8t3gCVLXkKyJNDbTLvAOGG/eRwbArrEghtqwP/lvFGJ0/kPSoUigXA/tccK1zohAj1SS7toyBFiYr4oD/AgPNqt9vDiPUYd1twe8eYVq6gtLBiY1JbJ3L5ghk5JoM2yh6VvIJiKlB5YF0lcK4s1tDrtNkXJxxj5PFsgE8caz6UAGsxElgPzetStsccM+NRDxNPWylCI4H1WXTpVcFkIjpVtHtinu2cB/GqreZZdzpEZniEaXGFf3B8cnIWjzGYUH7w26yT6pdHpzfFHvHfZV0CU2CUVzgWS2TUr9yq4c2fv0pBuId3vr9FupWnx0WwbQD8VkyDecqKQOfw26o88zaF7ZL3tNqYUwDE01ML6tfh+BtyThEfqtRIt1fLRhOPH5ygWafATTwJUTIYuKQREgtxFyrHCmI44fi0sqI2nQFpQvvvFZPAY72kHGgbg22diBTueSCDgUd68Ugv4v9avVfMBZvPZ8tIgOI+WMBI5ivvh+T2A4GMBoWhjAZsgoyHki+id4QT4djKkmIVJVXcBnuH9CkPALs4RsWGwjgE522gGokM89AWBxnAJDvIgJOVkWXM/q/JU0K0RTrSOjOzNbRxPNpRiMSLHb8Yla1iFfRaATM5qDhGpKx6Z1eOzy1WCdPFILrymJdwFZAGJjJwBGmcHnfw4MEx3r/XxDaVLXGYfCGPKsfT9TvreP2LN3DzxhoWyAPXN2q4/coV8l/RmhQpjn/+tv5k+2KQzmHPjT5CvixQHYy3qS3Ehfq+msqBHMnm2fHEh09+OYrmBfErp7qOkQIBdk6ZlcawxlI4jjkw+TMyIESXeSRynA47h2zfgPmR/yWe28W06TT7S3MX+bi8pti9hneBxpF4iwwHOl2kUOZ7fC4vCp0EkB43o65Xv4dj/+wSj9ZRNWKjISu1dn3Y/jFOg/cxSG9jUqxTL23iarlEfp3ivNaj+Bcv5J3jS/L8kDxM8nD8RFKRjAV91nnAa8jflFJ49zydAesi3pmrLiG3ukk6m8I/OkGgcWrlXASVra1ME/Es0YmuCPRMpwLJgKvxLa4/dTlvpI+QxRFWahN1J5arQ1xflEF/jAeHLv74J0XsnMoom2JazmaKpaMFMuvDixDjbxbU9gkFPo960fVb1/FX/spv4x/8/X+Av/rbfxVLy4v48U/exv/7f/6fcLC7hyJ5uQxV9eM9PKgP0B1SFqif4P3338f3v/9dvP/hOzg82ceA8ogM+luPt0j7D+GTNxgfk5fBmHK0V6EcRXkvo2O4OaY0vng5//n/+T88C46YhKTyLsTHV3xv7nXJJ4a5aS65ogQvdkUQ5yGSII1wPFXw2G9S8AAeDh6bNbTshkLlWVkafGdwntc8eLf/ARoBBTL/EN1pF8veQvREcElaElzTr+ODzlvIuiNbwZHAMQvJtp/9JvCv8Hvm/jwI3wnzDt99dhrzJqDwiBGFOOPUvMhBLIgbhS8L3hMPZn7rjH1Fnlfeioob5h8OQjEjwcUin1F+BMl6yqq5uFTGzqNTVimFYilcRZ7XFpWsu8KTHpslO/wrfJ91lkKp23b+Pu/JchhMB9jr7+KDwRbWsldQSOvoNEv8wnC3/h5a0x52nQbIVlB1ytGTp8O84IifjB7gaHyCw/ERaa2NZXdRojM+ab3HibiFgpSrfh8pCTOXWGifCWQQYwW9Yx46x/+FQa6UlDLTUvDn0PLTQOJ41DvRnQhIO1oBFrN2PoXHATk+aVOr3lq5DvEyL81UpybwO02hexbkmTLcfQRvZQPpUrhX+uwio7dVbhkmNOnPgMoWXs2rZQ5YkEPia95WBTMEURB0ZgJNKtChaNerUVFXupg++TXlszQFLQUuPAPR+qXBEc+9KJSn3DsVyNFonvUebT+2cZddWTOFizmZICNl+JR/pVPLpMUbyPXGyFbX2I7zbQkyCOhSZHzNHwLtTVd0fZ0SIMVaCvLg+DGfu8gu6GzqqN7s93H7GG5p6azfZDhQgEOvzHsaq8SPlGitgJsXAusjw4KexQFJ5Ubd33kP2cWrdp3VjXmNew0KYAVT1pNjXHu7teIqT4SYb8agNPEWhBhEAwp2qDqc1Z+gtKqP3zhAfu12dJegsoiPYNixvrG4DrxnH6aX+2nalYJ7kSa00lOvN3ByfIx2s06eotgmsJMRGo2mCXJFKvYKiNcfsdxME37u1H73qHy26m2c7u/j+OAElVEZtex1FCurdiKCVo3K3gStIRXmgfYAM3cqdl0KNRX0bKVoki3DUz0lkFGhnDhZLJbCgE6KNSClUvEKSkEDvVQeu20ZfyhwEA9KP6ZA6lNQkiCnoFlZvpvPemdbDa4ulLBRZP58X/jXdoKs30B9ksfWcYvsjYIs8aYV+5w2PrOfB9O0uezrhHsJtzoWUgKrlP0lNC1Y3yC7bDEIqh7HKuvcYQJt7WAPIE/heOiUrA0m6ErAppDUTxd5LzTEZGSNo4Cr4Iqm3FMclcspRyC7UTESqAjIK4F0mC2UWRbTKfgcaV9bJJS3tjToKMkMyUltS+UrZuBQEKzQo8ClcAcUsi4ypQX0WIBOSrC2CEhjpXEDZZJXavk2abNmxgIdqSlB/pNPPsGIuH799iYWr96kgMd5mniUTNFsNux5LptCb7Vvkf7f791FNp09k3s0lWs+l4FHY0NCIge05RHO80/C48ZHOOodYBt1tKn4V9PzjlFlvvzIkyU9aJAHlVl+FGzRwArGQfshTgcHOJx2OMedMq8qZYwROqT1D364hYXlIl598wpyeQqrWu0lnXvlPGm5g7vvHuLqzRpKlYzJBQLt7VdMAAVDlAJrFUkCiw2NBpyZiWOtzJ9pR0lg3aRcF5vkO6SZUaGAQa0Wvh/lqa+sPGXY553GgPgmz8ukSCcT5k/5iS/oJAd5DEjJfqIuAuGY/agtDKZo8h2t/AeKOi+efUnddOkkBgUWlPFA3ggyGIRBHeekETCNnshgkPbJu5i/aIIPjJbi3tZCQE5xU/j+kO2VN0KcZ2g0YFq2x0/IG5Yn05kRIqJd1csCObINcb2sfNKAy8Ic1sFn+aIJ227AvDOdNoJcBoMq6dPaLvlACrl+cT5lX3BwhP2bbKfwIfyxDlMq+Uk5RO0xTwzeC40Reiy9hsp8b0ieBvI/0uJ2Byf7bQyH4oMck6x/YbWGzdvrWL2ygEpNQUzDY2Fdlce5yiNdFHQaDXm2GQeiyxONqQ4sz8phG81AwrrIKGPHPPK52q05SJeMClrIaHAMHg+1rQw4GB+Y/HdMnWEtq+1frFimSIX3E/6mwl5aZtufVDrVp2cXEx0PTvDh8Y/RJy/YGe1iya2xjcosfk91COs0GTSpFMr4IlwR+6yr+JS2Pf2L3/9f4a5lUPxiBTXOx28N3sM1r4rMdAQ3t3BmuDcQyRORCranrQyKTSGUaGmlP2njXu+HnFeOyVsDVOyYYAWM1VYl1khzq+YC4tFqRxwa3RMk09v2Un4kX+vjEwdappNh4ZkgXEuf0ZxL2cf0Hc5PCk6pZwYsSobLQAq0+ot9rWCLISGSjii/yGBoi5L8qP9EA1lWbtJn3ahok7ujzCl+qeLj7ugd7PSaeL/9GAtltquzgnt7bC+HRTY4ZZ+WTN6Ji58Laj6R8373I+oqj3EcnKCeGuJKfh3Ly8u4c+cOrl3bNDweHx3h9KSOAXUDHaq66PXJS1eQLq+i0+mRV9U5bwc4mhzh3cN3cHh4gA8ffoRHHz4yqtjYoMw7apEmKQ9lKsgoyLXGsEc8ceybMYgXsRGCCOfCxZbMu2LgXxcGjK557+uafc/etWpeDvPyeZ6L/0U5hCAXnJulV3Cn8ApKThFlCg0ZCjQhKX46kHJZoIBSdPLI61xntefpzSFwEHHA55hODHTe+1b/8Mf5758ChLhRHeNrBkdk3JN+1watKTUKClemEkulStGCxXjFsKdkllPen1CxkVVfA2wkpUbWXg0jDaZLr+fD+Ox7quru42M0Tjqs3+XMQYM4TKmVLvtxAbSXz7JOTHoCCR6L+QxKbodMehc9CpZxTi8KOdKCriLpIyt31c8AedKJLtGavgUcOVjJrqDgsh+eE5+XAvGqyMzWN5p4/w0DKdI+szCVQCRllormZ4cXx5EJ0xSkNcHbHsQ5n3/jwDoJUxdX3QV2N7o+HbD3bSKOYSqjjSYICo32hDzBlEGO/UmqRt69DI9KlgQ1Kb1P5VPCpRR7fmzF3W4xv+YB3KKiVieMK0bPM3npXiJ/HRWnVZLwmE2NaQrppN/klgHrOwoedmQUeV0MuicDgcNyL+TJ9qlOsbHiswLFB1O0ZyEUgPjP2hkB66GVpDDI3xwhkO/KvT1TouKilfJeD4163bYmaMVJRxKOKVB4ee1pbsDnNXGo5FLQ6baH4T53CuTtB3U8fJ/pAgp+5aoJhOLZdnQhBZcshXgdjzhJZ1CmgKDn3SkFSKN1UrzKogA+7LVxXG9gtzXE4ekpHtR5TzEn/C460zyGnEMyzEdu+RnSj7YjiL8I2xY/gUryxC1SMM1TaeYztp/iNEsIv3tUvaQca7W83elQSAsoYKeRp1ImpUHKvE++6jBPCe/jSJFXd2bHXYsvMPbKJuBbpG+XeOEcZcdImsca03FysDmQ6dQVElClPElwlUKvuC9agTcPN9bblTup3s9TUS2WUS4VkXPC1ab+gDTFb49zoTwMPPaVtido1UbxC9IyGEyofLLOEjjzFJJ1/KLVT02aSqlhu4gPi6VQq2B5ZQWLS0tYXORvl/isrcMrLppBw47xYlkygiguQ7G6hM5AgrbsgxQTOR60erSyts68FnDv4RbazQmybgkVl0JgtMdV7RL9hN4ERBrrGd7VsKagTJxom0fyUrwLx2dbUzlkUiXiRfgL01wEG+0UPKlQKChicf3C+BTIUO4RH1mvROWhjBLnuOXMKlaDW3j4Vo/K+BAb1xdRKmfgkr7GbJvO+a8slfDzf/4a6kddfPyTffQ7kjuYHxEgD0jRmQXZS4zvGGQwsBgAfGRB9+a8I3AocOcODowq+9UKhrWaGQFmQXyvWMli4xplJfKQrY9P0Tjtm3dCoO0F7M/LyhDvVPDGtJR04V/j0ctSIVdg01keHwFRLU8JbUvQyrtiEsiTwU5YOCtH3xdxrXTyEpB3ghR0uflbe2bqpnpkB8QhB9GItKZjHuN8pdhqG4B5GmgcJkBbODQ+ktsptG1ByvKYfXGWB9+Rb5q2Oowkd9hd3uffuXbb2jWITgyKQT+JznPv1jl9KyOHPBimefLRmWdS1jWDi35UTbuI7tZJF598dIKP3jvG4V6H5JlmX+awulHBrdtL+NzLi7h+axXZ3Pn8Jp3IgN+KYyCczoLJ2VZh6Tx8x3gT0/Oa5PNmJLJKzIJwxysz7ZM/jJCZuCiQFxZSeeQ43uIk6RxpjbxCnkYTbSl8DsiQpsq5KnLs+0I6T3xcxJEIxGQa2xZHed/mQ8pfrE9sxJSRWt5WV1c3sVxYJR/JouZxHuHYRSoLncRjoKzZRZpKxbfTMkhMPeJLpt8pOkEdveljrBc43zBvGXFcm6dZK9JHVt5UMiJ4oY4kA4JOEer3ORdoXici5NErL4PwkrlgDj6fASnK++nFqlV0Um9i2jr3PBAuzmKdqO9c1o/lmDGD91W+4SsBbCWC1Aj703s4HHxsXgExlCmrv7Ti4Ndfn2KzJppIkUdP4XOccZhg5ziNodjvU8C8mcjj1X/nV6gTCGSk/tzn3sBf/+t/Hf/gP/mHuLp5FR9+8iG+/6PvY/twF+vXbmJ5cQUbG1dx48ZN2+44aA1Q36tj0BngeP/YAis+evQI7/74LexuP+bcSr3WoZ6hvpHRQLhIgPNf/Nd/63fDjrt4xcC/7GPK/pz3Pu1lec+5f9n1XJB4Vw0eUsi81zxm7Wv4fPlNLHtLWPWoeBEhT+QojnIGTy9v0V3Agls1T4Mqv81NScR0Rk9z0vNWkJY1um1HD1GuudCus9+JNsTAO9Gv8L3Z57MQvvPkBBSnNcEpzoIDZNpucTKnEFkohoYDPtTAiQdI2Lbwt1YoTI3hgJJRwVYBKVSIodpenChNCPodX4Jn1z0qxr6trsxTgu0ChYZsMcHI5+STKMW+ZaHUL7076WtVkW0saVX/HDd6VwFPlpw87jYeUSgqo+rV2D8zE/BzQHE0QTVTxUpx04wHzwvzPA6qTgULTpW0VkONvwVS8A5H2/zVsFUxxZ/QyvY8jwP1UmwVvfRD5EyOj6mkZ59Y5X4ekFumpNbP4nEwC/IEUL7WT9HElYR5aWKwrTYKPqjJKCuXurhOIWUk05pnAIls1jPA8mg3zRMjs7L+pCcGn08pzBre59TvZ+lx4FZ0nNlF4WnSi4ItfgqPA4slwfupvLwG2B8c2/1Hj40PZFdXSR/a4zxCZ28LbuEmlkqvc2ysmAAYdBuRJ8B5vz/pccCJvt+y8ad7qrcU+OHJY0vrFUNPLSlryi9F4dnNlSytxoOONlQ6GRiUhx1pSAHCKy1aXmMZNNhWGSHiNvWPtywYY275OtPqeMYQhFt5A1idE7xxwjyVr6tAjdoTmsCtYNxrPrfHgWhn3Gth1G2hsHoruhvDjHdEopxx55RjqHRhO4SCMnZJKxKYylQ2teLeHIxsi0KJ/RW6kE7Q6XbQnh5imD2m8BIqvI3TDk5P+Pc4jcxoEfkeBdGFTeRLxCVp1o7IG/cswOHI9ixSCKbw10MGNVeeBxTOKJjoeEKBjn5sU0GVEj2QEulTGSY9dnsDLAQn6HsV7HaAEefagIKq4hEMgxS6Wu3j0FPwM20bkGIe6FQj8vQSyd/2ebI+U49jhXjJ9I8wcIqo+y56Jk1Fxx5OBxgpyBr7sMt8M8RF3qXi5GQp3GsvaArLqSYyVEga7hLp1kHBnVJIS2MwdVlfub5PkE9r60KedEf+LqWG/TUijuUVowCOMrgohoJcpn0F61M+o7o6Fr10xYwF8r7JpWRcy6E/Zjup8Eihz1PUGtvqFdvHNuXIU9N815kMbeuFS36kOUWKvQxAqRH5gAxW5Pk6ClXHb0nZkIFASnrZDZCl4t3Pr1DZi4w9rIcCZB4dH+HqxrptG9H2CzdbopKt/dZKT5ywLLkW37//CK9tfg6fv/V5bGTXTe6ZBfP0UEyKlDaDsAy1UbyCHZe8NE5KFFjL+TUsUI6qOOTPCX6ahHTAOnX3KR+UMJG3QYLWlZe8Qwppz/KqZBaZ34LNRR+89wm+/q+/g+VrWXz5z5Hf1HKkX/IB83h0idc0CuUM9nYaONxpY/VaFdWFPBVi0ix5m5SzZNDBM2CZem7jk/i9bK6S0aCg+ZD02l1esu0CT5vXtApfItYKRQ+Uv3HaGMLLe8jkqZCwrHlgx0Sy/z3WyZR+1kdylKm4pB/mykvzVTxnhYq4tiRYPBviQEYJc6PmbzIUvqE26xIPjC/+zzIyMsSznvJi0LaBpGeCjAXqaxI2sm0Zy2WAVOBGjsmoyzQnZKnkyNPATlBI9KV5G/Bb3gaxgUCgkxTMkMD7tiWXdG81ZDl6T/UQD5axK8sxl2+2MFiowZfHQFw35iyaF2/SVgjD06wBh+2zoIOs45jzn9zAlTyuisu2CQdD8pmTkwEef1zH3qMmes0+smUq1MuUrVYq2NisYXmtjFKJvItpszLMljlfsXzRuOR7KbIGbI/wpq0T2kpyAaLC0+RTRjfCQXRf7U6TviwN74eeD1Fb9Vt9xS7Plq6gNr2B9cwalrOLJv9J3raLnTJltpPmFvmmx7n8/GjGy0CnyC1xrJYmHpX+K2zH7PhgoewLeRnK22Dq6+hhzsOci+JtCj/84Q/xzrvv4Kt/8av4C5//NSzkarhe2ESGeUv7leHAEX/L6BQY9ZziGoTbVTTfqX29SRcft97DyeghapnwFAbplNkUxwt5j0ca0SUeqTnB4h+xzawca0g+TR6tS3/LC+LTQsB+G1FGMfqmXmEyV6vNPmGe/Nu2KJCmYoj7aKyF1cTYeQI0FCc+x0oRhdwV/i08pLDkhX24llm1RetSboylyohzuM+5u4tvfHQNlYUpijn2AztXhu0ngDiW6/wC81lAznTOWm4tehiC6qm5Q6de3LhxA7VaDQcHh/jeW+/YkcbrV6/j9u2XsLy8YlsPl0pLuFbbRJZz/u7DHXv39u1bWCln0Wi28Xj/BDv7O/A5P5Qof8zi/MxwEIMNFHao7j3rmgUxg9gVaPZSzjEzFMzL72lXnMa+E595EKeZUigqO9ewkXkJ5QyFpnjwz4Hw/bh+8/ONQaRs39ZWEnpUL0H0xP5Pgib9o8Eeflz/BgdexpTVZDr7zSt5TzDbRj2ffWcWwneE88shzsPOjpeyRUXHFMDofowL+z7Dy/lPWSVVNU3maTJaueilxNiJk/mghJw4mIHSPnmd1ykG/al7+ztN2/OprQrayxu27+K7MehujDMxWf0lgUxKtgRApxi6NMdwng+VSAp/Za2IpYgLMjS27NJy5oEpSezX2G36eWGe4WAeyHAg5judNigEk+76UgRDwwGxOtdQ8CyYnJyQYVKALxXP0gh/z9PuT2s4CFlq+JkF4cFWjGXEmkPD89KcARU6KeZpud6TFuNAg+dp9Hd4SRFXWyW0XwDm4ddPjF4yy2sIj0BMAIWGFzEchH1wfkmxTFMgDY09F58pGKC59RflTnx+X/vsAxkCCixTgoc1J+wrHddn502bUBWlIR1IGbAtOTHDZz/NMxxIaNQ9MyKx7cPtbeI+j8zKiuFPK6X7ddJb4SZqhWu2gqG8pLQnDQdSpqVc6NviFNj9UFlWhS3egMrgpD083abyv3ym2E+DEfzWCbzqMusbGgf1nsrI1DaYLhyHig+grQ5xOj1XjAUzShhM0f7k+6YY5lZuniniSqM93DIouTNKu7Y2KF+vzLJnaF6GC+HYjBlMG8PlhgOWwzopTxkuLsLlhgPVT31vcR8kwBBsRVh9RqS12100Wy0Muy10OeZHFMxz7LNC1UM3tYvjwWNb8dDK+vFBHcdbW1SujtE/TGMls4LFxSsoL66YMiNemKUCUKJi2qeSLpdGud3rdATVo4g+2uOQn6iG4tdqo/bwOxTixyQUC+jHuTU/7lJo7GCn67Be5K/MX+EVXbn5p7MiLSuP4hhFSdISlW1F56+wWzaXq1guUVClkNqe8AZxWaDgudMFtii0dDodMxSU01S0fa2C++GpSI6OkPSQ09YAr2AylbwPltI9cm+gPhHvTqPokEZZx6m2gBDn2kpQ1NGM+ap5Jsj4AfFcv0vFvIx8qYoCx6wCHFpMArdkc1sR4WqUjnc0gwmF1xyrIadmbcOQG7UMIoUUFVwKy0MKeHYMJgVQGVdkHMgWqxw/YX4yKsgoNOw0bAXLKy6Zoi/a0xxop3jwR6mzhd7YwYCKdYa80LZaUBjVMYstKlrrK8tUUEhnlWXbpqB4DYq3IJdqGUV8vn/v3ifMa4KbN26y/DlGA5ZjkdpJ/4qxoHga8byfhPRkiExAPLCd2hryNNC+WncUjoFJkcKt+AX7XmB5i87F4z3ON8xP7RadHx4c4I//9R+jz3S//NWXcO1OhUI450XSXiCjKN/Tu1ImCyUXH769b7R19QoFddLXWEaDWcUyAod8T7SsIH3zTtEROIMhcsdHCMibh0tLoYGB+V8Gnh/GCpCSrUCyWQrco+EEp0ecN7Jp2/+dTC7lPc8yHI6RgEqRFEhTIiP+qXcN9abR6B55Ht/1yKO9EWU00v0ko+Mbs5RrpMCIT1DZ0riUokXaMuWP7ZN8Ktd+uc3LcCzvAeFmNl6C8nc4GDLtoQU7tKMeZSxkZYRrlaBYAFPWd3wxqRkBpJQrIGAyuGKWY9XkEY4h0brGovpJO42kyMtoIH4u+Vdu/16H44847y+Qpyfy0ciyFWnN0/x+YosCQR4FLts4ZF47By0MWiPiPsR7QFw3yAsfbvVxsK993AGKZSpMK0WsVjNYu1JDbX0BJd4Tb1AdDR+kFUpWCCQnildH1xlY5hyjHLsW02AWWFdH8yrfE96SYNsYiBN5M4aeUmF7bFwwvx7HxeNOm/w9g5q3YB7KcgsXYegVvack08YDopDKuWKHEJdPAJniVPu5tE9bVSXf0vbLdFo8gO1UngmQnGUGHtJJMKB8kjAcaE77/d//fZycHOO3fvO3cP3adfN60jO1wQIes+4YaoGAuHIVv42ys55JeVZRvEYT8hk02aYe+14etVnolAQZCxTwUMY6u9jv+jZ+yMSKIyP+qlgY+pauoECVQ2015TuxThfj8lmgINM+8SxQX9g2Bc6pdiQC6cCOZCUdxKAhKblax5YqWKj16ZyyhA8ZAxudYxwR14V0lXiQ4SxBOwS+JvsE2yk5so3qQhFL1SmOGh6+8ZMy2+6jVlJ/axxHRWmSI4o5ejgPkg8LZoI1Gwmp3/ktD4QrV67i5tU1VII6fnL/ED/5yTvY2qKcwPlo/co6VpZXKRcsmUHg5PTEDA13blzHaeMIx60OsvkS61az2Aja9vbo4UOLvWOxLDTH/Bf/9d/8XVUxaSwQxL+T92ZB98MBoLQipItpLl56P3yPv3ipS54f4nzi3zHwrn1mQZNyhx1YTm9iNXeTDDV0iRHMTo5x/USU0Z3oez7oqWVlbQ4HrvIwBTj8y/6fhTFk6TpFicxNAzWut9XL6hD9nfjMQljX+fknYfYVyytxTziwwIbNBimZjIDKQqwECJI4in9bmrPbwhUZmdqhS0qkHl4ysJ4NYd5h28L04d/A3fd2+NcEC8tlTgzMP4Kn4UHYDSHE12UrzDGI/vMcFB2/iU+aDznwKyhlLq6WPAt+1oYDgU/BPuMOkKGgn5LBRgITJwJizz4vCpPTU1NGZThI0odR3zPa/ukNB2H+TwCrb6vgHLthHIon84zbODc9Gb7ibpi3QawwE2LcxB9BbDhQOVZwdGkFfnRyoFfgLa1R+QwVw7N0U61cUwlVOk60ybS6AjJaTaThSRNhmiQo4Jm2YVzmcaB6OcVydCcEMygMulYXeUAk+0UGBXkcxPU0IJ2Pey9mOGCmxPvkzHDgLC9iGPhsSwnF0SJqlZeQy1asbFPEZw0HpF/Rv5T6NAVce4/8UFsVRBt29CDr5bePrZ2Z2hpsr7/ScjIPenWLbyBh0+6xzZN+Bx4VI+UV+APDrfK21X/mFSriYd5hoik6976HzNIVZKm4x3jS+FI0ZatbUtFX/aQ0sb+cfNi2cwjrqrgMFpwx8exSwwFxYN4DbINczC+CaIOKNmk6jnEQgwwGgWIpMC9dMtYoyKDanMvqaL6cub53OalrL3yH475PPtUe71BoppKW9u35EQXl/T1F3U7jwbt1dI9GWOG4VtTsYRDyal/usgGViunIjgdUYDa5lVMaoPKrbUJdKvJyJU2jWilhtVYyt3d9e9rvKP7GOo+pxG9MdtGYFlEfUjFgnsN0jlkzLzbNFB0J9ikqzhSGFNhQWwu8iY+lWhlrizVUnRGfUdHgPScYWD2Ou1S+mh1TfF3mkxnzdypDnkcacPLERRbFHPMhXWtrhbYzlKi0Z8dtNIIMutMwKJpHTaU/JLf0A1uJyROPOUeCXwE9CopS7DNUkjJsc7oobxMKsLxkVNFWk54/tfKLaSrsxM0glTeXfXa+eUvkihXOdWGcBLl+ehKM2WbhUeVJ2NSWB+lhGdKd6q3AbVLuZPzOpkl77BMdYym5SQYDGQdEw9r6UG1+hCaFzyC/YOO13W5TwfHYJ1XbziCvk0ygU3WWOb7CuosnStAWrSpI4vb2Dvb293CNwr6OUYtB41BtMW/BfpM4If9nW0KalBGfeJIso4v0ofO7Jbya0cB4xzntzkKKgq3TowKu479yMvCJPygv8kJZkkgn/M/6UsqaaOTw6Ajf+Maf4fHjx/jFX/5lrLzENqW6KJJ2tCVS8ZXiMtU2eSDuPqzj9KCNa5sFLFL4HvO9WbAyhVNeUpy1Cm73ksC/taJd2amzvuxnKrCXGg34rmzRnlbx1b/sRwsSyHHlsqN16oNPhW3vMfkglZAc/9a2GsVe4AA15Ver9sm6qDpqk4oTK3VYgOhOwRJta4XmCc2vktEi+kleoQIXKmjM0RT9jOY25U2+4cvIoIczoBXuFNvhkJeMWfg475nHQQwu+8VjfymApIwjqqPqas94X8csmpLFdqhv9JFngk43mCigYkSPApWl4H/2Li+dwa+nCoioeBL9pcUnvAm0HUAxJgRmNLByzsFW6PlcRgWZhRQE9nBLBoIJjvc6qB/1yTeAykoFNdKHYmYsrxT5O4dylrjTfMl8zaU+wo8Uv2yvj4m25RHfanNSwY/BYmUQP3MNBwQZbWyr4+wcz7qmNOcSp4afRL52YhL7zh14KOdeRskl32bZpnjqNREeaUl/iFeM25TbCgs2PyVhSp4C8i4pmiZ+KBnnUhnn0+ZpzXJYbugdTGC5UvhD3Y1VJA+bjji3sT/Es7TX/3/4vd9DtVrBV3/9q1hb0ylKYd2ZzHiatmgpveQJnaSjbWKSp60cXqNgiLuNt8lCjlAWObP/ifnQQGCNOwe9r/uStxTHILwnWg/jwth8b/V1yMM451AmkIeW2iOaUJNDvF7MV6AxIcOBvA5iMOMB5wbFbJO3qxkWRWuWR5hGp8rIGSjodTkWwm0X+sR1j/tRCy0+5890kEYxu2E6p4wH9l74ygXwSLkLpYBzvIxdnBecCWr8ezp1cX+Xcj3rmffY5xxXHD12GS+2xOf9zuqxXWpb+LfqIwW/kpliM3WMm7/wG2Yg2d7awnvvvIOPPvoQnU7LtoVo64U+t2/exEvXN8xYsH71FtlNEd1uF43TE6OpWq1KNjrE1tYj49PsbxFO2MHJ6zLQs5BZKd3FtHOxcwYX8w/T8zcbHbr+CEHs0DmXuZNEl94NB9BFYE72iUErNp2Rjy4Zk3Wy1S+sf/z7s0FY/+cFdY4ItuRRKNeIi+qarJd9J9owD8LJRsPj6RC+pwn7/OJdu2KBwNz3+VtH2JwpE4n87XtOWcl3DMTYOblNB5wcORHNS/N8ENYtCRoQ65tVrG0umDWZb0RPngYcRLyESb1v9Q0fXADd0xXThAQZ1x1z0HNwpk8xCMhIZurz/09QK/oUsnUkXtimsFXhr+fBy5OQ1iQpwaovN7AQPm1ezwthbdVDFy8LhscLuUsEtwSEeYSf8Aa/OdZDDyAJmk+HMN15HvFHUb4taCAnzRSFwQv107fogfnPT80PGZpdl3zissM8n/OjiYzULENN3O/x5zy/i5/PCposjwYjNIcOSs4C8i6VxqfgNVw1p9BAZTrmYeY9wnxCIwnvEXdBt2neB042DnzJ2oqnJ/NWXwrP1u4QLPaCFEwq8QKjE2aZNMCYRwLx+kR8Awl5cgvnnJMEva/LiTwYZiHs6znzheoXtTEJEpokpMV1TIJwYqszzFPCSxJCLwPlSSGFfLlxcoi9nS3s7e7i9PiEc2QQurhTEZZXh5flu8U26v4eOoM2hXAXrZM29rZ34Q98LORv4sb667h14yVUyxUT9CSAGn+TwkE0aBW/zzEv5VlB3lS6l6YiSwVZLu9aBS9TmVgpulgvOrhScrC5WMTVpZJF8S85VLy1pYHij4R8tUH7+zPw+XHDxS62xVZWiC9tXYCO3xsPMKBgK4W5yS48YrcqTkPVP8SQSr62KAjdWknNMvcglWFdFEPAI/5YhupGZV9Kuv5WkOECFOhUbuhqq2dtlJBpEdvZ9yYoUgmVK64MBBKqbCsBy5HyJSOCjlTUKpZPOlM9dE+nPSjNJFOSoGRp5e2QzeftZAOt0mjVJi9jHPPSaQsyzMjzo1gknjSvEg8SwGTYESj+QcofWPDGytKqBVZUOgW4FJ4kF2mFcMx3ssWytVEGhVwhZ8K8PAeWlpbMOCFl3+eYk3FJ8QranQ5GLEft0LaKZSpkfSpCe3t71j7VzerHS6v8EkwtvgEFXDXAeAvpU98xPSpoosb1WIYg8T17Nh+kTE87R1SY2O6ctiadj18D4pMDlwpkwXJXHU9OTvC9730fH354F6+++hrefONNrGVuotpdJw+qoStBX+MwAo3FfCGLO6+vYND3cf/uKYazCloEtjWRbSUxsE4aY0+C9v2XGvJcmmJUKYdeAOrMWVDfSLFjX2ilW/v3L7j98ytfcLG6UcDKagZ7D07RPGxj3JJHB8c86Uhpkm79vd4YzboM5fxD+fNHhv2RN4MTx1Q+Z9vadCKA5iKxr9krrqo8GqSwShG3AHwyNpBWHa2ma9HMzH0hSIZ2Ofa1ZcJiWJViI3gI8opwpIjwnuJBhLKRvBm0Mhx6D1jhxLv4iu57fM5aauA+4dmgGAkKDKg0UqRE4y5pyhNNytNRq74JUFmk7rDGMijM6bvxcIxh10e7F5BHjlDf93G83bXYLrVqDpsreaxcXcLalSpWNsqoLeQpP7Ku1DPMXZ95mpdBhD+B8WjWM3ZJVz0/FWjuEY6SY4X5mbGIuNUYksHswljSc15SqEspxbBicr6j2CzJvMzToLxGRtIFBs0LZdheeDFefoefCNRIU7TIcNWkC81SO0M8qJ89KpMpvmvbqPh0RF4k/rF59RoqFXltM7Ee8Mt4ouYVr2gehFpI0ILouNPAqH1ihnLJAMFkSJ5/AD/QEYhTmQysrMtgpvYJIE2w/TJoZDg/ZbN5m6dkaB2RlvrNE4vDo9MKksaBGCxek2SSmbxT5MXp1UX+4thhHpwEwgeEMKYB05IPj1meLTjJmKo+lKyo5/ytj4wQRc2bmS7ntgc47Z2YAdy2GCmTRLGmO+erCDh/s5NRLQR49doAy2X1OdDsZNBoZxX/HM1e2gz/sQdtDEYjvEJPg+Qz/aZex7oVSfNvvPF5/NW/8tv4D/+Dv4mvfPmX0O/28Md/9Ef4J//kf8Af/MG/ZP/uUrbo8X4XxXwRywsruHrlCm7dvIkvvPEF3L592+ZyeT0qrpLmNee//G9+58JWhSQYwyBhhAaC8AqJLFL6n9L588Aad3bxBiszEfPSsX+cOHWEjVyEZy9TcO03n3OSjTht2A8X8gwvE/j4r5Baw0ruFSrrnIBZ5xguIvkczpXWp7UrVEjN8DHDWC5Lrw4fBgM8aH6EI/8hqkS8oo2KUcU4PPueSXsZzLbhWX0RYcvS2UXByG9xwqQgov1JzOAsT3uu96N3w3si0PCZIfcsP/3PsjnJaLCG8Q7I7A03ap+evwgowxAvKktunw/v7aFSLfCKoqHrX5Tx09vNCYv/q7YTClRmZbcVZj25+BEI9wraUuBkFWCAR602FrNL7KvIavgM+Fl7HKie93ofk1nVkWfDNCbMgyIx6b8oyMVd2xUUDC8dbePgKL8wXi4Dub+ZhVkr2zNj4dOAudSpTayHAgGGvXIOl/VB3H/j5qnRs0XOfQZd2MkNTBZ6HJyDohuPdrds1d9ZWKIQdJ6/KbjsJ9VDxjYiye4nQQqu3rvMs0U8TJO/eQLM1NGMo6TTtG1VSICEfCoFGmxp7b2MylW9FMsgjHGQEL74Xhzj4CxSP/N4lseBBvhwe4cKGAWspU0qhzdQc6/CozKnqO7x6vo8jwMTEIYXYwgEvSarMrGYBCpT6RTfQIaDTEVullo9Ic/Q9g0qfI5WtJlWRyxO+lSIqYDHKyoSQrSFJY6LoG0EApd/x3UYHD+098L4BuH+T1MctdLPuUblJseXTsewbQqsS1znJFh8A60qJ+IbCGz7Besuz4FQ6Q9B78tLIbt4zTwjLoDwyzKm8khhfS8e70g+R96hkxXkRr+9vYX+YGgKo1z7pbC2Wk0qxCn4FDSoemPgUUgKehgSV3p398F9PL63g717PVQzV7GxvIalWpWTvIcRlXZ5NUjQ0ZYEqjBU3BVHYEhFnEoE83WooLkURk+CAjIcezqGbKlARZkKiOISKFZAjgp7npdOVFgcbOFkWkUnoIg/8UFVx04g0P5238lTSKTgQqWTqi2GaeKPNK9yRZsdX6uTbZw023jUoGLHupUdKgFOGTsniuugFd2A5bH9btEMFHaKw5Q8ispnNh2gF3AMEfd6rxK07HjDfn6NmEyjIKMGFUB5KgjvBQqG1OkQUJFtU9mUou+kpFRSqZNSRbwXCipHY6RL3Di2aFdzRkzroY28bQ/RqHPGcpFlP3oF2yuap3InI0V2St7l5CwWg+at5eVFZNwpijLMsgwZEyRUa1/rpN9gXuyHypKVy9fNcGB7azle8sQNKQGZlZugKmhGI21BCI9+C4f/QFuyOLOpjRLkROfdLnkBH3a6fXQ4d/Uah9jd2UaOvOz6tWtmMLG5Pb7Yb/IASGmMqU3Epe7zv7MrFZBHSK4585IJZb9ZkJDq+Q3OgXVMC+wH4od3w4eagZWfjBQyBFhwX5Cm2/je976HH/7oR3j55Vfw7/3Fv4jV1VUUVFzgkbYK+Bj7KFIZzZgRgvVh2Wqj2vvwoxPmMcLrX7lqBqALwALkdq67U9Ew057LZyFIgc5RiM71+mgv1+BLSZ/D05WXXOIVoT+QnMP6hCvtF0F1U1yQUslDxh9g91ETLSq2PunbYtAIBVQA5GkiT5mTg7atjC8ukYaII49CuaRC5a/LVuEj3jYX1D/8kvFDXhD6K5DsorSkScOV4Utyu2HCFug88gtXdEi6Cai42zjiUylBwoniIlg7peiqHILy0jsZ0qg8EXyOKckdVobusw78A77K5rdBVD/LT4q6DA3CBdNlKPcHfG9UrUSG8RBkLnA56eak+PF+EBlyRJdSkAJ/wrE0wcFWC9tbHRwfDXh/gqX1MlNPUF3J4fpmBYtFB16NczjzUB0tb9KQ+tHmGPJn2zoU9betaOtb+gbpIE0lcZ63geCpHgeqK3HtSGEUzi/QCfERGXZs+wU/sZylhc4W54bTxgjL6XUq8KXwmeI2CIv8aXXhJd4xaR2Y8dxOV9CcFhkNtDqsz1i8TPnrbZYlT0kZV22LpdGCsgpX8mUoVtbiY8KX6/JN9jNHEHb29vHP/tk/w1/+y7+BL3zhTZsXUnwur4KM3iVvM+OBrshjTpeUa7/bRL9zgv5EXk11vj8hb6buo8UdtekSkLKuoxdj2psHRncsX7EQ5GFmNM6/FcRw1Glx/gkNxaJBFaX3ZbAfUU6ZBymNOb7ot5vEEvtJhjeCPNeFR6U3GUYnMUh2O+MTzJ9lnH3Ubs7Lj/p7GHKOXfLWSSvsBbF29o01O05K/EuOSWflyUf8Mb3Gp3hBOeujnB/hsOngrftlKvTyPtScGp4Gpi14oZcBy4wQZbzbvkM+Ph21gdMHcNbfQJFzwNraKm7cvImbt26hUqni6OgQDyg3fPLxx3j/vffx43fewYPHj3F0empz1UJ1AbXaAgrFArKkm1KpYgb9bZ289X/8b34ncRyjmEzSUCCCunidt/pJMBcSpouvM4gbJMVAgfiaDUw5yU0GFN7ZYU6JiNOeZlbOBH9esgJpFdsCiUkxsYu/OdjlejalIK39zDqObPbS/frpCTvFxUruGrIUPtTRcc1jBM/C8xkOwqcxfpJwaXr+KQaVyZAh5ijY8rcYuj2a/X5G2fPgvG+eE6REEP8iXEd4J9HGcIabOTgKb4lQExNwKOvwP3E29iUnpJBhatCyTvr3gk0K2xPSz4gS4/e++RFqiyUsr0ZbB3hpkAqep91inlJyrd4U9JR2tnW6o/eUn/YBNYdNPBo1cav4kh1j9Tz98rM2HKgOZUW1dnv8RQW0TyVW44SD+dOCFNgJx4q2K6R1njiBo/e58Go45QSvOAE/DcPBVJOqhD2Ofw4Y3Tn7hK2/vE56R0EN09pLrAnjacBJUYYkTQBmZEiA6uAf7MCp1OCSaYrWzoADQDxMLr6mrM9pc7gyfrnhwOiLyqoJa5qAEhAbDma3KqgGk07blGzVKVnu04IjyijyaQwHnwQdBNWbuJJ/GWWvxryaVOIrJhBYOtZjnuFAq+FuifWLcCblXz13FstAE3djj/SiFYql8B4neincFuCQ+SutlPkxlXPX8g/rat4EfDfOS8YG0YjLesXQ+vDP4FZWkVu9lagr8++choYPCoMhNkOQ8UhGitgYMQtzDQfE7aixb+XakZAJ+lA5fusI+fWX5tKG2iJjiglsShuBshBvHbTr6LE/PeJHQYyWlpdRrVYpEHm2wt2s1zFonmBARbnjtEzAylMJa7daONrpY1Qvons6xdrKOsrlMhWdjq1UjKlcmjGL87NcpyfDDjojTr0U/ooU5hQ7wJsQF8RxL3CoLGdMGCtRuChyPLnBAANtQ5Dxhe0aUVjJd3ew65d5jxVn/UZirZM+Bk7JtiVotVcxEbT6P2EdtSUgy99DPhuS5nLkrd3BCKd9vUe5IFPBUTeg4BwG6tU+2JwnBV3B7xQ/gMoxcZUXOfDv/lQKCpW0VB/V9AB+fgkjHQ9GPuaxLAVENEMR3wk4ZrPTIQYUrBXA0Paw2nYNH30FRaQi4nE8ZtMyfA/MmyHLPqhRUJPHRI9tH5IvSOErehxbbK+2XUh4zmorCcexp+CLlUXkS/ISSKNSCuut1XdXK1UsU0ZwGYPkcSCq8ZHhsGRbmYeMAgWOQ+239trbbGgV2aWrFsxRx2zJFddWuohvCfgjKhkKEClvGSlSGjd9jm+V42o+YD8P2w1s7+ywrg7u3L5te1/PgUJq74RanWQjCsQiQOFFSI6BYyPF8aMgh+cywvy5QQYG7+R9BJUb1pfx/B2CBF62W/OcVzTPBRlQvvmtb+Fb3/ozMxr81m/9FlYp2NqWizHx4xJ/7iKyo0XSbRXDNMc7yBuNhqnSDPrYPWxRcezg9S8r4FeCj9tzubKQT0lmJD6eWOEl6J3cwT46CoRoc86T7RJI2ZRS75tSLpf+GBczoHJJJ/kRe3aphOIS+82doHHcx+O7Dew8amL3UQuHux2cHPdwvN/j2Jpio0YFTMo48w2PcEwqJvNBT7UQUqQCLu8AP+OFbtSSj2f6R3+qzyRzltsda8uwmA+DEYpPsSw99yjLyQtgRBqcPT1BoBMQUuIncu2e4W8pjrfzrQshqBYl5jkSD+B9xd6QvC8DTJHKibYoKL7BORAPbLu2aciIIQWeVGpkOSCfONpu4f57J9i530S+mMba9QWsXatheb2MUi2vqQx5plssZzDR1stEHUNPRMpmkjGEEPK4UGEOcSWFWZ4kseHAtjtGz2bhWVsVmNBOzZDR4IKni/LjZUYF4sRwSJKUmCz6zKRXUJ2+jOzYQSa/YHzEjDl8R/rU+fYC0jPHx2T7O3Cr2pJH2jVPg3D4kotxjAlzwijbRZxOyRPJWDkHxotvfML7sdEgNBiExibxjzHniKE/wfd++B6+++1v4+/9zn+Em3duIaNtYoZL8jWm0Tyn9DFojtPcq0DHwuHjyQ7e2/kjsuwTW5TLU+ENPa6FikTCBLD28jWL/no+MCMCZSCX/FY8U0aDDufKEedU9bcMDBr/CjZ8GcjjQ3FXxnXKw8IL+/eCt5PoW38PyVtsjF4cAwbMQ55JZfLmqoJRTmthH4uS2dFp7XlQX8nIQ76tIzAdh30yIU5Ml5py/iT/yPgcKj7z47zBMee50k+mlBE6xB/pRzFi1NlnwPyot1hhdhE4/+P0IVJrnxOCrE2arxYWFnBT3gRf+CJ+4StfwauvvIoS5wbFUvrk3j0Lhvmn3/gGvv71P8GP3vqheSR89OFdfOc738If//Ef4U/+5E9Dw4GYvK2gs9Gz12XAp/aZNRaE6fiCRjsRCF/CIjtPCiUHrYjJKVMYigwFjjF2TsIiWhFidFmnJP4OL3aWviUoc5K1FVIFQlNeZ1cBU0607RSFU+86FBxK+1v9ThiBW8K6uTBexLrB8xoONH6FsyfwE/35RM68P5oMcTzcYdnHHEDnaZ/4fkbZl8ETdXkKSKgL+uE+bcNllFY40efsd4Qjfas7Q9CP8D7lGP7HZ/xbO3DkWZHWpNOXtZUtYV/Zq8zfSpitYhJRF56FD0zAdtNYXi1jYbli8Q1U1zAvfXOgR/W8rP26S2yHewz5sfP3L4Gw9aEBIUOaXM5UkSMzz1BwvGAIuwR+5oYDtrEVtLE3eMhEPWQUeVyK4GcwHAiPk4Yi2nMMcjxJuTDMXoLPJCQNBzYoIlB/KJAL2aLlo8/zgLxg7EQFtekJpqyeCSlNEOZ4Md/ADAesC/FhfX1JuRMK3SrLyhFPiUD1lRXfP9xHmopXuqqIxucfNozPiXNdkcdB8rl9KPRIwLftP/NoRpOPlH3i+4KXAOEyw4GaIUu43ODdheULuPlpGg4U/K2/tYW16pdw7cqvoGCeWjq9oP7pDAcD8nx+FCxREBoO9m182MkI0T15Kiho4Vn+bKeCq0nZFw6l0Ab8W6crhEo86ctW/ckfEvEN2ne/bUERM4tXzuqgvtC4lBIZ5y+QQWHiM0/OBXp2AZjXmG2RYcHiGFzwDmBfdE4ib4iL9xWnQMaD3Mqts/KToHs68SHkEeeGA3WwBMf64R4V54YpQQoAJSGnr5MUOCbkqq/oxhMqyr57CmrLFI60ipeGjlHqHqfx8uYX8dqrr9sKtBnOe01T4l3iSKctyO3UI4/OkeSnFDzl5u+lqLhShc1N+zgYF6ncU5fknFyl4rtKwV7u8lRvkafSliXP6fqsa2sPRwMHbVAxovI9knhKXq84BSMKQXKfV4DEgpRsCsDyRPMmfEu0yH5eSodnTA9cKpiejvcbM1/231DbCgLOj2RrVOKHFE7lhq+jHc39nbSS4/1WIMXFtXyrQYNC2hiN/HVT0L2Mi7w8KFhW4GTMRV8uqvImEB5k0JZxQV4IUvZ5F7mitiKkMep3KM/wFdZRRrpUv25GAZ2B7ZJ25EquwI7ZAvuef0twtpU25uNKurcjzZgf8WfbN4iPPlmFYipoRbxHJc8fke9QwNNKjrYqaF7RKpnu67QFn2OmXH8f09omhsRPi4Jip922oy7r9SayzLtIpa+Y18rdFJlCxTwJtMdeRh3FNtCcbC65VMB3dvfweHff3E2XFpdY35guWV+OOx0FafurmUazLkmfwrK+OQ+yD6WchgEOQ/oVrc7yNYtr0HwEP7/K/j439oVzsxQW8mzSsv7W1pZTKo1/+qdfx1tvvYXXX/8cfus3ftM8NKTIyP2aagvHlhaJMlQ02BdjDw8GR+SdOlqSszPzkhHitOFj+2EDa+slLG+cGxAl3+joQsUEsHgCHFu6kqDj/4qHHfjFAkZV8qcET41BbbcgiEw7It5tr3/U56rr2UorL80iOs5Qe/l1GsOEirxH5bTAcVRdLGDlahlrmxWsX6tgdTXH8THGo/ttdNsjtLoT7B/0cVQPTyqRXCXReTxiXrxkGBKvk2InT1UOK2SpfMvLIBBPYN1IBGd1C/tHvRmCFH6dKpHvdjhuHPRJPyPNFzEtsJ3a6uDIDZtjY8z0UmaTYORNPChXO2oyAuHIjkNkvczYEPE9/c8RY1sn5IUgpU5zkWKq5I6OMKKs4Wuh4gzvfDdNOrb5gLxhnEKPbd/bbmPrXhOne5R3qLTeuF3DrbUcFq8uoLhQQC7PcUiGofFVLmfJtzyL/xQIJwkQTmSQUH2n1BMU7PWcR1OhYz3irSjSI8gkomdPwjMNBwSLc8D+mt0io/IVaE/eJBKfR+ybLqfhrabPdi/ianoDOfITUPZUn5t3DdNI7JHRRsqmJWQHTY8+YP+vkeeUrV9kMJDUZSOZTZP8Q8wwG+VBhZl859xwwLzFs4l+/W3t52V8xBE/SaFfP8C//IM/RL15ir/7H/89rG2Ehj0qDeyrMM1lIHybPkDenssPUShmzTg6JE/qcS7vkzfGMrWU8fj3mHUckmeE3OjFQfKIDCUaBxl5lXCOHlHXGXWapGvmyn57UrbUEJBsR8QSFxak8fQgDPxp/RfTCeuqwUmaJpLCawaES524oVSN8Qn22pSdOE/mzQNLXac5J7qML3Y5bkgLxGcoMZ/3ny4ZDBZKY5TzAR4dlvDuPcpOmRTx6cIPpEdKzqVsZ7rrDM5mDAcxqI7iJfK8U8yctbV1vHJjA7/wpc/jL/z6b+DXfvXP45VXXkG1VrM5696Dezg6oNzGyfHq1av4yle+Aue/+m//owvHMc4DEWDyI2JUR+vS3/bNtJpszauAgoM/6NkWAwnZihLu5QsUIEO3+PgYJptgLinXBsscsHqy40NDAtMnftvfHAljIj/nrGO9/HlUCpyQ5FJKpmXC4LjP+rJbRahRuWMS6qPhNgeDi/qYAjEHRmwVmwdndZipt/4cUkA69ClYMv3eaJ/1IPFOKTT4XTzsfMiatTj5aW/YxfTxb+Hz08JsfeaCBoi8DQjm3UGchRO8yDWB8xn8608RZ2xc0ZdZ8aPPGbBP05yAVJOz85L12F45b52lFyPkd5RlWP+zJihByJz2dk8oPPUoFGlvU2g8UL5JXMVtEMziQX9JaVIjJFxyXrlwaVI8gzBrY/DtQRuPKHznyZi7FKwLDpWuRJmzYMoM65umcjNbB580tjPeowCbwWlAgTRF5hzR2IsERxzw3ZZ/wLQDCw4kQ8hnMhwQpAgqNoUF33uKpX0WYsOB7cNkkpgW9HkChNOn4E7wdMPBOSiXZBlxvqHHASfGaLI+r83Fj+1T0yRKxVoGrvi+pSG/GlOBc7Q3PDIcnAMFEgr5KQpt5gE1t46sC9uhCUbKfBzvIHzCD3F7ruw/p+GAycftBgmME9Ks4UD9xonS8or7jbT7ooYDjeSTLgXZR9tYWyTfXH+dpEzBh+lM8TbDQZiX4ahPPll6McPBJBjBbx6aoh6v8kuBD4ZUPKhIW7wCMgMp7DIo2Hggn1ZgSI2R+NhF29IipZ9CgcYaE9kKSXf7PfM2sG0QEVi9Rn3mVSSezvGtuqpcBWRMGo8EqnPQOeF9jtFC9Yl+NkPKjCFCIG8CPZPx4rIxdG5cPDcciKdqb734h1zkxaPU7j6VCMMHlbpmg3MKqzFkO1v9I4yzHHfEhVzc3//Bx3j3uw8x7AbmoaC9410qm1pRl6Fl4IcKeVYCPO8paJ9c/y0oITN1KHhodbkHKtNUzorVJdygslOhQq7RMUyH23900kCj1YZf30UjXaUSQFFVAQrJv3NM19eqiTw0mF9Ggip/a2VeCnSRivpUq9tsVzFoYMQx1JoWzCgg7wKORvSpKExk0COdaLtEioJfPs36ku9OqURKcVfgLp/1UYBBKfk1R+7oE7Szq2YQkGFElxRP5anjtSpUlLIUhHX05HDoQzETZJwK/D6FSS1aUHDjOMgQv0Wd8Z0t8e8xMhPSjfq+sGSnWEhoFv5Ed1PShrwHlL/ndzCapNAZjMzgI88Mc90XXrX9hH0qY476QKuuih1RrSi4Yh7tTtu8TGzFke+UWddKbwtBZZN8YNEEPCk5ffbzJ5/c49/yCMnbthDRkWhF816nQ+GY9ZEwqL8VU0HjptFs4dH2ngWHvHp1w4wMNuGyvGDYwsGkxfpN0PRbxBt5P3EmbpViHziUZeQhECqiuhmzmJCPGWi7Q69uAv+2NyKO8mgEVP45tykqPF/gP/J10peMWEenDXz729/BB+9/QOH0Vfy5X/lzWF9fNTqUAJymfDYmXR9zvhVPOh2fIsfPApaRnyyxniOOsT3ynhxxMsbDj07Z5gxuvbYc1oegQM2iFVuxZj1NTiFOkpBvkafxnWG1jGBmj73AXIbZX5IDAuJMK+amaJlSEipZMQ5spZr0rNV+U1jF29kGKS/qb4/5Z6n05tjvORJZgbSoBbUB8771CpXFO8tYXC+hskDa8ygrdsZoHA95DdCqDyn7cGz2SVdEtd8e8OqboW1EfI6p6EmBMfyxPueX8Mm6iSZsO0aP49hDl/zAYgrwOWeJsP4ac3zPjjzUXEJUEXv2TCAcyCNC+/8DWfWidgu0dUHvy1OCgnV0l1XiPT2TQUP40LdqlKMcl6P82V1dCZVq5kX0UV+YUM8ZYdjsoN7o4+jENxwo+J7FuLpaweJSHjWP47tMOtURwgm+rDbb2BfvZnlqB+/aZX3B9sqIYWnIi5JKrxl/mF7HJRqty3BAnF4Gz2U4iJTLWcOB5tMJn8lc2xs6OOqmUJu8ggo2UXVWUSA/Et+QK7rmH6Mx/hP5StEckf8c+sfkNyMctXcsGGY6v2D8yPbAh002YMtNVwu9lST/8l0ZDow2ZYRK4Tg4IQ8co2dHzE5Jm+T19pw65/EW/qd//i+wvnENv/nbv4lFKpIWZJ7PQxoLy4mhGbSo9A/Qk+fZZIDm4ARtf5fK74Cys0tdiPyZ80WW84LG5Yg8ZkS+IJ2JI8r4o9oYqB2fEVS/eLxaIEyOjxH5rAIgymvddMUEKAiknWhDMHmA/NbkUUt7/q54EhFJpZz9a+NoBgn822LB6Dl5Y1DwOMfVkJtGW0/i/uGlMfZ4tAMdZ9nk7CtvCdM7n8hSxoEpspkAC7kG59Ih2qMito81JwV2tYYpHI5OWVYaB6ND4pmyi88+nWM4SILwJBwpWG+xkEN5YQVLC0vIrxdw4+Wb2Pz8dfzKL/45/Ht//tfxq7/6a/jKV34RX/ziF8kLiJyngWXMxiSvmGnqMsHShB4yfDKEMYV3fauibqnMq2oBNxwJsRxoJuQynZCovETc8yCcrOY/S4LyugDs0y4nTUWfzqTZEVopoADiFsrhKhcneL/X4KTZMeFUIOvXn7a+jQP/CO/376Kno4eeBlHb54EGzbu999EYN/Gdzg/RDjr2bo5EsVHYQFl1STAtg0vyugxCVWTmQ84ST5Czk6Qgvm/vUfC3wcA+UhpZ/OI87IryOU9nP89Af4dlhenOgO0QQ1BQnzSVEpuM+DG3M5XDyWdCKcquqNyzS8/O5yqD0FDBCXIw5uTZ51wry1pUR12JTwzxsySolrqMr865zIDAsh1eMvayQkpEoXiMVqqJw/ER+/QDCsjPGiv8j0kT1TmDPuniu70fmlD1/uAjdEgXnwaqmQpW81c5SebNGJFs+4uCxp4+UpK1QoNBuH//uYENNtyqnxKfJOhv9uxZP/80IC7H8uUnpBPW3wSXZ9c/pqunjbvZMqwcvq4Jx6zOl7TFtn4oHWlfucRwob7R77iM+PNpwIwfWsGQoEK4NC+NTX7Njg29O6JEOgq0N3wNpew6WQN5pngU35UrvybSMyFNuOM4OFMmXgBkaFI+Zwq85U+hwfIPJzY7HpYTnmtGtLhM1pmXvcNvM9BxjIZGA1UpwPBkiwJUhfg49x5QW3UspZ2tz4k0CeJxYjgSzp4AprNVS7YxrtczQWl0PYWmLgMdidfjnCk8a1VmMBzYnv28goQSshR0M1QUtQ+2S8HRd3lR8dERtZ1WF10pGvUOHm89wtHhPpXZAHkKE1ImFGtgzDk+V8hTdmdbKKwN2ddSunXagY4spEpAJSTDkRO6wZel3FCB6U4y6A/HGMvjo9uwYIpB5xhNzq3aey+FKNwfz5Tst9FUSgeFz4xDYdExpVz9ayfARPONfIH4g8+o9LBuMlhMKAdMJMiybK14yTvAZ1q5ykopm/Jd9UVGxgLmIwVbwk4uzTmebeqkS4Z7zSFp5idDgPpc+cmYkKccqMWDcJsCaWXQYz19uJyLc/mixQ+Q0FSjEpkvV8Pgj+SJit6vcWD5yAgo3sJyRPo+car6Z4iDnKd5j/KOl+W7HDt8weZ4lmXHZhYKvO9hoaY9ozXUKmUzZChvtUd9rZMZ5FEi/usH6gf2f5RWNGFbR/iOBaZiGmuv5imCgh3K+KD+GZCH664FD+WvK5ubWKWS9pO3fogP3nsf9dO6BezSc7kDv9d9H4/7O/z+MJpPlEzu0Vr/EkU8g/4pRzl+Gz5x+b3BO2YU/6D/AVpUIgyUYTA2w8zJaQM//P738JN3foJbt2/hV37ll3Flg/wmGucO+87ieBDNH/fuURA+wtuttymfdVFLV1AMasi2F9l/VYxRhlNkv5UyONmjQkB8CGTIVh9bEELma3LGjGAhV3mH421IRX4cjbEk2D5/GXCJ38CMBuEKZmw0iGU/K5O413HUfGhBDKUgG4+bvZhGhgit/Ium3WoeGzerWL+xaBH/dS2tVLC2toCr1xdx484ibr6yhBsvLWFjvYQSu6Fx0sX2dgcPt3p4tNXF1l4H+/tN1I+7fNbjRQXktI9OZwi/T77aJR/p9e2EhCFpqz5xcdSQBxPHCdvDWhHnY4uRoHorMOSUY8y8f/WcdZay7xEP2h6i1Ve7z3u6bMuI8MV7Gp+6Z9/8287k55hWUMgYJzpWslTvYchxIOPQYBCg3RyheTLEwU4P2x+fYHeHfUlaX79WxvWXFnHt1gKW18qoLuRQzKsP2Kesh3gO/wu/eekjvNqcwfSaY84u1kN9Kbd8h2Pt3OtGScNxKArUQoyOpg5XmT8jiFexPmnSouZYk9RILsOxixMWM+wV4fbuoDK5jUp6A0sZ6gZulfgvYKrAr6OWzWuhnK15JbyG0xHH111sj/fx42yL/P8h534quRJkL4Pz5trPsI/UVxxnw3t46D/G3f7HOB4fGz4Mh6xDa+hhd/8YL790ByXpcJHRQOhT2iSojdv+DrZG23g4esTvLZwO97DXv892+FRkQ90xw/7IUL4ougWUvCLnGfJGjqvOqIN6v2Hf8paSt53JWZ8BjEcK6ayrFojk5SmeFvT7Z/KSwE6Xi/CshsnY4y+uYKRtK9RrY30ofk6lMkzoz9cHNNcJvzm+V81MOIfuo947Mf3B8ohA/iHf7b+Lnf4W3qN+IZ0gLkeX6iS+KT6vq5DxsVbpoOj1jOd3+g7pKY3OIIsP94v4+v426sTfv9p/H1st6uISU1ncWdueCurQsGO1RWbHOUC3OsDJchPLL62bZ9idOy/h2rVrdkKP85//Z7/xu0YozFwTnX1HVCEiUmcbqGAJy2QyEqriy++1MFZwQyLYmZIRVapU0oscoCR+Mg0hMWa0SdBAj0FENw+e3diwjrMw9OWutIn1wlUSZTzxESEkCAmbynfUOggHDwlZHgY3ctew7C5izVlG0ZHLdjiZzQMbXJc8dymIrXqrqLhlXMtcRdWhMMv3dYzeyfQBB9DAJsowj/O6x79jvFyGk6dBEqezEOPSDEVaaeQgsmsGTKCOQGms26OqSOHi/6QRkYluRg9mwAapJlMy8OQxO2pT8nMRmEY4MLxEtwj6Xa7kKcx5FKJy5opquLL3nmxvEgfJ51ptNUPBjAvbLCiFXUwrZWPFvY3N7E1emxTG8xfynwUZo5jIVvlm6cOlILzpbaDmVEkfyyhR2I1p7EU8DlT+/ugYx70tOKOuudnO7pV/HtBUqfLVTtXVtitwUnVK5eiNp4PRhiZFeRxojD9HHdTnVt4lOHxej4MngHWR4VJGH0dpz8b8JSABgWnS2VDpicGoku3RVoVUsYBURXt1o4cGon0y8n6PdSyYsDgPLAAe89fRiTMZGMjjwLYIJcaGcKL2K/bCE8ER1T5tVWDd3IUldl6Up74ooJgHEfEf52eGEZVBWle/GL5Zb+31lhdQbLyVx0HACfqEKkQ/qGCDtO4cHcErLFqAQcuLz8UTtGIf0qZw5JvLvWtBD8N+eh6Pg3H3lO/04RUXLT/Rjx1fSOXTTmMQHWosMJ1T4Fggb1bZFt/A6qA965r4pZRQEC8ocnva6tN8+CPKOhRE1u7YinAI5PONAzMY66z7ZF/IOBGegKA+Pr9vIHwntxREz43mWZbaaR4MCY8DtcWncj0eDZBf3nwyzwhmPQ60ytLvtqikKko0+2tM5S9IYWl5DVkKazJESCHU5K94Af10F+3hDkZt4oDlHx/XiVcPy+WrVEwXUSkVKfu6KFAImVBAG2ubFftNCqyd1z/uoz9OmTHBm4SeYTIgtCY53vNRpCJVKxUopGTQHk3RpXyVw5ACbhNdTh1Bax8tCr9Sov1U1twsbfWN7VegwSwVv7zDPuPvwMlBARFzDgVehUnk+NSWB5nWOsxV75Q8GRU89BUkQbRCEnOktLLuikadz6QpLDum7CrworYOBJHrfCFoo+wM0XIWOA5CI5ICKspFNdCiAds9HI7gjntWN5WnPiwwz5qsCZkiRTcqORw3xWzavCZ0goKMAAEFM48Ka5EKl1teMS+OIQXJXDr04hhRVNJ8Je+FSpZyBXl3YNjkuCKbkGFGHh3yXpAyL08BbWFQmkw6YDs4bjKFSNxKmyFCRy72+13kp33kFzeoGNcoRAfmLqo+zJMnVas1owNtIxj1KHfJoyFKKy+OrBZoWIYzkZGOfJntUd8/2trG3U8+QZ/zsowdHp87Oc5F+atY5Hy0llk7m990LKbiU6SI0zM+zDxt3y9xE89tU3mGtLfYqdp6uo4rWdKgu4A1yj9lR2eSszPJiyaDFo5bfXz7Bz/Ed7/3A7zy8iv46l/+KtZWV4l78aIof9LmlP2WpjKx4C2i5tVwNXeF31XmxXmViC1SGs5lblHBcPFosIf2bhenxx28+UtXTKmUUUCr4xO22fK0Kxy7AtFqud4g7jMYlMvmSZAEGb6k8NmxgtoKS9rQyqWUy+SYNmWCeHeJT/FY26tvuDp/5wyYp1b1MzLM850glyVPzJlco5OiwjrqCg1J6h95KOSz7PNsirLCFDX+XV6tYmGtguUrVSyvV1Esu1RAp2ge9rD/uI2j3Q5ODzvoUmmY1lvInLbM6NEmn+TIwdFRz/YxF0raquMiQzzJU0Iu2TKQGKJ0ib5YD3eaCrdFkEa1uq5xqjFlJymwrtqWYXMtx1t83yFeTUnks4Gm2bz2u5NmiC+vzXmq1cZxdckW9o72ejjc6lH5Jd8ppLC5WcAS21ZeLqNE3BRL4omhom9eHZwbdXSotoGYBMPxnNKV4vjjHfX9hPQvvihcnuFVNM25T55JU/Zp3I/6Fr41ttTvGdVPPPdZMqJkHvU/cTIXmK95bpA2xL995n/MecMNcvCHV3AynGBhtIrFwk2LIeSJ5jWuVE++607D1eowwKjGW9gOgcbBsruEJW8Jm+U7qBx/Aqe6yU4636pjIFmX71ocAvI7bVsSj5aMaavwZFDKcTmzhCu5NWzmN7BsgcDZf6QFnf7y4Ucf42tf+xr+zt/4q3jt9TfYF+GYmgfKrZIuc/wvYon8uECdKoMG9aAh+Qr7cCad8Si1NS3PhzBoJhFBRZ/zIWUXzUVWQbZD9Va5MQ6eBRrrtlDFdMMRlWzyKclEGsMsiPOgtnEpTpXohPIEaVWeYzFYetKcFn/MU1ljg2NEc7CBjXNWTEYFjXtCsm72m3mKR2h7xFaf8/XIQy2zbPQWYj7E2RXyymU/RV31JorknVPO/SpGl8kbIdsikN7YBhm8tUiWzaWwshCgnBtznDlodYvsxyqulj08+OTLyPlFVFKnSDUe4Tj3BjKu6q55P+ZRzMvqHF7i+SZWUhbj6MUKaWE1t4Jr4umkEYf6C8mJafgOwfkv/9u//btTKg0SNHWygc67F9JkhZFhYExBTsKlhM4xJzV5FChQl84P18VZCZnaEryKJg8KfxowM0z2MpBQye6N/noSYmb/IjAkQWTTq9gsvUGhg0xCn7Oq8Dfr5mjVn0LmsHloq2DyStBxY3Kt8yjWxBPjZRAjfF4bpZzKHV2TZj7aG68OPx6c4jvH30Q145jLaKy0xfA8+HpeUJuTIDzHMG41+QKZLpWa2dWxWXzrz/iW2iBii/6I7s++H7/MQRoNuNnzeZ8KTE4SNgKNQXhR/X/07Y/NaLCwJPdl1juq+9w+iNqffCYGYG3gQNfKsWo674rTyvXysNfAcT+FjcI1VCm8zOJ1FgKOHdUrTfqapSExyhzpQYw/S/pIGqZexHCgKgQKJkah2Ru1bQ8yOXD08HJQ3fURjZ8ZDKKPVm+lmCo4jKOJ1Rjj00F9YhGo5eLFMWT75J8DrMREvyTh0xoOdNzT9FSu88QfJwP1wdPAXPQ5qZjhICpH7REv0ikR4yYFS45RxWJ5oh4SGMgn5VUjvBseLnyYh7bqkJisHXPqMlZEdDMcXFztCrcqDOYaDrRV4QnDgYD5K36MxtqZIULjk7w5PlXB+lg8ncoAhmFgR92SsUWB6Ma5JRS8G1h01zHav2fK9AXDAXFiWwlEm2oP8T3u1F84xsG4dWIeBUqnMcKMMe61bO/5mfeAFHNO9mYk4FyifOVybYo6lX+1RackCCw2gdpPuunc/TbyKzeRX71lz0IQ3k5su8FFJZ99xDKEAzOIzPSRPR8Qf8Rd0nAgvjY62YbDNspIkRzjisEwbh+TRxWQqegc+ot5xpA0HKgcKYUKWKSoxeJLvfohej6FWPadjvQTznWc3+HBIZoco4OgiYZfNy+TQX0fD/b22Ncubm+8hlvXr5niPmodY0glUMq6ghcOZIxiP/n8donz4US0QEGe9KAVXhkOBlT0tH9c2w0zxElpcUXdbDRXorKs9D0qqgPWt5sq2ra/7iTccldIjygcs29cxSTwkHNTGEypmHGcUQQ1oV5720ULZZBGSIvD7LIJtR6fKPgT9QhzFy1Nu1RiiuaCX/P4jHy3LSNYMEQuFaA9DelEHg1L6R5KFIob2SimBek+zyGgGA3a5mBBAkUD2kJC5ObIH/LEs4I/YtSlsDVAj9qNTtxQ3IEMcSFhXQJtxktRqKdyRFyAyr/yV6Tukku6Jg+dOFlUqlRySiWLx+CVF0hMVOSoHJYrFcOPgiOmSA+tTscERm1/aLWozJFeNYQHVHRsTzvpQNtHZJzQKQtFKnU64zudr5k3hs4qlzL5tT/816hVKzbm7ChNIlZja+QHFPQpaLP9Uu4b9bqdGFGpsX61ZTtGbXlpCXXKee+9+x7e+tGP8Ghnl+m0YuxxjGl7ByUfyW5sZ5p0IXxoq4nRsf6xzFAZC+cneSSg/pDlU26qXjVjSjaVZX7yGAnnN9GYxu/h/i7+5Bvfxvd/8AO8+eYX8bf+5t8wrwsZQFSe8ZUJcWiWX5ap4JQO+491UmBim6/Yj/JckFGJTIb5UukYse1tFw/u3cfNV5bZFxnbWyxX5HjV2NrDuptoIvzqdBLivce+G2uuSACbCZf8MKsFMT7X3GD1i64YpDRKKdQKuuRfGQL4QvT0HMSr7ChC8jyXdDFkP5iBQcoD85ZybjxEaROXZEdyCHicC1yOiWmhjIkW5DhfZVhWlvSrLZuKcL9IJVtHVV+7tYgbN2u4tpbFigKdcoq7T77w8fYQe9sd7D5u4tH9OulpihKVi1Sfym97gL6TMeOfxmZcBf1nfJ2X8KHvIM96S2HnvKjLXOTZvkDBpsm/4vtKlyFttvo+3vmgjXyJ8hZxP6l3MNk5wSejIh4+GqJT9+00iVuvs963alitUgbPUcEs5qn3K8hdSIsxHvMcMx6VzED8mrxcXgQhPRLHuqQIil+pT1kHJdUlBVk8Lk3asewiRU+5akzGipxozOt22Ba1J3zH8hYOOC50xe+nhRPmp3dj2oivM+Bvv9OyyPqDcQmPiGu3dwOrmZtYd68gN2Yf58LjY8N0YVq1xY3iEUBBSUkLoXdA+Fx1zVC5lxynMZI+vguU1pHKSj5Vj4QfKX8K+JrWPjAlpYzJidLmLfPC4D3huODleWVtD76MBipHbdRJLu+9+y6++Wd/hr/zv/sNrK+RX1NeMW/BqC6zYPqTeCPr/kHjRzgZfYJF8vF4S+4saFuCPqK9AecJ9afwIYO5jBRS6Hunh5y3KEeor8mnzWs16vdZEH8Vz9H3gGl8tjnUWyJgGhtzJEgzCigf0XbAOnBMC6TD6CQFeSpocWfaODUPBBka+dTesfYzX8mqCggaL1TF+o/VTfKYZFnmtVhcoC66AJ+04ATE30T8iBxN6sjUg+dT3nG0CBKXcX6FAQ9VtzBvGd/lVScvPsVwSSm+TrqPlVITSwXFpJmgSt5QzJKnT45xeNTC79//y3h5s4FON42H+4orwnHBOb03LLDtGh8Bcct5kNWWByE5E+mBvIa8IWcG+LDPYy8VgfNf/V/+3u9aUDROgBJYFbzQVuRGHGgcrMYkySRMEOaA8rT1gAK1W6qEl5QkG6hPduTTQMQSfy6DFzEcqHy9f6IgQmSKi7l1DghOssISYTYrOw9VgYEoGOtMVFmnJFyGZT69LZrEVN68Niv9bK1JnySMNAURF6UchTfhS59E+hfF39NAeV8GOv7Sjt5TPwuSiEn81s/zP/UjuvSPk+FFt/O4zVF/8lloOJDrG4nuOcHqTTyYdfKsCRrIY+xunWBhoYKFpVCIM+D3PLwl2x8/N9ckMghTroj/yyBqpV0SaDLOKoXFGvJi0pcwwBi0Z1oDJYxxcHkZs/CiHgcuGcyQ7/d6iu7OCShSqOLnsx8xAn3srzn4EohRBhTQFeNAlthngfU0s7LTCSREKCjXc4LqoM8sfBrDgY1vkqLODpa3hHk+XNLGGMy1n4KGPCykxIVUGzFn4kFHH04o/DgU0p84oYH8MDwGk3WMJoxZMCu1xoCMC3PaKoPrfMMB2y8lb9ZTQX2j02iIZxkOZnFjRy+yz87yi/pS/Fo8zWqg/CTwcBxo7GuvZIOK/NjPYb36c1jO3qCokUJ/98MZw4FPfBEXnMzFM+0eJ+ZPExxx1NxnYiqsMhxIkedvrexL6Qi9BIh7eQKYoYICIvtG3gZxoER5SgieMBywPt2td5CprSO7cMWeKS+rJ5VGVyui7jkfmnCcBoNWaFAwnM30jwSVgHQoIUv1jPuCeB23juAWF014TY4lGUCG7RPWYY0CYViveXDB40D9xHlHq+JaUR+wH+sHWxRSiqgtLEcu+eFKh4ShJmm8O5EgM6Qw1UOz2cCje3u4+9YDDBtDLGsFkwJF4JXQkx7JOphSSrqSZ4PwWiAaJPJLuZcQInp2KXxoW4Ht36eiu1SWEjhBKTUi76PATlof5VcwPNnBcWeETqrAcibmjaB66ShHBSLUKpXOGyBRmNKpWAc5CoQTCqTsURPgi8xTgQt1RGNapw4w7VhqEseDFAcdiiVXXQlyKQpUoPIsDwCPQotWDCduztz6ixR88kEb3XEaram8CHVmdRol7X22kwKkDJFGJFixdJjA69nRUjkqXqIpbZdwKCBVFhbI22U4YHsoKHXZD37rEDpNYpKrWf3Unw55ez7N/gqmyFBhljeChClv3IM/dS2QpQotsgwFM9SxkaIhBT7UuePsbusLeYnlPAcjKioWY4FjSNsQpJxo5UsCeq6/R3lsmW2RVwJpmXjSsZsrK6sWMFJxPkR/mXwx3P8uBZVzx5DKpo5+VCwI8SeLQcE885Txrly5gqtXKBdRsGw06rj/8CHee+99fPLJxzg6pIDOsc4usr5XH4nGba40QT1UckOap1A6PLL+Q2UjxLdwzfIkmAvvWjFs1k9w/4O38Wff/wkeb23hS2++gV//6lep4Kt/yJOYt+Y7408+lTb2sK2yJsaOyrMy2X7Rg6KJq50eaaScrRDPI7z7459gaaWEzStUfthH8RF+SdBf2iaQYTsHMhqw72K5Nb6kDGs7QaC5LOJrs2Ar5xyrWq1XOTIExHi5cPGjExNy7Av9DuTJxzES4nH+JaOLvCp0fKFLuVQxGqwuUqJNaA+vMBAm6VEXG+YS1+6gT8W0YwETndUVZK+sYPnaEjZvL+PanWVcvVVBv0v6HHJe8qc4PejipDNBvUEFou0Tj9rCE2DAQd3vUvHi3wpS6FFxCUrRSrOuCAdSnuW9ZoESo/sCBRiUrNUZAMcHI/SbOl9/iM7jBlrIIH+9ituvr2HjRhmVRcUqIV8gfSomgtpqhu6onSGwjXym7RQBx0Wg52x3rEyboi0caA7UeKR8d4Ybvad3mFYeCxyEJh9ovImG7Jt9F67yT+FwzjSPBc2bvC8Dot45r0sEbJ/hgPN0mJfGiNBAnkoqbnAuTE+KaBO37fECqpnXcCPzCmreIhWxvG2bmOodzXEsJ4SwDP0vo5wCwSo+ih3dzHzDy165AEFjlzjLwcsukH+EhjtdafZNytP4ivLll3icGT/Em6mPhOOV+NG3aJjtkDFBz4ht7Ozu4s++8U385l/9D3BldRFpGTRYdzaY714up44nAwwmB/BSXRRZJ+U9Cz7bOOB8o+1SY5O9ngTbe18oca7M2+KB32mSR1F245wpPUsyqxkn2Rexd4GMBYpD9TTd0bww+Tzo6ghcynMJvCpdfJKC5qCAfNy2O0i+Uj/HYDggnrVoQ3rRO6pHXK7pgaI7/tZCfAt1fNJ4jOy4QpzEOkxorBNvMw8LyTfR/fMryiu6NBeIV+poSXn8JcuMoZAZcZ6nLD8+Rdnp4LXPlcnztYCQQbPNudvrYzz18MHjdcp/DiqlEU5OAzQ68mojz1F2rIbowOpJfFhb2Q6rHiEMjhghIb40iVtcAnaYBTPUxXsK3mAESaI5e585hUh4MXiePc+zCLkMzsunkIoCFjM3sZS7TuFGTD18pgATSdB9WS1NoCDR+f2mdZOEOmuTftubgovtU5ZMfZZ3EqyDo98xkPzIQJp43H///0fdnz9JlmX3ndjxfd9ij9yzqrKqspau6kav6Aa6iZUgaNQQpAhKNBvZ/DT6iRJlMplpxmSC/gz9oDHJRqQ4moUUARBLo4HuRi1d3dVLddeaVZmVe2bs4fvuru/nPH8RHh4euVQVAM6JfOnub7nv3nPPPds991wrJllrBTkdxdu8subBg3ByUhnTz4w1ELz/NBDmlRWeEz0egLdp0lc+QJyywntpL59cn5xHWHY1eDHSESwz+HsgaBT739QYHagyGSmElYWCz86F4KVO6jvb9qAHA/Br3IfhBM1iXD4EeAaGV5ey1hEjCkLKpt49B9cYHNC0h14/gLHOAs4rDK8wcc3DgLWoG+37Vuve86QmSY1T3ked5h0uFCbf5wHnYZ7jvV0Pr2fd/IPAx+6E2TNDzviZ5zhw+lC5evPkTADh79n6MBNHNAACGd7yKCB25kJ82KhZNHQcPAxgtupTSUx3JImiJzQcAFEHw837vvWhG/HToGdHUtR9ycsE58dAiiXlefSDN+OwbO4+NPSlBE3jRoKGZ91AZrZ0qmzfvhajv0CSwqNtHDZljMrwnnb4sIZZ+n+giIW4ZPYKpSedsr7aWG9J8bcFWyhckCEjxVb92rrz3oHjwOlCAn7Q2ncj3WcbBI/iOHDPvwQ5LXADX9DZue38NlVa1nNqA/dMOQ4Q1JQbTSJzwqULGhs9KcWZwKmGAcVvD5vF+Bbwnua9D9xpgPMAcKHf2HV+jiE/Pa5Q2kjAyJaKXD8ColnaizLouzpM06GusaNCIld2vE4Dz5BQMbVw2sf/SRA6DjDKOuLFVRlwm1vbbnQ3G3X1f9tKS7QhYuQ2YKeL7a0t29neksHKLP+Wxn9TBqHZfnXfmjvqGykE2VhOz50SvRalqEihV11JlsfBOn/qjuFN/gGSRWXjI096mE0gB6MqUwWqX1nzf6oYbDFIZu2keE1yKEVDyml/97Zt13vWGhFeGrGBz3xJnulekhcyfstSUNinn20sfVZEdNaeRD64sS9+1dJ7++OYJx8k1HjI1ntSXssJyWFiEMhF4Mq31EoZitQfhwLZ9pml00NWjHUsZx3r5ddEc2XLiP8USJymtrE8Ax5FDghr7dhY76CvieJIqKxMRAaRlL2k+jcuvYbRiTMpqvpiyEMr8a7oW+/rJyvWlHGKQY7iRAg/bc0Wyl7njngB46ElOTFEdknZIlIEXKSkuJNbAT7BDBoGPMneyFdAQiwxfissrnlEADNt9EMmm7NiZcFS2+9bpLim/lQddX/gPBjbwuKiZXM5onqFk55kk7CictNqG/1AEkVsBVw1KlB4jjsNEc2AIkhiRfbyfu7Js3b27HkrFINkmluisY+ufmT3796x2v6u9ZiJkt5HuYFxNOF10FGvZvH2lsXyGsfZgAdwjYMIGrbvuvLB+/bjN9+0H/7wTd8G84WXXrKvfPWXfZvRA6PPy4XuMAZQnDHsjspYP+ihgeSM+hSHlOsvOs/MfKfdtSvvXxG7TMoYLXr+D/qW69PA/vnpHckI0Ud/QeNan+H7vT60S/TiSxcYLzPPA0yksZ0fUYMj4QZDlnD5YPabOoWH+l26RmJiDPiuB+rD8F3zDhI1ugNAtAQNjTNEzTDDGxq6U/c7TtS9GCb1uif1YymECM9GREqIb8SS0BmTCjHRPDPl6pt629bKSbt4oWSVM2Vb1FFe1phIq44yoJo1nJc4DwbWbvB9YD31XaujoyEar/f92rincahuGxNpob4QZiQzh9Zq9sSHG1at9W2vMRYdDW37XsueOp+1p3Jjq1xcsvxKyVIZjUcRsLcbuhSuRhjryEPaBu79k3viHnkBjTHDr4aor4XfECfiP7SdZ4gUmKbF8CBRoaorvAR6mRvM/jxH8J2IEPBp4iPMNIfXeX4WfEIVWiSySdfhNY1u13p9EsWWbLulS/2ztjJcs1LmnBVSS5YWz1OPBLqYZCo70LjDTb8npfr/zov0HT7jjtIYsoRrgZE5W59xfUvnhI+MDHscDRh7OAPUQaHTgHcguwlzp95EW7sDQff6sifHgfAq/uHnabse27y3ad/5y7+0r//Kr9oTTz0jgzPlkVRB8mKMSSo04QsTaA7qttX+WKrMluXVx0nGxkHbAqNcvW1d1UXmv58/CSiX/vS6SScg+otn+uySJ5426Hd0wNtwjEsvoE8eAbzP9DkS7/BJco0RvcSf92gDtQ2gnjjfI9K9XLdCVxSfAAKbSIfejy/Fo7cneDi4pjIlOHQCXKF+jaxga5aKST76vWDEHxCNEuGITilZOnk+dArwCY/nE7keHQR61TA2X0/3McFys7Z0FWRmZd3bnJR8LRXalkv3felCJjXSbyay+3Z3K2L1dsrKpbjtVtN2bzftbJAgI6ISyHuAI27SxGA8TYMTIUJMROQHjGty+KCcEMGnAUfMQ4jmk0BLSibrQwkLSUt5CQmaNul//34EdB1BEpUCkSiu+N7h7FnODLALq88KVFRv2LW9ziY0Ing8HIaExOEFnHBM3zd96L/DYwJ+fgaC+zWgThh/XgQKDH/cy8DyIXi0LPIbsDXPUMSGATHvXSfDpPypOuxXG7Zxd1+CTIN8Cg7KpS6T40QQLWtEBc6DRwRuj0WrGnpbttW9YdcbH3m22BNB48MdLBIMjwU8JxrFYJ3F5TwgY+pybs1WKuekxEmQTxgMY3Pe36MA3nV8a/M8mI8L7lwSHpw65vRLcCW45+g1zn66dz8KuNIoMyQC7iZ1CYFZuhhZldmyUQrHMUDASPlnxk+Vn5ycAvEUFA/GeJigzNsaYMO/u7OCQTY70OCxUo7YKWG25GBfaX3RtbnvnQZuxAuOgEcZmgH4oScoSuQtS7ZfGYJzAf6oOmFQnsgUTgBC3qknBn4Ifg4ZQpn8lpB2g17nHKAHohtkeE8b+ocgxYM2qdwoIeSqnzsbyJOg36wzD4FZCZwQbvxP1eEIOELngDMf9WNYr0cB+kTPBbJmPnifB98cF575HoVA3+OiieFQxr6M5p37N61Zr+pa37rqb4xBZlEwq4eRro2YOZJEb4kXl1Yv2Mtf/nU79+znLJkrStEfSJkKFGlXFjCUpQwzS51LSCGVcsI5rjGLnxh3xdMwLod6nwwR+kdowYjWS6wTJQlr1HwZFg5CdALVpYbPSW3FAcGaYrZHRBny7QtlJIWh88yO4viF7tMydFGGWyxx0LMoqD3aOMFDXAY9xj25HgjDH8qIJ+wVHxoz9Mzy0xbql9U5lhzEsguWzWQsnydxIPcHDhMMGcL/yQXAUkTC+Xu9ri8liPabrjyn9FxSeGE7RQzx7iCie4LZKigDY50M2TgbXGkjpFVXyGuAIoWAIHFhprKm+ox8mQht8pwJMsiTWRlJ4hU4BlhaAW5TKssNFT3PDhjUm/aSBJHEiYsyaolYiEUJQcVOkuKsBpPDYHNzw9uuSlhfNDNQXakvBiLnOYZSTjvkdRCNEJ7cddqRwat3Uo+03pORwXN6ZdGef+EF+9Y3v2m/+w/+gf3mb/2mPfvMMzL66vb6Gz+2P/7TP7e/fuVV+/DDj2xrc8uXy4DXrvSj9tYNq8pI3GqO7N79+3bjxnXdd8Xee/vn9tff/579yR//kX3nO39h1z++ZmtnLtq3/t6v2de+9sseLcEsIsa1Wuafzv/RtzBAJnkqjgHjEdkoI8qdbsI7OGHLy4JwtbS0Yps3qla9nxRdagyM0talv8LxpndE66LftgzhfDFYr69nDw794TSgTHf26nMWcE7jNIAv9EWjQ5ydoivnU9zvh0iCd7kDQPfCgzFWNVbdiFdfHjvUxwm1L6mxRewbyfnG6iOMlMAIDop2I1v3Oz2oLgnxhZRoItZuB+9ZXLRxoeDbAPsY1bNBmH7wnoQKWV9O29JqzpIljaOyeH8+ZYVSRufytn6+ZBefWbAnLi/ak88u2MVzOVtYwAEXt+pWb+po2+5WyzZ3+ra92bPd+xxd291s2/5Gw3Z2utZoRFVuzp56YdmKCxlbzCQsW9FY0HsTGqO0B4DF+G4NkrnUO7hAn2AsYnNorKgL6SOWIBApS1vABbdygG9yH4zgCyqHdh856A/diJ5PFA2GcdjnYUQBgHFoGodE43GOe6bhgFZcNoibCcd9fe+pL8bDlO01NUYbZSv3LttTsV+ylfg5K0q+lpNFyyRyGv96/0Sm0a8Y6VF0Seh/BtzI5/UaF/4u3QMph+Q8DTiKIRsfI+BFjJNIg2nLjnq7/eZjD54SOE/gCQE+gk8OnoPGEomUFTVW2Ja81SD3SFy8Vr/Ja6QXDtqST+2ajG99dvSJPiSoDfbsfusjDbUd5/HgeRpwHBB9pg7XlalKPgDC+qtiom0dTG4RLSraEXNz2UHk3mOByhxJfgxFYCwthVcQlRc6H5A7AM4spxG9g74K7/NDZRAB4zswzOscXQ+X/CdV/9OllHWjW7bb25KsYRlF0PfILGwG9CGXMzpwFEwf3BvcrzroczJ3eyJ41MqwZ71UiV9+DpmSTg5Ei+If8b6tlGpWKYiPRJp2fqVmT18YWC41tHYnYfe2s+Lxcduvm719PW21JpM2AQ1Sjdi/+q//2R94qROgo8MZyr8J8EGAAu1IeDA8yj3TUBMD2etIQCZXrZJcmmkDiJ98nQI/B6PSwGamiNBWZn0YQYfe76O4oFgG2yyOvL46Zl/DujJJE9WLGQfWNwbPTT9/Er7DMj8thLhktpQB6AJyBua9KnhucuhfEG0wfRyHRENMmDVxk+iAkHk8Mk2N9YTuFYodansk/WlZeaHgCYWmizlS5uR7eG76vTBrDyEX5T8sQWII9FNWDD6jgbbdvWFX9j+01fSqBmCg4BwkDp0AzMNnynC8eej1o4KYmJ5j5irOLOp0m+YA45P1ZLu9bWsQ/lTIS6AibB783ANBTGvIjKcU3Vj2wUstoPCQykOcTkcccA3mRm3Ulf45W7fpUXJwDeYsRfjxlyqIkUrwx1lqhYB5GKhs8jI4LbCcYBbE6Pt3bllsYSmIYpiqe1Av1b7ZkpIh4YewnQEUHAwtkrvFDhSiCegr3ulxu+MK3pEICQl+544yGqO5o+91Bxy5FdQ+tpycLnMkpd4jGBCmjm1dFv5xQBA1Fr4DRwhHNC1FU8bSfr9m9VbDirElGWQVx0f73oceIcDMuSvFeq9vPygFxcP2KQej5WERBzLwhzoXS8qgl9IG9LZveJQATlqAcpmZDiJtVI7exZaGMaILRM/eZp/dkKpB1IBoEmWFaJGD9+gadWasZlaeOIhCcMdBfVd1lKIz4zgII3wOEz4eBZKcujKFc+IAhE/RDMkdSco4S2dEThB1QMRDiKejwPPklOiZb50luo2j8Os97JiQZ/yoveoCa21ct7UnLstgzfia+O3tTecp3UHDRqmmlIah1ap1u3XtY2vvyNgeL8roXPa+J2wd47hD36vfWe4AYLgWYj2PEqD/WK/PFpCJzq7tDiT3mDnpS4EST6vkUpaLE70nxdhUV/Vhr9O2enVPNBOzgcZbmxlpKU1EAohref1wQnj0k/oAo53Qcmb0KQNFWXqTOy1qA/VHrykRQYYDfVffFzMxy2I0JfMipqEn72ubZDJTHqobSRajolFyQbA0ImtN4XJge+Os45BINGbxu+IfbFXnjkuNgWx0aKmcjEUZIUR1oPAlpLD3o2zVF6xvzSQilhy0g+0oZTgkMDAGTRsNRMOpspUqbB2q9mp8LsjYGqmtzMQy0nAgJNTG9FhjUzwf/OEMwJmhbvUdIhKZnL+nLV7JkhQcQiZcsyQhmSsFtCYjjwgFDCOn6+1rNs6vSFYVrKsxi+OAbONLi0uufNf396zdqFk6TwLFfpA7Qf3iSwV0PS786advu9kWTeD0KOLMEP5JzMiMZwzHhtqbE79fWVqyS088YZcvXbCKDLx6q2NXrnxo777ztt24edMdBLdv37YPP3jX3r1y1X5x9ba99fb79tOf/tR+8uMf25s/+qH97Cc/tOs3bqntOfvCS8/br3/jS/aNX/stO33mjHliyAmvoH0HvI1oA3JBEEmgPpoHURbsq03uWJABA8ApAfSTza0tu/nxVXvp6S/Y6uLnbFvj4/7wvuVF8xhH8f7Q0jtV6+fS1iNH0qQeDnoew5OEdxjss9vnAcxEJ0VrGLNDtc3Hvtc/aAPF8RODPglvQo7JiMegRz4E7Q3uOXKIznFG4GhAJxshdzFUeEaFhngK6ENtgVdIbsTVnynVWdLDhuvrkxB9jRVkgxvDwTsB/1D92YqwIEMpXirYiIgodBe/RTSjd7HlJ1EAOPoywl86Jb2nkrPySt5WThf8WFvP2XIJAxMjOWK1/Z5HJrSbkiu9ka0WonbmqUVbuSh+tJDWOIhL3gxsTbxjeLpsQ+GfCvE+jqS6EMdBn5l7tU8YVLtpP7pMYPQnO5Mkv64TBHg8AF33aANwJVyHjoEQBxwxjTeWfxwmRQzsm+D6IR3Ed7fNND7GUxGGjnvK1qcb2PrOUkockDgqmuKB1Y7G++CCxvOKFeLLtij9MJ8sWiqeVt9OZpGJBPB200YkPO5TldneFT8ngiqoVwjeH0QkUG/PcxDSAWVMI0Bko/uMiEASAEv/QYeYKkrf1U7RBbPFOCL4SEp+URX63BNL8j7ah+NTR5R17eJDRCVubGzYM09etotPXRA5Q8/CseQzcpZExuOeZJLkCPK0123ZoLcnGqpZSmMlaSXrt+PWaaruMZyhkg3i3LXtuOWS0h1iwiORUVMgCpRum5MsCfQfrmNQE8oP/8MJynmi3zPp09YfiPb1JqMeYHWCp1kguV8isig5Jn1jqPIj0plF6z3JKN9lRogZTR4LdNOJfipagc5M+uVQvHLWPeDv0vhyl/IBXzgEaNiXVgjHyIrN9j3VISZ5UbKEcOlOArUL3aAfSYq3qx46F9pr88B3OdInSWRPApaqjap3xNNWggmVmXrxS1Vyekj06+qvnuwIouiitlju2cX1lpWyI6s2o/azq3nxVSh2bFdup6SHaIwGxRyFAHGfPYAMmScu1B8Oj16HEMkL6Yo9V3lext1p/z0LIGoOTR0AM12p0qpulICQUjtsVyl8cvUQglPHOzfwOh2/vz/u2U5n2+53tvTMYdunn59HKH5uznmAa9PHSfCw6yEE901+TCB4jnaGdeb3w8uaBVjlJwUGEUlbXnj5vK2s4T17AJzQTm/HCdceBi7kImOriGk8u1Cx5uiaXav/wjbad6VAS0GYAhfe0NfM+YeBC3yYDmtGHwG/6inriRlttXtWE9N6lP59KCBkZZBGZBATivjIIIHD2wnNnQafsFS34zM7CWhH+PfJYDKY9REIiwcM7hlwo/QkPiRhwQz/sNNyoTALEk0uKB5Ua5RI9hKfBZ7yvkY4OL84BMqNIDikuB0BtQ3lybcXw1EzAywjc5qbU9d54EaV6KecydsaIdw0xBsjxUG/WZ7gW7Z+GtA76BOU4JOABITu0Qcfc4D8Ciz/cWcAAnweCIcecZCUYjIVcXASIMRRPqQ1zC2T6w4z1zxRMAoaMzwS+EdA44/nAifECTQo/A47dS8XA6iHwqx6MAu8tn7G17iXKyjcS1aQco/xycw1W/Str52yc2fPWraQNLKtR6Xh7O9WbW9nz8PBX3v9dWtIscGAFMZ9FpqQ8U5bSpHOMaMPMPPfZv0+h5QtIgxM9cCR4DMoOOB0rjFO2n5iyfbjC9Ym7D+FMd+zRndo9S6zIYEyR26ggWn8S14SESBbwZMkkpOAiIHYqG/VbuBgKKXjPts+zpQsk8tYLiVjPS0FToYYu0Cw8wHJHMcsFVBdybbPc4Mehk3MIyk63bYruEQ5sAVgS4oozgEMAfCLAtibtBVDHd6Nc4AEhCi9eSnW7DrBM+wuwD2cx5gmJD8pfPM8yw+gqyTKNH+iY7ae9EgGfacObKGo0p2Wdvd2vNtxIBA54MYLY1Z/zIaRc6Cu/mjI+Mehw+wY2eF9XPusonAlwTFtFESyS57Mkm06d3d3fcY/mytIsRw7TSwtLUKsVq1Wnf/DS/bZLUDfqUOnN7QaM4XjqNNSHuey2peVccpzjaFwi2chGPgORJlUckn70te/ab//+//cfu8/+1/YpWeeVZ17ngvhtb/+nv34Jz+zK7e27P5uw51URFysrKzYM08/Y7/05W/ouf+V/Rf/xX9uv/Xr37ILTz4teg2Wh4CTuYDTQJiMica4h2NW8We3BaJfoDPnKShyIFyQzqRtZXVFyuxIxmzPEqO0xTtF6W6r1uyXrS7jblxtaryrpYVD50UInrNA7RiIv2I8zAL5vXAEkOBtfJDnBZoAX0Gf0Xe4AlOiBUofq3/UEH8+BNcjwkO/w2UPXhsZxSRZ5Brtd4fc1OE4UT0ie3uW3N+3BLxjSW1ePyXDVHQoGg+PEHeUxbPhu3TCcwi4ge3GIYfG2kF7aIcMGpxPKn8g/uih1lMAHtK6p3R6yZ58cdle/PK6vfgVHV9as+efW7DVlZKR2DCERDxiL17MWqnMDHEQCXHQPuqr8sB5ICNUB9WFegMYKeR58LbPOHPcqaD7MKw910Au506DWbphXATtCtsRtDHcVjOE2ef4jZOAevF+7oVnMMZYtrrd61qjl/blCMnmRZnC5+x87inJ0lNe/gEg11TXECg36FO9X58DDb3D0ffJwJdVjFh+TB/P0K+3A140+R2Cfju9sDxNELbRlzjofqJg+F0pl+2Xv/7LdvP+dZcn03omzp1kfsmSlXOWLIsO9fve5gd2besH1u6Kz+1l7J039+2v//KmvfLdm/b979ywGx8NrVMr25/++zetW01aQnKGpKxsLS7K8HITkax1twt27wOzXHRdZ2Oe14BkhwPhnvqlYnnLJVest1eyj37atmj3lOeOGHZ7PpHlyUVnZHREvVS9U7JX/+SO/fR7+/bzV2u2fz9r2fwp9YHaJZnmMiApHiHc0Fb6EkcyE1ksOXDHnfg2B85lpyH1ZTyT9V1Y4L2zwBanyBKWSlHmacn5ithDY7wteYozWLJU/UAaYWTwZwVR6YMJlQ+9QQfzIIxuANTzqh+H/3S+QU6iMytj+/1v7dnpRcn/TsSu3Uva3R3xkNmIAwBEiuScwPzzMwCQ5qHJdNJDwO+dNOhRgd0USIxI3uaF1CkPxT0KwXtn+3Z6MDiIWGDGQI/1qFKiGRQwEkfINEZ4lsE56ZjAGOHbUZz1x1KgBiKU0V0rY1x6WQEcMK2pcgCv12zdBMfq+5jAtpnuBUeJm5QVvIrv0/VWT6k9Iq/gp4B7mNWY/Joch+BlQPxdDQaiDeKHTBTCnG7fgwAM411mb9qOjOM3vveRlM2kLSzjhaScyY2CeWWG58Ke4jff8Bb7bykJ0zCN05PKo88SsagER912u3d9YMXiGetLCSTLrb9DdRu2G04r4cznI4GeJUSb9VLMZvL7QUBrYG6EwuX72xbLiYlJSM2r+6OCP6nnB1ubFpUx45n35wC48r+pT9beo9hIQzy8Bu3wKUQFuDleN4ku/wuvPW5yRGiKP2Yo2RXCk7tOjFBwFP7NA/bnpX7MZBwHtUn1GEpRi8uQc8VFxRyUJQWRZQjuKJpRakJgnIHPKLQ20/aIxtBYBkSQIPGogMNA9a1t88UjOEMBGMpIQAjFi+UjZXKNLSJxeGKIA15OdybiAEVNfHIsQ41IEPqp0SRkLm+F/KqX2ZdxPGjXPZrAZ9zVj8ciDsB3pxYY0fBLPTcbcUCiUJZ8xacSfnZ3bqnNMiQKS/4bg59xchCdo3cNW5QbRBwMNSaG9V1POBj2K0nteL/fw3vVnva9K5bIVSy9dPYAL9zDzg9en8mzAM4IHADkTJjdohEYdhp+D9nip9dbQ2NBfoOSO5ingSVGbPuIMpgoil6m3hcC44K2oRzHswXpIT0Z8azdxUgODCsUXFGepcY9y5RXXDnjmhujibHVx7vWGe3LKGzZ1s6mWG1ESsgZO7X4hG/T52H2+sOgCxTpwIAeqN/ZfbCNM0EGJeH7RB6MOlIsxjLIR+ofKRqsI11fKtiZhbzP1Ef0HmbNkkP1a2vDNklyNpaSpzoPpJyVhJ5+TAqblDt4Y04GfUdKIAo3OxTEbWA9XacN7JbAu9qJihuwGSIa4Bcx4VL4Y+aMrQXpExwZ5BzowTxEOyxJINP/WPcnRM/pfs0Kw6p1cmd8nWewHEeKnvBGothwh45iOu7Ogu4QpVi10Xu4b9DY1rv0nPqiJ97FDI6RcyCVgyWobzqWiXQtmxDPr5zyKAdwyMx9JjZUHbKeWBInAFEM6DVsK0k+AWHXeTFlsE6526waeRsQmzhwMBrSakNeY5gdIcgRAQ7oK2gBIGqiU9vxZJskf2y5TSDa0NgfqK3woXRS40M4annkR9w84gL60T3M7ieFC+4lOSJUhXMEJRK+BR2zbV5XlgvnmQljLOEOJQIgmsz7khGWFjz99DO+pOHy05fs+XOL9vkXnrUvfv1b9pWvfMW+9tUv21e++lX70he/aC+9/Dl79tlnbX19XXWRPBqKrxA9Ihx72ZNxBs8JYax30ffOE4QT6IJxQCcEMoR7xaNxHMQ1VmXohgCdw47h/41m09559z3pB2t27vx5q6QqVhktqeiU7Xdrltnb1HhOWL8c8IwQ3OhEdqm/UPBnZY7PeOs6DvABUSOTcU0Z4RIAkbkbsMxsA6zVD6MWuA+9gSPYAk8Gmu4l27o7DkTPEdEn2dEZMxhF6BDTgKyIi7fH4f2qi6xwG+rw/Ae6Pyw/PLx9kyZ6DgSMKd6pejGW/LxbkpjmOq/38cvvER2nOl3rqx/G8A8vLzjYHSKOTq62jZy3HF7zyImBaE3tGE7JM95fuHvX+qsLnmAR/kid/ZrawjFE/no7MObBW0ArRDvFZaCTJ8t3OZj0W4BLzMmI3jlQ3+kb75xcnwZ0Es/9IDyLCfm7eX4WOBev1z1HBBMG9AV1YCxBgQPhZbfXsZ3W0MqjNfEPoqsu2LonPKzIkBTPUdngwgFcssZcPBU+wxgIIaAJGbZqX2IgWZM+DCUPwdtIxAE95BEH4DnAy4FzURVTrzjurfqxxYqSkRnpBdPA/W5E86weGQRlJqRjOi1O8MH3w2iDAE84h69evWb/5t/8G3vttdfsqxrn7N+Pcbu/v+98gzJbrYY7ZrPFkjWi2+L3+5YardrPX79lP/nx2xrbGhvpse1t7llWbcmIx/6//p//rf3K3/uyJbNR69UitnOvJ76UtGJmWbpPzt746/ft23/+fXv+8vPuexlFRScjmdaRnOVia9bezVqnmrKb1zbt1sf37Py5s06TOG6h02RkRYZ6UaQqvciCJLKDXtx+8Mo1+9FrP7CFpbK9+/YVvbdmzzx7Qc+NxOvXpfvkJAYkq7ILOicea8uWjixYUnSdHRMVc8YWCuckAxZEV+Lh2ZKlo2W1d0nvJHJMeJPcmAXfvlOfbNEpBqAa1Wyrt20pq1gmStRjQDfjfku84Li+GPBBjT2nRtEkSYMFHs3i56aPgE6I9os07otfnBbtH7dF6Eei1JBh2XggU8LoFmgM3uDOJepCeaKJXDpiF9f70jfIB6L67NfGVm1gFE5KFQShflMnPgXQcC/PG/9g8HsZDI8JLpilIHCAvln4Retdu9K5aj9p/sI2ZWzNBb3bmQXCLlOyeG5RcrQtRXPPFdQQ3u18qLKu2TvtD+zjznU/x3N03Oy7aU9MilkpXrI1EdqscAqIwr8cfPfP8LwAY73RHtjWPsrAp+wTGLGIBmMvwPXhe6chODV1nipNXs39x1sKyWpciImMeIeY0TT4E8feM6GLqSMEvrdkSG81OpbMs13ZUQPrk8JsPXBQNSXI21KoeOc8XAC0jSMlZrSak/KabNjHzZ/p+OhgfdXb7fdEF1ec1u727vm5TwrXejfsw+41e1+0drUX0Ng0sP9tLp6zjVbVmhhYYxmK+vvEILqMECrMWjUxupMAHNU1Jm7Vdu2qBMjNZsv2peiiVN+t71m9LVzKONnvtqXUCqfCrx+T/nUc68+FHn9TTJLaB6L6McEZW1Ce/5zzF0JfyvJuc2iNjoT6Sa9CqC4u2Whv3wiVV6293geAYqjDIxJOLOSTg+/eManydN1PBNXFZ8pnIl1w3gTRC5M6inbHUg5YwhBCa1i3xkDt5B7hMS6j3g12GdAngc9iZIoy7nSP873gHMa+80lwwnt57Qy/OwkYd+QvcKftkWco5BFw8KgAnjTWUdpV6cnJQxhhQAqIYDgO8+uCg2TY3rNEXgrFzEzHPKBPGROdDjPCKO8TKlW7SeyWXVhVeTXri75azbovKeipzhG2TRJpEOnU7w5tqXTKPvfCF+zJp54ytvFz41FlIYviUnbg7az1Zy14fNA0kbxagHmo31IO2DGhHQmMVvId4GwokAdBxixZvbkzxjZNPRkuMsDcmY8BpL4myR4GEwoIGGHmpE+OBFdISeyY9iiKkhRKD1MnikX8oE3S3KGU1ziGWtyNr5S6gQSGbA/Yk8HNvTiUEnoHdTG9n+UIRESwxzeOGt6F4Qvde/I/GdEJEmixPaDGA9skVjJk5WapTMIVYSIG6o2m9xHGObNo5I+o16X8in9BtiztcEeOjAGcR+xGAE6JxKD9Axn/qFV9yWHwBV8o4WhV3zXFC2syQGrVfVfKWm3xjnFUdR1YWuUuLVR8W8TFpSW9I6W2tF0J39vb9Xtx8lCHblf9Ei1Ye++e1XfvO47p2yCPQ8rrg77DFo2FQuBoJqohp7rmc1nhlGUfCcmoiTNZB+1sNhs2wPgc4+wwa9ZrgSNC14MwcHgoBKpPHSx1yciww2C4eGbFYqf7Njoft+Zyx7rljlUqlWA7yiw7VWQsm0l59IiHhmMsTY0vN1BUHp/Ard5tu9J42652PrKPxredbkLgvuBeYbpHtIDG6pTTwEcQ7eJTxcWl5LejLXvr7s/t/fr7fi0Ty1puVLalvYzFh8u2mczZHmHPPoYnoP7E4O+zHOYIzwkA5Zg19iPRA04DXkl0wXR0iOc+EE3QcTgfcBrQxkOjDIfBxHni92o88ScDlUiDtmTtHdH0TY3zuuiY+4LnAwmZEI2mmk1LMK5WVm2s8eTL0qZwOw3eb4wrdXCi0/VP3kVUmhuIjregubTB/3Q/b4sKFwPxDY9K0JhhHIUHORKIEhhrLE+f92u8QwWShyBod2DYp0TTOKgH0pc8EfDk3e6w0eF6ordV74ReuKZ7xBJkOLu3zPVVnfRrIT759CS/OA6QF1O4mMYfbWdHBuo1G2UQgkcGIQ91j4jOqQOezF9dfOau9M9etyJ9oWyvaSw22uTQyNpyat1nntOiDXZJC+ni4MDwn+BiFnYHe/bDxk9te7Bjr7Z+ZF12K5iC651b9m73ql2R/neldWVy9iiAEXqNpKCzNkUAapfwsj3ctjcaP7brLLUd3vQ1/SwvCGsV4gpcq9Y+q04i+Vq1am+99TN3Wp89d8Y2Nzet0arbx3c+sv/wR//Oqp098ayWvfPOO/bTn/3EdjobJk3QVoqn7dZH+/b++x/bsy8+ab/1j75kv/pbz9k//L2v2lPPn7KqysiXmZCI2u0P2/bKd2STvXbNvv/tD+z2B0Pbu2v23rvX7P79Tbv20X3r1vOiFSKFRD/9on3w5q796K8/sp+8ccXe/OEvVG+2ty/Ya9/5yMadJX0/Yxsfj+3Dn9UtNV7w95DDqdeMepTeV7/2Vfvdf/Rb9uzlp6zZaIk+8pJ9F+zKz7v21qv37Z03duyjt1i0dsZ2b6ft/g2SCi5bceUle/OVDUsMLtigsWZXf96xWPus1beL9uHb0ieGa7614jxwOhetkvgbGRJVHxRSyM2BDXCIO0tSj0rWqsL88E9kG8mg4dccV9pX7N3Gu3ajcU384oZ4eMDLjx7BM64PBgUfA2j7dveu/XD7J/bWxz+37/7iR3b19j2Xh9MwHoykexBdCBOk3mPJ/bFkkPR3HHJb1ZHt1CSMpzIu+NDRi90gOaECD4PweVe89XcScB+VC49PAuw1eSZ/0S4WLvkM8CyQiZ66MPt/Ul1oZTDLDjONeTbuWG5BynDXvfTDSVghe/zjhaRM73g62PHkl49Bc9i0262bVuvW1dkPxqXjeuYe+mW32rf72x0pIZOTnxAQImNmpsQsH1wV8HB4g997gDZ+zHlYfYeXOJKQ2JiKNgjg6P3e58IhGVFRhLsSFDXwLFyyhlM0KwUqZrfv9yy5LmFZSuja/H47CZyGw/ciICQU0Zh8Xb6AOvC+LSnw222+k8hL73/Ae/DCsT/uWGzSxhu697bd7YjpqX/rfSlmE5oIt3T5pACtcqgkp7d5EBnLEBwUxCv0Oac7HhsmAnoWwnHsuNE7B2LgzV7Z8pFnrBB7Vscly0QuWtIu6PNJoXhNNF8SPhdsT3bYXUJ0xeOaKOtSjtQFGjviC8KR0/sBTPXXY4LEw+Sbj97JtwD4HZ7rDiO23RCttTVuT3gXYz9GuCmz6DD8yX3hJzP4zJ4EywZOKMMNSCm+Usw/CYR1Dv8eBq70T/Wft0FKzYgZJxDOOdXbZ8Ol0AEYGIsyrBYwAnlef8mC+J2M5wFOgQOYeT+8MVs0tiAM9hnWHcz0pnJBcllon37VY9TjkQD6YslBBudqoET+jYGPzRNwGtLjsbEwv58Bd8TKuKX94OahoLLzMvIIBc2EoZH6Y61jdb9uOw0pUPdv2O7Wht26ectu37pld+/ftnp7S0YkiobulaF89Z0P7PXvval7ZHipuiRABPfQwUHt+a1xSwQNSmwqLqMzJqNYymE5KUmYKk2MCvE+lc2a+G0pxrcaI7u23bSNTtQasby11M09oW0oRQyjAqOZdmDIolxiQJDkEWOEme3ACZJxgzKY3ZJCr3Yi3zvdjjvAmcXHmCcyYRiR0SFcMFPP7H88k7NCsWyVUslKWb0vmVXbhCccU/2WjYVrHLbgIy0aTstC4B2jSGCkYfBmZBA6Tau+4Bsjm/pgYKdlKGB4s1QBHFFHxgNOg2RGxhFOCB1xcKmDpQp+r8CdJTqXFY8g0oN68hwz9zhqWAPN7FdbQgyDs9uoWb3R8MSE5UrZHSm0e2e/6rPlODVoB44e6IwZ+3he42AooxZcCU8cOA9YGqBXy5hpW1S6DEs6cEy0PPqBiIvAUB3IYmt1ej6jhKMIj5PrVnoYZwbLJngX13E6ON1L/rLdob9AQBuJAmDJDOtgTWWPS8tO4lHRkRui6mc3YsOD56QAk9guSIJ4CG7MQTt6bjSSYRWR4Se8jiHeKeC9XjbfNa6GkiwsfzkKvJdPKeHpqJ06tWp7+zu2U2U5qAxGPZ+JpO10X5922qq9c9aoLQjvKdGw2qqDGXGUelXMS5wG3s71ofA9IGqLc07bGK+T+qoMogf4JD8CEWS8F/wzHkKHgYPKInM/51iLzu5FHfXHZq9jTXVLrROx+82uNaTgYfgTbp1sNN1xMCLiZWnFlzMEdZ2UeQJQ74T4PkZzRPUK8+wcRjUENO0RE2oLDkCWISRHMmVSGmcz+PDIBRxn9H/YnglgQOAoEnG6vDl0JowsXd23wcqqO16m6+zv0/gfQcsYhFP8HlKQNqNulT6t58LtvAMDN6g7CkSMaAS9B2M/mBlV2/zAiA/OcSvRP/OM9xCQevGa5JhwzPtYzrXbalrN0qLRdRt2Tlu2/4ydi71klzKXLSH+wja+KfEfygWn4JBZ/fBwnLLsNC6eoPqz1HUasD8CO4QoJaImqOsEP/oYq+PYxUYYkPyuBedPAsK/5oHK8/EnY8/fRR1Ex1ICNMzZzjiggfC9lALeGMNEw7373jv23nvv2be+9fc8kujuXcmfRt3u3rtrr73+ivfHzs6e7nnf7m/es53ePdHyLb0uZT//6QfCQcw+/0XphAXpA6k9ixerot+63bl/1y499aRvkvL6Kz+3puj7zBPLxtaff/Wdv7ad7X13Gr7w+Uu2uKZ6JfatN2hIRhTs5od1+9lPPhQfjdjSUsF3byGqoNFo2bu/+MA60msGnaR98N5129rCTYijVPrPIG69WtKuvnvNbnx80/7kD79tm3c27LnnL1kpv2bv/mTL3n3nuhUXE+LlKfvxD9615kba3n7rmt6xJd11ZI1Rzr7zne9bZyBd1vbs5u0N+w//0/fs+9/9qaQXuw7J8O7fdf4fAvwWWwIXAedDXTAhusknY1a363az/3NrjxvqaWhE/2NPYj/IJmKJO4fbALrW1bmeEEd+IhZFURrnwyOgMni5+nsguZIgj89x2kfO7Fb3bGtvS7y6Yy3JGKIJ33//PXv77V94Xgt2JEJOX/nwA8fzYDDhc4gQlRFtdcQw4gQbynibWdtMVdy4myj5jwqzz530rM+IwSD0GR48/fgwtqoU3VuNIJLAwytm4Au5z9nlzNP2lfwXbC0RJOd6FCC5F/t2S5t2xXYoBL4oBvJs+pJ9LvOcPZW6MKl3WPPj7/a1QwfM4Xj7DownPsPvE2CWpSdCof+Tiag1pdkNsKo/IXhCNoS1BpQKmpylVsF7qUtAvLPv4I7jdT8APReVIcUa0LHa+nAIjPYNKQabnbG1ZYhuysjsaoDu9oe2I8aSGJ6x6kcju3tLRDxA4KP0PKAODwMEFW2YCHufkRvHrZQ4a4vJyzq1bDdrTdFSoNiS8Tt0Zs3SMDS2lMboGth2/x271f7AnkidtefSz9jnsy/a2dT8PBuPCpdSTziNvZB+1p5JPTk5ewhi+Z5c5XLl85aOysidnPubgp4U200x+VYvb6vpF+xzC1+3Ly59zV5a/IpdzL9oq6ln7LnyL9vZ3Eu2lnnezuhzWfflYpdUvycsG7lgjU7a9tvsK160W9Vdj1zAGeFb4EzwiyD/NHASDjg/kmKkbrWUlAmUo54r6vMBJSSWzkpwk9AuYMvUkfFBWa6Y6L5A2T8OnnRRdIOXeRqC+j28jdwX3Bt8xzESngv/piHgLYfnCOGMsibXZxgD3AazUajEh/chWKvtfWtJOOsGKZl4+CV8EBQOerMUDhISBlFVwbtQ9ggpZxwBrqDpIEIrPPdYoEfG4gWEqj+ys+FvC+AVzPgLf+Do0wIlYIwVCgUZmKGTWziVUieNzNoS2qxr39ze8iz3zNL3ek1r9qtOgyQ6VPfaxr0Nu3blpu3vVd0QxYDkwDhxPq7+QkmPyuireoTNWEqL+nCyBIMcBOQA8HB1yYWuytiuNuz2VtUTzm1s3Le7W7t2e69jja6eFT2lZZBTZ3qY70Q68JsyWPdJEj43rHUD7UTBZAkGhjXRFBjfRDu4E0F/vX7XoxWY+QYnnulb13kedwrlY8STdBHDv5SX4R+X4ZBftFx5wTLZvOV0T0bjDT7NGlWeoT6OJJWX03M54ZrdBHCQDDHO1F7qguODdfgAa/75o94DGdeUxxIyDHIgk9F7ZIjhRIAmaCdbI+JwYNkFs+84IxhjbKXJOzkf6TU8IqtaVV+2WRrEMo2EZYtlp4G0lP9GvWHbOzvqbxx2ODvinmCxUim702NH9FCVgbO/L4Vva9P2d7at16qr7/c8coGICBwAbSnP7Y5+g4sUzo/EwayRGzpeN9bTx1S/ku/AQA4Dd5CizbNFnN7vRr5whAEA/0hF+vZy/hl7Sbz+86XP2VOZJ50H+JjgCecJwb0qzPGLc2EWwnKfTJ6xF3LP2fPlL+jz+cnVKaAcon98icJxfhAMQ/FE8arlfMG+/NxXbWm0aIu1inNKFWAJjReWxyQyJVsdX7CF5lO2V0vbnc7Quuo7jF4PhVedDgHalNE+JFJU457+O3AYTN3HuGKs6VmWG7jzzfE15SwQ8J3aJ9QHarwbqDiduQ/HQUdlnM0W7UKmIn4qY4LJKZUdazZ9icJYNDAsFg+WPwSGscb/3EPXNG7inY7jhWUAbGHINfrb66L+5AjriLMtoXsTwkdQN9rLu4Lr8I+U6k6EwJA6TLUNYLkA/eMOmBB0L5EcRBYMVAe9cHLhEAKDnrD4oF0ATgO6wiMJoKtJmc5D/H6dY+xQNr8Zz9AZbZ+0i++AL1PQ4WvMZ+ocAriETtBba3p5K5YU/yzZbjMldX/VlsbP2tPSYcrxBVtJrdhvFb9h55Lrdrn8sqV8CYLehWJOObOHAKdawP+Ed5I+6V3AUnzRvl76qq1mztivFb4uHUl4p20C+urp7JP2YvHzbq88p3HyiWBSh3XZOr9S/JrKfMpe0jhLJrJeb+RIgFfVX7eCN3Ra9OPtrQ376+9//yC3CjPz16/fsLpkQ781sjPr56yYKge8R3xtdX1ZOlXflsWjY6O4JzPPZFNWXshKZydyTfiPZKRSxOze7Xv21MVnbHu7Kn64Z5//8rP2wpfO26XLl21vT3pIq2F58fgvfvUFW76II2tDlql44jBnH32wYcVS0b7yq8/bCy89aSvLy1Ys5Oz+nXu2urIqfp5QfXp2f2PTzpxZsXbzlvQbHJRsU6t27WxZZXHBrrx3zba29+38xdPuqL525ZadPr1sn/vKBbtw+ZRoCp6puqrcknhvTHbH7kbNZUs02bJCeWSLSyX7/vdetZTw9rkvnrdeck/2QtciKg8I7AbRnw7XHUWHUfQl0aRDBNq8Zz27JT205XhyR7jqi0ys92u20d2wzd62+PrYj0vJp+xy8gm7mHvCzuYviefrvHgUJU47EXw78W5VYw++EeoXh8BoOBMXHUs3L/RSdiq17Dv8QAtE33388cf2zjtv23sfvGc//dlPRQd7GnaShXoOdVdD0KL1ZtvK+YjlMzEpkISve9lHIFSaQ+X+YQDScBrw3EkQIDZQxDk+HYj5aQBno+pYxMZk0HxW4M6D/JIEa8/X+057lcKqn2A/OA7wMC1mClYS4fkgekQALxgmrbYUlHTM1hZT1mBv3T54m9z0GBAYynqQMDkEBUYRfSAFzmsKcfhxvHDawd+JoGd8PR2CeCLkHgpCRWycs/TwnC3YZVuPiUnHMODXRD9LVk6dt89d+IL9ypPftLOFF3UuLQMWGn28xoc0hgKAEAnwOrJar2N3Gg0rxc/ak4XnrRh7yuJ2RsJy2Xa7EfuwxrYpUtr1ziNOBB2uKPkxliKr/k0VxDwP1+I9NiA4dDzOMh2EbjK/bDd3bllNSiT1+qyBMc9MZHRc0LGuMXbOysk1W0uvBUqMxh00HRNzzkiYklukEq/Y2dRZW0mesqcKL9iL5a9J8D6vZz5np9IvWyn6rMbSuiXGZzSW0lZXP/QxYqC9yXsfBryTPz2Edy1QTh6C+75Qy+TaUj4uxT0mQ4xZvhPwrb6Irq97noODCJWp2vm6SgmDQQvv/QxAFygs1G0mRAgXgNONaJFZgNkxxfUHQXh/2H7+5gK4gKaow9FXHAG2k2oNOxJAgXHkyv80/1QZ8D62qvU1yQ8D3vcJ4XHH9d8WEFE27DSlNORcsf5MwGkABT7qhjMKTL/XtkwqbmW26SuULZvPilXLEFEHlorB+kM3ECFk1ePZF1+23/vP/qm98OKLgbKjaySFwmhlPX2H9cruIO5YcxAxsvpjWPb8PM6Ige/AQIh8MPvIbFPX9vb3pSw2pKwMfEaaWaFobsFWT5+ztbVVKXbM/ksxV/3hDTyD0pGRAYVRCMGx5IDEfiiWvh5c42U4CgyXrNrITDnrOQnzhVSdXLlP1+FiKFEsS8ARwiwgSjhGelHvzqdxVGRkUBekSJbcacAsPo4BtjJECaIeDdWbmX6oymdbdeSoo94Nr2Q7QwxUogZcAVNbwDGz+uQGYWaaWX0UbBI7Um6xXLEcs8sau7QPeifbd7Mf9QSRZRl5npBKwA5EtI86l4oFj3TwyA61CfzT/lhEulKvafvVqt27v2kbmzu2u191OsuUl6wkBRxDnO0O79+/b91eV/3f91m2WjOIKGCXBHETj05oCWdbW1tWr9X8PmgHsQfecd7QF9lk1JcZBA6EINKEtgPQY2hQYJQ5DNW/KoQIEp9N1XX4AriaBfJm0C43jimHl88AdaLdbnRNGY5HAF7Qb1k8rTE3d/kPBvnY2G2D6JIlGRH05c72ViAH9Xyms2GepyS7Jl2iYqVEWQb8mkWa5yzWKThrJnL0ANQeN6D4U58O0dccF+DkaDvcIYseKF2KPd6ncYFcdGNWB0kVcUIk1Odk4p+dsY+rmUmqq+/ustIXlgzEq/sWUf+MywvCp+hxUp73y0mH3ptQvYRVj1Ig3wJAn4bPU0+vm+7nuzsWieJRG8apwMgOlw5wgI2Y8OmJIT0s/vBaQvUmpodxdaT98JNqx4b5SmC4TwHOhIQQPxQtaaD4+/y8Ph3Pqg/3sNSVI6BFvW+q/BjGmfDu2ypP2jQL1CEmvHvEwpzrALIU5x/0sk2UVzVrycFFO5V8ydaG5y0fLVoulfdxc2BTqKzg+6RMynbnwdGDXULUccF3x73axq3e03q38DdOFi3S3hWGg4gnjs8EVCfwFtIs+OG3O8BEU/wmf1sIjFF34Og8vOlHb/7Q7ty9Y2un1qzVbVlS7b93966M/R3xll07e/a84+zOndu2ubVp6XJE8mXD8mpzAhpUvzKueoOUpaNrwuMFy4xO26hXVDnbtn7+nPTVtiWzaUtlUuJhY/vgykd2+sJp2TpNX+Z1emVNfAk7Mhifo/7YmnV26Yl7fhhm/OmHvMq4eeeGj/90qmjVat82NzZtdWXBl/pFxC/hw81qyxYWCvb7//nft9/5x9+wymLZbt3ZkHzSOJesyZXI3ZO27Y2q5fI5y4pf12p1y0kOp6XHXvvojp07d8GSnb7V7w/srt5/9uxZ9ab6Tl3dx9PNONDYBTfBhHjQ1+DVtxMVrXkuMAFOmnIqK7swbbvDTauPWrYvPru1e9eq/T37uPtz2+h/HPBlHjk4BuIhlCsa5Lcuj1mypwMblFMj6dIxEjnHiYCMii3qmbAuAmhhcXHRnnziCcsJl0Pp7uza05CsxPGdV/uhlQ+vXrG333nHrl275teZFAhBPF6CPCuhrwMllLX0rAOeeo8Dg4y/BwGV8ygDF/0nA/d9Vkoi5WAMl5LL9nTpc5aNqdHhoJ4BXvlJXxvzpF6L6iDWs+5P6h+wgcMyj78XnO119uzdvfdkqAbrKOfBLD7C37SFPUCzUnYKWbbXilqTGfouOPRbHgkoLzj0Q4xMHe77j0q7CG44gOOF8kwoX72M2Xt0LiIFdCBiG2oguGLxCICzZyWxaKuJ0zK8l+2J7NO2GD9lF1PP2fnEJatt1J3AX3jiBRn3a7bZ7Mugb7tXLaxB2C6UPOjAvyN4Jt/94G/qd0eGKutjU7FVKyTPC79S6FSXBdHQ5xa+ZGezn7dK4rLl7RkJzifsfituNxtNKZdx25fQqkupYAa+O+jJ8BpYq69+1YhN6e+TQkTKFrPEbEf36CBlLluyBdZX8e75ZP+JAby1Re9vi5mxFOHJ/Eu2njljCQTiFKCcjUVTQ8LzBKFDgYN7cSZwnM6ds7O5C8Lzmr1Q+aqtpV+UoFqxew0MeJKswYZxHjyYfxwChKlDiohv5fUQuhOvluIsPTIlpTKPE0pjqdZzg+YYqKzY6dM23t22MbkMZsCXK0ihG0nQPS64IBfOov1gRjgExvqDupBZGvRtIc1/B/eHT32yzs+X8rYoYyolwTwPvK5SoMei+U+67OJR4UA5+zsC3xJV7Y0cy2+gkaCx7sks1QfTAD9hG8OItAdw9UkAZY3Ij30ZjPfu3bfd3R0rFvK2srRsayurtrBUsk5MPAvDvwmvwYGgeo6SUnIKrnCj/EAHGNAooBjcGJOJcc+6Y8mPfNETJA7E0Xp6F+Gq7WhgyOIQYgkCSfsw3hlTUAMG2YoUuItrS7a8ULGzhZhdKIxtXUpXRkYGkREkYkT59q299CjvhaQxaDH8CW8FP0kZt+QpIDICQ0ACVQa8DH7JIY5gBhIDRzIVI14HeQQom8gWd2zoenyC/6bKDnJEjHxHCWbGhlIQfYJD/D8IUe3rGFitWlNdWl7WSPw6qbqyvCLIc6C6SbZWpChm0yn/XijkLFOUYS3DKxkZ+Mw/0Q5EGwyTBWvV920gnkCEBe0kGqArHsI7UzJUCirLt/hSPfpS8Dpj8cKRDPxUwuml1azJsN/zCI+RrpPvIK13E0nCrFkmLX4qZa4nY7db2/LkgE9cfMJzDWSk+IM/iS8pfMEyAn6nVO8u+MDQ02+WZLFcAVyCc5hfUn1Gf5MAcSiFGucCfeXGsvompF6fKZ0yYuKDjsqN2UBt91la7uVzDqAfudEkY5975rFk6IHdJiIksZw3ZlSpiN7pyxqIQDppXDE5NZT+Elf/5LLuOGJnCcYTuCeyxJNnJgIHSVJlrafO2NnREzbcq9i1jhRmN7MPWu5/cdHIaKCypewzHmadBoDPaFOv0LkiCNqLsYuhGHxiBLvxoro5jqfakpdBllWdbjX37XabRJgD67SG1tvaknIkGiiV3SkRGpUcJ+Ji8p5wW0mcDrP3Uj/aF34HmG1Xwe408LHvEBiSUdFgAhoSPY2d9xEhcHgQkaGTNlI/HqEHyahoR2MQuTGFHwB5F/N+4fxh/agqePZoA/3G4Kf+044Bnk3iHNU5+IDT4hzgvjg0BA3PwRc8A12xJgPrI43FdjdtpyKXbVX6XlmG7ukMToOCxfU3u9zmscH7PKgHvI3quNWgc2wRGyfST3UJDP357fmkcIxsVTxO06TkW3zYsEg/2IWl3x3Yzesf25742M7Ojn3/+6/YSy993v7Z//L37bd/67ftN37zN5z3MhsNH/3hG2/Yv/23/x/70z/9U+chiws5tSjQg1hmcfmlZ31G/3/4N9+2v/gPb9u//r//ub31xsfW2u9bp9kRr83a8tqi7Wzv2Pf+4of2p//jD+z2zZv29V/+kgz2tM5v26vf+4ltXx+K/ooqFDoYeRTDe+99ZH/y79+wP/ujV4wotUIl73RLiP23//QV+/5f/cAnVtMFjR+MdY3lbls6e7Vp6+vL0rNrdvZiySqlgl2/etOKxUXJxpy9+4tr9pd//BP7yevv2oWLp21tfcln/l97/Qf2Z//xFXvjjR/L0H7S9rfG9qNXr9ja2in7+7/7Lbtx47Zt3m2K/2rMTWgttDMeBNzr98d6Vh/fsN3hXduKXbO9yC9kQ11VnbatmCatbkJ68VG9Cx7PMfkReAt0uANh8u6Y+LA7XL1Ox/VpaA178uL5U/bsc8/bmTNnbEEyHr65LfwTnXFv464VF0ruSGHZyhs/eN0+vnJVeoi0iP/T/+2f/0FCheAZZx9hiBuv8lxPsSpx0mAN4dGiEh6O2McB1k3frjVESBkZoEsT5WK2/rxz8nUKZusBUzn+LKC2M5MghurbakloeXZt75jwmAM6PYh0pDTtWTo+cI8cJ0MimwXOT9eJ2xO+vy6457uMRX3hd8iIHgZEGhxppx5ypooHScLGhZ/6P7hnHpJorsrwa8fvIQIjxrppMSW83PPbpnceaTdhNkO719qznX7L1nPnfcZe7NPSEvaRXsTefeddV3wg6riEWCzK1lkpGXw1sXRVX9WQiNdnxPakNLV0YigD+p6YW9sdAxmr9sQg/W0RXxoRkbJ8H6VtWLQzxZdtLXPBCvGy1IeExgBGbtpS0azl4xVbTKzqc1nnmK1Ys0xs2TbxduvZ6Khgd1njrecGMkBHo5wtp9dVbxkRopEY650fA1DWMM7IJs4aukcBH4+MXSmx9XhN/ThyoQqePxEIP4PNDYtVFiwqxcNPyaCI25qdyjxrubiEqdp2rHydY89zjKuT2s0zoeLEZzqe9lwkMeE6FxfzjlY0hu9Yq9uwVI51tjwl9vhAfqNSoe0WWeRVL6e9Q+VoFnz8MGPGp2g12ONZRokMg3kki9LW++iKJ0qMykDzc/qjDU7HUtJYyhDLHc3WHcJYRhX9Gu7iQb38T3X00SSjg+2UQkcbZXtGefVnNB9kU54GDFtZAW7Ie5bsCfDmEUqj7nceFdZF41LWyWSXiokCJMGA48H5nHCAm3dj+571OxEJ0zNeRmvnlviDFIwCO0oETqIBmdgzMhyYwRP4LHyvqd+qi+6h/RgEHOQ/4JN74uy8MIFjuyqwWwNrRaU862YZY3UvH0eUlyd6GrXrFs8vHOBodlcFDIfOxlV/T2rh9EHbuWfurgqE8bGbgCeqPaoUDsjPoOcSufLB+xxUN5JFUk/PejwFePM7apcn8wNfc2dHVS2Vwa4TPvuke8N6AijMyCx4VFO0XK/u696Gb3/Y7vTVQwNrje9brb0XzFTr2Tsfb9sr337LfvLDn6tLh1ZmD3Lxb7YT9CgA0RaZ7UXBxo7vhPqnZLz2MTalaGUGVekhlToAAP/0SURBVOskwavqozHQGgiXUjbAT2MgfWbUlTGWt9Ul8b6cDPzIUAZw3LdbTEVUI5XTkcHOcpi07ktq/CUGLRuwRSItkXxkBp4MBhjE7DpAZENzSF2SlhOaiC6AflJSCuHhOF+GMvZxdozEi2WaWV7vjqve0VTBw8FZO5yQkVXryiiPk/0/6/Kt3665wdjX+wLjTe3p1l05p8/Ytg/aJsog0qv7ntlEH2H7pFRPluaQp8PdL8Ivs/HJYctIzjhOl4PxonapkjbQuxhnJGJsqb/Y4tDDQ0VXafECnDTstkAUSaPVdYMe3AzVPmQlsze+44HkVa/dkIIqRUzjoqg+5CjkMu406Yp/RGu3ZXQWLb+w5iGkGB15nEDZnIf0koeFaAnGDcsOUKKpPyMbQ5nlJfzO6f6+cDuUrtTTmGr2RjKYAgdkMqW2iNzZ4jKSrUgdCJw4AY1KwrE3u3p1lFkMxub02JgAtMd+7nrIlzYhA/nO2OHzUP3A0dYKdAZ2XJnhcQ4+3lSXuPAFHUzNdB2C+gUHiNo0SogGdM+tO3d9Oce5c2esmBQNdqvCXUVGMTvUgBf0W/F9fRLOP46UpVcsWTUSyE50Mw/1ZwwJbxISE2N98kpADSHawGeQ4asT3oKcCpwFAf4BTwIIj9dv3z1A90wDkagplU9ZefXBQipuC3p3WjSHzDGeeRTgPaI1D80X3brRTR+pLUf0PgF0jOxxkCzBUMfACh0gVD18hPJiLCdM59QPgfEbAsvZPIpC9ScPBG0LypXetb+vkSv+W1C/JA95L/iIa/xxP/kEwvL4wDHI0g+iLXA20AZ3wKCnTgCHAFtnEm3wwCUI4n+UMwQXk+d9UkmfkOMNyZ1up2zl4ZOWamatMqpI9j0nQ2pRup7oQ4fT5VT5jjfkL6H3ieN9eQxE4zhHfUJDAA1QXFgivJ5IokhPOmSqrEoHDpLwAMiMz53jxGQpaniee/QpatN39cHedYsW1g53VeA6tOhlBfc7XYonYjMkNK64jnNOL/Y187/4xdu2t1ezRkPjTjzuxRdfdKfkvbv3PIqLhK7nzp2zxYUFn5VeXl6yCxfO2TPPX7TzF8vS5yT3hZOIZEN5acGWy6vGdo8sA6qUK3b2wqqVFop6vmynLxRkkA5kkFY0BtJWFD/7pS89a2tPxSxXlLa5dFq8rWDLa9IdYrtizZLXmaSeXdc4KVtOY/Ps2XV7/sWnbO1CxlbWxJdGMSsvLtjZ02fs8uVLtno6be3hhk8ExCI5q+TP2hnVIVNpqC8HVims2Mryqi2uJy2/xC41BfHLrNq0YuefzVo0t2eLuiefydmS6nzx/Dl76Usva5hIb81H7ckXC7a4FrczK5esskhEOo594U7jAqSzZHsWPBGo+C/X+R7YyuI7MY0L4S+VqFsmUrdkMSY922yv3bL91kg27Yr6OqBjlnNiEzkNzkIw/CyG07V+z8b5FY2VgHaAgH4O6+W7MwgXqVzFI/eW1Mc4yHGYE3GIvGEp3fmz5z1CjVxBJM38+Po1i/0f/y+//wdOiDo8pJABPKfRgBPgAwYMQzMYng8D3TXD0D4NkDQpGi1bJX1OAkNGIExuCkEB8M7J1ymYx1iPPxsAtyKgPRGiFDuEoyvqJ94flN2T4tMe78vwDIRI2IEnoPkIcAsGT3gv/YMjwUMGH+H5oA5zGs6zMNVm05mWfz+hPAj1EE8z5el8tE279B0vt+o3H1Rf/mYqPZCAicvAr8RPq9+ET/2hADK7lpKAWV0VwyH0VNfyiYLPDr+z854VpJw0JcD3OyPLxs6pGkUxoSVbSJy3jD4LiVNSBMq6LgU2XrHOMGb3pOTlE2etMlywUmLdFvMX1Cd5d0qECkxQR2pBIrGUz5RDU5XksgxdKYUxCZnkuspfsbSM3YXUaavoKOp3Xgx+LMP/EzkOhBfW05KIM56d2VbnIdAUk7g93LVYQgqvC72gHY8NGFsTxwHGLvvM9wYxO519yR0pGv3H+g9ASRl3REdS4nyLvkeAkBZwFhUJIY0KX/24pQdZGwqPu/09V6y4J9gZIMDRNHgboc22DDKUODE2Ts1rO3zJ8SKljE+UtVhfirkEXYy9zWeAd0EHvTu3LZKTcSvjyPMGzODA1/7LAmF7My94CtgOkTLcyKc8f1p0pu8sEWILRRw0lMtV/uA/KOBuQPuYnHqX+mckY82jHWQIHAH4loTSQQJEANyoT9RYL88BOufdMmZMxhSYaQt/6diiBPwFvS5ifSntfRk0CdEhCWIB3zpxynHg9ZKxNxYOcaCiiPiWjDgOdN9jOw4EOE0wXg/K+1t2HLCTgUr0a0dAuD3RcaA61m+9Z9nVi5M6zeN/MpqlgA+FH99+khnZqX5FqUOxxSnQarbEDzUuEsEscjKbt+6gbTutazaMkgtAvLHXtbsf37cP37rpkQen1tdsbW3NDT5mujtSrjF44zL+UVxHGOeiwZTM+J7JGNK1/KhuNfEydZQ43UgySvWQceu7G2i4kf+AnREWpfxnkrhVhyYq0fNSamS8N8UXiFpga0m2J4TtJ/S+XiTtBiwzPem4KFpGL/2UHAZjradxTj0z0WD5AYY94eYYpMy+ExWQYv87p/8gtJ53J9S/vlWj6C3S3DZh0h0HJFcbqk8xRolcSOUkB2SUJNMp0bQwr/6IS1aQrDBwVDCL2pNSGTiemdWGDoheQOlryZgmhxAyKC25zQz9QHKnjQGoPzck+02P0BirH5FTjFmiDeKsW1W9GCM8zzINnk9GJSMx8GNkpE+48zsthZT8AxgpfdEW0QdECOD4JfoCxa26u23x5oYlSqdkHOc9USYRJcsrK7Ips+6MatV2hUOcIhGPLID+WH4yVt9AU6OI3qe+Z4kGs/w9tYOdIQhPVUWNXRg8uaUsZvb+ZjcpDIZpHpeQAU7bxplFEQby5fAa331WmDHS2BE/U5/Qd5N7GE/6z/2VDuJH0Blbifm4nyrrANSfEWhX95yYzgleQQ4E9T/tYIZ8Vwbr7du3ZWAQHaP+GXasnz+lcuAvh++Bz6Q0BnBY2yjvkw5sPyjx6Y4pZquH6h+frEH5mgIMbQxqn9HH+BWgE0/PjIfg96q95BkYxwInBGP94NBz7HiSVTkF0URR8iKntkclf038fba8uYBeJr7BwbaF7gSYPIfONk+/RRb6c+RQ0HjwqAA9w/s4oBtfUkA/6Hs/GU6QHYJvP6lrQyIj1JbwWXhl6t6eDTIpGxSzQs4hPyRPAkspBuJpGnTB/ZzXLZ73RHSJDjJiKa2XGeAJ8LYI7/G+DGXR/oOWw0Z8QkzjSXRNa4V8q0sPJFI3Oz4lulm1rElvG6/aQlt1Si1Kvi+qv9U/3o6jctdB/NDQ+VPi8TgDZq/PwrTjILzXP4P+AP0nOQ5COHAcTLbJ003+6ZEZ+qXa6rfGwf4Ni+K0zoifc4Vy4CNeHj95RnjUd5eLLFEbRqwjHHWbmx5p8PZ7V+yvvvdde/31H3i+AJZVgf9iseCy5amnnvKIJ/TxS08/LQP7glXOqx/LNUun2r4zDvTcH2vcpoYy5vN26nReBnzGnnx60XKL4u7pti2viUbTJFpt6rvKXs/Z2nkZ52eS1hjcsUiyb0urOVs8lbZYrmOdPo4DHMlDy5WTtnImL2M/bivnUlZYVj8na5YqDGz1jAz59YStnE5YeSVi3dGWZJrGNQgY9iyb6lt+NW7t/o7a3bRMPmIFDbPm4K5kWMcqK2mrLEesXBJ/jG5bo7dtC8tZnUtYZTVmlTXRW3rfeq3rls43bJDc0ztqVl5KS77uW7u377KZ6Fd0giM5PwDqofEfg9focyS5ENiaQoXkfSKucaO+TjOOpZdBH/2+7h8uWTmxqL4OdBXfZUYXj0dFTkDPRTvb6mfpYnkiLCQnJpcC3ST4xYRHTDLZJ58TuWDiTXVMSVbiJGDpML8vP/GMRx4yocEYTKaTuidpsX/1X/+zP/CSHgGcAP3lR4EC8Z7AkJwpPQAIhZhlZo8DxxkhIY0RKQmn7GzuGRl6EnoHqJoG1WzmtTw7XV7we/JjCsL7wiOGkiMFFoKMJiRANEingXuAsK073S37sP5zGZiBVzqA4B5w+kkhfM9JENR38mMG/DRCEYYiZcI1P2cuh/XxZykDA8TxRx8fSnIvX4QeF1EhREdS1k4GegVGFpTPJ0daishYjL0qvlxIFN2Iv3H9Y7uuY3V1zfeFhulxL0SOIkiW5aX0GUuNly0bWdP3i1ZJrMugX7FKXEdq2crJJTEzGfoyeEspogUWLRmp2KKM/OX4khv5CUIvUTzm0EtYPxdeHKpDUvcW4gXLi5Hn9HxZAqeYXHCjOicllpmMoQwuDJXHdRwAIxkXGEuP6zgYNquWyi7I0JAiO6wFzGAK1/OA6zhH+D88MDSHU46DhhSzm7WGrSSfknKTnzv2Q2A2FaXhUR0HIYT1JNojF8lYdpQKwoFFacVYSQq+hIcYXDCuj4LXGZpkLRuz+jA//UGr0zD7OwSMZ64xc3QSDFtNjwzwCAApZqKEA7y64SNBPJQxH5MydBzfKl3KI/fhYORZau0Ab2CWSAqoL0EIzwsiWDTMjEoJDA3mEMb1msapxMgkAsIBOuVdOCp4jzszOa9D9Ru3ZABNHA2e50N1wskQldEAsAY3m5Axkj0V9LGeaW/fcgdAsiDlWuCOAzcKAqPCD41/jHB2E4Dm4Q+eRFCC0R0W40d3HHh5auuwfVje37rjYLIFJTOh04CQhb5jUqBDJ0cII+Gxdftty56+7NfngvDEDhQeQjvnveANY5816h6uLprAoCUhXUI43xeedkfXXaEnER5Z+Hc36tZvxuxLX/iqnT9/wWcKmAnC8CZTP04CjNRxEgNV9VJfRCWvmJHHCMyOmlaPltxRww4LZF8GNwMSdak+8VFPBkHSjcpiToaujPu4DGDpODJGY7ZR73tUAkqHLHqnGWmh1ovozaLd6JhFETKoZdSStC/W3Vf7B9aKsCwhZpm4lB/hQaUK8V2n2b6McbadSyfFl8QPopIp5GxAofeEjKJNjD72P4eOx5kFi8vgctoZaCypvFS+LKM844pQXM+wywf1ZQZfSHBnCMsP4tCYjE0kGjTfbjWklHXEP0WX3ItzJTb0+jSHOoR3D51XXeID9ZXaBC0wi0/72K2BXSWIRuB9GPYkJ8xNxl2npf7q6jnJOh/vqj/3sNTEOjUvDyODpRI4Eeoa561GzbfRzJRXLSE6JukjOzPk2PFFtNCs70/GS96fd6cLfBBHq/qVxJGZQlmfGnPIZ9Wvg7GI80XGdL68IMOg6DknwImH9Tu+jzoH4v26+l1jO61xODWWAO7F+cEYGbZ2xc8wrKbugT/rQ+zO64zOxK4LOJTgY8dBdCGDib4ZJ9InRBsIpNiORTcWD4xMHMEsGyGJGy+7vJY1EoEO8mdU1tH3xAbS3dR+Zu2Q/+lxXrpE2bptjeXutooUn9dYCvWOA1D9Y9C2aCJcChBEtxx3Gvi9OGfhbaIDnvGIBNFaePjzfNd7PC8AO12IxliiMMv35wL4hJcTNYrDAAf1lBxBts3qiFTT9TiMdNHuEANn6l1BMxhPzNp3PRdBOGsfAnyMmVNKHsIPJ21HV4qMI5bcqtogp74jImYKnP+JTkfpo04RvsVVJ6IEMK5C58e044DcB55wEUeFxnz4zlmgvSzXAC8d3VfX7/GgKBkoI2pYtlLsvJWip3wpAhpForUl+S99K1PSu+gP3qv2zpaPkY8hz64/qtcR4Napw5/EPpg4Px0oj7Khbz8h7IlnTjsOjoH4DDhjpxPHrR/QHOUIVegiovFR9b5HCkXTJb2DugXvYuw5f5KOTlQamfJJdHfj5i27ceOm3bx91+7cvuO5C3Z2tuy73/ueJ0b83X/wO/bM00/b+ql1O3PmrJXZ/Uc81ZduqW9wXkYSEWuPd2TQ39c4k5wCZwK9zXpjlvy1NYZ6kl8ypGPie9LohhEmKWWYm4xaafFjfY+l1FeJrvhuXSqPZJvGdN+aKrclnq1PaJg2SDaOItJZVOY41lIZdR04cHX/kO16dW5Utd6wKqNXn4xxQGgYqi+6rQ0bpXDw9nVdz0j+9cZ1vbdpnV5DteGoWaex4deHwnG7r7L0nq7Kaw/2nDd0WvesX78vOccyNNHYYN+6A9VFuorjnHGh+joNT3r6COAE0fkR8stH0CH4+BB/Gfg41u9RWuNFNk6sKP4b4NejBAQnOg4Ekf1rNpbeMMotiqym7WFom+9Ec4o3SWZGpGsjC8LInpDOcHqXyxV79plnrbKweOBY8OUqTHj53Y8AIZObB76uMOjiyZmHwaPedxwCY/jwIPz8XnvX3t0VssSUHqdonj8EyguUi1ngvtAJ4M+oExP5JY17Md6pJCNAeM/0/TkJt/O51YPOByjGy/qUEL5j/jG56UGA0SSiwPvsQmgaqOORaIOj4DMatSos4CFOg5OB4VMfbtuV1jtW7RP6LwEhxcOVJBiUE3oA0F8xUbIXFj9vS8kn7XT2WbtYuGwLMuAXUgtWTpQ9QoAQ+EREhqiM+TUZQwsyitbTZ+1y+TlbTq9aMr+iAcgs4oS5PARoPkfAtA8FP1EQvpZfwwgTXLrm3wkkYylbTp4SA8zajzaui5nO9ONcgJ0c/wuuBMInEy/ak4WX3GkQXvubBJgcxtdCYsGezn1BQv5p22jG7Y5nImddrww4on2gN//Td/0Ozs1XMLn300BsRbTSlFEhwXUMoE14omvFxwHlkmtjFCLH31EcHmL98DwKI7ueEHniA3AKMKTgshjUx4B6TI1TynSlFgW5f5wegrcG/JxERW/vvG83Wjf9d6q0IiVOBoYM7ANQWwnxm36Hw9TvqPqOcHISCarhwcnHAML8g50bPl2ffaag9g1lUPq+9KrfPCAsf5pPzQUMa0EQwn0UxjKCmFnHcPeETqKB7Z1tXzu/v7dt1eqOXg2HgQeyPj9nxdWsLZ4puMMAnGFo9kRnGLCsxWfmlLwj5BVg1pvt9NpDlcBvKS0pssSjlAvVhPrzfu5rMWMixXuktnZGUWvKkh6lihaV4cpMOcojzqMmjg7JW3oK+UCoeE+GUl+0SbnMWrOmn2SO0A596zPt6aylcMBArwLfBWAgRUbdjtLeH4jCZcDm0gkr5LOWyeVkyGVtJOO6LlzUZNwN42qjFD+UeRqQ0nhhR4OhlEJyHRAFUK9Wba+q762GbutLaQ5mTEYqn2UPLI/ACYJ8I5kXLgSSlGEIs5QCoz6WLVq707WG3oszBOcOyvcwkfUZ0kwiagtSrlbEI5CFXZWdJhrQ0RzkUXD8yDglKVkuwfaHLeuoLihmroBJ1pHsCyf5IuHp6gPWITPrk8uX1H9J6+zcVd3GrrzfuXPHkx+Sp6LbbloxJ1mnZ3AogWffslGGKlEG7nySXE5huKpPWL7SJ5pJSmJBxin3huGyao478eg3lhGEMh+6Zlacz3k0HhrXXMlqeMy55QCQ9bj9nVdN6ULHAD7D9QfdE8LkfXwsLy053u7d+th2tu6rVYGTcxZi1IFxqPKR4UQUFscLlm2uWWrvrIwLIhiFFf03QYMDSxTcsJw4DVCww/ZPA0q4r8EXUft2fKKp0ACeBp5zfUJHrFkPaKW8AFKDGx4GVE6yCWeDOlwnjtYj1FOmweutx5KiY7Zp9Ki2GQgeUds1plmKMA08nxS/E6d2PqATkysBJDXWIviuCN94DCDCgXYTnTFbZggkkvSowgfgB0c90UMN6QuNRkQ8NGWjxoqtxC/ZevJpS1nRdUOPMtX98G5on74cE0E31d+PBKqKijtyCDnBeVA32xS9J6Cdye8HwED661gFMjN8MqjOvEiyQ8xscm4sXtyyO3dv2g9+/AP7j3/yh/aHf/Tv7dvf/jN77/33hMiInT9/3p577gV78Qtftxde/qKVSgWrS5f/6svP2ucvrdqZhbSV8+LhLOOaga5ky0f19+125yMr4Oj2Rh8FJIOso4Mj1MOIyQqBM/yGB3XRNybIxw7DEMfZAa5isgNi3I3zQOcCO+0o9HFyqe/hXdNJ/OBM7rQD35IFIbgOqXJCOw1n/EA4nC6ba0QRcBwkO9S49sSokhuAO+Hm1OckGCST7tiK6H2zQIldVZTlV7Rlt7tht1pXRNPBux4VkrX7arN0zyhL76Zhqhy1x/PCyVaaBXC+urxi58+ek/zNWqlc8giTS08/Y5efe16fz1p0wB6NG/dtsL1lAykfCF9PgsVAnjpYS8wnMznzjiP3P/boezQICWsaGPRkeH+58hUXAjT6cQEiao5aMkz61iXEY4q45wEE5ftFp4O1vMxGhXUbSJlpa6Dz2RrhaRNBRiVwomK0M3X7pGjiOTzxKHx8P+l4ZMB5gLSQMqKCjzzsZU0TXAgaLJHavkVRNKXIznqlHwY+WIWjzihhJTH0l3Nftmwka82OlKFSyS5detqXKEwD2EMQJsdSQqVQ0d9hkpyAGWvQqe/oQ4xMPhGSLuB1hIY+XmBv10xbZ4F2d1gXLLro4IWEtmchfN4L5GUIID05cy8GH/RA8lDKChS2E+ABdQKoV5f9XdXG9lgKMWH0et9iYt1eqPyqZJYUbaozuf+xQQ/2xUQ7/aEtplYtS3bWh0JA2+AcfFE/Ph8HCHFl/++4lJpcNCfjpmBPFV+25wrflEGzbu/utu1uI2a7rZy9LeW52o5YtROxO1LAu2o/eMdpAn7Cv08LvjsCfTmv7wU+u6Z7mHme7Tcf7zrHLAx/8+DYeZ5xPjGn7jrvrXpkQcWYOFnJIrw3JqMGQ2k9d8qWUkF0gYca8w74+gSSxSXxOQl3d2jMB97l75t67vHh0/fZJ4Pwvcf7adRpeJTZ7DKFzw5E0zubtiMDda/esEZ935aXV2UELbgRGBWvy9qCjMW+JTPqLxnVJNPb2d2w//Hf/3f2V9/9rlVlKDPj3JVRmpL86Q2ZMdE41jPs2Z+WoUz9ZaKLf4rvJkq6NhANRGUoBWvFPUGfDBBkFTMMScmFtIz/GMmAm3v+fmZs0hrXZ9bXLOt5Aw7xRUQAw8S3LJQxi5xMZzMyxoMw7WDbRrTryQOCQGGTgtivW7dZ9SUBHHEbuLLHLDIGL7PvhNl7JEIy68s4WHvLmK/XmM3vSl4UXWawXINxggHODGVHSiUOCYz5hgy0je1d25Nh2WRGX+OXWXqcE4Rcs0yExI/IoBGzMTpXSo4sn8u44yOLQyGVtZ7GAjP+jEnwTlJInDg4bnBS4Pxmlp/7mblZWF63XGnBVldWPBS4VGSGk4SyQzfg075TRDAr3Wy21bf71ur2bZTK26gluhB9kBCy1WrZ9ta21etN0ceScJFzhxH9CmJxnNDn9Of+3q7u3XL8AfQt7SJHAknOSCQIRyHrOI4Hkky6Icwx6Vf+D77qv6m+BoLIBMk79XNf+KjGMzbUb5eVc3jUeMhsnI7UyTl8ooSE69lQviF/j8lK6Q0eshtuiTcBZkbPnjlje42qfbDbtEHxlOoctd5EFvVGonN9zuMwMdFRKZWxhdKzqueqvb6zZ3Vmx3WN+3EYxHU4XkTL6BP01Sz/5hxn2UqRkHoRweTKyYAhEpHMYwLHdwF4FFB9yWuAk9nfMdM3AHWdHp8OUgzI4UAoNUY6Y3P2HnZRSMq4iTIZpEtcZztKlsgmWH4k/o5TZYDsm4GxjPaBeNSBTvmooPJoA2MQcGdKqFPqWrxNdElC9T5q6FAPAHprCx9d6Syb7Z7d7GdsPfIVeyb5RVtJnLVULMipdNhfMq6dLqRDicaCXeAeBEH9HCFUkW6iKkIB43ik0xLz/smYQM8kijJK8pAjaPAb/B6n3URePED0PGkHMBAvIcN9pye+iNFN9MIEGAsdyeB2r2MN6cosN6i2R/bOBx+7HPjjP/4j++P/+Ef23e/9lV2/ectWZAB+7WvfsG98/Zv2tV/+ZfulX/q8XZYBSL4CdgVYPbNmpaUFqzVFS7GE/epv/ENbOX/ZnYjkTSJKsLN99cgx2P7QMjrie9dtv7Flu+0d2xaP2qht2PbeplVx8O7vuCxywxqhMNW+WeAeDPOTINCx0rJNNX7FA6fB7Qj4Pe84ATwaWmObRL7YHEeBes2vG/Q3OzaOjadZ0Ls8eSfjeU6bPfIUeTenvtD+gLGs8Yn+tSCZdF48LSKZhDyTqe9/84DrAa8UvQzFf0WYHqE3ue7gfQGtYfeAhxPaAokmZTOlYtY1eGbgwEH+4Zw9d/aMxf4Pf/Av/oD9UFGQXSFldk2CZiQkHznEEMggPpxzBNfEKPUc6zjdYz1xNLgSySfndLgXacIcHgfcGJvTEW0JonY/Zqczl6VMZJyhzween3ydQFheY9i0/377D60Qy9ovWh9YJV62TDRQEk96r4N7+gYiXCnUUsJhlPuDqr3eeNOy0Yz96d53bCFWknGzaVvdG1aUYuCCeYr4+PpQYpyBE+vzSUF1IpnHkPDoBgNT9dErcExg8AIQphPcUGfw7DXqInAN2HzextAP7fI750M4i33YViINerbVitp9abhShXCx2J/9/Nu2f3XXlqQUoQhwf/hM6BmG+Yd/IYT3fdy9aW813nWHzc/bb9uT6YvBM/6sBqCaQ4sYikPRDsz7ILR7BqCL79VfkRLTsffaH9qZ5OnAU3342gC8UEp1LInkJXTF7Ka3kaoNG/Yf9v6jLSUW7c3GT60UL/n+vdMA82N2jDI88eYJgJPrx+23nIl8r/G6nU6sWaozsEy6aMX0om33tmy/u2tJZq8QTnMgaMLRhhBBM9hiqULFOlIUtltjq0jo5hJBWPiDAN7Bnrk/ar5l+9a0a6L3xqhhq4mVyR2PAuoV8Q+MU8LVrwyu2e3hPZUmISmF77nsS7acOm+V5CnPUbGg7yw/wTtbyqzZTr9mHdEUW2DhMXKamGnjAUDDKNRxCYdJaNg8YOZ/KOU7IiMlkQ/CFKdxAd0zs+TMXorYLJ7G4osIPrZ3OwLig74EQsJhdtaH8UXYdDRDOPVRfjaQQOZcvMR6xilQHXypgpi7zwSFAN8V/44VCpMTlC+DRMI2ShJKQUx9J/PJkokFS7NuXG1o3X7H4rmKpSpSvgHxN3b8iDJbLCMaYIbck0NOlhYALLdhxtrrTbmPuFTBQfcPW7VgGQJjByEneiBpHeMJ+vjUSxXEw8g34O3gHZP7PapAign1O+ogEJ/wZHjBFn1HQGOepKCdzeuWWbt0gJfjoDJYyiNguUf4zgPQT4w7jHIMX+Zl6fXG7j0LksNFrJjLW623LbyaFKCW7WzJKJQBPNS4J5nU+jptVztQrtoywsexIFeBjBH2EJc5a+1x3J0/acmonUGQCJAQdUJzMXzJUdGLyIgl/4A4f0R9s5IPEhmSs6AjA7MrjZnZ+qhoo9PY95wJRGL4GuVBy8N+iRRj5wKWKrCUjzokhnWflNjrsvsA6Rr1Xj1HToGeFNSkeGyHKDCxURJDZeNS7Ee0QTqD+DTLLOAJ6WxBclQ1b+9ZI1KwJs+rXJkUlheND2UcBDssjNx4T41xIsvg0TgjxwHRGkQYJCQfkioLI5DZ/4R4AOMiI0MsV1nQ6aj1CUvvVIWLoXXjOXdy0HdszYgzaaQxgYOGpSFk9CcBY0vfY1LcsuVlVzwxbDoalxyUD55YyoADgHqnxTOo21g0CVmgR7AdGSHGBDWD9/JQY37hCadBZCD1x+GQSQqXzX1xx6TqD++JuvMHZ0W0TzSD2ltc9P5ww0+/YzKWWh2NGemN4ItrzNY1avtWb8nwUpuJOoCYfImIlNZYj9wfkk1p8ZwJ/+MAv67PaEz1Ovft3zW/Z4X4gv248TPLx3J+OFFOZKM6XmNaBmBKeJ8dAyF0G9ZS3/yo/a4NIyPpUj+wSqzijuQDQA9huUVC8tPlccDrqctIOCUUuzOI2ROXXnBnyU/qP7Wt/pbd6tyQkV6T3F0QkQX4ohYcLMWIScbAj8i5VIqsWMEWNI7a1oq0LU0b4PM+S6936l28LwTkjE9igA/a1qjhQXP68t8PgGi9rnpJlyqWAifAQ0F1EY8VsXkuBHX0ifj0vtJfqDNisPiWcarXOBHwRS5N65TcE0VvT8nQ1j2+9FHFe7SFrpPEkHJJUDj1mEOsRXI9XfPJJPihbuAhnlW5LFXwrRgpcALInxjGs+oEvrgWLAE5xG8c5xiOFb2zy73qO5Yo78p4Toq7jcW3btR7VupftIXBaVvIPiMda9nyojUmjGjfdD/gSHpr/w1rdDfsh8Nrlk0t2mISZx79p/eG9+rDl12xXp4Eeqq7L89R/TzalEN/b4rm70vvute7L/2sbYtDyRfJLfQ4ts9z/IKrqTp4Aledj/ZYokKkRaAHwL+uXbvqiVdzLAmQbOiOxGuEg+39bXv1+g/soxsf2msf/sB27+7Y7vaWcDe21TMkKrxkp8+cszOnz9rpU6dslQSAC4suVwqlguUl81MybnGiwp9ea7xhH9z80N78izc9Oun3/sk/s3U9S/g6chA5GUvlD46xZFzVJKNTJIUV5nHixlLiE0z6aFzAWzXmfGmU/rqSVThSabfT4uQIAXuwi84gGngQuD6BLND45h1CnmS85GqfKIMHP8u7cWKzFDBIoH34fvDPXwjYqCy/hg6ZkZ8eF4Bvpyh5MdQ4DXJqHZbloJ+uv6HfzVynLLcNcHQw/sRfw/PuPKFs1TOm/obOh7ret7wlOxXdr+brj+VDjEMJL382GJGiGdkqr1RfsaL0hVr1fYsVz1vcl8CofF1nJIX3gsehdHUc8EyiQu8h3+LACfdG48e2P9qXDfWO5SX7yrJXnF8i51VY7F/9X//Xf+AdQad7xwshKJ/HDjGBEw5fi+v3CFEwMZgaRqgaiXI81idKOh4sz+RP/UFSeKhpswryLMx2YABjT5BX60RsKXPeMnEJTAb9XKBzJl8nEJZJRxQk5FbiS1aMFawkY9+ND0HQqfPeDU2oIbpvRDZNukeDCkaCQViJla0YL9qCBGksOhCzqVoqzv1HB45355HfD4eT6vNpwBPciJihgWFbTBoHEEJG7/LBomOsPrW2lD76UwQ0JBRTwoVn9fQD2yFyO3IdphKxnPDzlIzLc7aaWnGjOq9zy/ll95SGSxXC51CanKnryXnAfRj2xbhEfrzixE5/OsFPHgkxh9JKFnWYd+yE9ULQBX25FF9UWepPleWDVnBQA/oiPATUYdhj5kaCb8oAgS4Lsbwtq6yCjLOK6kZdpwFm7jMyMmJYX34SCCOWiWSsLDqljYuRokXEnFm3i/FS7TWtLaM96+HIYX3n4yzACId6RP072tm1aKUsxlW0xfglN9Jnt1+cC6KBseqQlJK+lF93fC24A27G2HoAgDsSRPruDGkJ6WjKylH6csHzUiwlliyjcZpSmXm1O8V3k8Lej1o2fco2xWOiUiJiMh5q/arPepJ3Yl7b3dkpBk+CQOd/J4FQM2g3pSwNLVGUETpzr9MmCjGKDSGsM3zMd1ZAoZRifwQQLNQXvjlT5sMdB7FP5zjQOV/uoPeSkFRIss3dDRmvEVsonnFa7Wx+rHKSlmTZAuWJvlmnHyT3E9+nHIQdhr34BssooLLP1HGg8jxsXu+ISmFjHH96x4HqTNsFjnuVCZBLASUmzhpWZNgB4DgIdnug7tPAO/r1HXV/z9KLwpvXeR48xHEgYIaB7PvpXNYyalunWbdOfU9G7LKMwryHzveGDWv2qj4bhfOA0MqVyhk7u/qUh7FTBkkIfRtDDCP1AcohDsRBuyE5SZ4DGbUyNatjKYSSVQlyGYj/uRKmvuuMCeMduHFKX+fScSukE5ZNkpcg6g4BjNs9ifJ2dUeKjfQF4QbRllS5RJARycB2ijgOyGIgBisDXvJf/dgcMYvJriqBYdoZSHEWj0rFZHyOpMyqrAxbEibVL7RBdDXQWEhKMQZ3GMhJGXlDGcw4Cdi1AYU1L1lE3cIdBth7nJl3IgIJ20+mZchoLBO+Dw3Q1r7uZQkCylxeRpuHLau+URmkLEtghirS0Xt0vSveTb1xKGAgUgdoFB6PnGRnBaIj2NUiE+1bc4ChLmVfbd7Z2fMlGQk9A38jlwOOGsoj/0AcA4M1p/rNNXYGwNlCu3AoFIf7Fl96wp1IyH4c+uAsQTidxgO7ChC1AT1i9JPHYEAyT3BZCJYkkEyZZ3qiK/I4pPMFr3NPPAODxHd5UF3Zihv6ZNYT+et0IMMG3OA4CA0OjKcDI1nX2DWikFywpeSaFcSzkW/kBHLaFh0gYfQCHRp75MU4AXwdufo1IyMOGVJJlGXQLaqXgzHsQ4cy1FaSJyJ3qIPLeF3CQcI+7qzfDrYYW7C0DBvKYinjAtGKCfUl41nPwaYoU5zFnTTROPu5p7wNkWHKdoWfbnxgcLExeTRwyqj9Hm3glQmA3wf4EETUBwbP0r0PgwiZ7OHJZRwzh2WeCKKBKAaU3veg0H4gwI2uqwMwkMgTwKdHHITXBIH64v8FzgXkie7hHQdlADrvjgPalRB96lTwbADJffF00S3JJVkqFehe9I0O9VkMOptyHKCeuONA18KdEkIaA7xs0Ts8pcd4i+btfkO8JKI+7C95xGGuf1Y6+wXxtTX174JJM7Bs/pTLttARwKcKp0SKdb0226nZUqpileIlX8Ka0Vj2urrOFLQ5KnqC9kl6nWDNuMpBPurqkT90FSYcF0T36GUpIpzEj3ypoP74N3m1f/dzAE6wbkN8LGXtTs+dBvD3jz++bru7uy7fNrZ2bHu/Jj6y7dFjORly51fO2xM4CtakOxfTtkxCwjNP28LKaSuWilaUvEcmwKuCyKBgyRHLyMIcDrQlJp77k+/92N760Vv2rW/9PfuVb/yKy5oAD6q/OwSCQ42RgVq3K/uvSdcMHIyUT1k4+ehMHxs60H99TOg6vMwjy0R7YlJelwDHqCckow1o8kHA3dQHox45h9XoW6ZCp9MEeAKEkxzhMiOA6I1j71W93LGm9ofRL9Pg9YB3i47FIL3t0wBv9qWpqtO048D5NnQE38IprLLdecAzzrsn7dBnTG3EcVDX+d2G6LS9GOjgemVE8kNDyYaMFQF05H96TzaatrLkTErfE7lzoj/0Ub1f/wLq99oLF9KxdcTS6DqTK3omGCPBfRnR7SJ6d0w8PbXkziHHG3Shj4PkiEFn6iRE9okPMRoRCoomzgQSzBC6EcG4BIm6xxVZ9nbGoSBFiQNkOQcR0v076KR2EziJMPDmJyJpW0ydtaX0BUduSBTHQR05U0xYLgrUYqKC396Nu9Cg8yUJXp8TwHGmwSHBP2zt6TcCNeMGJnWBkYhcrDkWA4jsSZHwh47U0fF+Yp2PA/U5AR2fGtxxgJHAelr6U30VaTZklEpgqr/oG/dSy9gaqU9HfJ/UHWLztviv4+CCY3IvA7YxICFKztYTz0gxWLFSvGjxYcxSUiwXKmL+JTxckzInz4VC4EGQktJRShQtzTYvOA28XnpmUrEQd9A6Rgpjha2wGBCzAF2UYkU3fgOnweE97iiisPA4oBP1eEeKgISclwuo/pSFMwNlirJmnQYA9fSlL1LgjmV2nwLKYjYnhbCKlSV4NaxI3iZFPyZlip0iUqLDntWkwAceypMdahOg/h1ZAzWNTQmeLfXFUuoJKyalLIbIAx5AfCzZyQnvhcyyJ5F8HKdBCJ6NX4IEx0kmllU78yoz6xE80/RAe1yAqz4R1TspBSCbXrSKFNehlMPrjdsSsHExvKMKXgge8qZno3kpsXOuh8CznqRvd8diFSkOMjZngZlEIhgiSSkeMixCgOZxKPDNHazT9APZ8FxfY2zWC66ycBzEMnnnL07Dk79hdd+Fcbw4k0CTsXmS4wAHxSS6gPegMLrB3+1LeKiPxHv7uicXX7JS4azfM2juqt1dCaCKG/cIfGbepx0HLnQwKCSQozrv9PsZOg4QeghUciawuwNlflrHAUBOAXDP+AS/AIkReRe7BEz3he4+0XEw6retu3Xdt61MFkjgGJQ1C+6sIJ+K8BOTARvWMQRvhz6ZnWGs5nMFq27f9/7OFEXXObVNtDWQcbnf2bJOq+XRUi2VubvRsPs3JHt070KlrDHj+9S4UQ3QF8lRR8/J+JVRyG4JmUjfWlLAGTvMaQykFGCIkaSwH0tbPhEVuSZ8+0DWg+dLC7awuODGuWXK1pLedGd73zr1XebtpQCJHtVXKRndLRXD9oKMzWxaiv5YyrDeG5eiguPB0mVLyqhACYVnafR6gsOMUIehkc6XJF5SHtVAAihmRFiXz3ggcgBaAc+d+rZHiIwykhXlBcvJ8If/4GSgnw5mw9VvJIoE97qg4TC0alU0pmupqHi1eCnX2JEhnYJfqC/0ThIkkggsJ3yyu4tJyWJpD4qh6x3wFuk0JGJkDXu327OeaIptKTF+62KlGOrUASdBp9v1sknY11M7mD9Bweb5hMZrDGVOddHbPPqE/Ace8SBjNsceEhpfO82e51xgXBD1QJQAESakoWy1JU/1DtalM76JwGDnBraHpK4o9PQJW29mdY7IDSItAD7BcazfsFEs4ziKSwcgN4IvXdF56GMkHhuXPneA25COxczYiWBJulgiWRbP1jsn8o17gvuQkeJr8LzEfEe9lzYUL1E/5ZMLLt8w+MlbxPuCNogHNnfEMwtCYKDvHRzCCzt0NHbu2gcfXZPxWPC13GX1HfKSySEiB3w2VTj3MvWcHlMTRLgap769rPqZvmEWNalxko8tia761uzdt0xWegoGIfREnfV8YCBN4UPguw4Q6q9yHgYRGYu82yMOHgK8Q2TrM48RliiGfUtb6JPJfdMQ1gu9KyreoQrLMIHnBrLccacj1Id9oojvKlsX/FwI7jQQnxxhNE3w508Fj1pib099k/btJ30yysvWfbqWVJl8DiYy1CdtVBccB7yTXSFci6I/NBY64iMdvS/aitldobMqfbFoT0rOlTQm1q0UWZeRvqZ+XbZcYsEKibKlVRESu7LDQChvD+rgOKI/9Fv9XURfSYt/FJ+wbCLtdO083O8XX5J+S5SS0747DsIIWL/lyJF3XYUj59HKPmEjWqYdbnjrt8svjU/fqlX0QRQS27G2anu20+jbrTv37dYtHAY7+rypMd20s2tLtrK8bMvr53y7PJY6nV85Y6dWT9na0pqVS2UrCJ2p1oYlF89LvhTVjglNT9oeOg4c3/SJ4wD8R62+UbM//B/+UL/G9vu//8/t4oWLfn4WepINjf6e9Uc1lbUhupM9RRPVp0gc9V5IAg4hzhlH4JVPnbF+oyp+2HN5ii3Tlx4yRPY8DEAy+NNXj27Xe4k6eRhQp8COI2pkZAOVwdjl+WAJ1FStqTN/7jjQ++aNXc6rnJjqMCaiaIIrxo7LedqCc4Nz044D/hjj+u25BcQHcRxwP+cPQGXjFMRxIMxZZlix9CjIjxc49Po+aeuOP/05nvXH9WJEMmz/miVza+I9y6qbxi/Vm9TBa0o93fEqfHjkV1D/kH8A9FsxIb07nrVKVGPKZa7KcFQx3kVLfudnCAwOZ2YgzZ0GKd86xR0JYjbRQt6iC1LAOVDESxrgqtBoZ9uGW/eDY1+GtgYVkQsImpPWokNwLTFQPOgw+b8ToOMQNpmSFPS6FJzD9UhAY1C3G40bttGunjBAIKjjbTsJHuPWTwaiD/puJOHKPrjDckVH2QYVKWYlEVou4w6D2ZwGYq2Tgfhg8AGmT5TJLXVcT50P8TO42Urp23/x53blygd+bpqYAwgGwDRQWjBoA0bAwZqc2bqAN/xS0xAvsG1cT0bD0T4LywuPAwjP4VXkPIfq7cfk+uGhc3yG5/9GQXiBAcBYhDeSQkYlWm/Um7YDg3sEGuOengzFTkKMS8pjZ0So1nF8PxT+xts6H2h3WUorysNK6rz90sKvWTa2qDHnrZ/cNQWqJ60LlYuTAGea74UupRznwFwQb0PJwkAP2w8zF/XKoFVfDEQLrNGcgF/DWJBii9E9D2det3l/8JvJH+Xz90AQwx/LYOvjqZ6AzwLAL0lcx28JnZKUvXSMZEBBPZPFlcBYk9F8IoA7KSEY738z/Q5dfwIafACgNKHIuQHzCHV+0C04X/r7dy1VkaBGSJ8AQ/Ux/AjnyklAaOfSyqoVZKSz+0AhGbHlsxecctn3Xy+wZIKdE1KWzMrQzud9RvjWnY/tjTdft5s3bwazzzL8R+z0M8EbUQxsrRlhxgBaFu8Okv+pv2XYEL4OcN4VSr0wNEQog1krjM329m1rb1zV8bGN2zUp20U3ekkc5TPc+mSZAaGjgFQknQtC/zGMfekEhv9IBrKQ2mGJgepGpAJOkYyM2eVcwgqZlIZSwmfBo+LjJD7MFco2TOYCQx7nhZR8XB6JvmSq+hGDudGUsV6r6V1qg+pdq1VdpsQkx1qNuidLZOYbg5z7McBjXv7kfTrHNm6MJsYDRjMzZSZFvCNFrr674TOA+zq4d7/RtMbepsquWlZ4WFpcsvW1dd9/nCUQuUTUtwfc2Npyh1RO9zT74rFCErNGtAUnRJh/oCNTv9rs2B56EPXQ2KL+bNE4TJVtXLvrThGiI0hkySeOkHSxYrkka8+ZSU/p/XlbWVqxhVLWcin6UQqn92XgQGWWMJsLEg8X1IfQE0o8Jh35NEqVivDB+mwya6tfxfP6UiLbY1knUjbnrYmXAqT+KdqISDvhmHcc4av6Dm0de24Gom7wzL+HNgT6gDifxlJSugk5M7zMg2cilurX7NJK2tbWT9uVD963rc0Nx0FMPDA07nlPDMc+M9juoBTtkzNB40Y3+nuCfBwpK6crVo4sidowyJaEA6I70D0Dme8h6xov8GPq4eOGmuhcTLjyaye06ZOA44EvMAbK5n0qPzzCsTsLnGPGWV8o5FiduO59q3Z5KDXybE45IUMMr1FOAtxiWAiidRmDQ+kO8JIp4Ko7W8Tn/Dd1pS91gRIH6lMND2uK9rfaHau1xlZtx+xOgwjYdbsY/bJdSn1VhsxZO5d92tYz562SXrKlDHvtFxzPQRRIWGdKDY8Agneqb0Wf9C1GNMYnRn5Qff3Hv4TaJL7j5QXY1qff4Pf5FrFq80lHkiObl3xgCU/HI5Fazba14VHi5bdu3bK3fvaWffe737fvff9Ve+PHb7mjIJ9P24svf86+/OWv2Re+8EV78qkn7fQp8ZXlBV9bznaIFenjbJXo/Nr7UPWLiSfqO79gWZOuOAo0A9YY/HLAQfjd737Xrl790L75K79ql599Tvg57Df4NDYLu1pttm7aT+7+sd2uvWox8TbuA7Ou90/h+CTAeZAUz0kXF2zEjjH1XfGXusuIRwZeM3mv62KzCv0UuJ6uA8PcZZOeG0DT6MNc81KOP8+1BwI4h/Zn7sP4B5/+vPeLPif3BPUQlia/iUQh6gDb46T3cT5ChFqsZS12oxDEJCXgYaNoXoJd98iGYslN0AO8b2Cp/Zs2lh7MrjHevInKCrfiq9tI4C3GRNIhNfC+6brwld8D32I4PM9b9LzqHo6yzxwC7wvHjLEMUjXIHfl8QumFvEWWV3SsBYcULIhruL3lDgXb23WlnCUPwSFjT0gjLLEq5Q3jiHf9XUIsVQzaLOHpivQEcvGCXSw/YafyLFk4ykyBsIP+0wPVadJXYxGrOwroM53Duzgv+dE00CK6ZLZpnsRGFLyQeM6+nP+GBMHhjPaimOM3vvErnhhxVrDNAiRMohMSWtaHNbvXu2Nta9luf8vutW9bY6B+8FqcDFENHuo3wgN3UFF90jafgZjn6BH4Q7pnXgP1E+Hla6VQ7mav/w0AM8ysle9LoQ9pbym5Yl+ufNPOZi9bi1kpMZV5gGHN7NpQCm292bOPNL6SsRf07K/bcnL1oG/+5wR4X5kpuied/G5j1/rMdJ1ACygGoXJwEqCccaeQFJyYAZ/RFr36enwv7VDhkIQPvPEk/RIcwSd0oro50TwAnNwecMsD+0jjNpKXYlGtqaDpMXv4DMJkt9e2t2rv+zpg+Fg8v+gzwmSzd1D7aCcz+Uc85LOA4gYuHnTPiaA6OU7mjKu/IyDqwo0u5NQxoF+laGNwPADY/k6t8lB7cDMXdJoxuLm5bTv7NdveuutGT6vTsx3JwRvXr2tsy+CxlN4ZOL2yKm/l9KJ96Rufs+eevURlZZBLNuo6f67UY8RJ2BMSXykUbKGQkSFaEe+M+Hr2nhQwjEOeCWa/ZTjRhwKUPQzMrFh/yzI6stZkKZAUmnIhZ0MZjL67gJ7DGdMaJqyYHEucY5hmrN3ty3hmtweNv0TRDdTEEGNUioeeg0+ilMSIbpDhGczksjvBwOr9iPUae+5caEjpps3xEeH8ul/lxNM5K6k9SwUZ/hqfyNahWlqrVi066gZJDFVvHGYoW9lcVrjhvdyr9om+MIzJJ9DVec8xgVIqI3LcDHYtwLiP5ZfdyMiQ3UH1JPkZiii5EjAyd3Z3bF9lBMZo1FCp9sV38rGOrS0vedgva5S5vri0qrEWsVZ1z/b3drwcllGAfxKhtfY2rLZz35qqF+9cXFiwjBRtK6zY8P571m03nFfTjlqjYWunT7lTJa+2lWXwZ4WPmAyKZrNh9UbLdvYIb96xRkPjWOOWfvU2qZ7QoUe4CBeVSln4SlkhFfX6ZnJ53/KRHTG6RDiob9LCZapXdbqYBujQKRq6nhqzc+X3zDl/Vv/RT8k4tK3nVQbn/AhumwJd0/W0cIbhgpEM/sJt4uDTcdHXqUrOnn/hc7a5tW3vvv+BL0eRtHeHAw466OcYqFycCDhVDxwSAqRDXPS6NFiyM+lflxF4wa7uRKRzBlE14X18gkv/7HZtKByiM/lvfX5iB4KeOShDY5P2M6nm66NPKM+dC7p/9npC9WKsCFn+m1D+2Tr5b/rxhLJDYMaWmdMQmOVOyqDk+bmPcq/onPGOKYLjpS46rrfG1msn7Ha1bzerBRnXF63XPWvx/mV7IvHr9nLh120pcdpKiYotppcsl8qL7+XUjqDujpvJO6ePhPgLR7AjiM5NqhFC2G7+92UXOH51jqUJRAuHPBDAIGx3Ws5Libgh8igi3jd9jMdR0UbPqvt18YQ9jbt929bYu3r1qr3xxhv2V3/1V/aXOn74wx96UtKz587ab/zGb9hv/fbv2K/9+m/aV770JXvyyadtobTsvIVtyNfXTltCdkVc/DY2wHgU75MsIsJJX7y+yGR3yunwYR1U2YE2Umf/PjlCYBnXz372M/vOX/yFPfvsZfvVX/0VjaOMd5Mblzp60ovvVG/Zm9vfsfbwqq0WEuIPop3pgh4LhF/hL79+3kbiUb2GbDzRxKMANhJ5X7h/LF032hRfarYCupoD3E8EWA+ngVNdcI5EpMdm+SfAdfr6cWzJ8JmDbWOFc6JxkNAkL/XrJ+lMunYSYNx3VPeN3o7dlT0DjCVHWZ7hHcCjoE4HzoOBJA9bUxL9hyP3SCdNvYZogwi5iKaWCwFBG0L9FkeH+Ez4HF849OxINkZv72ao3X52AKLCgwrMwsH18A8cMAAgfpgrhxAfIRJhYdEilUUJzoIzSxLycQwkqKvbdRs2+7Yow/OJ7HkwPXnDZwOHbXg0YJDG8kuBYi2FW1/8fGvYtI32XffaAVN99Z8shH3j3yd9FcLRXycD3VHtjK3pk7Bho6UUiji31G/9XloGKmvKgmsoOLdu3pISlPc1WvOANxNNgBFc7+/b1cZ7dr97TcbOu/bzve/bZu9Du9b8kV2p/8iqgy1rDht+/0k1dgGbzGgwMpPTm5w9oXUhLdAwP/R7Dn2gDONEGnWkrHUnjO0x6OgAHuMZF54ebiymOnkuJuaRiZbFbEt2q952vB/vx7HV2n27sb+rvjJL25qdzl6yfLxi6YgUbwmpRwV6kbBg+hqP5N8luMCMJGw1jsKxJiY3Y/R5n+hT903/TVoxOaZAvMmz+jYPd0+ZBvpcPSCljs/p8vyi10fEdnDu8BOYU97kM4CIeMfIql0ZeFgtB1cP7wreFlyb/vNr0GNEirCEzpxXOTDDWtE4eDp/1laSKzwkPhzMLB60V9+ZMfcdZB7QvyQyBF9EKzw2gKOUDNLJcoT/FGCkdvjsGmsM54GjXfiij08C4RBF4kH3+DXhDWOSKIFyeUljd2SbmxvOm8jqPxCL6knRJgEfjsl8IWvLp0u2fnbZUjKq93a3bb/RMRLvufKjMlGS2DaxLkOTZUAR8TpPaKj6+G4KKgclEsXGd1TSFecMqvNwKCVL1wnzZD29h99KaSWUH8W/H5HRFpNBz45BwlFcY4REYj4rrvtYcoGR7rOBMoQdD+RRaLdVtoxmGTDMkGMkB+utg/eynRoJEwnjxQDiPEsniA7AOHMDrbAq2aqyG/cCZV9lZYpLnueAJQjFcllNDGbRKyun3MlQEA7Z8SEtIxlHChESiejQSmXJG7WtIWWUdcZd6RrBrkUjjTl9ojD1gzpjIOFMoV7MJpJYsM2Wj7oWTJTIsJehSoQDzgicKmzL6M4cyaK+ugWDC3yyDhlHzf7+ntXqddG88CzDn6iKRDJYG1wolHw5T0rtyqvOSRkCTfXlzRvX3SBuo3yzPEj9TPQFuRSY1YR2CiRE0zta7MYgmsGBgsMGHPfV9xjcLKFAGY/HU1bvjNT+tkdNhOHFGgH6U7cLp1EpptPgJOt0EYSghwAtHzeUD+k/PMuw8uSL3veq11CKr/54lvNc55GDYtCp+i2XM5zkmYNDN4NLcljEpRQ/9dRTdv7cOXe4bW1vBe9kn3jJBba4C587oCd9x8hyR5u+h0AdIPuoxj8RP4uxdbsYe9kWxk9arSu+PGg7fsLy1AqNMZwKh2V4eTrC90yX7zC5HsJBWTq8fhNc+kH56j8R9pFnZiF8dvoeeAb704cOjaC8o2V4uP4Dyg2h1e3J6CfSKODTh+Udfg+Btd1djafeKGr7w4htt3uiv4LtNzO2X12wdOsZOzN83s7HLtv5+CV7OvmSrSXPWTqWs2wkr/Ec9yVAQUTB5D2Td9E3GMweBaDD64/s0ncOz0mim6DT2Vb5844iygrw5SHhkztpAuW3NJ4+/Ohj5wtwR3g0/PT+xn27c+e2H0QMXPv4mn3wwbv23rtv+3Hjxsd+/9NPX7Jf+cY3ZJz/qn1Dny+9/JLvaADvS2Unh/gQTp2wbYuLy6LfC+JpyzZOEKkWyGG/TqX8B84CjZ+4aFq0ORQvCu8DuDcEb4su4cS8e/eO/eCNH9i/+df/2hr1mn3rm9+0c+fP6SbG+tCa/Ybdrl61rc412xp/qL66o7P7zoMfRyecB9SJZJFRyQZf8oIseIDzAF6FDCJxsG+3D1BGOq7z4hfiY7PgsgldWH/Q3V6nL1451LjRRZV3oNNMQSDvMPDD68fvmQfIzcApMHW/412/XR4EZU7DvPeHwDVkCDIiLl16MV6WTrYeXp0cUyCUjCXIRqOeRbv71svKBp2Ovtft477aNHEE+BIP/U3TRghh24M2Tb2H5yVjRq0d2TV1i5PrY3LpseHwJYdHIDhRNI4i68h1KjVpfHjev0/9MZoPcibAyFEYJMyiEqKRQtEG6ZzVmjXb3NqVsrTjeRIGEt79Vk2ygezNRwXcJ4XpNjwKeNbjZE4ETuK1ibdp3LeGjNyOlLCwvd7Gv0MI3n9YhwfX5ujVsA0PAq6ynpZ1tRtNPHwww+DZuJTNlfRFW82uudc49OziOLhx44YzZQSEC0y4+gGMfZvL260bttW9Zbv9q/Zx+03bG7wtRnrXymlCdm5ZPtmwxXTP9gdX7cPa+9YcSKkTPc4DlA2S8MF8PCkftCkaPdLm8Bxt5lMHv6FlPzeLCzXU14BLy/fZ/8kzfsy7fwY8dFJloKg+7N5DCITNbPkYhBlnPE9aYlSyvnBLxAfMA29stdu2bj9p1U5KnyXL24KdST9t6WjOy5vHXA7eMfMulPRwRpV16ODtyPVHBt4pwfCJnj0EaGsls265+FnbxRCZigLyBDv6DNfWq6X6E71N/QXnJleYiUpnXMghfKav8edPTOiVX7Pg62gP7p6D08m5sCx3QOgI8CDFRQJztyU+IsUeMjqsQfC+g2PSX4dXg3MBbfilucB132pMxmdvUBV9CFde1mFdcUCQCM6jaE4YT4DnAhAenH4fE3w8ytDzsXjkHQ/nOX9TgLHNDNPJiQ8/KwgMl6KUyW5933M6LCwseRg/iuHC4oplU3mNTXIwEE7NvUUZyHm7zX7db7xiH1z50Gf42WoPRUvU48o0kQGgD5ySOZ6VMzgTHHQeXub7YMMfdA9Ge1dHs9nyRF3VjpTJHnttsw3Y0NqRtBvdXVnBGMwYMk5vMuABtuGiDiSqKxVJ7JhRfQ8VzrhohJwCbIHoUQaqBDypK6OCnV3gw8zs4QygbkHIsHQkyfUecl78ehATnQgHmTFr4olcGFmSHRP0DA4Q2sCsCfUa6974eGC5dMKVdbYjJJEsORySo65wheKqd4MjvQsHBTysIyOcurD1Y0YHdeBdJD2kX1D482l4vfAmpbPT6QbPgHf1H1sUgleP2lDdfMZfz6QzaSvnWFZQ8DqSAwHcsy0k0Ro++QBeKcnxQuJIYUl9xmz7QqVky4uLtr+3504i3svSDleYUbD1DLO/JJkMZhwj7iAIjTzawC4QTNaAX5wJLF/AUYHDJ6Xn2PGBEUeZlM93pyHhA0eOyMoNMncKqRwMNM/SLWVemPR3hAfgPAgeons5xfPBeuvggN8QseX8w3OPYPTFjKUnGIUeoUK5QxlvJDDVOWdRE6B8aNsdGZmCrZ86Zc9efs729vc9NJx6e0i6+i5YqqVycRSIXjhi0CF1mRTKhxtlui+Y0eaIWjaWteXMquUi56zRXrD6IGMD0SG97tidICq4/7CC/lvl4wQIj4N7eO/EYHecTd0T1snvAyhf4Dh7AByUNXl+clbP6b1Tz3p/qF1A+J7DWs8H6KvXHlh1B4fUcV2b17Hqfdf1i5RoM2PVVtx63QXr9NasXVu0XPcZOxN52c6kLls2sWzlzBkZSUu+rrqQLHgyNvBOcuOU+Ai0FtQvKJ/v9A85CAJ9Ue0Ch9CPDG22bfUlKPS3rgWOsBCXel6Gpdd1ooOCE2jfy+K3l89WtV3b29u1Wxvb9sF779ntmzftzu1bdvPmDbtx/WO7deO6H1tbm84Tnrr0tH3+C1+0z33+C/bCy1+wJ5+8YKfWVm15adETdbJTmO9soHHM+w76WbStj0nbCApJePJSaJM+9LrKkIwIF+448Haoj7lZdkcnlrdb16/YB++/Z++pnm+//bb9/Odv2Y/f/JH94Ic/sNdef82+9/1X7E/+9M/s//2v/1v7b/6b/4fdun3T/v7v/I59+ctfcT7RGbWs3q9Kb79pH26/apvNn6o/qrYqngmuA9zpfZ8QoBuizdhFAfvO8yuJ1w3bR5cKh+D3iw+xvS7RT/wOgZ3cdMadpeF5bMsB5cE/dY6jLb1pe7dju9X25L7wCIBz8MDQacA1HOWBHXAywOMDW3fGyBbw220E8XDq5HeH5/z8TFv0FTkAr/XoX8kD7uUOZENb+Broj3ceA05Byj3ZTY0tG6QqnkT3CHAPzEllRZErfj2o0zSAgwHvpq66FHwG+Bi1pRfqelT2Enpg7H//X/3Tg+SI8yAo/PgRFBogLTyCa0chOB988hd+n3wJPicQ1kHk6Z8HwHkYoEYWeY9JPCSJYvt9CfHckq0XL1lSiMFxwLpTSV0VrQ5iikbvCBglSvjR9x3/HRJL8P7Z6w8F1dMVJCk/A7ZD8mz9JFdqWTrRdyXOB5/aMA0071EH5GPX6VFgTpl4qCbfJkcA1DM4c/wZN5C4rkuNDjNaUiJFqKV04BltD6R49uN2JvmylZIVZ9IMpEaj7kz0ySefdOZKplbH0wQntLkvnNZGG/Z27TVhdMPSyZYVZfeRcCulsrNSNAnpCkLUorbf27V7rW1bSK3oN8lqAgFxFHiH/le9WB/kW5NMmPQB0Bg/dN/BdxRSjpP7zbeuI0svByfC+2Y/ZwDlBE8q6598q74T7psFFE2UXbL3ewZcAc+mpTQX4xVrdBu23bvnuKEJTRkA91pdKyefsGfKn7eVxKrFZSQkE1K+C0sqY2aWPgQengd6F0rJsMN6bClvUsx18sR2ngTM7pEc0RVIGUwPA59pY599vW86KSCjjL+t1q7dbN4QrZD4LLju69zEDCNS0qkzEN5/+KexOjl0s41bTYtISU+snhIdYcgcXuduaewa6uJOEvTwqhC4xg4OaAW++wz3hoAQaTYsng/2dD94nxj0SIp+VAZXT8pCu4+ADEKx022SI0qpLpZnytKI1DM4WsFdUBY9of6iPGYcCzI6J3XzzL8IEtaMq49Yh78twdOLyCBNr+hpdla45kp4srwW0CGCshsk4QxxTSg/hr4nK1TZTr8ymMh6T4TCYyVHFDgd63mSCB4sjcB4x3mjd3ryRZ0LkyNqoPgOEFEZ1cnKur/fy9E9JyZHFH3hEMDRFfY/73TjgnNTNEsZUYx3jcVZoC7dnZuWWX/m4L3zwKM0VPaDdkoBUBDjsYj19+75Xve+BMnrHrFKZUH8VEa7ymqKt3UHKEJmdfHO2x/fsq27hMsXrKT7MEAZpYRmkxiQ/AKRaNKyGgMZmTjNYVw0RYZz0ZjuHKrPySeQ1PswyE24QSlidpadgHCID9mxqN+wDtnChTPqultvWipCkiX6SgYYyiB7oxPRIHyQDLiY0ThOl5y/xwfCMYpjPIgySGSylo5KcGsc9CR6W/ovrnZBv9lc2XIysMGbJzgkJB3FGod8MidjpG/xft1Set84v+LvJ5kgdNzpyKDpSgZLCdNQ8WUHkX7bcw8wGw1u2q22XjvwrSfTRCqofBwScHV2g4CXkmhMlbMofFWfXdM7pKQx84+hTTRDLiqlNpLyZIPIMqIlcPSUl9bEe4eW0nmcJChddY11T1gooz6dkrzKFn3ch4YB46srPkOSxGJpwevDsgPezbaQ5HZIlZZk8KZEB+zWsOPRCR55IB4B3RLdwC4KGdERCb5w4BM9gQz12VfJubjKga729ve8HsVC0fsOWvDE1uo7aIvcDfSNj2vVjVFBQlG2rnRnjsr38cPBmMFga9y3cYxcAaIpPYfBj1LsnEgfKNLQGo4hLxfjTu9zvtETj1Vfs8sR5QbXdehp1y3oOelVJA7GoOeV3pn69Nf3qpbu7thI9GY5lpgk7epHV62pMcK+9aV8RtWifJbWBHj3NtCuYUe8U2Pc+wP1MnBc+PjDOBGfibK1n/BDPomE+rwQWbJS7JR1RIPberfn6xDe1SFBYrRJ+dPg75scB/0uueK4JyF0WKfJMQvwNcKtJagDvD8EDsoQ/dGHshDdORbqkeF7DvQ5zou2SL7miBCE93CwB30PJ6L6rdvSoBWtpjNBqH6U7V43Nm2QqVgnUbIbjbblhhekm6/ZuJm14oDdqc7aQuKU5WJly4oPZDWW48xAi8ZxtrkxTd9P3sfvxFB0gU7D1q7QMPKPfoIGwAH1FJ35QRvVV5EwCS2HSgevTo+0gdO9hmhJBmy27MYQjgWcboy3Zr3qDjmcpjvbm3b75g27ffe+bW5t+jjG6VosFu3Jpy65o+Dc+Qt29uw5W11bs7L4b7DNaUY8Qe1h8RLvjWvM+fsdpY5mx6fOjdF5MOjUvoAuOU/7dQ/9Ip6nBqjrAucejgOWz0EL29tbduv2XfvFe+/bd//yT+2VH/7M3nzzx/bDH75hr7/+mr32+qv22qs/sFdfedVeffVVe+utn9vW1rYtLi7aP/7Hv2e//dt/3ypLC9ItBr7Ed6t9S++6I/26YylyPUxwTV0/CQwxOtE/0HX0va+24CT1MettVf8RnSg8QM+8JzSwMaA9Z86ENI8A9REvIUcC9Mxv3oXxHdIy/L8tHZfoq33Ju4WUeJnqIgHp9zMGMJZ51wE4/as+GuN+zAPGX0cyUrxkNtcbZfpEpUeniBTRBwV+Ht2GdyHT1Da2RPXdG6gHbebdepYcIyPx2IGauC/e3uzHfEeYpOpKL4zZTWYGsGEye9esVzoVJAYVzR8BUCJ5b7ovilyb0JeedJyHQF3gxU6X0j2df7NroHAby1UCm1b3x/7l//mf/EHwICUfP2gLwpsCp49HgfC+wOsSQHhu2qMT1P+wAfrmn/MAYqjWehICSZVbtCcWXrblwmkN0pKlChWLiwn4zER127dRC7xHUj7VURQfKorA7GCYdhyE1x61rQdA+RKaIxksQFXK1r3OVQ3Egc9UANPt4z100qPCY9fnATCvLE6BhsNrfB69LxiaR8/RIt/6Tu3h2UZrKEVVjB+RIBsFT2ld/bDXTdiZzFO+Vo127+3tuYcU5QfHgQsEnZ/GCR7Em+2PrBn5yCrpvuWTEia6nNS9hHchDMJwx7DfcCSs5LLWHNU9nDAZFSOfZOafBse/FLHO7v3AsFPf+T3TuAEhPuA1qKbPC3j3MdA9I9a0q94k50JoqdDJRQHf5z0ncAUKI0YDPDCOHpU21CNiTEO1lTEQAm1BGd7o7EkoSKiPxEiHMctHz0r5WbWVzDlbSkvJUk/1WjXVVbiV0j7XcTDT9mOgd+E4oL2f1HHAMzj8MOyDMh4MjO15jgOAcZZPFmwpUxZdNVQVMWzKx5BXf8bI7v4o9aPZbRLhbVvy1JmgP2eAbOayUEQPEGZQD1Gm3qZrXcLpoLNAKQ8hgpe5WZdxW3S+FPIF+NBQTJ7kXUGSShkrabZqE13Vd6RMSYlga8jJ/Q4IHgmrQ8fBpCwqj3B8iOOAuhYiSVvIXpDSIwNcdetVZQTo3lRp1cdFYNQ/2HHg53AcsBPBJ3Ic9N0gDx0HKtTPufNA9846DqhTb/+e891kefWAbrnnM3EctPa9fgc7pEzBZ+04AKD9/XsfWltjtC7FFYWiXK644dxTnzFj04+0rNrZ8bBy533thq0tnLOnL3/Z7/XEWZQlHoTjgOiFoRRN6psYNGyQJDIocCKQnR4j3hVcKQUadZYY9zVeRBHC93K5aOvlnBUzUl6SYw+ZZ/cEDCu2HIzrO6GRwpx4sflWhKnCghvVKLzsrDCKs8+6aEz1SUQ0XiMJN2gxwtjxoSvlEMcBY4TfrL+MkuBRdJzu70tBY2ynLKPxmkvIAJYCQ+SA26PiNwnxtFas6GH6A7UrqXcQJUA5bY1bZu8wzMBfSwokSj8zbCxZIEGkJ4AkWpA6SjFnFqvX6Vq1Teh/1zp6Zthka7SBZRfXLD9JKki0BPVNYHxgjIMzHaVS2ZVeEotSb9+ZQAoYCjN1IJkks2hE4mHI1kkWprqPiDLq1CybU/+oPJYwIA9J4FZrtCwzaojG14WriN25e9eufXzdVpcXfNkD74E95/I50cCCpSId6bfqGxnDrOv3PAvCAdtI8k6SLmIoscOCz9Dpj/fmxqJV0US+QM4JGYeiMXIksCwlM2pZOiI6yS8H4waa97ECt9EfdW3t6J3iq6IJxtGhEqrK6btv60gSRSmv07oYcJhPRDLTyw2AMuAtOMLcqSh+Tpm806MC9J0j3t21Qa9lvdy603KpWBAO9+0Xb78tnJTs3Cm2lkXGB3U7BOGPdb9uuAWZ9OGIeklwnxQY6DyufgYnnMPgSame6BSdeswa7aGldc0iMrr1B//0qNkj7zkOXI8gj8BP/iH8QffAt8k5xTalenhy4cHg9dU7GINs3xiGuk/rf8F3HfrEcGFnhLD9jFMMa+9H8aOabKI9tX0UySI1JKPEl/pp0c6q9ffu2jD2lGXin7PV2AUrRthiu+S7UyVFc/FEXrowiU7FU1Wm4wdZD35dhhziF1z7PT3JErU3Lnni+QV0zZ9TO2iLRwgk9T2uA31fhnhM/CFYrqBzupc/ffEDg4gdYdj2tNYfWb3ds2a9YZtbW3bn9m27c+uW3b93Z7Id4sAWywVbPnVeBvaq/ZYM7UuXLtmaJ0LNH0SswE/c0XSAM5ZX6PwYni0ZiV45qTfYZ7yB8uC35Lr4vn657XAMNGaEeMmmtC6Ln+rB3b2a/eynP7Z/9+/+J/sPf/j/s9d+8Ibt7zUsFxva0voZrx87ijzx1BP2/HPP2+c//5J94Ze+YL/+a79h/+Jf/Av7p//kn9rly5eF05j0wrvWGG/Z/d6Htte+YgWdy4h3wnseBzCYMcThJ8Fs/NCjz8gzw5aLbuSrHQdA2zG8dQz3dn2ijAlLdp5g68ZpG3EWPORezw9bLbdHRtDm5FoIRNe2JMsSMhbavhXxwFIYw+L73IsRPz0GHPiN40x0h1OA67OHGujOO8obqk+CxybXGf16rzsGdH4kOuA8uPBnBSzRkCBwxwEJQd1hMIEwOekQmSW6zowrVhk/LX1d9hKGv2Ce44DtfFP1W9YvrmqMi7dO/qaBHRnE9W0omeBjR7UVCnUc7WdoOHBciReoXJOuEc8sTfSloMzY/+6/+qd/cNDoOYeq6Tc+KgTPBDD93SH8PXPemQBExCe/Zxo8DTyJMhWVAlGTQC8lV6ycYvZ6ohyqDBhMUgpjsiClUUWxh/WV6rvW6FdtW8YTntd0PFCYj9Y3JNTg/Yc4OAo3urdkBDdtt79n7VHb2MLxCKhcFOReY1N1rNn2+K4r/kkRo1+eap8zDir5iDCvPo8HM8/PKW/sTr7wPJ9H75nnOBDLdOENYKgOpdzgsYSBsn94S30WSZUtk1619fQZKTAyRPRuMs4ONMjY7qtUZOY1YLzTOBlEBvbz+qsi+W0rJtO2NWzq+ZjtYiTrM64BNguBQT+2ve6W7fR2pXCWrRBl3eth2SQVudm7ZV0Jvmud6xqkZulEILwcwA0HA51D373v/PGgF4O68hu6uGkNKXd7Q2aHJOgw1mR0oKwc3BTC7O8pwNC43bltDSnqlNUQrbGF44MgMNqEdxmWicJicHIC28Nda1jbypkFu1K/KeZ5yp4p/ZKtZk5L0AQhtG6At/e9VSc6DgR7g6q3k2dudG9bKV5yh5GD2vQ4joOmFNHb/bvWUz/c6t+x5fiiC3sMO9bIMyP3MAgdBxip74+uO11uDLak4EqxlxGBErfTu2dVvYeQR9bo+Y4t8BBC5R5QvxBwFo1aMri2Ny155uIE10fBwwgHQxUn+pWRBx75OwBmPVGCUCbDawjJZkNKTtnLDO/39d4oC5QnOmJckam5rzq39lWHRMzSZN+f3O+AYMKQlEKGUX9Qlv4exXGggefZ93faKiPN3ucZGwmvbMGYKK644fx34zgQj+YdogkEl2/XqbYeOA70vbO/4cM0XVoNxhrl6Pxn4zggcuiTOw7A2VDvYjyBtweC+neoevRZMy/jDYdRVcYj0UcYeMyC9SRvuuOqxkxL97vKaZ1qVTjAb5VwXgoyUL4wbGPibeOYxgKh9VEZjuOudSOBIZ8VWgbidzjpGBvMvJEska0RCWUfRhPiGUlbz2JYqiukuLDsgT6My7DYrnet35FROZQ6InJVQaKZuvUs6UkEmT1L44yFLsCz6hWTEZDB8Vtc8vqxCxE+N41GN6yZwW/1Br7DAIn5cmwNrD5hls8N93RCNrXoT/jEYRHr7du4tmF70aLKkfEreiZSgfZjIINDwu6JAhg0d2xfBnihWHFjXS2SkSiFv1uTMlnQEGAJAtEXY08ciGMipbKSwl1yqHqTY6C8KiOpr7qzh3ngjGEWkN0SglnwqK+Fhv66DRkmek9fBZF4jGs4JLpCFhEN5A2gb4i46+Fc1HsTEr4orCwJgWZyMuZJ4tjUc0uDTetmlt05QvJHZFxWBhMzrCiTROrhYMK4YJtG34pRuCMKAmdFoVCUnA4SYqZVLnvGMxs/ou5u6EhRjfQtt7DuuCTRJMo1w4HP2lDvH9dtO9qyrurO1nNHeBDjEQMc40e0g7QMTusurgmfzi90bEZatjvckx7VsP1hzbeudiLTf77jjOoTKLATpwOAgdkX3aMYQ1NUTDjd0/NXJZPSnZZwtWup0jmnd3QPjo8+uuo7a5xbX7EiubMw4nh0+uiJr4muGpGOfdS74fzvY5VZYmtJvdrzeMjgpT6AHsHecRrIyhhezq0JtwXbabIWXFXUuBAxOV99KGhcu37xCI4DnAwuX9THIV5nj6B2M4AhpmvsluAglIZ4DZ7Rp37GBjKIeN4nUQJ69hlUjG2VsS86GkYr1uhlRNdx6SXrdkN0Uu/KOOulbXF/3yrZp8XrmIzAIYkjQP2oF3q8cFIyQTLK3zd5b5QlJpJ38J+7/fum0qwd7bjeUyapqvQ8lgATEcIz0CK8IgYfgVZUT//D6QSfEH9PZkq2L13lXnvD6s2a3d6+Ze190dzurlX39mzjzk27f/e27dXaVq1pfGmcpjIZO3furL3wuZfsWRnbl3Wcv3DRHYEd6WHv9a7Z6bNnbGe0a3lm/+FpdO/0MQ2O75TGF6G3ogfyUIkeoPnr3Rte5w/aV62cXPCtAsfs7KF23u9v2s5A9RTPqekoJ5ZkqLZcDxgLn9dv3LI/+7Nv23//3/9bd0Q+/9xz9tu/+ev2e3//m/Ybzy7Zb/ze/8a+/ivfsi9+6Ut28cUnrfRsWe152lYurduLT77ojlOSivdGXWtHtu39nR9LF75rp0ppW8geJp58VIA+WGJMhFSfPCKiofA44ig4AeCVI40BtghlSQIRCicBRjmHL0nQO0c9GdOi6dnkxT5ZDV9TURnoQ7S9V2drW+mAOXaRkYxkzM0CY6IrOSdcs+0h9T9+iEcxJog6wMnrZaneouFwTPF+6ufRE7quC34e8MTp2D2ql0dLTAN0rT4dSO71VEa1LVnUzFo+krddHDyjuu1JhjdlA7HlOYCumOxvW1z2aC93yobiffRf+Oege5DfqoxoULJ7tGf3+hsqr6VxMuG/E+BZd6JLd4g2ZS/nFsTLRO+ML/iZipwl9ccCkDR9hB4c/w6Cwz/Ohdcmn9Mwe55nTgLClMrFpCfWq6Rk+MBYxJhCcIRxqIEcbIeWrqxZU8/UZDxtN+9Yo37f+o1dNzgg2seF3cGe7ff3g8EtpM8CjJLtr2LZBWMO54wM5vRkX23H+hTg2fnbhAC3E/zO9MOnAaH8AGhSIROR0hi1XCpqpXzcWhLI+92BDPmGY4C+vnPnjl2/ft3W1tZ8K6tQUZhmWuOIFONxx87L2FjNBPvoVocdH1Q1Zs8xsGYgpAHqsShl/WwuY83Bbfuw8Z7VunsHdDaUkrbT3/HBs5nqWVeMm6SGRKeImI8ePAONil7cE6rfId36NR07Grh7g4AumqozMyTTz879fgIgNDDSndb0+XAI2jxv7LSGLXdA9MYJW8tftufKL/v4QUAceJXBF98ldL1uJ0BLuEKwNVXmRn9LqsBR/ON0oQaubAAT3Mxra5cQT+GqNmx4mQE4dej2k+swD+iLDSm2DZW1PdhxZwT4oH4t9Wd3EHiPqQezQcF75gPMFlXn4E94QYmHv6FUTV05/ENwieBGehfP8xcUpm8yYEiMhgHPvcHV4LmIlAe3nKbQA99iOQR0SJKwTDKm/opaUYpSTu/xyB79zYeg9CPfVQcfDA8BZgsa6tOuaI86xLIlT1R4kK+AIijrbxF8LPuLTwCUUhkCrI/GwA7Bn1K/+XidQ3t/W8DOFNQBh8TDAAVzJP5YWjuvOo9k2MmgJFRRRuN+dd/29net1alZvVWV8dmV8iRjQH+FUt5u37tjf/bnf24//OHrvnwBJZNlex2WuUjp7w06lk5E3OhktwPWu8Mt6E6RloesQ8OErDODRv97Vn29vzpM22Y36TPgO/WODL6kNWXck3Cv0ZKS1ZWxqHICZy0OgKH1ZQj3BmMj2SBLIjBqHQf6TODAwMDVd/qX0H22GCtIQWc7yajaTogs441IBJYTUMemFDqiHGL9usWlWOUKBekzZbVPhrmUKdbD44geiR4ISycsH6cfCQUB2kRfeOJFKWdd1bHVbrujhi0WwbnPOKdVFynX5azGHQYaiidh0sLXEMPN6ZHwUrO66tOtbVuzuuftdmeC3lGtN609UL2HwoPKrsq4wqnDVpgsJSFUH0eI7wIhGmaJHokbEzL2SQSXTiWsQF4nGq7rLEGJdqu2t7PpbSSqxJVzKcfoGuyGUFIZaZXhs3HicexIgdOA3TJSacnAtoyxtp5hOaeaQDg1eRby7LqiE9VqzZeL0A5mConWLJVLHulRKJaslS/ZTkc0sP+h1dB76HPVz2W2DogpmpWRQ7SUcE/VQziYQZYhhROn2duSfNuTTtaw2jhYqohDKMFyQx3umJkc0AnGIbhNqyvdIcZvytNna9S2e70N60dkoMX6buR7yLeOs+fO2edefNE2Nzft7XfeUV+0XIekjMMj7s5B+qMz6qgs4Vi6xYZkkswB8e+MDSPS3whvD8eM+DKyEx5DHVOi27wM6sXYs1aIXrI6M9kDjY3PkPeEvBAF3mXSiYf6w8fiUYDO6CfK4B6vv/6AoGx9ikb6SfWP+r4t+oJ/3Gq2rNpKWq9esm69bJnIU/ZU9Hm7pGM9dtYWUqtWSi5bYyx6M+Ff4y/sm1Cn4zuz8nHRrb/LD3iP2jMhFOrXMBkyo5rrPjV9wsdiTL5MaICyWE5w7+4d64svepsmbWWpkucjuHHD3nv3fXvzFz+2199+3d7+6Bf24e0rtru9Y/s7+54QMCNafvLiefvyF172HQW+9vVv2AsvvGCnz5y1Uqnk/IilLvCpUqlg66tZGd4l4Ub8MCr5KN02nhKvmD0koz3XC3Ys7VO9U0SqaDyMejXnMQFt7Zi4kN3p3XXDkp0+HBfi6a2BcNCvum3BOFOpriuQKPfVV1+x/+9/92/tRz98zb74xS/av/yX/9L+y//yf2u/87v/yJ55+WuWX7tg472PjWW71H8YH9pedN/a0bZVxzW9S+NbNslm+5Zdb/5Cuu9VW1uM2EIxI1xOaGSCzwcB7egT2c3R64hfNMWPJI+c3qePBwP34+Tl09f2nzBe3BAXX0VukauL+8aq8Fi06kl8J3KeerkRr0OCxJJpjc9UzEqy/9byCdHRxMifo+MGz07s0BPqAeDYZXvHsejN6015ejYELwccImNZ1jAFI/FlnLIQP/cFdYZf824cDejNwbu5rSu66Ur/6jcHVm/Xrdap235n3yekQyDKJtqWPZssqHfhY3oHTowp/HtOj8kkAmdZurzV3bHt/q5t9be9LiF41Ah2QFfvEF+zeFbPSJd2p5zuUwEecTC5/4HgyJyB2XPTFQWOXZ9TxjSEBOtMZcLQZoEyCEEho+3p/Au2mFmVkiFF54T7vSwxm5XUiq1kT9l64ZzlYnn3SvrMmD59hk6EQPWna8i75tV5MVGxpcSirSSW/fvcTKOqDl2xXfvYar07lsoEAooLYV29bpM2Pyo8DIcPgtn+UWGTL0G5YV2gocN7+Tz6HIxuuizaEy5TCIGv7kDRp9Arwbpmp1JP2dPZpy0fF/71PpIW3b1719cfkv0ZoXAUxq4MvFd/20bRTStIWWSN/kIia5molMM4s2gSRBN8ToMLSL0c4RiLjK2qQbLT27d8omzZyew97HgxvmDlWMnOpc6ILqRAiSZ8ZliH4wcGw2d4TNodtHW6vWK+0EUcumDtY9HG7YYETFr0NYc+/fmpzylgNrRoGVvJn7NVCeVF0dpcGpsBZmuHemdcyjR1C/uDiJj15JrT7OnkKeGg4OUdqRPMrtPwGbREXkrqZOZ2FnKRtJ1SWUQa8JmKHm0bYbXU32cZpCQeg6n28uxyfMkqsbKdTqx5hABAHVgLzVrWhwGMFgcg4dinUqe9LPCfYVmK/mhnOsp+9WLIkaaHkEWkePuyFCkFs/jnmSN4Aeh6PdO/f9vS559y2joGKgfjlVmxqJT4EHAQMJMzliLu63c958XkHaKnIESRWbbAWAueoSwJER1ERTAuqJEnKCJxnmg+4TkOuDc4kDJEUpBjwdcph9cQVB0MOylgMgBCmpiNOPAEdxKE+dSC5XPnNM5y3pbOxjUPj4amXNCpX2iQRwnoub/xiAOB72yg8ydFHPRkuPXaTUuVRUOsbXUAt6ob7Z7CLfBYEQe0g6iPTxhxwHik7olcxfH1IPDohHZV+Fl244/ESPAfZqsxNuutfdvr3bbd5l0Z9MKxFC4UlkhzaFd/cdd293u2sLjoe37zJnIKYESPIqzLjlqGXWY0FvrRIO9KPqH+TObdUMfY6rJGWe+NS+lAQSPHAZuJkhhxp962+P4Nawzj1ogWVE+ZfDrvkQsYcynCaDXOcJiqT3GxsasAyxVwfDGT5qy0vad3RWyQLLkhzUw4/cG6fsZAlyRPUqyTGkOsxYflFlOiT33vcE1ozkRH1lM7SLLodK8ymc0cZgglT7osSUtxhlMT1h8ahyQWJP8QSRVJiOjXZdRTPbY3JGoApY5Eefm07teFkYxGV2zVzogUqYTayFIMjFKUTBIHRnW+I9ylSc6IcaTxB132Ne48QWG2YC3dh2OA89yDk4Ww1JjGa67A0gdCnhNuqKSFw4ToGx0NmvFravhw94banfcomoEuXv/4quVVJknUspkgWWNa/eDtFY59pyCeJ9LFy0l5pAI7YeD0SIiuWNqAsRkkayMZod6jcd9sBUsdAsdC3tdtZyIZKwxidkoydCV/Rko5W15Kvk7GUADwIck99QPjxjUFEC1gXOGEwYhaEGWt5C/YanpNMm5F7RNOVE5CBhO4ZT27368jMD71HpUV68t4z4J/IhIkw3QduX02fdrK45jl1LBoSjwnGfAd+h2837x5y3eiOL22bJXlVdFWsITQ+QLvwQjReM6KLs9kzloxXrDTmVOWI+eP7o1L6Y5pPEVSgTPHtzVEJmvcez31By6yUt7j4p21/bs2ToseE5KHERzG3HECPCTiIMADJeidoldfpjDRJecd3B98nwL4PecnTjQAvMI/oGPGfVPtb9ZqNoyt2l5fhlo/o3YvWbUvuhmdsspwzcqjRSuQdFg6RVa4IYnhsvoPPeVU+pQtN3YtmluRorDo5VMLPn1nA/W7GIXqge7BeXCmvhW/wWCOZUq2mFqyteSSrSalR+mTcH9fl61P8pOA43q9au+++55KiHikwIYM6u3t7WBXmZ0Nq1f3rDsSLYlWl2LSecpn7PkLz9mFcxfs9KnTtrq+botLK77FalY4z1ZWPYGp51HRwTsc5ziHGEvJuHSojD0hfX9VbT+VOWNZGVPoK8cO9FE95w419VlA+qIt8auexoVabRnpv6fT66Kxop1JrIufiXfyPiY7NPbKuraWWrY1kkW2c3b39h176+2f2HdfedW+/9evWFuy6utf/2X7vd/7J75sgvEJj3AHSyZvvXvvqQ5xd/wXxN/PaoxVpJsyTvYHW+Lh96w9um1Nu636di0vvpASTT2AQg8AGenLDqQH9CRDD4z2SUsfB7ABmGgZSu8w8hywPMZp9xCcPic0Gi6pmgbnLzhzNR7g0e40nbonGDs4cMT/JBMiki04G6bfEzoL3KGAsY9DAB7kY2w+jPpqN9vclqSTMHYngAPA66ny3Gmg9xDlE44xzzejP3i/L73S2OBen1jSb/SwmPguSxXgLUmSlncvWlayuCxaLEYrVkqcsgWi7KmjgCUI6dotG6VK1s9o7LHkTc0L2k6v6ofuEaI1/onaiVtePAo9eUnHWmpR3JiygvvBKrpNROOVfAlSqmiGLguvkqf8PdRxQKOmP6dhuoNmwe9/wLNAeD6orLeVH/6bv5OgOxjaXfHaU9knZUwWH8moCgc129Sxlg3FVFiwoQYzs2pkqVZPhFV2oH7z6s77OAiTf9C7Rxis46r1hxuWUSfEUFxcANDGgKE+LpyEy08EM2WF/SD6nepbPo/eF5D+4TmcBgfh6jPAbhLXGnv2ZP6rtp4+51mJeZQZH9aenjt33iqVw0EwDWzb0hv37Gb7F5aI1C0n4RE4AoRDF0Zi8EerFsCEhqYhpfKLel9bjGOrVXN6yEyYP+UloAu8cX0ZrWKI0uhUhuo0F98q22l0AvSlfof0wCdCAyGBgeLr8qQY8Uxwf/D8wTEN/NQ5krhQTkID/VHoG/A+gQkiaMWEQ2OGuoSCjT2KZ3HjoHYSUt2XcZJAMZaifgx0D9RLOWGZU1hwYPZ3qDI4GyxXmIGpd/NsgLOgrBA+ieOAdyXieM2P16ver4lfXBfjrltKvEMWmcVQ0qZojvvx6s+2x0FoJaFi79bHln7yadHeHFpFMOA40PPwlskoD/54vtt25Qdl+gB4lYTBsFFzB4Gv95sAOz+4Yc/5iQLGMajuagzEpRcHSxUO/uh3vSOWTAdOiMkfs/CDWtWSJRJeBuvmoBMP8ZtyHNC35EjYJwFeRIqiFA22A2rffd+SlVPuTPL7dJD4kN1IqNdn7zgYBGNGCibtAB7kOIBZDVQf1qCnyitH3seYw8CNESYunIXwOI4DXwaDIxFDY+q8SvFnenv3LbP2lK7N53+e30D1fdiyG+7xaCf1Y1R12KvWpEt1hN++lNmEZYs5u1f9yLbb1607ZLtFHAt96dRSNvaidu/6vpWWVu3F519yYw/jNCf0MY7Vy5YR3WU6mxYhkaCMeAzwXFJGYlwGvTu8+kZSQ5YBxsfBfu9jjaeY9WT0MuPYtfJwx+9vRdI2Ut/1Y+IxyFQUXvFOjJIeO4+oPYFjCUVJfSnaGqvfWdc/EO9N0RUqu9HpWZ8lbXEdMkJZd98hCSlbF6s8koux3ICkjoSuD4YRd2iAF6IGxhrnAylJ2VFD47pug5yMm4VFbz/r93vNqhvII/ix+jAlw76SkPEimkuKJqBldkFA7evXtqyJ/iregBHBrP9AfKjRlDElI1oNsnKs6/XpqP2+64DoxY3agdosnKYywiu0onIzGdGvaALDiCiOrgx9og08BFTPZEQPuUxShj9LC4RP9SeAQ6Bb31b701ab7FPOOGYHBRL/ZsZNS5XWdZkEkWypKOM/nfIoDqIF1CEeJUGbu8I1z6dyRZ9FQjGGLnqtujsycPYQmUAEgDsNZEBAxc2dO14WxkdBRgmOGGZ+iSJh5j01aPpylqQbh0F7Q13GVWj6m/W0jGFdo2U65eDGooxEHFJxDGvhFRkAeDk9ZrkkK0UfIXDeDynXEWZt0xXnNeF7cTqkiWRglo3xpmdxrgBcZwYZx8A7731gOzvbduHiE+6s4XnAy9YnCRJJzJginJ4y1S8HRuSgIx6LcSt9U33qusHMmGc2PSn6QM/Md0W3iTMy0np2r7tteV1zZ9Hk3iPwQMcBbQxm2nkW5/Ch4+Bk8DqrfmA/2DVK9Ko+xiDqixaaOpB3O62B7XUGFh8tiC6yNqxqPCVesOhI42h0WobKWVuJ6TOyYGkZ4ym1O56knpQfHIf6sNq/LzmbXbAxCdp0LYz8kCTSuJbhMnEcwH8CPOI4kKwXl4o4PVBO0KeUB/W3JPPgh/e3dm3j/n3b3du3X/ziLceHHtYY7roDkEiShUrRzp1Zt8sv/pJdVD9fOHfR1lbXrJgruHEcOujQI0eSGcjLVHHRx7w79KBjyFHodUeeZFBCR1L8Kwk+xXOj6ivGOVFU0DPj/IASJvig7tDOKIpRqmr65KYK9qgVkg6KXvVcMPGlfqU+4n/sCgeP29rdt/feecde/d4r9ud/9W179c03Pc/Jc09ftN/9h//Q/t6v/aZH6uIYA8/Bq1UX2TYkA+xu3/JImWSupLFo0ns71o3t2v3OW9buXbeSxH5O9EBTaR/teRBg+AYOAyJz2+5c/FQgpLDky5cmqIIjfXozkMeT9nAeXMxzGITgEb+SGT47CVGdANhNHpEoWUeej/Ad8PAjEQi6L8pYUd89cIxxT7Npo+JhJGEQNaC6TsoKHQcD+lZ81iMNBPyvOy0pmh2oztg5IUw7DtrShbYldwf9vJVFT/GI9BbLiv50SO6JfJyv4WxKNO9bP7VoA/FGBxU5Zn2GmhkTXeF8Q4eKwFdVH9eT9ef2FDLLR1rAM1hGN2J5ELxOci1Mkgh9gceYZPbJmBaERuo8Y/WkjjyAOc9MA2UGx+TEI0NEg7lslytfsFKKJDmQ/uMDCEpkKxLCa46wfl1KEV6vx6/QiUC5xXTRlkrLlqRcBMRB8QHh/m1B0F+fXdtCoBXziYgrOsYxa7eY1RJz0h8Ei1JHQsT33//AE1MFkRiH4GWqUAbXnoTuGTH95UzJBa9f1+cBs0SghsfU9WngN2GOscjAGr0bttl5zxqDPRtowMGcQsCIiEroDWRQYYzAVI4AfeiHzoeMBnDUhtcOD5L9YFxMh1A/HCRepLhQFwawCgpOPwJgKMUkKPpSPEnWB7M6OKjTg0D9wnuHnZobK3NhGq9hO/9nAVAoIVpSRKRcjqS0jmNHaQSYx9MYw6Ks4IeUDmFJx/G/iPDN4cY5vw+OCU3iBZ4tXvh0A3kgpi1ccmd4hBCUcvTvsYB3ilaJRPBxQ3nIfOorRWka4MdDKRgiPK/PLLiSp3GGkXu8MZ8NeJSBlIBwR5yHA+NFBuxQgpFnJuB11XlmEYP6fjKAr4SzAdOAcoCTA4fCZwIoLzJ63JEiHORk5PradykRUMGde9dtp3lTCiZ77qOwYpAmpMgXbdxJSHnuW63atO3tHTeyPVO+FGWWHTALzdD1vfFR4qWsUAYHyjLKNI4CnqNMZu2DrPdS99VOFGSfkZPxAx8NjFD4C3XD8JQxKaM5gRJeqFg2qXHGNXWfG4XCXU8GT7PdssaInQlkwI6k7OkGnMe8350jWRlqKLMqDyonzD6VyQoneU/YmEnrvMZLozu0gYzfthTGOsslxgk3ehezERl9SV+CQL+UckmrlKgX54JcOknx5EoupfMy3HM5oTZijZZoRHSEgU+OBAxvnCitjgwu9Qkz9blc1hLqm6YUuZ3dbdvV0fr/M/dfUZJlV3omuE1rN9ciwkNHCiAFkIkEkEgABZSmHLLJKrKLnIcm2dOLs9aQI566V7/UWv00DzMv3c3V5LDIZrOLJVlkFQqigIJOIAEkUuvQOsK1u2lt83/73utubuEeGZEAqnp73DCzK849Z599tjr77KP305ZqR5yF2SxxFrasJH8COQYmpqetODEpo3ZoM/qOAT49NWMTE2U3MjEW3LGhvmeZBWtiPSeCyI1lKszqkQCTddkNkjQmir59ZF54wKBfXFoSPlJSroNlI44PPe/vVx8xfnqqH7kMKpUdj+5AWW8JP8gEoiWqVd6j39CyiKSneqeF/EI+51vHQS/VWsV2ZLzhqCBhq6UKgVOmORIuq2fdiCFMG6czMkQ0wDgkUgp35S4kdB0Hti+B2jsfKK8Bt+b+8WOULx4E9DkOn3RfSq9w6/SvIyP6f+KJJ+1jH3va3jx32V5/611f7jEKqqJHnrCdY7BEYs8gA/oy/IhUYd0vrUFe7gP9DAxItTem+/JzluyJllsLluocFz3M2I5wyzbIDwLuMAjr4bqKKoodcD+A/gJPj4kmu2rX9kD0pD5sNNN2e4c8HtMWb50Ujzxhme7DNj/8qC0lH7fJ+Iw+j9lUclZ6q4xmHRgZLj1oJ8j6QKC64PzR4x49J94AfdDzFEyp5NwgEvWdd972pJZvvP66Xbp4yVZWVkTDFY25hvNdlubMzc/Zkx99yj77c5+zz37uc/axj3/STp05a6Wpshe5D7zidLDkt4x1+jcrWk3pFPzHHQbclhQdZ0RDOpeiH/UcqgI7ieRnjlh2YsppYFDbFN7qzjdZNhRF+XDv6Kt53hM06ho5R4gciw3Yrj0wKl3n1DXG1u3VdfvRq6/ZH/3B79m//q1/bb/1737LfvDyCzYxNWF/42/8Tfun//Sf2n/1D/6eL68gyoAxPm6bITuKC6c9QrB95z1rVbZttXLLzq//0FqdKzadGshu2h89R9JC5xeHAO8gwSFRbixN+GkAEV84C9wGFB4G4rESEnpZIGcjp8Gofj4KnA/08/vREYI2IK+IHouA56MdZ35SQB+I5OIo8Ht3x4QIwnoT3XCXjRFCcB7HtHQyEmyaDo3D7jCY0JM4RGVwYEeFgXjfUHJzFFiygA3FkkZ2EPHJQMbAKOg1bh+EPzzis70T0CUTqYfgOBgt94APgtTRZw57ntMPXrQEoZC9WdsRkYn5DDQo75eLhgAT3hUI+gSZ6fKiKyQ+c4Wi+QHaPA5uIKt3r9dv2c32tnXEiCTZPbkNSP+gzHdUmD0Y7G/TT9JGN2bCevgMCkx5DCifWZaYzdin53/Rpgi3dyYp0SrFlWPXwzsCFAtuqF2tV7fLtXdsu7Wid4Rtj46DQOdR9A8D6jolxn2smLbG8Ka9W3nDNjobetceLjBcyPhMiDLhSLt4ugtfOL2Cc3wchk93AAxZk3Uwg/hJgHfudw5QK4E4Coo7zIpzfkQMQsdBdQVvHlrakkL/IMpN0PjgGIWDzgGj9x92z08RRBEe/ni29JAnvKIfOPgb7ffR7+PgeMZ4RJkMqP+uw3dV0DfW8N4vUDfcEMH3QOnc+zuExseAMvb+eOruv+iuCHy5gWg7mQ8SwgVv09MaH3P5KRlgIwkv/4LB6yMcetTJ/YwZ1ZnIBEImOcbBaf0nIDFCrn3cjCgcgNOQFFiTQQF+f1KgnpTJsjmMHtbYHzt+wuYXl2yQIMnrNRnlUj5zep8GMwmWcokJy/VmrV1lfXrVzp87b6+++qrVqjXhomddDAYZzCzHQzHVC1RTvUcGNA4AdkiA/6L0BnxYuNRnJsusYOA0IISW2eY8s/+if88P0Gb2InBgoIgQ0WDM1upeth7E+EaxxWBj5rg7ZD1okDGfnQ76/Y61ZXjinMJIa0vBade2ZbjFLF+ccOcJUQgkAaUdrBPHcGTdPw4MljXAz3zmWjyrnZmxdld1ra+5gwKHS10GRlvGv4dnii6YCSZfxBb2Yrsi/hgYMMwqMsOdJgKAiVzJJfhmW/jyfAnCM3KHXA+NPrMxdRuwHCzspzo7XyRxUNX0np4rxJubG7a2se5OhcAZw/KJsmWJBhLeMeYp3w1sQbO6E/SP8I8im52Y0fhs6P6kO9YxTICudB2WbIDxlHBDpB59QH+0dHhf4thR28BbTvdMFHLCWeD48HwNugeZFGttWa2y5fVg5wgMDsrqqi8yxbIV9EocNeCM7du2tnesrXe0cTwkS9ZudaxfXxUe9485/ES+9DNTlBwJ2uQ6ggQ4Rjm/hynxYWZau5I1wrU/p/51Y5JD/eLrvUUP+w/dF16jrNEDYP2uekvlsiXwHtB/OGs++clP2tLsjL3wveftzu07Or/nQHOewyww2zLC68dBfTxgBpxw84P4Evr4LsuU8QkP1X1z2Rl7tPiUpfsn7aaIr9lQ35AcEwJ+Hwh0vT3eQpTYUHTsiLgH9PTejtpAHqjb0mPWKhpnvSVrNaZt0DpqxcGjNt17xArdh+xk9jF7NPuETSdnLJ8VjfhsPNLgpw8+m6oeghYwptjVgCUkRIK88vrb9vprr9ilSxdsa2tb4kn6CzgSDkqi81Mnl+2pjzxun/rUs/bcc8/5+n52DmBM3a0Tw/PvjV/oLEkeg6R4bkjD7jTQWEvH05aOER2E00B1Fr4Zx8iZdHHaclNE/MhwlxHdqqxbj1B5v2fPeeB0qTKJPkHXdYSqvHhhWuMwY0nZBK1Gzd5971378z//c/v3//5/t//lX/4r+7e//fv259/6jlW3Nu3jz3zC/qt/9I/tv/lv/qn93b/za/aRj3xU/LGs97aCqDnh5yBdjki/4fy8rQyu261LX7T68Jz14td0/6bzB/TuUcBx2JG8JZIgOnAUROWTw4B8Bge964MCfBWc5iRXCoUJyQoi+oIBxHvcCD+kD132ise584C+fh8IZOvd9wXn338cvh94fdG5R8py3VttGHfueGSh33twfQJnQtD+uPj9THzapuNzzpfb+OlHYNjV/T0d1RWZw0nfMnkXKF5sjIiyvuxQogqHccmbcb2O+3arrbKQY8gHyhq/dwQOXapA5Q9qHHBYZ/n9hzwzDtFtDPpo4Ptn+Nv/ou8jB7PETRF1Ib7sEQeElOkhf/5+gW0m9ldTZWswE3bba0nooOBQrt73QcEVMT3fFjERCpLJopyr56WMeFs0aD5I+TxLDzw4HP5M1M9B2fotQtrrYz73P8t9wVmENkL8bgJDeK13elbpZG25eFqKSEF9FXjxwQ07KBw9etQVwei9oAyhAgPpx9lKZVv4u2X5FFm/g2dHHQP6FX67T9DzgfNiaJXepu2IeRdTUpJ0UJb/6d3+DjFNwp+TUoCcoR1I1yjiQR2CZ/myv04+jroIFimakUeQe0aPA4CkapSPgBq9JzD8g+r4oXPRAfgnzAcjSgqcMBreSG9xVX0X3hyVEeFfXMtaKxctM33UQ8EPhOihCMbrr9/OpBCcUnJQUu8bwrI+6FKFKNP/ONDu9daqXaq+bSV9jwuHQYh+YDCPw+g5/672DmSM9LbWLXvszD4ajMB3ahDePY/A+HU9H6zDk1Lm4cBOLcGfUDmoVSwhARqt6QeCpQoSHrtLFYKnujsbol8J/3CpQlBD6FV1VB3iGCeiMy9bfxiYrLNPl6aDggXchyGXZvZEOOAP0hhgKOnven9Hyk/JcoO06OGC6GE5WKoggK48p4T6xp1iP+WlCk4DvEMKur9D9bvXUgUwgBLVuHPR0uUFtWkuKMdhaL2axrCMQmZmI3iQpQoYu0QC0LbxJRX9xo7a37LM1NF9z4wCtAxDPXQ8AaKPHrO33Acdiw5QVoPZb/VBv25bdskG8WD2uCu+Gu+LlzRkwG3GrLK+brfvrDEtZsvLy3bs+DHLs+WUjNymtA1UWByJhSFbMU6KpwZ0kU+y2w3bD7bVjq71pCyD72JW6n1XBqUUE2bLkzImSKpYbK9ZXfc3Y6x9ljIi5cKXAajtbEuYyJPYj5wiwpuMQ9zGKDxsnYvBEFPfM1POlmGulOenPZM52bgHwmVG/ZTOBfw2NRR9qryuDGlmxpE4lDOIy7hDiVd5vXYzcFowg6j3k3m81o1bXYYZUQd1jNvalu5MWFpyhpl2lKLsoGGV1sDrRrg0CRxJDhnrNYPkgJJ/GAGefFC0l8pgNOq3xkhhULcsiq6Me+9zDWCf2e6rLkTXtbtWb9St49tMiD6Z2BiKVkRf5C2Axoi4g4Vm4AUynhv1mrX7gdGCU4E2paTAkZ+CBJO8h6gRsqFn4+pP1SXGloToKNAMyQRlrfSkPGbzQQQfSzAIe8aRMzE155EkzKKqMDcCWNoxSJXUNsKwU25Y46RAYW3WK9aqbvk2mhnxk476B0OOXAESz14ftqSMtQj1Fn9K7y1JcykzQMZIqW9sBQ4E519qsJ4Vm3KIix7jQ/ojFfBF+BCFC/g/kpfO+8LDgZkzxqKegQ9Ce9RH/wT6r3JHvFg63PQpvz0CnmGWGifZy6+84hE1x44dC3MrCZ9h+Yl+Q+OISJT9covyyRniW5plxNPGruM4cN1Cf0F9ZByzw1Ayq/Pw46R4QcIyg7JVRQvNgfoGRw4FH7JUwR1tUbsFwzpJ+UQzOA/GoCOe2FDfkWl9U+NisxGzsp2wfqds2VbRpmNHRafLVowvWjE5YxOpScupfz1EHWKkX5BzrYreQTK0vfdGEBMPVqs0tknAGZxDvyG/AJEAvsRnR3wqN2ODKGRagGNrc2PdVm5etxu3V+32ypqtra1ZtSp+JHpnmQ00TFj9ZDnQC48uH7elo0t25OgRm5tbdD4EL0y5PBQe9S52CYFmR3HkNKA6Dfsd0UjgmDsQ4D8qL9kUDYtXQac4ET3XhvoEUoQHe1JXfQayWScFJJFNZjUWdA4nLDKgz24iOu/bb4M9pwHVI5zYZFwQlr++tmFvvvW2ffdb37Q/+8Z37Ktf+3N76aWXbHV1zcf3E098xD797CfsFz7zjH3605+x0w896k5Y+BTg9SAqkPJxWuvTdUz6UNCSXGNpWS1Rt43UHeusv2UTVrfy0lLgMAiqcxcwMcLYx+Hoh+gJA5clCSRTpf4/DaCeffESSsvE1D/rPetsNay307bEQLgrpDyHHbsmHAY+iRMB7SZ6iIgF9dNBwDvdCeUTJrLBREPjeNsF/b7fpQpi9DYsBzwdgz8C3oVjjHwkzv5FZ9G7guhHIm8kV1VGX33iERfgWmWQ84GkiyxhqKq+q42epXrTluxLTuueoWgdfS8u3oDBL9FnmZ3zzrN6+YW7+RKgurDdsvNpnhsHSIt6skxbMjCRKkpPC/LXMLaQx8GnaE5/cLnE/+3/+vO/6eumVPgucwaZhxDYgxDQXZ0yAtGliMlG3/Wff6JYRNeigzoxIDNSWCZSZy1HkjdH1CGVPRToxPCrwOupchFGQzEBdx6oR2AsvPde7TgIeMaZjsooi0GnpGjdbq1YO9awvIQ3oWMQmzOBfUzv/uBB6xPA+z/jOBaoaiP9zOfBzzqD1V/0XATbIvhUfFpC6oSVk4s2FSa54T6OjY0N+9KXv2jT05MeUsssj7o76HOVR26Ia40rdr31rhUzLRn2zPSqfiPEyx8QfT4IUAYsISdli50VbjXWLR3PWTYRODF8oEiADBrbGsgdz+xNxl7wzuzbHgT3+jdVg2fHwb3rrJNG0QlnmMKb944DwEO1xcBRPKK17z7zqa6IeiSgA07QYXzyW/SqOmIwMfiDZ8P7gPA+nsXt4feHp3EcdCsrrjgEhuABTMZvHIGD6i+6dseHbmX97qFwSNs9WsLbLgMBzngP4F4UNMKZD3McAEFoW0cGhox0ITFwHATXRmmI7+O/Ybz96o71pbhlj5zY45MjMJSQEOeXMUQCQuh478/x3ZIBiYIsATd+jRwHdzkOECA6EiOOA+4lxwE4Scno3y2D+4UvZqQwbvcZyW7oy2hhy0e/V/2NoSZlIFkcWXevvsJxwIqKPgaexm1mKKP1zl+w40Dghr0M7l3HgX7jSMK5y7VRxwFNgiSbN9609IT4zORSWApwiONAbaB8xmNEM4c6DtQmHATkwKHuEUB3RKgxZtJTi/ueiQAce74GvScuA+wwYCSyvCguXLjjYF9ZjNWeNbqr1h60XakD7zEZqZ2aerQp41J0yYzw/NKyPfnE4zY1NR0oe1IEyAEgKtL9A5tIsj902Wd8O6KJTKxrMs91TQqLaIeV58z8FDIa99Cs6p2OoTzK2B3ErTBUn6gdffHJpM4PmZUTXyd0nrwIXf1GUe4Kt+QHaMvoZQlBDn1V72D9LTshpLMFvVvKjN7FzgPM0mdijPeMpTQO8jIGcECw9nmr2vLZdJSmhIxzth1kNgfjm2iCtGQDEQ0k0yv0g2VWwyyJF/syuvVO0Wdaw0o9K15EhnQZbttbVq/t6JG85QsTqmvXZwrF8UX/onmV7UtEpGSxKwJ9Db3ldC/vIOFivYsB3vUlJT2N0wxrmUUrrTbPIis0zlAe1Vds7Rjr1jTGJ31pwE5lR++v+2w/yxvELa2h55A5ObaSFD0Puw1dx4kg+aHyp1j2IFlJ4shYfcX6mWnRSuAkYCvNVBLHQVz6c9bYwhGDh2UTXccdThIMAWgJA2YQLj1J2PziMStPTnu/RzNkIkCXxU0Zg2wlSXJAZqHhoXnPNp/x7a7ZV5zx6Nvk4cQQMF5VCuSjRuiztSOlPnAGIWmYAXO5Aw1Huy/AA+Bx8A+MvU7dxwDOJ53cd8Ajh40NizH+9U7njZyXzuAz5Z2a3ineozEf5EnYG0vgigie9dUV32EBWlxaOuIGFe8jeZ8vefJ1wPvljktJ3QOOqAO0ug9EgpHjwAE8i0+K6LyerHkvJ9VnsQlrNmPW0ThmM4uOeFEc+kCG3+U4oF1B/cGa1SVT1RcdlY36Do3dqZD7aVb0k7fN6sCW0h9Sv0xbqj9vM6kTNp1aMlGuaEz6jQz6jMYrNcTwoHxgdwZUx4M4DngG2mdpATodS3+G2zdstTawa6vbvmvWysodW12R7it5AJ1j+JO7JJsreMTM/Py8LS9M2dHZss0vn/Xkrk6/4ss40ugb8Ap/JqElW61Tb94FDUdOA6cXDuhKte+3yW1DPoqEO8yiyJLRA0eEVW67XElMSE8XbngXEQPB0i3xfPpa56CAPQjeBe+jPkQRsZwNJ2OfKBp0PiGo3WRZ05adP3/eXvjhD+xP/+RP7Utf+pJ99/nv2/kr1zU2m/bQ0Sl75tnP2mc/9/P2c5/9rEfFPPLIwzYjgzSrMe3L8Eb0AiLcfAmZ8AGNugzm3QPyxXRts7Vqr208b7lsxSbKceFIbVpbtZj4QEw4G9+28HBA1wycBz9VgGbEH+mXoeRDr6F6pYPlyyZZlsR5nWOCWL8PgLuiLOCxRGvhFA315FFwPTc8Rh0HHhHAs+Og8w/iOBhMkPQ31L8FRMdFenpcepYIxQZOH9Q7cBoA7jhQvTtug0i/FF8J6kk0he6V/OPuQS8vmSMeJfnLs0PZSoxd+InTpO4vyFYaSrb086OTJiGo3ITG9FA8lqUMAR8epeUAnP90xTdFX/F0oMsd5jighDjKLEwcxaEvgdZnW6FaVYJLiIFoDkLuTwj7Ov4BgErzaE1C+O3K61Yf1MNu+OmAM3h1AAyh39gSDlhz8+BviJgZACPKJUo2lThlufQp6xGqyQyG8NuvS8ghqD8gPu4XXOh8YIDI7iY0nAY+S6BPAOWk57SStG1s3u60LabP2onCGcvGxeAh2PBeQi/ZG5eZDp12fLkHjR8MNBFxZ1ATI9zUd5QrTgfPjhL96Lno734hJWaMwtUa3LG1zjlryKAMjEvhigPjrDRn25vr9udf/6r9+9/7XXvp1VfDpyMIBvphgGJYrTV8T25CaANv4/0ByhS9FkQeBBD14h4TgmHxfq6MHI5UjDqU3tH6jd2HohwKB1cq1QeZudPW2bwlw2/vvfeECF/RIfAs9tA1jPOA67twyDUMDAy90TW07wtjZYwCdFJKTdps9ogMFRlztDu8Jhav4+DndgEp0A8dfSMkBr0FTDSgvNHf44czX/rlIHC6D54feUJ/e+ccpKT5mbsEGsaA+lo426dkIID0zKhhHpS3V1s+R4FxOCPaYz08W/r8HwG8TQhfaOouUCt0nbF13+MLo0CHbzn0fn1/GIjWGIeBUnkweLQBglv4vCeIvlAkAiV1j0ZQJupSTvoyUvO2IBSIZzHjKHruDhoWz3Vlk/H+vlUrFbt9+7bdvnNbxmsrjJJIyTgqu5IMq0QRCBTplGwUskHTdmbdU66gk8OABH7wZ6IdyMDva9pFJxiPw7ToIk4UggrLlGyyyJpy0WrIb1CEfVcVjBIpfplwNpu38C7Pc1CtieeKN8kgZ0vkdkuGveRhtjznM/5JjUecayT/w2gHG75+GBqOZwKeoAIxmsnqn5bBzomBjJlYtmgTya7lYjJwqBNOjLjuEy2n07Sp4MsnahpGQ/IZyXjDEcyse0LncQjkUkOf4cP4oG4o6exokBLefOmFjJFuQ/qR8Ivhwsy1jyGSSElfYOSCqwIRH7pCjgLC+3GgNGpB/oFaraZ+lXzT+YbULOgW5wrLFWrqb/hVRzjqNKSPuYEA/qWTqOy2xjO6iSedVBOZyb21suqRBfNTJZ+1pE04VAqlqcABI5x621Vf6hFkX5+06XzKyhNFP099KAsnDdEPKRneE3miMLsydJvCX8bzR3ios76zpCI2ccRD9wfNLTVibxyh87hxnZXxLmPTDwcmVDReZeRDL873ZKw7olz+6znOi//jrPFlJiPg14RnPlln7kTtzwnr4Tvj5SPusIxtXnEDkHe50c/zup++/cyzH3PZ/+MXX5TRe1W0GcjIgcZLnwiI9v7tj3meMYdB7eOzuz83w4Ggd2Pk+XIN9S8/iQrJCffzhWVbSD0mu2PGrks/aKsohuK4XuyzwKrbQHRZU7/3VM3BIG0rVfGF2pRlBmct2T5hucFp3wbySOYxSw+P2FzqrB3Pnw52PcAZhzNGuCFpX+AwUG2cf71PG0YAXoeTABr1JSs6cIKt3Lllqyt37MKF8/b6a6/Z+ZsbtlkLokLyBRk9MlYnJss2v7BkyydO2ZnTp+yRRx+xs2fP2tLSUpB4UzTlXQmOoQkO/qkM/hyZIND/8y+7EDzD+IbXBAd0mg7LhP/A20avRwd6/nBi0QYaTwn1KfosSxMip4HTFIXcA9zAEn9PkNG+H/ckppfeec2++82v2+/83u/Z//wv/oX9i//5X9jv/fbv2quvvKyxEbNPfvIT9g/+wT+0f/SP/4k+f8P++l/5BXvmY097tJhH4CYyGjtljdp4MP5H+on6xOF16tduXXwAB22/bjd6F+1y7w1rxy9aNr8hnrltOdF4YXbe4otHzNZE07fWAsP5LwvUDndMqjk4W9DDxOYsWRaNTmcsOSEZ3+67vBrvZ4DxEOjbIT6gYbVnwIw+43IMoG+fxd+nA0fwYPS/H3AOBLoGRUQ6NmM12Olor9xIVx91GvBeHJDc5/dH9dNvJvA1YOloT9heSkjGGfrbXpm4k5nwBBK9uvhH3LqxwHE7DrKmLO4TCLjtVD/93aXv6r3DFlFP0BYRj+qUQ0F11l/i//mb//A34xIEfrOI2hk6lZewIJO4K2tiOj4KoxeODKZ9yB/5/n6dEl2PBr5/V+fvfh85Pwo8h0IbEzJnc8uWjiGgYex3E87hANGEXwV0XI+O1UlO+8ywhFavibec8I6763EYUGdKUe19YPDJdpETmWkxwqxd2Dlv9HEQpthVh7E2VHWXgH+Q97wPeu8JjnvaOlZIgG+dlxQLMBFAUKuDX0gZXGlJqGyoLZn4sk0lT9tkkm3/JsTAydgaeq50HzPwMO2FhUWbnZ5xhYjnI1MOomz2Gta1dcunm5aVsN3zfIHNgC6i30D0GUHQrqAtwPj1CLw+EhQZCYnJ5DFfM+wODj3vT2gsXLtx0/5//+7f2Ze++uc+K/O5557jygiEdeLb2Gt+IMXkD//4T+zO6qrNlSVEJ4NtpGAT3hYeOKxu3MeMheiSmUia5Lj2voE5qRT9hhn4+0fK8e9ibH0p8iYBE7Zm3z2jEDlMqBfZ8lu33hYTnze2VRt9wr8HFfHf+yAs28vSJ2MHwetLLd4PxuqF8oAS3pNyThbrgBqjVuwHlG6P6PDoCgn78Pw4tPttKWlXbbX6nk1JeUtI0d7Df9SDexD95nPYE5Yr2+KHUqCXlp1PQc0c0Z97vdU3lDveHvDF8gCPoBC9+/0Cf1LGDZEMyXxRtEH9gz+fWZfSHkUcACw5GDRqHtWQyI1m8xUdyJjBQYABFPWzOyeb4i9S4FCSIghmwjuWKgRLdKgJnTaQkUPEwbo1bV0KSXoggbV68y894oA+xoDx6BMZFPzejTjgfhmA9etvWHpy0TJTUpJ24eCIg6DMIMSU91POYREHlOFtEf72RRyoPj0ZdoyzVFljZbzPBeCJ99AO3RCevRtoq89qQ8Mj9UQ5aUoGe84C/W701TOiwS7LD/rqMBU5IDR/vWqvv/mOnbss/Oo98/MLMp57Gg/qc8kyZuvhc6VYy/pScJl5wOBPaUz0pZgg+zMpKfq5tGw2GZJsHyc+3ZYZT+K9rOsR0KoM0IQUu5L4dmneJlLsMR041KJZQSICclLWMXP78XTAnUQXRDgQhTB0J4XGQLviWf/J3Fwqiy+q3XEZbOnipPhu0lqNpsqr+bIADwEWjeCISHbq1k3mLZPLuvECPSbVFiIiCNVPNtekdyWsLdnDjDvLDMjg75MCmSA0u66yeaaUJ/FiznMZEF3YqO2oLxoWFw8syMAMwnYHViqoTRrX0OkAeVZbsbTGIGMCWuqKXjHcaT/9R1QGgLzIafyWp6Z8W0YxRV+HTzQE15i9Z/lET4ZLsVR2HkZyRGipgf4l/se6+lJ5yh05Ozvb1thZtyROo+yUxkDZKjrHUo652SlLqo87w4RVmQCSTlMsBo4eZA5bL7LbRFb1gRZx5MwURdNqKwYK/YxRI0S58YORyDaabEvJ+lmAqId8QXxK/YnRSJ+k48FYJVJgqPcALqE8WSQ0r7GmvsYZEBhivB7nAXTBrKP4puhqb7mDbnC+ovbDN9V+7o/Gl5ep69auOq35bileqHiPDiL0wJvVVi1enPEZ20B6BAo9sqkA7dS37e133rOm8H/y5MnAYKNceHhnx3duiACuRqQ4eghZ8d0ISBe9rN1xr0sY5ru/VU/6ACcDtEciTGQ5V5nZziTYFSNlnUHSJDF0r2R9VjohOPHn41YRj8GpYL1pu7XdsETLrJx7VM+z28FRm0wdtXJqwfJJ9UuiaAW2gmQmUi9hPMqk1cFSL40ltUvE7jhg2QnORfqYvnS9Qof+kwxQX4nP0XvoxcyGkt+lXqvYyq3rdu3KZbt+e91u3b5l29s4sMSLhRccTr78NF236aUTNnfsjM3Nz9vMzKzov+z06xEhOoKogQBPvJ9IH6JXcGb50gldo0ycVPS30+WwLTNEuozGF+fQrXkWPRrHgEcm6H5/TvwCXt4X7jPiZ+D0IBhobMSYfa7ckpGmssSncQS600D12OtLUBP0CuB0KdzwDj7hyVevXrPvfu/79oUvfsX+6I/+k33pK39ub779jrXF95aXj3lehl/8K79kP//5X7DnPvVpe/RDH7KZ2Tm9syT5qfEDTal/IvD36/BleuLfvqW31wfHLB2csq54Yad6x5qJtq3HLlvDblk52bYpjXWWJmGc+5EVvtVPw601jVMRssbwaNv+IiCiMaKnhDbVL2e5ofSATcmY29IVN6XbiIfDq6woeSF6GAXw7DrvKOgckRQyKMQ/9vSbqK+iWfxd0HjCcUIixlHjfh/o/PtFHDCWPGdPo+W7KnhixPCg2OidCZWDNkzEQQSOA9Wrr7oM2iz30zXoG/D2SO+TnGMMbEmvulMfWLk3ZwmuqT7OowRxjXN2CMwMV0Qn4jX5OZUV0A9jgzFCqR7pJ/oaZFRP3ccSYq4EDrkAcNhLCLl+wy4KyDTww/iiEH7jjI5ohtYFOQ50wgkVgc4homPmgE+MqEGtJgVMAk3Chfs0Or0AhxBJDw5BJahMVKHoe+QEiM6PAufYOxZh9nrzmlUkRF+qvWaP5h8K77gfgIjDr4JKr2r/dvU/GPvdv1R/1dg3n/18UXRMioQzOhj6+7QVRO8MKvbN2vO+7eB/3v6SGCn7tZIpOyHC6tp2d1PGNDNHYnJSsOI9kRaZYkVI7PcZKd/3goPw8tOAqFwXeCOA0D0MAjMxbv1YwbYlCKdip2w5d8ZKvp+x6If+VJsCRYEnYnb9+g373//9v7enn/6oz+K83TpnL1Rfstqgbu/q+1rjlq2237GZrBTZkGCjuunbvt/AaL+sdet2pb3liYEutTZskbCbkXt3IXyGXAxrMsi2WgMx3HkpQtC8X7Jqv2q/d/NP7MZ7N31G7+NPPWOffPpjwUWAchknXp89/EXwr//dv7N/+x/+g61vrNvph+bt+dLrNpddtOfrP7KpJAmo9ucvGAe8zTBM1pEyHgPP5tDr9a3t5z355h9vfMmOZ477Hr0R+MBH6W3VxQzETFCuBM4IDoCvVb9l6/0Ne6f1nmcSLrUkxISHOMoczwof3j5uBm8HjQPdgFr2fPWHttbbsKvbl6ymUbpQXA5vuAccgIOehOIbGovvxW/b7e6q3emt+p7Hd4GEKgp7EHYeCde74ULnsv24+Yo9FJewjnV2lxTw7ugvgr0z/AnvGIk7G+IFXUsvsZ4dPHI/1wNAwFOXRC5QzPeB8OX5B8RPUbYpMyob3PbrBy1VOMBxUCfpnTifjCkU4l2g/EbdjR/v7xCIOIEGkgWM+j2eHTgOZFSpnKi1Xg+WU0iIYUxl4vNWHJSsv3r1L99xIFom5N+3QNN4/ckdB6JVtZ8dF3BM8fuBHQfCw/s5DrxMXWd3Fd0Qnr0butsrqofwEDoxIkCfILnh1ta6dKOEbcgY2qltuOJBv7X7TYmnoWXEd5nJZhbqySeflCF0IlCgZUojq9nHv1wqWWm444ntWMfPTE1cz5PjgLYV8xo/vZYvVwAvHoUkOUtSwHySrQRFbzL+JuN1X4ts+SmLt3Y8D0JS9YYPlhI968SC2WiMK+aUCGvGXGLJA1nMyfbNvSxjKMhYKpXLNpQRhjGfNo0vlYWRxXaB1XpTRhWKYd6XHfRxBKhNrb7KU32aMvhpY0mG4FDvSasvk2oT45s1y7STyArfmUG18Cgm0Tkyh10DCmkpR3qO7Z1xzmBIwcXAOfkPmLXPSrEvZST7B3pvTzjvqj9rt3y5RzvGdn1Jd2DQba3ajq4HzhRPVijcT5QnbAKnADNEHdGRaAEDnggAHkKRxpFAVATbsZGXgfpBi2zzmC9PyfCacTmwubklvVcGfULKn3A/nDjqDg2iDIgswLiFZzeFO+7HgUKug159w6PfGi2cbzHVp+gOhIF4e2Vz1Sq1ptcXg4loCN7NThSEXpODga0yS5MzPjsMcA+4whhMZQvWq25YK9a13658ySYl116o/dhK0nmKKY1R8bhEX2VKdMXiyCKMa/E/eIXozmfvyRtAdEIIjUHLvlN9wdqNFftq9XnJzAWbSATvBmee24BcBHQmxpbz4xB0HYfZoCYjia1Yy4v2rdoLdrNz295pnJPM7NmiymMHDtrx4suv252VO/bII4+6M4ctHUnaOOo4YEQyFqnzj+tv2o3WTbvUuWJ3Btt2LBPyG1UFGvDkjvpTr4qPaZyKPyKXKAVeAFBbqnypc83eal2m+XZ++10ri/Y7Uj6ubdYtNli0TrMk3M3YVPqkFYdLMiCKVs4u23TuiPTTwEnAElD05cvtq/bNyvdE+ynH/7LqlQ5nIX17NRk7NRkl3//+9+1PvvAn9uWvfMXY2nD52HFvt+tQOnqNbbuwecf+/N2v27lL5+y7V79rnVtt29kRLjWGJkUD0/NLNjVZtpnpKXcOlEXjbKM6vzBvZ/J1y7J0qzgrfIA5s99b/QP937dz9bek90xagb3hHavgLKZ26ItwQ3I3aDBwGogvqV3QK0tZgYZ0/S9Vv+lOkufrL9iU+mg2O+P37wM9hzOs026K3Ji42u8EADpC+vO1H1g10bAf9t+19PaGzeUXJRODiONxAD/1Rs2uXL9q773znr36yiv23W99w776Z1+x3/nd37ff+Z3fsa9/42v25sabNnvsiP3q5/+6/bVf/UX7pc9+yn7u879gz3zyWTt26pjwN+nODsD5DYSATPMdtPR9RAfAKRaLS6tqMyZ1VfVqDDv2HfXzzqBq32n/yK6vSZdMN6yQxanLLHWAC93ugM4XEx+Iib+zTfdgU+NC+IoX7mNC56cI0daLmBIkQ+xfk6xYqZjVJL/Uh8Uj82aT4oe5obWGMshhGCMAT0K/3AcgRXzNd4cao4G7nAYAxrruH4i3jV3ZAz1zL8cBZXrdWLosmdUvio9qbEVOg+AevvcswT0iu8FIOe40kL4SV99D8wPqHtGmyvAtHHGC6NywI9ptzEkGToov6ZTkO/QC3y1PFCyXT1rBqhYrzNi23vGNjW9ZUWPjGxvfsLLs14lYzvl3X/JVgsHLhD8x9CQtgncKyIVEx8Slb8Fb4VLf0fja6G85L8knCjabxkke8DaN0LuTI/oA48CIpVF8coi5xIQvZrwkhfw+kjr4vWNwV4eNwf5BrKrod3DsGYn779kPDSnPb27ctqOZ03Yyd8LmU7MusO4f9jsO6N0JGXFH0otezlRCCggJbcR0GGwxdbALOoSKquXJdMbqGh1EDxTjBZsRg5xOTtg86/tVDgIUQ7qcnvHvO501CW4pZHi6hV8iO1D+PddEpOSqvHvBQe8Hn+OgK/r/3n0SgPpUVBP1H58aEv59HLiDAbMmJWuzkbRy4qwdTz8qJjZnOULNHUcI+RBPIlifzdcfO2NQ1dOnz4i8UhJwSeF90mZTYiDkGkg2ddQtJ7y4wyE8gKAtARxEZ9yfE56LwnlBSgXfo2cBf2bsucFQinPyiM2kcByI1sPzOBDmCrP23CNP2S99/GP2iac/LiVNim9wVf9G26afI+8BLl27Ziurq/boI4/Yp575uB2bXLClwnHRmmgsOWUk4tFD4d13g2d0x3mAw45ww7APoR8cBTPJaeFsWjQ252FNEQT9pnIlHBE67AtP3Q5zHGSl7M+qLMpDsGezk9ZZvyIjSoqLjCWyB2O08XZqizNxF4cj9ecbysp0YtLHUWmY8gRMnsRrFO7RZgddx3BMyACZLR232cS0lznqHNkHur/HnswYXqK7g4B6satCW8ZerC/jR4p7hA/wOUpfEY3tfke539nWmaGl5pZ27wWie1nqhSA4POKgERif7jgI/uinnp4bSMFJ4sgYdRxg2Oq9o46DbmVLY06G6kQQubILlN/CeUL5e0qPG9x6b5KEcyFe3EGJt1xjKyGDchdUBrkQwAlb63X7Elod9fnadcvMHPtLdRwgUIk4cKEHvoUD2qQTwf27joMFT1S4Bwc7DgBPsqi6f2DHgQxJdl5RxX5Cx4HqWFnzmd99ziCAPhEu2iwBkJG0saX+l5I4wCxRP7CuGz47KX47UZi2tW22y+rYrZu3fN/zhTIGn2hF9WbmK92WYRvHUA7qnxw0PSQeQ53Z6qy0E5T3gfAahzYl5/sa9+Vs0mkiKVos9rakdaSsEZMx36h6nXGsk3k7T+K+zIQ1O1IKSQbKrLEMWQyTQjphWSlE3heiE3hbOdGS7Re3Wi/kLWpHolu1Tm/gSR1JWkiG/IzonTXD+ufKZ1nk0iHCQCcwnEmayFp+8iMQTp5prFqR6InpZc/anZQek5Qi1261vFwUN5ZjZERP0CxyvtWUAat2l6RgT+aSovcZTwbIzEubpQn0NwqT6IgZHLY/rHdYnie85bJuhLZY3iUlLEmUlcpCScyKtjHCwUdH9DCQXoEjh6g7lm6wS0U6k7P0EKM+7okrGeMkiSOsvpgOca9xzawq2f/Jc5CsXLHuxCnvf7aqe/vtt8XHpUOIbzR6yFiNGZXDOu6pvHAvQ6HWZMlAzEqlYCKDbSjZhpptitlVIq2+xJhhaUhZhmF5WrJcfCkty64r3c+XzTDWGg2vC/Vj6074QL+6bhO5WVvKyziS/jSTnJEslfxizKI3Sg7hKCAM28eCDsYMLCOZQL8SDYSGLmO+IAWYnZhmBmmby8oIToyMDV1HwvlyHMa1+m8fiD7hFwPP1xOs7Q/k25R0smnLi8YL8a7NLS17RMP3vvd929resoWFBbVJPItoHfX3kHdSTxXp8l2VTUkGTWrMTMWLNltYVj2jSAlGcvBHu9g5QcgSkxMNq200FH4vVuZlYhBnhJ/51JwtJRdtvl+26dQJ0coZlbmsup7U7yM2mZm3UnpSeuOUFTCsUfBpr+qNc4gEnux80deYy3bFo2pxW714x1Yu3LFLFy7a66+/bi+/9Io9//0X7Itf+ao7DohSYTeQt95+x2Zn56yq36zDv3Tpkl27fkM0nbBp0f+pxVN2cvG4HZ87JtzM2+z0pM1MSa8V3sqT5KcqWk76a1bjm+SaUzqXq9+wQW56X3JEJtEWpFtNpUoa8yXRO0ZroI9g1MdFb9ABbSMqyMcrTkbRKE6BIEmk9LJBR7Q8Y0eKx9xhsJCdEw73y44I6Ctp1dIhcNjrHgxBOjI8kCUlGVTo59PJOdHsjNWvXbD17apduHrLfvSjH9o3v/EN+9KX/tT+6D/+oTsGfvd3f9/+9At/al//+tfthRe+7zgjhwH87emnnrJf//W/Z3//1/9L+z/9yt+yzz73c/boox+yhbkZd2SydKKfwAnu1XMaof3owp5PS2OVZViMZ+g3Ao+oUYVjOMrUHkl0u1m/KDm1aQv5ns3kNFY1fjLib4xFR2QIrgeqXPR0bDmcBbG6mP/tzWCWXnwLWvxZAnUgGWLgNJBtI7wXihPWvbhjycmky5hWXe3OpK0/I54/aLhsG4dApw11zggYTBja0mXo32B8wfcw3MfuBdB9dD+Og0Pbrefi4tU91bOvAyfB6BE4BYRPjTmSMvbFL5BL4Dh4PFyWQDl6H+/BceB4UF/DP73eGq9DySD39kZ1AT84FML69cR0e52c5W3WHQeM+7RoDfnHJEC+tyOlakt0rnEjPSYj3b2so6RxxuS3uIE7DgYZnPXBO3xrUH0n4oAzQ6J1ZScQfUo+MsYa/DcnO2xOtupCZsHti5z4NrYVDge2WL7LceAdpCMCF6xqeMwbqU81FMPBk4EJia7YUSkdB3bWIRApWsGjoQDnU0cUcXAghM/lZZg8UvyozYqxTqUiY+5+gTaGXwWEmM1K0LEWH882SQ3dMaA6EQbc3LpttdUr1qqsSiC1jOzIvo47rO/oESTBKVlGnTwjoy4l4eCKkq7RWSTha0hhXW+uSwgxq6Fr4BUjmfeRuEwKhUP4nP4Lfo/A6DtHj9FrPs5oaHj+fUFKi7p0bIDe3aeEr9XUhq4Mw4QtWMmOibiOiqCnpSgFCWt4f/QZfOczoJXoGomqEAw5GXQYmhi/291Vaw1vqywJlfDe6BlA3/zzMMDjmlX/pcWA82LAPOd0GR0HAn12XAOO5EUaOOFZiSvRlwzzqXlbmp6xItnAEXowd+hDZatZPqDC6gUQ/licm7Nnnn7anvvks3bi2Emb7WtAFuel6E/uOQ32PTgGqktPA9uNJinVEeCcgk6hV5wtQaIU+E7A1Ly9KheDqs+sESHQqjM4PwgoCwWIT5QZhFV384YbUazFWj/3A8tOzul50Wn4DHBQzUtJsqZLMUtK4RRzpc9HDa59cI+2E76XQYEpLQvvBS/zIPD+1dGT4prMYcwKFweUm4mJGWssr9YvW3bYsowMhMj4hqacNqPv+gMYr5whvK23JWGrsZCaHU+Ex2iRwHLHgQzPQx0HKDAyxkeNZAn1LskOZdwESwyCOni/MfvPLKKU+eh8d3vDnbep8rTzpl2g/EMdBzLARxwHA/HtPkZWKTD8d0Fl4DhwPizhdFP8KdZNWnJj3bJ/yY4DlB/Oec8Ih+5I0/iJHFK0s3HjLUuy1dXUkV186cr9Ow6IGBFfw5my9zwgvBwYcaA+kqJHXdIf2HGgsvVe7mPpCe/YB4xjaEt0uLG+adUKRjU5Auo6k5AyikKsexodGcYy2KVzvC1j4J1335XS0bGF6QlLqT3dgfCm95P4DYjLECUBGZn6SYRIxAA8jLB2ZsuZncbQ4xzRBfm0ntW4CrajkwLLft5E0aVkAOv96IQdPTNU+Swt6GAwSXnKEuouo58ZayKmcJLhuGJbQcKJMThifSmOnX6wq4AUpm5NdIdxnNah8UkI/UQuo2s5YSIu47xh5ZxGpuqMrsaygGxKfJIlBrqHLYCZYc0ner7zgctqysEBU9EYFo5pH1EIbE9IBv7mEIdA0pcnsA0kkRHkWIDPM7ZJlNiq7/isKnVryigcNtZ9rLXE00niRug3kYTJYdf3eu+qHizJyOWDRJQsM2jreSKFc0UZTyiHomeypZMZvtusCcfSa4pBuDRLGFzJZLYYhVH1IaFiR4plv7lthf6OdUvHnDactFRX8pLkhNNCecqjEDD6CcFXB2vMVk3SyybKzHiiu7DtZs7fzdKUtHDXV7/g5GBGK1uQwloSDxf9ML5ZNtaSstvri2ZF0zzH+vXIKDbRyxxO/+ys5NtUELkHzek95NpgvBAOG8MYH+E7PE+EC05SIlpojMu3lOqfKpq0ssApTnm8h7bSYPg8CrgU45gnM9wbs3qrbs/aULTETG554rgVcWS7fAvGMJEFJOkjoSjOoJdeetmjdqZnZt0I9uUKmWCJkaNX//F+5FpB5I1MKspw9bpEIHpkyBIOjN6IPsU4MOEPY7DHbwHjClmck/xmwiRPdEZXuB8Kf4UTno+HaI285HZafSeqUlP7Vm+0bGtjxXaqDVvf2HJD/6233rSXVffXXnrd3nnxbfvBt1+wt370lr2ic2+++aaOt+zSxQt26/Ydd76dOH7ClpePusFKeP3pU6fs2PIxT0pIFEFZdHPk6HE7Nn/MFiTrFsrS73SOJSo46MQpxSMDw9/brr5CjkIP5EdJblwyEx+O5UN5oWNa9JCXjjchGZ7Q+PfnwauehQ+QdyEp3oPzEl7pOU1cHw4n6IQron80Smw2Oy8an7DpNDQ2xi9HgGcY0/CXGHmyZCTHxSfYclHmmzU1JrvbXbt54aa9+b3X7Fvf/L595c+/ZX/+7e/b888/by/+4Ht2/r13rVKtis8MhZeSLR87YY8/9rgnMPz85z9vv/TLv6zPn9fxOXvu05+2J5/8iJ0+dsZmJmeD6BXhxWWk6tOtb1tPfNjxpiOSF54UMBwj7jzoiLeLL6H7+b3gSWW0O1Wr1W+buJgM0R2N05odFU8oI2N5DzyXMYSDZGQsRLpvlKh1KL5KMuZhdUvMRroFPDisy88CevAr6uWyjOqJ76dLNrip9xfQ3SSTZL61JdtS83nx2rujDQDXa52a9sB3stK9RGqTlHBX9x2D4DxyQXSguoAD8DoK0XPIc6IYBjh5wOUBgAwbsJRuKH4oHhpFaLuTJnQaAAnarff0cRqpf+hfB12PSabsOg5CYNI43lL71SfUZ0u6wWY7ZlODBXEA0YF4CLvmTKT64hWSQZK/CRn9EkG6lrFSZhatwHlKSvwR5ydOAfL/eHv5J0YGfwISqhORWzGNCyYuGIfQGhxvUvx3Qv2EDZtPYtOF4xVaRT7+8//u7x64HeMoRB3GYAzCQhgQcSkX6jg8L3pZwFkfjAADwRI8wyfMdG+Zgr7zPiq672AgxX32kHDabBylZw/57w8RgQW/ovdHhBPVKTgfkzzcsvr6dWdCJJqRFmAp1gx5xt7o+dFn9wRD1IYIuE5dE7GUhIaUYgny5nBdna1vhBO591y4FIPHMQMheoG0OyjAy7kXRHX3eulf2Ex9PfjZqN1+WV+D3wGOfBDwPbjk3zRMnQHerNWs1s7b8cxjtpBdlpALMuEG7Q77cvc7OFH7wnptbm7aV7/2VVs+uuzKR+BVRiT17VbrutW6qxoEDBVVKyxjFA5ry4FAe6I2HgBdDdZ1KVWtbsZmMgsacFJQwmvBc9RZdVA9UHDEBV0piUtJw7ERkP3B9WHrsaOLizY7OyvFjGR/O8Hsfzh+9GBwjEDUH3xE67DYO9x7QQok1+91jIIrdc4wZZiEM6mH1TUCymCJhGdkl3BtS8BUb1+1/PSSG3leX+HMX6XDSzuoTMqRgYnBQdTCgTBW311QeQPWZXUx7Ah3vXedVaHQQJxy3B4ElOBjLwFz171insGuKaJTjUC/x8dZ8C4+GZ/8Tz3625san0lLTc/pvrvrEzkO4uFShagcB7UzchzsM+w1vnvCL44AlNcI/H1NlhhgTHI+KKu3s6VvQ92vdo7WgT4ecxzQjz7rJj6SlKHotCDAICfkO13aH6HlgpXQTt2HEwPlvTAs2XB91bLTf8kRB2oz9EA7uZ9rnHMnjPAAHturF6UESdGeWnJFNoIB4cpSsNzJMIKzcccBfTdgFl/0ut/JcLjjgKUKGOiZw3ZVeB/HAcpcd2fF60d0T9DWEWB86CB6qKsxzDZ3bEfcjlW9v1jHin4Zb8qQS05bYWrW7qzctmply5766EdteWFO+JJCnyuKvqQ0qi75uGhU7+sxuys548sDZOyzBt45sPCC8Y3CzcwffZiSIhMXbhqS9bpkmeYda8twShVEh+JNLbYMFH5RjqZJmKj3ceRwTCTVBhmEvtRKfdgWXZOLgHBdlmdkuxXryEhOqK/z4pe9hhRItQlDGb0CGmOpAO3AGMdAR1HOqvqdIcaBlCkpb50W21R2xMdJrCuduLPpRrQYF830PeObtW2PyKDskugffNS31nz7xjzr/1VfZuLJ5RBX+0k6RZsYy9C8Rw30Y75sItevyh7PSpHPeL2ZVcuyRl0yDKcMzhoc4xgQ5FogjwLrTfNpGUBF4RsnicrBcHDZoDomBx030HDkkKywjX4lGk0KV2wtx5pytpnEmUveCWHUhrlJGWzBkomdHeFO/VsqkhUfY7OnunZlcLSsW1mzPDsYiYZZykA7idZgAgSnRWNnVfJc96sdODVyBWZ+mSkT7fVFD12Naek+9DXOCNoWOD9E2t5PSeutX7K48B0tGeMPnst4dN7Ql1IMPkUPfp0xAV3oHH3hubbSKotZMT/Ef4Uba1ScFpiVxPCD5v2ahG98oDKFQyJNdoGyfbwLqfUVl5sxnMr6cxmp64wpdukolCbtyLHjVqns2DvvvGOVnYob0OTyYM29ywRV0+X8rszGaYHBp38q+y7QK/zgXvXBoLkt44a8AYxvnVMdvBj+o1Zq0JDcAuIHqaLGrPBFjgJ2GyGyZWtrS0b+Ffvhj16057/3fXvhBy/aD374I3v11Vft7bffsnPnz/vuBRhp0DClkhdgaQndY86Ozk3ZiWNH7cmnPmbPfPzjtrh0xG7cuO5bIn72M5+xhx55xKbZtSOfcQO5MEHiavIt0HbqFxxSDNwY8dxHI+f90Ptclm5e0JibsRiyOEQDwD0sICDPR4JlKf4c8hj6QAaLt+M4kJ5C+30c6v3UwZMb6iC9G7uD4Lzj/IHgjddHWu8T/TJGiBCiIt1BwmoaIzeuXbcfCI9f/tMv2te/8U174803PE9IQQb//MKCnTk6b0+emrfnnnnSPvu5z9tnnvuUfepTz+p4zvH3kY981D784Q/bmTNnPaEhOWVYxhMk9RsB1cXbj8NVfTyQLcHOFNAyRAwtuuPA72FAEynTdtmEIwEcwe/Jv7aVXLOLtVdsEFu1ssQJEVxp8CMcBuUJnxrrPmONDaHffoTg+gCyRLgeZsRvqjueXy1GpKNwS//8tMF1SckMH3NCRkI8IpsoiueXLN0Rp6ypL9NZSy/mpWdWLTtXEk8Uf9M4GAfK4G8X9Dum+tN2wv2Dd9wNQQQCUQC6Dn7gNWOOA65F96EzwfOH4AQ8htcj8Ho0pctV69bPpq2nPnfdSc/Dw3TH7n2+5EHfu3oVZe6CBFJcY5uJITeOBP4OaFs8vyO69RwDfeGmM28FX6qg/hVPQyYj++IDjSONJZa4dTUeuoms9eJpE6t2cKeB6B6+M4x4VNgMH6v6jLvO2pMMKbnOgx4c6SDYZIFdFo5RfwabR3xYtJf45//t3/lNiGYUOfcCv4/GIgxAGuvp1FgGuSP6AxBgwHiCQeDfdQTexuD76AEwkK5tr9gtKW5z2SV3ItwvBKEm4Y8ROKj9CN7G9pq+xa00vWjtzTvq3IEUxQUX9MzA+vZ8YnhUzRmn15t2BG05CDBOC8kJW21v27s771pJhqhngeUP5gPRMhiE22GD2SVBiNvDytwdVAe1jZP+j4v6n7bq8D99apj4fcwkaNioOTAsKYli5gjYppSonu5jZqkpxpQcTNnE4KxNxY/ZbGbRcqnA6xk5ACKnQQQugPTnoOvBIB244wBPdfQcNJBPSuFMFqSQ1YRjKU33wGMEu2WPwWifRt/HywIHAymIhdRRm3bHgfAfPccn9aJ8GDuMpb4hg4Y9tKlzcNuBMHqR79CFjLpebUNKcOA88KU+Y8AreTv1ZdYCnAxkuGCosF74QYBnfWaUJIPuOHh/XAKb535sZPSu3LzkoZBTZz7q6xY9jA4IKuhfvd8OKlPXcXjQznioKB4Ih5xnP1v2l0cJ9aR4ERxwPwYYazMTeRmBuvewd8Ffqv0dW6m9Z0V9J/TaQ7OcfoJ2BN8Z8dBsQMOE9ne31mXNpCwl4+yg8rnHld/QcQBEZTkuDnQcyFAjMaLP/u+NF/doEykggy4y+IGeDEIgyVaMI3XwcjD6ZUjvlq93utCWsZXME3ESlI9SspffYA/YrxnnR1zCh9le3SmbpW+9lRXLz576S3cceBZ8HAcqD0cYY9FnhYUHeHpnR7xZbSbPwWh5tNV7U3gJygrgLscB5RBOzTtU7z04xHGg93vEgeqSmSbKYT9NMH65xn2HRhzoXd3KuhvNBzrXVIa/RwoFYe47lYbVanVrdmtSRhpOz4QpNxsb6j8J+FzGClL+GzKiTxw/6aGS1UZLhsCU0CWjVDIlP9TzUqB7UmZR1BmjvVgwo8+sMonlmn2SJaasSFJNKXY4SlOSDM1WsNVgprlizaG0l0xJNNZwo54kZCJDm8pSjwnf8YA19hjgffEAjHr61EOrJUfIg4BBLJPfusyGS/EhugbnAP3QVZ8R/TA1xYwseOhZzd+PkSmlq6f+0zMsRYDuOjIuOyofAzLps7Q9y2usD2UwtgdJT+bHrFSitWPTC8d9Vn97Z0fna1ZKMgsV0JLzD5Ufl5HbHqbdoGQferYu9Nko0YEvVxBdxHUf9Ds5PecRF67/6B1lcifI6CTcH+cOnBIelisUJOeZZQ2WA4EfEj7icMjns8YWlc7v6AuNM/oWnpuNyfhvMduPU0CGFcq2yilUr1hs9qyxy8HGxrq99tpr1q1v2uxU2WqdoVWJUFB/QT/glaUo5KzAQMfIGYTyxXeNwAVSmvF64VDAaYBzHKOOnRwalYqlk9IN1A4cdhhKyEAH8IbjiOiZbsdxMu7ADZx5kmWil5joyZPQ6XkOH6+iE4zzpPoPoxkF1T/dWa4LMlq9X4Uftmt21uzvFw2Lj5iM0dHx7XVCztZuifbEAwqzXl+cSLoY3NKTbqXycsVJW1xcUl9X7aUfv2TvvXfOnSyFYskdap5oUEVH/M1ld0e8QmNzL6njISBeRnLIYargxuPuu1U/lHF++04kkrdEmAwyE95f9Xrd3n33Hfvut75lf/qFP7E/+7Ov2csvv2ybayt6Lm4zMzN2Wobro488aidOHPdcA1OTUzY7OyMayblz4PM///P2mc982p780EP2GIbuo48ZCTMp94UXfuCh9L/wi79ok3pOjfGJEbYmPEyGJukDtEK15W7Q/bRp44IN8zM6KFN9E6gJXLK4+B3jdtRxQP4CDBNP4qb7cRy4w1JthEZxvPHpuAd/0pnpM+jN3zkKdI/E3zAevDQunjiUbkekz+qt6/bKa+/aH/3+79rv/87v2Xe++31rNBr2+ONP2K/92q/b3/4v/gvHxWd/7ufsk88+Zx/9+LP20EMP21wxbuVh1YrxtpUk+3E4ElnhXedAO+7GVQTIZh9njGsdTjca2ySJFZfYcxyoHGw+aIuk2APdN5C+sVJdsc36mqXzFY3NuqV7VUurnRn4ckTvjlzhRkeMPsR6FN9xoj0IhN+BdB8mBZhdj4vWwe+92vGg4HaFjGP0fIC+zqYkV29LVl+8qT4qW3FiwpKzk9bNincW1FdEr408MwquD+svAtfn0blU79Hkg4BfC8ENep7VgdNg3HHA+WgZAvI4iTNC5Q1DpyiAs9OdD16WeHRLRrv0tp7q31c5Qfl7TgPAdVLJOkkM8asxvOpaTHySSIloNwivh2gBZ0MXh63O9UhO3Z224gCnvvpHvDClZ0iky25JKWhJ/d1JZsU3pnQ/ziiaJppUfRIarwOP4hrBj6qCU5axmNRYFFFqzBQk09AHdF9YV+fLThN8BjTOkSRqR+fvK+JgH1CzENzTLAR7o+s1FawXqQLRy+8XokrtHfcmYgZMKZm34/mHJKQX1OD9QupeEHRy+GMEQBLX9oGQ25XSyFpEQo2aWytWOHLCMsUpq946bz0pjhkJHc+GHtY5Ou4FusM/CVGbTi/7gOiKOak/vW1ehjoO3MZ1MJs4IPmVBjzv2cstEbTF5Srt8rJFawggfeK16mAQ6AI7UTRFrCRgamkQVCTQiHyoaKBWMBgkEtalIN2W0plLTNvlyobtkPgqPmuXdpiVmbDc4KhdE7ONxSbt4YmP2FRu2qMw9ogMYbiHByDYDknn+BHWGw8yHm6ULRwHLhjCZzJSYklM9ebWOav3t2XMS3kNyzoMInweCGN9GtVrD6Q0JYs2kzlrxUQ5qOnuMxrU1Eu/ERQ+KyyacENJyg99cSiMvofvwgtePfZrJyzZBZ+exwHF63aP8JGAFvcYKHtT0+8Idj0YnLwPcAUOJ5DoF+fBrvF/D8DYaqxftXx5xvKLpyznhpEuwDSpA+/nBFXU50H943jWu3BawGgQmgfCAc8CXm/VwxPYSRHdve+g+3WOfW979R31i5isK6l3AyNko7tl6/VrNqX72cfdx234RznRH44DnQie0/jobK1KqZFCzTKBA+rAPSiSH8hxUAwEdwTuOJAS7nQycv4wx0FXSieZ8jF4GX8AZbDTQqogBd8dAQHQt8GOCmOOAymq6ONJGSY0favZtBXRjMkgmZx75MEdB7rHc2SoDREeP7DjQHSHI8XX5cso9S1KhVPo2XENn65tSieVYjVJZMy44V9xYydQNgO423EgBUT1VgO93ntwmOMgWKoAfaanSZi51x8O8N2uyhOO9tHvKKjeu+NyDAcOaiOOA9bR12pNnyHMS+nOFaQoJCVvpRiD2uRQfZCo26DQttwMs5ZDe/F7r9oPX3jRVjbu2Mzcgh1ZWJDSJJ7f3pHSWLbJ+SXPLs+2dOCGMHXwV9S5fjxjLfF+EhGWskHUQVKGNEsJ4D9JtaVoDY2FJfVH0VIkaRQjKzELDQlIJrhCIqWD2fuE8DCUvMZgBOedZs3Iv+rbNYoO0zIGyONQbePCVj1E+zhCmPksTAQGampIiHPelz0QHcD66mIuI4W65AZ2pze0vF6eEr4n2IJM9JjevKA6Z62bEV8X70VOlfNpK5YnTLfrnRpn6qeSDP1KW7KO9jne+74sYXOnKkO75yH9ROGkhx0rFPK+VSEKVa67rbKmhYOy5KTkquQnUWjlvOounokyWq1VZLj2POqMtb1DKWvgHKdLTHpLsJZb3Eb4YitAEiXCVnHakEBRl9xxzO4TzGxO40gpFKwjXtfffNcyC49YRmO8kM/bkozFhfk5V3RJ4ihubVmcOjK++oOYJYTDtNqCMYwzhHehI4AjnDSVjdtW74jew0iIQW/gu0KgfNcaHV8mkozpXLHsDoaI1zio3TjU+3feksE+EYyVUZrXd49EQAFvrPm90eQQOk88hjep5ufiCWbN9/5cqR229CwTVFnhRLxO+gp6HwkXByg4dfIZwA/25Js7XWWsxLcvesiu5WddF9IVl8eqkMVb4qmSGQUZT+yugEF++eoV+/q3nreLFy9bVvyc8P2MjDjox4F2CccusIlm4D0HAdfFy8juD/3DC3g3+AxwLJy22taUTrV257q9d+GC/fiNd+0rX/mK/d7v/I59+St/ZucunPMIj6efftp+8Rc+Zx86c9zmFxZFd1MetTM9M22PPvKwPfP0x+yjuufDH35MNDCvPk/Z0rGjtrC06NvyeXSJxt93vvV1+8qXv2JHjhy1X/+1X7Pjx497u2JD0blk4zCNUR/ocONAbg2SfPYPdBwEQMRB4DiY8d/otKCB8YExA/3jOGBMRxGqLE1gzEFbaXihzhPNAt1G+qTTTyau69LFiOTKSo4SdpMKlh7UK3Vr9BpWqVTszrXb9uZrb9oL3/u+Jy/84y980X77D/7YvvzlL2s81uypj33M/tE//sf2T/7Jf22/8qu/ao8++qjnt5icnPTEpblCEDFF3o9MeV489ZilJhes01qx+tW3rHnzHWtKPyJEnbHjRqO+H4g30Tt83p1falcPhOAYQGYnAl03ANEFiBL0U3HRxZrG+JZtp1etk71oxYx4j3BCJAhRhBh+HhkXvY9PaFrnmLV2+oReR8doBOAS5wzLmG7fFH+RToAuxNg76P4PCD6DH06Bp9hVRu1rSt/JnZy29sUrPilb1192tmi9mAxm2QPcw5gfX67gdptzxgAwsjWAPD/PQUsKej0cEMJB+Izr09J98Cm5UyDEWxAtwH3+yyO9wRtL833nAxwNYb9EEKOe0pfa4s8BftW/9P8IJL0t0kvG66aycA5AFwP1VYeJPfpKnynhCp7dZzyofpu9uq1Ix5izGfFAlgXmrah+S3fuWH/7siWam9Yvzlu3eFTySnJTzxeLWctLrpYk5/IZ6Wfij2Lje6Bmo1LFceCKB7HtJ5EPbsOFvBN7zHmCOw2QTQGP9qSItEe/fyLHgQNEiOGnlw+FTBQdFEhXIsPOeT+IhAefo8dBEJ0fDIWUQVHG95SY0iFGyQHgBHhXE4L3jXu6QBphU6xRS4jYSvPHfC1lt7rpM6KtLQlAITJdCjNOHlLnw4D8B5lk1u40Nu1O87YYvHAIEaqC+t/aUmrY4qgnIm7RgY22r7Vsi8ikNltddahiBEiY7ojgXdmL52UYNUWMeOZVdp3kenkNpKLd1vds/Kh+l6WkxWwq+5AGYMl63aIMqbOWt0UZ7rN2JP6IzcSXbT5x0ibtqC2mjtmRzAmbSS3ZfErn00uWl0DGEx+1O2I4o99xGjBQff2VU6zuDa9dkJD8zne+Y6dPn3bnAaCr/sf2lUUpH2yT2LemKxsYp/fCL8/dD4yXAY6vVNeEk6LNpOclvBg83BO2xw8xs+j9Mpw89J9ZFUZgBAfVLToXPauDWSvCgWWFiumhXO9/DkaGENV/wQldxzNNeDnGiitfhykqB4DjBQ+3lHcybrO1GWfvBR7aLrpLl6ass3nDGqtXrXrnmo8DFEJ3lDkDYZyH/R22b/fgHfrsS0CS1OVAw8jvOwDC5zEehxg7kXE3DiPneAdJ5jD6XKAeAOAiyzpcDFOrqJ04f0TD0V/Yn9FvvgEYrd31FSkPk5YgOuCAuow6DpxWdssQiK+440A4+Fk4DnqVHfGnYF14dB4+TL09uWLkSIGvqFxCg5MyuEbBE/2J0jxJo/7IEVJopixV6Vph4awr+v6807+Mes8nIWP7EMcBSwsIQyTEOgr5+6COA9qEw2Mo5X/XcSDYcxyoLOG3uXXHMlLwUronAtrC+m6M31G6GHcccODsAPY7DoJ76UrqGdFI5Digngc5DuAR5IxgBs2dZmPXHTTW78dxgFhCzmSkJMNzmxrLrf6OlBuMPhmfGoOEWHZk6MtMkYGatpXrK7a1WrOzR4/aQw89Yq0OuQtkfEvxZ2avnwiWD2QkW5iZ6MiwZKeD4aCjvhe/Y+ZXZamHrSEjtFKXoVnfDIz0WNpmerdtWJgL9o8WTaRF9ynRGuH30JIvGSAcU+/rNqq2I9lTrWsMqPxSnnGQk+HelpzqmUau6iFjsDDlywjYbSiXkBFBYkOnaeFePNHXx6LMy4hnqRFGTLfPTgdSurIZK2TEs2gPNKajTeK0zas+o1KTbGyp7tVmx2cPPa8DSraPDdGYcMq5joz8Wq0hBVf8AWOqOOlt3tnaFp03fYkBERjMOubiJB9UW0RDGOQsmcjkg3ezv/p2tSaFTjJXSjmOcnh7bXtTZa3b2taObe0E2yaSHDGpcjyTfKca1KFFjgNkQSAPSjJsSxOEzsfc6CdRYaey4bTdjBXUS2wLKZpUr5FYNSd8sKSSekJ5GOQTk1NWSKCoQlAyQPSJEx+aZlkEjiNyQeBIYrYsJZrDKOcT446yofdyIasxtjfeAR9Degd03N1ZdTkV1/j3gRNCcI90RZWEDPQs4ZTBLeLffSnbHmXH+XCcAXwXpXtEA7QWRLCpz3gQ4hB7SYiGNAokUxlre88iZ8UYgqUAvhVpVCcdjC/1u79PtICBTuTBY489bpMTE3bz2iV744037PI1GYniMRj5JMFkphqaYzLJl4PpnSj/6I/7Dp2rN1u2sb1jjc1V26g2PZHlpUuX7fXX37Dvf+95+9Z3vmtf/8bX7Wvf+Ja98OLL9va75zxx4eLCvH3okUfsw48/bqfPnLGp8qTNzkzbiaNL9vhHnrYnPvq0b+l3+uRxdxQURR+MC4xtjEucXQV2FMFIgn+pvecvX7MvfPGLViiUfIb9jMrFEPBIB/DardowJd53iH7Blok4GO7lOEjXrtogLTwL12BZSHbc0feM4chxQL8znvkMDBX4mMwm8Z6MxhPt2MdT6VYZ1EzyYDBifMPJNja37aUfvmT/67/5t/aF//wn9sU/+ZJ99StftRdf/LGdO3fetjfWVVbaHnviSftbf/WX7b/8tb9lv/wrv2IfEu5m5+bcMRQYSSPvEgS0Kp1buk4gt6H5KctOHbXc3ClLT4r3tbatefuStdeuWls2AVo7BiBjBN2IMRcYpoHjAI1O1KI/tRs9ULqRJJreBX0PraOx1+o3bCdx2660X7Jm/4pNpJvSj5M+04ye5XXSdyIMg7HC82Hd+YT2aY/oUoPYv1OXcfBnxHPj4uWxVXYHUu3FMzyMnfeM4eNBgeep7xBeI6DOvjY+L36bVtmE2i+WrSv5linnrEW0m8YjRIMD5f0cBzHZmgPKH3ECANznhvjIvQC7GCTEXwY+MRLQt5eo9/h7wzNivu6MkDgcOb8fcBzE2Ba5UPRJ2z3Hw977exr35BRRx4VXQtB1lliwDWNX9Y7eEReNxFVuV7QaTQynZbNNdLDJChojZc9vkEuKC6uPksU5GfJEULSdhrqqc0p0km5vWKa5aoPaLfHzqrEULSU9yh3SvEv/EtKp0/2ay3gpVHq59ArRCTa410V4DcZEQAeB40D3wGjBi2T4T+44EFA4AtiXLuDtkqJBwyFAPt8P/HndG1Xcf7/Pc7VOTQZ3zaYyRyybyKs97/8eAOQd0IRd2E8sQpgECntbs9VTZ3stUE5DhSYjJQeBA+MlFM9nc++jvUDURq93n3BEOrBv22IIMctJICVtQ8SXTpak1Ol7u+tb8dSHCSkjfUv1J6zRIpwzY3OF09bqibkNZmwuI2HQL9lEYlG4OSnGc8RmM8dtOnnUs/TOptn/d84mZSRPJGd1kEl/1kqetbdsJR1sd5PTkYkTWpkVsfKb7NVpdxjkpBi504A/tcEZWtQebxOgAaLB4GFTKJAA17iXvtaBd39eQg/BEQHPEzKTiWetocF+u3lHdNFVH9/N3EcheuthENVtFOhr1d5SGpiz4Co17X0YDZjofj41dvwTowalx/dcp78PA7Vv95Ny/JO2i2E0a4EBjiETviMY1NDeQQxTdYHOCHnUb7IEU8f7ApXvyjEMEo+r3uvj8hDwtgrXKN/d+o7V7kgo1rY90RjhpbQ/WWAGL2DYhzoOOAQYUKpAUOfgBX7+Lhg7zy+eRaFJsv6bM4c8G/VTn2UgUmijpHm7EF7nvo6Y5oqUm1Z/Q4yYGb2AjsMb9r6Hn/zGAOyu37bUzLwEHzOF0T0BuHKAQa6+SUhZdydoVI7O4TTwa/Q5fRHCgzgOmBntskZSindqIkjaFQFlEFUQLDEIIHAcqAzWvIbvJAGZL0eQsUB4+SiwbSMlJuFp+iO/yfbGinDatomFR9xgp0y/T+11R4HaebjjoCNjPXAyRQb7B1+qEDmRDnYcgAoM+ebqRctMLhlbagE+XlVXjCuPxoBmQ7gr4kBwoOMgLIP2gMeIthy/zBzJmAwSMu71BwDNDEVr3oaRPt8HKve+HAdiC8wAb0oJ3toOdvdI5mPWi0VrdzW2wY/Kk/qvU+IYGsP9RtyOzy44zrd2aj5TT4h7biAjvk+2fikOKD3CN9sLwqNYg8ukGMsryG3Qbdd8dhS8M2PN+wYxGZuDtsm8NMsFyyzysZ71ZPxtbW5aR23yLR/Vdz3VrSuZhiHN+ngU6IwMhLyUVGbcMJI7khGJ5rqULNGL6KEnBQojlgSBhOWjgKEkJ4VPlB3GTQvDmjYPSLZIm1HMxYvUp4TXd/Qe1uwPt0RzUnSaw7TqJONSvChLQmL91SRfWfrgazh76i/JuoaUOsLESZKYz6ZVZ/NdBDBKfbtTKWqINBxRvm5557Y7YRg3ALkkMNyaGzetNRCuxWNYXoAyyYx9pVZ3p4cGjvUlT4MweMkglY1zSA33mdlmp6+6yJBot2VQ9G0mrfdL7wC8reID9dqOpVpr1s/Nu2HDWPEZ+z5RDbpH/UQfU24+F+QlgJ9qoBrZ692BILpFMSQ8PIXhKYW+H0sGEQuiP4zpbD4v4yvnuGLpQzYlpVZj2nMyjdG9kCRaZLcR9QNLBXCOjwA8goMk09ACii1lUHcc5CQDZiy5g3y3bP2GT+v3oLHlzgCPyNRvEn0xjTLswmeRNaoX7wyfdf4huuqT2Fryz9gKUGUB4JEZvmSvZqwF5h04UliGcfToUTtx7Ihop20376z5DgQ4Ed5460175+237fyFC3btylW7tbJiN26v2c2bN+3GjRv+eevWLf+8fu2avfnWW/bCCy/Yay/9wF56/V374Q9/6EsOWC5w5/aKO6UKxYItTeXt+NK8nXr4w/boo4/YR5580p5+5uP20Y8+5VtFnjh50o4tH7UZchGU8h6uTEQKkQXQHDwiAtpA7igiEvyCcK3G2gs/ekn1eds+9dxz9vGPf9xn9QFokyWNLFMapnEc7MmifaCxBd0evFQhgNjOFeunJSvS5NBheStj3l/vcoO67DkOgj5kWUxCdXYKULelxX+hx32gLmVcM0mYVP93mhXbXN+2L3/5a/Z7v/v7wmPHoy9OnzrtSQo//elP2y/9yi/ZL/3qL9vnPvcL9olPfNIee+xDNj9VtLxwls1J9ovnBvLl/YF6Bk6ErPgpy6qkD6ueGckyli6Tt4MEzd3t29aubjitOU4DzuGfIIGcBSyfgIeSRLbdkk6na7j8NhsrdrN5TrpWwzKJumUz2AVD8VnRv97t8lX1CPJ7JCVj4P96WvJld6zwCX2rXb59vg53HnA+uicC/SZyo4djqS7Zp7Hua/vVCZS3W+YHBJ6Hh8Db4t2Az8WTcenPbUuWxBt8617x36JwwdgU4KhkyfQ4BHowVBSAG9/gY8R2iAA5OA5MXpJXYECURdgu5AhOnT1Q+aIj8Odlj7xvF1SPuHgyzgN3HKhvgmUKXMJpgGNWv/Uuf3rMceA5KHT0VH5/BL04DhI43cnpEtav3Y9LDmSsaBNqJnmK2H41JntFehDLuCXte5I9PdFGX/TEDjrppnRgaBPdMaPnJNcG4sNEFNJW1dYdB75siJ1P4JVq6rjjwHV66E518aUKtEayA77NMpr3dRyMdpaDkHMg6AXOzCVMfCsxFC3O0bEhIg4Dv08VjQjVf7/PM4T2Tcj4nZQxzIw7TbsfoHMfCFQPGAaDqVVZ9xmC4vxJCVkpDlK42HGhrsMdDBg4oVC6X6CdbFlXzJSl7CSsqvFTSh6zwmDJIwamsmzfx7Y/7D18yiZzJ21S50qJeSt1szYXn7FSZkm4WLDpzKIVk1NWSE3KCJ4xdp4gm3BOhjHZhMmrECSVzAaOAP2RmTYjhYmdJMjOz59arHoFRARe+R71CQQFkUUQEVl0ze8Tjj1DKINVg8HXFuneSGlACSbsFscBWzoFRLoH3pei676ETr0vxTzelcK7Rxv3An82BK9L+P0ggBaavYHaP2+z6ROBA8rbOlYfFeKHvsNsMJSIsImTwGYURusWPUTb9MlaJpiMD10JYMdFqOw5OF3ezfCcYYJPmJluGTTrKpJxtt/Tei/gWQQyM2Zu/Lghd69nVUcxwNbmncDAxGBU3Qpz4f7wGEMwHO5UHSj7LvC6BYIDhc53ITnIgDqsDTo9aizu6/cDnwlnlsEpSu0h97Nkp9JcUV9UpEzLUAGXvEwQ0Ev43Y/gD5x3V25Zel6KJCF9+hsFD98PcUvoYsSAI2ALW66x48JuvehX4XggAZgs7BndwF2OA91LwspeUwxbCk+wFeFeHfoqH8fB/miGux0HvoexFFWSLkZRABH4jgr69LwBgp6MrY018bVuxqYWPuSGEcb5QDgmXN2XA6gOhzkOaAOGutNeaBR/cMfBflq4K+KAfzLimjffsszkosoPwmSBwNmB44AZ5g/gOABoZ1PtFl1FdXWHhOqEIyVzgOMgiOwIo2VG+nYfqIz7cRxgODN7z17qvCZPH2nQdYYkSUTZFr3jsBdt99XXGOsT5YI1tjq2dWvD3jt/2VbWVu2hhx+xPImNWpvWTk9aTnTXZRYXWoGqhR8y86fF21BUWX7QlXJKrpGB8Ov5B7oNI1lebZizme5tKZ5l67FjCQqF5EejoU/6T9UH3/A8yvTt7VxJUf2Ee3gGvAUlWAgKkw1KprIWPGi95EfTd1toysBnH3AcHBgP1RrRCzJyVC+WUwySGTewmd1l2U5S+GbnA+qCIRvfuW4tldNL5n1XAR8PUn4I4RyqzixFJBEss2IeOiwk+/IE1YRtGkl0yDIGFMqYjGKvZ4IZe8m36k0ZSTLO1c/Um5lBDsK6SxNTvm0dsL6+4YkNW522ZfX6YiFn6WJZ+CeXQUeKocqmc4WL1tYdX8rB0gacuMz+F5PqZ41v+gW9lPwFhNJOJIQXGVKtQcojDogc6IpeInlJIsYJGcJE9eHIabI8A0NS0A2dA2xTSZgrv13p7rH0RAaceEdJCr63SwqwbnVazsrYIKxcFdLv/TydcQj+BtU10RM8KeATeyBa0DPRGE/gUA75k6lv/bzaQTtHnayUAS+BHwzaGgfOW1SOimaXJ7cscYqIDxNNMaqHsSTEHRXVVfWVxo4O5/Uc0nXi7Q01kHqqjPA8DpOZcslOHJmx5WMn3VBnhwyg3qjbysqaXb9F9MAVn9l+9733PLkiB7sZvPH66568EMfB5ctXbGVjW31QEP2VPQ/BkSNH7OyZM3b27EP2+BNP2McfPW7PfOTD9sRzn7cPPfaYDOCzviSB8HmcABzQDE4BIUD4oY3wlWC0oBtEQP3dKNcfs6G+m4pw89Irr/nuCjgjWJbBffAPDB2iOhO+dZt4X8hzxwE+gGF0r7wOva3r4kG6Th4D4VasyEGvCowVHAcaK+7g8v4Uf9B4YdmCmLLzBfTo0ckkgKSY6InoqOjjvfjQbl29ZH/0R3/s24r+3/9f/w/7hV/5RXvuU5+2p5962iMKTp06ZUcWj9rM7KwvN2E5D8tNfbZe+MA2YXyN63v3AzzjW6OKFyBbkI/Iq7RkD58sSe1s33JaZvbc8zTpGdbwO7mqLTgeG5Irm+ThsKbV+itWHZyTji9+qHpiCCbg77KlHJDZINLHkN4vWugh+/Xdx5Bf4zLIDu8Vj0CGuLznd3RPBDyLsVrb0djp2BBnMmVzXsdPCpTDziDD28yoY03qT+M+W5ixYV11yov+kpJbGNQC6HE82gBwPTikdd0sORQsU3CcjMGhjgP6IiM5G+LAy9SxB/oeOg6C3AOj1wJgIjReF/0gD3F+U1T4viDSSIxTZXqUNcQsvj4K8QYOatGB6r1buu6PawCzBXIfug/rV5X+UBHOZmJLKkYyRrSfF725mtci0aZsbKKdUqK3oWhF5SY0LtKS0eQvYgt3nND9lOS86s04ZwySrwiHSyyFI1rvUlNHHQeMSe9/rwb6vb5IJiAzY0PpYKLvn0rEwS7oBe48UMuGhEYwe67K+E4M9wAqCpHyufs7/H4YIPA6fQRXyfL3sbPCWnfd2sO2VXqVYEZF6BuH6L37iSkAEMl5MjO3U2JghQmr3rzog660eNqa2ytieIRZYgzeu+6jsCOFqTaoSwkU445l7VjulE2mZ62UnbLpzLwUAxnXMv4nUzMybAt+5NITls3gcZ6xtAhuUK96boBerG/b1rCUFMnaoOlb4JCNM+izAL+7dQubqDPBeQhIELW9OWjZVp9Qyr6tdzeslCDbbbjGZQR4FtzsfueLBhChUgxUBhDh+SudVRfw1UFNPKpuf/LHf2JTU1M2MzN7l5AAmIkhrHw6Pa8BJJwPAoUQ5rEthZK1pHU8Z/okA3wEUTvuB1hfdH5nQ4NTzESCuKwBmIrjhQ7LCD/5n6/+S18wCGBerBkMzzps9FRP/dVNSopO+3Zp/qCeUR1dOReD51SXddcyolCkg87Yz+y2VFZD7az3VZoUBbZuQsny7PL9lo+xcaXtIKAtjWHDNkUXfQ38hoyGXHZsO7+DQH3Yb1elo9StubPpnv7C7DFn1mR470qQb/W2VC8JT3BwwJhxekDRZZ96DFvVfxTaQxk2aqdYm3C3ZSWNYwcQJECxdDzjkBsf3+E9o3BrsO7r0WuxtoSV8IUSG0F4P+fIPN7vb6pu9KHwGPYh9d39Hv4BAxlPXRnR6fmjqosE6xgQQjtE+ZdB7yF54XMR8Dx4GJ3ldweUjE5fXsAR1s+FGcJeCgZOgqifyIKMIyBZnvJnqGEEBzoOvAyNQfhRqIBjLFNXX44w0v+MqcBxoLEUti8mvjLcZsxNWGn+rCVTMjykbEEP7sgJjfBDHQfqN3+vxjyKFfAzcxyo3hgZ9UsvBREH5Xm/DtzTceCGPTMfIY4PcxyoDX2ihFRPHFPBKRn9qgc5cLIHJEfcdRy4M3kP1/tA5d5fjgPxBg2vgfoE45O1+YQzk5h30JIC0spJgZQxQR6CXEajSW0QPyGs/vw7V+zmBfb9Ltni0qKHCyc07tLqAxyXzCJ3hduu+oLtnTCKCdGnXVVZr/RXMYUBjcKTk9GLfIx5HoSMdSzVq9u27NCdVtfy+m0ZtUX4zEm8kszVjf4hUV19K2bEKdRW1tOTWJAdKUjeyKwr2zjmh02rtIUTlU8IcUFleH9LhrDMwCMfOhVbrQqvGmds58gWccwc4qDoYACzpEv9wsw4ux6w80O3VbGkFJ+YjCJ2SmBteVftgd5rwltTY5f+zIh3k5xPtRPOh54QkfJZwoHzxmfo4X2qiyutgp5onaRxGFw4NOgjJhlQ4ojCSBdES4m0Ry3g3CDrvSdFlN5Asj92OGDJRq1KPoW22pWwqngNSwHyMvihb/obYzjelLIoo62p93P/1OyiZ9ZONWWkl0T3OBSFCciFcS6z0XcNICkjfIVEkI2meJHu6cmwZ3xBTzjycSxAp8wulVIDGc55m5giJ0DM1+CjAydSRKlkrZ7CQVGz9FD9iQE/yptV32A53MA64vvJIss4dX10fOj7Trxt1e62dVROR6hk8qIvGsEYGjYJnYY3i1/uK5vO1vskzwiXxXgeqmK1fs1W25v6btbobVp2KL2QEFzeiVzSB3xwULnjY9byU86PvUjapXviwiPLGBoyXle7a65DbVrFZqTTLU4W7KEPf8SeeOJx+/gzH/MM+88++6xn13/k1DE7fXLZjp84bUePLtux5WXfzWBpQcbq7KRl57M2Nyd+lI/Z55/9jIx2nv+UPffcs/r+EXv0w4/ZiRMnbConoyCfs9LCMXcSkJvCjf8RvN3prqg9fY3LbdEQEaAued1pQJ+PA32OIRNn6VGvYVtbVXvnvQui7b5lZrOWL+SFtzXnLTKhNU7qPkYO41fO68XXiQqKANmxKRnekr64I926t3VNdD1hli37OIq0ApoROQ5Y5kZCTz+n/sNpwDIdMU3bkZ7XTasu8d6u3uPPM9Ma1304dwR9ja/VrR371re/a6dOHLO/+w//nvA8Z5Oi97yMX6IpmsOWVfoV6Y4a48O650VD3rN8DP7W7WyrDiI+IZAlJ05fqtQ4LwcoY62z7t/rojcm3EZtDh87yAfxS5Y8ZSbmXc61t+9Yd+Oq+klcWWOYHclo10pr1R2GtwYrdmH7Remi562Qa1ipQA4Z0SR9S12cz6j/cPBSLfBE/cJrrO9nxxuvMvdGdedT92KI4nhM4HjFiPXy9gM2W09N6V25aF3hNV4IZrcjvf4nAcclcmy1ZYM7VRvuiLeURWMa56miDNpEW3ggt1Bwv9MsdDICrhP5DeFN9ZonRPQkhwfA/TgOojL5jMC/gyeuCw8HAVEL8bpkQCEng1xSVnwK8HprEPqsPk4QugG7N+oPypb8iInHd0Xz/RHc4jBI6FoP3jdyPt0t2kT7hKVkB5K0PZcbWjYlvq7xSzL9fGnR+qWj4qOSV5Kb2LWlCY0t0b1HD2m8tsQvh9lJl8PePmwXcoFk01aT7EYHb0juss2set77i/v4DJwHojPdZ81NyR7xnMKMdCnp1j9Vx0EIDCLfFUDYG1RI6idiDytxEHjlRq7770PujaDdbduN6roYQtLm0wtScO92BIzC13e+IyNlx95tnrOcFKDpBDMB937HfhDjkjAvzS3ZzeGKNWXUxSAgMaBYQ4qJBhqCu9cOwoeird7uBQyQV+pv2NuNd90435ah/lBOSjpeVT0bfXI4Tkb/wI+YXjw74YyKMObz22/YC41X3Th6u3XeTmSPGQktgsGx11aIOzh3N0Tnr3Vu2ouVl/33d6ov2EeKjwnHIyFRIZCM5vr167azs+Pr0jIiaEJxEjAzBpGKw2HzZ1tf99netxvv2eniKTt78iFbOnI0UFgO6Wtvs46XN99yx8GEcEpI18v1mzIys3axtWEFMfBcqAQA4Oa+QOXWJKje7W7ZYv4he7Xzti2nj9hEEmNlrwy+M5Z3z6FBhWFoCNDRe79f/5FtqJ7XurdcoZnLBPs8k1VVqomPAX7DsHy2RcwpMMDu7osfV1+2G+3bdr190xP6nVRf8mxcg5dtHVk7FoWnHgZB3eP2jmj+R7WXRW99u1O/ZkczRwKnxT0Aow8BT9089BEmv71md869aCsr56w6lbWXGq/Y6eQJy7jwFbPmgH6i7+HBWvA4BqwE5yi+1npr9kPVC6H8o9pL9pHC48GF8B6feRfzw+Dz2aeRZ/d9FzCW/mDzP1uiWbd3+tdtPrtoBWY+IojK1N9Kb9Wub523tPowV5ThGNIMdRunH34HjoM7QcRB9m68DaV8xyRwfJkEfGykjOB5MXsEvHAQAfTTq1UswTIFXdvFi84P2ElFyg+JUaN6d7c3RTMy1KbmAlyEEBjG5K8YcRyoD/o1li9kRaPgPKARwu1JKpQk8gFaDAHHHo4KHDv+TgGO38a1m7al8Vaef1hGlIwP3edJD2Vcepiy3uMhmTL0Rw1kDxnWNQwIDDI38AU/O8eBQJ/1yy9bZmb5vhwHhBcyM65K777/no4DXRt3HFCPrnh/7sAcB/fhOFDd2NLxMMcBvBfFn7wBbFnYlNFXrUlp0rn1lXVrbckArKcsGytbd8Bsv2gk3lFZCZ9hYL19Zli0nGTUM5/5RStOsF6/Y1nRSqK9Zc245IZ+N0SHuDV7cRliaqvnDiDSAPmCESjDuCfjlllwZuRT/YalRetdja9867b4e9I6MRnEsa6MzRnnFUQ2wENwlk5MTFhedNiWsc7WgBjhhLvns1l3EhCmnJ+YVllrMrQnfSae3QhY0kU0QKOpNqkeE0WWzg19iQH1wBlL6Ca7DnRkLDJ7iGEJ3lHSGm3C/Vue6GxmKKNbfVQbSGFqBIkBySrd1n0s4UhKoe5IdrPEgYgsIg7YW56oEvg3eQsw5MjdkEHRklHfGSQsWZi2yfYda8XzUmaTxraLNekFLA/AQcOSj7TGiyenEx2U2O5Oxk2HrSEls5npniRZo2QmeGGtNzs57GzrmtpChAV1JfFkSvKqJ2NdFRQNqL90f0VyN9mvO//bagX5D3AOrK5v2nwpbXPTE9buxZxuKLMkozSVTllre9V326i3NNZET4SGI8PJMUES2E6j6mMqmy+5dMLpQaJHFM1Xem9ZU/2wOBB/leJMtu99ckh0g7xj+7m4+Ef8gFnsNxvv2NXuNavWJVMad+xo6bhoheUtonvpctGkk4/ZfWNLHDWe07hrOL7oq4vtK/bNred9ycKl1g07mVx0PGog6H7JIJ3Hyc5WyLb6mqqnscaSBa+T+LP0wZh0CQy765INX5OuOJ+atW/vvGAn08syXiUL1YfodACOFs8BoTGbFf8m1wV8n6gc8IgDYHZ22o58aNm6H45J1zljd/pX7f/yS3/Ljhw/Y5OTTPxovGDE6n6fjGlLjxTdQk8enae/cfiDjS/IKIjbpe2LNpWbtVKqqH4XDxAexjUI1zFEEziyRFXGrjRM1Kxu7Nj3fvhd+8KFP7WJwoT9uP+aTabLNpuclJyS3LkHv8IQob9HHQe844Xqj2xVRvVb9Xcstn3DFnLqS/JJoBeEQBeORhwEhqlIXHoSfeVOEtHKq81X7fZw3Tatauu9DTueWXZc4DhA/4yMdXb+Wr295rtOzBSS9ulPfdaXVmEHRLz4XOuivVF/1zb7W3atfc0eKZx1mqJ96eK0JdPozVXrVDc9ms9pReMq0Ds0LtQfyAmeWVNdvr79DcuKdi41L9lSZtGdSweC3u/RMepHkgqTA6V5813n9ThTrnVX7E/Xvyh+vmqX8q/Zw6WCFYWHuPqIKB/k+6484VP6Lb8Iz3fDcuQ6URusx48Tceb37ukGAPf5zmQsBdA4F6J5KLwaQFNyfV390mzUbH19xeIYn8gI3Xeo7HoAoKz0fNESc+LNbL/79obVtqUjyATrsp0q9RI4zUKvoulR0FmXS7ugtrpuMdbWCO7PccDYCN4bAZM/nPNlCiF+x4HdEGLVinXFzwfUIXxX4DQIy5MupYGhhqt+I+XEGrIN1c+9pMbj6Hk9mxRPIe9B5DhQiyWXh9beyYmfzFoxL30wcUd0uW6xrR3rbN8UH2JrYw2pRNYyuZTk8rbFK7ctoSNWmrHh1AnrpMoeqQhOWSrEEkPwfG54U7bYOz75d0v2ytnCaSwUVTd4P/yMSdkkdm5T7ywuSncriZNIJ5BM+pk4DgAnbDpWyBtWCalUpXXOQxPHmKKfh0hDZPrv8PthwPXpzKwdyTwsA2Fyl6EcBsfSR8WEjtpZT/I3LSTuMbUHg7gVOjFLV6RAwwclkDs7G1ZaOuOCZ+fq21I26pYrzwZC716gJi5IQJ3JnrRTmeN2TPXDqxq1//3wsHtdDBWjZTo3b6eHszZvJTuRWrK8BKx7Jb3P9soZH5gOOsf56BoRBiezx20uMWsfyj0k41wMbaSPIvjOd79r/+P/9D/5ur2Ty8t2ZE7GMkaUBhFLFgD65rTwfjS9qHotW32zbq+89rqtrq15vxNKSdnjEL1rSv2cTRLaJWNCty2lJ6wkXM9JcBZcadmrkzASfguBa+Pt1Tna6btMtON2REb506WnbDpBok2Ysl7CczrCj5FS9SxGzEBtlCISDTRuWpJBvpw9aieEt9n0nBgvoZQ4CnSMlKmRpzMyPDCcMM45NwYL6Xk7rrKOSXHBoRF52rmTdwbrOdUfKBkHPA9wHrxOJ6fs4dwZO5o/botxKSYSFBhwo+GcB4GvdROe2x7GhoHYdsVycmrZJqVoPFx+QkqTFOpD3r8L1LfbdCVvNEoC+jyRPqb+XLBHcmfdi+8QlYdQ9JlhZs7DJQIHvUvnOPtw+pQt9It2pviwlTNToru72+fCSeQw6LO9WFsGwt7yAT6DkgIIft2H4wBh4hECYu5jOKU0nr/LcYCAksGPkh5FBAAoLb16xRIkQIzGhGi1S2JECb705OzueWiYZRAo29Rr791SJmWYxFX2qOJ9qONAPAwFKSEDKqJnFKfGjSvWUxnTC49ZJpF3xwERB5HjwIWvlE3KZ4nD7rNEHDD+eYfqCG8CfqaOA0H98iv37ThQ5RzXUbQE8MCOA7WdPCA5vXN8DL6v40B4YTyBK3B3kKzA0dfVwUw3oZzM0Nel6GIYErrP+MUgnZiY1Ltk3HV2pIiRrTshAxOuI1mVLlp3s2YXrm/YpSvX7PadNZubmbLZRN2q8QnHr3MotaclxYkkfSjzzMAyE846yz5L2mQwelJC0YPP8usgZwHJFpPdmvVSE77MoJiQ0S6F3Nd5yhjKkhtFbWMXAwwjon3YlQBjvpBmZr9vHWk/ODQaOODaQQSGrAA3xBKNDav3VAf1gecYUNsSrYoVpuYtJ2WKpJgYRSQgJNs/DnzawNp0jCryEZWnZt35mWysWzOu+uvd4JTkvczMd/oyWVQ/8i6Qf0E3CCMsB2h6pASRB27Eqx+FJitlZFDL6MLJQPI5Qj8JX2edfDoMR+d9JCGF5yWhGdFHLqdP1Wlzc9MqWxs6JfxpPBAWz/s8yk7fyTGQ6dekDIoOnV9K2VRZdfU72diZKCACAzpgi8phS/y5sWaD/IKVypNW1jEh5X9S9ciTdV717BtOjaYVPaFXwrd3nMoO1Yc4btRuKfeEobN0sFKtW0f3ErqeVn2gTegbY7eoOp2UHFmSLCeiju3lnG86/e6NAZYawCd6G5fVBhyS+6MHZpMzkm8nbDG1IJkkhVT9ShAtgCHJLJyRuFB9Pioz/F3QrD5ZNqUvnp/p0fRD0p+W7WTulGhV9WArYOrk7wS7/J+QcdS0xuZNS+RnVC2WJ1Dnod6nvhJ9FqUbPlJ4xCYTZTs6XNT4Hti2FPXK5qptVdnZZMMTHK6tb9j29rZPnMATZ2bn7ewjH7KHHnrI19kfO37cjs4dsQ9NPmSz0vHKjbSdnJ0QT2YXLoxm1Qv55O+nCuKXzMarvWzXfBA8lD1tR6RXHEmwPHXSZ+ppGfJsHMSZfaJGHw7QSDIRs/mjp9THZWvdatmFV87ZVL1s82kZJho/ycG9HZ0HOQ6Qj0fUh8vSNx+SHrvUFh5lUJMcEYM3App5l+NAJ8FD5DhgGcF8vGwnMkt2euIR6YtHNP7U96BqzHFAw3Gavfraa7ah8fRXPvesX2f7zsixPim74JR0u5PSq8/kjku/QP+AdnQgj0UfRAmmi4GzcjBsq3oyxnCaSt6401DncCBk+gk7lThqczZhi7EZywxUF70nkk8HAfqvG5TgYWJBRuAdu7P+urq6blPFtGTxLell09JhyVPBsi6hR/JcjVR7x50HweQCy5GENOeDwSV6QHhE3uIcoD5h+wEvg/5kkkoyg4kJvx72Me9cFU+hHeWZeYvfuWOV2ED8reS8LXrPTwLILRLkwmtTk9MydqUDiM8MckwDqk4hoM8gD9DRRoHfkV2CbYHcZmI6yENwN0TGfAS+K5r4p/dHOBlDebtlRiB+Cgsjz8NhEBPfjUku9jReBsJp9C7XxRAO+vSIAwoiwgP8A8gCybiuxuC4Y4JoA5YqjDoOiDJsNISfTtFKuTnLS/8tJkuWTk/7UkKW8wxKRx1TPckN5DFRdUO2nZWujXzrojun8pIV1Edd3m9JrouesxNWzk7LvjvptgpHmvGov4ieiQRKsItNu2LxwrRkIjqjuw00bn6GjgMgMDw0AESonnVcHe7nxSAicMLWEc2qR+ei74cBtaiLIBsSfBPpGTe47wVRmBNewnsZOtG7R+uyH4LZB2Z8u1L6SAA0ceS0ZaWg1DfviNEMfJYhOzGtQXe4UQcw4L1OqttoGNaDgtdXBAfzyao+dG5MRgnKvztsYBQjDO6uARMSPUd0hfB/qWCUFIRlqXwXdiPA75dfecW++c1v+szVJ556yk4uLfnA8UQ4XhitDMog3CYmGn777Xfsv/8f/gd7/oUXjPVtTzz+uEcrHAS0DdysNldtmxBCKXZ5MVroxT2pY/jlXfeE8H6eQ3DlhJusRh1LM6qdqgwkZppEr9xDWbrH8TvyHEYwSiECflfI6jy7QeDx5jOuvnSngeroTgPu4/ByVLoYJMaQiET9czedQAsM08QwiDzZBe7TMxguAyl2HnWg3weBt1HvJAIF/NMu6keuA96PMX4oQCP6RyKbnatvijFJycd4krJVJMu+lMZsRoqQ2gaTOQy4gvLcq27oUwqkK5gBQFsoBtRr12kwAuCfmSfq6rgew9EocCWtsU2SmdRQeDsoGkPPQ/s9KVTN5op+SzmX8bHbz+HfOAzvw3GAUT+6tGAPNLbccaCxdIDjgKUBKDERIBT7zbolR3dvoM7VbdFcz9Iygkbf0avuqE9k0LEMYvR+CWove4TX4jSgfD8/WkYTx8FQsmFEYRV/a92+bXEZ+eXZhzXuVHfqPOo4UH0w4ulTd0SF7991HIjuEPrwQ+AndxwEim3krECB9YRnvEv4fRDHAbKJfut3GpYMkyk+iOMgOCcDq1Gx/AdwHMBf3JEjA8cjDkbq5qD+cBpxvgx/Dnh0s9mQkd2zQiHnOTrYlx2lm3B/jOtBb0cGrRQH0TGvRfHLxCftjTfesfMXL/tWfqeOH7OJjGqgMYyR2mwRqi/aiuOoSLohQvZ0wjBj3q8a+6orxhXr5xuEzjeD2XKW5uX7wa4VCcLS9QyzavA+j75TJTo94Up1l9mt8T60vJR0jWghPOg7FBsMY2bwi4OK5w8ibwLKE8YKWw2z3SKuEJ+1z6Z93PZkF5F3oZDLWC6T9LqDawwQwjlTUnCKksM4O329PeGWqK3TKFySSaztleGbIjJHhjO7U1BHIcYTEvY0pllS0UWW8qTGBP1O0kT6h3rTKrY2zYmfsCwCpwPgSwCkYOph3UMESJA/oFarytisOo7TQgE7FrBkhNlngLwFOD9860QUd9EcyxloNxwzkxhaRu+HXppNDAXpEJJfpUTfHRPk+MDBQ06C9a1tX7pRLIrPq6+JhPBICinG4LSUDhwmJIpT89w5JQT6MgicCamUNAkpm011N/1DuUQIppFzGtsud3wbxeC5KL8BwHjAeYBs6+6sOL8gN0o0nnnedR76BVzjJEAGCB9J5LuuMQHDGPCdWcLnHChb+PCxof7DUZSOqV2iZcrUA6qTeJ0bSXqvquTjR43sSL5fePNV0UvK8szKqQ3sLlERbtZX7whnVZ8NraqPqlsV29neserOlrWqW6J70YP6Zmp6xpaXl+3okSVbXJy3+dlpK+ZFg6Wi5XCs6Z5gm82kxl7Ksqrf4uycpcgkzzaUro+pUqNyG51D7dXI8XsOgqxwmdaz6FFiXo4XFeS8RN15Fwg7/CfQu8CvcM4Wy0eOLNvykWPiPz27cv6yXbty3dqi8fmpkuUmZhy3B8FBjgOd9b4kYgf5m29vu8OP3Cci3vAefcUQkUGaHIiW1T54Fo7uwGEAvuh3tU08JieayOaCSRzYREJ0yBIe/iLHAfSFEU0Cyhdfftl+5a/+dSuwFEqIgALROVJqR1b9n1E50CwyAjqifUGUX/hd9XCjSO9NSs/AseiH8w3xQ/EpogqTInVmrhNEO4m2OHqhg8Hp1MvZwx3jvS98wUvqklMtteNS6zUbNK9ZUTy6yK4XTp/ookGd3ADFGco5r28wnvTFxwYyAxkOHUbv8k+e1/sIhfexorr4M36DPsPfLMlgLAvhIS6HtoX817eSjGH4VGdzw51L7Mrij2PHRWU9CKgtzOL3WOaGTSD+EReP6mV6lprKiF9L/glvEQTG997vCOD8brNwNJgwU11U1jjJc09QhhP9LhBpkETWysbAMOc5+oZyRwGHAGUPhZtx8LJVbrKmtuge8hsQ6eF1Cq973ZEZyIk0tBuOb2RfU3JA9/fUp0QjRwC9ppAj9O2IoyElmsn1C+JtJy2TlD2psZ7JZiU3xDeb65IbkhGlactLRyLZKMu4M32NcY1zjzTKTmqsCee5ciCvBSQ+5hho/OLYzrDcMBbs5sM4zEmHzEufYEceHM6eCwF5lsbOCRwLHoXCWPxZOg6AQIBowKPACqk4ELwEnfNrVITP8Nh9Jvx+GKAkbbXq1ugObQGPiQTjg8D7FO/vx+g6sB4acHj9c5PzVphesszErDU3bltr/YYV55attHhK16VcM5jvoy0/LfB30cEIaBEaSahQjL3PxMxhjtHgGgcfSAd0bXRvhI9R8HZpUOQ0IJ945BF7+rHHbJLQbw0g1UTXYWhB20fxsL65aX/4hS/YxsaGnTl92p775Cd9piW6dxQoh4pty6hvDWXoJUn8tL8eo+D3j0H0XsqP6sGBcyQrJpGId1X+im13V9VGsy32Otc7GawIXy8zfAbAiCG8e9eYjQ4e1oEyVqnV7OLlKxIaPctI2Qo8t+BSh8oO6F4KOWtNpXhCU+NwYF8hHHQvQqUnRQPF2/v7gOdH2xoB9OGGmWjDoxVUzj6I3scnh5hgv1G3bm3baSlTkGIhAc4SAi8bo5HmB0/tweg79R0lkDai8N5V15F7xyEKe/cZ7fG3jD3n9dGnb0MjY2B0piq6l9ZVZFzd3jmvUw3fvzuqD0+Pv4PfQylV3bWV93Uc+FaMY2OEPelR0A5MXniQ40B0xdID32khap/aHzkOUiMRB0AfBwFl69gF3U/eg1HHgRvQEowkacLRMEoTvE93yMDfUwhxjNVuXbdVKcDl6dOWZxss6jzqOICOZFDvGr5hmXsRBz9dx0FfChV8n6z9QbLNlDXEc3GQMotdv/6GpaeWLCV+HLXP231QxIH6FeOepGm7jgPqrfI9ad8ojercXY4DtYskWyTBys0e34dP4H6XKjg+D4o4UHmUiDLIMOQ7hix8h3exfKEtnEyUUC6CcOfYkBn8moz7qpQfts9TLXVvNjVncfXx6nrFnvn4J+xDH35MPC9mk1azDhnQNZ5R3FFKgxktKSeiVbKPB+/BeEtaUaSUyrDNLzmM2PJPxpoU7ExCxmtzw+rJst6tZrUqUoSkGHalZPfqVm2zFWS4G4FwkmUNsyXducEspxusUtp9CUN8IANEeElkrdUL8h0w842jAWOW2Um2GOzIkCOZMJEGrLvHuMd5giHoa5xVL2sze5ewhs6LYDz6oFS5ZPHyETUExRPH/VC0LaVPv1ne4VEAqhMz8eCupbFLRAPbVnokgJQqn72vrPn2loTVk2QyTYSD8M0OMOpwTzjoRoPGYUd0xbKPrspiKz/6DwMeJY7oDQwUll6wFKVRx3hUu/vqN3JIaAwT5UE0BDSJMZ+NScGVbIJm2GqONdvpocZ25bY1kxNuqBCNcOHiJefvizIImcneqTfdWZInSZzohe0uydmQFr7IdYHcom4khORdTHxgaBCVk1R9yTvhcjoC3asBIbpRfdSv7gAfpXXGEGUgL5sa6zih1M8BNQfg4wzHOPJE7fUxpjI9ekrfSYToBo7aMTom+c7rBxjEOPKT8K6g3KAOaozey02eX0idQzJM8lW8/NZ5a23e8O9b9ZZt72xLF9n0rf22NtasyhJU4RDHDVv2HT1y1I7MTdrC3JTNLixbeaIs2s/61p8o4CnyEYjOiTDEIFOtvB4+cAXg1JNfSgaS98N5srd7pD3wSvFDIi2SI8ldI6CtJLx0vITtTqTQP9QFtJG/4HUOLsm4yHmqI5pGztAHjJ/Z2Tl7+OGH3RF05coVe++dt+2RE4s2s3TC63IQHBhxoHeM9kuqQc4EcZ6ceCr0oHN0B0t3GGuZYcsSrJOmLhggGPjCIe0igkL2ijvwXKaxY4ToPXBURYbuHmDENGSUfutb37YzZx+x02cesrT4h2+xqXazuwlOCdqDvhQZ20H7qNl+cJrStd1DzyTiadUlr3FYkg21dyDL4f/IjGCCLuDNJJCkZPDCBEWr37KNZrA0cphWvYot8b+YpUlyLRpz5IS04P2lOqLzufxQSePOA35HkYM+Keu0LuAT+hNPYetuzwGg+yMd0v90D5FoJMSFVoKy4cVD8VLxaJW7Id4bW9+wvJ5P5Qv+DO/n+aCv78bbgeBt6FhPuqM7W1QWyyAxatkJpT9UPYWvUfB2O7HuB687FQakA7jTx8saIfgQDnI84Ngk2qIvvscT3HPQeyibs0TsjUJQL9UZnoAztpD3LfKjMrhOhJ3Xkdl92ih+vQtiPiwz8dwGovlRwHGQxJkjvhxFGwCuf6k/qpa3qcScDHkcYZL7RLbW1nz5x8TSQ54EuDdMunwgIWKms2VtyfRYnh3iZItIDnvEgWiR3YWgE3JDMC5Uor8L8iPijKVXW9tbtr62avXtTZd3BXYMYbyoaSnJPcYjCn/in/93f+c39agXcF8Ach4UIDYnXgjgAAD/9ElEQVQ6O5xVHkp4ugdKp50IQuKMiPL9CJRreDCLYpwL2WNWSM6KsQRIeD8Iyo466P3bMlqX0Tr5eWcwlDWwtbdesPzkvGV14JliqI3OJO8S/l8Q8F5X8MVMhr7feN0F6Oi6swg0LBwV41Ucba8rpiO/uZlfSxKszz71lD3zxBM2VcS4kOJNMh7H8Qi+dFA8YZrvvfuuPfzII/b4hz5kn/v0p+3UiROu/Oqh4BgDH5iEKpgUn7gEjwbIQfcB6pXw237w/hp7Jjon6hMNJW1SgqrWW7PL1XNuDMclhK7Xr0uZFR7xogtPlE8GfUKPfKkCN1KujiCXAbyjZz9+5RX7X/71v/K1pceOHffs1IEED5EMfnT4TCrNkUI1Wj+P/hjvEH8+YFYwgFgiZz0psIEDIPBcHwT7HD7cIwHNHv9u2PhMdXg9eh+faFr69KiMyQU9IkGu393ajm/PyNru7U0JxNUtV7JYx3zX+0d/i34wcjFcqW/UtgNrPPJc4DgQTYHr8fJHIbzm++vrmYj2HbgWXqf/6O/YoCKeUffMxZHhzjX+RoHfRAz03sdx4LMAoeNgtAySGtL2REHGdYhnBCHZlomm+MkdBzJoUbJGnBLcf5fjQHXs13Vu4u7tKg9yHLBtW/PWLQm0GZubf9QyKOaRobvrOOgKN/qNgS8lJILDHAetzZs+60jmafrjgR0HMt6ra7ds6+q7jot2bcsaq1el2GWd7zZWL6s8GVEqP6qPOw6YycPQchzt9U3gOGjvOg50RgpZoLAFiU9DEP0dFHGA06S3c8ey82QoHxljgvtxHNCGQx0HgoCOcF2KF2g4ihJ9Fr2nvsHIYRafJHssyak32bavZ7Vh3VqNFRl6qisz6oOY5eNTtiA8r2xUZWQzU9+XgrBjc1n1UX7Ko1XYEpEIupmCxiZtFD8qMCWud7EloU+ipKVsJGS8iq5Yt1uQAZvKT7pRmW9vWEP2eT9GZJPGttoMtyRfAjtCEHXAjH06VIBQcrsy3BirrpZigEK3+kx1KjojPU51r1VrRmYbDN98KVh7i+JXr2w5j8SoJurADWApoywfYMkFfKulMdDU+GMbRtaBsx493a1Yprdjw9y0b4eowWDt7VXxaeFP9cOJQd/hLKFYlGveT26FIGEhe2JLCZWxzKy+1DHVNe5GeK6jMQp9gxuN9xkZZxl2sfAkVCmXBSRmxCmTzWVluPY910FWfcX2bBhStNujYYQVHF7kQyhNTgc4RGmU8ehbLWIgkJhWvAOc1Ntd61ZWLSs5mZiQDjKMW7FY0tidt5ysMZTGltpEdAHGP7NKKKHVnQ3XxVjOAB47MjqISpmaIlIj6/kv0sOmO78zeRlNo3xGAN07P+/hIJVxKr4wOhbgAYw7tlGM9Zuimyi3wB5gNMYxrGXwxVXvOJNAlCu6xsEVOA8kNxjTIU90HkrYr36zHS1n0Le4jmgZ6Hn6f3vtjud7uL26bmvra1bZ2bYrV6/YhoyjTm3dmu2+DKahTUxO2vFjy/bQ8UU7qc8jJ854sj1wiGPASVayZZgWHw/HM++JuIl/DjQAaBs6Fhf3AX2qEeGJjYkACfWdERg2tlV2zJKhYzUC7mKZAdegtUB+SHakguVh7uzSTbxy9K3MEPLbDRzxNepFdIu3Rf+xnp6Ejjx1+dJFO7EwaUfPfNj77CA4OOIgAGQVdUmwHZxoYZib9GRqvtWpzvsSI72HNdNxIg5EJ/R5UoZItKsCDgT0EbY8TSUZb2WPROR5eKG3XnUHbRwYP2DnRz96wZeNfOozP2eT07NOM+SBAgNOQ2qz82A9E/53/xC2a/yAL7CTQrqgOvr21CmNV5Y51EUGMtzFj67XL1mlf8e2epdtrfuujL+KDrVX/DKusdUXPfbFq/p6hzsE1D54IBFQAFvbY2RD95EuQDsYTyzRwjAnmSjn0Kf8ed1L/jcilxgDQZmSIH6IGnQvy9J82/yAEIy8ZDxflx4A68ZBmN7YkNxW/8ngJyKHCGtQF7T//XHo9dG4JMlgcmLS66kH/XwXJzJOkzHwZ6DVMYDeuQaf0sPiMep34fsgxwGO/3GI8hv002nJsdDAHwPXx1jKAS5H9DGPaqJehIjpe3pr09qlCU/OqRO79/jSPH3GhXfQs7vcQc+yfSNl9FTv0WgDrqVokx7o886oj+kf4We7H5PcKNiibNzprORud8cysa7TUHZyyXqZSfvy175mFy+ct6X5acunxfMXli09dVQ8qxjkS5FsyOQyVhS/z0vmxFkmKNqbmZrxHRrABXpFUTz/2vXr9o2vf8Nu3bxpd9a37NyFS7YsXjgpmYdsYlcZoh7IkROH6eLd+AsBISaWl9KBkUEHNhs2qOn9+sQQe1CoSyG8Xr9qG+07TjAHEcRhEA0A+irsr0OB+yLDOTp2gXeqLYUFGb8S8r7Hve7tSaklUzVeyL9IcByEuAAbhJC6IFKde/UNMRsZvePg9wb33y+AAcLCfd0UBwPA382hiwcUhkNlRwx+fW3N/uvf+A37b//ZP7PPP/usZTRYvf913Z8fA5jJivp4tX3D2n2MnJ8u0J8eZqbPopTB0+VJK2R3bL3zup2rvGArnXftcv0te3v7dWuhnEpB6Esh1rjePVCSqTpZqPleq9elqKzblhgNyuJB7YIBJsn6Xd30WZ0Iad534bEfYKzBdYQog9mfr+t5CevDYDx0y5U5CWiUT5TkfcA7xw+9i0SJbbUJ46J49KzFpo7Zn3396/b//v/+f+x//e3ftlu3b4f3jsBIGXjumT1tNOoeWvg7f/AH9sMXX/Q903fvi2D3tw4JCJ8xEkO+J0TP0I8Snqyn8+cjCMvHC1/rVayZbMnA0W94zz3gQUYFdwbjaO8ZHyd6J7Sl3gsO4QHD3EPiRgXJTwGgDWZAhHAIOzwr0HmJLtVn//swXoFRwx/ACGBYTmcnPDEi9f+JAWWZeohffhAIFFq1QgZ7p74jxb9q2akFy03OBTdIocVJgPEfQaDkyXDBIfA+7/WlO7qfGeb/QwB0IwM7yScKmIxSmcpuhBMuf2RxwQrFovOamozSer3meQlcqRKPYpYTYV+eKltpZsnOHFu0F3/4gv3H//iH9uY756wSL9qwtiZdrOl0MVGe9iVjKL5Qa5dlUlKAJkt5L6cusmpp/LJUy/uC0F7mqzS2W9l5W7J1K0/KuJeBmfPLOavKMGNGn63QmMElEoH6NiubVq1WPH+BL4mQQZXR/RkZtoNkXkrntu/ugHGQl6JGzoKm3o2xni2WrSBldEIv4TeOhLiUeGijWdkSz922HZXdJ6Fnt27FDEkUyfsQt+rsk9Zbv2LdzZtW39ny8P2Y6KaQ9AUWxtaL7b4MSdmuzOYD2Ykpn5nNM1Mo3FLP4vSiTZdLNlUqaJygzOetLdOos3XbKttsvdjy8+XpaTdm0oSpa6yDB7ZkazVbapvwEU95BF25mHejnOUGZMDGSUDUQ5P8MsIP2/ItLi7a5OyCK4T5lNokBc53iMABkShaN1myePW2xWSk46Ch/8+fP2/nb2xYbeOO+kp4Vr8R2bC1teXyaXOnZs2dNeljKkcKPX2EE5hPdo9gn/rS/HHLoKtjVRwAGIfpAjqdaI/lc8SHiHdwuG2CEjt5xNwBu30rfGoEoG/1uSXL7qDznYP8tM6nicaTkdWsSMaJAEOAm/ka/riU4dyUxdpb6uum08K62vX2W+/Y+WurduX6Lbt1/ZqtrK7a2uqaxkjVcfnIhx635x47Zp97+iF79tlP2NmzZ4M13hnhsL0dvmUEkll3brGcgMgM3xfdP8OD6EQZixy+A8foNR0+aaM24kx0uT7OT/kpfEky+N8ogEMuI/XhT35jTDIOGeLlBLqsL7Xh5wjgIIjjVYjO4zzQ4TTLaT+CMnFE+Q4HGnP7JhsElO9OQ3dg7L82Cl3RIW3lDniXO+/1LM+jr/DpupYOIjSIJCDMmjLRsZOi6WROxrDwRAZ7+BDjkibQvtGD+hBxRUTIhQsX3JlH3TOEcE8f1bBpew6admXdWpUNT/j5QWXP+wHOiezUomVnjvgOBY36ul1b+4Gtb3zPsu2bdrxY8nXkEQw11vsazxrinmzPajpcRos2BDgicdCSWLnbhq5HaAJcForuQGZ3GJaRkRvAD+kWcaItMcz1LGWOA0sG3J7Rs+CMsidU/xOTC3Z2btmOL52yScmCRGXHlxoA0Gxf/TEeJfB+AP8mmd5PDLRD7fQoCtHoQTCu5zpwTrhg+0Ou361TB8+xHJUro04DHPM4nBnP2C4pkhvKcAb/kYOC8oLvGp2yYYggGIp37gJlyzaCJnB0jkOyrb4TjkajDbCrsipygbx8w4eCManLTIolWtsW96S7BXv15R9LJrZtc0NyTHVDF9AIsJ1KVeOKiKmkO96nZiZ1zFmjn7Bp8biS5HNlsyIbp+jP+NID6X83b9ywqakJ+z//w39gf/tv/W3fhef27TseWYjMePu9t+2lV17yfHaJf/bPfvU3TcTh3hyI6R5MweEAxD8IuDDQe5id8w4QITrCZXwOpPS4l02/3QN9r7qoGu1+28PNyskFK6WmdTJgUPcLD3IvEDC9gMlF4O0RA8xLgSVcllCwKNQV44Vw8kB5ldAJn/lZgA8IEbCzHojVz9I+HSh5qZzPbonTiFAyzriDQRQc/n/w0IHg7QRf/h7COQeWwNgX3UQDhgMAP34vxwgwQGFYJ0+csHK5HMiy0ZeC1+iZkWepXTNW0eWKZRNBGYeBaul/DwLR/Xzi3SYELh4TA473RVeEqzVtu3PLNtu3LSemQJh7rV2xTHbKw9GC51V38Myzqh8Jqmjnx55+2tdC4k2/G4LnfIZVtMzyEncJCCd3MTg/J5VCDCVqHShiBpSZT2lb+h7060EwTrOE7THTPJBy7nkSKJXCeS9H9D38xMPdXL8mYZbxsOCrly/YH3zpa/blb3/f91R/6skn7eTx4+EbRmC3H2XQStCtrtyx//Ff/Zb9y3/zb3yW4GNPPWVT4V7nu7D7DA0khJo1hENb36rY62++6UogHtKD8mJENIqi6bO9KEWcCw/pe3arfd3We1esqPpItREvygft5/nwcxdU1gCHyfqKpeaXPOJg/J5gqQIRB1J+Hc/cEdzDNn7O7ySsI0B5YZkCOx74LLjfCpWDoyDigESFu+fV793diAPxOTS+8H6PLBiNOKCvKtvStTO7fMhPUy4RDhI4ozTCLAlOGQ8lHIlE6Mqwq9U3bD0fkzF4RoZgsKvCvogD4Y/oAo8GGXE8HBZxQBJZ6oOzixmWD5IckfwF+ekjNrF43IoLxy0/f0LlB9Eo3eqG8Fr3rQapE+DkAL6l0HuCzdF6ij+PRhzwLueRwmGUMDEA9YsULDXI8ex1gsZ0b1dK6QeJOAi6NojgYAbvoIiDPQhoAEOFmQt2WMABxyxJq92zigQ8md65rxeTcpPryehWX6utCRnq6VjR4v2ibdy47DMJKBHscX7y9Bmz5rZ4mKhVvCcphbMNPYknZGQIkoAPB40Q6DKjgxKp9xNFMJTMGxBCLGMRBwPZ+YvdTWtKE+5aOjAcZEAOYynLSoEB7yjXOCJI0seyJ0yCTKHkdAVPSaJwMd7V0CwhzRozta4MNFiQaIJolQmSa2Esq26glXHGu1nKQJ4Dcij4jJTKxnAmoV8JQ0T9wzIKZtybMh771TUZ23l/PzNzJIOUZPF3ksxRFRTuyAUgtUjjC6cn74T2o7X+bE2pfz4Tj7FUrVbNqitSElMeRYIDgFl9n6zrt9wxUJqY9OdR2JATGP3FtMaI2r5dw2AWrkNexfhxx4za2JWo7brhrLqG4zemOmdEu5QLfTQaLYvX1ySX29YnokIvvnrlqjWFb3ZuQP6ylSP3NVQ3lGLGvEf7oZSq/0m2STtwQnH/5CTZ8SUrxIOz2ICh7hCBG3QyDFxm6tqwF0SVeZ4CnQ9Ylf4j+lI/+vVVdzTFpI94O0fAx0A3GJMerRmOVY+aIqIBBxPvF67hKz47iR0IrtTvPRlKRBZcunTJaZUZtumZaVtemrXjx0/YsZNnbGnpiBRqspDnrMwOE+ymUFzw+kVAX2sA61xgJDiofR4RoX6UVafzAYW7vPZDIHxBy2ISjrO9a8H1hOrv+hdrhuG1o+0HpX31v553fuC8GH0kwC8OADU+fEaHxiHLB1mTHyQc51IkdcL6+DfVW8+iU7tDGceBv9v/efTMZeHr4sUL9uSjZ2359MOih4DHeXmMDbUdnSs1FP81tSEDXw7epIqEnwH41n/tLckf0ZvaCVCG8yJ0qh6ybc5pznN5qFzeh6MqKT7Bkc7qmp7DiYRTyjP8ayx7aL1oLzpUsK2urtl/+uM/toX5Bfsrf+VXPXLEl+OJlshTwH2+lEC4H8jggu/0MbYlJ/wQ/0XX8rK9Tz84QI8bnTW70rpm/UTFUknxNJx1Oo9dE+/CTPQO+kPvdH1YvIBE4nGcGshotRXtHez6Lh56xKND6S/4mj55j0t/jYuYrlH+gDL9Kd2i/mJmG70kJh4QbYcf6JWibQG8hx0C3PGELNdfMNsf4UJ9f+d2oNNwhP2NHhbQRXAcCrxLbXbdh3aMAm3S9XFwnIT1GwVvq67FNKa973Fucy+CYQRwGnLfKPjEpurRy4hHHlBdl6uMOZwsqiuRAkE9RH9EWoT3YePk1yQzpiatmwr0GoDne9hAqktc7+KsOw6EG+oXw57VJ9tiBk6+ALCVEuL95Mtg2UPAKIPzSaLzpBtsqbBWJ2eFREm0RNLctA2aVcuXpmw7VrLzFy/aRz/6tN25fdsWxdeOLh+31946Z9euXLD56Unf9vhPv/xlO3PmjNV2Nu3Fl1+yWqVmt27d8mNmblbvUZ1VD2TSy7p+6cJ566lO8FD4xtOyX7L5rH372992Z3NDut2LL/5INFKccGL2sNNKxfps3aDvdNfPDECgDpTpxETZ4qylUaepF/zwsFrqooruHvzutL1Tg7oNLS+CnMtPefKID1ZbOgsGCXMMqnW/EDFTDh9EGmzMsATMTQwxN2Gp0nTAnBsVV5JRwB4UnLBRfMNjfGA4gDMRJ4TKEdwx0hjHt+orZu7KvgTgLqj8A8sMgbZFbeQ9egHSYf+hc/tRF/7i/vBAsb146aK98eYbRubmXaYzWh6DnM+R+vT1tyZmvNG87ttbkRTkpwnqufDbHgQzxObJdUpiUunEwGalNS0Xs9bonbNK/7Jty/C83XrD3tl5xe40b2tQq28Y/HoGQT6rQflzn/2MPfrII65kHgYIg0Sh7J5cwv8HYlAH90fAzAA+QRu3eT2hM/pVTEUFBDeNgDNCHhgFKSGEmLO2lGUsXlh0RIWPHKwvLswdU/OkOmyv2IyMj0//3C/bZ577tH3q4x+35SNHwoLHIHzeQwbJti4DsN2s+/ZeKHcHCZB979VYgimjUL76+uv2L3/rt+zf/m//m127cSO4ZxxE5wgX52HRdZC0e5iVpdDM58j2vp+WDqKFAPR+KS4Rc38/QKhoJIa/DgD4gOrnSxdUJ+73Z1Ac1B8YKtE5/phZCpRmhM/e+eAde7+DsgODNqkynKm9DxBZQBnRVmMRdFp1dzJMFY9aOh4a9jT/J1Cu3NlAIR+ADzowttS+9s6abV8/b5uX3rT1cy9bfe2WK8bsuGAoiW5ghQA9SInckxsPDi4f0jmNEylw8KfgrJ//iUDV8Rmwg+g4BH83xp14MNmMeYiwZdbxkzSP/ivkc77emtnsmZlZGaVlSw9ZjsS2g+yM0HDcs9vBww+fsl/55V+2p5/5hBQ61s8XrciaedFXk3B3jVP6BwMJg5TEf7FB12frCGVnKQHyja0BUazafRmDUsZldlotu2TJ7SsuY6qqG0k30zKqyfeT01BjmzoUlCQRCYRO6pwvXchPWFHGAs4Z38Ne/KyXkmFdX/doC5Ktsd4yKSUHPoZB3uyRMFHGvHgmUQfEebVUFwzYyaKUrSKZ+uGtMqA11tipBHOT2Zt2UXxMY6k4qLqDh9ljoiQmixl3YqYLRetI6cKZgNHWUltqzY4x456K9QKDR+U09b7K5oo1VTZJxdjOkqUfE0PpUOpXokBq9aaU+qTnQcgnoB0U84TwQCJjksDlfckEM/6szWaGiPNEE7CssNrq2dqta3b79k0piHdsc3ND/dTx3E7MymYtiA6BlyaK0oWOPCq89i3VXPVcBh9+7HGbl1HViuW8Tm12bBEdeQSFjsmpadWt7Mv/ElJW66ozjp16Q30qfoQTh+/Qis9c93BSR2MA1RHjNhgL8K1EMi+DrOk4Z4xwDXr1mUcyfuvo7tyUUShDaZwP6N6EOxUxeiq77/FleDnJSNWl19iSzCAfg+SkT+XrBuG3NcjY1Rt37OrlyzYt5f7JJ5+ws2fP2MLR477bBjkg0t53KVtaWrKl5ZOWmT2lV6YsvnnRDXYHvWuYmbBER/QiI3ePV6lOapvrejL+gxePgqiLyCzRPk6nAwHdhWRj3DP2vEa5xsWkTouv17Z3L4NfvXK/0SEaJ4oKwzfAoa4xbnW4s2aMLaln3MHgScH7GusCHAroqpSPzgAN+eRG+B7022j5gC8hQK/F4SBc807OHRiZIDrB8ECPiQCcOf+SXMag512e80B0iG5JGVF5Kb0jTfb44pyliCCTodJtb+uJwBFNG3E41hst6ZJv2R/9p/8sI+eyfe5zn7NSSbaE6udt0IFOjvMgW5735ZbwGc4jC3YP0RQTfC2iErbuHHxI3nSJhBGNOL7h1yMHuvft1nW70XrLqr3zVu9fsnr8tmWlL7K7WmBjCW+6r8+4wpjkWUDtH4pXDXHcNyRzazt+zZ0DakYim/OlYB6tw7iCz6i/mA13OhCPJsQ+LtvIHV4RCJdD8UWSo7K9M/olYfqUS56gnvq9w3WcB64DBBDMsuvdqk9sQvbCbelZPpYDoG7o8h6aHzbhQcBpQX0dUNn9A3IX/uUz8yrjLn32MAAnh9zr/UG5HNCFyqZJJI71JQ3Bbf58QrK0r1d3pAfuuRNGAL0AvIl3R/VzHVRGOUtR7toBQu9I4VRWH4zqlei6Cc5r7LHd5DAZ4LtS71idSDbRQDtRtLffPS88Zm15+Zj3Sa0mnVrveu+98zY5Oe3LYcgrRL6CMsut4j0rl0v27W9/w27dumkf+egTKl/ygEmqUMb1JE+LGkMqzm7qHvoKW+2VV16xH/3oB1b1JWF9q1a3LfHP//tf/01CV4IZJJixkAghYcTpQT+8RcGA+0lg11iMQMj02RiYh+pAFILP6KkuPnsdWUoCBqx3REuDTgcDqasBsbWz7msHZ7PLzph0p3cKH8Hrxt45BtQJpbvN1hP6Y/uraE3V/QJlBG0TgaieXSk4/O7GxGDF/CBeGA+zezAzZ7YHKJ0BU+II2gC+OyhoImLKBBDE0fXd+/gDP35HUI9RoBwvS6/sqTwSgklqBPiKyvH79J+34xDQDRC2Jxoh9FcCEoOGstlKKgLaN97XDFBmmNnn+qiMTBTGCFACelJOKaePAgNuouf1UelWbbV5TQa8FCUiUe5RR5oQGKPMd0n5u1d7BIf1c3Ce/gxwQ31YC4aCldepTLxvnXRdQmJbl9KWS0/pmuomoeZP6r9IKFJf+qg9QMkjQY3ow+8CpSpMuGMNGcoUAuau2Uf6VvdFVaGs7lBKnb6TmZbZHVXLZy/dIzs2gxvBPiGvOnkUjJhLu1Xxeg1USExjzmvGy9TXfgi4FyOCiBpmACZn5+zs48/Y008+aT/3qefszKmTfh/1ghZdsdOfG8cR6DzJ0RaPHLUnnviI/cov/qI9dPq0b/tzF6h+eF35IzQdI/nanQ178+23/f5nPvYxX4PqdQXZI4DhgsKBIemzVmp3X0q/zCKrDup2q3VZp3YsIwOT3ooiDg6kBeGhL/5CjoHU3IIxiw+M3jsacTA+uzxgKYTzNxkV0TPCKfyL3ARu0IXAGlKiGxJi3njqIzpnFr2P4ZMvutHl9KR6+ay2xhW8M5hlhUaE++qOBUumOBeU4bMZB0Uc6BxtZNY+uheoX8MxoxpPHbdSlm2xUuqHhrqwLxyoDIQaDo0HiDjo1TaoiNMRNP5BdlVoqW21lWuuNLPEBz6E3GXbP9DV3LxmJEdMsYVQCF5PGbeeYHO0nmMRBwCzXMC+iAPQouHQr2971IKPT/CPUsu68g+a40C8s9fcEQ5kJB8yZgGnA/pcOMVA1JcgxFDXOlJCMW4Jcc9mZeiLObWGVWth6AtHntyqn7f2Ttxu3LxldSnCMRm4OQzl6Wmvdy7WDdYtqq7pbF6DWEoSBjXri9XWXFKGNQpTuA4/K4M0i7wULpitxyhDAa0NU5btqj16Z5PUS1JqfXcD4d19HgB8ROcJ+WfnAM9+ruus82eVL4p+WwpMra6+qdwK3q++5b35hPiJ8NRosYxGho3andI58glwDgdDVrzBJ0GGarePraFvwee78UiB78io2a6Qrb9rufaGFDfWgk5avjSpZ+HXMWs0A1mUy8i40Tjsahy0u33PdZBjNjSTt5aMdxwDOC5QtNOilxTjkKgKHC3bd9wALZYnfGtEz80gXtvReKMO/JFokWUP8XTWEjJS2+IVLE/AuYLSB92goA9EIyQGHSYz0kPFV0WLJGbEIGfNOLklSIhYLEnRT5c0zjbNGpsWL87YxDR5FoIlDS5zexrv6jOiKzrqZ8pitrcg+kkxIyvaICqCPsKQY7ICYBkL+SSgDRRuxlEQmSceoYOpg7Z0C3KJtPuMq676LIxO8HsChwkz+0RhDZpSPp1vwfuh5BD8frWnWxP7kaxUf7g+xmy7LvQ0BoUwN6rU4d5PREhcvnzVl6jMz03Z6RPHLC288rwqam29e9ipCJeikYTGid4Ljj1CD5zc+LH1S0e974JxzCHEdMXHMPRVhoNot9dT3YXDvtqGZHRdZRcYpzqLw0HXd5+LANmscokUieFE1/eey3E9o0dZ2z6srqtd6lvxL2g8cBzQjvAYBfFS3odsRvtD9oIW5CZOAr6rFQ7oekPxQNcPJIuC89KRJBcuXDgn/F2xp59+yo7MT8vISYjSA7mPzIx2daIe8CwRozsIIt0mklP0BTQb27goWViWwTzr9/RiklEav0RVEMVD/oK0+D6TAp6kTX1A0rWkjKgM/EDnMIrgBTiLWqKXnY1Vu3Htur36xlv2zW9+w/70S1+wL3/5K/a29IHPfOYz9hu/8Rs2MzPj79sHYf2oO1s1svbbd0xA3hGVJ97TFw59uTaD4QBAtxJTkQ5b9WR/vWYQrdBuVsRnt62r8Xm98Y7t9C/aRKLnDlH4nb9X9aFOQ50YMlONIU/yUXgUeOPQdXIToOfHtjV2oRIch/p0rV7jxh0c4h3eK7SR5wRMuPKcBAOxIE7z8Bb/J9rx51VnB/HL3ec4T7l6DscD4eqRXuDXoBOcEteuWIyIUI2X3WfBE7YZ1Vddov7fB7pnKGObMqP8Brugryx7GAfXaSTbxoH6YPP5O7Mao+Ar1EsBf06/3X4aBfWpb50oPPiy0Kj+6F/wVd3Ps2yTqJL9HkoIyvJbBeoF1TWzs23tomgFQ38XD9K14Mc6iDbwczgOBJwntwGMqk+/j+EI+zYlWugSCUF/huARB9JXeuJf6eGM5XpHRUsZk/iyXP2GRxJcbaTsxy/9WPUf+vbMFy9eFM+esOMnT9pX/+zP7LlPf9bz4tyUvL9+/ap9+lPPigRqGuPX7fyFi+44ffaTn7D19U1vP0sRdnYqdufOHfv0c5+yz3/+82piwm7fuWXHTx+37z3/Pd/al1xtBemPC/OLe7sqOAGoEWSrFOYc6WxB4tk76WlvHNjcQ4AT0APAOIHxTv/kT9ei6+4JFYG4IyE8JPX8zXQ64B2tY6tdte1GzY6lT0rpa/gsB4evidbACN4R1PNAAhc0hk37s+1vWiGes3OtSxr8Jd+q4n4hIDQRt46KmMuPa69JGcvad3ZesLnUnOVSUh7FMD08E0Ud40y/qZsb/CEBg86972IUEgAv1l61ar9u77VEHPGS5eMSLuH16NB/kLdqcnf7uB7V78XaK1LourZev2ldCYCJzJQ/y6zCLkLHwN8R4hyixnHgwqZx3lY7q7bSWbHGoGkzqandt7syEX4X0r0M1rIzw3Hs2DGfVRrtixvtm3auecGaMqxvde/YTEaKIp5jaFKMMJfIWVaHuJyELWtHA5o5CHZ6LbvDvuLC4+1O1aaTd4dE3i+0xZAvtTbEkPu21q37OjAUhbgGNnsSp9QeHBnrrR1rDeK6Pi0FlTCvsIARqPUb9rWtb9l0atJeq79pxbiU5ZgEuHADOC2g2HRl3O2GQgr0HjrG+yE441tHvt58yz3HP6j/2BbTorFkUf0oM1sKmc9cjFUiwsE+XNCfosM3Nn4sg7pm14crUt6TqpveT59Tt7B+gEfSYDSKdjrrl21y6ayHfjJLF5X6VvNdCdCq3ercDugiKRobAZSC5blp+8Szn7ZTYnQHOg0EKIaXWlfsSvu6VeubGlc1O71w1s6eOWPPPP20nebZkEkfBBhZCIa4lF2E103R1Vvt91Snur3a+KHNiDcUJG/Vm85fnAcdRFNqP3lY+tWKpWbndh0Ao/e+v+NA7wiVNT+omwSh81rhIzrv2ZJ1f1xMmv6LzpPUcCCelpyYCsrhmngD9WLm1N8b9qsLs1pFiqcUI7XRz+F8Ec0OOz3x1QAfEew5DlgjHpYh8dm8dMl66ZhVykUriodlWGeM4SyBBn3yvgd1HPQbO2544NBhecwDOw503tdzis+jCLP0hZm3lOqenVLfqJza7fcsLUMzXQrzHgh+YscBeBGO3MhXWzFm6R2iZ5iRyi8wcznW7/fjOADTMjy9zHs4DgLAtQcpBYooBqjThoxQMugX8uxKwKx7y6rddWuKB6Lw+HOSZ/1G2s6dO2fn337TVm/fMrbefOzxJ3zWvk/4o7UtPXVEbUsF/FvGS6vR8MSCbD+clYGuhqjvsx7q7TORQotMApGwlNx23fMVMMudaa9bPy1jucB7WTajz27LWI7gxq/q5cY/BhZ0ovIwtFI4I/TJTgbMskBjZatYXH2JYZ+XTkDoPmvm3RDSu2Xbu8OhoaaSyI7x0NjZcKdCoTxj7G7Q7g8sK/0hKQOGyAFwzUx/IdaxYqwlozFoNwZbm2SKMt7Zx5yEiGxBOZQx3KE+wnsxLZ1C97I8AhyUyL8gQ7An9OAcYLkH9+c6656MkbBSQrGbbUKlzerba047hOuj52CgB22VIukGlWSMjFXwSPk43HEWxNviP6Vpy+E8VBs9uZz4se83r3tYsskuFvQnu01YlbWp4i8sWRCO0/At8XoSzzHjyfpp8KUXW1v4zpPckbapHuxIwRILT2KmdzPrVCyRVFVKrhizb+er56g7s1X0A7l/0KEmJN/ebl2wXD9hGclE5zeim+jwyAP6u0FeHpYPqQ6q1yioR+y12luyher2suTcpHSLQlJjF74FzdXW1QfoQTGrVip2/tx71hStHj9xwpYXZn3/cepE/gjg1cabttXbkZxmmYTktGjTC1J9huhhHY351qZHi4ghedtwrBAB44ao84yAN77TOGdr0lfudFdtS3rjvHjjLug5Icm3/RxK79jfLp6n8jKANEZjouErnZv2dvM96Xc1Wxts2HJmUTw64Bvk3fAQfRk96jgdYzxE72K2ud/e0Wde9Vm3l6R3kkzwrcZ7tphd0Pc9XQRe4cuioB2NZ/piiDNd/fzee+fsypWr9vFPPGsLhZhtJ7r2dvuCMVmFnnE6e8LrAb1CP/EueUGI8hWfUDmMxd3+1ffE+nlLFKXDlRb82jeqzzser/Zv2bR0u6zalyZBouqP0yrF7gmiPXIApJyuE6J5lt407cLlq/bCD160L3/xi/aVP/uqff0b37IXf/yivbvxlp04esL+5l/7m/b3//7ft+PHj4sW9+Ta+wEOm/eEp5r0gfOdSzKIpm2quLjrVBg9gkTL0LkUhgEI1fjVONkQDVxqvGW9wbp4l8an6CgmeUK+Kt+Sz5+R3ED+6H0ObqzrHpwHkilurKpz2O2gr3YTqTOsV20g3Pi9vE3XXE9Aj9ezeDJ8KQLP84eDQOMUx6Svo6fT/YP+0Ree78geUn08EXNEFADf0V94E84d71Ouq3yVS/6uxOaGxcoaG+obbIkOTsERenSH4DhQN6+vaFl04+8dgQdyHFCW5J3TmGRAZM9EwG+OUfBnmBgS/++JxnCwePngyZ/f029xLtAHOAXcFNorWmX0LKkyUs22tSeKzj/8vG5yp67KYiI1ru/uNNB1L1/PeeQAOFTf7QM9S7QBiSP9Wtgf2FYplcW5uvpjuxMTL5uUncCuLeSh6FumWLZ3rq15gtsPf+jDkkeiHb0b+bV87Kh95zvftjNnHvZcR6+88rLz/ac++pS98dZ7tr1dcX2dvGtnzjxERSAT6eA5W1lZsavXrtj07JT1en07J54QT8Vt8cMLduPqVVuaO2rPPPMJO32apLHz+7djRBlmgPjWXqqIn6NDhLiBGDNTO654qaGjHXe/EBDkHkS//b36vvt75HsEvM1n1UQEeEyJkvAoBQmBQua0LRaO86ATKAf3owSyNrhbr0gQyIjQ83hSxgEDbLO3bQupWf8+nZz0Gbb7gYhonVB19GRU1WUkTibLMhbrtpiatwwJfBDaUrghqG4bx4YYsJRn0Bg9GwDtDg7OYITlExiSZrPJaS9r9J69424YrRew069YUQYm239kJGAKKSnm/v4AvwcCZejwmfvo0N1NCU324Jc6ZjkZwOXkXhZ4kYlqFN0r/KrNL730km1srDvRjYfut5ixElMuplD80jaVnQ0UufB9wUx+0q5Ur9lOZ1X1lqAJB/A44DDAE5cRndLnEwlmEYJ6PCgIc6pbz3ISwOCnJKXWS9LgBi++1goBovGRjE/ZfFaCJ1RWxgEn0GZ3SzQ2Zy0pD1OisUxsz2hGKXJDS0oZikM8HWUuhr5gqOFPAWU1Bg13PoC7o+lFy1A30dhQRpsrPKFyMAoRHXgbvNPFOHRPXYoLjIwrZSlpOdP4V/v8nl0In436VMa8CMNnKdXjfo5rCOKMlC9xEdFtzp1wEXh9dA8zz4k89HKAwAHCd+B44Bv0n5IgXpyYl3J42pYW1d5xh8NoHyOkxJR7DRkQ7C0vvLaGLbvduWO1zorNZOK2JMUnJaMLT67P/OuegwDa71XFP2rCkWg3pnvBRPA2volKoId7OA6cJ+GxDyFwHDDrpDaMCBWcnRjIicJEeCYAEthyf3J6NuS/KgM6b7C9lxRf0WFYEz/fr1U9eZLjQecCh5KURudBeLjDe3WV9ZP0c0J1153hWY3vyxctMTFppfkPWymx4LNOGP6EtkdG7oM6DgYttUO0yTIu6PNBHQfSNvRsOaBvjbuMjMn0hIypmSVLF6dcsa1ffVXn5ixdXvDngJ/ccSCADkYcB+CIJSGNzdtWWDy9W88I3tdxEI0jHAcH4GAcGFs8gtOWLcjW1lasUql6rg+UdWakmjLMyYzdkBHRjwnP0JZoKl+YEm9dsrfffs/q1bodmZ2wucVlO3HytHjJ0Kq1ujvdc2m9IFP2ZS7kCiARYqPDeksZDTKOWSvcY5ZX78N5lBXfINkhBhKRRIQep4TLWF1Gc7xr3cyUDPe25dPqFxnOHRwHwuNWpaY21GUYpT1PAPyt0ep6NFo+I8NL+HWjSDx/Js4OI1OWUT+Dseb2irVjkpv6wxjBiJaAET3EbXJ6Ru1h8q0tHjR0g5doAQwKWBkJCgnhLE3OBJEVQmi6ftv6uVmrNYPIOZwH9K3veCCeSL4H1sp71AR4QVKJF7ENFuWT+LAoU1cWhhtkZJ1G8cIYj4v/DMVnRASesI9ZeYyKAsNe/c1OCLwzI/xQPltisZNFRsZKHieI2seMa104RC9JS7DmihPuNAAZbT3fxAkgTLG8gEiNvOrEsg6Wc+Q7mz6L3RikPcQVpZmdFbrCPeOAyC/a4GHlelc2r+8yyqGrOvkZhFfWuU6UJy1P6LLwxRhD3fRcJ8Krr18WH0fWBjrUvEn1FY+dtrTwoAbrnkgWBXodzifyXfQra4Fyn9+LDgIwyurWsZJ0sLZ0lvnsEctJBlAGeoHn5tH7N7arHpoLDZw5e1a6BTvOYPCLzjTmWToAVESnmYT6zxJWlJGUTxE6Huq3lMn2gHdeVD3mRCTim2FdRaySD+I7TFr4OWMDU0uL/4jipZRPuRwfBbgnfcYWoiRUFMKCCyEgx12f0vemLiHLcdRj8M9n9X7R/qC6yts1lsqh3qW7+RwB8AgMZKwS5cGUSnvY8YkJjOL59Jx0EqJbwbnayO0eVUuVpBMhk3SS7PYXL16yS5cv25MfedIWpwo2yBWsGx/ahHRFZuOXM0dUDtE4Mtzg65SB805faC/gtKHrnoth/YLFxHOIOEBP2+5v22x2xp0CcxmNPfUN2zozVshpkNCYz0p/yahPwA/bQ375y1+23/3d37U//MM/tO+/8APb2Nqxydl53072F37+c/a5zz5lf+1zv2Cf+sSnbG5h0dv4IAD/aEhPZ4IQfXFKeMvF9+ulEQR0L01X9IQToS7eWiHnVqpprax4XX7o4zarsQFeMWEHbcn4OroYbjDJVXCl9/SkC2OMw5BY/95CNqnuGMz4JAaiZRwAGsCiX+lzzrtUWw7K1pj0hIWqUxBaL4RBC7qmizYkukB8lTb5M9QF+eC6hQ7uC4F2ua2Erqfr0Bk21i5t8Q7pBYkL5yw2NUOCGPHpll2+dsdy4l9sDQsmuXvceUAZ1G/geodoDT4xAvfrOMCGIUdLqyZ8q0wi0n2WP2ofeFO7I4jKcMcA/Eu62UB4dM1GZfl5x4rf7Nc9glp911d9g9NBuegw7JKQ0rt70t96Wcm6EDfcQz2iCGzOk9sAvNPHCfEZbKsu8skH3x54VAHvTKte4TsBnA+pdsc6kjd9aGKQk4ydt3yMXCw7NjNdtlZ6WhIoaY899ridPHHcTh6dsdn5RfGAjC1IL0bXuH7tutVFezieH33kUT03bRcuXbbHH3/Czp4643Vn0o3z5O0h2q/RrnqCc5Itbm/vuOP6I09+xGYXZmxR+tWNqzd9e98bN6473vY5DoCA1KAhERFKKcTrDdd5PDMiBJA0GmJ7vxARZATRb5Xm3/euY9AE33c7UZ+jwO+2OnWj0RTzLdny5ENSBoq+NIBQQl+zqzZ4ohR9JwyYreRIKIOg5Fyk0GEAH89IiEpAYJynRgy6e0HkNBgFDMe51IwEXdaW00ecMdE+B9ooBoRwYwam16wIjxgtKLP7cQPw3GxqWsKp7AZndrSse0BUr3GcUdZkYsLKMuayUiAw3Hx7Rt3n0QRjB+ddqRAgFCIAb+VU2R0sszI0J+IIkb3+g1yckY/0IbMqZDNmmydmnXdB9xQkoOZyC1bG65ub2+276PkAVL7OZcSwEnFC/oN67dFMAHjZSxK+GX1OgNux6w8CeFUpI6c+41MjIrgAowC/OLBiGZtMnbTFzBkrSAHYTTwd4i/CIdtMLacWPRJlPjXrToMIxxEEdCAeLrrgvG+zKO6DMB0FjLgZ9WUpUVSZRyytOtBMF+wJMS8Z9Sh40fZUo8AvPxO9W+2YSk9ZoROzaanAhXTgTNq9vu95LlBPMTwpfN2d2zLSxKyEH7+iW6EJ6Gs6KbpQ/XafDsuBeWNY4t2OS1nyswf0EWd4nnZOSqgXesKHhhqCe/R+F7guqoe22dm2zf6mrg+t0l21lZ3LNlk+odtFN3okOahI4b9pZ6UgpiXMwFeQC0G4GxNsuyAcsEyB2f2UFBd3qnJ65I9IAXf2SKhFQoJx6ldDxwFOzl2AdiSA716qICEnQz457jjAcUFI+syccB8KaNXLZy0Q9F6n4L2MNY9EkEGJ88TPS5D1KluWZAlEamTsqX4s6YC/Jsacec1rV21QyFlbRnhRxkBaSnxg5Iah+oIHjjiQUc6BUU45HyQ5Iks1mIkj/LFT3bSezmdKU5bmXr3PHQflRUtPLvpzwM/EcSC0kpG6tXXbCgsfwHEACO/gIE6Z7+M4AKCprvoSIxBnLOvwfbZa5QdJ+ILIrmpXBllSipkUO2bMJ6Xk52Lzdv7cJSkZC/bxj3/M5idZ9iKDUP3elPGAk6A0lJEuhZ/s8RjOvZZoXuOUNeLMwGdj4rnCH0Yf/J6xl9Y5ZmfZKzrNTG92yjqNHSv1tqwtXtAW3/O18xpmnUbN+xGnEWv84RtpMUzq3VRbSMaYl1Lus/0yYhPq42yhaFkZb33J5oYM5Qq5jsQfSWqIMUuIPjsP8I6MDC1omXIwpskTUGt1zffcZ5JBY40M69uNnitWJHXk/vjmeWuIXzUlE9lrnq3cam3xG/HPnHDoWyqqj6hnTQY1+R+Y0WYHBoxnjHOSoFHvHJEC+l2VXpLsty0fV5lFlU0CR8kBtnzEGVEgWm1CxrXwwFgeqGyfaWXpg/iRLwlD99I1IkrUyTZXJLqm5M4RQks5z1aBxWxKxrBoLpl35wsyjyz/ifqaFRKi74lZW13fsOpO1Z/NZpKW7FSsPLvkzhAiIrxtoh3yqaAj0V6dUj/lbFoKJnVxWaoDQ11qrehbfYmMxaiSTDomHaqgOix4BJzGtXDTb2+r6noWecQYCQ/f1lTjqF9bE2Gwt7/6LuRhTBS4fBPfX+iSC4Nxi7OE6ywnjdnt61ft4uUrVipP2JmHHraybwcsPOqOPjoNs/oYFImMjGl0KOke0lWKGHKqK+ej9rgjjLxPrKXPihcId1yDn5BHIkZeAJYs6N1MCE2qvJlYXrqUxjbOgRGgjYyfRFNjUONODQ2vBIDORTRPnAjG4hHX66jXbHpGIlE40jv7lVXhLm5pd3qrrjp3OIjDqrxCesKWMktWFK6IgsBpQNvANfzBl3sIhx71KiTRbzrr51lC+u6771gpn7WHTh3TuJqVgb8gnWfCjqRllIAH3UdZYpjCgmhVbQucEirL68FZfVcfxCV3EySoLUpeqh3L2SM2k531KAjyksWHbSuU56WnB5EG4lK2vrJm3/nud+z3f/8P7D/89n+w7z7/XatJjmEg/fW/9lftb/yNv2m/8qu/6rkMcHA8tPyQzUzOOn/rMDmocQP5YOCP8+KDwB2Noi/aiJMFpwH89f2gL5pfr1+wze5Fm8wNraSxlBEdw6uQ577kQHjBWAcxLEv1CUx0QI0Hlgy5jFafwAvaTAqoQ5h9pi9xADBWPMu/DF9zuQxmOQR6DuPUEwXqXv+NTuVlatxzXvzPHQ48pfMOaq9HRqLPiw9G57crVVvf3rLGzo61NQ5xZPTaMR0D8QSVI5RwJKpVi4m/VRsDO//GHZuZnbBcAf2UaAcZz3r3qI0AICPQcwI7MtQZ9N4eDgzVeRwcLxDnCHBu5dptu3N73TLlojubRp8dtQ39eccFkQDB5Izrh8It+NEdfh/AfSwxi6l+ON2JSnBi1j08u7Ut+0y8Ii+cpYnkKuTdqQPwTi+f5yWHWaYwYBJR18g/Ad/xBIfQwT59KwD0fhIjDiRbowgGdlJI6lxMyCZZ4nCg8dqRfB4s+mRxob0qfijZMX3KJqdmxJMkA2Tgt/TugvRFkrGzBOvowrxvA4xT+NSpMzY/M6UxInkzMRlM2Ord84sLHrEASqDHpOT2ZDFvR4+ftuUjx2xxcclOn37I5uYWLDVM2fTEjM3NzrgcWFhYsGPLR/Y7DlDy9oETjYYTyikdL4IGyJbpIbgMNRoOwh3p9wZn1BFQbvibAeuMeuQ6ROB9PV6nELiXK5lE2WazD9mkGO9uGXxq4JLQDSeCOxJgKBownvlXncRWib0mgxYFF5OQPx7dT/z3gqCOd9fP6+Ft0ndddsYQ3svdbhDqQKEl1JBzMGeKghh37+UE/0Y+o2O3rQJ+jz4Xnfv/U/enwZJlR34n5rHvEW/Pl/taG/YC0A2g0QvYbLLZZFNkc2icMUkfxyibEakRTeLQ9I36IpM+jDRmsiHF4bTMpOGOniabmCbY7H0BGmgsVYVCLVmVmZV75ttf7HuE/j8/98aL9/LlVgB6Rv7yZkTce+5Z/Pjx4+7Hj5+jEFoY5dETo9XkkpDyphvHXq7kidFQzrxhAGZFbm6FFr68LkofPdU9ngbA+nbz5g136YTocE07xGBglDAW3XdPEhQpmG5cVgSsqhUzJTG2kd1v3xKzlkKie7M6RUAbQzvj9v5gEOfHn+OUC8OB8NJPJeyWhKzRpGrn8hcsgy1DOOMZEc/9bFgumDV4FINyC2V0eVryi79zH/qDqXg0cz1j9uGZmPMsHbj2vHRF77N1wkeECypiWF0JbNBZZBiKIf7mmOE+eYlZqTdFE5oc9EkAxMcCGQjn9D1776FtV8iYmPQs5ESSgLNHQXc1FofNbY1LKZz0td8+kpYxCW3Rx5TVbzthoYjFQFXwlniz8brE9m1rT+7Y7uimGPKetUb3rdt8aMlyxu52PrCG7hcybQlWUgREcxiFyNf34akNuOAfC2rUBMW91zlkOJgHVsBR+nGjo44aObobLnDkbRFtx/fc40A81Ldf+WQU3Udh1n33FojucbH1ABfFzEp8vrfuq14eMwUhfs5w4PV1w0HwOND0rzEsWlQbOE95hm+BBxlT3emrOHZDDJ1bN60tnt+WQL4o4ZFtNX5SxQ9gOECZJtYLXgvQDEoS5T6r4WAiIX7QbXmAN/aY0q68lDJf/YTHS9lq337DjQbPZziIXJcFGFL4jkHjEE1qjB32ONAYk2DR375pxfUXZvWM4ZkNB609r9ezGA6ojwtjEuiIXs7vnuhlIGGxjyunRp4LTrmWTTMSaFQuglZSCmZjN21vvf2+3b1/z1fkT69IAapWpGxXXajtDoVLkQYrzjsdKY9iM4xxlFwUYSK905co6H6cIJcUbSL4Y6QcSIkGXQjJ3WnWV8dzg11rZZZ9NRw8T6WssV1AnEJ0CY+PxvdIQhrjRzgA4x5bQGWizHYkwGbYn655apggPkLGFgtpX30sisYJ2gZLpJ70M8YADAdD8ct8IhgFi9Wa5p2c13d3467TEPvZUbq93vX7vhVhKAENj4qOxg80yHYCVgPTajPxD8ibetcKGV9hZP4ETwRFTgzV7k7T2j3RmsYggSRRyktJFgjqNsnXPNYBJzaAO47LyjH2Me4KI/v1fWs2226wSQyk4Ctf8MM2EE468BgJal+noXTtrtoy8P4Bf3gHMFdnRGYsROCeijEAV/1UZ8tdwO/udmx7Z88NGysSCAmaVi4QtSHpXiG0H0+JXh+hHkP31HLFsq2dWPfVp/k5G7d1ToGYYkBRuSi33o8iAP/jk8vHmgRh4cUDokW/HfQcF3vucZwwxk22z/Acrsf7tB/j8pitCSqDkzzaGus3P7hld+/es/Wlil04c1JCMdvhUHRE+4431Ud1c56RyjuNkF9ScyFGg6ToCTnDDesOKHo5G+7c8fFleeVHe2kTylO/5fTnSil/ei8x6mjeQAkreH0PgfLwEyvc60BlqN4zoB5ujOhasiB+zBjQHyvzGKHADvyFk5JYQHmED82B40hvTFSXlPqarSRev+PSU67qD9/kKZ43lBnKN7tx/brdFM///Be+6LIVXi30Ke7KCck5GABiwwZ8V8zPac3x6vmILuLvGA6Ib4DhwPNIe0wT39pCVUTfA/GIO/fu2Tf++Bv2P3z5V+zL/+rL+v41a0iJJaDnX/2lX7L/6D/66/bzP//z9pnPftYuXrrkMQxYKaU/My7Xa+6gzfoNzvD8G7T3bSieSowWPIxhAEG5fPSC/4aL+fT4NK6ESvlvSHH7zv3/UfSxpTIbao/oVXiKIcb5QGPUlUcMAWo3Hhvwg6kvcEKf5Cv+oM+RXnH5TbqUy+TCndOwPunXRFt8XG0aa+y4YYB3KURlJdQHGAJYmeYdf59nyDZ4JIinuzgavcewQDZBduWkBTEWT99oNq3ebFmjM7D9Zl/fe1KaO7Z1u2Vbd9q2db9tG9tju3vtgd3a2Lc7H7Tsve9rDpGyufegZw9u7dv9m3t274Ndu3tjx+7c2La713eia1v379gdpbn3QSM81z2/r3ce3Nm1B3s79nBrx+5v7tjW7q41WnXbq9dtV1dDMktHvPrm1Ye2vSnZjVgLqjTxX4YDtlKNfC6Cb7mXl/g+v/Gi4XNYb4qnw7dBh/gDF1u5+korPjfUfDDuKC/dIyiwG9+hIT374NqOumVoNWQ70dxA/A4/oYnGNToN2wOQ0xPinVPJcSE+gmQy3c/oOfL9aM4wEAP9jbeB9zX0GdNNd2T7D/vWx2CcT1hDdLTXZ6veCSsN1Pb+Q+unS9YdVyTvaI5raV4RPWH8YPGB9rZ8TkhaoYxRT3VFPmluam4PJN7uMr+INlKMibF12m3ls+9jOV9ctEp1yY/irRYrEk1pr1rkNJf0+ysry77wy/wyMxxEZPd4cM4gxoZip08P9oD1TEKBEyQMiHsRIo6DeYY2L0zFzG7++bPAEFfjqRTSwhXLP2UvO8yFlRLc5Fh5gGFiAUTo97gIPdz3xNaEhpDPk+sSM4DjgY7R/2IgPqCjK0CUN5ZnJi5NIhNNTBrhPjE+rdx5mM/7IP/HQZQGhqi6e/RffYqrOy6OgjMbnvs7Ui51z6+434Qj8Mc1/xw4+Ey4QPLa69+RkFewaqXmgt9MCOFdBo/u4V7lv3n2mH6ECbY1iOrjB77Cwvm/R/ucMn9QeCwu4/vE/sBqKlqyac3KybO2nF7wo1XcUDB3OY5hMnw+w4WhiZUA3wcnIYlBK8Q8mpa6zP1G+Y0NCS5kaWwiOBFUaoaTOVy5gEQeUZu8X0UTKLrBCyb06yGYva8yJITgdjuRMukKnitT/sjTecojfQOEcZ70AF6uVGlcHkrH95guYnrQxXFgIjZLFVjFCfeps6Z125vsWWdcl1DRFSkR6I3T7nXpnURR3WV1Zdf3eBQ5BA2vX6gjijq/H2s4EG7HeBxIMcssYTiIhc0DmMU48PgBEW1HgFst9SU2QQzwBWILuLGMdkYQPA4wHARFOwYMB7gvslUhBhdqlPeBx0HoK499wJF6EsIRXkSREvBFi5okEhVwF7cdxVflqe7OEzVRxDCejKx757aEPymXKy/bQnZdFCih+wc0HOAdMCSquxRlgjH66j64UX7zPOjxHge6r7GEYDgQTqDzbHnBV9+zUv4xED+X4UD3KYstZMrM6cAFRrXf6yUan4Ho4LDhgDp1bLB90wonXzpUf+DZPQ7C6u4zGQ4ElNPvDawp5XakMpqNugtNuLvnMlLo1L6+BNtRsutGWjy0oKvWptn33nzXbty46VsTzpw5Yy+cPSGFKOdKDko0SmV6KKFeQgjn2WN4p40ElVPHO04YBxgLWf1n5Rklgm0B7GVH2U+P2lLWChJ+VZ+xBN9sRcK0XsUAQSwKCdND0cdQ9EScAY/RoX7gxIRcsepbCNikwGomRxA2Gy2hnhXajhucCPbH1oGcuhHFHiMBvKAkJTihMvAaQJjy4wD1XiEnHBBQVGk4HaDe7lhJSjt18VMZppxQUbB084GU+wWPb0CbkpOBexSgnCAoUX8ULY9joLHClgUU7B5eH8KvxzGQUt/uim+r7QtLC67cDPp9jd9d93iAFhDyB2oYihneDV0pB5y8gPcA+7qhLbwQpvBu8T/4P4Eh21I8OE1BHaJ6aEyJllGgyL8vARpejeEHZZP+ZEWpUFEdksJF465vKcvXwjF4xElgZVSDUcK5rlbL95M7X1QfIzwXpBSVyyVfqULhi4Et1Cn9RzrkF44Rhue4V8EROvf8vB+EOynyyBpqYPQ0PIfuw5jeVr7iMsJTkCai95E3R5LRxP+anZ6U2zu2u7Vpp06ftVMn1yyXEG9jPGpcoA/5u7yOwRwhWfOA024EE82HKdH4RH2LZwDjiXIwsuAFmuhsW4LAqpEngXtlwg9oJ3ELIsCoNR1p/hMNjDAo6fPg0pyBp43Kce8F5Lx5EL6Sond4MAYsAJmI9qtAtTlvQwn8yFZ+UswR3nIIeKa+93gvPm+H9hy9DkD4EO16jAz4LnxOWNvZ3rTvvva6nTt/0ZarRTc4urxMnyhPNwDwSR2ZTyZ9yWyRnEA7KIe5hfrsf2BJKSLpyonZ+9QRA9X2zo699t3v2O/+4dfsd3779+z1777mRrNLly/bn/nSl+wXfuEv2c/+3M/ZZz7zGY+HxVYax8sxQJkYLcPWF41RzXduTAPfSYziLZF4FMzwQ11Na7Yf2F7nmg27H+j7dctZz3Lq44zGMHPyUDwGjCJ3MeeFeAZiXKrbSDTj3+kT4Ybt3qxO645ohpnRGyFyCAprfKSiy5/gTPknOpIBNf7YYhDL+bwntuXbGdQTKj+8M3umTzwSdNtX23XHL3Q2FphSyKXkpzJYkMuLn5aLJauIF1cZ87WS8F6wSk1XtSCFvWiFUtLKk56lyxVrdUZ24YVVW1ldsLLSlKp5K1VyVixn/XdF6SsLvJe3YpXtV0mrLJatsqSrpnvljOVKksXKKZGQ6iCaSWucqfmqs3AhHGLA5NSgZrNvG7cl3+2OJe8XrbU3tPp2z7Y2d20DY8Nm3bbja6suOm7YzlbDtjcatnW3brutvu3udWx3p+XXzsOm399+0LRdpdnZ0L3trt7v2P5+W5fSbrftzrt16+1rzKtPOdmm0RhYRzyj1Rxauz2wXmcgltAW3+paT/WHdw96GCxEF0qvKdm97caaHw5dTIbdgQ30jPklvt/aH9iDu5KbNO5yYnnwJxuWLDdctlJ3z1KDuu1n1vVqSuxQtO3ef3pX9cMTlOC9fb1CzKOu6GIg3A01VxPzbJgoiE6gQ9GF0mDUwEtkZ2vHHty7q7lCc3912fmW63ykgcd7f8CTGL+BrricV/3t/9NfO/A40M1DECU8BMot9kCASUGMHvESIoeJRIP8MLM6DPPPjqZ70nvzQL32JIA8VAcusc0gU4mePBnIH+YXhGVdYjxuMFCxgxbRiyNPChDmA47v0WCOgO+O4CMQp0H4RCh0S6Pen3vVgXSelg7RREqE1aAkqhIuRD8bDp4FDtcplOu3aJOIihWP4UhMnW0omsD9yB4loH3+bnz5KwEXXjve18dATIh3MUbA4HlGcrLRNxdqWTWJYxvwtjMw0dDMaBBf3g+Pth0sAuwHxPUrmWpZJqVPJT2KK88/Sv80iHEzg7m2HoX5tGMJq00peKMURquP2FrurGUnGguRscANBsKlK/HCy+w6+vvQpfS4AWoSoQ5MwGNic/i4yrorE2fJztLzfe43UhN5JMlHogAGCM4rdoXWlRJH1mx8+nddMfZ8whctDlFkfEwcb1A6AN5U/4qGoC2UvBgO8K92gLf4mgPwyXaH4BURlUOdYrqgnkye0eVMjSlSypArdNF9PImq2QUrZGpSRgZi1h3L6/28BMGU+imjfHBVzqucECsj/MXwNMOBR76v7zl/S7NVADo9AqwKBI8D0Tf1mgNX7nUveBwEcIPiYwwHeEC4t8AcjJp1V0TTy48aDtjyQT7g3FEs2vMAixIEQl/rpuhkIgEqGRkOAHAQ6GOkvsPz46DeeAL0Nu7aUIpcqnrKKtmVH4rhYIqRtrnjSk9aeWMRpx3QZxBAAzzOcIBlPCOhHkNrc/OOJvZtJ8PC8ikrLKw5H2/f/t4zb1WgjmOUC5XhdWA8aAy4d4vojbbOQL+9/YcMB13r79z+UzYcSABVXXoSbDt7GzZobHkMgUJGY6FP5PixdZLq14zKlpKEgIkimRYJv3f9rp+kwIreSSley4tVa+5uo0ZYqVQJir9+mXCVkMLCcVAIIW5MpAmaK1B6c2xPgNb0HCMDAQpZFcdwBrDaNxDPKmTSVhru+MkcrFIjw2L4EyWFuAH6PpAyjNCVk6CirF2ZQ0n0iPYqD0W4VJIiI6EVN/1ijcC5EjKF264U5r262ix8pFmpUd0JnokCVavVXIHX7GYZjX+vq+YiVufTqgu7XlEwPDieFMvcSPmo3sRPAA8oqym1kzrk1K6c8IuXXq8/suEUJSphA9EDxoeeKs72AoT/rBT18sKSFHQpxEJ+X/MCpxpY66G1JFjidVFASK/U9CmlUu1ss39XskhwNxXfyhQ0N++pLyfexqYUe/rdz7pXuQSVBBfEHkBZQs5A+C/lUX4Hli8v+MpsH0+UkZDe3rJakYBbeWtLqCWfsngB2zVyo6Z6I+0GGOQP3qM/2KKCYTgtRZ6YCzFAyi4jwNMwBIgwCFbKfBPmjAPeCjAu4NdTTnPS3AbO58eKK64aT26EYywQeFX9B3nFwHbKva2Hot8b1pa8d+HiBTt56rQbYwIvbbpSz4pgAGSMIMw7Lfk4EL9D4WXeUbokBi59asZUU2iLPmkWhgOlnRaWPSfygdYJKCnydBy5cUB963E/NN7wRvC0yju+lIn3i0gztHmOB3hZU42zocZVIWyTmhkOAN7t1vVlKB50wG+OA+dZ1FdtwwOTOBUY9I5enkb1cZ7M6RdqayIl+qNcPWfOf+/99/2UgvPnzlm5kAur+t6nwk/0556n1BNZhXlfdMtz+LxyDJVqbagfC5rHxKuFp47o7N6d2/b1r3/d/t2/+6r9/h993e7du2frJ9btp7/0JfulX/ol+/N//s/bj3/u83b5ygu+pZU6Pw/QPugMuZ7x69sA1dYU877G4vNc6DZjjWO2e+2Mr9n+9IGVJB7UKguiuZLnybyNPMKcxh73UadlfbYZiVdCIypcUytGNaVR/fBCQEZmu3efRR3Vlyc857i+qfgosQvYZw/5KKUbC/Ae9KCHki3IJ6YvnjvGO+KT6kw3OkTPfFEX2VD5sRLuv2Pgu8srUiX1LK1xzvGvRfV3WQp+KZcW/5KCv1i06lLRarqqSwWrVrNWSYl36HMkXvLiK6ftxMkFW1gueZqDq2CLa2VbWi3bwkrJFldq4j0JWzpZs6X1BastF62iPEhH+oVq2WrVii3Uylaq5K1cLlpZ8k+1Iv5WrngMn1FHfEis5tSFFX8HY0S+lLJiSXX2o3fz4qUZK+qzWMxKEdZ8JvLx3zUpxUqXF2/MF/SsoE/SVvRuLmGlYspyaivGjLy+E3NDZGP1DfFGjfjMksqHJ4pPYGTubtWtX+/asNmzXr1v262J1Vsj29/q2979ju0/aNneZs92d8O9fX2fv/buN2xXee/tDG1/exDu6/f2naY9vCt5Quyqr3z3N/qqg+aWvaF19zdtt9m3zV7OmurvZqcuPt60Vrtl9XpdfLPvMXe6kmUwzvWEr5HmGrxJkZXGeEWxz1f80D0I9HUyntrm5qZtPHjgp/GUqwtOO6SBsFgcGEEjGEild8G7PbYEf7qX+t/NGQ4cePkZwBmWCM9dvhjkyhh3WN53gXieWI/A7Bl5RN+dLc39fhbIJvO2kpcAlDuj788meB0GhIfg5oQCw6qbn1MvgXCgzkKwnUWgjQdldB0HziT8Ar0xhPbEivgj78OUmSiFP9MECLPj9w8PVBblQS384qt/0yeRjYW3r3/ru/abv/3btre3ZydPnJBgpvbC5ObrGcFs+lM/7e3v+3tf/c3flEDV960IeRQrLyQYI27dvuV7UTlf3CdG+peJUzTiXgakh350z58dAzBoDQNrDOv2J9t/ZIPpjpUymhSOoRfo6JnhmPY9CzAx7GmCaA6StlJ+yeM9JDQQnVljNIhwd0hp5uL+I1fk+eEXkrPoQ9+JGC2CdAECRQrr/yN5PPJb9Kx7boSYCp9SmKZiMh4zApoC/+DZ2wC6j+BPtMf+43FjwwVZBMEngZ8lrfynqmN2EUXtQDiiamR9KP/4uz4xHLnXAYIi5fCM+s0bkOYuhK/gmRMpdPF9jZ8Mwni6bLvDlm317lkx8ixIgRIp46xi+YrJXP1ieJrhgONGx419Cafqg6XlxxgOpHyq3/0o2Qi/MQTDgcpWHWagNrDdC08BX1GLIDYcHPU4mLAPUmWkKT+mbyHYAywKj8ELgvtCumiQ455SGnPuLglwzw0HQYmNuRNlMVF4WvAZAYaKnui7W8paXYLEQvaklMUffKsC6QfNbcc1QfRc6BePJT8PhhrB4z0ORpaprPjWAmgvWyhYefWMFZZPex8DzQfvKM2yBJwTszY9znDAY3DOOMElmPRcY9EZb5J+Buoz7nMvbv//FIYDoNPY8SMpK+Wy5TXhW2vbCuOOVYUL5pBhsiVhR/xXuMWtk7206+UrtvfwoV26dMm+8IUv2NLKCXft7FO+cMdKOUbegpTOtMYRdW8OExJO1Jco0aKlkRRmlIx8LmuFhJT0hOZKvUP7CIY4mKad56cnEljSEsbyEkj7O9ZPlaSE5C2b1lwn/lKQcJbVGB1qPAYFL6zAo+SznYDAghgnmJOJW6SHpLTiRHSt/sfYj8rXF98ZjFHiU95OlHbmVk4YKErgLGAMga7GbMdJibVIucYdXu/DSzASdTSum20i3Q8s07qnsUdQtyX9HkmQhomlJUSvKL+q9YT3erNp/bEEdfpbeOEYrKnwwOoYSnwpIwVfQtrmXkvTW0YCWc0VS2IrJKXA98Sn2DaBMQTvO1bjEkMpoCqHPFF0qTP8t9/c8ZVrjAfca0tQZCWOc/Lb9V0pFhlbWlz0fFxJEk4GKicvGmVbxc7Ojvf9IF2y7M5Vu3Z329qDqderJKEcAwV7XE1CqHtzLCyKzENMBQRR3PQXxQMy4CMG5+uME33XhbzE1yHHxYqG6ZtHwPkAq2sY/zTeo6CFMTAXMAaGBEvUWEzAL+bGU11yxhtvvOFGrRdefMW3WvjKN5WgPGQulDQUeK8Yw3Xs20hYFXQ+o3rO5C/RQmoknioq4ohRN0pz6T4BaqcbV220dMnzCEYC5lTxiFHHY0fopwP5jHyhSc+df4WyA4Tv6XE7zN2itRjAH94wfixjFBjykOFAwNGXo/qm0yhG1scB77FiiJcO21IyNU4yCMaQoxfKeIhVobJa5K1+kVyA0YBtNLgif+Ur/9bee/+6dbviJ1KyFlZCwDUvS03iCFB/j/pPNKeofhjepu7+LIVCedElk9aWxmHC3nrvA/tn//yf2pd/5X+wb3/72+5N8wu/8Bftr/7lX7Cf/9Ln7Ys/9SV74aWX3dAX6jaPww8JyoPxznGgsZfx81wD8bY/vP9vLVdsW64gXiI+ls3n3UiCLBX27IfLaV73MVTgmu6Kv+blwd6WFHdoUgqnZAOUMI9rIDrD0MY2ViypBKdlzPHHFgNfhFC+0JR7BEBHzbZ6V0A8FIdo/ha9pNVPKeXh0ft5R2NBo8G3QVAGgdDdZZ4xwqX8oMQ0MoHe1xBxenC5QPVJeUwClQMtzsa6LtEOC1X5/R1befmKlE08ng7odR6QXzGoTZgbSIOsQ5tEKwRFZKz5GIAOaQOyPHODaAsawLCJMYMA2HlVti8FOMMe/DMrVl3Ou9GgVM6K92KEKIiXip+60SEvPp21ciFttbT6ba1mRd3HqIDxoFQO6UqVrBWrSpNPqh16tlyyci3ymMBzQnnsPmzbqWWztUuLVlkp6rmeqVzSV2u6yhhYkD+qVsPDAsNKLW3LelZezFppVfeWco9cy6WE3tF7ayWrRveqC+LHmrsG46TKW7LT54rWK42sk8/axdyKraYTNl28YqkCBumMcOYd4+Ot291zY3hL83erJZ2k3rCt7Yd+SsLDh/ft/u2b9v6te37c6s0bH9gNXdevc92wa9eu2f17d/TOvj3Y3FKaG3b9xnW7dv198YD3/BSm965q3rhx1d5//13d0/Xeu3b92g1L/e2/91f/vmqg3o6IMfp8HEDkTuhK5xc3RXRuEkKA1aQz7YpZi7nAYNQ+b+RRmGcQR5nF0d9HgXJxR2RfZtLYg3vKCAZzuOr8YLgxNI6/lIVf/p6IGIslwkpKTIBVMcbsYH/LXZZcqYNhKrGGEZXUSwL99gAcWHO8fM/Mv8cT0mGczn/ndX7rEv5wlWMvqCt5uj9viPA663u4VIen4AgIWYf3va3zRZNPry4Gk7V/8a9/zX7jt37Lz6X+3Kc/7Su0j4DXRxmo3Ljsr3/jG/aPfvmX7bd+53dsZ3fXXnzpJTt9+vQMqUw+V9+96kxgUQKOR/nWtSFB4P/8X/1X9v/9l/9SQtjYLl++bETYjiHGFydUjCTAPejfs/fb35dgel/CXMuqEs44NYF6PEI79M0x4HkevR4Dji99sg+N3FjR6qseCAoD1bczTtvi9KydTp63hcoZS0tghql6u/U51ATAKhHBpqgfk/bhepIvJahv/HfALcY+VvA6nZ6vxCEQIzCyx1KaiPguysXx7QN4QoAoVn/0RSQNTtkLX7dkoRqEG8ZqBCQLqyKhneEdjSMpbhwL5ONhToCbQYw7T6/JsqeJjRVxCd3zQLLQR9GN6Ev8E7dnJhbfGsHEIjrx+pFu9lIAJjYUVxd6UCbiNLq8DP0V0hVblpLLdLs72ILUnB/Fpx2Q5igcZziAq8V/rnTv7ql/pWAvr4R6HgG2O6HYUw7S1fz7H8ZwkJDScygP0RFeXR7cUHl5u+m3meFgji6Ut5/kUFRdJAh4m2nDnOEA8HzVZ94u8EOe0f22Jp6B+rQihXy99nGrZCSMTvFQ+AENB+I5w/0HYXXYlRGNAtG2C19RnsBjDQe6zxis337bmveuK/+EDaUY9OrbLmiTb2frltinlLPK8qxOM8OB6n7IGEbe4rfQYcrLCjhww4HT2byCo5aAW+EsXs36UzccqM8JnNpr7vnxgxnVOSMFm9X38uKaZdTfg7oE1oJwqXFM+oGesf8x0a7arXfftTffftc+uHXbFhYlhEhIxnNh0NpXOjyPmf8094mmpuIZRFweoXDpKiTHHoCuwPGCouXMWDSGYC5cuMA/6llz56HGcNX5ZUq/WyPVR/lnOxvWLyz7nn6CFo6zJa9zRv1Hn4EftiiU0yMr1gh0ybFXwm9711pSlLPqN1bG2AaBmzzbH+ATeFch+g5Em3BTjhHMTKXgiQGinNIeFNlhc9f3zWIgwMBQqS0IV6rzuOenFOTZE6q2FAjMKIXSqqc90GJNwnGpmJcCIeVfrKDVl7yBsidacHfyScIGUpjxWlmWMlutLblRoN/YkaC5YLXFZaf5tsZjcXFdAvtU+bfca4ItEMKS9xNHRY40Z+w31LesGGmsg1fkrGxiILZINHO1S7yS1U5OD1iSkOtB16YSYn2FNmN1KRgoKHkJnA3NIXgUVCqsHq74VoWFadPWz5y36spJSMO6nZbnvSjhG4+VvmigtrCoe1k3CHEE44KE7VGvIZovzejYA6ExVvxCzkN5lFIw2IvmDNFeNJZmoP7kFiceiDH5OIzHmxL7e/CJ/s4t56fUF4+Brc2H9tprr9na+mm7dPGiFa2puojf8K7LNszPypFtAayMYWwX3sADoMe6LfrXrOBKDKB3CaDoR9HSJpcdNb41htn2NJRSPcGDFYU/vKBnymGiesEv2Pqg39yDB/gqPHOzPg+DytFYwNMBBTZuL//P5la202k8JUXfeMTFgJIKH2K1D9zPG2TIB5mC7SgoWa7Aqf9H4GGwr4EAPz/Mc+J3kCkw0rFg1I/iXJE3Yx6v0AvnL9jG5qZ95/Xv2R98/Wv2xpt/Yvfubfp58VTf8S3aIIZIr90V/w0GG1Yhx8OxNTsNe/Pda/bVr/6m/fNf+TX7nT/8mm+7+cIXf9L+l/+r/7X9jf/4b9hP//RP25UXX7RlyYQJtXHYUd8pb+jL5TS+P4LLHy0wTluioVZ/R2PxofprVwqolFj4DjKK99phAMcuv/gl+he1eXwC8cOJFGERoY07bd/KBJ3RNs3w/slWVM2Qhkc67uYuDULPkgs0y4XfzDeMNcnBGckRI+XBFesVXG6oUB+EgIyhDL+on55jvPDAfxHwBDr3OF0q109uUHrw7e1RXV3GgaagGb/vnRPylczB8ZmZEsFIH99Hs3qITtzIyiKFwE9q0P15oN2c4DIP9AfbPDgqEU+q2qrmnay4vbcbvS6UEQx7Qcfxoyz1PbR7aAPRNDqPlxbVx7cnKg3eqCyw4U1AO+cBflEYbVnxxJLlaiV1J/E92AaYUNs1h6k5GKlT5YLmBjzSiLmR1Bw58m0GqZrGZSmjZ+lDV76QMt22rHgqV3yvwjSgOvSGU1u/kLHFlYofa7uWvGinUgVbT2seWHnVapqTlhal764sRoHmlaaUtfWTJ+3EqbN2Ym3Nx/DJMyftzMkVO6l8zlx80c5fvGLnz523c7PrnF8s6C4U0vapj33MXvroJ+38+fN+3OKly5fsonjtxUsv2AsvvGCXL172QIuXL3Ec+gueLvW3MBw8AUIfR0Tgl99+FEC+mBKDxscYsQ/UgSSPBbjj6Cy+dZQI+X1Q5uELwPVnV0rBYJSVsnBKnSnm9UjaUP8nXcdDaAv1Zg8awj1CPUF+cE1yC7aIjwwY4CGfUB4Accd14H6gXE8RhM/o2ezyP5WpiWOKiyaTHlZc3SMLv3jf/4vyiR/4jeOvWd78pALzoJswJFyx95sc3ZG1V8TMPyrlP4cgqCRHLwcyU9/QPx/cumV/8q1v+coGe2Y///nP2+lTp0LfqZ24jTK54ZKWZ5uCBjL08XB31/7rf/gP7b3r1+2kiP5zP/7j7iIJDKQgYzDoSzB92Ltr7UndupM7EpTvSLgZWInVKvolqsNROI7BH+Dq2YCUBB7ZlJA+kWDWn6Zts9O1UmJZjL9sDySQLaRO21JKQpbEQVfo1V4UNATAt69etf/+y1+2f/ubv+mMbW1lxa3W5HxQl9C3vBbfIh7EO++/b1/5D//Bvvvmm04nK8sSMjNigIO2EomRo2AdaTf0xj7Vja0t25eAnBWOOLkC5cYFNKY0CfJJFKFoLB4FakQlqB/0PiZQot73tlHefJlz38mfbTYe66AsQQCFZQ7Cvsfoxxxwi/6bSHBKSuD3ffqa+MLDY14QcN48dTqs0B0AR6imJBDtCVf3pawsopBKccFtn/eAo/QxbziIRkv0JAL137i+633rK/7wtxmQVv0oOkepTRYOhOsYpprwnS+ybzn+U38Fw4HyUj/N7ovHUJ+jWxVQTBByXWElH5pAX2GUUF/NDAdqB/03EZ/yNscCzzGGA8C3wUgjShJtN8K5uJN1tx+yHc4mymOYkvKU+eFsVQCXGA7IIxgOJPioT33FZk5xfpzhgEl/pDEyaO95BPtcVWNDadiPiqEXYWawfUuTcNIyldWDPFEoJPA7Pc+UAZoM/fX84oSBmJ8cZzgAj7SRo0RZneX7n67hQIKRxtlY6YlHkKuu+EpWZ+OODTXXjtIF69V3xAuG1pOCPd7ftYx4S7osBUTvproVe/ut923j3i3rSEM8c/a81apl4RS+pX5Ufw8n7OHPWlHKNMFVxx1dSY4iLFq+WLQsihPCGKvM8IVeXWWph6Uosk8/NcU1luOyJLgRb6A3sK7oKzVoiu2LdtVOhDLc5VFyUJp8xQnDAIqj5qAMeWgeZPWXVdl+f2BZjSvSt1sdG4h++smip0GQ41z5kerNvn28GtjjSbwEhPFunyMeiQ0wtG6zbhwBiedShfapvQSJNPUhrv2svnmfo6zR18VFtVXKmNOy6jvl9ISsFcoVCYi4aIsWplLElKaWTVihhKGCvcAc26j69dkGKOGwILypXfB2tgQWObpR7R6mir5StLMrZTubd8+PXrvlWx7o38WFmhtTMMrkkhoP4mtsE2F859ROthqkx+xxFs9THfAcIMglfaeRKlzVNedKMJSASWCrQm3VsqOWPdzYtFEiZ4vLa24IKoonjITcfnM3eDaoLqxqcVpHqcyeZI3TSE5weSjio0KSxln46ve4xNcm6msM1n4vGk8AY8uN0ij16gcWEQLPiNIg8Oudje19az685bLDg5263bx5y85JUD117rRkCSnE4g2s1IfFFYpEBtP40vvOI6Ad5cmcCJAnXk08n587Gc8p9ukDkSEgfFe99Jffe8cm1TNqV+BrvmVBCjMeaCYaIl9/Q88xaHn7NS4OAzlNNA4D747zQklAWWeMiAFo/Fc1DRx46eJJiYcPcy9bu1RY4LF+P+XGAugi3oIQLqVRnhjsNAsE/ET5HQU3/Kg8xgArw4y72HiwJuXjJcmAL0phKIrHbm/v2fX3r9lbb77uHgPfe+O79tbb79j33nzbrur+9feu2o0bBFa8bd/73pv2G7/xG/bNb35bdF23lUrGfvbn/pz9lb/2NyQb/oS99PJLtnZyzcoaq3naIP7KXJDSdxYehu26L545MEeKV/yoL+aURn9X9Fa3B52rttt7z9LJuhWlpEIJ1IP5U5Ow+l/9Jb7iga95H8U2wv1Q+fTF7wGhVXQoehRZstCE8ZQ5H6NBcPcmW/FN3UcF9t8a18rZ0xEHAW8D5nl/Bs8Vb/A4CMJVGHg8YXbVcxYumPdVF5ctuETv3kbqKlqChg5Ab2Eg0Du+2BvRkBsDoSkWL5izMB4IoGKe+9jg48EDS66savySJ3V5GiiNeK3XlXEyB4xT5P3QkgDIzC4nAyzI6CORj2QO2qVnLudE6WhvvA2Jvkr2NPeq/kPqrwoHfY0y4AkhX+I8EAB2NCfPkYd7aUgGW6BvNT+ir9DmGajf6B8WZdwzJHqIETs5HIVglZobHgGVlcXIpjqN597j/xT5FXNWXM5rfgmG+/44ZYNe0iqaqxNJyUGl05YpaH7Oa5wqf9LkJKQVlFXWYwMx/2Q132j+zhd8fGVTEytUln0cs018/iLgLbgXp7ezZ07a4onTVtZ8QUwR+D5GhZLkUP9dKnp6Atzzm2epv/33fumxMQ7iDuI2HRue8v9jLseCulkTmSsB6nTTxO9IFqLCIJvvhQjmy9VjL8n/zd2fA6+TPjO2YKu5F6yWwYUX8no8bA93ra+JojHCcqoOkJIBzLf5oL3RPaVDMcItlkkBIQEi3GxI+OruqXMJjsLKCYMvWAJ5N/4EAqHPGQtgGHoUrqnVVR/OGe6pbtgg2akpydhXXByPjtQDINf4/Rg98e+2BInd0Z6X1Rg3TWSkB8fgGwDPmmSts2sra6fslZc/Yi9duWJVEQaY7E16qlvDB+We8iz5cTUR0I/qXyyx9Ovq6qp98Sd+wl599VURlwRl3Rtq8N27f1vE3/UjwHZTLZtkUtZIiSlJEb99774LNZ/73OfslY+8rPZq8Gtwb/TuW324Y8Ppjt1svyWl/YGVs0PLpScaCJpMlXdj3NPkmrQO7oP6dKto9HcsOLIeBfDUVh7qIWsh5Osea7QA7H1XtDuZrNpy5pKVUidsJS1hO3vSFjJrtpg/YTnh1hXyjAQa8DTYtWZr337nD/7I/j9f/rJ9VxMp2X3spRdtdXlJ1YjpiypF3720ACj+X/7KV+z//S/+hX37jTd85Wnt3IpVl2qW1yyEQuaKua75luJa+ntf/7r9y1/7Nfvat75lVQmVp9ZPBMFCzL4jytrvb9lAOO6lCKKVn+GKMrZ3NTbE1EgfXEBFAaJZjm7yGAROhwLhuTft2+54X8LY1O7taAJBoBYjRKmkYZzRPz/G+TpfVwduin5wCdwZbvtkuJfsWSVdCc8eAwiGANspjipqwMPxlspKqo4j9dGq+kb92r5rWWhaeABijPPJH4o6Q2Q+BsE8MN45ypAJON6qEL/LH61zQx+XhEPH3xwQqJBJ7LDHgUQE4Z0tBkc9DrifknIyD1jGpy0MR5q0pJjQducpGltujGPyj0FVGreafjLDzHBAeR0pTbwLX456xANwaqJNFPKOg7hNwzs3RQsSLGsL4t0LGn9rEqJ+cMMBysdg/6HykJKP4UBtwJsL99BnMRyg4CZVPsfqEodhDP/FaCC8F5ZP+ipuf++hJv+hZaRYU9cYXHjQfb83R2PBcCDaf4rhwN/R5aeBUC/NC3+ahgPfY+j7nhN+TBtKpViOESCR+g6ae05LiVzZelv3zQoJy0geYfz2NeaXSmft2tVbtipe8uqnP20XL7/oK7ooncQfQAghin6JALYaCyiR3caO93FhYUW8WbSEe7LQwD7/JC69xARCUFMZxA/A+IvLNC70gwGR44VbjtITjstpVaaw6Ap0W0o8nm4o5UGJET8Sjnzfr2hMVK5+CiccZFCsVBZ1Y77iiMiyFPXeVGNH5XCcI/XKSHhywVr0P+ppPtW4ywivKNujMVxBlDjsWL4kxVpt9rZrfGT0Pt6LrNY3e6q76lQYCc/FFRsIv91WQwo9Qe7YNoHQVZJCrvECb1R9q4tLUq5r1t7bjhR3FP6cH29ZEN5pG3M5HmTuzajxSn/xOZHc0O5ovEsQZPuB04vwSxwKhDboGn4y7ImDqz/YSklwRiFLbZOkkJUirrxaeKgJ/4zZnJ6j9BOXYnVF+ag/iQPDCvdEyuSW5mRofmHlpBs5PNgj7+WF4+Q4GInUxozqxF5j4hswtqfDrjUG+9aXQtSZqjzhPK/6Bx1GXAYex2r/sO0K9iyWAQQTAb9xbYeWm13NOcqraxiXhHMWftR5t+7ct+vXrtnmw/vW7vXtzPmLdubsWbFWxofy0vvEfyB+BR4bGAk6klW2xnW9P7B2f8/SicAjQ5leQT0Tf1Y/uEEjPNDdhPoCHhroD+hNh7Yz2rb87j1riqYyGRR2SQXko3eJy+PKnXBGHsxjGCZc+kBOnGvvwEa2R72khHRGu1bILnk+JGHMJdXZKc2B0EJKdeABb7vRQPmCd2hlIhkDXrQ93fc+7yR6koXCEZgxeL60TfRPX0Gv/psOItO5C/f47fGu+j1n24NtmIvlM9AT2xZSvm2AVUxWHz/yykfs5YtnbLWm56pDqzOwh5tbtrW1bRsbW3bv4Ya9/cHbdvX6O/bWzXfcw+Kzn/qs/eyXvmSf/+gF++iVk3b+5VdtaSXEuII+kRtZqGJORqZGvuaTcd4WRbR6e9Zu71hb/ZySMgaf+DBXs7Nt9c6WdXr7+r5jfkRe9Gyo8TEUbnu6/+7W14UzyQkT4XfctozoiHLFxGaXGzZYBJBOgzceeTB/onyCc7aFjUQbzNFjDJcosuoT9ybQ82FX5YoGXXUlDf3AONF9YhQgb7p3CplJlnBZgLT6wyuB70mNczpwjD6luSMYCPScOqiOzj91zWRLfScHYjBgPOAdsofOSJdUORjZRQh6xm1oOCXFG/qRXKLvwOzktGiMTJv7qoXe9wWZcO9pkBDeML65J7rXS21i/nP8UCkA3Yn20NoAxH3wbQ/wS90/0LF47+C7t5cXkMMkQ+Fl4UdSkk5XaHgADCa0nVKGqgtzGPlysdU43+nahPlHfD4wuAj0nm9FpiwWfeK2c184Rg4ccj9q3zxQZhZaph0RXnkvpbKR5pPu2RbGH/jZF71NhOfTw5z1Kx9xY3Ir3bSe/tAU+5LDi8gzGkcWeYPBTwgYn0I/oI6af1034Tf9F13wln5yYEMJCGy/yOSm+lxVU8WHKN95huhAfQWfojm8x7PYezr1t/7LA48DlaULoqNTo46YAfcP33ksUJAQBEGq58wkyDoRxgyYJNHnPBy6F319XJkDDczBKGfVDGcHS1mJX3gM/O7+H9n+aN/e7bznZ7YupoNbdWgvxBeIcB4O/aZuDDIxuT8ZfN/2pi3bat6xZvO+LaXCPjUmovCG8ozyYzKEcZBVnF2cL4T/Zudte7d3TZPVrq49O5s/JwbVcoaT5OzgJ+ALIKf4utm/Y99ofUcEkLJ3u+/baTwxIgPJIfDKkKeEtdaO5SWI1hYkZIixu9VRcL//0N5sfd/b8a3md+yV/ItBqY7roU+MBC9euWKf+7Efs0984hO+HQFBB+IaSBh/8OCeuw8trK3Y7w6+aeNsyt4ZfWCXl16wz776WfvJn/6iffRjH7FRfmBbfQm7Uh7fb79hO4PrVsp1LJseWDGjAceAUL7EXuhpEn6jfd/K6ocPNMEU9VlgBexx/R8j/QjQB0Ph+GZ/14bqh+v9HatJoSaoHkB+OSmyp3Ift9XcGVvOrFlRdFZIlaySqUr5Fq6ERPanUgJ76r5Z/xPbaW3Ze2+9LwX+2xI6e3YeT4xXP22ry1Jkj69KAOHz/sOH9pXf/E37+re/7Xtp2cOcfiFplfWKnS6ec8EX4RIBlIEd08Tu3p4bKvBUePv99ywr5faLn/2MbxEh3fuju/Za501rDnbtvjXsfOG8TwbAu1ev2q/+639t9+/ft/X1de9TB+UdFHWVIRx7G4X/O4P79kd737Tta7v23/zqf2eJTsJOnTrr0a0n7JUtLztDjXtjRi7+n/IUPWHo2Gs0bCvRtNfH71pv2LTvDt+1T5Q+5mkfC2JiCL3kdlTREtu3rzR/w7JSSG6O7tgp0X5b5dzav2oL1UXLSEg5bgyx8k+9Din2c8BkO5KC5FsFIsMB07sPIP9fNEDHDsLk5V4Ec8X4tgHGxHz+uO/hLYDhAOtzBOxvxBiQKoc9reQNcFwm8WN4nqrh1aG+0yMEF1Y1kuQRt011YHXikOFAbXC3XNGD34vSBsOBhGAmyDnc9O/e8sB1+ZXTVhE/KqYl8Kq8H4XhAI8DD6R1xHAw1cSZkuAeKwDQIu9nq6tuYefcbFbm8gtrVjpx3hVH0rrbfaehdCuzcn0iFN1Rf98vPNfWZzYcAMKtexyQFkXsT8lw4EYiTv5p71mmtuYCNrTGVrBmd2BZlNXyghRGCSbNXWm7Db2l8SihKy0lcFpIWyW9arduPrBqdcE+cuWi1RZXPEo/CiP73Yu5lO9nT+arkkH7UsDUV526ZaUk4s3R7Eo5x+iiNnMSQFpCo+Re3zqhBgofUggkxBQSAyMGAHXh2EK8n4RdK0khwJm3Ncn6ChybDEiHxwB4JygZ/cJ2ObavoBgX1C5VyQX1ghR+tiL0VXZtUrdxrupGJAIzqsPEw9PWU3v8vHTVZ4Ini2iSPDiyMt4+QRDARrttnU5H45iAg1Ly9x74Vg0MDKyIZScE6tszKy45rqERAlCWasvClxQoCXHMS5mMxrWed4cTd+VOjbpGoClOccD7gAUAIlsTpwEjAKcjDDAAi76TBLJE4c5iAGJLiQaY6p1PjiTEEQU78FC8AQjAOFAd+xqreFVgGFBiV+o5WhLFlb4J8SLUb2ojRotquSC8hJONhq7MEwDNrNxTeyWW9UzCai7rdfOj7USn6YHGzzQpfEmYVFvYAsHYTkjJ//7ua7Y52LLbk4eurJ/MnXB5ge1x1IcxgLfBkOMudQc+cXRcBAE3Y9ca79m99j17MNmxe5pTLovPAO121177/tu2s71hr1w+bZeuvCSFtuD9h6TvyjD926urrzJuQPhAcs8fNL/p3PJW6wM7kdIYkVIcj2fmZp/LNI7cuOb3g6zGffeeiRSa+4OH9ruNb9qZ3Hm71fi+LVQuaO4IvNvHscY0q8+8MxvXqkdqGHgGwTRjwMD+ne6bLnC/tfctu1z9uKcBZ+Da51XahKwXGS88iKjSe30cVxo1+3d1L2O/MfiGaC5nVyXDLqQXNKYPe6YpczcYiPEwMN0wncyrvWn1TXxJlmJR6Lfrf2D5TN7rl5tkTCPNPRnob+ZoFhFKpZKtrKzYqTNn7cKFc/byyy/Yq5/+cfvxz3/B46TgYfrJV1+11PmRrZ8tWuGViv25P/fz9pd+8i95kMOV1TVLPnzDMtVTzp/wZOFo0IzqgKHgoH/0W+2EXt7qv28boolGsm/NdN/OVq+4AdAD6j7ndS+xYzenD6yVGtlGsmGXa6/Mng3Tkv9SrOxrXsnULV9JiscUxWOK4sfqC+bKuYtTkTg6OKXxzyf8yftfvGXYaYlXim+J50NUnEqE8RodyulW7fMAiMQqYn7mPjxd91CKceNHosCg4zSpT1b9fc4SLbgeIbwl+0PdxxibOrivi3SeR1ROXAaPOEUhieEjkhE8PWOVLRi466sLOLWBz3CpL6QAs9jhsgI0yAPe0qfzAn1PPbxvCYJF67e/+CTgsWQFWBx6YMwT3BDAABDEbfFTKCLw32rXvOEAcCWfd/nUhY4C8MlJUX6EpeQwx2VkNIjz52KFHyW/LxyAJ577FT0Ts7SBaGCaOZBpeAaeU5LPpizUoNtGELZGDGwkPIyV5yOgdzmFgzHP82DQCZCnn9lWqv4B145jXdlR1pZaOVuaVm1UfkksJmHf737fNgYbtjPdsX2TrphADiG+RkH6EQu56is3EqgOosHEqK9nktfEO2IPJVf+le5a/6a9N7ohvI5sf7xhF0rnJYuKtqm/qgefDQbMUE+ni6h+QOo//7t/5e87TvQffwcQkOwIje+ThntPueLMKRXXWojF9vb1TMI1jN8rEJLM0gJH349B946W29bkuynFrJo+4YYDqhgTxnHX+dxZO5M9bS/kL9mSmO58+nk4+E0CfgdrVLjNZJNw5f5M8YKdrly2lbIUOgkZw/oDRzZ1J21sLADiPOPyuNxlSZ9rqRW7mD1v5zKn7VT6pHIXbjJFyRz7nkYSlacL+UYZCh7BkWAhXbMX81dsTULiBU18WU3iIsPoaQDPQxeDkfz7jT0XwHzP3Vz+lUTRzqhOi5OyXcldtExktdJ//pzvECHxEHBfYUuCT3jUVZ+0v1pZsJMnT0swrdkLYtonyqftvPCWZ9ItTaye2VXZA9saXrf3ml/XRLZvC5rDF9lDJWGE8/aJFBwV6GWmxXROZ2tuODiRKUtAUr2jv6Mwjy/g6G+8FZbSRdFQzk5lMAqEvADskTsSLivps6KvitqfcYE0LgtZif4eSTBklQyh7HRq3dbVnyslCZjC/cm1Nftrf/Ev2sdeesnx8zRAwLt+UwP6xg0/Iuwzn/iE/Sc//VftE+uvOENI5squaLjw4kJZwE1TgvAffOMbvvWDieojL7xoP6NJvaDJTZW0pfyqvVj7uJ1Or9hpiQiZLMpMePf3//AP7Z/8k39iO3t79vGPfcy3jgBOy7qG7W1N6AhWof8XMgtW3C/aP/wHv2xf/u//jd2+fddOnTplr7z0sgc7RCiOj5ACk2Ccz5h22FLx67/1W/b/+If/UP1bsp++/AWNzWX76OKnxfgOhK4Y6DP+gN5UigHBHtVuAv4AcX/RNy/nXrB10f4ljSdRpBV6Ep6Lp4Q3MXY/hcNr4uljeJrhwAm5qQlfwnByScquFIhHAHpH2ZUCGlbv4zprzOIVIDy6q6qXL2CC033fesCEHkG8VQHDAe9joPCc9J4HSAS3i8vKL5p4GW5SHn3sRhOZr0Qo7WGPA+FHyg0TnCuoKNKklYIogjm0VQHoXb8l7aJibeUxHBGheFFcScJ6X2Wx35bVCMGPynAQ4zKl92ZCBoYDlZcuLbgyl5Fy5jFAVHaGLTJxOimd/fpDj3FAAMYA6gfh1g0Hnvagrc9vONj9Uzcc4E7LEZQptYf4DZTVbTdcuWo0mpYv1Wxhec2sW7eceO10qWSNHaUnMnqlZkkp/bm22f3NfXcjfvf7r1saxe/8ZTe+LK8si4errYOWH1eI+zwBC4ncn59K4WcFriC+IXx0elJ6x7on4XkgRXsggQmFnOMZc1Lu2UqSUd5JvUsEcl9dL69aIanx15NSWpCwqXYTGhEBnr4eiw49RoVwgPI7EE1wmgM8FSMRxiD6mZVwUSvIFT13PJ5Ce6S5VDwYDxT2dqMg47EAidc5DUU0gmHEPbXEMyf796U0p9ylH9dLymOrXWbU8eMLiW2QSwwsW79lk2zVhknNa+J/KZU5gNdH+/cHo6S16ru2u8257inhRgoHeNKF0W2sdBvb4ocYU6dD29rn6MOGK0dZ0SBbIsai034yZ622xrzGLycU7XP8ZFvvcXKDaAwDB+WzRaS/F+KD9AYjFwTxgCByNq777I8tqp3dbjCOLK6dtoToYV80QrwA2FhHzwaThOWFwkL7tm31xUCEFwzPO6IXvCI40pGj+VDWqjWNe6ddcRHmW/Hpk6minc+esVOSgSQBzMYMkhF4Ac/wh6H6ENwTk+EowBeWlddaakFz+bpdKl5Un04lItbtjTfedEMGsRdK3U1bXRQ9421CsN8wDVCMe7FwCtFUCjeLQC9J7llNrtmp1KroUbSGjKFyYnBlSuMIBTW+72NW9cWLJSmewu+q5vqPlF6xciJr6+rfdEky2fwCDjQ6FB2w9YltrN7mECTRaQNeHKUtJgt2KX/BTubXJJedlbwlxYS+FE45lcP5I/Oq6COZwBghwV3vItjrIaU5LvFIybXu2cdWv2CnyhfsSvGS19N5+zzwM61eIWaNxiHxOPL5BcuoTOSX+EKBuFK+aKuFFXs5/6Kt5U5I4NG4HRLLIngekAa5l7awBSKrOT2fT1tJxENg1aXlFVteXvaA2J+69Gn71IWP2xdOv2wvn/qo6JB4VtRbsqHm1c6d71mO+B/VmhsX8Zag7TGe5uFE9oSdKSBfn7NThTOqR+SZ8CGupeyKnZO8SV58cm8oPI+TY7vff9O2Bq9rrHasXIL3RHrK4y71GZ4BysTbRl7EIWF7Ilstp2qnH5vY6thwb8e3NQ+Yc5gBoT19+pGKjbrj2g0Jym8kWYEYCAkUUvW7MB4MAOo/lOAxtKWxgVw3kMKa0fv0S1914B4X+bOIlVF63PMZJi436QsGDDcqIGvM8E0K0RbPVIdgONCnXmAMeNwkvUPcDTU2ui9q433S6W/Ybrkxg5OkyIs0wHF96oSpelGez4VqE23wkya8nuQo/BwxGvjiaw9jjL6L33kqfQ8GBOEEAwfyjr+PbUI0T0wJjZdwysSBUcLLU/kYEsaaw4ipEIJQHgBxygoEA86KfyETHQECR/o7ajd4cFDeGA3A8whjxTHtxyuFvhmlMCxEcpLuJdWvGbVBAyvQ2Bwke5qwe5oTch+3bGlRMlTS1vPrdjp/WvR8WvriqnvbaRLQeGWOEk3CS5xvKDtRUsH6om8WWULfz1/L6WXxkct2tqTxIR6c1jwatmCG+pMPC7Vxc5hvwlwQIPW//S//ylyMA1VEDfJP/xl9RkAHPCvE6HPmBlJAOFsXhGQIE4vWoVTxV8Hc12OBWuBWsSqFdiV3TggUA3/KW8GlXciQ0jGf9mibnAidGCXc6xFP59P4d9Ejq4D8sbqPe2iysCDBVExBwilCAxNIDLwD4XKF/A/yC3UKdeOKgf13uDuxuoyAHL/HFQ/O+DMG6kP74jyPa2dssNB/frFn1lcRYeZRGsAtoVIqVGkRvvLRM7c48ZBy9ZvvXgddbi2jT/Wd/D+4ec3uPbhni4uaMEpYeCW4WNvjFmwP7omJ7ti9zpuig20rZ0e2IgacE+Fn9P68hTP6En2EFvGcv/jTn0Wfj8Bcm46D4/ICCP7zcL9lxfSaByphwg3PyY9LfamfCIKsjk7Yt5nMasBqYpVA+pmPf9x+9id/0l68dMn3Bx3tq+MAY8E5KeG889NS/H/x537OXr50WRN/REvUUUxi3JOQghDkwlEY4Lxbq1Tsoy++aH/9F3/Rzp4+7ZO/xxhgElf/+gkhYnBEoI7d/fHkIAjWq5/6lH38ox/VJBopS9TX6VGfvYbTOL9pB6uJb73zrt25e8+uqK5fVF0vv/CilFgJ7wPhQUpGWNkO9OBZ8Z/qWW+37d//zu/Yb/3+7/t+ys+o3IqUbdpAlO+j0Bv3rDuSkG1du9F+x/abt6XIZu1q74YyHft7eyMpFuofDGWAjyONnXbzoV2zW1JRdq0gHBBA9SgcNRyEKegAoOWxJsnR7ralV1aEh+MNDH5CAWPlkBKuvFDMmb80AYMTB3jBUwwHMUBzGKnc40Btig0HPhYwHEmx8KNx43xU3+lRjwPHfUI0KmVMk5SPU5I+xnDQv3Xbj25M1NgqULWSJinTRIaSBa+I2/GjMBw435VCzvnwGKDiiXBmOChGx37q/qTHyqZ43pyCj7fCcPu2exxk8H6JwA0HSv//j4YDjChjKZNZIqZHuCeKf11KZiGXs4WFmnEcYkrfqV/n4S3rLaKgiBdvPpRS05OiX7TdjW3b2G24N8HF0yfs0pUrlkPwVf3gYxgLGOs5Ket55cfqenckYae17cfzJTAEiHaH7YY1pZS3PXChlHv286pvONoQQ0ZaAk1Wih8nKBDMsKAqT6XA+GkLrT3bHQWvA1zaOW6uWtTYzaSMKPgot2nlSdyULi6n4qgF8c9STuVLefWgdqLZvPIaiQE3B2OPyUNsBHgZxgtWy9mrn9PIDwqecCH6zOqTvq6ITXDqwFCKHPyxxIqP0jHfT1AkpRyzzSLXkwKQX/LVf/oyoQshnrmhgzur0tM3uVzGKgsr7t3gR1GqDzCq1KVECF02kBIBC8BYgfBK4MFhEgVU7WtsYkLxOA7EUCB/PBiKKakQ4mltKfOs1IEbtlSwioTHAzE+mMsbKqOo8qsZtYXYChpzCHnMzs0uJ02MbXGh6hHu2ZbGKQ/QdX/jutqk32vnXbBktZnAiNBJt920UrkkvOMCG49rjbSU+JUETOYQd4fV5TjTFQC1BzkA3i+lqLMvug6KH+/PA0Kub0nSXDYeTezBxqa9+eabtqo54ZOf/KSU01VLV9fVB5uiTfEsKdXKOHpbPFn/M3YJ3KlCnEfCbknr/NW32SEw6x3GNZ8Ym/QdWvf66DuvYfgn9kmoN7KT+JZkOA/gORDfLYhXzeGB1VPnb5pTeMdBz8fQmt6PeSHHhuaE25Tqh3yV7e+I/1YiIR96hp+qHBAo3u5bBcgzqjMLMcSzwLNk2txQf8FLpXzTrhifoISmsIqf03yuOT+HwY15SvUZd+pqm/gr80/0J9XXPfNc5qQOtFllTQeaN8R3mafhb2wngJagS7wYCdhIjIdpX/hi7on62Q24qpMGlfpEowWFWvjAKyy7eNIy3W1LNunHgmXFv1mtp9LzfDiGWA6Orx8EvG7KI7Qama5n77det53R920xP5XcyUot+H60HvOADDBQn3fE7/EEJj33woo5z0YanyP/PVbXT/LiU1Jee62GVB42rKh7mZehWxU11jxMeu5DtC5rYyjQ50DPPV/1RxL5H+OB+gh6Y25MaawQ2G8s9BMQMegpkkXhDZrP509QUE5OW3gQjMVTZ14Ijld9UXr3LEAOUV7+p7Y5NtDTVAdfkAA/DJQYoF/VNb29bZOy+BAGDy9TvAHcHPkjQx+fyJ4qj4v2kz6+HvE0UP4eKFp1ZJtF7GGBN8fsPZgrJShvN0LoHYwTvi1DZczyUjp0qeiGGwi8TbESH0FaPJ08hpKRptHCVAx+9LlkralkJc+b97mvvJPqD9f31Oe64zgISAwfGWQs6kjfgG8952CEjObPJLHPNE7i/AD6OtXoWKFTEg98WfoTsnqg5WQm6d6zGc3p8L5kUfzEx2HIF2A+J4AjBn7jBJt53hVd8G8WZZkzoTOwRQw0987Uc/JzfS+qFvwhzp8sUv/Z3/3Lf1+o1y9dcYdE1zwc/f1EmEvrefGpgiE4n0kR1iF6r0gYhLM6xV+OgbgOEOm+8uiOJDSlT2hyROg6XPdnv8KgCwPw4P5EAy58p8phUMzSx9+VhndooEjDiYdAZrh6MmmRR/zuc4FwwPujzp46UhOLGPY8xOUf/X4c7uLnseEiuunkwyf7Qd044ROLbuli0Lo1j/TkHb3nyvVcGXz339Hn7Jk+CNLHvs0lKVudVN9u9W9Y37atMbppg8mmlXMjj+Rc1OD1rQgi4jj/w3mFT37TjvhzHvhFMm6HJ0eeH0n/VFB6WpxJL9nZ4ksS4iTYhwd6FHBCjl4eKyHQipQlk9CIQSkIDBkX6l15j9vyFGCgsj3h0vnz9rKE+vUTJ/xImnlwQUU0QaRiBBiEYib3dQlcn5Li//nPfMbOnz7t2xScv/EfgoxPAkFg8gBEqhKGB99u8uKL9oLKY28jdXBk6oqZ0ViCQrxiRz4h4OUJO6NyfvZnfsY+++lPu1sjdRvj4itsoRB4HvwxKZEvjFp1xUWfsn7yJ37CrrzwooSjnJSTvUdPZdDf3mDP7nfes970rnXHD0SbO6rjvm3rezY9sv60IWHgXSknBHsa2IPOA1iLhPOObey9a5XFkuUzI3eRhL7Idf4ipgCfiSh4pUbr7H/+mPHG6tvx1qalOQbMhZ5H4XjDgdAlXPiWAN1DiHaAvnQPfBy4zuo2AimWftEAIOyHP9HUuFnX8wPDQQxsS0hmlUeUN0a+o1sVPH+NaYwkbEuIhd0nGw4qllk6ZaX0KSukF2zS3PX6u/EpKv+phgPdg4egqPi41aT/VI8D+LAEXurr+bqQozyPGA7Ij/gI1OWQ4UA46j285jEOMtXV6K7uP4fhAKWDsY0n1nxabv5PYjhgVV4KPYaQWR3Bq/oRpVoFOG5RPPKVRRuUNQ+xd39fiorKTuImWV22vabZyZOn7Mc+9Uk7c+GSu9ZnC1Iy8rQzZa1m07cnwC9R2AlMyCjJpSWIjNrWmyT9BAMMSAnVR6Tj8xT0lNbY60hxYAW1oLHEtioEEd9iRmCqlIQx5ZWSMo5b/kQKHmfFF0TruMsnhUviKjCH+v5nCZJZzQ9lKeTs96efOq2mtZXGBSblmZ9KiS7VQt6iNwKZM54mBC0U7eWl+GYTuOOKDtUeFG39CudzY4BVhTjFhu8aNU6LxETAOFYkqGGfPeVSfhZOWlXjriAlL6+5qqM6DHT50VhS4pOqW6UcAjaCG/jFiNM+WEwqV13xSkgpw2AArVeqGlvqKzwkCqpfge0gxaoURN2XcMmKO3OiexKIP+03W35KD3XFeIGXBrwc+QKBjrgNBFqs72yKN4etFPt7u9bpdjzIWyEnfEmGYIsGRzHmRG+tada6D9621kj9rHoyhzD39KUwsDKOMQcDkMseEW1De/GYJraPzw/MC2BPuGRq1P/8FI8Wj4F3SvFOqn/C+IACwuVzsu5BczdvXLcHG1u2ur7u0bw9KJf4T4XTIkQLHO2HEQrDBe8xBxOYEkUa4XiU5BSIoBj4+FAa91rSZ8yXfFEE/io6cUE6Gkekp0Y+l6JExmNVfYlXS7K1qU5ctKnK183wDBwwh8LvI9nM24fSTbNEg/QLbv8H86nYPVKi0rkhhHFBGuXlMsJkoFymlhZvJD3vha0DeqY046zm5sYdDQ+9S10gdlCckbwhmuHCYEDcA1eWhX+MELQLbwgMBPSJezpE9SUdPIQJc+pbGdQW0ncxEqsOmlPBh/e710nvg0+1PdHHowSjTcCl8xnVCz6LhxL0DV+hDinxXOI09MT7J3rPDSRq51Ge+aMAaKA12LW99h3x5B3NgcQyaPve8on4m7X7Nmy1bSilcBRfGidj4ui0uRo20Nzbbex67CA8CYbNhvVbujQ2B0PRn3gvpD8S7sbEzFKZKKqcJoAhcawxBT7hPxgZRuJtY41NePgQWoU0GTwoyaIB8nI6V1rmQd/SEI0Z4h2g4GI0GElRDeNBGUCLrGqjnHpab74rhbR1jHzg5BvoXVmKv0hhFA3GLvmBMoJu4ONIz31RIhoT5OsZ098YDxt1PRdVi89yj+exzjN/xe/SHrwr8KgA/LnaHVoc2sw9X9zkhuQVghWO8ebQT4w2ob1KI14aGyvc60LlYmSACXkMAdU55Bc8qx1HAHyCiQtP+KgeALjIdTRna8x5bIO5Z8pEeQ+F+EzwOIifKU9wjgfdRHMe2z8YT/NKNphLK417kzgupetoTOM5ne51baJ5RkzA08aQ1hyU2WMcnbds6YLGisoElKUb+tS2FF5K4uVpthdoDMbex/AN8tds5x5HU+IfwNcY76obn+E74zlc8C3Ps4DMTjniIfzWs7ipszbxD6+m/+z/8IuHjmOchxmyBf79Ga+orFDQPKgyWLBA9JTVL9Lrnl/6Gmr9eKAOXAyyljpyOi7bUmbdPDihFx2eP88V8uV1vse/AwEfTQccMhz4JbqKniM4jDWyEWh9NTiatOaBd47mfdzlSpgEWqqEhXw2oR2BOD3wCL4F82U5xGmj7z7QiVyqukJQtAV3U68DaecufvtE4hnof13zE0t8eYRn9c/y8ooVayXbmtyz653vWiUXVnuKmvSY9zJ6F4LVW57no7VXsbrIUy0w9q9yQ+Rue1ICcMGD8e52Wx7chwi2uxJo00rvHhf6/DBA2/sSTO92WnY6f0VKqSZqcEAtDtARgDYz+QrP7Kt1oxjPogH6WHhM3cCHn1+L0QEGeBQoT3TG67jBghmEdyJ3l6VEcAW3IpJSN31BgOCTwY/yrwkO5QgaRUglaFEwNPhLB3WLyxJtTFqcvy8FQ0wKJoKbIqdwcESWB8TUu7hu4nWDKyd7pVkx8z4Qs/NxjyCksk6eOuWBNK9cvuwRXGH2YzwVEMKcCR7gZigG2Rxva7LZtVJuajkmOQnlZY8gK4Eq0RY1EA9jKCF4w64335XQPbbuaNuubX3bVpYXrMBeZDFBaOjoX2w4EAL89yOguqBwT7a3LL32/IYD6MBX+hHcUBa4JeJhEoWXoDDG7fV7CDNMQt7H3Nel9I81HHTUfhQTBAOBeyewVcFXC+M8BEyeGCVUP6dXwZMMBwn1Swfjw7Rkpcxi5JlUiuobyn8WwwGB0IKxQQLKMxkO4Eco3XrvCYYDgHfBxbzhAKNDb+O6Gw0+rOEAhZ96s8IdVvij9Krbn7bhAF5EmzBMYlib1VG0huIKj+iKBnqisazGRlb93suOrdfZV94tV2xZFRknsra93bailMFTFY3f9VOudJdULMYHj2wuRYx8OWccoy/7fTkVoKc5DUOBKwwao74ai/KtsakWuhyWFUNnPz+KMgHQME7i4sw+9DREyZa/TMkj0CelTI6LmhtyvCvaRiEUvmlnd4g7d8b5wjLHVVWXhL+0NaU89zlNQ+OvXFuyYpGz61mrH1tHSnCzM7BsYuwKN/REHsQQwDsLgyGB9ppSEOKAkMSmaUpQ7EsAhe8N8IbUPU5qmIhHJnMVy6l1rDiny6IjtkGonWyj8OjqygOD56LGI8aSUlbzk8aTB3HkfbUXXKLE+9nvoo+y2uunHug5WxOIdo1nRKq3rz4aO20Tq4C4Cxo9syBsGFTw/sBrLAdvkELLtgm2euBtIgTZnvAzFC3VpPCzpaSnsS7SMY6bzEnQwyOj3pbCIZxgUEFBfbi9bzfev2pl5YkC7IYQ8UnqyAkGeKZBo7QHxsIftIxCyXgiMCPzyfzYp8wga4hOldbHl3Acp+FZfOGdcuvOXdvf2bCTJ5bt3IUr7uniyrX6Aakbo5A1pbzzIyMhW8DqpGoS6qZ5A8ULmpyB+hteMyWYJ/OJj18lEg9iK5PzVt2PxzXfJ/QBCrmexcCMkepLOZIiPC4GXsL4oy/hRWISzgd8fPu4FO1g1FFb3X14Nn+rtrQJIX3YVjlBoUbAhzZRBhijetnnZGQxaMuNBl4eNJ1XGpWpcZhU36UYs5GigvcA3nQqIWprqKefssCcqnyl8Xp73J3Z+T99BFb1p7rxGsaDyUSjSmN/zByu9gXDUciTT39fdYS3cZQi8zXGPjIgX7xX0iPJZuIzbD8Ct3g8pDVmkW36Wx9IAd8X6qQki0fiqcRWJZ9LxIenuo/nBoZ1aN+PepayPpJcMerUpeTvOg8etfasW98WOrb9+NNHrvqmdffvWafxwLZ2v2f3N76pfB5YVnmlxCv7zaYNRX+J3Yb1d/eUXnnXG35hKGCeGtR3dO3qnj6b4qcEg+Vq7tl4v6E69XxOGbdFg+2Gz6djjROMWBgORqJxlNsx2xDEXwbwe4wM0K1kbI6KHjCPIIODf73j2wrES904pvu8hzcK++djRTvlssZY77IlWO/qvgc5VrlDxlw0vgD3ONCzWaT/qC/5P8m4hHZRhrknOgjzCzSn/1UOMhvjONwPQM7uOYDs0enYZGFxli88gj8vIAKq4vUEF5Kp2eLgvEG//Y2ornzG+gr3xZQ1hqk7xmDuh2fujRB9x2gQ3hFeUMSVt28JUQ7cxzstzt+ByQqGAT7m2pRli4LS+xaFeUWed/UOx1ZP8/C6OZlK6Ykf4dso5sZqfDE2NQzUBypTaZDT/B7PuadrigGDPoiAZxnNVaO9vrXzZyxXWnN5HsCrCJ5C65KY9pln0pKdfDyHMp2n0DfiFXhMGduS4VF6Fjolrh/F0q+65YYDje1YjhIdzMc3AA4ZDqjHf/5//MtPPFXBEaeL73M/n3h5ZWZf+AifDvruhMMtBGoRhmrtSo2TnGdykFc8CPzifX0K3WKWZTuR+6iVU4tCtt4l8YcE3o0Jdv6KnqoT+B1iHTDIeeTvROnC/eh9fXJslmZmtTHUa/4iHYwlfudxl5eclDCHG5168HGCZQxx3kcv7h8HoB8FhpV+hFe3JKu+HCcYvzMzHCgfLt5xYvOnAu6pP/nNO/H3re1te/fqOzYtTa2b57i1LVsqTKSAa5JTeR7Eg7RRegAG5r/nLty7thDUxkkJiEXb8KBLRSmCK/be7pYts29wUrTbjYadKl20wThndzSR5DXwCwzkKO/nAcejmtzTRPaw2bdzuRdUb3Avxg06QrLDoJtBSRPTwi0Vl31NEK5MRO16LnhS+gg3vrVEfTZpb6sMJnOYQxjpvO4X32Eq9K1wz+WCn9KyAuARpTWpB0HiCMzXQfmz306zk9ILF/Sh8JsTk2VVxCcf2gkOlPewtaOyxVwKkdKkewQXwp0exss7uAf7u5SjNNOExgV7mXknbof+OAECV8/OeF83Oupb1V0TFoIZ58mTfUGCeYZzdVNDW8jjkiylbdKwbK9n6arq6LiZa88c+B46qvAYgwBAnAL3OPgQhgPa4EZStTveDsFzUlA29xxH/BbtIUDxOW9QYAxOWppwh5osFqS0zvUXMQ7c1RDlJOSqukjBIw34jnD5vIaDZKVk/WpNitiSVdJL7mKOwjzPh55mOMBQ4kZJF4Y1uSLsPM1wIBz6aR4abMFwEOr1zIYDCZ9uOKhpwv0whgNdrBqzDQJ0+vaZOL36Yd5wwBal/t59y69e8DFxKN8fluFAbabejJ3YcwPAoMFkTlC+sejCV6lFS+lc2jqTlnX7DUs11Q/CW49Vr4UV279731qbd60hYZjjmtYufcwNhqzCMJ5QTqW3W1eCcFnjqCqBcDAY256E6VRhwTL9bT/FgVUMYimkJJywis7WvJyUYM7SJ3ibB62D7ntN6+HtINpIqB0oIfCP7ACvJBWbLIgPiU+Kl3RGUt7rW+7GjDKKMaNYzBk5sSLOvn4E6+RASoTmRWIRuHgo/kd5fYIOIksw9wrfrH5iTOG4yNxU/cS8pj5CdiAv3u2L/+H94J4IIyn5wnGtmFWddE88L0NcB051mPRtSHR9Kczt7tANFhgw88WKe04VigXhToo2dKsSiPdQqi5btYBHSN7K1QWrLK46v5tK8WtK2B5TA/X/TrNte+2+9fc3XVH3saF+3N7Zsd06feumGastLXtMg77wqSpbUgqtRq7qUFa7acPElU28+LpScsD1gt7hmMq0aHDc3LJWY9+6Awwn4ufkkSu7cSSvfuV+obbiRmS2M3iwRdUPRU1cXzhO+oINNiC96TxnhDFJirIvkszzJF1hroSvZ3whxelBLeE+3oz7+/t29b33Rb9tu3zlop1crQRDOXOa3vdo6wj5ymMi4XjS1Dwn/CNXqasEjNNgeEp0d20iAXkGXkfVQeUwZokPQXrnxSi8uqcJTL8AEotnYhTTjcAvo3sqbyJ6wuNhWl4/NI5pL0cJw6d8TvSbegtPDP1hMDqYjwnuLJwxDoRDFHqncz1HYMfrAIV7OhWNSm4oFKsHcyOgbBDWMRhMcfkXbnLiQRkUcuGAfEgZX8RJSJOv2khfs885mZVsB09jDoFnCtdxW6mvRoy+C2e8n9acS9mdXZXLmEGG4VJKXRg9NFGrHsLlQPMSfY/hhueMPca57tNWjwOhsVTQWCksrFv15Is2kHzUvPW6B3LlGNDe/oYUcynnew/1W1dj03q7GxoTD6T8P7Tezj0p9/f1+64ftzvYueu/m1t3rK1nnbmrvXPHWtt3rLN53bbvfN229163xPCh5UbhRITkUH2g+kyzGFnzlq1qvNXKlq9Gl75nlxcst7ysuXbJ0rpSGAcJjKwrqYsAxRkM84wj8YoJRrsN1W1vW7qu5kThXrdFm5LBhQPkWKvv20DykziU6Jd7wrXmY/jRGN2CZxgIfGuS8oT+9EeaKavroh/GH7IBZrMCW6XEg3DhBwhyPJHCOckGJdPlWJWD0SEBj44UZcZ0APWT5kT6E48D71vVm7/on6+mUy4yHTCjR0Dl4s2ADDOWQk0eQZkP+YeU0TiK/3iOEUV483gRAq+jIPYKCDqL8KPf8BbdCFsheJ/vkdEA3QsjsMtMXKpLSjwew4HHj+C52hfqEAFlCRcuNIK3qD0YXDhJASXevQ3mQfnwPASy1liSnIVSTf7Mmx7fgBgFc7wBiMdKUn3iZfliULgHE+T+lPdU3xjQrTIaZ2nRSlvzWaO6ZpXiinTdwF/gE2xTSGpOwsAdZIto/Ctf5i/GtbcZwx/8JnOwgETRGC/TafU9fa3f8HMPoqjf8BcH5ec6Z0CPw7zhgLTB4yCGqBP8U40LCnN0hQT67l34xD9PqXe8XH7OVSAUrgthHqRJePWjOmiwKsujR0G5Uq8of/YbPWh3pUKuWDFVmRkOYkX5w1xeCkTPd+7xx+Sl78FAEIg8Ts/3+HcMELW7xmgScmuhBqdbE6O08fUs4PlSFuciM3A1iYXOPxZBzw2eS1SGR8ZmkpxqwM3VL7aK+aV0vBNf/i7fVR+GzPyztgTPzrBlndK+3bQ3baE4sQoDbq5/j7Yj/h3jtg8eJwW73exJUFux1fwL1uhnrJy+YCcLL1tB904ULttK9rydzl+2pdw5q2VO24IE3GmiKVKSwOo5PjvERiHKT0yTdqbwqi1mpCxaEDweC7ykS60Lk6b+2FuoWUD3waee+OT6hDyOwlPT6rkEZnWclMegQKHM8B5v8vqMXnDvEBOZMUsEBowBvbaqjTEA2joGW6T1D4QBjlysexm+uk3elKkrTscnzGfS2dOESnA7Ip+LOUrIdHd60h4DzviEe/Zxh/gIB8yU1jTHHbvbuiX6bFpR9ZjCjNNiZGLm7m7J+5StT4J4+p5N9WFaikFREz9M8HHwrIaD0ZYEtrU1b89R2gWe13DA5DHutsT8JUA6s1ceui3qt4QmMT/qaC4f3+4gPkmMgthzAXCrP3iQ4Bn1fOgrjUGUTTcIAky4z2E4SFUqEqBOWTVzyvKpqm8lwRAU9gcHeKLhQHSFYhJW4FiJCu7kz7RVQe1EEffV8qhef2qGAwGfnrfmlUPHN2qMH/I4QKl3g4ronHEvuovhh2U4oN1s/8nUUFyiyTuCvvqP01fIH77N5J7VuGiK9+z379ukJMUqn7FuWYp2rmr9jV0btFvWmhZs7YVP2gsvvKhpOLi7SpoX/aXdaysjZZN986xYEPCNmCYordBWMTGwisZUf5KylpTohOYnj3NQqvhK5ai+aa2+5kXxJl/Fl3KJUgcuclOlV/9xUkOivWO93IKVCkUPhMvqJAGmFisquxLwWcA40N2WbJCRvlg0jhwU0v3UgWJ10Q0IPSke4321tbhkw0mYvwhY25d2ScwGjPRFhEEEaOEPRbrXU79oTuUkGHWC+lKCL9MZvENCYUpKRrGyJEGy5DFfCqO6b6fIiqYwOiRE2wSXrKgeuCMDGA/S7I0V7ff7PSkhUjb0LA0NIOdgfFb5nXbDWntbrvC2NEZ7BCwcq/80fnKjpvpbY1T00JTw2BfeCQiJhwGnSaycOK0sUqoD7Rpbadq2QYIDMJMe46K2tGod8bPO9j0JnDk/RlONU1kadwifvboreyj6BfXXyVPrtn7qnO1uPrCrb71h1dqShO6M2kKwOM0l4vMckTwVjeuHaC9aHRWO+bM0vD6sHrvnAfTpPOgAuOfHNIoOkCBQQre3t+2dd9728fKRj33MlldPhHw15lC6xhKa2YagF0Ie4FgKPIaVKXzEcR7KoS5D8bUUq7QohP6OeCjPWaHHUMCcpXooI33PqRzhQWl9vozAvQ7wRkDOIq3fVH01xlG4yZsgk6EAXdRBSr7LjLQ9qhPjMzHoOL2SJ7UkzgfeIqEeSqV2YPRGsUcZgC7g0y6QQ1vKz49ZI0tVJZURH5Li7yuWePLV71ui3xD6l5UZPEFpdKFMYKCA3jCW+OIC9Vb+KSn6GJCGHVbKm94EjI0zJUiFKZXo0BGo99SmbFG8Z0dDR3yXOUp5eWECeA3zO33iXobg0uvCaR/imZmC5hfNTcIRcysekRnVKSN6Lq1esOr5T1q6IvoUsHjo3qyitQTzBQYjcMLigOrMSTq5xZOWWz1lxZMvWX79RSud/ogtXPyELV16VdcnbeliuLKnL9pwrWrLl69Y7uyK5c+vWu38FSufuWilU2csd3LVMqtLym/R0lXxmbJ4r1+a2+ILXiTc9MVXcfGfijf7KRBqM5++5VBzZrJcsvSC+mNZ88H6um9R7j64awmNaVah4S7wHy4UW45k5Pg/+CQnejGG0mxBUr+hBI9ES0T7T2I8iPrFXfBR/JV+qE7DGIEBIaMyhqKHEbyf/lP+SZU/Qj7iPS46mXwHmqdFQ6FnhVrVge9p8Uf4CSv08d52IJ5jWCn3YwbhBdG9+flnKlwgGyVZ1MDrYAZR+Y9cah/GBsrXNb/wGj6D/sR3gO0BPm+rfNfDkGGUB+ldv+J93sWziIUtlQt+3eio6xGQko+iT9/NtGLlkRUfht0MxPd8EXsO0srfaV28nXHl41sXqTDgUTcNsBl+5gH9iS0deJv6YnkECfoKPMTvCiiDrU1p1S+/u2fjlcuSvV6xSio6wjXakuTeWOPgzZfAm0Bjzg0OyiuWczGzYPDWpKz34DPBUBBf86C3PX0iIVpAtnM+SXpdc0ljwwHNzOqZGw68o+iEucs7n//p7PCN96NnT4fwDulVj+jLfJWdAGmokIXlBuHaO80F0Li8+OLjoG50cruftqXkSStkNPi9G58f4naSNxdWv5iY3WgSkoXfPBchxEQew/w9GITvt9EfxwWl3Nrz4eoWA3vCmCg9CFAEMfH+QEB7GIi6xt199QVELNzHbVM7jhoO4mfzihi18Prwqft8393btepKlaOwNTjaVmWfKJPoXJ0fV3/w2JXAudkZWDF1wT5S/bydKl6ySmbZTuRP2VJOTF9CUDVbtXwyL0VRAqAEISa9ngSY++3b1hg9sByT9SGKezyE/o2aqL+hGNGuBLD+pGbLWSkgc7h/LMy3TW1FYQBvuO378XIIMBqJDPT5tD8ouBIvumX1k0GPAseApwjvFx9j6lfGljOFULbf19jGaORCi3B4LMzSK28haCIhNuw3RSgJ/R0VdnBpoh218ISQ4IxwEDFIPQnpjwP6QDgCfAXLBbEAGf3lDAFIDDOJ4E6TRZ+4lEWMnn6L//y3GPNYSnVaSsh8XkfhmQwHUgRGO2rP4oKUxINV8Hlw10NNJJwiMz/mGRmPGA4Axh6TroSs2HDgoD4h4CHCzKFy1CxiF3AvpTroi+Nz2lHeTGiig1l6lc92haQUbwQdB8p7muEA1IlmB/fuWKJasp286jytauwtKj8puM9jOBAuCG7Iih35ooA/i+GANO5xoDZwP27Tn6bhAFr0vNWmRw0HGAowbklooq5SNgiQ59sIIrwCPzSPA+WNgS9dCYEe5+s+EF9JpRNWkwDM6jrANjH2tu/271pzvGftsYRVhJf20AZ371s/t2LnL16yc6dPWnmRs5shFwlxSoNCRZtZ0e2PJFCp2nnlj4u+762UEIJyh4s6tIAbfBGFWuOwPxAdidYySke0e1ZUUT7Zk8+YROF2N3/mm1zNiqN9338/zC24YpaVYIYSzPGMZSnhrKSzv536cVKBqElfMh4zp5pNuNFkp96wZlMKZU+KkMocpfJG0ENWwgnYSADBvoRPN6rpeafZsI6Ubl+Z0ZhBgM4nRn7KAdvgEMaI1cLRi6zyj5M5y1VXQpDF+j3rTVGmSu5Foc4VVxpboyFFTAq156f3WVUftIVHPR9rnkI5Y68p2//aGn+9oRQICYdsK8B4UBJ/ymhMJaUkoaBxTCP1Ikgjcg7uzmw9WCgSoE4dwjyqsthKAo+r5JK2un7G80EOaba7ejdjedxqhXuOvt2vN102kRZmRaGRrVu15TXJOglrdXquEBeSYysPt2x/IH6hfiyWoHs1U+2BJXlgwUgRdQhsVveyonWNd3i3G0eY4+BNB3TqNCulsCe83N/YtuvXP7CyFLSXX3nFT2RCfOMYTPaDc247ssj8WHL+LaY/3b/je/1R1KkcsimeFhwHmehLeU2LD1Cs7lNl93iAbzC3RMYhodznY57isXAwN2huE/59DlUbPR1XQvgWPaU6m2a1M6EtAB96f6z8uefbSWm3rsy0L6ypBvQr48bzVDmSSRhr0AaKfoYVPpWP8gZNsk0jI6XABXnxnWQuePb5aQj6I34BAQrhSaPGhpnoPlWq+SokizK+wgh9MJ8o31ldY9DvNPuYVfmReIob9/VOcHUWqL0swo2lRLjhBqUE74NByw1OuqNbwv1cvlP1+UB0NxIeAE5G8VVZ0dAE4wNbJERbmazapnuUx/vUje0yuYU1KyyfscLKWcuvnrP82kV9ng+/F09ZXnw8V12WDkRQxarIjW1V+YBv8Kp8WNWvd3et271vjeY1e7D3LWFrVzgeuOJH4EHo6slX37daDTV30ZZep+FGvGlvoDlM87/wBf9i+/BE9EaQvvhy45FgIkV+TLu31DeNup/pjzqLTuCSDVse4X/QLQY5lEfxBAwMwriPX/g93lkD0Y17K+i+n37Ac9GCA+kkCwzEd0ek47fyxUNgqHvkH+skSeb3kXIRnw5yLuNFMgQGCnQc1VedEvVJGAt8Qq/e35pLxIyDss+AmAPozLczNDUnoHSr30MZ4fI0ei8G7uANQJBBN4z4GI7ThzrH4Dh1+WRsI7U7tCc8Z8zP9DRkX93Pis8N4Iu86yUdAaV1o4HencU30D10zyyGHt0b58W/5upLQMSMkri3AbKmD/oAKeXDSQmU6TD3XgycTAFAF8hk4Yf6A1lRuAue92EsMC4oIdNm+8vAtiU7DQYc/b4UeIjKZ/yzXSlJfAM8hV1ODp5F6GQB1/CXwA8xHPjcd0zdAGJnYYhgPsHbyQ14Gfg+xgieRen0fpw/Wfm2hrjjJiIi74zob35PyfwVgM/4ehRm6f0Pggj5+z2II87LayEEimHicTDRYMP1dpYGYokv0kd5Uyz7bkvZRTGHsGIS6vr8V2zlCpcXG66oLAiWK3aliSG+x4QcXzxn0MHAU0S09OnrBwA6Sh2JkuSKUFTe0bo8Lzjzii6vt5hfaHEEjgBdIERXsAYf3HNLWvQsvrzPlB/f37961fZ2Wd0oW39c0mtYQQM+gUOETBudSU2tqwm92Wf9ZMVqmctWSa9bLbtgpXTZMhIq8xLkiJzvK8sIMXqXPPlrjVv2Xv0tYbxjHPeD8PWsEDcNUG2ULysBZSskpNTNMYvHAkyBCwUZJoMyL4acJAJyecUnOVY+WJ0Zd3YluIjZxgX+ABAGsuhNgh8rDFOMTMqbqnitKcPxoMs/9TvqJ3cFzwX3W5RCopjP9+fsmiFGZcGs9HWsdjwJWIlwRVFC0ERMLpT9ZABHeBugJKGAz0NWdUwlK7bXG1oD91ApFh6RWxMqfa8R+shfoAr4GJfuRJfTy3Pi3oUxCSvTVusAH0chMo64N0QETkv8qf1xfQ7DYbz4hO1G0CP40vtJKVY+Tvpi8Mom5Ky+F55xP9VAjpKGJx8OlDGKVkoChyaqsgTxQvpAeX9eQCD2d4/051MBPCAUfuh2/IiAfsiK9jR+mDtY0cNg0Ktv++95QKjyVRUJgT8MCGP9MD7GKLBS8D1InGiUoGME4qtwDOU4KUU08HioLpkeS6gs2MO9jn3t29+z3//tf2+tnQc88XYwXlk959hR1qY4wpATClCgWZlHiMiVypaqnXRbXdW6ViLOQGXRlR6CEOLijhcAeyZR3PFMKOvCtR9jREd1akvg3W/3bX+YsdH+ffcyYmWToINVAnJKSWBPeRLXYsEwVbCuaDIlwWahVrFiZUHjf0GCvhSsEQJf2QaZiqWHTQ8ySPA/FFhiDJRyUrfEi1tSplHu0yjzKJL6Y45GscO4UBRu8BhAic1KSU+Xl7xNOSlQBIhsS9bA6y/XvGk1yZackjNO5q2huSqhOqQ119frDdvba1qDbQeJgg17PckAPRfuppmSDRo7unadpZYWVq0sRZ+TEzC8sN1hYVFlEEuBttXv+jGYi2pvtVq1Sm3RTz9gpaq399CjtRNnwArRcaMom6IN+r6qvPKVZQmr1bCq1dpSu+ENSd+OkCiySm3W3rpt+3t7qneIun/xYz9mtYWatW69YVt3brjXBHKCBDM/CYB4NSiqsXE3Bl+hz1XdcDpm7zkr0AjzTnURaCxzOsfd+w/s3gfv2drKkr388stRQF2RsOSPiWg4kQtGQbYNHOLR0D5zT74mpUMK/JFneMUM2KrCWBOCeddjZ0DJKsANfJKhMLagN0zS6j8paBhqSKd/mjGUTrSLtxPjhrSeHnlD85kkGEsREHDWLtUJpVtv+nZbv889pSws+laSlNrlXpYo5qqnB0J0Iyk8REqpZ4PSEAwEHntBY0EPle/Q5z3kHT8JDBxwKS94DnFVMKYONt63gcaRGuk0fRAA7VHeyT3S5DRmC4sn/DdHneKFgGEtLsMNHRqPvtCBciK6nGj8YHjFaDgPGAjyqg9G3vEQrxDkXviRZLRc3lILa342PrThYy/uO8pSGurr9fZLMtPsiu9hDAltIt/RoGn9JnEMiG2wLd67Zd39DdvcfcM2mt9Wkvt2SryL/mIV3mVS5sanXH6uf69jXfG/np/4Eq1298U7dB+DAh5/ow5bV1o2QVlm0SECX4QDv+Iho1OnREfiWQ/EX5V+hOwuGhmqLVNWt5Un23WGotUePFcKZqDFKA/hCCWXoIp+KS3b0fy76uCy9jOAjwOVDS+MgXuMB44spSfwWHC9Lxo3szR8P2b6jfUe14uUZqQxjJdDYmsz3Iuez9LMXbN8Nfb0Jfp9kF8M3I/f8d/+bvge66gA90ibEm7EXoLHRvTsKGAEINbDlK15TkuheVnhnjfw3oAm5yFDvSQHuTf8HDKQnfE2mIj247F9LFBvnvn7B+D6nPCOvAjMlHK1I8P2tOUlG2elD2dCm/XEdR4+Oe2H9EnxiXi8Hr6isa9/bqTk+2OAHBnrxDdSCaJhjQXej+oVA/yJMuch9b/5O3/RtyocdMbhzwOI7x9899pFcLh+8/f5HqX3j/AsTuHPqRSWLwYwe3bpWJB9TKMh+o46+10xDw1fTQ5ju9m/Y+tplrfVCnVqIMhwOaE98TLrTnr2R60/kaCQtVv921ZMFiWoqOMi4iVdDPyG0B+nwHcmXXu3+65lxGi+O7hhi1nO9D9+NelpoNLtnf41a/U27ebovgScqucVlxkI5VEcPQ6+337HWsOW3es90EQuwU+K8Z07d+2bf/LH9v7Nuz6pLkh4g0T8yBK11Q0Ec230MkWQt3p37fv337V33r9mdx4+kHKf88B8ENi+mOrq6glbXjwpwWjBOAZro7vpAicBEQ/VWd/3JXxtDTq2I4HhQW9qF/KfsAvlV9xo4Fa2+I+y9Qeo52woIWZ/sG/tUd0a4/v2fvM7KmtgvaQYupjl9rBjVQmRj8NR3P/zXYgBacAGtemirWcu23vD69aX0HpneM+W0hiqDg+gGVDG3DUzDDAQhZu+Xvtu8zWrTLN2t33TJNpazpUyhq+SHXM9DvqTvl3v47o/tre6V21ZeMpn8ho/mlhEd+ksKxnKgQlXCoWPLU1aPs7oz+hyg5Dwc2PvDWsP9uzeaEt0n7Qibq1z6RxBGlfUFSY+adddAPK6xwjUBT6v9W5Ya9y2jfG2BPYHtpBdslRRCsgcEyMdtO29Gd2jvtwnKJMr6qrzncE9uzu4b3vjut3t3VeXdtWMgRXF6LC4+1YFjDTHAIa2CSv3lRApFnrhLwb/RT00iVP2Ez0OaDMruq2mpU+cPKjzPAi3rFzA/BOs4Atgxt674hUU7V4B9AHApETgtqMeB/CUntop4Yd6zUDvjYhirDpnpEjEdIPBaNLBxVaTGMYLgHbpHm2aeRyoDX6qgpRL9w4AJ0c9DgREex5sig5UxrS8KIVuVQrOh9iqoHGExwHCJoWRhntP9zhQv6lPfLUfmo7q9T8LjwMBX6mLr3ghOOhe6/47Vly7eAg3jHuUEOiQ9s3nMQO1/6keBxjI+m1XZueB3MgS12TA97jn81LGqrqXtUZ314ZSPgdq21BCbK5StO39tr322nv2O7/3dWt1B/aTn3vVNh8+tIdbO0acAk4BQEjNJkaWkwJOfICmhGRcm4e6z77tsfgDK8+Tfc0XUmjY8c+e3cxYdCP6b0mZ5tSVUlbjgejxrJaqnu6qXK56EEX3SiguWWHUsIIephdOSeFPS0kKUeURokdSZnpD5nfVSwI6yjku9JkcK9TMCaoGRkmUQ72TTU4syxaD2rLqRT/gMcEYxxbGXM08rtw0Z1SX1sJxkc4TU1YQnvLqg4HSDAZD71cW9/GEaHT7HpwQzpHtPFTna3xL+UbJDEEPlYV4Vkt4Iv4A+bGaXl2QUq9xgMHFg8bCRzGGOB8IsWFyaY3lRDBAeSBHJeEsbYJQjqUUTTJFyykvjkVEuUX8Hwsvw4HwIbrkpAfqnNZc7qvuKKRKQ38Ppfw6zxCPwZAjItSVskptQUpgyrY37jme/UhK3S8vSn4SbrP9PY33gZXKCy6cQscuj9FQtdPzmvcI0H0U3oHuv779dfVz1d4f3BRVZJWP6qMOwCvjgw9ueTDE9eWaXTyr/lb+ZOvH2GFV0j+/oRb0+/v2Xv8Gti/7fuddq2DET8ILdGPnmvjSKTcIzBQO1cGVC40V33ce4dJBCLnbv2mNSVtzyQMpF2OrqI4YfOgrvDPA7VTvMB79vvoDb4QA4uIY5YbiB/26XUt1bUfz0fZ4x+rjpi0mqyoCHIoeRE8YnHA5xpiA0c0NHrrv8QZUHvJDWspIQrT5QPW5PdmQvNK33WndVjLLSi+acmMUcUs4Jhu+qvz1P9iBnnz1UTwlUxGtd+riax3b79y3O707mhMLdrN322rpmhscjgP6k3mBbQAYWyauoIpn+wkkWW/X1e4162usvNN9307nzvhYBk/UDQUDGgpGCuHHZXW1VvcZC9yjzdxP57P2Wv9N4W5gG62Hknv0HunAkff3YYD/j4YEBSUgYggO6pfq1xvW7c3WG1J6E/Z+66pk2Lbd6d6QjIin1I54uGSqsuYWjRfmPj96+ImXeC6xl3RxGsGIdqBE6WL1fJwSHWn69FMHxA9HQr57FAtfblgQ/bH/HXzgHs+48/gFymfIKvHurtrQsa7eI7ghXk20gzhiQ9GaK94apynxaFd8lRdzZFL8imMtPSaC8saYj1yq//1TBVpaOpCfoKB6Ob6VF14EYwyn+g0gu0NHbEXAWyFW/vhMa4AwhieiV1dE43eiPkHGx4BB8L8EW0+id2NgXPulfqZvNVHYpFQKinKU1yzN3OVySLvtW0EYcrFxAOD5bJEH/OLxoftxsEMu8A8dAuCKcUYwwb7awVGXjwO2MmCMmYo2fBBxj7kOr4Cc5rB5bwPVgyMUXfPA0ABdzAEGCMc1cQscL1Hb5kHPqWjw6DjAnR/r6PeZe+CtkceAXs9IXk00Ne+tr0pkX7RK4qwVEhVX3N3rWdVLSFd1L6EsnkOsV4W4Bj3pBN+X3klMsO933zK0uGJOMoN42eMACdL7XnMy8Vr8nuYAWnK1d9Wa4gM3hrc9TxaRAFAUPA5odNTwuPEHSOAz3J+osVwhneM2+n74eZwmfu/gEsHM7oV3+RJbupi8kprUOCedc9OxwnnCOfB39Qkjr2Sr1h33rKNJc3/YcGLi4pX4e/z7SRcAoe4N96WQDaw+arlCepzBgIEdX/PP5gEXJFa/RxJq9qTQjnDxEnE/8RKDOBZUREsTXldXS5OV2FK4rbKZNLmeFUhbHzSsJabcFMNF+QQBv/W7v2v/9X/3T+z//g/+W/uVX/s1F4CUOFwM6mPaCS5uPLxl/+TXf9X+L/+v/8b+b//oH9iv/87v2M7+vj9bXl60hQVduaqdL1zSxH/ZGsOCcMGeSTFf5elMk0910k6vbfe7YxHnJVvOX7Zqdk3ESuCfA2UkBvpqMBnafm/P9kcP7Vb3e7q+I9zcsAsVzkGW0CVFX8Paui5YPgrgL9Dq4eb5feXfUf9uYxWWUNeYtDQoe96nShESPg4YVTASMQKOdXFFDqaje1gtW3m1RwpAT7Ud9Bo2au244sIYIG/Y1uwiq8dcqqXqpAnIJKhP2Dsq4VMTe7q46MLFsKl8NQF7TkwERydoyqN/1c6U2twXY+t2dq3ZuKfJT4Km7h+6xHTDdzFMd8vN2Xh/QxOaJgyezV3dQVMKh2hWzLinfD24lq/yqUjROttAGBsN0WIPjwRvewCMAElcdlnZUD/ADJ3+pZQUJURdWrhgtZwUakBpCX7lVtLHgZp/lH7hIJp6Zn8SPdXnGkvRRf8/ApqMk9WKjev7AXfHABMIk0BsGQc07finx0XgPXAUg/elBC9n34f/wmOeHP6Ln80AIkF4cOwetHM+jxmoLxBCEXpEcNHNRwEFe0IfaMKDr7bFL47FyTMA48n5JPUU+Aomwqb492OB9ChnxwiV/3OAVFZKnOg51FEY1sScHD06VyEYI1jjAfQjAZXNUYFhpRL8ak7QeABrBDy8ePKjtlo75SccOOhB9XzFrnzqlL30yXMuXH//2j37V//in9qv/qt/bm+/9bYrm62BrmbbOrsbVt/d9FX1dLFiC0VODpBgLoE7W1m1gYSS6f4996xjf267P7FhfctqtarHH0CJ7u5v+6kFI7zF9G6Fox+VVz4jZV1CZr9yTgJdR8LbrvWmaV/57LfFP8bCWyrnUdObnCYipUxqlHE8WpAj1Jx8yU8wKGUmVpWykKiedIU/P2r6sYljKd2N+p71m9vGEYeuCEqJq5WyHrSwKKEP3tNsSyFReYPOvjX296xLPBMJ7UO2RqG0qa9RCHqZBevm162zecuSnW0/rYUjaTPFBcuUF/3IyoVSxuuCyznB4PK1ZWOrGnExMqUFKcvLmtcklCp3FLxUfsHDz+CF1tjbVrkDN0Yk1160/MKKpdpb3ma2NrD9BCNKqroqoU18r73t/d4dJmxrv207D+9aQ302wK1a9d0Xr9pp9qyb5qjGgXV37hrTD6TCdo6B2sNxckPhZ6C8WxxJlyzZ6sd+ytYWipbYvuon6fj4FWD8xrBA8L9pb18sRHxX/NwveiRXsmY6Yf3OlpTYHSl5wWBFEMS33nrLWpLpzl66ZOeuvKKh05d81wxyVmw0iMA9LFXJZm9TeXSkxDY0Z8QKhObUfE1KykYwqHnZegeeQl8pP5/X5kF93pU80JPij0F7oO8+02Lkk9LMSvsMGK/kg/FgDqClnuSRYWNLdL7ji0MdyQTdaYhHgUcH20JCJHJ1qHjXBOMSq/PKC5wf7BFOqI8LLvh3Vaf2lD3umjen4il6NaUxnavoXcdRSzWdaM5VM/Qsoy8EPfRtCaKTTLFmlYuftsKJi8Jlz3Z3r9r+/bdsr3FHeFU7n8i3VRflk6+tWk60hofBRDLwsCm8a/5tqW59tbExwcsC1Eh5KVaF/7L4n9rV2RMhqc4RfbCtqFhZ8dgZGA+mbHsSrjOS4ZpJjdlqzQZse1K9iAE2gEbEL3p1lTd39TmxQMq1bwnQeJi/kB96GsudfMbqBbN+YWKtstLXGlZaqlipUHae+zSgxi4HqO7II33huge+I3xxfyzaGFFX8YihZAyCHmI8RYkdiQeOCpJnGUsaO71GXbxuVzJdRzQv2VPpBvmCtRcXbNAS/rY1tsVXhipjIJy7h8FA45Q+SkjmGKs23XCP7WddvU8ezNPUM5ZLveb6DHKP+CplSbkmYC2feCXEv8eqL4sYbFMYSA51r4dobMD3uILuxfeAi1gXc+zwncT6DxzERrqYH8zDWLhgzKZ3tj3dEy/KQxkXrnxrUATkS/8ypqlTkvaDR42pWb94+f7V03nlAN1UV/jYOhawIsJnUNbjJHoHgwP59dWfPkgj4FtedcWoQlDYeUCOw3AAHfCOG2F8rj+STvOf1wqj0xx4zAi1yfUCfruco3zU1iwLRgsLbmRqiP576AYYhDVuPK3kU6dvjMBHAAw1xd/w3mqZPinjSJ2eFaC5NjK85naMB5xsNoMITam/+Xd+IXgcxD0SwcFvCPfR50+C0AeBScYQmGb0w2HuWfQJYDiAQPzEBRoOI49BdaAaKJ/p6ap9LPcpO5k9aedzZ6MEzw+0K62/F3OXrZaq2Kn0unG8TQxO0HOEfxwenEH7xWkPGTuTPmG53sBeWRJT5yg/71bee9wVfw3fY7zxeSZzwlameTtfvCIhKXJNjCCuS8DtIeTOAFxSbz5Pql7L6SU7pTwXUzVnDv/yV37Fvv3a69ZoNqUfZezPfvGLVmEg6dlsNXkOXEHS391rm/bvf/1r9u47N2xrU5OIyv/YK69IoFq2P/rm16y2uGjLKxJy1H9p4aSI62QyazuDTY8/0BbTuCuhiOBr6cSSlRKr9unaF+xi4YJbuFCUjgKMhYn/Qf++vbP3bbcyj21LClhbeE54xP2SBtWSJvqiylpOB3eeGMBX3JwjzXJwYUdiXS51UvmcsPXcKbucu2irmRU7mz39WAv+I0CZ0RXjMGsp5XVB9SzaWvGMBM2S72cjgCJJ3T1PTT54NYyX465sMmOnsiesJqHwcv5C8GgRAwou9YWwlUAMJOyDygSGSeZc1Ie+FaMK1s+JnVBei1a2k6OyVZWnryRoMuHZ7NJ7/slo1Xe2XbhqC07iPHWdSK/6ysnJ/Blbzq3ZUMoFVvxkoSQltGUPuw/EiNp2t3XTHrY3rZqr+fnTAW1JdwcEL6z0ruRW7Uz2lK2rfqvpZbvWfNt21fdl9g2rXXgU+MoGBpqjoLqwR5EVnLAionofA+xfBFiBmIdD40nCmrsp3vrAspdeCHzpGJgFSCyyxQUKDh3KpDqRgBHHInBggsSdmSOrVD/wyp97SmhSxePg6JgeSREC0rWD448A9y7Ak0B5ey50B94WahNlAp4X/Evt8NUWcC38MKnOexxwYgV7OdOawArFNaukT4pmqx6g73k9DohUT/A6AmLhZdDa+MAFw/zCmp+eAc881uPAV/TVx9yL64Xx6Zk9Dq65yzteB8rA7/8wPA54Dt44NcS9BIQL8u0+fM8KJ188hBvgwPNCbZ0rcwZq/4f1OAC8D9W+NnEu9I0ggBgWUQZToq1Rr27twb57TEmS8H3vJ86LL5+qSsnYsTe+/br9/h/9iXDbsU987GUPvre1teXxBcgPBYERP5iympqy1FD1YMuO2snRit29h6JhKfvimV2Xc0dWKeZV5sT2G0orha+s3zwb9to+rrvjtOrVtLwE5sY4K1zuS4BDGdMYFr9Kq659CdIZKd7lXNqDAtIHeAik8UgQcaPUd5EPnIY1hlCppZizjSEtHkP8g1EyL2Um59Ha2X5Qqi76yj0nHAxQUKQ8t4hMrr5m33RP5aCsELehygKG+DFBH9MqzU8rYEtGbV3KSc5ynQ0raAwWF1ctrXoVVC5xIMo58STR015TCoTGcUvKAMci9ho7kh+TKjMtXqBmStFE6O9N0paVstNr7kuObtpY7cH1u6v3+hhoR6IfKWAt4RNFl7HtejY8d9DWPKDboq0hXhdK77hjK5PSEoiOuAuValWJ8q6MLZZzQnFZQ54jk9VXC2oT8ReU10D38Ogg9gEGgsn+fRtJUeYYQla4oVW2srhHZ7Q6RT1c4dDFcYAXKy9YWfL8ueSqFTNV3yLyxuuvO/4uX7lii8uLonONGfXXtE9AZvGM6RHerXGS1vx/2iqaxxfsSulFKyWRoVSe+myKAWP7qk1LawEPMVAP8QefiyQDqJozWE5WbSlZsdOakxayyypCncC7GAhUb78Atc/lMBRjvPZmIP7NfNjbt/X0gp2ovaz57bStZVa9TwhqCb3gXRAUiKmPw6Ta6fEM8BxQv1IuxgUMHcxJy5manU2v2dnyBeW3rnQEN82KbvEcgbY7llE64mQ476EMn8uC8dUNJqozx3JWa2fsRP6k5dojWxkKXxjZVBPGDmkeC8oXGY24AbRzpHGVlux6WvPtkubdy/lLXnYMPt+q7BReLrqY2zAqBQWKldCi+k/tQ9kY9yynfF8oviSZR3P54gUrV1a8TgTUxGXb+2vuQg7ygIiFWohrUKweXNmy5LAzti0ZYi0j/GUlb+RF0yhJzCWau9AbmFfxrnvcNdQ80Nec6XELNO4GXfE5vYNXIUGFCVqMgYzYDaz4+zYCfeJNAL3HF/v1US65P1DZeOsha/MeBgRGCd4FSYyCIgi8EFyHEJ2ytce9DoQDFOhEX2WgIIJPvQ8uRmrWSGndq0FpUTjpS/c6HAxtJKWUVXbfJqE0yZ7KTqluyBbQndKxaj7CCwGAIKBL5c+2Jz8NA9lJeeJx4JfTFNwf+hX9YJDQ+OV3yCCM9/lLL1m21fDYBcOa9ApSHUkzu3imMlPit3F8Be7HBoMYYsMBZYMTxh8XaQE3HKgdvvKvtqLaurfDMeABCt3bQOOC8al04DTtQbY1Hx2R/bLIRNQLzxMfzwdA7FBObxjrmW83EPjY9LKj+qlevk2M5/DOeVA/u7dBdJ+tdLzLKQvpupT0tTVftJmOC5YfrRnB/4kNgiyJt4/3EUERlTdjLjZIZqUDXMifl95SshcK56yMZyC8MuZtx4By9DyC0TDwdDwO8Gg4m5fcLfn7Yu6ceGYttI9/SovHQepv/u+D4SAADY++0cl+Rb+9y58RoqSOS0qbg3AvJAh5h+fzqXC/dcVGg8vdrMNLszphuduS4rKYPC1lMZz7+2EgVqiDJSvkHQPfsfqRxgf73DNg3ljgn7FxgNWAvoQQzfDh+KzDdfPk3n6ILdwLwL3o4sOfKwEMQwKb7zWLFKx5cCNL9Bl/j61f/MbqH7cvBi82+n3v3j27c/e2lUtl+7FPftK+8OqrVoCZ6B1nYEeAOnHdffjQvv7aa/ZQgia/L507Z1/88R+3dRE+kbnXTp3yfZxMdGkpuqV0RUww6ccr5lM1yydPqh9Ldqb0EU2g560mZbOiiRQjAwR9FHoaNNcb71lj+MC60/sSNO9aRRNHWXXFYBBObAh1O9pXAPeOaY6Afg99d0eTSXuUt5O5l+107rwGYxjUzwPg+62337avfPWr9sGtW3Zifd0KMCaV70YEAXkyWSc1qXJkEUoR+3r3EbTevWrXb99xhkCfBBey4y71MbTF87k6ulAigRmBkzYRZMknB+Xn6UACfas+EmGLvKLf+mPvHXucEQyUeJbWryh9MCLoqcbGtNNwQQEjg6eJAabLJKdxPGzv2J296zYtJK072bY7rXck8KEobKovd307Cl4Mwoj6kDpKYEJZEuN1pS0CLNVbvYc2mjbV73g9sF+wJWENgY0djepf/z/+E9AECQO4ojGpcDfGVNyvGA74Nr9VIXrbwWmKFBIsCBqYuXjZmfZxdBEbDghe6EaDGNTvbD/wUw7UN56f0iHgEMHZhcEInmQ4mLB6obz8GRN89Ieyj+GAI73AIw0P+/DVXtGZGzpoP/eIYYAbp+4dNRyQfkA092bd0rg0a4IqplY1XjV2W5x48RyGA5XFcVmb737HV0272/dt94O31OyxlU6cl3BYVgbHGA7IUwIz2xTCNpSAg+MMB35kooA4D7P+FO10tj6wtBS9bFVKUHT/h7VVARhhRIkNB+qv9sYHVli7oN9ByInhBzYcqB5M6ARapN7HAbwe/o7w7O71HSkMmh/7osWBFID9xn3J0nsuXOGplc4mrLZQsDMXVq3ZqNvmVlOCSd4+cuWCXb92zf7tr/8HCe1FO3H6vBWkJPdaHPuX8n35rFijNHZFt73e0FpMz/26FSRNFWsEQZVSnVQ5ol/6xIWSgRRiaBJFHOOulOt8WUq+6jHA+yWvuWDcdIPAKL/sq6vwIYIzpqTklnMIRuFIRjFN1UF902/7cwIf4jGQspG3nYjzbDUY1jfdCJ4qLbmxmTwIHphTfr5tTHy+I97BHnaOhUVQ6krhJl25mLNybUlih8aq+jebGLt3QmVh2RYkFFfWL1iaNu3csKz4d3nllEeR73TBiXhEl6j1DesOmXvFI6Xk9dD2Rb+DLiedlGwgWpyKFoeqa6Zc861xeCEQ74BgfJyU0ZEQPpYCPaQ/xUOTaosri+KPbFNI5fI2am7b4kJV/BR+mLGFaln8dk8KVt7rxCopq2HEfWArAjhG2eM+UcmXFvEMkbImJa+ktuc0tgrlclDOpTiPG1saw3etNckKF0HB8CDNsEfJOCi3M1d//6VLtAT/1sAQr06qP/r2wosvWVH1gVc5b2UssEVMY0eD45GxwS/GFSdKQTfwOp+/p7yvjq7ft1FhRWXPCcXMhaJvj8EQudXHwPsosc5351fr4I96x+/FdeCe6q7BH/KM7mOAxzMmqXl1Uj2l33P5CAjgCb9CuVdq6QUqDZlNcguxRxjffuIBfFvjApojSGVq1FbxWdFuzrJKHy9OsC2IcczF6TJ+aoveccWOcXUUZ7qfzlXcwEg/TIQHAnAOtm9av74hvGDAYNvEwVwzA8+LmUN1F32a82ApWuLD5HUIP2ARXi9ZlL6EH6BYQxex3El6FgAzyDYd8UrRowc65T3l4zQsuSEjvocha/5Ks72OPgf3EVBOW7Rwc/9NKduSAUb3LdV/YMlhw+koGAo0l4EXf0P/U9/HXiIVjYUQpFBjk3u66QYCjQX3PhS+Rm3xGc2tQwwK3Y6PG6Sc4C6PTK189B/bZriPMXCMx5Lw19f7Ps6UNfVL73asX0ibJBtPl4RXqF2+yo4spU+e8ZtxgVzW57e+o/hSHoYExgF9ksW7IJMOK9/UXvcJ2DeGEdIe0ikPUYwruQB4hG5I5/vspZT7ooXq714sjgdeD/RFD/gRh8iv0TPKf+QiX41zTscba5zHQf+eBAnhltgIE6XD45N8YuC7B6YELxg9lCbEIglpPCCi2uZHm4pvc5LCWGPrcYCsiiFiIl4f1ysnfs29Xkn0PvcueMwhJ2EsoR1zAF4w2GBUmAj3cyxGz6DrcBEbgW0eHswyHhP67TI3xes+Jy0g4zNmUrqfazTVX9IfFtleoHtWtqKtWy5RdGOik/REcx3ppdwDbsz3/g9jKi4/mRBuMIrCx5/RcIAsogHvfJ4TYDgJJobYOOF1wGig74c8DuLOc1KIvs9g7rc/03WQ9RGgHqDVGxLdiGCWr9/iO18QWvkd3eYlCFnMANcxIu7Gz51I9TgrxlXEOyAZDAexcvw8V6xoHwWeHadwx+BbCxjweh6YCEQdmIi74SF00rmqY7h/cJEdxerj4J6+x4M2ADd1gT9a/ATDAXC0TfHn4+rvJXFf1+rykl1ZX7Cf+OyP6ZLiL2HCWZHena9RDBAQFmXOAfdydO/K2bP2C3/mz9iPv/qqFSV4cGwWHgd5D36k3PQOEyZGgVJywcrpNVvLn7fV/CkpgYu+Cl9Ml9zA4AQalawW2UATIC5zzdGm3etJ8UhsWjk7lMLJ2f0aeODI33kyHIMGB47sqkswT0wXrZi8YLXUGVvJnvjQQeGIYv2Vr3zF/tt//I/t3atX7Ys/8RO2tsbKpyDCecgVnIjGETREv1s72/bV3/s9+0f/7F/Zb3/96xL4G3b25EkJg/GpADFe4isAffy1b3/b/vVv/IZ947vfdWPXefUHwgUKEVhMakLW6Ndreo86QBtK98HNm/ZvvvpV+43f/V3b29+3ZfpMzIOpySdvCojqPH/R7wSQGuJupknSV4dJq/yZCNgbeF8T+95wWxPZ0B7c+4aNi10prFKeky0pKgOP7l3Jp6w53Ldr+7ckoBfVr0EhRvhDUUwXq2RKzvo/4UEvM6m+6iamSFkao14nd0UWE9RXjBpeR/3xz3zFkr4Ug4yeARoZ/hxFGsORn4bgeA7g7wsoFzpAyZ5sb5m0Lgl5EuKE36OA8OJBJ33F9qCPvMy+JipNALFXgPeBhAwjLxhzlP5JhgO8BYg0zNYH9zDwPwkGHU06Es5iowTv8WZsrIiFRVY5uMLJChI/lJcY2IHHgfDQ3dtx90q8GjZEC9nEgtUyS0FZfh7Dgfhjv93wbTPFpXVfMcpVlyybl8AoesQDgToeNRyw+uIeB3o+X9axhgP9Bo+O16j8iSbMLjEOysuWrZ0I7RL8qAwH4MxPWlB9fXUPfhfBD2o4YLvRGMMW9VCa48DzR9AQ7aI0oui3UUOlZLX7En6lmyE7jIdSdtV+Xz1W3+eKBasule3c5ZP6XrTr79+1P/n6H9nD+3ft9NkL9uJLL0t5QflP2GKl4CvXY/FnXM87+zvWlmKL0ggOFvIJK7FaurAqJangpxAQCbqLUqqRVsimLc/pBBK2SlL88xXGkBRU9SnCDYpwvrsptCt9edUKRQmq6pNOb+jBC5ODtnUR4qWIlkVDeAHAIzjdwMPR6H63KYVZZXbGUtRFdykpGgTMGyVzViD+QVpjgv5ijAsh3WZdONN9lc0WDYT/leUVK4gPQI94G2C85EjEQjZh1WpBdam6cY488YQY7972gGrQFMo6wQlzbKGQ8O5liuYJiJdlq5Lm7k59W83q+bYL4kBwUgEKFYp6p6dxzTauvto6GDkes5o/GevFxNBjD/Qk63Aspu9r1TsYZGoVVm8nHuugVK75M1ZQ21J4ODGBFS0CLxKAcTwVbsQrOCKzO0BYF/rFR/CYwGU/p3Jwvee+n/8t3Gzdv23vvX/dV7VL5eCNhjLvCg2KvWiA37zj7/EnfkPgylw2aYurp7wOB2OL/xgj4j+MX09/MM4DkJF4bndXyYQfyhNfZebkYo4jDoQbOOLxpsLdvRq+ymwUKeABVLbkMjfcKy+nAeqji60yeHPM0vsz/ZPMhQEiHrcuYOtrUvfZajBlyxx11LMJ89JIPBj5jHcEGAZ8LzK8V/2K9x/0Qf4YveNYCGk9gw4zBdEKuBQkNVEhG6RRXjS+cWHHMITifXROOAR65h6erM6XFkXm8ETVUDjybUC7d22giy0BeI74kY/kFzrOP8f64gF3nR+xEt7WXK95R3VPoJSSpddBc5a3VfcIysy2CnDkBiblAT9g4UxZM59huIDHOf0AZPGEpnhd1Me7jRvWb23ZoH3L2u2roivNJznhT3zM81KZfqmtzGPuZYdC/IQLeYDVbo9pAG1qDKCUT1jxR1HV1WceVp0H4B8+re+u4EuRJsI+/Q5uXRbSM7YCDPV9pPE9lhyA4WDMeNb7BO0rbG5ZpxROoCDIoRQMG6g45RoMBcp7IDqgLPcGoEw9h+pRcPlEOcawgIyRE+8jngGGA34nR6J7yV0E84shMZ6KvtSu/OG5heMdva/E65yuUQaFS9dB1AZ/xnfVFc+1qcsHQtCTQO1JdVo2FT4nLMI4jRwFtSEao0kMo5oPOH51HngGPsmPRSpW/dExiFEDuGeCLseM8AJu3PPjSD4zUF7IeGO1yXEFbeqdFNsUNAbHHNUbATkQ28C9DfRsvg1+7CFjV/jAkOLeEjwXvmJwnOl3mvyhLR/v4hFRmpzwzpGqyIDBaBDqk3Bvg4aNa1WPE8HC63Zb8s6gLF1pwT0O1FjND7rEYzAiAvRd4Evkw3f1o4p1rvRchgNoAHkQrwPGbpj3Y3iC4YCGRUNhDhEziO7Fz45NI/DMw5fwQUl8Rre5E8MsrZerlPp98Hr0nhCKK5C4pv+OV4Z5yoC7pwkwOcl49HuyoV7Pcx0HbgxQx/F5HHgd9Gyiwapxqd9edLgQpDt7xpm/HmlYnTl7NncBh37rv/j+AV4E4ERPnmY4OApPa6OXoGdMpFUJjZdWSvbChSu2KsHJ2U707DiAwCAkVmounDljn3zpJfvJH/sx+/FPfcqWl5eFk6l97Y//2BaWl2xJ+YkCvR0wJgJ8lDNlNxJkU3nL6UrpnhP9PGNSBYkVMZj07X73tt1oviGm+UDCad/y4oS+z0/pD+HqKfCY5ojZj20fq+poxS4WP2aruRPu9vM8ec8D+1GvXbtm7+laWVmxn/2zf9Y/wYFXAtyqT6EMboXJNmu3N7bsV7/67+1//N3ft1v37vlE9YlXXrHzp0/74H4ckO7/+g/+gf3zX/s1++Zrr/lq1f/iz/154V3jhslwLAYCY5AwQFleB9Ev9fz1//Af7P/5y79sv/2Hf2gbW9v2kRdetHOnz/qqJQpB8Dw4Anp/b2/ffu03f8v+1b/7qr393vtWLJbs5Pq69zUMvJ/s2O3uO9Yc35JANLDcQEL9sCGBJuNuq2mlQzDKKO1g0rTOpO5eIxowPlFn8PRg8hSjRIgHEAfvtu/a/c5NPR+6Cyd04so6jBPBwfuY/6LOFm6M5wjucziEtlWUv49g48KAOiOsqvHgAESZ/kyIlCArZi78pkXn84pyDOSDJT/F6tp8PpSHAqj8Zwoi/aD6kY77cfonGQ5ow1hKPdtDUiUUyfB8jDFBz4I7bNROysRwgEEk5p9PNRxMbdDY18Q6tuyiFL38WVtIn7Z8qvihDAdE/87iHn7irJXWzvuebxQUeGjGI7WnJFNjTAIv0SRLnngcHM3zGMMBfYJyB53G9fKtCg+vWbaqccxWhRivPyLDAXQExoftXXeXP4QfVgypn5TKeYPCDBAOn2Q4UL18m4La7LR5DGDAa9Z3rbu/qXpIJS0tSdxPSbmaWKvVFZ8t2dLiuvqh7N4GboyA3lVpTs5YP79qy+s1CUJT29zYkaCSts9++lUr4O2k54vi4YzvtOYggtvVu1KmcYeXMu+ZSCHC/T89EZ9R3ols2ZUi8M08iNGElW4MCK3eUEp90zjubKL5DF6Ax09vkpIiO7Rc5wGVsiJHtOnZlNVKKUHQNAEaWQRBGc9KyUIwIh8UsnS+aC2NTbwDWOUjQCMnIhTEJ/zce3ArIR4PAE4joF+Hwm1K9wbDiW+NqFUqrpR3cbcV/+v2JfRrfObEO8rlontSsDDQVRtQujvTrJ8Q0dsSjxMuqCerxHhnkN9SRd81vghih8KNctruqs7tusdDqCyt+yzQYysFAqzGQLcn/iF6zLH6rDYhWLI1JE98hLEEbVbphTccGFA+a0srxnaMofDEUYfQCd4SKtgyxv5s0YcI1JVXAUYKD2onuuMUDPqVLRyMPXHasNWi2wjyC2MvU5TgXjJrPrDsUMphpuR06t5ejFmVAw51U1dQpnxe03dRmnhvS49QvpXXkTHkCrzoRY3Sd/VJzLcA4dmTqx6cFITxIGxL4CYDTuO9dd8mBAiLjQ56xwH+KdpzoTkGf018lrhOzAPUF6AcFoFGwqtkES+Ui/vQt2jLaZykZCJFOdXbEX8U/ZZWQzuVHgNBeiI+Rl0Q7JFPELbhH8KViNz70lf8Pb2UahQI3QNpxEhBDoJPALyPwQmvq+BFlrCh+mXca/uYdJmBenrDHgWeUba7/FfX3Ijq3hBqi3+qLIz+/b37NsSYUN/UWNL8pHIxQlGpMd/B00TtF9/FU4WAjoksPFnlortRDnOO6oMR1+MaqAy8LlBG0uoDvCDwGILXEbh52G3ZUH06nopfqKwR3kXNPd1vzq5+d986nR0bDTu20b9u/cSmZXM9K+RTVrBFKVKaR4rCQ17lRMYAPzKPvgUvj7uAiE76qi9KffxsxNYJZHt9R24mXgyKJouW6B+4nTP+3bNhqHGq375NQ6/zHundeMD81u3oO1sRUJR1f6T0mnvIS6VoZOhSNVDgY+MAdOtGFmhHD6ktyi5AIENN+l4fB8lveb3LMX+uDKuclH6PM3qudDEgDxGM3GMKzAEr38hfHlwaGtb3meFA4Pf0CQ9PK19OvZvh7zGQEh9PsV1DvGsE7+ZPeDl8saDpTywt2YT6hxMLApAm3rIQb6Mdwxv9HU8xMxookZ/W4X0nWgvPHwW8DbCeg4N43HB0I3EK+n4UbMAxgJdAVmWy2DI7+tIhKNg55j19jpFVoAsBdZ0HjBJJ5eGnN0RyHePZ36dNvKv8fZxEOJ1qzkl0ujZalGySpa8kG48XTFK1FcTj2AbGaQrMf77gAv9TfrFCH+cVyhH9YiTF2IdhT2kfB3rL82GsKgOX25S5l8HvqHqzciCK2HAww5pwNoO4mxyiB8cpo/P3Zlf0LAbdeirEbz0pLWnmH0+nYlRSOCaauOLgGT8oUP+nGg2YaKiLKnOovrrvk64myYSElZiwngXIhiLhDzCnGai84PZHNx0Q+A8MUeXd7dylCw1WMTpXZLj3mPYH4gz14PuaFKjPfOxj9ikpuEtEkRZAZKel7LKiAj7nIX4fVxgfxHFe0QXAVnEX2+w/sHu969az+2r+ht5tSrlMSqnXu7PUBzBPg88DMMxqZsH38xErgN8+SD4k0O4v/czP2N/7u3/X/vbf+lt2SrhQgwOzwMKriTcpDsAADH0aBn4+X7KKhLiSlDhcY/0sczHWpwHtvb+xYfVGw+NUsIUEALe+apstuhKE4gU9xYBld3tnx7Z0sXq4sb3le34JOoYwiteMeywcg8+Hm5v2j//ZP7df/vKv+vV7f/z1A7yrWfXRrprcskp+IOGhZ6VTUlzaHUuSf0QDzrD0vSxh6lylKpxs2Y3mt+xW613rJQc21Kznew2VL+O7L8YJuZQkXNFHXpRw6vVDOSOdU88cnxDeYeBE6WdCCs/CcyZpvnjEZPJgEnoCwNCTq6s2fnDPx8mxwKQgJhzHTTgMQsysYvpF+9WWiXByHI6h8fgP44X/IXjqmQc4nD0VI5dyO8Ut+ilteFZgJYxoz9mplLtjXImfB1id3r9zzeq337a9D96ULlF3XuPB1ZSvHwfqv2PapFMexcexAB1A0+Q1B44ViOUHqPezAkYrjh+dsDXIhZoD8P7SOI+3VDw3CCdueJDg+jhgvhhIGcctOaG+wrOjxCq9CxdpK6huK+Uzdmb903bh7BetWj4r3rLowimrnfD6goTwVz5zzv7ML33B1l88bR/cuGr/7t982f74j//Yhpof3GBUKFs+M7WFcsGPc6sun7ByXnwrIbqTcDPKL1p387b1pUhzPB6BCyuwL/pYyucUBVP9JFXaWq2G7W9KaZmmrEgwQXXjoLBqvdIpK/U2LN2SoiqFfXF13crpsSvDS2snrVaSQNpraBwrvUkQFJlkpLCxBQKPj0lKdUtLMNSYTtVOWCkv5RrvJNEJxonG3pbt7236MMyXa5Kryr6yzIoqSjXeBZ2B8C36wRDEUYXsX/aTHhIF2xeP3Lj7gW8DKXJCxNoVS6+9KBp/aPvXv2M7d2/49g/O2k8Uah7fAMU3hRFDvH/15BmrrJz0kxRSQ06FKajO8Kem5h7VSoIep41k1LBxc8f3Tfe6fWsNRUML59x4MW2Iv4+kRGmewHiPko8nQWLYE79s+FaN/jghFkX/9iyt/iEIIscrYhTBsFVYPmVLJ06p75R3fddazZblC+L7FQzcEsJFywif8Ora0pqdf+Wz1u717Y1vf8027t9xGcnHVp44SUMphOLT0Rj0UUweosWJ5tNJe0vD+fD4DKD3Wbln3Pc0dubHvN4XY9B8qf5hHLvMFYA5g9V3ZCI3fM7Nac5ToTen6/kyVZZkDgw1YYxGZamMaUp9xepcqHkAlc9CDR4h8/ljLKFOzIvzxxIyl00yFeFMyrUuqkyRAAo8fGDcC9vMjoLH9NKcMWbVXu1EBWJ287bownjAdpaMxiCGhn5r3/qdbY/HgdHUt3Q8hV/CP3K1Nc3DL1rp9CtW1Cc0wFGqGDtRFMbdtnXuXbXe3e+7x9aIoKR440l+4NjPMV5Mbc2jom8bCIczvNCPkjNKK5J7RQ+Dth8BOlV+rAjTZgx9OdE1XitsW8D4xBnyGLx9S6LmVu77fC6FrW4Ne6//jj20a1aoTCxXFS7KGUtqzKXzK6Jr4ULj+ViAnqDPYy7mZRZFfGGkp7GAgQl64Dmfqiv0SHDUGXAvbitynOQ7j0vQbomdha3MB3OXQH2GNwfCvO/D11diCQylpKZQEEkvGuXEkDTpBBgLCMKXns8ngnguQ0Z8HkCupyyCCx6Cp9DKDFQXjjkM3gYRMT8BwMmIPlU90Z8edzlC+GROm8sXGp7pXnEd9TzIf8fXOUVa8K3rWNB74AA+hl7icqf6jHgH7pkx551BWjfQKN34kNEgANsikgPxWGTyJ5THvOoe8FEeQd8RD1DeQ93HO2IeqF+u27WUeLkvnnBP2TP/lcRr8NxzEG/gvnsoC2IZ+lgYiG9pjD3JaPAkgCyPRTn3IppN/c2/8xf+fsx4+Axitf+IPg5/Pg1Ai6OGTtdfUMICso4qZAe/H33uCiwTL8xEiA/lhzqQjhXnkianbFKMb1x0q0z87MMCROuM4Ji2OnNQ57lVTI8j/Dk43lrb/pyz+4ML14cDsqUFoR0aND0JhCIWlEAmuh8YVFc3DIBfPjWQWNlJYvCQUOf3HtPXYRBoQo9+U0evJ58aKO4SrTRvX31XTERC5vKyZcVoec67wTJ2mAnyOlYyAC8DIu4PJwO72nzDtvpXbSk/tmouo36OFPojdXsWuvT+IZ0jN659uN+TsrU/SNpq4ZKE1KradvD8wwDtXFhYsMuXL9vZs2d9Vc3LdBzo4qun5P+DsoiEXhSueP/yqTX7hZ/6on3hsz9mJd8bKpir9zzQpBu3b3usiaompz/3Uz9lX/r85/2ZCy2+CqY/CUFJJmcXntTHovOGBOMbN28a0YI/9+qnPTDmiZUV8Zucr25g9w6r2IfLvnnvnv2jf/pP3VgxGA7sxfNn9e5POOMbSbh9ff8Na08e2kqp7G5WfryR0roVGXqYY8zkHSzdI9Wyq/Rja45atilFqMZRNBJ0efLa7rdtb/CBnaxIkFIZM3zQtxIICJB4dALxCdefS8DMqh4omgInA13BQ0Ho4H3oSwLM0baisHMvvj+4+o5lL10JbToC0L97L7CyiZU+At5MsExI+8EH9fT8UBD23XvA60pK+I+7PxOQJrrneVCHZAiQqM9M9WDPO+3yOAeMwWjyQRByLwcs7UzSgmf1OCC2TFcC4zBVsXJWY1jC9XPHOFD53cau9fceSsAKW09c4VBfEiAMV1qEYtKx6h/v4XWPC/0moNihPI/xOAAfrMiDHfcMELjHwY/wOEZg3uOAdzDuDvbuWnbhlLcjBu8XVtdRTIW7R0BzyZM8DjzWh95PS2mPaTeGmO9J5LQBJ5xICOonsra1uW1tKeZl8YK8hBFWu9hn3m0NbW3pnBT/VY9hMBir3VKuEi0J71K0suWCLa3XrJ/s2rdf+65dfeNNN9JdefmjHiwQpTad1mjAQ0RjorSw5Ht1UXhZFVcG1pJgPNj6wMd8qryMDU3CloQY4TCr+pUzUw8+iNcA+OWc92JtyQ0HHMvIkZYEQZxsvefCT271osdZyGhOoN8xRuCumZr0rdEbe0DCFHMuQQSFjo70AE6RKOWSViiJTjj3v7Vhze7AlW/iBoyaW1ZbXnfvAFy1WcUhf+rEsY2Mi4WlJT/qEb5U0Dgk1kxa451taM2dTRfeqCdGD4JEtkei52Hd+mp7SvVcPnnO0hnd09jLplgZa/m8iYKGog8r6O9vWocz9NMlN1hwAgWrcVkpcngmVFJjy5crHpfB569k1mNLJCRnZJV3UQo9vJExQJ4EicRdHiPHfqvnMSCSYzwPxlasVISPqhsQ/BjIfMH6GorNFnu4644HToJIap5NSNnHMDFFaWabAPNFtiS+nrHM/geaIyfWnuatLz5HHAXnUb4azdyPcg6n0lv8hld090WkuocirrTzwDuphHjluANX0HiLeIuPN3LSVwwr3T0pW5IDIxnPFS/RdZIAi3hEcN/HA4ZjlS4egiwmhHt6B/KkrhrvyjS84+Xoq9rqXinUz9OF+7QLuo/r7Y/gU6Ip6HCK14Fu0lbfGzxku0LsWRDkFZQG5+Ej8Sm1D2MetDA7DUVjKpXRd9E77vwZlGsJCeDG5wkvV/lojMVb7uBlg+aeDUQ/HFXoiniEmxg872OBvEOcDDdSVVb807e+qcyp6s6pHOOtG37kqu+nxnjgq5d4mWiMiGZ8m1jE62Y4IF2k2ExZROvsK0kU30D1p8xwaeypb/C09GMl2bqmz3qiba2JaDgjub+wpzEm2s0QIyumG5UzEg4m4BS613yWYE6JQP0+bjfNWi1fxWXlf/4iVgy8zumDtMQjwMDR6thQ78UB7fAc8DGnLPFKCMrsJPBc6oKci/GeC7mDtLrYRsDF9qmE8mbbgW/dRG/Q2C5vb1uHFXkxRvfIQ5mMFEMUfRY/eHbU48AVZPLRM4yluYnoQZ9sVWDFHhkHxRQDlAuYAla92b4wyuK5cjBnE0xQbNgNIBiUXC7XddTjgLqkB+pj5Bja+xRII98JH4PlpUNeBEcB/SKj/hmr/DgWQow/P3WJNKpjUjTIloAQA4EKBwhGHOGJPsLrQnUnjffNEYh1SPe4cFliajn9TovfDkrFQ/V0AwPlo29yzUC41pXTmKNfhpqzYjnT0eWuq9RJeFO9WYAaMJ7ncQAu+wO1V+NLec/Gpu5TbmZnzyaLS7MYDK1x3x5IdivaqhVSJcvoXnKCQVLzbyak8e+zeqgP/Z7Gtj45Npb5GH7zJNBbIQ8WMvXbPQ64p3GMwSIiJcet58ul3/4KWxWOwfkhOK5THgdxAfpv9jv+jL/HMP+bKh2k1X9UVshjz4wbDqLOiYEk+2L417vbGtxpW0qJ+alFR8t4VqCNI5Tox7XVCVaDU481Rg9AxDlp7wS3SY7Dg5l+yDrEwOvxICb6sE9WBK35YQB4hRGJYN2Nh4mUCPmamCdiSJT6OBzCYOZxzKd/5xMGpquvgfN7f/gHEiLbdubcWavUaj6ZxmnDZHiQP6/PDAdSER92b0tBvGqZ1I4V0iPLwUjn+/U5aHEevPuAOJ8IuppIdgYTW8qclrCGW10YjD9UUJl4GXifUrwbgKJ6gA9d7H88ceKEffKjH7UvfvbT9vGLp6xWZS+4GIUYuafz9w9f4PPy+fP2U5/7nP3iz/2c/fTnP2+12AULvKOoaqJmZWjCaogEOKz9TAyri4v22Y9/3P7Cl75kf/6nfsq3nuBmHIQqkfagpa8STiNhIIaBJog79+7Zbr1uH3nhBfsLP/Hj9tELZ91dd6p2jlNEIh9aISt6iRmo2jcmRgACCgzyCCil+pvz0yfWHO7YYNq3arJmHBXWztStM7kpmmhaUXnOaEFthPlJova9cIeY9TxIwWFy9RWN6F2oSNjz/939DWFCE9nR1V0vIca3xsvg+vuWvfzCsYYD0vjWCYSA4tx41X2EMlYpJBWJR0T4RLCQwOJGArXF66N6hK0Kh2NbxHUd1Xc9r3T14IQVniAYefyEWEhQm57bcMDEeG/b21lZe8EWy1ckuImnqR4fxnDASjj75nDX7fb6YjlS+lQM55hzBrl7SggHrFgGQ4EEIc+z7cJwcM+nddDiMYYD8NGTgq/6uXud4E/bcACQx2D/vmUXTwf+H4PeY9uFC4m41x8Ftf3DGg7aW3etu/tASjpizcQKCycsq3zAdU9CyqDfta7GBd5d8JailO5qpSYhJGvDzsRy6QWTGmxD/aXV3sxUtF/MuK7XGbWsulq1n/zMZ+3SmYvSGTjaUGlFO76PPxliADU7ffcagH33Wnu23RKOVZsiYb9oe7Zizca+NaRsS8/3dPnk2JXxnHgFRxOyHaCth7gxT3q4ui5Zb6KxIHqb1B9YevWS2qCeHqr/4Q+qC8e7cvwdK9asYoKnYWPTutC7FMlypez79fuaz5oka2+6MC/VWvXPW2GiMSo+1BuMrIEQ29wJ+46FK7YmYATPipfghl+p4cFR0tCYeEyFghS9mvDU7Y88MCPXJJm3xfVzfpRktnHLChq2jUnOKqoHruYYzLp7D2x3lyOfRS/iKbjed+tbmovFm0T77GtlJdRxXKy4MSCfkcCq8cspF/TrjvogLWUhPWhYXgpBXVN3w423I48FUZQwjDGnoX7JKw+UzUGnZaVswkq1Rc/Ht4o5nyMYYsXytHfQtpzS+FZIFF6IQGNiKv4/jdz1i6WyLVWU/+4d+85rrwuvSVtaXjbiYLhcoDpxbCZzB3v0feuhxg8KtLH4gSB7RLl10L0wtqWQYgSYARxal/PNbeWtcTUThEVboodUf1/KhfgB910uQNkTbkUP7nGAt9QMRHyqk8cugFfN5jTxbLbG6b7XP56bUTpUhgZmqLfoGTaAcXzSFm2qv6y84uMSRcsNQxixlIfLa5SlF3yhhbGr34x1xjIeEzPDgdBEnImkeC88h/HqpyjonSArHYDzOYwEmsMxGqF0ewDi3q4NNC8MNAYZGxjyZrzMP6LvjwGfW1Qe21JY+EJx4DhUcDTZvWlD8bYJR4diuABv4APX/jaBsfW+87xQBs+ThbxlOUlH+RBsedRpKDnGYLZxBD7meKMfmIf0x/ja6t+yxui6lZEdVEwWGjoCU7wRB9s2VtmTthQk5W+SNd0wIO7jBhAu5r1HLinLbAFSO/AC8a0I0KjSS4VQf2t+xMjAgqWeQVG+Jx/a0jXTDegX4V2DzedK8okDJuJlAK9hD7+0iaDY8kzfK9vb1mKMimdDXx/KcKB8MngTSZ11V3+lOc5w4HEPdBFccN5wwNaDtPKaYjjQuy7P6zpqOKCXvFzhxtv7FMg2G1KcxXMXJZfEtHcMoHukwY17S8X5YjTQeI0ABR6F2mMJqG3HGQ4ymuOoF4o4z4/T29xwQJ+q770NajtbAqaZcKTmfD051QIDhBik4+QAkJU1jkUTQ8lJvl1k9l74jD1S2OLJNjBOgpiXMYCMeLQGdzCWzEGu1dYzzZu1BZdhAUl3VrE1q05Paa4VvbLVCUM2hnDnW6qT6hjXM+Y1seHAT4WBbx/Hbw9BwBm8mqHmhgPykSzF/BCRkoPzMfLmnh7MDAcgnr958HvHdMiTgMxDAaFU/+6fB99jmP/Nt/nf7jLUC8LCUQtWXC+Ru5UTy7aSPO/75nn/aBkxcA7/SH/diYQL/c0frcfAxmjglsVjwAkDglCZGovW5gz96ciGo56EsCBoJwlGg/B7iOieDtSnp4uVduqXwbKuMhwfKnMkJQIPhkMC6WOAowqpG9CT4kUwQp8U5kFt8AFFWzW5jiW84ByH4YCujnFI+3pTKWT660y7EsQ0Ieq+M5oIx3FaFxwQRnSBwbX1E3b5xRd9FWNrd9dKUmQ7CfKiXgMph1iMQx6gK84Hy+y11ju2PXjfVvJZ3/c+U7YjoC+6WL31N1B6HsUMLwbKgT7iegK0zWHunuRKtTNpy+lL7rlSSBYO0cXzQnvSdrxx/Bnlpefy8nbynwshgVnDSPyCmejCOl9bWLDF1TWzUlrzUhDsJ5rwcH+N083e04WyzDtnpPRz8d2fRflTTl8CetejmHes190TXsWMhLm8mO66hL/zp055YEQ3GkTI9gjeaoOfJS36ixWXoYRpy03tM5/4hP3cn/1J++t/4Rft1Y98RIK2HsK4NCl3p+wPFUNUdnEfIOCgtGIBjr0OGEtxd7Bvih/syiH2AYJDc/DAbjXesX561xZKGuuaxHybAu9ELxKJFl6BkgzTn+9zgN+s5DDJIzzMChQ4DfKTuonXJNVfBK+Zh5nhQIDrZf/BXd+y4Ks/4PgIuOGASXvecCAgC4wEvuVhptxrsm+33EgQC1R+RJWUbN7nHnX0ekZwnOEAYvPjHp/HcABe1B4gGeNF9Rk+uO2Glr1K3vL501bJhGMAP4zhgFNlehzZp3wLCxxdV7J8bUUTbE+KelXPK15PD9oH78RQwEqelJZwHCNlhbYfZzgAeBd8PNVwoDZxJB2uuXF/YqAZYUyIYhPMaEf4fC7DAQFcG9uWLS+pHZERJoIYFz9MwwHuynvX37De7kMPjEggvaFojv3CxUrVAxlyHB/tERX4O0TfjwWMiSTbTlO8v59W2wtS8zU2pKSahKc82wzKEqShOvGMGx+8b7du3JOCKYVJg5OVYRSfvoT2YafpCrSvIOr1XkN4YaVfwk1v576e1605Shv7f1n5bg/U18JtISO8qr/VoTaS4C9xy4aaXzrNfe+PVFEK6cKaG2QyO+9Za6qyWf0eaIxLYeknxD/Uz+Nu3QNADjCECgcFCcl4bXGMG21NSoDqYQzHwCDlivIGCSniSc21rDYKNUXcwDXmUbpQrFmdZ1We+EQeU0C0msnnLCfFGXf+8sKyFO6SjaUM0c0oP4gHHG3YnWoOlaI53rlle/eu2VhtYsWWLRT9gXgHQTTFM6BtoseTTyEp2UH1EmUbJx3k9ZtgghPx3L76g4CJKRRxMVNWMxlTKJ2DnTtWb7ZFGxi7Nfew5UllFzQMCYTX1rtDgjCpL6qaE7Kjpu1oLm62RI+iB9rIXI6K0hHvICZERvPEbGUf2hZdj3sNSSXM7VnNIWGPdtV2bXW5YgWNL94njoIfkd0Xb/KVaaVX3m40QJFG1vA4TcqTvAXIPYMJlDfWfDmxLDya3HxMHYwfB+XjRgzGAIq8gC00xDKgj/uiJc4wR3HsiT5SbN0QrjyfqLwYULy8w8gLadk7UZ/uYcHZFhOXFVMaBy3N56zOepuUjqQI0JOMlB5OusDoU2TBCiUYXCof1Qe+5VuwMhOXw3ivL4WXgMtCqCvQGQwAXrbyVH+mlSfGAGiebR8owEeN2PvDui9wIikiD2TUbo+DoPrBp+CvTIiD3p57juGRMMSgwwhTe+BDXCi4yInMKy3hjU+87+K95MMESqjanBPP0sVYsp0bUsLElxm38DgWIFQ2xxbutzZdFkOGhR7SOQx0qo8uPDmIHQISBq26jzOOQ4RhTJR+s3/Xvrf/DcnSG6L9PculhNNx1ybNpnAcDAKHr64lCqhWq5ITljWelsQDpXQVVUe2goJXjZVjL/EteHp8IUWibPOM7QIsehBTDR6VYHuPlGGPgyAAL4d0IWhGbUpqXmHeHGmMsgoe3O31vu6j0HrgPuhN30s7u244mIj/YSRw93UYJ9lprKJ0Ps1wgERQ0Hvss+dUAmjoWI8DVTulPCdHPQ5UP2QtlGnGqLvRI/foeyxH85wjOZFVXJmN7s8D5ca6gJ/YIXpjXA04/vWY9DFQVwIM4nHgOAR0z7d1ROCeqbo8MKKezeMd+d9PU8AbIq2xiBwp/BzqG0C/kxiDke10UadsX2NQMlGvUg46ZVxP0ioPTjeBz/q4nAFjQ881h42h47jOMehZ0A9DHzCW/CQIAXSApwmeGH7yiPJ22TwC5OvC1pZNpB+NNb9QJzy195SPDVfEZ9ckV4ueJ+Jp4s890Q1HeKInTjRG548xD/0Bj1Ldn8Fw0FeeHel36FxqmeXgPW44EB3AR0QTZBWj4pDhQDSb+k//i78wdxzjAdARj3RGDPH9ONejoPv+hM8ojZd5JP38b9449JxBOGBlACZ8gOx5YB9fclS1hdQpy4qJHc1/Hr7Z/I41xk270fvAg9/V0kGQg+hme2seCxAGxKlvut5of9/2Bzu23bxjrUHdVsrnxCwl/B0lqqeAhrq9371u13s3bXckYXBUt5PZE/6MprCfE6tcsAAFYnwS3B8+tDe7bzkD+KB/y05k1g4prw5qp6++YuGTYDqqb2niCcqFn9GsZ7Rjd7xnN/o3xTCn9k7vPTubCUH6nFlEWYFvLr9PH4lxbe9tSWhp28rqCdurN+31N96w9TMn7Vvj111R/2Bw088/zmOZ1u+YWUHAPU2q/cm+ZdNdPY/oIS4sAoLnvdvdlMCVsXv9uuX0mZsbIFBmfyhhREJqlmAxETgrjsoKMHUh4+3ulvCxZO/0r3u9SqlHV8OfFb7bftP7kH7AwryYDsod7WSvswtSwpVf1IVPmBqX409X9Pvq+I5tW93prJXoicaEfwwpUdp4a8js8zEX9HNrdM/eHtywnmaTjdZtO2EVdZWYjhP08XQf9y1KnAtojC/dfzjctHf779mJhRVrVOv2ifVXrIwyh0FhKoam+mxsfyDhpi1BHGVsjlcIB5M9Vp+ymvhyohMxa91zYVq5s0rJBT2xyjhVfVNjCbUShnIFYhswySGgBcBooFr6O7jqH8srKJdJSQpzjLcYyIf3qZdvd9BzNxzwTgRes+g3CvBQwoRHvCZ44VxeMRxnOPAyQDV1ZNUjnsiVDmOCexdAC55OI04CO5Gbw4kbB3UBntdwkFR5KQmxtEPSmRsOEsIldUxImaHcBBOd40nt27jH3GG9xVNWyp2yclrKver13IYDjedsZdkVNBS24tJJKy6ftGyx4sG4WOHHeICQzPF6KP4Idi7YSnj+YRoO4jL0JSjwEU65xxYe3HW5F/cz+HwewwGCg6dXOo4QnFfyfxSGAwIF4kGEoNPZFq8RvfTqe04vHJs4kuDRlOCN4JKWMJ0v5iUYCLf6G0iIQYEk0OFkoPE3wZ2+KMVYY1LCyURjOCfa46jAmzfet/euvmfbW/t2eqFmeQwECFYahxyPiDdFl2CdGge4+rPa7cfPqa0d0Rk4YV9+trLk2xc4gWCgSUDinvdJRzy6zXiS4MKKeWeIMGRWEn3myos2kdLCfDTYue2KtzrDTx+APjqq+0jyAa7TbMnIl1S/QtENFKx4kxacYeDo6VW2A2RH0Ir4jepHcDifHtTH3f7YZYBCWs9Ec7jgo8yhMBLxPqeEHpwYoYr7mnPw9CDAYHY68LyJeYARZZQqSFmUMNvdt0xnU7wJfp5THcSj9J38OPmihQeO5oOs+pYo8VmUHilkvhothZQ4MwRZhEWzPz4joZHYI+6JoLI4LnLafKA0Sc2dSfdUIDAkY8a9XNQPHtxOV4WtJsJFq77vK6NqhLXbHdvd3bGe6sG445QNDHrKTXWGH2AkEl8UDdqwq7sJe6N71bYTLdHHVLjcskpuWfxeSrTQyFGJnGyRVvsIWInSG+YQMRN4zKjj0517Diiva70bdnfwwHaHe7Y53rFTxhyiUlCueYchR+PhbXwSrJD24BUgcOVOdI+x4nZqaN9qvyahe2x3+w9sPbMeDAf67enj8csnAjHbBpAZuGJgflZ+m5J7vt16zRYyC/ZG63VbTy2rr8UDhD/q73OE5sJke9NSwle6uq4xAW04l9fgVDsxlqjP24mu5LF3fDHhu9037eXyi2F8aJz66j31UZ4I5WnkIV3cwouKgIQ+3zPuo/r/+53fFv0kJffcs1Iao1PIg/cwOsCPfPuNysaAybYA+Cg8f9CWEtxr+9aGnsbBd5rfxRxk39r7tuXU37VU1WVb+nKIAUC0p5w1N6gM5E/qIrxhMPG5ivGgfsZz5nvdd22v98Ae1q95vy0WV7w9LMLAQzHMuXFRePIYBxpD+13JN+2r4hm3NdlsWHHUtey46wHvXBGSYukGGOb02aX3EzUbab7KJMrCm+qgeilj4ZFr4LzWZZrHXD6/SPZ1nq3vfhyjAN7IEY1uMITmdA9jAp5IHE0Jf9Bo0HNPHoA+1/uuVOoZpyfEi5B851Q4jnx1lVi/SzuS5UrFsIdeZRDQcCA5B5kGSkRZxgPhSYaDDPgcTYxIVknxBBZZjjUc8I7uT+cNB+rctMpAvkIpD3IW/Azaph7Ruyodd373NqCuRwCay6n/84mc+K3y74hvaL4Zlgo2ir0XHwO00bchsFhBPVRPcOuVA3xcC9f6BE/Or+aAfvOTDZR+jCKush5nOCCmhB8lqXKoUU7zBUdR+jaFCLcOGCEESXjwEfmRerBlwxdFo/IeAd2CbtnqMhJevV2qTr1FgN2JqcddLuV9H/MREBwzvbVjgyXNdZFxDWP2Xkf92l+2anpJc7P6R/MB1X17cNs2R7u2N92XZtCc0xXVPr3rhgNuPMVwAK3f6t+x98SD6+OGbYy37VzhtMsang8yDzShzOLqzhsOPEDif/pf/Hw4jpGOm0P+sUYDv3fM/Tj3CPgVCvGhFr77Pf/fv8cQPzsE6gC2KXhSVsy8I0K58587Ekw2OgNbyZ61Aoh6AhDRfyFVcwa5kK5p0s96HgzyxxkNQllqgZ4jhMXJ0uIeFQkuxUnGqsV1KxeWAzP9EJCWMFGVcL6oiWohXZ0prr7XtyuhCmFCE1WEPIdjcSbAHsn7KKzlVNkqSQmkIqpDoEYwMEOkXBF2Y0cMSJPLVEqmzxwaKGqLyMbyUi5x3y8li1ZVfs5o4naqDtTDL90LSmrKNne2bVuC6craCastLvlqB66enXrHTgpXS/lFtbWqfCJCjADDwcPuQ9vt37RiBq+E8CwaCocgqwmprMmZz6JPUAdtZKDWmwNrd4cSQDVQde+47qU/We3oDlO2nDpnp3KnbTUjIQGh6UMCfRnTV1Wf4I9mgDIXoPzSjfmLh1wwrLkLwbFWXBX+S1YSrRYLCz7puqHgyOVudcfk4Zfuo3BXhPOl7IpVkxI4JAu614nqC2Okz48Dp2nVmT2mvrdKfUb/Q2NLmUV9lkS7UmqYajRpsX+QVc/Oxm3VS0L1AswrQn7cXiyv7bY1RFN77aHlJZRnOCpNj7yzuPQff0SWzqifCBrEyjlCFGOSP6zA6AdhstdLuK7xLm32zA7ADRLQPIoNDHoOvEi1MeyLVTkSROKxjLJ9aPwoH+IXTHa3LbW8EowMR+D/R9t/BVuaZQd62LrHm+tvelO2LbqBBhree8yAYFCM4JNCUlAY6kGimXe9KKB3RijEICUqOA9kcEgNRyCHME3YMcDAdzfaVXdVdfmq9JnX3+Odvm/959w891ZmVXVjuG/+ec75//1vs/bay+2113664QD6cc5w4Bi4J7Oyupl9y3xmVbihrWmsmbdlkb4Tw4EnSqj4ZjBSC5bWoQgolOUq4AAaALzOGg7uxpg6t6/8SGw2n4EWFPPhu/I4QEHr7d2LwfFBMnqVNBXI4eH9qKIYagR4v+HA33pZKQgjXMzH8iMbDob96D9466zhAFi6cupqba6YzZNl5qr2ue0LwvM7MRz4rvUanC7PUVeQnadcJVeIpO4zdZi4/50aDoSBoKyjjOuSvHCF7zP+za0rKNzrGQhvb28/jk9OmG7jaIOLKpY9V+zAg15vEEPaZdyBTWB0ZedmrAODYXiSTZ9hYj4zl/fu3ooB8/X5j38mrl0kD0LhKkq6wtUA4dV99J4skOMFnvQRkl0d1/togPKs8rSO8lSZUh9KjicZuKpWqrWjBlpTDcIxfJg6qtStotw25gH4WXWFZcQ4NDfSvX529CDcytBzNVmFBNqtEUJjhMEnnT/VdOkHjihnDGwKT/vHJ9FjzhhAsNFejeZgN49sHFKXRodhr5NbGjx1ot1EMUFpUhFX8W22PWmB8afdKlx6p6mcS4Paq2u5bcJ8o5P9VI7cGsJAxog+aTRzq8PK4S0UCz2I9RybyAAA//RJREFUNhmbzVx9NUK2ir2rsekp0WyFkVzkrwYUpGU0H7gxlzPYGOOtQUTe1mHs3DaQXhUopJPjh+mt4Yq/CrZzxi2HnjDRbKiwufLbiD7Cr0oCCJV44KkbequIO8LXWAoSnxm0Xtf9PJte9y9pB+Nne0soCnogrTUuxergJJooe1P4uW7tGiD+5stfi3a9kqdIJM0R3aWfXvB3T4xwr3zOV8ZwDZnCBRyvVeQMgJz8ShhmfuiRioL9d+uB/bUucViZbWUCXIeHKEwG4tyOC/Aky2wp9wj7U8MBZS4S34uYDMDCy0YWDU2l3hgELXjlFmW1bB9XGVrm/KzkYga451yUvg2PGHfG07hWlKCx2/dtl7jvYlaz3EzZbqu6ETvw3xLvVZljjrtuxyu8o1CeSjbtcIxU9KQ/xhHIdjKuKqy1UiMu1nZiDZ67hnyhvLGcfN/2abhIJd0LGqX3Q8ZgkF4oQ8ivGa/WEAVwOIuNCeMPzAF1KtUeIyjohEn+b5/q0CBoZ54UA047Z3NLhv3k/ibw2mSOb0zLaYhMI38qMvZJgxvl8zn0NAX4/b3u7dib3EV+Bg+a0APl/Dn/KrYb+B34nLlQ3oDXI3G5otG7x/xwqxB4GNDf/nHGB5rRt9xucO6a6kXQPYZWHuWCiB4WTJVME2DtXNDg7adSiyceyLec7yvSzn6PuZ1mT3ASvPST/knjDZQ4Av4GFfZEBT0VZt2T9GDxhAp5a2E4gBYz3sLZGAQjaS04qbFAvefDDAfKukP68s7RGDgjF7od1PaRxT305tNokIYEfyMfLgwHehtUqEadikFJelMohJTB94XhQN5tNsuTB57nW8plzSk6yUPm6wn43KV+6Nbw4hrjMc/0hJQyGGOgt4NeANKrxSkKi5S6CbBUprX/gmWRCgMBfUDWs28Lt//3GQ4SHoyM4z43HLgdoHkC/9C4AS4Jp9O8Gg4YV+U54bCc5DTGhZgCw7MnLRQp5xztd0tEGjvmMuFwNIm7x8wj/jYYBg0Py9sUbF8NebAyHMRoa0cXsOzDeFKN2uC52C5fiQY0okp/y9AL51+1wvyClix0jNVKIfMU4+fc54eLTtAfhIaCvj0h5ZzkT1q5U9lGL4BuVpnf0PkVEEnjbW45orwFmE4NB/N0ajgQgAl6Pt+XTu894VmiuB+PC80KuJYrKr7OOzd/5+xzJqD1cE2MvO1AuBd6DuzHiOFELr7BomITpW+jcjktnB+UVlGYGvy1Zk0mD0gpcTiPcEtp0RYpqPmYh/P7U4SPYdRHEIL2VQSp795o4ABqNV6Haa6qIM6NBlQIDB6lgJbuvCBG0WkG1e+kZdgtUh2GL1I1YDAaDpaVntN+qiAlcvkJkUSoz/1sQHNRokiioUWDgVsUNBqo6C8jj31OIwK//a4CkitPTNQrV6/HBpNBt8+tnZ3Y292L3/0nvxOffPbj8dxFlBEFmKVk2/y7138n7vZe0Us/6k8ZT5XFFgSzQt8aTIxlo4HJ47WOOxJ/yoXqGEjqSbAyOXk2y9fjcuW5uFa7DmN+rBR9N2kxhuvVNm3UaMCEhtjn+MGsT5Pt8RJ+80sYCr/F5bGV7dp6tBsInDAY4VPSLdUxeMIlIzhzWe78ewNCsF7bZDybEAvKUCFBYLZdiSNz1Hh/cmwtHyKPgOqRjnUEoXUEvQYCoAav3JcHIx4PPWqpE7tvvhS9OIrhDoSoVWGsl5iC7aG+0a1bsbsCAac9rlQ16gpcRR73kznGGbjQi3eS8TOgKVRQn88LjCmy5Pii/HpUogLHGWuySRwdgvMK9vP4Cqd4vPju+x0Ue74vDALOz2XcyTHi5/C9d6N66UqeGf2+pJcUeJfBEU/r4JN2v9/jYGE4QBmeC1k5vyE2umVaxnna8p16HOSWivl8S2OkArWCA/AszqRm3i8bDu7djVvj42hd+N7Yalw9pSHfjeFAZfL4zuvQ8l4017fi8NYbud9VBUBXdFemn2Q4UFkuPA5o5xyGH9Vw4GrdcO9O1DYvh8eQmTSWWIfvFnsEi5TBshCE3apwJgHP78xwgIAz7MSIOeLxZ8swUsA0kFsy96X7mXj2nRoOevRNw4tB9PSucOtHZe0i/b0UNY0GKNf37t1h2iBo8zdkjD12z8B6frbAqVazFvVaJa5euZrHLXqiCxIrQh2KOArBAGG8ihKdezaHJ/Hip16gkxsx4nkF5UpvhmMUWJUQI2nbR49rrIPHbdpjv1zpV3lubV6AdtxHaAfPgc16G6UCnlrf2EZBg86De401+9KP0eHD6EG/xysGH9RoXSgn7Z3rqaBM996JxuGbsTduwQlLKMcI2pNZKs6e4KCnxFSBib6XJz0HPg57o+gPEBpL0zzRIOprMXrwbVDdQIQoO2ut2FhtxNr2pYy9oEdABcXeLQlVFJgRtLfL+xqF9HAwqGIT5T+FcRUyhLs6cBju3y1wEbqoQNza2IkBtPL4GKXm/isx3n8vKpv2A5jZdlSK1QZ0nnzlOjQLXjQ+fhQ96MEU2q9iUZt2o9MbRmcEzWOe9g8fZeBEg1uKS3snCIjQ3fXyMI10Ghpb0DdhY9talWlsbaxFU48PhOVjzwaHtoyPjQcxigvwabc9pAcV5aXRRdraR/7i/TwCkQtRPetp89msbked9pWaF2NGvzR0RHMr6fCDR7u5YNBcoV2MgR4WYAcXZarkSrvnQm1TGQX5QhmjjWyWDKB/wJhB+3g3lToKlT+kYdhSwEVd6EfSLsrKoJDkX+3txdrGJ6JFmZY14x04alGXLcs5/3gOp9ySWxP4XBKu9TioUe5GHdpEv9YRzsv8dn9xegjIC+fz0HgQJfC6RPkrq5fgcyph9Ne6xtBit7dUwK3qGop+K3YayIkaB3iuEUT8LLXWKLeaspbtldIagDQDF7bWAcUkhsd7ucXFfuwAcw0RyrJ6ki7zpqcm8mjcOjUkcLnNYat1ETqwFRdWr6XLs6eyjKDxo0NP7QC+wjZbVKTkS+CHJ4alF8LR3QwIrjG2VduO1RqKTH0n6sgrJWjhtLsLRgMb6tMG4faK/cHd+Oq9P2Ju70WzOY61ZpW5U3hJLC+EnAoD55JyeB86M9WQpfEFOjyDn0hb5DErbfBSw5yG8eVLfsc1QhYcwmdzO0IfeeXIrQhj6A3yIp8q5KORXgvTGDL/8nhFcK3wJEAPODmOPm1T8rAt3tNjYQyfNcA0VJ5PeqpRQvkamjtBWFGZnlD26v5+Gg5sg7zYmADjKnCmjFzIA+E/bKtC1tl1G0U5jg7Lsb5Wirpt4dlMSywp5Y+F4QD5KU8hIVVoo9sQXIVPOYfy09OAd5XJC+WT324HYVxSnpjz/0XyecV4OAfM66pxUsDcYwMQQpMutHIr65N0qjQCajSg37NmA3jTPvt9Pi/8ShnKNkLaT1Ohj4FJvKcBJBfL7N98LJbrTA8MDbzgUm4PoM0aDur9QZxsrJ/Br/SAsMzc5sLcJO9yUsE35oIeGrlV6gnJulyENbZBQasiTjrj6J7QBvhHnfZUofW5PWKe9FJp7u3FDHwYr6Lj8WxAXfe7k1jt3Ix15pE0W6MlEzJgkmlcXUPmlmZqNFgYOQoDEGPJ95XeLrgOPYVO2m/A88TkouYmuuI69GnDUwBJaThwTKroyNa9NPSnup//NHaeGg5MdPBJg16kp903WVoBsEXy19lBECkX987npWyFZSbXyv5eIUStQaAkIqQntSmjl05A2skmjArGBZZpDPigSwT76EmklkHlt6INIn0HwZ1JXvZsXPdwnZtYf+cEATMqZoKJAdXdMJnnHASSLX8Ug3gWjk9PvqMmTX9ERGBhX4YIIXsP78ZhR3fLSRIVEUTG+r4JxG8NGX7m93meJD6OE8+OUby+/tI3YvsSAuLWdt7X5dMI3x//+MfzU6Ezo6pDlFL14x8kJLq5R/EwNmpM8LTCzis+n56AC4vkowGCJ2+jB67EEYLVagsBL0F1tkCJ9QlC8LuuFsVGbNUvnCpJ302yeCdaQXyF0xyGWe/Zuk1peAFmBfEmr5/kXcA338vvEBsIVqEgkQemv3j2OA+Xzyxv6fJeEjI+M68A4nJPm3tGke4LQeaD+p3vQ/RkzOIm9acbr/fzeTm6+/fi4bf+MpnD5o0XY3bleuzVwVG9DkqOMsRZeJB9Bnxc/SvdexRrlzeiC95VYegKXtlE8yxd9sFVfst21SG9B7j/vuR98C8Hgb5nYcuJe5YRuUcS4WL+3P8X8Jt1eUbfcn9pYlEB2+WkQXN0905UUboUUt6XoENp7VbIdF6QLEe4L5T7U08F8mlMKKPQZX7zkYw9kNsM8v7Zsfkgw4F0M4Uw/ywbeupWhVPDAUzZy8jduUJBPbp/AvwCXrzTf/sW7UagvPr90UZwXtT/HRsOoDEj6jp47zWUeYQ75zyCchNFKQV0lEpdxt9nOGBeunpjvcueVh/VcKAC1+/uRX3rGvUVMMp2ovicbScwo8zv1HCg4OMztyQsw8J7GhRqm1fO3E9FAqXYFS7rP5Po69MNB8wbDQcIsgYAtI8aQLp796KLAtl9eCcevPKljCFhzIoySnBiGnPEo9oODg5ydVzhw7gnOzsXEGhHcZhbGqCPnqoAL1PxfvDwYezv7aIQeorGKoJyNwYzhHOEWgXp915/Kf7iX/9ZvPT1t2P74o24wbzdqBWnx6xtbKOYIvhAI7ar4C2fKv/9/jDWqvBclJJH6PD93knURlxrF9Jo4epzH4V/gDDu+AymKM61NfC+k94HUxTXtQvXorUyLIIIIjiVtp5BcG9Fff81lBTmZ2ubclGkoTG19QsoU5M43ntQ8ABXSGdjlL9ZGEROj4LGCnwbPCmh6FUHByjcCGQoTw92d6O3f7+YV3XqYbwbowOgOY7+cIKSjTBLe9yf3dkFv/itsD1OPC3waYwg5xGVVYQvPQXbwOTopBfdqEV1+5lY9cSY+y8hzFbTEICsnQqHODPWiwI4qZBVZsNcsTzouFqFkA9+nEDX3E6h8t1gXKbw8TZKkqvJe+QbHu3mMY0rbWQS8K3ZasbFy1fzBAu3I+4+up9H7sqbuozLZGqUcJQmCGl7bTMFdJ9nYEjnBzjuEZEzDQnQdxX4AcqkXivJ16hDr4RxdTUmj95M/lRpb8eVq1eTp738zW/kilt7TfoB70qxS3pKQfBcy8x6kh8plzGnyDRBKdZ4IO0Qb8TnIvHJXPGkB9usQcKkV4TxIcoIy+P23G2Xy+1vM3kcfc+tcNA4vQH8rmwjb9SDIgMRpoCs3MN9aR1t8QQNA7h6P/NyzzmcODXn675X4fnK8f2MV6FHiV53Hrfs0YmzE+Y18Cvqpr28p5Emt9OgYJT1SoD+1JHxclHGMqnTlXlhUyj7xfGqVeOGILf1wdEBc38EfgkPZYNcHVam47d1nOdXT0oFv1NGKOrRoK8BzOBrJeRadJ2YHt1P75MRMrawkadYPi+gWCD3rl1O+I4fvJbzt1BWaLuyAnTbY/w8Bnm4fzvuju/FvcErvHo31pALSuVZNKAtBc9/enuTX6esSh/lJ53j6O2e5MJdh0ZWjEeyjp6AXOkiYxoe6MvpYgrjqbwwhA50gbdHq+pE433jOEzgQ4MhSrj9gM45n8XxQX6Hz/OZF8/dW+42WT2hdWzXqGB+L3nvyHKQYD3FxnvGdcmTFcDrofyH/OuHR3HQrqfhQP5soEKPS/Q0MWMcaKT6UMMBE6BKWasb9XhziLxVL0fblRRwR9nKlIoz7xjIL2Vs2pXbWYQl/ZiAuwu5s9Foxc7qhdhu7USr1o6q8w7+ERo0fJ/86V3BJe67XaoNP6oHY4x8XakC0zptQ/GOHnoWr6ubndfZpkPKBJYZzDDH/OzzTL4D/IXVSB66hBu2w3lY1fhAu/NECe7r4XFer8utDgatdZGIMixFw4FbQ/rtx/xcrG4Ad70g3TpxVtZi7tPfqt4rzGE9Dpbbs5w0HOhJ54kkiXO0x63SLQ1jpZMYlxjrJjzctiyKAD9K9x/F8Oq1IngjD6RtXQC4XbkZdRT/pEvinPhgXDLKTn2AtBg/k+OSz4QIdFvjuPzYMr0LBwqoyfuuMjij8ac4Gp6ETKAMtth2b1uT1ikT52/pBrC0Xf/BP/yV33DA3qec5+/F9RGTNc1TAaSzgC6GECQCEH2Q3rM/S0waXWqnCPQiRhKA+Upb7m07k7QuORUQ7Bich91jhJJR7FSvIDzIaP4NJBGAS4am1VumWhAwkF5rDvdLMGhXQD5Q4fpuEmU78CsIsxmFuPJYcM40B0dxB2Ty2TkYn0023rG1P/SLOxMIrnAfMiHeeOUb8d//7u/HP/vnfxIvffvbEI1yXEfpXyi0y+Pn9wI5mdsg/SME03fu3MlPiXQdRuG51fcfPojL167nFoUk4LwjM2wjuD3afRR/8Rd/lorihQuXoDO9OBjuITR24s2jb8XLh38dazBeI1o/tVvvw4nHSVdOPQ4abpSlpb0BfeWbgrJM/mxynM3Vju3azVhDSfpODAeWZpFpsaWx9jOFCv9s/OKaJ+8tYHg6Cc9c1M3n+y/ywtxVrlKgkEHn/Sz09Hp/eWZ4TGCyjd4Al9MiDQHKIxch5qVSYZXNtPg8k3gXgaE4lQEGhBB9mshu2Xm02qWbKFTM3eEo1kvrsJb12B8ewygGzE/6B8AVWjvjcjT27kRlYxUmWoGxpjksGpUntyEttTIMiaiK7jwtaNYp7VIQOToqrMwqw/OUPbf/MhTLcY+/AlA+s/3FeIBAFMbvuQDyJHxQ2Z7sPYrSOvhiX8+1VVJtcENpxiLooMXqGp20Q/gDwwWTyrfN6715fWk4QBD5IMNBdX0zmUL+UbT0U08GFVDvWX8eM7lsOGCspzC5Cu32uUYQA3XZHl7Je7333kEJuBlbVz8XNV3W5v37rmIceHa3gjnCSWP9Evxsh3sblPWQOp62VYF2S/+o1xVt4ZdlfkTDQd+VX/pd37xKP2GgpMeGA+qYt9O4HXmUI/PgfUcliqdPMBxIR4eHd7kHY1WJWBqbNBx0D95vOOBdgzBCdBN+ZxLlPc1woKA8pn3ihXsOF7gxOjmMo1uvZ/u3nvueou+0c8KcPPbsdeBnPIMBOKi319XLl/K8f+lU7+BhTA1YeP+9OL717XRR7x88yoj7wdy2vt5xN7rM32lplLERquDK3v5+dOnbx599MV587pNRRdkxxkEfhbXPfJLuj5nXq5TTOdyNg90HCHflNCqs9A9TsMsTh1CKm1wVlBP5eAUc8aQCjfqGpRNX5Kur4PZqTYV1FkOkqclKFfiiLMGDKwi5te1rYVDB6uARQp/CMfgOfuQ2AOA0RSl0u0aPNhpjRYOCzyYIYyrEXRrf3r6ac2Ow+2709DSCBtZBDQMiKsCJT249GBztRR0hWmXcdtRRho0xUQZe6UkCrE8QUjvdfnj2drfvSQ0d4IqS1+sUK5Ez2ugxmPDA2d5b0AD6CgzQ+YHVQ+rsJv1U8eqg2A+Aa11hDUFU3PW4QI+XrLXXU2HROJH0CflgBHFxC4Wh3tZBO8/mr4PntbpzGgEbhVfjxGjEPFNgpFwj3m9dvJoLFEMVIcZOGFaS74KvMyiIdTA3Z9CAXNGTQNDuXBmlz0k/3R7a24O4AT/kFU/fcMz29g9SrhMebvWQ/5jSiK1S0T+i/QjjwDkD8vEp3c06KCu3Z8y9/6TtXrbJveeVwX5MdNGlrKRNykyjXuEdATy8V1xkoS6fu+0p3e29T7sVlDOeE3+pOHsvX+C+jRFfpaPeS75FOdxbBKZUeUrjvAry4W2+o+zpaYQyU8ThAc7CclbEO5AeKFO5BSd5v3WipCX9YH5oNLA8t6bkM+slFe2VN2lErdG91aSffjrPBxqdPLVA2gP+C0jpqQbGPC4R3F8Ytj4w0b+EszCkvrFBMsvMpVorvW+if5w4m7BIhcRP8jJHJvX1mHQZkxNkY1J64iRPH8Wj0WGstMux2/06ee6g8PaiBeyrwiQHH7g+7WLeZKBIlPIZ81CDtyvo9fW1qK6tRgf8sLk15uZikWQBN5P9GQKHnvgPHrhSP4KvjKENYz5V7PUq6KFDeELGCHgO9QCg3RpYPcJWo0J6HcA3J1zKDuLgkPI1Jmhc8MoguzxHQyAvv7kHAU4leMgYuA3X2AKtbi8OG7UYrDCfKLeGvNr3O3wgjQW0X+OA+/Ady4zgT1o2HDB1osnPco3fg7KiRrTKBqgtxs60bDjwPfHH4+otJ70x54YD6e1meztah5WYPkRmOUaZpdnVtTYylAYN8vOO7XIrWAt8aKDYrhyWoz2Gnp0A1y60jrJz7jZW6C/wSvwrFnvyAg4lYMfESS8A2/Sk5ClveQoC82uxLcAtVSrh2Q5kdmMJKOctnp/3NhBuzlUalF6kwqQGf2pCo0/ol94mhUws3+Qir/Lr1LynqaATylfWl54L8/rOJ2XKinIVZRbeDW7/mlF2Cb5bjzID1O+DW3A4vZ8TV2mjcRMalD3e2sqyR8CrOyzFxvSTsbFyEZpA/TNjMqjMrzEflUmV4wucKMakwHnHV10EQp80G0aR87OUfIHP03xLF2UF7Tk1GjinJ9QnTFwQ5775zuiC/FOXSoPGf/Cf/PIZj4PHafl7kc48JlnWE9P8QVZWfMkPCbX/ut1xPLjfgYn3UC5AFm4qZBuRPSA8Z1cVi29J2LjSmMBlidXZWmyVno+18lYS7O82FYhnuSKciMik457zN4mqQqsrtCsQKQQgXbYS0P8mk/VmPTAA3S0RTJ9Ux7z7CbOEasJ23v7zV2YuJpZ/0uppmpMhWEz4L/zhH8Tv/Is/idfeeTfuPXqUxpgf/uxnowmDE2FOx49UTLYCgTQY/OYf/mH8d7/7u/EnX/wiwk4/LiGkGuDp0uXLcfHKFYTLuXImgtIPrVs1xnZjYyPPv7796Hbc2X8z7o5fj0E8jFr5OJrVcayS53zdZ5J9ekIq8KMwEKS7n6tqHt1H9Xpw8ZOUA3p6CY+V2XqsV65Fu+xqwlPqXEpm8UqDgZNrafKePsx88wnKtQy7xWfmzxEsrsflnL+K+05qV1eKvZHiuu89GRaLdKYcf3sBp2QsfBfd3R9s8bky6pcnpHzPseQ9996mUOVv2037UjBqqxStRHf/PorNt2PagcMhBKO6ZgCwMd/oRApJVcfHvQidYwRxlCYFLhhs2nvoUwqYSylXDyD+cBGIYqGMF3M2c+dnJu6vDGDfGg18Z5GyA178p1ACnrsym/m9Ley9eE8hQINBKq1PSuLZocHpGAu9opbrIQkPjzmU0WlEcZYewjh2uyME+mpUUCbcGpDCt2PLWE48yigV/KKs84aDRfP9puFApldbRylb/AGCab+XfVpsg7B9TzMcZLvsBwJOsTUGQc52887JrbfiBIF4/fKnolV5vEL+3XgcKOwb46DnKhkCmu6h6fLJ89rGxai0nrRVAdorHaSc4txye06Z3qO+ZcNBUVZhzHJemLr338q+NbauFko/6UmGA+u0HYsTFZZTATvjLICXljtvAw9iZGBHT09Q0V/cJz3NcGDSQCFPeb+B4oMMBwgVlOk7Pss2IQQLDxXNwfEj2lAEGmuku/sa8JghpPCMeafgsra2loH9dE0f7L4Tw4dvxeDhO1zv8dw9pvSHcXUv+MndNxijA/CoH5XaZlTHpagjzNQ1XlP/BPpw47lnozycxf07D/MEAl2qJ3oSoJjXG7QfRbI/QkiSrwNmV7xHCC95dB745XaVFgptfeb+/gZtYw5okOeZWy+MUu9RYa7IMnti0D2JykwFqJzeE/Istwu4tcEtEMYimB7cjZUhsGfM3apgnISBugfzp3t8jDIwzVVe4y64XeOQeSj8PCXC4G5jeK1HRK6mZwKKIH0ulVw5RHGhDcYOqFfgJTxX+TYQo7RB/LYOFYwhc69ZR7DjzyMe9brQANJgnkvTcmUVnFDJQkyNWSp8hxlbwUCKCmLWQcX5bh1lewa+SjsMJur7vZP9aLZR0miTxgiPbrSvIADwQqBfXYsa4qmr0eUUHD2VR4+JAm7GmaiqcKK0GVNBGvto7zBGnT3aCSzAdfunMpFu6tLXMXNuBSFefOS3ND/bBd6kMm6eEjSt48kpCNiNTfCqmsdh2qd7t99LetQ49cxS9FewBsaMdZ6U4T3mvEVpQNIANQKmC2NFznEv6rQNJeofG6yQ9jsXzJMeTL2HMW0Z5BTEA5TJ8+wHz8yb8WKkt3M+y5c0OBT7/+lLPiuE+jwOFlg5HoWgTn7q10gljhT8XKFaIwEN70OTwUm3Xonn0mc9DbJu+QDzJ7e3KNcoM8D/dI2uQfMsS+8H8yWEUqY4K/9kXyzX+hYXbdaTRu8xLzWHPKEEnPTSyA8W0wYNscCayzEqFIKzPEsPFheTVM1MmphAFPLCI/WEkVc5Ty2DPBoYCniB59Ig8G9lAH0/vo+S14sBoD2K3Xjl8Ivg4m6stueeFsBEti9/dPVXxdpV6CdeKpH205VaaIt8TCN3mTll/6vMCbqCHIFiswQrk3iiEUBPArcgiD/GbUiDAbinJ5zz1qNgRzwfI4fojeB3Ff8RfXXLQeFtYH7elc/Au7vU69YF81mWlzTTfHocGCthxjwqdYEDcB2KOuRZO0LBZo4fq5BTV3F0n0YIlEzaodKcWxjEVX4zIKkcM1pnDAer3K+C4mPoeg1FfcTUWl2hPHDKd/3TeyHhoODrPXAMDE9jjSv1aXTkXhUcapXbURtRTxNYX2CsrYpGrzSgM3o/aQShD67KQ2UidhkXMx0eMleoEx4zqgEDHo3q0hu9LJDT6Fcm8d9FYdqRwQWp94nJuQ28NeJMkgYV+U46w7i3Ky2c0lb6SXmpyM9lpfcZDvjtwtVMD4h5ngpjVWfMexvr4E5hPE05XLgLa+4V2x5Iwh+8XjynM1nfoqzzyYCIGjvylAjwsqA76h/UQ6uNz5XHb3Np5Mq6Gfvanp5/tRitryVsTgajuHsYcbH8YrRWwHnLMSgiZa945Cy4USxSFvQr6XG2ld+OrXO26zYFZLFqsdDgdqakOepBKEDvu3i/SMX3jM1Ceco8vu+7y7oYt5hvxbw7azjINEe6pbFYpOVbFnVa75nEzaUHWakXBS6sT71jrv0TJj+MeBWCovuIwHVwzhTKO1mpSp7fi8vkRO+Ny1Gd7sRqCQE+iWEBzO8kyQSzEhkTyFmcLAC+WI1I6Lm/nm6g0aC9TRtpZ/b+6WnRzkVbP7xN5IV5TBEUUylzzwkE8YOSRRdsc/7jSZf94VMDCF2Z36JPTIZ+pxP//E/+NL76rZfTFVMiurG6Gj//wz+cAbByu4JlkxKZRCC+S6T/5hvfiP/qn/7T+Pq3vx3v3r0bewcHcXFzk8kSsXPxYmxeuAhiFpMtiT/vUEQeAdVeX43d/qP4nX/9m7G3+0ZsXZpFG4JjkJcWfV+seiwnUHr+jZSdeHpKZd5PykjjAVcZbiWszqfOaBD3e4Noly/GBsLyk1aYl5PNsh+WLUxyJmVt59rrc66c1EufTsZFft/Pcub3+f/0rzBKKIDMv1sGhNvgP+KF7u4FfhUCVb5Fng9NvJNu9HlBqKnXfdIqqY5TYQx4crKNtiVdTQFlsWWi6INGIYWlzsPbeRRYudlMPG40N2K9thPt5o14t3eLUgZRJx/8L5XneOjKM0J9sx4MP3VYEcU/oS8yEoMTZb+lFUtpMc8sALnz1LpNo/LeKWwcBwUSjRBp2PI5/7w/z5fbCWAcCim+ez4t8kwPD6KyvZNjsZx8Y6ZrM21SQTdQWWcwi24f5QrGUVNJtm6FMf6AYMYZye0Kzhnfp40Lw4FwNU+OMX+FxwFMHyXsNFFXYTjQ42DeHgQMV2keGw6YAdBeXd9tl8nf9lFhzPFVOR3euh2t1vOxdfl7cmVokb6bGAf9k4MYdo9j9cLVaO9cQelfiwHluCe1deF6lvdEw4GukrbrQwwHxjNQKMugh7xr6t36Zgrqje3riYMmA3r5/hmPA8ujHo0AxbycJ2DpqrPtSoX+TH8RalCu80jHeX2L9L+G4cAyXV3UqKdS0N29k+1XcC7c79vRvngjgyLqPt9FQdR4oOLZWkMgDPjsg7ej+85Xo3v35ai2tjPOgALx2tXn4uRwP4aHKFy0T9rSbq8BCxQkeGnp+DDKB/sIPqXYunojjw5UmL/3zv14581349rli3HpyvVooMy2GrQJIWfvAEUdYbLeMpBTJZXY4y5CJLRCvbjVqMXqzuVcQS/1wGO99rigQinQaXToIfTpxu2cdptAY3UDQfAIxceV+1J0+gg3xlOo16M7rcbREOFs0mdeQUuYs67Au5e/06ccvRtUlqhD5cqjHjvMXZXvRrMRTYVv2m8QTZXv6B2AEz0YFUoetM4jYZk2jCeKH7g76neSvjEIcaJRlK5pkFIpb1ZmMXa+0Q95mIEja7prQ5pGHosHLHoTcHoVmkFbysd3oz4+zqMl3aZRGE2mKJMoR+D9kX04eJi0SLw5Yd67haM39HIVDngc76Ls0AbmSCqSENbZ8YPEqz5l+q7w0LuzDUpWVV7BM/Hn0aNH0CQUIuaP2x90sd4/6RVbIHiu0cR5KOxHJWi91AdalMojyoR4KNl120DJ8erehqa6qMJYM/Yaj9569ZvpPbCx6Rzjfdspf2du6VmgESOj2DuvaIdu3TPgnR46yjbnZC3rM0p9rj5Sf/JN2qRSW0Z5HzcLuaOg51zUpfeJ/Mq99o/nOWVaLHQhYyQ5X6UzSWsoX/pjOdSf7aYOPWJqwEk3YOlwejFKw5vInvtvUARj2tqBXhfKQWEkkMY7rlYhHYaSazQQ76jTLQoGQU5DEX0agiPSs6J5Ntp+2KZzKdtEWbRRF3Rpn9tWMhAmuJUXOCwfGRztg/fdvKZ5VDf9A4bpcZVKIeVL85R7i9JTplAhy8GgjSnzakDkvp4/6Smc/SvgDAOJWa2FojyL23e+HAfdO7TlkPnejUZthblKu1K+h/bS1lYLBQ4emLzpqRfjlQYtx4G6FvUJHJIKTBoN+FxO0o0RtLOvPE0fVORdAXdbggapEbx/CI0ZQgM1RkoLPfrR4ySH4OGpwcDn5DOgq2WMec+tBwMNsYxRbm3gfbeFpTcEf64a+57eDG671tvALRHKHNv7h/GoVU2jSrFKTRvBIbUOlWEKi96MMeG7AQw1sGQUfvqkB4Jj43a/DecKODTM1WumnNu0eJ7HQeasRTbQuwiefhrriTF2Jgm9CTJIyhQ8E1cb0KgqetSKqKAQxnitIKuUoOke725fxVPjuNQnlHKIEr5KSaOT6JN90gTmWyt5hGkf2qnBlTtZLZ2BfkATafOUsUyFn/F50qWSotyW8SfmvFVYdHvjeNSF5lDXFn3VuycDENIneWpxzesz8T0VfvGNPBpLhEfZKjY2st9JG3jmyRHKr7nNQjw2P30t5GCed0/yZAflzce0YylRVx7B6HxZkheTZli+MhmvldqFB9hCtxEfYg/eu7E+305BXwFkq/9sbFevQpOo36kH73L7yopbD/idUy3LLtpSjKF9Ma8GN2OruJiFHAjArK8EvtJJG/X+KxPlUUZuRxoXxzGWq+h/cxp2muyH9VOWb/JVoBdXMYgJj6W7j6/llPfO3zyXckAZfC2MuhqvdE5i8BBhsjeM9Wsb0UexOAIZE8FPO/I4FeUvIVf+hOiBGAMQ+j0U0Lc67+V3KuLZApE+6lVY9qCkFszrTD6K0Wig4DsbQMh1w6sj2MHwc6Z+xOQEGkA8ziD105LWXAhyMjc9Gj5CPZZqW4tvT7voHh9e+esUhhAnEO3Fm9fiysVL0YJ4XEDxf+EGAqLE+txY5K+lfhx1OvFgbw8iKWEd5R7Rw5OTaLuHeb6Xx/F8jOD+LMqENMdJZTdu/OBKfP6HrkcN4fDRrUfZJifxkxIjM//25PQ0GBeGFSb2/Pf5JPPZqK1loL8PSzaNuUVZlma/nlyqE9kJV0xoYbDIV0zQFHS8uJ8ujnkhUC5dvuEqwAJPPXM1z1YGp+51bsfB6BGEei/eOP523O3fBV/F/+88OT719QvUBzNCqFZ4eWqyvdVmGBF92tkvBJyEOxefCRXAYrCnFsqJxz3W1i7G+qUXY7W6zcCD19MNmDUyIzijMFLavhhTCOgKQuYpmJ6Qcnwl3gpzMCI4+fzJUjIPVyGYFgzr9P4iWQcCSVqXNS4sPzPZCN7XzVNXuycmx9bjfKRpHwSveTpBaLfa9VY9DqnS/d9nE+NNM57UfTHhA8ByLjkG/oFjiZ9cWe75v0VafCtg4BxTSBjCrNrVdeZEYVz4u6QSCtCMzhnga4iC3EVJ1VjlHuKnz2n64fywfeC+wu3T5rdR9nO+qfRlQgBGeVeYLs6D9xZzCMFRJYr/intn0vshrDu77XxcLsVQzmRwUng2PIk+Z9kaXz4cJ76bNOwcx8n999KDY++Nr8fJw9u5olzfuJhGhzUUPrd/bWzuJGyH+/ej89bfxuC9r0Tzyoux/WP/+4jr3xuNS89FY/MKyie5UPRaPKtffD62Xvg8guNqBiic7b4WTZSMjevPM0/G0epN4sWdK7GzP4prwOHZZ25Gb6UZe3ffFljRWN9Ow5DB/Dbb1eJ0Ani7hn3jKKTiZDyLUi06h/txt7MSB8NKdO6+EWX4q3uryRkNlCxX4U5GK9E5OY6mngl2HmGo1FhLA0G9hICtwQDhdnBylNsOHlUuR3/jE2kEqZ3ciu1yL1ZX+tGmXVsXLidOjFwxbG3EenUltiH3rfYabVxP92kNS91ZJXqr12NYWY3G0XtRHx1CoppRh+YMDh9EFwVMI8OsuZXbIMYGL572KR+YX34umhv0H9F9tH8rDm69Go/uvhd379yN/WNo2xp5ti/HheZKNN2CUd+Ig9YzcXTSjeqDr8f67Bjl3KMmUVYOPD3iJFfeu5DJPr9dVJjVN6PXQzDv7EYVHuEJDaikGdlfI+PewUns9sDB+joM+g7l3MnVQo1JB0fHcThtxeHebhw/uhtdz9OHBnsSRAmh9GRG3QePojLuoCyhBCH7pNyAAKuslYa8+Xx1iw5PGHaEajJNVlAw2lcRRsB96lQxG3N/dWM7fuSnfj6ev7SRfEtvBmWiqe9U2vle9FFqVbSgO4WiCs31k7kr/T1Pg5MuNFZj2t0j7xIPgH+PDSztAg/4Wczp+YUQnHIAMtZycqEptx54ROcS/9TIVNb7pfOoeA+ekHxbI4HPKSf5nEK1vAB6UFq/mYEt3YKxWM207hrlr7lFawWph3mQQRYR5A1GKJWWiqRwTxmNrYuxeunZ5HHppcW4jzqHMdIgqZFFY8sHJGGj0VjDUF6U6dawtSvPn17NjRvw+WEaIPN6dAuQGTOBOvI6ROnVK5CyCmFnnvgC/XTls2Kskd6jmBzdp6xO4tgx7946uRcHtXEc36ihgH8zZrdeinanG40pvZQGL2g4dFK37sKI8CFXwvHp6bFsVSQDHbo9oQ++isNjjQUajeHnGfgQ3B6A90Oeuw2hxzzzcwQu9XudPJlmAJ3ou82J76ORHkVuezI/ir7fua9RzK0LY4/7O2Qu8e4J9Viu8BgNmafI12N4aW5p0FOM9qRHDTjtJZ5qrDB2glsCgFDe0yvC950POSf8pAzjgJgWPV5wRHHIe8LX/H09csi/zF/VZTRqkml+B9Ay/2pRp2zGYxvcboHt9xFQ3qNvKOg9aJvbNoTxKnRyNdq8g/KrUvk2CqaKZqtYeBrR1x70IL0TFvVSlws0JelJo5ExAvS0kDa870L5Nh6Ti8HjJd7ah7YbL+EyPKU0GMZhh7FcKMEkackZ2cCv1qt857zl8ujKGldvrfAoXsYZv+Uv7mkwcAvusjdOxhZQ5nwSvyfpnVSlfbO6i2iPyz1NtgUczlhvfC7q1rChp1IaxrjXBc4HwNCtbKfH56vcSco0anxYEgbgTAneZPBdA4wXRgPmzwdPIerX+ABdhTaJM2mI5N0zRgOaLQj05pZueaP8D855HCwNw4emLOJ98JrfULhncjH73JsAT+ATAPcQxvoM0KUdiL1uaQjSlbSC0YH3lVUgRm5PyJ+PEUVL8YXypbhR+3S620jks/VMvo9+Pe4tOKLRa/4DZJCIwgg8S1qLjwjwnSQBL6OUkSwj6/mUx9v0DhiVenGszwfkfVLSAvSBSZA87mYSIk9UKNG/a5evxirC0NWdnfix7/3e+Hs/8RNx9eLFXM0x2ZaFIuz3VIi5dg8O4rV33kEgOYoaCt3Hb96MX/jJn4wf+5EfiQ3KylVPJtxCMU4k4d/x5DgeDHWT3Y8b6/VoMile+9bt+NbX342PffIqfQE7zfpBMDjTmceJbj0hPTnvIjF9waOLsVG+mtGKz9frT8GbXgxO/JyF8zxPaOP7jQWLxG/wdXHf/91768/Eb/58Jp4nCwE394Z7cYjwOisNYcpvxb4raoPD+OLBF2NUQWibHcRf3/8zYFmLi40CdtSc5T81CTsBxeXq6f7eXrx7+3YcHhwWKyquiiwUrnla9CeFIT5HHjPz8GF89eWX4x0E406/l8YmXX+F1QBBxABirrDU17fyuCrbeKV5NWqz9bjVfRCd0XG0JJrO76PDJKwZsHBeR15PSlSgJT8T7z8xWYZwgOYEZVrW8ngkE4AmrUCbjLhsfonn6dggIBZeB4Ug9qTkvr7JwX6Ut8H1UzfcIllKthFYu7J/Ag3QuWKzWU7FwP2iNT16gHPWSb4xAmK5BY1RmPJ93ik8DtxrZn8W6ckeB+LQxC0QGle0tAtXBI1043flJpkAuKVARd8LjwPwDdrjp94VqAcoYSfx6J1Xo732fKxf+sQZuH03MQ6a7iOvNDOg37DfidbW5Vi9eD33w7pqX2ltZjsXHgfivR4JTI0cE/vVe3Q7g4O5Cnje4yDjEAALFYBMvHfy5pfDExXq29eLMnhn3GWsdCMGJ7kpwMITFeRJ3l/uZ7YH4cvVxmXDARI1SvX93GNfcp4svWPSg2HSZRytZ9GeefruPA7mcKEs2+LKVg9hXwVEpXHt+ovgMXMP2Piue28VjA1+iNoVK/e+kSvB25/+uWhf/3TO3wOE3EaznVsIBvv3MsjR+s1PRK9zksK1QkNjAwXm4s2ctyvw597ubYSQ49yDGx34RnkWOx+/Gms712P/aBTrTYRJFK8hOHvY1W2zF93jg4SP8HOrwEazEg0DIroaDZ6oZI1LUJzKWjRmPd4fxFFvHL1ZLTbqvCcCoFyt7VzJlekmAtDG5kZUPTIQuDRR/uvMlwlClqvsTdoknAatK9EsgXcjYMRndTZEb1xFCAY3gYUwPOxJ9WdBk1CwgBSCsIaiKm1IN32Uo3F9OyPZrxzeAW4q+nrGIHwe7cbIlVuUKAMjewKDBle3QaQMw71pbS2FRAMW6t4sXWw1GzFcqaHQoDz0in3ptmPYvFBs8+jejdV1cLy5GUfHHZRZXXNVsCoprDUqCsO12D3uJ565uqRcmd4o8gvklNYq9AMZ4v5Rn672EfP7zJX16I9ncXzSyf31eeQd9UunG+CQK6n2T1rttV2lfaoijI1CpF6WCvbFth3pFbQInM15z9xxSwPISX5dfYHHva/HbPVKZHA8KSH5SyhvU2mu3+dzJpVranLbifEZ0qhnuSoCvmk+txFQduHZszTXcu7SHj3eeM8nBpBW+a8N9tIYZnsWybLr006OufEaTnk0n5ar/OWKfdG/gleUKbS+YvyKYjuAUenTfZc6KkbzBx9crS2Dl/al2t6JycNvJ02XPsg7lJUypgHvOj8r4yPeHUdV47vCOYMg7ibvsx9Zd2GsrK+hAJBHRV5PlelEDy7ar+ElaXhxmZTHzsDnTOK+sDy9aC80yPKlIW6tGHaO8jIOxrB7AB1ZYYpRn4qmxh3fW07wcnF8DL/pHN+JLrx8v38v3jj6G5Tgd+LKdivWkSE1Ss3gkbODDjiE4px8iPJIxhzQWyC3TTyh7Xo8ZFwCPj/qpdGgx9xwi0IG21RpR2HPQHsaC+ZbE/Q0SOUe5drvxRYDaVuniHNAnqkLeZSZcUEsS1lBmPseedLTgDmgwq+eo0JcxDIoZLcqSq5HMA50G0Cp0LugOUQ5rFdy60KhcEKvGX+9K/PkDsvlGW+kx4H8E50+T9QqU7+r7Lrnt/g9pmzfNUmXs5p5WZZdUxZWPkocL+rzCHllAxdN9FRZRcnc5m8VujQ1pkW7FLWdVlS5evVhdIYaBieJk+v1jZi8Ca89htZOoVMT+jEtx6Tue+XolfrA6qxhDiDn9lK3DMygs6dzi7afv8SKqqv7yGu5BYF8NDn6fY2Hk9hcZ15FNxc1EJ5SpzgtL/HfVwAe7S0DZz0b9FQxAHuVMas69qvwjnlekwZq405Ylx4OSWssYykZu0Bvg8W2iPNJz4ESsuIYGfDUu4NkKf5yG0N6yiYNK5KLWrXjI/gN+LK+Tt3lOAA/doHt1sq1aJfmHk3jHmML/NAJNfJYaOpi2c6i//Zd7zCPTi7pLQBt0dugSn49DTKOwVMTBZIvy+BrsRUffIOWLQc/90Py7BbCNBtkW2jHP/iPz29V+OjJopdhnastCs0AIs/G9JIRuBcYYTVdaemMQSJqdKyg7yBfulXQGGfAUnqa0cDUZ+LudUe5f/jhZD8u14ozu7/TZJl9BuiLR18H4LW43XsnGvQB0o4wv5XW4KdZnJ6UtNS9MXgHgaAa3+y9mmf4nj/mT5h55faEk0dZfkblPVePfX+t/2Z0KfPW8DZCkeftnhUwnXgflBIBAJuQe73/FoJEL457D5I5bLcvxseefT5+6NOfjs99/ONxedujlgqLk6XKXJPJU0YiLZefbY9TWRtHY6sWz3/ienzyYzfj0zc+Fteu38ho0lqLSxIoEdCyeF8i9BAG8+3jL0arojAo8yzH5vZabN7YjPdgMu++eZ+JuhLtBkwmW382LcZ/GQ8WaXGrg1B1OEGI58b+pB+rRol9SuqgPBz03aqwE+vVs0Ybv44QJl8dvIFKjbI8uh+blfl2hjP5CgImXBZCyWnye17g66wfX+9+MxrgwhuDt9JKS+4YINDe7d7JAToc7cedzrsxXenHne7rcZ985dIxcHs9upO7MJuHCKiDaDYgeuVBbCFkGJ34AHytlREMKfsDt1sIJOaoK0D3792Lf/aFL8R/+z/+j/E3X3+JhxDctRFC7tppoFHHP/tlH/3Ndfv+w/hvf/sL8Z/+V/8ofvuP/3m88sYbsQ0B/MTzLyD0NGJ/FeW2thLd4UEMentRQoE3EnStsQY5mMZrb78du/d1i16NQ4UpBN/yIUzJY3LAF+EFj3tyEpZjiL0E37y0LdMyPthWfucZvj4Hz86OK9/NL5N3vMTROSHOxLM83UXhbs7wzieFKuMSMBgZ2ZlM8ycmyrZu4Lyia7CCK3PB7YYGKJogpBlUsZLbA8wOA+mgmKHgyNCzBMZnsVXBPtq74kLYONzllsERHxsOLKM4VYHx58pbCl5LMQ5812BuhWs/tBh660qGipieAXI6GVT5/lGsrb0QzYvPn+n7d7NVQcOA7tFuUWptX4nWhZvZx8EBSmt7K5Vs9+0XBo5WrrA9ePVLMe4jbPaOcxW08+DdWLvyXNb1gYYDxxSY65Zfd/WXK8eSdkw0zFC+ewoTVgp9rnTPFYICuP5HPynTesquci/Gg79c9aGtKmt5/xxepLs/gn7V+AfUtZz+roYDgMtvcA7BuLv/MMtKhQ9YNLauJK46VmNw5uTkILrvfR1GtBurz39/lDev8b7zZCUODRzKZ2tjK9+b0HdPAoDR5EkNuvqvXXk2DSoK4EmhmKcVcLO7v4dwPohhqRsP7r8W73zjG/H1r76UJx/U2+u5agmQoGulPL7QbQGeme6+5jSmOBehxyrDMxS93EaGMqGRx9WX8eGDaBshHAFvoZi6bULldXXrInQOmYG52miv5baBXCFBudS93RXnDKzouFZXY1xZzaBSI5T/+qST+DekXQYCbNYobx2erPEMgUs4o86B/ChqKlHMoz7ySyeYo+BoFcXeoybdn2pQwSa8b3NzLTYM0sZc84SYnidC0N88oQN+J350Bo43ZQCzztF+9JnjRmsfzAohUqXQfcOj2kZuq2iM9qhrFr2ZWxfARQQ53YM9vUMePz7eQ94ZpzLrlqe1hrEtLmRZ9mljFTmFZ56S0dhEedUoOIC+gj9gS6yvbwAH6pbuqTRNV3JLx1B3XcqvajwAD+sr0k2VjrkgDe7k3OM95ZM0bjMmGY+Je+mVYHOp5fX9v8qjx96JQ8aqjayigY0GevShdAMcEG+lt8an0AvEeaURwNXSPFmB4XSl9lbvLfJM4tujd/OI4xqyWUGPVCpog8ocZZnSMKqyR5s0BCk8FxX7sZJldWYnATUBRuVYq67NhW7oqHio14Er6cwj7yVd8PnQ2DPFfBd/VVgeME7dlWEclDqoMv2U73wuvZ/0mMv1dtTaG7n4YhkqxyXGqwLelpgfM+SuVByZFw9nB/Hu4A6cFzl2cpTHG9teL9uS8QuY467yjvsGL3WluzCATRjf9IxTqaTfh8h0tw89+nYY97vvImOtJb9ZwMG0KFscyL3ktNm5I/0JaJNH6nlqwNHJvXj7+A3GYxi3+3dip36peI+USjrjMqHsO314ee9b0SjvR7s1jUZDOZ46nOsojLG+Cu1zEe4opkNwFwUuiwEeqXQzlkX8gbOXXgMD+ueWg7xU2Jlfw95J9KEp/a7z9CRX5kfwGj+H6eYPzWQ+j5CrPeXAlf3cmuC849JY4NYDjQjFlgToFPKEC3wQThR3+gaFdHEk3+WZMIZw5D79Dn0zlkphIIArkEcF2S0EGgrEgRLtVzlMD1H6aiyH9S50G7w7RueRl7jvnQLyBAXBkccL+tv8zKUql0c4ugUpORD46FF/Au+84aBBW0cIF7bBpApV0/gD7jnfHLfKGHxjvk1axUKJi0zttdVoTxtR6kxQcJmXdHN2wCyGfnSmyGzSD8pS/lsFN1YOUE51meyDv9C+ys3N6LXJVxpEj3vSgkXK7aDA1nGGyJ/i4AL/zlz0OwZSD+BK3sU2VT9kW540UgVuVeA4G5fS4Gxw9VzMOy1nTleoU3ipZ5ah+T4rQ9/KyGvjVquQB+fJEy0q0hsNA/AV3z9NtClPSqAOt048aeusY5yxKebttsHKyTW+N5Cn6vAFtyN5jKN9o5fFe7xT2T+IWaMRY3jrgKL7I/jAYDUul2+iHzBG5oMGQlmhJ9IE2k2+pEnOaZJ62WJRujzYBwfQ72YPcgH09eFb0YJmNM7rPvYjy/JT2gStkz7xU11U3qWMYmvfGr4bPf7ujO9QJvJbSU/ygtYbDLn86//xL32o4cDGPSl5V8CldXJxiTAANVe/XDFTcLWDDhrlCFyJi58yRA0IBgYq8H5ubfYbDVxWEP32+Be4BnKm4QCCtA+iv9hEuOT+ky7Tk/qQz/nPo1q+ePyV2Cmtxp3j1+NCGeFk9SrtRoFdQraPkrq05Q0U9M3KRrzcfy1uNK6i8J9dlXSgRIwpjMZmraDAp9X9XHIAX+m9lp/3Rw/jQnU7mehy+jDDwSLZz1cpS+Fq0LmXCLhZu4TCWYmmAhmTPPfcOYnmsJJoLIwFi0t4NJtMjsvV+OxnPxaf+75PxIvPPROfeebTsb1zAT7keMN4HXMG1UkHCY2jEYrk5CGd3YOpOd6FYFJF6BkxV9648yDuv/UoWpuN2GJCZV08fzzlSHTiSUYD0+J2B0HtkEuSfDTtx47eKPP+FMnvxSWxgwxFu3KBSYaiIAEir9l9xyPJXu6/kRa8h+PduFG/lha/LCXzFdcCNmeThaj0QZwQDB4M78ZvPfqt2EIgeKX3UnQQQMowu+F0P944/iblDuOYPLd7rwA7BJyVw6isGAdkALwi2hraEBw07Bg8TDpn/IbhtBPvHN+PzepFFH4YQfa86O/ZfpNkWFwT5umXv/KV+Ef/+B/Hv/rLv4zX332X+YpwebkUNy7dBB4QK/tk/+avZqI/r7zxZvy/ee+br70WByjPblO5cvFi/MJP/EQ+v8sYu3o96OxldPAV9w8e7eX59q++/l783m//cXzlr1+JNYTeyRp1aphDCDCQT5lxp9HF9aTE/ZmEwn3O/pao54MnpxWjpbdVvIryTnsjU0Vw0AiR9GmOayb/dw9oKtTSsGWGspQmKBgqvJUd5+7Zsc89djJP5kCVeZVMjvsKqVWEFxWGsmXbHxB3moYDV5aZM/wtGw6WyxZfx0eFK35l7bECnWXoJWGZS4aDWSrkWqERbHlXAdPvrrwr0OoeqBFGrwmF9APyD+48is3V56Jx4Rna97ju78pwkKv5CCx9FGD6nIoNSvyQstzGYju6D2/ZWPKu0j7m7nuv0iYoBoKeg2uU+NbOVWCCQkN9H2Y46LzzVXDtctQ2UIi5lwo4+YwULNy856qtynxFD69zdFflP1doqGeOLbyDQGtdKhYK1+fG2+TKc8Y4MLr6OSNAwoMydPPNtMBvx/MJhoMczwFzgufCe6AxYO9OuPdbfHTFsLl1Fbhcy33Ni/J0oR/s343Zg5dj/eb3xsrmTUCJEMQ70qGjw4MUrFVa7Iur2jXeVxHU06C5fRkBtFbEJwAXTJsXn4npcSeO+rx7YTNm0P7j+7fj0a3XUPaPYgMFYX1tPerr2/ShFj2UZJvTcF7NxrGF8mB5FX6rTA01KPTBbcbeFdk0qtF/x8fTAlSKHHeDOhpEUdfp1Y3NDAzoqrgrIwZN7KGQDHnm3uN6vZrKHlJHbnHwZIJJbR3huRFNzR8TFAwUDoWije0LtIcGgpfGhRhAe9KNl9/uufdRHVqoMuHWwWhqZEDRdL8v46DyJm8zsKGnMQwZE5WRFMJcTabPKubp4k/7esNJ5tVroq7iAQn2ZBznx8gtPNTdX2kkjGr9fcZnhGLa5F15E21XqUaR750cpcDmyQ4aAkoaxdvMbQREDTB5LCHKinAVp90SNTx6BO8aR4ux8dSGLu0dT5mPtM1V5g4w9OSDNjQy4wwAP/mysUPScOrccDBTQUJp4PvCUOCccLuW/TEIah955hvT23Fl/1a8C99arev9UQibJcbVmAxuzdDw4BGhlpFeCypa0I4pN7Jcknur3x3cyqBwb4xu5aLQqdxDnjxr3C2kjI9wdz5qENNwkPETELYXc0Ia+87oNkpgJw5nJwjzq6nsez8v3i25JVVDoWMIHhSfvEufnJfpHcb4SFvvo0iPpr04KYMPK5O43ricAn3i8MkdFJdRGuXEVQnICmNeRsapqaAzliX4fHrf0oc7g/txC55fA9Z9ZJXLteJISdOibUX/pNnzQIjQSS9PsCh4ucYXF9Aexb3OO1EHax717iBnbCGLQ/t47kUm2lLwsvRGA+4Jc+qZaLijrKnaKorZEf16e3A3V7rvnLwXzyAfQb1y7I7Gh3G7+zq4cz/6pd0YcVVWUCRQuU8XicClNP7Dq1fa4CP4Nev2Y8ocTM8xPfZ6HeqmXrJpiNBjYHFpRJJeTZlL0qvJw70YP3yURt0h/GPMXJhAA4zro/ff2NgqLlDs3o3xMc8ZvDwhAV0kvQ38zpWBTL1og/NbbwPjEfisDI/SG8CtA3omaDRJQzsXmnEaZAYq6DzP9gGLEu8J1yFjbHuFq1H4bf2IsjQkVIejaA9GcVxjjCEurnSrBEPlmNeMMeNQtm18V1bWaCBHGjBUwlsjg7xTBVbvghrvajTQ6GDSDX9i/ZZl2eQRZzxRYSFDGyyxIn0zgC2/XWRa07jlAmCzGP+VI1p9DL3ZqUF/+in3qwSnYslg1naRE4bQlAr1NacxujiBJ+xnMERp3SLlKjxXrtLr9UB9T020V2Xfraoev0/Ds8+LZN15RCnlV4BTFV5TaQIH+7pUbM4VPkuMrbJdbgGw75SlB4IwH9PXZcOBbQTCMaLMnGPUfZp8TxyVTgH7JyXbVAWPJtDP3HpDG/Sy2UB2bo3qURsio3GVW26NhYQuYCTO7EPn0Y29DsGZ9w7d7jONa7XrqSsarLgIVMi8n/N3+6vhcnGqwkLn0PtMz0Jjb7wOnbtUuxCvjd/i82KslpWni7YVl/hgX4t5Khyz6ZSn4UB5X0Ozc/et8ds8mKY8v1XZjHX0WYPPH8Lz/9W/+pdR/vX/4Cd+I982OWg5cOcuP/jPCjIJBBheuvs6AAx+Bswxhy5zCAQiTeGGNW/4PJ32gf8SqfPz8bNFymYsp0Xb5g8g1XToejzb+Ey8UH+R+wVDe9K1SMtFLC7mZVR49xPlK7E5Xonr9RvRWr2KkPkhSP+UVIfJ3wAB1lBYP9Z8PhlegdZLSes4AhTDj7K0zceTkVP4XKtdjUsohc81boAIMOKlshj3nFwflizHdLV8IXbG5bhUWo8NEMsVRi2kZYghtCfzpeWOz2SGc+KTlvN8ViCr7qZXW5fi2dXrsbI3js3yZty4+SzCHYjKRMvVH62N87Efgtwv7X8ZMeguiiLETaIyT5bbgnHe3NyOF569HKsw6rdfuxf97jA2tlT6inxPNxhoTJj/IDWYbJvlJnCvxbZnn1L+ov+nlsmcQCXaQf9pyt3BIYpTlcmxnm1LRY+2V0v1eLZ+My4C/5v162lAWKQFjPxclH8mUb5Gj3sw8Xt6ekxuM0f2Y708iMu6ck5QGEpeh+Q9QYDuIDx2Y62OkFmZ8Ju+KHDTljTe2EeIWXrtaH2eJ4OlNGFowuBu9y5jI8EsR3eCskYbKDxhJBwyE3NXhvoKiv8f/+mfxq27KBpMghefeT5+9ft/Kp7bcquJp2owd8/0i++U9/btW/E//9EfxsO9vSzXPN/36U/H3/vpn86h2q5sRXtSi+m9e1FBMK2vbsXWzU+nMPeFP/rj+P/+5v8UX/vqS3ETheTnfvjno722E4+GCAYw/dr2RTtU0IynpAVDcGWERhY4dj55j3aVZfiufJiP3/6Zsgy/SLv4ngaCRV/NBwynKCAKeisKrDPLW0Iyypv1EMgePYzqVebAcht8Hxxc8ZwkiI9BoBZl+5keIXoCSBtVtumLhoMMhOhvE8KSrvQq9DK1RVJQUoEtITSa3xblBe3NFTiNBvQl7zGvZ9azMBww5mOErfJqYaAwT7rrgw8rKIMjbhz2EXge7MdG+2o0d26eqftphgOFUr0FUimfp2XDgcmAWs63MYx2/82vR+fhHe6uxADF6fjOm7miXW3SfxSv2tp2rnqrFOuO37pwLWGVwQw/kuHg62k0UIH3XmE4oN9LbZzp5UB56eq91McMokjbNcCoyC6SwqNGAVcT00PhCcko9+OT3TwGchlGpvQ4oG2nHgeJD7QN/DNQZB7vuGQ4sB+jA+ZPeyvn6vHdN1Kh1u1WQdfgeQZFrK1uzsuyq7MiGOW7X0LRRjm+8j2pcNZc/VBopRwDdfrb1WVPwGk1WynkGgRMxV6Db37nfmvzcmxdfTZqrc3IqOIoXtLF5sZOHK834qu7d+LFmzfi4xe3EZJ4hkIvzfCcpGL84SnAsLW+GcPjRwiu0wya2O2hVCOkb663o72+Ab2VzpbS06C+vhPVdY24dGt4nMYL50wbzlFG+bd8lfsTFOA0LIFTbkWogzt6Z2hkcDuQyrfJyPgrGqjoZYX3V2e0k7HvR432zeL4+AilArxRMKdNx8fHwKyacSJa0mCEMb0ISuJXcwuaytCAc+4/15uiSZvbO5cziKI44krlcAJEa6tM/ZU0Vnjigqg5dsWcekbg4oB7I+r1iC1d+TPK+uoFxpp+Ht1JQ06vhGDJb49TnFXqKAq1GB0jcDLXNR5It9bRMhQm+yh8AxSIMnxWeHZQVDwe0jleQwlvNg2kuR5dlCttohXwM11bpYiUXWfs5Q9daJoGjN7+/VSsKtAf71uOtCKDvqF0+B4QBeYnqai7ZcH9zzeaH4sNlNUbJXACnmk/NFDSpDjeexjv3rmX8tjWVuEt5dzNaP+WC9ytx1ShrIvVS7EBH3ux9bFYrW0gKZEE5DyXJwSYpGUp+DO3q/K8EbjRRKYCN8QdF0KuNq/F5ZVmGv433dbHffuVl2MgHwd20vtFULA8UYDnKxPpMPNemgA+7CBAb1PW1caVuN6+lrC0HxoKGuY5RnllThtI25MTytUKilrhCehiTS2NZE3gOYiNaMUztSsBxYsLKwZuk+ee5SXFhzyF/tjP+VVslWgwV6GdrbVYX70c17c+EZtr9HXt2VQWx8NuwlfDQhoQVHTgCa7qT4GtCoIGY1ffJ+BusVUE9sbYXqleQy7bpr/bUersxWHvIE76e3EyfhR3hl9l3rwLn4jccqg7nXQqPfWynYyrdchbGHyVyNIa9LQNvaE9k33jQaAsokPo5ZNGBGpGFE8al6c8cInrxikYvvFujPahrxCGqbIOOJUGD5V8jSOHzH3kmMGDW4V3AXjran96TQHnPEWBeaTBYBGXSxpRBDIEPtJWaFwaDmi3cy7jEcgfB9AZ+qUhAEwFdkX7cp86l4aGEbKBBo5Umnlfw4UKsNsP1oxbwrvHxjZxLtAm4aJ3gQYIjQgawtIQQJ/cpiBHGvLTsdCQkIYD8LLGvBZGQ5RpYWByD/+p4YDfzdE0Vta3Yr19IVpVaCO0qMb7PpyCi+LNRmMr1tABGKYYlYQ15SADlFbLKNiURx/apXY0p3VII9jw8BDZt8YzxvpSI0aI+UPkWONBLBsNlKdKLkYoH809JD4w0f+Mg0D7XJm3jTnF5ynxnqusrEeaeLoGeZ5WbA1csN48BYHk+NSgeSNkMIMzLr+YpyFQl/EJlmWATDTCOo3LYF+emHyfto/1CrWd3GpokOnWY+WQZyCgAScr0ECDT49WwFPaU+l0o0ybphprwdPZtBbV/mV0xU/FJrIz0ii4Jb8D99LrsZBN1c+KLRpFexa6WNkTXeDptTr6U+PZWG9sxAut52Kt4jY2/qBjSTM04PqObeWSl9s1QTJTH50MUq6oSFMY8+v1S3G5dokyn09vbHLG/sF+/MVf/Hn8we//L1H+P/36j/5GnnfLxDGgWF4gd1qC5hcz7/Qzv5uXPEAiCfrMlTGEjZXmfBBsjVX5Of++nD7QnXopJRmbY9IZxZGJdsxkf9ibxVb5asY4WHr6vuQzJ8f5yyK1Es4g9FX3eJTrUW5BKJeE4O80OVj2z08VNz/PJAjWFEE6o/IiGOqK+UEpLeAO9Lmy/Ab9eHznTDUih4TI73RSSCqEydBA+DIEpYzAUNFgwDPIfFrlFvvkHbd0gzmDaHyXASzuzf9effXVFJiuXkOxZoKmQuQlISSv4z+c9uPt3pfhLz2ImULGmcZmOVoWdaUcQhxffxnhCcZ34dJaPrfOMxTlXFp+9Lhlxd8i2YfEx+XET40ad3q3meDrcaFxGSG2mGiLkpbhn6/4nfYoXLw/USDPbQ+sASY0iPe630Ix/la0q/14lvFehYC16Os6BK4BwdTq52kSGiw0EKQxw7HOoubthcAGQl3OQY1yc8JoslVV/uuMH8Td3rsILxO+H8abnbcy6KPW8964n65L2TDL4p6BX/b29qMHA7957Vr86s/+XPzYD/xgtGYQctugt03WL9wkPMKAZkBQPY7zzXffzd+ffuGF+NWf+/n4/Pd8j70nXylGCAO+unb5ZuKZK9sGMts/OoqHBwexhsD9a7/0K/HDn/lhcGYjjmlLRfLivsk6zJT+CYsnJgsGhisnneI3+JT3zifv0cAViLQwW2YO9iX3+0HrkDyiZHyFeRlgIgyfGdHvR1U3sR5MuweDS8qdWTKvkZgne4+ieuOZnCdnks+1ovOZMRDmZWdi7N2akNsgaEOOiTRVARgcyHZwz32WaeSSFs3fn5wc0hYU3lUYCgxvkSYoKNnXZUODghtj5d5SOYTbU3LFOi3vKgPUMTccjEGg6awdl6qfiOYxTAuFr7F9I9u0SE80HChEoSQuzipftPP9hgMV/GJOndx/M7eu2M9ckUGhaepaDQ3SANDfuxf9g4cxPNkPz9BX2DXP+RgHKRC715l6i+0G9Ic83VsvRw3lvbZxKfPZjvQ4WDYcaCCg79a3jBfu89XQ4DaKxwI8QqGR9BEW8+SHJZgs+mvSOOL7TzxVAaVU74EFPEzpATI3qAjX5XbYF+MAVFfhD6DHoHOQfXOLwdrlZ3KeuErW3FzanqcCsP9udO69GvWr34OQvY2c3kJRQeFEeB5DozUgrK+vR4v7RoS3/d3OCYrDkHwaC8EThK+BKzfOeeClgG2QtcrqZvTH+9EvIWQ0S7F3tB8ndLODsPPg9n5UUS7cbqCCP6muxRDFpF2vpGu/ouX6Jn2hHuvzdA1jFmy0UUyhDwbqGxzvxoBx0pNQg8e0ghCjgYT5ImwSzzq7wExDK/QBBcz4Om2EWacmam4q5DNgbbyBCYKufC09PVDiSs0N6NJBGmSq3QcxKdWN+5hu/86V7R2UXeoyJsHqGjgJTcjz+nlfnNAgu7railFtHQWiFs0yuDvVkHcYg1kjjgYzxol5SB+li9I93b/ljZ4CYTBinU+7CPZ6YhlHQzdU8bJWgr4g0PdX6jHqHkbl6HbsozmcjMvpkl1d4Z1JKQ6PgB28VGV/WkLAAz6uvI8mU/jYSoETdMd9+eK6K9N6I1RGyBsIhMXe/BXGupnK5lqZ/IyrSrHKwuGhBnRFwXH0jg8yZkMFOjWdaZjWagLAwNc0iigbulKZRzbynDFRQhnX1qJG+6fwninCK8WRAAj9VzFttlZjbb3g686tNOLRbuNfLCdnn0YeZbIV8MGpdkqjnZsUPDOKuHCe86fc+sk8mVaQRZmDhTsvY5h/yDj0USXMe+K6V3pVePz1yQPoZ5s+IwNyT1knY20gwCvP1Dw1gVI0uskfa+C5nmMMQpZTZ/5Im5zXg933wLWHubWlAX/L8mi6x0RLG/IYxfYGr8KTxXfnG3RYmjYGz710u08D9NP4oIk+2+/iUk4RDoWBQtzQWOS2CS8JSQYzHIAvWccJfABeTXvHg3H0mTsDYKeL+lu7r6dSfTQ6RG57K+rr1dg9ejUedr8Nfg1jvbXCPCl4tHUrD0kX9dxJYzVwWXg3pOcNcBdvNNBn3B5PI1pdS0PDGDoyVZHiGjsvwHdXwLXVG+RPhVxZfYxcouI6dSsT/N9o925pGOv5h1Lmqu5saytGFy8yt+kX7V9cGQyRuqQzGsT08skghDzTWFei733HDZj73NgbPpM/ASzkOOhTBQ4lL1F+V2nk0+d6GySRlpdRrvPI0wY0HNSY+6sa8YBVl7GXztTIMwIZXKV2ZJvUN5K+cc/FIT0G3Pag84epylxbGA4athsaNZZmUX7VyUq+icYZcYD8LbD04qVPxOXSldjib726mQaEaR25o4KsT97N8nqsHjNG++Oozaq0swR9hwYwzkf9I+RG5NET6u1MotUfRF2L6XMXGbcmCm/EybQIKunYnCbGWfd+Uyrp9O8DE+3P062AW3GyQIHHytqCk3+Z0tuAevJEBi8fnk/c07NA41MaDeZ1256asStW2wm/5WS5zJQ0HLwvZXnQkScYDlLhduzyfcbKPCTbXoMGNkbz3zv1KF2i7OMxeaGXjSk4Bb3d3cvFwAFtOpIm9C7EjfJnYrW0SXlFuzXGgsEpz5XUR4QLzch5Nqd1LuqWwcsV+UFNfa6VcnMe9WoesYGXHs9RujK//E4Tirp4NkX31XjlNku3gVTzPWmWXmdFWX3k4b/8y79Mw8FP/tRPRfnX/+Gv/IYuTSK1g8hsoDhH7tzlMy4rSKLgHkGtLTCmtDLakOI/25PJRhX33p/y2QekRBAu/i/qnyfv+7MPcLtDvQ6uMWBPXgX6sJSrcq786/ZWX80TDc4IcP+Gk4LTDIYio5bJpII2B8PjHn6EBAAU/VX6/cwr7wlXB9rxKJBQa75Hbc0gyN7Js4YhRCK+BiNkklQiTb5nesxUQeVzl+OWBgUuiezmxmbcuHEjWmsIv5YL8mZEXt7XrZzaUWhvg4wPY61WZtIUdZxPxbjOYMC1uP7MBQTLVrz6rXdjb/coNreYGJb5lCQ+fDfJCeHqww4Tr77SQoEdR6OMsORqQz59jKPF5GNS0q8n4q735jAfImy8AaPdG74Tq/WTWK+vZHTuxbtPukz+D4QZ1+J3dku4QGB170PiZ941uT/v8Lzj5nbLyQ5zsoRgfzK+H0fjXcodxu3u3TgYncS11vXEEeewrdze2IgXbt6MT3/sY/HzP/qj8XM/9mNx5QKKCPjvKmiee63gQp+Ks5+LLrYRkG5cvZrbE37oez4Z//bP/FT8/E/8VGxR3iIplNbWNtOA0D98mKsKui1f2NqMT33yM/HjP/bj8XM/+ZMZD6OB0HZh9QZwuhz7b74cj6C1qxoiCxDwOf9yLtlzV/2TFp1jCpl8T3zVcMB8S4WPe6ew5lPGr1KQrqkKga7CdOnzFDzm+figH/137yPQILAblbch5AqYzyh3dnwU5S2EIJXzMwklFmEkhbnzhgOSQpICahoOSM4nBa5sJ21RaHKcnLuuRC+Ex8nBHv+hxHi8me2dp+nRYbrnlXRTXtQlbdN4Ua/mPFTpFo/SSDKncXkyBEqHrqmdEUpl+WqUdhGgGXeDCyZM5ulJhoPsJwIWlc3rLtr5NMNBuQFetNeivbGdQfnWn/1srF55NsucoNRJwfbf+kYMTg6js3sv+9A/3ov2hevZbw0VC8OBWx7kVbkdwrEFt0con8P921Hfuopgvp0jpWeB5VRU+oUt73iOv/fScLCgk97vFh4Mywr+olzPxrf/T0q2a3h4j9YjLG5cSvgtUsZwUElUmWNOnSbGd4yybZkaJBYpDR0Ib4u+GbhS5ebo3luF4I/ABgOJugEgUcIWycCMh6//NYoASvPmc1DdMiwagYn293oIF/k3hQYhcCPA6LbuirYCgR4RtRlCda+T8DZQ4MAtJSjCBv7TQ66MkNqJk3jUuYfA3kP5qcXLX/1KfOVr34y33x3E89/3s3H50kWE272oo1Aj38b6lefzqEZdL9vrO7lS7hFTly5eiLbGL+at9De9pOjTAAFrxtiY32Pq3CIwQ7ky4tCkXEvjhob3iYHcGBMYWfSQVVXYXTVRqKNhuSXCLRBlhCjH3fIN+nYwKEUXBXy7DtM7uodCzXgrdDE2nmbTQinxctVZw9/R8QmwcgUOmQcw1MqzGJ6gUIMjjfUtlPVS9A53mc/7uc1CDxC31qjoG8192D3Jlf9puZGK1lT4Imvp1eD2Mz0aPDFCg46eByPaeDIl72g/FZYhwqDtr8+G0RvPwqMIi60cKCCugms4gN9rhED3SyOACrLxFBQ9hygu9rvGmBmYsdzeymMo3T6lYOiKYR4DSf819NvHo+Nj2o5cwOTJI8SoPyke80Q8zlVgBGR5tZxET4/caw++KUak3IYgat5ZnfHLOUcbULw0kLg9QvlDIddj/YrjEnnnnOHAexolHM/F4oq07ZSUMk80ruZ2UvDAZ26jMJ6C2zhKyHIFv2V++x7fS8PjxH+3iiQN5FnKMj7L/iNTMd+qc2NAblFgHmrYrcHTXFjx6OEMmMgYlOmn3hY1tw7QH+e9x23WNndiuPdexMG9GIOn4ksdJd7TDqx3QaP9rvFABd9tWxpQNHykXGr/+J7xXtxDzm/lxQW9+qgpld98l3ppt/A0aGCepDDqpSG6w5x74+BbcTK6HcPZw3jr6CV4J7yb7/dGr8bG+hDFy2NMjxjDfrjlTmPKchJHVM7cbqYxOts651um5LVkSjd/55MEot2KFZT9FXiCiyJuQdAoOpJn89tZ58LHGNwZgmfjDvC2jh5t2d+DB7jNCMUevjne2cmVZRX3RSyDgUo6Y6ecujAa6GGg4UAvCz3g9HxwkSC9DbiXXj6U4VWRJ/NeH43e7RSOgXQ7XfFpl0crZr+4PDJRXLEcvQmU0bZ71AVN0ttA74gKyi1TIQ0biZPApcKkGQgL8lWY3+6777kS5DOnhVipoYA5s66XEjjjVgXfNb7BQKP/HM7eBZvi0uoL0fSEFcos0eTKEGWw2opJjboYez1pG5NGbj2IYzIYhNC4VNCZLrqQ9MFgeGXGuryHDFSG76fnZkRv0osuukQagxZJmAAn9/17ggKTZ/7g6cm8nriQngZzOcjk3EjjAd/FF+MTeKSiWwJAqux3gW1nUw08HkFHxY/F/FLHqTK2Y2XmpTal0s+V2xCWZBxTbm/gmduk0igwh61lNpHl2szXxgReBE8qt5ppeCvaKk5D4zTUdhknaGhePcqh6Rrcxb/yw4fpbdAH9++BD4P9ndioXkTnmNM48SSgy+CcR5zqFe6ilbxsERhRWpP62WA/eddKfSPf17tJWZ1S+Ede6YvvFqggyp1J9sly9DZYoT5jFRU0E1jlVbwgTf/yl78Uf/EXfxGf+MQn4+///V+N8q//J7/yG/QWLkbvHHQvvysMP/HimfkBqBWfaUz+eHxjMYBnMz1Oi+fJbM4lJ57384nP53nyHlc56rFVfS5WVy4yYc4SsY+UYOx6GoD1AB7ChQCxQJL/NVIaDY7vISwxmK6AuPpF/xMGfpJnMeYflnxFa5fRWIVU8bZfJR38CS4EbQV2Lyd2njOskC1CSeQWl9ye67QMknsQF0qyn162s/gs6pf4fv3rX40+TOfatRsIMTBFJ+38SuIBxkLW443uG9Ed3UNJZKRA5vNpMaaLlEycOh49OEyirBEh6+dvqZmnaenV7zg5ESVUvelR3B08ROBk8qT5mkmVExXIzC/7/+RUAAWyGf1JN3qzw7jb/1aMVu5EG+pfBP78cNyya0A8vxcjywXzch9fuEItAUwksc9nYZbtm7dTr4VN5ulsxUi0vVirXY4dLuQ2X+QqRnsDxf3FZ56J527ciDVdxX0fvMyVXJ4bdVzio0DOo7ynwKfR4Ec/97n4yc9/f3zqmWuxhVKdq76LRObOLkJI5yiM0N6kHq3TDejGMy9+Ip578ZN5fnAKfFk+giSKwQqMszSCabR24j5EkUkajRSWij6fSeKYsQ7sk4xH6piNfHw5ts6FDNQKg1qs6OfFa6lwIijImHJLAdAf7yKw395FMEFQOQAOrVZUN9ejsg7d02+woEjMLxiGxgMYZnlrO+8tJwWSxK0PMRxk3xiTPBVB5dt5wz0V/alMU3o8x53JYbE9pIriLdwWaYqCogeCZRYJoV56A3PP/X6WCTN8muEgGheiXgYHKlsx3rvLk5Wo77hFYFEeI4Gy5pYEV/IW4+GndGaKAKq7/UJQfJrhwEBj/aO9OLr7Vrpw9/fuh+eMK1Dn+fkwvwGKmAHhjDyvAcrV8o2rz1Oogttjw4GKskwy65jDcLB3OyYGxNu4Sj7uc2989IA+I/SrtNte4JLBEhtuD3DMi76oPLvy5x6/ZeOIsQuEZcZIWLq/nOzv4MFbaWzxGMIFfExuYXAstean0D9/lnAbMG7ui6f/i+T93KawdqFon3Bj/FzdrKwabb2WQfFWt6+cqafz3kupULdvfCaGZZRN8YF3hwhO0h8KSmGvz5w5PjqKY4Ns9g/pcyeNAyqvblM4OUFxHEJzaEfGqfEP4aOr2/2A5wME9mkhXO6+/VasIbR86sUfjO/73I/GzY99JkoexYqKsTo7Qeg7iu5UN/smHDpdiqKxtgM92EjltgddUwDXNVLFTN+3epP5RttH0L0BCpOKsLh0ous98Hcriyv+YnAFWtvfuxO9IbCsNJMnuVIr36qiVDcpp1VFmFOxgOZ1mHdu0Zh6pOIUHJ8yv4/vMG9aKOZOM+kFAi1ExQj8Pfo7pN8GcxY+HnXlGlsVPpbuz8CrlCvQPKNeg8AZJDFa29Bp+o1iPgT3B/SzN2EcaX9DIgze6mmw1qzBD1fS+6Hj0ZInB0COsWrvxFrvVoHbKLluIRh3jxJnxSHHq0F79CjQ/VXXVpqUuKuydGQgS8bP+ST+yEMnzINcHJkr6IPROHb3D6K/fzcNNn36osFFrw3f0fjRqhayUfI98Ye69KjgByID7abPejKloQABd7oC7xBfnKed+zGub2bfbLNjeAz9un3vUVQbrWhCVxU9cv99trWWfVGxlI6I2hmvQHikF6D8dzFbi2mUihzjlbyHG9nu8XGU3YaxegkWIX1FTuKZfaBU3gT+0DU9KRbyjYK4YziDBuiq61yzrsQH3wMWzqE0/DmHSY6fvHCi8k25WRd5eSnPbW9deAGcRyLo7cdw973o7r7LIxQy6Y5KwtLcNQkjgwtXoVVe0gTnhjSPTkLKUKA1IqjwQxuLWBvKkMLqbFkmFRnhWuzXVxGeouRAWzQ+QUM8BWMEbfAElKPBe/Fw9Ar1Q4srx8BgEHWuRm0Um/CP9EwFHk1gZiR6+QgAQxmmLMp1zEbUJX1RQdPTTbxQydVw6fPM57uUlfkYe++nR4L3mJcT3behK3mk58F+6CGXK+yWAa+WX025n4YD6wNfZ2vr6Z6eddhf8FoPg+L0BPrLp4aENHjlvcJoYN4V+q98hSbAvINX0K4sh/YI99qAvIB2sa1AY4Iys/vt6V0+U21Uyaxy6UmQQQtpbxOlfgO6dEJ/utBPx7JBe3KbgbhKHt8pvAugB8BDI8KYvAtDAHp+YqwB9MTttsZDni0MB1Xa4haHojxIBXOyCl5utq5EZUg5tVKM28r7KsOIS1Xo/xiai5JYbTegI+DsAKq7BT6sl5BbUb6nwAk4l453Y3bwKEbb6CrMl+kRtJVGCq0R9GY55RYN5KDCCFBLfpVzeOk6nzQaqCN4asH75wL98Z79Z5xMniphKnCdPotAS6lCeVk/ZWbieU35kGzn4xsYMNFfbhVInryU0nCgJyawmczbZp3qRJvw3/p+KarHzNW+3sH0dR28BR/0mG4Ce2MwaDTjZtIQXcB6zCVP/EhPlYcPY4QMNmGOx/hCbE+fi3YVmjBvhzFyqmPoKfraCjwodRAepdGSiwalnC6NWzGWWwPZNE9qge7Yd8GTNKGgbaLjk5J9WtA/5TfppCcV5fZmjQbzJJxff/v1+F++8IV4Fl3hl37pl+PChQtR/vf/o1/4DYfgVKj5kOt0UP3M97L8IuWP5RveKvI+KWkW8O+JiQYncngVN/Kr98ZM7F06+7DL5Fy5iNBbMMOPlJis4T44XR5FagCfR/vMB+7ffKLdrjr1HuXgVtdQ4BRAl+oTPAWjejKczicZIVMukTytQ7JEYJMryiDnDGFw1j9ASEawAbkNqqOAmkaD5NawuvkFZyne87LcOTKlEunn/HIcbd7iu8xob383Wq127Fwq+pSCJhMoFRWu3K5APyWzKyuPGCfePwdnx3OZCCQ+UI+W/e0La3Hh0kbcvbUbr3/rbnojtNfeP9aPX7csSDk3cv+bhN4/2vtBqUB9FXwY1GwQd3p34wTlebO+BWNAlKPPi20c70vFy/yTmE1if/gojsbvwmSPCg8LJ/SH1H8+WY9dUnHMVXXrbrcESpFhkZbgtkjWlISFS6txC+KzUTFA52ZBFAQv9x0FhdZFHIvsWwF66kMgQqlJ4UrhZCn5rkYQCalRv40UDUdGqKV9S0nhZqibGAJv/+A+RHMaa5dupnu15YKYRb+s28sVxsZa1HsoyyuNmFY3gSGK43SIYNvPti/D0Xb43gzmn6tlKsjeW7p4ociLAqBxQVfJRfK5881VfZl6estQXnlciuEDlFIg1NhqR+3apahuQdhr4NXKkpWdvBlz4MH93K5wPn2Y4WBFRYT2JNwVWBBgingEBdF27mbcmDQcODTQvcMDnjBmG+5tz1x5GShqUV7eE/9RALNPGnutX6HtCYaDXQTRWc39up8Oo/B2d4tghY2t64WgPE8q0OKF8/xUEKBcVxsNSla42xf3n2Y4QK6J47tvxvB4L0527yWjM1q2ioRD5RGN4o3YbwDQ3DKxvpP7+dPwSl2nhgONvtSvMpWJPnfuvZH0vb55BYpTjr/+0pfi937vC9EdzWJn50IqRmk46B4UivySAK8hIpUQ2vzqa6/HF37/9+Pll1+OVSSuja0dBH76tzyO8+/SmvR0MBAdMHOvtk8WeTO+AX+LdheJsZT/kDPhtpjXlKWHgn1zr38KIL7tyhg0vXX5+Zw/rlCejgFpdLIb3VvfzBMKVp/9Psi7tBooAgsFXoM2SU8N9qbiMXJLxrgPLTXGgEr7epRbmymcj1Ai02OovRYD5wJlNTe2yLMRDa7+Csr6rBurwP0EhfgitP9Hv//HYwc+sIkwOgaHeivgGArnwf1306AS0JJhVKPPPPSkBJWePIaP8VWYclzt+6DX4VPBH0VY+gJe9MBZo+33wXGPR9OYubt/iLBdiTq4rHFA2ExOHiHsgevg58h5SRmuEBn8T2MoYAQW8CGFZeZlfwo8mhsIfOBz92HMTrhQfNPlX/2Y9xXiPI5QOLntQ88LV1s1kg1nlWJFE/ph+wa681OuRpOV0WGMO8cxLEHHxHveE+7Ox2aznavV0nLjNais9imn09fTBIXQ+UT59dI0mpOTOB6VYq+D0M54yfOHE+AGaunhwKDwnbuu2gODKUo6AIoaioGBE5uMoTivUWR0cIeywW/KFobirTEduicnGXSxj5KTpxrQn40NxhpFrkz/5fOWSXYuKqYu3bX1aBE2NmZlSLt5NlZV5p7Gr8rgIKbAY1wvaIAFSBMUCZqrG4wt48Y94QzSZxaP5xZfvZ9ebszPldyOUIVP6Z1ZzKlMzl3LRA60T9mO5Ce2cZg8SkNnykoVvosDjjX59WbRlX8h6zhXc/+wnQRHNDrlqVCUl2735HH1Pz0KgJ28zxM1DFCY9Jr+VxjTnMdVyqG+BoK/J7s0NpCNaJMGEr1Vjh+8G729O+As43lqbBeOtqNoS/ImyspjMplnen2kuzpjU0CA/4GlRqqJyrWflLdYbTT+g4E502gAPN23P4CXuF1JZXqKAupc6qDsfe3gq+Au8kptgPKFwkQRuVWSknK+SH8ce36L38YWMCCp9Q2FCw8L44FKd2EEMLfbANODwr7P86RCzt9CyU8vL9pzOo8shxoNBJiK/NFBKrETxkFFfUL9ExVU5EyP11OxkyNn2fQ14xkwThoGiu+F0SC3agEPXcVzfvG8lEaDQeFpIDhpu+WMwfnEU+FKnQPmu3KkbXeVvEo9Y2CwONXA5JGJ4t9gcY98l7sGPZ3FoR4BvOt7KvgaCoStRgPTSDrOfbcoVIDToDrnBSTXKcw7ACoaCbxG4KU0Rc+E4ndhONDw0AAYK8BlbXM7WtC+ijo3OpJluOo95jLgYQW5dMp0qM7AY2Tq4dYsTkrd6Go8p10l6EIJ2V4jx2SHubqzDswj+rUxtATeLkLMUxoN7JtKO3Nann6qQyxdNmKB2wzO43ecP09ImZfxsny3DDxW/Isy7JNwc85qNHD+TIWd5fuIfjQODmLgopVy0fy+ybot4UnbFCzPOA1uhcltDyTb32AutgBg6RB9YBW6BAydJwadXEGxqc7QTUbQlH36NQSGa8gvBiqji56+YuDiMnyvKr1t1uM+7Zn2LsTl2k1IBpkWCVxbQfeYNjaheRpdGVtwRk/tlCcZe0FWGRwlLTJ4rzFhUvcCV01Jp8BF8z3udZGyvPn4+Okc1Jjm+w3oDIWYKfNKK+7cuxO/+T/+/2Jrcyt+6Rd/OZ599tmkf+X/43/0i2dOVciB/YCUgzbP4/9nsuePs++fKe9M5iekOUKeIiaf+W3+6f20YHINubEyXo+NstHkCwCfT8sInglCOBscp3sdVBuhfgMi76CBROfznksfBpcnJsvUwtc7SKZXWr2cDCAZzGKAQAbrJ3O+kvm8/fjWmSRtcg4V0whEEnGZCBoMdNObIZAqHCtQlKswTphnGgxoi5MJbMjJuPhMZukzKpTZphsMn6eTfn7f5hTBOWTuCOkohRsoMNev30hFMBmswinImMzUSQeSGzm3x0ToTt9jgsyyrKel+WifJg0tInenM4hudxDtVQN3FJNiMR7Lw7ZgYrK7PSbqIwjAJsrnZAY8eL48hjbDn8XlxCxH04nkISRTBOsVg3FN442Tt6KO8p2TG/AlEVwk4Sr85+UaNOfdztvxcPBatKqjDEqzXOdHSXYn8RymN+t0i4bOjQYL+CSuLnf8aYm6jxCU7jJW27VredSLI2mTYDeJQ7auuIrfiX/CIYV5iKSC9geMme9NU/DjvZxLfgVnEM6sR8u9ONhY28xo0+leK/OkTAUdmZ4ZhWMGp4JwVnr9uLj+HIL/5bjd2UV47kRbJRamXhRvi0m2CyEgcVkmtNROGUP+eQ/iiGRxusKfb3M/929Rrwp03gePy1UYLopT8+JlBMhy9O7cj3G3R5PJi3LOJLLwfH+GojO+dzdqz72QfTiTcm4BE4n7UrtMM13HncjOEd5Ld8cnGg5gylrF5+9PjlQ2mUPrKKFL9WWMAw0nMkiTAtnxYfHugmnKqJkPjw0HYFMqLDDexo3YaVxFUUIgOkKBQihUCV12oRcXUuBS+JZ+zZPB4zSMfhTDgfSgt3c3aWD/aD9q624nmLvIMQ41lGU9BRTcPWe+eeFa5nU/8PkYBypZ9mvZcHD83jdz/OoI7Ce9QfxX//V/Hf/NP/1NhMdpfO57vxfmt5llpFGMti36ofuq2xfsm8rjH/7zfx7/j//iv4i//cpX4rOfeCFe/Pgnl4R80hLsjZdwcuuVXOV/5Z278Y1vfivqjMUmypcu5BlLQUVkYYSZj7fBFr23fESj8B3BK+xTxlMgr3TAWAjmc2U8581y/Yz10Vtf4t1hrD77ueyXK6EmaZXzsw9u9cE5xO0MlueJB7pXN7av5raR4sg+yuRfK/dltxDmC8HeyNtV5nIbJdQgT73RcYwmfe41U6B9891b8c6378bdt+7Epz/5qXTPPzrYS6W2X3LbF4I1CvD0ZDdGszIKO3NiSluNf9AGvyjH/e0KQd2TY+BvsMZJ7iVXwatSpyv7Kk0qs/Iag/ylMkBZ1bXtxJXEQ7d4AKsu7/cZcz1FBgOUBfiVNE2+2nf1Hvi7j18DSXVtJzrMb8exPqDdlGF8BF38q/Azp2kLGAgTjRnypIFxCjQMMJ+6CCJ6acgLVKYHEzDacVTxOHkEHFFYgLzbL2rQjjx6kHwrKOBuJTjq9qN3vB+9PJIMGqgCSln9Mjig8j3sxJHajXCCtxsjQaXSEymUZzTADF0ZhRa5jWFG+WkgY04y9LRnmvAy5oDjkC734JI8RA8NDTMa/sjGVRjsDJop/VbY7dM2PRUsK/krwu8MvNYzQn0pV2mhLSX6M2Z8uZX5aEw0enejDw2f0R8QNwzcaF0PDmmHHlfitxjq2NEXvRYyyd74kGaURszzSj37fIr38/LMpZHCfOJPeg44R2if21AqaxeZ09J4hWrKqpLPSBPccxU1V+msg3ni2OYWFdpdlNfgPXmUMgjyDciT8VbIp9GjCB7M+3ovILB77OZMYw515FYH6syyGbfG5pVoX3wuebgr39KyAXT2+N5r0X/0ZmQMFPrGzMg5J/3ObnpvcfGuhgqDITpfc2uDMt8cJBpfxih1Y+cG9HbsmPI3ZGxSYUZx9qQOvxvL4Ih5cjDYjQfjb6BI9qLm2FDepM/4MqYaEIqBkEIzRnyqVOb4co3BjYybQ77EC9+VtlJf3pOnMQcoKcsyj31byGjpdSAd5L0R76TcxvcxZeaij/Cmek9lEseQhgrjAfRgzDg5hxdHNRrbw3c1OOaWBL0O5kYEDRMaSVSOzCM9LUED5Pl9yhtCbwwQqUFhAgyFQYm+uZigtz9v8Fx8Nj4B/JO2ubVA/BQmnqKgXM2b4H8hY+/0kXn43Ee5NMihXhqCU2PDQsn3tIShvN7fc6OBWxg0tJiqABlxOUa8LzybjJ3BVEfKObyjsUJDitskxUUV2Dq8a2vzmVhFwa0xf0FAWxkrG5XoovRTeqyP29GcyMOZj/A75/uIZx14ojTVUyDKDx/FBDlhuLWdHg3OoVFlBE3t5bieJuiHMfGUPZQ1pLGnc/RcyrkiP6JPwj9Ps2LOml9Yvi8JS2mT9EXj8Pz2IuXc5F0XQqvkG9OG5e0ILoo2NRxsaPR4fJ8nxbYSvs1OPTQfJ8cvvSfAMeGd97g0XOaJBx1a0qa8deQqEHvFI3LRS1YG8AvDbhkPgjdcY5ruMUcYgn6l8Hyp7+1Bo+ARyDBH/S3wYgv9ZAdasdRu6KB+2sE81zPJPqYxJr9Di6RVbsVSy/EI/6Q/PIPRJuwpK40G4FH+5L/zhpykk3yajHlinQ1krLLGVWhW3mfe3L1zN3739343To478e/+O/9uvPDCC/muqXibJHnIPwYsFZN/Q+lMWU8r1/vzes9c82d+Lu6ZHMi1aMcz1RsodU6kvH0mScAkkl4ySCM056oEE2SGQp3xDBBKTZa7yPuky7IWdX/kZH5XAToPczA8ctEJ7mgmwuflRCuughk6aMUzB57xz2vRPWmKV/7O93goXPRoOLqXAbVU6lfKKIj1DT6BjRKBk/0pl2VlW0CkJ1kKFwjmZ9bHGwpM33zppXj1lVfzd/F+Uc5yWoybEf6PYY4ygPmonqYFXJ9233T95oX43s8/F73+IL745y/H/q5bTMxTXMX3GULSMG6hJO/3mrG68snYLn1P9EcbKJ8IXBMm4zzZpQL+Zy+VZk8yuIrwfKGJQDh7Kw7Hb8Th8J3Y69/hE0Eu2aaDMJ+o85RwZHDWa55Y4X7IAm6nDfwOUq7CIQAoQLg9QQVzAZ+Ey3dQpkZI95cWSjrv8Wk/s+3zT58pGPlZfIe4oOwvVnk/KOn6Kv6mIrdoG5f7Q1cv3YztF74vtp//PhQV5ty8D8KKaqw+x6IYDy7mRzWj0tdjsnc/2qW1uNL8RFxvfg4BYSvudnrRQUg4TbbduA4IBkgM1GvZxV/xmG8yM4kdhLDAd/4YuzS4+RxBMPP7XChD5CvrzRgfdlFEH0Xvvfu0pROD+wYmLNpvyndzPliszOJsctxcX3HP5/sSisgUuqKx7zzef1BCdJtf7//Ltp/5I98CyE9IueoDrbhYvwF8n0PwKGhTpbUNvUNcQnhaTq7quXKaQdK+y6T7rUqern2tzS2EcJixkfRV4m3xqBe9R7dT6UgjBHjU27uVithHSuBgKhgyWX42EfBbXA2EI3F+GT8z5XfgpFcAdZbmxgEV71QWmTfuTV7cP01L5ThHRof3MpDd7/zeH8R/+Y/+UfzNl76U2dwnn6tXKl6LNH+H7hb4sygrH0Ef9d5Y8m4wr4qFgXQX95bT8Gg3+oePorx+KSqrFzKP+yz1MshjnZjzKjadw73o7j9AkaDMxnoGXsz5jrCQxhn6rKGz7pFd8CuNBRubKOUoK/ZBODlnarXVaKRr5UrsbO7E8fFJntBy+/bdONrfRwGhnHqTskrRrIH/8L3B2s2oo+BvzQ6idvA29RUrqf2Twzi+/y6fR2nImEA3u7NWrG5ditbqRtL73LJS8ox4PVCKYK8NhNQ146O0wMlSrYDX6sUYVoTzNFYnh1Ef7Kfi4QLD0fFhHmforDBOwMkJChbzXcVO13Q9VCqXPx6j1SsZnLB8/2tR6d6Pfg8lTP5JXz0eS+PS0eFRdLq0y8Kpq11mfOC/JxoQ+sM4OunF/eNR7MdqwnoMbgz370R3Wo0hwr6K+BF0rKvbMeOaK789hPKjPb4zXtBNPUL29w/iECmnDu+sTBHYZwayA6ZM0woCr3ETNMj1u53o9qx/HD23f1DOw/3DODg8pK2Ug7DapR+VVU86gOYN3Ed+ksHi7IGBMlPGALVa7TZw9fSFXta/twfceii5jINyUCp+zC1jC2h8S0WPNqdhhHsqrxoRNKAMbV+fPkH/kp5Aa1QaNUbsPnzIGJwUSrTzj0sFL5VOZS1oU37O58WZ5JxxPLzA3YyF4WkK4J0Cc67IgSdJ+qYoNvxW8FbgdTuBhke9B/SDVODOs8t55lxUXtITYQa83d5SYw55pWfL2iY0gXk1Ao8Gyh9F27Idbota38xySsZeOdpPRZMOZB6TvG318vNx6VM/Fjuf+JFYvfbxqNIW+VP/+F7sf/uLcftvfz8efv2P4+jNv43ewb3CEKTMBHzOlEWdGjnr6xdyXnlpcHWrCGgF3q3EoMMY796K4S7za+8Bc8zTPPrRH/bjoHcQX9v9UtzpfyWurtZiTSOOSKAxCsDNDDh4fATvYpwdT2jQmQvYuiJrbAC32LltZyEr56kG/qa9YERMwEO3HhRbewZcvEMZKlIaNA3E6m+DFQ75nXnm9/vwh269FoO9R9DYA8p2C0JxafAydos0Ii++G7Mj3+XT8jQoKPvrtTDuc4/5G8BFL43uivEIUPiz7qJ+j1zM1WZwsQc85M6FwQOgMg4utGlsSM8KcFoF03gHmvw0bJinhRyyxlw8hnf0obsuzGkYUMkvjEOAWHwXQfOXv2d5uU1hkTQ8SHPdJmFqooFWwPeFcqwxZkQdLtilAYB50ISmblbAhSGKfge9pcf8rJdiCs2YmVeF2RgjPF874p095t79XlQGyv5moq0PHjC2zN915glzQDp5BJ0+EW58P8VD8EJ4pIKtDLWQdz8oKX/pIWp+ebLzhXoXOsaZtJg/9UbK0k/ifSYNLrloafs/MAH7ufJdgP3J5RnfQHohD1wkeyyvrK4pT1xijvPuLtjdoY2bNfQa6AxwLl9qxOzSSoxa6JorypPoSsB8LCOwHHjlANo0rLVjp3I9rjVuFnLXIoE/nnZjcGFxJRMfehIsZE2TRufsL3psGZ5QPM+MeaUsP39dna6gfcXl79NEkRo7DQAs/iRtJSkb3rlzO/74j/8w7rx3O37tV38tXnzxRfLMF6ZI7/M4WKSnDVQSyvkz/z+TLX+8/70FA3hfmf7mmc/PMAkJJcOVx8Oce+Z3Xa/egvntHo1jo7ITtZV6IngSuXNXWkkhCtF9kNbEGYqd1nuKfnLeD7hMT0Ty84n2Z+Tuzi51GVtgJ40UCnAF/CxjCRbzewVSz2HoP65U8ooscwZPvpxIECLapFtrZ/dufPPVb8e//Msvx7sPDmNnayeD2OV7wOv0Ir/eCcZG8PP23bvxxW9+M779zjspkG0ijLlaZh/PX7Z78WkSHmvra7GzsxMZlAOkBCvzylVTL/KrrI4QgaK0i1CpMeQx4i7GlRHOz0WyX4u0yGO9ve4wDvZPYmt7NZqt+Yr20quuEo0n7dgsvRDPtT8ZlxpXEfwgohCMJhO2XIIxAMNUIp6SEmY8N4vnYq/VINbRizvd2/EQBeN6+yZ5nJxFP8wnD7DcfJncY/u7gjAjvBaZPmqyQxoNYGArjIfW3DPgWcBsueMfmmAq5YtczbRMMypFOYtLeHst/Wa0i/miQgVRKbDw/UlY6S6qcperv/Z1cQmU+WfRXpQPmNwCVxKPF5fI7acr9LwzOX6YbdWCvlm7gLBQig5CqgoOpJl2ForMgmGtIBiprKehgPcXuOqVTVcBoI15+gvPFjiQ//N9BrNPiznzVG7dfe8eeXVp1UtDhiOTRiht0/bi1VzBVzBaWUe5dL7Ny7Q82+GWBHKF8QdO4WcemmygNOuSiaZVHWGnOAHB0eFPJs217HEwRhFwfCobW0U585QxDhT+hJ2JPHnPVQD7Y2J+L3scHKHsvHV4Pyql7bi49iLwkoEBB+Dav/8GiuVm1NaLqP2LfrlfX++RU88S0nficVB4B0xz9Vw6oCuuK6AexViUsZEnKRw/fC+OHtxC+D2KMUJL+9IzvKZCsRTj4AkeB53Xv5jxDTyKUSZ549q1+NyL1+Jnf+Zn4+bNZ1JJSM8F2ux7SW9ByywLxadC/c7r7a2t+N7PfiZ+5vOfic989vtibeNcDIs5PHQ/7t8DVij1Y5j962+/E8fg4Q9+7nPx4vPPJRyEXUXDge8s4NjZS1zPmDPCjPvCS/iWpFO6QCd9By+AizNn2TNhOR2/9WVAM4qN5z6fY7NIwiqVY/ps33p3X4/a6nqOqauruUcdnMhVUdogr1VYTyWRz9Gwm8K5bWuBMwoW9uVkfBi73VvRzSNsJ7na/fzFm/Fjn/hkPPPcx3LbRmntYsYSaKGorm5ehAeg8FJ3owb8u/ABlPI8AcEI/PS1vDKKhpHRUdw6KKqr4PeGe2tR6h88IK8rhtAk9xbLuE+GKpsaRCi3rheAq0PSaWPVFFsv1kDRxvCg6D/wd0W/OkPwZ17I68RhT3cxQKExNQxM2O2jMCCgryCQGaNh8OjtGKCJGXNBQ0dnOMttBd2jA8rRM6GcAQn1Xijr7aci7VYVBqwyPIpeZT2GlDvs7Ed93IlB1NI7IQ3D1OGxbwPkmOM+4zyEHgDfFT0Lup6PzvyhzroqSf8ojsf0TziWmAclPWNQTDrMK/qkXOrWDfnrCrjtcYx1FOD0SKBtkE3ANmUMm7TzOAMtMvmic9zJWDPCseU2wHXweDyJvd1HhVcHilEqdemhWYVkV9IYk1sToKcjFNVCyXe12FVbvkPclK14Kcr9g+jWdsD1ueGb9thGjYXp1UC9KVdJQ3g8sV98SThw5UKGARLBg8WWAemIz0zOEf08DMa50nKO+p5NJS9tzDa0dwpvAt/jz9MuZoxFnjyRwnJR1sJI4IqghkvhrkEqjQHUm0YmYFaewUMGx4wfbZHm0x8F6jwpoeaWK5QtADDuPKJ+8vqOOEjKfvEpvtbam9G+cDMaOygPrU36V0+vCa9x5yAObr0ah299KQYP30wvj4wvQxvSkLC4EubKrsKdskso/vTJVeKxgUYF7XSF+TNCnDiJPnPTUxNOpp14MHoVWW8/jaPOfQ01KedSR3qRoES73c59+47NQgY+vewIdMI4BCrN4qP0Jk8d4P3C85Ny3TZkeTzXk6AwIhXzd1GWz8W1NETxfir783Lc3z85hg/wrm1J7wIutzY4j1KJtz7fpW/5THoBzSuOoewzDLST8sq0ZQU60GPMBsh2ixMSfOb7Vd6zLX2g6ae47VXie8V5xDjqCSF6q2Aas8Dvbh8w6Umww2Q0j94G0iM9C/wsAiIy9vTbLQYTyhIm/ja2wcS5YB6S2xBKvJew5zI1oCMgcir1Pl+UqTFMzK4yx91j365sxgQldlgBfxEhyp6z3IOnNxgPDcmNagzryHQMYHVEu6ly0IAughO1vd2oHjPmly7FVDlhPjcW45W6iBf9LvfhS85H5SPn5jzv01IaUOAnGmdmymDLc8J3+VfIiEVaDraoZ1Axc5Jdnya9DQxgqYFjxrxJw0zShBVoP+MNnxh5ggvzrZQKNRfj7ImAU3QW4Xkm2UZw2n7liQrztkkX2sztym3fZcx2lAPpcxuZtAR+gT8NDdiQqpkRLdfKUV9fRU6rx4kezPCGKXR65f7D6CFTvqEcE9txoXyFtip3Fcl4DuXRSUxXt5DL0MPoi6BxO6H9kg5VNdOKSm6xn3sbpNxqW6GzbmkQZTQevM9QsJzMw9zP4NFA1WOXKSAfvf322/Hbv/U/xaPd3fi1X/u34wd+4AcKD7elVP4//J9/7jd8sRj4YnAWqbh3NmUD5/fzjeUsTyhjOS0QY7lc750ijJRujhoyH619yynz+ke2SrRjfXozVlc2QMpCCFoQogWiW1aeL42Q8y9P/iYelEfx9cFbDFY51ktr5/J+cFq007b/5cmXILwP463+O7E/OYwr1eLor0zzVSMjLa/AeDwGKi1rdDmVFQY3BVYStcc3ei/HN3uvxN3h/bg/fhjXa1fnz8nrZ9ZZvJtwYwKkh4JEsXcUcIO4u3cU/8Pv/lH89h//y1z92W/sx+TKKK7UEOAQKPLoDt7Ni/LcO/86yPH/+af/NH7zj/4o/uyrX41X33orDQc3ryJ4MxEfTnfj5cG3YcuT+HL3q/F889lkviKvRPXWw4fxF1//erz05hsZ6GgHQS8VQq6FYjiGON9GyPzWwV/FrdkDOhFxG4FqvYxwTP+eBPfle8vf7XurVY/1nVa80rsb/+J//loc1HuxxQRtINSYICMox1ejXb2YZ48avKRZaaF4XozDST/e6b2LMoocmTBE/WSs3hzsxZCJ/O3+bqySv57j4yR0AkKY+WRGcw/B0zk+q0YfQlErM2nTHZFuMbi+82dHfxUvd15GAPXIlQFMWYLqWH70pAtdurK32ymYnIEHuJqfT4CbKzriDM3IGaR7nULcEcTzb/bejgeQsCEs8c7gTlytXIJhkclyvCzXa/GdT8vxM1fgEIoUWkx3x/fjq/1vgEtl5tK34lIZRQQ4yKRF2VQqC6AkDuQnhemy7xahjP6vUMuzh9O9+JvOV6MT3fjL7pfj0+1PJix1E3UOjQ7uRnXtEnS/mWfkrte2qbcZ33j0GgJ5L9ZgWjlNKEsPjdwqo9BonfNkN9I66zxHaKjkiQ2PaZht87kBKH2vOCILxvsIpYPHk04XxbAdzctXotRCUKxDB8Brk+DyOKhAIKlsuWf+cb2mbJP3EMqzHfk/SUGPd05PVmA+5VGJKYjOGQnw1Biz0kDQBSbSvTQc8Fne2KANfnMQeZ22fyeGA1s/m1SjNb0YG6VLsdq+BBhkUhpHatG79VJUYSS1ravFuyaFPujNd2M4kDkJK2lX59HdFLLHvYM4eXAnVz81IEibqii11dWNFJ4VqFxt93zwtasvJIw+zHBw8saXou5RjGsX0mjn1oSbW624cuPZ3C+v0DI+QTiCMSuo+/5ErzDbkHS6UI5X2624sbMOLbwca1vMlTl9Mf/jBIx5r3f31Wg/9wMokGvx3DPPxg//4A/Gpz75iXRL14PC9i7Dy3aqGKi06HaciXLta8JXngH+mwzWqNHlfWWQNPAM9m5R/2vR2rkRzUvPUc5j/EuXfAVMaJV7qte3LsTqpWej0UZZVxEGxil0Srvoiwqxx/GJBwr9rgz3ur00AHhCwfDgXhzfeztOdu+gWPKpYa8/i81SPS6De9cuvRCdKXOcuhqbF/M4wyoCUxmFZW3ncmxevIZyW0065RyfHYMH0NzG+iWUKBRs2uoRZ8ZEUSlo1uuxBm0fTaGxKP6rG9vAeLVYqYbnrTYRFJmh5gWZYu/gMLen6CVgH5ob4hJz8vh+BJd7vqco68ZqUPjSQG69ruRnwDn6f4LQL60z6KCnHWhAqZ3cAU7Atb4OrmhMgc7N8QTkzXgCnlbgKRPWa8BLgyf29FbQ8AX/GRvrgLF1q8GRR59JmSnSUxn0YnAVFmTIGEDiVQ/hVM9It1y41WF9+CC65dXo0lUVnQb8aLJSzxgFGh/0RNDLxICYzjW3/XgKiAq/4+9JAc5NtwC1JrRpBSGX+a3XQSFjzWK1UcmtGyeMuZ4A8nkDVVqG8RY0XH3l+Ktxe3Q3biGr7PYPGHuUFAiRAfdUVDV+jBlj76XLN/AZwi/dJmFylR99Gxrajm8jW7wzeC/uD+7Hnd7bcbV+LQ1HJr1klHdsWZmx9TQA6Vga68/MQdMK5dyJPz/66+iWhvH2+L242byRR0+LF+W1y4nruU9YOQj6mlsSoFsaS+vQyCJmgYaRctybPow/6fxlXBqX44uHX4lL7atR1QtHslyFvwDn3N6qUQ35oYJCUUuBHbmhRBuZu8brsa2d8X58a/evY7//KP6481fxGfjbQh5IpbQgitA72uCJF56UsnGJcQCfoJ2VPLKRcTx6GLvvvBTfeOV34uDo3fhi/2XkmrVowgul5V4q5cwexgHlV0sREtaE9hgTIwNXMu80ILx2/PU46X8ztusoyuIb7VDxLmJ1FEq9b6fSz5xxhVgXe42Eyn2LK5V16swtC7znyrj37FNx2T/KAo9mJ+BplsFv26es7h9lLrYYuOXAZyr9ud0AepD3eFZxuwLfNSJoKDFPUY5X8Z6fGRAxn1FeH1zknTQaMLc9l1/vgi7z1Uj4GSwx64TH0tcaiubQtvA9tyZwqbzXVZKFCf3QILPAP5V9vy22H/j9gvSDwdhlIntMY43ypMlj5RMymKdG+3NLgnjADeUwg09mzITTstMMlO95y0NgjHcwBkdd4U/DAfmNX5R4R1srDFqJOd1c3YHmFEG669DjGnrhGHpxWD2Gvh1BWzoxcEvXeJpG25XtWsY36J0cROXeg5isQ+c23MZXyHuLJL1LXkFdeSw4yaCUyvrprfAhKReWGBsXwuzDqfxF8ntewMV+axBjcFJGTPloKY9EwVmT94DbCmM+1WicZSrDQPt4t763G72tzYxjsGxsLNEODUFTZVDqO59K4gv5M2gjScV8lTlY61J2gzklrdZCVIfe9RhLSJunVlQ8CMkTKvYov2NfVqJfHeYWEI1YFfhBrcP3NT39no2teDZaK6vZ30XKbQoz6Ap02LgFtrmMwlJ4XJTiy72vxZ3Oq3F/8iDuVYZxs3od2oFOBi6oE2YsF+pNGRrYnTEaWA3DZLtkZ68P34yX+q9Ep7cXD4bonRsv5Nx66aWX4rd/659BD2vxq7/6a/H93//96ZV2PpX//f/w535jAfBFWnRmAezldDqAfs/f+bVIS2V8UHpMXBYoQFr67tczz0iZ3z8/RZhpPTbjOYQARu5s1iJp4TGwjoKtjKu+FhsokOvl9diubOZ+7+80yUwdDBXKDQj3WnktNvlcLc/3AjPwugIqOOdeu+bmHGkBtJPOL3OldZGE9Wq5FVu0aYO2rSEg5H3yFPklKOcu6lEQiQGCKQzm0WE3/tWf/3m89uabkONZfPZjH48f/8zn40LDo6Fob9bDBez0NBii0Pz1174W/8Pv/368/u67sYfAeIhAdmFrK37kM59J916PpzJY2kZtI1oIPzsobfbfyfbSt1+L/9c/+e/jn/ze78eff+UryZCef/bZNB7kZBdhudzf05ucxNH4jVhF696AQTYhdC0Z7BzHHNNFyjE/N+7LyQniueRa4I4fnsSVy5vRhknbQ/ctalHdy0BNEWu1LWCOMFSCeCKQuAoga21CYctQ6zTi0AY/W+SpM07r9DdXJuawX1zmcQtDtTSJ2913EZqOYqdxgXaY357Mx5OP9VI72hCb4RSFm9+nHhZ8P833tGTf+xAOGcda4a58ivc8di+ggp5sRa8bBQYfDJNhUz7FZ77pSjxEcehNWnG1+Zm43Hg+rjeux2UNKuDqRgmC5QuLi/ryWv49b6sE31XPNB4ID+7VEDw3yxvQzlrirKciGKArhVQVOcdfXFn61KPAclRuF4YDaU4NIXwT3FqtrMaFWuFqLQMpoUwqPBvEVDdt9402wZ9aWQF7Hfg/E33KO4IZunJVVThGwECCTmZWjIr4KiEt6lKZVWkvwbwSWCRz5R4z4J53YBjimftIq/SrvEZ/FHCYM67CrGh4MDI6wm0aLFxRuXc7qtefeR+zLQJb0pK01lpTUafwPWM4EOaUne2k7dk24C7sVf4ThqSMecG7pTbjt1SXR3Vm/AUFC/+gj3lPQ4QM1XrBHQ0HgRB8xFidjBtxs/yxaK+06OtjpV961XnvG+naXN+6lvcyKWx9l4YD+6dSYertPeD3hE+PpUV5RXhRUSsxWRznpDEawSjXoK6FML2duKUy8oEeB2/9bXocVNcuZN70dGDcVdBztU4h83gvKusX877J4IUqhBUErlMe6BTo7AO7Ku1DiJrjynLyaMTB7rvpJZGu7uTdQOi6dOFCWufdXqCxQxfiLHdehoEMaQx93sg25X1gO+zsJVxPj4gUZsDVeBP2OfMuJb0mjt/5auZZO/U2eNzO7Lc4auA28HkVxb0GrKRlBU1zCoJvdpa8oqBJBcp7Ba9A8aL8IsgYQg08zVXvg/Fe9KaMOeO3BZ09fG8/vvTS23Hrrdfj+mY1Ni9cpiSU3kPGmDbUti6jIFPOyR44CY+7+eloA6uyY7R/O7d69BBkB1wG9GvV3K87hlaXYm3Lo3k3YmtrO9pregsWBp8GNEQBaKzCowEXVUdjjQaiIiignk3QZ3DbFaGqq8yzUbSa8AOEN/fdC0NdmxcKq/EFNuGB7bVN+kr50CANPCqvlUERh6DnnGZcPaPf7RVkiCqwOD7cR9EfR7+PkEjf3crQ7UK/9CRAiR9BKw0KWp70UQjqwBv49HivjxAO/tH1pOtT8NpgnnpZGCdB74Aac/hK6SAeQc8dq7Ykg3qPDSTLWJXBH99XIRYGGtiMnO82C11fFX7bG1tpjGlOjhPHSnVgyVzrwPfdVqIhxrmnh4Vj7Sq9cQg0CPt8Snkz+Moq8o4C7yb11V2XnyJMS1uASWnEXNI4lLjjimcnjRp6lqRAS5+d+8NZIUO1oflrXOsTykUeE0byO3mqbRFPy8BWGqHhWaF3geOJw+TJ+Erg2CpjdHH1WeSVTfiJgcXAbc84l4Yj+CsfLHi7AaP1OvD9OrCwr4s5Lg1rVltxoQp/H/ViCxmqslCQeL9WbqSxIAOXSaP1ElLWzLlMm+f8Jvkl+Gc+ZbrqwCj7zKwSYwMc3SYGxHLMCyP/fPwpA8TKE1QMrlhZgy5p1HR7EbSk7Dy5fyequwfIsMgZGpGkzeBMxjFgzCcosK7au4qvUm+k/C7zWE+DvdmbjPtutJAd9VTQQOD45Twi72IF31MSGC2+88n8LwIcUhd5F5deAMbmSWWe+ZR9OnOJl/RS7xXgZwBNDRMgATgCD8xy9A6gjbQ9g3Na75z36YVXOQK+1D80tgF0jCy01b5SfuYvDAeWkeUZ60FPiCyDe7xLgRnLYCCsrJs28V/yxIp0DTiN+K1hIj0pSK521ynf+aUCnx4D3udKjwDaXwQqBFehnRoNWvRhH9rVZb5IPw14aMyCRdwCDRFV4Ti/Zx4NCYXxgfLJZtkaJYqywSXeq1O+MUcm8nP+3Prgs6RP1J/loAmtb1yLhlEPgXWVT+NClXdacVTqxfH4ABi7xQp49Pt0Hzi1yzGsjmIAjars79OPWQy34K8q2/P5sEjyDfvsaQj2Q0+AlLOgLe/PC0yAmW3zSjgPRynraGzghXnOx8kyTi/GRONEHu24lNdn2Q5hJd2bez1kkMWlfI5n7WA/+vDi9IpYLgNcSE+Gc++YhGNZvGH+aogw2Y/VKrIg6lbpUgM+Bu70x3lNoNHj9krUxsBhAM3TKgpeltboZw+eTj968Bz1tdreHrQx4iH8aKP8idhcuczY2o8iaTSvSKs15lBfwoExTmPA3IigPLEBjdxpIsc3LqF7Qg+kc/ZRmgMe8Urmzfu+4z9QwmHIYOj8FoYal1voAjvI0qvoPxOQ/2+++KX4oz/6w7h48XL8vb//q/HJT34yFwDOp6TRv/4f/+JvZCOthMS34nP+ezmdzefv/DpP/HjCO99pok2gRNG44vf80z++e7lS/BZCbHUEEyvBlBT8TxP5AfAKCoVIMqut5lFNm7UdlKa179poYHIwdP8ojAarfAL0JaOB0aM9j9kARelK4miRGM9EAl1JhNMyrH3/vNFgOS1g/vjipm6RCBsZNbheCIOuMAmpT73wQvxbP/nz8ZnrH0fxUTAskp+5VYHLqLgvv/FG/PnXvpYGA5P7gD/1/PPx05//fO4NrpcKo4FMVCVZRSX7Q5kvvfF6/P9+//fjm5Sxf3gYa+12/OD3fV88c+OGQMq8UzrdjwEC5l7Uq4exCeGT0bVh2h8FSxbjfj7Z1zUY6+VLmwgetXj71XvRQQDb3kZxSd49zFUNV0B6EPI2SnIKCPSnztgNJofgTy9hY1lNBIs6xG8NBq9rvC6xsrbTMeLz8WWbLF8miZAFkW8BHwkZT5nIGzmGZWbqa/tvpgBUR3jouieJP+uz/EV5iatL0JDR6XGga4PW5GUYKIw91L09YBYr9XjYOaGMCv1qxL3uAQKKwq8eBr1oQJQqs8vA+mpcbT4f15vX42LtIso+OLsCUaJYVzx6MPSjg4PoQYCdQbaXSh9ftpFL75lUXuhnZVZB+GzEuA+jnCq8F5ZNg8CpsJYRbsSBpFRznEm8AcY0HIYF41GoKrs3rwFeOI6rcaG6U9RHEjYqUdY3PHzA5ywVMA1BGoG2wMe16nYcTrpxAlNyXMcrMCaEhKxPYdK6HRfKSljbBvqsoFNG6F+MmcQ7n8u8VeZ9D6ZSgW6sDGEC7Wb07j0kT4F7w9FKVN2uUGIcKdPVlPH9e1F75vkzyrxp2XBgXf5lEseWDAd5l7HXeLDCvWyrgtMYJq8CBIxNrpj7nkaCkt4W86SRQEv+ssdBYTgoVuqyXuCUhgPwqsPc6IzX43L1KooFjFR4LRkDOre/mStg9a2rp2OiclsYDiyTNs7TRzEcSPfGGjqBeeLd3r04eXQntp77TLR2EI4p0xV3x7j74N04uv16DI73c0yMwF/Ex7AJKuJPMRxQbufNr6THQXUVXFIgcytGu3ADdozTlbx79DhegMKriiP3bWv21PsaZvvAT0UeXH1fAr5uK/DYxMaFZwt89v4cVs6FhBVlLuo2OT/GJwhoKqMLbwNStssjIqHleWxk3kMg7iE0M85ZPrB7nGbR270dnQdvRePi89G88MwpjiySQgQSdPIKjzDU7V3489+8nY8/LVvFToMslA3BDQFmMohmqx0tlGwV5NrqZrTWt1Fe2jFAEPVorhoKWRPeun/nIN58535cXG/Fi5/4FEpoKwOjNcm/duEqwjuCfGc/WqvrqYRt7FwuylrdTld5VFwUc/gEyvnGxjoCDXQEpU1hOT0DVsZp0MiYGHUE4rWNaLTXo9ZazdgHNbreqEHLaaeBAQ30Jt6nQYA+eh52HnNnPShP9jf3YzsPoIFuX5FHVJkvTcrTIKHnTx5zxT0DGqo8rXQewt8HcQJYu33wHhzrM3YqQ0fw0b7HKXKvhECve3kXuqpCZntG1H6C0Fmf8TLqGupK8uFjBFBxX4EP7KZM6iFHD/m0Sl6DHw5QtDcme3lKwwR46wGjy7yxBQzc3eBykbkMrIzNIb5NETBV9lC3EgaOhUqlQRTFCbhY4ppBjjNYporZyV6MPJlB+Ul84v2FYi6OlidN5BWUfa6GbsBoWWkYIL/u7rk/FyGUb5BHhPeRvJbndRRfaQNyW8YuoP0KresuupTasUYTNaRYt2OTJxGR39gbGg4KmlPwA5P9K2IawCfJhxQUF6Me662rsYWcp5E66SN80ZNExDPzJi3mXeN/uKImrNNIId3kPs1OfLvYcKtNO7aRfyrIELkqDJ+vAlONzKkY0bakrcKJuapnXh4faRvnvNOgiquNbWSEdfjvJRkI/Qf2x0fhyR96AmgyYJT5gzYAg/OXysZMjyzn38bVqLe2YqNxGb7fjOnu23F8/zX6AR1TO9Boo2EBvMrVdHBvAG71mUvvHL0Zx9M3o9XoIr8wQuIm7S1OFOB960slXAVe44ESd/EswG23e2oIKJT14spngyHfaX/y9sLo8PhyboDV0IJUvsUjaW4+E82KMizX7QLmdy64BaKCfFM7Ok7jRR+c7ufCUGFwSG8N4IUKzlX8mSzXmELKUQbH0+DgHDXA4Mi6yZNem1wqiXm0JJ96S6AunnoFqBjXbBN98vhDj0tMrwLyqlzrtZteA1wuPq8C81UUxg5a2XG6ccCOqd930uNi/m4NmFqeWxQSP3g3j3FUbpAAkPQ2EN/yHrcaNLfJHJqAz7rku83BB1NptTgoLk5mYH8t1tYuRuu4FDXZ/MD7DE+zFJ2VQXQNtArs9J7QMCGRG0E3hvDvKXJK9fA4pu1WTFZdGHm/MSAXyBhnZSwNC8ZacO4VizKP8zpH0zOZT++nMq4HLeMXLhjN6cpTE8/So0H8Yy6eT1nmvNwVx5p5LVyWkzKNpxeMNrf4UdCMRTo1HCzm/FLSkC18LHMRS8K+tNCzPD3OkyUGswE0dwUYD2K0UY3erB81eIYxDmbpiQBNWoOGQh/HZbfaiINQ+wcPYgwvuRcbUZtdRC9BNpDgzJOnk2XQw1Zx2pN9FCWUrYWxsOYJuiIy/OozsQ5tSvoHrXtsNBA2i3fm8KcbGgz06OTO/E+jwSplbaXs3d87iT/7138SX/zSV+KZZ56NX/iFX8zTE9L4mmU+hlPOV+ZN+df/w1+YGw7mFZ3LaPL3aUP4bYceZ/EHADj3zkdOiUQgCR/5jS8LhSm/593FfSeNGWnHjI7HM1FXEVrUbR4YewkBRIbhkRZITDw/izzfTXIwcjXmfD/n7Zq5b1WbMcJf1NrFBCGZPQc1kaGA4d8laYmdDRAy6VcZ5cY93yr6z167Fj/42c/Gj//AD8SLN2+irNNW2ublsXxCIC8GXsKpweBvX3459o9csS3Hpe3t+KUf+7H4wc98JoUxBadkjkzeVG74Dffksxz3dvfir7/21bh1927C5Ps+9an4uZ/4ibh29Wo+d9L1YYdvdt7k+lps1KYplNr3xfj6t0iL8RaWxcfjZ09KltNoFgJ5v4cIRNlNmIsaf8uVV5TIu717cTQYZUyCYktBCUXzJN6AgY6nJ7GqNXaO04ukct6BkHYhPAoIBlvMyZhYL/wQLhlHecOt41txH2H/+ioTjHsSyszDZwUBr17aiJ36TZh1xBuHwAllX++P/b7npheugzJuJ7MrBtlniNFMyyzEm5ErYMS/XFFAeHzYCyb7x2Ktcj0OhuNYr95A8b4ZX3zv27G6co1puBWvHL4Tz7R+IC43nqP+Iq6BhrUk8jaQehZGgz//q7+K3/yd34lvfOtbsb62FjtbW2lAED9MBWwggKkErXknDsCXr4A3/+pv/ibeY/wVtNZX9WBQaKL/KpCMBxWmRRrkyivvcbm6q+vpCsJQKpqLa2kcTNatsDjpI3xqGEHZKyJdSwQL5tTQEIJAVlvZiL/d/RYEHvapoAdOeqWxbl5uMjJg7gpE7iVlDJbno4zNFX3badtm03J03r6bSvqIPldRcDQqGHW6utWiLwWOGkRq/OhBVPQ4oL+L8kwaDhIOtGuOQkVyvHV5s41etMMxsewipgFt4c/VFBnoQrBFfsj6aGSUwJFFKo53PGs4WN6qkPirUNVDgKNv9eqVuNL8dLRra9BL6pBhLq1Yd/fe438EkLULOQZFokyVdYT+jHkx7+dHMxwg+IBDtqWKIqpRzMj6zQvXM7CXCroBCj2e7/DWtyGfG1Gf78d3y0rile0AbsuGA9tQQsDPtjh39TjQcNDezj4ZLFalwVWRxHsF4/Rg2UyYiAt5mgJ4lS7GFkw+26rAmd4CczqeiWcJW4Tb3u4daDBK7eaVovx5Eium4Lgw0ICR78/bZ7nOLWG1/M74eDfzZdwF7mcZ1JHHMrr/GXgvJ1fTOu9+PZ9vfuInUsHOOpaSworxItL13v7OhZEnXYnJ0CKNIcZf8EQDDQX1VYQcYKCLux49C0VtODxC6QZuzJkVFHa9n2pI3z/yQz8eV174nlgZ9/LYyPVrL0a9vRaD/XupVHmyip4kTRR+PTT6B49SCGlf/VhsXn8+lf7p/W9H/95rtAfFBnq4evk5pgCKBjD1xAOPCKw322GAQHm78TEqdZVb+jxEqLWNGuTEd0cU5S35mH3Vm0MvwKO7FHUQ3a7BCYe5hcEVWoOnKVN7rKOrazQCQXAV4XolAxqqtJf7xdGbx4NZBjjsn+zHhPFzS0JvpAKEotI7iRO+Z3wBV6W4V1KBg6a4MloGfs4vOkH+IeWUoNPgJzjiKQ2lXKl3by39W5lmbBcXutZnnTgY16IH7Re/3BbginLuu6c8tyB4tGm9Km7NcsUrAwACCQNW2gePXqwN9uBzpWisb+eWCsdWIfFk/0H0xsXiiJ4VKnTu7x2cHKT3g20oFAKHsUsb5U3MbRVA2zE+RkFDwaHtZeSw1RGwQqEx/oceHpXZEAUHpbaMggIOO7HtswYHcXAir2IeFIYDPqGNemikLOIKv7SUysUd27jA3+RvCtCUlVHma7yrAcMtUuCRwVcLA2CxX9krt0NxJ04eJr1faUAndQsGDjXGxYBzFeS4nFXwbE+cKbYQFXXyX7bLbQkGVRyj7bkFyfmj4XBMWafGAJTWqfyFdnu0YG4dcIXdLTTQsSmKn14IuZ2G7zOuVKrPX6Cjga8rHsHW2kpP2v5gnPFLBke7Mau2kSmAI/g2oSxd/rvMmw7j8mjwbZTjW+BZoTQjHdPWDm2kbuWLLB8lFlxLRV5eyTWjjBUVfxTNxRaF5cttevIp9+MX9zQWLF20w73teXQjdQnPLHepDL8j2GZd1ePjaBwe0t9J9BmDLvxXt3/baPtS1nZe5iXWJPWy0KQXGt/LbieizCFtEvYGL/S9XDij3CptqlLXBAQY0C7ziIfCRYVfTwG3Vqi8q/SbNBY0nMd8XxgT5AzbKIg7g2mcVFfiELyjhqIM8uo1oOHAcuuON2X6rriT3gfUo7eBBgipsAq93gQeg+j2RJoVW1PmqeM83+5YY4Bzm4L0WLnTtmk1BE6VdjMaU+RMQKMxYUbeUQlZrzyCZhQBPfWwUB+YIi8LOWqJ5rHeWLTFEwiYJ84lnyyS34wvU5ygUE+F3rm4MMYtkvOiiP4/f5c+llzgAudnrlwDz2LOOo99bz52SykXfzQc6B5P2U/TBXLBg88pdECvgkUS1lXld7d56S26aIuJZ3oz+JlbEZafkfRgoLExSXmtmOcN5ny9T58OwWVoc2W9Gs11+HS7GgOy9ZkbKd/A84Zd5IYGeiJz1KX9fmUAPTX+F3Xu7WUclnb9c7G2chm6PpfLTHyUSho0uBqFJ5j39DZIGPMn361O4bnQupXGBsVrOJIuAktgngbQORgWcVnsnrRUo0H+eQPaAxHhAu+Aw+HRcfyrP/nT+Mt//afxA9//ufiVX/m34ip6nOUlbc5yinf9vTAslv/B//YHfiMR4XQwi7TIfHp5r3jE7/mXxZ3HN76L9GTEOJ/SujnPS/sRNNdia+UmQHksLK8MUai794EJAkhzB8gvhN6/e5KhOCBnkg0Z9WIK8zGOgQOKBA48CjgKFedgYQmaC5B/x+SKmeNRa4I8Mj++W5vBEC9sbsYWCqCujcvGgmSoi0vCCTKY9/qlS7G9sRGfefHF+N/8/M/H3/upn4xLFwxKheAETiyMBkgWYqOYnAqWUWvv3r6dgt5P/+iPxv/u3/v34oc+97m05Iu9E5ko19TJUNqF8EFAEr8K5Htietr9D0i6H65ttaPeqMTrr7wXf/Nnr8bN5y5Fs+lKTCk2GpvRKl+ivwggEC9d7Nfr6whWtqcwCmTyk0uWdIh01ButR6tyOf71va/EVn2NSY6w7KRmDO90juJuZxgvrn8uLjWfpexaEvYzhgMm52Z9O9aqW9Esbcal+jOxVbsJE2/Et0/uUuaNeNDrxNsn9+NC42Icj06ig7CRVmoEsNAIIqz400q8C0MsxU481/r+2K5dj3Z5K7brl2OjehHBqhX/1//L/z2++qcvx49+70/HZ25+PoMJ6vpftKsgEnYxhWEZLITsL/7qr+I//c//8/ifvvCF+OJXv5qC4seffTbxwjynifc8UtMVRPfc/t6f/Vn83/6z/yx+91/8i/jjv/zLeAhB/Pjzz8eFixdg7ggZ1JWrPQhJC2PB4spjlVT4wC8V1Xw+h/2TUqFMrRenhSAA1dYunuaVIhkUtYkQWiu1GN81YPMMhPowjmCSdRkr5Wsu8c/8Kv5I7ghr/UJBX6rX5xmTAKHbVX/jpvSPZzG4ey9Gh0fRe4hygPC//skX6B/jtIhz4Io1z8vMuyLwYIEHphXrUpSQNtAXchd/wNNxDQScnGMSacZdb5OSq+vkddUsAwnBrMvcs9/Ca3ywL1ZEaR1hnD9bnu3OufqYFo5PNPa4raBgUAohg24/3kOZRHWOT6x/H1MVQUdlCdwugu8V8Bi5GnWC0u0e24Xy7zP+aSTIVXRogemJhgOVffpXGJuKlEozfRieHMbBmy/F4e03ort7L/r7D9H/EFbIr9Hp8OF70ef9Qe84evsehXkUa9c+zlhqXHnsceAqtnUUBihgS59PDQd6HNAnV/cNPJbPqTsNByjbhccBdGrQSbzySD4yFfhAObY1cU/DwRwmvr9Iwmyw917Ut65Qlu15nCfjMtD2koHodDv0Pe/zp2Ih3IT1Ka/l8ejoAXVtgFePcdJ25b5Qld3y2RWVwaN3ov/wzVi9/ulo7Fw/07ZFGjFnhJeR29Pw9NQENgGH0QF8E7yqbVymfauwTvHwHL8jic+dSSc6g33wJjXJ6KOYvvXubmzuvBBv37oH/0FgP2TsGAONfSqdrQvXUhkYHO6mB4lRzg3qq6fD2pUXon752WheuBGdh/ejfenZFFiOXvkzBM/7Menux/Hdd+gPgv32dejBXsYPSIVDo4nzBRrvSQN0BmkOITmVOWCNEq6CbtBBV4apGA38Mt/HKNAHsDVoO20xGKGKvZ4/bk1IrxrKHoFDBj88HlmHfIALOt3u0z9o+NGkFgdDaMuoG3WUf70bu50+gnYvjS96SYBpKGgI1eQ5pHll2liZDONohsIuROnHWAMGdHdCmxvQFr0c8mhH3hlNwJ/aauxM7sXBrI2gzLiAH8Y36KLoi0u1WiVaHmfKWFdQC90a6SkObiM04JZuzXmUI4pse9qJ/koz6u0izoHCaaPK/OodxF5fRRIwqkhqDID/a7w4OT7KbQlimlRHw18R3wCsYVylX1XwYgRNTsMBCvvq5CB6VaOzF1uF9CwBovHwZBTvvvNuGgb0dKyQ14IXhgPHXlpdGAcS7RgP5BHnjkYgni/mCd2kjXP6yvjmNgLHG5gYH2DiliMaXNGYSFrEMvD9pI3knZ08gA4bKLNZyArwzOQafoIHykOT/lEaUEIvFIV13s85zd/IgJWUq2dAeOlxdPgAvD2EnFA+cJuNyQ1rB0Hoq3ISF2UBNegC9AYZUsVXz4Hk2bKXp130B0ku+jNwq7kV4Xac7qPovfXXOUYgHkr+LE7gg2+evBoPR9+MzWaHvjGm6VlQGLNg+nnqCGhRGAsY8wwqyPOF4p9b6OBxI2BcbFVwS0OhPHgZm8d37f+IPhqXwDKsYwLuGZ+gXy2nZ4ODrAIvni+MBuKO9VU7nVh9UNCsDjjRQREeUOcUOTL/VPSBj/PEcs9etFk+2QOP4LmDMngJYiiDjuhD0gnq0VjQIJ8mq54r7uBRbk2gPcrGbhvQG8D7i60JJo0GbltIHgoOqqjWuHe5P4l15tiDGrSKProFweL0ItBAcGok4J6y3cIQYXl6NIzA2YX3QYVJ57086lGkJrlFwaCIw7rGt2oaH9zKYGBFabpzxZxljRK8MwLB2huXoqZuDJ3qr0Uc1o+Y94eAxV47b1UGwUEX2EgqiNX9g5ggP4w33HbqnHvcd5MGF488FO8XWw3M4zzy+yIp+9qmTLxTYkzdgjGbGwEWyblTzF8uYLGc7IuBJzU0pDyRWc7myUTZNCANhT5d5MgAg9Bz+zc6t9VB423JLTreV59J6D1Onqjh2C48GKQzG/X1qBrrvMlY3elG7I6Qt5hDq2Vk9k603MZwgCwKIlVbKPDtdjTaTcqAT0KjPSWk3Cto9auDUqzXPpknXzyWK6inPAGfgC/yOsw322zXNeYW8EwgJO3OLbk1ZAv/pEOMe5FPmNqtudGA37n90/u+L03R1OXYklGY7u7uxm/91m/F177xrfj7v/SL8Ys/9rnYNFaXvG8ON/MlraRMvxfGu1mU//1/+Mu/4QALNEmhdeQHmR24/MwiirKK8vxv/qO48XdIxZD7f2EceJySYMwbe5qP3x2U9ZcP7sTlkh4HABtCtdLfBWkQ4puXYgrhZGZl/n9TScDlRMlEWyBGxjPwaB73MJZcyYCoLODlxbjmABarPY8nzsII4eX389ciFZNrKdFPtBgY/nYKAlki8PDyu8QvrUtculQtGwwY9rxnPvui0v/s1avxoyj8P/3DPxzf/5nviYsXUURV+niWhgMFTiZRERCItiKcaCBptlfj4x/7WPz9X/zF+LVf+ZX41Cc/GY1WM3qzIYxoGB0Eky/t/yXM4gHKO8gMDIqmLsa6+DTlvfn97zjZV4DsxGk0alFvVGNtrclkRRGCMTwaH8TdwUlcrF9CqHMrAkIQwsnd3t0MXNRUcJjDy0tBqF66HtdbwAJl/0brE3Gt8SkU0XK8efwgrjW/Jy7Uvyc2qzfiavu52KrvRIPyFDSWxyrhnxcMBgHBfaH1cjtafN5oPR8XGzdQ+q9R1nN83oy9HgLItAWjaMUd6unQ1hqC3SG4NUEQ6E4aCF1X4xr5ayUUYurzUwOFqxO//Zu/Q79q8Us/8wvxwtUX00BSEPH5/BV3aZ54IKwNOPc3X/5y/NYXvhB37qG8Mfe3NjYSF25euZJE/3RMgEket4jS8/CkH//Ln/7r+KO/+IuMi3EM3VAQ+/THPx6f+sQnU4nkZRRGFC7wBGQW2fJSgP2dP/jD+G/+yT+N119/LT77uR8IA3pReFHPU1LOKebP4OBBWkhVZhepgLN9q8Q2Y9FGSN2jDR0EthY0oDs5yeePXa5oi9Zf2pKnINi2paSwqOslL0m1o7a2hmDbSle0xtZWNLdQqoCzHjWuTgHQfG8mg1RwkeguzV/nTir14HtuQVgk+0xfPFkhEApmDE56EsFkomkwRB77h3Ls/Wg10tjgNTnYS5pS3ticF0Y5HRQlhKwZ85NfFA3j1dIP83VVnJ7nis1sOor12XZcWv9stGsInCSVRoW5ZcOBAvXg7rdTaVWRzESbU+jrd1IZzNMnSIXhAOaIspnCO0kXYFfF072Y8TPlKj7ld/fvIy+vRg0Gu37j40nH3JOd8Q6470q1uGpJayibG899NlfM3Y+ucrIwHIhTuQrNEKRgj3BroML6xjXy0zfyjg345Go7bbA9xjzIrV16vFBEBm2EoVtm9nw+PzKIJ3/ujX5f4vnJ/TdQepiT65dSsVhOljmBL1R9Jn7N8dv9unrbuPK52I5g44copsJF+KcXgvnhLQYGNe5CCfgs0xZh1bnzMn05iI1P/lTOjfNJA8ngSKPJOuUueeSdT4xnehkwNtZvfR5ltxjHJyfeQSk+PLmHMAq/hVZodPzmt16K//L/+d/EG2+8FT/z878UVQTYr7/yRiqR7p/XdT+NNNTjarNBFtcuXo/1i9dy+4KGXRVYg2e2r30s6pvgXW0tmtCzwf7tGN5/Paozxoq8s4pGDcZH2iAP7h2iFyCoOgeg8RMNCMBAhcRV2QxW7HYEFLWV+ho8+yT6KLx9qGoVBXiraswCyiSPsU0aqyhiwGQ4HOVJCh5Ll67ojN0YWuPpC91oIOR2Y2d0P3qjGcI5Aj59VclWGTiEVjreQwThThdBlrZMkUlqZeSXaQ3lYRjNErSIOeJWhtw6MNNdGyV9DB8Cxip/Uhjfce9rjecGKjwel1EQwRnnOfSpCc3QEyPnKPldNBA2jqVzujRBQaQdbhvQOLSKUKunhqdHGBwwFQJo4wC+qaCrIijKGCuizTxNGkJdeVwecFb50dNAb4BcqaZSA5VpLBnDlxKfkQGawztxULvJZC7wWlxRoVS5NfjmWtv6G+SF7lHfkwwH6d3kHmzkEj1flI8W+CyZ9ncqQrRP+OViCnNSGpLHVqJUupLnPEhPFco8nQ9kWjG2QwvaB98tu5igrGZ58zzyDOlHxqzizxMvnJ/2KeHAHxBwWtABCTf33QqrsYT+mN9TMZj0ObaWYWcdJxrK2+ANSp44O4SXD7oHMTh5BKw9dhAaBq8aw7OMO+H2msXl/XTbB+f0vInGNlW3Y3z7azE+eC+gyLHfP4xHw2/T513kBZooXWHuuY3BtuinstI9Yby5J23XUJBlMk7Up5FAz6eygQORpxznCW3MoIPQeJ+DMFkuXJPf8DBxEhqZch33VTiHwByIZbmLOAlT8Dfl1X4fxesA/WMYh/DZHnKcK+4q9GK/K8QjcCVPWVgq20sPQj2LynqdUqZtHNJPhyGDOTL2AAr8R+EG/+1bj7bowVCcYEAbKb8OnDUaLGIZLK9gF14AKv2FocExb49ncXnAyPH9dgv5TNiAjIoDrsw7/43HYF5lbrcXaMjQS0G80llRBX4RbFGMyGMFac/ihAaD8yvhz5gfYxfkyKfxwS3ABvxL2se96mCcfL65tg1KthnTYW6zqdCu0eo09nt74FG/KBOcMcjiDFnd8kz1bj/qjO+EuZhxC87JsiZPIig5ttAKKuaGupDz5DGcfCcNGb4LLEsq78LLRY+lfMsp8/oel+OZx1uKT9STMhb3F3nEndPEeGhcUL4CucVibha0skwZlaPDGK5tZBm+u0gZO0Ejiwb6J7TJurPNc8OBdbfhBxknDniiNETpOnCiIueg2xBaK/Tvfl8n55gd8tKhsteE+TeKHnRXXlc9gMeip/bKN2O7chNdYMH/STRDw3IJupve6i4S2GVIUOERXdDD+hTZQWrRLDwo9fbLbbXQkMKjvYBVQQ99D9DkfWFgX7nmsNC77rXXXovf+p//WR7b+2u/9mvxwz/6I7nNbTqFpycNfKw/51zjXWlGoYvTtl//h7/yGwqBMy1dOeB9kJoGOgoMlp+p/M4rLXo1v86lx3k+YqJBSx/ZwEU6+30JaUwQ2tXZ1dhauRoVENogPAJwVkfAlIh+oODz3aVTpZ5JNNP9BOHDhjvY7h/NgQRO4uPiKsDkBHg8aMJoYRUqBriA7fK1eJb1zVMS5OP7MMCtoj7yWb8XpcP0eJdPrzQaMI1oztxY8PiZ35w0ll+DUKyutmN1fT33s5YV4DQYuHqZlq3ie1lXUNssonJl9FlwZfvixdi5eEHJJuMZvNt/O/aH92gMzG8FZlVD0PEdKl6MZzG9l9L8/iItj/sHJZXIHoRAt80eTGwV5co4Bw/vH8ar37wVaxsQwXoVIWorrjSup2eAsBXx73cexWh6gvIEjIGDdXrtQex6kzYKPQJtZTtPZqghpDZQ+C80rqGcXou12nYGYMqjDcE5FVPLPZ8W3Sg+fa4nQo33UMYQrurlVmFQWGnnETrb1YuxOm1Fm/ZurX6KF9fjUQ/xtLoT15ufhOBcJW9hNMgx9I+yHePPfvaz8bM//TPx/PPP50r7Mg5ZdxoRbIKNsa+M3aNHj+LlV19NwuFWgx///OfjZ37kR+KiHgdLjfc1cUkX7xPkhL995ZX44jdeQshUVIi4ee1a/NQP/3B86uMfS+VOa5mrp6lAgzMgcV5Gbf/CH/xB/Is/+ZOMVv5Lf+/vI/AWK+kflLIv8xUflVxXwB+7zxfJPMJFA4Lw3ViBuI7q8fbgUbQqnikvDIp6ci7Sfx0G0ptmuX7aqaLvp1sUDBC6MgHfDzsoDgbR66BQdGmL+/FdzS/gPPWINZhV9dLVbBt383LlaKZxQPqpQW45SYDBt8URkgowGg5WIN6nCrgw5n5Ji/28nXocUOmS4YB8HWhRztk5XBxjjcGU7X5o6WcfmnXUGQKbG7G1/iJ9KxjD1KCWCl8q0/N67UP3vZdSoa4tB0gEbo5BeovMDQe+q6Lqu4txyfnEPRqdY2cqVvHd140Q2D8BLrvMYWAHY62v76AjbqWQ6jFl7qmvUkcq5whEKgWu5Gs4UJn3GESTSnqOPXnd+tG7/UrUNy6jFAEb8o4789gc8gaUwglCuVsXuJF4rTLp/YVXhUnFvCh3oXjNk3OCS0NJ//6bGf8hyxaf5klYpDGDzzRwLHAL+Gf/eb9oz3x8uT/W26CxVsC/uDtv+14aQE5PdJinwe570X/4VjQuPI+ugFJ2Jgl3BG3KVNHUcHC6AnQu2VY9IGyXAR412mgw+uBE/4HXsH8cD47ehPYeIdAPCu8P5IYHb9yFjzTixtUr8cor345//I//u1Q2f+jz3x/3796O3aNOrF24jnAHbkIbVq9ArzaKQJV6cdjv7h78A0jokbB2/WPRuvRsDKSDOzfSw6NP/49e+5s8o16X8HqbdgPHXCFHQDYon27xemlosC6hlGq8SBnCZ8xLnw/9OUaRmFYCrIp2eqGtoFghlPJpbAEDtlXmnkXGy2E2c6FYQb89itEgWiqUlS5jiNI6RJYdoTgOUca67v12KFFeDFrnlhjrUQEX51Gzo86dofUghGrszvmScxWlAc3BLSh6EdUlWSvMY9q1Pj2OLm8aYFBvBeMF5JYZlJdmFYFPo57C5IzaGM8qNNYjCEu0r6YhEKHZY6Hro8OMPaBCJ55Kq9z2iNpGn5qp0HukIxgVQ9orXJ27nlxhe1WmawrGKkDSMsbO88VR0XP+lyfdaE1247h2g3YX8o7GhVw1E9d4X1dbt7o9yXCg7KNHgm2qUJYGp4THfE7JzwohGfzmXu6hTgVeIyR9VrjmmfERqr0HiCgoWW69WswHpy3ongEl4REVhHlpiHiYdVgmefn/9HtueeGa6gUy6IEjGoPED3Aq923wVUVe+qJixRXAXlwcd/eiCy/Qa0bFObfGiBfATUUEyPAe9WV/qjEC5z1hxL3/0h1hmvnmwrvyj3TGAJji/oQ6JxphUR57nd04fPSNGK7cjdo6vIpmWE4aA3jXzzRAKDtbD2MM98l2ZXsoV4NQGoXk6eCyLv25VUE+Zb8pR0OQyp7yhIbpIq4CuE0ecVwvgRJK6QBBJb1SfIdmSw8dpypzvNrro8iXooes5mp7nmgwLycv2pP18k5uqaAM+w3hSbd7YxloCDCOwdh5Yh76Jf9JRdR5axn0b0A9rsw7j3LbAu+rgBpHYhF7wGeLpMHArQOLeAYq86tM6qZ18tsjFy0z8YN2u/XAZFmWk54FlG+56cHgPcvkftbnPVIR1wD4KX9YFvc2J25fqsXALQXkU46viFvMARf3xFtxogmtaK3txGblYqyV1qEVzFuNeg3w36PIKas3Oil4D/1Nr0sXbOapuref22jGm/AlZRfqWswxk4aZqjIRMshCXvJ56gJL+XKuibv015M4pOlpaJj38WmpKMMy+Z85kdtJ0Tfyxvx55uGf/TWpo2a5S/Kb7XZuGbC0gqw2Xl0rDAdLSW8EjSBTZbH5e4uURixotdtA3FJkkg55ooAnF8AoY7KOLtQCdiNwjCKG0FS3NLmgM16jfRuFt5LtGLbHGVvEuRB7hzGYXI619vfGWnkT2iUuWAH/oNtpNHKeQ7fSaOl92lF4fxTGAL2ylMMN8l8Y2bkYt6RLOWaK23M6yw+LScND0hPrkweiM2nk/+Y34w//8A/IX42f//lfiO/5nk/nyXgIIcAPeXXKOKTn/GP4+e4C/qbyP/hPfvk3aEUSOVcJU2nkM4NIuAImIpDRlwRu9thWes3TYnBzgJd+f2DKsmyM/xflL1K68ZKKxhbfF8l7ukQNey0mF5NIRNC9w/262dkPqfe7SA6GDAzpNa3HMwQnAVtS4EvrXzGJ3n8lBhSf85QDPs//tLRchnXLJHO/Hoy55qoQjMixsIREePP5Yt4r7vtbQagEWJNIzvNnedSv4KYbYu4F10oPMdHDQIVJAuEeqvQ6mP9O5WZ+3b5/L77xykt5TFFtqxGPpg+iM9uLw+mt6Md96NIoWkg7NSac9dmuJ6al+8vj/2HJvFq+H/VH8bA7jQcw2G0mdFuLGc9U+FbXGjE4qqAoPReX1i4hRNIH/py0zcoqxBxmMnPbh4JiMfGG02rUK5diq34lXeBTGaX9DfDLYCRaCnVlXDYYnB/HRT8AeXZv0SvrPh3X/AOUls/l6RV1cFrL9Orq1Vg1NkFpLdaqO7FRvRTrpW1+Q1Tm7z5OjCk/L126GBcuXEB3LAQrrwUBEffSbSmz2yANSiuxsboaqyiWBrb8/Gc/G//OL/9yfPbjH894EZlvOUnMEZa0Qu4fd+K1t9/JeaaXwo/9wA/Er/zsz8aVy5chku5HhcihsJwaDRx/Lmfx3sGBr8WnPvZ8/OAP/hCCbNGnD0spwIGbgwOUChnD3NX8fLIsj8nUC6mE9L25+gxjtx5dBFjYQTFuUlQECgUPhco07PE0L8qcIkgp1KbhDCF4sovA34VBbK+D71QCo5j2UTY315gvRZ2eMz05PozqlWvMK+bQ0t+M8oRDxjlYTgpSMtj3GQ4eK/BPMhxMDvZ5ft5wYHwA5+5Zw4ECgoKIKzUDEHK3O4vV8g5j/nhffvYZgblQyqlnfq97+1vpOVLbvJq/TYVSDXx016WfJnFLIVBlWwU479lvlDgFSr0WTCqorgTW1y9k+11F1n24fem5aG5fTsXZLSkq1n63v3kqAoJSf/9eoXj1C4H9+P7bCJWoKMCtUA7aCbve7Zcp/wpKxkb2x2Bvi60KyzEDEueAUfZbw4H4Op8brhK7J9EyT5WM+TOV7eHebT516b8E/ZwbFubPhU1xfCLCwULhn79n+23HqReD9xHKM396GwBP7yn4alhxPIx5sGDePuNe987LeTrBxsd+vKiD+4sr6WK/k94NaTRwjJaeLy7HJY8gzKMpi8CJWc8iz3Ka452GmzweElo7QjE+nqJ48syo8TXGa3vnUnziUz8A3WzEw7dfjVdf+tu48967cWl7M2nDn/7FX8WfffGrcenyldhqVmPv4X0E50o0N6BbGgOZi4l/lOnWhhJKUPsiSiewPrz7zv+ft/8Mtiy77jvBdb1/3uR7+dLb8lUooAyqUISHCIKkKJJSq6MldTf1oUeh7pmYiYnWR0TMxHzoGY0i1JomQ5RIUQJBAiBhCEuY8r5QNqvSe/u8ud7f+f/Wueflfa8yq4qUutfLk/feY/bZe+21l9trr+2RJ+zO0NBYCyIjsu5EidaXrLm+IH1AbRb9s0yPvibXEQ4CDS6NIWhRxoSPfSmdotceS8w0rkgK2GhJuVc7yI9DfgaNOF92Bw/FeUTkQoNko8Knb2UpRdEjqiQXSBDIlrfMCCVwpEi5r3UlY3GoiEG4ka338Q4RgZRJ4Vd1kXblSwqgC3EX4REHBgZC4PjA2Gaeln34hQSvA3I/Kwkb0XurvcCRwA4UIkTXEUgKjKEqjVLlyGhC+dRYxQHCMolsQTIMutB4Tldv2EY/X4KPD1WLPDV1kpImiATIevtJnlgix4sUV2awcGpgvLmzoltT+2WQqY5+rtvwyAlwEGWpQnfNyin1Ie1S3XCa4OyIit5W19atUipJ3uX1hBRVtSV0HCBzXVkWjtna0mfboFHa1pd5m2G88Cb99mhIDEoMHdERThM3gsBFTXJHOPfdCfp8y/QBfogI9BxIOk+oMPfjPIAvUC7+CHgc2lNQHjqT+KrKYyzQLyxr82luHhgARhJ9ycp4/EI4B9rik61G2bf/9JGm8YYRHkRu6LvKwNHFvTzblvHRrsEPMKJ16B7fsUBjOHzOIwDEszjfVFuWejVbrR63RPmyxnbS2hiGup9n+PQdCLqBUR6R4U5iQ+iRLRD9HfBzHFw6Ii1VHGchBpXe53xA7+KdJF9lPTrGOgZqEAER8CEVZNFGy1rqP5Wwed4dDnpHgl2MiEZIxH1JArsaeL28boGjIHSQhI4D/adxJd6Lc4/3q84t6XrM3DNM3OHB2NZnXPj1EH5hkrp7DgYRDnXACGdm2h0K0J361Y14CAvgug4Meo9A0Pm09M0xdWJWn2WVV9Zgw2EBoGPjNKA/26KfYKlBxFIqn+gClijwbnTwFGWKZsl3AHCdJQq+YwR1EGTUmKyM/3Z/iQJAm9MaA+nCtOcmSsQln/THFq4ZydFCO2+pXtzSTPRrGETFb3rNntWTbau1SsIFLj3VKy2Z1X+PL1vekA4snaPDUkvxR2g8BF+igCwEL4PP6Tdjz+Vo/7fbNOobN+p1mqgI1/8+IhAJQPRJRzZFuKNBCJQfvsudVYwd3RPeF16HB7mzCKet9Focu4Ow6TiQbqcH+mcDwKnC7jRd8Y3Q4ZBNZywhnLbF9Bo1Gf9J9Yv0GWioEW1ZtVFx52GnJ77eLFkLmwc8JSJWj7ETkcaHyrVi2SqtYctk9kkfRcbpn+6JiH7YyjUm+cSyAg1W4RjbTLLB+WBfvwG3uoflZ/BOJsj8nPoDXul8Xu3hnOv96ia2kXdHTqi7qc5F8dt3jx2zp59+ynK5vH3hi1/yyPFg5wQqpXvFD6MtcvBonIofh3jfDrH/7p9//qt8oRLujaJCHBiLKM+cI+yEkFuYCOX0C/MOo6J8cq7/GdwSDNIPg1vdEQzB4NsgOOMRgRWLNbt4bdV2piakIO1QR0kZQyn43wnosJgYLSGRMKUoAihFBuyEd9ztAZwIl+CGX/oMvUIfFRyPMMTykq/dZd0eQAmUw6fjW7jBOPLzfk5/oE+DCUbIPe5IoL8gMNXDPYg63EHQ/+1OBHcaqG3MYDA4OfQM4Vh4P6U+WjVes9RYworJJbtce1dlrtlwhm2yEPg3ifh28FFo44OAlqYjkzYWP2BT6TkpDlIu1OB0Jmmj4wUrFxv23FPvWXU9Ygf2HAzqo4ER1aDDS3i1Om8r9esayGqe8EJ27Hhkh82kD9lQfFTfqX8fx+BNzwa0HfzdDmiWZMj7YGt79R1B6PQd9A27ZCCIExIC1BEjNyvhkIpImWKm6rbvDcqleAw8r2N4UHdnPvrODf2D72zNdXDvXo8W+NRDD9mB3bstg+HZp5fNA1BZAGG9Mzt26rl9tnvnTvvc44/b3/3Sl+zo4cNSwEn0JaEhPBNxwKcfARJ9rOzV+x555BG7/957JCyliGZuhrd/GKDUefIpGVUYZp4Q7hYQtp1OyEi5rokhny+dlYCVIHcFW0o5BrmEpjsOVDc9sYld1myiPHrINvOLJRkAUlKiGb2fyIP1dUtPaBwOYfCDHyk25aIf8clpHzuDwHIEH28I0kHQ+9/vOJCg8cSkAU5u5TjoFtf1Xf1aGAraKbid44DdHBivbK0lMWi7EvdazvI+kx+G2POuHoqyFK7BnAQ1GfYA6//DqAGMWhRH3uvnHNdSuoSfMHcAgKKN8cqShXA232fcJZQT+VGfcST/QG5agnScvYiD8n2mHKcQyhcKrJ4hv0rp6kmrLF2zysq8lRcve9K/FNuVqX0+c4njQMpt/dpJ38KMvBg1GXobS9eFA2YqhRsUhmbFZ9e93nqfR1vgOKDdfVonpwJj07eo7ON3E9Rn5QtvWGbHAdEg0Qa6Ho4RAc5dDMEkUQ0h6Dq4YMbPt8Hryyl4Oo4ScjTEJUvcOaPyWJrSWr1uiVG1AyMnLF7lEDFRW7ggmilYfurg5vnNQ2O3XVoSDWa8/rcEylFfsQVieny3cINycBs+TX34U91bG4s+/tyZVBi1cmRdxpCUf/ik+iCp8TExN2r33f8JO3j0Y7pn3DbqHTt/ZcEuXl+013/5quc0uOPQXjfY3z51wUqNtk1OTWuoRqwiQ8JD0aUYrdVaVmxIUZYGXJ6/aPX1Rd/yEllbX1+1ifs+L0VcdVZbcrNHpbjFrH71PWteexfik/I5JuU86f1hUu4a+o4RTz4i8O4zO02WMfX0VfSh+jdxGIr2kPXJxpqPG7Y0xBlE/oOS2kLma8ZSm+g1jYOW+pplBWzTyBIGdbLlWqv+jqZ4NwZXvYWh1JadirHVkRFBYlaNyaaMpjbGSUPlBYYo4fsqxGlEr/NZJhwTja4MhHbZeknRue5L6Z5GPK971X4JMF/qoV9sQ4fRzmwkz7o+p3GODBhJEM0zJOMkISW4bBmSPOangySMGh8sG4Oe66V1y41M+JghuWNVeNkgr4rGMonPMGg93F/4YWkCCRNbwj99gXxoRRJ+T0LKdKG3ZuXkrPeJK7gRjSvhnHFQrch4bjVteGREMk6FaCiFjgOcBchrb4dwRZ4H9C3PSaB2ugKt8qgDD/I9oWviRJJt4pfi81uihRhftRWL65onx4R2RA48504D/UHr7mQAX+JHmLut8oJehqNC/EjPhGOUWUGcGGyJifMgVivpe4AbrgOuq2o8+g4HMmZcO0MXVPuIHm170l/1qerP1Bw6A89giAQGNL3LMypXBw7GVmnBnQMeyaKygy0MZbjoIAlnvVm3JRxpsXWLj4i3SWfvrZXUz5Jd7hTQvaJbZvJxNGBok8AXFwYGNnQK7/O6o59gCKr+OAwbahNGOe8NlwwksAf06cn8Blil6zo6MCQ7OC34Dt7AjZ4nZD5VU/3E3xrq56ba7A6Fvk6kp70MX9ag89QJIzepsRTXmOJVjYTKFZ24v4ZnuB8ZqjawNCGmutV0T1M3a4h6qT555tfUHyqTGX4cBjgGQuCeIFIgcDhAuzgLJkToOY3F6+mY50cgciG4X4a7DmQeW0765Cs02S+nI7p0JwG/dR7jNIh6CHQ1duhCIuDYoN3ipjbciVlK+k5Vuix1o044JsbH9tpUZtZGW3kr+MTSiNVTohKPCBZXSGE8i95yGguin2ZMfDQiOhNdsIOE2ypMYPTbG6tULcNyjqGCddE7BmwVwPEo+ugVJEvUrhC4Z6vjoK+hYifS9USSwns+Kqh95KjgDSyXYExsB97l78NpAK1QHx//NwGHP0tjON/GGGa8hqB30B76/1aOA5ZW4DAY3KZxpCDetKa2iogSeeni2EW6p6dbyG9Q17hweSCdkd2ZiHqBr3Tioh3JRuoZF52n2gnLpI/q+R2qkm5S1VnqSntiDBz0HJbXi+9ERFshXwKv3m7Gm3RrHKLk6iHSAB6sygR8Uvf7Zx/n6kbnkT4ZoOcZW+VyxV599Zf285//zKanp+x3fud3bU46PEuNtwC8DRxpTPp3HbeCm44DKsjhp/VJAznETGWNSe8kI7GUDDx9UpLFEd1LxD3+jA9wRtDWDvkwYLBsB1dWICbnpjAwvYdO14CPiBnikRudechaCQRh3IqdiuViwWzZ3wbIfHujteCzv6VOych4ySw0NXFHEFl/K8vqXAm2wpQ6RooD7dY1DEr1tr7QSWJmema1I2EiobIoJSJYW9/vUD3gQvcj4gg8rHdIbFKz9caKpdIjEpAYNBCGi7uAGeq+wGlA/+kq3cD5/oHhy2exW/KwrHq05WulkioL4UyYH8ofa0T90G8MCjdgOPQuPLrFVtHW1aa15rK9svayrcZO2rT08JFMwvIiQF9rw3PQzUdpo+oENESkNQ1AsQMJEcJDg5Z8ECBiOtG0jaf3WDY5YhfKVywdERNUdckkG88mLbdrxvbvultGUM1WlpZdSSFxkgsRvSMhhSUR01vF/d9ZXbCNRsJms7ttOEmIr5iw6rLcXpVQleLYrUiR1cD+gHp5ayBZ/zUIgUKw0JqXAhmzDfUpjAF6CwGDjFBaz9zMgNUfY4Bj+zuh1zWVoRFiy60Vy6helBUqUptj2Q8UNj0PrgcO6IHogqwYdSMmpilc1ETnCMJ4T+Vw3yBofDOrPDw6YUcPHbEnHn7YHrr/ft9JA6eBCFLMrSFBVbGuBEdVQotsxex77TxCB/cREpUWP2nLcAnXn98O2He63K2KPqSQ9lqWy01Ye31eiqSYaG6s395bgNrM+Ght3LDs0E4bTQyr3yvOzsAlbdSg0m+dGBCIQpYrHszGYOSiDJCJvVNWHRaX/NrIXfssNkYOB5yookKeEU9kuYLv1pCXkAXfffA8BowtGUVbQPws2B6RWS7RAd0CjsXvQufDrRwHnguhISOU+hHSx7kPcByglK5I6TxVa9iR0YcsibJLCL9wHwBGftWfwWjbrDuGzNqCz0Z7zgCBO3mE23Zx2Z0ModOHUHUMrNBxEJaJM2KL4wCFHsen3sFWiQilzbX9KHJlKfcyut1xgIJbx9AfMpLQsftCYec+G57Zb5N3ftLzTXhYsfrIlyoILzWWVwxN2WqlZX/11z+1P/+r79vFG4s2Oz1tOZQw0a8vIYAGVIfNpQp+TlXQwX78i4sLHpIdhkpv9qYUWTKYpyZkcOudDn18sQZ5bXXZihsyrmWoDObvwOA3cIFTJCwNpVg4iZEfx51UAvoNRaQiPBQmN/EbQu3GaWuuXLXhAw8FfbUF9Cx0KJzgOAgywL8fiKhgF4fE0KTfd0tZtHlOHEaGd3P1speXGtspOg7CKTVCZOyvaKzglAoAw6QGX8q2bf9dR+xXv/Sr9qnHnrCS+u/64oquxS2l9/7y2En7xtf+o8bVqu3ZMWlP/exH9vWvf90di8XVJftn/+P/xb757e/Z45/5oqWHJ2xqzxHRrepSL1ujvGHpoVFryMBND41LkZKCvXTN4mNzlt7zgBtjzYuvmmnsYzB2hCeSv2F8qsFSzoSbluSgvpfWV72czMiU+iFr68vzVqq3rJkctuL8JSuq3GKb/seQkHKod/lMa70owz7qWzIaM03RjFW7Klv47KWGbKJ1XchoW7mf/JDcAmwjKa5l7OSKI4OcHMiwVBSHQtNn/okoiKUKlo9p1EpOkcOgrLFOkkPOVaMsyanZaFRtTI2JpjOsEvRlC60mM6g19U1/dluKrS9TUjtRNPNR0Xo8a/W26EQ0n4kRfp6ycl3yVnyD7cZwVLFEge0wG3rn6tqa6JkM96JdKbUsf6hWNnznB4wRojdYQtF1Oda1Sm3eunpHpStlWRQyQsRBfFL8D2eJdAwxXncciIbyMkbCPcJxEDEANpcqqLhSryw+EHV5Miy5nhRe0bsCp4FuUDvdkBfAx11pFm/zEHkp9DiEQqjGhOteTeNqKcCrlPSojMow2mALiPaRHewswpKnjgynRnle74bOpWt2RYPdpvpSfSYcJlOSYerIrsYsOCFiQJ1gddEG0SYuw9GNNd7d0NfvLo6WRN7KoqmF5dNW15itSubERR8sO+jpviBXABSi56FAHL04jsqLIqCSDN4kIixwRon3rNfX7ULtnJ2rvypj+ap0Ihk4Mk56ogO2KGzxHR4r/ASRB9JJxOOZIcaQ5U0mGkLeeJ4LDErJp5jotCo5Qy22APKCuqq5ngRwAOADMRFhS80kKSLPBq2QAab6ZmWwsm6/mmQb5W3lCriXRMrIQvSUtMpKNJrCTcuq6q6qykVbRD/z6AQdnhQPOpXMbKsPGx7p0K819oPaTXLEpNrHBFiYr2AQWEZAEsSE3llHl9W5UTGPHY2OVfT7Upb6Co/956g6TgNopoEeAY3r2ZTqkNJ7WpIBZP1nTJKQPC8kUy47a/gSGdFJVjZOVTo3NBPXeJ2ytGkk2lpez+oZ3kG0AfTIdqNDlpdhLrkkKzUt1SIxPCQdqWS1iI7GqtVLN6yZVc11fzXRFu9dc0dJChxovA2u+08tr7qR3x7vL9/zI2yb3il84xAgz0L4DMA9WxwH0EJN/FHvIFeCOyw/KuhZogQSLAUdkq7g9eN8cHkQOO0Gvt57q10Ruq22JUVb7BjRkS42eD1K36pPxMi8T7Y/S44BnMVhYkQclnkmttbaFqmIvvRpS6LB5bq1JXqrkifQuevnoi2vsmiaMUakAWMeJ19scdWi1WnpcHdIVmkMU20ZldiNogJbbCxonFVFX7JZJJuIpEqobqEThyMp+5btkS0nOaXrzktVPxXkvA9bBZV9tbPutuZqb81SkjFER2NTrUsn+euf/MSee/Ype+SRR+13f/fve6SX67+3ABx6pcold0KtizczEhLb+KQ7DsIK0nh9+KH/b/7QwUucUAjnw4mQFZNXJ7DnqicUg0myRgQmyYDXAGTAEu7icLtK8h/3qBPEeVWGOoEO5ll9uvJMuC/v0T0ddeyGDN5Lyy0737rq60xO18/Zocx+L+9vAxUZJz9Y+6mNxIbtVP2sTcTHTF2od5bFcOoyytR+DBVmofp4oN/cIMfI65/jKHZK9krxdRuKFewX68/Z7jRZ8AMl0zs8xOOHAPeIfaqs5yWQF+xc5IZN5nZaIU5IkYhOBMug4y4OlRr8cY7BqOfBOG/ypQr6PFY/IYbZsRvtRTEls4mMlMc+EQbedh367U4D+ot68qkDJn6+dNzOlV+y9YULdurUGRsfyls3LwYt7jYsAzHEgT8XHh8BVtpSLFtFGTki8raMU5Xlxu4HQF1KzIX1NSkdYxosKbtcuWK5VM8qvYZdbmyozLqVJZwfn3jcFq7N243rV2x4eFikRMKSjo1Kie/IWF5uLGr4jtne/P12KH+HjRFtAFMUDske/kLpZQnYtp2TUN6V2CmqED76uB883NGFIHVnl44Q/FrXyu2S/bT0lE3HJ+yd6ns2GhvZ6uzSOwkBZMYSoyB0GtwKoNfXK+/49+dKr9ie1E4pe6GHVbSp/gP3MPfA8yhcUtYtDsbrm9V3rKq23mjNS2zFLU/CF673wXsCAS2llbph2IaOpU3nkg6ZvfZe67RVkj27EZEQi7RsMiHFMexLfQZ1kQIjo8m30hPd+bltgMg/0zhnlzTGcZKsdzdsNrFDSlXDQ9CZtdo03rYB5WG0MrMaEfMv9VZFvxsuDHycoFAjKNSvvrtC/8+fFc6YhXHBiDEOQx/KWmpyXIZTTorkingfY35rnYkEwOMdHwsy9IfgUQS0j1lvnaddgD8N2xPPi0oxY7xBJ10JPjLzApQHH2Q5keNYgDLRqahd+h7NBcbjBzkO2Es8HRetJfbYVGrGohJyGMw3HQfcjkdbApI2w9MF1Idt8XAcsOXgJhDi6lEfN9fqB44DGeWbjgOdEx0z8/p+xwG0FbSt09IzOA4QqNDE+xwHek9hzBLqa6JTXBjXK7JXpDHpftAMznwmUgKzcv5160qRf/bN4/av//AP7ecvvGTHTp2ymelp27dzVkYa9QkcB+DI6y16wjkBrMhQ+s5Pfmr/vz/5E/vZc8+pmhGbm5lx5xrvI2lio7hsqdHZzSgJgNm7t9552/70W9+0v372BVte37C9u3dbmj7R9cAxIzqSIct7g3dLYZehUao27cyFi3bt2jUNsbaRmZ9wSiIjNsctZQgfhOYzDjPTB8Qugn4KIYhgkJIiXPjyjFuNKcYwdQn7RQiEz4V12g7uZGCs6V7Wh8OjKJe/bLIgg7woA5NdOfoyvg/IS2Y7yysoHyXbe/cBe+Kxh+3eO47aysaa51ZZKzds75F7bMfug/bUM8/ZS889abumx62icfTyS89bVfft3z1nwxPTHso/PLnT0qIF2lC+cV7DiZnhmNU2Fi09uceSM4c8bwE7K0THdrkzpr12xeqrCz4bq1EtOSgaF/1aMit6bVit3rL1Ss23VyRaTaNC52RkyTiuwQn1jmRz3Wo19ZXK9RwCGofNWE4GAtwuIjkkY1YGO1ELXY01+rkcLViiviqjXmXKSCT3gUatK5I4o/jN+1haRyA7+/A3o1nPU4BBQb4EtnZkzX1DzzDDnBXt1tnSV+/KR+q2YQVf/kDUA3kVqFdSZRM94EsH9CwGYF3GoNOVeDHOEiIgIA3wwQ4nOAXT6HM6h+JPvVhm4c4I1YvICGapcSp4HgfpZ1W3L8XrJINZbsLsaVtK5sXSO5ZIjNrl+hUZOBEbFq7LyWCiBTmEhHDFVzwAA/rqlSsePjs1gjNR9NZ3HHSibXuvecJ1kdeqb9mc5GQhrXI8egJdRXTIA6o0v5k1gy5dZ5Cxgz4U7mjC9Tfqx6zMnupVyZzKsuWYGJARRaJbn/gZADg0k0VO5zqISvP6Cs84AN8pv2ULzVXpUCtS1NdsJjal9qvfGdviJXVCmsXz4aeMF2S4LyVg7GmckFeASA4M/tO1S/ZW47w16lVbqVyV3jnZN+gx7MUP+wez7sGh5uGoUX+0RRdEIjQlP0rSnd6uvmmv1563jw9NWJbF+Hov6/sT5N/RuxuSMdTDt1tUHYhc4Xy0VvGcVS3JAHZB8XoimETHyB5fKiC5iYMA2RXKL5YB0DZ2MAiN/PCgohjQnsiPPhHAZ5KixbTGV111aaZlZKlvQnB9p//n/ER18hlv0Rl1rUnU1BMeU8Ld3j4OchCQpyCtR/gdbq9IlAPyAnsCZwHLBnBwkEeBZQPQTgiU4evMdT9LBjgK6oe8DHaiDVb03nW2WkTmQxe6l/s5WBPflk1EO3meaAp4QzOVVvtVaZ13h4TeUefd0L/KSeo3ToMatKsxn5I8yagNMfVtRXyt484EPatmpsXT2TFlRHI409R4032ttN4rPYSoj3acaBPJROkO9FUjqvZHJS/EK3BKxtUOdHxm8zUgvM2E5qfE+9jBqytjHzvGHXJ9wAlDyH+biQ343gC+gnHVlwVqm+9GAC6ktzAJMHjvB4KewanhiRSly7iThTL5UxHv03/Vz2qQ6Aan2M26htClLOlGbel0oQMgBF96r3q2MtktdBfCZmLEUP9RBZjo6mWEt7joaDJhiRnpIHXx3GzEarIvGJPukKBs4dYjtgfaTv1jSyXx4THrDjHZAI4xwiWj9UdEzc9WfuzLYM71rttYdsqG4uij4FZ8TmV5NEFX/FdyIpoeFm9imQL8HlrEaRA4DqpWt5fLr9lwfFg88w3p3ROW7mXs6rWr9oMf/8AuSsf43Oe+YI8++qjnbfigPuqIrx9fEc8UTzjWPW8FyTts40GI/R7JEVVIf0wI+G/zh7/AmbU+AwNZB586QDQeHDKDc/gsnRhZYPgLmXT05sEgZgYNqRN4NsNP9q737Lco2f1z/slz1APPtAgYjw7hReSh7jRydmfuLpuVMjyXnPHZ4L8tsDf/ruROIXvcdgjhQ10Z0xKeEULk0mSmlhjUwA4VZY3BwCBj8AwMNgCimJawHIkP2e70LhtVR4Zh7qGAGwTH6y0OCKZTWrJcpWVDzIRHx21EBl0yLUWb8nhWeKDfPI8BZxhoOm46DfRdv7mXc2OJERuXYJ9ITdpYetyVjJuOgsCp4X0aHnqGQcbKxY3Wipj2mtpQMngaa+T3TE3ZdK4gwkr5mppbweDgRyjcClIaDDgLKIeD8K2tWNoGqpcqLRxP21R6rw0lR208PSZGuW5JjAOGWTsv+viY7UjP2OjomM3t3OV4fe+9dz1h1+TUpBW7FVuSMjAW3WFziTkrdNUOtDRoU0yI79M2ZjsiozYTkUDuasAivZ12tx54O5kpkNQL6FafgeEX0HFcytxcfIeNRodsR1w0pr70vErgR/fSXoyvjpQIZixZh+xOOKDfr+GB82IyNmbjMgj3pHb5oHaKQLoLUNz5czqAQID+e/wYLE+/qdN4dMQmo2NWUL08fIprA+Dr23GiMdOMNxeh2D+cfviu8wUp0mOJMZvOkkF23Hd7CPqrXw9A313QSLn1/fO3jSGA+hOON52YtGkpVJMqK4miJ+WxvnLVP30Gd7DcQVD5KMy1TtXmW9fFdotSqIgkUl15P2HBksCuYG75E0okyMJlO5zQI+JtuiDa6pTWZNhvXWLBeOysrco4rniCROeNffD1r/A9ncOo2xwD/fHVLm5YDMWd39CLjJSoxpaDyvVkVKItdoHwU8JzVwYuYzs21J8pv4XjoCPDrSkFpEIi2fhu25k9qrGRUll1N5gHHQcY9L67ghT9cA0+Bnlt8ZwbjTgOQjyjxP1tHAfMFtMeZrlpN3RTX72uZ4aD5Vd636DjAOMWeoM/gbHa+pJVV24EWziuL2pIaXxmhwIHqoCQ+8qFtyySGbdj56/az5991m4sLjpeP3HffXb3oYOWEaMM6wNQb484IKxf5bAt6R9+/ev29Esv27lLl61YLsvYvcMjFmgLhgN4IgHjZn4BAcbPn3/7O/a1v/yOvfLW27awtGRHDhzwxKEYIiRzxLHhuRv0DLglcSNZ059+9XX7N//u39tfP/mkVctF2zMxbCNTO92Z4hjvv6Old9cXL1lyaNLD9mFTS8vLdunyZTf4WHpE3eiTwDmjG7YdyN+2jOLAWaNxN3gdGPiOQwWnAWu/ySngDj4uqO+gBWg+JUNPpqQMj5oMBvE8AewmJnrsLi/ph5TaclWyQfKsXbNko2Rze3faPffda0eOHrSsjLnV+Ru2USaypOCzLcsra5aXgjUzMWRnTp+yX77+ui1cv2r79+6xoeEhS49MWXZ02p0IhOY3hTP62CcxCNdVu9zBpPr1shNSlkc9L1G0siR+rP7WQEaHaUopXi9JvvuIjDgOMdy7UuaZkYVvMhaIAug1Re+MT+kC7hQRLdTaPTfa2Q4O5wBrUDGg2ZmHyYZyK2q5zrqx+wHGP1EDGY3HnvDIOnd1gKVxfDRl3Jn0HQxzF+aqg/qR+eeIFEappjLaE5aTBVEUG2HbrnSnbMvNhFQq8QDdybaN5EJgd4a4FGpfNiH9hbawSwR8EBpsSzdhVwQcKQ3VfzhSsXhhymqNli8dINSbHCImI6QqVlSp6RkUarULR1lMZdZqUlGD+HBLe5C7XqX/MJZGoxlLpcY9wmtYvzstGUZJljqJhtQSZHM0SWRDwsc1IfzsEjGSx8iSki4dAMdCSn24I7PDxlXWvtxum0SiJ4PkiL4FmeqzSYfClzvKBeAP57BOC6T7qEwiPHdkp206vcPG8rOWdkNlQ7QvDMf7S7aCB5wW6Ga6wcHfofLUV+yQIIFghXbSxg15OezOf/WiqId7VAe9T6ajcCa6EA5ZVsusJP2EYd5xJ47wonM4DlK9lPRNtVOybbSnujA+UR80Bj0qAKNQfbLl0DDDuUDiRJwILfXPemvZ1nrnhfe2jbOzDrjXvZ6krlS0utpR13mvi/Rq9BIOwquJ0GjpOpoGRn/oBCDUnwhf3xJReNniGND4CpIKiu70bJ97OLixzzX1AwfAeMF4zzT1Tt1fdadBiGRYTlA+hpQ783Uv5eBAJf9CU4dqHLynr8PAu4h4YHtC7sMh0Oo7DFSKG7Q4HTDskBE4Dcj14I4MDgH/Y9SzcwJ6MvdgqA9pbExoXNb1ey0V7Jpwc2lCsIyBfFQYuoS2UybqAc4U8Eg0Reg0QDdn14bAIRGcw6+T0b3goCV+wBKglB7MN1WmniVRJIRInTLiPyND0kJzczYiwzGRlJ6u+vmLVKWeXlCP1kUH4v2ir1ZafEGXWFbChBe4IWKhl5H+0H8/uElvlGRY6r7hYb2TJZz9cUWx9L9wx/hiopbxFcp/IBh3Kkv1w+AGh13ZaIED/+Z9Hwh6FjqJ4XTgPdh4/WfDMjZ1JUD3R0Sv1JGtI28F6OBBngTJAPXNILjjQPTsWzFuqyM0osEVRCKgewigScZKS3pLs1WxWkRli26JvG5EJfPa4n26B+cR9NVlqRfMYwDog9Rq29Ix2R4jsyo6FkQa4xgIuIbN9nI2lRF/ymHHDItHgkNk1E3exrI4kaB0m2GnlSApokrw6zr0mRLv2SG7c1i8d3dqh8VlM548ftKeeeYZW15ati998Ut2zz332tAQ0dRb6/k+aBVlU+RsPLfT5tK7pcePuN48CJ4cETQGuNR/fOkjlspvEkL4OQicoxLhAWHi6aFjwwOBLoaAUwDv302ngQ51NJ/MeNFhkXTGekkpt+qEnojZvUYcdCjli2jYfkbiyXbZURtOTkjwpP6znAYAnZiV0CM0Jy1iZo9lzvWyY67soTxtDiod8BAExa3WfzAAqQ+IZhY4GJA3iQAI8Rqe4/N9h24tXz4pQkpbRsI/KaZbl9KM0hSFuESsXg/9NeoNuzE/74okSlOBQQjzpD4ae9Sc74TmJSQo01KyWeeP8Ha8630qdPNz8IC5rTSW7VTxDQn0smWTzGaoD9V3I4WM5dRfrvDcBgYdByFsP8cAYssTlocEyxQ+BBioKqKmaiQiI77Wi2F4uXhRA7tmhfiw7Ugftd3Zg24spVJBiDw4r8sozOWyVqvUfAnDnBjydGrK0m3hnMgZwsdRlnSQ0yPdJryuZyl9Or32r+FY2PzUgfPLQ/02f3Ofyur/jurZbEeDvoWHUu9CQ+iPAxfkPAMTrcnAgpGJzv266DG8LzxIEEQiHJwRWY0FtvYRlwqe04HAgec6jfQFPeXgjNhSXv93shuzhAzMpBRgdxr4+ylDByC8MUZ9djZbkIGq8QZ9wNSc2UJHomMcURrfzORksuMeKsWz28FpXwKRzPEYOdtnT0MgPIqQK7aXTEpJgooZh00pTRi5zB67wXAr4L36V16/IaM7bpmk2kmImFOb2kPfoDCQe2CwjrQZAYUQhPeEIKVEL5U2XZZhH0QebYK+t9dXZaDULLFj55ZrhNviUGCwBksQ+jgFhOdeUUZNvzynA9FA6DjgXLBHNXgPDHpwtz1BYkd1ok/IVRJCS+XU1b6NNg65WRuT4uztlgAlpN0TofaFpJeJYa+2b4bAq631teuqrRT5EQzlvkBFscQQVp95FmY96yHyog0iSFQxP7fdceAzXBKAPBckIktaff60Lznxe/S+LY4DlUN92AaUrPrV5Wt+T6O06qHqGGg4CzCUcM5AR5Xzb1giP2m1XsIuX7kq+60ug3Ov/epnP2uH9+wSPam/3XER8JjQccD6aWjg2MmT9uNf/MIuXbumIdvy3UZ+5ZOftH27dvm7iXYgqSDGu7ffG9azsgzln8jwf/mNN2xtfV38Om2Pfvzjdnj/fo0zyT0Ev/Aa4puyurWizxh//bs/sO/96Ed24dIldWTLHr7nqM3uPqgq6t5w/OmzJdzUly9YZmq/O23g9T/4yU/sm3/5l1Yul23XHFFHIjPGIW28BdDeysaqXbqxZKfPX3DjorA9ZJH+BO9sI6d6ksByc3zq2uBnLJaSsZ3Vb5whqqvoIiY6iJfE+4pVS4xPi5+Jz6h+LI/pri55yG6uIONrLCGDLmbDuZjN7N5tjzz+Gbv70H47vG/OHrj/Xps7dLf96Mnn7ca1S7ZreszuvuOoFbLktECxwsQTQKviNU3RBLNNONV8nbN6pqN6wRKJMuglcjIaCPPXOCwviT/JuBPNsEVhUnSDY6Mi3p+W3pHSd2b9o0mSIEpvEZ329A4S/3mUgYzNelWKpPqc3AfkpiFZc0N8na0Y2aaQkHy2eyQSIdWpWBODXTwsm4h5nzOmWxGNVxmvhK+nelL8dZ464XzAwVNVeUBC/IOEjEQvsI1hSgpszupWlKHZEX/MJBhv6lt9V/H6rhErAztJ0l/xMHZScIOsXvSxzUw174R/jMdKKifjDhRmuaEF6J78IJ6UUXgkDwH4ct2lQ/g9Bo/KlX6W6mn8qM4y8XwsMFeG8U8IdkrKtvdNckhjlBk2qXHwQHfGoDvFLCNjZjgtPIn82kkpp9wn3Cf0vmwyZynpKnn1XVp4ZIkMfeIOaniDgFlU6ga/4f3u7HFaxUBvWkLjmsmarPiE6z6JtPjouIaf6l1clqySDECP03Wc7HEVoiK2AGV7JIP0EyIe0ukR0UhSirnqRIgLBiDESJ104ETxpRv67rsitET70gs6wieRjjhtPHrA5TBr1zVehR1pGeJXFecVnhxT5QR5CURzun/LIR6Oc6mh19+oXrNuFGdbVXoPY5frojHJx2i55PKqJEMU9cUjDdS/RJAQ+RBlGYboBfdPkOSNtsgo1zuS6mecgWxDiOOA+jgaRD8kJiQSoa2+UvdvgYT0HpwDJC2EJ3DEJL9SGl9MQrHdoicjpEAvV7ym/14iJKKiVU9aqHtIPtj2MQVSg7Zzn+9MoAPdhXXlLDtQCaqnZIiuw19ZEpFAdnpdiGLRuBqoa+hQIAEiDgOuExUwonFHtMFaImLFJFs38lzwIPoU97uhqPvbzKCpbPSvFHJRfe7ndA1kQaVJ3Stq8DpQjpehA4pleQO8l97PS/+CEkoZlhcF9C2VRfxx3EazOy3fFJ8qCUcpjcWU9DTVEZ2zkm5bpV20CEsFVL6/XwBeAweAZLDOD0YbeB02RJt6f3t02M/DU0MbB4MeJxb5GbgHw5RxEIKPCY0bd/Cov33bdiI3B+75MHD861m1QsZ8fwnFAIRlqarBp+73iWXwqDENHWwBbqQuwksH+3F7ebRJ9b3Vjgpxd16InNCJ+jgCfEcEjZ82dKjzLEFo+zKuhkgPxwo6qnpSZTOpPVgu+K+WNqy3rn5M77FoYWLTaXATWIYjmZkZl84wJB4FPSDfgnIcz6JsdrTx6Fz4lPQdHAe66k5S+gaeSSLEtGxFllZWliv2+muv28uvvCQ1v2W/9Xd/244cOeJb64aynk/Kv1WfReoLlkxkxT/HvcztTgMg9k//2We+6mG3FNAnHGCz0PDoAwQfGsPbj+CGfjn9w8+LAD0rJ8SVkQHHp39PB1t20Jm6x4Wm6sIA80HuZfXL7UNTisCaFPt0Z9pSMSk9t2jU3wScALvqmKYGX0MHBhJ74rIOTkIpzFQfAqgia3/Qtpv4+iCgkwajDfgdOgxC3G0/UD6a1VUf/EkJw1h2VHpZxddjojzxZgQaguiV116z//Bnf2Y//NnPbHllxRXdvHDLPbwRRsHAYtD5O/XZELGfvXzFjp875yG6rDdMq49cMOseDvqiK+Wp2L5uC40TEsAidPXTtUuLdvbkFSuMZC2Xl0BXPfrj+33AALol3O78RwSUoatSbiORnI2IwEkxU+7WrEoeh27aDuQfkCIdKMUeHaJnCD2aJqv36Ji99+67du3iJZsmBAwahCnV6sa2Yu48kIDddBKEB+e3n9PRw+HAd//kHh3MaHP4eX73j4Hn+I2DgdD4LrMDOBP0vVdcUr1lZIbPhvdTp/AIfw9cw6PKejEcHsFWQ2J84Xtpl8rebF/4GZYPkxRN+CEm7UAfqW853GDEccC6L8Zzn0Y26YVPHcy0YCB5oj2evR2o7HaVZGuscR8w0D8EGBvMmNYXzvqM4OAMcggtKU2VLkpY3S6vvW61RN2G0gk3WmDFTg1YFcI3gsKdHyGoXj0phbTRBeIgCC9sfRjP47VF3N/862zI0MJxMDm9tTxBR0Ldx574HO9HWDpQnoyqaOHWjgMApwGGeby/LAHAcQBuQ8dBW4o+VoMvaRBQPnp/rJqwXfmP2Xhml9cXcONVPKVTJdLhJu46nm1eQgrlHK+lwEOlNxZ9J4QwEiHoU/GdDRlgOcLp1ffwbbWF8HsMePpou+PAZ+NYrqCx6Hui6x76kLX2m44Dci8Qoi/cu3Go53EcyBIyMu1Djm2Vy/xYQmOWPAdwHu5ljTrJEckav2vvYbvr4CG7d+8O+61f+4o99vFPWJ4oEVUDhTsqAeyUSV+jqOs9zMBjNF27ccNWVldtbGTEPvv44/a5T37SJsZIdiic6nqjtOaOg+0Oq3X1CbkReM9DDzxgv/7FL9rUxIT6U8q7lHSWD2yC3ksEBhNHpy5esROnT7s8uOfoYXv8wftsamZ3gNcBaBYXfBvG3M673Zn95jvv2P/6B39g3/vhD31L1XvvOGK7ZgjnDqJy3gfgV31+8co1+1e//4f2r3//D6xardpDH/+4G8wO3rfQ04bGsQx/9S94Dc878L3/mzqy/VcuNmTpnowqYTUneRztZoUrddvMrNOzL+fjT8ZJJIPTUX1WKloiE7f0rjErDCdtbveczU7OWqJesrRkzsj0bruxUrSZXXvtH//T/8F2HTji63yhEWbPcUJh0kR1jh0u4r6dpwxxjF4pvTjIpJpaKy7DWfd7fbPqRxnP8eVTLlfpc5QvnDrWKEsNEV2ovex17+u8xSKYbxVRy0iTUtfYsFatZKs18UKcTurXYq0lI6VkJAgkzB/DsdqWsd8W/5GBORSpyjiTniOaIzSchIhJV/xkwOO00vtTMt3Y3rGbCORVE+McPiy6x/HB1pDQim+goPGTjrZV76SViVrTb4+k0O+48Optx7DXvSn1K04kZHBc9YnnhnxmnyRfGPGJxrpVJT9ZboBszOVxMkg0kFSvVbNktmDZLFujpiXSJJeEI9lIvtQiLt6IIw6nQbDzg4xg/WqLJojWTKnsjpRhHDbuONAtzJr57hmidR+z6Fc9yRToSQa5K8D66tuN6TsRIOAHXMJ/fNcD5026CVzA85ynoy+p/L4M8h01pMelNea2RnnqTrU1OjouHjth3eKyJ2QV0YgvymiAb6teW8gdvqxP2t1DdvB+jTFmWJ33kLRQvAmjnCSfRBfwAPUC19AJNEu/YCzjrMJp4EawDo/y0Llgy1DhU/wtcCBhHAV12A4sh4TXlktLdiH6lkWzbDdJT3CtpedE+3pHVGOMyLqK+pWOJUKHZG5uYIuuoupTZsH19qD+ok+cBcw2c66hTuPTkyHSVv0x085MfzOtcTyAJ8CTz6lNTRn7GPC+O4Pel69qLKmMik8GBs5mgOZ5ZICXKX0F+Sf8tlhW4WNJhAb0dRKfNdb3uOrJ77qIhaSCgdNANdQ5j1TQ+MUJgbHXhB5430BdMVrZyQCDP9zNYLjVtTEdqp0tpONWEm35kgYB+nNC97OkATojoSPPMSmHIyGhtmLskyRykHiIIuCZcBtIICkGQYLEpmjflwbrXFp1VS2tlE1tvpOyM+LjoyNzNpSctG5SYwYmwJ7YNH88YWuZoq3XliXLy8Jjx1r9JRMhgNcE0QY58XDVL6xbotmylPoEm4zdBzjPeAxlTlJ0At1jSLuzgz89GvYbn4w6nAvoNV3xTZ+E/CggXIL/ODqvvjOOtkcHhOB10qc7QSRHXAdlgkT3+5Jgp6CbEFtdMbZydMdBv64h3N5xoPqgp+tdTFoPgjs3GC/qKxwROPxwuDF2AXgVSSfBrbdhoNweDuTFdcu2xywxdlhytLDNaaDbdcSsKkLBmSpakAzwhIZ9gE+yFS1JaCP5HX6dZdTwRDErxzlkFfDTiFT4tl25dMl+9L0f2/GTx+3Ou++wv//bv2s753Y5bw37D94Evw9t0MAhF+ASvhlpSmeRXCeJ8O0g9k//20e+SmfCcJ24+sBL/EUDyAACItp67rbQrwzwfgNSA33bKZiTfzIQ33d/UEZDDbshgs10JiwXH72lN+SjAgImSnZl9jmVcOqkx61HshuU6z7QVpAbAk338O+BgfZhQBlh5wIu7PT9g/DoEQ0qv758xdi+B88z6yPTo7O6BsOBiUVtY33d/uhrX7O//P73fcZsYXnZDu7Zo0PEgpATztxxQJm8U+9uitiPnTlj/+Y//Sf74299y96UEZ2TsbJ7bs7SRCvQXh01Eey1+kUpNVdtLKd3SwEIvI9iatmEDY9JYZQACYb3reFW/fhB7f5IwPNq23R2p+1MH7K86IDIk1w8b+syXBudmM1kd6m+zCRsfR/fmJHfMTlpc1PTbrifeveYpXRPRv3uy2xgDIMHzIFj8Hv/IIzcowV4rn/4d9Fo+PsDDz3bxXjXJwf1IQs79SDp0uB9fgw4CjY/+995BubojgOd82VDlD14hPdzUO5gO+mrW/QXZwJlpNl3HPS9q9BCn1bCY9NxgDK+rZ891FF/wQ8pFrUN8Scpy8zq6b3h+P9A+tA17m+sXHKDk1B67g+fl7pgq60Fu1A5bhkrCy0XRKtstYbCAqUGZTNj7EY5Ckt/uUL4fseLwGfHGYfhn+rcrZQ8AWJoXIfArD9bOcZwKuAkHQDOh44DYPM9Ku+jOQ5kKAw4DrpSCMFlxGeLJbjVau9zDA29BxxXJAyrlZaN5w5ZJn1zCQE4YFkY6/UHlxYArIsGl8GOCQFva8yfDgyz/r0hzwu28hv3eoML8OjbH+aD5SOBYSV6xEgHh9CGlGynjVQgkOqL5246DoQTlGExK/VvEPaHcdjVM+z132a2fPm6ZYbHbXjuoBt9CRlCusnrRPQBToaODMeUDIaZ6Rk7PLfDdk5NiEcFay95R0vKdpADQPXWOV+CUydUPm+To2O+vGDX9IR98v577Hd+7St2eP8B8RBoRvVTXzQ3pKSrPr7jQR/w8u/Sew7OTtmjDz1qv/bFL9q9R4/6c2FOgU3Hi48x9RDvlGGxY2bORoaH7f6777a/85lP28G5GcvKCHb6GhiLLYwcyYLczjud/kuim4tSEsoy8h687z771MfutcmJCYunREte362AUs2OC0uluv3kqWfszLlzNqe2fv4zn/EICT3kBzTgeQ1EA0R/bML2MvmtdrRqRY+oiWtYj04etqGxo5aQ0kFkRgeDVm1PTE2pH2WkFMUbxsYtNqJ+q4s2ZJj24uJ5MryaksOlaxek8PVsfPcdlsmPiH5advq9d2xseMgWF5dU/rQN4VxQvUhESpRMw3daqThNuwEGzyfioi3FlLpp7DADrNHi5YlwrJMVzdVXZejKaNW9zMJjbMND3AG0VnG8sgtDS4o+68hrjbYVdbATRiKm+6VUUR6BAYG+IsVdBnRUPJI8As0auwa0LN5r+f3taMaXNKRlAHiovuhOBChylyEk3oo8a6vu6bh0nE5EBnVdfZmWkdE2dlXoqb3JVkn4ynpkQ1Z1X2yIhlnOo/ezfABnA8kqKy1Cp1VuMi2eo/uZ/JBBmcwOC68Fl9mNet3q5DjI5HRu2LIyIFA8K8UN6Q1dyySl+JLTSTwFvIBH2hKXttxkizIU96b6TWIQQ5dIB4+4kEIbJw9De82qqUkjN8QWx4HwHToOoA3GbwxjIBmMD+Q1PA3HgS87EB9ISDdDTpAIM+A/wrM+w2gDgA90Ez3gdAneUI6dl2ynXeohA4MdWLjWXrmsvmIJl/g0BoDazDsC0LhXU30JSh/U6+prZITkFs6envq8WrSGxg7GUNA24Uy0oV5wp06vJt4kOmKJgvc7ddW97nANh7nz0Y47utzZ5jzr/cDtXdFapHTVCuPq3wQ80M+qvEB20WextVUzjc3aCBGZageGl3ADYEjxYvIQ8F5aBy74RrQBM+2+pn8T+gYfTg2uYS8MAIZ6TDyaCIW2igQI+x+u1oW7rlWzaY1NnrmpTyNPMWxTOlj90hQfolw3KN1pEOAHPOFUcKeFvrOrAUsTthjJKjeuOuA0AOrqRxwCg+D190N9o3q2VAa5Bob1/lGW1ejcYkpl6zME0BpGGVD3MAKBtrnzgf5SnYkoEAL9GZZPBI4GHATBbDVtSImXiBq8fCIWPMJW7ydKg+gDD5VXGdQzG03acGHSskPTMq7Vlrj4pVDSkh7eU30bwsdyXTJBtJKUzoDh2oFe+ighMiTYSUH9hU4f4kr1SBfLltH11tiYdYMwJf0LdCNf2ize58st+s5xpyXV9+ZY0516vy+nZQkE7fMybvbH7YBohrh4DzP25FZg6dYHAe9meU9cYweHoidqFATGO33SB90XX12xVjZrnW0OgMBpID1b1YOPUlcgtDNxgNAGT7g4AAnJe877Fo20cQB8WRR4Ee47A8mrAcZZmciV1ZYNxw9Zd/iA130LMA7FJ92Z7lFvkglE1fbLYYy4sS8bFb5Ljj0cD55/DY+F+ot7An4pm040dFL2319++9viQzX79d/4TXvssU/Jrit4eYPg47w/fsGjRz/1oddad7sjkpCM/oC+if3e/+nTX3XvNoaEPn1dr8CJg0YMIATC8s+Bcx8GdAzHJvj3m78Hr+tb/3fA3AYhvC/Si9pQdNx22GEh8RZC4SNCRIpDtCVFhqkRdVo3SxKfQGHdDoNGPx/O+HR8lHdzT+jZ4TtH+P124NeEA7anSuck6MdmLDU6ZWlChqU0OrFwn/7YZ/mZ55+3k6fJztuQkjVsn/rEx+3Ivv0S1rrLcYYw6zNsHZV6zb7/1JP29e9/3y5cueLOBhIroYCOj4/7PUQblLrrdrX+ngbcmqVFF8FOE2LKek+93pBBlrFk+qYH+VYQ9i0Q0s92+KDnbwkqkzWDi/WmlJVRn/HCgUR2YXFQ25s/6E4EBOP1G9ftvePHfXZteEj38bzoHEEAm6htbNjJY+/asAZ/QUwJXNG+E1KsXz52zM5fvSrFUQxAipWvc6U9/cOFvt4R/j4vXD7/xhv21okTdn1xwUZkEGKwDj7jB0xPB8/72GPc6TuHGyl4NauswxRjwC3DNe75kMPL4RDjCjzvwqtI0NcAAP/0SURBVMegk6B/j78/rMtHAd3nM9KiCRwCrtBQT+i4T1Micj/3QY6DVrepPrtuV2tXPKx6pXzJ1q0mwytt5XbZVprLlo/nRCWiP/19EF10GmXHny916BtxPMM2MuXmvK02TttQUjQqzTY3NOZMGFyG4GXLuKa/o+nAkIU+/ZX6z7dKlMDwiIoQ9D4cBxj22x0HhBd3yrqmcRQvDG+h9Y/sOFDfdER7EWYIBNQRY5WZVM+D0McHv9ueh0GCBSGpsslz4H2gc7Sk3VJ7Wxkbye6SAn3T6QBg1HdJTDjgOOD9GLPgAyPX3yU6JJN/UnzH17n33+9OAhlsbNUY8ksvE2dE33Gg//ycbnbjDAgSJN50HDTWbrjjx2d8EYRS2Jmd8/frvtBx4I4L3cPYoN9JXkdyTWbP8MJjiGHgoKlX58/LYNJYJReM6IIdBJg1RxH3WWiVN5g8kKUKvId6wB+JLrjn8GG7e99O/57s74aB4o1S3l675vUJaS4cQ4loz3aMDtvRo3fa9AQ7IvTx0o+8CJeA+Fv1DBEH1Ht8YtoeuPtue+TBB23v3KxMERlnGGx93h1CSwYrOypkZ4/6uwkr371rl919xx32hc9+1g7OTqrrE5vv8WcHD9EaORoS2SEbHhmzg/v32+f13CF9+kytAKOzRYSH3o1xHhhpt4A+7kgqSJZ/+pPtF335C89i5KrPyfw9JOOsMD6jm8WPZKzFpjQ20lLEijLsRV89GeNsn8lMW7crJWn3PotnMI5jlhM//tY3vm5P/fxndvrku3Zoz6xNjY/6O4VU84R0qSHJKinNOkfugI7Ttg5d77BNs/gBW6wy+0mfB7RJSHHeDeVucUm8sW5VGetsCUn+G3IONGTJeIi++sPRp/FdqslglM6Rj6ieukam+4RQ1IhgmMso03sxqDF4JZkkY0SfOkYjZasnNdakZ7CrABnxqT+ig7wEOMEyskSgGY/e0308W5ehEdX46UovSZEgtC1DXcplTkZ9wcQvIyPOesnGrjdJhqu+4tGsfc/JAIonNS6IPlEDEk5X6qdk2ttTq9UsLdmdqK9bvYtjRfxH54l0HJIxkGS2ORY4VZgtB1fu4NBNJE7kN46DqvqVJIoooGmNga7qQhLFTKdsjZQME9X9do6DKNtjCg/sRMGMG+C6jXjrVsdBNRgTib6Czj8pz15OMKL8dOg4gDfjwCFaxEN8uTgIqJd6HTN2icyoJcZ3Of/uVlfEo9bEc+vuNKEsXia06AjKgK7EBcQzVIhQ4DSl/mP7TxxlnvRUNBSE4kPT4hsyttvRtPAkFiWcwb8pzh2uyBRuBSiLNgkv0FPgoKcOW4F3gqeG+O18py4DWDwN+oFHucEtULlxnF+qR52IA+HGl6xQrt6XUL/5bLuMZy/PaU/4UF9yrzsG9OkGpQ6WMGIQd/UwRrK+gRS9U8+Kr2L8BvkIOC0ZokYNaTzlmm0r5mXMudOA6vR1UT3rOQj0u6O+xojXBacHxmpoA3APCQcZLyRirPNuGt8H5BVLDFIqj7LruuSG+gDwDjfkdQ+aBU4DcqAMtzs22hTdapwtpuK2ocEcRgaAN7ZAxPjnDJELQZSBxje4FT5wMLEtpCfUo+90H/jz5Qk6cDJQF6+jztNmdnvw3RL0R66DdFO6ntreFq8LjVPwPJwd7S9RyKjGela8MTmssdNVHdoqO9m0cqdkEdEq72YrSHT2EDzaQAdRBa4XDEC0XHF+2xob8WeBoJ8jbizjGCEyhP73azq2OA7AifrF80DRds7pz+2LDwB0UnIQeM4VJkJU548EGpu+g5/qFC5BuJXjICZdnm0Yve4D4BEoGpNNnBxqQmhLQlOMF4/SVd3dqTAAUelUbelXgw4FUACPBR/QAs+S3yDEI0Bkwo2ydIqVmo2n5qw3NNu/MgB6b6TJOoa8eF1a5eEEBX/CpMqCtzl/k2yCn0bEp/ydnOMTHqfxwGuxbd5443V76umnPYfBP/iH/7UdPHjQHadhn4UQlk1fgUOOLTZajS1o1S/Jm7RxK4j93v/1y1+FWW3OmIrYPJxU5/zBgYchju0V+c+FgMEGnRl8BgxjO4QNbIipXC1VbKw95wZHgOyPCCo7ypZzjQ0Ro5RkPd9Nj/iyBDX4logCwYGgC67xQajIdsPhdsBzbrSonPA33z8IjygPjZXLVl+6bM2NJU9ygmKkXtLgSQWCRgclwJQgnGKx6GtyH77/fvvyZz5jU1J6/Y267vdxeOWjVtdAfO3dd2Xkvunrc1EcD+7b5+t5JyYnfV3ZYmvR1trXrJBpWFqKCk6DsM6Li2t25fyC5WXMFMTMoIvbwSBRvg8+AAcfBoTCsU94ITZtw1LK4hp44JWcBtlYVm1K2sLCvH3rW9+yr//Zn9nVq1dt3+7dNj6iAQHTg1noM6W2z4yPu9PgHRn9ZRmGxy9csH/3ne/aN37yE3v+zTftxtKSTei52SkZDAN1HmzZxWvX7D9+//v27779bfv5yy/ZGydOuDPmwM6dN0OBt4Nwg+Kwpr576e237VX1yfmr13wGc0zCnv316TmMHu7dfhBa/dbx4+6sOHH2rK91nhgeljIaRKTA4DfvvxXcCv+3Oidlg/Bl34dehpQb09wHHUPXHP1zH+g46NVtuXnelhvnLZ9o22r1gpW6a2pvx1Zb122led1SGlerrTXfLSWjfkQJ4W/7eAEnDfIXSBH19eO6ziwUil2ptW6lzqKNSBDE3DBhZl443NY0T5CosnEciBULTWLe+owwc6ZxEcHwkOIL+IwO/yT4PHFdiIM+EPrcYWcFCcfk+FT/bAAsYQA/EULoKMSPAIhWcV6C4qR+wnhDJwkTDTGrSRgpQnozz4Cud0pFkOC728Ayi6UNz6bMDFuZiJXuuE3H98jIGHVDcwv+9A6UV2/HAN9jS0X4b7S/XIF3N1avSj9KW2JownEOoHziBIiKHlzR1fNu5EuRjXnSRHicFBnRLyGz7IgAuONAdSZTOe90I69veDLDTTV8X3SiWnAE6D2uxKv+jfK6VRavSE61rC6emNQ9rN8jkRCh1O7wiGesdvEt/S5YMsdsuRRBZs+ZhRfu3OGhOgRRKn25gTItI8MztuscPITIrigzufpOJINXDOIRbuorlywlY9ijMkLQu1nywFrEpC+96Y9XAaHHvGMw4sCVY+EKfOJUQT4kkRE6322UdS/03K9fv5xWacWaq9csO3PE8cEzODYOHTjgu0bEZUDQZ+6k4ZnwEPgIos/1ztzQuB04cNA+8bGPef4HwtmdNugP+ku0wxIU+iNot2DwU/9Y+9kuL6vNdd07Inz229wfYL7ELztkmdEdlh2eskyame4J/52WYkP/MMOCCUbYdzSPc0bfq0SpqK2i41g6Y4WhaTt24rxdX1qxhx56yB64714bG8XZpXZBgzgLqLNwz6xuRDhGNjpdcU71REklKsBDwcUPRRF6WkqzjAXyCDCTHN0QXam8hpR4DUBXDL1c1bGpAoPEsBqX+hQxO54Jse/KQCe/Abt8sM0h5jssl74wZsc1fkSYlos0ZVDlDFNWlqU+SZKl+6VHsF6V98RaZN/WWFfdWOIQV1miGrEF8X/6QrSSjoj2ZeQndW04VrPl6KTukKGSwESWQqiWSbLp3sC5AI2ImFTfqKX11SMQhO9gjX3XhiQr8u1VGTgy7PRGcgElcHTTGzKMwVulWpN+UZasqQsnwrfGc0vGC+OabN/VOjtASD5Isc8n9G6No/c7DuLe3u2Og1Z5zYprq65/sUwSEOo17rY7DsRX4PHS16BB6NWXKagMdA+ozreCdl6ml+g6Rjz3JdwJF9DlFtApt/1Eq2ydDU9gJxP2k+/VNjwnB8nRIkRC+FgMysBpgD4mhDkZOqh88CKq5Yc7I8mHgsHHLehA0J/zIL6LNok+ENfU7eq7sByANqk8X36i9jgf3AaUwYwt/LQSFcWka6IlKADeEjgOMNDijaY1hNem6MMB4vR6qqbqr7aadNMID/CYoi8xlESXbpxQB9WJ+5kJx3jHaQAPoxyQQGZ/MERoO7O6vCcpPKaabduQfCK5oYe862B5APkHfEcC9S1OAwz5IMqA8UPZuq5PMv97eLmu+W4JOrySAvg9EQZEDIB1alPXEWD8JgRRBoEOjFMApwcOAZYl5HWw1GE5FbO6iBN6ACgbR0NS5VNHHAbUn7KIMuB5N/YxzKhTH3iGevMOHA3glrI8MkHX3WmgcgAcK1nhDdppqBycDwF+VAaRCaLHfGLMd1GIs/SpHpXcYY277tdfsVe0dqsq/aZpLfXv4C4DQR4KjU/qzbjqvxNA501qTDPB0SGyMbymPqY/o9WKh/NvN6KhDuoHjbnurHewI5UIJLiu50Mb51ZAP7K1J/3rM/TQ2EcA6gQd8972gIFOOZsDUDjGgGciiB0Vwp0RQvDJNI3lTlLnda8YeXDoeeoFTfoz8EuA8nTE9Qx59gbzJYTJCB0X9Kveu91xoAcsUR224WrK0tkp62Yn+hcGQO+PdGWLij/57i6uWwVluA6iuuA0jkrOoNNFE3md03j0CBH4ow6hGwfwiy88Z2+9/ZbNytb4yq992ebmZBur/6jjIDh9qWyWbwFEGmxGG4AXjxBEV82KLSGTbw+x3/ufvvBVYcMMgaHKBjsbiKDpGGcaenm/AiHx/JcA7z//7Hd+HwZ/833wAPCAFxsRm4zsl7LVV3o+DPSs75DQ3BC2JNRRztMj6nApkBIaYftuBa48Cj/he/jg3KZi9yHAc4PP8yzHIHjbdJnBwMGt5flzHoaJotFoNKy6csVSUtKu2YYV2xsS81LOJHRSIvjds7N2ZP9+e0TK4Ocee8zulDLpb6BcHXz330Hl1WbUDbPlNfanMH/21z7/efv4Aw94yCLM/0brhl2qnpYR2rKcBgZCOgSS/OCdHh0ZtlRWDE/nOG723E0I+207gA+eCeEj9WMI3g69P7HDJlN7LBMPlAOMP7KSusDT7wvnz9t/+JM/cU9cVYbg/ffcYwdJdCb69kSdOvCCpoQThu3Z06esJMb5/edfsG/97Gd28fp1u764KMV1yQpido/ee68b9YC3a6BpP3r+efu3f/kX9t65s7a6sWFXFxZsSfj9lPoEJ852CGl6vVSyv9C7/rdvftO+8+ST7qhYK5Vt7+wuG8mrL1qsz1UfbqPTmmgCR8O/+trX7Os//rE99dprdvrSJT2Tt6P79gd9chucloSL10+csL8SXp589VU7ffGitwvHUzj7uAVEk+wtT54NEgCx1KWlg+a7B5RnOPS+2zkOGt2Gna8e17kV25EleqUhgVASbam/Uk31V9lSUn7aVrSl+lVr96rSzZo231xQMRqDojcPz+evXy7J+5iJIrt+CMKqNaS4urNd5bE/L+Gnfug5x0tw6xbHQczSVlsuiffh6c3IgFIbS6KPqGifLme6wD8kwlD6tikN0GN7ddnYkSG5Y2f/ZADulJVh4orjIHppB0xcNIBTIVhjK6WwzKx44AxBoDMzC61iTIXP9TbIF6DTmaT4YdwqZdU1PmaF9G5bkaBNRXfYSGLCtzsKZtxv1hVlCKcAs+E4gyjPcaJPzsEf3DCGRmUMO+9hC0KM0j6gZHm+ABn97mTQveyCgED0jP3U25VnlKBC8Ax8FyNdCPVoDtWjpbJ9a01m+PRs4DjQeEZhVhm+nlc05QnlcExIILZF+4Q4xmUEZcn5EhFdiB5jvbjVL70nwz/ryyhoD8sXohhM4F51YFYYBwJ11gt1i+gKQ0BC0+sNJmhLvez3+Br/EFRAff6sJbfhAsBxQNk4QQZlw+ZSBcZDCJTfdxzwzhCoFxEVfq/e7X0C6P5WWQbe2k3HgTtKhD/GLZ++9SgKhd7/PtC97KaBMQKumXVOiX4Z65v9LnrAEOG9RCVstkHXNj91uPOlvOJ8id02vL2OywHQffRtODsC3nz7UxmKiXLFEjWZ0BqjcSnB0ZjqVl+0SLVkpoOlXxp5Vu+JduJtyyZGbXl52X77d/+h5UYmxYvXbG7fYckvtblJm0THGGI6mKnF2OuCHyYFxLeaohUOnG9eNeEC+d8SXVWrUmQlQ5s91bG6IgVSslYDtC7jKSWaSkjRr3cYkzjGWp5wEPottzQ+pNSRMLHYEM8S3jCcg7Z29LyUZLWvway08EXug2ysbdWedCy9F4cvkJLCj1wlCV5MNE7Yf4u66JA5pfaLT6q+KsHHQzbKLjHCmXSZkWjDFm3UMuKfKNUAOQFYQpFgrTPjTF0GfTHzxO4FyYzGWd8gYPcE72PRYU98nRwNCdUHWtJTvsyiXilauc72gUHOCF/GojaxUwRtgKbY7pGlCsjbIRlgeqGMJ/GcbtOaKckLKcUkpU1G4E8owOyMEDhOysU1W14X388WfF9xQLaWy++bjgMZ/+2a0+2g4yAhfIRygGe4F9oNIeBF4j0avz4Jth1AGaf1LLIl4Hlpj8JiWQQOx67GlCeN1XXnh3ofRjP6jzrFAb7XFn/noDB3+KpubIPH8+ysgAYmWzBwLqgsdYKeEy25o1b07wImaEtQIRmSomWRipc1yE8Afydh1KKZdHZMeJGxHy07H4T+gMT6ukUkiyojQ5vGNMYqjm3CxUEAUQDhNecntEF4wJCnrUGd1CaNI/Qk3wp4S1UwrkT3epZM9xhfLDFIyTDF6K6kkjKK1TZ/n4pWWSmVxdKElopmlwOMa0K7wQefXqbqGdM97GAFVj1HgOgFWUD9cQAmVFccC3rQlxg0dV+4DAPA8MNgZ/x4IkOnAdGoyh1rYvxL7CaitppkmcHNRtFi8MRzLHXgmjsN9BtnB0Ayxrbkies9AvDJTgtENATXwF9QFk4Gds9qDTgNKCujZ4hCqJDnTTh3WaPncxqHRGs1xRtj4tM5GYyJmt5dVzt0QyXbsLXOulWqsgGIisRu0xE4ebAt9Bx1RQHCoEWnGIB4qeJOnZ50UnZwCMH7H11JveRr/VXWINByHKoeycrzLFGGl/TbBI1ut2tC8EgDnqGPM7d2GgQ0HuB3C+g5Cf/3GfBbHAeC+PKStdJpT7S4pe70mXg3UTHuOBgE8ISzWICzZFBHSvQnezrUtT/+wkgD5zuMCdok/A7mN2iKhldrXUuXEjbWG7ZebsajCt4HOAU86SuTWuEYD8qAP3pf6jqJ+i0/KR4FbxbNwex0LzxgbXnVnnv2GTtxinwGd9sXZMPN7JjR8zfrEwJ1dr6ruoZ8M7Q3A5AuVF8RraseLNeHT30AxH7vf/zCV8EtlSbpRLBUIfAqidMFTaHD9DL/21ahvxH4i7YSBwjwT/4GBj7gTLV/hBCRcjhMlvAECb8+uHF6UExGRNMsSjlZ1RvEsCRYu+lxtTWjtgwQ2G2ADtzuOGAdJsxE/4M2dSjGRqA8bwf3HPWJLey8sCyeb0rA1hHIUmYanbIVmyt6qZipCKVYSFlCAw0vb7G+bqmpEbsWuWC17opvLZeQUYMDISui37Vjh+3fNWfjo4RJQxR4q3hJ4DjwN/JeMTVmFaanpn0G/r4777TPP/GE/cqjj9rkJNnCIVoyG2sQ6ql4RMpLDO998DjQkmHSrLd9qUIqGzAmaIMWbYcQJ54ZV7fw+3Y0dLvz24E1cy2170pp3QqxHVZI3Nzy0hkY9KqXMTOA0okS9ICM/s988pM2NTISGHIwJB3MTmGUQSc7SealvvzJCy/asbNng6UPApjF3tlZ+8Ijj3gUgQNCLPjm8Mzrv7QnX3nFSoQHCrhGX//mpz9tO4XX94HwgAC8cP26/S9//Mf2xsmTHnnAMa8679wxbXcfuVN9ofbKmOB+FJiAuUVsXff9yfe/784GHBQb5bItrKxYU3X+3S9+YQsuUQ5CoUqtXz9+wv7N179u/+4731FbX/DoCBQfnCrjw1v3a3UQ48cwaWjsvXP2nP3w6aftmVdf9fcVhob8AOeEGLKkwWeVMGAG6tDs1O1K/V2LR6vqLxlyNKciIZaT4S+lLCkl2XNoRCRQJSBTMhrKnWWPQiCj+GpjTd83dE0CS+0nbBuDjER1oRFHZmjanZbhn47l7FzxuBRshpNoAuEKjTAa+h23NeIgY6VzV622sGKdUtMaq0WrzS/7WInnxBMlyL01+o+lB+QxCBUHgH7BccB67eTsbt12s+18J+rA75dyHkJIr92NDYtm8fLqGriWwk4CRr+ucnFUkPsCZ4KPJwRwccP5Mntir9UkpGyH7cgetNHsfksnxm0qNWMZjV0MYI/IGOCV/k4pCZsRAvQT75LAwQjit/efnmFGf+PcK5vZ/P151cmV4+Kyz4zwnNOl0wnvk+Gv34SIQ2+h44BzXHeDmagGXWvIGI7LcPE8B2oXdOazi32FmZlgjG8S9fGd8Hhm9TFucaRmRqfUj8ItYd0YNGsLbkziTMJQIcTcZ4qpM+0U+jwxJIYAddI5Qt/dqE72w5qFYyIdUKY8KkP1cNB4rS9dtOSohPOAwQ+4AftBjgMiDigboPxBx4H3qTAlfuV94uHV/TK4JsBYb65dt+yOw2pXX+HrPwc4XvW3xdEB9K/zyT3uREKx2Aa+FSx4zstwEu4dwvqGoPZ36kWf6Wd9+KDT4333ArxTBlB95ZrV1c8YmoTC0zJ2XCGiKM1uRjKUiUZqFkRvhbSv2+0Wr4m+Lnm28dPvvGnVtXk79uartrqyanfcdbedPX9BRmfJcsNj3tdEBPgWktJZWqLtttoKbycxYVt8k/5xBRSqE26ZaWFLRs9DIEWZ+0iOjMHfJZN/NmdJyWFo1PfOR/nVb2aTazI+utIfst2y1WQk1TqSwsyWqk0kFK20xYO6dRlgojEcMpIVY9GKbXQzkql6N7QiuY1jQtJQv2UESUlE3sJjE+KBgUknnOJs07sw+IlyaBifTRuK1GwjtUN8UvJadzqPk2xnrJP8UJ3pv6HHVCYjw11lMuZwqqivMPyrJJLUeG/1ElatM9sk3Kku8BgcwESZsR01ToGGcMWyC7b/qzRkqAofCdWjqXFHm9BxAsdBzNLstiBcNFMa06Jx+DdLJTwsV+1Ansa6UpqFa/hPXrwuiZEjQC8OHQfM7rnSL3qFJwQJSdUnGFXOmwKaQx8znDr6Db+hvoAn89V9cei0f24T+j/Zzs6fgSp1jtFCNvnE0LT1xKu7G4vCg4xw8RJCpVsyZT0x24CqyvriYOZOJTFGuK77W5Iv5Kdq9YRvXcOJADj/VL3ckao6akA63gYBx5QGpeMvHK/IN3Rksruzzp2o2bZ0wBvNVStF1ywrCxUMwIdjpZKe71g9n99iUHOOCIGudEoMHtBAf/u2hqq7RycM4IpZ1Tgz45I1GMSDZWHgM8NOJADr85Gu3JuQQYvB1cLYg//o8EgDHch9jHHW/gstfj1Mvkh5yXZwD8kRiVTo6B6/SjFqF7PAGOrurNC1hu5x5wc3CGgDM/+8j1Yw0YEjhHqyY8KoDpZTLKfiVk5o5PTbyv9BDgVwSB0DB0p4nnIZn5zH8Y4BB492HGjM8H5yHbjToA8p1dPbq3HeGcApyyqyLY014Sdw0gT0kBIdjMs2GR7eKTsMGRkT/9PYFRm0csKZ6L7YKlqlLtmv8Uif9aSDe5JF1ckP/flWmrxPusF2uo+XyrghrTW5dRacCAL6jWT129f6A5THjhduF4Jv3ef2V1h++KG2DIJPXKhcqKaLkwQdZxuETo/t9h/gUQrCIwkPB9vyPsfBwrzkh+QAvG8AoKvAcaAytjsOBERmAERYuA7jP0SD0vHa4pdh9AJv3pJTRX2OMyRMLhlCuxOzUi1lqbW6bJO8tQuzPoYlMfy6Pw+NST7A63BsRqIBTw6vhwldfTcFqC7DkjRdZ8yIoGj7wvwNe+bJZ+zsubP26BOP2eOPP2YTo5Ldehf0FEJof2KLDNqejGNszmBHE8YceCoFeld8a5tuBbF/8s8+/9WVDSlE8PWEiIPBAhLpYBUeKq0QtjO8zQb6x/sAUfvBsPW6MxY++eN94W99hkcIXRF3SUrB+dqG7YzuEeJvduR2YEYtKmODTMgkIHqpdsKWReen2jdcaRlilvpD6wpRv99x8Gb1mK221+16e8HKUh52pKc3PTmbA7h/hM+G14LP4M3smXuietpe2njernav2GL3sk6uWU+Duxdr2npn0bprK1btVaycjdl6qmiFdFUGVlMMRIZUbd0mk7NSQfQu4elG84a9Wz3hZV+oXfS9+eNiRk4UAPWgf1UnlItdc3N2z9GjvkwhX2BNsPpcdVSlbb1Xtvneut41as+XXrGCFBYMO4Ty4sKqnT99Vbwj5TsrBLjxIfo+oP9YVnCqtuQG/2KrZHlmUiBuf+5vBnj0TtSXvB7vVG/YztR+m0hN6nc4WAJcc+TzucA5ctdd9oSM/oP67tv4wPx0NKUcnSyfkLFds/eqMjJZ19OKeuLId86eFW8WxxaQN+LxBx6wX/nYx3yWDnSGS2wA2nj28mWPAFiRERjCkb177bc+/en3RRxwvz+v49riov2nH/7QHQZhmdS9sDth+47M2EasZsVO0Ua7KTdwfLZWfcoe899/9ll3cBB62n/Q8yr8t7/xG8HvPtxoz9u5xkXRUdWW26v2/HNv2R9997v+TurCchWiEB688047JBwNAsokic6kgdmlxVX7t9/6C/vDb3zDfqp3n9S7pyYn7Y7Dh8UAk1LWS14exocrO6qPt1V/LTHKbKJqOfHhMPdGt1axaIYcBSgwwR+zP2zHlRC/IUt4XsI9FWvbSmPeatCjlNBz5bO2fvkdGxnda4nh6eA9+nu6/qKXcaF1SQpA1BZql21SYw0PLGG6MNS6BMV6XcaocEb2b+id0Hlym9cX2OZRykNa5ekzVRix9JgU1gyKnfpG71HF3SD2hIoIEv2F0F5ZVB9JtZ8dwCGX9RzPOE+9hdfb8xxIADEucWp5srl836AXYMQyKx4hAzF/4mc4G+gTEiTmIzO2Q+OgIOMnKaNnKDUqZV1KgxuiVTfcBx0HAIYiSivOgPA93jbdj/DH+ePPQB9nXrbs7B0elh4CdIEB7s/3BarPuquuGHLICt+xQHX1BGXwFaGQEF7fFUblw6Mxhtnyzx0Q+vN17+IT3MMzvgRCZbKGnizvPsu5sSKKkqImI46M5rQz4Q4lvUNKU3P1qrc5WDYh0SvjCOWEdvmMuRvnCGzqFCyH4LxHT+gexwd91uxHX2BICw80gDZjuG/ipw8uJ1W37Y4DzqGs+/0QA+WofWFEw/sdB1LsQkePv5NCerIR1qyxft3SUwcCfPbPh/f4MhPJx8DREb4nuOb36hx5KVhesukYEIDvIAoDOa/6C2fQvuMGoKw+OC/o56DwvBRByTfvGbgXYD13df6sNYtLzhOy0/stPbnPIzbCIz22y5Lje81GJqwcZ7a+7g5f1qhjABHYvyF5/8yTz9mJd4/boV3Tvl/9L37wLTv19is2nNbIlZFflcKWyMhIiqf1fKC3YMxBz0S+kFfAExqqDW6wCVcNdxyKH+E4VNU1GqxXW/OlBa30qOQzCp5q0Kj51ou0rymDzSNcVB4GYqwpwzued8cBux9AT0QYgD4MXeczKns8VrV1SVGWSOikiaKlwKud3s8qW+3FWdBR/YlkaKkuaQxkvasREW9VWyLCDc4ImeSW65ZsmRwHokn0G2agMZQxzjPwVPE2doTKDI379sPMXPkMocYqVcAwb9VrMnrI4q8q8Xa9o1yB5qO6VrZapSQDDoU9MI6hEz7ZYdOV/Y76Sm3GEZPC4ZtK63zEcq0Vd3a0kwXdGPOIgzg4E/7ZjQF+vFC9YvOVG7a6XrNqqyoZKT4uAFeUTf0ScfVpS+NNirPnOOnTZER6qkcJ9OnvmvSeVypvWkOG9qXGFduRnBZrJOeAlHO9m20Zb/K4AejbHm6EqBvE0Wy+tWgvF38p/XDIXm+etpmh/RaTEdHU2PM8HDGN1/5zyLYw2oDvjBvKYhkIx1qnYm+U37JqfdVeqr5r+5LSWVXnUM8F59Aj/IEohC3jR9cj6hthTbVS36jcp9efsab68Wz1nInTWwYHluihrue78bZlRGM45jDUSNrWFF03hGveBLCcjhlWDHVm4DGaXefAaBRRsJXf4Dp5wA1xdCWMXOpNwwUYrRkRDjhpyjAGEqKfTKXmv+spliIJ9DxGPpEJEBKTYJ7vYLOtqq/enVZ5zJRzD7kSWEYBDtSyoByVTbK/UJfF+eDJDwdwxjVm/okMwJlB3gQiGgqtrk2QY0XvKqluq8kgkmAQkl62vqi4lugP3FDvFI5IGfnnJWautXDsSa9MijZ1K7shSKL7u5qiV080CfCc6sGvpq4N5mQgmiGj8nAktDCGdZ3xRr6DQqxgOwoHbLgzbEnxFMZJKpu2xHja1pNV27CS1VqyDcS32BnBd6XDyB/AAfiO1STb0+830pONpiWqVeuwI0Y/wgdwB7mMa1wtt4o2AMgntCr5US6tW0XXc0QvwbsG3s14DMcoOIB22D0BtPruCWrPdmBcDtpXjIsQ3Emhg+Us29viY7ZPiwCJQFu5/BanB2WxRIFyyNkxuJwjhNs5Doi+8FwJ1E2nPJJjAC++TEHj3pcp9AH71NrSx3r7bbIqDq+x+Xps1VbED8/Wz2qYdW2E2fyo+qglPSgpWexLIQOdI8RFYCeizageejnLFKCF95on7Xpzwa5cuGx/9ZPvWWW1ZJ/9/Oft4U88ZMPqT5clUF0fl5SHE+JmmX0c6+9C47Idl+25InuA6PJZUz1UPynUAS+6HdA/ui968cyGLay2rVhBIQ0q7y+W0IuIOHw2jt8VEayIDuYTNvK2h6O6D/1z4ff+l/7nVgifH/y++Syg7ySAGkqTuAkkvb8csr+T+DBenXehLw1Sg2hc42SXr/cdibEPL4rXreswCLx7u9OADijEC5aLZt2jlNcAD69zLw6EwWOw/oOdxwf6ZVp9VMjVLJ1a0iGlJSVlonRdSty8FTbWrFtdt3hlw4ZlMJHpeYmQTjouJmU3IeOBftRviIH9hYdjQxLiSctH1XcI14H33xa8MlvvY9/jceFrODFuE/HDYqpDTh8MxqGRnO0+OGWFcaI29JzOhQIFcCHaPwBuyYkYk6pPmrAcZ6kCrvfv+ahALXOqW1bK891jB2yU7du2t5EiVS57rO6ZnbXHP/EJO7JPCivXcAbAkDTomaXM9dIyGZM2JLwlInGfcf+KjP0vf+pTtmfHDpuV0f+Fhx+2Lz76qPcngjZsF+Dfhf9H77nHowswvHdMTNj9R47YP/7KV2zndKAQvQ/6ZWTEeGZlfEM7AG3B+N89PmM5ZrWiGcuJfj15m651y1LKMAYlpHiOkOMQ0vpO5ImXPXAkJebykaxYQ8qyMi5xEhR1hECb1mW8VqVwbAc3EJkFliG2vF601997z5ZWVz2B5Olz5+y9kyc9eaSDjDxk5KBhAuDVfG35JVvRmNQI2PwDtvWcQ3idZScZKWps1zUtwbMzQ0TCspRVsmBfsY3OJXtn/WVbqN1w9SJvWUtL0S1E8zYcH7G78g9IuVVJCKw+jTTU54v1hm2QI0DtDhMjMpuTnZuxsSN32PC+AzZyaK8NH56z+JgURSnwIYT1Dmv5vzdsjiPGeH+c0xZyHhDWzRaBNZk8HWZPMP5kCIYAj2SmjPW+24F10zgyMFTBg59TuTgH3IBtskTGT2rAjcjYLpnP2vbBBZuMZIwV6nUrIFswZXsIfPCKraAyyBIfrB+XABd/ZEY8MIIDge5jW/94N44CDtZnJmUcsU1ks1y0pgwc6kk9iHYwDGEMdscbhpXqx/v7dUBRCq85OoUjXgKd03bOe0SBlAOcH36fQ8QN39b6vBv+N8vQO2Dm4h84OgbP4zCgXR7yPHAecCPW6zZwXjx26+/gIHGvaSx0ymtex5AuwsOz0mNAiDdw/0c96sUVWzr1SyteO6s2yJStlT1CoF0NxocfXlk+dUg5Cvh3v57A4Gf/e6u6YeWrx52OstMH/AicDe+HRCxpY5k5mxm5Q3bvuEWGR6w1ucvq03utM7fTDn32k/bZf/AP7Imv/H2ryGT67o9+Zm8cO+lh7uQeuXHqDfvRf/xX9uJf/UfbuH7OcR4fmrRIjm1Es+oWIgFEU/V10axklozzYEa3Yw0pjpWyVHIMHin0zdSEK3ip4iWrSPkj+R/LWFgKwVdGYFLvZGtCtl3MiLWkNfY8pwHnozL4pe01xWt5B47edCopA0JSJiKZo/bi6GW7RwxO6BultCm+jGKaJq5Z7+gIJ9wLNpnpQ5ZjJEYYbyj5KoNlA/AglOg2zi/RPYCcymcznkAzyGGBCkrX9awh3ldcX7e6FPqc5EwyPyJjpiXZkbA4zjxmoWT0NJmZZQiqfjwfx1iS4k3+D5Y0cD85ESif7+wCQZ4HcBhrscwMN0hfzgtoZzBGxGNk4BNvlEiMCg9dDVeNuRB03Rve/y7MiT5u6k23AvSeMfH7XCwrOc6E0M33Es3BDhIs9wyiArYBp/T6lgyxVkP8rYVOIDyo/dkOhpl42MRujyZpLV60Xkk6F0Y25faXwXiyN/3mHLKQqA2WVsmqtqz0zbjKHO5mdF1GqN8nmSoce9BAs6331qSS6LmBg/whLAHB0cSODy31b7aTkgGuMrvqK/iz892YDfVGLV0ftpIKdJryHX4qHsLvuxPoXeRuIBIHhxpP+Uw+/ALagreKdsNQ+hA8Mz9tUn8jHz0yQDTEzD/75UNT7HEPwMti1YoRS9MQPXiivz4voAzuZnlC+DyfAM4CHCBxVZN8A+QBaKkuPAu9cvB8UjjBWGMpANseYtiHEBj4wa4LGOkNGVBhIsMx0dYEETK6fSUZkwEeCxwO/edwdqT1LI0JIiEoWxf9WtfKQtaFZsRK0r9rwsGVSsOWyiQK1U26l6iINnr+ZplEGkh+6JO8DINOA96XVTvARtW3ewzOoxMlVV5KPDyZJNlrzDLNpI3UMj4B0lRba+q3kvhXs1ULDGGVi0Ht4yUElR9pSAdIp25pJEfJbaB7uiPvjyplRp6lACS/DPsmBCb+ViTDGzj6JeMWN+o2X1pzZ8L2e0OAP1ldfEDV6+Dg6Ou3WyHgCQFv6POHAfDtN/lkGcFgOweB90uXJd8EeHsfqG+hm65oeDsQLcILWqLhzVaovKjGNMvEBuu86RD5AKiqvtc0lqtqekI2mLQZ50e5WM6Gk8Pik5JLepfnrVH/RZnc6U9+c4T2Y4iLsM3cS/RVTn/z567bL376U43jjv3aV37dPvaxj1k6y6QY96qO/Wc+GCKWiaalIxdkJ+alL0t3aBMprXHgutCHQddin/7cx7+aGUmJiWugqYJZScIw7JvfKGmE+XqnCqnMqFE1ZkQYLGGjg/re/HTQR/BT5/2EILjBn/FPHZudpnO3IsQt59QhhcQey/cmvJ4O1EvCj6SH8fpacE4KKdl6SbxjEt4TyXEbl6CaTk66gBmo0W0BYhncBxjaoQPHpVyMxUdtXMJqLDEceN6o420Onsbo4xMSdUeMDvYErbdXLZ+o2Gwqp/Iy6lApNsWmxWsSPMWSVVIiGhlMORFHLJO0hfaKjWkgDRPerfde3diwTEQmoRSTfDRrUzL0MRLHo8M+s+ukzyAGeG/QCP90ZheeC3/3D8K9x+MqK5633Zk9Et5ZW6ytWqUpHIsxVop1I0FHNitCo2EC+ml7/+mMLkdEpGSOloEuwiTawO/bdu9HAZ4dkQLFWvMNKXY9Cfch9SuOjgD6eBazgxkSUuSHvrvDgANBoQPv70iUgS28xSektGkcSMmcHhuzuw4csIfvvtt+5f777e988pN2ZM9eXysaMreb9Q/agLG/f27OPn7HHfbFhx+2rzzxhH36wQdtbCgIOQduhR8M/6FcLkhSKaaBo+O3PvMZ+28+92u2Z2xO9DXi0TE+S6s+B5vM5BH8NDU+YRUpRWxDRp2fEBP573/zN23fzq1r7GES46JXHF0wsjOXLvvSCBxR1IfEbEf37rVffewx27/tWQzRdr1oyeyYXV9etqdfe81zPiDQMzLmH/n4x+1Tjzzi4bBsZwU94eRwOuq3W2LbSp2Llk/qGRRizosmmVnHcB8M+R8EejL8Q6kmCgHBl5aCkhUNRodTUiKqos2G1bsygIrzNpvYYaPRUSu3SrZUvW692rylC2TtZpdxs6aeZwx21HYidTJDMjQF0V7CmmtFK125auXL16yxuiq2ISafFV35VESfshBCmxEHQb39vKC9serKe2Jix9Y26Z0ecSBe8uERBxLg6tMoWxUJTzhEHHReSA/K4Lzou63nPOxSRsVwfEo4EZ5Y0ys6cWCc6aNbWffIgEGAf3sCOQzxzVly8XvRf7uyqjbHVRZeaHirFLaN+WA3Ac55Af2+lQHFrDnluWND5VGUz8rzDgxmPe+5FATMWoKucAkAdSAUmKUHPIPhgvHra5pDhw+z4h3CyttWk6EbV30Ju/boBSmzmbFpKb84BINxThRDJCEhza4ROk/Cv2DtsYSy6uAzg+IDHtXAn/DeYYZBypmvAdc7odFgWQVRAYFjgWcpp7ZwzhJsj8SyAOHHD+oZ1t3xRms5Lbzo/cFSiMBJ5Xqx6uC40ruDxEgBwC8pw/es9xP9gnQ/+RrY1993s+jzoc3romUSLvLesP/dQQJ4HRlvRY8W2Iyg0NEoiqcvXXV+yFIjjMfa+pK3O9FfYhIC7yeCJChDdQ7Lp+398jjYAaI2LwNeYz0zvV/GqWS1yrsdOF6Fp7T4k2pprS7ru8WfhZtURwp0ftj27ttrB44ckezDSJVxJ37bkPl5+sqyvfTq6/adv/q+5YfH7cDuObv4zst25s3nNb5lcOSGZYiIpsUv/F1sv4xBJXmB0YTdg7FfF08hUSKGPgkI4y3RreQduyu4803DkJl1j5LB6FffYbbDlzDka3qGnRCaupHlDp1EXrxOLxRNp4QqjPysjOsOhoHKoR9VolAnw0hdiaGdiqgPPGpBv2WoQjNNQreFXyJFaAHB8mk9kLa6rfQKvtwBg556w9lILMqWytl418P/e5KVLMdguSbRAeRd8C0qResYpcjJTKso5TnjfABjGOcAEQIsJWj3YhKZGhcy9snJ0GbZhsph6QFGcBNcSX4kxSM7wilLGUYjRWsSsSEcQKdEHCSEJ5xbRBKkeg0bFv3kh3ZbQXxptDDqsgTwdcTqH/DKFtk+ZtMFPdeXGwJfqiB6CUYk8i1jO5PTNp4cswnpP+HuT1225ARpqleQEBKDXdIIWkc3UHlhmc5mdaR7aZuOTQm/KZuU/hNT+z0HgXSzbm3DmqUVXx5AlAbOJMrCccOSU3cKSKHH8Cd5YU83jXRyMgKj0st2CTfBuwPHgb5zn2QmvAicElUCj+OeXkN9IstSI1LlC7eiq4nopCv6Yz31sXhTQ/oeiSqJnFmrrdtqd8lGRRdxohfVnLoMNg9HFq2yPIZJExxfbuzqkwiChAxNgCgASC8EQv0JxWYe2pcV6F4HjT3Cz7ne7BvhGGYpyhFO6jJaSRwIf8PxkBLtcA9LGTajGfp8wndMABcqv6lxgHG/3ZFKBIHzPl0nueGgIQ6EUQYeDUK7kLv6nhedzzQkS3UPSxLWt0UZUArLF/jk2TABojshVF5Cn5S3rv5faHZtrhC3qULad3hgJr0gXbyj8TAYoUHpSfEUpAwOiM0dGgTgq9AUNsUHG3rO+b7ehw2DLgMtd8QoOil29seI64jPJS1WFY9WfcpGDpSa3i886zm2WMTxv0m/gO5zx4H63fWvQVB74mWNJ3Vyb3xrBGzM1/kLf7RHxbnODo/ql90ULc9vrIiGM5YXLy5LBjRUlxHxmq1boqo9vBe8Es2lNhNpwCT0rYD7BydmQ3AdWTw2Cr7SaqfeQT8O6s6bEQcaM/GlRY826PCuflmua4v2PTGi7g23uhwE6Bi84HRABrs9C55YHiE9gOgFnnA7WM9u1pP26fAoiLD+wle7pbq2dor/5SyLA1+258jIYRsTL5xJSy9NFsRX0Tp1P9FQCXTIwL4EDyEu0BnAIxFpMWSU+F9D/X7p3Yt2/OV3bXZ8xr7yd37djh69w/kmk4i+dMv7/GYbw3I3690HfmVlM45GZL/GdEQKQWQGNpTqNFjGrUEy7u/+o09/NR6REITBqKqFnJCoF4GskHgcoYRyqBIOMDY1xAcalfKK8T2obPidTuGLn9HnZsf7xeCDIQOE1waJI2xwOFPfElNZleBeLLZsJr5LHaB7iSqQMhBrrKkk/Y6lracOCh0GKsXLoBaDfx8GvC/czsIPlU3reRJmBeF4GJeUBbJhO4HiIePAi8s5fXIfM6bepXrOv6N0Cb9lKSeXq6et0Vu24WRKCgQEEA9C6zTuSsV1DVAplzh1hvIyvqo6yjYi5S7DYFKfLUm5GU2O63dWDAvDKngPn+E7IXQ1YvPw/vQjYLJCsB9OeAPf6X8UPkJuCOUuNtclbNatVa7ZxbPzTiej41L4nUHqENcJWkq/0rN63rEWQHDXAB1sg9udvxU42xATHE7uFD4mfUA6qAwEFtu3+GAQrW46DIg24Hd4CC/9mnu9QiDh2NTomC9tOLx3j3uPz545JXqIW45tZMCnC9Kb9eXpUSmz5AnACN83O2tZZnt03o0E2qZjewtTYk67pqd9WQPJFz//8MP2WRnjOBDcgdf/c6A/XIFSHTVaJwpZO7hnn338nuC5Lzz6SfvYHXeIkdzEORCWEf5xHSWH5Q68/7De/Tuf/7w98eCDvu1kCCjJrGnGECGkCgWGHA4kdGSm6ROq769/6Ut25NAh6cdSxG/hOGCmYr5xxYaSNSmzqr/aAB66UtQZV2TmhQ4H63f7P+FDdWjPXxN/Y5tSKVKpjOhTClevZI1u0ZdCFDtLttScN6mpEj7Lvi8+oV51PYviPCrjo1Wr6ZmO9yd0LCvE6jeWXPh2GqIbMePmRsnSo9MWkdIBxVED+r4z4Djwc31gq8aujH6WGUSFn02gvR/gOGjXhLeU+C5jWsUxe0PYsG91pN+MRZaLYaBEyK3guNW59TX1S8LS2X02Hp8x9sTGoN40HGmXympVVt3YHASueYi+6MB3MaBf+hCE0eM4QAHBgByy8tmXLTWxe9MBEZbN9oZBTgKUIdUJIx+hj+Gve9yYFWyu29djbpAjMHEeYCjK0Gf7v6gM6+D5YKcFv0fvp91sc+bv1gBqlFZVru5R/fJTc5YuTHq+BbapQjGqlTesvLEmIy1oFy3DCHODmfJUb7Lmm55nZoxRRuK3uvqu0my7Q41lSjzHfvu+PEjP0Ve8v74275ENLHFxPAigA1+qoXI96gHgfoFHAeid4CA8Bx58+0sZiKEh7/JWl3wLSZZuOL765et7t7LmSRLTozsdN5tleb2kHHneBNE80RLh+f4nCrknnhReN414nSdfAe1MFsastnLD6hvCo66nR6ak74mO4HWAPnEIsEzC+5Jz/t6tR6dWttrieR/nmel9lkizBOXW93rEhfgydQv6SDyaUHkp6oxD9obvXVm0Xq2ucd+2/PiIzUxO2m6N+12zO2zP4btlsEXs6o1Fu7q4brmxafGhtP3iySfthVdetz3ixWOJtl05/bZVVW4qp3EJnYrG6FM1xPuFetBWMlHT2obGYyua9mz+JNlrxwNnC0sUyNVTV31w1nokSyJrQ70NW2eyX7Kf9ezoB8jylAwrdZRoWudlvE0mylaODjsnweAnjxH6S0x8iPBQchdIm1DdhA0ZqkRMUl5KhnI3nnVDlS0P9csyvYpVuhofPKdxx3IvdlfA2UM7cEJQZwxLHB1s60UCxIaMVxwmyVTa2xJTmRlyNchUlp3lxizLHnB+sEzC8xmIb5JcEV2i3iHfgcprVqwmPsnOEh6FIMOuLv7D7g1D4sVlKaNsh0kS8ByZ//U9qr5JSFdgi8uEaLQVSdrq6qobysP93DqupKv9nohN8iQi+omL3sKZOCAiQ3PQccAnfziB/B4fN6Knvpx2+aIDGYzBwTH4PXQohAfPucLthdCt4lHCTUf91dhYFH2UrSc9E+cBfBpaoA0dcCfDnzI8gkE8BAeTJ5VUVUgqTERC6BzgOuOPl7RVtl4rW6vnsrlXW/elMr71Zb9eXl99EgGDA6weyeqa6q/C2y2uNSzXuWHpjQ2rSY43VH2SNOLE4B2MJ0xpnM0ePaDz5AzAYOcI8QF9oDdFVXZD/bmpu+jdlMGSgY5oDocA4xanAbpwM3Qa6Dr6sEcaqD/q3Cv6UClg1J9BL6YcjHYMesbdJuhdXPNdDfSQb2vI6eBqoN/q03deEG16GaoLvJxzeT031pKs103r0tkq0p+5J3yWXAtxxr3OsczAnR+6hs6Mw0ADXUahNCzRHEsTyhoz+XhPuO3ZRq0pvMYsm9EYU71wUqE/wFGTus62lYNOA/73OkmuICPrqg+6kRui+tMvj17wnRjUO82uaIUoQOk0CXQM1aEcr1m5Iz1MdISjBQOfpIhupIcgfLHlIHqEiFcvDt4fAssU0ugQJNzuO+kA8IHjANzdnJUH0zq8jtBFx2VqWjwSh2ax2lRbejaSzVsSh3z/XXy67Sg5ip4mq1aNC8t8P/j94H7gef+E/4jHiEkGCRx1Hhp0OhQwBsJcG9BZQjykmcfmG9C5VH/4OnR5O8cBSw0405NOFtRDh+5lpwT6n4iDwCi/WUeAd/o94qE4QnmuJpnSbg/ZVO+ojcAHJTtIOhuRzoIswD4hwaFHgdKWNpMZJG1m6dZ2pwF40SEejEypyGx5441f2ltvvmE7ZnbaZz77OdtPBHXfPqV+LtPhewPg1/rlboeuxrY798BAa0PtVp+mxoSU2/fXTRB//Mf/5LGvLi8sS7BKgORRANnqScJAz7tC7ailQTpUCd+rWRX1EU3nqmEBY6bSA/f6oZ8h9M9tQv97QAoBwFoC2rh5NiwLYE1htxO3QmPSRmJj5jslNNb1Rrw/WY2OvDoTh8E25fxvARCSd4y+o9ggePHaGwQhpk3oY6LFGsGK6iDlGKVNwpQjqiNG2LAEjDN5EQOMhbWP4JDuikpxaPRqVjcZNvGGBG6w9i8VH9J7J937TxLmZCFvbSmoK7GWLbdWxFAhrIRlNajYDSCtA6Lssu+0/wV9Q284GYk4GHAuENWYqM9OaCD40Wcw+s7BOWcgeszXVEJ0OuiNNkpMd10Die0b0XOiVhjKWS6fEZ2gjGnQdlB2cDIExBrrZYWHvNqdlJLScDz2O/g/G6DNbLxgQ/E5y0gZ81kGyhaNMLA1ijejC8K1UuFvmCx42Q6bArJ/0Pd48phxYcvLgpguv2FaAeN/P4RlDJYzeO5WB8b73NSUHZaiu3921oYLhX5pt4ZgNlc4F2Mcy6XsyL6DdnjPXpudnJCips4Jy74NsB4KBwdOhs8+9JB9+bHH3GkwM0EUz81Webbyuvo7S3KWuC+r2DMzY/cfPWqfefhh+9Vf+RXfg578GE7XGg9CkMWygeMAPLGbwumNt0XXVfUX40n9pHq3NkTL+SE3ckMHifMO/Y86wrdb/RHW3lqW4ZYbssSQ6qVnUSKTqt+IlNN4jLmUqpTpro1Kce41ZGiR8E3X6VGwktM463ZYP6p+lHCGdiKtiNWW1qTgCn+qYmJy1Job65adnNFYpFZ9JiuGazUZrRkZgeB6AIgUID8JiRNjEmTcr973vvAEfqqPNGaauQXAE0ocjgJ3Huj+dlXlDMwcdOG1CDUJ45AfdlfXXFErEaIbn7SMqyHCHjy6L0SIxCK7NwkIgUEejDEO//aoD3hBH/hOv8MP6B8M/NLZlz1Mn1n8sAwPaxYfhFe5QaZ3MovOunl3Jui3by+JAKfv1X6e9bX2GKAY7no/0Qzx/Lg7Dmgj9cKw4xk9EDg4VCbLKJJZMsNjvKYtNz4rAzdYCtQprmo8yHiRoXPiwkV77tUX7d2L13ymGXqP6Xl3qKhOKNIeSkz58Dw9T4LaN48ft2/99Of242eft/fOnrW8+nAsRXi2aJR7+2OK2TuSgBJZQLtRZKqiiUq5aA36TTLInXf9+z2fBDjA4OacHzigKuKpEh2ySnBUwKOpTbeycTNpJaD7wSU7m5DtPTmx243CsPywPHccoHjcwnHg19VXKK9qjE6qbJ1H4WCNvyeQE40TzZEdnbIUeUp4P8/CK/XpO1QID75FZVh2CPqN0dFcn/dlChnVEaeB33eLgz/yNlSWrkhEajypXmsX3tXYkmwtiaZUVrvW0DjQ955oqMj2n8zCy0gp1Wxy5x6bm9tle3dO275dO+zeOw5ZVrRx+uIVe+Pd01Zq9OzQHff4TM1P/vqnVlq8bDuHRYPqM/IHqBLWFP5XVVa1VNIYlAINbvRetriiL9i1g8gD7ve17bqH/qsxu6pxxQomlj4MWdmqMuKZePF+Fy4TLRJNaSyL1igbH8KEDIDlTs6aUv5d2SRKQeUkWP+ve9l5AMeBRzbEUjKyhSv4rnhSO5qUcdjUvYHxGVd/RjNDUuTVJhmMJHUjyWOQu0P80B0HSelFKVVb2Fbf42SB1zA+Sf5ILolWjZ0DKtaM58Taoh42jwEc1/Np6RgtchwIVzgGXA7KIMPgZVcMtcLHlxv5UjzJAzGcIGt+xda7aesSBZlW/aPiQSlyKKUsBTalC7STqrvIamN93cln1LfZZDiqLNEd3Jpy2dbT2yW8huMBvuozbOH4EAhTzlZdSoT3aSwEuxKpXHDh3wIAJ6Ehvv0gOoFrGPeDB04SpEBr/YbzgK5wFkQP4BgST0E2+b3CjQ4iD8gJ4Q6CRjVw4uicl6dnmPCK6mhFM8ayhJsOAlFSc0P343hXG8J66Rmnfz3T7MXVn3GVJT6iunI0ekXJmbOWkQFZykLnaoOeIbKADPC0ibBsX6Kg8+xMQCg5E3JBiDq6ou7Vu1i+wDIET2odHnoeTEOfrOdnLKRUblp1aKXVszIawCtOh8BpIN5GGf6UI110woy+3g/f1UFCwRAoj57DaYBTjlwHQXREYOT4PfpktwQcBh6Rx3UdPJfSLQXVJaGXVaVfb8llEJatZ/nk/V4Hfec3SxZ4jlnkjmQ0n8g/cX3L9jpWrjfterUnHdysoj4hgmYygzMRbVfPq1y0FiI3wKlqHJSrOuVEGzIRrckafJUb6I6BwZfUdfDGc5xP4PxW37TJNyf5301HrdjdEN3I3qAPhS8M/MBg5Q0BTjCC6Z/t2y8C3MdOFzHJmc7YyJYQ/Dhl0v8qM9Q1AoBDgxCNQ9UxobG/Kj68IB2nWotqTMfF5hLiTcFEs4M+cULQ9yZdkZ0QbgfUCRtri/MD+tCzsTo2k3C5PYJABwCtI8+8T6HVUtFaudxmfoNgbAdU51HHtE/4CssKAScYZ9wRo37kO1E2Tt99hwXRT4M6MeDvBOfCtefn0vV1tbvUyNqO+G6LyyaNit/22A1BfM8dBmqnv4OycBTjOJAcTUge4RQNHBfYdgFOONCDiqur9ss3j9tbx96yI0eO2OOfesJmd87efEZdGTg2hMft7dP5WzkOQt4WQqQV7N5n6a2TS7cG+kA08X/+n3/tq7lkz0bzeI5jtrqwYpPTYtYa8LyOl4Yv5pOB4kqihCrGgqSZFFOUYhqBQN4GPBr0dwCU1//q0P8BTTih9r9vB4ihVhND3ujZnpbqJ0MeoWgyFiyhAbktwuA/F2ire7kllHtS2FD+2NM3mDkTrqRIJIQDjPhgy7b+IQHl61FFLOdOvm2Li/MSIF0byqZl3HRtca1k5y+ct5GJcVttL+u4aONpKRDq5ESsIK40ZmeOzzuhD40VLFEQYWkQJlNtG8pFbSIjxU6Ejrczob4Qi/MkQ1dXF2wsMWUZQg5Vfw7HhPCGsDp+4rjPqI2MjumCrsJsYar+PTggbvpnaWXFjr37ru4dlYKRdcFzvnTGzhTfsCGNp1QyYTUxUoTkUGHIcpGdMroKdvrdebt0RsZWcsrGhqakAOftzZfP29zkfg1OCTX3G/+XAWZBLhWX7Wp53cb0vmxCChMX1F7JwMBhANMQA/GoA33nnH/CeG4BId1tIT+dTKaSNj427sr9a798WQZCxcbGxpw+tkPI3IDB738TCJhMMO5uefDHWMN4kFjuMOsrZZVwfF3+UEC5nRgetsO7d/uSDJZYBMlV1P99QIEgxBtkhAnfeI6lFwd1/x379nk+hSy7Aeh8V4yno8MNcR3QlUrQ4xLUkZIEjJQJ2kUvqexOaU3G4oi3w8/5AQTtC35vPUho1l7XWGw3LDEyrnrJiNYVcSR99nmTDta8ZsFFV8a2jIBEjqgYXGrkTeBulSZDMSlkJdMa0/qMsnxJRxfDT0pHenJawlllDcuAQvqrHV4PhLP4HUkdhXCdGwDRV6e84f0XHwnCAeFp1FHIER0Kme51u4lngD41GUgxjXPPO6ByiFCISrn3MSlwx4Hwtuk4UD26a2u+pdWC3jGa3mnDqTHrVNeD/gp5MfdJ2aQeMfEnf9YhwDPCycPPJcC8ffwvvtaRUSek9M/LsF664GvUEzgOnO4CwDBC6HjyP5XtzoiuhD+OA/pb95JHwZUb1cv7nmSFuj+K40B1a5VWhGPxOWbZhVNXYGUEsy0aZXIPjoMoHn6ELckeMbGoH7P4GtPdSlEaWNveOnHK/s2ffdP+7KdP2bNvvmNvnTol/jNh08MF8bK8K6pumAnHJAPE60+I7nvnLtgffPMv7Rs//mt79dgxe/P4Cd9W9dDMhM1Mz9w0xgXgrb1xw/EBfjZkeP7Jt79tf/6DH9qzb7ylMoMonhACx4Fworpv4l+8oaYxwP1/+v0f2ZMvvmjLUhJw/qV7TYvlcByoYvCQPh9pid+xjCQ5vsv7Ujf4eQduQ0YJJ4MJF4NrAQ3yy5dBSD45Xfn1iDWKK7Zy7h0rL17VS+q+PV4ix5ZMeiosR4f3GzIvxMXANYCyq1ePW0r1YzvMLfXfdkA36xePe7RNS2OamdeVc29bmuiXVsNaK0tM0ZrMUUuKN9HH7PBRX5UcySZsaHav7h2zXGHUdu7eZ4cPH7bdM5M2NzFsu6eGrZCO2Nsnj9sLb56wd89etaGJGdt/6IhtXDttK1fOWXpsh7FWv0l+g7Z6FLqULsPyO7LhV4ly0BhKdaqqW8Nn0DGOxYICo0v011N9SOAKPbBVY0OGITPqPdGUNUqqe9Jn7qG3tMZ8WsZ4LZpV87systs+ey/T3MskAsG3YFRZbLmIoyEj40FEpndILZDBjmGKowGn2rDrZxFbrukZ0RbLMliHT80wYom2i/msGVE9Kq+rfhetIrPdQSU+w6w/0UHwQmbGiExA4Y5rnGWSzJBJd4joefUXNNyQclyTLoNBzPKLrrTWmmQiPIZlGhqhNmHiY6LBTpa8PAXLyKDEiYF+5pE7KKgay90kyw/i7nQuSIcIZWk428bSiIR4M44DlF9Xkvv0TntupRBDWlwjQaB+6bpYsmQjfYvTEIU5dApwiFvpCO7dcuh++tgNdhUaJDvUdz3Tk35HclVPBCw5o27x600ZVo5bHcFSBdGDcEO0AU4D8Cab1p0y4NidA0w6yYDwnT90P8q8OzX1LpxpLC3pCGfUITiEe/WBR0exaEWEE7RH92PwiPfnmpetIV2zmSKZoa7rGfQQwrI76qNG30GQkhGJMd4U/bqe0j/g0yxfaAt5gzsBACztZFs7kh8GRi65B9ReGWwt8hpwv8rw7f50P9soDmp8OLdIgojMIt+BOtX7KwQSLqZUT87U9Q7W9hMp4EYgdaNs1Y+lCTgEfDcHL8NsSONpR6PjUQYllT+4YwJAwsS08AqFkEvBnQa6zh2U504IGYtuVIt+AfIO5PRcVm1jSWlWhvx0Xkc2aSOpmKWR5QKcDjhEaBfOEAD8QNF5ohWkm+bmDthoYc7S+WE1RbgX7siF4M6WvsFL5EEWhOlZHDwN0UZFfKTdUW+r3znfYftVPTPoOHPZKv2gh7HbH0eD4M4WdBa1rc2kVP85gGSZYbTB9vHkAK3o2VSanbIyltUxNVSwMdFYVnoxy1wHn8Pwpl89aeCtyusDzwyOaYD+9WgF6Jzkjn1cAtBoqE8zDqEHpwkcy/Sp9LFBhwiOetqNI4O24XDZXp/3OQ50PSYeSBLHsE+2RxsAjm/1N9GfXqaOeHfM8t19lo8NWbLI0j/payN7JEPIz0A7BtopvpPq1sRnpXO7Tha8wyeY4etepHj70pL9/Mlf2DvvvWePf+pX7NFPPmaT0g8G+WG4tEvYDOrSB7+m+zi2g/NBHwt9aJM3T79JDv+BAM7Rg8VP/tm/+I2vMmtMONzqlUU7c3re9h2aUel0Egq1Bpi+BkNMbJbvqpRXXAgmVBYBRSbXDuHHzNL3OzxoR4CIEIJTQWn+1VkM5fLpXwX9733icEa+XrLaStUqxYiMtrulmEox14BEsAr7wf3/hYD6ohCgpBHVgCKeyI7oE+GXUBcxs0CiNg1effcwRp1HseE6oWOn3n3TfvzTp60mZvb2O+/Yu++9bUfvus9++fY7dmP+hu3et1dMvCbmX7Xx1Liej5uGonVLOSutidmo7GQD71tUCkTGcqxdTEY1UKVQSBlI90Ys0ZNQ7WlASxhko2nLR8eNpBxuIglvLoA0gNbWlmXwvuYJxXbunHNzjjA4hBHMxB1A9KcOyOkdKc5nzp21Pfv3W0aGYUODqSlCj8WqlksGjPzdNy7alctF27fzbnvlyTP2kx8+a+USyYI69sLzL9tYYVLKV8+ef/Y1u+PwXVIC+glOImKyUkbivQkR7LBqyoyzcKgjERm1ODMcwn3ccjIAg1kv1rtu0kQfNF6kbKVsMr3bxpOzvk2fdxy05QNVX2mffxNs0lK/nPBTAO05uffhpiBlkPCuYBAGhqkEhpQhMldzHwpPqIhs0vDfAjbHFJ/ehg8+9IT+qT5S5FHE8FL7Ou6+0PvbAPVvy2DVN1fUfU95GWb+ju1AW6kHB3TDbKboMKF+R7BxPvxbbNywamtRyjCMTtf0bKeyYXGMo9DAFYT33xZUp+bSDTdAU6NTei3j7+YzME++4xrwc7of50dchpArraoTuGW2mKVWCZXDEgvopV1tWvnqdRmgFfEWZlVlNIxOyniVkI9KaIdAP2PUbzoOwrcLwB+OjY5MhskdwSlwCS6EozaJtaTQ+JKFPnh/is56NQl2X88Xk90tYad6DzoOUPJwKHDddz+hHuzVrfoPDR+wicweS8soYTbfd1EIjXvhCJptbSzIGGSXgQH6EE58Rk70g5JPW0LASCQCwmeXBTjg6gsXLD407ga+nxPeENDBFoJ9R4GOYAlEw2nHeQplqZ1hngPagvLE2nGc0EBz5Yrk1g7npWKgTntxGQ0uVFVPIidYnoCxTlldorlUXX8HCq2U7PbGsv3oqaftu089Y+eu37BiperblO6embWj+w4IP+I9OFW6kjcyTpmFDfIUROzFN2XA/+BHdn1xSQp8R3y7YWvC76N332lHdu/xevm4g+6Fr1ZpyZdOMAP7L//oj+zff+tb9rL4/LEzZ+3clSs2PjJie3fuDJxlwv+m8wODX1CTMvaLF1+w/88f/4n9+Lnn7Q0pB8fPnPG+v3vvTksP0KwDY0Z1rpfW7eL1efvGz5+xb//kJ/b2iROSC0mbHBvTeBBtCy/gzPG4DTY2ivac3vnjZ56z19562+VDPipDYG3BMkMjlh0e94STLWb9NYYSUhKhM+5jFr68KtyIJXrUgdOtcNE/CE9ullc8lDszsVd8Ue3Us+H1m4f6HpoRnZKQET7OWk6MK97ZqpatUS7JeG/a+OxBjadVWQVDwp94nGilXSqqu2LW7FWsTkIn8eJYXAZmJmf54VGb3rnHdh+6w/brOLx/j01kRePWsNX1DbuxXLTn33jdTp88KZnbtpGxcSM5YEaGLY4uliDAx93ZJWO8Um9ZpUbY7IaHnLNzg88s67sIRzhWzZkVVnuyvbJt1DX+hQdmljMxjO6ER4CxJCEfD5wCqKq1jsaIaI6lACh+CY17nLLkMyCioNFL6jOY4fYwd/GbkkQgYcG4BngfWzMycpabLHuIWZY1AkQl6BnWvINPjFHeTXJUxgvLu5I5tj7MWENlstwsjiFZL5pp/BKBUxYOMBIS4tXQIm3w3Wf0vdIk2oINIcU7e02NXyn36j3yLjCOhEWb7i5YLT5k1VjOcyio9V7n9WrLaX4kE7NMUjxJ+hSRrSyrGHTAYxAl1V9Ch8Z6wRLJtMvFQSPDeYlu2BwbA4BOIyILxoLa36wSTQKR9SMv/ID/SOaLPLviHUSy3vqQ/qQy2uK7LLkjJxVLAnAe9MqLbtx3k0PWhCbEs3AYeNSACg4iDRq6R3RdW7V6T/3CjK+uQ2OU69ta61kwSuQGB3XWIPfxRC6Fln5TNs/hlIg2iu7QANe+hEIHEQ7wzJyMzHx30ZaG1edqMk4DHCA+i6p3kpWD3yrM1+rXdb2pc9zn9+qejAwttg/0ZQ7heR1sgciOVGx/yLIGnAa5etPzE9RlWGOII1uTog+0ppbGKhRPbwA4HTDQfQcClcE9oTMEvkCYP0lACfOXyuuOi03Qc2nVF6cBywq4h3KQvEmVy44JU6LNRRnzxYTGkWyWECjFt1nUsywH4DkMUs4nMd5hSZLHHR1dZKOusdQor37296HfSRdgGVBeZfshJTyjNhMZQVZ+dqPwrP2D9KnPPMsDRCu56T02Ep2yXFOyui3dkck9yb+yxjBLGtBjwF1KY5Vlse1UQnVEz1ZfaXziYMA54XXUe4iMYjwA8A2cQEw0Yshu10GpS7IqY7xUsdaoDEOcC/16QgsRnIwqb/uuBSG4I0m470rfYSxm9XwhnfB8J0m923UwytNrWV5ArXwphK59EPDM4JiGJtkCEbrviP+wFGYQwrELQKfQDBOCsY11a6rdndCI7wNjnKgA8mh4voI+vkLAoUA0QhsHh3DtegZ1UlvJQwE+WKYQ6uJbgHogY+kPfV+qVWytRm6UfZYTn4kXF9S/4hMjex231BfesMESIslRcJeJSJ6R0JiJZsmzQacBS8Hekz7wk7/+a6urnr/xd/+e3Xf/x2x4qCCcBXhzhwA8kt+iG+ozCNTZJ7631d15j3AyCGy1yzaSt0tevAUYr4LY//B/+8pXUURjGghZKczTw4HX7fixy1Zcr1hSAunG9WV/YUOM4urVFX8QpGJkomCDQHIgQCzscQ4TCxoiRKhh/kkH+HDV0W9L8NH/Pzyt90Csap0ISUqtjo4EIYlghhJ32njhDisM7XRBhaLBU172bY6/EYgICIuMswdzdV0G95rJFnalIpNTp+ldEBtDzEOe9J2ssGJF/izMuSxF9fqNeXvxpRctq2eeePwJF45vvXPM7n7gQXtPit7U1IRNTkzatYvX7MSbx+3S2XkR+LBNTczZ0mLVt8bctWuXnTh5xeYXinb58qode1vKaG6vlCMJ6PW8XT5ZtJPvXLPrl5dsMj8nRVMEXL9uRfXRWGLUVlb0zLFjdlrK6MXLl61Srdn+g4dcUT958oQdP/6eXbpwxnJDw5YrBDN9HE0JoedeesYy+YLtnNtlV69ds6eeespOHT8lxpC0qbEJ6SdSLjJx2zG12y6eXLO33zhlR+84YA8/cdB2Hx6x3bv32cTYjJ0/e8XOn7sghaxhZ04xmyVDX+fjrQl76cUT9t4vL9u180UpSQWbntS7TtdsdaFiU5MTtr5otnBRwkKMKplBwNw03jb7lsEWyYuZT4iJ9R0T0ANMov9dHRPQ1QAthAwoMGC4w08G5/wz+L4dGIhkqmabq7Nnz9g14WZ6err/3v8yEAqEjwKOBxg3jE4GICHqtzIYPiogSDaunHYDR78cJ8xOMpbDcbwFwBVtV53Z+goGHM+P+m8O6odiUGLPbinEZBunGIyAnphVLIux+cECZhB6Muq7MioS+SFfqqDW+x+gkvufwW+Mk5aUNqJqWCOLYAiBjNPwGd7vde2lrXx1QRoGjhcpTayZI2O76CA5pHOq9yZAM33HwaDTA+jpXW0ZV1xPzuwKzvVpif87zIqnJCgQ3oOgunpCxL7jAKOa5GWUz29wHGF2Q0IExh3tr+XDgVfXu5akGBUyOz17L0Z6MHMf0IHTpp5pl8lzMLYF394/KLa67kKDe/sQXvN+ZJZZR+XquzLuZ4R/wop1L/dgEMu4CSIMAgHI7CTh0KGDgVBoFeRh3S6gZTCwjj+KUSADU6Pb6gvnLD2JoJXSJPqgDM+94PR90xkR5lgIIhtwPqh/+EMpXVu0V995115976RHCwDwj4/ffbfdf/SQ5aIyZHAUUHdw3iF8V/xdbXtPBv+Tr77q0QMhZKWM/OoTT9iBHZPeLk+cKABfgYMtYuVm1/4f/9vv25lLl9yoakhBINEpO6s89sADwYyM/mgPCnAYwUEehR88+5z94Klnva7MTlZ0Dh7zq7/yaUtjGiRIkNjvE401vl+4ctH+5Lvfs3/3nR/aK2+9Zb985x1bLxbt0N694q0Tom2cNDiXVFfGp/MzsV7V60dPP23/+k/+k/3gyaftxTfesBOSDbsnR200I9kvWeXLsMQDqGsQIp51I4j7/vBP/9T+4Gt/ak+9/JrLkr1zkjmMl375JKFsrd3wOifz7HqkcaVnWeK1srxsRZYDIC9lhLZLy+5Iqa8ty5Ad8W1PG5LzQ9P7Zb/KoBRdoG90MqO2fOO6tdaLXrfE2IjGjortVaUTyMiI1mVQL1mxsqShUZaSL0kMvtVPtGd0fMp2zM7Z3n0HbNeOKeeRJ0+LzoYm7a57HpDyJiW1umERGbHQMJF5vuZcdW9iyMnwq8uASLfYUaRhRcuJ7sS71A8obDjsyUFAxFe8U1NdYm7o4UwYyqZ83BBJgHKIQwAjNap6VtpSJvUOdgtgC0OW7OBAYKzHO3Wrolhp/ARbL0oPItdAh+iGiOVkdHt0jgz3rFVtIzoS5DYQbbNVJEtNAx5bF+0n1I8FXRe/0HghJwHji5l+svSTmyAifYex2NCbWCrE8o24cM0yDCIZ6lLl2sIR9EmSSRRWtsQlkSQOEOQlOyrQBp7f0VuwxW5BuMBhIcNMvBMjer1S97bsGJGCn5tUHZgwCKibgzoLHX6wFSdOCRyNJKdGJqIwb/Jwf4Bn0Mj4sQ1Eksy2Q5rkWCHiIyK6hFLVWumt+h8jHqMP4+GWR9vH49WrV6X/XgcZwkvcacQjwkRzLeG7ERPONO4ZX7SzKR7NkhImW1DQcaoSPVXtJp2mQqcE9M0YcIeA8B04M6ARdb7oFProCN/g1++lMURrtKruHBIncSeeP6fr6faaFeqX7WI0b9cyG5YFkbrWgQ+rnc6zRK+MV5wALE3ACaBu3ASMHQz4uvpsMyeADiIBCOMPZvlF9/qeFf7UIdaQPAtm/SOW1rPgmHwDHdGsauZloCtTLsYgZQRn9bi+cC2j+mGA+Y4KKn8wHwHGIU4KohUw+sMoA3IRDKsOYxqfTd27lopbiVwGEJI/q7Jpj8qmESRNDKMToCLyHLhxLvnhYey6hjQnyiBN/+h+j07T4TqCPpGJLGvkvhTF6nw7MXCPrkPTzGRnZZDn8pO+5WymMGmFmnTrvOhYT6cb2ExJK0dlXKhCvtRS/YmkIKIAPYKykEtENYMj3tHWePZJ2n5dcLxhg9DOSD9a0Z0Qqgv0wqdLn2LZnRxd8U8VoNoH4Fs6Cgcd8iKovO3gkQqi7abGtiH7dI/jgLZynd/67udE+zhnuuJngxMjt4OgDTyrH8JXpI58FJ1mMs7DAz38JvA7PMd40A+vX7RUlvEveRHqVNyHw0VU5hOH0Bbl9ekiBBwKUGKn/xx1IXoG7cgjT9Qu2gnfGQS3+XQfyxQC3QxZIZ7bmbTx5A5LSkBFSzf83b3hOavU6rLfLtvrr79uzz77jF24cFH2zbiN5fTehPRS8TneQdQA7VpeXrRXXnnF3n77Lds5PWGf/uTDdviu+y1DJC/6M32q9jjunexUR9UhQORNCHhm0DeD4HJVbRgEHJgdyawkkcIfCJQVlBdFIOPBSgj5Q6ro7P4ZG5KQ2z07ZhNTI1avtmz5+rpVSyQEkiJQqllFx/UrS0LCgq9rc+IRsmPZnAwHZko0mKQIew4EkKzKekN1uMfECSb47QfX1ZEkLbJG3SLM+ulTGBKHyllVDboqmummJ21EncGAgfDcqPyAIxxg249B2Dwnpo1nHcFOQqyF9br9/n/4M/uX/+vv2zPPPi+B2vB64ihwp4EOb5cTsAhUg5ekSk8+96z9v3//9+0/ff9Hdml+3ipqCwJiZGTUBemNGzeEV2bW1DY1dzI7a4tX6/bmy2dsbb5lp09ftCtXr0hoZuzlN962d06eF3NP2OKNVXvnjfNWXy7Yay8ftzNSdFOpgq1cb9oLv3jL5i+v2/LagpSHDSmSG/aaCPX64oKYVkHK5hUry1jK5LL27Esv2olTxyVYO/bmuyfs6RdesKXVlWAwChB2Fy9etqmJSSc8HCHsJbsh5fT1V07Y/FUZVMyIyAhIWMHe+eVJvSNlDzy+z0bnOlaYatquI6KpXM2uXb9iNeEknZfAlSLz+mvHrLYBYy1YoyjlSkrixfPX7IVn3rFmachOHLtk10RX0V7KLp9fsJPvXrRaBWNpKxMBEFGlZskuFi96Bv1NoC85VHcRgBiuGLHoBVpyhiS8kyXZvYoaBAFDQjAHh79r2+EOBvCj7wzajJjG2OiIDQ/nrar+LUrxp283n/k/CpyWRb99A9MNftrwtwTCh5vldSveOK/jnM9uVlZvWKOyoWbdol2DuL4NMNZnU3M2kThslVbUqk0p/WUZAqHR/jeAVnFVfSqGnh+m1f2zfBM/6f+FgOe6V5FCz0w6jHUAvC06NhVRgQe18Ila0RPTTUq515jXQAkufAQIhai0oP6Zjw4oWfwBKPeRpAxqhGkf74FRri/9ccqPCGGHOFVrJC2lAToHfeO47ZflwL3h+e39iINB55hdHATWgjvd6xnnkRgfqgOGFbgNASOVfiSJXP9EcNCaPi16vhZ3hugeyvIIgn5d+N0vAz7p9aatusd3ZHgfBPUnBwD9SIJBB30HRwdk0B6Y22lTo6M2VsjbrolRO7Rrp+WyGOx6B84Q9Q8GlmcRboh3SFknv8eRPXuskM1KWYtbXgrM3QcP2o7Jab9OxIPXVwfRYURDtMprapMMBGgtqIVDIJzbmzzjdgdkon+bQHuYcSQSA0PW8cy9/XJYIrBa69nbMn6vzrMH/rpdX1iwN959167KuEEWeaFe8MCh50l69/bxE3bi/AU9O+/3Hztxws7fWJLSWbBacc1KC5fVpg035uNEmuhZQqCfe+kl+8b3vmc/e+Fl+8EvnrRvfPe7tqj3Uq7PEDVqRsJQHCPIRKIewE1JfPHp556z/+Vf/2v7f/3Lf2nf/t53ben6NZeX8fSQJdIF9bkM5HpTOE9bOjek/qyJ35Rtvtiwr3/3B/aH3/2F/fUrJ21JpNGKyuBLiV7yKLstGWfrVluft/WSjLu1U3blxluSub+0C/Pv2OUbF2SslqSbZW1mbo8dufsBe+ATj9ljjzxmk+NjVpUMe/f8DTt18rhVxeOqGNWiVzXBysJFsSQ+pbGPIcD6f7ZJzMhAVu+IZhnnIh0pW2THDmaSezJm1OeiMQzkRi/OPLJzJJTzwNjTNfbmR9dQAegnXpyeYoxBVyiQyBgAQ5Q+gB7T0s/cyFQFmbrA0I/1CAuW8SP6ZPy6c0X3ZjMpz8eTYMwKMCYwwNlCt7ghnq4+jssQgF8hLyizzuyxyiFLuihGapsMYelu6DTINpYGEooP4HjAUeARMXq/O1CFk3hccl9lohuwyw4RDUR3sRRkdGxCY4kcPOiKUoL1al7P4eG2+kJ9ol2SmMr48bqDPaBPxwOjpYeR6ufeD36n/sMYDcZUxw37IBkh0S0ycNRmxqkvR8BROXD4bgky/lcIFf7Zz+xb3/xze/fYu+48aYjfNNau+VLNai/tk2nMENYlK5pEEIgf1/XpWzVK5yK/jEeqqL445Tw/ig6cWNAOSRFZghfqGDgzPSLH667fOqgn44zcWb4UBQoTneKUp33Rbl1GD7uJiVZ7eyxTmdP90gf0XIz3iXexa0GILQzzho5BpwERASkdLBEIuHYA6Ls4BNxo5379Toku+EqkQZijwHV4HZTNzHv4Lp5nxr+tfm4NnOd59GiWEJA80Zc1DF7X+bjeQ2QENW/oPTgkeC6j+ow0u1Zo96yi5zaSMSvFg/cCRAzgaMCQZbcEdzbompepc0nh0vUl2QhEFAR1CWb2yb/gofu67lEEvFPP4ixhKUFayCGi13MZ4MwX7aPjEIGVED/IsjRBNJbKDNlQYaeNxaYsa4SkJ9QWlclzKcmPSEp6JMvBNG6ol8r3xJIaC2CHCSCPyFF9GeOe+V/v2rRpuEfPEYnguQRoh86HBiPPugNQhmsSZ/jI1uhO+tHlhe4N8bYdolxW3+HIuN09Dv2yvHzV48NBtacNlElfYOuJt+A0CB0UHwnUZ2I23gch6IzTy98KGP/62B6dsAVUtLeVe1RPHMWp7ojNJHdbKho4+qm+80V9OXPmjD35i5/biRPvutPx0qVLduniBfGLmq4HtMVBJML58+ftF5Kv586ds3vuuccef/wx27t7p68GCKu0iTcBO8uptznrvwfhVk6D/1wA3S0N5GLNnVMBoQXMOmHR/JBlhodsbiJrO3eM2NSOcbvrvoM2u2vapqbH7ehde216ZlxMMGaVDTHHupBNiQLKiBN2lytIYScEVEQnJSAu4wrCgEiQzJtGN4OCc0QpQNwyUjHATYZZT88TRlIS0caTMzaTPWLZ9LAGYDBw8BuXe2UJ0KaVrOIDavuBsER4DR7bHQqBsOvaeu26qihFJKE6a9BvVJv2i2eet2eff97DRtoSBDAiBrknx+Dot4PzfNarVXv6xZfsJ88+a+9JQfuJlKbvff/7duHSVfvUp54QPnq2LmVvYnLSCQ8jvVRq2PLimi3NL1h1o2rLC6vWrNacsMq1ku09steOPnDYxnbkrVKt2PylDXvz1RPWqrPGKiuFIqc6vmZ/8a1n7NWnVU8pbWcvXbALly/Z0TvvtLvvvdfy6s+EFOKFlVU7I6KsNFs2v1G0l0+ctj/+y7+0V954073rqp4rB/ML876GH8ImDI52rS6t2eL8srqohr5oG6stO396xVaW1216umBDo1J0umV1rxRp9QszQBtSUu659w67/6E9dmjfHqtXJFArEatIKSPEqqKyFheWbOH6ksor2fLKksVTEHxM71q1qvCQzqJwbfWQAeo9yyVyNpufsSyJMfvQkDJV7FasHmnZRkRtEg24V1mM2A++c07vh0G48KRBNF4HgrqlvmX3gNXihi2jAEtgF9sltS0Q1NDPzMys7Zrb7d5EojeYWdtUZPplDR5sdbbeJuFRy8pt8NQ3nLYdH2ZscKAoVjokW2pZsVNUOzT2WK9KCL6u3eqZDzpqXdGblI9mr2XZ6Rkbntnrgq66csNKN87rlj7+w2cA4c6FhMaUBpU7DnuJuAR5y2oak2X1QU2KNkI1S/4Ay9gFKeQrok/Cb8PdFD4K0NfwCZ7Dm43SGp6Hcfr1AfB+AI+MUYzwAQbKtaCfOMeT+ow0LTMpo0Xjq4dxK+WpLYGbkGHeY63k31YQfUSgdOiQerkyiExCWKv+mzQVgn5yzpVsGRPMkMymhq0gQw/FgkSW7aoMWnceBIBAJ7Fgu6Lz7o2/CThWMFjY6WAQ3KlCH/N+HdyTGJ7W+F2XMSmltw9RZktT4tXs+98HZlppEFECgEczoAz3fzvKVR50xXiD1hJDk9ZYX5Ti3najgdlGlrOEQBvoMSIxgHD5TOAsC3qInQjuO7DX/smXv2T/+Ctftt/5zGP2Tz/zcXvk7qMypIbcgcHsKmPEaYdlZ9CJjP+79u+3v//FL9qnPvaA3XvwgH36Ew/aP/rNXw92VUFe6JnQ8QJumA1iZpDlNx+/6y7fUSWJvNExNzVpR3bvknLonRocXln1LeNT7ySE/cDOOdspWUDSUZYbTIyO2p0HDqgMlU29th3UmW3bAidlUCTgmfB1+D2c12f4ns1DtITh5PylD+7g0M90YcwKU7stP7XHk01KTbZmSYaIrtMfl65csWvz8244lSSjz128KN4telGZ9Glj5bpVFi55M1vqs/rqgpWvXbDLly7aH3/96/Yfv/lN+9O/+Av7D3/6NXdysL0UuYAKk7uM7Z1r68teBxI05sZmzfKT9tw7kk3f+Av7y58+Zd/8ydP28ptnrFlRv2l8Jiqr1musSAaWnBarNRn65UVbX75k54+9aX/1zW/Zv//jP7CnXv6BXV8/K7kk3ULjeHhqhz322b9jOcnCV1983n74i2fsubdOWYJkVqJBaIo21Bptlc32ZzKkZQR3s2M+q5+TfOuJZlSUuA58RCgSPVa6catKocqIj/iyAd3AmnZ3Kgl/7AghqtGz0jX0nqTGDEtYuNYkzJg+YSyoT1zpF90wmQPfQh5zna0VMfZxSOGMZ2Y7QsQMs9bCAZMuqVTSI0E5iHRBXtV1b5tlQ6ozA4/Jn57GJoYFxnNLegbyJJxph7cypupVaVUygoiscV2ECA8p+BjaAM6IlPQ0IiY8yg1diiSPGtfZfN53Scjpc61UliyV8aL6Z7LiUWpfMFnFZ+A8wRHhRhH8BoebvlejMnal3a3KIEbOObJBEADeoV2ckfpj9Id8ffBgSQn8rtSR/G4Vbb25ZtVG2fMEuCNBB8p8k34YOFrqk83lSmvr7qBDF6H91eK8ra1ctiXR7Tr4rUtu6jvXcPS4c0HfW8Jbo1KyqvTjWleGPmOFA+NENEM+kkazLL1C9Cv9oqrv8Gx2kmDsqif8furhGdDhc+pHIj0Ys+5M8IM8A2sWkW5xLTYm3KSkP8atVJPsU1viutcjAECacELiOmQMToAQnRig5B5QJwQRAX15Cb9J6H3cSU4CcJoWblgeUEvGjW0a/b5+uSx/decCoMLhrdzf1Pvg2nqD1wG9nxlwjHgiDHjn5i4Euk592BIRByN15/ClELqeb7VtljAY3bOcZJvFoM7QH0CZKeFsy9KEfrk+4afvHcaR+DTtxWAnuWOWWW/d29b5IA+OWq9P9BfMUu4hkSF5DLo49XXgTCeBakI8IdOJ2GgzakPJMYuNTclQH5VsTlm2xVIC5G/B8jXRPGwZvKlcxhC7MCR0rofTQO1gzDMeiFLG4eJJIFUnbLPNmWbuEb5Sok8xBddnBw17rvs4U3sTZek0ek9bY3HTIAYXolMAx8mtgDX8RGvAF0Pc3hLoL5VFX5OY0Q3qDwHq5vqFaCai8eM79LFbmWTgB75rEFS/WEVjRfW/ZRJG1YsDvDgJDwC0EF7bhP650PHlV25RFXLggF+AMbiu+i9JXiQjWY9Igo+D0kQ6ZQkivnTUGzXn9Th/o+r7K9eu+kQsDqH17obsjFU79u479vNf/Mz5yZe+9CV79NFPyubeI91Jen2DKMIAb/BLIFTPvC464IUbsgVa0uHX9dmJiJ779QzBeWaff38QEBG1Id1mvS7btNKwpWLXFlYjdnUxameuJezVE7Kh//m/+K2v0tmbB4NFTB7axluZyOcsV8h7gjj3fGcwwJM2Mj5kUzuGrSrjr7RRcYM8QeIOVZZyWP5ASC0HYWNdGZE9jCsJMg6WIDCjhreJ2TVjOw0hiXV2IiUxkoRV9NzJ9RXblXzAdiYOWjaadUMBuNa8bj/feEbIKtkrpV/a/bl7/PwgeF22HSHyGYSEGkZbFRnvl+ybS9+ywvAee7l53GYyOzWw9O6TpzwpyqOf+IQ9cMcdltEz7jRQB+BJda+ms1e9S3RHZu2/fu45O3n+vHfQ7PS0/d//+T+3z37uc7Zn7z5bJOng8RN27/332/MvvWDvvvue3Xff/e5MiIrADh45ZFcvX5HRPmrCmq0ur9mOuyetMJq1E2+c83DUtYXrdvHCVRsZlqIlXNQqZXvtrbfsyedes7PnrtvUlJiWarWyuKL3fsH74dSZszY0MmalSsVuLNzQAO3aq++9Z8+89qadu3JVvCdh99wp5XdszAn6xz/9iT3yyCftPRnEL73ykt159x3WqLUkjMp2zyP7LTNctxWZhxtSLBYvLtjcrgnbe3BKwpGdE/KWjo1Ycz1lx944aY88+qBN78nahTPLhr2Rzw3bt7/zfWNXhtnZGdsgDFUCYHJ6h527cMaO3Dtnk6NT9spz74rO4nbfw7skeG4aEIMA80nE8qKLSUu5cRqxU42z9mrlddFQw55ef8EORw4EgkP9fhMQYQGj2Dz6gOA/d/Wq/fjFF+0HLz1nT11+yRqJul3U3/7MbilHAaOF6UNDhCTy3mwu54oIyaI8nFH97waHaA4oSen8zsoPbSoxaa+W37DR+IjlSMYnWkJBqYph8ImCgQMuDAe7FWCUv1Z5Q8pp036w9FOb7E1IcEv4NqpiWCQ5/GgGeQgvN16T8qtxIAU7mcxbphv1cN78xC7LTsxYyjO8D9SHNsHk8RBzaNx2omJIoqMXYsdtpbtmp9rnvM1z8Rl/BGWRbUNJENZtrBoJC+F8weh5P3BWnEh/3CHlQnyACKbk8KSYKXwgHHm3ACleJBfsxiX0ZYCGfQDQLx34DnygHzrvSk6cfAd5GTUS9hq3eTHt1Jj4Unwbo0VAquxgqcJgHQIaai8vujHEUoUtAks01tVY9ZBCcDcAGM/McgV8EyVAQk001JOwwTkQ0q5vySjahV+G52ori3apU7fhoQOutGDgNzcWLJ65OcNAG6lKu6ax5ksKbioLlMOsPQpokOfgJgSKqehRSgxRECic9eXz6oMp4TW4l7IxXnznhlw/MzoGmJR28l54vgXd06lteH1wMgCegLG67p+eIEgGS/HSMUuPsQxNipnqw/aBcRmUAGX6zKp4UFhPXwKhhnmyPhkD0Y54stp4SAb5px78uH32Ew/Z7s5Vm9x1WLJJ9CZFjFB+z8eAPBBN0j7qnhE/PbR7j33uoYfstz71iP3GE4/bvXfe6REI0K4v24iov9U/4JL2kQMnOzJldx+9yyri/ThD983N2X/9hc/a3//MpzxxX0h75L/xsGUJeA9BFS52TU9ZJhoYObtmZ+1XP/WE/ZPf/E2bnZi8WU/Gcsif9FlZW7TTZ07YyevL3nfI3Yfuvdd+7dOfth3j405LGBnwgE3a5Hkd80tL9vbJky4HcKqTg+F3Pv8ZmxuSkoO8Fl2QTK5VJflbRTiZdCfFsVOn7O3jx925zPsO7Nljv/XFL4pPj7oRVF26ZutXzlpjbUn4Eb2qrS313fWNmv37P/+GXb1xw2e7MXofuPse+/h9H/NxxO4Y6cK44zAJnegP3KxLp/jBz39hL7z2mjsq4Kd7hJPHjx51R3I7m5eCJ74TI8xTSoz6P673MtP9xttn7c//7Gf20gtv2dLSDZvZKcU8W7KaZAgjOSM6iGdy9uabb1pb9Lf/0J22a99Bi5RvyBDIyQCUXMM5rv5uicck1N8kHmw125brlaTcizZFz028ezLciRxodNQPujst/bUtnh5Tn7KmnVll8h2wkwD0m+jWdU1sLJaTDiFDUOX4zL1onbwo0kZUDm7ymDsqSP5M0kEU3U5CirXuiEshpEzKmkg0rZje6XVI4s0QDghvT+keZrN7emdS4w05lIxITul6Ugo69Fwtl1zvYKeNKPUU/wuXQNEurpfqMhKlCDIWqzgRZLjiGEmJr+IIIX8C6/xJeIjhz65TuPfauUkpsGyLWrLxjHTG/JCUaOmNKgunSjQ7GtwPjTKmGIs6WO7B1pJsn/eLyosqv2c/KP7M5lKzNp4cEbpEz/3xBDBuuhHwpT+MbY/8CA7f2QBnpu75ceUlu1i7Zm8X35N8bbsMVgNc9rJTBHIbxT48cNZgsEPrJN188MEHA72qUbKzl5+2BRn6b3UW7Frths1KvpGvAKcBSxaIVCC3Qae87I6LRgRNDh6pMnUfdfNdMISzk7UFe2f9uPSokl2vzdtsaocMy7raJGNZz5GbwZ3HujfV3rAmuy9IL6ZN/kf76+ITtVW7UF+3F8qXhb+MPVt8WbK4YdNx4VR4agpl5CpgTT+aD7P7IYBNcXc3UFm6EC4TQGKkVD7GYwWjVtcyGgMZ3VeWDUCZ9Bn3sZQAWbhlGYJwSzJC3kUeBaIqqDdvzohX8r0pHkTOgk3QOQz0nN5JYkZfMkGJ+o6zYlw0uFO28mImZmvJIJeBy1g9xwdtQCffdBjQFl1j1j6tMvnNzD16it+v/1mWgKMKh4FPJvEMh56Pqx9yLSYLNcY1Hk2yWAzKrznNqgxmfVmWUIA/TM3Z0PQhy+RH3djPNDTmE1lLVkkMHbP8zLhIqORyrJnHubMgPiAZDy0Kx8hZ8pC5I120wvbKGPY9nIbYHrxTB+NXCPXcAx3G7EB/boLaHRPvjKytW233rOscPLt5TX1GW5lI84ZsB+EMh0BTz4GXIOIxfH/wPi8PmkZXkQ5I/T8cAhuM6K5ILXAaGMlv/dmgIsF7qGZITcH38DfjVgzTYutr1iXqRTrowJ26D6eT6F3lt6XPDSZNBIhk8aWN2Ju8SJBUG5Iqn3wItDfchnE7QDMs3QmSJ0o2NCct191rY2nZIJJnSdmjsfKiiFx6S35K9nLOlzrN31iwUnHDnaf33nO3Hdi7x3NY/csLv29nnztlb77yph3cf8D+3lf+rs3t2SWVWnIhJpyoHegNCengg44Dlq1xIEM4itLdv7/x1zYq2+t7xZ/YjHgJNsYggDcO0KjhIJmMkzxilYr4VFPno+z4E7GFdbO/uPiyvXqhbD87s2HPvZ6XrThsz72dsDNXxJ+rwv0//59/66shQYSHdyyDRC8hzwCOBN81YfO6Ki3hgTfl2oVVu3Jh0fJDGRlPKA3BPfrPK+uOCHVGnP3SZVxFEVz6jJD4i0MDBY9RRcwRYYPheWqjaBk7YHOJ+2135k4hY0oCK/CmB2FtERuWID2S3W/7MrvszqwUQwnM8LXvO7wmN8HrJyHYK0vR0WdqaNbuGn/YZtJzdiiz34bjBRsbHrHPf/oz9ltf/rI9eM89lhcOwigDuk4sxr2Rruz3cUO96BjyCzDz9Hv/1T+0hz/2oBWGhiTsO3b2/DkPbRmVgnfm7Bk7cPCgzcl4PvbOm1YojNguKa6ra8u2d/cuuza/LCbYsbvuERFFsvbis6/bg48+7LMyGxslu+eeO/X8HhvKZ+3qwqJdnb9muXzSHnvoPpvITdilC9dsZm6nnZLSd1xK39G77vK6NqobEoZ3WbHWsvdOn3bk3H/33fbIxz8uoz5vZ86dsZX1Vdt/4IDqeNaGhIdDh47aCSmctWbd7nvkiBSsDV/jNRIZs2vnWMbSsbGhaeuU8nbjTMeysXFbW6vYlWvX7MjdO60wUrBfvnjaxsc0uEQzTz/9jP32b/+m76199sx52z03a2Mj6veT56RM77X5qxv21tvHbPf+Mdt3x5i1e1LabwHFZs3ObCxbIjps4ym2EozZWHzU9qf32Uh72BZfm7ev/Yev2fLKsu2Qkp4X3Ymog4ehASBkTuo3lIZfnjhh/88/+iP7kx/8wF5555gdO3bByot1+9z+R2w3W/MxUB2YecQRkrOMjp+99JL9f7/2NX/uhy++aKcvX7bJkRFPksZ4SkWkhGQP2Eh82PakJGBiUn71TpwUf/i979m//c537M9/+lN7XXhmtmh2UgYyDDus5wDE9BevpOz5F47Zj77ziv3FD5+0X7z6mi1LEdw1u+tDt3NkVmVdAmxlY8ONiKnIuISyhJxornHtspWuX5BCK4EnAeiGN4IqBLXFnQYyqELHAVEmKHCJoSnbmdolZWra9iaCT9bv+WOuYpgtlK+r35ZFq8GaanELvw7wjYM7wz8H9VFj8Zp4SdxSUxKCjLvw2i2AkPd2pSQDl8zuW3HIrglEZsSHA+UVidMpd6x47pLVRfeN1RWrL4rxS2FPDqmNbmPfFEvQyaDj4CYE97RXl90hmpicVUcN1FFtwGHqhqfGgBNPCNCUyu3W685rRWSBwiihimHtySYBva9X0zkpO1HWJarMlmi7LAEzNXqHDSVkqOo2ZtV920Ta1wefxZIAYqcCb/cAuFGssnAqhPUCZ+AZ48p3i0Gwqz7NxYuWGtmh8sk1ENyL8eg5CdzBpHM6MEgwOMI8B7yD8tzI13WUI+rphpPOqcVWv37cslP7dY+EvYxfnmFrT54LyqwJJ+q7fp4DXu9RKMIdCpy0d5W5Ln4QlcDOiteoHCnW2FHeNuGSLee6tIn3iv6IIoAeovGMG9PkNchGpSCrjxKpgiumbripz+GfGLtOe/rnSlN5zSZm99qnPvYx+50vfMF+Vwb1g0cOeSLGwGnCjUFdfbtE/XnuAp0nyuCO/XvtSw/eY7/9pV+1X3noYZuWbFD3u2MCRcmT7jLmvIyIFTJJ2zmcsSnx1COH77YvPvaY/aPf/E27TwaOJ2JU37Jlo0cQMhOsMgCMy7kdO3zZxuG5afv0I4/Zf/+7v2uPSIlhh6IGW1ppbJSWrsrIafh72ZaR5+BhKFEYjfceOmD/1Ve+Yg/de5/nOECBlebo78qMTtvqpffUzpqlC8NS4LP27qnT7rAgGuOw5NqXf+UJO7z/4Ga9nCacDwg4pwMj7LKUrdPnJC/1fXZyzD77yCP22MNP2Mz0URvN7rZMejxQpoUszCNHs/67cWPFjr8nnl2p2ezeKTv6iYOWGclZp12SLX3N2pEFGTMyXJg50t/hnaNm4nGLVy9JSc+qvzWmRQ+iXLWZbsNVJ2WpKQOkId4gBZNcBtQbut9oSInqNmV8STeQodtmjavqUWqoBBEeG6ngrOSOoahoVXyl3qhbpSNaEj1yjS0QuzwneY+xyZLJuowGlkDIBPL7yHfgeOIelRnXPUO9oi102b5ZfSVDirvrom+eYZax1o5atdG0Ggq6xo7vAsI7xQt85wE1MM7uBfoe1ZiinXXJAxwlOA3Z+YGyaA/1YTBkk6JfjV22A6xLN0w2VtVmdDzRZHfdx1Q1mrfri8t2XjrOnplJG5ZBxdKJTFr8OyP+0885E44NPoVNr6NpXKZSw+6kn01P28eG7rWJpPpatwZdzJfgOWe5iHM8QhwD4NvCwoNEt3PpvbZb8uhgap9NRNXfhN5LBnK4Mk2Ug3DifdE/j+OBa8hunGqRVs06q5ctx0TF0GGbTuy0yeiUOytYosDSBH+W2cXSquO4GUlLp1W/iAhwbPAO5Eq0IzpQ5TMpycvMnE2np2wqKSOjS0SWjNSo5KqPBXCuvtF4JPGwL3dxHVm4QsapjcO1az751c3uVTm7LddL2e7kbpuRTIhLT2vF9W4hifeRZ6Almg5n9wFm4TFSiR7A2Aa4Gsx2d31bQ3ggOQ1yOuoJ0RgDQwBdMLsPKWGsu9Et8MhcaN7L1Jv1m/fH1P6Uxgx90pCc85wDesajDHQPyRPheRV1NlEGHo2m8xmhYUbjLCM5tDE+YV3JHhwZzLKCn2A5RfAOEieS54CasLwggRGpv4bGO0kOxahE01JbVG+iGnA+4LwIeaw/J9qkDVmWIomftpDJbmDrd7+NzMinWS5Rpa0qP5exTH7GRmtZnRfvkF6eawk/qjtGsvOKfNRW4xtWiZWsXF12PslSA3IX4LQj+aDbEyqfvBRR6pvLOg26TaZ3E4mE8cp6fCKyiVQI6zQIJP9LlUhanLT2cCAvw/FGtAE4HzSct4CuMUnh9XZdBfwEepTXoY8rHB6ef0LfI+kgmsjP6zOMmALC5zjQaYkoIRGiqe0sRceRo4t+bwiDjgJg8DfjMiLeFBGOyKngzpXwHh9j0s11sGOEO4q2le27Keh6h7b1gRwNlOOOGN0fLKnf+hyRICzBbwunOCNanbQlmuIF2RnJcvpJbaysWbRZssjwLuulRtxhmlQdqR+7Ivz6r/+GHTl0WG2XjLsybxd+cd6S9bh9+Utftk89/ikbHsVBSl+rz+lr6RERyRG2SfblZaoTIsp3PXTdOuj/ZCRlh9L7bVw64H1Dd9tEYkz1D/oDvIDqItuJrvfs2lLUTlxM2s9/Gbef/TJhr7/XtrdO9ey1U0l780THXj8lHr4s27IzbYdGJu3euYx95v6e/Z2Hm/bE/S178Khs4P/pX/y9r4KgwSPsZGar8cwwg+ahfEJW0CghlHtUKZL1TU5rIGsgXb+65Hv7J5KQdoB0bvV7+8/5AKVB+l7Fk42X0PK2WGnLMC3YjuSdYsr7ZADOiEkPWTau8sQEfQeDgQMjMRkRYnUko4Gwfv8hIgmqoff5P2FRDFyKErNMKK1k90WZTUlxJEtoWgoQted9WRF0XoMrA7GLWJ3gVUToNBCl6D69h5foN4NiamzM5qT8PXLfPfalz3zWRlG6hEdm69Y3lmxq5y7bvWevFctlOy3DnZkYtkU6evSocJmRMCjbrt07rFgqexLF6b0yAiUsVhc37Mgde2x8Sgbx/A27KsP0ugy8leWi3fOxAzY5m7SPfXyvPfb4nZYvDNmN+f8/a/8ZZFl25HliHk/rF1pHallaoApAFQq6G+ie7ultxWHTaLM7+2VpQ6Nxacad4XIpYEbj8gONRvLDcMghZ7DsmZ7uaS0w0GgUCqpQuiortc6MDK3jacn/z++7ES8jMwvo5nrkzffeFeee48ePq+PHz6auL7sCNTYxYU88+aQdOiKjXAJ9fmHJveyjI8P24vPP2z/88pft5InjXs/1jQ0rDg7bsePHPC8C0QolZkrVxGNHj9nRU4es1F2z7dUd21mv26QMua2Nkp0/d92uXLqlwXDHDh2fFU6YkY/Y1NGidIG0Ldxat6PHxFhHsrazXbKbN27a9s6uDRbzdvbJo6p/xpYW1uz2rXljvSV4O3ZmzoamNJi7vRDnA8AM2UhqysZTRyVUcuo1DTani7hoccH+u//Pv7E/+bM/s43NDb37mOp/xOluD9Sf/qG+FTfyiJHvvfGGff3HP7aFtTVXBJhpiqnMkzOH7PFjwlFPaLpQFx0wKC/fvm1f/drX7HvvvGN3lpbs7vKynb9xQ68asCdPnPBZS75TL+gmLprl98bOjv3+179u/+Zv/sYuqz957tr8vDsA2CJxCiOC8XIAKrW6vfbWu/b//LM/t7fPXdRzK3ZrcdFur6xaQQb5C4891rvzQWD27p3Ll+2Pv/td+6sf/MBee/ddWxZNZKTMDGcLlh+ZtIaHtIvexbjYEmvPQOYTIcrRizRgBr3ts2USoLlhbxtjks/QaQDQ3maraqXtBTfakqm4lCm9Q+e5BohD3PcXQlv0195hF4aC3hEkRXwkqD88uZ6UqmA3hX78qZYabxiLnphRfUH/NXek7FU0DlnSk2PLwbw1dysWLwj/pF12tt8D1flhjoOwRu3SrgxTGbxFErkhhILzfKAIaeC588Ctkh54+8XZ2RotEkYYcE7KAUckFQgzeIznjtFXkvM4/W5vy3Ao2IiU2XRMhrvOeWQBCjrv6VWAdmIQ8tuT/PVwDviSAeEEo5PIgj1QfdvOJ6UUuJHT8GgGFeCRH+AvvI8QXH1R22RYq2wUW8ezDAp3PKlsIhu4Br/lk6UTRCC4M0F1qK/P+84K4daQ0CDlQC/cj6KFQyF0HCAHfKtHvccDSiX8OYg28fvVP8x+t1Zuqr/F5z3SACeA2kQ9xT98z2bhnR0WyOvA+IR2wC1tBucoUBgi0CfREEG7hT+db6zestTonEem4XRg2YFa6s6IMLLB66quIiKIZ3Ec+Dn94RCPt6uWzQ1qOAkXfn9A/zgaqIPjj74WoJBlulU7OZ63z3/xN+zjTz0l4wzFRXUFeI/635091N/PBYoUhv708KA9NjdtH3v6WTs2d8gyOO7V/urGokdw8Hq2KMVpEBcNAYVs1p46dcp+6aWX7AvPkWjyjBULom8u+n/wXbUlqX4THtMj05YqTlq+OGRjwyOW1/NP6PlfeflF+/Tzz+o8IdWq6MED0CeO05HBouUSEZubnLAvvvJp+9Vf+mWbmZqVLhAXX5EBKqMsFx+0goyulAzNmJTsGCHDak8qm7CJ2UF7/qXTNnt4XH0dlaHLVnRsa8hsb92GxkaMnSS2m1t27cpbdv3KvE3oOfSBtpT8ungs68xbGn+s9+9IT2nIkMgN1GVsBEpyQpYJuQzS7NaBAQKtiD4bMt6RKWTPxgmmnnTDm+gBaIvkf7WIlEndj5HqEyK6D95Sk3GWNvICwD+FD+lIzH6TtLkTTfmSFBIhpiRbiwMV25b8S0nfIlki2z5XGIYa5561H01FaCUigJXxbBMZ6GFiK1KqiRRit3+WjbWl/9ADLcLsRbssZ8BRlBc76LDtIG0SvSekxELD7L5AdIa6yEjWiO4w3l6wUmLIdjtBDqqM6sVuD+TMwOEVH2DNedrphOv7xpDaL/mDMyOSzItuY2qflHJoPZ4Vq9Q4Vt0CWaEvwN6XA0CDhd9ObUvyRbJAzztvkNEcQWSrD+ErRL/sRSf4gXEfyHNyPng+BOEdWmCbw8jugmhI/Z2aFF3gcFRhUsbZZYNcEE31KzwEvZLdMZoDCdGDxq2XKd6O4wBepna6zGE9tK7j5EROsgTW+1g0TCRHCB7NoWdITInDiIgJ+pbyYrUdS9dXbSc5IbyqnbqOjprTO8sDO7aZ2JZeG+g2OA1YRsA2fyHumKFPiy4x7jHUw/MkHmRiCP6JUc3vrPSghr6zRCF0EKAnk2QQQ517AfRkdxroFsqlTIw5nBA4BoCa6Apao6/gixjPUfCse1vqcw+p1zVmdtlmkQSIbaIDxw7bcOGojdqQ+GVBZahNjarwo7ox/vQcZbjRSD10BGXqfboWOATEX/x81J0J6DQ+JlQdz2OgT3FO0XnUDfO2xjDPhnzc71F9kxI1efGg+NCodfI5ja2IaLVo2bgMvHrDkh3xhXReJNK1SkI4Sgt3IsBN0VFFNNLVOCNJZQsdQQYs49/tK+oNTwBH6Fd6N+Mk0KeJMZbxrbFLvT0hoK6F/RaCl8HSb/JujI6oboG+CUB7JPdz+YLB/hBw/KkOvgyAfgWnjEE+dYSOA08SqHexiwK6YqgP8BnordhGYf118LzujxDxqatBTgPVoVe3fqCeHCH0/2b8RmWn0PaOdGtfXuBXBOJR+i9og3ilOwcOlM8EMNf72097cQ55PjTBQcdB2KYo0TLqM3g9Edft7qCNJMfFw4P2RyurFmnu2sDgYbUtwMvQ0KCdkB1w6NAhy0m/3NhYt3fefcde/9nP7NDMUfviF37JI5uykpNBbgThTvh2nKEnigcQpUSS70YraqtbUdkOot8mfcN98KyI+HHSypWE1at8RqxcG7BSxWxxxezS3a69f3XA3rsWsQu3cB537ehUxz522uzpk207O7NmJ0fv2enJDXvi8K594smUPXMyaSenzQ5NdG1ssCM7Rmq/9OGkUBT9n//Xv/MVKvrQA0LmEFJ9th0lRgQdEhD3xOMiaHXA5squXblw1ybnRi1NRmFHOveA9KAD8FziJSwhiC1lJTV8V40djBy1kdhRG47PWDEmRUMKcJIwREdK//sOHn11FZIPHipA14L3Ow/riDnhhZYCh4CKSTFCEQwIOyAUffPBSXvxOsIO+fT2811Eyf2U74TEc/xWHXie9ZOHZmfs1PHjVpTxgEBFEMak/I9OTNrUzJwVBodsdnbOnQWnT5+xJ56QUS+iKspYzo9K8Rls2PhkwcanpXgmSxK0A7o+a5lB9UO2arMzwzKED9nRIzN27PSczRxNyqAftFNnp6w4nJZxFbW5Y6fsybMfU9lPea6D0YlxKxQKHtVw/OQJe+aZZ+wzr7xiL3/8Ex4iA9Gy7nFwaNhm51RH1X1iasbr53V8/HGPkKhG67ZQuSPbsS2FMmYTMwWdP2LHjh+x048ftseemrbBCSk1xZxNTg2rLsxG1W16csqGJ+NSKNt2/NhRO3p01k4/dljHESl5WUsXm3bk8CE7efKonTyjzzNzNozTIComK4EK0I8hwCgaEuyNZsyK8WnLuOMgvNK1XRnl7773nt26dcsOHzlin/zkJ+2wcOygcpwJqV/1xWcaCAvHifPTDz6w1z/80LdxCyGnPn1KbX/+9KmAaToDE3PS/xi/P9P9f/79VwNng8rC4cDSA+r7+Y99zCMPHgZLYn5EGly4ccOzsaPA1KSwEBFwRnV+XDTELOJBIP/Cf/zRj+w7P3vDIwd4zhNZSaBkxYx/87Of7d35INxbWbF//Vd/ZV/967+2D65etYs3b9q5a9csJ25wZJQlMlJuRK9EG6D0+BjB0FQ9cN/cVZ0v371rK3ov+6snyQPAuEI5CGeCHwHMlCeaXTGgGduysueOYC9klCdwGYy8/T4OobG25IpSanxatLTP7B8GPnMkhVac3Ncn09f9gJEkjVCGdW/Wi/eJzzQrUrbVZyTzInM626qmhtUeFjY6TfVA/R06DgLjH/Ul+ANQCLqlXVfGI7ns/vv5VJ1IDEnExoAUkvtAdeqK/sgN44YiZKZ6cESI7tDz0FMHwQXPwXEgwEBZ3Vq1dGpOyjlbVAbOkI76ZM/oFNDWADcVGbQIqH26wmHAeTf0dW0PcAgIH54EDRoQrohaqG8tWUpKXNgXvAOjgqUH0ICPU96nZzF8fAtElYFBy/lwuUK7iSGNjAk86SjWlE+UQrBtocrc3QjKpF0yylz5xvHQkws4ASQ1pRRK6NO3jZq1Khq7tBslQN3X3FrwZ8iBwHl2fJDGuV8O7SRyQe3xZRzUnd+0jTL0xXu6KSVVBk04Q05dGsIFmbN5BmUE3kC0CAail9271/mMzoFT8OY40jmutarb7mBByfBzXo6UEuFiz/HCOYH34+6qJVsVGzv6lJHEkXwJfr137DkOCHUEeud5F6HgaRkP7ElOFmXaxfhm735C5j2XhZRYHBTUhwMexHuGpCDn4zwrYw5Dt1cmyj/OuvrWslU3ljmjA79ixuamZ+w5yY6Xn3vOnjgyZ4NZKdbQWK9ODuH33uHGT7xrxyeG7JMvvmwfe+ZZm5bsxKEAUDoj1w0ujdNkLGu5xKDlojo07ibHB+3IsUnJzxG1JebGfwODS7ivaIylE8O2dGvb3nvzig1LsU6mZHTvdmxMMq8tnFUlV+jbcB08hjvjmxn9IRlkLTf6VRfhitn3tL6yLScJElNWt912wqNW2rqHnE0YxtIxPQLBZ/hN8iGS13nGJrNw6lM1ypPniV5zA1UryfgmkWBbRqqPIRnDLFdAT2GpQFoG3GCkZBvRMfWbdJNm2Z0QLelNrmSK1wjRwqf4png62yi32K5R5UNfYJ6yUl3xvERObVOt9DzbNEL73JtQGWydWGfZhXBN38RMyrgqWZdx7M9L/2M8M2nCVozbyUmrYDRJ3ylkNeZi0omKY24Uky8BQ57cCJ6zQf3pDgQNUvQyKWMWSbA1pXgEeie8QvTnY8V7XfTmH9T+fknhLVJbxVTEn7eFMvHTZFH1jrhxD26R8/SlJ5hkjIp38t2XNehw/OlgeQ45iOCHVtuyzu6S9189OerOI78HehIy2Q5xL9mhjFhxaxmwLGcJx6RoR4o/95OTAieSJzjEgaE6EEHCEcXZoatErIRJHeFLEZJpqs/qooOWzkmEev9FW1XL7ty2RnrYavGCOxXcYFS9VbCtSI8oD5SsID0tybv1TEP9GRr91C2j94vy9mbpAcYVSRL5bDP+dY48BUBVRlhHfQPuyX3gBrie8wSJKtdn+MGxvrfEY8JlD1GNIRISwiMb6nMiDQDqRHg476IOhH9jpKNHk5CxKKSPdEVx0k0bg6NWTE9asS2epbJzLZa+JK3WLlmlK3sifBe48TLFV3kXddMRFw9lDoDDHSJ6F3wcecmSBHIdJDS+WaeOQY5RuW80B5pJXDSfanYsLXpKpHKWGz1iBaJhRLMdNT5FwkNKqUm2lBsWGyzaTqptG+0Nq7IDTH1HJLJjA012IMBw1b3YH3qfOw1UbyINRPGBUc37aZM+g3GgetBnwjtLGzwaUfXlvAMoUBlx6QjJbenN0hua/ToIwPPQtZ4PnT0HgdwYRFR4/gP1N+X7u8GFjlAHxi502STZEfIywO/VPdzbf0CXLE1Hp7EszhaVz/kDEDgJRFv6DH8z8apvwTmNtwhL34W3tuQY42UPdJ+PG7UTueQ7ZvS9AxwTcYAO5dc4p3sd5+LlRBJ4G8M6c12fyEFaGFffdsS/OgPiYY1RG02csKz4sstLtTlakq4hmrSR4xIP0FgQmc/SA5wAt27fsrfefttu371tZ2TDfeqzX3Bb0Jcm8D5w3aNLhhqf8CGOpuXs0t2MvXkhbTeXora0GbHN3ZitbUXs7rLKno/atfkBu71kdmtBhz5v6vPqtQG7vqSyhY+5ya49e7JjTxyTvTXVsekxyZsYjtEbVpRaNj47YYnWquS9WXEobympEBI1XpceOhyi/4v/5ne/QuUeeYAQIbhbx5WtB5hx4XyPOFSckCbFQm+dmCXB0YAtL2wIEUl3KqBa0Nk1Gt5FRKRs03XfaZuInbSxARmIqUkrpIbUgLxHF+C9CQFk9h/3Ab8/4ggJ3n+LMZsGLmsLY9kRCTspat6xgYDy8mEPGpS+5QZMWK8IB6o7DIR4dzD0OjY89p7nU78JeU2IKfiaPBGiJ53Uu3y/ZhiF8JkSY8CxgMGeFvEj6Lm/E9ux+sC8hN6WBq6UlG5FgqbsDoRWZFf4k2Kdqlsqp6MgBSEn5TsuZUhGfNK3gFI94hHL58dsqDhjg8URy2Sk6On9OIFSeh+Ji3BS4CQo6Dtr+ZwBqO44gXybJn0n8RHXWcIQ1DFmJRkDFQaGBOX22qbaJ3Ie6VqyULNEoWrxrBQRKTQtGfyd+I4UkrKEmuqYVDtU//aAlOG0GNtgzZ0gkUwpaKeUpVimrjJ0PqP2pvV8tCIBLqHcxxfAszMW/W3XqrZcathIalYKbRASDXBPWvhlq8SpqSn74he+4OsUGZyh4ITZ+IwmhXPAjMUIby0s+Iw8YfwAZc2qnC+88Lw9duSo97fXx/+DF7bt3StX7HtiBjgb+qpq6WTCfu3ll31rNso5CKubm/Yfvv1tW1wPtjgFuI9lLh977DF77vRpD5M8CKyn/tu33rJ3Ll6yuoRQCDB0ohR+70tf6p15EHAW/PtvftMjIsjngKOC8kYGh+yZkydtKBWznIxCnwViuQKz9qJZjN07que//rM/s//7V79qP3zjDRtUu06cOqWxoj6SUIhl9vvgYYBzBqEZTw+aqFu4E91I8a/1ZpuYEQAYiSHwTGNzVWMoYckh8nc8iMd+QOFnfTZ7lrvR1wcY2WGCvqiMGqclZrnEsxKic09EIwU2mhQOpqcsmhWVDQROqz2AZpjR9ogD1K7+Htc7MDR2Wbsf96gDvaR3RV81xnAcDIg3PrBlkYTZgPpiQHTLOIW/UhZG7oAUc1evVFRHghcc+JIGQPRRX1q0YvaY5XLTogE9K4WitbPm/RdEHQhoq3DjWyemc8F47wF8y5MjiqY9pD+EXt1busYsuYc5q4zK/AXLzpwR3np16JWNEc92nOCVNuCMIDlZGLLPDDoQ8QiCgFcSHYGMIdEUv2sr1y2WH1XZGqtSEEi2F8sRvgd/VJnu2KmqnoFC5A4PjHwp4uTAkOUjg1uHFB9f4kHbdL1ZYvnGsLcD5YGEchjwgXEsfhc6JTwSQbgXDQV1lTzSe6DMRrUk3hjIDQeNfV9+oHeEyw8A5IPzE9XVIxt6NMtngAMUEZXR4yGhoe+OCz8DrUpZwGmDA4DyevfySd+SODIxzPr2Xj9yvXewdSDgSuWBa15H1Q0nj+e74LyApRjllXnPTQA+m6UNx10idAZyH21S/R1vooWwTPaqLy/ddBqKCV+eG0Hlcb4wPGEFKbBELRDO70aS6DJ8ljL3vvd+t+uixdqO5QfHZdiPW1Zjbc9h23eAI3fQ6JPs38xaJqXc5yJpy8QKkttJjWfdI2WP/DsN9XEynrGNW1H743/7dfvg3Yu2trpjn/rUZy07kJHN2ZSduGrrVcl1jFmVjWEoqgsMNqGB/AXM6GOoNKNZS5HtTL+3GxEZDk1forLdSlhOPAQjmXX7UA9JFVEHuJ/tDBvJIRkzoinV2x1iGC2uA0QtH9EYYzYT+hWu2cqROtQHZJZIpuA40D/LNjdtqZEyto2MdeqieeokOS08e0iwxlkqHpNiS7RXyypNGWgYuhgOUq5x7MTaFWtEUpLRukf9jtNLSLWGDFUcF9SRKAYc09Sf97rTRHSJc4DIB+pIxOlYZ8XWI6OSFVmPvmEnCiJ9coWi52ICp3nxcPQKxi6TKj7D1qz4tUhCvMcVcHSsQKfadxz0gH6n/+G7/h0ZDg2pjzDg67ueQBPctyOiOLWVw50yOAnAt2gMZ5I7CjivzyD6gOtEH+h+lTVAUrLyqu5rWyU1Ll0siBBxx4POcS+5aXycysAnwgCHS2C2AqqjcAl90j/i/uof8WbhNjCDvAmi07p0y7ZJ+7Em9I+DF2dQV/JAtEHkSBAQHgBLY9LVFRnX27adnmMxiRcEDuN6n+cN6BKBINwlty0nGUa0ATsMhIBxTbRATXTS1nkwzP/kEiD6AaObPkqqvcz811gaJ/pELvmWhGo7z5AbQJ3l5wjt990TVCZykX4iqiEufIppeNg4xho0zruIZOC5JrP6eob34TRM630j9ZYVoLPhSUuSayk9bPluRoa7WHye+lOHAdWrY7tNcvS0vT1JfTJSmzLWXAbDw3SkRN/UPQwzh4fjEMU1ktS1uPquo2s+i4/9oXvh1zzDNSI2UlX1RKNrzZSeLY7aMCHqpZYlNLbJJ5JUfdNNyRvVo62BU9Gxznax1VWrip81pVtExGNYsoFRHpUMxyGPvMHIjbXUf3SOxg5yPQDGgOqrewIeJ51A13CyuEyknsKbl6HvGNXxtQ3RhOo5PKj7wnICYBbeWRj6Q/+46oN4TbyEPuFZlYkzmXfgOMCpx1MDtAMCFm93fQUZ1QPqQX3vA/Uryx+EBBtgRy3o5hHvh26g/xA8YTRjXG3yBKI7klG63pJd44ksqQdXuU9jAPstXpUMky6Fkwpd33Gke4gs4Hr/FpRx6qX6h8sU4J1hVIW3xXlSr490b120tSUeH6vN2Hh6Wl2V8D4CN5HKopArnj98rNc/QXtInn79xjX7/ve/ZzXV7aVPvGTPnT1mo5Nz0ilUF3+Z3iFc8y6GKvzWQe+t1Tp28W7S3rhStFQyYsemxUsk6xZWB+zCzZjdWRHNy65Op7uyKYN31shbIHycPNS1Tz7ZtKeOtz3KYGKobTmJYIIx4rIXiSJtVzatMK66iK+zsxpRn2zJHOLoIET/y//md7+Cly0whh9+uJJLx6nTMYKZoQgIgw4JiIRQwXQ6aaXdkn3tz9+w8akhdVrbtko1y2fHbLUmxtgesqnMszaVOmXTqSNWTMpwTRFdwFIEygmIz4mUMjVA+o/AqxVcD4+fBy5khNFWaVOMJG3R3LgrvEGn8nyvDN22l/hQB8PNf3Poux8QDzjx+vH+3gDpq4+X2Tv8Haozhyov5UGf3N97xg8HKZTCb0vCY60+bzvNeyJC4RtKpWI6ugN9vzVomP+QRNo/7+VRlMrSufX6hpV1y2CCMBpmDDCSAqPbhyD3qx54ePcOneeag5fDF71JjFD/OGnZSFaMNmuXb9+wn77+tq8FHp8SJ5dyI3Hj9eINPLPjCptw6d0WELELFN2jO4JPtTlgDLxDwr93PiynH+hKgKqri0Q3RTuW/ZgNxSfUP/RQAJRFv0xOTtqLL7xgx48fD5wGuhY6DO4DCuYZHVkJjs3dXV+2gGI0Nz5hX3zxBfv1T71iQ3kNpF4dHPiuOi+urtmbMuJXNjf93SFMFfL25U9+0qbY2pJK94N+846fnT9vV+/e3XsO+pkdH7cvf/zj9tiRI87EDgIRCVdu37F3Ll+yksoIgZDgl0iU9qlP9c48CORe+Nbrr4vhrPbOBO+cGSrYy888YydOPi7DXoaeaCYhgw0HmwsyMeEPb960/8e//beeKO3e4qLn7vjsZz6jfgB/Gje99ewPBV3HsAALsWTehpPjNpY8ZJVWzG6V7lk+mtYYd8rUPcEffdLcCnIGJAfH3Nj/eYAhQVQB25n2r/EHWCPvToUsu7NIMPboG+fBgBT6aEI0MFC3eEGGSp6Q0X3htQeiHULhI2nhRNwdau4H9wxvrjmNxkakRB/o98BxICMTntoP6lNmzN1x0OODrgiL/zRkAFUbJEwT3wkuqFhRvJQfjOPY5o7lcicsnZtU/YNx4MsAZBjuhasLqJsrxOJ/brj2AbPb4CIipd95mMD5mcZRS4LFy9JzGO21lZuWGj0SRBL07sXBAX49h4LXX/xDuNZL/Rz3+bIAlhboe7A8QaPcjWZmXMSj2g2rrd+1OI4DtY3ojybG+l6eDZWBUaD7wsgIysJR063r3SpvQAYBtENiNFfKMPKho815pzsy+sP3cIAgF3xZBHWD93BO11AUUPi9fOSd6k20DA4JHL97Br7qxN71OFJYYhH2G+DJ7lQe5Yc44jp43ms/wLhXv3Dv3uwR53TgOGHc+PsoY++8+CozVyovnpZh3zsfHmwz2ZLhHyg9Qfv3D/1Dca2wVWlBokP8UO+pb685bxyaPeH47kiJZfwkSU4ZPgvt1ysqv1dur/5E+GBwJ3Kj6h+ij8TPxffJG8EWi86sBTyL7LrPcdAr1w999+0ZJasjGN29hIn33ds7WDPcrmyLzresU901EnGCJyIJCSVvV6WryOKNiwQjFZWi98aEl1Ozz9mf/eG3xGviNjM7bYOFIT0bt2eefd4uXPjQroinEpo/LJ7tM86qV0z8IYbOIHm0qXE4HmE7w5SMLtVRRlyjWrF6JGlZ8S9+1+M5K2ZTlpWRPCQemRsasezgsAx+GfGJmI1N6L0zx62QSVpLQpYEaYSnM8OPbpXpVqw2wLag+i1FLpOM6XvEJJFcOWV5QFKyaXq0YOnRQ5Zm9k500kRrUb1i3SD6DFrFeR1TvSvtuE/cQIm+jEGGb1J1xcTDYKXvwf1AG6ebbsIhpXoRUcd8HNF4nrxQ8r4xkPRIjGSnYklVhrX35GnINresJL4eT2d7yydaop8RX7vdEL2xVGEA/iL6wVhngsWV43YQnYPDATJHaQ8MoYOOA43T3oE+4rK8d2DMdxtli9Q2g7D+RFHnAueAGxm67o4B1ZtlCDj8cRZ4XgL/LtpWWzlajZpZadkSMgKa5HJITwoHgdOAKAMMe49CEf+INXctovFIXgKiBRhf+wCtih+1WMZQtkaioP4O9CyAVsVl1Ce6onmV33CtMwDOx3Dg4DSg3B7ghEg3NixTX7XVzAldC3gOs6wxypFQ05NCTsQ26jtW7SxZPt0JwvJ7EJMRnBECOYczgTEWF69gNp7IgAYGrfBP5EFaBvyurAz0QzrH+0RllISL7ZaMLNEndJqWqMQZwVIIJx/dx1KBfLNt1aToQ329V4aus/afWV2iIMJoAXIOFPS+ERk8GFOdueM2kjlshWbWCm2NL/HuZFv3a3w3ciyhEC2kY9Izt2WQ1y2tctrioU2MQow9/aZMHBG+Jh1nAudVF5Y5s7WiRL6MyJS1cebrGpOWHDjgiUSIC1cJjQtyCnTUjlpe94q2mUAlwXMrlZCh3VU7ByyTEy/OZqws0bSbj1ot1rJKfUtjQ3QpvLI0wSMyaJv0THccMABUByINcHwMZNLuFAgA/AZ2D7P7GLhtXSMawp3tyIo9oBzxqZ1tGyiVrTU9bV3pQAFBBvj1ZQI6XP6p3AdAz4c2EE4DkkaGTgNgz+7RdXICdH0CJKiH20E9OPjbQfzDJ0aInsQ58whAD3YHgD73foui/FP4IRo0ui5Zlc5Y2/ke1wPwHaP02yM3yG8g/NbUf9vV4HxCPNQjESgHHPfahTMG/tNFX+C36h62GfyHbeEMS/ebUZYCpC0fmbaR7Phee/028Q0pmWZDx3S/xoLuX1ldsddf/6l977vfsePHjtmv/4Nft1MnTmp8MIkjGSccw29ZVhk4TaWaaGxVanHbKkdto5S2K3fN3rlQtxNHEvYbrzTt9Gzdzh7p2vNnuvbK0y0/nn+sbWePduzETMdOHyaqoGtPHO3azHiwzIBhARvoNc2BduLgr1TLvrV8afGG6DJvmdE5l0WPguj/9J+89JWEBoB7VUDAQw4QgALVqYtYICzCGiEirtNKVcR/6zse8dR4zkYKw7Zwc9vOX1q2j5/5VcsNzNlEclYGw4ilYxKKERQyIYs/3tFrjBNn+ENAueEB8A4GUniE14KO2z8cICox7K4YKEZNhEzj4bUe7D2jexnYDCcYoC/P0GcwWKgX7ex/1369vB46F/7mAPwch4jPnQfh7979PiRQWCVQl6tLtlZbtIXyLRn8q1bQoO9fIx6AynZ8qSgvgy8PHm0pOqtS0NuWtfG0CCCKF1zo4EF/mAbp/fru53uHgy4jmBmsntVX93Q00IIBHRxlKRDr0U0bPZa0E4dGfX2vHrsPqo2ube02Zdg2JbjU19TtvyegDg0xidWqhEVszNe6hrjqr2d4hHDfb/AQfsJMdcAQizLcHj96xB4/dtSeP33Gfk1G+K+wNcroqPdzP3gJ+o+Ej0GywR3HIzkNWHf8pY89bx9/7HEZfIFXNGRC0Ad0RXncf3tpyevFOuUZveeXX3zRfv3Tn7bRYpBJ9SCE4255c8N2KsHWlsP5vD138rj9j778K3bq8OHenQ8CURHsqIGzIgRmtj5+5rh94ticTU3OikG3rLG9atGMDK28hGHPcbCuZ98+d84WVF+WveA0+OQLz0oIa5zIiIxIQXwUuPJWWpfhlnWjL6Bj4UF1z8SHLBsZsrXmsvq1Id4gYak2IkAaG8v+mRiVUYxy+QCl9YHeQT4EBFOENZGM2T4I1rLL+PMZbK6JHrwHAsCpQNgpHHYvIeFBkCHMDDxLEUTUvZN9oH5sra96neNjE/t01gMcBx7tsKcc9EC8p8vaRcaSeLEDwkx8qLRTsS0JEsZQKi2lQ4YK63XdqSNYunvDuslJyxdmna96HWRUged+xwH4QLhifPuMfR9QXwxnBGj/M+q4wAnhywfER6ANDDYZ5qxld4XfQbyCmVMpcNAB7wocFX1lChfs8a8T7oRgZpw1wRoITgfQSGN33Z0XbnAzVuhTvdONeXE0DERw4hngVTfw1iz1liuIX0niqiObUjBqel6/MbplMLmxvcOygpmgXJXmhpLq5oY5ipiMfV9TLOMrKhokWRtjjUgL7qcr2zilaF/YbvGM2uoNS1EuxnSvvz1btPDhiR/3cKRTOM9Udv9Y4bm2jF83fHu4d9pV2czwB86HfVrjeSICKItdKHQmuNADxhV4Bsf39WUPaDfluuOAEyhShFnvrBvb+eJEQGFMD0+4gQw9+cFYgU7VLk/ayNM6zyfjtbx8x5pldmVQvXIymEdnemOWd9CWRzgOwkP3cJ37iOB40OmhA9AnyzvYYSOeH/MoF3YRgaalGltTxbDrgahEhlHa6t2EhvSozQ4etZHijH3513/FfuN3f91+47d/zX77t37LPvfKZ2xiYsy2d2u2ubpkh8Zy1pLhicMAZZPZ9YT4nxDqdRyJi7bImi0cEW2APOf95HdgLjmeGbS52Wl79hOftqc+9nE78+QzduL4CRufnrNDR4/b48+8aKeefsGXE8qEtgaOj4gMEKEKI5acF2XVmRlRQt6Zb8Zh0EoQOpqQfEnazNGT9tKXfsPOPPWizR467Bn97925LUNFhmi060Z5EAWj6sugJDSedbk4JwCMg+HKbWukRnyZBcZ0Exoo71iNcGs9w/gsyVBj7CGrkhEZkjKUOjLMMZz5nRQvlRkhgb9l99a2LDY4ZUl3PBEJgsE6LeM7b7VmWrSQdEfxQFd8WH1IHcnXEBHPF7PysUrSL5ezqit0/EDEwUOAsoiWcJoQHpuxvLopcBQEOQxEe6IrnB2etwCHgs6FDoMgn0Evl4X4RqSyYVZakTE5bNUEyZkH9CwOg6BMnA7kyYqgW+rdOA18SUmfLAFwwpDoEprByRTM0Qdt4X+WrMTbZdezWGIiDWTvWkJGBVEG7jQI2693JeublqmvWDk+bI2oxpGuiavLAAbfLaub+Gpwt4zphnQO0WRBA0K07Of0QSJBN6Q1NjHefdJO5zGwiSzgGqH7abUZw5gtCNV5fsAP4+2IbZS7Nr+lNqjPCkn1oe6vx2hHwKc8eSBOXJVfczrutU33keuAu9hxod9pMF5pWL4jOh8at87InGUTI5ZtJa2VFg/Wc3HplDaaF+2Jr/IdvHYrVi2vS18ncaP4qAxZdCsiJ8RNvb5NjRmPdIhBb1FRd8wdBoTKt2VcwmdwFKBDOi7053kGdARtiFhD4x9jE9mBrOLdbdkVHfUvS77iXb1XPdeUWN2oL9uOZE2tvu1OAwxTjUQZitJbpUthP2GUhU6DKE6Dlvio9Mguzg3eQX30HvQ87BJ2COiobcyKuzzVcR+INmLVqmVXRLfjYzKsVRE9y1JAxhIvwphm3Huyxx7eD0KC5ZqqA8soeEcod9A9iELlKd9+UXXzqEt/R2AT7UOg2+2NW48ErKqTJUvUF496N8B46o82cL1EdQaINohubakl4v9EG+id3B+Cbxuu3+wYwRta6u/detsWNptWFy2PZIRTXSMKYS/CRbiFVsWM3FGC04B2ArQ91NcpjyiLbcoeGLOp2NMeKU9keRSepfv4s9KSaFH61dAxazXaduXaFfvhj16zu3duSV/+vH32s5/33evUGtd9Ium8lVsJW99N2+pWwhbWE3ZjMWHXFtJ2fTGrI2kX7iSleyfsqaM79sLpquUKTLSrRuHhtfv7AfhDnyFSMCKen58ItmV2+vSyuQn8C0f+MzgX/S9+ae4ryelZ8W2EzH6H338IeUIMgNIGQXvBYngMTLZ6YWu4dpetgHLG/rYzuTM2FD1k+fiYjRVn7frla0L8gBWyJB+SSO8NjPAd+s8/nQB7n8HRe3/f9bAzgf377j9oaKdZ1jtlWLFvdJL9yvfLCctyj54+GYYQlRMSBwilfL0meC7AAd/3PeL779srk6boL3A46BqDjWd7dXU89oh2p7lr98p3peRs2WL9im22btt4JmXFVFIMjlu8JC8v/OM5P085XrkHD96XkJAejMuYSEzolBQcPeOHP3fg6F1jvRrDEAEGQ+c745KBC4GFg1RsS8phx1bvLIqAG1bIB7QTAuN8u0z0wYCxT3U6FYQ99t/z/w9QC2huqx6xfHTcCnGUvEcYej3YYzC9tu59B7jmRggt71pWzH12dMxOz83ZkclJK+ZyrsT5fQeANuEomB2fsEO697SM9k8+8YQ7HP6hDGuypC8uzFtZBm0hX5AiziyL96Qb7DgkeO6U3vXcmTP2yx//uP36K6/YCf2GNh+EIJSK5GFH9dxhHSRg/OzTT9mvyoh/6dnnPUFb0KYHD7Kbs+3jTrns940ODtqTx47ab332M3Z2UgxNDJ6QbLaKSQyPWySX33MckDiwMDRkk1NT9vJLL9mvfPnLqv+gxooEX254j0c8FIRfT9onIyjihmVAx0Q7ZSIo/FEJXMLwJdilhUidljJatc7OjicrJCkidiHtD7D3IHgIKjOpOCdkNB0EHAfMVEZVHlEGeiK40INmaVvKhZgyhj1jqQ8CB4P+x5CtsTuBjDnG8QGgXBwHzOLGJ6bUxvtxEjgOhAPxTyBsC//7Ugr4KwKWc8JntVr3yBTeR0btTFL0oz5y3qN+oV719XXLp49ZPj8r2ggMOgx4AMMx7BfahDFAGHmwK8I+oIz49oaikXAW3kG/2UrRIxG8LNGkcFC69Y5l5550pQvwdkqwBzkK8KJrvEsQe2ZzBH5SSq7qxax9kLVf96s+YaiwJJf4T8yVwiZh9ITJEeFAn1ZVXxxBqqPjn5kLfQ+cCeLz1BuZoi4awPnCWNbh5zFApXzj8K5v3BGdjqkdwq8UKgxgEbvapv722glY0kZX692eLBA5JQUEDNKmxu6m2pdV/SW7uB9HEs4OnDQYapxlrPkl6iKlGhxxTgeGCW8i4iW8F57jhr5w0H+vO2JkEOEg6qcj6tTaEY3J4EyNHta9Otl7htkW6tWp7EdyhNf2DuHCk/T5GEHCqCt6BhrJ4JLZgmXG5mTsde3mzVt29coVuzc/L+M7KTYgXKnPgvb36q/naHuyMGyZwTFLyZhk+yhICAdE+N4AH7S958wI64PAuO9oS8ZSb7PS1oa6qCY+EUhCv84zrsBpDIiXLC4t26oU5kJeMp6Xqu8D8pXRUqt6IuKRkTErDo3axYvX7NbNm7a5sSU+n7OiaPX6lauWFC8cm5i0sbFxO3L8pCWHJtw5OjMzY7OHj9qRYydk9J+wmdk5m56ZtakjJ21q7oiNTR+y6UNHbXxq1rfaIgkiSwuee/mzns9ocXHJ7i0s2tbWtuULRTv7xNOeR4EkxUPDQzYzJfk1NGbjKnNyfNyGVc/p6RkbmT1mR44etZGJactIvuRzGZs6etqOSL6Qs+f0Y0+JDuJ2685d8eNpvTsrPlGx/OCI6nrcZucO2fjktHiCZKMM2JrGhUcc0Fc6MNhzjVWryThuqk+q4jEtjd04M8Yy4vGX0A9EMbjRoP7Op2R4yXhhRpsuSEZk0GQCvSpW25LMr9nwFHuPZ60ZLdhO65Dd2X3cdtujVulM2lq5YEvlSat3h6zeGdUQZEmJ+DHLwRg/Ksf1PWgr6ECpSg93HCDP4Q3uINAYgWcQ0ckSBRGzXw+WKQT3EGkQ5DLAkdBzHvhvHYwHtbUrXZHkZij0VRmtjVgucLj4/TgOAofBgPRKZhXBJ8s8AjM4hICeI9wnvPuyKJYnuDYZtIPmgMVEu+zLH+psy+zXAdb9E2egepK3pTchAiRau5YpL7jDoBIflI4mPKl8HEPudCVyJOBUHt2BC6EcaVolsWOpWMAXWB4Ax/Y8A5Jfrqfqt+cFEK5b6l+cBrmG9Dddq0sXBZ/ex7qPZQs7zYjtNj0bkg3E2zaSUMnS78hrQOPoL4xd6tYUn/MkiQJ+s1sDToC6CAwdk790u2tjFRm1uqc5Mm5DxcM2HBmTQZ73ZQZRGdVqmHAuHlJM2G6kZvVGyertXY3tZX0vBzs9eB2DSAkcACwHCHIBiIbEByW9PKoiDq5xAvQcAe4wULsxhpGeSY2VJPXX747GFTP3lAHPhh7ZWpEtHt1ATcR8WWSiyZjoqG4NK0mvZ+tSJh/BF0vdOuKdRBn4tojUCTqn7yS3nJPiMEiKX/s7sI30PuqmtiQk76CpjngUzo8HnAYCZvNj62ueULE5KD2ONvf6giOcGPVElrr2AND/tEfvc+eF3hPKHHoPndPLUhkebSBdMJC/dLnKh572QEjWU5zj/gHxYJwGRFq6w6FXp4dBYGfQ2fvf9b/oW+dI0i69lWSMOD94S3if/tM/bDfhm7Gu65BNpaJxpGvSQmxMdMqyGV+mQX11HmeKJ1mmfuC7Z6fQdrdPdY73qGSLl9pWiU3quQkb0meaCQ7vJ+mxKsMTJJaXxB9qtjswbO+8/6699fablpJN97nPf9Fz2bE0Hd1jt5KwhYWmXV8p2KWlnN1ZytjCatIW1lO2tq1x1yCPTUf6eVt6fseeOdmx41Ma4QN1vYe6QakAY64f938PUBHtSlm66YZP9ODsItKzjQOE9/iLkLu8ix8a3/+z333mK4nxKSlDhJNCwojn+w/+AMJHyeoNwbPGtsZLRGgDnaRt11Bahm08cdSSMQnCrITpyCGbkyAhxOTO3ZsaoBo0evHVq1e8Y1oiVDJM0kEIbidAKsYnRKevTpC9864o6HdwzVuzB0Fn7x8+m1UvucLKDADr6YIBuX/slaXnPbpARI5HLkyuAkH4PeCld29wBHXRf/7bmYB/771/7zl9eukB0+Ya4f9NCe1WpGMrjXt2Y/c9DeY1GQTMnreFO/E08hSofP2vp+4HFbH3vkcBA2kTZtpO2HBiRspAz8v3iMMHZu85r6nOhc6CUDgD4Tv5v7Jdsfcvvy+ht2NTY0POWELQYzJOmUGX+NOjTQmGeFzE/nPq/YtAUEcMywEbjh6zsficFBgZYl6st4IvQdseBVwLD+7HyKC9qixPcxZHAYY9icc+alhyL46koXzBTh8+ZB87e8ZeOHvWzkjBGyFiQNfLJbEt1ZvlEigwHnmgd/Msa0GPSTkln8HHH3/cnj550iaGh/29DwVwqA/CXqfGxuzpEyfsk08+ac+dPGGHR4tSTodEH494VsCMFUshTs3OegJGnBz/8OWX7OP6HJRy2pRR2dYLMjPHLDEo5Y41bGLUMP20hAWJNXEavPTJT9rc3Jyvt0TBjGUfngAyBELcCTEnEqB/FpTW+KyuDIxibNjy8WHbbu7Yal1jolyVcVS25MSMhHz4TNBDARb2wWlVCiSzqW7494RaCAggT3wowRHF+Ln/cbFFUVV5VwaQBLPa+jBwylNbfamCv6OP5r1efNHYXlv2++JS+p1P9EEH4YeQ4j1OHVRErYGAxSd9RwaESw9qVRn64pPM4FaYmIMuZdw5r1E9eS8Z4NMDI5bLTAYzxE7b6La7Uoj0LoxHB41rcKDjYf3ls+F61pcB9CHIxxzGvow0lwFq2+7V1y1/9HkpGAFP536EDgYpM7+B8h+UCfh6euGC+jbLGLUwOl/17jPUGOpd1ZMy6luLFsmNahCm1GcsgeiViXI4EPOZUWbzvZ9Bu/DTpu80flnTviAj8sLdu3b9xi0p7XFPWOuOPz3XIddBYSLg2/A1DHnVlRDfFRl3N+fv2PLaGkxYyrYUAbUVBYn76WJ2RggiDnRNrybk+9q9RXvv8iW7trhqy5tbzgvzGitEOdAeEhw6CI/QLTjqiieu75bs5r17tri6apXytozynCU8kkIv4hAtQ9Oe/wA64pwAp9+Va5fs9uKCFBTC12OWRgnuvYMDh40q6eMAeb1Xpg4vBb4ufHg0hToKZTSuPmIXFV+qIJl34fwFu3Tpku3sbNuW5PTY6IjnvKGMckV0pIKgR+iDdfb0SVX4d1JWn7ANYKhYEWIaZKDHAJN5o3dWUQJ13mU+faH2Vkn26hMLESkvNTv3zttW3tnx3Y0StIX7dPgSnrrKrNfs/LkP7OaN677rD2XVpaNAaaylZ2xssFNQcdDqMo7/9I//VJ81W7xzz7Y3JLsmJt34HhoasrnZORsZHbVkftSOHDpkZ848JiP8tE3PHPJZ/ZOnz9jxEydtZPKQDU8ftmNnnrLDJ85YVjx3Rvx0cnpOuJTRurNoz7zyZVtZ27C//cFr4v9ldyCwLeWxE8f9u2/HfOyYTUxOifRTeu+Yrp2yU3rn5OwRm5w7amPjkypz1qYPH7PDh4/a8VNn3bGBQ+Dw0SN28/ZN+8FrP7KjR466k+Pw0ZN2WGWeOHVaz027QwEnB/mmtoXXapinStwuJWMdDaOZKnrCxIbwmOgETjSUZDgbdiBGLyBtzbIpGTbiJ+RrYMlCISWdSnV32pEhR+6k1BC7ooheU0PSc+Zk/BYtl6zYWEHGWKylc5NWbRdtdSdr65VB8bSEVdhLvFUQrbKTAvqVxokTs+pAn4c/BM7noV2Ny7bozbdorW64gc2uKdC8k7nugc64tyV+6dEGohlfpsF3dxjgWAgcCTgCElWNe42bGg6DREHPS8+At8BXoDnxwChbrbXr7jyR6d8bU0IgQDVVL/IdkMyyI94DrqgTdzDuuCUmoz7ISUHCQvEJ1T0A6Z06z5IQIg3Il8ATzn/1/mLljq63PNqACAXOO3+SwYSDRyZdUIzOscsGWuwyS2diu5ZXUWxNyFp9tvBjbTh1cV1eZfMk+QrgM/lq29JSVOssUcCARAeij1mOIFysNjU29XQuKVxLJpG0NCp6IGkhdYrp/Ri8LfiqG2I6dJ5kinDNakzP9fqUJIhjVbDZsc100qLDYzYcG7FMSdhCZxTtwgvYQpLJovpA0zaqC1ZubFiptmU7wlUDWah3JLuSjXoMWUokgYjHDVVyFLDXDVIQXk5SPc4jy/jtyxPEB7NqW0r83PtT97Qkh7lXN3hZrtfrHvBF9X2rP9F6SvpnNBGzUrxh260t8biy38O9POO5E4RbylBjVEHVV/jBaUDkg+c8wmkgeXhfVKrKSMIfdU9L46zLuKKMA+DGvMY3RnVT/MQdIqof9BZCsLZfRrPkml88AMjReF02k97vDg7hLBx36O1uy0Bvepcb/6oP5fAX1Fft6gPvc76I5zredH8UnUf3hsdBcDoX7vkMfmvc9X53mTyRfO4KT81MTtSy3wZ/RjQHgFciONp6F3ZHRbScFJ2y3j+lupNfxvs0bBt4UV05h46APPPz6vPQQYPjYUm4ye+OiI89Z4PJqWC3P9EPjgba4valnmltzdvCrWv208uLdvHaRTskPv2pT33G5g4dtXozZfdW0nb1XsauL+ZtfjlpK+voH1nZCgM2PdKxU3MNe/p42R47UreTsy07OtW1qdG2dHPRgvgtC5F8Saj0DyY01BCvY9ievx90rbq1YrvrS2IdkhHQiQ74FroA/b0Peo/eFf1n/9XvfKVbb1g8x5ZGUoj6/oLb9j9R8FuVsjXUOZbI2xZ5C1pRDfRjMnqnPWz8cnvJZtNHbLGzZlkxxWyCxHpZO370lE1LkKFMIDjz+byUpZLN37nhyxtQsHa2tyRESaoYt1qnZlcbN/TOqH1YvWAFlZUWs6SRXiMIWR0WEne/cFHLRWjbPhiiWba0i9rFyhXb7ZTsnuqHhzEbzfjz4QFqgsEuxi9C8YGiIr3dQpwTSO+dt+p3rdwp21Z31+r6K8R6M2y6Hh76LzhUFjXzc7qnA3NVWRJltly/bSv1yyIAEUOXGXqznAgYPLsyRVv56IPQOfEwYKup1VrZvy9VG5aLTtmYiNzDlx8CwQANBDGDj9aG59ca63atdkuDpmXny5dsKj6hQRUQEDghoWK7KAEzLCU5jYBDGQQHfoszi6QYP96xSqNtaxEp9hqTm+rXjIiee/8+IEzZnfqG7UjRWVJ7h1WvbDRYGxngK2A6EP1Hgh5o6O9K/bporW6XK9ctKwHAbh57+KXvwJHj6eHArdwPjd1rL0qI1a0ckeBQ+6ExHFTDw8M2KMVufX3drl657EqqJ6TUc7wJQ4OEiBw4K+j7peaKhNCObbe3RWsVy4u5hC/kj3t4jggCloowQ4RSgaPsoONgvbVpi80lp9Wdbslm8uN2SooxDo7nTp20yYzeWd+VEo7RqjF7+LQlRyfFz2TsEaKLIa16IbR21bb56JKlU2m73Zm3wZYEO0Lw5yRGbO5IKUtKwMooDYUM4/Fm847VunW71bpjswmSvSVExzKGpeQmJAgrJNMcHBYeYZpBv/R6xyE8BzRICOg7pfSM5z7AWGZGjfC60FgKQaLE/8fr6p52jLeHgu6UgHqY4wCgHMZRa23FlbfERJBtvx+YhfCEjLQHnrH3p/u4prKjvS0n/ayUCzJlJ3JZKZoSTOLrJMCKSQAye4ETeEOKcWtbgi09IRT3HALqE4x2pwcXMAH4zJqEAs6EcMbAQTQezLCLFxId0MOP07aMiebOivAaOH2I2qgu37SkjASiufbojaFCbgDhIFjDL14nfsp6fzdgVTb4a8hIRqFmFobf7araLCWZGVRf417e0ntEK3EpbqqXR0moOr6eGccHbdD3AfWB/vfh2dxc0X1tu3zrtn31b76m4+v2zZ+9ZdcXlt0RNz4sgzCetMrdc6q36MzbT9RBy+p633u35u33v/EN+9NXX7MfvP++Xb47byODIzYipYMx6UJa73EjWEoEz9f1vg9v3LT/0x/8kf27b3/X/uZHP7Efvvee7ZZKdmx6RsqFelBK/Z7jQIBCVt/dtDcvnrd//93v2x9+5zuec+SDa9c9cR35UDIovbSbhtFWnDYYbOLTJG/9s7/9W/vqN75lX3/rffvxuYu+m8uEeMqIeIz3Gs8JyD0An6B/eJbtX9lF5UO964bKKW0sW7444goQzzm9qV2Mzw2V+dOf/ER9nrCTTzxhJeFpQQb4HT13/eoVW15YtPnbd5z/NIWPd99609aWl3XtmkcnbErJu6b3LK8sO/+7dvmSnT9/3hbYNvbWTdtcW7c7qsv87dvuBBU12OXzH9odGdTzwn1TBj+Oha/99d+4cZRRPUiwiLnTFL3cvnnDrl68aCv37tqNa1e8byfGxuzSxQt25cJFu3XzlgyauOXFw4hYYGvEpXuLtnDntv0P/5Pfsqj65dKF83b8yBHb2tywJx9/0pbvLdj76j+iLFrSiU4dP2aLfu59292RYq6/m2rTddUb/sTIvnXztl25fNXu3r3nCWanJyesW96w448/bxevXLfVpUX7B7/6Jcfx9es37LEzp+3unXkrlcr27HPP29UbN+zch6rvrVuWUV0nJibtx6+/4Vsm3xUe7y0t2+mzT7jz4O2337Q7t+/arowEjIw7iwv2wbsfMKilUy14NMTRw4dV/xt28/p1uzN/1/vz6IlTtrVTspInFdPYFK7zAzK4pMORBLEu+YwhTeLohuRMmuSwvSUJ7J6AupeKdjxfguFcoi80LkiMyA4BO9LjVpcXPBInXRwVH0pZwXZ1z5odGVuzvN20meKuHR0r2+zopk3kl2UA3LMtGbWr4lEL0lXqjWM2vzlkixspqzUlDxNMosjQRO70eBHjwQ191RWdBWOfZQVrjTU7P7Bm9W7TFuvLVhyQYaHLHikgnuqRBfruOyCIjvd2WPCyZHBI7qWry37vYjRhVyR7E5JDt6u3TC3SGNb7pZ+yPzuzmi3pCa2Ixqj4shgINdMh6sAx3tKYo54a8zXpTvdqS66zLNTu2XBiWMZzXRjTmNYYY/lCyGcBtutM6Hm2cmyJ/1Gmn1cJmcqC3d29ZBupCVuijIGYz8YjC3AQ9Ec0sIMFVWqqjjKbNUalJyQ1BmR0YwSHuyCgkLFpEE+21afIiYQMrExLdcukrCljmPv4wxFA7i9fxiCaykivG47rfCMmLUp6SwJdJDAWkzgHoQ0Mbp4XPjDoPX+C3kHbGTtEGozUWrIbUrYjHlFXPVOZvBXiBUs0VbbsC4zm2Ai7nYhq1QeVzpZtbi9YVX1WlRzt6D3YCJ7LgKhTnNFqC22Dj+E0SHeCBIgYh8ymw/fJ/0EeBXKdxCSvMs22ZdX/OBEahZy1MsK/y0fVVHVgJwKMb+rNcojAEaA6QYYDLdWlbLv1TdcxyNpPzgJwRV3CsHg/BDg/cRrEUbkl19E3kC/uNEBO6i1MXuLEoP1NnAbSwZCfIYS2iCSqxSoVS+5qbA8NWlc8BAOWewMbQqCyoigO0CW48V5SwX3gBrSuI5P7ow2CaKOgXwnVd6cJub68bNVB96HjhhDowoFeYziT9V50Lt85oq/+gOu/vTq6nOf94vUhhOd8SeGG7Dnd2y7kfcnVfu113Z+RJgCNqp8YrixD4RNIiy6hjw5LLNT/OLm8nqJH2uNJIME9dKn2AtS1o/JEnnr/sNXKORupjlixeER8Ked040saVBGW1kaEc6KKP3jnbfv+j163jXrUPvbiyzb6+Au2XB23q7dH7NLtpORn3lZ36Ou2HZ6N2rOz1+zFJ2PSx81mxhqS4U3LpLritQNBpLaqxmuo1k3Zi5sDu7YpfX6tsqjxNxTgutdOr8wveCw2lu1W465sjG1ba67bKNvMqs9w0BemjllmZM6SuaL4o4gUXIXv4GX0+T//3/7jrzQW71lcipWH3x74A9Q1UmpYiiAjsNKwZRF9KnnICtE5KUdjNuy5CyYtEU3apcZVG42N2Hpn3Yajg5aOoEDuExSecfa0HBkZ8fVyhVzOMjJO7kqgLy3Me7b/SqVq5UbFlmzVijLKMdQnEzIQY0G4K0YptfLa9coNENirb6PqXmHCJT18VOdvNm7zqJX1h6HPEUYd+HMiIAZXsCd4QDggqL9sBhMDcrElwadHGmLE1GUkPhyU0Xv/fRCe53mIU8KXMGo8rjUJGvJ2sO/zFnkYxCWKrGft4T14536ZH+U0AKrtpm1LsfY7ukU7WXjScnFmve8fsPvAQA08enpbcKoHm60tW26seP/N1+/ZseSR+xgEysvK9VVLRwtWSVVlfO9armeQUUWiJridhG7wqp2BmqU0wCoStkUZ54SS/X2grbouyaCOdbJWbidsSsZmPkom+OC9QNAXP7/8pgTw3YYUnq6UyvqSjUeHLWNinMKJS4Te4c6DR4C/KvjPFprBevy6FKKEDKGgXiEtDUjZrNmOFNBB0Th4D+nvYbDWXlf9yG7NzEHXhmL7M8Q0M8Bzr8F6p89iqp7h2vB+2G7vSEnbloIQsaaUiiGNSz3t1xqlTatuSLkR3bCWHEFMnoHE6FRgwGLEiG6pP8e2+nmps2L5SM5W2ms23pagEpoe5TjAYwzUtpasKQYekVEf1R9tqnSrttxe8WUmq+0NOxJnxk7MK563wVpUCv2i7QzmpPQkhU9w6EX1oDf+9Rn835XxvGmxbN6V6n7gGkYU0VKJYm+s9oBrITttV0rBGP17OA7Ap/+poMBx0LHERJD1PsQ14OH7EvRuSIPXPgjWnpODoRiWFghmlcUsVUbKHLM7cZwGRHrQJShiot/UZkuG1YwlsqyfU1niY76dH44a3bMHjAspuzgJiDLbAwQ0Rqp4CE4Fjn4gHJ/EgmG0iCvwm/csOTwtfAf4ok3MsreF6yDqQPxS97N+n/L5Dl6IQPMEZPAL1FbGGHyLJRLCqSe+k/EVzQ55nRzNOA/0TG19yeLq31A5YEsploV0drd1T8v+8vs/sN//m6/b+1eu2tLmlhvabLN3VgYiWwp26rtu+FM2UQOM1+XVFfv973zX/jsZ4xdv3bbri0v2/tXrlk0l7bHZKRv0sEyMa/WHPhvlLfHwlG3I+Pt33/ym/au/+mtb3d61rZKMIBncHEenpuzk1IQrgMESD/Ae0Ort+dv2L//iL2X8f9vOycC7fu+efaj3zq+sePQRz7qy5n0lJVz4A/e7MqT/4gc/sP/rH/2R/eziZbuzvmVXZVy+d+WKDUuu0kYMbMe1/sgB4DNHamdJNPfvv/Ut+/2vf93+8rXX7PtvvW0Xb89rbKVsBlmMIkz9OIRznAE3ZaS+cemyfe2NN+0vf/gj+/bPfmY/eucde/f8RTs6OWVbamdLyhgz+a+9+gMbHR6x7c1NO3fuA3VtynFJfyyqb77z2g9lJN+0gmj4lupbEh8cKhbtyvkPRduSD+vrdkVGP++/KOOcnW0ukgD2w3N2dO6QzY6N21BeMlv4W11ctHfeeN2jUYgeWJKRPSe83V24Z3/xjW/Y6+fO2Zvvv+/h98cPHbIsiUxFG9dIYHv3joerri/NC2eDNljM23e/8x07eeyYvfaDH9nK8orGQNvm79xVv+ftvffec4fGkdlZf9+r338V4reJ0VG7fvWq3bx2zR1LN65ddaN0TAYQS9cy4jPnP7xgt2/dsJ3dsl29fstGR4btUy99wq7pGSLPnn76aX2/YfOq0/kPP3SZMDw0Yv/uD/7QHcE4hs9fuGRHVbf5e/P2hvqhWCxIRxLtagBcu3rNqpWy5aTI3xMNMVbY/eBHP/4xQsedNFtbWx7VwA46K6trUm4r4iFSplsVmfYZa0qhLjFbqfGFIVVqtIPki2pTUzKM9btZ4SHjeXq6VpeOjtqe7Gq8EhGke2rlHfHeJSuMzlgqN2RJ6ThEl1VlQLLffr3Ktrtk+864rlPe3bBIZsuOHa7YkdEFGy3s2JHhScnHtm3uDtitlZyVqjEbzNYtRcJaxo4gjBAIfsgIqG7qS9fWknG7Ix0lIdldYpvS2LjzTe4NkyD6UgM97/oOv5FL+h2tbVq8tuZtKydGbceattRYsmIkL4V6zUZiwx7ej0PAo6MiZGqHb/d4usYXchF9k3wGjNmO7w6RsLr47HqTCKSkbTQ37GhKir7UczEPyVnxOj3nJhB8XEeqKx6nH42oZDhjX0AOjEJrzZMhXoAHJYZN2pZlpZcVuFvP4WjAGGfMIycSMmSpY8A/Yj750EqsS9/Wb3AJbxFtwZPSqg5J4Ygs8OUopZbVMzKeUxj4QRsxXlliwHNtGUgxEYgu+1KVWFocPKlzPQOH0Hwec+cEJwSUQt5jkiOydID+JBFgsdqwPMvGpo+JN0+q3IQ7OQqthN4neuP5elMynTwlFdtRX22XV0S3dV+/7mH9aiM5E4hY7Oic5ziQHMK5kVDfpDrCCn2ie7uiEzfQMWLF7+jFDJOmtbruFd7F5xtE+wkf4ILJIKHTojjvoQGVwVZ87nTnuspFvkNTvvyu0fSIDF+aIJ3FIxv27gsO+Beh9DGN3wGNB6IGmRTxiRG1gZnkiMYxCRmZAW+zRLFn6IZHMGmksnQdwzfKrlyMuSHpNmp//33+p7LIs0DEAuv4ddH7hHsA9FuWH/gSBo+mC/oNe4M6+H28RzyUCAv0CfowPPbK0Sftdb2Wd+Jgx2mgNoZj+CDwDAc4BFQV/u99l06iYwD+JJ2izdbfwisGfXBHAMGkZ9cTWNJOIkFw1lD/ZELGt/TOTLxr4lbWxfks3FHlqC9TGBCOg117+u0r6lvRuxe2pVe1TtqR5GnfijieGXH6CsvQ/z4Rvbq2aj/9yY/tZ5KR7AZ08rl/ZPX4J+3tuzG7txq3Vi1nuWzETh+u2YuP7djTx8o2PYbTjH5WOehGoo8QAlzu4xa4W19w52hHDJwdgoaaQQRK4GwCI7/YIW3Yedt6a0O4a6vMms2lZ50X0U1sIxzWZWf1rtiV9BcOXffaQMf/7H/1j75SX7hjLFcghLcfWupM9qVn5dB8acNqzYwNxY+JGadtMD5r0zkN+NiQxQfUADUQA+Bk8pgMw7zNxKdkdO7PtBwE7k+ISHP5oiWZOdJv1vIR7vbh+fNSzip2onDUVm4u2dH4tOWiGdtYXTay4CLgylKiaIWHlvSQS5mOQGYW1Zmx3LAjn2M2NWOTyQk7lJx1p0HYKTzK0z4A1VYGyNb2jr0hheFDKTjgYEjCmigIGBDPTCTGbCw5qs9R4UNCPECnrWgA//jtt+0Hb7xhl2/ccMWIUHQP9aCeGpgecg1zE6EU9CzRGZ0WM18dG4OoIxqcgNcrKDeAXl357xGQFAENJjJqAt70mGVioyL2QfXfPkEGEAzIYOaO3/tlhoM1F8nabHLaBqNFO5I41GOk++XgOLgjxTCZymlAi6EONCzH+mtZTv315ltcA3JU/ZeVkjEc1yDtGyB/N1BlVbeshEpu4JA9lXvRhhMayL3yaIu/Wf8Fn/v1eAB0M1lzJ2MTNjxQtKOxGct21TeiAcKx+PRD97kj4RGw1yc6RuPD7gUci4+IXmU4BbXw6+Aum835Tg+bmxt25eoVd6KxbeTDoBgtuLMAxWVQn/0tCeg2OIDAmMXolcB7yGw7Dozx2Jj6ctCdeTC7EAhnb+rZhAzu5NCoJXRUKpuWmTps8eKQ06zTbq9M6GIuNu2Ogxkb8bV1GI7BGvYA2mJGOAxwelwtX7Z6p2QtCfxbTTGhBFhp2Hvr79hkfMydGLVmxc6kTuuZtm/NiHBtbq/4sonuxDHbbe7oTM2VWWFSx/3tY8yybR+hh4RW9TtOYJPOKmWYkrCO/AYh+HkdIbRIUIdQBId9wH38798d1w+POHAQvbBUAeOrf6kCdfZ6q25d8S7fvxle0H9NimxXwjZGXokQJKAwxkkwlJBig9LP3uiE7oEFhDJK8cCWxl9uVv044o8hTEncRL1D5ykAbsAD63hjMp5DcHrSGGeXAxcMjoN9PJOlnwzA8C3KQFiVbrxl6enT9/W9hw6jkPvSN/illB+9i0/w6nVWGc1dKTtR8UYiE/RuIlKiaXa7kNCXElbfXtDlou3OX7GGnq+sLVpta82ToCUKY67s4ICIoHg2NWZFh10ZqN/60U/tTRlbuzKUAQT8iekpe+HMWfHjgBfWlq+J1qfU1zg8Buzm4j3781dftWsyQAlvBlBkhtQPnzh71sYLQVtos19THVBAV2X8/uG3vyMD+ZafDwFcHtM4f+mJJ03qtx5oqZ56FwxKxxsyRP/4B6/ZjSXRSQ9QhgijnhkbsxdOn/boI8CXO/A+4f7u8rL9yfe+5zuxsLNKCGypilH9tAxMtmN1cDot673Mb0bsJzKm/9vf/337iQzUeysrvgXsVdbei4+flFE8I4PXZSl11LNEMd1Z37A/fu01+96779qS7if56/LWtozLhj155rSdmJrSmFF/qy44e375C1+QQjvgs+TMfH33/AV7Ve977YMP7fzdeSliHV9eNSKed+bESXvu6SdtcX5e8iFqVy5fcSfLmuj8by9dtm99cM5+cvmSzQvHcclF8sBMDw35PbckW1cWFuzlT3xC8jVtld2SlfX+v/jhj+17eu6SDOZbaiNRFSjxJ6YnpPS27aLaEZdyKbvIhnNZO3vqtG+Ndf3OvOP21dd+6OOTLPE4YHLSR3Y2NuzI3Kx98XOf8+iB3Z1t++JnP2uTwvMPhRtmuYoy3DFGc6mkTY6Neo6iWnvAzp+/KGKI2qDqzXaE0MxZ0eGdO3fdiCZnBNEB9PXm5pYVpAuxU831G9ftS5/7jOcyWFY7pqcm7W++9h/tUy+/bC+88IKdPn1GbDlib0rP+Nhzz9gpldmQAQTt3iMi5Np1d6TEaYvaMTkx6dzrhsqtViuS0zLQyLgvVRqDU5WX4dT23RLUHHeYscwQHkUILhI9IkUV3ashgwdjnIgNd/xp/LLsYTK6LWOpaJ24jGboR3oMUzCFwRHnByQMi4snpHNDvlSA3ZlmB2elF2RtPJG3ocGIzY2W7fDYjpPg0nbGFjYyVpNuVMxIxmAMq32unzBGq1uqlXhcelCytmCH44dsJDoSREbSJoaA7vNtGPnUc77kQHXneRyk8dqGJWpr1pIRXk6Na5xELS0cTCUmXXedjI/K8FTdO8KtdGASbcIb4RkOoi12joi0xGuQebG0DHDxQtEzwOTBiAz9oso/lBxyPaWl613xLIxE6hks3xQqZRAQnYSzRoPWn4fHJdq7lmutW0k6ZyF7wvIJ6QTSMdLwPtWKLTrJ7QDPQfeKqz4Y6ORHoK4dnas22Amlaqj3VC2UW+wYgCOUrQSpW7qBvhO1BhGkPcPLjVT1BxEDPsveO5fQra53JWM+OcS4J/kfxhu5BXy7QF2nXgmNPWQG2y56uWpXtlx1w31geMJG8odtsCJ9NcEkgQz+qOhO+mItI6MuF/cJhq3SvHj6qlVEpzio4VWMbZZeIDtZt46x6LJJ7yUag4gGxpxn/2fCTmMB2wHcp2uSl7W62qVndb4h/unr8CmjV+8UBj60i07LBEpPl8cw3j/0LvG1NEYrhAuOxN9897mD96pu5E5Ag6FOLPd2o0/vc4cB92jsRAnL1/euyiH3Ac/1H6HtAsRwGmjsd8S/iUo4CE4XGrdE4/nSit6zvpSQA1pW/d0poLrgQKJ/ocs9p4HaRaQkb4zQNu7Rs/s2lN7RqxfnuR9HBG0mYtXtn58DjFV/lyBwBPApfJZKMjZ2PK9BB6eO4GGOA3YVIRdER/0B/amw3lV9VdlEgBBtEInTv0GdcfLQVpwRjls9C5/YUVubjUHxzxnpFdLpZUeJPVmKXcNEo/BeL0O0AwbvSX949bXv2+07t+2IZOL46JO21n3K6pa340NJ+9iRtn3i8bI9ebRiU8N1S5NM1HEnHGrstWtEWEJ7gcwPIcRrCOOyNyfj467LT8g2A2dEuPhyQKej/TaDH3RbMHnwAK2FSMFmEqprctwmE+MuB9hNrVHesZ3l2z45wqRiZU06u86zU45IIqAX6FXl3AeuwAjJVGqjIkVhVwp7e9YqtbSV61ErpA9bpikES8GkY29sX7Wt+oYbCj672OtRf8HPAZACcZFwZ2Zm1o4eP+1rtKenZ21sdDzw5KyveVhfuVKWMX7B7ty97UYrnp0rV67a9evX7Hvf+65dvHhB9ZZwaTDLgie0bzZNQH34g1A4wDGI6B+Q3EUSo29LIfi//Ot/bf/nf/Wv7F/90R/aBxcvSfj0OlsHAyEcJDoTvEDwrR/+0J/7P/6Lf2H/7b/8l/Yn3/iGry08CE60dBRrBaVQTman7WjhKTHSKVsUQ92oBdl6QwgIiDo/GqcMpbqY3K4YYjoyaaPJI5ZiOYaI+yAgOAMhzLUHr3MNAF/9nyFQD4zeZ5551k4dPmWnc4/bdPIx0YvZjpRcBt+D0CNlfzf09Ysf+4yEdYstW67XbJesuhJyB+vmr/bXP6wOPfDyKJv7H97GPXhoW/bBHVXco4PZ5v4jPL93XaeYRSLXAWug6U5mntgGxXF+3739fz8HwBHGiZgHNeovZ688fTysXomsGGReypyMzHq95OvzcjMnLJYf3HcaHICwVp6AT+/tz9BPO65snbdLW2+JL1yz7eYV29l+19qpdUuk2HUCr+ktq3VuWbV7U0z6qq3WLlq5fcPW9Hlj9x3b2blkd3fet6VEU8qgGLUqDRPUKNDxIHSlLHVK2x4x5bMUPWBM+J/TnJ7vGz+cp8wQUChhiAfbG7De/ft+bm9wWYYHjNgV3ANw8PkQl+Ff4ATr+93743sIAR64LzhfaVas1Cp5NEkIKFe+XlmCxR1gvwB4xABfRE8fBSgcOAvcQSQjPxyfAE4kX9fZy20AsONGuF0j5ZOgKSpBNNDLe+HQhxb4KryRBH/VnQ2rM+OgP5bSpUcPSxmRgaK2owxpGKtAXY3rHa2mjcogxFkbAsrPaDYpZZQXCGupgtedGVIcFP5ivYt3PsBf1S7P6YCxobLDMRNLZvW7psEbOnnvf45ftJNnwUUwTvbHd7nZ9iR6B4HQaeSFz6pyvz/Tu6jvdRnVu1IqH8Zfy5WKVXGW8GzveZQp+pKogB9/8IEtrq258cfTHDgfiHa4IEOcrPx7z0qhIopgZXvLtmr383PkUknnfvT+B3bxwnnLSCEH71OTE3pXy6pS8hp6/nvvvGM/0Dt3VC5bxu7oOEcEwg9/ZJuVmi8f2V7b8DwSlFGvlGxjt2T/Xsb/t2X831RdF2VMLwoff/6Tn9hXv/lNO3flijXFK9s62EeeZTzrC/c8JP+18xfsOx+8b3d6Do5N3XPx9m3713/1l/ajN96ynaUla21u2Ccff9w+9dTT9tJTz9iQFOmL587bD1XXr/7Jn9kP3n7b/uTrX7c//uu/scXVFZM9ZCn13+zkpLUbLbtz87YNZjI2lM/Z7pYUK+E7q7qPFLKSg3N29thRG8qkDPWvtF3yaIDnn33Wc8KwhGFrY8PW1C540fDgoJ17711buHPHRoYH3aCPiW9USru6d8qTaFWqdZ0Tbaq3lu4FeRgYe9BbRWVvrq3Y8UOz6quKymzb8Mio006hOOhRCXOHD9tjau/Y+Jjur7h+lJLinJRK2xSfSWdYFiojSm1gYoT359Kqv+6B9qEJIhSIPqF89H/0Fgzwpmi4ITrAsYUutNuK2dVb834fdJCItJxvk2PCjSYZbDUcfMLp6JgUcbXfDQvndwFwjRBdzx5+csNyybq9eXXYXr+YU58yK9nj5ZUNjzxsxXNGckE/Lzke/t0HjIH76DfQP5KVZRlc4i/RvFUSIypP49Sv6bNDmRgbVRkdTWv70oGDRpn0QXhAW4fe2YlJBuIc7JMfbsx0CeQPlmqx28OA54zo1ZF71X6yExAp0InqHeJFIcQ7VSu2160eyVg1NgRDkaEimY2TQciqx4r+TgwOjGF0EQ4iEKAT+iUpvjcTH7Vse06yHSMOoztmSbWTMH43skTjzNpnNJ5qMtSJhENPIXEx1JcU/ojsQvf1c8IVpiARX54fgEPncWZgqHMvACaS6nPe2caRoHqSRC7X6NggyxmyOWtqPLFuPZJLW64dUz0LFskOW2cw6zkDNhvLGsv3pNfumMwOoSB4X1JklhIPhb+bDD/OxTkv/KZVF5n4NoA+wNLEJFnjdY/qllLdC+zGpbai3zQKeeuKFokyxEnGcgHKTMoY98kyjPuMZJXKCIzlvkN9h8Ed1wHOBjRmyQm1b1iHR6C3JIhIEG4oD12F97E7jfcJ+Ba9xBp1j0rG+eDRj/eV03dAN7vig+JDkSHVnzLvuwfs662iYyIWBzSuHzbRQZ9iQKsSIjjRjegKWwN7KJSHfCfiBBx5lIfuDa8F92PHBXXltyco5nKvDSEEYzN47hcC8Q4TLyfnQrvnNHgoiD5xVDRVD/J0+LaffcCSBCaF2S1CFdQ/1VdNjtMG+srbENSt24lZqZGUQT5hxeZRO545a0MsndFYd6eoUzWvJAq/JZtYclfvxm49+eSvmI38mu22h+zEVNl+6WOb9pnntiUb6lbIqA4RdNAAA873+CFaVU3EU5vO20Kg/MBG2+ddAXfTX4/XxT0CNG11GfuNetVzMSDd/VPPttr6fMThYt6P4Du6B++rSd8aaCCLpAtSV43ZumQHulagcwYQ/ef/1f/gK43le5aamPU1anhnax2EwYCHvqtcG0zmVZmShE7HUomWBPwVMYeSJbNdu73zoQZAVcbAtt3YuWr5+JCYQ6+D9PfzwAnNOw7iC4zxMbz2g8MeojxYLHqm4ZQGJCGqgxKIGQ0SlChsBITn9s6unplwYfr2m294luD88IQLyqBMlQ8S6Ce9Z995oEO/vROFONbwsK7wP/zN39h3f/xjW1xZ8eiDwzMz9vTZs/sJHP2ZXtv47B3/8g/+wJ9bknKwzrYh6sAvSGkg8kAPOaNSI3TsG2R0RjqesayEiliLhKv4IJ7/gaaMOQkclUtYHbNrvCNU4sL38w6cGmINVm0O2EYpapOxMzaVPaEypSQTdtIDV/ARjnomIMheGw5AP7HynSNsd3gO/N+QwkmW4umxGXz1tlwmdLDmax+p3h6O7gPK/rselEM7VXe9KTVw2EYTR4LdFMSwDgJ33/fqB+oRDFBQSvEeUdAbSfdFG3Do2qOWKlCq8xu+PbStAYAHx0Xvk2Rto2NjHjXz53/2pzYvmiMxFyGevwh4eXwGP1VHDXoZZb5M4SH4eCRQTjJt8aERFywx1oFPHbb0zHGLZcQke3V+FHj4v3gEyxRCBRDa2G4uin6XLZ2oWkHVSZRlIOQzVswVXJFhReZIipAx0beVLS0uHo+QcGpbtL5j0d1FK5Xu2MD4kI0miZyRUiMGj9IatLwPoE887oTGIeARgMEFpxz/lDAmO31E7+xfxtDfq53yrhhlz6BVGeHT/eDvFj2wK0GYgJFz/X881t7e9ll9kkvyvv7r1J5cCmHEQf8VjFMiDqLCfdDHvfMqC1r09umPNnfIVAwfQqGR8pyopS0TH7dEmq0me4IduqiFuxzsKw2erZ/QShnQ/eepPBEHrsiQIJF39aDFTgfgT/3AeXhJZWtJfRj35REh3fEJLRLhwRaOwTnC+7cdd0QysF2stBBr7677rL8vYVA9fHsiIh0kTMnu39hZtvjoMUsJj+yJn5KiGRONE/XBbCMGlSviKD5SVjq7m1bQGCKHBbO57Fjy2WefsX/44vN2ZGbO5QdhwjgrGlsLFsuP6VVS9qVQza+u2RUZoETYwVNYT//LTz9pn33uaX3XWOiiAKOgo0BHrVUlI7rJuN6x18+fd7oH5yidx6an7Lc/81l77NAhY924t7svz8HSxqaeuWB3JV9CANNDuay98vgZT1iaDOkUnk0/NutWkRL+roznC7duWV2yKgRk2fOnT9vnn3vOcx0AlEedWGdKAuP/+LM37B092/8cgJPl2ePH7flTpzyiB9pirfd13fs3r/7A3tG7cBQcBBSxzz121p7Ue2tSLAjRLwpPK8tLtlKq2PeEk/l1JhT2xxGKCQoK7/qcDGoMaWajp8bH1cS2vXHzpn3v8hXbRFHRczzJQUTFtnjlsBTRjx85Yk1dZ1ljeXvLlhcX7MO7d+2Hd+ftpvCJjAjfSBksH2E/+aPqz1S1amcOHba8SB4aZWeDP//+q/aNd96xFclsdpsp657N3V3RSswmZVAUhJ8TR4+6c+PyxYs2Mliwk0dVh2rN331ncVnHoq1ubvhuPCy9hAbK9Za9f+4D6SY7trC45GP1Ey++IMM46Ts9HBPOV9ZW93arIIHiaeEFGZvP5W12Zso2tsQL1Scnjh/1SJur12/a0vKy8ChFWTR768ZVe+mF52x5fcuq6qNnnnnGx/ai6sOSBRwBU1NTls9m7NwHH9jCvUVJT+lwJlpiSZ5o0hXmpvCt5xLMLEl2s9ae8ciyBLYKzDKrHJEcjEtGkKeGMR9pe04OHALpgZZlVGY3LZ2NLXyF36x4drMTNXFlDxfOZVK+Dh89hfw4aclAn6zRe6HxCOMDnqfqkL+lmG4K/6plvGsLW1m7t5Gxci1imc6aSpHcEH8iBwMyfJ/C9iFYntASXeEM6OkO+s1WtInSgr+3Lv2hLqOARKA+xrws8VR9j7dwVorvDaQ9EaGPqJCWO0EEBWO7g4MzmtGAgP/xRADwp0RHCrhajUOASINAbwz1Pj3SFc67VekXbevyjqj6hIt6T3SgbcOdZf3uWik21quDAL4t/ZwyPXxYvBJ+FDXVuVuXcZNVWYHjADYbUx3ZBWBF76mmdsTLgl0M4Prh+vt4R+cqgWHVJmrU66m+UD2STCLqN0sMvHMEMRns8F6WBYTn4sI3LWuypEXvc/1az6fEs5oYbMJPmItgdKds1XzOqqIBnMht6bp1lmmkRFedhMWr5JHoWKm6ZrXdZdkjkleqp4f0CyNEGSRUNmH+ZMNn/bwb/cJtSp2IQwRnQhsHsp5DnrljQ2MiJ10Bp0hbvLbVizIIogikX6gFtIP8A8ixFpHQKtfDwYWD/oNdFZLik7S5Gw/e5QmPaXvffeCRaOa4eBj174j2sQPcyHanQdwTguKyh0/RJnc+4GhRnd3R0FeeHyozqfGeEe9pDxY92oB8R/33hIYpuRmIxmPGHie2rtw3XugjlhRQJ/IbhE4D3gF4eZIZOACISAeXThuUvddWqInX8T4xDZwf1J+2hufR3agXf/p9UL9CNgDO9zUeBsRfo1sbviSlI1oJnQFB9JB/3QMc+3HhA3o+uGPEAA4PaFjnSQqqM15fHM+0vU00in7jeFwiwrU1YUN20orxCcvJJiOxPDv6xNoV6cgjan/gVER3v3T5kufyGRs9ajXZXEuVxwjAsaen5u34nOT5aFH9x/vAQVCfAMBB76QOProy1l0fVJ+HEOA4oKGHAtdFe8jOlp6Ht4pY9any+M+/POIIoe8c72pKX4xoTBDVmSgMWzI/7FE6TJYEKQJ4rcbLP/tf/u5X6iuLlh6fcccB78bTQMIHkgtlEyLyqJgtyXHidLuUXgmaZFKVTko4RUli07Jad8s2GytCeNEaqjCIwWh9ZKP7gHvCA8LlEX9egyYnQYzBjnAdHBy2jIi3VK74rO3oyIjlCzk7euyEBOS0kQSnvLNlOSkJG9u7vnsDRhqDgGiIMGOpGuTle+c5IYn4RUSE9GzL4H9PSs8lGcUQyLiUz5c/9jF3HCTEKD+qI3EaXLp+3RUd1j0+duKEfemVVx5wHPiaY36Ls+u1kJEPrMRA0h0v6VjRbku4lUTwyYjaIiWVtYiEvpUlsLgfJLWcOsx2UCobUeH+hOUjMzaUmJDRxpKAYEADKPp+aNQFdPPofnGFswfBQL7fcQA01EYM3riEwsTYhAuneCRtqWjOtls4EII1Wo/C1d8NqLMEaKtha7WGTSefsMkkW889gr50qkfjAfTf08OZ86leM/ccB+p/1rHWpDyiDPOdFu+3+n6g1KBo9YXKoN9RzGFuTlNc1OHhb+BOn/Q7BmpNzPrDc+fs3/ybr1pJhuQZ0RdhpYB70T8CaDN9wuwhYZ9kjWYGFKPKGU9QqY8G3oETS2PLNEZEXJYYmbDE2KwzDi/j55TjuxhIAQsz5gPeU13W0ZbFFyQMJY67ol8M7ShGov7AC/TCJ3wmKeGJ0E/oXJo+2FnTOM/b8Ni4qikeo850weMYvx986YCYuK8VVL0fRg9eTwR3ni3iguvUcw+Ey06JTP8S5AjYvfcEdBeCn1ffBo4DGdEYkgf+uL1DoiLdEysOBc6cXt3Dv65oK6LzBx0HGMCEfBNSF/Rj8F4cH4HjQIY+J/WObl18ALyIZloStK22mHszZikp7+FWlPQNe+IfdBxQH7Le4zzwPfX3cKbWNqtqgMa7Rw708Q8UfN7OmOO8ngGvrfV7lhyZ9vY49M7TLyRO5De03yzveHNwHHS4pyvlrYazRm3VOV++sDmvNgZ5adoa683Nu5afe5KXW21jwarrMohUDktY4KG4d7yuzNKpf1ESCqLjozIOnzrzmH3iqafs8y+8YGfmZmSAaAy6YFbdxQPIoYACEc0NC2cZN/hIojRcyNspGYpfkJH3ay8+a8dk/CdkEBPp5MqZOzb0ZhxDGj/DQ8O+ywG5J4ayaTsxNWH/yac/Y7/+yZesQH+JXsAd7/UxIlpjfSo7ItxZWhTf4DczvWl7Wgbpb338eTt1+Kg7ybhXD/bqu22pbFEGdMXzGvBOFF6WgU1Kcfzdz3zGPv3kU/flKnDFSP2PQnHhzl178/Jlq6Ak9sGUnv3c00/bUzLIE/AnPcPMB7PJt2WIX1pasnUZv/1AW584fMj+81//NTskuctygRHhISVeghK8Jdp89fwFW8GB1nsmBBI/fk4G7iuPP+58dVD4JnEs4f7ffP89e+/WbRmcAY/uB+6dlhz98mOPyZBNWkr9T32HB4dssVa371669FAHB5DRfS+pvk/KiB5UH1Z2lj0hJjrCtz+8YJeXVu6vJ/gTsB3vs6dP2Qiz46JnglZG9T76vlWvyvBftz/99nftuz993c5dvmoLy0GUwtRw0ZLqq2wmaRnpIixRO3P6hD3+5BOuFxRlyA+zpETymT4aGhr05QenT56wYlF8jwSZKRl16lsmUSYmJmxcn81a1YqDBd9ZYZQdLmT8jOp+su8z0TI7My29iG1bZVipnUQFMvFS3lyxi5cu2+r6ptNiqtuwxkDKGl3JKKiD2TSNwyaJEtWuOHqJeLUoyOuoK6qnDEDpJxjWJD3GmUDQDDws1S1bVry+MH3SnQ0Y3uCqE01btjAoxVP8XW2pq/7M7FM3dmXAkBKynd4cF9BfD2BJ5EmaHJKBlOyI3jVmlsmnsKUyJUsS+/ceBJwGRPIRWYAOBz5aane7UbY4+6xrLJPPoOU7GtDdOBZUD/3wBMNtnLLiT6o/ORwgB590ASO0rVOTvqhyZeh3dbgs3QOMchmv7FCBrNf1jnAZzCrTLufguqcpI1VyS/eyVIKyGOtuuFnbiu1liwnn29Exq0kHBAa6koUtjWfxO/rHeYOAJQvsouAO11jgDObgXJR6xtPWiKjnEjKcE01LqlwMcSIDxM09MSAJjhtZlSnjKpSRJERkNr2O4R+eE4+N63lyHfiWjgJomPvYV58IBuS6SvEoBtbUsx0jeE7onsGS6q+xu5XP6P16XjousrLeEV/SuEiLLgfq0sFM5+pb6iPhEL4L/tQmymQPe0L9Oxh9oi34IMsW4iJIeCxr+TWAAv7u9GuWbqjdTDDoWks8p0MkAks0wBV4119M9gP3UiZOg5BnBwffaZXuFA3EiR7QnzsCcD4I9+E9Yb8QcYIjgmVS6Aq80+Un91E3HfALdqEgh4JPJkgOcD6YwQ/f3Xfwfsm61MaG8BixxsS4ENtzMvdBSGe+/FFluwNE5wL7ilJ06NOXKOg6y1BI8Ifu6XqrANygd8WlD4uRBfpK7xq2GUf4O9R3B6SruK4rvASOAp2nHG9L8G7aEea+CqHfcWDir9EdJhpa6quCG/zeBl13xzD3hCAajUrfcJ0Cu6pXnxBIlogzoz/awPtc/IF2t9QmZujbzUEr7RYs052WbTFnmXjGJ8Cpt9AsPAkHqUHfGnt5ecnLaDU71rJhW9g5brfXxLcLbXvxdNkmEyyRU70K4/6+BwG86Tz18X5Q29jilX5nEiXoOQfvK/D5ETAg2mKihehSd0ZBg31l/KIAXokYYtIIBz90msoUrFXb8ckEok2C8aJ6/pf/9Je+QrKu1PiUDAYpsxAKHa1Pwoo8Y6T+EqoQ31HS47qWVIEM5pQaynkEQx4FMNKwu7u3rNqu65qITUiCmdKQkMgeBfuEdf99/MZIIqQbAYC3By8ywndwaMS91zgF2KlhajgnwZwU02e7GvPto9586y27d+e6C1H30Kq8cHD4d4haBAkxkYSN2YZNKUvs3//5l16yf/C5z9nk2JiQCvH3OpHnw6MHGI5EGmBUz01O2j/+zd+0Z6Qg4eTQSxhtPsh9uxR+9zXT26z6QqzRCGsNE5aPTVo+OmFlEWhqYMx3Sfhw+7olBmSodWO2UF63ofSIhMOIfhdtKnXaxjNTEuzqh7CePQiiDYLBd9+L+8AHZ+8IIfweDnwgxFlWisvIsPAPsxOtsItGPJKzizvX1Ia6Bh+GVQDhs38f8FpL8nS7WbVz3IZiUypbtHWgjQ8H1J+wPbQNxuP8pncqULAxzNgfnoiTb/3gB/btH/7Qbur71NCQz8r54KUN4SGgXNrFG67cuWPf/OlP7bX337d7a2s2qudYjuCDTf2OoIYxqNLuXDj34Yf2F3/5l3bxxg2b1/i7srpq52/fdsY9N47B/Oi2QfsbMk7flSHw1sWLtrS+ZkndnssVfeB7Ax91AJStvnGngfrO0lJcImIUmZwMt8DYC9v4KIAugi0W73ccIADOb39glc6KJ/pk/Z04rDsO9malH/FHN7V2tmQklSw1NmNx+In+9q4/BDwJYLXkTs9gNvxBYDs/E84jRBN4fzlF3QedKgkLxXSlBARXgzsO3hnmOHhUxAG17FTYE3dbRmnRYkQJCDf3X8dx8GDEgY8RFL1mPfDw9vqg22TmTPV3wa2y6D/RAG2Hp5Q6DSu3JfR3apbPjnt/OKiuzLAxU9iPG5QW3uG7Lvh++8F7+IQ/ek4CZICe6z/fqpBHQvVWWV4HlV1buWnJsSPuSNkDhLveDb3vvRe8iV54jnWUsCOvB+9yZSpm9Z01G2ApAe0k+SMJEoWH6va6NSoldxgQWUKEAuX7+mvRYZTZOAQdylmjZIMyvA4fOe4Z5kdkYGG4tJvqX9XRnQc4JmRENMprFh87bFHR//j4qJ09NGPPPnbGPvvSy/aFj3/cjh05bDEZKMycCJPmO3IQDeL1FQ9sN2x8eMyeOH7cPn7mjL1y5rh94cxh+6WXPmfTkk2MCNpLNnBP5oayr/qyFn5cRiXLKoaLQ3Zseto+K2P6H33mFXvx2CEfxz6edC+8iX7GAcT6cJwEEzJkWRc/re+PjRXttz/5ov3mZ7/oTgAf4xwoYuC8IVrVe9nm8cfnz7sTAEOK+hNh8OLpk/Y7r3zaZkdHvb4A15ilhn/dWlm1y+KD4TPwJXZv+M+/9Ev26aefsaxwkmc2X3KN6D7yAmyJvl+/dNHuyrDujzjgeWbxv/TM0/aMcJvWWIO3ok/gjHj7xk17+0A0RQjkHMDw/2XhGbmCMT82NGzDg0W7qzZ9/8IFK9XrB0Zr8M5p4flzooXT6hOcdjtbi06LJLf80c27dl31vA/0DE6J58+csmdlzLMsYXN93R0jTSmO1y+8bwt3btil23eEU/HfzS3PqbGyvqryd2xKbC87KgVUSv3U9JQvFUBRXl0VfcvoYmb4/XfesW+/9hPb3i3Zk9IRHteBQY0hT9TDztpdfZNy2hmQosr2ri07eeqEzR2ac32CnUqkjdn20m2ryaBPi6ZWlhd9ycqRI8fsxImTVigUbW1l2T5852eSa/dEw+hzwqWMtKYMVZx1PlOtox0VP2P2SuPLl59EdbiQlMEpXQ5HRiwtJV40FWnXJDYygVEsHlDolqS4JK1GhKPG1gC8Su1M5YesMDjsuhnlekLWZMYa6l/GRdLlKtfEnym3x28OQiHdsJHsrgyski2WRtVfkzZUkFIbJ2INY7F3o8AjDaQrBnpMJzA0dERlcMfLy3pN22rpCRnSwiG8Vu/15Q8aLjgNmFnUABd+so4vpyeYFWXIcE+QFFIvbJPPgGinvpe7oai+ZVtLdo3BiBdCXE9mpjKQkQE+eQ/Ogqbq0ZbOp6eDMnS90Fy0VHPTtiJjVo3kg/EsSLZ2VEmcA3q36hgCs8rUvUXkQ68+USIN6Ff1C9EJbBlIdGhsYFN0pvail6gPCPdny78WjqADDgJmZdkZYW/pga4l4dvCRQP9oQfszABOWmojkyKAbzeo9xGVICnlE3Opmmii0rKNoZzoLeBv5AUgcWI7wTKBuEe9NIXD3fqq1clroTE3oDqERi7ltqBP6qr6UwY8MsGSGOQBclljIZypZwvIjMYETgUcBmyxSG6OMHoMyexGe528NfB60SDv1LOBjaADmcuhP2av2bYQuYZzoRPK5P6DUvUs9xFhwVbDJOAL5EZwD3XDII1jaOte9I4giWDgUOA6+m3/4TqCxlFKvIjQ/IpkFuvzvY4PASZCSQBIQsewXwB/n/RQ/bNIrWd0i/e400BH7ya/Z0D6W7ItHEseuP7ql7iGARmUyac7EWS8uh3lfdaTkX339cOjHAfwgYHdsvho1TrSodnKMhjLwRhAnvS+et/7BIX45d7uFX1AXUhsCa13hHsaHJGeQWQHzhrObauM+d2aaHXGpuNnbDAxbMEuZUFfwbsg1ajGF9E8q2srdu36NZuYmLb04Cl7++ZJ266mpDtU7LkTFRsfUjt2F8QDRU/FmT2c3Q/Cq8rWf95z5JNQy5w/hpGeIc7AC9/D42EQXItIzSaBdMN5sE489P4QjyEcvAeZkMDpM6DxUt22yuq8le5dt0Z11/l5HJ1e74r+T74495Xc3EnfVeHnKfb8ddhzW5gkbLb/XgxHZhG7AyLUAbbXqttOa8Pe3fjQZnJSwPBtPqLhD4LYZx+BgDz2Yr7JlkVSTIakNOTyeRe0lLmPDH1nD1V1wtDEnJTBcTdqEQ5EIaCQvvqD12xdhtaQlA6S1OktTiiEE+E4SIp5+P74Z8/aZ6Q8fvYTn/BZJ2YKqD5tfRTgXHhKis3nP/lJdzZ86mMfs6Lq6YORQ2UEEQcQcTBA+zsyxA9rWIrxQRuKj1gmVrR8YsiGEjKWI6PCa87GU0csacO2XWnaXP4JG4zPeZRBStfoh4fVMXgPrQUe3Yb78RkA58ID4DpLFS5IWSPsckzt3qu7PuORjKViJG0jV4OMRrU1vP73AYl+2xQDzMYO20zyjOWEE2/nR5RJC7jKLcFtvfbrw/WhEHTCHQc4pnZ37Y//+q/tq3/6p/b9n/3MPrx2zenmhPrf102HhelgT3kOPW3X7i3Yv/qrv7J/961v2Y/ef9/eJ2u2yjyp50h25UJGr1pcWpRgTNvb779tP/zRj60oZX1eTO8dKebn79yx969ftyXROY6DQxMTQf0OALgna/tXv/Yf7f/1l39h3yLT+Qcf2Pzahodjj2lsOF5oUwgBAgKAuYrepX1Kg5Qw4ND3DusmfbtE/f4FAEUW4wtaiyb3HQe8u2NSLGMSOGKIGNARHAAITl3riT+/9yAgBJpbG87wkyPjLtg/ClD4WjJ+EYoxyg+FXh9A8b4OX4oDoXYhzfSTABA4DqRMuSDeh3DE7IHeue84eMRYkxLSLpV82YMnY+zHvwDHAo4DHIj3ge5zQ1EGTficP8nzon8SqHr9OC/cep3V5qj6rdCdsdSOlIqceISUr+AxFDkpZdUdV/r7wfMNCC+xPscBgPHdrmz5J9ES/cA2ibwL4aI7ZYzXZNQvWSIv4zzd54AQXnBYdFoSnj0nBvX0bRjBGM4Z1xOQJ5syGMCFDA7hv1sPlyskfNawtnJZz0qYyWjmemXxhh6TYVcYk/4Hj5EyiTMD2SW+2saZpXoPkJyxx2+7UXgaSizGTzZ4v5TSNnuyq9zYkIz8TFoGe8YmxkZsamZWBo/OS8Y1ifDSmCVhJYnGfLkI40ftacsoj6eyvmvDEY3XI0N5m0zFbHh8RnXeV7LY5YdwynBsMQbGxBdOT4/7lqifeeZZ++zTT9vjh+csHRGdJqDTfVp2xwFKhdqUl1A/LgP6mRMn7JUnn7SXpwv2ieOHbG7uREArjPvwQDliCZNwO6o6jheLHtlQ1Jg/rPr+8nPP2v/406/Y0z0jfo8K9CxRIxnJwomRUb+G/BuRLGNZw+++8or95sdftGEXY70xoHHBc3xvVMt28+5Ne/8uERX7CiJy8GN6/jeffcJm8jlXhp0ZCzckWGRZwQ8vXZIiVu09sQ9EG/z6Y4/Zx2ZmpMSpTD0Dz8YxwtKCc4tLNr+56YplPzA7+bmjR+3TGPDiwxhDZMkn4/q2cPq+nru4gh6wDxgMo4NFe/nJJ+yUaIHoj9LGml1X3W5euWBrd6/Z8vwdu3Tzpl1aXLWqlFOAWc9irGvDAw27u7Zri9fZFvK6Xbl61a5ceN8u6fm7N/XstfftR9//hv3ht35oH0qG5iIyqFolW7t5wVavvWe3VOaN939s5y9fsysXz9u5c+ds4dqHduvaFbtw5ZZduXzJLn/4jl1893Vbv/auXZjfsDu3btrNcz+zK5fOC/dLdu/2Vbt44UO7fOW6bawsWKkiniTKQ7/JsBuUaNGdYOLjTieMPSnVGRld5APpasz5zgPCVSoug1HjPpEtiA5kCMvwDRLiqg9loA4OSA6IJ2zK/iciIZ+O22AhZ4XhccvkCh6ZwxhgO8DM4JhH1kE3OA58fBDlxJMH+E0IJKdLDNSl42za4GDKtptjdvFO3nYqbYmvuqXj0F0A6IqeI0SArHSHV3XD4rv3PNqhkhq1NhMzojvkB/d4xIMOlhZEpTATjcESDdruh+oW7TRkbFTcyGcrRnDVD2qFPx+XHG1L9+ngNBDd0D54n3+KBxExIM6pOsStKT0JfFG+lyF851pblq6v2KYNWSk6qPfALdQH3Zq+49A44DQQ/uPtqkeddMWzAXeqdsR79V52gQAYa+XGmtVT6+JrGHQYrlFLbzd8b/8mCRF1zu9VdZLCD9ve+ZaKPWDHhIiOBssR1J4QGFNqoLV6hhsyjDXxLENgTyj0N5Im5kWDpUzKamzJIPB15kwIQR/oChhnTXJqlKyG0wD5iNUmGJDBjl7AOd8+L3y/6jpA7gy9s0MUYEL0qbIAllNlZYTiBGloPLeZJPG+wDCXPq+HiSSKi1+JsANdCJlBX/kBWQR9A/juBOIZRC20xRNDh8rDICa9mAiLlmRUS/eGuA2ByJWY9ACPshFP35Prwvme8X4AMLbTi4uePLE2PGQt6qv7Hwl6vycNVrudxg+AL0HQPTh3WF4SJOrs4VWfOHWINvD8Aj1bK7gU0M99v9Uedq0Cf76ddXiNv973fniY48CPnS3rbm1ae2hIOA50sWCyL+iHfscBfR6RruXLXXr91g+e8B7HgeoOffl4VDvZ8YFdCZrJgqXbM5ZsHLVCbNyKqUHxKvJlINMC+4IEs+yosl19xZ10AAD/9ElEQVSu2d2lVbcb84UR26hO26vnpsVPB+zls1t25nDdcpleHbfvBs7ToUOqxMNpxOV7WF/qpa9uu6IHudNivy2h8+BRdAEwOYl+1Cyz/FP6tr4/DO/gsYXc7JUZHiEwdlr1iu0uXLXq2rzrQJnhaZWdtGSO6DGcpdI5/+lvnP1K/uzTuqG3pvkjoFXZVce1XCHuDyvrBwglLSHCOGx1dqV4bVk+nrGSlLRasy6hFEQ1fBQERNS1mhTjqxK4NXU+eQ2IKODAYdAfJhMSFYAIYQ0rzM/DgYVsOntkdNxDUnPZjI2OSukUob3x5hselp6R0vjem2/K2CVygoiLiDsBDhHaKAWPGSveFCC5r8ND4LcOZiR4DkcDeRHYZtK9lhx0OsRNWXz2iKC/7nsdqT+Rq+OJIylBxjIFPJHDyRE3nNNk3U+OWyE+JqGa0XW2OHw0IwveE5pBB+rfg4fhc69OvWshQHz37s27EkAopV/nnz7JPUDuwis71zW4iTzYZzp/H2C2b7HWstTApBWiI5ZktqSHv48Cb4X+ozl7h1/pA510x4GEzM72tv2Hv/ore/3ddz1JWVmMkCRWn3z2WY9ccaPbB6iYD95pHShjGO7/7hvfsGt373oisG0pwOV63Z5/4glfpnLh6gX7xre+aa/+6DV798P37OKli3b28Sft9FNP25++9potbmx4aBBrbNe2tmxc7/yUDAmvV/8hYMbk1Xffs//v179ub0oRXVedl/U8icWmRXuPSUlm9u6hoHoj3D+4dcu+9pOf2LtSaFOi72H1X1fKIDNOB43FRwEh0O3ajsWzMrowJHv9q5FrdZaqDOiaFD6iAVhCEMEYFATU/XBaaJXFL7bWLDE6eZ+R/0gQn2ALRbz1vMMJ8ACwRIF8AGwLhOOwo1vCUdAPBx0H3POw+1DKKC90HHDnwfawX3BzWwxcZcUKMngPtAPHgwtY5yv717jPE/FVKhbJ5vU7oHE+PU8DRnJP2QaoB3WoitmhRMd2JbyK03uOAxi8O1fKUpxzvWz7PXiU4wBoV7ZF2wdoQcIbBwTGb+A4EOg5vNKt8palhqYcf8HpSK98Kds4DmgXz4tmMOCZ8RExBm3n3pr6ENqT0GzurgkvGV8PzRKc1vY9i+cnfZkCu3+khyctPXHI195RF48moTQiHoQL37WGUGIcM+oj57ec07WOBHNUz3EOGdaRwl3bXbDk3BlXjHxXIY0z1lMSLQKuW1LMMbDYmhQnAg4dIvOwK3y2UoIWOeNOK7XTZzwlJ+NsT9obt0R3YJz5TACgc8iFlLgHoe8Tw6O+rAG5w5ps7nXloXdv8ImhLLmm8ywhHMnlfPZ+MNYx9nJnWQg43AN/d/CJYca2i0cmp+y5Eyfsc089ZV9+7jn7wjPP2plJyUUZS/Rp+D4H/YhJ+Zkq5u35k2fss+Jlv/r88368cvasTYqvdStbqg/P6WaeE61xJPTcqIw5EkapJZYWbudGRuwLTz5p/+TTr9jzM5OSWYhAGQa9ZzAKJtWmdfHdJfG0mpRaIK5+mxaP+k29/3f1/Dj0Lxy744Cxwox3LKL2pe2O+OC2eDbyC/wm9ezjqud/IV763Pi4jLaW7Yi/lra2LSd6yTrPiNiPb92VURngGWOLBIHPHj1mLx45bOVNKbEyTPK5jO3u7tj6wh3xipLe27Cq+vnudsUqTeFP78snE3ZipGAT2bht7ZSsurth65tbtry+aS0ZHI121xp6pi0a31pbsXu7ZsOZiB2bHLKhSMXKlapVd9Y9wnDz3g27uaj7tjY0tmWslDdtbXnZ7qxs2vramm2vLtkuW5PW1+3mZtu2VhestbVgO+W6LatO2/q9vrIkWSRjWPoQuapIJEgkRT4lnaI4qvGjMSC8N8T7dqsNz4uQky4UkY5Hnqi62q3O8SU8RH8hH2gnfJ1loSy3I8w2H9VnZki8bhwMujMiIdmYVv+n0RU1RljDy5r+SFp0I0yz9BSHgvM8xofAIw70+yDAc8E3Wx5iK40UaiqhYWulvF25N2hbZZZo6brGCPcGhK//4ZeVNYvoaMiAridEj2xdqGvuOOgZJCwBiLdKTocNXW/fp0cFTgMM8RbXiG7qu46xTwLFBMsbxP+I3PD8A2qH81XRk7dIdY9KByaSA6cMS0PcaeDjTYfKidU3LN9YtVokZ9uRYRlEkkfCP1EOJFmkDZ0+hwXtTZIbQOOIcgPcYbSrP9QHLIEInQwJ3Ucug4Gk6pNSPwy0fb0/T+A08BwGPcAxx9EfQQAE68I7we4IPUBHwUCnT9uhka/mYJA2oBM9zu90TZqS6LqSIwIiuA/DFD29JeMLfc6NW4x4HAgaS65v8bzoki0MfXkF2wqFdeJ5XYvrGtsW9jsN4BFJ0T4GbZ2lCRAO54WP0DBjaVuMGX/KhPfzvgMQOg6YTY9I12C5QRddBn7/MFAbcBpI87G27sPJ4DuXhAC9iS5jMng9EhVnhnAfzsyHuvd9NpLOeSTQ0pLaKzoQL232rft/GOAUICqB3Avc9zDHgUnP4Gy7Z+jf5zgA9EwCBxJ2TJ8hyud9jgMO109EH+htB/DIfeG9tA+eA532A3qtlTQ+xO/YdtEkCxifwEMdB/ovQo4tfTIh8EB/6B1ss8kSBXfwCJ84DbifqJF1tX1tN2fD7VM2nJqybDzr9hP2Xxht4O1UP6KTzIvvLq9u2ND4Wbu1cdIu3SvY3FjVPv10yWbGNLbCOSCV39mep0Ef4TgAH6pviJPgjOOxKT7PJE+IrxDAWYiDg9eC33pe74qJRzeRy66Tyz4RXjkCmzo4wnL49DY+QEfig2v3nD9nJ45YbGjcl97F0al4l+oe/ef/+//0K8mRKWcwvv5dhTU1GMPCeal/V+fVdmUQULm0OpUBRRn601NeYPjHWc6xfCEnpaFjVVutzVu1VXbHwU67Yk2phvGuGC0EI8AQbboS2LXtnW3f755By3mMthx7CWvwe9gbzEvMfrddsqaUlLLKS4lJAhAtCisKBSFCqpjXDUcDz7I1Es4HvuMwGCVEUwP3h2/9rU0MjdpWacPu3LxlJKci9ImEi9wbzmbuIRkEHgSdw3Aqd8SwhM+dthRIMXWYgt+vcu53HDxYhuOxVzY9sNPecc9/uVNVWTEJbZWnjqP8VCxYIhDi/qOAPqQs8iLUOnWvZ/yA1zyEsO8fCXpVVcKsFZGCkE9aWkoVS1mCWgR/hASRnyEZy6qf1gMhoTaHbeuHpuqkIe4001S9giR4+8B5zm3Wd0VDTcvFSfoYDMiD5dUlYCvCv4aHcFbeo4tHguoVOg7IHvruuXN24/ZtX26SlgL55NOn7YVnn7aYlMEEW6ZAC6IXDlcUVK/zN27Yq2+9ZRus6e21E4fDF19+2fcQ/+mbP7NkJmvPfOwFPRe31fV1e/nTn7FMvmh//M1v+PKWEAhBfuGxx+z5M2c8qzW0h7IWAuPlx6rjD95/z50MAL1F1MypuTl7UUo9CbgeAJin7iFb+f/7L/7Cfl/HT95+2+oqb+oUTi4pir3Zzo9yQIXgyxRkCMZzw86wQii1y3axdF4G16YVVE5XAiwiAerJcnQdh9jDwKMNyttSysuWHJ3UmAw58aOBcF3PXYBCi/B4CPB+37efmWL118MoG6HsRrgYIzkDAnjEGID53uc4AFCb9vuItjTWFr2v4+IpoQMgBE+CqHKCcMn9a9C55yWgTVmiOIKxBPh2klKowsgN6NbrLPqoi89WxO5S1Y7lshPuOAjHBeW1ZPDH8/c7DnAaEBHgy9O8Hfv1b1d2VK74HwpSeF5j9KDjgPaz1KC+MW+psaP3G656jHwN1BODAJzQFtaGq+V6FsEWtK6tcY1Hm3c21CYXbk6D+pRRgQMjXgj4NNtC1jYWrSWjzJU6/nEIlzzndaqXvY5hzouAPqWEyHjx5QrgHQVe7W+V1yxWnHBHDd50T6CmSoF/aAHnTkeGgUeH+FRcSvVRXfWeIIoC51kQ5YNCKgvRWptLllCZXjFAn74rgyrrssDPiY40fqCBIFdGgGm6raVxAJ7DPvQL0B33xwkjDPAWXB3wrS2pj0eVODJ6Rw/a1V3hI+kybSibtQkZ4ix3IPKAkHLPjK/rXmrvWb4zvqXT21B+0J0UM5KdREqwVABUQCcR+o3nVD8/9CzrqosyNs9OTdpLjz1pX3rqKftVGe9fkvH/1OysybRynosTxHCUiAeh6GeEz1mVPyqemVdfj0l5fHpq2n77ySftNx9/3E6oDr7lmXQCnvH3SWdg5f1MYdCGVa+kxho5DWbVtk+Mj9tn1N5nB4sqK+vRcSsrMr7F38dGxzyZY1bGVHVtw0akiBfFNw8VivalZ56xp6ScJzUOmaGfn7/nPHh6ctoqG6tW392SYdW2QlRtTWTdMTImGXh8bNROjQ+744HM1SzdwIGOYZdOiZZEc6x9TUr+ZpJxmzpy2j5x+pBNCU+5uPpRhn1bdFLtxK20IaO/3nb+z1hISt/BSVViaa7eTRZ+1kfnBmq22tBY0jhPIc5TRZ9RJ0yd9bI4ABO6l+SGqqxQJjzLaEzkBn3M8D76vyqjDucCCi/LhCoNKZsaCITnk9MgSKSKY0v8XEYyBiXr/9maLCf53pScb8UKtr6+4bIoqfNJjakg7FXtUj9XyruyDaSDaPznhW+fkHGSEy9TuXqBjw90k13Jbuq609r2UPYBHJG6xvKIRLRlQ7m6b9OY0MX1ct5uLeWsVNfYirSFF8kxE++pbni0wZbKKyfy0lnURqdTtYO26jftjUsvxeghhwN9tT+y1IfqK8L+SU5IbgES9bXcsSK86Uhr/GDYc42lAhjw0IrzBxXDtpUs7WAGsis+2GF3BvUn+kld52otjB/hvL5mxcaSt3ErOuYODFXQnQDkmGgOiKY4R6FcUd2DBI0yDFS3puiqqn6JSUa01R6LBXWhFb6EQvXGydfoJm1jQPwxWrFB6fmtdMKNq7BcxmWypR5Q/duiN3ghwKy9OxOgR50PIU4kgJ7x870yfJZXn2FuA9b5F8oVq2oM1Ik20H2sO8eAa3t0iwwRtdu3zFNZ5E9ww1n3wetideEO2guXJ/RgQAQbUTc3oyRvL+pMWvZAVkNBvL8snl2OWDXDzHVWN+s5/uk9bqQLb1HRPVGjzPg/zGkA4MjFOREVn2kjA3Cm99r5ANAm5LT6syNZyOHv7YH3WUN9hp0j3aCDM05tdf4pCG0LWBzgdCScRMvSidZW1bddawyPWDOrvn1UHXqA44bcCszat9XWBwC9DIeL2h0mFAyWL/TKVV+TS8EjU3Xdcda7xueeLq/K8i4OKcyu5z2IHx9se8+HDgEgGPuSQdWKRbelz6q+XRwHutevqR6BM5CbVS2dAz/IUxwjOKH6nV4hhNEGLGtRZf0cdiPb9lpTsrA7ayk7avnoqAzkhMWRw/rDceBJW50XyebYWrfq7rbFM2Nq3xH7YOGQrYovn5wr24mjazY3hH3X117qvL3gfCUyOKd3P9zGclA7NlpbjhfsKSKA4HM+YSMeEeIrBPARHqETgAOAn2DfDcg+XK8uoWFJjxeNgau+5w5CeD6kPYBlVXV1YyxbsN26yhTfiEvv2HMsCTfRf/Z/+KdfQTDtbJetXsMz3bWlJQkCMQ+Rv21u7lqLdTKNkm2ub4n5qQARfWm7ErxFdalU1BkCCq2UxWghRjWoKeHjyxfw2si4j4rhr9QW7PuLr9vuQMUKtazK33QmsSWiWV9dNvZQJvlhpVL1LYnIYUByIcoGjSjcNH+jtWnvV85bSUzycu2aHU8e8TqoFmqXiElMFWEabH/jp4Myegd1ZEugnMrGAP5Z62d2bGjWrpevW1wCaESCdUuG2YcfvOdCDoItSfAR7cD7QXZYlv4L3iHAaXCuelFKUMbeKL9jE+wFLMbu9zBAUUb5VB39WQc6r/dVEJarYW+v77wlY6xil2pXbThatGy0t0Skd88vCtT3jdI7Ei41u9O4hyiy0dhw7+r98DAC6wcG4IfVS/aza2/Yje1blhnO2lRyP7ReNXMHR06KREtC+s31d21ITJLZjvsGWQ/WOlVbaJWkUIjeJCgHRaj9xjLlEfbekDIRkQKUiGdtt4lSS1K9YGCGuJhvLDg9INwvVC/b0eThj8YT/cjgg+lz6BT5NIgWOXX6iJ38zBGbPTRlCwMrNpme0gBS3WBUYjQ4DuhHMn6TFHN1Q4qK3kWitU8895w7DqpSVt//8Jw99exz9omXPmXJTM4jDo4dP2GFoWG7cPWq3VlYcJwTDsyyiF/77GfF1MwWdJ5lOUR1hC3gvit379qbFy7Yas9xwLUhKdwvScEm9Jn1xsEFXeGA3nAmqE2XVOYfff3r9vYHH9i6xh5LfpLPZSxbjNiCrVoqWbR8pLdG/iMAQ5ZZZZ+x7jEdUbGdq1+07c6KzcQzllDb3TBKy0BBYDt2Hw6dWs3qqwsWLw7LECOZ36PvDaEtho6DwY34R9xPCLQbn8w+P+Qe+AnOCuiAcHVxx96VRwD312TAoRCLnqHNfnBa07/myoK+Rz3h5H11C2lR7XVnCn0TAmX77JsEc+gg8F+6JFxznfNehuobOg6IbEjauIygjJRMCb9MsLMC4I4IGfexbC/bfvh+ipDiJC3TDft+54aH1usTQ37PKaQx/4DjQM+QOKe+vWRJGcokYQyB57rMCGCUEnWA0sQMlM8S6LqUqqAugXOY5D7UwzOh11kzzTiT8sU1Gaix3JAvdcDJwFq+KIkXeY/KRaBh6gbOb+GQMvScr7dWH/FC3gTrcSOahJDqE2ZRumxBWt609OicZIIUJN3fbgsvqptHyoi+iHTAcRDLsM+xjHocTLRPilmztGVxN9ipC31S8RnleG5Uv2keckLyCIVS9SLfgCNX53HecM0dGTTGT6sMckn4Eg86STfzT4pSG6XTo0DC8ypbdW5u3PN7EvnRvfPhgdLlu1W4w0F9zHnhaO+6+oeyI5KT3h/hdfCovkLz8P4On+ld43vgkOC5vnJ10O6o6K4g+XVs7pgdGx21I8PD7gjAsMch4eX2OQ78UJ8NS1E9PjRoT48N2ytHj9nnxSdfEk88JD4ljrt3X/gMM9FE48SlJE5q7D49Mmyfmpq2z8/N2WempmxK9UnrnQU9n1BdWf7CjP30zJTPqDS2d62g9n/hicftTC5vp/IF+5J4dxrFVLTFNoqbm+pjPTs1MW7bSwtWg+8Ir5lo1zLZQZsbLtrs6JjNjgzZECHf0KLkD/hk9rqtdroWJCvKM/ZL3pFHID8+Z4dHc75FIrOSHlavd5YH0lbaWrOa9C7ozETHGI84I6qdqBRC9bWMYxGEZa1qWwNFiyfTluXdiayMrKTFcQLTN+g/zEDraPg2g13LyaiGj7A9Yl18iAiCuHh0Ej6teg4QoaAaaxBLZsuQFJ5YMa9u1djCgKzL7pGxyj0ySHPtNY1Pkg0WPWEyS35GinnLiJf7PvrQhnBBBFFtd8O6sbTEkfQB8S2nf10jKsZn70XP6Cjvlc4JH23pLO/aiPSeTHtARoKkImNF7WfnhVyqIT2t7jkQsFTXSgVb3FDrhKeUZFm0Ln1VRuN7rXnpi2VblkKN4yAXyQd1UvkexdMsWT2Slh4IhalwQNdjXbVQdaH//N2q653KHdtubtt2Y8PqjXUbly7iyxfYjlH3wWNQwonEiGgMsGWjO0HVF10mHqi8MMnE24Lqc6d8UwbejpToKzaUHLLdxJTV3BWmckQrOHHa0nGaev/e7L/qRlRIQvVu6f0sM9lsbtnN8jXJAOGhuWLp5JjqINkgnHpGeH2ypWS3I5qXwTUonhZLi39jyIfySeV6eLq+NjWWhHIH+BrLFPiJgyBEEYBTgHr1L2mINMSzdQ+OAyAhOstKVpXZWYPneY+eI18BYfLghIkhztG5RDogV7ELiBKCV4Qzxx3Rf7uZFuknrVnO2G7tkG3XnrCtFX1uHbL1rTNWWRux1nJXtsZjtlE/YvXmqFVbaat0RG/tjNiH6lDVuxiVCen2SE1V1Wvb1zY6ga0FSb6HHGlpjDmvewigQzIDjsHIMgZkZwD0JLSmQ7QQxXFOO4ha09gm6z7v9PbSD70+hj49ImJ72xLkThHeiDRg2UDYL48CZKAb894vol39vg+oC0sQdD6MNvDT+uObH70y3HGg+u45Crimz/A3Dl+WC7ieIP3ykXoY7+x98heC/xYPGthcC3ig+C8JNcM6uzzvfeeTJKbudNY7cWC506NXrxCoO/klWmob23PztFoiO2rA5qvSHRpDNh57zHKyzTxxq8rwCVj1BZPF6G0hXL1y1ZZXZY9GHrdLK6etFpfMm37djsxs2y07b6fSx3t39oBuLqkt4CUv3W+PDg5C15rdhn1r+3u+i9612nUbjA5aljHqSxYeTWuOswMHdvDPSm+ZNHn7WeUdK3YSlouiRz+In4PA896XvYOJ6vdbV21XHP72xiXLxAuWSxRdzwrKEp5+7z/7la+oJ2QkSyFTYzOZpNUrDQlVmGDEyrsVR0JLg2d1vSSliXVZ7Cu8IkSzzrNjFy/MO8EgbF7/8WUZRAVfAnDrmgwBMVUqcvfuooRvxHZ3tm3j1pIdKo5YSQrNdnnHRgoTorm075iQ8ciCrIRPzs+5x10NCwFvFb/o6FwkK2N60EZkAOdIDOP3CQmqi3tKUbYFrpj1CBrE9AO/2P/1UGHKpuMjNibmPTcya8V80QcH2X/ZzeHy1cv209d/bBMTUy5sWeNP/bwMyuyVC85ykYzlY3krynAu9tbj+3URKUfoOODcgersQdiJmUhK7RtyI38wNrhnKP9dARymRaCDUSk38UF9FmWM980Q9kE/vh8G1CulZ7fntywrhnx25rQI635jU7XvtUHMUUI1i4BAYRGtOb76gLWhWQntnI6MjqSYEM+HwDeeSUs4JaMd226v2zsbH9hYYlL1COjRGZn+iPAosoxDuOLIR3P3lfUAMGhgTGKSrIdlqcmzMsA/J6P/i5/6tD176imbzE/aYGrICkn2TVUfil6CQ/VUX46IobN7B/u6sjTh488+a//4d37HHj9zxpn85WvXLVco2vjMjN2Zv2MLywv2zLPP2+zsnE2Mj9mqFFnad2h62n7nS1+y39JBAqyEDpxnMMoAlypM9MW6YbZkm18JtnNDAT4j5fq3P/95O334sDM/py8OvkN30KrquFap2OvvvWc3ScSoa08//bT9g89/yY4PTtlQYlSK77jG7EfTGPSBMU7UQeg4CGmmIUUrrqOgV0eZIRXj9KQ/3gsP7weeZclBfXne0rPHAkOFtn4E+DPshIBxp+Nh4PWUAeBRD8wqUE/nHn3APaw1RIiL/4RVfOC+EIT7wHGge9X/wH67gk/+by7f8zITY5N7vKcfujhV3ImImhYAfNadAbqfNvWPk9Bx4CH5nFa9Q8dBTfdvNtoaH+IP4q8YkHuz/4R9qp8CIzpQ0gDegZOCxH39yS0duIZRqPrvlSO++8BSBQGGaUs8nPqlxDdD4D3MkOO4YLbSQWVw4BhwnuxGAO+VgrOzIiVAypTaxUwaShWzpURZdFkOIfmDk6Mwc8qNxYgMgnRRtMoyARkvGF0kaAuQo9foGbaO87BUrgVI03tkUKQHQYDnKujUd629ec8ykyc0bqRAqk8x0Ol/cO3tkNHvdKzyGrubsgFULk4wHC/ci5KAkg4fIcJFSjkGsS9h8MpAh/VgHBPF0SMt6IZ7fYmH2uuA4im56I4RvTtojR4RHdNfXiY4o02Up7/GhmhN5+LFsaCtfUfgOAgUEW/zgevglLKhVVf++q45zekT49Ofo319n1wn8s0VLc73ruE4wOnQLm9aPDsc3B8ewhVbo2I0kBDTccaBkgoeVUZWfTCejNuM+NVkQUqL8MMMUugs8Ht794NnxlITY77etBHR7hEpn4ekPyCR1paWjJ0bisVB1XXASruBnsNOQJ1Wx5YWFzzZ45mZOUtJprPF2mPHj8tw37T527dsa0MyTjrJEfHXMssobl/3fbOh46SazTZ7BRlELINMqxtxYTFzz3r+tvDJzgV1ljJIOyL0nPFGeDk7a5S74LVlFRwFDSmSOMxFY8x8lzSOGyxpos80PjMxlSsc1CxBZLMlOgHdDSa6VstMuXM5EdE9wmlNvMCTc4meMWobrAHXOCSigYmP7EBL74hZqS5j0mfgdK/4Aw6xJgq5xhPP4STPyrBkCQ15QzxpqdRw5stpI44Nns3IQE8MTlg0h7EqMSNZU8gmLZUrev2rkjmuW0oO5FRetjDkjo44csmJW3Qa6mqMM70lI0MeOY7uM6RPEr0R4q+B6PcBsLJopCPdomaDmR0bzkgeiXbW1T1ra1VrDEiHLOR8aWNhQDSgcph4iXaJIhL9yCiPNHd1X9paai+956D6MG0T9+UJGKwYVwF/RDZmpc8Miybz0oEGpOO1VVfqBa+gTuDAd0xQ+URIEGmgAejPB8C4FH9RWYN6brazId0nZpX0SasOZLyfqYMvn9B7W57XYJ8/s0Qh0hROceb0xjVu+YLeMaSaR1NjliDZpSqj3vf+IjcCyxzQcYot6aj1uK1nNA5TXde/vM06SJTYEIERbRACzoQgUaLot++8P8P406m99f46xwQMSxTCewsy1uDnNY1pdl7gPTj6SMZIJAH1jOEz0JjCAYEjAhpAC+S9bckJknm22inbLU3Y2r2nbH31rN1afdk2y09apTInPqwxlolayqo22phXd0RsI3HYdnambHPnmN1bO2k37j5lt+/hZJDtsVG0reqEbVXGrLab8WVN3ajkQwddRt/1CW+J1YJlNEGegl4bDwJt9iUW4tHSC9xYVBtwHmqQ6jxHy+Llkgz1hPpMdNOTxTgOArq533EAjgbWpRcuLViHyc3JKd/BAevnYH6AgwD+PSliUvKNsQs99YPKJlJLJGgkdwzfCWAcQmnkRiAqAhmJbHmo44AfRE8wNmWzoTd4Gx4ByFT+D8H1M2Q5u/ZIB2sND3t9uCNso9/T+845qh6HZ+kLuTketlyD9sfU/maKcctsftfWxKra7UmbaB6y8e6EJeOBY01DSH0QTGrRF3xHprL9bbujPoxkbL08YR8unrDDky37zNmqnZ1K2qR0iJH4sBVknN8PqldFMkb0EJFujJ7yKACdBelso/FRG5RNlpetGBHtNcsbQfSgy9bezT8HqHNW9vCgeFxRZRYjOYuxNIk+7OMdjwLXu3r9SmmpgZTbiLlOWvwub0kikYUbaKZcrtjA3YW/7KZzKTVXD+lBLhJWFs4Mk6G2WdoQ8bUskh0MlCsVziwRnxjKFQkbsk/z/PZqxXKDUrDaDdva3vHkgKwr3pLQLQyRZEmIQeCok1bLZMqdktHyrN7LjLSEjT4BGoKHqd/bFHifJIBV+fA6n4ATV9+AQmHq1qTQSmAGmbpVrup6EIm0knoPSGkYkIBD8aOzaBeETvHgBOFXrVYsL6XkjTfesHplx1548UXxEjJWJ3wZxUf2scoIZ32ZIfTfvMhBghgGHDTlPjjYzr8vgDfwA+6CVj8ceE+4fOTnwfb2ttDV9G2fwMHDgMHe6Dbsaul9sfSbMkyjlsFg6F3/u4LjQ5+7UqJTsTEpP1kbik/bXPqQO2gYQH8nEG7ds6p2OAPsx3Pve0APYXc9RHjovlqtZiXRCOMFXDDDhRLTEJN788037bt/+x2bv3dPuBq2f/Crv2IvfeKTlhUt4P3f2Ni0usYQQp21znmd77RE56rTpXPnbOnObXvs9GmbIWGixhxrUa/cveM7ONxakOKbidkrL7xkz5w569EOXtHwgBFAbyoX73FddfrxW2/Z91591TH1K1/+sj3/3LMSfBvO5Fh68PMgMBY33ThIDAVr22vMzFjTNmu3baV2yYYSUk6qGI1SOIkg0HOP6hsMterqPJqoZQ6flNDvV7IeDuQBaLJulvXnHlL/IBAq39ha8/XpJE8EHxpJvasBwFPaWxvehmihKKUluK6R4p8HASOrtblmscER87XzAoTOfSCtuvT+z3zpQ/bsMyr7fpqhjLYMk6gMknCvY4CEdM2SDN6sFGXCGOk/QPTVZKZOtBUfHJUyIL5EH1BvKd+7OrbrKZuOHLHknVtWOPEJGWxBhIGPFxnwje0lS40e9nYGQJnremddfYhzY7+OPNNYv+uz3iE9MFteX5/3JQN7uzYIcAyU73xg5bsf2sSn/9Pe2QC41tjGwRzzKAhCOBsynBoqZyAlWaJzUAVLRWrbq853IuLV7CvfEe+OFqa8t1obt9yL35ZaSJZfnI84ELIjs46jlsYOjgXqi7OBSDMrr0sRjLtzgbB6xrk7u7YXpMOLFtJBzpJ2adlqt89ZYuyI5ebOiJ9L1ZbhDsRzg953yBAiK0gG12piEEQ1tqX8aXx2JMMqC3dkDI1JwZaiITnSXL4tY37BsjOPB3gVPlkuQp+RRJIxiSHVEO5rm0vq70FLZQJ+wYw0bY0KDx6V0RszGDrkC+GXL0XpnQdKCxd9yU5m8rjqeL+i4vRKAkoZFY4f5J/qswfqE9bfo8Dtjf3edZwdRBUE+S5C54+u7V1X2e5MyjregpPBddaFNtS27PSZ4JzwHzwn2oX+3WHCckD1V3iNT2SPPn2rz9KWxq3wEF4Lr4cH5zUmwEtdimdTigbbA6OjbO3s2t27dy0rPjw9PS38wmvrdu3GTYunE3b4yFGryyi4cuWqzR6as0Eprdxfkowfnz1kV+/cteGZKVvY3LK6xtfpp56weysrducauBYNDMgQ1vDfToyqjwesjNHfkjFHP4lOst1t2xYZVmTo1123kfE2oPbK3CuSTFCfpfSUHZ0YtgHRDtE4TKzERV9V8Y/b80visasypLLWkBEIf25IJmy0ZXDr3fkBGX0aVxOJmt3ujMuAq8swlq6WGrJyM2Kx+rqvS+0kh0RXbI2HgUyYf9TyTckb1aSRHNYQkIlcL8ugQweM2u7OpmXUlbHssDtMknoX16P5EUvLgDHGgeqKo0PU7NEHI+Xrlpw8ZfXcjG0JX9XyjpTsEcuQR0E80renFi/09smYYvmDZch/gGNNfah+bDeqGraqVTIj/saSCmilB8LpQF3jJy7adufgPhDmjAwFnJeXt1TFXbtZPmbvL5+x6aEtOzEqOkiIjrsyJsTHmk3xRMZxfdtaXRml5A7QuNsD6Sxsv6bq+u4LwbIpv6DxKR7crvg5jHF1gl9hnCO/I5KB8aYMRJIj4nTluvNxjqBN6KrIdyIdirWb+t21zeQRT5bYZGzoSDa3JYFiMuKRW/vyhWcHcNh3GjK8C6pHYNARJRJDBhOBgDzyd5KwUXSib0RUANDfaFc4koHy0841OzpVt+Gs6q32p4THunSXDu/r6f8As/4sI2Ac9DsOEuhMalJDBlzwPt0r/oex2lAR7swVHFpYsbXhopUx5AREFrCdYb1n2KF/J9tqA3SQZFexqEaN8NkS3xTtb9TnbG35MVvaOWul5pDNJG/Y2NT7li1uyQAUvuNq8QDROR1LSdalxQ9KQ0NGjoeIJR2PnS76fEJ1Fk7LKrMyYtulolWq49YeyNhuIyObBRuma8VkxWKxhk0MXdI427BEtmGp4R11pXBP/TUmBtiFSveiUcQ1JrrScTtp0Se6bQ8X9CvOEBzM5DRoQ9vgSrXyPtO3eDz47tEVTPJwXnScXl21hOyn2uiItYdHhNiAv3pEHmV+BLDEIFoXfYjntVUe9HQfqN9wDLSEZ08qKAhHG9vpQtFR6bPkfXBbRTXt3/qcT4/OUz8O4GjU9y6TQ+p3bKVfFFwOiF+0NzdtQDw6jFDB3iFRpn/XO2gzgMzETiKpJPcSrXIQ3GkgGmyJjn0ZhvBar0dsayNhw93HbWwgK/1c5ackhzXAYyqDyVh6I+a5NpJWqbXtm9/+nupwXLrzaUsOFuzx4wl7/EjDhlK6lzwhfePgPlDfNDbvWXPtpiWGD1l8NIyEfxSonJ7TEUDmdksL0o+GXAdgp48QHvHGhwKTHe2adMm0dJgDPPNRQN85DfYB0Zu1rXvCwZjwb3bp4lX7g3//+zawVf6ueE9AvA8DwjSbPnuTVSWCJQMHQd0pwsPIFvlB02IafHfPqQYXRAmxO4/lt67xu05IqEnxrbVsTYLoSO5xG49NSrildSTUB8G9FBvmWgiN6PA7B8Dv+0Dle+b3ihRuPRvNkcTt/lk8vrvTQM+646BaDYzI3rXw4B56zX/rb3eX/AsawHr3j3/8UxsZGbann3raz7OFVRiJsOd943lw3HMcuCHHAOO8Q9AOmnCwGUDY1vD73wcCnIETHX5mHw/9ENy3/z79CD4PAGeXlu/ZnTt3bG72sE1PTQcX9toUgErzZQN3d67ZduSKFVMtS/0dmMuDQJ9EnH4aEnYb1balByZsJn1aVU3YYEKKkgbiLwxq516yrf62ht+964J+5+8+2Ltn/3xLAkSqidU7rNWWkiGFvSaDeGN92xZuLdqxY6c8qoFEml4eeKYcPh9ybEpZ3V5bsWySmRhyxhREQiRt63gCRra26uyuWHFiToqdlOx+uoL++N2jO7LDS1L5Xu5saQqQ7yMpZbuxKYNKY/wXcRygSDZlEMYHCcVKyk5u2tXdD6zUvmeHZbB2UGrLJTek4tRJzOgB3PVBQ8pq5e5VK5x8qi+E/aOhKZzQHs8M/oj7MYqbm6rn8ISMRZJR6VyP+kP478NxAPTTB/ym/P6bf3fHQU3K846MpbFJ/73XLtFH6DjgvdKB/BzGVVuGaxuFJXLICu1xa904Z/mTOA72+5H72DYxPXVCdQmdMo92HAD1tTv3Ow401hqbi6KRjMUzGL/h/V2r3Ltou9fesLGXf088tk9IaYw2d1YD/ivjGPQ03TDelHFe8/Bm8lM4v1E9KktXLTI06/c3VLedxoDVWh3LWdlSnZKlRg67glXfWPRkiew9Tjh2enRW1WFWVHhI5a1UkvElo3OgtGrTJ56WopASEgLeR9h+R0ZtdHBK/SOa0Bit3nzXOpITw0/+koxylqW1PcEQaw1x4qAA1/UMswA4oCpLdyxJMkL91be37Pr7b0kJ0dgR3ymoz4eau9ZavWuZmbPCR0Aj5OMgaSK/t2S4vHv9ur1/47otLi9IP8vZ2cNH7fnjx313Bk8+V1p33LMvM+C0K1nMjgVlycySFEPwltHYzojXmIR7vDguBXdON+/TuPNznDU7a7bVkUEtYxkFjLWc44WCDWYyMoQrbrglwgSaveeRFw31VaUpHJGPSPhjC8eixh2fOJNIjOmOA9qp6/6sjrr6fXv1nnWGDnkd4PlZKXNsdxwaeESD+HpOnuFZ1YtrdSm1JfGP3e11LzujsZnT+xK6zyMUdF/IHz2BJmNACizRMYxjcsiw9WFKbRsVry0WZWCpPTu7O3bh0iWbnpnVMeO885r6YWR83MPm1zfWLZPNi3+bLUhxP/H4WZtfW7Vd0dnhs2dtVfL95rUL1m1W1Nfw9ratx0c1FrrqE9FxoyTep75L5CzbWrOS+qkmXaaqT5mZVpZxRG6CwYhwLSOnNXzMHp/KiXajPiPruxioH2oy/q6tqT07d1Qus4zSQfTOmgybnU5SdF+33EAQfTLS3bCbzWGPEC1GmzKAOlaJgDP6AWdFUnjIWT7aEL0TwRm3THvXt7wsRYqSQwnVrilDMm5V0UZDRlchLZojuk78JxuTuRXXWM+OiObVzzJ2SVpdEg13xYhGcgkbrV2xUnzcKukZj8S8K53gsdPHbGZ0SDJBxphoA15WF3+LSRfAMZGEVpFHOo+ToOMhDFsaR8zI3u/8epjjwMcy/S+eCH1hoHXR9cor4gMFa6RlbO6m7NrSiG1WUjZVWLKJwqLokC1d1cO1TdGveLkM6kaH0Oie3idKIZlktFuT8RsmoIOzdy3OEg2PQoi5syF0KKCPxEQDns9ABj0Og3BpA+3z5SYwP5UBv1FjLdrctnTplnDcta3kEWvIeIVGaSs4hrZr6pmWm3H7ECPnQqvqSxc8EoJy9Uy0JX6qW+vRwKnrBm276g6BeozJhEDHz4iPJq0huszZlurbLe6IN9+2bKRsefUBWwz6tnZ4TXQ/+nBc/JTwe4y1pp5xUGXJAcI9dfHRENKioaaebzLOVQd2YZhcXLbl4UGrpaTDqK/TTdFlQvyjJxfjamtC725qDCKnO+CinLLd8oitVD5mW5Up1W9d4/iuDRWXbSS6YZ2cjN+E8C38qQoOGIypcsUa2azP0gMevae20we8jZlovc3aCZJ06lM8EYdZqw1/i1q9krdOOWFrlailKtu22Tps1U7WSi3uVT8Ls/n4uqXimxZPN9WWkuVSmxYR64xonBCpEmVsRtUnGuOZbkl9JrkuHHkSP9WV6pL/hHoHxraM8LCe4m1x8Zx4RX3MzgKDQ6p0z7gXnXMcBJxe6NkAESBxJlVS0KD4is4FY4V7+CF8yfCWUAsSRvaQ50sAqI/+84gF9Tv6led9Ep1DO8Gx7xyIEPGosiPSIUN9YE9neQRQ/VYTfItGtktWXSlZPT3hyS1xxnIQnWUD5JcRHjUKLBLkvmvj8GArfuGK3A3oaP34QHXzpJDSr5oqD0cy/TgSOW3ZjnTupvTRdt06OO9FZyxT8Ghw6amNVtSXs6xudOzWStQuz5tNDQ3bczMrNncoYSOjaUsnWDJNFMZHOQ7UE/Vta959V4NBfHn26d6Fj4L+stSmeknyTLwyP96nr8FHBkRTvZ8h6NGH1aSLvlEVj1N94xkmkfbvClF2sKse5jiArkprt215q2I/ff0t+8Grr3k0XPR//b/7J195VGcz08LMAMTkBoA67GEQKszeCIwsJ7CgoV0xVM4xMDhHnXmde9hQ1r3IpgvStITdwu4dGV9k8sUgYCDqCXVsWMewbIRicE53MBh65/cPOldCixAnKUYeMiuhFGYH9YHqh+5VKb4XrgadOxF67wnvCevv3/WXFNGmRJiE2hWLRRsfl2Gi+3/0ox95yCDHjZs33YnAjPzW9rYTKQZUHcGgwYgxwTsCCD9hDL2vfbDfpuC+/ed+cQieB9lB+wJ4sJzwPT4gP+IAT6VSyUM58zKAmGH3a0B4n4CynCGqo1tiAt1O2YXs36cNgNME5VGu2pJUuXEpTFutVZuvrthQclSKd6Cs/53eob51I5uDfuZTkjiiPvNZWj961w8cCDuOppTCxcaibXcXbL1901bat60V3baVrpSZbNxOH33KJsdnfS2p97/T1v2H16PvSIq5Z/I5q0qh/PDSBUsK14NShmOplKUJxxX9xSWkksURi0hBlJW0f4hO+XQBgJKmOlJf6JYlEBzOKNRXvne/xocr8j8HmLklbL2bG7Sd5pbVOmuq+4YlYjXLqmwSZRJ6xhrmGG19CJ2FgEezVdmRUSShPxHMIH8kqK6+J3i9YlGNwUclRQQwQNktIUaOFPGCh9YDhVNGLLj3JQ+994eC+AFACPeWKjzgEOg94wYXSxXA9cOWKqgM3ul8oC+6AodCV3hwh0IfHiiXMHWMd9/1gfK4rjZ1ZGBBd2tSWOPdjMW2tiw5LEPa18j12tIz8OL5+xNZ7iVcTKotfeeBYGeFfXqgLFdA9ExooAVAxICM0TI7aWgsyvjcqzufOugr8Exf+Z7RhP/KIGV2xtfWqz3cSsZ5P6fyV9c37U//5I/s69/5W0uLTieHC5aQ0hyRwtzaWrGUaC+RHZbCIyVDdWfJAu1cWt+yv/3hj+y7r/7ALl28aNPTM76fvW8JS51EPx4qD95lbPk2jk0Za1urtlrR8xs7xi4+MuN8NiLYHkltV9kuBxJ6Pw4A8aFGvWkfnL9g/7ff/7f2x6rn9958y+aXl21ueMgGUSLhUzJ0eC+0x9aBzL5+7e337F987Wv2zbfftndv3rL3b962d2/c8O0Ij05MyBiT8qrxFSx1UF+rzvBbEvV+IEP3P777gf3pT39q3z93zq6zPZfakG/tWkpt8t0zdG94+Cye5Nrl29ftD376M/vq91+1P3/jDfv+hx/6Li6j8BAZCcykRgl77nuW6zcWF+x7auPX3j9nrwqfV/Q+djwown8IKybSQ+8P6wltV0XbVxfu2auXLtp3b9yx19W2G2trLgtJQJjWuCAKBrwEeQ6k1PacAYuSlW/evWvfvnrFvnXtur1+b9FubG463tLqwxz9yL29Z5qqY73ekNKnvtPYuby+YW8Lp0sy8pltIzdOPiMlUvetqQ7bW5syhBPuuCUyrKV+Xd/Y8J0cSs225YaH3bFS2dmR4tmxkhTV4mBRiuOIlMp121hdUj1xGpD8uWu1AdaN48RWD0spdTqWYZmPsE+/aFL0LTVc9CIjV8YRnIAZd6IGOjJwB/NZyYikbdc7tlWTkadyuqLxrZoMfSmg5RYRNWQsl5GbCBJ4qkkyKaVkq+xst2q7lpa9nfLIgrrnpkJu4dwJZDnjKQOamVkTjZC4MKHDQ+AxBNHzVDMiXlLM+MK/VA8Uyaz/1j3xYFca1mkzK15vqf3qf2aw8+1NGdkZX9OrHvVtFlkekk1G3ICuVKtW1dFUP3k0o/CXVrmmduMUkc3ifILQfmhAFXZesgfwaI1ReAPGeugwCCZbeFiXZCRHaxuOu4HcuEfAZhI1y6erPpO8sJ23zQZJIyVnukH0AYY30Q3Ot1WOMO8RFPFu3RpRckXA41QvvT/ebViMSQHVrbkXhSDcih6hg2RX40CWiy9LSGSFfyJz1Q+67noj7dNB36da25apLasM6VDpo9aOydB1HTdwTiSgDeiGUOo+INKD3RFIftnuOQ2oM9EH9AOz8x6BoCtxtY8kkW36GAed9CShxIpWkl6TtEa8KDrI+DKarc6qxpXeKz7b1bjwhH2qO6VjjNHSdlp4la6APkREj76pLrqADJORyrmo3sPODYGupHbrcn5b45BxJj2GZ+OqX1od3tYzyEcMN+ICsAWaiSHpOZO2uXvWdjbO2PruUcnZpM1MnrfpyYs2NnLPxhJLlsiJwtN6FvrTc45nZI/4NlutkpWf5WThtcAgkozQWGeXlmhOuru6KZ3qWiZNPquG5TI1y2WrVsiVLF/csmJ2wYaGtmx0atvGJ5ZsYmzepkYXbSS/Y5kkCeO61qpGrNnO23r9mC1tHbPl1aO2sT5luxsF290p6hg2K6es2h6zHR3VRkH1HBD/UZ9prKIT48ijnow9nCpJ8bqE5EBzdMw6xUGfnKD+0JD3t9AbyteQpjhcx9ZnVGUQbUAEgC/34zr39voTvun8U2WiD+6VgWyjHOhZfJQti91p4DgM6DekZT809lg+5Mste8sqOR4FkArOgrX1Qbt5e9rW16Q7LrVtYXnKrqw9bfNLh2xxbcYWV1m6O21bm+PiwXnbEf4YJwnp+LFW1d/p2ysKb27juT0QHCypwWlQU50rnbjoalLsakS0PW65aFHjV1xOY7ibzomVSAdpJ6xUla6xk7G7Szm7dLdgV65etlhj1V54asqeP92xI4MrNliUTgv9q3kx3qW+e2RbwYP+utu3HO8REiT+nUDPSqdBV/B8RrxH/Af+BIdyJyuHs6z9OoDf8ADc1tOzRMdFEzl/lms8J3XAv1N0fzPCvg0B/lqSrnPp0hX7kz/7S/vgg3M2OTlpv/d7v2fR//p/8599pXfffQBDZobEPR+5ogb9oxV0wJnvzwEQCoAYwmWYQaMVdHgCDmUNMfdVEbAIUoS+4+FiGlhiUwFz98cdgvf1ytPzDwe9EaYCl2hKUdF7PQP73mAQsvQfghhPHd5VPGjhIAmJw50LdATv49ze+ajnYgh3e8AgG5Qhh0H9t3/7PTt+/LgnWGQ/5eLgkM+2Xbl+1QrDI1bT4F5fX/e17Hjp8eIzeFGuCL3j/XxH0FIP2sjB90cS7S8CjivK6Ufnw8vz6/24PYBnsnTD+HJqP+3oh706Ul/9MQ+/0lixipSMtNqJIPu7Q9AvQX3pt4jkE0y1q/LLwl9HDCZrNTEPFHu2sPy5QJsOtMvHHIwUGlD5wQm9k4P39x2hMMX4YUeHC9tvWbl7R8oqjuK2BJWUW8MwFa2kmZ1iq9LAWKLc4LNXNriizN7h5SPowHMi7jsg5PBCUyfRWgyPsQyUNrMQMqQibH0FIz9wsETBHQnhuw6C2v+LOg6cL8h4rFelLEobvVu7aLXOvA0lY5aVMuM7Yuge1h1jXD4q/0AIJCZsbq5ZfHDYk8/9POD9rV0ZtaKfICkias2D4OOlReI0KVXsqEDbOe//7wNKvxuS1BUlyPEDdzl4Zw90/6McB3sgRh/mOIiPTgb96DTbA975KMeBeAGOg/tAvBEnLodn4Be9hdAhbE8GQlV8MjcwbPHdsiXy4wFuen39cMeBeArvE45cyT3A3z2UXPcGOAF3Kks4Zb08NNJfb2aO2xJ09aVrlpk+vYdrALy2qlJWJbRZUoKsc/NJ7yUhom/xpnsAqSI+8z8gA3Z5bcP+wx//sb37/gc2d+ionT122OL/P+L+A9rS67rvBPe7Od+XY+UAoIBCEUQiCSZRJEVSWpIoS7Ilayy7e9yrZ1avds94ptv2snst9UyvNWvN2OPQtrttBdsciRKjSIkUg0gCIAEQIAACqEKhqlA5vZzfzXH+v/3d79WtV68K0PSsmf3q1L33Cyfss89OZ59zZLQg+ThnOJ4flb0vo6C8aYnMoJ8a0a6s27M/ftE+96Wv2g9++Ky9ceZtmx4u2NGj9/n+OdRflVNJOGKkhEhJRmnj7OZL167Y57/2dfvKd5+1uYVF2zM1YcNDGlPCS+g89L0ZcCQgfRtVW1xatX//x1+wL37ru3bpxk27IqP62vy8DUvhe9+RA6JtNiArBPgDd3rn6tKS/d73n7G/fO01W5VxS9RQSbSwLEMVx8H+sTE7NjNjEeoHnr2+KF1te/PKVft33/1L++KLL9lPZYyfuXHD3rhyxa7LWJ6Id3yDvrQfidcDlYn8mJcy+i+++Rf2xZd+Yqeu37BrMqBJ51RfnjmodhYSMghoGzSja4yfN2XA/+7Tz9h/ev4Fe/HiRTt57Zq9dvWqvc7+KHru6PiY7/aPHBS39Pc4CeZ1PfcHquPnXn3dXpAR/1P9fknvnF1YcMfB3mJBBoZkraqIwufjQWmjUrE/ef11+19eftm+feGC/VT9cHJxyV4RTk8tLvpzhyRv2QPBnYKSj03R0GK1Zs/OL9ifqJw/Fj6+K7n6psb9kp7BwTElI5ZIB3BZ0NhCXhEVyF4wVVXizNqG/WRjw86oHy6Wy74mtqD7afHc0dERGxwZkdJft9m5WSuXNqR8dtxYRC+ostu96oEhTQizCvG9BAqRmoy2hNWlpJGINGi29Qzv6ntKz7IJHgZ/U/S0tr5ha6WaDGJd78ZtdaNkicamOw5wlFImJxf4poiObfEh4S4t6eKz0uo7cIhSqGrpasRScRl30LgMxSgGp67hvPAND/VWJDfiDgROesAQVrNdj2EfBlVMIoPZRvEC/R5I4nxVXZAT+mMmKyWjzgPAmysyxyWfBjhCTTQg3NfEl9KyVKGpWl1GLPJHQJQHelJa9DbA8pcefW8Dkzy6hlPEebgSzmU/ynWA/bJEBupXroeAPsnpCQPSF7u5CeGiJ8OEs0S0YdmE+E+0YiulISttErlSFrqEM+jIn6MctQqHUFeyQOUTUQCeoVGMcpwJHOUYOA2os+6pr739vvBD9YzpnTgyiQkxZgdRxNFTfHSoDxqWqi9Zsr7mTptyeo+1iQbwUvSMeGRM5bAXAfsmwEfBfyCLZHCKZnDisBdG4IJSN6mNRIy0IjhBAkcHdeFZcIuDgT28opIbmW5FNNqxRjTndYXvYrBmZGTF4+LHaeWq37Qr+BMtiR676mc3NL09QWJTRPDUwdGge1yLtkR8ererccMSOrjCiMZ8RfpuN4UhL01e78huto5kMnIHPhJpsQ/IiK3WTtjNpSdsc32/DSa2bHLinE3OXLKRoXnLZiqWTBCZgOGY9M0CKR9nhTst1Idx8YEBje+uZF88TpuD2XE+cUwQsUQ0akTjn+u87zoe7aUeSlGNjZiM1ExLcmVQdJrT93TZ8tmSFfJb0u83bHB4Q7JhzUaKCzY+sWbj0+s2ObrsToVcatNiwmWrIVqtxmyjPmM3No7a7PIBGcUHxB9lK4iOY0JCUjw76uHxqqv6MyZdKL62al3ZCp0R9imS7OnhO6wjdeYTqghhu/767sdW8ocx73yZB/iv95zuawC5Y0EXghsCvvl9vUMkCU4Ddxz04wd9oPcbfuRLFchH198JavWU3VgatZNv3mdXZg+Yyd4ppBetON6yyfElmxiZt8HclvRmycw4zrsB29wq2qW1SXfAJJgY6ZTU77QNx6LXeLtu/AyWzkRs3VK2UIrbSOQ+GxyYtPQAm76qzu26M8d2tGCVWtbm14fs4lzRzt7I2fXFqg3lKnZwqmLHDibtvgNZG863lJP4fVLvY0MKdnUcqCucH9El3i0aFxvXgvE7uI8LfyXAScypgOFJNr2rFKKkMUZSe/qdAf6994jXjPrpuU6jrHw0JnQV3tlfTR7xxPOCkNYAnAZL0lV+9MKP7Itf+rItS75+4AMfsL/2q79m73300bs7DgitbDLrgacuW9CVMPs7QWj0v50QXvc1OSIynAWSQlLU69YqbUmZ3ZRyJYEgI4NdxtnNmpDsWERCv3rF3lo9bel4QcyRFYESj2KoGIuet3ecN99/9wuSneAKcCzlih8b/zCz4kxDefhA4FXVzz1ouoaytby6atdRFKTMoFxyxNBtxNL7HhIu+XBKA7MchLYeOnLYxjT4UZjZAXdoZMxWpBz+8KWX7MDho3bh4gV7/vnnbf/+A3bjxnW7JEWJGeDZ+Vm7cfOaGGVOnzdsdWXJGR87O+NoINqhLpzVhUPqFS7hCOvxTkC7A7zthDvfDQZD37OUo4/tpPLOnnnLlUVCQsMcfHavR4AhSDX0kHZpHupT4QSJ+FeEMNrgFvRwr2sJCcaslKDl+jW7VL5q+TgbZhKiGuDmrqABggfWHUZKKHZs0OWbd9F02q/ruyVyhWXyHkpbtbklQbBiuVjd0tCMBIJ72CWk4gMNu1Gdd6W0GJehw8ZKygA8OVb5AU78U23UZ9ineNbZKHFkfErGV9JefOVlKRYDNjw5KZzKQE9mZWwW3fPrDgKSBPf2dwzNXp67gur0rh0H+ivVV8V0z1kuK2M1WbJMnBBcCWkl1diNYhT7iJTv0CjcFVQuPKC1uWrpyb1unL0jwAz1TpS9E6Qg3BXEZ5qlTSmIUlCEs7Dtt1M+hjAnCKjPPQokLN9Fb+/7DlA/v5PjgHHTZGZSuIhr3PvRnT0AP+Txbh0HQT0CuiDSg7z9yMhee3AcgItCasry0UkJx6B81tKHTgKiClrVLV3L65ra2HuX+3i2EVS+6SLl9IBvLEkJeCezWwIpHBx16EcF9tUbwxr6qcyes+y+h2/rRx97Kt8jvlDiVL4vtYhnrFNa1rM4LYQH0Sd0TqSDGLQbOTUpgrlkxJ566oN26MBBi8swaGyu+PCrLl33JQ/p4rglB2UsiDcQbv9DGcc//PFPbFYKKzPf9x/YZ48+8l4pfb2TD6gUMkiCmbGE0hmXUvDiG6ftf/mjL9pLJ0/bgozqhx46bkf24PTR+HPPv14j+k7f4W/1rU2bX1y2f/O5z9uVGzed5xPKjxNgpDhov/TEY8IfjgP1AzxLdEv//lR8/2s/ecUN935wHq7P6eFh+8D998kgFwZwEqldjJNFGbafe/ZZ+5MXfuyOgLpkFZux4ni4IqM6JkPhwb37bHx4vFeeGquEM+KPJWd+75kfasxueB0pi881Gcnz6+t+VOGxiXHxUJTCoLxStWq/9/TT9ns//KEtSG5VMAYlv0sqj9n5V2Sgf0QybiorfOh5L1M884Lw/i9/8AP70zdO2tzmlpX1XkXvbQkv11XWDaU9+bwdyouGVEUcvMhelid85c037Z++8IKdVns26yoPI1ptLOnerNpxQe8WRWuPSM6y4WlbY/emrv/HCxftX5x7215aXrHrKmdV7yzo/lm179WNTRvReJlJJy0v3SKdikuWsyygZVc3N+xrN2/aPz1z1p7BQSGZ/+P5efvR3JxdV/v3jQzZzGBBOkDVZmev+/p/lGT2aWJDThy5K42IlVUPQveZTUZWs+Y3b1WrtEUnLeFaUiKhzmW3f0YkRks2KnnRMsnyqpXXljyapFpXe1miURHOasGJCRzBh5LObLMlChaV8uv7ITU1FpodS8kYxZnF7D3764ig3Rhsy5xkhpmyCNlleQNrdxsaO3HJiRSbK6aYEBKNSe+qN1W28otpjKdk1CeygbLJ0oVcJu3HN7IpNMs0shylmEipPIwq5aXScAR2k0VVI2lzN69bhUiNQtFGclGN0VHpLWk3+IG8+iKhMtxZGfIo0RDGMEtjRUzeHhwy6De+rtsdCjKJoZcdwDIG29AYzI6bJdlUzEe58hSvVr5xGRuFRNVGUiV3Vl7Zut8dHzFCyiNCiMaaHhOeG0oY5szcq4/hfcoqJsOcWfumjHz4J9d9YkFyI9GpKp+WtRPi2QkUffCPPojsDqriKr76LVm5YYma+FJq0mrpaY+OUOF6R7qocBhrs3ww6ntagHvGFHqlr/nH+G1XPNpA1ODtI99kBAecaEztoUa0nNMgqANLNuAh8F20jGJ71SMsqnGWc7Kmm3zF/1p1W4o0bY2TznAgerkJ0eyAJTT2pJiKrDDEbyVOWUBX9uWCXFMdkxqzHelgHeke4IjVMnkZH+XxMetIf0FmYHyyX4L/Rh7omWpp2E4v/LzNLr1fxtucPTD9rO2dftsyoxVLJSUPxVpYkhZVG4kq6Ir20FUwuMmPZTpx0S0z9d0iG9Khq+M0kF6YCGf0cRwIZ/QbjgXVxZ0K1HNnUrui0rE76AT6HRrM6AnKRrQ8YBnpXblozVIjCelB9SBaobBug0Mr0oXXbHJ6xfYPXrHpvXO278ANGaTXbbS4ZXOLB+3SjUNWLmeN/QTYewb6TIrGkmur0hNlP0jWMVkU4Dwo2+lA30OgfYyZfnAdVvyDiAsqGuiPCFtRBc9CixpTXEHf0c1eHlANThP1jX5zjKNvzowOqes4E7m3rY+qLkzCun7cp1vdDSqljJ27eNROnX3ACrl1+8j7XrEjiedsZLpuhcmW5YSXfGFL9tOqDReXbHh41sbGZm1i4rKM91VbLY3awo0hq21mrMY4i6lOUnR87AKqM/WpevTlkPr5PhuK7LWCjYqGcX6qxeJPjUrdVrt77ebSiL15ZdxOXct75NvhwUvW2fq+HZio2YkH96j8vOiGMSN7sCOekMg6vQGh48CB9pOwyMXnPfFdbK6zdk19oH4rsnSw79l3kVwPlK6HYxX62x3gW72kPoJfBP3oYlgo0XWOzZXe1Ympnb17/UC3wd/COyGdQRPzkoNf+/rX7Etf+KKfPPi/+9u/YZ/8+M/aHtmrnIizq+OAQjlTHYUzwU7NTnz3BpGU//Ur3MGsQE2dI4GDo2BrwxXdrmocGRbzyhctxsZlSlExJ4B9BiLlisVkGBfj6ryBsp1ZPG3V9qYfCxGRIHVlFABBfDjxg4iAsHcmH3QwrZhEXG1DTFyMlTU1CAH9OeGprr5zs75fn521f/67v2v/5P/xT+1HUkTZ4PHowYM+gO4F82KSX/vOd+yr3/62nb14yY4cOODnRU9Mzfh6y+HxcXvsfe/3GYyh4RE7qDyHhgalNLDrcMuGh4ZteXVOv9dsbGTC3j5/wTZX5sU807428803T9mkFLy3z5z0s6gLUlBnb1yzzY11jd+Ur1snMftPtAJeo35mcwtodcA0QqK5RT47oIdbB57v+80bly9d0PgYUL0mnaEgTIR0vwfuQyAkjeiRRrdmNQmwQEm9S5m7QtCXd3vHSxQn45imvNpMXSqEbaq+RB6EDqc7gDbBcIV/jk+CAfm0jU9t8MnvXuK5XsK54A6G3r1yY90ub72pfpyXQBEe9Lo7H/QswpExtaFnWAc3nJpWnZidD/AUOLCCQRwM5ADP4bWQLXhonph5Q4wlJ0NIapG1V2ctPTItRh/MUPhL4Ih+DxO/74I3B9XRZ5jv4ThgXDfFRCtqw1b5ml1rvm6ZXMRSKB6EwHoNA2htrbvxGCUC4o5yebLnYFA7OqJdjBWOYdzpbLoDhBNm3U3KzC3BdjtIpdb/5C1lTvzG9yK4Ywz06kQXa+xRG4/W2K4redwFhKt3jDjQ+212ChYdRZm1jvcMb2+1QHns5jjwJRhSkGNS2m8HYV91Yx8AcNC/pAJ+2hBbutEoi6aGRPsFqy5f8eMRt6MIwmdlBAR00qu3xgSz4Di9gqMUw/YL9Ey447+HzAmIXNjNccB7OBnqosVYfjRwUPSNN7z1DdEEM4M4ORB1HmZHexGQUY1PNDK9g5FDmH62MGjveeiY/czjx8Un77OE+qdFFEurZkMH32O5ycOWGpp0we7jQ4YGHvrVuWt2VcYgR80Nywj/7Gc+bcf2TVma/Xl67eZ5DDBm7+IunCN29cas/eSnr9n6VslmpqftYx/+sB3ZG2z8GZGiCrAkA7xEVHdoYF2G+Lef/ZFdZ+a+BwnJiPcePWq/8OTj5jsra3yg9EJSOEneEt/+/qlTtiCDdiekRM8PqOyfOX7c0jJ2wT/KMfW+JIP897//fbuoT/Y36QeMo5Ro7MGxYTsyMRGMYV0jLYoO/8W3vmWnb9ygCnfApuhwSIrBzz7wgCVlcPhyBeVPZMF//NGP7G2VtxOQGzgsJiQXj0/PyMCV7NQYZonHN2X8/8cXX7RFKfE7gXou63paOHpkgnXLwomutcQnLy8v2//12WftlMq7vXUBUPc1lcmpMB9TG7OqY1l6xddu3LR/fu6cLepeS3mFbeQT3r8mXnFhY9WK3YoNdUWjzU0psksyHlfs85ev2u+9fdnmqhxV2HG8sjyhLN5xQXi7iENmfUU8asOdUNSrKYNcI8PWa2U7uVKyFxfW7OTyml3fKruDBEdxSuMzH6lJ1jFXLbpW/zOrj5HgIcniYYSca6C4bPedzEWDTWa9VXNh03l8qsO+BnBL8RG9z+aKKSmtXKu1Biwng2MsFXMjt6Jr6LMx0QHyn9l59hPAQcTyhTgzdhqXOY0rZG9UOkaVIHHxhq7GQl1iDP2mLbmXTYrmVGccA1kZSRwX2YkFYfCchkDEBntBcGqJz9SrTUO2ZYXpQ7ZVa8uAGrS9+/f5CVmssY9rXLKhL2XR/vWSeJz6nsgLHATQRUs4JzHG0FsI3Q+kngAlWNfhE2JqwTVBqPdFG5syyJetXTygH7f4Uug48O/iXbHmsuVSJZsrz9jl9b1WqglP6k120U90xD9NehhKtvQF+Bc1YHPBiMZFQ3w15KOA35MuE8dpEM95lEPgGMWwEk70KPIEWkm0ShbfumHp5oKVB49bOy2ZpDEdtE/liA9FW8Hx5mxuGBiFXogDJmu6W/IlLcZGmeJJRLzgLGRDRI63JKIAZ0Bc11kGI2QZJzqEMi3dKcmIalozPqi+VL+rA9xhIRwhv5MD4ts2Jt4hPKkY+ifu9yKqEw7MgEb9U5WLa8yii3jIuLdXdKJ+Y8kmkxVuhKoB6aVFqzCBJkOYdrGTfRI9i72JRGON7pBdX3nSNir323uPfc8O7j9pg6kNj9Q0DBRkg/o8Lhr0yAGVEWVphMrhZBKu4aRBx0qjt0kvCiLJMLiDFBNuoD02ZfR6EXEgWneHyi7J9TJ0jEzgMHFjin7w/GiDEvXQVWbuaXuAH8aQxogM23hc+Ogy5vQ7re/plhWLG7ZvzzUZw1u2vLLXTl84Zgvzk6LRuGVKy5bfmrX2wf02gMOil2d/AsJPYLs+fEKvGj8RjVmiO+jb258VxWos4rThnkeF6P5tbdfvBPu3qd1EdZA3+PLnvJye8wKdty65K5uNsc/93RLHz66vF+zUK++xG4vTdv/B8/bIQ2ctn9wQ/1m1gaJ0jngvmlxpQPwA7uf7HLhjoGlpPbtn9KKN5Wdtvjxtp2cfs9V1jXM1LRaTHRcRz9AYTFWadrYkXlefsrHIAStEBvWIOGc7ZluVlC2up+3SbNZeuX7QZtdTNjm4ZuPd79lo9i07fmzMDh2YtumpCRnFRFEHjpJEbc0GkkzIiVbVHsAdB8KlOk16qFJLtdd3xmvQiiB1Nq/qi/CQ2SNdVPf7Eu+oyv7JyT477+MU70jPiXjUkcoLM6UKvXrcDqJ7jdX+O+xx0KlKt07KrnYH5Z3vkRVN4Q59S7tpJ5EGX/ziF+2Zp5+x973vcftv/v7/wR46fkI0X3b5kmSpx26OA4x9wkGZ0SO0f/fK7g5qtocHdyXU2XUdZRUDASYQk0CJMrA12KhxP5FRfZQ0NhCEIAkvhvEYG0VIMLBmqyHmv1BflSDLiUGKaTl3DTDan9ddk5CDEGMmyI/HwmPJQBD4GbJKGHoXpTT96899zi5fu2ZrUiD2Spn74OOPe9TBbaA8++HbUnz+3R/9kX3vuefs9TNn/D0cDukec2GmEKZGqDGhe8Ea87ifSjAhZYhlD6MjEzYzs8/P15+amrG9Bw7ZyMiY7du/344de9CXPKTFWHA4ZKXwzV6/ZCUpPqwrvHLlkhjRrJ4ftXNvn/NTDzLppB85VanWXKHAsQDe2HMB3N3ehFs/qC/gOHY861rvMwSeoQ35fNFx44QnHIfvAqFwJ+tyu2I3qzet3Fm1An2t5/qfvRcEhsjtee8E7sU10PDkljrrdr1yTVeF3+iwOy52fVf1Q3i6B1WMV9qjG3xB0rUeTfhn7ztCI7zGMzDk9fqizZXOWFQCOiulzZe+kHAe6I/1bFn1PWhfrxFemLI0xo7TboDbMFGnUG0KfzvoQQTl0MiIdNG4vfnm61ZfX7KRmUMS9owpNHEyU+J7/+97AGHbbKCHgRSGZIXQllJTk/KkSthC7ZotbrxhqRYhetMyADSm3WngrfD6Aiw/gOGxB8HtEDwV/rWlfDdWlyw2Mm4chfhOtAAttUtERmjcsvxgx/PqMdtsiBHrOSJHMKpj4jf9RizlAiElw6PIx49rvA3CJ3aA+v2dlyoIb6VNf47yw7zD2mKoe7kaM8Gyg16dxCe5zikU/QBP5RF4KrDTcdCV8BVjtcG4jLjEoNVunLbU2P6+vqTVElLie5EUUQc9A1p5+JGJwlXoOOB7WE+cSQChwh5FAE53dRzolsYXe1W0thYtNXp79AjlcHKGpKErlsERUboh/svJN2HUAUCkG5v14UzCAHaHX51NBTFylFd1Q3hVm9ltHIFNvl6/QDEdziVtZmLSjj3woP3cz3zMPvUzP2MFspaSihHvQH00ZhHQcRxGqg971iRlqE2PFu1Tn/lFe+p9T1g+l1U9VWeUY/iVysCh7sqssNTY2rStctXOXbzs675ZunX/vn32Nz7+cXvk6H2qp+SM+izG0YrehQO2sLxkz0s2XF9dC+rSB4THf/jYMfvg/fcHx4PhVCEaQ+2aXV21P3/5ZZtdW3NjcCeMSYa8b7JoD0xN+RGpDhoHhP//2U9/apelDOwGKIvHZ2bs5x64z1JCdbjPwcnr1+0br79ui1Ik7wYHhoftgwf2+34O4LbUaNqfvvGGlLPrVhVudwPKG5Icemx6xiaZ3dS1uvjkc1eu2DfOn7dVGej3gqT66j7JnMOSa+dlrH9O752UnLvLaHWoC1/M+B/NSBbIsGqpnqc36/bV2TW7WpWC1XtuJ2zI2M2pvntVX4wyCQdr6uFN6TfPzi3Z9+dW7eJmyRYrNVsoV2xW9dmSYj6BHI81pFfGiJMMjH/Vm8Q4xGAm/L/cYYmR+lc61ngx68soUPDLNXb/71pRirFUY8kuKewaK6JEGXIdjwygOsW45JHGMkZ2Xc9TR+QMhp2Iztg3CiMzKdrOJTBgOLNeoPGS7FRtvalxgBMjKrniG1zGLRGLWlJDdyCe8agC+CgbULLsgpldliew0SJRF4lMwbIaIxy/mKotuiOi3Ir4hAZ6Dcsx0WNwklB2En1SdN3B6FRdMarhNujg0BzgEQXsZwBIx/OBA7PwMGP95j7P6prvz9DBkbxpEems7dx4j7cFHCx0HHjOMsxjbBYofjuc27BCflXXk37U2nJtj/S/pvop5/0Vj+EIEz71iyUKXV8GIB6gbMKEM4GlBx0Z7SSMWzYc1T+1TZ+iG5YFpOorlqnN67roYOjBYINH9aduKx/9qXJRjs6knqxF1nNehh4I5Bb6icoSvyLawCMh/J50nY5wIvlL9BYOE/RZYk2oN/smqPO9tjxbbK3qmZjVksNCIXlgiBM5IFkm+otJp05GsrYmnlOKVywvwy0tntZU39IoN8DV53wy6099fUYeWaxr0HYcx4/oL1x/Dh2mF9asMT7mer0bZGoPBj75rjdG7cb8e22gNmyHDr5u4yPXRGPSjfQcWkVU9BZRCspVfrpG2URWRiU73QlAnnwKj/Ga9BjpxDjkqRPXGTehUeSz6fBxvQ+d8Az1vCPpz2Wt6hguQ2VcIouISPC6qD/YkwAj338r7Yxc4MQB36OA+tBn6o1YrCO5UpFtMGf7J6+KrqRXLU9YbVn9LPxtFMT7JbbZByGkgTCFEPY/KfxNfaJV6RT0V6/9wX2nfv8eBXfoHt6nt78fppjGrIlfBP0atKs/+XMqi83k0YHcsd1XxyBFrVrL2JX5CXv91FHZx1F79L2n7eD+Od/wcGBlKVhu0qOt0EbgE6dhCPxGt46IJhPJlo1MrNt0cdbqzajNrszY2sa0VRpJ2yIqql20oaTso8SkJQeyVm/INlopSl4O26XZot1cyUlf7dhQ/LJNpE7aA/tMvKkj2ytr46MjarJ4vOiWNkI33t7qssZrTn0Y2G+AOw74goGvasPBcHdoxPW+965sXtNYFW8rTPddDf6C1tIz4q073uOggY74AXytKx5uTKRovJB0e7se+hJ83gbKGV4JbxS/ZFJoICH9N9R7dgBZIEfIKWz3wsKCffWrX7VXXnnZnnjiCfvN3/gbtn/fASNiJ27sMaVxlBAf3+k48PVkteAMb3aYZtC8KwCLepf1rOxw7M4CCSSPJkA5I3yoNwghlp3tdoKkFX5f3+k8KZnsfM1sfVxCcFMMeLZ0TcI8ZqXmlpjcpoxECV4Guv48D9DAP773pUv1q1btVm2psyYizFm8gZHY9HKcuYhgfY8D5bOytm7P/eQnNrfIxhhF+6AQ+P73vleDOeiAm/U5Kyuvzc6WUNmwbCQI+3lRCtrTL7xgN4X8pvL6wKOP2iMPPeR7IHib1X4PHVeZbmCrnfPNRVtqr1hloCZFomIjqeEeAWugq8M5S5kOZV0gyxT4nhFzzBeKvivx6OiETUhZTKuMcqRs68l19wq9cvk1GbBSGDQgzpx5y6rVmu+gf+rUSSkLbQ/hOnP2rNokg1/M2c/mVBvIH9hobdiN2qzs6JZdrl21sZgEjq5zcgQ7Uc/PzTk+tjY3bFHtpW7UATrA2PVB30uEhZ7aOmtry2u+FIMlBYV80C9kykDyfrsr8GzACNl5eq615Z7wVd8DQ0JB3wEnHfCq56iDLxGQwK8RwSkljpM6vEwBHy0J5Bv1G2pj3a5Vrli6K8WprfZL+TOcCDCxnrOAT36HUQbhNZ+FZZBLEZwrXdH44Zxu4YVjzDTYYTT0pYhMQihqFSkiN0tLVoiPWj6msSFx6KB8w0QNF5oL6oNNT+V2WcoaOyMHOEMIAltrKz7rE5UC11SdYz1h6oiggb200lm32faC1VU2NJuPaFz34ZswdryjjNNwaYEzcf1VWmW7tHVaDL8l5XRBSt2qpdXeTGHEnTFqlecV/nEEYhtvPcJLtHUn0Nt8SHnY2hCvqVh8UHkxLt4BXBFkLxDVcadTgvpigGxUW9bQZ0I0h1HJrvhhn8Mjgs9bQDQU90PjPniG//uf6gP1+zs5DuAhRDJ0SyVfdhCRoQNsl48SuO046CnH/C8aoj4Rje8Q+utxN8cB+XSjecvFJi0loVmbO2ep8YPqg6BN3n74el31CZcr9ABHQOg4gPxqJfUJez6oj2uby1bdWrUSpwiov6GNuzkOuNeSUV9bvmrpicOi9dsdzoxLju5zEH9SkQG90GbVLVT2eIe166qI6EcCG6tCRgFPs5Fit7JhnfKK8M9RjqJzKt0UrvmusU4Y3UQhYw8cPWoPHnvIijKoOSsfuvRTdfTHP8eryoUP4xzPZLK2pxCVwb/XHn3fh2xsfFLjKRlE4kBveoZnWUrBxltiRDbQqNi+6b2WFP/cOzZmjxw+aD//wQ/ZLzz1QSsov7bwwZIIPxKJeioNtOp27uZNO7+45EsNQmDTrvump+1X3/c+e1CGvDu+9C5RIyhjW1IKX7l0yWfBm/CiHXBiz4z97L5x2z8+YTF2Ue6VV5Eh/rLeOzs7u6vDAWfFh44csY+o7klZMaHj4Orysj197pxvVng3eN/+/fbhgwetCG+TrOL0hb+UTDkl2cASg90ABXpGhvWH9+2zmZT4lTqjrj5+4cYNe/baNdsS77gXcDrDCSIdhN/X19bsT65ft9W7OClCwHjEEHm8kLYJ9Xul0bXnVyr2wkZZ/PVOXIZAxALRYwck1wZxckjJ74iur2yV7LnFFcmMukco8ByJpQssRxjLpO2A0NhQqaxXx4EA32CG1MlORurFlU179fJNO33tps0uSc+QYT81PORG03qlYU3hkiMXycOXgEnPIWoBmUMkAxvsZlMy3mWcsnEq0XXMXLcaUswls5sD0h2kM2Eo4RDAGI9I4Wt3I05XydqmdA42VJTRpXyZ/cWg99lvjX1m3X1/D5ZCMEMsmscgRt5ymgTKaEx8gJlf+hQnWV28IlqYsIR4KZshMsYGiwW1vbc3ixLSDcfpcmfFSqTmhq1Jlyowow8oL6KKGM8Y0RgS7iDQNa+73qc/3SGgBG/Y3Lxkl7ob1lDfrLXWJVfF43rl+DOdhkUbW729A3BAtqQb1KyQ2LJick1jtC3dsCDdUsZILe9yMptYkyy5YcmoOhInpdoNOyPhEGATRW8PGyEKx+AxiDYIDCzV3gZKl2yzdNnqwv8Fibdieo/zOPixJ54hFFqpK1wTIeDt5095eVkyLYh6aMfSdrk6rzZ0ZXCvu2Mxa0QQFHzZhevMyg+ngTuTiJrQp+vxMkZS3Yp1NLabRFQo39nGTe/LNT7Vhkwqr75kWYt0GmG5KCOLMx260h99NtrbH+hW7LiPHsTO9kFb1F7pAux74CclQBPgQDpFZrFstbEh1/+pC9pOQvK5FivajfnjtrW83+6feNVGJ2YJSnADhXr4BA16Hfqp9CZfDqGykhoXYvJY4F4u+o4b6upmjhDEkEfHpl7UwfNzPOhZlevt8Cgf/VbSg1aWgUXiqE72g6BcaJeI6dCABrsBedJe5a3yPEKZsrjfux4m/efGtUdFqv/D60GdeK1t2WzDJsZKNpm5acnWkmyTKbuyfMK2Kjmr1VnC0LRUUnXoveuJOvDX+w1988lEF44Kk+4QOIaC+zwN0/Hf4pPgn/0PaKPjV/fVFCvLFiqpX1vSr3CmI/uoa38K8tMbGPMN5cXkTe96f9pay9vZC4ft3OVDvi/Eex68aFPja+pKxrF49cK8ddn3oqcf+hjlU3++rL0H3jbJA/TtrvhvLCGdPl21wQKnjGl81jK2ujJtm7PShUv7pHdP2vpW1hY2xmx+ZcyuzRXdmRmzG5ZrvWb3HYlYNr0hHlcW3odteKRgxcGC7Bi1tYczlsRfaVx33MyVL0hVkZ2VIIIyaDs0DRsGaZj8bfivUq9jbqWNa/qM2NWU7Nb2ls1Jn9eT4jtpqdpqqRLvKbvb3utKVzHpDRoE4gk4CsW+wIvSddljaxr72ARbnbJ45q169YPzPSaJoGXZutSjH8DzcnNFNsa87JGKrXc2Nd4Ltra+an/+Z39mP/7xj+2RRx6xz/7yL9lh6QYxdBDvZ9FBSzpkYkfEAQW2asGGiIncsBHeH7Qo6Ni7AR2M8GpXy24IoNhG8fxpgPpsjQYuhYYg1PsnDegHrvug7RGSXvIKgwAEVCIZt1xc+VQXZHxdtuX6TUtpYK82Vr1zkhExRjF9OgSEohD3srFTtTNisy2b1wAtxIs2nJYKIaWVWR1n8hAEnjR9h3nkmElHwXnySfvkhz7k0QPOaAQXahIGYuZbVlKObRuNBkeWsQMza2uB/Xr+137+5+2IlCt2b/a2YPDBSGCu1E9/V2rXRFTzVm3XrKa6Tyc4iq1HmbsA7WIQwzD55HxkNjGCQW4mKjYXW7JiZtA6w117bN97LSPCIRphaHjYn7l27brPrvHu0888baOj7E0wYKffesudE2wqc+HCeduMlt1hQOjM+fpFeyB1xAfM2xcu2O9/7nP24xdftMnxcQ3EpJXLJSvkCh7CiIK0LbB7/Yjz4ftzP7RXn37VvveXP9AzAzZ5qKD6xCWkhUH1kyhEmNTz6ivq0w+B0yDAPccBXWmsWS6StMV2yTL6TLnX01Hq+AFENRKMZputNVussTQiZ4WYFHjd5wm6EiZxrnpB/a4+rZy30e6gVVbKdlrKL0tDWHqSUZ+hrGJquXNJTMydCL2EcMF5UN4s2Y/Pn7QlCcpuVTQpxSwjxpgWTtnIz6WF8mG5QV4DLx1hVlCGDrMIwpPjTAmcYWRcrl1R3Uu2JSYBrU3Ex72B3j4lwlILiY6NzByw63MLNi+6KxTF5NTXjBmeCdO8DP5rrRtCe9c2OyWbiI0LO2AhgFZp1Y18Qr1hUBxHN1u9ao0O51yv22zllBWSDT+aizlsjryJZwkFu5VHCCxTgFFF3Ol45/0QwFljUUqLDPs4UQHiEe8EbSnFvla+x1d2wmpdCq5IiNlfQjiJyuD4POcF23+3Q7/jILi721N9oD5656UKyoXQaY6tER8kyqofvK8xzlF+aIejSaWq3tSHd3arwa6OAynoLWlNNyUoUtFRV8Br8+ctNX5o23EAgDc/j/0ejgNVTIrcrJUWrlpTNFHZWPbj/+CRmbE9ol0ZF/rOzJWH3/fqAIDDVqNs9c1FyY47lyvQvlYtKMsdB2x0AJ2o3zsISmb0EFBqOMeldfWsX6Ou8Om6cI5irbHR4fQFIc0dAaJ19sxx3o1xIsqOi4qTGncZ8SRkh/e+8gsiBwJ8M5Pkfal845m8Kw7MiMZbwaZuST+iUjzJBbDeY7mC2ui/ZZTRQRHVa7hQsCcfPmEff/wx+9gjD9mj9x21EZbdqJ7tasm9/jEPdVR7xSuy4q+EmzdRYlU3DPdxGVfHJS8++8QT9qn3vMcGcTQJTzhVwhkdZE9ZijFOh3WMMvgEWFCdiDb41cces4/sm7S8FGffV4G7PV7C2f2nZJizp0EYug2wrOKJAwfsb6jc+0Yl71U/329Cz7AZ4xsyys+Jr2zL4z7A0fF39N5jMzOWotMkPznS6/T8vL2qsgjb3w3iasd7Jibs5w4etDEiFVRPNgc8I177gtq2oXFzLyiqXz86MmIPCm9vbKzb11Q/lhncC7jL6QofKqRtSlWtNBP24mbF3qxUrfIO7w4KR/flsjYuXoLjgJ3uz25s2ql1KW93cTrgZDgxnJKsEm2LVtoYcZJznGaAIcwyleevzNuF+WVb3SrbwvqWVRttOzCSl+yWXNuqueOAPQ6IOGA9trR5N1bXNrdsifuid0LSUzKCIy0ZPhwrp7ax3IkomVo72EWfvQSISGjJsMe5sFmuuN6TlUypSQ7l8lIsxYubMsBxfnD6BL9RWhMaD0miFqBFGa4Y80RKBnsVDFhCfUD0DY41NKf02nnr5idlhIm34zwWjcQ11hsan03plez3UJfBwcTFgi36RtjV5qZtDtSk9+xxOoM/+CZmaoO+qU4avfQR9VObOW0AyqetTpbiOSvrb9kZGSXsgYXjYDI5qTcZQqq3nonWxV+E/6aUdlE4I0MgnYMQ50jFhgcuWjZTVZO6kiGDNlsetNhA2bbqZ6yYm1YbJG/UFte7REcciciY7MSJ0pBhq3vuNJCcZ5wmIuqbyqz41DW7rj6oZSftfGfODqcP634gMzwioaveVd/RJjaEdeWc+85XA+nKZonIemYfz5TetqR44Ib03aL6J83yESXXkeERah3LJ1px8TPRbZSJO2WXkm6MjttIDjkdddWnF2sXbFDXlros3xixou5BZ1kZELmI9AAZE/WE6seEH/WCf6leOAzY38AdTS67VE/xaXdQNMWnhYvtHe/b0hfmN6w5GToOVEc9z/trtb127cZxGx5ctqMzp4Vj5amxHdUYgacFywrULmR9r3z4MQY7OKb80NgLU0xyAweCRwHgbFCdeJfnXHfXfXCKrMdBx/W65OJ6adMq4tMcRwoek9KnkcsDZckZjFsvX2WTVy/pgo8TWB8R1P33wvqgJ+HgCI+dDK8HSe+prQkZw4Xmog115i17eFjPss/ZhNKYnyjQEa/qRjUSEsTCUJVAlwnz8/L4jjOH8qWDh3hxGRE+Q4EY7RoTXdqn3+G9suq5JJuvJFlfVZtxrDARGGyqGeAwBH8HzxMyFycNdNEDDW9b3cjZ2beO2LX5cZuaXrRHjl200eEt5YMsop4NX55qg0PuGGS8h1EGtCu02QB0RJwvell1DpwMnGYRjTWtHl+1VHLFZiQfi828XVq7z5bXR+zSUsJKddk6yjPTPmdHp+dsMHXTSivnbXrvhE1Njdr45Ihlsqntzd0D3RMssvqgaW/Vz0k/T9kN2XnFlGRqIrAbAAx+bEX05BZLgnYDGNPmdcfNmXjZSu2yOw6SynM0zgRskFc/4LR1fiY+Z+Ul66ZHXM/qf/Rt2WFrrQ3ZuuqnZsVm4lN+P6zbNrDcS/eZXBkgamEXmG3O2c3mDcmXhm3JJhhtD8se/IF985vftAcfOGZ/42/8uh09cp87DQKgDLWafVjEg25zHKAUNstrFs8VZaiLkUFc/gdxQiBhBfsqqtb60oaalBL9pQbHfEZK1EaLeg/xRvB9m+h7f8Gv26Hf6xRA8BTMCcEVTSfEQDuWl/CrN26K0b9ty51lV/jmqjes1qmIhUrIVtdUBQk7KX4HUnttT3LajqYPSRkINg7zI7xAMjNhEnSEuVOnrAbEiWPH7Jc++Un72FNP2R6cBr3BD0wlJmwiMWZTsYltpwEwJYXogcOH7clHHrFf+MQn3OmQEVNxAJdijOKQPhD8t/4mEuN2MLXf9iZnek4DboErBr3/fEeAQTD4huODdn/mqI0lRu1I9pAUFULj4zaoQcrmYEQ+cNLD2NioOzNYHjE2Nm41Mczr1677kgnK/ua3/tyO7X3ARiREb5y+ah/e8wGrVsq2uLhg16VM/uUPfuBHW5148EF75PgJD7FMy5jxiAyon9SrPPkx6z7dnrCTL560S2cuW7qQsyMnHpRiM2grYlhtP0c5aouEHHofaPzg1dS7pACELc8rYlMSjGkJq7FYbttpAEMN8BaUyVeohiGeFCnGIxJA3awryy6Q8JBLYO+PT9tYRHhLyNAqt+0rGjj//Pd/3/7DV75iL7zyip9zfoSIDr3nUQgoiyhOJGZoJARxGvzlc8/bd7/5or32/Hm7cnHFxqQsHJ45YtWIjIdo25eGIEAQaMzqrFZWbaNWtWy3YG+eesteUlnXpXCnxbALuZyM+1G1c9xmRGMT8TFvF43yNupfB8+kxh0GfFXKGLtV4yBiKUpe/egI6KWh6JAdjO+zyei4TSu/QNTcAnajZ5fiUrRpi/WbwtiGXSy9bJ3Iophm3SYyBeFQQh3nGkad6h9L35oV7weMJcJlo1Iq7wbQK2fy1hauWXJcY0sK6rsB9ixAKN65B0AAG/W25ZJRdVPDmpVNywyNBwqDmutCqfdcCPAZNzoxLl0wBU/d+WQfoIy+C8cBtNFcXfSjqmIyJG8DxgdCEfqhXPqJyyj9EpSRu7RvN8eBK9u0QQJiKLVP4yJnlYWLlhoNliqEY+KujgPxPxTscAd/ZsQ3Zy+5kh7PFi03NGFDB47LuIY3BE5dZheDUxtuKQ0gGWdCu7TuuE8NTztebwH8DMO74nUnhDNAs0aocEGUAzP5KIbIGjZ66yifiOSQ40r14vkBKevN0oZxdn9MdUJddkeZePiADAecEiIS67IZJPnpu5ejPJi1ZOZUg190oSTjBLwE8kp0JZpurF7ziLvk+AGvL/2tFrsQdzpRici6IARWqrram8kPWUbjFgN9QO2Ip4KxgQHeUT0w1KJ4/vWbmbN9hYw9fuigPXHfA/bkkSP2qYeP268/ctw+eeI9NlqQbII+AOhTNIGswgE5MzQknh6zmvobfo+T4Mj4uP2a5MxvPfUB21tgHwjVLYHyGPBiThM4ODrqDvYFKWxsUkjuWdHdhyQL/osPfcg+8cADloGWVU/eQXke1PhlM8S3FxdtleVtQY0YShpjSfvwoUP2X+vdaQxPcET/qUyMwtfm5mxxh5MC4N3JbNb+2n332cf37bOE8O88VHjGoHxWsmWhEqz1vhvsE4/77Zlp26cxcFFG8NMrK1aBF98DoNIxtf+j4uUT3YRkS9Teqlb9FIWy6n4vICriuOo8huNAKJI5bBe3SnZeqSzevxNwqExmUnaiGPej+whzZU05uMXRBEZwHJyaldEsnYPf4Ak+dd+eKSuIXyxvidbVB7kB9XOEiYGEdBoZOVsr9vrF6/bGxat2bXZWCnzXhvMZdx5U2xq7zMwztpS6sazvTYCcqzZllMnYPXPpqr0mWVOtbNmRMdEIDj7RamDYl6X4x3p7EcAPgnXgGFj0b0ttZQ8IJh34bvVNuk4yLZitq9YaUtTXlJd4WEq8QrJ1c4PfddcvytDe5kZw+oSU9enMlO1Nzdie2LDLJJYCIFdYL4yRy1iV6SjjItgAmggoDG0cNxQP/bvBIQV5WO/sH/uwjSclL6Xj+Rp1ERuOEE5pYJlCYyDp0QYAPAxgqiKie7APdrcfym7aRH7D4gMFD4Muqn4p9TtLF8gPgGdEcGpExVvVt26s8b5kHhElbHJXkA46UFmw+PgjNjT4kOXj0sdSh31cef/wjsY2ex8wkWCJXmSv7uEkoP8Y85E2+7eorXHxJ+F5f36/jaSGbI+Mipzq3iYMuVc+WROdAI5Y8uAOU/LQzVxzVW2IWCM1LkOApShxO5Tbb9NitjOF+6Xvcp2+ll6NQa4yyy3Rg3h8JiWdS/d8WYMS0QakLhOD4uEeCUAdqDu8Cr5OdJZqw/KKxNqGNcdkEIt/IS9c96h27UbpPbbZlF5y6DUbSgsP9GXPueCOmHYwJoguAB9etq53VJcY0bFcp43gSskdF8pjQDpVMOseRApAw16u+kZPwt6kExNlGxf9dmyhvCHdLmGT+WHhO2rr7K+TllEJL5PO6xMKyltUQ/dvgztTRIjsjcXSABXSu9PrPxJGL4YpY2gHcD+om+ouXhmXHpyaGbLJqXU7vGfBNxCfWx2xm5f32PzqsK3XRWvSPVMJond21IXxwQQIE3cwKa716gCt86krap+e0+9+xwHdMStZCn72aszGLG2zGns58f+ceGzwbpCf07r4ieu+6Bx9jgP2l7mxMmyvnT5ilVrcTjxyxo7ff8myKdFEDzXUM1Hasobw2Qavuh46DQDXvPpsP/DnkynYUMoEflNGj2lmpC8UhbNBGc8xOzAlfjIhvaCbtr3jXcnUZTs8OWvLC69Kn27ZgYkhO7J/2gqydXAUQP9uZ7jtENQ/hLT0gyOZA1ZsDdjh9AHLpaR7q80eNSyAhgAm4UKAplwP80/aIX1lg6UKUZsZedJmElN2OHnQRsTrIKPt53oJpwFo8EnIRtn5XZdIIkaLygmfm0lOug07IztxKj7pE55eG+Em7CegI7vXI8HEB9SxvavBszSDsTqWGPZ2ziSUX3zK3nrrLfujz/+RL3P/z/7Ob9sx6QRMWpB3CDgj4fecrLPtOPCNudiPQNknckO3VSQEkBb+hVfwYjUJddZATWYGfcACEMFO2HntVj63X/dO0F9Yh5DRA56HrrNuiHXdcWGcuc9BKXfN1qJttlfUYRWrtJZsrnxd46hrpc6GjIoNY3M+WBe5UbZ701BMlUdbDIRPZzgMdJgWiTqEKbwWXgf67pPfxNiYHT1wwPbPzDgD7L+/03Fwbwja3Nf0e0I/jt4NIOTY9TghZs0ShiNSYDkVAubA9YmJSVtfX7ML59+2gwcO+tqXt98+a6MiLJhPLpu2D0tZxfh59RUZmcLdhJTYbQjb1/uESQ4VB92L9eEnP2z3Tz8ihWdEwj1t2eiEHsvbWrNt+eiIh7wui5F6BImET6vTcIfBrSxv4Y6v/O675BA+w/E7CSkFa/V1W63WpDAXpFDJoAgZBiOWJGG4sbZmv/v5z9vzMuI3xczZ34IZsg89/LANypgPnhWe1X5wQDgdXtGzly7av/78H9s3nnnWzl+9auevXLXR7Ih94MRTthrbdI+xEC46bKgugYJUkcLCTFBtMWL/4//t/27//g/+wF548UUbHR62R0+cuNXx/f3q7QyEQb285rNPb7x92TalbE9OTlu5WrYXX/qxPfDAMfELMUZwEKa7AMKzWVmX4jZg65EVu1p+3bKxkk1KoSzE0o4/jDPGDaeisHmfn9sspWkndKRQeZg7YwhhejdQmfXlJY3Ari9T2C16YCdgvHECgitKyd2dErQyxYxFt2X1CiH/WQ/p1IXeaLod/EQFhKmEJFEhAdd5h3GkPn9XjgNBc/6mOwbiwz3HTw+8N9hLQ/hEAXJ+IggdBzv3OAhhp+OAfOBVHXaTZqlCco8lBzLWWF+0eG7QDUhXSAXMQtJ3fg2jMgSNA8L4PUTZd6uOWSo/aMWpw5YdZuZONA6tSwgGilo3CNfHkdAnlABmq9uiy9b6vCWHp90ZEYILaOXDUjYEF8c4+cZqjGvhvrM5Lx2rp4jQBTKyOqUV8UzaIH6sOmKE+8wc485n/kUL/KaWUnboG5YzwMPUKLVJv1Fiqae+t1S3aHZQY5E3xK9RgpjFFG7YT4Hx0iyv+oaNicKo6i9lTe/7Uh7l6Xsu6HdtbUHDOaEcZPBurVsik3c+iOOdvUI8yoU/5Q+u2MsjnpXSAP8QvRGFUJRye3h6jx3fs8f3JRhJSaEH/7QVfOnP66ZnAwdQxPLC2f2Tk3b/2KgdHhmyp+4/Zr/y6KP2WaX94hsYXc2NRfFaZCNRC0KkEiHJD09P20QuY5NKx2f22AfF7/+3Tz1lPysjnqgqAF6GQugh6vrN5ocjGkMoMkKZDCkpVaOj9vGjR+3vfehDdkzfWTKGJUdECGviOW4RWXBzY8M3MuwfTaMaZ79y//32N48dsz1EVah9OHRwFhUkFzk14ezq6l0jCPKq58dHR+xvqS05fV+R4f2aePRNFPR7ALvDPyye9eFU1oZwbin/ZcmCN/Xexl3KAqDu90jOPV7Q2NI4Rumqqcoreu+CjJfNXSIOfIPLkUF7sJiQ+piQghnzkxHccYUhKFrkZIpLq8xy3lqWMTlYsGMHj8iIifupClAAZ+t3OP5PfbhV1/itlezktTlb2Sy7o4W9Cx6YHrVspGXlrgwUaEb94U6tdMESQmwLPiNlD4fGzbk5W1he880PHz884c49ZrtbolmiuRodGV8a79m48tF1llQlNc4JWW+J5zH2cE6LGGXY1a1UkWLPOBB9EW3ZSAzZWOum5ScOSvFN29LivK2vrVqSpaoY3OwxILniRqjwBB9qCy/QnYfqq51Ow13xYviV+IMn3afPKJMIDNmUTmOkgWbVYjLAO7mpAJEC1X4bIpL77FHQinFUpJ5X3X1cCGgfdNuO39p1PB5p2nByXjhdtfPlE+qrogyNtmUS5aANOFpV/674EvoeDkg3mvU9OdC0XH3OYiqzOvKIdTMs7wp4LYYHfInyiY5ijwl2ba/Fh7zPKB76Cj9xLBB5AX7hcW60KanSxukd3j/wBfW1Owg00jgRwh2j6m/KQQegP33jRfGEbirvTgB0P2gjYeKpMi7ga6FhTnuS+j4YlWGWKNpyZE4yNYha8gkX8QLwxwZ8bAQYtCtIGO6BcYHuIVyqL6Ma0/WREStZ3mpV2RVN9Xk9amdvPmUTxWXbM3HTCMn3sH/JNXcAqE0sZ0D38iMBPT/4KbStttYk25lZFw2FeHHc6p0IMlJ8i6WPoeyDD5Ovb9woGUvUBPdxLG1KHiVUXkblsCFpTThnmVkqzrhouNMgkPN0Tj83E0h+O09HhtPgnUBdhEv2NnO6E4RPuR4T1k/GNMssumwiqbIisZYNj6zZfYdu2HC+YqsyyK/Pjtji4qCVy2q38JBONfQo9fHBENSF9qm+ITgNbONA3+G14NHxfAtv6xrbaHNFZVW1jG2JLodzWenKoYNBz4FDfXo74Ns4kFiqoN/osQvLBXvl5DGP9nvixDnbO7HuMrYffNJpddlaRBu4zBEd9cYi4NqX6Nu/Q2eS+T424j35JP60VJIcr0zbZOSYjcVGLcXryaJlswO2b7xkw+kVW5q/7LS6Z49k3ijO9ohPCsSiajd6jKcAL/1AW9wmVD3ilXnrJtAVpJOoHaDR2y4g6iAE6g/6w4gBbw7Oyq05d952MhPb1++WAueJOBCRTNUVa6RCvtFzKAi/AM9SBeoR1sGdBxp7Ht3LA0QwsW9Uik25xQt6dQaEku3E4yEsLi7a1772Nd9w/7d+8zft8ccfF39mQusWjsALTpcY46EiPSpwHEgZFANlc6v4oBQmbvYVuBuoqvpfTH5rTY0Y8BmpYBdvXA/B307Y7fqt3wEiAAj0NoLSd+rTXye+BUaEiBvlEOVGWBb9SPjqv7h+awAm401brd+0cnNFGTftRvWmbbW3LBVNW71TIhONt0CZ7rITpQspCXhh12fVYFoicv/sSwzwOxLU1f+5I/l7DG4GzTvgN4BbOHgn6MfXvYCBicD07/4/ENQF/CJY2I2cUKWiDP37j97nGyCyzjIrRrFnZsZPmRgdGrQjhw/Z7I2bTnDDQ0NWlTLFjDebJbm3OATlC+GNSoBwksT4yLgGc1ICKmWDEpzF2KCM1GEZqzM2HJsWTxIb6+akKI7bUl1KUmfAUpGCrTU2rSmDgFk0mAz5utC6Cy5DmuHZhgR1S4IynWD2PCfmADNUHYNR7wp9VQbYt55+Wob/FdUhYLJH9+61Tzz5pA2pzV4k+ep5HAdeC7139vJl+zZ7W2gAhrNHExICRJxMjO+xTHLYGqKvVTEXQgIbUqAyogNRhL14+k37/B98xRYWllz52q/yfu5jH6Ojgkb09yvt0QcG4Nbqkv3gpdfsf/r9/2DPPPec8Buxmekp3e/6nhcljiIU4wfvvHc3kPplV5ZPWdmW1W8dGREty2och2v9wj9KxjByw5bQ7j4B5aB6olyy30MwbgJmvxtw4kHl8hlLTO3xsHzqRyvvldg0kPcIo2P89N+jV+hn3+RLuOf4U8J32ZALo8mRtguwiaMrYhkple5cCHK7J6jv39FxQD+p3MbsdTFv4XJ0onejB/SH51N1IR7m81d1HHhSOfWyjDQZ2onkuAwqKWfMRmHcy3gIeHIARFcBwYZ7AVJQygjjR1EPoxEIT3PjUTSF0VzfWHbDgqMtwTgGDBvw7XQcAMzgNzaXvGqJwSCCahtUBkoHeTFz5BECIYjvmuTPAMKdsUVX4DzQ+I/hHGCaUe/huMP50S0vCx9SvpMFp029KKsu2GiRSDIEb1f1iMpQceeE+hnFv6PycdZAvwhBwq5bMs49ogJawZDimEg9Hx+U0FdDGmov+OBECICIChxnPM+YIKrJFXjGqsqAJ2C88xtHChEH8bQMBNEvfIZ6uzKGcuDjGz4SKKHgNOwb6L3rezMoL9qoZ4kcmMql7cTUpD125D6POCjQHp7Q/ebaTTUh5X3vefcSPbV/cNDeNzNpn3jwIfuI+Dq/MSjdCUodCDVWP1B3hgJRVveNjtoJGeoPDg/aUwf2288/dNw+e/y4jOMR58Oev97x/RiEu5Tqv4fNAaXYs8dMLha1qXTSTkxM2C8eOWp/84EH7BgOasqkasI9/JSja6dklM5XKjanVBOe+mFQ/PITqst/uXefHUkL93oHyuY0hde2Nj1M9m4woXd/XnV6RHIpJbwzI92q1W1B+L1O//ee2wnTeu/jRRn0WSI4xA+lgLYki9gTAMf2koz3Zl+5bE44o755bGzU9ueY/41L7oheZOwiK9i3AkyDc5bntcCZ8DOay9j7j+yzh/dOev9WaLrqmZW+Qmh9k34ZEP21a7a8UbZSoyXDJmb7xoZt31BWPLtrlQ4yU/SjvuN4UULSOYIRecSSHva/ySWils8V/GSmqaG880eiIZzcpPs0OxHJfU5u0DvqD8pmLyR+N9XehN7l9CYM+Th6l+ieHba5xvHQlJ3tbLkOUWoN+N5CLPkckiwkagKD1Y135U0kJMYqdYb3OB2pPA3v4JlGSbiWTHEnAvK5YbGmrrG0rzcWAJwJseaWNdPjqnOgc3CLzQ0HxE95lH0pxOV1PewsfcJ/kWf6xX4AlM24Q+azT0AqWrJ4NmJr1XGlCRmWktkR8VQ0dU4+0NiFbSNvSKlIy/K1WXcslApHNHgGt8dyYKAFxiunY8Ql/9knocWxi8oHPhLwsOBZvsc7LNXC2OVkAcrQVd33sap+xXGBwz00/vwYaeGIIzbdwOeaUrJdUstF4zJG2KfFT19Q/6SkC7kcSIRHLeIYoF/0HYoVD2mINhebm5YU7SWi4puqIga+Y1n9vxM8NJ/6q287rbStLg5Z8/KqXes8ZVdXj4p/J6T3NKy0VbT5zfvs6IE3pWNKT1EvoLsPSL+EJhxXKssjCOBPtBN+6W3SPfQAv47TJOi3EM/IUJwD5OU8VtdI3CeimFMFYl1RtvL0ZRW6VxfuOElleaNhdeEqmohZVrhiDPpSRsqhswVhWZ6gHr1LP3l99Lwu3wLoljZQvu6H9SCF34EB8bsokxjDgeOA67STVCjWbe+eeZsclQy2pC0uj9jswqgtr49aU2Msnyk7X3Bj2J0lwftB8uz9u5eH/GEMMHbDm4KWZGJVY6Fa2rI5PVOXXM7ExbvFC1i+su0wEHi+3uy2JYRjcLS8mrc3X39AuO3aex4+Lz2fPfL88dsAedbeXLeBHCeX8IBkTm9M8um2Se83tMSeDCaZ0FDRy+IvrVbRMs19svHG1D85jSM261N7NRaEYL1kbn9cv35TdRiyURzb4l0DXaIKJd9FW/3t7gfwE0TWKB/VIcLyJiJ6kIV+P8BpP1DX7WgBrzdf1N+b12ygKrmfm7EukYbOZe6eQpuMTcpZYmupcOKe+wDP8CmK0ye3uB/orKqb+sAvym7tlJekE2XNj5AUn/XrArEE75Pez22oiu6e/dEz9uwzP7SPfuQj9pnPfNr3z+vX7ULcNCTsri8M2POnRJ84DlhT2m6UAyVXguBuyL0N1IImsyliVnEpkWzI1w9Cs//thLtd3wk7N8kIwQkMdKmO27kIKz5oIAwGqgQbjIiwb9/9V/hLc4hrpGKrjVlrDWyJoBp2o3xZgr8pxETtZnXRMrlhF+TqQjEUMXYpfC1C5iQMJFPdaAk2O1E5JDFZfvt3/63v4e/we9813vO0Ww/ugJBw+Ohr/h0QEO8tXN0LQgIlvyBLyri9HpQLoQAuRFVfPlk7P1Qs+gkRYxqQ+6TA5WRwkdH05JRHG9y4ft2ajYYrC5cunre6lDo2cvS+UnIhS376hPlA8Mz6sTaR3flTMhriEuL5WNFGEqNSOodFBwmPSMhER21VTDwRGVRfDtm59cuWFHPDWxyQw+745DJ3MIST6roVNheRIpaL5y3B0Z5CBgmBiMI/Nz9vcwsLXvfpsTH7pY981J6Qok3oFmWEGEOw8Qn+VzY27MVTp+yK3kVRQ0l68uGH7eMf/KDtHd9vWQntlNqTTU2oHgW7VpqVoiyBbTk7v3TNls4RxlmycZX3iY99zN736KNkrNy9gOATUPnMrLarm1aqt+wvnn3e/vw73/WZJN79GQ384yp3c6tkL/3kJd/RmmMbw/7sB8ZXVcZ1rbZkS+VT1kluWi7FGkc24ZKQQ5Hy/2+964atcBfr7US/E1h7Di59KcFd+oNymZWtL9yw5NTee0cm9EGH9YbK0zcOvCPrkCfom/oQgxxHV9IF2+71ANiPhXc50zhgwe8CRCfvKuJA5Tbmrnv77nAcAOBhRz5/ZcdBD9rCTTSRt0J6n4w9MX2VWVu4ZPH8qAQmHnMeRwGHz9f82q3+E03VcKDIsPF9CaTwy+AuzV2y6sqc1TZWZFjXNR6qlvINEiP3dByg6DY3FnzfjNTEYS83BDcIwIsMb2btwmMqoTPWybZWZPSy6zhdSXdgkG4s+akEKLyyXpzGMIQ8AgFHARTqM2wojVKG4f0oyOILOChwVGCgu1KnLFulFYvmin4NfkS7MZZ9jw8pSUSyNVavq5tblhzd53gKZBEGWKCY+dpp9ZWfLa58GlsrqmMgqLkHfnBEeN7Ct0cN4IhBucFxQMJYEi628dN7NlD8wnqJHiR7POKAZ5Q3n7yB8QpPI4WUAG9vbC06fsBZ+A55kVRzycWW+GfKwzU9pHv7Gf0T/lDu3HEgwLjnFIMx8b4jhbwdGx+1I6NjfipCDPrjPSWfMVbdcRwgf/OSd4cHB+2E5MTxYt4+MFq0zxx5wD6x/4AdFE9id3PwIMT2HAeqm9o8Lnk9Jd7JPgY5jYmCZMWkyjqRz9nPi7/9xtS0z/5jOOCESatfEpLfNzUu5mRMEy7bD7StoPp/OpezTyuPKbWZ+hFB0ZKynlS5xEQs6z1mscN3MCP3ymD+uOr+ZE6Gb0K0pToJMVLWpNdFB2wkJsUZbUxyK6t6jqjuR/MZe3x82A6o7QXpD6z15ohFmSrq+47+h46k7KtN+4p6fjRnB2f22hP7J+zRA3ttIs+eAVHbqLV9ph2DAHkCqtkkEWOP5YbZbFGGf8EODmf9tAROT6hYWl1MIwZ8jTaOAzQZ6AnaS8QiMgSUCpzGxP5ChNWrvxlvoptkRH3BuJJggz6ZvSZaAvnPsYo8Q5RAKpM39l9gE8jMgOrDqQpEN6kcj0YQDcQl30rNiAzjlLqpbVnhv1gckg7Bnj/wiIy3CwPXdSHpkNADBjwYEiHbQH3Tg7LAnYfuwgs0FloDhJijQPfkNo6DVsnqyRHhKdAzQBj9GBH+hAFvl/MHPe/vwQs0DmJsqipax3gXovQPaRfM9MMfMqm2+Gndaq2cbdSli4h2yDeexMBA7USnCfSadPmqOzFquX1mWRnpeoCqOPTqRXJHR6vimx2S3KjsPejflR+nPxDlQR/6aTG6hg5GtFeyKxnAc+Jx7szy9/VuB8ejjC2WmOBAV/mgl/0NRCLWzo4GPE/9SaRATOPGPIJKdCKdl9lEv6f3Yp2axZJ56c6iNZPx1MlYZWBDY1R8Ej5IXUTvlL2ddC2GsScaIcJjY3XUTr91QnKoZm9sPm75bNr2T86JBlp2+epxGxletT17r4lmNI6E1ZT6RQTmPNj7QW3z5Qs0TryZ9myXpfr6Rn/OswMckPSfP0/ov+uX6CnqV68b7QInfNe49/2q9DzLMzRSffxjB/gyhTiOA5Wp3/B5aNP3POjx5jB5edwj0kFj7pY8DPqasTSADOI51dPv6HqYwt+xqmQydZZ+zTKPoK7wDLVFr8bjXSvkmjY1tmbDQ1uiwwFbXhuy+YWijPZhi9Y1+gtqS0qygPbqJTf2/Y9CvCjJTKLwVB2NU54J60CUFPyfZXapTNLymUHxCtE/zj70awE5udNG74FDZA164spG0V47fdhq1ZQ98uBFG5tYV1OV2W7AON6SQS4dbjfHAU79EHBykNqSPY1WyjaqOYt3pmw8vl9jMuuRbpykQiQNdKwa2erqmuMNh8HICJvMiz7ES1i+I4GsTCnzTqBN204DQHUJHAfie/d0HLj445u+U3cu6HPlouSTePfwoYC3cP2eSQAPbEjHlcHfxpWmzAM64WbwXA9V+gyucx/nAXtO+KRIZVV3hZf0UMA3aK+ecTbrzwfvhwAPfuvMW/Znf/Z1y0sn+o3f+Ou2f/9+4YE63wIcipdnI/b0TyP27Z/E7VuvsDniP/7bv0MoJQOE8NZbxH93QAH0PQ2kxCWyEhoY1H1/ITLC32qy/w4heMZR4Z+7PXMvxwGv9+PAOxQkUncxNM9RiiVnmnokgoiCtXowVJSSfAxfObvVrwmjFWvaml3YPKfBmbVytGo39TubGZbQq1sT77sQRw1a6lxmCTyJMHAswHTcaQFjgPBIYmxB0jWVBzP17yQGjA+au0PQXgjlFrHshOBecDP8vBv4feEzzC94uh+DtyDMd2ee4NgFhr4jKJk14ZNdy4elKKWE96yUGk6hYJb3wsULwlvUHQ7PPfecRy1gULvwJZ8QB/QdH/rtwkHEDrNi/wGcCIOxQRuKD1s6krdsYthGEnul9I7aYqVsRf1uSbkuqS84Rsrz9dxuh7DuapVtNcvWbMdFB8OWkWAk2stnOFUvFNoZMZ379kqZe+CYfeYDH7BPK40PDXndqGowAG+Vwjf2sXBhp+s4G5586CH7tU9/2o4rjzQ71EpxySSLVsTrH81Zu0P5MzaWPGgzg3vtxKHjduLBh+xTP/uz9rMf+pANCZ/eUYDq5cawaBGHAevU3YBJSZkpV93RwfKYj374w/bYe99rhULRFa3N0pZwLgbt+Ug4SfABVB08lNslPy2hvHHKRrIx9eOQcC7BrWdDLApr29+B0HHgEQVh/22DGD/r1/U89wPL7xZQJlfY8K2xIuNGOGOZwj2N7x50JZg7Eq4D6mM3mu8Bvku/aINIBh939wCPYkBRTN0Kqd8JQa0DcFyoP97tUgWPOLib40ACBgfH/zccB6z3b0pZiyXG3HHgJ4nMnbf40JR4M1ECAj0PbjDUgtNybtXdHQdqJ44DAIO7Kd7O82yq5ga/xmNmeNyVT89HuPBlAH31AHDethoVa2xy8oEEfHg0oABlw+kamhYdiSFALRTtiRlC3wQRPKPJyegA187DEWZEHXBfecRlGHe2lj0cNColF3Lz8DrW36E0qb4YMZ2NBY0XlLqeAoSjWGOB8+h9zNIejCTx9igRFRrgTY58rJcsltd4TQYzey3GHcocyqpw19J9og7o3/rWmh9N57NYwhWOAm+3cMPMZJt9DlTvGGsOUYh0vcuRc6oz5TtgRBO9oN9h37iDQQYT4OsNwR0JnONU0PPufAmvq2xkOQqab8hIPlwH+ISP8A5KMErF9nvBMzgO1Lm6L9xxqXcPfLvTV/dZMkb7/Z76MfzE4YAhp8qp/6SM6vlxKX2H0wk7onRgZNIKKpe8/L1e8v05/C29p/px9OGjkiGPKT0pvvszoyP2i2Oj9pnhIbuP8GTRRFPjhv5qygAbjLTtEA5P9VswQ636Cj+cuXFEdfiUeMBnVY+96jvHtO4TgszJT0P6flg0uCeTtiHVbVwGw/5E3J7IZewXBnP2pAzeMV2LSW9oSUmmdRE3xmO2L9WxfdmMTeSG7P58yh4aKtp7RoftaDFrKfEpHEPe992I1Zl1UD8y2+z4UYNnshF7bK/e3XfQ7h8r2JBwhPJXaw3Y2lbFlyIQxeEnGgjnDSmLbAyN04ANOUfzqnNKcliZxbsNGXaccCB6JH/6St85uhFjEicEzjQcDMy84xDAcZdik62uDHONuzS7lotXuBMtEjiZPIpDuGT8cNJCSsZEUgpmS89HNQ7yKaInVITwERHPwbDgRJuojH6OVOXEgRuzc14f5BIbbpY3NbYky4L9R3q8Q/2A4avukw4XOAqoE/0ZLFdQXVQvjoXEKO0yvv099YVkP+1sJpmlY5wEegARB5xWgKlPuH8A+t7TK3GMJLuqo+rNvgmAN5d+I9yXUF/ll0tWrJDaVJ1lmGwV7WZlv9Vb4LLpE1IYUSn2EKgtWiO317q5SZ+sckOD/PoSEa0DTfEC1aebEL9QHwR6hdpDnYWnmPCQ7Ei3dsdC4KDnHok+SXc5RUcyQzoF48yvd1u+KaJfU7/D/xivOIZSrZIbTe1kQWWhV0U1DlR3Ez3iQNY76AZx38NDNCBcctKDH5+p++loRk+bLXdWRdctS4NRlimI7/H8dhLeE03xd+VXqjMrPmXnbx5To2OWy1yzhx+8aclMxM5fedBq5YQ9fPCnlhtqii6Dd7E1WcLBJnjkh+7oejcOAlk+viyBa+BD110WiE5cduoa4DhEBnBtY0P5iRYlK9H/fdkwoE+iDNinwXmxfqfVlrzSUCZlg+I/OXi88lKG+lTZksns+RPoE/RkAJTHz3AmP5jRpr+CxPtQFctvvJ7++3bwOuszVlW/ii8NDI96JNxO4FUM8kK+blMTqzY2siLTom0bKxO2JXzeXJu2lTXptI4r5aPnQYvXg3HFf8zgq55htIiXrYfATQ4cqF9HNNaHC1kriNd6RFAPeJbf0FWo+60uJOzk6WO2vJG39773nO3ZI73OQwXvBMad6zfSS3c6DjxhSVE3geOzVrcVvbOAzd+attHOUfH6EWMzcT8CXP2BM5b9JegXST47ffK0ZTQ2JibH3dZwjV/yDnoSISjjoN47gbaFuAA/HJUL/2E/JTE6v6endP9W/1HXDjLb6wxP6bW7um62dlP8Y9isML1Nm/cCnA5t6QzIX5ZN+R4ygoA39NOM6MjrigwO6uxXxbO6bDAtPhAtjDm/FsF5P8GfdiM96j0n3vz1r/2pLciG+M3f/A178oknAzuh72HqwEEm/+lbcfvaDxO2vB61I3t0/R/8o9/6HRQbzlHfTRHcDThOqFnm2L90b5YqQA7dz/8hBOQQIGEncC94PoD+78A9HQd3AW7Brp3JJMVAlEUHj19VShoCRUi4JVgG3KuYlOXYNil1kbqIrWXrzTlbrM9bJp2ylc6GLeleQcKgrU5odiTwEDL67oNHnYfHh1k8HCktKYe3JV3v0sFOuL3eUwpQvDueA8EmbKgx6Fa7QXAvGGh3w4cPVE96JnzW71Du3cq+lW8IfPNQQerdX9aO7+CUJQpEJOCkQVEYHhr266dPn7bJyUnb2ty0U6dOubMBhwJhwi4IwhQg5jZwxq2EcMnK0E9JMCXEPKZSe/R9yDalgK81S2J8rJcUw6T/d8nHQ441IFMDYzaZPiIldkh9T4ivmkb7qIvSUC5vx/YfsCePHbPjhw753gbMzrjXn4zIO8xfn3wjsuXA1JQdP3zY3n/ihH3yAx/wYziZ8cdxpNHozA36S0iwE03B7vepSMqGkoN26MBBe0JG/8Mq050G1Ie+0DjjCLu2xpob5SqMTUvZtC4ug5MojyOq4wff/35PRB0w0Dmmk4iQaq1mJ0+etJXlsqowThO9Ot0BKaiddSu3rli0Om9Zwk1liAnTjr8Q+L79G7qQAPWx42uxb2eIrAtnrDkPUV+EOAqpTm8HnxoTtdlrltyzX2NUxluIy3tA1w0FKRBql4+le4Ea6ScTiJ+5sL4LUC9wqv93dRyE9Q4/Q/CIHdVn4P8fjgPWRKPAIBT78N8sb9oahm9szAqiLXE4qy1essTQtORlz3Eg8NBcBOk7OA5Yo58aGveNbgldRYlMFccsydGWbujKkCqtBvsc7CKMmVGsb8xZc3PJMpOHdaXXxz1UogDyPrNW7I7NdWwq3xNgfV51k8HfVs/gOEBqaQzEmJ1TWcyKRDTm41IQvK9xFIgmMETwlGO0E0Hno1W05Y4IFe/GsugSuUAYNIa9R4ZpbCPPSHHCW1U3ZpdqK9f1XW0fDE4zaVZLwq+UWtG381XwqHGgi04TKFQo7aq8FFIZOJSJ0qH7LBvBARJPa2xTN43tNjStNrOBkvNc6Ep5oiyDh4C/KhPdY8xQrvMEfuvFlmicDSTdiRg82XtHRbBEQ/hhnPo1JXg6ypDvQSLjzHHZe377GRwHGI70ce+aJ/iRSsDR5hyBNnItvIdizPtED5C3vsPbqV/T5SB8QUaNHnde2/cuDiSedz4Dg1JCrR0VozooGXFIY35SfZLWszzXrNbc8OxIFhMJSGThlO4fkbG2R0R0TGPjcY3nJ4THjyqPT0gBHtV7HBHLhqwABiwygnXNM5LzjxZyKidrx1NJe6/S+/NZe0hGBFErjDMMjSbVFqGirHbUP6mBuoyqhBXSRZtMxWxUdJVWG2OiDT/+U+1hBpdP9kXAaZAQIWr0qoltS8kcG8xp7BenXBbiDERfJNqgXClbXUYYs9mcnIChLwJxJ0FdeWFkMw6JIkiKfvWm1SIZ8XDxMdasq23QCZEBROmEIf8pjlEUvagVeqZj6eamVboJjR3JVL3LNZxt5E8034B4R0DzccsmJX/Flzr6XRftpcVfaRtHMJarDT8VoiEcc7QZxmC6HkQKsVcISxlYmsAxohvSAaIy9mkzRruowOszwGwbYyCa8v7BacHafDXX647zeEA8zp0Aoj/ei3Q1ZttVa8rAxjhGl0C/o2+jLDeFx0rGM8Zcbul+qN9wj5l1P/UC/Oq+/qnvhCOVYxo/lAEkow0bii0I/zWrRKVzNLK2XhmxcrNoiWjLBstviGePWrewx8cOM/juXBOQp4p1uok0ZRxyPSk+yxjvQVC3oN6xlp7RZ0eGPmOJOiPT4XFxHCHc44jI3hjmflx4wEngzg49F+pU8daWhz63shM+/pxPEo2gscMGlVEiuehf1ddnuUVfqU5JNJL2CCrukY8vlRiQriwajlnJYtmsdDwcDdSLCSTwK1qvdm1pY0SGJHqI7MNsy4qjLXsi+2M3Fs/efMjWtgr28OGTNj04L3muNsDv9DDtCoxBlaUxHISgB3woOO0leK6HMB+TPpsPX9A9rjk+yA/ngSC6saExImNXPMQ7IQTlQ37kS+QCUWbohzuBfoCvAyzVaQtPzje3n1WZ4JQxr7p0wENYR0HwrN6XTPfy++6FQF7Ud0Dj1FbXbGByyvvvbkDJ6ibZ/jUbH1216dEV9duWbdXyNrc8bFdvHLBKDcdLx5KJhvJS3fQ877mzXvgMHQe3gR7CmWjiPS4nkZfb7ezVM/xUqlWi9uaZaVtcn7SHH7pgB/fPBQ/2ATbctg1CkozFcdAhwlO4CMaieI5GGo6ZEJgg6VSaVo6NqpxRK9q0Tx56hLDXQjjQOBGyrSt+wzGa6AvtVseGi8MeBeV8WwY1kfREVQV646329ENo7wTt1ffaRhClJJ0ieCXkBLQ9+EQGkySwtt9H5nVWLllE7w9MHHMe0nvh3gBe6iVr9XhVr1CHnbQQ4J9xH/SD88ya6EZ8K5YfC2Q+74sWgyVOu1ehUqnYs88+Y88//4K9T7bDL/7iL/jEL++FwNiGL527bvaF7xO9H7Ff+ZmO/cpHde//9Pc/+zsibzEKKZOO3HsDHe2bRanT4xIkENjtECI5AInZ3rfbQWTkfyH0f4eIbrvX6xig//tOCG+BUGc8YkA+WHXdZ+sI1eE613gufFYpLQLkuKWYUg6hKQa51Vi0amtF92t2tXzVVsWch/Mz1pXQY9OgpJQGPJzbhAfjuC1FXGnC+GNdLIkZPJQAD32CqfRBMIhQDG+1ZSeEgu9ueAgGat9g5Tke7f/sgSuhfc+FDoYQ+O6DQYlK+X0l8nBa5Nkw9f3mXlrMOin8E944s2fGhtgDQYbs6uqqjcrAZbPF5194wUaGh/1ZwAfJblQu4DIME0JmeUNCCgSbXcalMGUlzCMDSTu9fk5CnmuBIAmBb2B2UbivtDI2kzoiA6sQCAXa02tf4MVW3+g7QszXRSsfT57RrTy3v/OphPNgenTUDszMuAGfgDkj0EjQXO87dEGvM+bIgf89px7u3Am1tWytypobG9TLPe0xKWTZQd/khXHKtVwuZ4cPHbIjhw/7xpYoqmF9qDPHo5UrLTv104x96XOjtrlhNrO/a9X4sq03rlpBNJ5FiZSSgLOtV5NtCOoWXCMiqcPGduor9+pTTh/4xqpSOKNuXAZ0LWrR/6Ir/yVQ+zDqOW0gOTa9C+/YHdoyjEEaBvXOOt4B0KvKwBnQL8RDCGrD/9Sl6t8x3vshuLtd69sAA8/3JkBJVzvDZ3f7w3HAsoHo6Fjf1d4fXmKNB2nQt/IBx6r7gBQzfgO3tVeGNO1zHkZf96BTkTInRbOYPWiZKFvFdv9XOQ6A8vxF27h+1mpba9aQsG9Wy5YqjgTGsvoRGo3nhp3H7QToo7G1ZI3NRUsN73WlFYAmKQfgyF/Gl3uy4INuGIjWRf8b4hGvn3nbnn/5Zbtw5bIUXSnn2UwwrvWM40h1wInW2RJ/Vj7xLHs7mG1Vqnbmwtv25sXLdnNp2U8oSXQbwUZOMhJ9Fkt06g4bFDbwoHrRr7TF98vR9drCRfVLzBIje/26Ly2QgoIyCw9yXogzi/7Vc+CH/RScptVHLFdgXNF/bZZmSGmLsdu8jGk2o7y2MG+vXrlmr167bhc5UlCyKRsbkMGmOqE8qH3e88qL2VtmB+t65m09+4MzZ+z7b522swuLUrgjVhAN+YkOoFY4aqxcD4wCveNjTml5a8veuHnDzs7P23K1rnJkDDLmdY9nPKlN7PHjsovSdc3lAbxRnzhlwBXKfXiNzzAPTtvAkcEpL2+vrNgz167Zs0pvrayK73YtI9ywBKH/XXBKZIU7D5RWpdC8rHefVjt/uLxsp2VolusN37sIdbepvu9iFMo4h0fTD03d79akeDfYjjBiw8LhuOp4JJW0KSlDOJIwakP51hIekzJmU7qfiGNoRS2veo3LMOD4xbTGY0QGVlvXMWhQclFrPbxeXA0nAoY/y2tqKtHv6h5GbUyKOjPgrMVnHLal0DaIOBCNMsutlwLeHetYMSPdIVUkGF+oANdt5RqzqnBQqbckLqJqM4dIxz20HHndUmmZVMLi6ltmj5n4SCvV4wWNDxWDQamyGhpH7DEAZ6F9uNII2WVHeeQHBtWYDI46R41JwSWsl6MBy2qcmi55JsVZ44vZ/UQybbm0FEfhqtoM6IkEHsiTpQNt1asm/A8NDwXGqIzy1uZ1qycnbG5+0fdASCmfGs5nlZMh6jMmA0L5KysZAjLMVNdmN4jagSaIHsKob3U13qBLdxyIChin6g8P+29wbKBkn8Yt+gNthc2wTAHoygjujaRtIH+OVKRslj7guFAVvL9c7isD+ACveV7ItW7dctmujRbXLZ8m76ytVwettb5q8abGYX6fRaQTxtUu1z2Vt+cjpQW9JdGtBnSSLCpD3e8p/uie1M7LUXswAPwUBdWbtvSneG1F98S7dT90Jrhyr/YgctsYO3oOncudBI0tp7lOftpni5kAcQen+sxPzRC/ok+DMG0iPSMePRHJjYm+Uu5MgMZS0j3yA0Xx1g1bal61ocJg4DhQWaRmI2JLSzlbXkzJaM1ZfrhrM1MbtmdqycYnNi2zOm9nVx+1UrtgJ46ds4OHllWW2qyOZ+NA7zPVwZ0Gwr8vPyCpPq4zabzCB+HHobxxWaJEpFNwWhV8s4dzfQZ8WdfL4km8gLzmHQEyIC49hghGn+UXbeG4853o9Q4RAqISf9bL0DWgBe1SHzq0j6aoN/ydMeE2x22g99U/vlGi3lWjetcDoO3QIWH66BVEfgykb8ns3YA2MmbQEaLxmuWTSzY9vS4dsGy1dsxuzg3a1Rv7bH0tJ92apcOSl3pHtXAeQpt20428VdSTPnH75FYbAbcR9NlsJuztC+N249qYHTi8bkePXlE7evgSBHZFwGvDPwf6UHKoI9wHjgONeD3jNk3vGTZBXSlv2VIpYpPxR20kMmP5CFHMt/QdYKAlfVN1rKs5r7/2ujVrTdHVQSsU+5bmatx2m2XRAo6E29/fCV5Xkmgh3tyQniN66ektjmmvXg/v/mx4Haz22qzxEV2/pv4rmI0c1OO39/VuQF5EaKKTwKvUMb07wT36oN95ENI3XUOPdisaS6pLTGM2iPTlIfgLYz3gPTsBx/Xb587al774J36Kwq/9+q/b/v37lKfK7vV5wF80tkVPf/y9uJ25HLNPPdmyX/2Y2ZE9Gvt//7/61O+gdHnIYx+hCCX+/x2ppQEipY8QoCiDsQcB+wN47hYE+dwJXA/vCeXb34Ew2iDooOB7CFy7GwRIpR6810swJTERH+woKVUZYxAwSlOvvbfegwkQfieGo5+EHGY5DHmgbI3uhp4pW721apc2LkgQE64frI9KSDlPiAnjpe1PHgrWY3buCRahwxA9YkMKuR8rVguUdp/lkebHuN6tiWF7fODfBVzgQsDbGdCmoF2AD9C+5Hn1p50F84xw5Yqhvvt7+s2nP6vkufe+byfw2wPwyRFOCCE8WpPj427worzh9RqRsX36rbfsxR//2A4fOaLX1U69z3v9eXrooQ/EW+3R0DA2uczHOXeZs+9ZHzthNSmWK/UVKSeokQLlJbVNz07aSEpGdmLYEhG8lwLagqAgNJpyJWgjCK9eu50uSCH0/955D2CQq60uJPo+3dDjN/f72gUuOf6tKSOLjdTahDAj4EVbOAsI9+Yot4gMNqelsMx3kZIylJqNqH3ty+v251+ctnyxa4+/X2XmlmxNCkCssuqbVMYwqlSvW2M4AH6H12CozJJGWTeoeuwEnBzQn292yG/GoP76AaOktbHq78cGhwJc+DP3Tp63qhHwG64FdbsDhE8PoxdtoQj0C8egLsG7fMd4Q+nwHY+lTAM7+dCuwBjwSIHdHRP90OxFHMRG+04bCQGhWZNA78vHlSApJ76PQw8CLAZ/0AWh3QD5htCWYV+mz335jZRo0Xp97abvcRCBB3FPcDfHgY9zaB76UuK5jdmLPkPLHges+23UypYeGvdwZolPf0YE6nwrzP820L3m2rzkRc2Sw3uCa/5c0A+U1SqzyaDaIb6ogeD1KEux+N4Pvme/+4Uv2zefedZePHnSFheXbGqwaOPDEo4oWqoLS9EIx+6ojmxyyQxaTZbMf/jGX9h/+ta37bsvv2LPvfGGOw8OTU/Z0JCUDykszK6igOKc9ogX2qyxSeg7OPD9O1TPlsYkGzPGcyOiO9oc8T19fOYc54LqQcRKFCVBArdR2TLfIFj48JBD3Yv1ovGYLSUCDT5D/Z9764z9zz/4gX3hlVfs+2fO2nNvv22vXbsqg7tue9mXhPEIfcMfkFnCdakzYN88dcr+jd7705/+1J45f95evnrNXlHiWL/9Q0NSIANjtbl8w8vGaVTWvR8q/3/57LP2lddft++fv2g/unTZXr9505+fZs8B+gZ+xNuUp4Si1RQ9nl1ctG+cPWvfOnfOXrp+3VaqNQ/ndacDvLPHx5yeG0R/de3Lev73hPuvXbhgz9yYtZfVBy8rnxtbJZtSH7CXQfBO733Gor6fXt+wf6FyPq9yvrOwYM+trNhP1tbs5Y0NuyRZkZNQnhSpmM8mCzfQrfj2edXp86sl+0qlbj+o1u0FpZfV7p+KNraU/4RSWglnLtFwTWjGZZT6Q2OqSbtBt5JyhrqFChn89AHjRM/ghO3oN5KE8PlUVPxQNFHuoAfIKNcYxshlY9aEcqzExLNVz6b6vi7Dl9GGUYlijCwsZJJWSAxYVYayCCtYFoAzUfRTqzdsvUSUVdsSMsBrej+lDGgrBp+rMvoeU35psVDCzitRlsZQbdWT/lPd2qK92EDb0pkghJ118zHRfDpXcKd+orpi9dSw07yH12sMcKwjGyNzdCT1H+BoP42HZFpKqfSWksYny3w4iSmdkXGre+4kEMoQoThi0j6hJKravGlbrYRdvj6vbu4q34RVOEpP7czqXT/SEPwqD3d4SMlv6x4RFrShKb7fHmD3e+EGJx2OF8krYUEXhM9O1RJtvZMe9nF3m+NAijjgywJATA/8Gf2MNTf9uExOrXDgEZWpgetlwBdoG4nQfb+Hjie6yMbrNpLdsqHkug1VXpcxvddOl95vq9WiaKFt2ZS0DVURPkLy8US0QbLg/ev6YJjUR0HS8+KVhOWzzpn3/JpXTflhAFE3+gO9IHwfGhbNsR8C9ab90CIbPMaJXgCvmWGnc48q0LjFscWyLqK02O8g2PcAZ4OeaYgn8zyOGP2mDHiWbqpvpKtGNiybx3EB74+qP1N242beNrbSlsu3xaNLNj5e1zPw+K7dXMjbT8++1wYHVuzogws2s68k1Vu6ht5lrxKvr+jNDRXVI4IDmTbDI/gUHvRQr2+ER97Tc66vwLu5L3ncFd0Ffc/bDFu1lahD/cUqqrfGXZdJD10PN412uau8GJM4dL0ePbvgtvX24FlloR8if3GMu7PFcRO0hQgIjwjked0LIayPlF03yMFjP/imhjxDWxpNi66tWmd0zGniXsA7JNcLBFGN86HBtu2dXLfBIhGmHVvfzNmVm9Pqg3GN77JlsxpDGl++aegdDo4eMJlxF8cBUKnG7PW39tsbZ4/agT3X7PChWUul1e7eo9huLP2Dt94B8FzpKl3ZAfCmwLYTv4KPK8GXuxXRQYn2H5QuP20J9FPRcD94xBU0H+EEn4hV1mo2LPnOZu70K+B2BPxU+UaIVlT/vBPwjgarj7W27AMRRB8OlJ83id/CO/l7/QPwNqxetYGS9PjxhzQegzH6TuBH6Nak96stYu66cCfOwzYBQb+L5nivuuwyOJ4fd6dB4NDSM8IXYxdW0g+8S14cpf/Vr37VbkoH+JVf+aw9+cTjLg9EyP4c9Ya+W5IFpy6YffnpuKWSXfu1j3XsgYOSd3H10T/8x3/rd3zn6V4jA0IM0w4Qspo++6cKZPTONnHv8mwPQsK+DZSPe6QYnCgNm5vW3lKqloyzUzFQfLMJNTToTKUeQoMO613rgwChvcHkz/RuCAjrYLC7gaDvvuEJyxfogF06N+w68nLhoWfSYkx4ydvGDs5bYsJlu1m+bNc3r4q4JRAJnVSdS52SvVB62Q3av9x4RoqSDDYJNsJ/SX6kl4QZAtPrJMbN+hZ3JJQ1qEQIztDUAJGiPbPxvK021uy18puWG8haLrrTGwkuggHr73jDA+IOwWcINGh/tPGCrTc3pGhd9I3xRmIy3nYC76sO4NAdC73f/Z8I91Oqz43aDbtWvW6lVsnGosqL+2HieZLAHQ89XLL2CGZbkOIxMz1tWTHzS9Urdq59ybKjOfvCM1+yyo0tm56YklASPaA8eQQI+ej/MF8l91jra0TXCWMaT07bqtr1081zttFq28LApg1aympSghZLMnxsjx3OPeBOA2fMqiZ1ZQ11RIrJgN5BgPgaK12vtCv2Sul1KX51u9S45se/sH5wV1DbthM0RR/2EtXe6pbtzza+Y8ORor0++2NLiv5iVSlGrH+WsHRBjaNDCh4zk9F4sHTIN1Tryx96LXdr9lr9TWtJWPyo+pJNxCd82cNt5QtQmOrs3B2t2yOP5eyjn4jY/qMyjhIlS3U3LS6FFXpkj5LdBJVK8z8AZ46HTLszrFenHsBAfQZZ3zGoA/M76Pt+YClDY3nOYkMjfpySd+c7/LGBIc4AHAGSfn4tqBP5hymoq9ejVPJQPAzrkD8xkoLP4A9gHwQNNtUDPoZqFjzzjiC6+P+l4+A2UL8yK0ETOM4w7BtOBShL6R+IDbrjjHXoHD3oDhrn7UH+244DDOHeNQc9R0g/Ci79C18uLVz3EM6OlCGM6KaUmsLUQRnHqpvqwWxrm40Gd+bVA45ibK7fFF9bteTYgUDxEgT9pHGrd6B9aN7DZn1Md2x+YdG+8LU/t+8897zNLi7Z8tq6bahP942P2/GDhzXOVTazOw0McYaX6lFelQBt2+tXbti//PJX7McyzGeXV+zm0pJdXVywA3v32IHJMcsVZWCIjlhfyTrGGLSMEioJe/3GDd9o9NS5C1YcGbPRqX1WmX3beXSiGPRfvecc8NkIdQJ1aMv4eea5H9sff/nLUqjOuHE6OT6hpoifoBRiKCCES2uO49mNiv1P3/qWfeHFl+yy6rgkQ2xB8u+S6npTbeXEhPunZqQshTTRtGqtbM9cuGL/l298w164eNEW9E5JxuWaeMgVGdenZ2dtNJu1+8bGLKn36psL7jAqSan69pkz9i+eeca+dfq0XV5ds9nNLbsqY/y0DPNLendE/HdGvJhjS31UEaYtOiAq4Q9fe93+1Qsv2Nf07jOXL9tLN2ftJyrrlOqak4I9RcgyvIYxoXdWNtft906ftd89edJe4ug/KctbUgbXRDs3ymU7t86RuFXbgwNZeHLHLHxWvOMl4eKfnXvbvnz9ul3Ss2t6r6TxsK50Q2PijMbrNfGCCRnp++kzvYdj49VK3f7t6qZ9rVyzM+Lfc7q+IF41q3RBeZwV/TY0vqdUHssfmHUlQsEVXNHShvSBH9Tq9hdbJfuu6OzHlardFG0Qes0RjL7cAD6l/sT5DO172LkMyEqnK74OfxdXURmSHq7URrsNQ9oQLo+TQdxLdDrgG46JIJRZ19LJmBWkjGEYs0SA8QQO2UuhUq1ZqdaS7GtZhpMViKyjDPUP+wmwP0ZTljoOPY7f4kjClbrGk/gzS7okThhouhvsjo5s6XSl8EXasn0LksEp1zlMNNlKDTp9Qssx1bvWFa2K5pjFZrkCkSupdEo0r3pKHvrpGcmcDQ4NCZcxS8g4w0itCqceDq+8WIaQSMvI1jjJbly0+NhBH0cYoHHlw4aR+Yz6X7jyCAIBjgeOMYQNlIXXkxsnrVHbtJ9WTls2mre08KRKu4NBzMQbiCEdbVetI/2KWdvQaHYRqLwBlmb8tPSaLTQWRT/XVE7LhuJFi9Y3hPu4H0eJ3HBJoXvuOMAI78kOB/LSMwNq34XK27bSXLblxk3r1E/a/aySGNlj3WTR1sp5u7E6bEsy2NKprp9EEBFOzY9DFF9VglcGM4YRu1S/Yierb9pGd8Nmq5dtOj4ugzmn5gVOEPgHbXIdtLElni9errr5NVUPuRWVzsn+E7PddemIJy0lXnq6+pZNSe9JqM6Wn1LfsUxBhrTuMdPvCblPnyAj1Gc41FiqMNDYtFXR5WuNc9aKdOwn1dft/txRa0Ya1rRV0a2MUiJelFdC40lajBAQsemxtk1NdaT3sj9H1mZv7rHX3nzIrt3ca+NH1u147mUbmapZLI+zSG1zfkMfatSIJvw3SfVwh6RoXxXsPatPrCDxETqXPnU8hvmo3l3xFY8g0DVw55N/JPiMcN3h5BV4vuSXHwUKkZBUHjK6TTSf5Ir3jfJBX3Y7oweeL8a0rmMAe1QH7/bKQ745D8CxwOBT2dtAOaojDg7K887rQUALwoOu00ddnOnI94wIi/fuAoFtonL9fbVPdeekk0QiYkOFqk2OrdnY6Ib6qGrrqym7dGOPzd3YZ91SV4ZfTbQoOcgSII1FitkuCjlNGzTOQr0EaLWitrg8bD994z6bnx2zBw8v2ZEDb4u/rAt/8DXpUPBU+u4u0AXHJfUDeoVwAH5x4HPCTL0VsbkNje+NvI109tiKxs5btTO2JdviZv2mTSTGva3AQLPkdb+5sGybG1u2d8+0jYxJN4d2woYoz25tRf1fsOvtRXtVdEwdXy6/Znvi08GS8ztAMl000sFJ3LfEaTtP3V/S2P9J6VUrtUv2sj7vSx92G8Ukc2PrV/wI1lZR/KBHO9DGbsD9VrdpTy/8uT679mbzmuXjBUuHjsweUPZtjgPVISJ+Em1uiibR74Z9Mq+ikfjs5gvOK5/dek48rmD5WKBHkkcQVRS1kmTc97//ffv2t79tH//kJ+1Tn/6UDQ+yP4zw0StrQLLqufWf2rnFmn37+xP25sWY/frPtuzDj8SsmA9wHP3H/8N/8Tuu+DluwoFya8D0A8IG4RSBETFz8y4gVNQdhCCYNGE9bSlhXSkDeOm6xMbBPBjQGpzEyiE0Me5hCO5BV2Uxqj23sB/vAv0Dvh8Y/MxuuaeSLiDsUXXRDR/MtwjkduBqmEAsR+nFoi1rtsXM1WHRWNPe3nxbv8vO4NiAb0iGNAr8RHzMDVUgzJ0B6cxcyUOsHP9K+sSpwXIGX9Kg+jQkFHKRrKUGUHzYHCTIyzGrZqLk015Pfv1WG7gWGv98b0jwFiMSapGkFaI5y0ZuD9F20HN4YB3XvXc98b33G4UP50G6G7eMJS07kLG8kjP8vuc89fK87VPAOkw84OAzV8zb3pm9NpQesWhrwGYKk874X33lZfHaqg0WimIQ7KCu7tN1d66E+St53+hr3JUyk5KRtZnkPjHwpJXKbLYW9yNcBqMzNpgY8hlZf0+487NtpYDiLPAjYPTJOmTaAK1CcXkNxoSUjGKsEAiFndBPN7ynfDEMEX7MZLKpIbOV9eq6jbXBU1cDe9A3epFKKfpJKokepCC6sYHmRx16QsrbSRlKTqM9JTIfyzszHY9x7AxOMbWr9xz9vSZFfX1jzR46Pm0nHknY/sMR24zetMXaBUvVJFQkzDgBIRwPO4FrPk70x7pixqpvhKo+CIF7btxL2HiInYRuSIn9oBz0TM2aG6sWLQzK8H4X/ENtaFcJ4+oEoeZ3YcLk7v8jhFhOkcLpIj7i16lN737vE+gSxaD+henuVt9+gApC8HV6Mvj79ya4G7yT44CN7PrzcceBcDzATAn9uAvgtIBfDaSkEOkP6HRl8HfY4GiPZXyPA4wI8Wop+cw8w2MAd/6oH1HIwmsAigeh9UKgDIXAMcByNJzEzNCjJKWHJy03tsd5VkCDItHyuj8fOAVur68/o/Y0t5a8rHju1nnlPmKdpvUI0WsSgBgVKGUrq6v2zAsv2pkLF6yBoijIq+8fOXTA3rt/rzse1eAAD8qfyBxTO4lCePXSNfv2T1+zVRnWITCL9tDhQ/bQ0cNWkIB0hw95wAJk8EDPqqC99fYF+8MvfsXeOnfB7nvgmB25/0Grzp5zB0hShgE8GqPJw4N5R/Xn+KSS+NM//Zf/2r7+zW/Z2bfP+ykyTz31lAwX8eWmFDC9Tz+1t1ZUz7q9cXPJvvTcc3ZJhns/4NxFiZqQEf/UkfuCna4F0Ojy5ob9wY9fsu+fOycZI36wAzZFj0QAHJ+ctEm9T1+2xUMurZfsD15+xX5w/rzVd7wHj1+UEkGvHZ+YcAcCPJVoibpo8LuXrti//PGP7ZWbN21N+deE64rSstp7RXzl5saGPanyhqSssuEhyyh+cuOG/bPXXreL6xvWVP47gSMWF/Q+pyU8WChYRjSCgn5jc9N+7+Il+/rsnDsLdoOGylhotCQPO/b+TEpmUVeGV9P+aK1k3yxJORZN7AZlvbekdzga8mA8JjmlsSP65hzx68rjz9W2r5dFOzLWz8r4vSyau4Kjo9mWPRS1Qb2Du5Lwf0kJp1nG2zXh6OWNqr0oHJ/a3LJ5vU+bWTKSk+ZfHRA/x+BUHoTDEzbKbu3QvkcS6LlMQrxS9AtNMeZoQk0ylaUKwZIA1TuiMYTEUl4d9SmnGWAstqVg4jyId0STemKzGcpFcSslNitk3KVxumOAaswXU9HAadAlBD2iejasJWMWox2HEVENhMsqF486wJh0o011QzlmppqjrjFyUhqTCfG2pPgQzvSmxl9MhvVQ7yhn2tNQxp2teT0jPUMGMQ5CeAmGry8RER4ldUWLwqloP9KUHCEvYbyp+mQ66GRxyd9Bi2Pg4DhgvDsfkdHUkTxq1ayVlDwRfuFDrviqj9xxQHcJBy2Vk4lmpRekXWZmIjK+cergOEBncF4b4JWNJpm577kSVDF0AdVNdaf+4qCiJdGf9LDB+qrlU6OWGNE4yDdsMCccJgdstZyx+c2C8Cy+Gan4DDv7p/gsvfASJvWidMSoDaleRVV2MDkqJQbeT7vD5wIJTDTCAPsQ9UUb+LIDaqp6czoEjoHh5IhoK27jnQHRhupemFa9A+cAuIl2xG/BUxq+LTrYvqf8cGAhS1gSGU/aUGJQeSVsMjlm6801W65fFt1wlLnaoz6mfKJeshLlTKy122lbupm2k2fvt4XlKSuo248cWrZj992wociGRSVPuuKPOG8DXCiBehFAsARM7dZ1l/PszyE65jf1DB0F6Ot8BjqzcEPf8Y5w5JGGesfpTG1y4L6+M9476BLSr4ks8HJ673t+KgPwJQcycClzpxHMc+4gUN0w1H15J7TIPcqhfsgkHI+qH1EI20BDpSOxDwLP+fOCoK8DJwDOuYGaZIZ4qxGRqbLeCbz+4nEYvCwRclzpmtQwy6YbMgo3bbC4Yams2iUesT5fsNmlYVtZnrSNzZxtlZm1R2fDmQ4fEl6EpyhLJsCbeFKlmrDLVyft/MXDkrNxO3bsih05eEMySjq5xiRHSqNDIasYRzshtEOIDoxwOhbjyPsHudG2jZqu1/ZZojNhmXbR0qYxnsxaTGMMnZsNOotR9lPq4YyIANV3aXVdWQz40mc/HrZ3H2BGPtFYd4cejl+WNw+Jj6AbjcmOCp0Qt4Hq2W6U3AnpRzz6JY09cNzLW094CwfFRxLisWPREddhumuXNUYr1h57IOBRPeh/NwTyhJ8ykdOuLVo+OSMSTat+RfHYQO73A+8zNig9Ij7AqSzOl9NFvcfyS91TEfCmEdmbLLObkB6YYrmc3mUs8D59cO7sWfvKl75gY8LZb/7Gb9jevXt0H54alMFeNPXmgL1+qWXPvTRkJ08P2p6htv3NT0ds/0xUdEV7hM9/9N//nd+hUCp1T1Bj2b2bt+KEYPYPil0AQhKpBN/1rn/iMFAerJVmMLMJhytxKC2sP5UgIvnRR70BJg6j94USCdNgTTK1vnfZPEPjwk4Lk9/hO4OLMhzbIgTCiLgN8+h7dlegKb37aQ2ATAJGV7dWe0vVqko52rSl9XnLi+keTO/3jX54hzyDAdTDhb4HeFF5CHkxanfGaODqQhD6JOV4UIM5147aeHLS2MzP6+nvI+1REoIqBTeCMoAwf//duzYcG7J8JGvDItCchJVf70v+vIjLHQak/vu9a16KfhZknBcjeRtUIi+fPeo9hwGwbdjvAHpuG7/gWh+ZeM5G0+NWTBTt0Nh+Gx0e0fDWs7rPRoqNes2e/sEPXMgRqUA4sw8Gsug9R+J7VgrVhAzp0fiwDQ+MSBHIaTDN2GRqvw3HZWBrYFK3YDlCz2kQOgz06YnveoZjIhnMWTGuwVgxYDbUnQTo01vobYXW1b8yjluVddH5RuAc029qRt/NJGY0mNM2IkGcisi4lYKE42CAWEwponeksC6UB80yHvSdenHaREb1moiNS8ENBn5/gu5OvnnKXn/jDXv00fdYvoAiOGCV9rqMgJtiqpv6LaXVPdv+z+t5O9A6XVOfYkgi6FmiBOJFKf7HNxwHPludL4jpOka2IXyOMdyVgk6oX0zP3bkWcHfw9ez69A2OaNtdICyDsPVg0z2U9OBvNwhOKBDNypDc7ZnwGlxsOxdoG2OWyBTxK1de7gE4DmhnbGRcVd9Rd/UPeOvfxJFSPMwPehQf3I0PhY4Dlm2E/dURzqslGS4a22kpn5yqQJheY3PZ1/6HTl6exkDAyYNDoR/ccSDw6DOVS7QBNN0kGsodBBnp/jK8ZRyEvJ8+9xBiKa13ygONST1bXbroeadG9+sZlAXVmnHkCvGAcXqDK/y6R5hqQ7z4wqXLdkZGOOuhcRQenJm2T5x42B6YlDBUW7w/NK7oB58F0jMs9bm6tGo/lOG/uhW0BcimUvbRJ560Rx48ZsmEBGNeRoYMf58dkuCOsU+DxsGa3rl06aIvp3ry/e+3PXv2BOOYZwqjxtIzymJTR8eRvkOPG0uz9h/+6Iuq8yU36g8eOGCf+uQnfTYVJ024xwT8gCU3b1yZte+//oYtyvjeCRzvd2B4yD5+7JgUcSmR4iv02c2NLfu3zz5jczJQd6dm6VnCwXtnZjzqAGOnvrlmL83O29fPnrcbu5QFtETPrGt+eGLCDjKDrGsooBeWl+wPT522H1y+7M/sBNp5Qzz4ULFoRwfhQxwhWLcvnHvbvn3tmtWxBO8CODA4yvGE3ptW3xA18NLSov3h1Wt2rYp8vzvgPKipPg+lEjauMn9Yqtp/kuG+qDzvBSW9VxItP6A+45hFZMeCxvWfydj/s0rVrsgQqOkZcmnqc1P1n9O1FY3DYSlK4z4zG9AsRvmlStn+fGnDfqiyz5bKdrlcsavlms2LXonAmJYF3pQcYmND9BjW/8cTGOtENnH6g8YV419jsdyJ+TIFZr4Z1w29grO8JqMZfsZShYaekdkj9qPxIdSySWJrAIW/ZYV4y5ID6u8u/E4Kr+rH8kyMczYVxIAmCiYtusZxgRHMTLMv24gg40RjCZbwpGXws4lhwt9ntk2mkxAivsI31RfnQzoppV+4icN/GMOqM8cw0lZOVspxBrhqUhVu63qu3upYauuaNeJFq6PBq45JIi+EJ1/TrzGCAY8Mpf6+o7iMgRxRBnp+kCg/zsPQdZZEMFPq+yIoJyI62OCwJeMAo3in4wA+RpTAYHxQhkfRnfXIcoCQbZYN4Djw5/THfg3JrnRUlUFfuE5BJKLyYskgOGUWrxAvyKDJ2RBGbKooY3jCOGFhMNuysULNRgvKO9ax+ZW0rVZyVjOVn+tYIo7hqUTblXLKY1Q6ybB0gmHhh7xCQ3k7Cccx9kegT8PNDL2dQVuJbkGZz6SGbCQxbtl41sbTqk9TOpLwM1CcDp5TYqxH2kx0JSye4YhbnAZEIuhT92KqqRQCy2VHbFL6GPtATSUnAt6uciK2ZelU3fcaMRxQ0ku7jZRtrI7YlWv77KdnDtnV6xPu7Dp8aMmOPTBne/csS0cW1UOzbLKkstP5CcslMj6BhfMJXt50nPT6QnWlTN9wkLGt67rpuOG6LzfWd7/G8ySNbaRojMkajQFonOsOPIc8RVaUtlzXw9gFv3rIHyFfX14DHUrGsvdBsPM/N3v5CBwXSuxd5o4KlROC6+K8Lz7AOzgr/Do81Elf7+qey3u3YW7lC4T6RKe86XXpMkkT1uFeoDLZp4Fxy0aXYb60HzRlMg0bGV5TWrdckRPIKgxrm1sftyvzB+zyzf02tzBupaVBqzWkj+Ckkn3E5qWNZsxOn5uxM5fus8FCxR66/5Lt3Tcn27/pThj0GDGTQEtSPXYDdxqAA/GeAZzVyrup9uEErdcHbLUqg7fxkOhtxDIa60Sh5DIToudhK8QKrntv96X6tlXZsIaYZirHBuyDztucXnrPBDaP9M1GWcxSfCSWtdGY8tY4G9N429VpIMCm8j0RhDSWNwTXgnY5jSkxCYxtkY/mfFLYJ27Xr5ttzlmruM8sd2uSiDEe8KMd/cxv8Z94ZcWGUrIJ1O7h2PCuToP+PFjiPtCsCPeiOfEKEZ/6V3yAMazv48lxj3SfTmkM9pZZhGOf7yur6/b008/am6fetL/1m79tjz7+SODkxXnqZUlWdaL2xttm331mzE6eKdpopmO/9SmzJx5mqTk48Ect+o/+yW//TvD1HUCDjVlwwv0Jub8XIAJwGvAZXNDvSslaWxs+aCJZKa2ppHse3YAXU+GtEBj4zNy7cibE+IDHQ613TYYByxrw+rnxEbakD7gEovrTHcB1le1J+bpRIyVA1pR+K+32zg7wvPlU3dn4ie0QumLysagUiGjFFmqX7bWlNywrwo+JKDhSKNK9k5AYVAGBKi+Yp5irRyJImXAcKH9m9+rrN/06BOPP+9t31jPMb1fQ9e03GMzCtRfsiZ+93wCf4e/eNY8qCK/3fY8ohREHdzgN9J0yXRD3cLadH4yRfiUx+HVNclBKfsxGh0asmM/77ERBxuZgIW83b16xL33xi3Zo/wEPlaO+LhDJrFeuK9xSPjDWXVmI5HzAMzB9aYMGbegwcMM8/MRYhxHSjncJvnOrDAw2iyOygOgY1l6zcRsGVVTl+n4FMvY96W+gobIQLv2pJk6+8xp1glagc8YB30ngLPx+l0T/ExY6OTXl59rCgBhXUqEt1lgQLloy4INdmAF6pdczO0B0Jpy0ZIjExKgZHzsBQ5RnBsTAdwJU6sY3eSzMuwMgKuXSlYF3AR3woBw8QoG23QvUPowz5yvC173Ao41UL9/k8C4AD6PsEBAsGJKuIeCccHq9e51wHKA8REdvhdltgwQOGybdFrnQa19XwjWSDda59gNl+fIGXQcf/WVvbWxaPZK1YnrKl60wc9xam5PcDI4UBKivh+Kx/j7LgXW3oN9xADS2Vq2ydNMdCGn1e1yKc3llPghB9vyC0nnP91Ho0VE/UB5r/xH0Cd8rQHy/B8FMS4ATNt1zpVFoTQkXw5xkoszZFPHBg4fs1z/2M/bJR95jRRkcHKPlwhRc8J7GGw6wrgxzzp3+8aXrdn15xWfUgf2i/9/+7C/b0YP7hdi2JYelCOP8EnRlKGA0EUFQHByyB4/ssw888ZgdeeAhHzsRjeHqwnm1N2vxwpjzZiIoYpliwIc1xpoa9xh/a2urKuOA/TzHsD78sOMfJw37k9BO+FRrc8UuyEB+4ewFm19b8zr0Q1plHp+atJ89csQy0FeP9BZlpP/hSy9KwYJmd4dBjasPHz5sD05MCD8x9d1Ve3F2yV6YXfQNB+8G7HPwnslJe4hZG/iG6v3C1av2lXPn7WZf5MZO4Ig8ZvE/ODMjBS9hq6LL//jWW3Ze7bon91QZRJs9Njxs96ufG+rPv5yft+8vLVmJUNZ3AGhuRrS2R/rBD0oV+1GlbuKS9wRwxpDdK971oOrK889o7P2pDP7rKnM3nNK+VdUN2b5XugpREpj9S822/enyur2wUbZ1vUuYKX7fqvp3pd6wLfHCmVTc8qL1GLNT6ouG7jOUMdLX6m07tbRsz1yftedvLNrppQ2rSf6MZtKWl8GFPKnWm1ZvM1abFm9Vrc4yA3drSHlEWVTbg8iDpqVMhjcunyRGpYwN8RXGJ6cbEEnAjGASngudiw6TEd3HKYgTT3Ip0SxZtS2jTnmgkEbZVFByCyOe78W0yuqFz2YyOd8kEeD40br6vCGZmUpnVIYM64b0Q42leqPtywyZySpXZNivz/tmhB0ZopxshNHlhqzahoHPRpLwbrSEBJueCZdN6UlYN8ywsWEi931DQ5YRIDuEz1hXte7UrJ0K1jaHjgOMbd8OUkgntD9YRx70gTs7KKmtvHC4R9GlQJR4qvgDyzXa8YzXhfcTXRnKA03bPhqRsvWZaG25k6GbGRUyxK9ULoY463+Lua6N5ys2HZ21io3bG9cnbXlTiv1IwrIp1Vn9Fyr0GP7ggAgAlpRw77YkFslGj86D4Fs9vgkPxH0SZR8DjqMNIxG8/ernTkX6j97Nj6tfA0cDTotkV4aj+p8lbImE9CHRTCxBWeoPdFe1HV4f4DHIC5xVoiWrxJctK902qsFUqRft8qWj9uzLx+31s9Oinq4d3bdix46t2QN7L0vvWLV0HudNQPzYDRHpX4m5LZU7Yt1rK2bIOb3XzSatLvvAdXE6ic5V+W71NoXjhuhA9OoyHTmhOnm0Mn2p5/wdytB3jGdOj8G5wB4H/eD5w9c31i2O0a/74caHDuShMmgzMtj1Ly/zdtlN+UKYcbKNO/nVNhyBrnerfE4n6FSr1h3gN+/2OAzf0WdEb94Wl3+65yiCKvVFdYzWqtYR7+0WJWfAwTsA76JbE+nA2nraEYJa5Pe4EpexXxgs21B2SQb3qk3urdqe6RWbHF+yRKxlpUrMrs5N2MmLJ+zC25N26dqMnb+6365cn7Kj771gx49ctpGhDTUjaA+8xh0CwoXX/S4Q2Da0U8+KZ1CfVRnBV8pNy7QOW7G739KdnOS4+kfynMkIlux0hD/+qL23ALw1t+zkm6ftyty8jU6M29Cwxj5o9HERtltvtcRvGPc+/nngXQBOABnmwfLCgOcBYf19LPThFuCEpujy2yonaZ2hg85PgHB8885uAK+J1jUGxD/cTug9TwKnvIdDrz8Pllfx3kBmRPXDUSY+omdYWqD/hAI9rzGhf3rnltMghAvnz9s3vvFnNiYd4W//57/ty8ThjdALY73ZSdj3X4na/+tbcTt5KWYPHerY3/3lAfvIk1HLZ5VnX9uj/3DbcYDHnWCH3f+ahBnpKRRaybG+OzB8Z7OeC3n0ExEGA/sWuLKa10CQotyVhe2DrwfB87fewcAJwTsdvIAgDSppdK7s+0ArqU54B3mQ/GjYjo59JwiYgJiFC1MNANVVki9gAOEz7zJPnqLj0hKYbEo0IKGejksZsBW7uvWmXdm6YpOpg7quuov5QiB3GvnbpQZMkY6HkGWMRiQgmLlit3I/4xmmQt30ioe+3JHXTtA9PVMRU/zWX37X/tm/+lc+K33k0EHLZTMaNzve17O64InNDF8/edL+6Mtftu89+6yEf8NmRIDMHuEw8Fl8JXcaAL3vKAHLUib/4Etfsq9973tiRtdsjxTVnOhIVN1rn5L6AWcRJ1uAR3DEzAZ1rUthHiwUfIf0Qi7vs3rDxYKdPvWmvfbqq1ZQXk3Vpy5mjTOBZtZqddtYW/fNmNAaU8IVQxrG5A6DMOEs0Cdruc9fumTffu45+95LL9mb+p6TcZbHiOnRqnskxdQ4471VWvEZST/+TQMW5ara0eAbQMBJMCdSGtSiVdGRjw1wqT7aWe5tjoudCaA9GM0IvX4av0cqiYZPvfma8CnDaf9BvZrwMXWxfMYubf3Ej+FKijGy3s/rJqDX+Bb+vg1U9zZr77J6nr7qAePW19QKB102WZLSGAL33GGgPwfhvbGyIEWmYAPKx9cFv9MfCgBOCZXJ+HzHcag2/tUcBzgkdnccUHf+vw2gZ2aZdGtARiyKS9DGIPG8WHDwrKC1suh4iQ+O3KkA4DjACQAv6+HU2ycaYXlWRHTX397tfuqLONgG1StWZ5f2AzJYpkSvUuOYKdyYl8E7vu04IBeuEyL3To6D6uqck1N6aDKIWJBS0hC/TXJEI/sacFNCjLXRKJ9uSO+gHeoczwz6CQ8oA4nhPbe3qTeuWlUZGfA38TkigUYKeTtxaL997MH77Zc+8jP2xP332ajohlDPthRMluXAa1jGgsMSA4XjB5Oi64eO3GcP3ndMSs4h+9knnrD/8pd+zt73xPstPzwmuuC4xrJF80O+hID+4ncsXdAYiVuxOGT5dNzDuCNqM6l87aTfTwgPzgf9GMpB9Zn6HyVHvODEEx+yT3/mM/YLn/yYHTu81zKDo737GuM4KZUPfKC1viBbqGpvXJuzS3NzGpO36Au8TIrH/dLxh+29YwVLusMBHKOk1+zVyxftwqqM8r53+uFRGfA/f+yY7RtU3UQf1ZUbGus1e3lhxZbKkml3gSnR2ccPHbJjIyPO56Dvl69ft+9dve5LFO4FQ+JLn9q3zyakgLBc4uvimZc2Nnwk3A1o06Bw/dHxcTumslm+8Oziov14ZdWjCd4JkDeHpT/sVx89V6nb2QabFL4zxIXKGY2zx5MyUlTDL5bKdpIZ8bvgE6A2RDns1zsH0xoD+v7iRsmeUcJpsBPIqY6HQn19bGjYEuhCqm9bjDiu8b9W3rLvX5+3H92csyubJZsvV21uq2znltSvopO9uYRlxEMr7oAIlMdMVLwFY1m87ZrKfUvPXlDCmYSjaTCTtIR4aUz0VmO2DnmjMl1pFN0xmYHTkpMuakqM/3pdRpPGENE1OdO4l0HP7CKGKmHA7DuAUQD5EZnAXgfDY+IrasPG5pb41qYrsCynqHKahcY5S2Ncd8BZpuegwVK5ZKur6xJlulZZsA3srI7qJv7EZowYzT6m2L+gB36MtRRMohD4HBB/abnkVt/z/LbjgJn4wHEQHEMoGaFyQ0WbZQf0yAAbo6FDwo306YmeYumd2owDBZx11G8DXRnw7bq1iEqgDcqH0yxwALUTMs55V9fIP1GaVS6qZ55QX5Wr9sBD+A7fYz8IqVQ2MWY2Pdq09WrO3rg8ZG21aTDXshQ+C1UrIUOeSBQ3/lVm0I6+BLsUv4aHIwNpXxAlwCyj3lN/wY/Y8I/y/ZQEPRMn4gDDNTfh8h9ngd8XvnAcsVcLPMmvoa9idOAwaom/Etmgd5iNZGkYy5QurFy1uZWSzV27315564SdfnvcGltdu//Agj3x+E174P4l27Nnw0ZGqpbOCTPwPvQlcE8bpBfFRWeJSMYq1xYssxd+LCRUO5acGpV+Kd4uo9qHj/BL/4JrnzhT+b4/j+en3uM+iBEvDRzESHL97t0Dj9BiS/KKpS84TAIaEA1JN4iLR/q+ahvr7khwuwJiB8hDzzb1s6683TnANd1qiFcRLeRLeXWBstjTgAS9BHmoLvrACqJ+/qb6g/eJnoB/E5HgmgI6SliurjBOA34x4HVHR4jKZgqfuCv08vBND8FXr60hwA+CJS/KUuWzwWdCdkkq15ZeXbWhwqaNDK3axOSy7d+7aEf2zdpU4Yalsk2LJxv2gcfP2cHpBenDjYAeQwDXkoEe/Sc87gahXeKgzkWf42ScgdpBdX3eigPTVoygH0XcUdDFcSldoSnaIJKSPwA3GXuv1DdXLC29dXJGuo7kZUTjgPZHMJx7eEDmtisrFk1zHHzf9W1QrtCS+IdHwvZSp4YzXyUxFuExfQA9hQZ9mJ8fl756xWxr3jdE7IpHYMgzpkI+tCsQwaSyuknpYHEimQKeEua9zcP0GZbFHics7YpkcTRgX+LoxcGhflV/U1/20aF/+p0GvA2b21xfs+985zt28eJF+7Vf+2v20IPH9Bz0F5RTayXsT5+N2+9/Qzy+FLG//vGW/ee/OGAn7otZJkW+t+Mw+t/9k9/6HToHB8DdAOPfz5GXcPJQ5Ts6wrui9+0WuEeqWlaHoKxJoREjkm11G1BuoHTfgtBxECKNQerAbxAsYgmiEIQRNZoZT/dkhdnw3C513A0gCBd4yhfPmSgYihBDU3vVAdsMib/wWYcg/zuKYS1e7x5rwPyYrAExgIgGqpi6abDURTh0POtudoITtDMmygraDjPBmxR4wsTopBD4mtiKCF0MtcP8G/W+a5vJS21iAOs9ZgO+873v2zdESJtbm/bRp54S4xj2Mm8Venu6JoP/c1/4gn3929+2U2+9ZUurq7aPNbVSOGknLdl2GvQBRzB+6Vvfsv/w1a/aK6dO2WUppYQ0PnbihPedC2LhPcJOu2qDDwJlw2Y158+ft89/6Uv2p3/xF+remk2NjdlwcVDMrugOAnYfH5cCymZMrN25evmSDasdyysr9oMfPmv/5vd/z7753e/awvy8jQ8O2Sgz3f1GOsa7C6WmLS4t2f/47/+9fV7t+9Hrr9tLquvZK1fsxJEjVsTJwcyIjIRORQxd9fOTDiTMcRScvTlvf/ajF+zPnnvenj/1ps0vr9hgPu+ODmce/bikD+hfjam6BMislOZ5lb2OIFNdUhhhPdw5TeI0UNoWbmEfh993SeD82vUbViwM+ppTGANjLCKVOdFYsZRUsUQOZUt59oFqt/2/MupRsUD1bVW2gg1RPa/gD2Cdvm/Mo/zoS8oJEvfDvAQaU821Zd/4j40R3w2wESDOA4xocIFADsvtq50D15mh812PZRTe03HALCN5Q3vg9w641b5+cOdYtek4EAEG/XMHBO/y11xaNPaziOE4oP/6Qf3PUgWOt7zNGYMgVt1Cx8HOP98cUWOkv97wy43NDStJAc+kxiw5IAXQHQcLOxwHevZdOg4ATlSoLM9ZbW1B9vGGFaYOW2pwXHTTwy19ItpANkSSOBN24IP6i0+3Nha9rYmilMX4TnwLU8yUiPaJzAFfzIxmxeOKUh4K4gvpTF5CU3mLzuB3rN92543eAV/OQ6QM4wQYGx2XEvugPX7iPUon7NDkiOVGxqREqH440Aj1y0uh0Hd4re9bgCME3qN+8BM8UNiEB9pTWrjg4zyRH/dyvK3xIOwVxRjHYW5w1I81KmQ4x19mjhR5eBt9gPPAlysIT83VOStIfrYsaYviUYTpJ5RnVu2cFl/7xP332197zwmbTMooSGTU2wGwbrcivvPTuQWrYPz1rofAcYy/qrb+3H33WR5FWHTaWJuzZixlp1Y37dr6usuLnYCj4NGpKftllTsDr9Iz9MWFlWV7aX7RFnC63gMeFu//9P79Nqoy62rL6eVle13tYhb+boDh/0CxaL8g2bFPtM+Sqjc2NuyVtTUr6/s7QU7vvz+dtEOSGa/VGnZWxn8o9u8FKb13v8bg+4UrnAVfrRBt8M7vEk3wQDpl98sKpHYvynA+Va65Q2E34Cpy/f3jGodR8QvoQPQKTc1urtvz88u2WK15RAPP8olhRgTBniHJtvyQ1WWMlxqYHl3x6oYvW7ixumbfPX/NLq2s29zGls1vlqwiXjCRiVlRYwRHNQYv0QgsqUHXwJgUAdrC2rr95Ox5+8lbZ+3SrJRcNXpU9EpUT6q1ETgcxDPZhDhYmhCXmGxu17GpcUf0TUv1rKrMNr/VLpx1HNuILKtUSrrXsC5OQCmwXY3XlvrGNz9T/au1pi3P37SteseGNB7hDS0xdOriEx7CGfoH+4bgMEBaMT6jUpiDIxOFV6IWiBJAF9L7nCaAIcypAbQ5UJiZpUeHwPEu7c2Xd4oP9SVdUKPER1GcSVzhnsZqhDKkzIcbo7EcAieJH4OofJGlOAey1Tl3tHRywVGHOB/cgaBnOKnA6huyCQYtmUrYcN5sarhtw7mGXV9OWr2ZtLHBru9/EGuL18sYwMnjmxf2J+VP+zwqIJ13g4Qy/GhFPlVWvC18pwfdGeDXvA5qi3QV18sKU6pzcM1PzpByBZ8lahiHAu1hppc8mejotiqWycpYjeHAitj8aswu3Ija62dSdvHKhG1VB216omkPHrxmR6ev2b49mzY03tQ7HdGbcKaOYo8B38xQdALd4/j3cGr16UCpasnBQuAkYB8RyQOPVlF3JXlP9NeSQeYykT5RG3DQI7PR3UJD3GUvXckMPnKB8nr967qwfkMzyDpkrc/Mkpf+WF4Q0ZjGQd8Vj2N8RjReuMdeG0ySuUNC5cBLW6J5+CdHs94Gkg9u6EvvYPIMfSLIA7pTfTReWM4QjGRRI+NJz7shzcSFygx03l69SbRQdY1UyjKuZURLZ303UQe0nfoMsJxb7fPffeA59655HcGb8OJRGD5uupZMdKQ/NKRXly3PiSFDJZuYLNnIcNniUWb+bwfPD50L/GMX9oGPZbVz22kg4BqOxoW1JSumn7BCdMrS7I2mfNhYnnoNoAuo/zs49kEaQMHKZn5+zi5fOG/54pANj085rfsjQnXQ27SRZ8XXOR0kNeR9fisj6qB+Em9AZ1LvuKYaJo49hu78KNZtfN3eatrgBr6ej1QWLb74unWHj4oPTGicalzRd9zv4ToA+pjEe9CkxrTKH0gVVHHJ6+1ngzL9OSVaxSeRX2wCO6BxDp92pwJjWXzGnxUNOd/Xu6HTIHA8sNcFz5hdvHjevvHNb9ro2Kj96q//umwTToMKng3wOGCvnzP78Zsx+8DDbfubPzdgR/fFJBN6ON0B0f/un/xv7r1UAQKQUPBNP3zG8V0QMcB7eOPKMjhkwAz0PEg7oTekgh89uD3iIOzAALZ/k1QXNxDobBANo5Ix6DPdYef1vbsT9JgP8m3wPMV01Cn+XUokBk/AEEQquuRPk7++QET9dXfGsJ38MQdqwEZLMO3Z6qytSKgUY8OWkIIP3P6ekl/tXe//riQuogRjxpDkKBkGSUnEAxPqDaR+8PeETwYw7zNg1JfLMm43trbsvkOH7f1PPOkz68H92xO4JF2Xwf9n3/mOnZUxv1Uuu1B6jxTOw3v3+rpOyNxxFuK7972m/vjqX/6lvfDaa14eiuL0xIR94iMfUfXVbz4A9ElfgnsVS7kNMbYfPvec/Yc/+iN78dVXXZF5zwMP2PS4FHg9QnlpKZ75XN44+zwjQciRLC3RwLM/+pH94Ve+Yt/X59sXL9jc/LztVZnvkWINM3fnAYnvqg/RCjgK/t2Xv2xvX73qu7ivypBfkcL98OGDtndEgpn1gmqPbzYnJSoiQU8/XFtasf/0jW/a5zQoX3nrLTt14YJHK+AcuU9KNeFAuwHrt09dvGj/81e/al/43vfs+TfesHWVu2dszIr0BfiDtjEQldxxIDyHeN3+DvSugTocLPMLCzY5OWVjY+Pi58Ea/lKzpDRv8eaqz6jGZIxtv78DvAvC/9UXhLdjkOM4CGbZb4Eb9zLeotm8vxO+BwTfg09CcFtrq85DCBF8NxA4DgK+I+LuXQ0gKCn4Cy7om4wBZ7SpIHpoJ4TPEu7v6xPZp0DKSj8EOboY6V25BRjJ0pCtm1S/IHDvgr8Q2jKiqFdsUIrtTo88fEU0sHOTxdBxEBNjZwZC3M7/QtjNcUAZla2StWMFK2Z6SxUwAP5XOA5QIjmmLSkjG2cBSmt6bMZDZkO6cZ6Ld1/GM6HQu8kG59fqi9rSpSBPQv778OaCT7/ZPNCX96gtrtDogxmUdmk9MKLh0+BfdOibdLowVvlqiyv0GP/JtNpWttzQqCsWeZQuGUNdhKrw7PvnQEYIU41fn5lCSUGQ9xwf7XrvtA13HKhenPRTk+KUKQbOBJXVlhFPKKPvr+C/1/19aNxPHvE9gHBoi87Uz45T1b21LkVDfbl3Yo/tGxq2aY3zA4WMPbpnr/3C8eP2yw8/bA9o/LPhG7hwLEE/qkchGfew/jUpXii1KAlp9cmYDNpPHj1qv/Xoo3ZkWHTWe4dok3Rm0OriUZyiQPSAy48ewL/v0/O/oXI/JB7OKQkuNzXWy8Lx2bUNe3t1dZdRoH5RYrnBrx05Yh+aEp7Fp1CcMYCfm5vzTRR3ew8oqJxPihd/ZnLSBlFY9N68FHgcB8s4ct8B2NvgV/Np2y+ZQbTByQaK+TtDTv3xfvX/48JjVe38roz3OdHZLU1jdwD378mk7BjOTuXxpmTf23r3bo4DRmxBY/2p0RHJd/ERKYwtXYUO5qQLvby8blWVuxPAw75c1nKxpNSOslWaelfXcBxUunE7s7hkp+aXdb3pYdHQAnQwlk3bZCZqKdF5VUo4kQssNUj31tNXGh07dfmqvX7xks2vrPrGoQ0ZbHukQOLoijfWrRZJ+xIkOHuzWraq+BJ6UbmifnnzLXvxp2/Y4sqaDIu4pZTQhdhIEYd9hmVMMoCYAYcmy0SXVjf1WbO1zZLLuVpTvL/esITGZiohZbQwKh1PwxwHAYaC6sx+A06fyBrhCjOF9kclt5omgxaeB1WhgMOzVVZM72FYW2bIjSvGL4qyK9EyRLA3g1DlQGcMkxNwU4o474SOA40H31ivI0MonvXyeTZ0HHSTBbXx1kxiqtJzHOSnvWxm/8AB9718GS7J3LCuM9PP8ZtmI8WIxkjKri+nhYeITeRl9Hcb4vWjei4wOjAIPJGPBnOUiALy6C0fYK+DwKmhxP0WG+wW1BYZw6pX4LjQc81ghjI2FDg23NBQPXBwRFmmKF7MsZqh4YBhTXQBx9tVq227uZqSHtOxF04n7MZyW/28avcfXrUH75+3Q/tXpF+UrJhlGQeOW9VDeE521C+VtsWll0YkI9n03Nf7C3BsxdFRK+Ldkuetsnj81oD4Ycr3Y+mKr0Uaqr/ea3FCmWgAHcflMF3Gd/WHG6nQCTxHdfc+5RrGeu8Zlyn6zn3fD4Px1lJ5+q2bLleZAGXfg25NtLbBsZVEvnQlevRbiXx9llX5tCWT3XngdenRTw/cQSA69chI0Q+2Qngf3sJ18kQGBZEKahH1x1aBxtQOwOmST/7IQ9AVv2BMsrQ7vL8TvP20lcQzKk+duY2bfuA3baJc6sV+KDjQdSPIpy+xHCHaqVgqq9+08S6Afuan1Ckf3vNrat9OpwHQ6QxYp56w5nrJ8vmHRTvSQVUX+rojfgfCfL8x4bsTld7sCORfR/yu4ZvGcvrS4PC4ZJv0EL0L6JFgrPvDepplSJKhRA4EGYi/qK3YlfwRNQJ/07AWj+klaIQTVeBDPqHGe1QgwEc/OI4aGner532ZUXfihPCI07Yf53zyrniBxpy/o8TzkcZGwJf0zna/9Z7tTzgBwDzLIVgmF8FxoHHvYxanE8/pfXiCRxv0nAYkvge8MObH+37/mR/YubNv20c/8lF7/PEn/Dr8YtvRoYJWt7r21uWIjRW69oET+hy+U4cO4e4U0QMPqcerpO/vFP7bDx6lAHEyO0OkwV2cBs4Y3gFCpAcI3gFqdERMwNcE5zXAJMx8EG9tuFePQQ0x7Q7B9bAe239CfJd8xOBof3drUxZZYCD5oFByJsEfv8ERya/z2SNSnuldIxF5kIlVLRuTMtDZlCG3GQya3iAj9T/Pb5hO/zIEEuDrWZI5KaWEpsakvK6qn2DSek55bieEntfDG6o6sTw7bR//2Mfsf/hH/8j+q7/7d21idNRvhE6C/uQvKqWFj7GREcsLzxjDY0NDNsisaPhMP/T1E0TMkgb2Ksgoj6FCwSalHPMIg92ZM4MMyvXBdgvY3bsipRJjGKaBJ1jI6EtifKo3nvdxKWr7ZvZYTnVjM8XL165ZSUoe71+9ccPPLPUIA1Kf00CIdUExt7RkZTzQfW1BgZqbu6H8qr6ZEDOJGAgRjA7Vl2cvK+/nXn/dLin/pfV1W5QCfP76dXv61VdtQd8ddqHbueVl+/x3vmN/+O1v23dfesm+/qMf2R984xv2A73n4AgSTsLPHQkhtK7yrqtcdqLHGQSdzM7O2pe+/EVLCQ8ZxoTeF9XYUn3Jzq+8buWWmBbOjF3qtBPABIpoo7xuAzkxYXXYjp72vIP/g7/bv4f3/z8EVXHXMb8DKEMUbuw/4DwKHPXBzvoQYtZlSQxCcwf0P7sb+JiiTu9cLeXPlmaQKf/fCeJovW/98C4y3gWyUhzHYsO+c/g29Pr+XQFtEj27k5GfEiw4DTIjU5YZnbFEhugZ4XZHf3gUlJKfAnMXSAxOaXjHrbm14obpbaD8gtl71RMDom/8+WwMLfA6qb/0Gz4RKo+uYNFG6q3rMU5u4HkUB39e12TE81v/qT+k+Gsct2TYqCN9hoBE1EAIrmzCL0UjQGbsgJTLLV+aBC3Cc30WS3WlPpyr38KxrndcmRfeOM3C26W80P59LS6GRXFMtCnjt5ixzzzxhP3Xn/m0/cNPfMz+25/9mP3WY4/ZwzLC2eOBtm2DvhOBcWhkzP73Tzxq/+BjP2O/duKEfejgQfvMAw/Y//Gp99v/WYl9CjByMbZI4GlYhuGvHDtmv/3e99ph8ethjftByeLhVNKODg/bf6brn73/fhvWtX5e/4DufWTvHhvT87uNP/jtQfHxn9+3z6MN4KEpXfvA+Lj93NSEjST7Z1FuQVLXHhkctE9JHkyrTJxEjMCHxaeOyDCn/vcCZsgPyPgh4mBKuD+ssc7JDO8EPFHQc0f0PJEHUpNsRHhOvIt3i+q/PHSoNkrTsCn2L6AidwGc6FMpGeIo75C0ZBT73iDnAl4c1GcnwCOYjavJcG/I0GYfHpZ3uR6ltFVrSkT30YUAB8Jmo23NTlQ0KUNEz3s/SiYiD3CO1hstW16XrlEJwrpZrrCyuSkxqPxFI9W2lFCNX+pXq2MApMVDZKoLV5uliv34ldfsJ2+csh++8IJduXrNkjK2UulgPXJKeGDfBp+hbbFkKG4ZIibaEVtcmLfvP/0D+9yf/Im9dvKUyTy2rGgm11hWu9i5Xu3BaceYF09ttZUPqRvz5TwYauG4V4MYzdaJyIDuMi5vx0MIdKfTnRIGNDPqHoovGu1PKMo8Eyrn0rm9T9yRIGUeh2DwbkI2GM7BwLB2BZv3wLGX01PcdS9Q2MkP6uq6I8cjBvSJY4V88tmYPXSgZcNSzE9eydtKuWDrzWErNTJWb6Ws1k1YVe3HLdpS6rBEI4ruzJHSSduqxm21lLLFzYLNbQ7agtJma9DKjZQ12hiAicCBoXpHYkw2qA3JeG/JgRLOAhysULKq7waI6u4n1UQSVqnHbakybD98vWrffL5pS5sD9pFHOvZzH1y2ow+/ZocfuGKH9m/Y2FjH0rl0sARP4zbSFE4qoq3Ly9Zc2LL67JLFxaLj0Elh0KKiU9+MWOIjNjUiem1bsjhkueK4NSQ3uhnx5eGidVSPAaIacU5Dnzjp9ayD6okd0VU7OuxHho7Pdb2Dns5YMZYZixa336F/4fkpHOdda5a2RHfSk6BX1WkgI/42PiTdRjJgYdaXLnA/BPJ3Wd9zMlhZdcUxRhmuVwe6tTpYRQkHOPWlX/qSBJLe7aoP2GjRIxw1/gJZJVrmnZLyY5yG15VXaDNYvqC6q1+kQ7bB3V2A/o6L33piORXRG+IF0J2HslP/PuA3R/0m4FH67nsK7ATecTmktoX12QXCtvhd9OoecB17pR+IKMCBGG9N2WR7nyVF5w56mTa7okRypPe+k9SV1c2q+MmCsQfHfsml/OBwUEeAZ/UMUW6B3BZd1LfUJ1n9pn+EX2VEGU39ZvNVWCtFbpelNNBg42HGXEp8Ej6kvHoV6m8/35mcbG3MW2v1ptUmH3dHIxFY/bh2PuEOvtt10YhsPpaKEGEUOAgDg58UvNOfxFu6dXcAEm3g9Kzr6APc99/oIL13A4cB90QXypcoI+y9tbV1e+mFn9j42IQ7DXwvCT0U8jOAZU8HJwdsRirK7NyALa/SVr+1K0T/wV0iDoQu/2S2BYHEbtQw1ncFEI6MLZYoxMQ4OrfjbhuCMm6vnRNj37X+TgshvEaj/Vn+0X46T4OFgc4znU0ZPBrkPgiEpJ0QGvpASCS6oH98F/AOg49nNjdcEAc7peq3EM1n/1/wPgNN7/POjoQiwTnb7H1wo3Te5mqLNhbfq+tqh+7vTPeC8L4rr9STHURRWCX4kYL9r/Pdf3tSPYQ3ZsTZN4C9BhCygG9uGD7sLwh6TI3Q+xkphjgNjh06ZH/9M5+xDz36qHFsYkiEt0HvGoL7+NGj/v3Anj32qY9+xP7mZ3/Z8nkJMPoF7x50xXeIuFc2eeZRJvXe+MiI/YrKe+z4w5aBiQtf4JJ+oRsoORT+hE7SryfPnLFrMqIpl3p/VErye1QPPy8+bGcPYHLzMuT/Ugb8+tatDcEo/5c++lF7+JjKzbIm8PY2ejnnz9u3pFQtc4ROD3iqoHc/8eSTtkdK8m5w/sYN+3df/7pdUR0pn0iMTQnEmbEx+/QHPhDgwmlZAgsFnu+Uz3UloiH+n//239rf+wf/wC5evmwPPfSQDUopByEjY0Xbu2e/Cw6e5S8d7Vqus2GJiMay2uL5CLh3T9DY74j2Y0Uxa/qoD2DMbY6iESqZvfdrvb87AOXwrxhxgHLAe/58r773goFNZl+EKylIO5/vrxO8CWG9W74BH7gLQDcbMjpzRAncKZR3QkcKO7PZsWJR+t+OyBO1yzc6pL49vEoMCN9SOFQ/NsvaSW/A3ZYqrG2s2kqnrvE57kePYfiyKSGGs4fK9+p6t4gDrnVbOF6kdDImdwCGMzPpwV4Gt8BlgtrCrHssi+F+J3g7lGd55YbPziXyI707faDuaa8vBAov0k54cHzrs80u0wOUE8gVZmtYo02L6FXntxgE8Abx51azqu9SaKVESYIqi7rjk6gDxgdRBdEM4bhxKRGEzOp+L5qAjU0Jlw6O7QqMiOr1N5VfzpLD0z5eWuU1fx5cUHZra8WXP0SIQlKN/LdwAS7JixRLSLmQAdJYuupLLFLpomVVXlZGVB5jDCOFFmkwETJJVBN9Fhr0zA4VYhE7vmefffr+B+yvnzhhn9WYf3xyzCbFa+KEV/aeBVqbyxr/aRsqDNnjMzP2CfHsB8VbnpiatF86fND+3vs/YJ85csQdCU5lvfdw7IDZA0Mjroxdl5HJMYPgGl6ch5+PDNt/LwXkg5OTgaOD+3o2p/sPZZJW6wzYomg7fI/lGHn1w/uGR+y/vf9++4TqEaM83WePirzaOapsLspQmJdhu9sIxKnwYCJu/81Qzh5THdJSylKq+VyrbReEz3uMWhtW+Z9OJe1TqYQVRH8yGWxd5Z/Xe1sq/25AVMUJ8bUPFfI2KuOPkwOKIsOL1YbNyrDZ+SayaErj8udmpm1aZYWcsK3xiiFekgFwYatsm1KgA2zfgqlMyu4bHrIRoqXUb6kIhnjMP6vC57z64dr6lhTw3guCbCJmR8ZGbU8+aUnVrRwRjakOhPoT7otCySkNyzKIViTXcDQgr6dGR+0J0Q6O/JTkQZ7wAY07HAdEDw2mY76vwtLahr157pw71Dke9PixB+zEsft9EqHFZIWUZ8YzUQc4DRp1mbxqK5EICzcu2w9eeNHOX77qSumRA/tsaaNqb125Yocnh60dy7jRwQao8GLcMhh87Id08tSbtr65ZTkZTykTH5NBzCy7qFPPa2wmkB8R338g0dbvzLDGLWH3GPeB3oHLFkXaZ/b0G14dJgx8dlwnRN03oBbO3PyBXjE2Ykm909NruKf3xUidlvkdY5a/vmnd1KB10yOB8S1DzR0IeiDTqVg7NeRGekw0G1U/hcsCsimNk3THFlbb9vxbGXv6zD776fm4XZKyfnUxaeeup9VfCVtRqtTiYnVtu7qStVcvDdoLp5P27JtD9vL5gr12IWNvXMrYpYW4nb2ZtbmNtPoXh4foZyAuvV16jPCZKk6qXHBCu3ESqM0aAVHx42S6IFpJ2vJmxF4727Bn3mjbX7yUka4XsU8+UrOPPZGTzpa0bKFkQ8UtK6RlnLrRAT6VwCsGdSRhrasrFsnGrXB0RkbVpkg4I56LnJS8IKRaug26eCcpfZUTnvLq2camtWobui7ZI+OQzayz7NHSkNHbFb4l69rsawGPCftP3zsY1FuSrcgJ/fZjEZV8/yFmv6ED9UUAgUGVEE3GVecYkVe6SgQgxl4TOam+o28HRHs+vNC5VBZ6L2PGr+lZogZ8aYTwKoTqGeecwbOUx3IK1VnDVTaPsIzs0neiEGIsidAzfg/ep3eT0BtOBZwfyibQob00fVc7VY+B5SWLa/wNDPUZy32Ajhfs4SDc6H3ahIxEFnkkr8rBidEPPAuOWsIFeqf34U5QHX2yUo96ZF2v7H67xA11tRN5TdQHTp3guvjebc91xfuqdlF6ZKI9bYVyzSK5KeFCfaZ3281b9eMEkwHxhI7GrX75teWlJbt88bIlNabHx8Z98u4OEDP2ZfDoVS32PclbW/gIN6+FVMRK/Lk7gDFfRe/HcahyeUZF01fiFI7DsP16WH25ZIn1S6LjaYuMHvH7t0Ng0POOLxcQ/UM6HHfara75EgWOVvU+66VgfN6eKNuasuuko0SykpnigYw/Iocc9BteFpQROC9xLHB6mtt0us/k6wvPv2BPP/20/eIv/qI99thjHqmNsxB683YpO/o4k4rZmxfFC5Qevs/s/v3kE7b7drir4wBW7mJPxMWAYG2yF/IugAHcLm25Yt5NBsbLnRCK1VsAgWmobV8PCTBM4bX+T30Jnu6/TnlCJOehu1BSXZygRA1B0k8oiXdROvvKC/MJgV++86oQzWZ9bM7l4bTkQznh8yrHv+94fzdgFkHqpQgBZp+0cqdm1W5NCldNSr8I9x2y8BZv11sJ5qCPUn3V1q3mzGqtvSFlQoq0yC/Mz3uhv3476hsqqUBFAnqtuapmtW2pvmwFKSWjMoAePXbMnnrkETu0Z48INPDCQ6Q7aSMcECQ87mMHB+2Djz9qRx7YaxND4+JbYjJiXspAn8Ivief1LsMQJRVnxaMPP2yf/PCH7TjrdzNZtbNtc/U5kzi29daahnpE3/UG+IcRq/4cwTY6NOSK39H9++2T73ufHRyTgNc99kAI64cXdK21rn5Um7Mduzm7KOWnaWkx7LFi3j74nvfYb//yZ21yJDiVYCeAqfnVVfvJm2/ajYWFEM1qb9wekYL8maeesnHVYxtUZgjz7MPwyit2re88d8p9//Hj9oknnrCNbtlqUSmDiY41UhFLJ3IBrshDaX1jw/74y1+2V19/3WcUPvT+9/su1yDwyJH7XIFwhUfPbna27ELppNWrNywj4y8mWg4AfN/ebzsBZY7Q7KiUQ8+vD3znYEKz4Q0ITkFvNDrc9p181lAupNxisN8Dwjr9VR0HHGPEyQ6sV3RE3A3cOy5VFWN+R75BjW/V+zaAl0hhibDJK/R6D/A2/L+J+w8wS9Prvg88N8fKsXOanp6MCRikIXIiRYIEuRRFQpFcS5TtXcnrpfzYFm1JXunZR2txvZS4FlcmQYoRBEAARCAwAAbDmcHkHHpmOueunO6tujns73++76u6VV3V3SAo+1S/fe/9vjee97wnvWkVZUHL64r9GKpbhB15+fJMGbuMg6AngrrEGcy+lYJ+cqHlf8GnnA2+XA0jOHhGoLqa0Ymnx20wv88yOgUdvDWr4ANjNSknRCjcdnIciJ/onbzkfg7BFrz4NYTbOA4EvhKLtDJ2d3Iu64DBypXX+daxrA5J3EJLKq21NGNJDHS1xx0Hmv2RYlUHh9qrHPFYHcaEgujLk6VgSdmQQKU/NcvWqi47zSTy/RSsFQSkQQC644D3Hc1aUr7aovZ2wUdHSxu1JYJ2a9uGcK3tD8JLdfoU7xC2g5Nenm64kTNGM0KSL35gos5NANfrt1Zo9QN5aXyI3+sU8267Y82Fy7QPxZh2qn0xzYAwvrx31UfUVfh0XkYdVY/gGXWGJnSIpB9+xjvxSCnKwp1vXROEOGquzNI+XfEbzOQPwxNvGxmx+8ZH7fbBPpvsx7Dx/MM0AimCyG6lL6AE3oOBeR9G/gRjal+xaPfx+9MH9tl/AY967+Sk5ZReuI36hXr30b/3jI7ZvfDZA6Q7xHh/D+X+3MSo/Z09u+ydo+OaRw3ShCFJubvon4MoNAta1k5eog7xbzlXJuAt78Jo+cWBon08l7E0aeJotEOEfvA3Ax7niS+9cCu40wDj/+cKeTso2gTHanUf5ZUod4r0FdV9C+iGiVvgqz+GHLgnT9+j/GlZtq5gzsFby2ijFcaYtCTlV6SOhwpZ+/jYoL1jeATcMP6Io5zb1FMKHVLaVpoKGCu0Qe8iZ8y7xvu8f/JSCunLtFZEURbF+njPQceXy8HKGPWbbhDZPzRo9+yZpG/jlo61rdxhjNCWRkczVS2/TUE3LAxgrMlwzfB9//iIPXDsFjty4KBlGA+iX91uIOO8iZ4ng9LPMKBszUoWi31+BeM9txyx++643W8f0WjVYXq6Em0N3Uqz2TLU5DhYXl7y7XHallStlBlu0NEdd9mevQcsBx8cK8RtMrFks5gBFRTiZrtCfSuWSTIewNGVq1ft1ePH3YkxAe31pdp+64Ivzwd/aeK3dFUa/Zhqr1mutWLLyMZFdAHpjlX+CikMduK6zE5ey8sE8Y4M0iT5iiY09vhAH6i1SjbfWUG3ydhcY97yvJepLZ4YGd+65UArPCw3aGnGuYxxP+eAcZmmn5JNDOfCsHXS6CixFec9s805G8nKyaBbF6CtXVW79+CSvefupN26t2m7RzrgmXLEp4SH+ZydvJKzywtJu7pSQG4nbHDPBfvgvRW7964p++g9DfvQnTU7NjJtQ0M5cJiySzMJe/FMn52+krKFlbKVqh2r27hV6gmrNaFSGTO0vVyN2+JynXgJ++brFXv2zZStVWJ2bH/HfubDOXSQtE0M1C2dqjMWzS6Uzlk1Nm9Z6q5l/psBHrcCD2LwZbPwRvFrxmNG2y1h083lNXhlFqMyaW34oq50l9tMM/TWgBO0NMnXtnq57rZCfX7FuiXyg/0n4VOKp5WEbrSH/egGD/SsMwBksLrjXfqHnlE/37pAW8Xj/bYIgvNWPluKK5oXJviuFb+SD1rtIEO9XUIfZHzKESX9Xud8CNxIVvky0tVG6RDgQzgN3pMH78XrNX50wGFUX/0vZ3GKNC2MPBmkylW3L3gboB/VJdIpPKn+aFNcOkK1YjH4qCZEt0JwdkNQjkD56spbGf1qc1uyJGjCJtDqoyZ4dWCsXwuhPELf8RWq3oqwnTK0hY8oY8lplQkfk7PE5W0I+r5Sr1ouNm6TsbttoDNisfKU1Rgfs80VayK7Z+uz1pfo8/i9joNGo2kr6LnSb/ft22vD/fnAcaXzD3pA9bhUR66Ch6UGspg2J1PKj/pTNVhBELYF6tpY0RDFxivCB416zfrj+fYCfDUJL0ZHC/syjiGfWjkj0jKbuAvc9TpdFEdOA2iE+DLo51sLVsWuczujumDZzBD1R4/ysbjxF+F3E7Qq8Bpkfv8u50fL8RVbi8HhulWrwd/7NBlBOdF2A/EOOQ1cb4Bf8sVKpRX73d/9HcZmzn72Z3/W9uzZ4/HLnVVsxGXGdd15ZqJRtBMXuvbkq2ZTizG781Dbju1jTGfU0Gthk+NAHbDpT0QAsbuSJ094GEcQNHYbgFBkXCumE1w4GLZCQHabCSw6ICMgPHm8Nr5HcaL3638MAB74e0EQX0D9QJwGpw8MMZM6DEiMgvZ4riJ+5RUG/mNQbH7mWzX0nPzcqygCUl4wFzkh/LfntZHmmjwIKnD9N/HpWqs0qvbGygWIoYMiUrbV9qpNpsaJc216hWiFRPDeqxsElU+bFhpzdm7lbRhggYF01SbTuvVgA/9eUyWIIMoghHXHAWGhuWjn6hcQsGYnVk/Y4cxeZ7YZcJCFyQbMWIIuGChBBgE+9Dwg3uB7GylwsnUK4ZezxfiyjWcnIHCYoGgjDM4klRfxlZvqIsUxOL8gYykUGg3uertuL6+9YkMwmnO1cyiACNUYefXUXQdS7kXJfS+G/8fe/W4/2yAPc9YyRR3YtIDRLuOeBtlZ2qhrc650rtg7D95t7zh0zO49esQ+ePft9gs/8VN2ZN9+BOg2jDVsm+q8VELZWF52nOhAxCN799rPfOQjKAV3+6yO4kZpou86GE1bG7StQV5tXb921+HD9tMf/KDdyeel1pSVEzCcdN1q6a6NZSddEEZ5iEFXZJSCtw889JDdceyYXb1yxWlhL3VW3aK4VxqX7aWFJy0PLQ/0BVdXCYKaKEUAW8e0aM23dWDAx7XiQvnpeUBx1najCANORjGdEzwPQN8D56MCf4w7rTiIo8DHUOT92bZ/QT1U0g/qONCeQMWV0tsLQX4b6T1f2iajfWu+YcnBj60g3lFetbi2RIU43AxBOTJN9Neqrfm1TskCgkLOld4/yu+iaMvQVn3XzzPQJ8V3a/Stlh2uC5jgfbcaOA58ZUX4p7a0eZ5MomhnETI6QEz4xiDVp5wEkYKzk+NArdZso8r3MxG24OV6jgOlEU9Seb5SYpu+Ej9oVpbdCaVDw6KzFAQem3q640ft1Ioi6FvKlnitnBLeUniRVkX51gKUA68L+coR4PzDHQdSXpooZ/CPwkDQx/SVVhbEtepAziJoVXn4igL4it5ptYWfTUDd2/XVAA9yHAC6clHKUapv1GdyOjoHgXgyzFX5tg4O1YoF+lIz9pHjQHnp1gnRvp8NQR6N+cvekymUB40tb8/qctA+ZUbfSwHyQxilJPkzaIU2yah3Z4fXSo8ZXVL+RMtyHPAppVifzZU5r58cB6In8VQtTdXcVlL1kZItMu9J4/vNQ4eM6DEP3vagsN4LL/3grl32od277P6hftsHPefA97q8iGSw95lWUGRtbz5v9wwM2EMYwwp35zO2i77Jyiml3k2/UwAA//RJREFU+D0hpvpAP3p/N7xEBrtuMjhKeJB8fqKYt5/py9kDGBZ9lOOOe2ik22yjiHZtL/XUzEjkaNAKBp2FcIg6fpw8/jp5HE0Fh8lpS4v6No9SN8x7QZnytQqBXN1hMMpzHYj4Y4P9dj9pC+TNY95h8oBntW+CfIeRKYMYRLvgOfcNFO19I0N2X38W3GQNk8Sa2sNP3i3y1vlGWcrM0/6hDDINo2MMpWx/MWe3jYzZO8f6bZi2a7+qDHId1KczANRvUC9jOml9lDOaxajrK9otY8N2++SEjecw8E23ATSs1KVc6uqOB8qKDHitWtg1Mmp333rMbtu32w6PD1mBPtSSXJ+1x9CtGv2Csq4zCTJJOeN16vqAHdq/327VrRsH96C4FzBAu5Axij39lWFsdepl6kbb8ijdPK9WqpBCILuHi1m765ZDNrFrb3C7ERgeor25zppdrc7ZHGOuFmtYrb1kw4khxiw8inQ58psYH7Ph4VHLdOvoDzpXQXwBPPC7FV6NqOsZ0yjl07T1TOUM7Y7ZSnfZJjOT1J8UxNnRcYDx7yvTwKvqq7EqrXCxPmPHG2dtODNiJ6unbXdaZ1WIt8CLRWfSJ2sYGp2GpfpHLZ3vc7nvK6mgXz+AEKU+kR2warJlp8krTr3eqp20O/tv97jawpCOg/d41QYG+myoH3oditnuEbODk107RDi2r2N3HmzYbbuX+WyD/6SdzzyFQZ+w5cQV240M0laidGzNxkeSdnBXwo6i6N+6t217RjA24m2MrpZdms3Z6dk+Pjs2s5y06cWEnboat6tTq3Z5nv7uX7H33ZGx99+bt2OHMjY5BG1CU3JwaCzXWmVbSCxQZ13vKL6wBZf8jEETMvS1wqizUrVMETmREs9tWGUR3lZtWZp26mwgreTypf7QaZxx0CVhIgX9TIzB/6vwy5plD4xYog9cQuuiX8k2rRpzw50+VV9J/nqgTBn6wTPJUhnSCXekK7qW5bu+ox+Ko/RKJx6C/JWN46Dn4gfkocmBWLVqbfivOwN4LfnmWRDP7Qdo3Vc4KG/9Fi9TBH4HKx+QXWG5St+hz6V3EMvjK4ielJccESikQd2URwi+6gCdVXqNYUQbeN2qd2x1HAR0zG/wqKcd+ORW0Nj17ZPk5VucwIUcM+sOAQWvNXF57zghm97nvaC2Cx/eVtVfn54PsQkXluuWqu+zwZiu7YQGSpetzLh5q3Labb5T1VN2KBPcNrfuOEjmrFQu24UL58nDbGx0EL6kMc2YlQzpAbXnqdJTlotl7NLaWbcJcvATyYhtqtsDvNS+hQb4hccYhni927A31t4wHTD9duOUDSb7rT85EPQL5SRWzlqsVrL2yK0WKzBg9RyQTIlWGYjvBNuWYna8esJtu8trZ5wnjRX3MbZy7njVIbpRcIccaWMgOvjTajzpetAwuoRWlZyon7Hl9oqVu2tW4W8PNoHK8DNNKNPPNHAaUj0kezp28fIl+53PftY++MEP2UPYCX3wDTK3y42rdqF5ibpV7c2pkp0+vsc+992EnbkcszsOdexDD8TtwC7kwA7b8tYdByII/QXKfoBt35ckRUJ7iET44Z+aFUHvdxGJFIHWCgaC9kRD9ELGdhCUsdGrUbnKw5fIhEQn8O+K6/82nvHfxvcQgnTRJ4Hy/VTWaBDTJq0cEE25wuuZBiEwzDfK3hSUudoCHjwvMQGC2I6UEWGCaGEe14aeYrxMeTKXq13LtCbsnv67bSI1ZiPJYZSTQJnZCpvz68krDLAZhGjMhjpJBPZ+lJ8RFAatOAiBSM4sw+9bEjusK4KENH9DiQEGe9EmkqOoFTA2FI1ecGYNobqADvs5euYDLQQtXxxOD9lwathGUiMoVtqmICYdMn+CLzdTuvU6kFCfgBRcDzyU82IsOWj9sYKNxAdQElH+nUEoTRCUhxwcug1BqxZ08OPg4JBvy7h86bLfEKEBpIFehMkMZ4ZsPDNu+wd32y1799kdB/ba7ShY+/YeCpwGap9XZKNNArVRjgGd4bB7bMzvjH/g9tvtx3/kR3yVw4QOK4vS9gLp5HzRjRTKUedF3Hv0qP3E+99vn3zPe6woZRUcDeRGbKgwacMFXam0mVlqqdEtR47Yhz7wAbvv3nu9HrqfdZf2Scthp7qGId1o21BdKziKls7SX3reA72/esezmGq7uoZA1Wxu4HUV7apz/E8zATLg5AjoyTN4KxGpuCEwptu+VeHGKw4icK8+ivcP6ziIIGpb4DjQioPtlUrVflsQX9rRcaDc9SexHfAD3SQgx4EOjvRbEnr+RKfCn4S+ZrPEizyteEkLAQ6f8lssoFHlFYG2KriQkkMqBPGsytqSLdBfxdwu36pATO+7brPqBm+0EmDHFQeAtqWpj3u3NkSgWXY/QFDG7JZ3rriggHVqunlDQnYbmgdk3NZnUKRRBlMDkxv5aNyCW5iitVeRHcRzo1bKiGZt6S8FOUxgsF5/KXx+uwL9ECgrRKWNcyifc+B8aWnGsv3Dli7qqjll3/AVCDH6XPjSCoNgewLKUwNjB8M8kQucY21t+6J8XxJJvrpRRE6PVN+Ib/0QaPuB366AAqA97D4OtExYSg84jrY+yAGguspJIWdIc3EaPipfNmNUS1u1NL8MbinIaUC44LtfKyongXApWiH/er1qC42WTaFQqY1VFGYt9ZZBLMPF8RiGZmnO66O+dCxH7xhPflOJ8u59TvAzciKHDI9UFxnSRXA8AB/sh6diKnp5Ub3Wg/pP40PODXCS5r2M+H7S9hEycjCiJGqLSRR3PdAf6tcUdRuHvm6VwwA+8SOEh/I5uwvjfDfGZB6i8GWxlKciW8221FDbC/+5K53xrQw6x+BOwvvI4yfgox/kcx+Kla5j7GgsCcdUXYbtADg7TJoRHheo83gqaUcwZh4s5O1H5TTgU9svBDKOJfrbOgWbuEPgQ1c03glPvRv+fUdfzibJq0A8OQy0959ed9yoXBn0wqWuvtudz9qR/rzdO5Cyu4aKKJOjNpGTspeA5Dt+eKGu0lN6xxnKdBu9oJ/8d2N476a8vdSviAxIoeimZKgSr4Ss1tWJ2UzKy9P2Aa120BWDGeL2IwMHigUbyqH3xDN+RaM2bmibI+aeK+Q6r0DDWTStpfZ+ZSN8SIcEauZXNyFon7CMhQy48oO5UD61oqFOvRuMU133qKvTdJjieI72xLI2Oz8PKrpWgA8mMUaLuoYwe8AKqUEboGxxJ92YoFWMY8W0DfT3Y1BmLd6qUEPpaRof4M8a1kpqbNE+U7sJuXHKGbfRLJ/ZMcsms7zbfsVB9DXWgo+KzqFHSCl4QZvTtG+8sA96H7KxzJgV0INEAdp3L6eBJhyS9RV6BrzDV+UQFA+RPJauICM1xjjKwGuy6aLXZywzagfIczg/FKSnjXIu6M74VG6ANqO7peI+u5dHPmMv86ktDW10pTXrKyToB9HNiE2Q1wS6Sn8K/LjBoTOeGlYoZOknrWbQIYxdmxhJUeaSHexbtqHdo9h+XVssZ21mOWe5NMbBPrN3HGra/bcM2i27CzY6CH1Bz8HYDlZW6HN1ddaqnWXLp6AVta0HlxH4dgzSaUl8bmzIWqWaVecX/PwC9ZxmXtP0u19xTty2+C/yraWDFXW+AeMsyTiVvO+UK4wZeO8YeKXN3TmM+LqsA533hT6g4sM66tNXA4uHkNYdnuJr4Ff9mUR+ZNS5iiNaADwdQSsK5LB0HUP8RHF4LsezO59XlpEDvKNvfPIxoJIgTlSuxoEmI6HFSP9RLL8Ckva5sU0819n5axNPKwz8dgaeB7ohzxgr7kAQXfTU0ycT+O32UHkFeZRDv9k8277VcSBQHXSOg2wUORFV517wc9XEc3kuPUN1gyjDtxvgbVF9tJJVeNmSjyCySeQM8kMNPR/aSp0b8KR2K23J2m709T2WSeTg3bSldBl9aK8NpcexMYZsNI59ock/QI4DyeJKKwYfbFoRuhkYGLB8UnKHnCWToSOw5vEFqteY7Kd4v43FclZk3Ma1QrEnzlbwHhEOmtCoroD0fJGXUOxwEj6ZHLAJxu4w/CkpPYP48eqSpZZOWHyQwTOwD90j0jPpK+oUfMoeonYUrQmQodSAjWOn7Gol4Gt7LFcYgUYphTER2xSUDrmh1WKiH/AQh0fqLASdu6IM+5N9NpYe8/E/lh7xrT2eBsTIUaGxCzEQAtqqVCv29LNP2fcfe8L+9t/5O3YEe0H8h9J8ZfuAjVplfsyee37cvvn9jC2XYvau29v2Nz4Wt/tvS1geObFNlzu448CRyJ8G5yaAYNavQ+uBKL5AldBfBJ21VQ1xX21wrXIdQJA2SB9BlKd3pn9SHxFZOOiCSMFzfUYQEG7PZ29c/+4vg4ENUYuw2+HhKqq2jH4ReVRWr9Ni26AcyUv7rHSQihR5UgTMQ3/bpPHq9PzVGRj1ThoCPWpHsndaMVWwbCKLshUQYljrTSH4T598ib5vgbgEH3VK50YtEwsVQwFppLRuKGrKg9Dz25UxvkfnHEAyfoBJCiXInQa9ZfqoiAaJYobAs4DhhU88nsY5hnJce8xSTuybnAb0hzM/fY/SqW6AUxaKooSjeKOYDnqZZbsIGwZlhnptdRpsCiEo32AfIgoJStfE+Ljv8zl54iSMo+v7gFU/LTdMM+5SKEm5voFg0Pa2pfczBCkKI4ODfm3j+++7z4O+6xBI4cZhSxqB6jNOuh/B6P/J97/ffvyhh+z+Y8esH2VZwiKZpHUYG2kMlZRmZ4nv+YRBeasNOtegVCrZiVMn/SaFkVGMxJ54vsKmumqVRslWs2XLQmJSOCLoHbsgjbDxW2Nfs6l+vonKD55u/MlbLUOjZ1WFngd8ZAP/DtDVD+I48NQyGBHOf1WOA4Ha64aoaOmv0HFAj/jfJnxqpmR5yR0ASb+PeeOdG4gyHJuanaLPpSSEfz6bQR21kkO00As6ZEnCYeutCjoNnYrZQG4fvCTAb6u+xvNVS/dLkAb9t/NWBRQKLdGnvO0cB37okHAmxcyFZC8QlzroNGPxCV9Gug1eJVwbi1eVmaUHJ8Bh2E+kFd8RTlqlRavWW3b24iU7ceaMXZ2Z8ZUQWSnIurkh7Brn38T3VQYYjXXq/vL5C/a57z9l33rhRXuJsV0BvQf2H/ClxF0EsTsOiOu3H7QaG44DrThwOtZWBRQ9KUC89xks6qgVD9WlK+44SPk5DjFrV6E1XY2Eca6Zo+DcA9ITX7PMXZRcGT7KS9/l9JDDQM6cSmnFpueX7MLUjF2cnrbFxVl3GKepi/e2cKkVB3JMhLgtSQm4cN6+/PZJ+9Ibb9h3Tp+24+BG1+MNwQf6fOtKkFbBHQfwkFg670vQL6ys2KmFBTu3tGQz5RJKXbC8XuU5LRI03t1xoH7hUR3FbaFatcurqzaNzCyhZErZ1sF/MryjsnxcSG5oVQRypsajy2sVOwFfOkm4XKnYCvWUka8Zd5cxClH6MOjQqVmM2RnKXSLo9gHN0hTceNbBfyLLoFzNljd1zgD5aA/9AMqYVh7cTpvuRjm6g889BK0+QPWWRsL/YJPf+qZVAKLioWTMjsLn74VvfLgvb++HP90DPvdCM3J+iBdobKbjKNv0IVTknykqg62PTMlanvKhKp51rIm10KBpGd7poHCXhepXVV4KO2kzxMuSZghjrg+DyTL9KMZBfLVHdXUlWbRHu9PdutVQ9PpTKHwYd1noNkO9/UBCYmt1gbY21NLDlkmRUajLaN89I5a+QmbSHhnJulGnoJk7xrgcljp4TUa+j0XopVpZc7x4/tS3hSKbo0zhQDc1yMjVuQlZeGcb3pwFb7ksxgxxy2s1W4NOJBNlSEvG+VkC1L0A/8vlc14fw2DOa+VAWrIqQ/vADW1u+i1T4DJGfeSQk8LO2FFbml3GDzhLy3EQF7+kORjfqQ40mdJ2in7qnKWOOTditeLD5W+P40D/69AwEEQd4KO0WXvwVV8FjVWtfMllMBZ4nqPeAQbpW3iHb1Mgr2yrhA6isxWGnIeorXKS+EF1tDnWgV/l+yyN/M6j9KtOg7lgpZ/THyFOu+T0SfeNujLfGyLe6Z/iW7RfvKSQot/Rn9LodpLhLjNoowwtP6uB+imJnEaZNIp/om598WUbG8vZLYf67b5jSXvnsa7dfUvC9kxmbTCzZv0oPNlCjvhaJRPwdWmy2g6jlbqLnZKdn33MBvjNqOctZcqD1gPa6pnMZSw7WARPOVs7OwMvTVt235jl0UfkNKgtrmCjYQiBg3gxa7olq4G8FhtQr8JorLuiVQJQNDynrvMP1PezFYtVsEH6kVdxNAvkmXektxVcShaBc83ox5AJ/ozfKcaV9L2EZKn4uXBF2RGIZ/s5BLQrLj2e+kAwjk/JL018JpDdLW2LEy4oz8sVCMl6RnCeKcNa3wluS4hnMDZcDhDX7QP+lM5tBuqjOorqJZfFkRKUr8mz6GwGpxHq7HVifCWXFy2psnSNXk87tnMcuE7Ooy681O0e4agHZOv4OQuA9EN3fJPHVl0jqAPPsel0MKW3Gei1bRTcCSGdijb4dgXhgLBI+aWVQYz5Q9aXRp+GZkGAOw662UnGK3oRfyn0+QjkOGjQx5dmFnxF7Z49e32rQhwZLDprofcIX9K1ItDvXBwc8SxDfeK+lSnA43agvtAaM52foWtLoXbnwT6eaG8mnjFdl59jzKXhQyot1qpZ6upL1siNWGz0KLIfHclBaYJxLYeBnGRCOVX19haQ4RnKyaN3ZPOawAl1oy1BzzyIjuWs0nYoOdvzwzwX7dG2JLxEPA4dLB0P+KtuV5B9JQdusD0hcBro3TS6xRc//wXv61/8pV+ywSGtPKU8UJeCX125mrY//vOsPfF83nRl7M99rG1/85MJO3aItmeCduwEiV/51V/45wGpB4S0CRrBUp6bvXddwqM5D9PQTCoEtDOotI3y1h0EIkCglyjDBxvfgeCdPyb01j2KF7z07/5bHxvfte0iXq+7R9GfhDS4UY+tYetzLyHwwtFJfmKqntB5YQmbIHJGaClQA3yuUO58NWbDsf02lNk4KGxzGUFOTmRbIXzXC54G4jbt1dUJnMFD/3CngRhjFPQbBqblVFIEfVkVzCN4xjveR4q85xGVt6UuEbH7d/9/87MA9JvBEH7nhzN6MW4xSX06I1QQo1R8DUb9Ua7TeVQH6uQQ/VbYDjaV3wM814DS4U06sOTypUvef3p2HqW8gKGWYhBqebFOT4+MrXWI8t2Sv9orgSilQYdPbXfmg4OeRUE/iac0mg3S4VnrHn0F4YPnfjCijETeb0ofBgmGmdkZK5XKtmvPHiug+Po7LwDBiEHVqizZSq5jc40LflVYCoVsO5C6pUWqIJY/aFYCBaEYbEUIhUb0J5rGAEVKBPVTXfxPfbRNvxD/B11x0JaRDD1qyf56m64DN+M4ENzIcSD626kN2zkOAjEWMpFe0H7tpXnfnqFDYiOI4stBoNPF1b6IXvx/PUdhkcMhgeDSaIhCh/7QeNI93NEzebY71RpGw5j15fZidAROQ11N2F5btszgOPUNcLKz4wBheh3HgdK3MY7dUNZM3RZwZyD40coEzcpvVUICgEZQHKozZyh/eKMO0dim3RUM3L94+hn7td/+rP27P/xD+/oTT9giCty+kSEbGxiCDAOF2bcreB/mXWm8MDNl/9PnPm+/853v2osnT9mLp8/bYy++ZO++/37bPT7mBkNC220Q4EKOTnP3GR61RfnJeKLP/XwHytCVcgIdaqlx0Jg774c6apZRypYfsKitDqT331ptoa0c4EcGtHCVyMvhxntt6dHWCJT+BobVY089af/bV75qv/Pwd+xPn3rKnj591irNto2jYA8yPlUPP+BKhj/9sIq8+PrbJ+xfPPqofeWtt+21mRl7e27Onrt82Z69fJV8k3bryCjKGW0RHoFmaR5lEMW/1bUnLl2233zxRfv3hD968037zoWLdnpJs4gpv1EhAy07xbcazvvlOFhGPn7/6lX74unT9scnT9rXz5+3Fyh3tqal7KSjLOeOUd+BI+1hXuHrY7Nz9ltnzti/O3XK/rdz5+yr5PMS/SpHjm4c0CoE5+lKJ7rjcwG59Pzyiv0e7frD+Xn74sKCfbdUstMYtrpyOIthrBUMUs7Uga1Gyx0bciDUyGOOZzrs8BRj7hJt0H02cjRrU5TTsmSLlGOMdhnvVMXfUwlbAE/LpFmjHk2iZ9D6pLSLmymtyyDSQTGmgwf9zAJlR2rNwCd4I6M/RV66PUCHISapb0tlkqccFloyLQOv3uY7rEPLS3MYdwX4lc7/6EuTJ7SjpcVu7GMUt8hZs7NZLddPyAilQN6pDnJGNVudwHgmvzx5NTNDAa3WMa7hy3mVA210UFYH8vQzfLwJfuRoyBfgLaIv3iuPpK4Iy+kcG+olh6WcNfAKKueK+zD0JadBE7rQ8vE8ccAOQ7aNkYbRKYOAcaCbGNyZA22VdBBkjedSzqEpzClURDkJ25ZraYIJfMo4V1r+5ChwvacT8GfHNTgIzmCgMSCdEWSNBMYD37WqQCshuijUcQxfyWvhVYrzVseB+lA8wN9p/Dd1ZzvlhbJQ40zPk1o6ny34jLSMMq380CnochI6bxTtUmayVfHVBjrbxJ0GjAmtupBeEY+BIwyRFHWSrhE5A9xxQEV0ow8DhkGK4SLDhHrofRRclyCNQoL6JZvlIH/khMoQjhTP20J/ef3Bl65tFH/Uc6VNFgZ8VUNmbcpSxUHvp1QqoL94kvTaulXDIKU6SfCkvhdN0wTXYSjEKrGaLcYWrCgDpdKg7aJn6q46UM8IRKdN+lF03lzjMwfucnGrVxtWmV6wdkVbwzCWq3VobxyCla7ctWalxHiBEqCnpPgweXaxYuKVNYtdnqYcOmV82LrFnLXoKnfyQt8ClzEExxn4cSdC6DxIwuelX7oxD55bcgSTf1TnSCdXG7vgqqkbExg7kglRvnU5x6pVPyNNS/lj4q+k8VXFSq86KE/GhPRlOSH8aZinVSuwU/RqIZRn/lxp4FuiAy9L6XmWIL1w67qU50vwzyCdaCKxMIdOiHyRPhbCdo4DB+ri7dOEAnQYgdrtdo7XhOaoXehZruurzltBz9UG6ildU6mUb4S/KMTgx7Iz2tRTXLUNn1urQjONIV9ZkPYVAIBWFJQuWyc/QdmMYOqim2cikOOgTp1Xqi14TN5XGzita1ICNHY1zsO/a0AONIx0CI2MtujugCg3oF7+4EG6fSIOvTSlA8hZJB7TA/opB7lWUsRWLlp36ZLZ/vfAH9Bv1C/0kFbXOf1JvxAD0VNoVlvEZdRD8K5vxTLoAn6oq8fg3wZNrAd/Dob50NZJ0aOuWpWO4c5QkiioPOcN4nUUoTHndSdPjX3ZM9rK/Pbbb9tXvvJl+9gnPmE/8sH3WRYZICeDZKio7vk3k/b5R5K2b9TsH/91s08+lLLBfvGPoJbXg8Sv/Opntj0cUeCzOqp8D6HuBGov1OQzKmICW2fkNkAkq8gboM70pyLoiBgVh0//0H8RRI/1X/Bz/f/wRfg1fBYBv9fzJmjlgXsEGfTeaWJY4btroCedv1Ufh+D7ndTRlQoDQZQG1r0aaov25KMMo9DEuykrN5o2C0McSOy1vtheG0/v9b37nk9vGWHohZ4iN0BxnOAAFAntvfXTxtcJFCCOOwYUIqeBgpiUAvUMAnlp/OpzS9nbgQ9m2h4MoADcO6kQ/hZEit76U6UB9/KuCufOpIU3nklhF/F73kRX8NRRfbar2/Xq2lO3rSAhM7lrlw0ODVkJpfall172Kx2btYpVYKRZjAzfz/h/BKjewocEFYLEvb3CkZ73BAnrkyjnuorn6NFjvvqgtz+kqHYajEdoLF8csmJaMwkIqJ44Eah/4p20tRahERiSM2mUPJ04pvvxnU8zyPXnAD35CffgyAUqeQZvd+gP8YYf0HEgx6XS6XT83nbtBDfjOPAa3sBxINi2HdSl13EQULVjzv/fCloG2Vyac8dAEqP3mrjk10K5CLYk6HnQD8KtHzoZPu+FYO8mAiJUMBxoy9rqok23K5bLTVpBBw2RjWatW2uLlh6YdOEj+Ms6DpSf7+UPjeXtIMibeuucA6/35jycN4C3yqU3KH/IUgPjQb9qDIsXwSsvX5223/y9/2jf/v5TfnPI8uqqTS0u2xB0c+9BzT5QN+KrbY7NbN4PxXv21En7ynPP2xQGcQQ6R+TY4cN25223+kytnAZ+QCL04VfByZjXag+kr5yFehaca4CBo3MOeC5caBxVZ0670yDVP7aN4wCjGdz5GQlShoQH8haOxWd0uKNWMEg5P3nqjP367/2RfeUvHrcrGMjzGMcXqfNJDOZRFKVbR0dN5wdobMUw7Brg5RUM71/9znfsrbl5lPMNJUuwBk/XaoJdxaLdOjyMggafAD+N0pwtY1j+2bmL9j8/86x9//Jlm0dGrRJ/sVaztxcX7aWZGRuCtxzs77cscstnz2jbEsblN86es3/94ovuMDhFP1ygH97GsH+OOl9YW7NduZztJvgVkJSnCYY1aPkLV6bsN06ftsdozxyyVfXVyoErKPvHV9dsje+HSTci/qZ+5P0V6vOF2Vn7N1eu2vdoy1nS6cDDq9T19WrNXq7VrQ6Z7EZm6HpEKZrNettxu8LvJzBeP89Y+0OU/C+R13f4/iLhMmWJvkbpE20T0HeNazkOpHGUMI5fQuH9VqVmj1P35ynrLdItQoda9pkDl1Icde+96trUCjfJBMko8Ufq1JAhjOHtzgIMIF+RIGNXxhCy2PmN3slag06aUij5qtuJBotZv9Egw1guJFs+iy/5uFpHAYbXaj2B+JQOWmxgYOsqQjkttJXBoNd6B/onvlY/pKhPPaaNJOpC9BrK1kGLOssCAUH/MsaQA01t9eAzh7UoJ0YVfPHUiob+khtG7hV9u4Ly6CvkfdWC0ml1m65LbELLCeokh0mB9zqsTIaUFNturWRrchTQXim2HcqqQDfSS8CoUCgmgPrRsVQTWWANqyeH0Y1oj/hLLORRqiNjSM4PbfvQCkDd4iBuotUITW3FkrJMm4V7bVmQ0+O6jgO++hJi6RjqE201Uv9I844A2tcKhyANCQAZMn5mgWbkyd9nqqlft7piSeSin3tCnjLo3bijILk7tDUmkw+2Qzrfw1BX/ybApy9NBj8ab8onpoNSw/J6QelcVoOfZgV+RH3Fb2QYRI6F4HpJcNrSdpFkcFUmz93BQdkyqHWSe7ey5OXE3DFK5qBaddG1fS4PNbNOv6ahFefJYLvardt8+7L1J8uB0yErp2Yb3kZc6EP0rK3Mwm+AVzWDsZGHf8opAm/pFjJ+y4IOhE0M91l6BL6/yrM6OKWeDBSrry5DT+Q1kLfYgPqECtbBI7RER2HA0+c55BNjSo4FEYKW/Dv4eFT/Qh9h//jhiBCbxrCfSyb9hD6TPiFDm8hB2h7wg25lSBJPTk3VQYe0gqCAL2rWnXgdyhDPWgcvmzZLZvPT6weIJ9K77iTw8ngue0MGHV+CSbvQie22Eom1YjjSiwVglexJqzLQIbTt0VcroONIh/Y4Klt07X22Gby+Kl/vwv7RWJWjNgLxF03O+OBUudvgxnVR+KO2XLnzQHF7wG0d2iXnh8oqIS9LlbgNxm6xsfQhyyQw9p2+wavsFHccTLrjQGcc9DoOVpYXbWlxyfbsP2IDg4zpsD69jgPhRaNMnxsgOyfYaqltWCA1fL4BsjOhJNWCehCfNqkt7Wyf04Xy7AVlIW6eXFuw5PxJa+55JzJ9JKAxxzd1oFKqovMWnulPKw0SchrAtzrSqbQKyse40hB8BQGZe9/2BG9PgIvIcaCzUqJbGZRcIRjblC1nBeX6akbVnZfiDXqnQyUfe+wxO378TfuH//CXbf/u3b7aTCu1nTt2EvbSiaQ9/XrcPvCA2d/4JHxW1fI63hhU220hMCQJm2lkZ4B42nSEaXXCdsQXggS2/m4WtsaNVgUEoE9i8Ns9gOHzrYTdC9ErV/w1cBkMOh1es4PrRSlST/D8wxA9WwcQHZNHjwHv2xZgPhUY6/mVOWvUc1apF2xGfLY5YcnWPos399iw3W57MocR3pv3K20FMSgxmsi7F4G61o3+nmAoqpohkKf7mndKSz7yCPoKgygIl+rjKERlbCUe/Y6eRd8J1xBZ9CwM64Np0zMNAg04nodpNGgkeMQE9T4urz1EHjBFaEl9Jaa2NeidgvLYCmF5/n4rqGyCBKyupZzQwV8f+pCfe3D54nm7cHnaqii6DQmD3r4WRPn2hl7Y7plgp3hbg0B1FrN2wcpn1M4tQUuQj7993MqrZfdu+uqN9feIeJQ8Bc18LjVW7Gpl1mpi3CFz2gQwlE4Vo+HtU7Zy7qo1F1HcVprWWBVd5KORFsQFfGmyhGzAbcKnf7XgRhft6Eip6Cn7RrDuiNzy1/v8hwFRroRM8Cemvbn90XuZKa5QKYSgd+t/9FMcoal4m9/qWxCuga306AAtIyyHdBZJbMOr7ek1rn9ICMbqtrXZBJpd9ysOoblrxo2AfHTzQrJvwhorsxjba8FzxfX4OjAWg292zioohpGSs1Qu2/TiAvoNdBDSt3h3sD0M/PG7jVINRwvyC0HpNSutE9k1m9vWMleeqU+kVPtMCsWu8yivg1fTn6/D+oPehzcHnq8nD9K+eeasnbx4yaq0U1dhqX06HFVnFrxy5YotYtxLsYzCEr+fwnh/E8N6q9NAoDbKcfDUhQt2mU9PxzPl+zp4/PKJk3ZycdFq8DKdq+M4Jej3yaUl++LJk3YcI7/Fb6WVs+VJDPjfeeste31hwar8lvNCZdcJixj1j01N2a8fP24XSiVQSDrwWMf4eHm5ZJ89e87eWF62NZ6rHLVatW7yfZo2f21mxr46PW3z5CMakSPjEer3uzx7i7YGs/5dV9r1WSWcbTTtS6U1+6ocD2FdGsivRQzm78IDf1MOA8Lb5DXHu1nw+Qbfv1it2X9Yq9jTlLtKTdQVOnBQuJkn/bdI8x9WyvY58PbI2po9TvnfpIzfpx1/rKsIqaMcFpCZtyEQk/yH3JypNeyVUsWeAwcvLJftIuXUabP626/7owx1uxt+fJchHvxGdPEtm0n79gHN9kOQ0ChGX6xl/dmUZTQjDc1q9ZuWjMt5oUea7dep9aJDGcndhMaAjDmzGvYBETyuDujTKjY9l9NL/dOqM56c1yA3tMUDHSWX0ZYTrbTWAYUonfVlq4ODFn2Z0fYqjCmdW6Kxr/pXKlWrErdJXtoatQautLWhAu70XApyMas8te2k6ecjyKDWeMtiIMLNKR2aiMMjZEzIYSDDQSWAV53T4CBjULxR1MNz/THqXUlWm4RSBeFIBkmyjf62HYT5C9bHuL5TnyCnG4McC17rlhy2QT5afdBBjuq+eNdRghf+qd+JdD99gcFA2f6OysdSwXsZFVpmnIJfxfIYQcjPruoPzrYDN4Zzg5bBcOzUVtxx48+j8pRnKusOziZGiukO+5738dyAJcaOOm/uLF20rq5phPXJ6NBy7GRm2FJ947QTPbi+ao01jHj4slbHrrUrdqV6DvKVIwsyRhfpyDGvrYviv9C7Vil161XrVhhhhIbO9UF/S48NuhOqs1Y33QbQLmN4rlRN62hq2TWrX4L/z5QsHctZpq8f/bhi1dV5q9dXqGvbZ1FjgyNmffD1mYvWvHIxsC+E72zWunKcM666esbnepuhN588oG4Jxrcb6MIR8ZOEOHSp1ca+CrcHpF8mtcJPcXmvIArx/PoxYLUdZ2Felu16eQ7E1wGGbXcwUJZwAs1qRlt5+soqyhQ/8BsHFJ/nHke/9V4lKb3GNGNpWxCPmNhl7bVVa68shekY2uStA7/b8MHomUBt9olM6DdeJs+wzsHMtUZTBJStiSnhg7pvBeUY8D5GodrW2/YQVJa2KLT0Ca9pNrSyaZS290PrGaf5DdiooyCQEBtQgqdMzS8xZEIZ3QOyVfz6RjmvvFY9oLZjbHfkNOh1Bu4A7iCEj3d8dYJ6+lpwdDIW4qUrFitOWKI46s4uN9rpD7dV4Enrdg46dBL5opXDwlqrEkxi6IDijTL4VNwtIYDNuFBc5d3rNIjA0wT/CBsvo7yWkcEnT56wXbsm7egtR9yh4PHArDYA1upxK691LJvq2GCRJ/DnjXrcGHopaBN0IEbfX67ZxhuAWDwSGcOj4oPWjbxtICCSrci5eVBH9oyNILctD3sHzyYAKUEn+Q9/5Afy5YIlaB3dBMFgvxFsRa46w43hQp8LP93coL2HlTqMqn3ABrq32XDsVuuPHbZ92Xvs7oH32EBGBwSCp5vsKDkOfOBuaZuEuRiH9gDLg64ZMjEYxwfBVxKApfVVBXyX4qIB47Nm5OuDMYgVZBrBNnVzBqK6KJ0e9MQJcLtde7bEEdPaFI/vqrN/8h6B5gawDObewLNtnQcK1+S5BfQuCltA9dGhRuNjYyhSaevvCw5j0cEszz//vE3NTPl3tXkT9Oa3Tb7blhc9632+9ZnaQn2cmYs29ak29sYjSCmXUXTrbbfavv0HfNaq972WXmtZnxQKnyGmz9sm7ZLXW/taIIas8avpsLWq1WYWbe3ClK1embVEW3QVxgNEMW60UVXt2ROt6U9v/qoAKnAjVOVqr94PmnVQo81/Pyx4nSQwEIT6vgkp24FoBrwrmnC+Ce/qJ/rVFYt12PgejMlrYae2yLBQjXx8O8hIZMyjjNwsn/lhIYFCrZk5OaucB20DMuAL+++xxuIV39awFTQWBwcGGQJBvRU029nvJ0qDf40Pgp8nQGN9HyBpDu7eY7tHtZwaw4X3OmG4L5e2YwcP+rJqzbLqQMNeHG/+/p8QvBj+AyeLCPTSNsqhnAgLGG0yPp0nC3+EUq1mJ+fn3bmwE4iPX8T4nV0NHCMKmpV+5sqUnVhY9O1x24HyfHNhwZ6bmvKZZ82szdeb9r3Ll+3lubltHRVqSgnj9dtXr9qz1EuGv5ROncHwlekZexNDusJvb/IWEM+6TDnfIt0b4EC1OoO8fHhpyU7QdjkKtgOpsxcwdh9erdkJyqthAC/BE76PIfsH5PMaOFsjrbibyyiCvq/y7AXq+jnyfp3POnjVuFtD9j2Gof+FctVeqTesTDurvJOTosL3KZRwvf/qcsnOh9sQOz5LFLNV3r24UrI/BT+/PzVjv391xv5gZt6+MjdvTyyXfZWFVs5gcQR6gcaeukR9QN6abdfKw/MrZTu+WLZTpaqV3UgJaF1ORq0g0FWO0TJ5zehplkkgOaRVB82YltbChQjSDcSHU2BUtK+93emknArwT/LVGRDacqDTynOa8SZNtVJjnNYZJxgW2T5rpQYs01hxfUKrCDKM00ZbSqYOukTmk7+MkxiKdgqdULP8ulVHDgI5NJaXV2y1HrMs1UxTnOKrWC2ln5qFBtGvtJTXuabkvZ8fQN1Q4KXIysjWLQmuQ9E+/fltBWRCNt6OaC+xH8io59Q9QT11cCUviCP6CTUZdCFNjtBIHokP62EAPr7Iy2W6yrseYOBrq4ecMhGIh2lFQRyjmf8pW62KQI1OWytOOox4d9yEjyMIWsefeFihHwKHX7bhCb3Z9IB4V7w4Qr9QD/JsyVDvqbdoI5MtWgoDpba24vvy198LZ/lhiw8f9La2F874CgR99zrwXs5cX01VHAY36IX1mtVXlyyG4TMmp0Skn3l+fJdRryXjxX7CgPeDr56QzlGrWLu8ak10iAb4SdAFsYZWDaLHQHvtSt2a5RLF64wY6kC/6WratFbXgSutWG5CB+1h8DeAAToxYQgELCHqPDsdnCdAHbTv3wjeTvEu+ljf1WoZ4Ekd6C5a0diCRiU3uhj4Mqbj8II4abY6DySPdSWjHCRN+JkOcBSe3Kjv67eO5Mhq2WLUf5OtQDld0ol2lXcAAf7byDHN+ke3FzioHIK2gUbgWyooV7xcE5Be7hZI9g/4dpUYuOiuwesB5enOA8p1J24IMvDlKBSdU0HTAYzb5SkaED59JQH59DoGlLfzG+VFfbUNxHWaLaDxLPzKmbtUbVq6M2kH0nfaYBJD28u/OZAjpVjM2+FDexhC2wwGoVzqJuOXGoHhze1pIyM01NWq7UBtdXck6WMaz0TWtY87gbZQxVYu+dW5zaGDwXYlHwuBHui8CJ7mfDt46ryJjH1SRPiLa6UB43cDqCB40hWkiifw76Inf7YZ1GUSW9uC2rrNO/HpC2cv2DTy6f7777dcQduQwpcOWmmGblFuWz7b0UKfHxi26Z0A/G5r/m50voETXgRqZYjE7UDdvbWzN68g2ALKa5v8lEfIIoIHNwFR56rGwbKZ4JnvMyoWfcB0KnS2hP4WuKZ+PXXyPPipGXJ5JTWDWEBgH+o7ZMXEuI0kd9mt2Tv8lN5cumDFTJ9vT9ioz82BG+s99ahWq3b87bftG9/6lp1++7g1EBix8MAOVAnaGDgJGCbrQUVqZumts2ftO08+aY89+6wtlVZ2xn8IeluhvDMXLtjzr79ub545YytlhGJPfwd44HsYgu/gmU+ll2IsRVWf6+WFcRRXB5/oWkRebrwTs4qCnAdR2PpM32FcnmY78HLCdzvEEeOLtWu2/8ABu/XYbW6s6A7UNRj0wuKCnb1wzmowZ9V9E752KjOC69VpK+iZ2iNngcadnAH6rbb1gBjszPS0PUUfTo7vtqHBIVAADkJw73Y9oGUtl5YCqzuk9xX2mG6b2BYoOwH9Dt12m/UdOYxCgIDKoJDo1JSklJ+gzcG4A6gq+l2gEDtEY/KHBzF3/Wk2xhm1HAf/B0Mgcvjb0he9IF7o9RZyAF8G6N+D3zcCYU8cUvSsGwPk/FkfDzeABn8zjSu22g5mnFR2sGRZ/b1znf9KwWlaREGdd6i3ZvsyQyiDCMl2rUQdN/PbsZFR+7EPfsjuv/02mxgZtr0ojh995zvtAw++i2GRg/bBicaqlGg+RYPypt9+6JB95kM/Yj/x3nfbj9x3n33kwXfa3/og3x+4129TCeDmcPmfEjQLm9P43gIy+IqMdzk+vJ7SFsRrNJYJNwJfSaCxqLiepo1xWrKlHuV0O9B7rRzQwYQay1drdV+JoNUFO4GwKKfCiwsLtiKlnT6RQf39+YXrphPIOaCVBWeQJ9oT/CqG/1t838lpEIGo5DKy67kaSjg84Qq/H6XMN2TQeoztQZzjRdr2BEbAPPFVymUMmm9WqnaWtNtxFsWRA+F5jJ8X1sq2pr6QQgh9v066P5pbtK8vrNhraxW7iGFyulq3x5dL9rmZJXt8cQk5By5ltJNMctsnk2mfMDNFWx+bnrM/PnHGfvuNU/a7x8/bn588Y1cw5BvdhK3WZKCjwGvs6pNxouLnKff1hZI9Pz1vz1+Ztjdm5q2irWLgQudypNE/ivEOdIShz3fN8OtTZ+5o+bkUWDkhdHhiDiOtneqz1aU5n0XMF/os3z/oKwwGcinLpDPQEvWgYL/Np4EhqH3Q1F+yuu5k1rG8yqNVeqYDFhcW5q20Cr2hO2Ypx2eNSbSwuGh12i2Hq3Qv8cdWPM/3lOU65Ks2KG9XnjXBwXcF2iKnh/QYrWLQ6gjh0fUZMg4MloRv09D+eBm4jmul1fkNch6IvzhtEdZpDF1I2xGg23XDfh2Is4knqVBBlFbsmXaBU7Dg5x145Qmub3m9EOGFUTfy5UTtNcYiEA4S2n6hbV1afaCVHV2MmZ1YtXBUDJZJ16srvg+8Vw/RNopUrt+6tEtnGrWbodErUJ1y6AEjGD+SC7NnrVPCEO+xSHzSCSMq0z9qqb4BxnfT1lahj5UZP5zQl7SoHT15qk4KcoDE+4c8+OQO462NgV1ZnKVeHUsPFy29Z8wSQ+gUay1rXFi0hF//ULB2BoMZnTkBT0xgmEtu1UoLttosWS1H3CT13X3QUhMHLaHtDVcvG0pZ0HZ4pW+jpl4ypOWsWscJ79rocOIxcpD5agXe+eF90qskQ+RQgCest0mg+NSlzthRGq3McduA9nYGBq1b7A8OC4Rn9qbz2XE5JqDhuOS2QHhnTIkwJIvXQbgDTwl4kjvKANXbnQnaWgJ/dNkd0pzGjBxoShcfn7RUDXzBo0GcvxcovW6LkyPP86Jvvcx00joYjuqTqL6en/pO34UHAoMeJku9Sd8Ljk/K9RsxfCztzN+b0HO5XrBOs2i5RNZXtNws6LBM3XY2e/WKDWpb4U7jQE2mCteuOtjoi51AXAase/+o37XqicYFL68BeEx52lLaSjSwz7q5IdczxOsC5wF9oT4JQYe0u25IkzvNVcb+mumsJ7+Z6RqgEXIeeACn4nvesGvboCfbsI8A9HzLO+kAa9ixr77yivf/u971LmhKXLoHyFQLgRAnls90bKCosn8w2Kl7yBzmStDM4lYQ04v+1Bli1q7kSunRoNgGArNiG8SojG2ebw+98cLvSt8Trgve6eF36h6BCEGHl/l+JHkMe/K5Xp6OAbIJiAlcaPkWv2u1VXtr5U2UqMj7GMT5YaG3Loswjq987Wv2a//u39p3Hn3UKjD2GILYvZ4EfW4KpFF9T5w5a7/7+S/a//N//U371//+N+1bjz1u5WgGLGhMEHp+18HJC2+8Yb/x+79v/+a3fsv+l89+1h5+4glP53XqTRNC9EgK7TJM9tvf/7594ZvftO89/bTPuoWx3GGAmktvtq3eqlpFByFpMEUZaDBKGIXBmZy+67P3nb5HaXaCnd6F6XxfsbyKGCU6mOXjH/+EHThwyCoMxPPnz7mzRvdc16Qsq90R/DDlRqDvaoP244VOA9/Htk1ala1rr3TqbECDm+NoFraFYqGD49Tzcs4tNJbt3Oplq7Spe/jXC67UocA0ymWrwlESmawV9u+y4i27rZuS8bERX2nVD1JSfbtL+PdXAeIoapN/V/7US2X0lv+/PziW/XMnCGJseU+1vT3r/bM1Dljb0neOR9EzCo5mHq7lP9vXQVcGjeZG/SRwB0kbCUgJx21o6D8VSKHWSgBfdbADiN9mRvdbvTSPchbMnEQwNDBgn/roh+1X/s4v2H//D/6B/VPCP/rMZ+w9970TvRZ61qFmao+HYMxLWc0xXj79vnfb//CLf8/+2T/8h/Y//vI/sH/8f/oxmxjU7SaKS+b/+6FhW1BPHjtyxPbv3nVNlxRRVu/YvdsG128wUuyuFaCDA+DkRjBeKNgIijIE48Fn4DyPmwDFlxHBZxWFStsMrqW7a0EHKDZRJv2QT/pC2w/E768Helsi/qqUfXjIHN9XCDcDOgRxGrLWoXNTlHeS3+2boO0qhR5vtm2e+HJjn2JcXEJZq9+grmUUr5O1hl2td0z7+2dRzB8rlXlWu8bRIfTNNJr27ErJzkk++FMZuQxn6E8GpU4Zf3xu3r47M2fPzy/ay3NL9tj0kn3u5EX709NX7GJZK2JiPrGQweBwQxjle446fO/cefvq2cv29TMX7WFk+PfOX7SXpqatpKtCqZekaCamPdwpP2hXNzxotlHtXVxZthdPnrQnjr9lz779tl2anXWnQAx5JwM/TRrdLd5O5q2vvWSZJKY5bdcMppwJNZ0xsYYRrN8aa+g5sTjPV1d8lYPvxaV9+tS5CelkDLpVS6ArjMJJndsBHTv38zahU8TypIxZpq2tEEKVMBbqKXyXk0AOghQGi4yc6OBgvQ9WISgv+KTyUzreyfkmXVShK0XMY4cQdMg6+H3/kisuW0KQ8SeHj1YA3ABiOvhULaiiy6iTVV/Vz4ukD5GfmsjpYHhoX/dWUJtS/GmGMq5zf9A5YtUSKdHoNUGpPLcCaeL5wICx2pJvW+gdp9q+kiv0+YoVq2BYbmlHLDtgifFj8Oh+a0+dtebKAmKip/0hqC6JvkGr0IY52icjS9cLdtewNKRXbHKsbIZYjrYMDYqhWavbwMZfhkeUEVANn9FuzYXbO/rztlZasHqtBJ0GxmoCukpp5QHta/G8ic4inObaOcvmxiyNzEh0Ypa8fMliq6t0HXWXziR9iSZrtYNvmwj7VKsL5CTwmXw5DxiX/jxyHoh2ZEE1trRH/ajVIPBkv25RQXimrK4mGfv6fIuErzzoARn9Qn3vRIfP5IvWxON6ca3n1CPhjtcNw0111goON+DDrhW9R4a+IQPbI6PWhQ/p3IFeUB3lPPCVBz10sa4fy0YDHP8BoTr4uArrrrEXwSba0JiTjrjFsSAQz3demhy3ieRhGzL6cFsCvj60qLdCT823B9Dl8ioCyo5B6zqnQo7E6wLJdCCi0nR3Wm2gtkDj8YXT0PG4WWGMtkftCfAmdEaOAzADv5L+nKBeyEBtt8mksAevN+lOGVph4KsMtm+x87WtnoEbgBwHumXt7dNv2dDIkO3dtw+cwKmoalSKPmXyLS5qW5uulN+ghZuFxD/Z4XBEv9+USmgpv4hcIATJUdD7p2c+K1JZdcM5pmt/eoiyF7ZTZETs0fOICTpR87U3vsdbjxs+D+PfLChfpVDtvN5RPoKgSJgb7Yb4dtpu4XUj+J8+wxDkGEALZrCConG8OWO7Urv8qj/V3Rn+DwAy+J4pP49iVbI3K29bIZ63YrLg5axi4L322mt27vxZu/OWg3bP3fdZQUvHorqI0L1BBIS3+vLl1dfsq499177z8Pft5NmzNjM/70zk3ffea4NblVPPJ4B57YXF6Fc4deGCnYVxz9bn7OAte2w5t2yVbtVGUkMhHoKkEV5q9Yb92Xe/a//uD/7AvvX44/bm6dPw+ZzdcccxaVS20Fy01ypv2IxdtsUaytPaeZSOgiW62odTsxMoPK+9/oYbBroDOsp3o3Y9AI6vVmfskZNP2WPff8Eef+kFW12r+tWIOsvA66cg6PnudAeuz1w4Y2+cu2TnUMi0OqLQn7U3myetlWjbYnrZ9vbtsTOnz9qFixdtdFRLB1O+jeH4mTP2Z3/xF/bdZ5+1M5cv+4ziEMKld3a62qnZM6svWF+yiOIJDuI5v/ZlvR6KGzkNCOtbFAIOtamul+cv2snYaTty9Ii9kTxpE6kx8kqvt0N3zuvOba02WEQRPFF+HcV+DRa0bAXqnNLsQg9oVHdb9NX0vDVLK1blUwcaSbAmioz/VCDYNo8Xxg+CSEYDyEVAhs93AvGIGxyOqF5VXaLe1f/BCcoo4HKkSNBv8xdBdDhidHDQTqAliDqoKJYFZyQPuMrmvyDfIP+Iz6kNXoaWzYcCKogR/G0FGcWdlRVLMi51HWMU24G+8u0ktWpw2n8PrahOPlsAbuXAid515SVv1FD8JJQ2Zq2lKDWqZZTxpOUzuy2jw8MQfK3VRYpEke8bXq/vX/pwRMpoo9he73BEgQ6p0pYALyPXFz7dAmStLXBrF1/zqyI1U+azJ5I34FhX2R0cHbR33fcuu/+222zPGEqjhDJ56iAv3zNIfXWgl/paB0dprOg+49GxUb+Ccc+uSei8Qx2ob556IDx1XWSyb9Tjqn7an5ugbPEFv/mgo8OptBwRQQs+fSk07dWWn9r0aUtpufAAigS0c9OHI/KnA5K8rETW+jWuS3OM0QoGsPaEZ+3I6LB96v777Kfeca8dGBy0BHjoSEFPokiTn8b1k/CcFRTY7WCCMfXzd9xhH9i717LiGcSvLE3bm6U1e7scHIi4E4wi3z+yZ4+9e2zEaInNY2A/NT3thyFqa8H14P30y0MoJwOZtJVR5L4xNYVcAK/h++1AVDUEn/vkxIS9A5nzLOPjBW3fEB+5AegKw7tzWXt/rmivgr9HkLOlG9Qxgjx9+hBt3Zfokq5lL9ebyK0bpx3AiL+NdCPJhL1UqdpfoLAv7lBX5SYlWocq3j00LJITZ4XvxqyKDH4J/vf43JKVt6TX6o2FtVUbh/D364BLxiCmGsZyzCrg9ZWZeXv8ygz937QGvxVfN20s0/7hdMKGUVJzyFKdjbBi6AeMVdVDxwYuw6+eOnnaHnv7hL1+8bKduHLVLs3N+naCPciwfJqypCswbrXSIddcsnjfhG+HmF1YsOPnL9qb587ZNLqCrl4cQJZqNV4avrRKH2RopPb96qaFDM/8FgHqom0WWnUhRVb5rpZXXC76eKF+OkAxg+zXKejV5KglfZJFdUlhcDZtrnLBV5m8vXbOisRNp+GfKOdJQ+agH4ifaZY3ze80RkMrP+YrHCRztSJAToQE+YjiXq2+BV0v2IXmFfLv0qfwA9VBPECOgkgeCg8asa0qsrhnptAPSKRH4IvHKydttj1vs91FFO+3bCIzacmBXV6uDuNzXg2t6dBCrSTw21Goh1bupnRFdg9fPVe7SH5vQcMVu0qek4b+Rp0sQ30kw0RQW0hUMlC4FoXIKdHRlhh4xNXGtL1QfhncZ+yN6ikbSwzAc+CR4GTTIc9a3aDtEbSpXZq1LrxJS7DlcAro1WyhvWgvl9G56NdcvmWZAjyRF9LztYJDxrn4p8CN3J42OfDbz7qBH3c04y0+jczVLWZY0fBg9LhB9DvfVkE+4uHCGyBNQ3vllWO6nbTMClWuUS6vabl1B4b9EM64lutTP79lgLQuDxkbPivOp7dH/UFe0c0DwS1q5A19OM/nWbfVwZ6um1/3KhkZ1UO8QW3TrLBWY/Fbxpcq0sVA1eoA37YATnyFqPIjDlTFgFY5wj3t1zPiyEGg1Q5R/o4zQrZa9xUOkXxWGl2/GWfcdFPCS0DL644Dvne1xKa06Evo4wVwGeUZgi/lJw/XBwV6D727jAUvKrd3pbc+9ac00nGc9gDVez0P8KbVKtqK3WWce/1DqIGjS7Wyvbw8Z6l63Oah5eVY08aSGzfGRaBrkYPrGEdMB7hq1UCHPqiTr84YGx8esCx0c6G1YCfWTtpqa9Vm6rM2Gi/S/+BYK4VUJaGLZgWUQljDltG2gPAw1F64Ur9qr629xjd4wfJzNhkbRM7ng7EfgjvwQhxr21R6/k3GDbgevgXB0xfwFMJSp2Sv19+0mlWxW47b4cxBeFLAc+JxxkZtmf6AxnWNYu+42waa8IWHlx/1ck9WT1sRvU22ogO4lmPSbwsBT71dLLqOxos7pan7WqeKffG82xVffPor9sKTL9j7HnyvPfiud1kOHV4YgWJBXcymUQu/8UTbnnw1ZZNjXfvwA2a7RgP6E4g23qzBlzordrJ+2q9/LUin7IEf2HGgPynSmwDCcUVH+44g9q0QkmX4awNUwd7lJhtEGnzXXy8Ev3riKPSkuSkgvjMNknkJnp6gZwpS2uQ8YPBsl7MzfoL/8Rl4nUJC5UP5xRpNFPhxa8b6bG96T2AghqA0nsdNgGbjV1orEAPKK99HU8OWTwREIA/8OEqynAbvuvsum9i9nyrLqx+WoSbpuz5RWuRJXGmV7dzpS/bWG2dsEYVN8W47ctg+8O732CAKwU4wj2L3yFNP2VsY/TKUBQNDffbud7zDxsdH3dAfTAUKOP8xEKI2xmwN5eLf/9Ef2ZMvvugOCK0+6KQ7duDBMQbfnK3ZvM21z2EMlVE2UABQfdKJlp1ceNuefuU5++Lvfcm++MUvM1piduDAfmcuDioj+Obfo8+Tl8/bZ7/0Rfv8lx+2R597zi5emWJQjNrB3bt9cEfxetNoufT586ft1//4c/aFRx6zR6nrG7T1yMF9lulL2Uhu2IoYi2PpEWswLpSPhOi5i+fstRMn7fe/+U37/a9/3b73wgv26smTtoaQuHX/fhuM6gpoadVKe9X7UCtRBhL9CLK2vXHmjL3w1lt2FSVNY60fZdxPzBfzVh3FIBTC+soj+/2nn7DZ8oId2X2LtVId25Wa8P6VclRprFh56W07071obXBatWlbbJ63oVzCFXYZImLAmwAa6azBvOdWLTs0hiBFcQInMl6TAygz7pG8djS4QJWgxgBfx+dOAL5u7DgIDPSennVvv0DbKK7nOPCxfAPHgceB3/ishBQF4XmbeivPwFmwpT4yGMsYz32axUYZ6fnbDjray1mGrvsxBqGfIOcoLnWhL7VPOIFhu0n4E0X7PQ0jztsdvmvXKvDM4JmUxQi057WBsbqEUM6ld1kxNUjhTWutLqATpyxZHFpXTHZyHGjJrm4W0H5anVVwDV7g1TfjOFA6Gc3Cr66Z2wkSGOirZ563zPBu31/rCoszZREjcgfcqL814xmtmPLTvGWAp+ljnummArooWCUkpxsKTbsFPlEi5ZjQMu+uOwuGxTBpN8Z8H8oM41dp1WbHPXWWMSPcqEwZ7HIMqFCfNQCXtfmL5Fm0dP84NUGJvIHjoE2f6I534b1TW6OvKSuJwUXq8e6a3bV/n73nHQ/ah+680z5+9KD92N3vsCNj434PtQ7q7VShZfKWMTQEncowvIiyLCeAoqjOUh4mMUh+/rZj9gt33GG7GFs+Y0Ro6fBJlKi3ylW7qtk5IX0LaJb4Xnjjz99yix0q0hYpK5T5Jnz6DcJ2ZxxEoLR//+gtGP8YkuAd08jOrK35wYh+GvkOoNsN7h4YsJ/es8cOFot2HvnwMjJBDocbwTB9+DHKuz9ftBPEf/ImHQeinVHkx4ezKdudSthz9bafeXAzjoNJlP378zkbRq95GSX/Zdqo8xB2ApVVhAbeMwJNg08fNzLCa3V7dmHRzlWqbhxtBRkqIxgQtwwPo6TFTAfKM5JsBRnx7PSsXdbhcmHcCESzQ7mMHR4dsf40aiFG+GI7OHRQVaxhOJ6cnranz5y1q8slq0I7q+BsZTVYYXjX4cNW6FaRGdQRum9Co03e67rGxUrDnnj5VXv42Wft+NnzdurSZT/Qc+/4hA3TfzKMK7WGx80kY7CqrmWzeV+VNzU7b6+fPIUsPG1zi0s+G1evrvqVkL5P2NEXt0x7ie8tq6VGLNkNHE5ydmgJb6u95gqrjtMbRplOJRlLjFudtyCVS2NU15G546Ajx8F4qLyjxBP8E8Vc/LZkukI0uBWhL9VnfUl4sYwiXV3Ns14DwnmPzkXodRw4nWDMocBX4g3yylia/DIYvYOtuJ8NkIQX+IoHgnigDl5W3jIiEk3wDc9N6bpL8BxBBWW/Tfv7EvAVeMNwBmNKBnlFM/Twaxma5OXQQ3LiKRqnoo8GdBXv1K0BXpAC0OmQfx/N7YEOwJMflgj/pO5OnDoEDWM+pVttqJtuW2itzDjPStMGnSNTB29Xq1etVpuygVQ7kDUyvlMZnxH3qqgdoROhC43qt4zz9foSS9eoSt5KHrszXB1Pk9xgRMRoO5X0hyS8Xljxw/xIr/yT9HkaNSRRht9p6bqMa2gzOzhgXeSpHMjxUrBy1c8XkO4rua86QMfSTfxgw7A/fCKQdzo0UeU5qF6MGy8PnuvnDRFfdoCf/8VzBY1hX3Eh2wBc+Kn6wgfxElp1oHSMB8XVGNWhjPpsUV5kfMvB4M6AsI0OnoA84S2iG9VVeToNyfYSOkNDXynWDVvF020YU5ctrpXSPZMI6+A02wPKS/xcz2nDtY4DPpWvzlegjtqaEb130G+1RbaR7DxVDnAbrg7Pqe5h3BRszOQg040fgzaU3DwZqdxEE7oiWvTYlZzlWXWtasePv+5xBnRTC4RbIX/dtJFPMq5iSecBwoI7DgRCo/qTP3+uFTYZyd9rdZNat4bOXbf+RJ/VGks2nkQfIK4TpQC0rjsOqF+8MmXxlTMI6jt8tYEM82ibAr3F+KpbMV6AM7Ww73ZDq6JveChjTbewJBhbMIQg7+uAsD7fWrSR5BC5wsuTgz4BKPA+5lkwmYFsDrreQXTidA0Eq9nAK3mVOqs2nBi0z33hj625VLWf/Gs/ZUePHkUfkstApBa381Nx+9x3zP78mZgNowL+1Pu79sDtWrG5UYDszlVsFR3iqjoOJJHxcfq8B34gx0EvKMP1PxE/A8tXG2jwhhC9j75HIIIUonoJ073QPYS8/rn+Xf9F74LnvelvBFFekScuCspLH4EXHAKkzab9fFu8ah5JED3jQ4SkL8FnkLcOJNHS9lMo2e/s/xBCIbiHVBDVN+r0G4EGxER6HGEwaLvTk5Zn8LhRzjvthR2j52+ZKNrY5H4EeeD1dEdBj3ByhTwMowyYseKYn5ytve5HDx2yv/7jf83uvOUofE+CJajnOug3Qc6Cc5cv24mzZ50RasbhPXfeZ596/8fs1vEjCDyYV9gm5aAB7bVUWsp6DANeKxx0vkEe5eGWo6N2z/tQFlJr5NVGMU5j1OasqMMJXVhWbbE6ZW+/8aZ996tP2GuvHbexiRG78x13Wt9QX7AsqLeNghC3589dsa989bv2xtsnrbxasWUMt6MHDtgDKOg6eG0ThO0TPh598jH7jS9+xV5Hybo4NWUXrl7F+D9kHzz2LhvNDmHwBysMdJ7AGMa9HAg6++CxF1+2P/72t+3K3JxVUWZ1ArycMu+5+247hHIcgfZ77UpPuBNpJDWMHtG2Z15/3f7lb/+231X/xCuv2BwK9C0M9CGURzFvr58LPNrKd+Fe2xPaKHpHR4/avpG9dii73xWstdYqBsLbtrbyNgYOSmK2DE1oKWoLpTJtWRQ8V6i8Z9RLG+AGcgthvtawxgrGbgtFCwVdDpXkYBEDSLgO6b8H/BwU4uxkgG8C6r6T4yCokeoW1G4D+A5O9UTG8o3K6NzkigNdaQj7MV3Nt70zYms9QqANHYywZI/j4HrQLi9jAFYsNTBscS3BjOJDqz4rIEOYiui6xmjMKgYyyPkpyN3sOICvqB8SamMP/bdRoKQkZXLjVkCQZRPBFYLaCqDVA8m87mcP4u/kOPADVkmj7S1a8hfUpAfgjzflOAD8VgXqvpPjIFCOErY2fZq69bsS6+0Bvx4gNTfk11a8/j62hXvqqNkcf8Zvj0NevtJNDgZCW9ePwrv9Ck+U4EZ5ztJDky6XOhgKkePAJRAKJhUJ2gN+dG2inA26klEKrUKAC4otzXqfpwfH1QDT4Uc+8ydlmrb2Og6UR5sxFNdZNsTRdXRapivHgbbDxVembd/ouN199E67a+9eO5hP2ki+D50aHEippY0djAfVSzSjGexbGI+74ZPj0N5YvmAHMd7eC3/5uVsO28/deisG50jQY8IVoVOet+H+IfSXAkZnOXA48FpxxAd05eOxwUH7pdtvtw/t3o1sgebpk4KcL8S5QJopeI3PQvWA0g/ARz9Mml+k7ElkgeopeaSrHV9eWsLYbWzrPJDs2pfP2y/s328/OjlpBdIovxOrZTutFQ5BtG1Bh9HdjgH/9ybHbRJZMUt7XqF+M1LGwzg7gXrwTtUZ/A2iWE6R4BXqWBKtXQc0Yu7AaHkvymyRNup2h+OUqVUAO4EcI/vgh+8eGaVtGJvUW3NHc9W6HS+v2lRdt9pcC8LN3v6iHRsdMfVApQmPgP5WMM5fm1+02Wq0/WEDNI529xXs1pERFLsuxrdWUWhlXaAfoL3ZyZkZe3tmzuray90DaYyVdx+7FZrTLRZxxhH0jzZeh8cUYjW7WKrat198xU4h9+UIX1mj3fCyW/bvtcN797jCKmrQZEUcZbkBbpKMhQr1fPzFF+2RZ5+3l956y85fvWJF+NV++i0P/nUeg9qhkGnBGzvIHCml0Mvc0rK9/PZpO3HmPPpnzEah88niHnemaYUChOa6U0rXY6JMy1GQps2p9po1c2PuVNcKBx34mEaX0PkDmtgZL+y20cyoTWQn0S/kKAx4ofpHp6vHddCfDEKaJNNAp7P7ocI88EA5UuJ1xeN4cZ+NY+BPZMep3y6ztSn0xRVfNZV0Xh1czShDI1DwZRQyihsV8keWU45KUd/1J/vQCSZdHxhLQS8o6gE/AR0Y5HJg6BpHMuGB8L0B3gY3osBks2pFdIC9+f2MKfLMTJpubfCDLylHDhK/bQE8ymmgu9x1dkU6D9/NIJfE28mjVZ6xJiFBmTl410rjghWywXYK12EJPlsvfuv6ZoBHUY4my+SYDa7k05OuO0Vc51Va8OE8WIdhwsc7LeQN+Wo1gNJ0oDE5Kh3XpNfhnull+pnBG9MqzGXaAD+P9cPXZ+vWhR8mEJSxhXn4K7jSzHuStOQpfPmkBjxC+FY/qP7ex3xPiAdTVgK9KA2vz8ghDE/RqrOGdBr6q021JV+EX6dXxo8cFzKutVJBZ5qpPaprsG0C2gv1S6XqhDxQNoWDcAfv8FWl6k9/5r1nSa0I1jhSnqINcCAng66GdFyHeFZ813tVB+iks7ZqCclE6VPC7/WAdO0GbQMvkpe9KxLcFuLP5bK3EfkY1XsTaLyoXshe9SX4mauuWmk1Ywfj99r+zCEbtD4bxhAeTEPPUb0dVB5yUbISPiIa1MGEwnOjCg9Ya1r/4EBAb2Awz3gez4zboBwQqSFLhNt91h0HqjrZyxbwmtZL4Eoyf4uOD2i2fJJxVugmbcIY1/S3r1YRKB8fluCcnORoSy2dsVjfuMUGD0JTwj+6s9Nl0vKMm8n0mBv5+zN7fWwwxOHVa47bRE6OnO0nxraC+nJ/Zo/zgfFw1fA60K5gRW8NVqdJ2fA5EPCVALfBigN4ImknUxPoiC378n/8U2y7o/bRj3/cRrCbVP8W/PTEubh98Xtx+9azcZvExPi7P9a2jzyI3O5X2zw7B6jA+3AA23U8NX6N00DQ27M3BSIwhvmWP2E/IL4IgqcbIQIRG6Tjn56XmAbEtImIQ0LWXwTBM/JROhFub3z9vk6QMa/gp4NSlnvJlA9pO1Lg9dzzUT1UBnn7Z1geYd3hQFwSBGnDd0Ty3y2YS03MqpMH4bdA1D2EACiOBJsEnL7/oODKf9jDXq6YL4xOHlwxhuAN/4d19KByorJIewSl7W9++tP2K7/8y/Zf/2f/Z/vwe9/bc3gYoPyjEIJWI3zsfe+zn//Up+wnPvpR+7m/9tfspz/xCduH8hh54gTOeCQkxTD4LoLOo1h+6iMfsYfe+U67+7Zj9t4H77WPfeA91p/RXkwRfMyyMM20BiDpJDjEVPYPjdqD995iH/j4XfahT9xr975/j9X6Ltnx0nO23Fm0Zpw+IX/3JPeEJIxZjg3VS4NdWxR044Abk1E84XE9yCBv2XIluDc6AtGEHAC+ZK0HH2qj2jWMon70lmNWQIFfrdIPIY6VTks4nQ7CNNvBCsLm6ddft0eee85eOXHCnn7lFfvu97/vqzp2glXSvE6a0dFRO3z4UODsAaA+V1iLjKtEa96yA1nbUxy2PhizvIbZRHAlzrWGeQBdGKqWi2WGBghDVpgYtTSCOTsxbqmsBNIOtCrU8BfkCy63yftGoHRBDkq/GUKM+//XA9UhaFcUtofeukbft/sL8toOSCOa2/F9AHqvv672TorGNEb42wTiKQgGzcAFKYjK/ypf49VnB0SzPcncEEGB9Di9IOOJ8VOn/5vQsiCYbW9hTG8oeNcDn+mi3MApcP32bQfOIylvM+xANyGkBndZq1JyI9whGmPCMaHTc0aMv9sSgvMUpKSCK+FZzxnPQUApzQ+4Muu8Uu89TpBdHAVEsxNtyvffkv7CE3HVG4kcygX5Rs4F0x7wpmad1EZi8EztDca9yqMeyA+BLy2Uw0BKXcgXHHq/98JOaNJzpSHIKP8UY/4fwUf/O3jxf0/4lXe/234Bnnq4H2PI4wdxIxiG7/3UkSP2Tx580D/vGh4ibr/dA//4NL//W/L61OHDNohBpyZqlYYMzod27bK/d9ttdg8GqYz7DDxTQc6GMXjrh/bssX901522D0Pet9JgKOn6v/vGx+2Xjh61u4fFe1KWVB9RD7JGKYrbHtL+FGl/cu9e3yIhXn8wn7WPjo3Z0b4+j78dwLFtL4bgBwfzdiCHqYuCvSebsTsIWnJ/I+ij7HvSKRuivA7j5xh1O4zhnNuhvAgU/1bk1KjGL3lM8jms7+H77SAL3e1T2+g8OfHVdp1VUABH/bp+cYfEshmGMuCacuqNDjpC0+pNKekNG4A0lc9W0MGHReqj084bzQ6GYtryCWgdBVfly9D15ftb2ikZJid4p4XOEkM+ggvNtup09nonYWv1rjVXl60pntAD9XrNqmtrHk+Oc53kXiqVrVzS7JSUazkSEnZlbt6mFxattFbxFQdXZmesUm/ZQqlq2n/t+5PhWY24HKYJy7dXTXdCnLk8ZU+/9JJ9/8UX7dnXjtvS0qLFWnK00AYZDowvxfPJnXVal8FjVi6v2hNPP2Pf/t6jdv7iRYajMAav5KWUa+kCcnLIqNdqAJ1BoFUC6Rg5gnzV23UGOeswDnQYowxvPUsx9nTjkhwzjHryggPref+Y5fbcCa9uWWPqOIb3PH2uAyWDZfIOxNXWgPTAJPWvW3NlGp6zGBgFPWNVICMkhfGjVU0y6uNdeDEyP6bZ1Jj6YkM/EaiMNHwqQVzxvLZWD2gFQMiH/DT3LEZHtg/+RV7SF1dmTVf+dXUuBvWOK/3YQesMjVsFWi/HG3by/CO2dPH71tdYw6hXX8HzJI+2gM/o54u+DUPb/mS0yfhuS28qr0CX6rONdM7Xc1lrJ7AAoAcrw0957TcZgN82hlezAn2pvDiyKEPHQmvdeeXFJ3Taquk3xt1CyxID6J+jExaXQT59xW8pEKVrlV0MY1q6frMCbZFvxBdl8Op8A203SDbpx4Wa2RXwUoZ284OOs5Y2gLuOjn5PGp2j0qJPdVaCVh6oXe6k4nmngJyg/l36ydAD26RpEc9pVEFAPJXrWxfAhw6D9OqIcEUnPiZkVAtXsiV4T3n+i/JEJ243kd/6QbnQc3zPfusuLVlXEwpbaGk78IMX+ZSjRfkJ3Ibxpyo56Aut5vAtqFsB+hTeurVq0H7akWwPWqYz6bq4oJvK+xYK3fIWgHJV/am7dBLoSbcg+W1w9HNVPGJ+xnYjF0ZHRn3M3RSo+t4EOTMa5CkmuR2XDAH8iJfIGZNIFXyVgA4y1AoYX6kkDks+idIlugUeP3jYZb7AdT54uD7dkUi/ia/6Feh+HgxjU2kZS5p4IQV9S+Y/UJCU6+XTAW24KtP7uBfUXAUJb9EoffLGG2/YArz3jjvuwkbRFlVkMGR44kLMPvdIzB57JWYHdnXtlz5l9qEH5DRQ2zy3HwhU7A8PImwIf914QmBJ6YoIMgIRaWBsh/FEYOFvHxz+W6n4E8Pa9JwQvnfQO/0mRMZ/4BjQ960hdBbo0+ME+fj3sE7rz4mvd9EgDfLsCSo3LDv6Hb0rMVhOLM/B3AbszsJ9vsVgK0R5q5N/EAiIN+xh8tCS3Y720/RNQBwQXggeQ++3hhCUz6F9++x9DzxgD77jXusrQuw+GMII24CUwnfcfrv98mc+Y//NL/+y/aNf/EX7MIqrHA7KTxDwQIhUv/nh9SUo7Ufe+5D9i3/8X9n/+1d/1f6H/+t/ZR9538dtpZG1Ulv7MMEx9esoG+IrnQRoGiXr8OHd9plf/Lj93/7Hv2Ef+OStVhxGQKSmbTV2zs5UT9lqF4bPoEe6B4Hv+2BAn/jAB+yOW2+1/bt3u2PkwfvvtxTKHBI9CDK4w+9K32nX7MCBg5bTCb0hJHl36NChIF2Yt+oXgRSKfpTwvSjZ4xqgYd9oC8no4KAVlU7PorAFtIpDqxPW6Rmo1Ou2Utp84E4EiifHwdIyyoG831vybLZqtlqZtbq2FVAHZ3QK4V+gwm8P3XbMqih4sHQrTOyyjG5pQLHS/cpxvxZno46bgDpEfxvlKP7OZQl6U0TpeyF6tvX5zcDNpBXutuLvZuC6eV7zBx5QZPydaK0XVDb9GWt1gtku+ilK5QAvgcPwDmVMQuEmgBFktc4q/Co0tskDRoSsD4yeG4FWG/gMXA8v+UFAM5XL0xedL6p9zh9vwON0gnezTp1lYF8Por7qRb/6UONSmIKv+9j0QCQ+XUlFyUGiB+n0Trj0T9IyRsRruuFMxibgvTtQ1A8o16IVGbkyesTn1SdSkiVPHM9eP9osY0DvlbeUaHBKBEIPH/bxHoZNv/UR/Q4h+q1AvlmMkMMDg/Zu+NpDGN93jI7agJ9AHbQpaP9G0GzeLgzyn4YX/up73mP/5qH32L/9yIft1z70If+t5+PwMM10+TLVkM+NIhN+8sgR+2fvvN/+iztvt48jLx6anLSfOnjQ/sl999l/e/999r6JceftjmPSKBT4/ddJ99/cc4/9DHG1FUFnLmgJ/nvHxuz/cttt9l8iR26BPwpHmrkroHx9cvek/X3S3UJ8v76wB/RrNwbNT44N2I+PD8B3JTPaNqE8MQ4OIyuuB0r/Dsbfe5AnA9C2ZtJ2U/bHcxnbT3t3Sp0h3n3w8HdhFGk1BsXanaS5DXzLuN8OVPdxcHBfXwFjpemOpeCgso6NYKwcA9dyqGxposMg6W4byNMuug7aiTvtmBUo6kgx64b5VugjzT76V+tn2r6sNGb5GMZtgu/oMaKZfnCkVSS9oJV3tyAnB/v7kP99tA86pq5NGWfkU291rWBNG+nZaicYLBZsSCe0k29Ne7PlQCCs1Wkr+ogvx6a+0UGGAv0vxVxXVNer8CMMy0C343csZ61uzFKtknViaVte0zaKVT98eLlU9n3PLepFrp53cEgugMHi25c8BGUsLCzY9x5/3L71yCP25ttvwwZQ7uWUZfzqfBEZk9ovrO0KCoETQZMXGOvhd22/SOcKlisOWKalFXtpX8npKwiympVOWbK1iuEBPaTJg+fpkYNWOPCAr4ioXXjOWiuXg/EaAZXTsvJEvp8wjGGRgd8tW235ip8kvx0IX+nCoKX6Rtyw90O7l6YsVlkAD5vTiBdpa1kso3FM/WoyJBeoA30aRMCox7AfGrHYwEAwO92sWXP+ojUWLlmpMm/L7WU72Tpvr8ev2toQRmU/siDfsEx11RpvvWb1U29ap7zs/b4dJFJZy/UNW6o4aB3q63v+MT7by8vWXlygKj1ygPp2wGsnm2YUt62p2xBENNmcn0cjOtR5ac0WxtgY/GB8xLqMi+4EtEgam5LOS7wBdE/6JDFx2DJ7b6N+ZUtcPI9RqwMDoQv6WKvOXJ/XLQhyYoQgI179YcsY+bNrxIOXo3fpJqOUHAHgvyPHR9he6V4d+rHFGNYqHq0ilDNCskCrCpo+8Qaeqbdkgpbjt6AVbYvQljul1+GqTWipq20MDd6HzgM5QRsqj/zWHT6AOxqI4FckKiIgW0Mz9oEMitGGgjWob2N5AVvgBjIUkMGueuqqyShPL6Pne1vOBcYdRkrwm/6QreKBct2y41mV/llZi1t/66jtSR+GBwWc1Pf1M051loFAbfLVGO44UFnI0jQ2R7Pksne1tGpvvfk2eAzOhfhBQfK2qwNKyfN6uotW0cqZEc8Nw6fF9zH8ia8VPdID/E+rhxqL0NsEtBasFHfZj4zxsyYS/OaPke8rFGJyGqBv6XYobWlMZKEpOQGI69uJwhBMhm5+tjWAuCBtFMLnStcLXtdQ/kje8G8d5Mx9/PHHLIeMOoas7ZcznudSQx9+qmNPvha3sRGz//xnYvbhB+I20EcZvRn8ALDjVoUOxCOvk1/HeKPM6TydaIpEwhiTGNtMAOsOg/DPn6nDI0EAOAGH75wYnMiiwDN3RASgZ3qoDzkGgnd6q/+v/fM4YVmb8yVdWBZfgngof7rzVHe+0nOeZjNIPOsv+qX2kY58Yh2ItzVsw4S+/KQrnzt1jJcJRERwPVAc3z8X/vZ9rHIcVJYt0TfuQtLf8ilB6kCcaL+rh62guP7h/wd/etYbVCbBvfYwsj4Y5DBK3wAE6Uojz4OswriOr2AgBr+Vjw42Stvu8XE7iLKya3zCCgzKQmbMRnL7bAGl4/TaBRQShACDUTVVa2RMybPf15+3kdEByyE0MgjGvDyecV0hdl6IsWyqj9gMMP4EWm1w6MABe+hd77Kf+NjH7JMf+YifZJ6RV1yDMAqhkkxhMPJVG9u11wr9gzY+MmJ3HjtmP/Xxj9tP/9iP2ZCUXMUN29oLal+f8uX7zCIMBzwf3b/ffv4Tn7B33XGHzc1M+4FRwtXW9Dp88cr8vB+oqHTK69bDh+2nf/zH7QB5BHUjDW2Ustukv0WjExMTNjo65orOOiCEqtVFW2wvIEww/rWMEHD8h3jZCRSj245bc0GCM2lrs1Mu6FuVipO/b1PYIQvf70Y7/EwGIiuvHf9EhggJ7UXX0nwt24zeRRD9jv4E4kOkDMvYjMOtEGxVIG/1FxDlsRW0DUDj1c9kuUGeEXiNSKMydF6BM/vo+fpfgIPoae2yzu5AOZ3Ysx5/HSRQEfZJX1If4CICKbodFIyEZnNk+If5avZBfartAsFYC8Z1R32Vzlo2M2zF5C6MDN0+gHK4PG3pgXGPH8GOWxVqq46LHQ80hPaut1WhujRtV195jG8oCLU1q5ZWrMFnGiVSy2+3A99OMX3KFeSUZs2gJckSBd8GUymjsFOf8LnP4CMcvT3hmHGDBZ4QHZCoJbfagqKgsVOfv+A3OGjJpxwUOu8gENSkxYjRwYcRLhwHQEJlAq3KCm3VgW4Zq5cXUGiXLTuy1509SuezDFoeqbzAq8ZAgnfK3w9f1HuUWz/tW/XWMks+G3OX6FEZHyipKIbt8qLFu/SxDCoZCVJKUdplACpv1TWQVYw1z19jMgjunMCo1HOPF8ZtSTbkURyyBXdy6saFffmMHRkZswNDQzYC35KBorwi+el5KF/yyJJmXz5r98Br3rdnr3103z77GHzpfbt22UEZq7RNy86lKHp9SKNPHai2n/d39xfsA4NF+/SRo/Zz8LWfIu0HJidtj5zN4m2ArtaUs7mPvjtSLNoDw8hO+EOf6gvdHCHux8eH7O/uHbUPDxdtTw58EF/KcwyeVUA/SYLPaWhjaYuM02jSCHkn+fx9DO+7oJGUK2eoKDCjYRTkfuTLMjifhb6i0ac0Izz/SDFnn8bQOgz/Fl9MxrvIn7gNUjdtk9ANC9IolE5BqyUOZdL2yeEBu0MHoYqG9Y6XWo4rxbOftFrdNkeddVii3skfMKh0B/fbh/ZN2DDf60bACOlCEzmM1H7NhhO5Tl1FD/lU0g6A4x/Zu9tuGR7yvupAW7lEy7csrMWgfRRayZ6h/iErpqFHaiMDeIJ0Dxw6YB+77z6bHBmFHFt+fZfOWtFhneI9MpiH+3LI6LSVW/AE+usAffexd7/L3nXbrcjcFEZE0A8ywCXfEzqrgLyqtYbH16HIkmt7x4btofsfsH27d1kxq5WFgZND45fO9HMOdDBdNU1daLNugJARfmTvLrttP7yMsSiHtlZPxBJaYURf6NpCxp2vIuC5zjlYrXfs9KUrToP33HmH3Xb0KOOW8jp12iMjkrGA4i+ngSvy4F2rP/zQQ9otmeGOdvopHutYor6M7jvsbVE5CXiY+ECs2/TfqQyGLnn5UnsZsPCvjDFuF05bvAHfKo6iN2jrQdwdE371ouJrzBBkibZW55BFq+6AIKOQkjbAjRXPI+fGdiIOT4En6fwbX5LtMiBII57j5x4oH+R3tzLPQwzXAjJODZUKQ127sRR0JNdbzC7Wj9u5maeRQ1do2wr00qRv25ZF7mSK/bRLfBTcgJ/O0rI1r5z37XdxeInKEgHrnIR2qW6N+VXoCz6fwfDEBujQzzKKxZtl1GsWW+VLbkk/dCOS9+IEKcaDO4EkK6i/HM7N6ppBehjb6CYU5X22WqVJ1LwfGhpMWawOZaxU3HGSHBugHuBGqx28zkoEfkiXVN7w4xZ8MUF91GfJGpnXOpYc6bcUukXr6oolCnvcUZSBT4onNlaW3LmJreu0rPb6RJXsIoJsBPFNd7pqLCCHxX9btEtb6IzfOt+kRZvF2qmFxbUiRE5ltV3piKel/9qaAAK9DP8juacQr1PbqXPwJPgL4hDUD7PT1lWbc9ILPOG24PHJLyG9jfLlpojsItljmtAU+K0DgK+oULspLwqBpOhaE9yvNIZtMLYPvrO53I5uPtIf44Vc+NPkIKn1H0Xo8MFYddpaaTmQc9bfP2CD4ZXifkglQdsYiOn5CeKa1QfWtyoIRDzarqIxkcbQFy52AslrneFUCCb5oj/JYf2Jv6QX3vJtDLGRo+QdbFGIVi5rZZTsEa1eClYaULhkb2PJ25DMDfhYVZ9G5w6sB8hw029CD7ocvE4eRBMaI3zv0k86M4E6ReC2oGgQCFZSiQcw3ugnOU8/+9nftqNHb7WPffyjNjI2gtxg/LSTduay2Rvn4nbLnq595pMJK+SU7i8PsZna10UR14CWGsnzlNQhP1taGRFPBO4VWwaBCH8/EyEEj0WDIqeBP+O7DPQAgvc+KINfwffwWZBWn6SXIA6f8V+YR5h39Py6oDhKGqQJHimfjfT6blqKhCDtQMze41vAZwfBh4xpfQo3Gg+nIN798XtttDtqqSqivzgJ09TA6cFdUIH1fEUE0XLznUBx3BDXD6UVoAB3dIooTDaZQ+FWlhoGeq02EE+MWDhbLzNKG332guLysYWWrwEn7OhTbdd3UgbP+R0+X8eNnjq+/JWnVdvFfHW3KBLVFjtlP70zl+/YbOO0OwUGEViBo8RTbAL1k5aDVVB0kt281aoxK6217b7h9xqmE0OINGrMDu3sBV8etoZwIL9kYchKqxVbkZADb0VoWYdAeQ2UTkFKPQLDDZnQmNGMkg59vDoz42cc5BFCu0ZG4Gcde/XVl+z22+7wlQlqva/QECJom/yxl+bn7SuPPmpnLl2yPuK8+53vtI998IPWP4ghIyEiBkHQHtOHH36YOH320Psesrx7uDdAB7XVStO2lm3aSuK8FdLBoVD6E0u8EXQbGVs9e9VaCyU31OMoWlLAikf3WXoEZVIzUiEElBJAZ7XsxldiMDTGrgNyQjauXqBdaUuPMTZQpiKI+vma/gbnLZQBOsSSA+AEWtoJRBfNmSuWHBrzWR1/Fta1t84CnQmg+iSpt/riZgA9CAUL5QPFNokx5UpQ+BdSdvh9A0ovPGEJFLD8bfdseuffoKXm8oKlB1EwpTj2gGYPxH9Tw+MoTBt4aq4s+mcKY0ADKmpXY27amhhVK3GMoeTtNp49YF2MfN1akN97Z3D4YAgt6F0GcXbsYPgkgMbytH+mByf9cyvImVRfuEzZo64ob4W1+Ss299az1j+5350GtdK8FUd328iRey2pWw22gdbasi2+/A0rHrjP8uNHgvGFEqm+aa+tWHPhqmX7dwVjjtDCwNaVYCmUcn9G+5u1EgongnuAZ/RJHWU80Y/C3zfsPGblrUet77aHLIYB3VhbsOzkoUDBAH+tVXBR3cBFgIMuOKBMPnUgopwIOvNg7eoJq89dsIFb30f5Q6Rb9ZkGPywR2m+SlzSClK5pC3/LKBA+Wyvzvh81nRmwbrlkq6deRI9PWa4w5jNQjamz8DLNUNGf2vaE/GkuzVhShz2F40oOEl1x2cZg0l5g9XwK2k3KUUJb/NwHwOVYrUxbpuirCeRDeM4EY0jbMjQz4sZFBIoveUL/albV+ZyeScFF0ruxFNGuv0N+y7Glca+ZThnjYZoojjseq2X6qOn94CNjiyzyPAg+u04ekXyf1WwzPKgOLWj5fJHhme2ugoDgrBNf9dFsw7OSVltr2BQGzUnivkK9XqlUbZ73wscuaOE++MBDGDJ3UEVUPbXG89AKixa403WL54j/OoryFc0IUrV++vBWjJWj2QxjKeNKYltbT1AshfcmMuMi5T9fqdkp6qobFuRbPZIv2J3w5YMZZDLpOrQJTCHiUL4Zlw3yTsBESpR1eq3qVzbW6NvxZMtuGx2x2yYmGLeorxgalyuMp+U5q8B2M+StPecNFN/zmkxFUdYe5Qy4H8Ao1Yy9K/cYcOPpKsZ50hYye6ClGnROwzFSG8iH1U7CKnRBjnYVSDeax3jJDXo9ZfTHWxXLDE4gVyWZhHMt167aVKfPytCkMDc2NGiDxZw74OpdZBjBlytTTDHRtCo0bCj8IuPl1VUrr65YsrFmQ5MHYLP0Md/lbKvFC9AWkYCBxgVL0LeL2VsZn4u2xPioYDGqniMot7oiUnWkFVSK8SAHia73K45bMp2yTKxpxfay1VP9tlinDOF0bMxvPdIKg2R9wfWwuPYs81sKvztdoRdVQcuMdTtBLA+/CMcag8HPLRDdxjV+wK2vVIBmus0yhjvGKnpXysen9Bv0OOR1AkW/U5619txJq9XbVjj8gOWHJ3wfvY+THvCZWC0Zp5/ajFc/xFaHqkErPnPaI5c0LvTX1IoynZFRx2jVNY9yJBXRNaBx1xVkkQitchzIKVrTeUjkDd4Wk9SZOJjkNlM5Y0OkicXWrF5foe/QmzQ+Gxhh8Id4QQ4Iyvc6IGc0NqsVxjy4IrTL8DoMx+ToLgx5xjL18JsZmjHLjveDb3RiyYtOAxohqB7INJ+BV459/YzvwLEkHSrOeFe+TfpGzgo1oiujG7proR/HMIqznYKlZjH85IjQYf1V2j4PT+iXI4Z6Qqt1Bkt94YoZdNeZRMfoR2egDeJ2KXiEbnDoMHby6PbJFQwycJ3ge/vsIsMKvTJBufEGdEIt+4u2VJ+DJtGJwKtWBchV6LqunH7UWTO+Ha2SoAytGEiiz+nWjiq6o3hJQm2GxzTED0gviZ2qwtvhTR2eaaLMnVnULaE8ZT+JDojrTiPxdR1+CW3pJifZHgLh0J1WGlPgtHH5PJ9NS+05AF0Kf9tDC5rT1rsuepucIe18PugDQE4Dt38EtE3nvGnVhLY39IJWAFVWa5arjFPWbdAOslb02gOtcMVLjPGxfl6E/lP2stv0buZlm6oM2OXFsh0+csgn/ATxZsV5UZvxpc1WESSgU8mNdrZnwoOqxXRzErwyUZyAdjdsz03QhhcyDiAk68oIB6+boWv5pTc9TmvkVnCNDsR4VV9rgi5YpRQ4DlKimZT6UuN3lU94J3I8ITmm8XeTILSHqF8HHw7RM7KKwWu6zTX0t0Ani5wG+oQhW0q0I9xTV5199thjj9m/+lf/0v7ZP/vn9pGPftiKA/2W1K0rxH/ueMf+X79v2Cdd+x9/qWu3Hbq+3Xkj2HbFgbMpBpkUgFgew4FG+LP1vyDWOogJIgg1mxgty5XQdKO8N4WUDsdM9Js3Cvodfo+eR5+9IXwY5Ktn+ut9ty0Q3+PoG3/h4IjSuVOCz8iZ4Vek0Xad0B0RWGAEbwY9icZBvJO31XbWRuL7EWI6vVd4iIgYRqP0lKGDRVyB0m9CRAjXA8VxQukFFK5uXbOrgZfLmRmdtKmeanAEvd/Dsj1EoPS9v7cBvfe69MTVR+Qh42XgFY7e6znP9CqIF+av93rOYJQnNZsqWH9WBwPlXWEESzAiBACDXXlFzLIX9DwDQ5Mi1unKy1u3bLKAIgiTBR86pCk6ZdcD5XiIfofPRA9tGJXvTSLkYKSDQ0M2ODxseTHxMA2d5EaJB31XoI5qi3Aih8AulJV9CCvdWV0gH+0V7kNA6hrJ8+fP25UrV8l72HTvufJNotTKoXDL4cN271132bvvv99XOuiZ3nv+BHnmpURry8zExKSNjKAQ6X0E0G8Tg0rGUAWhdWbtpA3naHtId9QwjLgTIM6a0GE3g02ft+yAjFLIf3iAgMKTVh56FPwJZxFonEhw+SGDqu/1gHq2YW6+Rx8l29sIRPnqbzuQI0Ol3uhWBUG04sD7DNj6PgLxNo2Jm1lxsJ4Hgl3XK/qebs2MSLA4bqMYW/JRv01heKazlh4NGL/iRC2A4bhiJ0UpwoXA8wSnMsySWqbag1cZc4IEhrKPo/BPSzu1/7MR0x7pcSvoNGMMjebKDMZjz4oD+LSMT51/oAMTe2Fjtv1ap4CD+u86Kw40K5vBYM/2Q58od1KYC+P7MaQD5Xo70Ix8deqUpQcm/GRyxwm0vobRMTszZfPTU4jnlBvIUqK6WnEA73MjWTyNZ7piUf0dRzmvw1+nZq/aPEbdWkPjDAWtdMWyYwfoM60S0AoAcBfyzJtdcZAg6HuzvGCZkb281+GJKFrgUuXKKFBbNAPhxjT1Vd565isOhHMUS604aK2WbAm6KKN8rWFcaM94F0U3Df7QgQInvKfV+RdaXRDwggblXSot2Stzi/bk5cv2yvS0TTOeaIDloceMFG7hmXa1MES0PNQPxaStDXBVbjSshPLfJD/hRTxE9QyWkra9ndEJ3pAUXYFCSrpVjMOS+kTtBSfuOFfd6GM/Y8Ljh0HlAzoLwvGa73da8f7viQfXDtonGaByeRaFIvrDEAqrblAYoq5ZnrW74CRGPclb3S557Xt9tUqj1bY8xu4+ytABiD9SzNsHUZ7fhyL6IMbnIZqEZKJE2kteWl+hevJVu+VtGGVwL3rLUfj0nZm03YnhfSytswMY415vT0FZ0mikynatjzZNEv9oNm13wOvfXUjZ7Rgge3imiZxuaPhJTwnKo80803aDPOUNMVb3olfdMjxq9w2m7cjwkOWKo746RysqVhsYieorJSU9JgX16WCcFvwg4QHa10ddvd8wzoTfNGMgmyAOMqCGLKUH/QyENLxCjoLBARn9/X4AcZo6pKXwMpbz5JXkt2YBk9S92pRxhLFFPTLgvED6sbFJGx8ecVkmPcmNKc0KQvfaNidkamtfNk4fyclCv2qFhFZo9CE/UjkMCLdU0H+6LT6QIpLriiOZDS3UYjqPB8OTcVoo9PtqiWAxu2bJZfxRTrjiIIUxqoPQgi0HcWN0wiM6NjhxwA8uLtInmin0gxvRIxLgW8azPvUsmEUkiG/I+KosB4aZ4pGfDDoZlfF21Z1pWhEgWnDjQXmid9Aa2hnMkPuWB2hIK6t8SwIGq4y/+uxpDEyMC+JofCmu6IeGO45lBGt8+knwPG7DY/wgVf1w/IhON8aG9l776i3qrZW9cZ2hVdeSb8lI4pJEo6SBDhuLZ6yEIbTUmAN/aza18LLVWlepq4ydFcuRNAst5OBfSfiMHHjiox2dzMv49e0R9IcPOLWV/vAZbWggaCeyqZOy1gz5ESfBmO1UGKdJyp9ZstZSCT4A9y5gP4BTOUbEOyTPpWPTm2Qa0IBPJBG00kAGsOLqd1tjSA4GaE482A/BBV+aVIl1aG8Z4z1HXQbRuePoffShZvNFY7H5WdoCzojrqwTCoHMUNLDcmQMdthfQBTrQxmDGHSJywgS8gvhFqI4x5qup0Rmaqi/gq7rAja6mlGNAKwqEdzlLYpUq7ykC+pFtEKM8cU6twAhsDcaXeLyyktxQz/FMQY4r1zn508gXL3CHgrqBduiL6CCAoF8C/Zsvup4S/CSgfZ76uwjcvnGeGfBQfaquvlJCOIZPKc56XN7HpNtJ9ghvIWjCdY26X1psWV9l1AaKe6Bz+mS9vCAPfWprgPilnKbrTgO9VmUVyldspZl0OT2Ezh2toNVqgzhpYxjFHa1MCmHbFQeAc/Zm1fmBr8LZDrQaUHE0yRqV3wNxrfpZPm9WGLHu4H5wonyC1QbiD84PRcOkE59Tcq3o1CrDRGGUd+IPm/O8EUTVuCZAFyIzzw79QVs+ohUHEQ8SwFoJ6nu+EJaXl+3P//wbtrAwb3/rb/9t27VnlzuX4vAM8XdtlTl5oWPT83E7MNa22w4HOvJfFtYdBxsGgYt1V3zkuZTjYAsdXgsQVLvB4HJGGFRofWtCSJCe7xYC9cAfX3riBbD+PnpHcAeAlEvls563Pj3FetytIXAchCGqg77zJ0G4/k6/5ZHToGEQeu6KG0I0aPWpp8q3jOBMdPbYeOKIDSQQGCi3WloW1wnaIgQhj3i+R08eVz5FGb6kRUQYZKj/PV8FN9DDED3zOArgNYYwlJKqGSkpZlKMevOJPqO8ojzEJNa/E8JIm9P1hhAUN8pHz8XQJAR6n3l99c7fb9RfA+CasnpCsBxPXj2MjdSADaYmbAnhMlddRBEJ8QO29amglq7/kT6FkM8htGq2amfXzjvu0ynNUiBf5bxRHUOhsSlAp806CjZ5JgoDLhhdICv0xFEQTW8K0Xvy9qDvao+AT30T09H+0chjmUWJzcPUj7/1hjOfTAGBzaeul5QzYHBwMDjEsTdfwsLios3Nz9nE5ITt3r17ncEKRJuaLXSDDiOhDYNYay5ZXxbGH+IHDIexd4BuxuozGEUYJDoUqFVZs3TfgGV2aX8lLZEi0QNB64JPGTl+yq68xWJg1wPVlbzlrU8UMCbBD9Sxnt/2wDt3HIDiGzoOEIxbHAcR9MbT57rjQH0e9RsQxYv+ovrpTw4SOSZ0taIUQEbv+rtrQG2FjzSmLnl9UiPjHq+39lL6ex0HwfsghpcF/5VDy40uZcmf37QARI4DPRPIcSClKg0/yCTHMCBQoJrXOg5cYRN/0ngLZ6gjuJ7jwHkjfKtdLXteWx0H7oyFL7lySb007jMDY9vG7QUpF9Wpk35wWOQ4WC2X7Ymnn7bf/+Kf2p898j27MDVjY4yNYTnU1o3z0BFCWTql22cSUQTfOHfO/sOf/qn9ybe+Y8+++pqPn92FjhUnD7uRJGOHpoS0dPOOAynKWh2hWfzMyP5gZh7Z2EbhUFzhU/WSI019I2N/s+MAY4B3MRT9S+fP2XeeeML+/JkX7InXj9ub57Uvd81GMZZ0sJ5WXchBFBjVMio002V2cnHBPvviS/b7pHmEdj59+bI9RTiztGQj8JndQ8MBb4AcW2uLpCM9Btsyyvsbc3P2PdI8c+WKnSuvWg08FzFScxg7foim+s6dFAHPkXxdo/7HF5ft0ctX7JGLF+2lmRnnyzpnoYASlRIOVd8wjYIr1NB1vVa2CtrzGoqfZvXr5Ce6kMzzPgPnqqcv247S81yfVeqy2mx5HcXDZdDyFZ1E6re+o/QqSA6ifetQQB2Mp/32fdRrDGNolHaN0v4BqifqQ+oyUhhbKoLfmtXnq9dX8imNnBmQkQuu+4iQguc1YlIQw9kyytJYQ9L7qm9K9rMbhpA92loxmcIQQeb4uCJ9Wwa1Kk0aTV46n4Z36Z3XgZAHd/0YX6MJ6Bl+1U5pNRrxke31LkanZmkpT8qfjJhsTLcP5MEv1MBvHd6nbQYZDJJg2bye0S8daFqtQ/ZlUxqLPOedH/4Hj1AFUsjLPAaSj00M8UZ4Zo62KaBUuBGcgh5S1CDdYUxIz0ApFw5qut0BXU9tkZNMeUm+dUBUhrixdJ+3vSEdinarTupj7W0WRjRTF2tRR8l2cKuekWKPFOGtAnjWHl8+U13GQmhcyZzT1h0Z/5irzlvUJrVB/ZVpLmPoTSBTM/7cl6PrU9iQrIFedU2rK9NUXoq+Lwcmd41POWmTtFGzuB7AR6xb8zhy+DkOhWPGmA5WBVluoDqeyFc8T2iHmFy+5fuoC3VrrUxZdfYseVKuDO6obOKKFkDOhgNBfIwyxIc64kW8CyKJdpWGvNX3tEFjR7e0aHVgCzxppZV08HK7YperZ6ir2VJrylbsgmXz8MiUxi46Y2PVMsjgtI89aIu2qn9cBtE2rVIRzahcX3Wk7XHIDdEcneh8RfzTtzBrGQ2vMgNF65ar1JkRig7RSTIe+uWoSVm2T9uxMAbpCTkbtY1Bt2vF4Z9B29S8oHy1XbcRaCy7E5N+c+MVWmqJv4LbuOgtWGwW6NPVBvw7Zy3FL8Fvl/itFZ4x9PiZq+hEYgLo8vp0moBWtVVReMwX3PEQz4DD+SUMQTli27on05J90Be2j8agbodoV9eswdhznke1xTtclycvpIrTtpvlq/Ai8NtkDLkBvm5AB22VrNQKiy549G0Q6lvRA3aI4yQco4HuBmoksAg688AfBP85aDyKJkAc4gj8lFd89ec6XgHZKL7SQDxM+Sjw3A9DVv2Fcz6dR/lnYF+5HFI+1NN5Q/S+zRis72K8JS2fG6brNvRRcUYieBV1a4Zw0pVzy71EAYSlu+Ogjp7SNzTmerHKEHQ68Ap4egLC6iQDOa+yhUfF6HUcyGGVpE8ScfoF/itedg2oD+CJnji9zWoD0qeXT5EX7R4+5KskAmdM5DjQeCXwO3AgwI+oS5dxJD0gId5I/23N9i8DyqM3SH+Qg12OA9XBnf1hQTpvQXxK41L0dubMOfvGN77h2xQ+8cmPW98A4w98KA5JkZNdO3WxY2cvx+3AaNceuGsbXP0AsMlxEP35bxG3BrgYRFjZ7cAJUYJcg1EDHca4nhPvBBFhrv+mk1RM4IELnkWwkQZC9TSKq08+9Ex59eQdfOi5P934C/P24DGBsB6KH/wL33ucMG8GjC+ZxdDbaHeQg3t3eqBOGZfLTcvH9tmuzH6UFDE5hKeYMgI46P0epwFBjMCXtYErMWz3VJKPstZvPwWZT2ccYXAhI/6g3zCxTmXJDUXtrxXTUDmKJ8y0EaK+pA6pLKGtNF4H6tubp//uLUffN4UgP/cSk6c+g7hhPYjjPwjR4NJ3PZfgWR9M/Ccm24Kh6KcOSfHVEdTJIfxUXbNxlNlYzorxARtJwZys366WpqzVWuM5g5iomwI5Bo4HBgHSRF2WSnZstr5g09UFmyzuoz7gR3XbJtRXF7GbEcDFQWvzyJVt5dUbJHB6Q/jcBa0+e+IoDwkIKbyOCz4kDAuFgg0M0F98P3X6lBWL/T67VEEgZjW+lFdYp+hTeclz/daZt+yNN4/b6IiWX445riKQElmZuehGmpiYllEVCPX49EZ/uTJ2PUhbbWrRMoUBK+7eS9ltW706ZckR6psTowr6pxeUq7dO40Q8AuM3LsXiOiBcaAm2VjFJsfJZhbDvVc9eCGqt3iVNHaWHaG5gq01b/oL4wf83uo4xShM5DqR87uSM0F8viBeq/kloJUpzPdBWg2ZpybdDpPsRsFvzkzCv6a5/cKdZEu+nII5mXa5xHFBfzVyr3MhxILbEU/gBygptLsFHagj2YmqIvmlQ/pzp5O91x4H23fsBQYHDsRdutOKgi0GjGf+4rinbkrZF2pUrp6xamre0Zr7hd7WVBastzVpuaCKMdS1s5zi4hJH6G5/9rH35m9+y106etpMY1kMogvccPWoZObFckEYrDkgihUIKd7Zgv/WlL9lvf+XP7PUTJ+0khvL5S5fsE/ffaqMHbvd6u1KEcqiZcPXhzTsOsu6cqyxettzoAYyMPhfo2iKkuOIbfi4F+BH+rnUcVAh1K6817P/3h39ov/G5L9iTbxy3l06dtudOnrQXz16wY5O7bG9fnytCnZpWdgTnW4gXTKOM/y9PPW1/+OrrdnZ52RaqVVuq1WyW56eXlm2RvI9NTNhubXECJ3IYqb0rGL9feOtt+9dPPGFfpZwnL1+xx8GJnA461OvBffBHV/bg7xg1Ea9sYsj9xfkL9q+ee8G+8PYJe/rKFXtuasqe5FNXOx6CF00OaEtGwKucFsPQot0XlubtmzML9kenT9s36L+3qHMGmTcOr0u4owKeAV7XVziQh5RUrXB4Zm7OHp+dtdeWlmyBsb87r9lEGY8u3YgbyBOJWvH+Sq1pF1cr9iL99W3w8Gitbm9iqFQYX2NxzcBLFhKZNJrV81lIjV8ECK12nVblSg7LHqHT9D+/wb1wCTN3SejNC4z/psYif3A/rdgmXww3zFnVJ8n7YJsCCYAEdZB50JGRJtmnfGiveF4mh1xI6VwCzZhjHHfgS1pyncgxfBumg+c1y6zlzFmrWRWJ6I4U8vc8+ZRyq35zDYYydDUhjUAG5KBtHV7YML9mX9eVwWd0+B8JrKaVBbUVN9K1Qki3D6USwoO2gARGayZFe5tlX93R6CSsKqcBbc/3DVgWw8zbkO+zHDxX1zvW4b9agl2pVK1RrVi90fSzfNKMWxmASqsZQhkBmpEV99eKukx7wcd2MxYYBaINOVwSHa1K8RS+4kArXORsl0PBDyNjfEi+JrsNS7cYq4O7SQsO4E+iNyn5vvJTxgX10y0KWoWhGTjfHxwFyYHWqumMB/WhZJ4mM7QnXrIixXvhSHURDaTTWdqMvIUniqdq7KgeuuJDKxbS6DFJORvgafH+EdPZEuVzL9jy5dOWRm+LyokcCA7kG/EaOUYlE5qlGWuszPFcBn0GuhPF0RzqJR2qJgdMJm7Ltmqnm2eslihZa/ltW9Cy63TJMpmK5TKMAQzjvFZx+OoC2tqmL0oYyeJ3GLhUJKDWaGy4HkSZ1Fs4TjGemsvQAbjoQBOqu/NfzYa3dPsEdAMvLPTtsVy14+fBaBVFdmQIudS11efPWGtphSRx5BG8N0PbVZZPJDDyxOf0m3qorX72iWSjxif9qT7tSsY15JSALsBt7OIC5aMb5DM+My09oQt/7c5C59gCsSO7GD/I0bkZcAWPKwRGo/pJqyMa5FVvIw/lsGEsSJdKjfczuFs+4aQVDNUz01bjeQs9qOZ6t26j0GqJQDf2K0wZG1oVoUkbl9F8j1H3NmO2BS8QjSdkS9G24CwEuA52gLbRBTP+tE08BH6l1Qs6N0G6N5WlunwSJ4HOJH1XeqfGuTiSMg6sFtWDd+Sb1Aq9oRHHoZ73OgwE+nS7iD8dFunJwEfwnHzIw+0tlcvbuLYt6b3/1hNQzthYTq7ZldqcTcSG6HuNWY1Q0nnOcu/yP7RJx5AIpXwLwBWsMn3KXj19xfqHx+CDGXeICZw3Kj/GficV6C3a6q/t2bptbZPjgPrGsLfa6PBt10lIqfrrW1hnOoT+J4O0nElBGetAm2OtsmVXz/pY7QwcEPNxG0XnkrgNxW/p7eITKXilsoi10MPIPpEbpkuob1jUduA3SVCObDyB22M3CVsdB5JB6j3JPkgPnGncxH2bwiOPfNdefPEF+8zf/Izdec8dAf+j7uIxgnKlay+e6NqVObN7j7Xt7lslowJa0P/ugPoBIPErv/oLoeMgaJhAg0F76uQRS26ZlVNBveCnZfIn75oEVYxBuWEIBMTYC1HHek4gtBf0Mwh6Hr4P4/jpqAzK1mo5MAwoQ+/XQ1SvMH4vBDNiUV6KHzzvKM+etF5Xef3ccbC53WqTxN4qHdBooRhDjCcxDEZTx+xY/i4EHXUSkWhJjBibLz8jXxlWyg9mIbJ1Qa/8VC599Xz9VXul8YZdbk7Z1ea0Hcoe8GIDoRIGCTMXaOJEdDeDJZEbcAdFVDc5C840z9uj5e87gb1Sfd32pfcExB42WPGC4L+2PNscLjVRFisvITxb9ujq9+3O3G1OvC5YlJY4UXp/7t/D93rtbwNooBB9demb4Kxur1XetN2pCWQsSqPqJZwTPL0+wVcKxORQlZKdjC2jxGS7aalxVtNdxAirpDilhINSaWBQphhPBmGL2LJFmJpmzMYyI1ZxrqP9qw2rdmrOmFoIjPLCRasj1L4fP25rKGUPVx61idS49SXkcaSvvUL6p/96Auk9SFFQ6Pn+6OqTNtWas7PNC7DGto2mg73lpPIgobV3z14bGBqy8xcv2MPfediOHD2mprgXXvcK+yE45PnU2gv26uKbNpNetKFbx+yBPfc7niOQoSLDUMqg34OP4Co1l+31pVfA96qfcO7COfzbCVI6P3tu2WcrLAetkEZ3weaGCxg9GmcB7WwHfleyhFq4GkCwUeKWP7LpVmRMBY6DNopjGSXD9/iFzE2guBufBISuhufNHI7YXitd13EQQeA4QIBHBvhNgDsOUIYTKGDrY2AHEE/RNgUpGdnJvTB+8LM1vjsOMFq1ZBK66H1/reNAihnGJ/jWMvngdOQAtILAnXEo/jqdOtEdsr4kClt91ZqVUnA4Yrj3z/e9YhRq37sbiT1wI8dBc2WW+vS7szKo0wZIyZWcqC1ctflzKK20X8vVpWjnhrY/M0HgjgMdjkgd08UR5wOXMWo/96Uv2ZkLjCF4pk4eP7x3r73/ne809Dcq2us4QFFwxwECErz83te/bs+8+pqPJe2FX0VW/K1PvNcmDt/lzi0ZrH4YGUqC+vCmHQcYCjKIawuXLDe2f2fHgZYu7uA40B7fZ15+w37nc39ib51ByUcpa1DHGgrcEoZWH2PojvFxn8EOtkCQD3ShLQKPnz1r//zb3/btBltHo2Z3zy0t23hfn71j927LSyleumprKL+/88ZJ+83nnrO3MMZXSVulPC01lcPhOM8kiW8fG7GMZhm14oDy5FD489Nn7H9+9jl7+spVL1NbQGqEEmPx3EoJQ33N7pmctNFCSAsK9EWVNn/5+Mv2z19+0z535py9ODNrby4u2vMzM/bdS5dsFhzcNtBvAxivXh5ppJSWqdNfXL1qv/r88/Zvjx+3b0IDj05P2zenpux7szNuQI7SxxntnaZ+gcJj4KZhT2LQ/K8LJXuYep4gn/Mo/m/z/TmM3DfB8SgK5bAMTIaXhrqcBTJF6zD4i+Djz9eq9lvlkv0+7fomeHkDA6SF7B6VocmYlHKfkDcAkExugaNTWPRfXVyy35ldsM/PL/K9bBdqDX/fDz/TSgjtpZeuI94WOM6D8iuM4VVwCQdyhT8bxxhDX6ilBpFRqiBGRaqA0V2HPqT8k0e7gqHeQpZJp6DXkHUB7qQYSrWgbGi7gZKe7lS0ih3ZJkcycShH5yDIaaJtU1op4sYg7SsmqAV04ofakWethvGHNIxlByyteDJiZVC1daZBhnGFEQofrsG3quUV/13H6JL80sq/FMZ3u4thjqGtrUtu1KuCzYrNLSxaebVihSxGArL4dPWqXa1O2WKT55VTNpkds0pyxOWExhOF0z5wjwEi/UcrLAK9So6DhvNNGfOahFmpz9qp0ps2jZ1xunPRjvYdtjSKvwwobQn05c/wopRWFfBsQ08hSK+CtjrNNeLn7VJnxr5R+o6NpEbskfozdmtmjxWlC4OjdDpjWW3tEL+hjn5tI/i2CsY9xnkao1xOA1fogdnWvD269ow1Czn7dvq0PTTxAVs7+4wtX3iZbpS8z0GXgSEu/i+NRkQS1Cnlk0NqZ3N1zmqLV+w/LnzRltsr9mT5KdJB56XnbdXOEH+evi9hgFetWIhbfz5nGcZiolZhzKBHgTfX0SRnqLt09LjOqkhDKCvo0+WKJaW7Eke6sGgrqAd9RxodzBjTWJfjpFS2DuNEK0cyecYxWm2z1rbsOHxkEp41mHb1WasY24zP6uWryI2CZSbGoAX0ONpb7BuC5sF5Gr7JWIqtSPeQ85wxFsvytQDtQre1WiDbwIXiS49vl8u2WF6zzJjOsclbpx++Du5jK/QRBlTnAAbi7n5rttE7dUAI6RIY1AmdXTUwgOHLM9olZ067jq5eK1lmoGBdeFprGv2yQP9O9FvtymUrwRNkyCfzeWvF0OPpczmKtALDDW4qrO0UviKj1bYmefPNUqWS89aGeID0I/iM+JYcUXJLCsdJxnew/SBgDAnex2lfl/EhunTdjfGr7wn4hfeFxwfzZLJa0vkwvIPfCLSioqXyrqB39A/AW0RPGv0B6LtzTvEP/eZTB/ZKjKrfZb+50yAEyfA471vkzxtPJ71GuebjLRvqgvM1+hqeE9c++rAeap+CbnRyAydxreNAKziWLrwCv1601kDKnig9YXf130Xeoju6p4sd2eM4SMXgafAldxD1Og5UxzY6fTJnv7fwJ9BWwp5ffREdvmj9SeiAuiKIyZJ2ycGhvu8FaCu9cIIKdaw1ejvjIm9r3ap9s/yIOw6+tfyI9acG0OOHwbMcToxrZLz0lkRhxFdw0UUOGl/iCwoeNwzfLT9mFxqX7cXKy+Clg40xFrTzJkD6g/Qd6WvK9/HSU3amftYut666nXEwc8Dp4cSJt+3PvvZV27V73H7mb/ysTQyPIXcCR7ZA/PnCVMceeb6N/Rq3h+4DHxPn7bXa6zZHPhcbl+xAer/HvVlI/Ne/+vP/vJfABHIAtKT4iXkxwHpBToJ1Y10hSkvtOrpuB0atgemEyXtBb1x/Fj4XBF/1PIgXwEbcKH7kKaM3gvwVK3zvf+vxekNvHXrih8Gfe07ROxCqUSnOt43joFqP28KyjKWuLULY/YkDdqx4t+UR0tVq1WanL1sDjpVBQPmhFRrwMA33MpJe+96Vo/IS0WsmZTgzbPuze+1AZq/tze7CdpNCJW90KNgU+B78FslRXwZlsOcLwQM+/DkZFxIF24+gm0yP2d7MbgwI6qH0lBkwojAPnnl+XheCvvnzjZBL5GwSQ3okNWwHqF8xieAI3/GffyqP9Xr1fg/jeFDZCJfJ9LhNEHanJ63P72/mnfqgJwhPjjN5svnUnt+BOIpmYsSWVuu2sLpsGRQT3e+ue2G1rM6FrDPYIDRRtlZ1qhTpV+PTdnb1JDWo2Hztol1axUhhIC4sn7SF1ozl+wZ9mWoBhezWLIOQctv0qxjbchPBF8xBoaBWnE4owZq8V9+utxHwsvkcSQ47ztTGEYw3OW3WQXHATxJBlGCM9A0O2sEjRy2HQD519rRdnp2ygSGdxEzehHysaBdfuWB9zX57363vtXzIRB2gUzckCen+kWC2UPnTr5l4zvozAyh6VatQbyluvvrAa3gtxLSaBMGo/YU1FPza4jJGHMJ7jLpIT9Us7w6w7jjw5dlBGTv9iWx9ryDGR6xQtJV20lYqDZ/V0j3agZNDjH3jUzTh543wbuu2ggg8bweM1f/EjgMdXJcsyHMdtmkngI4bulEB2szu2ucKxzUgJQFDKnAcbH5/jeMA3MnwlLNBJ+X7sxBaKzrVF2WVtmjPayoxhjHSZ83lGaoZs7Su9IJXCGTYaomiDF/VrRdu6DgozQUOh5DWekE/pdBn+0ddmJZnL2Fo1604fgBa2nyWQi9om0Fl7pwb7mmddgxOyihdr735pl3GkNSBTRMjI/bxhx6yB++6y2clAw98j+NA+3uRUTqj5HUM8jfPnMboavg5I3fffrv91EP3BCsO1C7S6CCypA4UA4fXOg6C2dptVxww1uozpy07etBXLPxlHAcvvPG2Pfzoo7a4vExVqH8IwuZulNr3HjxoExqLchxoFpQ6zq+u2ndOnfKwE0gp3Qs/uXfPHhsr6nquKTteqtrvvvamvYbxLWdAL+hXBRlXqtfsfl0n29/vS66Fz8ulFfuD116zR8+dtwo8YSvogMAVxrCueZSjQyfsK50ODXzr6kX7l8+/aq9gVMsZ4Nd3UbbS6PcV2jKIsXH35C7LaIySTtsYvk8d/z+U+Tif2g6hZw1Clf6fxZC/hAExiLGzN0caeLNmb+TMeGFxzf4IA+U1jPYq5YhTKUhxrfN7Fn6+SD4HSauzDCIHfJP0L0Gff4Kx8E2MjTPNli0Qd4G4lzAATje0gkBKHrKBekquyeHQQsl/tVK1P5xftKdJOwt+1khTQfeZgeYuoP9odn5cBia6kzCt7QdCf5300+Dg6aVle2Ruyf5ibtFeXS7ZHO3tdqBjGeAa96RaBe1r1EE3HWhbRpw2N5A7V9E/Vqh3lUg0h7GONiA6JH8dztVB3mTh+5pRb2IEi6d6Z1P/TEoGPTxCs+M8l2NNqwR0HaGvjiSOZmrlWKs05bDgkeia8g16RIuhDlqN0vJnuuWoP5/1FQyMGNiZJlQYX5UlXwVSraPwgrsMyrb2J9fa0tlijMucJcktj37Rlx61ocygTVIfnc5fQ37qTgnxl2B/M/JSy4wxDLSqUIaSnJTaqqDtATp7QI6AXDKNvM3Znv79tq94CPknRVu6a3CegZ+Ajkmn9rhTA50p0l0CnUWyC3IEx/lU0Q7mD9p4ZsyO9B+xkcKEG5m6hlF96fHFfpWH8pMTTCuYtKS/gSHKKyFdeRbAq3S6PbnddqzvNhvu32O50f3uJK0vXbXy5TedT4hqRZvBTHGQQ0d0I8cP5VWSjJ9k3SZavCtNwcMXbTCFcRWXk6jrNKpdhTnqlEkXvJ/lYNahgl2dQbEqI06jQloMJYh41A7Kk1yN0Zcd6KgDbYuHOUeCblzOiIa8zXynvTEMW9+aCJ13MOA7WlGTlxMAHgAO6owNXdGZwKDPjgyQLm0N3XYAjScHspbCyF+dWkJu1ZB9tDertSTINcYPFGrpFnhYxo5o0Pf5Idf15ISWYaywVu/YankZOUN1KDeusx60ZeLSgsXGc2h6JZ8gasWgU6EyQ9uky6+tWoLQRT/QqmjRmHAreq7B50Ea6eHd+bS1FqrWmtXBttBRHbzR7lxhwFIN0qShY3i9bATVx6e8+K6zeRzD4DnuK3PgYaTzmwlE3/AwX5EtXMIQUvAvHfzo+FWf8FtnJmiLdKDL6XmoY4Nrt01IL+LTyrXpSg3ey3in/R6X5xrX6SuXzYaG1s9EEEhX7rWFBO5YUJ34kxNE43cTqD70pzts1PchKEdaQBuoQ/OCLccb2EGT4FrmOXkGRV7fcSBMrS3Z8NAttmvwgB0sHnTbJQKNw17HgQ56hfuCmwL1Fl8NgNKct8gBty9/CBtjErtnjw2lhnwiUU5YHWTaTZCP7DGvffihgHyOr05jR1FH6gExOR/ay3idYPwfyh50h6ZsBF8JDr/VofS6KjWplaKR1wDY4CVB30VhNDVq+7J7MMz32URy1NJSqm8SAscBvC4/4HnLptid2WX7CHuzuy2TyGKnt+zPvvJlO3nqpP34j/+EPfDO++H1BeRDUBedJ3Pmcts+/92uvfB20g5Mmv34QzE7ONKHrTKBjJukXhPYDdf2004gWkr833/15689HNGVIESdmAoVgEU4gUV/1wLPIDwt5TV3HAQIjQz0KI08hhHxRp8iWH2N4vg3f8An8f0J393jpe8gI3rmz6M8oxCC5+cJ9DiIG4UIFGfjOWXpEwYgpqhDYMB8GDOANcbCvKQ6iuRE7ihG+m02kBykuQl7DcXn61//mq2UK7ZrcrcVSC9Po5YfSWz5SakiJnUov/VdoQNjWpxetFq5ZsWMlv0Fs7e9RNhLlP6dDDTTWG20bR4lTbMHckqkE2mESBEiSLvhHwlEbw8fSq82LqOcz87PY2BX/MAj7Y31eoXlKWgA5eK6PxrBbBm/V/nClSs2rZkq8pNiLqHsZUT1pWJeRi+E+eUZvFploDwVfxOoTxTU3wpSWJ2RBqsPkl0UkG7WBhLDlu302dW1WfiAjHCUJZAb1CEot47Ss1qjvTzrItRGcl1Lo0x1W0uWaC5bqrVoldiKdXIItzRCo7lAcUvWn4rZ6fIbGNuLKJardnb1bTppDaW3bpdr5xgBdb6LYS/YIMpO5M3rBW21yIL7DG3c6jRY/xTOCLoCqKhbG8C9XxOEgNPzKxjvUteLMIsOisLEyKTtGdsTpHdAOUPZaFUW3WhJyAgM8SlHlBSfDEx4sV62ZQybHMpBwNIB/qM3PO4GwHxpexIBLmGcHBmy3PiQxdBEhL/rgZwG6ivtXXSH3nXAS0XplXPR8kU/GEd1kWGRk1IrxhyIpPU/OSb85HUYuy+Pj/C4FUQ+KLO6wk6zG5pZuR78ZRwHcmahEVu8GKw4uC5Aw/WpS+gbKcuM6yrGKL5aRRtF6pql8BUEMhA36uu8SEqJDGQpf2FaP9+AfL19PXXWuQ46sLHLWFiBZ691kgjhAWsvTbuSnC5qNUogbIOtCjpQKjBue+FGjoPWKvSW6w/6ugfENzVz04LWNMvYrJRdoS6O7rHs8AQ42FlQin50U0EyU7SUHAfgRXuLtcxOhuXk8JC9/7577Cc+8jHbi5EaR5mQU2X9fAbitlEcsCC8TVl4Z516DA8O2T133mU/+6lP2e2TRevbddjfS3nWwYG6ZcLl2hbHgTtWwL8fcEjekeNAS4cVV6sjdAODDh38wR0HNTtx9pI98cwztrDFcSA5cPvkpH3wyJHNjgPobLFate+fO2dPXbgQxt4eDo+O2nsPHHCDvlGaxhhfsIfPXbJZjPXtQKWLit6xe9KO7cagYYxJtp6Ym7Uvvf6GnUauaGxuBT3RFsJB+NcHDh2yPj5FA8v0+5+89qp95fwlP6Nga0r9liNCxuqdExNeTwjGZpBBf3zypG9p0CGMW0F1KGH8iDPchtHZhxGlFbBzjZZ9e75sjy6Woflr6ykQH51n3O6izP3QVE68F154nrSfBy9P0idzvFep3i6Cti2sMM5mqGuBft0PX9Z5BpidNoVx82UM/+fWKrZKnF7uqO0LJeTVCnWdIM1u4QWepK0FMuwvIKu/OTtnz5D+IgaarmScrdXtbLlqM9W6oYZaUcYi9L1WZ1xguYve5XRZIN6Liyv21PyKvbG0Yhcpv0G9hzMJ5COZU0/xfp2toFsGUpQppVvnCGj1jfA6v7rGZ9u3VqjnM86z4fkxzYNhylNvrSCoUjetrpFuIbT6NYQt6BFabmGcB6evo/gjy9NJDBXoVHyu4StokNcdHeqI7KM+OtdHhk0CudngmQ5qlK6ClYpMR+4kNbMsx32wYqIex1DrMsZph5wgkCOyG5mB8aGtDjIxNTbTqTiGMj0CH5CDIIU+pisrB+IY0X270YXkUNDsH2mkJ9BW1VkbU7L5PoxXbSXQ+43g20fbNdd3BvNjlqWcPmSpHDJ+K4M7Zumfegn8YZDAPjUrmaYOmsRJavUBdKKbI1x3Jq4OiMzF5ESSk2QAXGbNz1KAf2T6xt1pXF+ZttriJdOZBjoITY6DNv3SkGHWmrZqd9lK3Vn0keM2VIhbNtNxB2oOflOkTRnwlJYzhTam0P/cOSZ9iLqILwXOAXQLelmy1+UOuPfl/IpL211eEk/bFuSwoPMtpjEsBiG5JwOQf64jer5B3iCNhxilyNOWDHz6MJkDD/R7uj9w1Mpv0VzBLqjTXyn0dei+tYQ+VkJepJH5eYwf+iWeAr91+OgsPJW/LnLMZX5/xlrwQG0l0HjTrR86D6teAsc6S4G26zYHq8KPR8FnjPyrujWAZ6ovbZTzgE62GGM+Xl1zo7pD/WUQyzkjnLRb0D1tEXNpzJXDGx40AMATeNEZHc3pBbLBLoD+pH/LMaqDER2f4EDjXSsQxHfSa+iOYF0HFktfjsNr2uBL9fKJRMZkizqpjgLZCdIxOtCmT/So7sTVd6VRfNdpqVcZ2mhpe0it62eV6NwM1wn4l/RVFIyZQjFoH3WLVhlEIBbg28DdccB3d6zpWwDi5zpnSdsZtFXEnR3KPwSvl48nzYb3gYuU1eBXGW1L8GjggzHgRLOD42BKjul6wgYHRmyg96YEYKvjQGeiwC2szXgMC3CIgYPoWuBieoixi90TzwVOAwH0qBUJXcaf+JEn1UeCPpARVVv2ENPVqXlNJtDnhCLlaOVQISFdOu1GuB+OKN4Eb0wVgkPpI5Dto7Gvz60geydLcPuH+vXK/RuB9AfxRTkOhHMZ9znamqc9su94aJcuXLQvfelPbXxizH7ipz5lu7E9U9C26qJzDc5fbdsffKNtj72SQIfq2qff37UHbk9iJyDXqFcmJnvlB3Aa0O/amnqN40AN014mMQN5LKHc8M0GbG28G/8ogR0GpV/HGCLQCZaovPXfUTp96qt/hu88VpSvv9+IGzgXNpwO0fYHT61n/PY34XuBvuld9NkLwVM9Z6B6XuF7GaxiUgj96HaICBStCoNaQFHVKcEHCrfacGocogoMxGeffda+853v8C1ut996zIalGMEMRMLrRKUB10NkcoycOnvGfu9zn7PnX3zJxkbHbP++ff5OQcTig7T3d/hZKa/Yq6+/Zt/41ndsaGTERgnuAOBdBNF3eTg98HupXLbvPvGEfe2737U3TpywCRTOocFBr5Niexm9gb9SedW+TZrf+fzn7TuPP25llL0De/fagK6shJm5E6SXTvitIOZUgTldnpqyqdlZWyOdBqGEtPKO4jmojxSEaD6FG52uPr+IoY+iJO+9nCKaVV3B4BrITcLUYrbShohhBHJ0qDwtqVVD8igRWkI3rAEvg5IBn5NA64Mp5BDmMNwkhnEmQUhhWMfrKEII5BR9FkdRslWEUt2asUX6fY5uLVu5tWSX15ZsX34/aaXYBH26Fa59EoLigmcPEmQE3Tdc1OFvI+NWrlXtzVNv2czcAvw2Y3t277YJlGz1TQTCSxMjTnscZfBoBiYC9ZWYppaOZVHC8vFhF26LzWk/SdtpKPyLwH/pJ7jowqCTxSzCHKa4zUoDxSWX8Bd1kYccoevKh4TgjQDh10GB7aI8NWDIxXTc7/722TDR+BZcdqoVLyOBENxq6G4C+l0zwlJI/Toi8roe/KCOA8cXGpCMdz/Y8TpppHdJuDRmrqB4FCw9OkH8oD7CnuclBaNWceXLV2v05Oen9WtLRIZ+kCc8fOczU/RlcNbDRnwdjKgtLuJXMl7isQEbSAxZc+68pXX2hQudoPwf3nFw7dkIMryri1O2On/ZmmslWz7/prUYn7mBUctrm8L18AseNDuuQ898xQH4SUPr+3ftsvfcd5997N0P2nuPHbTDB486z9BJxuuOA/EK8pbjQG1XvUfhZfce2Wuf/PBH7Ec//km77567LVmZtczYft/KEAi9nR0HognJPuFXDpJ1xwF9JKdA5eLrlhs/TPwh+unmHAd+tgJ9LSfYcqliL7zysl2enqYrQ5kD6ET8j912m/0Ihrju9O91HGhlwAl45/dOnw5jbw/vhB9/+MgRG8ml4Q8L9uzskj11ZcaWkWc7gQzpd+3dY3fv3W85+I0U1NPzc/bwyRN2BZ4vfrodiIdP9vfbj1LnQeS9FO/ZhSn73bfP2JuLy9s6HASSw2lw9Q542u30lcp7eW7OvnjqlL0Nn98JtGJCVHSgkLX9eeQnfP9MpWnfml2xsxXwHkTbFjQmBqCpY8j0ERnLZPQNeNC3ZbxrrIXxekHPyijx2l5wCDkxTjoZ3M8gj75bKtuiZMw2oHQNaEi87EFdHwuI/OVkeGx5xR6dX8B4b3l7hCHhqUJeM7UGilzK9mB0FVCqmyjhOsBR+vxsvWVPIg/+YnbRLq5SZ4yCGQzAK8hSGaaT8CNNSugWBJ2joJGej8uAK2D85Ozi0rI9c/GyPXnhkr1y6Yqdm59HYa/b2OCA9cNX4xhMWtbtW2cwFDQGdFjgWrNjy8jdRQyglZVF09ZVHXyobQ5arSBHQ0LLtx2ngYHifKledp6jFSwy3OVEXMUQ1QG/waGLGUQLRgkKcQclXwjSMnmtImijWLuBK2PLHe9dP+yxjWIrZwJP3UhIpzWRoLGFYe9OApRfjAg5GeL5QT+TQIc2+lkG4EaOU9+m0amiVCMeGJNbVx2onr6iQXnoO+NeyHReQDtijCvdzBJPMS5lVOlAYsla8pbuo3poy4e2bGnGX6uX5FBtw2/FD5wHU472tCuuzlVIwXcy8EidOVOev2hrV46jI5WsSp802iV7sfa8NWzKBpMN9JCK5bMo++jkefo2pXLEC+tQHfjTKlWX5bQrAtXd9UXVXzIa/Gvps2bAXJ7ovfpMn8ITccTftWpYxpXzrYpkBpn5Jnuikp+D8vU0cqwoX/oPWdTSZIMcCuhdbWi3NoVNQHnpXegqA3lrlenPWWhkAloazmMcEo/667yPeAm8orMlx/oD+4MxENd5SF34K/XVuR+dTsyyxZxdJV5ajlnGi3QlG2LkpOV0QScRDUO3rmfRNy7roDtdxRgrlzz4jDz1ducI+JGxrzMM1JdxdEQUTKvnkE8p3XDSQk4hH8tVK9D/nXzK1lr0L7pth7y1lD9GX8uWaFKm3KZZxqc2yTacjOkfOQooSxxHzjfhy686dPRrq4IchdQbOqUKgLZwgmPoxvuQMat+aqaSfnZCnr66utKwPnCtK181VrS1x8+EQN9uDw35wZCRrSNwe4igerpNRJ7uQCDN+nv+OtRPn5q4cxkg2hGd9ICu78zQ1QnwM1ubsiV42Ehqgr6icjyXse/AmFa9e0GOg/j8aXTAnBX6dagvcXrgmhUHmhwQZ5ADoAd0To3e6bBS3xq+FYT3DvQLz3D6jxwGImE+ktU5d4rGBtAPdF6c+gGcOc/QeAKf2mqmLRAioW4VvVyTdfCPaBwIL3I8iodcD3wsEqI+uDEQD50Cisbe1LaLAMTn/fpL6Rj0wZ//+Z/bSy+/bJ/80U/ae9/7XuwaxpFoEv3i4lTH/vTRtv3ZEyk7MNG1n/toxz5wf9L6dcfxXwY0rhrwphJ4Cx85rBMOCOfjGogaHRjcEFUYNkcO4kR7YvxPhEqIoKXl5BqMWg/naYM0/OfBv4fgZxtAiRvPgk/PN0rjD/QkeOshfN6blyCIFcDWd8rDl7+EA6kX4FP0Ws5umbjdDvfdbQPxEYgqYNIiiDvvuMN+7GMfsQ+850EbHRhwD6Jmz3SYj4QUkZzY3Hjz7zAowtzcvD373PP2zDPP2OVLFyHa4HlEaDKm5FGMCFpBnupGIm8vv/SS/dlXv2Jvvvmm1VFIyBSCIqi8MGiJn6cLP58jzb/77GftN37nd+zXfvM37Xe/8AWbX1rydqiOm0L47Ozly/abf/AH9rXvfMcefuwxT/PYs8/xTkwtqO92UEFpfezpp+0//6f/1D799/++/eN/8S/s4ccf9329N4IF6vS1Rx6xf/Zrv2b/j1//dXvxtdesAaOTp+2uoXttV+42aG/SFqox+qbF95Y1Ydbahz6o5Zpafra6ZCvLJWshlHITuy07oGX9CHhXNFA4wJWudcxKkNOGgXTeijAZKdQ65TyHgpJPoZz19cGgQW2yZEPwLi3fX6edXnyLbsLgArw36HlvnPC59qtrP6luWdh/8JD96F/7Sb4X7bHHH7Ma7RVTikBlypgRQ9G1T1p2uh1IoelPDdp4bi+/hu3Sah3lMBMsHWa8RmMACvM/gV+FpOf+c/O4gGr9L4qrT38CA9NqGxnVUZzr/SmlBJE8oROFhBXTCcuizGhpbG3LUHTQeGT8R4bvjiB+hELvS/BR5KJ6/mVhvX3hn+oggxUJF+Jne1A6vW4tLzIuGKfDOswy5rODNS3jjVgg7dL+Qj/FeuvYkUGKEa8rK9fH4E2AeEUBAar9fVK4dFK/C1QJmR8CnM6dx+8A4u3QY6O0ZKWZCzZ08HYrjOyy+irj7wb1d26LYiHD0+UD8cUfdZjoLozLfbt3+d3xMjhcUEfZKd9tQoZ4EyPDdgBjeO+uXdanK1X1bifwV9RBY4J2yijRwWgdnfexCejXdTxuR6g7g+hGNK/ZxvvuvNM+8e532tHdkzaC4T1IO3U2wQMHDtiP8U7GuGijF4YxzB+gPcMYlTu1pA/F+W7au2eg340+zciN9Q1ZTvR6HdCqjiHyl4EV4VC3LQwQtjrxekFyTXUVvl1PxLLQQVzLEPg1MnULaNWBjOWI/00jIxbCma+dQO9W0UmmMRZ17ag4kWb35zUrfhP9MU2ZWkWgZcSaIXym3nDjf0MjuRZE8WcZo2eI6xwTujjF9yvbrKbohVVw8PoqRgU8yWeqwNUyNPAiBryc2tul1daMt1ZKNkV7dJ1hEvki/Gu7xonyqj23WLIFjDD9ltNB2zRmKjV7YnrRTpZ1YKqONOxiTNCFOW37SfO9aRfhiV87cdq++fZJOz4za2/NzNj3T52yzz/3nD3y6qtWw5jRgYQ6kDNJ++r0g7i9ZvgvLizYl59/zv7Nl79i/9PXvme//vCT9uTrr/uBhxqPGWikVq1baXHRanJiSJZqaTz4nUN2X5ydtXNTMza9IKcD7aHhOnPB+SlxxNF9AwjtlGNAB0PmO9oqpNEWBf5ChOl7tKfbr8qDv2psSwfzm4uc90MbFXgvuNAKNnfuq0TiZfNFSw7uhu+Cr1oJohK/IeOgIiJqDIiixQcHMdKQse0KRYDXbMJyMtbRt7QlNZ8ftMLwXitMHHUHQLs0C1EvuwPGD1X0cySKfhVtceKgZYpD1kBmVxavWL0857N1WtHhujPld4lbHh6w1dtuN7vtbpsuv2pnnv//2vLxz9ue+cs2qFnyVt0mswOWdSeFHGe0N5PD8MZQGxsLZtBXytZZpN70iWb1o8m1dSCdjKdEH7rp6Kg1+gpWhuaaSwvuIAiuSZQOCR6Ip0lDndAfxwAV/+8uL1tntWQdxqucIYHeH+Qruah8tboOTRMje9aqq/PWybQtd/ugZe6ctPhkv/MGHZKY2jOCMc54WJiy5soCmSAJpGAjI2NjeeQk8qDatHgjZ50rDYuXmvCaEQzZjGXhAakY/YLBXLWsleq6VeWqrXWXrNouuxNCq4UTOpNhtWy2hk7oug2l8Kx54JA72BLo2p3FOefPYlmaVdfWgdXSvC2VL9liY9rKTfoKPLbVZuRpc1felifbVkrUrEpfN7UqcK1EfVvuFGiRlxzPugFCp9G4jFfZvGtofzxjxw94ZxzUwVmcuOonpwXqJ4yqPsFVs4EN5XYUvz3wTPwzC/0X4RNZ9Ke1Ut3K9F1DedB2X0kBf2ijE28FlSWnhfLZiU+rLryFNmPWhA6y1FmTjtuBD5t4xwb62tg8TatZyWodaIk6+xjv0H76cjtIF/ttcnKPO8JuBsQr/JDLHxSopBwGXlmNd4I+4CCWa635Va6W2tC1evUF5zXSz/inonVFbjyj86E2dKrInrsZuNl4Ap+UA++x8GaJraB3V69edTvhlqNH7MF3P2gD6Du6ulrFzCx27EuPtQkpO7qva//d3+3Yj703ZcMDQsRfDnyVzdo8PE2HffcAZOoDbzMERBaEgMh3Ijox8y6ERoTwAbBN3HKlZeenKrawooETPtwGgnI2p9cjEfbGj+3iBL93rGcIgUESdiZx5fHTPrOog/WpOApiBA1L22Riv+1J7fHl6HovwtE2gaP7dtnf/NmftY9+4EMou0P+TEZfFEffZbjru3s19ckgv+XQIfv5T3/aPvMzP2PvOHZbUAfSRE6C4AyDgDh7w+DwiP3opz5t/+V/9rftvQ/eh0DLucND+/rW01IGkb0tEWh7QhUFQQxEyxhXymK2tJ24vfn3gjy9JcWjblKClV5OAY0phZ1gmTRfevhhe/KFF/yws8effda+/r3v+SmgN4KXjx+33/qTP7Hf+/KX7bc+/3n7o699zS4xUARavqUDiPZm9tnduXdYqp60ZnnFOuVFy2pGERrtHx+xXQf2WW500rR0TsxbQfTtzHgLzWwFqTYSgsEfuOGvD9oYyHRtpnoJ5XdtIw/hS7gG5+uOga3heu/CoJFXQ5jcc89d9plf+AyMFYGrfEPo0Lb26qLP6Ow0M/z/Z+4/oGy9rvtOcN+c6t7K6eUckAiABECCJAhSpMQkU6IkSpTlliz3suVZDmvs7nH3eM0sz9jTa/V02+7xalu25LYkijlLJEVSDCBBgAhEDg94eDnVq5xvTvP/7e9+VbfqVdUDSMkzu9737r3f951z9tlnn51O6gZw3pPZb+8d+XUrRG+x+ZLaW4YTgbgNQCcslWWQyGHYFIwgj/Db5sunK1Ivhxufb77ciFNZPew+rVtEygdk7WalAJXTzwQRtTkjKz8tgF34txFkhuIQieeZQRDUZQcQSzRlYEEXjm5kVHVORtElKfgS8zY7EFCkS/78DAAXwtOLtRU7XzpvJSnvnbn7DYDybawuSGFm3KDcDEwdTsiYZjYDfZDTFTCOWQN4M/Buo77M8VvoFr9x0ytMKNq58OHqhs2/uyBM2wEPMomHMYQdcEZoE/rDXxGw1AZDjn7Vm8/bbz14j/0/fvvX7R/92q/Z3/vgB+2fvP/n7F9//GP2tkOHLL0FfXHu7xgbtb9z1x22S846Tns39MpI/sitt9r7jh2zvAxfnzmiejGL4IicCt+DYAvAwDg80G+3juidTrnkvCff4+WR71aAbhqSgfKA8C1k5Ciq3zUkU7L9I7YXR6NLXm0F5NubFW8gN3Th9DFifjOg3EQiZi05DHVmkamNEjs0dTfgvJMeI1Da1ZchbG3ObgSOkiQYwvgGpyFB+tfTr9AuvoeR6sWIbFl5zEqH7gSL6Fj0snBjDJMReWYGXJEOZUPLrYDNKtk3guBbhCn8kn9+XBiKTvS5PDtnE3IO0dluvykN38n3xStXbIXp1NWanLxlnxHDJpkV4TBXadjjZ8/YM+fP2/Tyss2pjJcnZ+2Hr75mF6cmXWplUkmLM/Imp5YlFdSXM/J/fPaa/cHX/8L+p0/8qf2/PvEJ+6O/+KZsvQnry2etpzM7gtFBZi6kIg39lnxNZOWotKxWXbH55aLNyknFToEjCcATlOA9yvVLaX1qeyd44GIA4z/VJ2OlIgeNYEoAfBLo8NMYJMOShSGLtSrBSGNCDQub64qlpOflkCWSeUsPygFenbPY8qLFa7SFZ+VAfpTJYE4m32e54b0uQ2qri1YvLnlQoMnpGLyn+8wqyA3v8/ca7ZItz1+xpZmLNj973i7MvmBTy6ft1dUn7bnid20hd8X67jpsoz/3LjnaectOXLXIa2etdEEydfq6nOniRtlE3aGP6BpTP4705q21uGTNJV2ccCEbzQPeG0B9QJVYkbw9q35UzhfweK2lNA3h3yaNbBD3lGD4hPraUN6iIyMWYSaF3qvJ2W+UOGVB7675Cz5XxJrppJnkFOVWF6etsjpr9WjZ6qJ3syxcmrJRR3osvn9E/KhypyctIh6XG66GUl9bKflShnSyz/fwqE5dtsb8qo9kZ/sLls7nLFat2IGeiPXmYnJA5VLmhJfaKljuETjYjLy3mP2MbikVXcd4MEW8VN+zR3imLXb1qrXFz2zCiP5sqrrcp/5NpYm3xROLqp/6iO3O2uLqFbt+7bwtLEx5kABmIOjN/gYVtQN9l1kL2NbLysc3X+wsMaTchJ77Pl4A9GXfIr4K37qYuCGeSqoPBfcCX2sNlB7HWW6rZaQz1XR2dChrhazaH/3SyRd7gw1cW8I5HKx1euidMJi09ltXCJRHAIRngPcr5eN7O+0A+CY9ybT1pIs2Zc/Y9dYl5g758gCWgQTTVTYCNtbL55iFzDLhGwMcN4DyiUeqshE7sxheL6j4zYCmQSPy2aoLz5ase2YXgZXqHPg+XQn1NSJi+7IID1x27gsCOXBz3fXTQJuZlLpYbgqAkW8kTnmieU364gc/+IFNTk7ag+960I4ePKxnwewOBuZeOtOyx16M2mChZf/8dxp24qDkbWoLgrxOIJDRKBNIi9rE7BKB4CCyxUgkn8FbMBLKBuYNGHhzwCB43nVhMKQz1lqVwOpES8JOHALfWUdHTCshWwXmZVped0QtfD/83n3PEQuQ25A3H/5EX8B3Y5rtwTsHHVIN4coBAcIoihoneKaOI1q3LGm59pgNt/dZj/WKgQOnnGCAR7v1bqK+6qM1HGvESEO38x5cQVk+HU75cpH+4L599tu/8ev2dz7+cTtx5IjFVKCbrx3cuMK8ui/OPj12/KR99Nd+3XYP9UnISSgpjU9r6rqUQXAFFbbDBw7Y3bff7mXdduKE3XvXXVaQQYuQCPOmzO48WAZx75132i4pj6H+fjspI5V8vDxd5OvXJqAtijJOEA60B7ukF6WYnMu6022+BIy2E5wId1ZnmQNHOwXtLB4qL/txPk05vJMLc3q/ZonBIUsOj1qMaaJiMAyDtBz9YqNss+WS1RpJmxI+syWixARBgkvc4mWGENYrqBu8pef+NSLnb94ul16xUjOY2k29Jqem7OFHHrFHHn/cjR4R0QMBHrnXxffNF/fLqtdPnnvOvvvwwx5YmVtatFdOv2zTM5PW08O00EAoUYZHvJku3tMfjK506LQT4JTFo8yoyOgzrzsj6vD9yjCx3tc7gAHQlmBCSId/4j7/P7i2+FP+SujKpevutn+02xpfdfBHAWZlsCZRMj81OFfoUimdfNdL3fmPOgb1DH7deOlPdeQiMHdTuus9NnSkx3FuONylLq86R3wdoI8mrMHPUud1IBdwZebMYGpQtt7OI81vCNRmjZIM6Eyv6n/jdEAcR+iSlbGdkKGGfMsOjlt+7EDnjZ1APCFecMfGf6omHf5Yk1ude8H38NI9vzrff0o6YjCwMVw4wyDs73+VwA7MjAizVpys+7MZe8/dd9k/+OhH7Z/+6q/Y7zzwdrt9N3sMME3bU3TqFAA4DUrW//add9jvve1t9t6jR/30hNvHxuz+fXvtb911p/3d++6zExj2SsuSHdrpwNCwffS22+zevXtvCEgQjCD93777Tjuo9xidBWjLwUzKPnjLSS+HmQzdgE5iE0YCFQ8cPiycEzLICTgm5Sv02XuUhqULvLcVUO6twvP48LDLSJzCvYUeG8tlXWduB+Q3kE7YvkJWDmPc1xHn9Tkmmm0OpGwGnu7Re7zfUB/BTMVX3DlVAAQc1ONFF7WJ+kFB+GZV9k5pSTMQ74wM62JqqW9i1pHl20FS73K5LaF3g42U5QS4nvLecQMgSQj+s+wFJ6Beq3uQv1xqWqMqXSudwSkOm4GBgqVyxY9XbDaUTnqoxpInHPFo3OZXizYhB5Q9C0I7ChymFhaUDqdcDh2BVNWTjW1rcoDQ1YxYP/HaOTs3OWOr+o2uf/XiRXvo6Wft4rVJtwt9SVpczpl0Erzt0/h1lRtte/niJfvWU8/Z1378hD38zNN2dUYOWpRTCgK6wge+VxT8Kjx9/a/Kr8t5uygn8LWpZZtZFh7LwRF8vO9BA6elQPKCtd/RrOwd2QRR9ZW47C1OxGJ9Nmt+WYccT2QtNbhPRUhPVpatXpyX/8NASSDL5UsH9QAX5Z3KD0jm7TKORG7pvXp53mrFBQ8kEDisN2u+vLOazNlEYlUO1nWbWX3Jrs39SDr/MRuqTtvJSNqyQpKlHCnp9/SeQ5Z78/2WOrjfImXZOdcuWu3iWatdPm/1xTkPdoZtE9BR9EmpPwwPWjzPEhTxhWwdDyDITvIAgt4nTYsZIHIu4DcGxFrZHouxXFV0bcueai3LPpIzz3HB0G0tfznD8aEhP7qZ9e8N5V1fXZINpnfrFfERDjgBfLUNNmVvr8qV/ab3cKJbqmBkV0HOvMonED04bC3Zaq3FBavMiT9idYsI9/iufmvKTCnPX5PjJFpXqhYrVuUwZ3XlLJEb8KBhOhbsmcIG7m2CmLIZqStLCvEPWmq/huxzcOB4R04laojX0cFVyb1mTnlNT1l06rovO8AHInhQEx05Xr7GAAAiMJ8QnRqmHNQWZX9G4ICexWyhlqcVHWkPXcxQZMYR9g6bBDfAS/TyUWS/5IzTFqRx3yrwWeBXcF0Dzy7QjW1ksZ75iQ6UqUtNYumc+C/N3haB/GTZQZ32X1nyoIkPECod7/tz5cc9cAvB7ekODpsB+2UncN4A70hDMqtoybj6S3vZOKoesdkNlFNVW5aWSzYgfzgvR5Y63Ax8c1O9iH56/cBg6DoCFIME5sJWYtYSQRb3/ZAnPHPZwrPwUrGSDx5ublUs0dmYmvshhPX/Kweh7n0OvQEe+mBWNGXRVleuXLFHH33Ujhw5bHfe+SbLsvzUcY7Y9GzTvv80y8TN3ntPww7v5fSZ7fXrzUF+u3QJGzFem160P/jD/2yxf/LPf/1fbHaefLd0MbpvdNhFlG7GChh6/a8jYTxwwFoqN/42AWk4P7hca1kuw1o5pVPZqeQWlSL/riu4tf59HdafvR5wXLtgrdHp0OrkrGPDoAk6YsRWWzUrtVI2nDhmQ6k9ErZpV1xrMwj0FkepxKQsYpz/6tNd1cAwWOcKmFFM4J+de50yyIepcGyKiLHQ/W4QZAh+B1fQHMEVRJ9SEsAoNISl34P2+vR3qIFw8x1b+dSNfgnzURlvRw8etHfK4HzvAw/Y8OCgC60gUVjW+sUGisNSGEMDA3bb8RP2gXe/x+5/y5utRwbfTkBU7NrkpJ29cMGZfY+M1Qdl/L7jnns8wLItqMyyhC0bMTLyMC5D8wPvfre95fbbfHQaY5Ud2U1KAUOgKAGUySREe+hFR6PmGDviNSnQ6ZIEZ7PXhpMHbb6idrakH/kzU5nTOw1LMfLYSbMVSAR2vgWdNxvLiZ4c7xa1hPL6gRz/f/1v/609/sQTdkQG9YH9+ztvB+A5w59qSw8aIAz0OTE9bf/qf/1f7atf/7pxzNWBA/t9Nke+p+D7XTgoHefnN8qLFmXdaJZ9DTY6AjuBWtD/EpGE9SYGpdAiNl+bUj1kdMn44plvCKo+H65XDNOEqbcDlCBTHH0ESP1mJ6B/YsTQz2J5dudfd25D0m8uy0c+xLuclLD20hbgU5CVN9P7GeUJsN7+z09qEG8E68jDfLvf2FQWilb9y4+dpO22AU/HNMWZ645vanS3ZIe+qtkz6susG07G4ZmgvwabPm508qEp+x/EfRPGdTx22uOAfTKgJ2q12e6xfLTPGjNXLNm/y9fjhfBT7XEgOvn+BtmtAwf10pIVpy76poiySC0h/DjpA2N6cxmbAUOgsjStvlm3TN9YMNuFfsLFcxndrXKwZpo6s77Ol+mAI+/oXrMhuYcsZjaI+hdnfftGZrr4XZm9aKkhOQHscQCfVNnjYFBJA1nsZcioZekPZazRQTRqllednzi9BrqVrr5smdHDb2iPA8qAf3BGMOQas1dd3uR7BtyBTTA7Q45LFCtLBl5oXAbLJoJ2xgnKy3u6Zc9+u60TNLhv3177wNFD9sHjx+342K5gZoHoWVtiU8wey4j+LCdg2QEOG/so9ErH4PizH8LH33S7feToQSvk+9fkCU4OumJsYNiXUOA4CgnfrZ2Ax8nRUfvQyZP2N+++22czMCreYGQ20+ubzg3IED8/P2/XV1c9KNoNOMO3Kf1/8+Y3+yaOOMjo4oR4hmDuqbl5PzJyK8Dpf/t4vz24e8ByooMb2upLS+WWnZV1VGyuy+fNMKh6f6CQtxNsIqYyefOUjP+rojUbIe4Eu2Swvl067oBoyFRZ3j9brdsC7dR5ZzMUVN4D6MkeGe9YxWq7ivA7JzyvS1ZuB0dF7zdJNw+qKcCyHpWzona7WizbFaVlr4bNkBNd7ujvtX05NgQThmo7NoFH1ycjTXtNzv+ZeRnxut8NBDQGsll7m2wA2gWZxYwtTjIgcDCxMG8vyDBlBkQ3EOS9XTrqwMio6h9x5ynFxsMywlksgT3ypUcetTk5niG2OCmUd/u+PbZrSM6pZB41RFbAAVE2PtSdSTlw3332JXvm4qRdn1+w6YVFH5TZM77HsmLtiOjh9pL0TFIXZbGkg+P1Tp27YN/43vftuVde8X2RxnuzPhiSyvUZpxi5zOZSBfykBY6UFQ+ps/uS0kSCtmK4piP7xSe+d4HLI9FF/dxntKktwZk8PE/eI4DBu533fWNV3WtIhrOJMTJ3aWXGzs68pH5St+naOeGxbAwk5vJZlR3zHfYTIgIOp284UZVexWkQ3zHlPtY/4HvrsPdNfX5Ouq4ox35JfVV9THZD6DCADzLPdSB0Fs+3mS4jXYPejajPsBHzSpV+HrFcmrX6dQ84+75T6H6lU5XFEsivutLTTgLVlzLcphWPu/4WDZGd5nWVbsGx03PHw99VGr0H1dB3TdnS0ZTs3nza7S68Dh/lVxrfk4DBIfW5WF40LLNnQtnivUnJVGZCSveov0dKNYs3JG8zkmtsmif8HDfh5IjCs6oTm2nS18kf/oq5jcM+A4EHAH2bom+EwJpoytT8pvoTS4FYdoVrwiaL7JlQT7PXTFm2KPaLbAHqrXy5+B2pKV+l8wEUDxo01YyycwgWkK/qRyCB4w2FmRKJTEI2JvnK8og1X0D3YwQTkDdOv9BnUEHQEvlBPUVT7ClvD54J1nwj7qst4svCXX2AExNC4HkwABzIS/ChvZqyTboDCSF4H1GZ7PnmbdoFwWaO6hvC39taFwHSRLRhc7VFq7ailmvTZ8Un7HMgQF5MTV23yeuTdmAwZYVe6R7sE5YedcENmyOKZhH0a0vOPptTBjdFH8kPZjxtsccBtPMjRlkugS4V/ULLkPIi6NyVSZUjWd63z9O4z+X0ZrCW7wSOeRcbnKWwA86HIc35RA69EQiDRDcDbAcxt+wpBnXxBVWW5Ioq4jO2H3roIXvssR/bhz78i/bOd77LUuojITz0eN2+81TMxgbb9hs/H7XdI9Sh8/ANgvNMrWS10qLketG++Z3v2uc+/3mL/eN//qs3bI6IE4Ez4ScLiJBhRfkM/7phjRBCzr8zBQfBosYKwdPqEef+NiTMBgrBjr+1mhQLHZ9O0qlc+G6Qb6fE8J7/hbB+z3/5+ztDd+o1ULoIgougAca88EGGt+RkNdpsqjVgQ4ndvls5CiacXsn0RWrIxibt0oKYSkZ9nGnxEhIiBusiUZphAMCn2KvjhwzqkXB9ugDQp0eUlJ+PbopRSEdkInRWAhoFnXTtokN0DG7ObkcAxNlgRWl53zud7nGBTzKJMh6z22856UGAPvZjUNmbOcvz7nwStd8rg/Vtd7/ZHnjb/XbLsaMyfOU4097K09/nbfLoygdlNC4jd1DGKjMcfv6BBzwAsEv3PFDRgbV8dI/2Ia8BpTm0b5/donQ/d//99r53vtOGpVAw1tlhN9k/anE5AGkZrYXUgM01Zq3UXPQRngD3iAvvWfFirD1ih3N32lBmr42k9thI+qBKydq0FIG7/k5eCUL+uvAKIeQZngUBlobNlCblCJZlVPfYE089ad/+5l9asVS0twnXEydO+PtrtHB8UFb6KkexjQWmz2kZ2Z/49KftyrVrvq57/779dueb7rLR0bE1PHBA6sVFVxg4LD4difuuFuFR0QuUvITtwWcfSFjO15ZtoTYto1O8QMBEf62iHCRwlGOMExHkxf875+mRfSmDWFbO0s0EKMpYBilBxRhO8U3fVw3lKIpxhVfgLG/ZdwEpCD9dwPFA/e4MwVRM9U0PHEj23KSuGATu6L+OwEFjddlqC9Ny/Hst0T/sI2kJ4Z5Pxn3DNaLg5EAgAiP69QQOMMg8kIvMQUaF92U0+QgzRqL4Y1WG1GRlxfpiQ9aen7FU//jrChy4IaR+pZuBA94NkhuN4oLSFLYMHJQXZ604e816dx+2dL4gOypiVdEg3StjVwp7J/ARiMUp6ZuypQd2Bc5+B6ijHxGGY93Z4NHx1z2cdd1w3bS2OaIcV2jgpztkZGzrkkC1MoGDkX2+ARnlYQyGgQPywNlnlJCAHGWuBw5kdPlsAfEfI1ri858ucCA8MSLZBRnDceaKZI76YrLH27S1uui/o01xt/QuhrjPhKAfklZA+2M4FfJ97vjjwN86NGAHegvSo30uZx30Xn152ts8ni1YTgboscEBe/PIgC9deOv+A/YBOf6/escd9sDBAybzvdMHRAsBdSCPlHhgX3+/H++Is3/bcL8vTfjYnXfZL956qx0cZH8f0b68qm4qQ160YkYFM+4O6xmjsfCU/nccdkvH3L9/v/32m99sH5JszHaMTWZjsFv1QE/ep/NPEXDAERBQdxx99nh4x+5R+9CBEduTkyGqPAlCx2VD9LRjksFm1+UshEEAKMbFKPWw+OEX+nrtwZ6c9cdxxzHg1f/kVJ+Xsb9Ev/ZUG4H0WZX9tmzGHpBc7lU+BOfzcmpW1U5XZBtVMACD1x1Ik1P/vF3G+geGBn1DRvQ4QRumwDfFE1fLZfk+6yWSBn0yKgX0ruEhO9LTY+yYD6Y11U2M4OVyAsMCeyt01TElGp/o77W3j/Zbj/gce0WNJ6dH9ZM8yFnJ5mVgXlxVPZWeNICK840Y75A+v2M3JxAEmx1y5COnRaF9F9QOl6Sb5mQThbMdaI+xnozddWCfjfSp/ZUOOygdbVlSPM/a/pjo8+jLL9m8nJYwHbxwdO8++7m7b7fBrAz/aOCEUMfAzsEYjtiFyVn7ydmLNsdUdfEC6XsyWTsmPu1NSi6pTgQBCLxygkFCZaG3F1eL9tXv/8C+9cOH7dzly7ZUrtrBPeN2aDBrKaVnqq/vGi/5G03H9ZEUToGTj+PBSTyuwxjahjhcgD58gEjylv6AHqJPN5FJyGicG70TTg/mgkb0fd+wUTIWedmQfF4pXrMLq49Zb6IkvduytGwwdwRUd95Bprvsk3zi5IOmnDUccQ/kYbeBP7pZfd/Ul1rs7TErublStOZqyVol1UFdmLxcZjgekinKH7px4o4fy6h8G+pzq5J3SZXfL/qsVCRbVLeYmos2Rb9FU8pHtr87x5xCIDnWVH+h3shUDLaG+KUpXnU7X+Uhu6IsU+Ydp58TUB+E3JQP/IAOIxihO/TDtU34lAc0aKq+jcqS6qz7tE8hZ9EhybLRXquW9Ww22PsnUm1YSv0smlXdVBfohYPsU+MpE99Fl+/npN9+lKNw8JMJqAf46N2WnlVVT9+rYH5OTd72af6E2erq59iP1ZVFW5GMLqod+U0gzAMQetexVz05PQ0nuq5milQlw5VfQ6hQ5SR1VFlNXa5nKRtc1E85EaVB8AInVs9jesAgZIMgibAJfQY+3U+AfmojbEfaOZQHfIYOKXc4ESOuPtxgyYho6/f9Uvld8oc9FrC9m/RBT7kRCBwk4MXXGTgIbPqGLbZmRaeE9dTF05HgxIUrly5JNjF7OJhBPJzPiv8T6ptZZSbCdYHviyC90mQzRGXZQj/BV0JxLXCgYtEPEencGwIHSiOSOh+JcYUCgRh4kSwI0qAvlXbl+lrgAPzxQz2AqHeDvVQikhX8lu0qXyGWGxSq8JIQoQz68CbcbwabAwcElAK8gnsqNWgr8ZAHPyS/gs1vVQ6BAz0/d+6cfelLX7JB6fZf/9hv2J49ez2PgLvMPvvnDbs6F7X33tuyd7wpbpmfYolCgI94XPKisTJrq+pzf/n9H9pXvvIV+TcnLfZ//ucfWwschAyGgeZCS50ZjMiku7Ld3x066QCMrCZOuNK4QUX6rtfF/5I1ELxDJDUkzEtD6V+Qj+cHgVHOG8sKy1nDIXh9/fdN4Ib8aEiEnjpIRAYMgpO8yqr/VLlue9J32O7kSSl0KUc1ns80oEMrHZuZqoYudFulRTfYqur9ZyvnLR1L2YvlU9af6td3ZilI4bkzjyAIGM47G99VZhDh6ggK4eW00fNXqmet1C7bxdoVy0WzvjkgjB1engYFJMVNflUZ+W60KX92K5dOUOdQW+jzTPmcDJ6azTTn1RmbUshyBlT+OlByF32UXwgIBRQdxx+R5kr9mpz1eZttLCjPqhXi6zt/ejp/P+ZBg7fefbe99x3vsHve9CY/xQGcw3e4ZptzdrU+YfV2zeaai1aQM86RIiMyQm89ftxOHD7kxy/hSEaTWUv2jcgIkMEroQiPoYSulqatqrTZBO0T4h0ouP7kqI1nDlmCaYgSGkzlzkTzNpbeJwOsYOeWziuPomVcYAc80v0XzsgJ/tTWHi2XkxCry5BcsYXmgo0Mjdr9977d3vrWt9rgQHBOvEOnjuV2xZ4qvyAHstfONq8Izx7LJHNWIKiiOo6PjUjhtOyWW27xQA3g0xxLak99T+TkiGHcCCqtip2tXhDOTXu5+qocxT4/VuX1AKTJJKR441J2oKa/1sqyGwB+1J/+grshDXcADFIpzVg2cD6ClHCR+Nr/+NXhJ5yaualgPaYMZC98B2BWgK8RlNJy59rf7+LNblD7vLHAAQ6S+i3r8G+CB8LFHVYpRNYRdzvc3QC9qG9takKCdtGnmrLOH7nGenKUXAplxMtqN0YFMLZfT+DAAzRSttQvmLqm+17nwGBks1SUL/t+ZOMjlqumfHQq1TemMtad8e0CB36fyL0Mcq5ucHyQbdsEDkhbV31rxSWr6BO3h5kcGdYSE9DcAXCIGyvTjlOKwEGIK/XThSOLI8+pB/QnHHPwwal3EC08cCC8gsBBzBr1kvMxwQOMrMrMeUuO7Pc0PuOgtLQeOBAEgQM5sFsFDoQfxi1Tsin3DQcOdM/LAWeOPBLfeeBA+j2eyAVTa0Uz1u9GGRnU+2xU5s58R36giwiU0t7ePsLRDTTyFrXDNZAA79Wk5D1wIPzd8NGrveoSJ3ftlaO4244ND9uw+h+b4VFvaB7SgjrRT70clc/GiUflBN81PGh3791jB4dHLSfZFPJldfG6B3Uoz3WR7o/LWL17z247LqPm2ECv3XfwsAcrfks64EFf3qD0tCV1Fb4J8e5Qoc9OCq8ROemUz14yY/p+i8r+pRPH7WNHD9uRPhnY6oMEX+s4lpI7amXrl9xrQtdOwIEN+PrV7odkkL+30GMfkg4ZxfESbuEo5KjoQUhoRmmWlddmqULQ4C7JnV/K99hRnCj6lvpuSvw2igMrHIrSsSXJkPDEh92q1716/wPDQ3YIeag/+JtmxOjrk3xlhgCbmNWVDkeK8/f36t33y8m9T/TK4RCrXZiCz37x6NuhFBv0pjygUic/0blXeR0bGLD3qk2O9InvdY9pz8h2mgbjOh9TnxKuq5aykuhDHXHiB7IZOzE2bg8cPW59ep6gPdBv6kcEDthjx/WnMlqUTGVjV9INqV3vP3LA7j20X/opI/wj68ct6jdyjAAWjvzM0pIVK8EMyN2ix4Nq+8Pj42ob2VYExYQvo2cEK6S9JbvitlQs2ekr12x+ZTXAVbQ5sGvMUmNNG8ukLJPu9eMc07IDnL+lq1mmUFxdsCdfPmNnL1/2vsKMyvvuud9uF66x1Uk5GFk7G5mylUTVZiMLqit7FamPwq+ypQhuNstL6pPiLaUPRn+xRdV3sElVd4IM9LNEtmDnKxdtqnjNpkoTNl+esT7LyEGV86K2Wpepan2lhyb05ViOkyDYP4A9ClRfZhTgUCp/7DRozeVHJ6p92hnJWTlY7BXDzEpkCVOFW3rfxEPRXtmiI6Oie9Yak9PWWJ5xOdLmtADaUrzv+ToqQRkenMhx6Gfb0o26JZGl+kyLb9rYpfrD5sJZwcpB9nmQXOmwoYI9DdBD0hXQCoOyk787szjAKof1/j7Szmg6LSn61XFQ9ao7sfrdKpVUJxxs0aBTd2R5RH0eeVWfn7UK+zmJDA3VuV1tWb0s/izL/mP6yWivZbKckkHdksqrZDXJTeRKW3UgiIA9zxGI9HcCBEGgQHnJ1vegjMrxoxipq8plf44Ye0PofY5JxKGDH1gG05Y/Q9+jErrlDjVBL5YF4Lu4A63nVRxV0YfAJicfIKviooco6fWgjnECgOAh+qWUuCH54m0EPyofUUj1Do7VhA8D0hBE1nPoSl2glR5wuX4AqS6g7jHZBgQOWmpbnNVgpsGm90QfryfttwVQz9hOgQPyVZt2P0NvFMSXsYZs8muTPgOqLbvk4msXLSd5vH/fgeCkMPYIEzrbBQ6mq9fsYnvOyq2yzTcXTV6U86gHDkRXRl/Uuywmeqtzile7bBM9x6n3AVzpmTkr2tnaJd2O2muVSzaUHFT/Fg27AgfIGx/I1X18sZC+MfU33zBZup79SopWsnO1C5LPNbtQv2y7U+OdQl8fdAcOGuKXn5SeUa2idrU2YVn5dyyVQs9hjzHbgI3cE77MgEqxLKtpf/md79hTP3nSfumXftkeeOCd6npJq8oHO1c9J2mfsq//RDRbittbb4nYiYMxyeWNbXczUKvaVZuwYnPVLq6cEZ3j9uTjL9mnP/t5923+u3/6368HDgIG7FRKhk6rJkUMU9AZvdsH73S+dD70Gd4LASYSI/gZoWJ8lEL4Bvlwiz5EOgQze6mkJC24F+YX4MLbwaen7dwjF33xew787Hx9vQADhn+yPCWQSrIWZIZ0HEcasiGpVar3S3EfsJ5YXsozYCwUiTOUPuN0Zr1PJ28xlVwKrSKGviSm70/02ZnKBdub2W09cRlWqngws0JplM4/dWGQuPOvPMjX6cfl9W8pj4v+7qyc9JHEkOVi64ZiNzhORP1RhBUpGQk8Thqgjj4NVgx7Xp0G425FnRbnuT+OsUxqGT8U6bXZBDzwi3qDJ/faNlGftEq76kED7g/FB4L3fwqYl+M915wXDyQ8SDIUGxQmKkg08Ohtmc2byu68+JmmUrCurLhEU4yQvniv+CgqIV0UPvAZPBW1lDpiSUZ5tcU7/XrmFfZPgjdNaZBpGQ7paE7UrlhFBhSmYFGKlRkFREwXamU33Ag8lHQfyMiYSMbaVhbeyb6m3XffnXbw1kNW6Bu0fEJOnxNqHartmr1UeU1G0C671pyywdSwDciBufXWW+3Nb36zBw8OHTpofX2BA0P7sUZSX1xgdTuA5HW5fs3rdkECcW9it58XuxnCPhTWmYjvtdIZW2ye9xFw+BwDhc1/fLo7Ckt/3i9eD0jZMhqPgxztGrnfKj1GQm1+ymLs3cCJATcBggYoeUbuN9NyA1BH5Y2jHOfYRvHDRgAXMArqxR+GGP0hliaivXNdMf4ZWcXBon9t936Yd3XysrHmMXvgmPAWb+p9d/b0LCk+TaOUZLhwZjNHLnYHOsIgJgo5inPfKYtZBTih8TzHnwb3kNUsz2B9J6NVNRl3i7W65aN7LL644rIsWRje4OxvFzhwZ1n1xPnuvu91lwEHjel7WwVl/Jx3HJvFWQ8ewAu5oXFL4Zzv1G6A8m8sT7nD7YEDnOAu+uLIsiFoTI46eQWj+DJMOZ6I93SP6a8+44BgguSBL1VgtM9nHMSsPC1lOiwnQvcweN9I4ECFqUxmAIiGapM3FjgIllV4bdSXCRwwy6Q+N2GxtnQHm0d54GBBDpT4g8AB/Um44LiH+NEGnq9ozBTokCeCNctBMCG4IYNT7+EE+QwAgkmUjmGo+55npz1cLkjHe/pOwNnvdwUOdNPzdCdBF1OxN7d/fXFKsql/HYcOZKTr9uez9pY9++xth4/40gqCFR7w0OV8JdnqAR/xLnqxTw70HSMjdlIO8S19vfY2OZq/eOK4feTESRuUXGqIltVmyacR+/ph4d9uyn5oJ22X2mm3qnao0Ge35eTAq6x39vbZ23oyVhDeMekDdwh04SSzn8qo+kdBfRENyXpcbIi0aL5LPPRWOW8fyeftTs6kF804KcCNSX3PKr+j2ZTtEk4j4rvjmbidVHkPyGF9j5z4A3JCkjiAeh9qo99bko0J5bFHBt5+pR2V/Duoz9vyPXb/4LA90J+0Xhw08Qh7FSHz65jFwoX9X4bFy7vTMRsXG+7L99mbhgbtLXL+j4pOWGcBXyiZDOmEdCDT+vOJhuVVj3ymz4ZV3q6etB0bHbF79u2xtx85YgdYXy6a+hR14cqGiuhNTkBg2cuw6j+Wz9l4b8GO791nbz123N524oTtK6TcYQ+OThQ9hSuyqCp7Eb3JrJMhpdkz2G/HlO4dt99u95484UcIIt9iOFcMaIiWKdkPHLHIyGJS6ZqlBaurD2Rzedsn5+Le226VUV+1/ZIp6ZR0oByEuJwK7CyWKzB7MhUVztIVC6WKDYt37nnTHfbedz5gu/bsF27qO6U56UjZUOKvUqwp+ZuxAdk9DiKaH9UoeYIM8NFw+qycdWZPEDDE+Q+DAlxXmtPWUjvWUwnxYt2GraB6N9zxJODLhoHeV5ABokulUbIZ2YOL9QlLF2QH0ocq6E36usrCzoZy6C0aUTSkfzYZjcI4VlvgjLsM4ZmcR+w5NgJu59IWHZOMFx8wM6C5OCd5umjNhUWLyGOLiD7Ixm5gYM8HCFQea/6j0ZaPfLNUgkkuvjO/6NaQHUS/J9hKXXy2HX1BtG4ie8CJ/EK86dfCyWcp8132EjMBlJE74EHdSKBnSsOAg+s5HFDkDPkA4gNmSDRUn/rqovpD2uJVtUVVMmilxjRWqyfEA/DgxJzZsuwP9b16fTVYdqD8oSibIyLLCBIg53w5hPp9VZ+0le8VIHrS83HmGuKnZkV1Wljx+zj6tJ/PMBCu1Nf32FKeLBFhD4ka7+i32x/iHwZ+CODVlY4ZB3poyXLT6hIEdb2r7iWHWe8QyBQeHPPntNBzHzykHcA9GQR+Ar8gkDvI6GBpAcG3gFbcC2X3GiiPWEk6cHXV6urD1Bv+2gzUjaUP9Fl3/reAHQMHtJ3K8qBD1zOfVaG8640VO3XmNdnTSRsf22/7xg9af3+4ea5s77ZsMOmAluyqts8AWAcCB7O16zYVkX4Vjcqtio1GkXXwmHChSNGT/eCYcbAhcCBUIkSfvNrSZXLAFyIlu1afsXw8Lwd9yg6kZCNF1Ke7AgdrtO7Ieg8eKhP32dRwHC+ZUL8pykdgkJP0041ZO5o5FJT7OqE7cCCusedLL1tvrGALzUX5moOWi8uWZmBSciSJv6O28cGiDj9cunjZvvrVr1ihULDf+I2P27j0JDxQa9ftcu2K9coP+tGpmk1Mpmys3+zWw9Ih6U08chPAZ5hoXffZmbPCa2m6bn/yH//Ueftv/a3/xv0VDxy4IdG5OildUMGEHjxQuf6s+50dwA0UOhmCQwrWe4bDxrQ35NXJn9v6nxvBfcH6qG+YjpeC5+tv3RzCzuYX6ZmCDJ/hROhLSQJ9WkIiF9tvR9J3yukvGKPUBA2cuZTOnVI1phsHUgQ4B43inEfC06mClPy4BwsOZvZbTyznxkfgdMP6Sk8+fFd5HkRYo08XCDfuj6fHbCQ1avsze5XXujOxHTg+HQMcYcZaO4Q9kfZR5TOYGLDR5Ij1i1mDnIjJrpHS25q0fm0AaMZIQYDzQHzAAxnkNRjr83tbpgvv3ZDfOvREe2wsMWIDsX4PGtApadVmTYaiDH0EMKOOPrJFR6YjwZcILX6rUxF0WJTRf2H1NcvIePLouf6o3UxVCrUVtdG0BEQXrXlOWSOZMetNjNuC0ldaMRmHI1L4ckJaaSvEd1upJuOi3SsjbtCuF5dFS0YZIjYvpyatduxl5DhasenqsgyZAd+gztupq84Eag5mDlgh2Wu7M3uUF8GkqC0tLdmTTz7pr+7evUfVwvmRg7E67/VmlIN6b8hLOI/Fh60v1muHUvstF2HEP3hO3yBAoKrZcm3RZitTokdOfF2yZQm6ts2JbCUZUBJI+mNPEiHvzrwbRy5xbw7QDsMHpYkDviUPdwFGSEOGDWs1Y+xZcBMIDDlmM+w8O4H6+jpLffr6f9UlANIE6cB1A2BMSAh6n98hbweMKBkxUdq4E1jcDiIyJupz0/rWssz4vg15g4PjoX7G7tXkhdPUTTfoyeZOsZz6png7bFPfkyGkRQiqL4aqG7bCjdEOjmzLRIYsMn3d0v27fDSYNg1eF52kjHBKAud2vdxWmePJ2j69HUzXQG0bLFPIq4x1HusG8qH9M/mCpeXUFPadtFQP+3AE5e4Iom2dwIH4PSV8fcZBWIY+nR7qYzj14MWSAgKJOMYOKsP3OJAsYI8CWfoyCoOlCuxpIGFl5emzvscBfQhn840EDmgvgpbIVOB1Bw6UN7i6Y4BcxeiXU8iU4rlrl+3cxJSdvTZlV69PWEWGfl7tJxPf37shcIAzo3tVOYcvXJ+07509a9/X9cLENV+rnFe/Zeq53vR2hJYEGtdmb0hvbg4cYFDBC8EMmnU+uyFwIGgxEi3e8NlrHV4Kob4y6zyzeSaK46y6MBOGMtf4JsxTbeZ5wv/QTvdqjMzJQB+U4z0ih/fA4IDt6Vc76ZlvjEvgoE3gQLKNBEqP3pU0JLH1yZg+0tNrt8qRPyyHf1g0xX5kTxexgZx/GdxKF5NR1lads8J5nxzAA+mUHUlE7ZZMyu4WLd+Zy+rK2bFk3AMM7uipDiwZEBE8v6zuj4rmJ8T3b80l7M7efunnrPWxxw4Gqd6jv1FvcbFEjfhKnzjJg3J89qsf35LP2hGVNSJ5OBiXEyOcKm2Vxcwf5S/qKR11lIGu/PrlSB5KR21P74AdlGPeC49j0CpPTFxIAa05VYF+kNRv2dZKm7BBlXd8sGAnd++1wyOj1q+60rdryFglpK+ST5T2x+kVrtB2XI7uybEhO7bvoO0bHLS+nh5LSMfJ5bRYPnAC2GAxIueYzYkrNfGO+O3I+KjduXfUbj9y3A7v3Wc50diln9ouHhFvJAg0QytwFz/Egk2ldyfKdnCk344eOmF3H95rR/fttwP9hywbYR04AQ7JTFWK4AjLAQimZVW3XarbwT177L677rZ33HOv79+UlC6Qp+5OxlAjaiP1hO1OjdlAdpfyoL+sg7cT/MKABPyl1mo25YhX5AxiB9P+nTTDSdk8qRHbJRtvV26PjPte3zMhCGQxk0AyRn0LnUEQgfHmxfqszRXPW4H+AK3liOHUu43M5XJOaeQwMUrtxxGqjzqAm3jN04gfeJ9PdIIvuSPgz3PxYGRwSLjq/eWiOo3KX5ix5qJkgnBvUTXVzS/lzcg1TjqzGFgiAA6+ARr2IowDQ20C78uspVbbERgAl2iNmYvKi04WAnUMZRI44nijD8I89cloPXQlgGDYO+jjjhOKTmvLkQfXyNKKRasqB0NOz+u9qktMtJlSHZmFQDnqt9W05BxlEdBQvk3hU9cn7cFsPd/DQPjQL9Udg2n/tJVwly+vfq0LGSc+ji2tWjWbdMfON40HD7VPRVVUKe4cB8HPhr+Db0IgAVnbpI48VzsAqaLeEy4NyQbKTqieOP7MfqJfx5UPdXC7nedKQ+AAmiIH3E+AvsrX92kQHX2mg94F1mQ3cp5y4Y+V5QC3fD6g8xYQBA4kh5X3Tx040LU5cHDt/IJdPy+7WLK1Lxm1Qj5tS9EVsSkzbGVDQHxAaa2+YE35Kuw51g0EDnotbWO5IzYUH5KfMWwJtRXQVj+VABK7EWgRrzO4FwYOyFoXQQX/3gkcFGSP75MvNiB/Zb/vU0fQU3+dwIH17xdZA8c8oHugs2RVBLJReRFgE4NZNtVnu5O7bEh5Hc4d6PgqbwzCtmNg80Bqn/IatL3p3ZZPBLPaXY5IRybF15wGE+po0j300Pftsccetfe97xfswQcf9NkGAHiMJkZ9VvrybMxOnU/Y9CJLHMwO70FmiiSb2nA7QNX1lCOWq8YtU87b5/74C3ZONsdHP/pRe/e732M90gOdwIEYrlMZBzqcBIlHX8U0/kTPN7yzA6hvKA8MPzE6lwcPgmeexxZ5df8GH/3fuRfc3/D+5rSdzzcEyiNK0AD8pIRDwVZtMNqctf74ITHtqBqyc3ICzKRkfLrzzG/v/AGjtWW0sSkVo5JEEmEAnEVXkLzjDChm5TsNqCt41hGoXN3QuYeSc6GivEJjckdQGvBCsSKAEY6sYWcWAmt+mPYkrPUa5oH+ILVgE0kDWMMJXEgDawT3AsUvWnQ+198V8D28umHz7w54IEY0C/NEMHNqAns2sGeEO88JnKwgTw8cILC4Ou1GXaoyfCqtomWTzGYJaAW6TDFNq0O12whkNnBZF5SUF4+wO3RSNkaPHPtR65VgyMdHJPh2WW983HoJaug7gYOo5a0/sVsUyVm5rl9y4ItSflOleb2/x3ZlZejEOk5W10XbxTF+1CbwVGjEc/zV9PS0RxAHZZwRzWYzOoReIsc0YIJAG9tduTm9ALW0TyWcq8+Jbg2r1lfsqflHLJOo2ULjsl0vXWBTYJupXbGJ8lkJ0ZboE/egAaPerdVgc71oRvTlnv5uBv6O5EOTHbZlSPh6Ueq5A9QXZp3JGDWnvJuBBw5E1w3O8lYgRcmuzjHwV98L8ADD9b/NgMEFj72ewIEbhFKe9Guf6bIDsESBzauoY3Kgs7llB7pxaa7KGFLZPoOhC5C50DSBEdiF186BA/GSK4+Y9Ygv87Ehq159zbLjh4NAW5iPeIPRaF/vh8PYxVPsI0B+PsreDTJqGoz4yxmmjbcDHNuW+iqj3O5Id3j7pqD8a0tTvg441b9b9MgIDdVLbeq7xWPQ1oruqIOvO+M4pOBJvVSOBw7ETwQOMA7LRdVRBkocWqnfl6fOdAIH6v+i4RsKHCj/RnHRZRDPXlfgAJpL/rY6s0SgPmtOZcHZq6+css98/S/s899/2L791DP2oxdfsp+cOyenuGW7e/KWUXnhkpE1/ESjhZUl++pr5+0PHn/cvvTCC/atV1+1xy9fsRenZ/xIvhEpcpxBX9Yk+vksAPEqGxS+NjNj33vtNfvGa2ft0YuX7OL8vDtDBYkP3x095A9BGDjAEJtcWbGHz5+3b5w6Zd89d8FeUj4VGcc9onUGY0bptgocoEZwRBg5bkrO+f7Hwon3g7IkqeUouI7qBIpo7xq6OBGTA9HyjXGRedAAyV7RsxqOCmtNW1Wfrul0lYHYakc9DrgqR2m1WJIhzig6QQ6Vp3ZRL5few8BXTsqPFcxMkEcnp+MRG1Zdbk9H7KT45RbJkEOSjQXpAmZ3gi6j+Hyio0iPbRPv7NbNEqSsDErW2CZUJjMofT2uLmZGYMe4s6eyg3RMf+d5zNijIOm6K2bZdtmqrYjVZKoyZZ4N/6ggO7WLI8SMcqSUXzYimsqJZso/+DtuwoNv4Z5IKk41lF4U7dMR8aPkQ1uOeU6OSybX4/sDEDxBMbLkA1wZucfhV2dXWUlvLy4CJ2x41lJ+DbUnZWaFJfo3pv5C/Urswq8+WldDV3Wl5fBlZTOyhIH6cQQiNk6pVLSFhfmgfGSQ2sZtH9XA6St+zcebvrHhrrG9NlLI+hnvvnmi9HNSdPbZVUrPTAWfAaa6sQdBvtBne0cH7AAzW4aGLaXyGeihbtGegiXRoxAKp7g472Uz28X7mO7zLBwMSii/YHYfjrvwkx4mGNlgN33JCXdYRNvA9hH9RRN4Oa40cfZUQIbRh7wh1JaSA8ZSCGZUpilThfGPNlRZbhvrBmlcppSLQUAA3ER/J054IevFr75mn7bDCXXdIAep8yyqNo4NDPhshQZyeblkjblZay5Oi5Nk5+s9n1WgtnM7W/kSpG6rvRxvnEHyxBFWOUGfpXw+Ajx432co6juBA2wBNl30Z6KHvwdd9J56bYCfZBGOqAcsOvnwDhd9o6G6t5GT+o1v6SEl8U4zgt6SnCXgV0hbM6e2LUkXLqxaOx2zWkH9XzZNTf2eFkM/sL8BRxt6ProISHJfxeheUC5BOY6OJ01T7UhwoM2eF2KGBHt06HtVbdREdoguwakI4K+2Unp3qlWvZmf0nxlj9PSafsYJhlAneqhkV1N9j40XVbLkk8rwemNtqZmabd8gkd+8gYXhgQPK0B98FsrOWEXtQlt17JCgn/q3IGjAD2ymBTnk8Ij0gtvHmyB4VzKD4Iny/2kDByzRYE8IcK1V65L5dVtdlm0lH6p/KGsjvTHLFSK2aAs+oJGK5FXnoF60sNWEp5zlrQIHMdE8ktT7ws8vAthKxkaNzChQz/fAgZSeaNIVOPBuH+Dqs5ukT2MJOeCSIwR1vc/6i3pemhY20nn9+0VWaCB6qy7BEhHRG1zFR8Gl55UlFSVfRP4DA5NJynyDQP6At5UAX9HzUvnhs+B46JbYX33Z6xXIpouXLtpXv/Ily+Xy9vGPf9z27Nmz1izUyeumG7mMbJVK2167HLEXzkW8b44NRnzmQaeI7UF41UvLxgzelVLVvvpn37RvfP0b9qEPfch+8Rd/0ZeZOG3+8f/4Kz7jIITwu0c0Jfh8nwNB9zvbQQtBptf8XQQftWIZgHhELUdfcsS2BN0nnacP3gzy6cDa9657wMZfrx+YqsQRLcYoYirlAm5egiEbGbex2FEbirNxEOtLggaF3qz1IxKPoqGzoPiY0uYKWwoiXOsHVt6g/h6NBbMGTBMKgYBBN7UiicIr/E3Hl7DQy8G91wtehhSaGI8pRQhODHHWS3sUXc+ddmEEcDsQMwY4CRU+/HvX1Q3b3e+GnZ4JT0YUcXBYt4ZRzqip0zRMp8+tAgf8ZRJZy8iIW6hP6V5N+AZCCkOr2qzYVHlKr8YtFwv2Y0AgAd4e+p6VgMnFe2TUpSwj55+LIAN7VKQkeJKRlPUnB6yQ6JOT1md9yRErxMeFNsZRj+3OHLK+BCdUBO3cyXz9og3D74KaBDczDvbt22djrPsSF3JmPkI90TPgUzJDB2IrYI+D+fqcrTZm7GrpVSnBBXW1OZusnbZCCsW/KqEkQzrOrtysP18VfRhJk+GvxmeNvCuHbE48HAhO/nYCKApGTRlSLRli8YKcFNF3K+BN78tq18rVC3q3zy9X3gH3bQuMgMCzbIbUDTfgh1KXjMFpDfrezevwRgIH7J1AxDcYHd25D9Ymr1pzZdEye3HaOyO+HQiwCsriJASCBptnMHgfVf9kH4huuFnggNGMK+VlOZ7j1hcdsOr1V93B7V7eghPL6Lkfq0hbd9W7VQn2pNkqcIAjzVrarfY3CIHRa5ZzJPtGlW8X798MlH9tZc7qKp+lCuC7vLxsD//oR368aUV57h7ut3gPSxWYWit5LRr57ALKUH9ijwOMWO5xtOmff+ubNjG7YMPjuywnw6k8+ZofrfbTBA4A3g8DY5sDB6xBZsp2TQZvMEOmZhzJRjv7UgXd4zsG6qIM+E995Sv2H7/4ZXtKTvyFyUk7PzVlL09M2oW5ObtleNh2cRSZDNjuwMFqpWKPnD9j/+oHP7LHLl3yDe+qMg5XJDsuLy7ZaTn0WfHAMY5Jq664U4TsYCf9Ry5csD966in75HPP29deedUe1u/nJiY8eMBSpUOj4yIhPVqtr/fbTJ/W7wuLy/YZ0fI/PfaY/dmpV+x7587bk1eu2LnZWTe4x/J5yb+4y2lOVAj6HSzZtgXJhacuX7Jvnzlj31Q9f6J0BCFwIjnekTP/cU6iBOJ0T0msKp5fluN/Vnh98/SrSveaPXLxkr06O+NGO0c8gmND7VdrMTKrPq/vjMpW21GbLzbs9MKSnVI5M3pWVb5sKJUiUIuTKOOfgASBJUbLW8gryVgfZRQCUeVZbCf9NxLLgxod4zFMQ+CfJQeYMq1Iy8uV2U3HkvEcOMIeUJCsIMCAfcDyLPoVo4voUR8tdyOUIANdRc67nO1US86d9FJDvMTeEw15O+AsBLzeMjIct0yUoAdhAhnOSsv71CPaBhO9wHd9cydSfaknUpSjLq2S6NX7mGBeqPCSnNGbjofakT0Y3B7B0GYJjb4zLZXNBxOxlnESVr3OXh/MxuOEELV3ij1AZGTKsfAZJKofszrYn4dNCRnwSAhfAv7wxcrKqs3Pz1m+h6Uc0Ac6YZrrHWZOMAU5kpCjsuz9LZiVQLayX4SPKOB8hhzyjalV37gcLMrhM4HtJfxxVVPsu+BroVWO6scpL8n+3fouZ5cp+MU5yWD1az33gRTqDq1VoA/wUJ4cBF/yo7zdwXbbliBCRb5IZ2QeeqseTnvq4O1OMCOrtNLdwnW1OmdXlk6JV5YtpfTtssqXg8XMArcLHUfRU3Qjfw/ekaP6OCcW0f68oxKcH50nSIOzyaW8kKOBvpS9Tl60c1b06B/wfbuQ/cw6bS0tWnte9IWZRCPyCq8wT88Xu9/7hfLlKETw6XrXgTTwGQEH+pL6sG9+qHwonzYnIOj7GJC3cPPgAXmBXyePoI3UrqIdRxeyjMAdW+SfnreFT1NVatUkawlOszfMlQWL5LPWyMfFm0tKV/SRfk5QoL+iR6ELI/3sN+C4Cg8CuH6Kg6qvGrrMY3kDNopqAGbCVVekaamZaSvKSRX28sXVx/VuXPVrUV/QFj/QKiyJoN3jCAZ9sgkq9VRJumRbSZ7DVz7yLzwSwoeNEqGR7po0izWYfaK07iXAZwSYnDz4CMId/HmutgiCPHp/DeBLuCMAZj1GF+a9/dvYTrRHBwgW+dIK4UUa9qKg3J0CB+yXsFXgwEsUn+Bb1ITzpbOzNj2xbAePDtvoXvagkE6W3kPQcXQ8gc1ZtZWQt1REsl90ser2gQOu8FQFwAMHqgozUaCHerjK1oPNgQNnmwBXTlXwvYAkg5gxF7ywDvHKjMvOVn63yxGnsXjGdaJeRcp40AAaSlZZfVl2ZiGQ9d7uG/N7vRC0p1qfNhAfcIV5odfq0qtJ+T4sx0JHIifgwe/85bftiSefsA984IP2nve8R74psudGKPREba9MMSaWnbkSsUefF71ELO4RVID9bgDhQvCMoAEzvVdrLXvoR4/ZJz7xCbv77rvtd37nb3ugAtoAHjjwbwIqwp//88CBmFDIr7PlOvi7vLfh6noTQlAGSMpBEbUDgdYhWDeEv9fzWO8MwYdjFUDnPrD+7Q1AJ/+ocGIjlbacBxqH6P50vW0DsQM2HN8ro4Pp5xIIMIhSeERavxEW3Bc7uZKhUTln1NfiwqBEsvkTE3rHVzpnCl3OkKTlk/uO0A6g9/yCbnz+NEDnl1DzKL9wDaZYSRhI8THC6ZH3bfMGbz3r1IG63ABb3esGnodXCFumkRCuSSkzaqbO40sTGPXbnA7aQQ8EMVeHpwL8orZYXbJrpcsyehp+fjlU5hnrEFtWlpHUspnKoowzdSLfJGkrXLYG3g0vpgaFAYVCss9GUnJU4nm9xL/gnTUIv2/6nJubte9+9zs2MDCgzp6xlowZ2idRGHZH52a4EWV/fvkZK9Uvqb4yzhNyOhM1G830ebAkKf7OSqhCF74XkjndD2hCP2BTRJ8BIQXj/Mr9HYCncD7GgM9gEe0dzxv4h5w6+amcZqVs9cV5S/QOmB+tKOjq0VsCjhiG0ObAAbABT/E30zzdsVddblYHX4OHkUM/xrm/CY0bMrZ86rucnptkbdWpa26gZQ4cc3p2A3iFuAVHKKpd/ooCBy0pkJVG3Hpio75spTJ5xtIjh3xULgTyxvDy5Qvihe56/8yBA5xvKZtEDw75TYjUDTJkWJLD7KIgcJC1q1ev2n/4/d+3L8vJRk695x33uaMOj7kzTuAg3ONA/NdqslSBwEHe/ssnP2n/4Y8+YRNT03b3m99su3aN/7UGDpZmp+yRJ5+xr33zWy67hnrzlskzii9cxQfMHmBqJu139tI1++RXv2rPv/qqG8bdsFQq2VE5/ieG2cNGfawrcHBlccE+8fTT9q0z57bsMSsy7CrqJ7ePjtoeWa/IeQItp6am7D/8+Mf2Zy+9ZNeWVyTv2HG/5YGH8/MLNlOq2Fv27fO9BQiGUx8CBwuNiH3u+Rfs/3jiCXtZeZA3wYKSjOFLCwt2bWnJZzgc6pNTpTQ+G4VAlIDjFL/60ov2B088aV9++RX77tmz9vilS/bC9ete7mg+b6NMW1fT+X4W3h/aHhx57MJF+89P/cQ+/9LL9sPLl+0nk5P2vMq/sLBoBRmufXIgmALOcgWfaSAngBHAy+W6/eXEgj28tGKnZDSf0b3ztYafYNKvNDnxhq8ZVTvg1CVwDMT/jLpOyxl+QXg9trpiT5Vqdlm0lDlrBaWB2wke+CwFoen8J5m2InyfV5rvLi3boysr9kyxZNNSJpyowBIGgg6cCuB6Sk1IWp+FoDLJgcqzLAHehw6MdqZaZQ9AEYAgNMFyCGYHopsDh5agReA8c19Ud11eRYnhCKhdm/KGcApwZJOMWKpNMm31a+XfTBRUvPqIUuKss88DMgDDlMBBaJOAqx4KL+whlSVDEie/ITqRLiEHJyvUMTwj0iWVKmvNhQtyQjgjI7JyWNhwkdMHwNcDaV4HZjbouaxZDo5l5pM76m2cSZUJD+lKF6+rfUSLdL+cLj2DBqqrsNA7SePEKA8YqE2TSQIEqpfkPoM8bJiIo8U+ESrOB4QiKb3D+yoPuRHPDzm9mMnUWp21JrNm1NfdbqPNaBRdvjTC8ZaTILnEKQnkE3ZCnrXaFRn5y1YvrqgZ4EtmIsim5E80KbXUN2NVKyam5C/V5STibAgxyq/qfYIIqj+WSQtHSbT3YACX2oj3GM1HJ3iAS7R2/Drg+KGXsIP0XI1m7bLkDm3HPZ4zu7C/LziRQRAtSSbJ9m1Mi844ztLH1Jt3HTyN6EgwkLrCU+rXfsoa/VU4rL0LkBbHX58+sg++pNM7/ps68D7poC/1IC9o0JUXtgT7NvCMvWCUKkgDEqKr71EgGWsrS+JT6ePeglXTTas1pfsZnBT4yQW8B4OGQQjw4x5I4fiLRg2VSbBDGLif47aGykLOcRFcSEtG1hLeY3w2BLMmfGYF7+ke+NNczIrIZQZtQDZgLtFnqWy/7xlRbpTVrnpPZafom+pnBF+YjUBAwx1CJU8InyYyUTzu+SnfKMtBBPC9+xy6yCdWVTsoXZs+26HbZiBAk5ydt7bau9Xl8ONPedBAnyHcLHDgQR/lRz8K8wmBurjcqdUlk1tWrbR81tXgSO+6zwS91RbMiGzGirbYXLBkq88yzDwQLm80cIDcb4ve2KCijPPSdoEDOIef8Lgequ/wfGMdYvIDaNdWfsxlCH0zWLIQvBecMiL8w3R1Zl+yf5lK13vbtcHNwPtt59qcD0G+ZnnBsr2DklmB7IOeV65esS988fOWkS3KbINdu3Z1UtwI6AyCB7uGgzZ86Bm23DR76+0RG+wNnm8E8TwBUdliDC5HUj32k+eet09+6tOWzxfs937v79vx48cdj/B9eNcBhlq79IcRjsPRrnhcfQ3ogBg+fG5Io6sb9JYwVPaM6sHABA8wppR2K1hPH3wGv8Pvnd+6NpfzhkHpI1L4DhnhJmFFlunIgB1I3G790RE5l4HSoFEBvkNsomvQRN3YO7Pf41LjIuRcEMIInY4edni/9J7+070gbfh77doMW937KQAB6RFzXTgqOOQ+ii+nAiFZX571UW4/amcDrOPFhzNbeG2Gre5v914IYZrOPRzRuhQ5PZ8Rs2Ct8PrzG2BT+hB6k/12MHeb5WNjzj2oByAj4TKoTheXgz1XfdkWq9fc8Waav7jK3/lpgSlCbJ7JZ8AdW+C8CV/4OCkj6MCBQ9YjY6vpp2E03PnqHineCSgrH83LmGv7sWU5jCPh4Hg4n4JL0MWDXx3cVDbONgKQUffQSbkZhPXCeUPh+lp88fI68Mb6H0A9K5OXLN7X79MoXxeglCVfMGA3A221VXt1l7kTOO7qCz6y0sU7YfrNf1Ep9oD3Oy9uAz7VUX9+nCvy4L8SUGbUMuL5EzaUGvV23xGoR1e9twV4REoH/vF++NcEKH8cFDcCBMjcbC7noxR8ipguU9cuyWsf6epcbjR3rozez0jXZJTWR0Vv1mg/I8zNz9mnPvMZ+//8u39nf/bnf2ZLcvLhXedfZG7ne0sO7eLiol9b6S/k8MzqqpzzjboWmCtX7OnrU51fW8Pp6Wm7yChTF/zg/Hn78cWLtiSnfDMQBHjy2oR945VXrKLvgBvS4vUzc/P27dOn7Ypw3QwEHl6bnbVvKd304lzHuQr4jQDDE5cu2f/+6I/tofMXbEI6tib+IZhAEOPTzz5rn37mad1fdqM5BI4PPL+4ZJ95+WX7+unX7MrysqdjpHBOTtCPrl61T7zwnD05ecGWWzxj9E+4iievytn/iyuz9s3pOXtFRvV1pbksJ/e5Ytn+YmHJvqG6TOMYSI74KLpwZbYBRymeVt5fnJ+3P5GR/cn5kn1xYdE+ozT/eXbBvqa6z+sdHAgfLSWtcJ1SHb8ih+I/T83a5+fm7Kv6/sX5Zfvk1LT98cSEPbO0bCUcA+GP8wZlEqorM984BaIovF9ZXrUfTs/YQ9Oz9vzCsi3J8HYj3NOoN9Pv6BOUqH9upEqHwcnki8Htm5LJlmKE1jdBxqHRJ44HGyMGgQQ5VW256KJHpFH1TQ9b+g4/sjSG2WJK7I6Jj+DrYpOyNqPpyhdNUdPrlWrLN69OylmBCiynqFbkaPl7NZeNubwcJmaTiIeYrlwVz4Ev+ytEOOVEjlKcOqrsYAZ8XK5CUzpTGikmo194EwhIYLyrvjyTvx/YSqq72/HSryzjY3aCLxfFSa/LaVQdvL/plTjBg3SvRdjbQIawyamPtdHJ6/xGW6YG91p2/Lgle8eVKGHFyy/YyvmnrbJwPZB5W+gdAH5n2UO6MGTp3iFLZoJNi11fK011ac6KM5etNHPVSiuz9sLUD+xa8QXLqzK9BNik/6IFOU35niCQKVlWqxStNjtlrcX5YN19B5jpG2WqOaOOwhGHs7206MeGs8SwGzxgQUD9JOMAAP/0SURBVPAfeYncUx2a4uGW3g0BfRfbtdtixw6Z7R41w7GUzKg//4w1zpz2kwO6wfsLDqPybGXSPsqNE9leVP8tbpJTaluWNEfzqpvwZZZxe3nJHe0Q3KEXDpwYAL8zBd5PMuuSh74ZJQMF5KG0HgThud5vCZdmoddqsnUaNmeV+KpV2jWriW9r8B6DB6VgU3D6bV3Oqrclzis8rz7ITCRfJsVsEfGNeoFvWhgERuSwSbY0RVuOQl3p67WM+nhEOJAe7c4mhxxpSb4EFKB1X7Jgw+1e66/nbUDXaLXHBtPjcnn6vP+qdwon4UBwQv0DuaAvXl/v612/Xw8wawDZuJUeAaBnUnmunWCh95mp1cQ+eQPl0FexlepJ5SP6bwZsgvmVqr3wyqRdv7Zo+w8P25GTYyJJ6FwKlMx9Hf2xrGsknZQcmbPLzdNWbhHsYQBO+twjlq8HCAjI1tYftqzzHbOLoshL9Qm6rbIiN+XqdpgHFBoV1X1jnwFasazeiVuiKVnRTRp9ZwPjNT9NwCdLIJuVYHDvZwXyuyH4AO6dQEUw0yQon3Z78YUX7MrlK3bPPffYkSNHOgm2B/zzcrlt1dW2pRJtO76naf2sXOkERUKgH9Tk/9XkB0o4WiLfb1evzthXv/RnctmX7Td/8zd9A/cwaEDd2TQx0PoCkFszyGEwBJAq5huPdcDf8atzYxMEORCPCxopyFOfMuSYctQuyVlheQAZ8Azm1OXfdcvXXfHHjzXo+k7jdS69HDgXepdKvK5L78bV8RHCrOlmygnlz0mQvLQwZ702btlYX7BEQYRCQVEUjIniA/jfgwXCi/zc8NX15Iuv2f8iA/IzX/iCTcq48oRhGt5XXrSZ3wqf6UIIVIRTRcIrnFYVvNT13hsCCCnGXrugL+3RobFo1owwSqlOkynIcWQtr+4XZ/14rVadY1KC99l8ic2ZMII5lqYsg6AqXIl+b4lbeC+83/nEiOG4LDeo/E4I4pRmzeqrc2ubsPkU/c2Oc3eeN4GeRF5KetxmahG7tKJOLlzDP3GOt8FwLiNDZ85eWv6RnV592VYay7ZSX/blDKxpqxPt7PDwGwUcN+fPmwBTsq9evWK3njgq5QOdJVwJGrCp0+sEllEczh2z/uSI0hO1DcoFd+rbDdS9G1i3jxHFyHfwdAecaW6y80v/ia/4HS4NWL+A4DOkOQZzo7jqo/s321wwBHaOZoQjnJ3wVwrKl2mLbuB02om6eH26LmQLMwMY0fE1sbq3E7TZt0BWcaLQH9Bo7eKpuwEdiugPnuTa9McbQTkbaRp8Q4Kt3/fArZiZcN/zCxdtUe0Zk1Hvu2Bvx39BEVvDpvvgxzp92oxRv5vCdvnuCMJzTZEFGYyNjdnv/b2/Z//L//w/29/8+MeD2+JTdJFfMra7gwXr9+P2K7/6q/Zv/uX/zf77f/wP7NChzm7HtEEI3d9D4NYWtzeCXgBPjFHR13WWAEdndHTEhoeGbGhg0B0h9JKXw8V33lV/CR20bVpGVcDB2UgLgJ28V5jyuQMQCGD/AVIh5YDnrl2z6dVg9sRWsOJLIM5btRM4CKBtlxcWPBDB1P6tAD31/PUJW2DWjGgS8tqSDOzPybh5RWnZj2AzzMkxeejMGXv2+qT4KRhRA5ZWVuzhs2ftiatytrZIR/1fnJm1x69ftWK7LDrJGJKRPydb4rHJeXt0ctGWN6UD8/l6w34gJ+e5pQUrSiazLpgNrspqk2ui51fltH9fTvw59Ztl3eNoxVnl85Lq8dWFRfue+nOZuqndmAY9Izy+sbhgX5Ez8Zre4X2A/2dEw0eWlu0rs/N2uiinRPeQe7Q/f+jLS3JqPnPtuv2XK9fsc1eu2GevTtgfX75qn9X3MyvMyAx0E04J/OW2B2WLK1bkdDwzP29/MTVnfznDkoySLTPjQvkHcluXCgUlH1XUVRWOy2U5DeVVD0qvSAbXRDeWhVSrcugaZavoHa4gjbSGypZFYpxgwZ4GOOfMHgiCkeAX9WCCH5OLY65CmULLqHxar2TTnDSEaU93lA0lGRuryUFQ/Suy++bn5v30BQ9q+2wc5SpnnH7jswRE53ZOukx9LC78IrJRki3Za7JBOFEhqc94bUU8p8IScmYj0j8sz1G7Oh/qvm8mlpD9wGxFuuPitGwbAnrSJ96c6oNcctwTQ/ssPXbCksOH5PQOW2Vh0pbPPmHLZ56w4uKMnPqy/NeqB0Oo58arKT4TT6V6LcZATKpglsxZWZW/UL1iV8tPWXPpZasvnhaN5x2/CLaUKs1eHrEeOcg9GTl4kq+iE1Pc63K46yvL1iCYpPZAhBCI9lkB6CtdlFtfWrSGnH535OXoesCJxleFIwQQZEOwaV1DvN2QA0+AJ3yvpX7Q7huw2L4DFtu736Ij4+Ib2XevvmL1p14QvksiVVe+avcWNkI6E5zZj/Mvm60xPyu+kq2I3OmUz/4PDEQwQ48gXVv9CxxcXgo9v3TfgwAM2jESr3eYmRA+96MTVc+2ymRGHcspOcUBHmXfglo+b+VMxCqzl61eXFY5YmW1eR3cVE8GROBj+hzOc1S0jLDJJc6z+KGqPJjRoEYJ2lHt4s6x8GQJCZuvsq8CyxR8mj7plBeBA2YbsPYe3dhQuRypO9jqt0yLgIhwyGBXSwu30uoPooMzoCqlPBhYCOxf1VkXJ8OIGOJ/Bi71ji5sQPbjghSAB3NJ3+nfDrwqeoKXL+nY9EdbenBV3wkYhPLE+YM8ui7q5Xhsus/FUoyE2pYZPQ5dz+rVli0vVE0enY0NZG1wsM9lhS/J2PAnUHsCzLzjOOp2YsZmWqet2lDbqgzf4DUe4B1enO4RTanPW7HzW3lJ1XOEJUFUX7Zk9GfJDMkF6lfXH7LQjzZuiYd0NVviR/Ek8oPALPTvvlqxtKeJEYB0XRbIT3R8XDjFosgkqsAzXUlOZioFdKmDexBc+Cu7VIbzgHD2YE1C9RG/Xrp0yX7wgx/a7l277J1vf5ulGYjfBDTvskTti+da9slvNex/+uO2/as/jtpXH01YIRexd94d8881EF1ZulpbuC5GqPmGyvF8v/Txqn3+i5+x11571T78oQ/aA+98h2Xoq55EdKtIPpXkq/3j/+uv3rjHgS7uMLWTzkhEk6ly3e91Q+ft4Ec3hO/TgTDyVLDnR/4ilLdUB7zYTh5hOf6hi7fCZ2spEEYCfvtFw+506R0iixFGYJgFIeHE/ba4NGY5dfQDNpQck+ILggY0ZIgAjBOadVyu1PkL89bvz335K/bJz37OFmRcvOmOO2QAjwaKEYbgfSUksIaSDdNRzxdPnbJ//4d/aN9/+GHLZbO2f+/e4DllkU6CxC/Po6vMbS4nmJgiAHVKdRA/+sbrErGJqSn79kMP2Q8ff1xdMCLDd8w3MEKZ6j+fcsyGaNZUx6TDKI/J6Sn71Fe+ap/44hftaRmH/YWCjY+OBkV4mVsD9VuR8UpZjz/9tM0tLlqv0jIqCI44JpwRD55sskXgIBytraqtlmVUctHJiXh5m3Ro4vzExfcNOIAxQlGC2jA6pCOaMjhVN39NF5uRRCUUVupSvsapAiV7YeFZCdwVq7drdq1yzT85vaDY6ETilZjZCe7AdRUXUCg04F4fIPCvT1yzJx97xI7sHjR2RiVoEOxp8PrzAXj/mYUnLRlnaYaMpg4efG71HWiqD/jUQwkEpkNRt+7nWwFPuXDq2WyTDQCRCyG6Hh3dlAcR69rMBB3GEuyQ7oGGEGilrcGVv/CLi1fWCuiCANvgvssoGcI+c0L43AwwGjwoke3MaBEaatG1/NZAvMspECwbiLIem1dvRGUNalOTMtKWLbWbafGbAl/k3qlHw9fpSyFJ/oRrwx3E434KjRBi6mxYRw+iqL3IkyCP3xXObKII37FZUDw2bv2pPeaTgJluViv7qFr38gLfeIvN/Mh7E5223BwRxSIFEZGBviNf0o+Z7q+2ZjbTGwKlra/MqZxF4btHdcwZe8qwAc+BAwesr5AXbisW7xlw+eSbI6q9mTHlDaK+Dz1ZI8sMpf6BAds3nLe9+w9alqMrVafyxGlb3xxRhmFxyfsa8hSAVuAP7tRx26UKKr86fd4ScjBY6oAui7frdvTkHfbOd7zT7r/nbhvuy1uSIy3FUYzo+h4HsLk7HhF74dTLdvrCeR8x7wam4v+qdMadu8YtowTB0ogAvzn1taeuXPLlBdvBnt5e+8Xjx+1YQU4eU7kzBfvMs8/6SD+j19vBLvWvj6rcHEF90Qbj+vkZOaivvro2E+EGEI2y4ttfOXnCRrMplSenRvw0LTn9//7+9z1YsV2JFeV/6+i4vf3QYf+NXJ9Tui+9+KL9WA70driyiV82HrU7BvMWE5+VJB+uLZXsx5PL9toqQd4bgZyYWVBQuqP5guWkK9g3oCH9+5Cc/B8tLdkCTk/w+hrwuyQ8auLNfZIpQ3JyaIrnSiX76vySXaE/Bq9ugIbSMKMgLT45ls3IuIU9A519Vc7yl6am7WG14YT6+LLqvULdReMJ9e0VyYOBTI/1JpVO7c+yACW1igTOa6tF+/bklD06M2cvLxf1u2xnVks2LWdoNJe1XsknNmXE3fBZOCqfUSVotqx3plYW7bnZefvJ9IJdkv5dqdR808OeZFzGYjDttiE82JzS9xqRwmzFM6oP7SUNSqBBznOlFVE56mdCLF5b9aBALZLSPeS+ZKgc/J4CU7Vz0m9IppalkJst0UtloLfZgCzf06MyGLCRLai2gLjse+FalD0bxPvx0rTfb7NcoSF5KT1sLFNQuhhrnVnSIdnGsgVkSLSh/qv+TfCNMqB5VI5c0mWj8lH+MnmVjZx0ZhO4LYXdoE+9j+PvszBd1kl2yxmpLk5Zfe6S7+Phtqp4yR015I5gsy1cYtBBjsxqe8kmaq+oGitWyKSl2+UEC8fmypLoW/KZMthV9CO/rzx9XwIuUYE+4E6s+Nzx03sue7EBhWs4vR9cjJkf9ZrXh3v+HkD9lB/8AJ5s7Ic+xUpxG4r3eF/0iUoG+NG1kgHMxmlfn7EWwQOegyfldvJ1mZlQW+iT8sHRj11XGeEsIseX77pw6HwvMezPrrr4pbrQRshR9hlgsz0PW4kmMJTrWt5TWteBlKnf9HUGIbHjmWXgJwzoalEmbaK8CCOSnp++n4TuETQgP5/tQJ7qHw3VTy3qQQBOLMD5Eps7/6p2FiuXrS7+4QIvbGlOPiCAQF7ZWM4GY/1y+EQT9u0QS6PH2QNlpb5gRfUTljSk6g0PTkDfpPL2oyKVB4ORkqC+xwFr6XEa/UhH0Rg7OPAbAno5UaADZZOeO7RPB7ydVZYf1zk3a/W+PqfLtqD313jHeW8jMFgYh2ewD+m/XbAws2ov/uSKjY5kbHSwx7IDsgXJpxuUP7M96CXeNgKqQeAsLac8Iee8VRavRfuFZ0a2or8SAC8iH4SfO/eMwku+AL75PK84N+s1lVMpzVtDVairAWrq6zG1hwdtVHhbdnxbadvKRxUhCwenqXCJrE4HsrPApn/rzxNy2tmTJvDXaAfKBK8VS8UkK4QF5bO8Zo2nf8YLnyuiurDsEh+VIGiz1vSTFL7zne/Yhz74QXvXg+/RI9XFCw8uaLwgN+bPfti2T34zYo+/FLEzVyNWLEfswJ6WffDtUXvwzZL5jMNBd3w82V3YPehvP+Jecmq5tGJf/vKX7Jvf/At717setF/72MfcPxRygQwtL3sa99OUlQOi/gYgiiemYcqTrxXpAO92/wWob4QNgpXvMBYjiOwA7hE/psoFKn+zEP5rAeHvU8HUKVusIRIxKF0sJdwKdiBzxIMGPn3EW0PM1Lkc//ASlFolP1uUz6qYknfY3O7QwQO2d3zEMnFccsSgPtVQKDfa2FsZBukA9X7t/Fn71Je/KMf8i/bcKy91ngi63tvwfQeoqZOsNFeFU01GTOBYdONNNs+99JL9yec/b3/wp39qX/za12x2Qc6BDAJmHrDON5aWEpUB31Bei8vXbHX5ur3w2tP2R5/9rH3mK1+xP/3CF+zRJ58MOnYIZLwZR/1md+xnVN6//cM/tH/9n/6T/fs/+WN75OknrFxedYO8IaXMWkffz4CZD3TcTl6vnD1r/+lTn7L/+7/5N/anKneKWRwCBPqSHHzOLaWu9Q0SJ4CUDJpdyX12MHunLVYzdqVYsloTY6ppbKwF0FEHpDgLSeUYmZYhJYchPmnF9hlbrL9mS7rmdT23+CObrJ73c2UvFM+o3Ves1FjxGQpEp2n/qowZaF1sFp3ufHJ/K2D0YnaWTVladvLQPnWJHjkiQzJYNu5pUBF/lVuMbAW8th3Aq73JYekt4r+ddu5wWwgbfqtcpusxWt096r4j6JXQafap/qKj7ymwllYlK9/NgJPHWczupGPkvW6gHrq2wI26rNVHfM3Gc/DvDYrrJoBD57ML+B7m1w3UB5nRCfTtDMKDZVjq64wOhe2wFbTlCHgAQIZTN0ArDJzNsyz8ZBo9ixDsXAPlr3YAraLKHMnsloMk4S+c2TMgjmMsmvzMIPpS953q76MZKpeRsb92AA/amQtjJPzeJTf+OsEDAmoj11e6mJ594tgxe/cDD9jhAweNM/G5v+ESfeC13UND9u7bjtvt+8ZtMJ+XU5GxgvTQUC5nDx45Yvfs2SNZpPRuvKzXY1jO4Tv27rIsungLSMo4vEtpj/QX9Ett1THy9shwZDPC7SAtXA8LJ58l0QFKHchmbVTOnTsYWwBTTnf39lpW+Ad6mwu5HMx82EmXI3+rXXqDd+Gtuj59tt02gHFYrEofyaEpltinJmlVWYorNXra9uUBSzLUq3rFnT/xDM7Hy9IH7IGwXUrKuyq5clZXXe8z4+C8nLQrHtjbHggIvCJbqYzcUBqZm5Lfwb2fLC3Zqu5vLrOsej+5XLVnl4QTvMUbsLLwZdbEo7Nz9tjsgl1RvedqDZup1u2iZMjjcwv2+Oy8lYUrU+iZIpyQoRv4EjJ69eX8Ssm+dnXevnbxuj18+Yp96/wl+9qZs/bExKQHK1hGgQFO4ACng9FsjlQkuPDy9Un79suv2Beefd7+/KVX7amLl2xmZUWOeLAxGGhyhCInH2Az8Z0BF2abLBZXbWp+weaEZ7kt+VknOCfnjTIxtKXzmxK+jfqKz/IrMSII1gQZZPSzx4HPSCCYFRcv6j5LEtpRzviXk1td0bvS+zhXslVq6mDYKpXKslXrnB4V2FvIWB+QwBBXv6qtzFtlcdI3NmSDyO4px/Qb18MDu6zS32+xviGr5HtUftJq89esfOUFK0+ddX1GcNEDjowiE4ySUf3i4k/s7MqjVmmfs75M09Lqr4mevCW5JNPj2Zw7PQRnyosLVimuBDMGuuwR9tGJySaJ0W8j4lVG3MvsRQWuQf9gTxs/kQedynuiZ7skW6+0GujmznvYUswW83d5T46pb4yNoy8+dNkUvGgR9fmoHIT4vt0WGxsOgghXJ6xx7ow1xLc4o2vvCwhIoNM5Vhknl2n4TZYJoKv0Hv3a5YDKpU70H2Ybc2xqKB9cr6h9PHhBAAm8NvgZeo6eFP4432wU6c+UjlkJzZzqrz4cY1ZVp181JdNaBMXBV2kIEjQItpAbPof4gvJrwp+RbN5zZ1v36vQF5UOejqMuZjLE9TvwAZRJ575fggZ2XkTOFwMwsi/R/7VYyxYiK1auLAihbYKv2wCBC5aDhTQKgd9+df5CoK09gEOa7it46v9vB74XhTpJeELD6wH2OimuVi2RjNqeQ/2WJXCsttjRPthUFwZd+2R3tuJTNl+5IBk3ZYuVpc7TAJhX0GxJDoj23eB9OvjqAP7VSNMmqpdt1c7bRP1Vu1A6ZUuNGcnVVSu1ix7waUg+dNMNAO+UZIPPkmCfhM5jqLfaKrp/sSQ7n8+NID0C71Cv4Migzv2tAX/Aj0KXz1LZxidYA3xFZnKxrCkhPa76TUxM2COPPGIjw0N2xz1vUl+NSaeUN/gETCB7+Wzb/vJxs9cum912KGq//cGI/Xe/ZfYPfi1qv/SutvXm1EdUT05C4qQoNtSuqf0aubRV4m0rF8v28A8etq9+9c/tyJHj9jc+8hHbtXuP9zffWFtpGLhB3rJXTDRkSsA/uwjhI4osM4AZVyXonClpTN7pvkgW5BMyr+ezKT838iQImnI6mD7FNCSEQfBakG+Iy18lkGdEgs2jkBJ2oXGFsVKUQJpXZ4hJwaUkaH2HYd73OuhielmHUeggMP7TxRfsRTHoT1aetVdLp52ZP/C+99m/+hf/wv7+3//7tv/gPgn8eWusTovgM2owRq1VT8pXXl5DOpv+tTItSw4nLDUkx48l4Dt0wp2AOl6uXrXvLv7QzlYv2I+LP9novHp5EZuX0rp2fcImJift8tWrnaOvgmcYK+xOz7SVuWTNnmqftcvRRfva/A9tYuq6HP6y0i/azORVH42EoWB2lJ9f1C289Jvpia+8dtqeev55e+n0aXv0uSfsoWe+Yyszl4ydmAlUcEWZWtjBIYQfP/20/R+f/ax98stftj/41KfswmX1CAGd5luL37XrjSn7wcojNl2f8fvdQLQxHctab3zM9qRvs8PZ+y3R2m0zq2VbRuGLVtCLDQMxvONiy909/VZIxcQDFRvM6Fli2cp22VLxeRkm522q+oydXX1KBudrdmb1CXth8Qlbqs/Z1fJlu1S6aBUJhx8sPmKPrzxpj6w8bi+XXrE6hpDK8elWnTLn5ubsK1/8nF27dM6O33KrZQbGfTR0s/B9ufqqPVd+yZ4uP2cvVk517m4E0rDZ4aGe45aJink6XUct6X9bAdNMcUQ5NiqY3bH9u5uBDa+YxuprEG8A6rex/Rt+IgE8RZ/rdkT+avq4yxnJEd8NGoNhJ6DILvpg1Id/mwH82ezO19CjWHQPJbUdMFLL1GTWFyNbbqzdulxj9AdcWf7QDV4XXYx6dYPTUmWHIzohcJ9RxfOSMfA0+1p4oGZlxpf7/JUEDl4PeHtLNmL8/XWCywfxEHxEu0APLnh4k+z4awGVzXnzOEAYqqq0t9faJTps+N11oT9yMqDfd9tR+x9++cP2e+9/v/3aPffYb9x5h/2TB95p/+zd77aTI8MmczYwpqlnB4azGfvg0cP2nsOHfWYAo1LUlGmNTGu9Y3zcPnr77Xa4T0YQzgJrOgVv27/f9soB4r3NgNwYzuXsfceOeQAhBO4fHhiwO3fv9o1lNwM5EYy4T3kPyiHykeUOXyNHDyot+nE76JeBTSAEcJ5ReUy7HCsU/JjH7SAlAc3MgYqcj0pRzkK9YNloQfWXY7FF/+2GpPBB9hA4cEdCOM+qDxKs2A54sqq+xYwEjkbE8VlVO5Zozx2AWQfMJFDFfOYM+wYsy5l6TbbTkuTDdkBZF4olW2SKuKOlOimPs3LUzywvy/iUbvU3A3D8hNuLi0t2iY0vxV/IHkbwoT/XquT0s7Nz9tTsol0tVnyvi1nRjz0sHrl8xV6Zlz0nQ7LZ2SfB08kuWyrX7dlLF+3PX3jBviud/cPzl+y7Z87bn7/4oj12/rzPQvDjXOUwc5wlI+ps2JXM5OVgFu2hZ5+xP/ru9+w/fPOb9vtf/4b94NRpq6helaU5m5+ekOpRetF0qj5tl+U4XKies1crZ+Vj1a0q5xd7pBrLWaS2bLGqHArkmOgeFa4+EIPeYrBBNhXBBEatp2JF+8Hqk3Z++bSdnn9e3ZNRxk5bUS/ZNCnp91R+wOL6Xi8uWWV+ygcv/MjXNdulLSdkyr6++D2bk0nyUOyCNfqHLDmw15KD+9Q3U1a+/qoVzz5uxcsvWnFpwuZLEza1ckmO47SKmtU7K5ZLq592bEx4nE0bkz3i10KvfIKCcJANLB6ssreBO8u0e9DCPtIsmsYJIMhx9rX3K0vClfX7wXvk6QEE2bI47ziuyMHmsuqDne42dZif6q98KJM8mQXVXF5UW8kRF43C9zxP8Wxs12gQQNgz7nscNF592RrXLnvQYY2mAvIlAM6xt768Uri1lhb0XlkOpnCmTvwhz1Qfn/0g/sPuV6HKISiX9qGcpvBryJZktmF3OT6jgPqRDlu1g29Taers6cDsxM6sB4KC7KHg3Ud05V1mStf1G73LyQ9s+um/KUN08qnp+u6zFAjQOI2l/5XWB1f0ifzG7/Fgg4rneRBwkA6WA8fRjbFMWo6Y2Xx0wWbK163ms/iEB+2pfhnOIKBfvx4Iywi+I2fXf4fg98HDcel8hx6ijZ9KsR1QJwZcINQmu2I7IP+ZyWV75pFLqkPMDh4fsWyOmXE31sfbwnHaiG83sEl5Phmxxfgl+1bxm1AXbuk8vREoRv6t/LTgN2WwlW0tWhfvzEvQX7dsZtryuRmrxM7YmdrjNtm65DOHsVtbjY1OO8FONnP0ftqFJ4N1Py49aVfrE/bNxR/Ytdpk54lANI3FC+KRkpKIY4SDVSXvN7VLNzyx8pQ9tfqcfWfxITtTZoPj7evoQEWFE0s/rG72yiundL1i73jHA7a6q2rPVl6yZ+V/vlB6uZPAbG6xbd97yuz8RMR+4a1t+28/0rZfe6/Zz91j9qajZkN59c3ivAcNYAsGaiezZXsxdclORy7Y89WX7Hn5aJ/+5Kelx5P20Y/+ih07ftz5Fdu2unBVVa0YJ1chS6l77B/9Dx9dO1VhS4DZme5VKgUGk3fMbZgfQt4E/A01Gjths0uqT8/FSNkyz/X8NhN8K4bdGpSuuOpToXw0kLI6wAS/bGTYhuInLCuG4CxNcvUIY4cZXPCqo9DJ/LuuQqzHhlPDNpoc1ueQpaMp65EQGxsds8HBYUtkenwKSJRPGXLtyoqE/5zvWtksMzWevDAQI7ZrZNw+9OD77Dc+/Kt23x1vsR6mjYUA7Z3+HeN4O3B8m5aOJGw0PmRDiUHVadDyUTlsRO26jBZGBjhaZmR42D4iA/ZNMjpTalM6IgBO/KXjadVtVE70qPIas+J8yZZXVu3k0aP2q7/4i3ZEyoXpLlzN4oJf7FMQXPMeWMBYuHT5oj305NNWlaAaGxqyX3j7g3bvXW+zdF5GLQbINgLue48+at975BFbFd9h/H74ve+1wzJYEcJDovtQetSGdXE8IhsTboawHj3xHutLDqoPxmUIFuVoq1OKlCw7YFQGI8bf5H1d/OadOPf1HtNy4zEZLhJQeRlK0WjZqo0FFSAFHZ2za6WLtlibEQ6r9urCc76j7r7MiJ1bOuXHOSZl3C7qfYIVbFRVlTOdj9Xt4NET1ju8a30N2SbIqe2G4gM2HFN7qi3T0a1H7OkXr668apPlyzKkg9MTqFE3UL8QGPFm/X4sHzgawdMdeKsL3Hgol+WYKu1NFA5Tnysz19ywScj4cj5eg419eTO4USOe5bSHzRBg28FXNAUfn9q9g+MBkAIMkDcYajH1M9p7SyDoISOMUaJwVkY442Ir4MjGpozAuGgaHwh27L+RprqjfJqry8E6UMm/bnCDRX0k5kGWddqGx+JioK2DFLMMBPrCYM+t6gP7xbMJD+RVpy9aalj9hCnkXfV740sVxK+SWyx3uGHPkW7A8OooZQJgbwgwvIiAdy1V6AbfVGptqYKUWE1Gpe75kgjqpnvUKQx4AkTGwTfq05jbMvQ3LVUIT1Xo8GOwVKF606UK0Lo2d8UN9lTvWECf8qqMctFZ9GQWD0az/0Ycg6vazltAhnRMsjmxNGn7+vrs3iMn7Z1799kDY8P2Vn0eGJRzIqHkUwflnKy1j8qIir79qaTdvu+gO+1l8QmbB+6Rs/3hW26x/9P999u7jxyxbFN9U/ULjq9NeWCgLEP4wvy872cAgAuylBkFv3nXXfa3773XsnIWqDdpCSj2Ffotp3uXF+VwMtroKSF3xIMf7z12zH73vnvt8EC/WYldpqXjJCPRH0WVx4aMzCzYDJR73949Xu7uvn5/H+OSUegV8fJLU1M2g7G/BQxnUvb20T4bF11ilZS0NjI5btOi92urcn6V11ZAfd/WV7BjOckglc96WkazH5lfsHnheiOWAZAuLd3wpnyPnRSt2OfnudVVe6FYDl7YAQZFu/eoPVkagYE1pbo9ubwqJ3n7WWNAn9Idz+dtOCH5DT1lSP94dt6XKlR3MEyH5TjvSYu3VD+fOUhfkPw4vbBgP5qYtLlN5UIpAo68c0tPQrQLTpSifdNy0KaXl+2hs2ft9MyczyBhcIX2ZICFwMiRsTHbLZuFDcU43UDGjju0HP/5wxdfsD99+FF78fIVuzY7Zxenp+389Uk/uWPfYJ/1D41ahg0ChSNHHhek0/pldyXaBXvqlQv2mYd+aN944kk7c+26ZSING+6RfZBSP2QGQos9F+R8IevRmeoXsXZV/Tpl6UTORpLYA7K/4jnLEBxXnZgVF4O/dTGjDxngQQfJBj6FuNWW5622suh2nW9+KH09lhyRjTGoPIdkO/RbojPKxqxIBlWikh+Mbs/PPGsXzn3DVmZeslw26pu5Ujeo3C17Q+AeO7WzPJBgQkRt57M9VpaEi2yMLtuad31kH/zhB+zvCnvO6Df6Icyf95AXXLpPQMKX43l91t/z/LC7lSfvt6Q322xUCh7sGxNIKgeffp2VDJWMQQd7oGHimtv+UZ8mva7LQzwDGVhVviXCO15+CE4LypZ9EpecjDYka9QGHtCDtzvPsc1x7j04q++AO6B6DN+yUaG/yzN9so8DwYLEwpy1OHZS77hckV5hWTJ2LyctEPiLiT9Z9tBQ3VjDTgCRJRS873JAn5zo4Hss6H3witJ3lFdFadhwMYIeViHstUBZqUjG+tq9lqqKBqvSx5WG2/uJnGgnKqRyAzYwuNeG83st2y+/IC3aCS9mMaG7fKmCKhcsVWDJtOwGypW8h4/W7DO9xxUVXXymItcWEFUds+r32BZNyRJf1rAdCA/Pdxt/jmCJ00P85pvKil7QNZGN2dCQZKJown4P4OubaHbl4QEOPfNNJ8WTWy2ZwB9LqZ8uJep2sb5sBxOHJdXXA8HByQpqnwT6lWVSoj1tILnBLAFk00TjstXjE9YfXbJURno5lbBMUvIvht4tWlJ+W1Xy91pxxrIN2caZYCklexP5Zq763l6a4H+L9DG6rjYR3cfSAzaa6rexhPw7yYIES6gE4JZUKzVa0vsxtTFLVEQXB5yKLeiIrziqfHYnxiXbA19xWyAYUV21iGQMyxSuXrpqX/ril3yW8t/9e3/Pju09ZuOpEc8n9Akg9dcfbdk3HzNfivB7vxKxWw9Jf9Gs2DvyOdnHAJuA06B8mYFkNkdi9kd6nX+vvXTF/svv/xe7cuWK/e7v/q49+O4H5SeKh2orsnkuSe7Jrs0NKY+07KNlW3r1uxb7R13HMQKhA9kN6lIumHyKlyrha7IgEu+G12boukee3fm6INGF0GJ6VUTCRrywBaN35dH13dMDW5XbDWJek8Jnow+CBn7sSCctjtycBF0jUpCy32c9SdbXB3XywAEgQ8P3N+g4At55hWNWTJOJpfWZ9SP5OtisgTsOYk4UOdPT2HWXdcsYdRi4TRna7lyrURONig1kkjbS22s9GZwDdUThzbQnGNlHPaFLWOcucJpSR8e3Ldc4bjnhlBKj54QjBqwHDboMOQIct8vgfOtb3uyOfEGG0czMjJ06dcpSEmxJdSiUWVqKlbySkaTt6t9lb33zm+1XPvxh++gHPmC3nrzF0rm814X1tNSr+/JjjzISqPkB2y2Dd++ePXanyvzIL3zAPvDu93lwxTeco07hFULntx8fJsGTFU7vf/e77ecfeMAGZHRjwBcSMjYSaRm4oilGRHf6LnDBqMtnIEQzNpjaJQNtt51bnpKzv2Q5tQ0BBAgVOHub0wUXdBS2vmkJox5JfWYkOKORpj7blkeWRyvWK/4aSMb0vGyN5rIlE6u2XL1mpxafs2tTZ+yzf/QJa6bm7Zbb77XC0Jj4HeVxo1AFEDAIhozw7g4a0A/gxTXQ17RokhUOqZiMKXXV7ud8D38zuoETE2EqMgaD319/viOIh9rqpxgtjEyFjtd2wDGGHPMXK6jNCIZtKKLTv7YCymHulfLHwd4MAbadzJQNayx9Pafqsx3QfkFNRYOOI36zwAFTL6Ny4kMHf/vAQdsaMlyaC+rL43J+3cEPXt5MV8rbOXAg43ibwEH3UYz0+6qc1plqyTLZg1aQkQuPe+BAzm1Sxsrmkzn+2gMHpN/k+N8UJOPqSzPunL+hwIFkjIjp7+Do/9cIHDCjojZ7yT9T/eMd+siAEM7IDg8cKC+fPYTZKKOI5Ss+X6UhR60Vtcb0NUvUm5ZP5qxHRlhWzlBafMBu4lgAHN+I0xjO3mDEpt0UT6j8kd5+nwnwoZMn7eO332ofv+2kffC2O+zEyIg79ARu2QDL66H2zahPHBkcsEOFnD/HEB2XI/DAwf32t++83f7mW+6xQRydDh3DwEFSdGQpwknlm5fsxZDqkTN7+/iY/fY999rvvOUtdvvYuPRCVPVfEt2lN4Uz0973Kl1RPMwJETiS6FgcMp+lsGeX/a50yANHjvqUdvY3gI9JNyq8mOEwIaeVUxjCZQvMNBjNpe2Dx8btvpGCDM2oDRaGZdRg+Iim4p+pat3mlabbtaZGaZV7sidnvzAyYGNyXN05Fq82hPe0ZMYVXZXQ6NsEcMY+WV7vGuiz3YzUSoAsN5p2vlLbceZAQTrhvt683dPbFzgquleUMXi2VLWzOD07wCG1xR29BRtJB05ErR21U6LHxWLJ92rYCjKyTY6ojvs54lCFMaMChwcH7exisLfBVhtOwucEjN48Oix9L+datPd0og2brD58/rwtlMXPap9uoL2OjgzbgeEhSzbE++pjq9WmrUimLa4U7UtPPmWnrk14oIGUOBBF0TmVTNlbjh61/qx0Dg67yknIwWK9d0KC9blz1+0zP/iBvXjxkk0vLNq1uQVbkBN2tKdlQ6JJi5MSZPiylwF2A/2BTRvjom1T8uDCtVn76rd+aI8/+5L8oYjt3r3PUgk5LOLPBrJJ9MQpR66ytwH9gyABMpi9EThqEf6vri74lPaC7J6E7J6eqOS/p6EXo0T0qXTPl1+yK60Xra+fExp6LDfcb+162eqyo2qiea0oGY+MFb3C6fXd+pL8sCPpN8hXPxZctMJpRs+43iBNmE7vsiyBqfttZs5KD6Mf3TbsgL8b1lOoBksX5LyhZ/QsBPLzoL/6NGvPfYRaPMIr3QGJMD/2QYpKh0fEj61rU5JrstWz0gfCmXfWQN9xuKukk43BSL0quZaff5If5eNDqC+Cf8hh5OUBAmghn8AHKUjaecGXO5CWugOdvPiMqZ4xNoxU3b0PKJ0HHNTnGjh06ifoV4KUvq8BchV+l9wge+hAUb7PgdI3wEP4xcqSx+WGlRMcBipfQGli4tmm5BLlsCQW5ysmelRyMWtG5Vi3Ipapp6y3Z9x6LW/5imyzUtQyjYTkfcYS6biVJffpId2BA/KLSE9ghXYHDtDrfHdbVHRl/xMc8Q207wCBkfjUpFUH+oOjGKHPVqD6s++OP+/yiUKgn8MTSB3aY2WlbC8/NWmF/rQNjxUsyRGfollU+qI7cOCBYPhd6UVxDzxsFzhoMUgiXk7memwcp7TBnkTY28oXKnQCB3I0JDO4oz/d002TFLDl9oItRi6ony9YX0TvdWa1QBeWQ2VEw3RK/S+pfhBdsqTs/Plo2xZtzvoTgy6TqHWUmUtN6XxOYuE4fdG7T/o5o36Zj+ctgaOvewDvEzhqttikV7IhtN3hdZgupCNMVRf1Kk3LNlOWaaWkQ9nbZd2OvwFU14jvpya+6x/wjWwfefgRe+i7f2kf+fCH7H3v/4B81B75nfI95Q+EPsHl6y37o69HbHY+Yr/582YP3MksO/EXx8SuzAmXpiX7xmXP9LjcDG3LRER6RqLx6R8/ZX/yB39i01NT9nf+279jH/jA+33GFAM6LdmL7Aflx2GL5sw8mD/3mC//WAscuBPK1QXOQChXCKIORyTSDVkETdhxt4KufMjD894ELphILyMJIcJoG53ZI5VhA3gLBOCCezNska+D8nGHmVE5fWedFBuqrOdL85ittsVckRHri454o1KbDXsaqM5Bp+10Yr7rIhfHv+vqBn67vKIqpMH41uXrpYmeozBk3GJ0MmLDpUTWrK26MdrkjGEJ6EBZgYrqw0XZG8oCT7q3+FT1nZmds9nZWSvk87a8vGLlUsmd3LqUNx2ai6gSeTD6/ePHfmxDMgKo0/zCgvXIoVxdWbGLly5Zb0ECkciqimNKD5saDfX3W7+cd85jdkcb5eFXECRZv4J7jKZnszk7sHevBytuOXbMhgcH3Zi8ATbRkCDBnbfeaj/3jnfYu+67z3aPj5uvrdR7rvj4zifXprRbAW2YjCbVYVKWjfXaUGqPFEjKZirzesrRUMpX5AS6aezfxAuB8xn8hQEFLoJKpNU/Oe6sM4VfmurgcjDEBPVaSc6RHCO1bStSs6GjBSsM9Nhia8Hm6hJ68V4fMQO/ECgD2IrnWS/lik9/y7UlYS5BIzxKzQXlL8cQXDrpQ3wB71tlGR08V5t4+/mz9Xd2gsCJw2hAkDMiFsIWaVUWsw0IniUGh4P26gB4b1WvEHxGgGQMMxW6DaMQAmw79aOP7hQ48DYLL/2v932tpGSa59/Vzmugd5pyAOlXMQIXHdzpB1uCyqgvzFpjed5Sew6oX6NouspcA/3SzyanL+wYOCAos06vrQIHFMpa2UXVI5vZaz3iIfhnPXAgJ/z1Bg6gCTufq0+6HAoBOryewAGtKce7zdKjDOvs3wCIxhwDxKZh6YHd7nR3w7aBA8qh7UXQ/2qBA9GsPDvhciDVO6qEAX18hoF6XJt8ql0zDiS/PSCDISRjMip525i5KmUt/Dm3WnzbVhviyAROhvqn6tYdOPCgDEa4nCamLrLPAXsQDEuxD+gq5HstPKmhtjytdJzMIlrRt1WXrPrPbjneb963337+xEmfofC+I4fszpEhG+kbUJN39UvxmBsvam9m3g1L3t82NmbvOnTI3n94v33wxAl7+6Ejtm9gQHKNdDJ42U9DdHIeUXkEKPb1FWwwFbce8TGbPrKPAksifuP2W+0d+/dZL2uTRXvwC/sf9WKDR5ZWEKjIyDAfzCbs5EivffDgoD1wcNQKur86V7KaHFWMqqRQyOteSsZbSXqN6frMEmOmQL/yO57L2rsHB+xEnvZhVF39meII/LTrdpkgQJ0NdDcCrxREt7f399oDwiej79SWTfamag272hl53wzI4MPplP38QK8cefVhchJObAa20GzZy6vFLdMBKeF8n8q6RTTP+MiVeF3XjPjjQrFoK3KMtgLofE9frz7VP6En5UFbtd+s+Ou0nHCOe9wMnHxwSOXdv29PZ/QdfQ6NmrYq2j51+YotlsWfnfdDyMrBuWPPHp/tEpXuIeiwquyxEavin++9/LJNdc1SAfg+JF3+zltvszyNJkO2JRvI21+uCXsNPHn6NfvBC3L6Waqh95kR0ZTAvfPoCdubLPmsA84Wd9sLOSN8WWpHwGNeDuPnv/Nd+9oPfmSvnD9vM6rznl277dDhQ+rnefX7jOqlfi8Z53aUynWnkbzcHtPFp2gWSwTLA4DqKmt6GbmUfEOf1VdtoTRtq7U5K7UnZROVLJch8KC+qTS+HEA6Ja42NGYSLC75ZrkN2WCcCuDr3Zn96eWu63qfKq9PdCR1xw72TQd5SP+ATlyeTvRDzquNfHNjeKwrv7X30Jt6F+cXZ1JPgudhuZ4v78kORfYoP/QMz92BDd8TeJ7KjyXLETmMrWXZHAtySKCT0qIXse+bajvsEpc9wt9H8ymHvPgMMgt+c+G4iq+9npSrP9L7kkCvo56rrwHkQxCLT8Jx0WrF8wqXHzX1GRNehA+boiP0ZJNBHFsCN35ygu6yh4HPQiBPtSkzH8CfWQn0VXDmmf/25w3LlMtWFt8STGB5TkT19M0RVWZKzheneHHM5rItWaWxZJFMwlrZjGxN8VJV+LCHlhzWejZmiTpOdMxK7I/ldpvyEAIEDpwmyCjqJznivK7n6HX3O4RXMIKvOqv8UMZ3AwGZ5MSE1WQrbxUQWAN0j2jRxtmmLpsAuyqmssCpwt5gqnNpVbbraF72fNB3HSfkknAmcODto++ul8lD7blz4EC2DsFU9ZmU6ltpL9j16qRkODaAeE60h9516RbvFzSJdGxNDvlUdd5aySn5JBXLJiKWpC7YpNQF3PTp9BPRYvL0M1HkzIpda65ast1jA8lhdVHqoTyVllNXInHJ7ExgAySkf9gYUTc7V0BH/o8LEQIkBJjYa8f7IACS9G+uBp+6ge8ckAMFoYtW3BrQ/b53i2wT9jm5euGqff3Pv6ay2vY7v/t3bExturm9gefPtO2hpyN2ZLRtv/iOuo31V32DbPgZ3ewzpSQDu4OC9NeS9MojP/qRfeYzn7UV+Yq/9usfs194789ZTzJqbAiL/xbPyQeU3HX5N3XWSpdfMo67ze+/y2L/8H/sLFWg4TuNDtzg8KtMFyDqVDQ60cwwwhMi9FMBndQ7gr4jKCTsvDAafkO+XbgIeLahbD7BV5WEYSM4CBBLjAlTkR/vhEKxpIbNRvbbUGy/DIU+j/55+rDOamimxvkRM3QSXb5xot5zpoQrBf6MfLmvLLigkePHH2k6jUbOOPgrJRnAUlYNiYO5ZRm+GF4yTltiUhwa31VdjQ0zNaurEsrq6Pru65ZQfo6j8tN3ggErq6tWrlTtlVdetRdefNGOHj1qL506ZZPXJ21IxtOVS5dsUQodHB5/8kkf8dmzZ68NyKgbYWRJCnZQDj0bXhF4uHz5sg0OD/uJBsXVkhVkKJB2jd7hBWzx2+veuaAN+RLM4JNO7W3ApWcbrq77TCUalJHK6Q19MjzCoAHPPT1tyr0wn9cJ4MRMEZamtNqcmtCQIZXw42HqTTmsaruNTrwAAbAJVDv/8xc6xa/XOWoJHAK1zcy1Obt86qr19mbs8G0HRHPRMlaVQTdtpcaCDMWEzckIg2/qraotN5aVU1OGWEkG44p4pmHlRlHv4tA07Fr1irFBY7NdtrOrL8mIUSe3FbtSOq+yqzJ05Xh00QOFDPg6QBkHOP5uKHb+wprsBAgOZg+QFfxJfyWJGw1bXI0SS3OWLcp6Tl3dEOBzIz1DwIBhXZUHKGjbTbCOt3IR/zNi4tMtdd0AvKYr+JDckqHAHg+MlAUOfpBPCOBGXX22AflJgLeFAnXaDpCRjfk5a5VWLTW+V31ZfAlsShP81LtFpndvHThw401lhoEDx1n3ugMHjqPKrEvpZhN7rL/nsE+l411kxFaBA5flGEkynlEkGwITSkPgIAhmdjnuSvN6AgfwGuUSnSYy/YZAsr62dN0acrLTWwQ7NgQOVA54YjTHpczADwBH6vNXHTiIpoNTN7pnHFRmr8lYqlqyd8yXgLWYqi9ng6OmfIaBTyWmXOXL7Dz1GZ5F6k3pJBmcBNPkGMRNPMKImuoN7ox+ItehY3fggHZnxgF1CfUNQD1wCryOHaguzbiyT4pWa8wnXk4p2VChz3bLUdwl53wwk7K0nFn6QHeelI9B5E6UcGImQJ/k9bjk9riM4bFCrxXYwR/5K7pw1ZdnPIgDjwDI+oFU0o705u2th47Y+46fsPcfP+6bP54cHrSCHHqmaYflkge8SbkZlceMhTvHx+zte3fZ23b32Fv3Ddithbj1yzCvlms2N7VsM1PzPnUzq3qwNKtXbbMrnbRhOTXD0hlHcim7u69g9ymvA8I/n4hJruKUSGXIgGxKLuf1KSFmRdGwrotn4JJS3fqlV+6Wvnu/8N0lg15U1psyPqVrcsKdox/Zc4A9EsgFSueUbp+M359Tmfcyw0NtyJgbjJBWvZgaOyGbaQ6nsMO3IbAHw63C+cHBfhtntpHuQUfewnC+VqrYrNJ1L8fgHXC9VWW9fagvGPTQTXQXU/MJMomb7IoMwukyRwyvpyXvQdHlrbv32MnxXb43BbiSJp4Qj6t+Z6YnbaZ44xKQ3f0D9k615yibBop3kzKwa9KhLD/gBINnL1ywq3My6rvSwUcn9u61t916q89goa/VZHsxK4HZgwSrXrlw3p6+cDkYrRTQFnnpmbfd+WbbnVd9GhU5rVnz011U75RJTsK/8ZTNrxbtGz/6sZ26cNGPi6Z+t8n+ueO2WywuZzcuO4qZY/Fs3u3BpvBuoDPgQfqc+jE2mq9BRwbS/9SPGPSAVyuSayvLU7Kxrtm1leesHL1u2aT4LyG+UJoQcMDRKSydCAIJSckUdG0niCAd0awFzjUze+ibjNzBy/AJ9aLfMTjnvIONLVkHjkLWxZ2TVW2Mg+TOy9KqtWSnUq+wTwL+Xe0aUXuKqNYqS3eLyYMgyXrf80t5oc89f8pUf/D7vNfJD3AaiW98poJ0exudp+c+tV+4oDfpy44DtKV90Tnk050Xn/rtOpXnSsf79KVwY0D/4z3RCXkJL/McviKwQLksI3DZIVo5DnSAZeGlOnK0JbzL2nb0HrMVCFGsBw6URnT137rPc8pQEouJHzwYgXxV+RnxSkmyhQ04eR+bzmcuq0xpRsuJrxJysJqy3eJCTtLVmjFya1ic9e+qW4wjAsVTUf2s6lm5uuiBTnyH7sABeSfACztZv5VY5BJf6BvP3BFX2cHM7E776QrBAwdTk1YfG++8szUw08LTYWt0pQ+BwEG0WrNSvW0XLi3a4FDGBobzlsun3Q53XqVs0RI+DmcchLwFIZFgOwUOaAcCB34sJ3zKXgVR2j1mK60F/SSQJTs5zvIUTksoW6Um2RKp2XU7b4nMovVlmekm+uKsq+xw0Dnwz4J68RmD1pQXH7L+yEHJ8eD0Jj0Vn4h3FqXX6UM9w/7+WuDAMxAdO3kB8AY9tNWSvROVQw6vh0D/7L5CILnylMAIfm8F0vMR+SBRydhGo2WPP/q4Pfroj+y++95mH/rwhwP/Zwv48Qste+oVs7uPVOzeo4vip6XA4WeGgWye4CjtLvzVNgwOP/Kjh+1PP/lJWy0W7Zc/8jfs/T//cx7YbdVWlS7n9hBH4DKbtDp1xoqXXrRk/5jl9t5mqcIwMw4+6scxcm2G8BYdeQ1oHDElhhEd2yOWELaLuN2wFWN2gz/3RlcDqQP5+iwiUZTDvTD92mfne+f3GoPogjkirAWTsIhKaJsuH40UvoFgVp68r4q9JgMxE2GtyLil4yKw7q8tUaBoNXSCzi7G4AqDBpQTBAaCYEIQOOigq0/ecCb08vSpP5jNhZHyn5mdsSeffsYF2ZwUyve+/31XLnR0diLmOK+4FF1VfQFlF89yXA6jhDFrrEy7IevBFTEhQndZivNp5cdZm3v27LHDh4/492pVTqQclGw2bS++/JJk6qodOHzY9uzdZ+N7dllexlHf4IAl1OnjUnKkYZlCr4yfPVL0UOK551+wc+fP28lbbhE9OkqHCxpyhb/DCxCeG2YDhBfPu347ffgML36/zmtDXnwHlzcA3o66UtG0DN1h64kN22vLV91BT6ujBWqqMwsAnuhi/80QcMQ6MNqIU9GU0q/OzVl5btmqzaiNHBiX8O33oA0yiU1TiZYWm7N2fvmMFMm8DMur9sryi6pSySYrZ+3symnVb8WulE/b9dWzMtQqNlM9L96YUvMvCC0CDhhwZUsnWsovKeM4EDDgtYYbhnM5GHHx3Zih49rz4J21dzeB933Vh6MJY4X+wOHdgd6UUZ64KB6QEzM0rrYVDbsgkCXbE9RHU5Ar4scNQnkTgK87VuJzP6XAFcHO4LJFjnhcjpR31k3grc6ImGSbb7io66ag8huzk6Kp3MFhOZTIwxBUxIagg3ipWUIwq24YqF109I2vpNB9eQY83QHw7Q4c6I7VJcynVxbESyM2kNsX8Knus0aeHcCTjN53O+Eq12cV6BMHG7kUAo4yyiGYct5VX3B9HYEDKokzQP7xnjceOKjLKGfGQnpg1w3lrAcO+p0XaBeWBKwFDhxHZhzEXNnBlz9z4ECOBcZ6uAQhDBywJ019fkIGfTXY40Cyt1UmcADO4sWq8hF+QSBBj8GVwABMBY/KGGgyY6Fat3hEdKZdVRf4ZdvAgegDzgQjuvvCVoEDZm6QV6IreOPpec/z7LQ599CPm/J0wIgX7ms6vQPwFek38IeesxEny0a670sryVmO2HBP3nb19cvJzHsAwiclY8DpXcoNbA7RRAYx61BLkk+sz85JXgymE1ZIVK2QYZSu4puZVSpNW11gGUPbCvmCpZkuqzZMqu8PJeLuuB9TmXfkU3Y4l7VBZCEyiOMFhRVl+oC3aJtWtfvVpixHGJQhX4vEraA6H5auZHnC+4ZHbE9KNBM92BzRg8lCf0D0Ppxl6VjUyqIjFGV5wlt6cvbLQ0N2rz4H9dv7DDRXnTk9p0dlDatfz6rN/cQFpWOggmDJITm3vzZSsNvljHOiADyYVGE4R1nhyf5KHNtYUXnwGemySnc4l7EPjo/ZLuHZFm/6MYmU7e3MKBstYTYnfiupvZGXnIjRJzrdu2vE3nngoPWLXrGWZEYdo1pGOLaS8F0pr9qEjMsaBrnKI1jEbIN7Dh2y+1lqot+Ev9Js/ovck2xiQIB9EM5OTvpRnpRNOpYavO+uu+3kvn2WktyDBxZnJmx6dtH3VGBaMcc0n5uaDgZUxBcZ2SHHZMvcf/vtNjC63xLLV8R/ckbSfZKPOePISFpVhotVlN/pi5ft4sR11637xsbsgTffZUcP7pcOCWS4zySQLYUMYEYQn/XigtUkKwgk078BZqJ5n1CdQ/tisjxpF8rn5TTJzkvNS6+vqP90BhhEa5xm5AxpQnmObGHJgF9yzhLii4T6Ar+r165ZbXrKGnJ8W6r72iktpFc672fIBGxCyZDW4rL3EUkbdV190n/pO3qXpY4s1ZPmEKph2wcALp6faOKOtXgP+xZbqxtX/05a9RfebRdXXDZhe7vdqleCvqqLd1Ufy/X4kjtTm4lxzOBBtYi/ywVu4MJUc/GEr8mnvK4yyZ/6M1MhqnbHGWcfAR8MUFk+gq183MEkSKBn9ACnle77DCLlzQxK7E3ywlFNlKtWU3nY12y26MtmpD9JC+/FG01Py077DArH0bvCh/4GxPUuIhtbHcc4Xa5YMRV3GeS4YEvRNnqfDbjzyX7L1qOWK7YsXY1ZsgoPiRZRtSvtKNsv0YiJBCkrF5Ky8aasWl7wJRPMvN0QOBBeccrFoafugMqFJ31ZAHhi5+gZZFjjN8pTWmZ6JGdnrToy0kXLTZfyoR5uc29j3xAgaVVrNrNQsddenrVDx0asJ88MH6VRWWvlKh90BoGD8H4Q8BCorJ0CB775fEV2g9LynCAcwbhoomS1xIK69rzaaNrmknOWTBetFJmx5dYlyYyKfBS9K9R9th20IL38vnCAuDtwAHiQvw4HDFlfdJ/7dS7rwJc8Fi4Hn4VgVP/GwEGnTgLVUjJdPCInPx6T3OP5zYCsbho4kIxulH1p7/zkgn3hc19Qv2/Zb/3Wb9n+/fs7L20ESPitxyP2yrm63X9i1u443LRs37D8R9n42BRdNADoO2xw/+gjj9j/9r/9W+nUmv3mx3/DfuHBt1vWZHuIJsnCsMtY6sXM9/Lkq7by2sPWs/8uy+673QcKoIcHDpRjJ+uNsOVtGJvGkcJurMpoY7pKpxE2I9oN3Q25FSB4aHRpl4AZZUgEU5/UVPoE/Lv+HC2Qc8ZV+QgHgg3FYhAVLfRumGWw4SIf3c829tiuxAkrJAeknDv3+Q8LQUwD86G0/T7fPS++Bzg4LuGFEiEPDD51ADfSQgWkdESVJ6en7erVK1JAUmBi9NFRGSdSjsdP3mLju3bZ3Py8nZWTTtpr16/bY08+oXcLPlqyuLxiKRy+dMGa8Ywru4Vr52124pIYMm3XlO/o2KhveMhyA851ZrR+aGTIMjJMDh09ZoeOH1UeGUv19VgjJWElRm6qoy41ixJqElQSIpJvMgKyllIePX0FCYzjtu/IEVsUXdPC29fPIQSgLZ9bXTzb6vlOaTZfO6XnU53c2za8oPNPAThccTYti6Rsd+ag7c7eIqWStosrE3rWkoFEsAezE6DVtwc2HIQfGdmvLc7b7PlJO39pwUaO77ODt+63ngIOG3kEPONLHHQxbXQgk7acBGEm2bJhGTvpeE1CtGVDWdYq162g9urPMApSlaKKyxAl0ioDUp9s3qhsZWwGwjfEslOSf2+q/dhcKdEnhwkaCrqfh7+2BPUzHAerSWkSiIP2OwAOU2NJgl9GKbMNqGs3yBzw/7eDtcCBDO0bHJsOhLg3VplSpXozUgcf7ACU6Jsu4ZzL8MEQCTHpxqhZL6vN5Vil0urKAa12gsayDNCJq5YcHXehvxMeLIFAeMd8imDgJASAYy8DS/yDoRk6eTz1USDRI9go0u94PpVq1DKZfdaTDkbjMQo43pS1bcn+3WvGMMAmbRjKRKF9870uujKjibScbrKB3sLz9QUOoCuBg/JPFTiodQIHqf6bBA70x9R/D/x0Bw7YTAjeZ38Y0eFnDRxw2gt4uWOtNloPHMStNj/hBn86P+J6r1liLbPeAxWfcVBUHxV9MVT0nXu+KzcjPHW1jxymysqqLcsJXlafrKqvJKRHfZ8WtcF2gQPWVS/IyJpcXrZJ6dyF1RWfuZZkJLVTjxsDB+IpHEbVCSNirW3Jc8vAAcanjGg5Rc47a7ypJKJPEDiQ7HUeDIB1kJsDB56OtiHgwf1OPtQFPR3OaABYc1wVbdCtWZ+ySpvJWRcO5dJMMAJVk2NEO9TlCJTMejJ5GxocdFphi6lyonFTbqxkoK5cpOkOJGX7RnT0bOgpPAgctNhEVPKMQNAuydr7CjG7W7z3YP+AvWOgz5c2JBEO0EkuBCNS0KVJQFFVyItmdxV67G8MD9ivjgzbrwz22Xt6c7ZbTjEBBcZOWd4KmTC0vT7yUEZVt3v7++xQNqVys3Y8m7Z3D/TbB0fH7LaepC9XaDItFl6Wm4NZFVeBw6mkvam3z/ZmUjYg2+iEyv75sSH76K4B65eB57tvq67JhJw+yQk2Poa+LK3Yo3SH5LCOyPEZz0TtSP+gvVsO/LsP7LU9wsUHA+gThECUhuMYCUwMp1O2l5kTyr9ftsCJ8TH70B232s/fepuNFvKW0fNe0SvZXFXaiJVqLSsVS3Z89y7LS7aKYr6vxVHZN790//324XvuUV5qW3hB9aurX1SKS5aVfkjLoR/Oqxy1RV10z4k2dx85ZB+55012UgZzIpmzdkY8tnJdbSe6YtjSV+EvlZ7v77djh49aXy5vd5w8ab/6ngfsPbcdUo1kO9KXpK8CGaZ+6X1Lv3WPWZ3Jnj595qwyP+lHNSJXkQvI/7nKdVtpzttK67remZWsrfoSTY5PTgtH5HipuGqVkmhAf+rwOexGPUPZHvS/IBDAFOTk0LAlRkbdsa3J3mtOXpOskGMMnk4fggeqqL77SLicSurqp4KRebf+5T3SSbezN4MHu7ufA53ymeWGLmn4HgGyV+FNytsELOvl5IvWonSJ+K8pnvJLdQyuwNE28RZLgdsTl93Bb4gnCBdhL/ml73X1lYrwiqtcDx5Qt7BMPrlEFwIikZWVwIH2WuoPeSgasyyAfdUIEoQzHLhPwIDjsP0ISPJWWa5bRcuWHLua7COf+ULZegdHnVF+aMAxmvIc1MdxbslXpSIL9Zt9DnivDmmFV1p+RZFZSzSJ5LrvccD+GcKFPstgjXqvqiI81efAsZRTOcjcRFZGneQ7baK8oEupXbYas4hV5taBA+GCD4TYgl7cF24JZl5Qd+dhIQOllB/0pJpu2xSlK0vqW+oTHnTZAmLYGSqnxczTbd6pTS/Z7Ir68FDebr17j+RyIMfX2q4Dm2ccrAHfhdROmyM67XH2RUOWkZO3vkr+tK1HvJlV/83IBi/0SC/E5BDHG9Yfa1sqLvmeTUhnBvZTiFNcfNZiUIv+oHp140pbzUmvX5hdtLH0EeWREtuJjqTnhdUZ0VS/e4b0GVMWQbDY88AH9LyC/ERq6d6a1dkDhuA0y646z7YFHr/OwEFLMvfpJ562b3/7L+zBdz3gew4k2aB7CyiXm/adx2tWWpi1DzxQsGMnZJfAH1117wYGkx/6/vftX/7L/6cH3/8v/+Qf2zvfcrv8DenOvhHZQLKz3FZQHYuztnz5MVu8+rwN3P6Llt11Us+CdgJi//Cf/dINpyrQAVs4QlsBXKrEZMAOq0xpYemCCwU6yBZIewPpIt/tQc/158lpVDGTqbNEJAhYg+WdRJcbH7p8nwU1nm9woospem2m1MPEdAgEgbdY1+WZt21WHXcwetL6U+Pq1B0DHq6FWSRw6NBsNOh11Pe12QZ+dTpz514QeUbZBExVFb4Ly0tutBQldC5cPK9q1O3c+XM2PT1tt916qw0PE8GT4pIy4zgqFFK/jIgD+w/40oGcHDT2GOiXALh48aKdPXfW701OTdn58xc8an726qS99No5u+3IbhsZLlg2h0EmQ7ldsqXGqnCK21x11lYbMv5jLbtWvmqrbRmcJpxKZ/SeBHWkZC8uPeVGh0w1u1S9LEXNVC82uanLAEvZ/MKiff+HP7Tx3bs96IECdOWFMNjp4h3agc/ua/O9rd7h6s6n+x7vh59ctB3XzwhsUhjDcFO7Y0j1xvusIkt1prJorPn1KXIyHkMDQZwgm1BCs+OMMmWejYsadSlZGeUL1Zb4oGaju4ZkIKmfgGsXOG+Jl7h8803/HQQUwmf+vfPHM0oO3+OTi5vh9+CNdeA3xiTTSqEfRpJe7DwNIEhzY9oQSF+fn7b4gISq6O5lbgttq05eUbtIqQ6Pi++g5zrQv4Nesg1IPgSOspSK+sVGx2YdAmwJHCz7lFAc8c312gBBFYOghC6fjcT7nfvrlwyVZTmeOB03bJ64EW+pXv9szM9b9fpVSx855sGGLenDLcmuxtK8L0EKponrtr9LG8moqBYl81gusJ6Hr0MUPVzmyDADMD5WVe90bMyGCsckfzrCXO1UW5YC1LuJwsgG2rtDwbRyOcw+ut2FozvjytOXMHTdpy3+ugMHOJPVpSmlrViqM+MA5cZSqUu62PtAYk18K0dB5G+VCRx0Zhyo7wFNOejIYwIDgDv6P0PgAN7jdzDql1oLHKBQKwtyZouifd+oNap1u371kl2emvW9ZZrCNSX5kFDZjqt+y0OSrtIP6YRGGR1wxr793Iv2hedftG++8oo9f/26zyzrlxHHlPbA2Zbuw9EV0C5l1feV2QX7gyeesH//6KP2nx9/3P7s1Ct2en7BZcSwZDIbC7IR0obAgYplXfcCOmhxxU7PzNilhQVbYkae6J5jlLhLJgV1lxGuZwQV2LX6ot5/TenOzc7YFMe8qbzgyOIg3VaBA+ch5dFuEZxYNyjhS+55/nqf9xghxYBDv2JvNKTT3Ulp1axSC6bzitDGWfqtRtSWF6o2Mz1rVRm/OOjoLcK6BAdcJsIHEXncjJZIlrNOnjrV8ML1HdutoU+O8cOwx7lMW83KkcCIJhiLPm+QpxoRO0A9w7+7jldfdd2v+hBUpp30ltpdNpC++67xes4ofF38yTR9cgAP6pdWE4+nkrY/nbVjciiY8ZCVDUB6nLRGRHpGKYS5mF50FsLwHfnsy8TtSN+QnZCNsy+blHEtZy3Grtqyi3Cg5NSJcSXnhZP4nnXJjKCzdG1/X5+9YzhqRwZG5PgPqEz1jWbVqnXprw7P0Ra+VIAgjOi/q7dgtx84bG89fMTuPXjIjg31Bcs+2qKNymB2Ig4ZtjA4ByO2ETu2Z7fde/iwvefEEfv5N99ltx86Yml3DPRYPAn9OMUpl4ypr6tfqInzMmL39BfsbSdP2Hvfcq+99ZZbbO9AnwfVWZLActNmKifncUZ0Ef37xoL7KlvNYAU5sSdPnLC3vOlOO3z0mCV7h9RA4kmCwE3pZ8pWubSPB63glc6lG5IvPZbM9VpD3W5h9bqtrlwXz//Qiq1LlomVLJ3QO12jrc67wg2DPiVHO6p86+JJNnP2JQSiPzMDvL5hOR3w71xKL6/IYkOBsd9eWvLTFbBrAZ9lgIzzd1VR5Rkpscu/6O310L0wL77T/ugKbGfy7oIQB3+m9sZOEZL6Da/QJcV70osEBviOo8WSCT+ZAEfc20/lCNDhoR3f7ukRz6qPzc0G+bAPQuc9B1BT2obamUACzizP12wofYa5ttRO7F1CAMX9D+HBzACnp+pLsLNO4EINThCPdxwLyWv0CI44G582JD9M9ndVurSh++7cSo74EYzK00fB6WuUSt/R+x6QIC/eh+7Ckz0NYnqWKVetKJu4Tn9fCxyIUVQWa/xbbemUbNoHn5JK1ExGbCVRMZYl5JZVHj5MsWLVhPpVWZJF/aZaX5Ydji25deAgWEKg39CL+/oeE22cd7vaAnA66GK2QWRZMlptzIkKzhNbALOyXVZuZ6sIrp6esqtXV6xXfkW+lwEcvb/Fu77UQ7TdvH8c74KTb+YoPLYKHHhd1Wd8Ngz176QPyyJv33ixU1+eQm/6HftrhO+F4LNPeFf132xrA+lW2kaqey2b3uU+Xxg4AKCdleYlM2TnyLZQE+sdSKjntIfo71cHaBPSYju0hQtSPuTpLYFHOwUOeM5glXTdcqVln/rkp13G/trHPmb7DxwUHhv7M4C8n5lYsMd+smi1WMHuuytve8cCvLYC+tHp06ftc5//vMySiv3Tf/h37fbjhy3TU/A9m3zpF3VUu9UWr9nq5Sclz+rWd+Rdlh3Y57y3ljf24j/YFDgIGLHzQxB0z+AGz9ZAmXhBOBM48TAu91Vhnm0F21VqrQH9fwF50/jkrY7mkVQ6tZQhIz3OVOAkY9pnGOA48I6YyjtcJz35br6YxXBhedX6UgesN8lGfXCISuaoPTUszhozDeisvL8W2QIthAf5K2/v1NwUTSoSri+fOuUjDIsSWi/LsOuVsl4prtpTzzxtu3bt9qDAvn17LZfrMY7aCNKv44XxRACB8ljfXyjk/Xifvv4+GxgfkHLtseWVZbu4eNZGx0asZ1DOz1DbRsZ2WTG6YtdXzoo2SzZTvmyXVy/6JksXyqdtvn5VCrhiZ1eet2JbDmCkbAu1CQnLRRkkq1ZuLsgAq0hJyjisXJZhWLOl2qrNNOalMDOiMkZPy4YHhy0rxcAohVf8p71o1+5rq3s7XQiO8HuY588I3e3AevHexIDo12/LdTke4u10vGCL9ZKVGhXLxuRM6DPcxI/RAlfY0EUGzsTUqk1NF21wtM92Hxi1fF/OjY7NoNLWeOyNXZ7YQan9b1sQb3LsElPCYkyVpG9uAUEOQd/uzs8DIxIyKO14buPa+BuAsjAEF+d8qlOi0Iet3gUdGdL53ArcURZdfYTmZsEAQZNjVmUgRjEid6JDBwga+GZz6oPQ8gYQao1yMTCkMYy7QLVz3Df/EQyozVy37KHjQbR3OzygJSe8yNAk2BG8By1wbmSAyKFjc63uvQ98mQKb6SmNYawImH55fYEzwwdssCClIh4CWG5Qm79ubHDIOneXnx1wh3l13pKFIKLeDS2fcdBW2TI2unHXvf8qgYOFKeFes7TPOEjb9clJ+6M//mP7whe+YOXVZXvLbceFm3hPpAoCB+xRIdkn/MCWvRWoE0sLLl+5Ys8++5Qty1Dr6e13efpGAwe6Iz5hXaX0gOq9NuNADlx9cdractDjPSN2+vxF+/zXvmaf/9a37eEnnrTZ6SkfOR3ol05R2mBZhRxctTszfl69PGG//+3v2KeefNqevHLVXp2ethenpu2pq1e93KNDgz41vTtwUFO/e3Himv3hT562zz7/vB+tOCc+mdV1QU79ef3ulZG5V7omWl70/h0GDggwnRNOX3/1NfvEs8/Znz79tH1bhsNzExO2WCnbUL7PT1Xo7gdh4GBRDuXDFy7Yf3nySfvkM8/YV6Tbfnzpsk2pHhnRdEh6gLXx9dU58VthjWdZo3x1cdFOTU3aKbXj5eWin7LAuynkowxx2pzABODyTJ/MnphcXLCXrl2z565dtQv6PltecWc6A7vGcD4itjRXsrnZeSuq/ikZ8/ke4c8MD9WVUUSmdspM9bYlXlPH0JRDwhIAFebLBrAcIupDBId9E1urWSWeD3gI+qs4FiHwncCBctCvYGSPZQvYCNgeTjal0RNLtOU0MueBMpAKjD6qfPLgXYIVYleV1xZv6J6+I108sKD+lWSsVi/UVBKyL876FuVNGTK/9RmzrLL3o950M0EG6A4CBlCQYAv9wd9X/cBbz5kpQX3YTHA4of5JAC7ObuDs6N5yGkBjt2nF44GjJvxFM/aPSOFQix+DMkUztRMzNgiuYMNU6qJmWfaDZCXOty93EN6+JCKXlY0Vk2mW1X3JO+9vylt4wqc419evXZFqqtnQyJjEGycVRX0z5Ywu9glot+XeiUZtgricIZ5SPsXrIpzaPD9gMTmuAe+1ZDMlLK10KRnCHkhGL7AUQ7zqM0bUp+E912nig25DGD3VEk0WG7N2pX5RdZHDmFPfbUoXSTaJ2mDuQS0+sQGdd3Vhx2G7QQ9mDzFg5EEEHD3V0WUjesfrHZRJUKChfLFhsBt8SYMHsyU3VlastbokGUTwiEaHiWggfZeD1a7i3AfOrgdCqIPeCab1q/+qLLebVT899PqF4PiSJ3ipX1JG0OYBXUKgvgyU0Ieash2Y1g8/QifkCv0cfnOHW7i7jbC64g4vg35BDlwCx1N8hr3UwdNp549w2Nu+XwiBBT9VopMmDJzAL46jUjC7wGdFOU30Hp+CmNLVxXssY4KfmcFGUKvGelDRhGCwBw6UTwSbTe8QGHBeJFAMHvgAKp3jb9eOcBS/Z2TfFaV7fcaB0ncHDtgoD1+jynIo8Z+vQ5dP0lY7JdsJS8kJJP+26FfJ6V0V2tK7pcqC+joOfFTvCUVopnw4/W3LwAF9WvQDT5xwp5+ubmCmREo6odHXG5yosOk5AP4ESnwAqMvOAKBFqVS3ucmi+m7ERvf1WX6QPr29zUdeCLrNgQOAXwRNCEJtFTigH/kgEX+ePmjLEMLAAfxF3s673IMm3NsEPiNF97ca3IK3ypIzzVLSetJ7vZ1Cv4683TGfvyg8pXt7hj2NL1dwngDADQbo/Bau9EFmd0Yll6iDt5Gebyy5A9zcKXCg4qPRhmyNFTtz5bp94fNftPvf9lZ7z7sftF5m9myqD7PtePe18yX7y2d7rV++4P13RG1kYMvSHZaXl+3b3/qWPfbIj+zn33W/vf99D6p9d0vWSfeJF8AdGVCdu2yr55+UXM1Yfu9dlmL2KrIHoM93bKjYP/xnv7zljAP/1B//7wg0JAIRJsLQ5V5HQG4F290PIHymXHgPwcBFfjQ0jEEgIQwm0OFUKWcmLqVZv0ja/Tu4aOKYjVp/ao/l4sFUv0asaWcq52WkZGy2vuBHXSSZuqL3EQweiOACF0GYF+tF6hLUyyur9uPHHvOZBJF03M4un7c9u/baYm7Vju87ZuMj45aTkstkg+nXIX3Jg0AGv/ljx3w2yNMDmypNMhZi5VjJpurXrS3nv6cQt8uxV2ygV4ZUaskuNl+xIRlP860Jm21NS9HL+GjOqhlmZJjMK99lGScy3BJ1KeWI9SRkAKiuTE3J6GJ0hk2fkjEMiYaMExznui3Upm2hvmhx3V+1kmULPVadr9mKlENeypgAylR91pabK7bUXLZqu2a5aNfGam8EVNeF5pJNS2nX23XPMxfDoBWt9eym1yZYUvrZxpyMtYZwnLHe2I3T5XcChDln4rMOORnLWllJ2+2MnZXBkm6kLNeK2fSyjBcpFJHHZ7jE5YhizKBsLl6YsqX5VRvfPaQOLSNmG8ErDtoWL3GcP3+9sN277EzMEh53rtkzYIv3wnubPwHfWKgoIcHoJMbaDnTEGGvMTbvhkhhQP3DHO+BrPl8PhPgyLd8DMTsAeIabGPpGh114bwWOh3CjjO0CB4x6eGBBcoV8CRYEuIf12AgYovXFWRl6y5bad9DlYAg30BqhK3w90u95h+/omxQiI9a+/0AopAU+hVVKAqMS2eM4CO94LWM9yV2WywSb+QBMv67NX3WnOObLDtbL9xkHxcWOw7yRH3G8kT//PwkcCK8ygQPRkT0OcF6mpqbsK1/+sj333HM2ILnzvrffJ9y6Awfqd8nOUgXRg70VcLRx8j/9+c/Zv/v9P7Dzl67aLbfc4ku33nDgQP+YocN3ghHdgYPm8ozael4Gaa99+S+/Z5/48p/Z0y+9bGcuXbIr1ydstL/fTh5kKmRcxjQzDuQ8NFq2MDtjX/rxk/ZHDz1k15aWrSwerMooZVSfIMBlOdtsCrgrl3HnIwwccKzhl5X/p5973qZXi25AU2ucEDaxm5STQT4cnTgs+Y1TEAYOpqSTPiWn/4+fesZ+Ioecd6eV38WFRTs9pzrIoL17zx6f6bDGQ6JPWUb4Dy9ftd//8WP2rdOn7YpwmykW7brye3V6xmcw7Ovr86MdaQ9f0iMeYYT91elp+7TK/MQzz9rnX3zJvnvmrJ2b40iotg1K/2XFepQUBg4AHBDW03///AX77Asv2BdOvWwPXbzksyyWyhUbzqUtl8pYpVSTUbsUBN5xMqX/Gbkuy3ifFg2vFEt2XU4OxyUGwYHAHuDIRh/xF+UIGBBEYMZBVYRcFf9NV8t2pszRzDWr4VBySf4itgkSEIogtT50yeFVPctKt6DPedFwReVFpbPVg7xtGODwNNKRyAd3UvC4eAYO+uS5z2jAARHtEqyZVX7NqAxitQc4E3xQBk5X2ptgAUc0+jHNBHiESzoiAzIqR0V/BAHcDlP+GMLepkqHI4ssK0SKVoswv4J9H8QnMRymQA6lhQdtyMwMgi0s3UwzKKN2qsggBwihMBuIPsqO5OBbg9bqf2w6Sf9j9oXvVaFnBABSyVjgfBPcQTZi+/AnvAiQcRoR+xUkCabKUPXTtUQLdsafkeXRlAM2VZuwRLpXsqXPYoVBD+g2589bJCPbLS9el26ib7da0lUql4aLKZ0vB8sIV+m9meiqlUXaudq8z8JJOh2Fh8rjb7I04bu6N+rT+rxmmYycsCQDOByfJ9knPNmHw6fpqwxvV333gaSO3RkOJnkggQAKeknPGywrwk5UGgJXpMMpxsFdA/JA30nvsOabAHxkRfKD93XfHUa95tO6uXDmVV83+PmjrZWHO9TiY1/nIhryrttRXeASRPzBqR0tyRSf4UDbkC800cU7HhzQPUbym+pfLBMhf3jR3xFu/r6eg2NMTis4NgnUdN7hcjaE8ymHb5QlcJp5vaRnyAt88CE6DjLUwaYgGOjl8aboZpL/zEqgl3Jf/6m+oikOvb7TnozGpiVTypl0kEYXs0V5jkwG93osSB8L66mLvHBO+U7ghA1tM6J1McEMBGQK768HDjiOMZ/qt1Radp4SEIxLyHdINNXHJGd8Y1zVg/4XUX/gNJ1qvGbF8pz6ofhBeSTFsnXxLHTZKnAAAfnjlAOnv2gd0q4boqJban7BqqMjQcBpC2DWgjqKtZgls9kOUNmzs0W7cGrKdo31WO+Y+hszAXaAIHCglpEc9obuBtHKZ4Pr/pZLFWgL4eyBdew36toF3YED+pj3K+5Rjui5GVgOw9KBrQIHNeE5Xy7aNfFxUzZ9X7LPZVj4HrPPWvOXlK/onh/1qmwMHAhX5LEelFtlu16dEstVbUZyYyC/23mTN1l6HLT4JvCHqt+mwAF8eLZ23jXMXGPayjPz9tAPn7TXpDf/5m/9TTt27JiqSl3X88RxZ5YoswaeONtjP3w5b3cfjdndtzatnJ0Rj8Vtqj0tKU/AN6A7svrUy6fsM5/5lPJr2m//1t+yPUduc/ke9kfkZ33uqq2eeVy+tfTt/kNmvf22FFuVVI9JR0kOycZkeWaDvZ26AwfeEf3TPzbAWifdCmh0jzTqFTWOszoIbWrAEGiwzY3Lb7L3z657a8B3yum6wny2u5Tohou8Z2qLYsKsFRL9UqIpKeS6fWvp+zacGLSz1Qs2lh6xfCLcRE6puvIkWMDF95dfflmdbc727ttnt99+h42MjVlUzv3s0JKNFcbticozdqL/mPWm2Fk+EJBAsblqS3LMaZDZ6rTNVK+6435+5ZRNV67oe92ennzYVprXba51RQz/qlJPy1hakpKXkZ2oWCpWtUEJgLgMglS8ZQMoyYQUsRRPgSljYoRErWppiColxbS/uDoIZPHlFWJygA6JoVQVc83JieiJsxFZzIoNOTJ6Z6o8YyXlM/PqjF2bmLC9B/YaSyxOVV616fqszcg5h37jyVHP76eBS9Ur9mrlrOrYtkl1oF2JMZW9UbC9XrhWn7CzlQue16vVs3Ysfdjb6o0CaWqmdig+b+lmzKq1VbsnfqfVS1GbbdUsO3DAaqmkzbOhooyeSxenbG562Q4eHbfDJ1jWIUMIPt0GoL84qvNrI3RizP63TY9bg/C9GwBlyW7K+oz3ycBSfbZ8TxDe737uoyVE53X5XgU71AVgM8ja/JT3+/jQMJk50A6vF1D4PkrbcZRvBpxk4EoZZ6sL9y0BBae8QSzYePHG92tL8zJoZURLyZPdzXAnEFCbvOb0jQ+ozmuKZh3W8IKeTBHFoHVFG9z25xiiUgRRGao+ItQBpvBjcMVzcuqFL1M05ypFi1UzNpySM8y6/g4QYKgvTrpT7BvYdMH/3wYOVO/q4oQb45l+yU6CU7qflC7ZK6f2nW+9xw6ODllchhl7iHjgQHTyGQe0p7epZHGMUbuMffGrX7XvPfyw5FvMHnjnO23Pnt1Wvv7aGwoc8OcbLgoRZm+sBQ4Y0VqWwbc0Z+Voj331L79rTz73nK1K3zU6zsCBsXF76223WU74EzgAV2bIPXf6VfvkDx+xFy5dvoGj+L0iA2q0J2fHBvp9rXYYPDozO2t/9NTTdkoOOQb7ZsAQXpIuOjk6arf2plVvOYSdNvhz6ab/+PgT9srMjDsBpObiO0ftnZdDf6C/344OD/vIN0D/OzU5Yf/740/Z986e9cBGWC6f/L7aOZ3nLWqfnJw+5y3J6jNz8/Yvv/td+6Of/MTOCe854UXA4aWpKXvm2jXJyIQd7uu1HJsO4kh2+t815feJp5+2f612I8BBOvZzuLpcsuenlmxJtNmdT4tPSrY4s+Sz91jGx1IBNgx8fqloX7s+aX8xPWPfn523Z5ZWbVJGJLqrX30tHUXvqlX1G70XGEotO1eu2vfnFuwrUwv2F1Mz9oQcn3PCtyz69Kp/9sjI80ED4e1uiniqHUvapBzIJxYX7Dsq62EZ6s/JQZmosayPc78JNhNsoK+KXzGsRXVfPy1+48jCKeF2vUHQoSH9wvIJAgByQkWOJsEp4RqXI96QI4IjTXuxbwH7HlTrdEvZEEpLn021K8I34QGOCAERlREEK4SByvQBD+HdUBOm2yUPPLRiQZA1UtdveYPMqvCNJtUmbJKMs8v6d5aBIAMqqpsHNYRXQrTMdtoPnDC+Wf6WEB4EY1jTXWNqtvLM5nosRQBY/QuKsIEjI+7B9F85aMKLGQLF5WWbmZm2tPg+kc0Lf+hStVPtq0I6Z+fsmvUne60nI7tEfdT6x10ftWZOqxw5VAXJO5bLKG1U+rgtWyQiehIYwYGKSzc8Wztty5GyTUdXLd0zaCOpYasU522xOCk7Z8peuv4ICzVVXNXyaWZUwOLQTnTVRfCFJQlc9IP66rI1JZt9pF7tyfR46OyOHtTtpKW+bBzJ6Qp0vsbSou/vgLwgKO8z7OAxvetT83XPe6rogmPfXGQzxoo11Bbu3Kps/4THJFsIQsCf6CkvWzhwMeLOsgm3HpQPPBMEPNSO6sPBPgVCNJ2ylnjebQXli3Vak46hjh6k1Kevq+dPco7N/lS5ID+/dJ9P6lyUbMYpz2bcweUZdNCHA8Wx7Nh1XydPgPc8cMAF4YU3NG2K5vAd953/oI90gEmHtpDFylG3g76mOsZXFq0hvnULW3o+IXxXZBP7cgU2YFS9mXXAdHfo2FBRlB3Tb06mgN60XhBIcI71Zx44SKoPiT6bAwe5WMGGUrtsIJK3XCNlmbp4h7VndFQGJDOqQyrug5OpmtKn81aKrqgKc2tLFYIZB3J26RtbBQ4ESukzCny/ALU3dA2fheAbQ0qW1gaHnL43gOrlM8OVltnZ3emLxZoVSzVLKe+x3qblRgek+5ATO4PPAKCN3J6hhbtAtIoQqFC9tgwciL7M/ohLXjSZpbEJ5+7AAbLC9++i/ZUvdAj1dwhwlNdNtL7xWdTy7QHp9Zy9Wj5rR3JHJfO6bEB9tiUP+B3J9KotAhq7vgjfgYOl5zhC/fniyx4UulC8ZEd7j/kz2nLbwAHTzBLCSfl1gzjSvrP8Q+uRr3l+9awtn79uX/jcX9gtt95qH/u1j1n/gOyUtfLVhLJfmOWAzdNO9dqPTuXtiVMxe++9ZsePVexM4oxJUtrL7VetP9JnuUgQxFtdXrTPfPZT9tKrT9kv/PID9sC7P6L6Z73enq/aqTpz3pZefcSSvSPWc+xtdjG/bNVIza7YdctZxrJV9RnZkMgclpWuBQ4CIRB8+m/v2MF3h879bUFIMNWDc0ojRDJpSDGiMzEIdhEgBIgSlgeERFonftBw3Vf3+68XSEdHCaKvwqxRkU6RIoxLoDeFY9ns/oF71fmzNlDqtb5Mn0+HPHvmjPVIEC4uLto1GTWsi7l69apdunzJNyGcmWNNccR279lrqUzaO0lSinl3atx6olm7LXvCVv2s/YZVmkW7sHpGRkFdhs1Fu1R8zZKRll0qvWKXS89bNlG2JTm9tfaMJeNLcv7NetMRG5RSH5dRX5ACROlmxdRxdRzq42tNoYtqFQYCnE7UlfelgNicCwcLB4TOiMBzzSigjWblXNZbEvatfhlsbduTu03VGJWcSdnB3JvsUO6kFO2oHdl/1HaN75JCTlhKee9L77EDqb12KH3gZwoaAEOJQXfwyWe/8vxpgwbAQLzfcRpJDNvx9BGnx08DKKxEvWVH22M2Kr44HNtjafFF//Ax29t30oaTB2y51rIFGQL5+JD94NFn7dr1aTt4cFx6PzCMtysbQbY9XrTn+rOgH24P4ZvdaQCfBoaihge6IrSb39sMwVP1M/FKuyTHUYI7WA/nD9ZgXT4EF1P2cYzj/RJ2LB/auZgtAR4Fb3fs4e2bwPqMg5vXL1xWEmO2AcqlU6F1+sogKK74KA6jqDejO9BcWrDa9cuWPnBcTjx1DssO0nZj4oEY4Qstu9vDAWOfjfRSqrdkSJgeAxCa+MaIypvAwaXikjUqMRtJj7tjG0IQOJhy5z3mQYB1+GsPHBAFb1T1HnjuxNsbwZ2E+StOtpQcAsrKyGi69eRJe+D+++3Q7l0ybJc8cIDhQ+AAgzmewhAXjTBaKFft6dFz8UxPKmZvf/vb7d577/NjZG8eOMAAr7nzEeIdBA5kOHQFDmJyGpuiYXVuwtqZQXv65VfsxVdftZIcXaAgPXH/LSftrbfc6uvKfbNE8RyBg5elR771/Ms2Ied0K8DBOzwwYG/eNWYjBQIHQRAe5/4Lzz9v1+VcbQeM+t63f7/dO8zspv8vd/8BJWl2nIeCX3qfWVnetLfTbjzGwLuBdwQI0IOiQJEi9WRX0pF230o475x95ujs8r0nUSIpugcKIESQIEAQADEGgzEY73q6Z9rb6i7v0vvM/b7486/Kys7qrp4ZcsmN6tuZ+f/XxI0bN25EXOeloZKyNvidZ57Bjy9coLGqubtrQQZpiLz2gX377JBVQYN0eOr8efzxsddtS0SvHiClW7PgH9q/H8PxBHkxh+VqA988cRK/99xzdqJ+N6yw32nLwu6BfuwdGDBeNkOc7x48dcq2ROgshW5QWdNUaPvYvv5MCYWlHCrlKvXqiG3ZOU5D7JtTMzhKhbnYoMLPNEXidpXK/mylyrEziBEtITZlkm2rcZFtM80x79uU1U8tZzBfpcxhOi2XnieOk6WyOVJ0laNm4qHxljGk2E5X6vj+7Bz+Yn4BJ7UKo1LBFdbtWKGMOSrA6YAPg9R/lKGMLymzOqRQ5x8skS4v5fN4aHEJP1pewYvZHM6xrDLx7ffW7WBFnXFQZ7qAthG0V0yIBis0fK4w7sVyHbMsTzcz6MC1hE+rFKVUM40MCtZT45b0HD/rKVlSJP/pSsblEvuJzCy/rlSjwc/4usoswP6mbQLO7DnpzDrrGkJNNGjLjq5bDNIg1wy6nAZBm82PMg+/zYbZrLx0DR1Syvpq1YRw0zbLYIxyg+W1KGNMtpjCT3z5XnHUb3PsP/lclvHDjE/ejzAd6biF8i2dmMC+oTuRYtla/SiDB0Hiq+W7xLWxeJnGVo1jXB9lT9gOkI4k0qYXtYQPeURhJ3WKbZHt2Bvdjf5Av+moWW8Zl6rnUGldwIA3T6WfTU05KWePGfPErxeo3kGWE5BxT1lUI+5mZCudDGfGcbckuGDtQdwDcsCTVoqrrWmS7ypPepmuDjTDmCBDuUZjtSo9jTxjeZMGNntLfmCG1tZNGuvis2a7PHvF75p51Wymzd7LMFaeLMPOL1Akgj6V1g7JJk/pgEczptvla2WLjHV92rkvcmroO+tiRj7TWlBc4ct0viXqAMJLqw31zilJX5Wpo4OqbYijPRK/tB0DVqaCnPvsK7b3ne/NacBxoi4ciI/OXdCBiXIcuDgwIXyU41ryr9p6tL1PfEV+1coOXVOo8Ve8E6F+rhUhcsDIyaZZcVvRIRqyPDkG7IwDxtdWhSjzkuPA3argZ1kN9XHGCZHXk74Y+T+KalCHQWrPu2QGeYS87MtR/8oW4cvzM1Mgr5VQD3pRKnVvVbjWcaD+Yno8cVO8TseB6qznqzwmXNnWjuOA8pXpusGcBnJ0SS6Qh13HgcgyNZ3BwkIe6XQEg2GWJV2G+Ljg4uCWaYH0k5PF9ET1SxcXF5ixVmy4K8Wvfc/2J86mp7I8yVcn73adma/orRsm3BVUaidtHdLqQ3ZEJx+B3pHmAfKxTWB34C4oUo9fLHux1bsTdwf3UCSlbPuW8nTBul5u2voVwn3kfdFYpBROFkP/Ie5LmBwZCQ5iT3gr+0XJZKpslp6OAzkNyD8USu0Ha6A0t0YPYiw5ionGIF758TN4/JmX8Sv/4Fdx4MAtNkHbLtzkhGb7JZO9kRTy9Th+8IwHpy968Kl3e3DrziB20kaRs2CXd0fbaUBepa178dwx/PZ//S/Ys28Cn//pjyDZN8gxpIqQVpwx3/LcORTOvYhQ/1Yk9r2dY0ICo55hDGIA21oTiFY5DhWWjUeDqSFHJxRSYp7VTvgmQA2hvWmeRJIEZUU5uNpSIRdEhDYhXHAM+rVn+u5Eo3nVbojOP8XfXJBx7QSHGfmMIUDG0P5Ov+7Bzx7Fq5dewKOPP2JL7BaXF3GUitrCwgKWVpZx9Nirdvr1zOIcTl86jZUiFUdfCZVwGa1QC9uObMHwoX5UAwWczB3HpeJxLNTO4lTuRSogr1FZOIsz+edwtXQUs9VjuFx6Fsv1V1m5q4gEMih7z2AwToUq1U9ZU8FwLIqxGHHjgBGjIhxiAzn0WKObK0wcgbkWNmw/dkpvP4WJBhMNJBxstDfcPM9UCoqVGDviGMbDh3H/4Ieo+GzFBAfaw6k70EcjPOrVXsU+u65xkYrs888/jyV+vlle+dsLHDg4SFZzy2ZsydiQoREa2MLPfuMt28pAxWV7ZDcGMzsxf8aDI3fchzvedRjRJNtMbcTQC8TDvcG42/46wYm/URphu/bngvqclBpqhOuM6hvBWj78X8aghDeNJhXvvuv1p5kXGd0S/r4ee7L+OkADjgl5KeYm1Nt42+e10KICpZk6O11b/WfdnxQXvlfSdl1dWItz7Z88tS0q5ZoBI2O0Uzhg7/mn/+0X89U+WqeQNlhZnU/cX+3Q0ceUH0co7E/dip2xPe2nfzvAZuSpPDUoH28WxCk2M6ofqi+VBQsaNyxQaeZYouWo+q0Dqtx3poCzr5rywvDu++7Dv/n1L+GLn/8sxkZGnHxuIKfcvqpB1mjeCzry8DQq5kx+19134/7bjmDnxDh2TUzgXUcO4949uxAR71O2ukFbY8Icg7QKYSMQP+oUeh08KOVZirBAxpvuvpfM2Qii7N8KOgyXer31WcFcLoci+8hGIIeDVg/Y8u42qJZZGt3LNGpkVPQCzTTPM285CKSAeyknlosFPHXxouW5EZzlmPraPMcN8TyVP4HGEJ25cJEGx0ZQptL36vQS8qyLxiDtDReJ56mUPrecxaVCsR1zDaT0X6Lh8PTSMhY1M8s62sHKfK5aPbWUwcl8wQzwblhhvV5ayeB8mQqalEb90VDIU7N8gng+yZBT23aA6nGCBt5fLSzirK6WU1lE0gwSvsuynIeWl/GVqRk8vpLFKdL3FPH+MfH7+pWr+Iu5JXNKKJ31g7a+UiaxLpO2j8wv4I8mZ/AHly7hK5NX8MdTs3hkbgFXdE88eaPRFP86s852k4QZNsDFXB6Pkr7fvXQZf8r0f3rhKp6bnrFtLy0ZUDRe6vUWKpSNHiqSqwdCMq+ZTBYn2F4n5+cxRx1IddEWC524T9MQITmT+acbo2pUQL3xAfiKy4jRwNdWB+kX6n9a7uyRM4v5a5WDbitSOwiE7/jEVhw6fAhpzZTwnTcSpf44CH9E20WZR4D4pEbRjCTJa2Uajnmrs394B0JbDplCW548hvryVaeNxRw6PDU1zs6RMkOyUsrarQnl/BIur5zHpfxryNbOE5cFhCN+RIZGEYnFrK/WSO9SLouKnMI68LiNazeozwaTfYiNTiA+QGWa8eqMXy0XUWYelax0hzX+Uj5VGsXa2irjxs9x0idHCePUSqQv26TJvqcZcm1rMGcE+3UjTryYX4v42FkJfGfjLTlZs/tynsvwr1EWWro2D8k5bedckNdkSLug2iiOguJrpUE9HGR66oNFXc3LT+ZlZwxIvuqTcURzWry2AlErFqzdGSQP5NzS8ne7T586prM6QEYL82GwfJiF8hG+5pxh+a7DwK2TBRmaorm2hqg+CnIKKjCNjGw2qDmMtbzaDaK18K6zPJYGPjEng57LBoiF0xgKjWLUN4Yx3zhGw6Poiw2acaa2ccpfw0fPrO1ZJr/YdzkwdOCoPWf+jUYJBawg6y9hsb6AmeJlLFSmsezNIlOcQsXLusqGlRwIelGPBVCo6uyWDvnBd+Il6/cd4NDnWvnkgvqog4d+EEe2i63YEP/3ADPCVZ0Og1srDXLZCqKRIEZGEhyDJDuoL6qt2yCbSY5X91yA1cBneuca9TcCs8k4nq3G5W87yJBftZpA+Whlhpu/uzqpM3/TvVkHn1vvDjDHsJ6rvbpAh+zmmxW2h0NP8ZL4pBOa0QHyKrmmTPnSBh0eaw4FA+W91m62nZBBN3tZud0gfLTKYAOngQueAOvY8mJ2dgnPvXwCu3btwn333Wursdy2lC7eKLIcTZJQDi4WYnjwaeCV0x6Mp5sYTFLmrveVOPxTLaKweAUvvvgi8rkS7r79EEZSScr785TpJyk3MihdOYbilVcRHtmFxN57Ka/XJsDM8cBy6/lFm9TyxwY4Fjp6jFcdRRGurfvag1UG3Qyo0FDQubpNzEpBYYzdCYrjBvvpdB4X9N319DjM4wykFjbxJ4bWANgZpJy6ecl5cOLoRVw4f46D+jQaoSoqrQr88rb1k2EoCPwJLwaPxFGLFeEfbyF+iEpdXwbBcSqOuyicIjNYxhkstE5hpXkGs7XXsNh4DbnmaQrky6jgEiqeC0hHqggGFhky2JNKs1NQkfR7MEAlKMBPzfpEpXgTb3msbDWB1ZWVJ91Fe/vTp9qqHewd//jLCXwmxWNN+Ok324352NIebV9IcgCncKnSyJuZu4JS0YPdsTuwPbwfcV8KMW+cvB6y62XCHg4E/DOKtvER7ZSvTreVt1Z88/9PIBrXq2VUqWBo76ZXMyvJQfs0I5V0ELg85m/5kV8sWBhOD2O4f4BygoqSxeoNDj2vjWHP+dcNvZ92Q0dfZftoD6QdMsjB/BqJcgNweI28o5lUebephDqctv6vE2xFC5UIf4L8RR55Q0Dam7yw2t64xlJybDUEFaT1sIGs4qjJWjmGS7vXUCy2v/N/XVMlAd828PTW4t/gT6i2NEBsAIrj5MOg/thdN6U3nJywBmtPlE4K1HRxyVa46ArRv02gGXIt5a/boLu+FpsC0UWB7c9RfV0w5XuDIJ4jYZiOafk7SN6L0QCPaFZU+emd0FHYCKwvKi4VievFE0gO8iPMMt5x5x349c//BP7FL/wc/tXP/zx+/Sc+g7t270RIbSmlhMFw5+fWZBIHRkfNEdAL5FS4bWICA3K4q17GJ0A/x9BDIyN2Ds1GsHtgADv7+6loqR+Qx1QPghwR2su+EWjGNy2ncocskpIWoUGoO/s7n3eCxlLlbdsb2nF0a5Cuiux0QnRDhsaNVjFYio5xY4EGd5ayaiPQyojlch1xjl07d+zA6MiwzZDLIXCBRnp1gzK1KuI0Dd7Fas3GLVuVQpyb5IlXswXkaAD3am49m6XsO5tzDmfUGKoSpoj/8UwGSzRGepWolQPnS2WcZKi1mM5o40GJ6U8QjwcXl2wLRYW/ZWgpCPd51v2HSzm8ki+hRD526MP/+W+mUsNjS1k8ukRNg3VV2fM0Ak/mCnh4bgk/nF9GSQd5Mi9zopF3TH9gf7xaKOGR6Rk8eHUGz9P4f3F+BT+cWcJfXriEp69cwbJN6siAY/1Iizrligy+Sq2OV69exTePv46vH30Nf6pzJ15+BY+fOY2ZnAx/8g6V8KAMetJHxjCzgM4gqIUTOHnpLJ4/ewbPnTuHk5NXjTfs5hsdkkh5qxUCXh/HT+o+2mJhW0F0LaLOMPCL1uwzOiQ22c90rAv1MipNzlYEbYvwUprmlpgX9biB7QhvvcPYUGeZlCdfQis3IwKSmam7qMz0IFqhGIpVjtO5WUzPvoTp5ef5fooKd5iygroXeSPIvMPpAYRtEifgGNBsm8rKEirZjBkV3aBxXLNwcjzKiRBmWYGwsxpKB/npqsZydgXlQp50Il/I0SxiCTROsl4tjtEtKuXS0XTOjdKYEc+2MH1Os47sb61lZ0WfGeHSvcg7ppOQflqtZtsP+CdDXn3GDEv2Y83Ca3UDylUHL75znRM2NvG3VjIIFw95TKsUhbscP+Y0aAfnsE1mwbzMMcDy7JPBnAcMxkvMb91z/W7jY7qIZDLB9FPhwExN33DTEJUKf9stD+1nMvQUVyseauIZ9n1bPUtQmaqPeqW2SyofSZMCx3K/6kI8/YEI0oEBJGvUuZsBabdItVIY8LO9A2ov4UNqGE7qRw5Oq/ptu8m6oc52ypaXMVOcxHJpHoVyFsvkv+ncZcwun8V0bRorgSJqHK6bWtnBti7WcsS3g5dEF33Y/5sHozOD6m/L+uWUCoedtuwGxlPo3A6g9FOXV3CVIRoNYngwgYhWlJBntPpCILmp1UG99FUDyVXyjeKYjG3rxxuB9ZcOHLSdTCs4lH13ORppmWP71/VB6TR2mdDsAVqlvS04hH7PoP0WT8np1QlagaCxzW0Pgb7W6uIJ9xk/dWBrR5x1312QkJTDIMT+eR2ngcBLOVor13Dq1DlcnZ7H+9/xNjsQX/QUuCsNmlppEI5joRDD957y4Os/0LjbwkfuA7Z1L/gmTk1tRSssY3klg0cffwFDQ/247cgtiEcp54hfQk6vyRdQnD6O8MAWxHbcYc4BawxlIf4qrKBeXKGOTVtQV+JqYkMkYH+To3Q9Hdp/bwrEIBR4OvVW+1I8HKTcjn4NtBHtxZzGaKvBfSYj9kahM91aELQ4KOu+Yi+ruIWDxZ6tKex95zBWgufh6VvEwD4KreQ0atFJBLcsoRg6h3rkCgLJeQqASQ5m84hGcqj5LyMWLSAdZaf1LWBHKo6haASRQAsTiQTSYc1KNzHAQVB3vWpZYCSofahyZGi/IDsccTWHBj87wR1c9NnZFjYYMEhgaOmW9i7mKDCWOcCVml7McXCYpQFUa/qxRKGZk6JCxs9yYCmxzlWWVQwF0YwMUGnoQyAfQppSLUZRSmysQ9lAwjJIsXapa7Bz507cddddyOcLmJqeIoIdwvXvOoiupSzq7GyqVyg56OydpNAh87QjrQfRafeu3bjtrttR9uZQrmdN4DGBE2HTIGrfbJr1sMon6vB54sFByj0N1X3ncNMaP20EalO701qzRZq9ugE0chkTcH6tbCG45XT+3QjMyNJy2vaKgBuBZl80cElxE3SWpb+Nnrmw7rfavlxwlCcquWspNv7rhuu9E+i51jm4MXuB81bAerXUdm7dNHMpRV1LGLU379rBSPSzbQg2gP7NgtNexGkjGb8RsLKmsEmGkG8tKA8qexb0XYO2Pu1713sp82w7Az53nAyK086L+TozzQrteN1gtPTxNdPeABylx+mp/akk3nPn7fgHn/4kvvSZz+Cdt96KPsp6w5dKiTk1KH+peWArx8FPHTqEd+7cgSTlr5ZSK2hM6Kfx/pnDh/EuyhFdy6iT8l0Y5TjysVv2423jY2aou8a8/tfv7ek0Ps18bx93Dpa0GSX2Q8Hbtm3DRGpt+0Un6ImcBu/ds8eucnRBsyi7hoZweHhoYycH+8ddW7eiP7p2GK5miNL8vZGzQaBVEUlbguvwrkvvFPFQnhuBdLAw822U2YbEPJFI2bJyGT5Z0naDVrXnK6S/Zh7VbnZdMhV9GW8yvqsb8QNB5xxkVo08KmHEWdsYFjnWCoteoJgFppthu2vJt2ZXNQO4wjyOUv/RtoZeafVstlrHy9kCDRCtVmB55GMdUnh0eQXPr2RZbt1WUagMxdf3RZbz9FIWZws05OSoMKOpTgo1UGDfeGZ+Ec/PL2CJ5cpBoSAd4GI2hyc5dp9Z4jhHWREmP9phh3yn66O1MuTPXj2G758+gxenZvDa7CwePXMGf/LSy3j6wgXkKiqLdKchrP5Wk45Beq4Uy3jo4jx+/6nn8buPPYb//IMf4D9957v49tPPIk9dxM+21xYH1KvUvWpUQsnPYRn3QXi0pYFGuzcmnmJe+RwytCCbqSHyNfUlKrkWP55kHLa/+ph7a0miH6FttyNA5Ve3fOQvv4Ly1DG0NJaTRpVqA8so45TnCq62zrGPFhDn70Z+BQ3NXIuuDKYjkufl5Igmk4j0sw+QN6VAaxl/hcZ/eWkBFY51Mmod3lgD8ZiMKN0wEYknzAnBTM0Ar9Dgrywt2mpPKd1MbGkk96RvKV6T7dCQka+Zdupwtv2L73Q4YTUWo9HJvqOtADTcZQyb0S2OYHkaD7Q1ypwKfKZtPI7zivxC+lZpvFQ5vsl5UZdhzPKVtzkFmJfJTWZlS+FXVogD6VNlX2G71sg/Fhivxng6KLHO55aWODiGPY0bftchf7blgvQyQ3/1PYPqojTC0d45vcHo337nOhmq7DsqS7PoGh/0TodmKq6cBHKMOCsROObxT+eL+EID2olNvVqGrx8VyWrirVUCzSbbtS5nMuVGIsJAXmz5EKo4kz/q4WoLa1NrGgcnp7fZW9LMwbcTRP9qrYxiKcdPOdBaNqlWrpBXqD/lyYMrniwKoRKqCS3v9iEaTlH/3/wq0OuB8QeDHNX+MutKnc9Wfxjua2COBdWvLdPz+QoyK0WE2LdisQB5VrP9WrVEmvJT/Ki/1QnMHmDt1qaJTaLJMUua30h3s36mtrkBKBvJ/huB8uveGtQJwjNbKeJKSYfFtx+y3brB8NKWyAbH7Kq2VjlQrTXbKw/aabTqQM6DHnkYiMRB1k+TSdfDn+88QVUSWFxcwAsvPE97Moz333enyWNVR9s/taJKhxIimMKF+Ri+8UMPvv4Q5QXt2J/7EPCTH/FgZGh9QXIy1CnfSuzHr129iudeeAFve9thTGzV7TV+BKoeBGenMXf5CeTJl8GtR6h3Uwa7CLNdG8UlW5EgGyigW7pkB6nf1mhfZubaozhBnUB/7i8XrDNtElymsKCaUxCCQtiUPBqbdpViO45RRsFJaB/XYzw9d1YM3DhYGV3B8eB4kV+p4Nzrczh4+3YcvHUbogkODN5p1LwX0fBPIhEtIBCcRzC8iB19aSQidQzH/XYHcpIdrC8UwFA0bic66z7kOAdDO/xEDWLOAB+VwvYyns7AP2LiVKYDHGG1nsbWEh3P9F0CokhGqlEpzpRruEJlpFKLo1RNcsAPI4BtFIJb4W1MIIydFN5DpPsYG3sUhXKUv/tQafRhtsS8A9uwb8uHMB7fZ3eptoo0/Gz5qCOkJXh6tbvrFbx06RLOn7tgQp3/Me61QvXvEmgwl9Kh/cxaqiWngZbsqK4bgehz5uwpnDp9AvF4jDwRM8PB9opukK5X+791wHZV21H50/U/HiobbDD3jX1uCtTuMnqUtp3+uqD2J09an2Z8492uP0Hn914g3M1ZQWWNBGw/3Tysz1/fnEHf/e6+d7/3Bpn2iuHws5ui15+UH9XdZNwGcTtBv+1kant+7XsDVttWH1Cwl1dKHMTU36gIUXzWyh5MRPZjR2SXyZh1oyrbTIOLXQfZdhb9XQCjiSk1JEyng0DKrAXyoZpC44c9b79fjcf3ercu6Hn7u+K0ZZTxdS+grDa+pULbs01WgfQm3SWHhbmCxhpzBDP9qtGsclSu+pACFXA/n71921b8y3e9HT9/60G8a8c2O1zwg7t24dfvvw//9F3vwra0DqV129TBQwa10v3aPXfggb177TYDzfbrOsR7t0zgV+69Fz99xx0YT6VYDWdfs24GEbxv9268h0FxOw16fU+FQ3jX9q34+IEDdmihC3I07hscwsf27saegX7y2ZrEEm5yMhwZG8MnDx7EoOSL3rLcFI2ee4lnZ16doLRaGaFVF1qZIhJpP7jgCJ/JAbKG4XoIU5HdGvaguLJMu0kHWOlpC0GfB1His1E6PU8QH90aodnROo1d8YQU6BQNHL+TUU8IsU1j6kv6YzzXwNuIhdZAsoNcRD6xbRzEr9BoYYYGzPWS6p1WHsgRIl6VbNFBimc5xmfEQxvAIuOfLNC4o9DQn00sMP1CIYeLuRwKyq8LZFgsFks4S3qW+d72rusFjcZSMYfnL1+22zG0FcWdqNCnDrF85cpVLFL30A0OpSzHShoaWrki/F+7NIn/9sST+PHFKZyaXcDrjPvosWP4gwcfxusXJ61b+gJhZ2+xGVnETStbYiG0IkHMs+xjV2dw4vIkjp98DRd1VaP0KNtWyrg0xkQbKbjB/gloe5QU5AbTKc/ElkMI73w7WrEhVFamkT3/DK5eehyXFo5hsXIWudY5FIKziAwlENd2OoIOKixnllHK50wOrek85A22u7bdRgaGEE6l2cdpYEpPoPFdZt21kkDXLlqa1XRroPFQd6SH+/rh14oB/ZH/mvk8cS7Q+KZRQPorpfqtGcMBynuWabP+CsTJDGrGqaf7WQ7HWa3sMYNYfZ3jPVG1AwwtP8dgd+thDgKWoMPnGuwvdZXrxpEB35ZPLQbhorMDZLC3tJWlUjXnZ7OqeOITZ4VBXZ+VMr+7v8kPCjTQtRpAhzLKiWV49wjmOFj32X5OXFf7mXiK34WD42RwnAZOHsSTcexASurUMU8Sfa00UtRv+6jfpr1D1MkHTNtmxzfcarUC+wjHRz4N5qoIZSpmTFd9NfYzrbRh/uZgcGjnOA062lR0JD7dsMYvXUDeiUb6bWtEXyMKf91ph0A2j5gvTvtAS/QlW9bsoI10RoHJdaeXXgOil9pGB0DqIEHxhQXWzwXJPG3/EF21CmTywiIunl3AyLYktu3qR5g2jVbo2RaRNlxPjzVQfnLQd8SRjeWuPtgorZ67cd4sqI9drywHSPtmgPSIo0F5optkdNOLOT3J351t2EiMQjcqgbaAC3rtrDpoPxBfSB51pFsF6WQ644L9+LrAaLZFIUTcGx6cPXMOlyl3b7v9doxt2Ub+02onGf/L/M5+GEzhzFwCf/RXHvzZoxzXYi38/Eeb+Ox7gfFBtZOTrfEu7bhabpkF+FCgXvX8S8+xj1XxrnfchUScNGDfLV25gOrMJQQnaDOObUFDV+1qu4/+JONYf9HBH6Ps0g1dciiKpyqUH7lFfq9r4t2GOhXbEXqAsLtOcDqBmIG/O4MUWQlqEVr7Ecnkeu6uDHDTW9Aby+tNhjYzdf4mh7EDArnlMq6eW5ZMIWp+RPwhbIv3YyAUo2Lko1IVpcIWtiXnOmdA9xiL0c1otsDBTEFlWDnry+oG6/QSgj3o6gopl3n1aXH1nEECQFeJiGSlmg/Hli7z+QjC3h0IYBxJ7z5MhO/AtsjtGA/cgltid+GW+D0Y8O/FzsidNDRuxaD/EOPchpHQEQwEDmAocBh9/m1UqoYRTWyDLz5sZdaL82Q67Rd1BXR7kOgQQIIoFdEdO3ZgaHiY79ShiLvqQIYjcu1Yf3dAilMtOwcdiOaPJtlZqMTKu3YDUPsUqYBl81nMVWaQqy/bLCCZoB3jWtiIR64Ha/3zxiDnT6OQhT9FJUM83wHuwKO83O+9QCXVC841a5sxQu3uZfKIlpEq7164bvR8PTAG+dDwvkkadYLKUf06/9bKd7+t4aLvLoWvjb8xyKiV4qXlXW46989Nv5qH+gVpJHpquaDz3A3d4EGtWMHS2QsoLGQoxGsozy5h4fIUMlIa5X2mgmZnT7TBFC4Keg+NOFsh83cEpKh4KTfYKxylRbJGQaO0BLQUIv4Z/fRMMsY+nWDnVvBTM+3ue5NDbjw3r87QBY7iwTaR47RXc6wCMeEAqlkAy0c8qgFVuK0Cv7u4qmzdxU4+kcM8wXHkg7t24l/edzf+n+97D/79Aw/gf+Tnv3jXO3D4OtsY+sJhfGjPbvz7D30I/47BPh/4oKX9pbtux57BQTPwnQM3SZOGY2ju5vO/d/fd+NnbjuDQ8JBtd9AhiPuHhvCThw/j1952h21xsAN22yDZ1Ecj45MHDuBX778f923fbisJdC//MJWOD+3ZiV+95222UiHCvExxC0U5nnjwYeJ43zYqIh35uaC0H96/35wlkq3mniOeiqk0H2B+AyynG1SvQ/1xvGfXFuzbsQ3pPi3hpPJHEvezvlujEXPc9AKl3ROPIck+5xgEbi9nnokooppZ2wD6qYBv02yzxRd4kGJ/S27gGHFBDochptUJ7c5ycbUIy13HI71Bq4p0NoFmmwIBZ/mvDnrUoY0bQZUFZGlcae+33azAzxqNlAKflUzP6g1yHmRKFVRbNBTLuhWE9KEx06QRdX5p0XDvBcs0Zpc1Iy6dp9VAyE9DjDQp0Wg9fukSZjVb3YGvvs9nMjiqQzqJk49t7w/FbduCHdTGNtKe9hnG+ctHH8dvfvVP8Nvf+DaOnz5luk+d/adOvHTlolfyQNd/yknCfufjWK3ls6YnlXLsZ2VEkv2Ib7sdGD2EEpXhzPQrWDz1LbQWjmIL8ewPaFaN7cSxKpIesO0Jki/mDFict20JMsK6QW0RiicQGaTuldR2Uxoi7NflzApKC7O2zcP6fRcYboynMc0XJ75agcvvds0x09ZJryq/a/WMrQQQz0gOkCbQqgPSe9UQFD00CafVu3pHPGUEmvFNg8VxHjjneShIb9OnQP1aThBmQj2nZGnlDCCz2KdWF8hx0KSBVCf/aVVDXc4BOQ6In8VnsDMGWCc754D5y3jXjL47+y9Hiq18IT+5ZTvOAP1uG+WiCePqU88sbRtnC4rPYIYK83H0Tyedqxs3yetaMawVBvEa+3IphLAvzP4XQbJOedRK2BkcVh7zkeOg7CuhRXkQJP8FghyzYyHk/Own1TzjER/r6737mtGPhpjtt181qClz7bM3RML9GKr3ob+RQqRJfEotBAtl+MjT0gCU1myHdvzrgcku1uV6oL6k2yAEws/Bkd/ZRhp/dGBmg0ZqrdqiDh9AOhUxp5/iyd7VAZJaqSEHtM4csFsM2nn0Ahu7+emuYnBBk6TXS+fC9WuzeejMRysPfORhbXldAw/l+QBuCR9gP2a7Uwb5GuLfOsrsX7piVnaOQbiP/FJHq2PFgYDkt5UHa03AL71WHYiQN9iaIIeBJ0SaB70IeChHyg08++wz1sbveNd7EUsPobo0TeN/QaijGerHa5Mx/NdvtfDgsx5sGfbglz8FfOQdHo6Haud2xgLmUc1MU5ZTTLCc47Ov4aUXnsf+Izuxe+82u9K3PH0J5ZlLiO3Yh7Hdd2Iw3ofLhVM4mXmd4oC0yM9Tl8zBF+s3+eoW0Kjk7RpGjy+IYN8YfP/on330y1KA1nOwfjhB6VxGvF7gf4rd+09MKGFoSzepSNEwN0eDSnDzt1+Edn5Wuvv9ZgI7jz75Xzsv/XaeScFUsan+GPqHEhQga94xN406tPvMPvWn9524WU+zJ6vPOsEEVsdfJ5gAaIfON6tp9GmCQgN8E6cyM2TsFAe93YyVpLJ0CAPBLRgMjlKR6adCmkQskKRyF4Tfo1UP7BgUciEJUl8IQT6P+RMUrDE76FB7vaL+GDu9QxedGt2isCBnOFd9sJPouiUXJ/fTHQg0iMp5MD09jWPHjtntEpEYFQG91H+W5lqa/G0EnWNQZweVsRFIUAHnoGLLvTcBoolObR8bH0fOu4hMbZLKNIXBdQSuw0e93m30nOV08c9GoNmMhq6ro4KkK6A2xKGrnF7lNrIrdpJ/r4MVu/Gp69CmUgH+wWFb5i/ojtNZxob1pCDXOQM+Kmjm6LsBOGcchNoG0/XBZnqo1MiolkPEBeHp4Er+Ztlkbgr1NYP8uiClamXZDKDA2ET74cZgszdUqrw0zNztFQ4tGKRUcRDT9hI5F+r5GrJXrtqVSPVyFXUqHJ5WCKn0dgSp7GtwluKsa1MNyIviY8nx1WVlHSDa/nXeqiCwKxmZl2512GzfF+2q8xcM32CS/CPcJGckQ6T4SiFnHF+Q8oXP9FsnkevqOEZi+qparn3OBdOQLvKK+0IR8oXTzuXZc+1bFWLWz+uUcZ23KqgsnVQsL7/iCPdrblUQDTTDyfIrV15DZGgXSU0Fm20mPGXM2v3ifK/n2p63equCZmXavKd2CFHh2No/hN0jYxhNxKjscpxhm5ssltyvk0e07UC/hR5x9jGMDwybg0FbEO6kAb4jSXkuRanDgaQ2Fi11HafGMW2d25OK4dYtW3Hfjp14YN8+fPrwYXx8/14c7E8hwPp1t5XKjwcD2D08hkMs7+6tW81RIGfCp/ftxL3bd6Bfh7opHYMUcw9pPtDXj20DQ2Z0ymitcKzXWQl3TGzBz95xBz5/663Y0e+sYtDBZkqrdtThj9qSodUVZabLkqY6iHoL63fflgG8fzSK28YnMJwaRkA0Fz3Y5jpIUss1Zxh/WXpFB2g1wbZYBB8aHsXeKNtDfM24flobUo5TQb/dpqCbDmQIdUKSesp96TTu7+9bdS4YhRhtkcbv1ZLu5HfGwk4IsMx98SjeM9DH8dk5O0LjeJltPlmp4bT2mV8HDhLfO1Ipu0FARrmuuDyWy2Ga9evG0YUICXWAZe5P0jjR3uT2DGCBhsKpbN5uYOgFciLdxrbV+RkhGtgmL1hGiePhC3PLmNb5Dj3K1CqT2ybGsW1w0G5N0KyY+qy2fbxy+TKOX716zQGZMk4Okofu2L0bEc28qx9Ewna9nWSvZklPT07hz3/wEF48egwzcwuY2DqBQ3t2YHpqGjPzi0jrylDG89TYx9T/2/3U0Su175YGpma5ic9ybQWnWudR7qtjIBFCoMVxgga6ZyFjxlWLMlXtIt1ON0v4OB7IEaB+1iAfNXTLVJltxWdq96rNntP4Zx3twDb1OdZDhripgXxuhxMWnBsOrC8zb8lUGdKa8Xb1KMknySo5j+V01ux/mX3BuEksSr4SbjKVzZiRU55JtarAngt/8b9m9UVL5mN0UGAaHQao88U6W05lK7TNb8osyiXyhwq0LSeSsyqX+Vr5mgyS04C8r3xsUolGkyaJiBS8DA0aR9TizeBn0Va+Ibq8hBbxamrLCYnj6t0C4eBlXrqpoME4jrwjPm38VD/HeUA8VA7rohscbOm88OZzc0opH+Ktbb5hXwrBGuWIHHqJuDo+ESY/k0+azRzKhSxKAT/1sjgGPGmEqtLNRE+WRxrUPDQcqzlUmqQnaSlt389qOtcz6nsLsWoNxZDfblKQs8K5jpG8wfJ1A4Kw09WRAp85RPibOKdo8EX9EZQjlIfERXJRZ07Vg+yf5SXSj3iSf4PKT3qTymectVsVBKwb8RANRTebeFBdu0BtEtTZE5SjunlEzlTxt0C3KeiqxnzLj9OvLyC7WMaeg6PsU3HbYubaOMY76mPsDzZJau3mtKGTl34LuTawospbeEtvMsISzPHDelg7ic/ER236dIIcXnJWeClPm7Y6dn0cOQq1KsTO+GjnLfCxP9rki+ggHIS/3jOYM4N5yhlpeBHklJvL57FUqGMoNGZnrEi+NmkfqTauE8vkgXg2M+XQJD7IPNd0JU2QMhrlmWjCB/xPB2VK5/FF+8zmMkfMBqsNzGHAtlcIULbIaaBtMjNTV/D1r38d27Ztx8c/8UkMDI1YX5TOVfcm8eLpIH7nzz148SRw+74Wfv4jHrzjNiAebePRBtPx8nOGUyAxhOXiCp788cN46pGn8XM/91HcdnAvGouTKM9cRmzLTkS37jVZxhog39BtDU0kK8yT8srP9LKFrI6sdKOUoX6ctUkyfzTNcZty8x/9w/d+WQJTDWfKVBsbZrGpv1XPmX1eJyh/NbYEqRQqCV5rXL7jHyPxn/Jxg/PsZoKlU6N35KPnKqdeb+L8qWnMzixjYscAYgk5L5iuDS4DumV3B/7nxNNvw9t+ONi335lHtP3ngnUkPecjfVpM/WiDCU396bMdtEwxQ0U05BukYJlAX3AHRsPbMRHZQWUmTqYLUuHUFSBSONUGxJl/yr9mnjDtdKSQJjNLHLpbJfTnPlN8A6WnAPP6KPAlxHT/uDoTOzzNLYtSpWDlcLmKn0BXVBaKBQxKiYhSsTe6ad6E7xVHtGnTRfWr2oEwNHD45+L7RsDJS3cUCz8KAZVzs3kRPzkNaoVl5tFgRxlAk7zpJW1cnG8EU1NTOH78OHkB6BvUqpQc24v1aokOqns7YgfcCNfud6qr/nehm79WcVV9NNizX9kJ/xLkhI3K6nzu5ufmKUGivZgyYjXz0flef91Ql/FMXvVL4JEWveIIOsvshddNOQ44YGlLhox8UxpuAHbDhGa8mDeZ3eFjvZAC0f6z/CT4madg7c0Gf5qJya7QWMvBT+NoI1oL9Mbu7dZAKaWpPUgqjaWTskTl03UceFqOsR7t44DKqKUkBXbfBEbSe1kP4sl2l3G4ChyoKysc8JhG9/h3Owf+5hwHRTvkzOTuJkCOg8rCJSvjGseBZrJYV5LaljjL6WuOA/K4Tjuv5lfYliZtrH75pVkzIkhoDno03IQz6aSrhkJD2+ALb+A4EPl1LzLbRtdYirY9HQc0cluUGaXJEx2Og6Kj/PD7xo4DKk9yBigO6yUaaRl7gG0tOaiTj2W4Wd3Vv3s4DvTMT/yd83GcYCsyGN91kCjvWm7RytG+RIEM8BSV6b0jY7iLisldW7bYioPBKMsm7e3QV1eGtMFWXpCq8Vgc22jo3zY+jrfR8NMWhdFwwA5PFD1WgXiIXmGWKceBnBv3MP779+zBx/btxU8c2I8Hbjlo2xGkWIneMhLUh1RnKa9abbB/eIjG7AhuHerHPRMJvHN7Gm/f0o9EvYRStojMovbkagWgnLPkV34fYDunqeyKRpRaxr1aiXBbXwofHh7ErX19ZiTLWcHCHMWQuCdpBPQzyNjXDFOFTBRjvN00wt89OIB3Dw1jNKTlxGwvtSXz1wxcmrJGM6RLNFx0UrdGMek/OpTzII3+B4YGsS9G2sq1wfZQv9I21pbXjzNU7IsaVx2qrYJwHqGy+cBgGvvl8BW/k4cbLG+FRsuVcgV5KehdoHRb2B7vH0higLyh7ZG6jUlOrAiNpWWmse2M6k8doJUtO0gXbZMZopEZIitRZ6RhIz6rYbFYxrlMBlXxbQeI5w4MD+O+HTsoh/qlXaBaypMfAjS6fLi8uIxjk5MosT90QoxlvOuWvTiyfSftIfKqHBzhKKraey9tgHWdzWXx6okzmJ6dIz/4cPjIEdx660FEvQ0EQzHEkn0m57X1w66oNech+5nktax3ysylZgYLuUn2uVlUvZcQDFeQTLHPaJWKnEysT3OFCvDUHA1GEpn1cWa71SYiOvUbeyYjWUp43sZTTd7osDz7VFy2qfqmdCY5D3ysk+FA0P72uhwP1KctH8l8xu8E8YXNpDONnCcqQ2cIWP7CROkUlD/HBPuteoufmL7Forxs1wbb2LY1tPO3fsy4dtuQGebUB8m7Na0oYN0lKU3mqV11eLLqZDhyLOWn6CNnhW0h4DhcanhQqZH/dTgIwYxB0Z51qhAf40jSwfBiFK1W8M9m0IrG0ExQ1tpz4sN0rk6tcduuFaTsc96vBdFWoDQ6m6DFcmWgO9zL78TLcS5QX+NYbocAsv6hQJxGNetWqNgBkOqrJV+VMmOa/a2GKukUC/ch7UkzLc31Jumtk0/Y770t8nBd/ZLGK9tC/Vmn9mvVh/IPkH7RSg2FcAgV8Rp/09Q2o1XjtLagqeVdx0GAdQ1QdgdjKaQ4/rSiAeRQQC5HXErLKMe0iqiAejlrZ1dI/slxUGefED9e6zhw8jcDWkHlCA/VvQ0yloPkEz/p2tSKFBn/He+1R6hBulQpFxiVdk8I/YNxjhNtJxhxsC3eGsfktJQTgyCbyXhc8cQ3zJItRf4VD1P28bPbcSAesf7UposcKaKp5IPed4LiXs9xIF7R2CJHVGfadY4Dgmu3uSD+p2Xu4KTfwrkRRKAxhL7AwDrHgZuv8b/w4W9PLc+xOwNE+u06VOlnGqctHusVCJAuSifeJzFu5Dio6UwEotoMkjc47msil6M/+Yh9iH3pW9/6c7z22uv41Kc/jTvvvBMh9g1NYNQ9Ebxw0ovf+zbw+gUv3nk78PMfa+L2/S1dlMfyW6Stg5f0n1p+yfqm9L/FxhIWZy/jR9/9ETJLy/gnv/5TCJeWUJmdRGh4AtFte012CkQBjh6IUA5N5S6hzLEkER8lX5CGbMtGaQW6WUGOBK3IltNA4PvVf/6JLy8vV1Aq1REKcsiT4trREC7o0cbnB/R+fk0QshwY7MR3Vtau6mk3vBrDnBBOac4/N90mA/9jMip8zNPNz/JkUKfJrBTZjzwYHOlDSCdeqqR2+fbHT5Vrhm37mcXRc+eLUwbT2PcOEIPqrxP0u0rhVSIza3akoH3ItK4ksCvyYvO9GFbL1JTSloLxd7XmxRwHoD7/LuyMHCbD9xvD6TR1MYuD1/ryBVer03g5f5zfWjhbuoDhwBDTrGfkjcAUVymErHuzmsdM+TJOVM6RgT14ufAqdoa3W7kSCoIYO/swFYlsNmtLfvRbdNFbBzt9c5Q5OTMezzxFcV3HufJFDLIDy+P2RqDULOPR7JNI+GJ4tfQ6Yt4oYr5rl7luBBpYZBDJi1Ylcie80xQQHrxYOEplUrNMm8srT8VimUZzhQpKMbzIfkMFt9xAJk++Zn7yTKryqzzEP1cAXQ/c+A43rVf6nGcdPNbO35YTUjHVbLpXikz7uZvXRnDNe/KfHBAabJwbGa7Fd135BK1O0H5l3+BQ+8m10IlL53cXbKaD5WqA9OqAOPWvjYD8J+VMOcgD6grA64EMOOGovMus20K+wipqEGAuhgpr1eU40DMnbABM18jnUF+YQ3DHrvbDHjR1wa2jHKZtRcMBGS985zoOKLB9njCFNNvRRxnha6Cqpbo+Kj+RCTRl1FLeyqhdBQ6E1flLNHyTNNz72f7rcfibcByY8SZjlIarHcrZhUMvWHUcME2n48CUSeKsFTSmpMtIYFPIcdCkgV4lHfNzl83xV86voJLPUEGuIpwaZA1o5N2E40BYmuOAuIh+ol0vx4HPH7J4+cmjiA7uYteQI0EzoFqCTblJnFYdB1TK7Z0cB6yPnOXmOFDeyk8Kmc2akgZyHJgRRJqx/13jONAf87A2bY9L9px5Kv6a46BpyoNwdR0Hbn5alaBxfXU85HM5ejZ0HJD+SiN51TmOtjR+KR/NULdBdJOzWQffBYJhDMXj2Dc0hFvHx3GYxvu2WBjJeMpRPg1YPuvvlqO+oKXNWlUxFo1i71AC2/t8GIsHbGvA4vwiiuyv1WITAwODiFKJZ2r2Cxq9lE8DjLOTfWUPw+F4BHemkrirfwAHEhEa7TTOOO4G5Whg35aeom0EMgQHqQBuUxoq87vIN7clU7inP4Xb+2iIsx5yXAk/GWr6VLoYwyDLGwj6kKTukiaNthGfO5nmnYODuCURR5xl0CQxI1CKl87JisvAZFqtcKiR9spS9LStDczvw/0xvLMvzrGHBi5fBjxsH47borK2KsoJoG0JArWXto4MsPz3DqRxXx/bkEqw8tMBZ5Jhcg7EqTxr5UeWtJXCK50o4vdiTyKK92zZikMDA2bUywlTY6FagkrUiQOwQkNMV05KN1E6nd+0b2QYH9i3HwfHRu18p7L4nTXR1YwG5Itz8/PISo4yI9FbKwz2jg7js3ccxER/Gn6NKdoCwnDBs4ArnmVkGllkvXmMpnTeVAL7b9mP97z33dh34CBGhwaQjkVw/tJVLFEBjujQwijlFHnHDFzWWcdfztdn8VzxCVJ9EclIjfpSA1H1O6FF+nrj7GtJylDWQ/RpLmfQWJgxo115KKbpNayrnRMj5Zhtp37nrirSOxlviie6yJB1Ap8xDznZbQsraSInjK68lqxSn1WDu/1ZecihIANLB1aulIj/0iKWKcfUxrbdkWDlqJ+yDa3lWb6Bngtv5qPZWIcr+Fj1YJ4e4lsnLjqrYGkuj+d/fA7nT81QPwsiGmG9mN6jg/TkUGBqw0f1YFql1/Pc3Aqeef4qnn/+Cgr5MsbG40xGGshoY9xacG1CQbQwBwHz8WcyaLJP6ZrIVTnFP5WpIOesltO3RGO95n+qp8pfra/qoHL4WtsmzJFg5RA//bE8vxwz5H8/ZU40QL7yEj+vVll5WXcg11pCcZG4++WcEd9HkQikUGO3rnF4b4Qck4u5UidfQbFeXHUcyHCXoauJMzkOIpUq5vj9HGk2X6bRSfvBz35j154SF1txIr5iXVKBKPojw0j5B5EgIrpmT8xVp4wvV1aQ81ZRqbF/kH+1xF9yUGXoikml9/L7eseB5ATxIG31vkm6a5Vhpx5pjgPqorr9qqGJkTb/ONBCIVfF2VNLNFK92LKzH/1DccPdcQzI3mN+jKktgzoYVKtMXaeBK7OFUoU4L5KnZ/NZ5EiLmHid9Wckp0zhx99qQ4GaVyshdHaCOWIkXAhqZ9N3+Ok6DhqRqONIcaI4QJ7Qqhzd8tCpD9oKGfGL0c95LtpYYL5aqSD+cunQpGzzN9JIe3bSFuI4u+o4kEOiI1/hyfRaTTa3eAzeSB+eKB1HTLzjJ10JLno63N5sHbbXdR0HTHCsfAJZTw4Xa5dJZx8G/Tp/Q2mbWFpewn/8j/8J4+MT+MxnPsPPcauHCFGi6HjqKPD9Zzy44xbg1z5LttgxiWJwGSvI8C+Pfo+2Vjg6DYUC8UgZrY9ljuLUa6fw1A+fw6FbtuGD9x9E9epphIfGEd2yyxxEDrAtROeiLi/gGEvm84f6EA5QD1LdZCfJaRBOMG9t4V7TW33/4F999ssLORq4ZIY4xbBPFSfTuI2x5hRwlJZeQdDreXeweNagFBjlEj/JPOp0bIT1cdVh1hSWmwndeIr53e/BkB/J/jgSVCrknbf3HfE7v3eGVej1rAvEgO6nmGORyu9soYaQZwRX8rMcGAYorFp2tVqABkKVPWalXKDwC3GwphFa81EA7aDw2YZ0cJyMm2TnI15sSGbaOzgFUkliR+NfH9PoakcZwtoT2Bm3Hbs38KUp6aRZlcJOy34TwT5jmJHgyLp6a6YoSCHz6quvYnFxEUNUFkOrRlcbXNQoPUutMvFKUVHxY8Cfto72RkA1UF5D7ID6nmYdQ6TdZkBe5nqBSgM7mg4/9Mc4mNDAj/scJV4Ojc3mJYGbTCQRTFDZ81NRoYIymVvAfL6EBA34pu6gJp8rXwlTUY6/LG03qB6uwHVnqgw6out9d+vZb/6r6zpEpvFre0FbYNoLK7F3mQKlX/dHfm1mVig0qeBpySOTdry1v25o5LTMqQr/wMaOAxc6cen8rvRNGuH+WNwMayPaBqB62q0RMoaE53XiuqD8zdCi4qqTxRfyjtESkwLhDmhFGXBUiEKBdj3X6rraHh1gh1JxIG1QWQ7u3K0KEdYotI7uxFG/JKCd7RVrhpdAwl+OAw+NECKBSqaGKgcVfnVyqdAYKNCQ6t9K3s1Z/1znOGD6yuKkDRyBWLr90AGTQ1K0aQzbNgLKdheMlpQ9wvvNOg5s1k1GJJVlGZGuonw96HYcqPxqpeLM2FEWaoZLyr7XqwGfvEkDVUYDBZISIxCO2ky8tmdEB8cQSvaZcb/qOCCdzHGgrQobOA4Em3MchM0RkLvUdhzYbzkOKpQFbDd9LxetLsK1pTw1+8fvruNAbFTKLaGiR/4QtEdZ8cxI16CsPs76dToOxDuSn+VSAaSGHVpXkbJPntYbv9s2TCtHipwQWo1islptr8MSSS+1+6r8Fn515tZO2ynXLT7Tabta53OBzlBRPoaryyss1859YFytDNGnwNKS3kqjcjrz0nc7zFPPvNovTmOE9SqwD9Za2kMvnKmTkH65XB5jQ9sx1D9qqyBkkmsFgQxr9TVx80DAiwnKq92xMCbYh5LkvzCNZBkddem2NJFEA10DqHka8b1m2rXyYEfYgzHy/hjHrhEq5jHqBTUpTWwz8YjpBOTtBoWh8tOBizviYeyIJbAvEccdyTAO9/VhhDJffkgtx5bjQIq3aCMlVbN6o+TJISrBUcaJ8Pcwx85bYlG8sy+N9/eFqVD6qX2JrkzLNJqri1CWDwZpgJPeOu1D9VX5u5nu7ekU3jGYxjALrfvI7yqb9JYBL4gxbZrlpYhXmjJtmLLyYF8KHxyO4cjwMCJsqwgNPLVPnRmLx3XNaILJh/sGkKCs1MGScgTdNjaCjx06gHt27UKc+emgSbVXg3Sqs+3U71Nsm5H0AHQ+QzIaxZb+Ady5exc+d//9uHP7Vho/5BHWGfEUWnxf0yRVJIZgWFstg9g/vhO3HD6C2++6A3v27EaMxr76gZftsLK8Qvqz7gmO9Uyr/qKVOvnqMqabk8g0LzLrFQyxntF4EAHiKGJJ7hvbtR0q3ngU3rTTN8hBHHOyaC7MGb0gZZrtbe8UNPvapqX6i1YXqV+QifiT/VY8oucdwfRYtqMVqrZXUjlYhEe7f2uWUc4GORdWaB3MZovUCSlrS5Qtug6RPBpiXONdhibloY385EM9s+/EI6hVB+QDc2wRNBlVohFQbgaRL9Ywr7zPFvD9bz6PMyemaZSkqaPFzCDz6EwD4kVuMb1CTgOtyNX4r3MNlqaW8YOHzuOll6bY1g3ceuewvbMJCsbV7Qmd+og408f8gsUc6trCQvqLBNa/CRZPkxEyBG2FhtMHRU7nk3npU2Xwu2aym6Rvg22md8pBByTabDaDVmI0yL+xwBANe/buYBg+0k7nXDSoA1cpQ0qZGRTID9pyE2b/SET7UfZrCxXlLXU8L9NUfJQv+TmUtAWGPMLWM8PdDmdkO2sFQStfxFnmYXVqBZArNGlgNZEMc8wSOxA7bWPQ+R3SawfQT9lDPUaryFp+hBoyKP0oV3MoeSkPmUYOB5UhGaEyauIZyRp+l6GtWXaXdiKdHAeKq1Wx+i2Ku++9fBfOZGz7T4N9Q/kIHKOWNCvqxrUAu522OnK8lCHOtJJr7pYEWzmgurCOmlF2bSgXRPelAvsK8WNxWKH+VGuWESdO7PDG8047OkGg1HIcOPTh+7aeJVA7C8QPoMyvE3c7o6MjD1v1LKQMn3Z9GZSPVh2YHiO6EVZtPKZTXWxrhPFOCzn2n9lCg+3QhyjbRWWbviU6aVa9Axjd4euVC4jER1GhDBwIDlL+ruk/qp0mBVWms61nA8eB0PVz3Ag0ac+lECbPyf5J2uGYHsrPCl5+6WV861vfwmc/+xO45557bOW2C7W6BycuevDCSQ/uPQx89n3My1ezCVfnwvwgYoiYLSMdwkv9RiskmmyXmcxVPPXw07h89iI+/cDdGK3OIjw0ZisNdL6MwKEx7SHZDvwMxJOIUm/Q2UVLlKv1EuVStW46kM/OfXNopXQC39/7J5+yMw5MkeLDcMMZ0OV17TS6+e+64DbsNaEXqGHVQETOZvnUITpgrcw3EtqZEPTbHjDUSIQTRy8jM1/A4HCSgwtx4PN1zgL+2W/9KV0nuHG6n3eBS1jjQn00fWTYLVRObkHKP47+0FbEvMMc2IfRH9hGDolT5wyiL7Qdy1UKlloU2yKHMBSeILNRAecfuWEtKF+F7mf8jJKdhn39iHvI8N4UBRER6IzHoA7JUYK9mZ/dQfmwflIiIsEUBjxxhEslDPlGHEHY5odO0PLDVCplZx0EJEQ63osC+iVFb4RCPumNm8dNWyzeKKiDjgVGqHyFMXQThr6wqWUXaLxl4U/o4I8k2TBkzhU5DkaZ5+bzAiYnJ3H0KI2IQBR7x29hew4iz8EtFaZSFuzDseUzFDgh6NyJTCVPvLVUViqsBCKboFW32SQ5uzRwOStQKEephOt6rQA7aiepTYhuAM2VFXZuKtWdAw5B34x/NgmmmGRpKGnWnwPMZmCzjgPh4eLS+V1g+/9pGPn7+vmSzzsr3g3kUTPAqdipvpsBc0xI6aHyTp3K2FyrezQAhNqC3u66loJJA6Qbumnv/pYDw1Yc7Nx9Xbq7tW1S2fNSYbnmXAYOZFLkNHCrn3mbXhSXFpC9NIW8HWIGRCtRJIZ3bOg4qC5dNceBP+acGL4Kopf28KuNOMCZnHdB7zTjza9Ofms4693NOA6UtkXjoFlmO8pw7SxnA+h2HFRpkDz62GN4/uWXkVlewlgqZkaAh8allALnjIMagnEaEDQi9BlMphHuH7HvUnrq6murjoP2igM5DiLOrFmd/f+NOQ5CLJvK/ZkXEB3eQ9khxwHTaXuNDl2T42B1qwLlrH53rDhQHTKUpU+cO4tvvH4CD569YKfXa3Z5MMl6iCc0JnY7DggF5vPgidfwhy+/iq+SNo+cOYNlKumD7PPpRKrdajQ0iss2nrqOAz13FATm2VYIDfSMtNDs1TqHAkFKlcYJOQe629BV8J007XdMa3JDqw5Ir0687aAp1r3bcSCwW3yEI/ldhlQhX7Cl3hVkWBMaGFTKKpSLRfbLsaFtiIYSVEKdchq+MOPSAFLZNq453wN+xhCOpLVWRWjJvxT1IBV7NhJL5SdpISVfeakufg/HXK1hULspP+JSYxpdi6mZJekDZixpeOSflOcI2yzB9hrg2Dfup6wmL1BhUoUtnQxxn+QT0xMlcwKwRbE1EsSuoB+3kBfvTkZxdyqBffEERmmIaLtAqenk4fOwJCq1UkRTNCrHKTP2sq3v6YvZaop7+vtwIEqdgYZ4EDTiZQiRvGpnlSUcRZc49awxGueHBpI4MtCPW/pS2E+9MULlsUmcw1rhxDr5vAzG4zQwIlEM0yDdRll8y/AQ3rlnL95BQ/7wSD/SNLzrTdFcq7XUbg6fiM4RknbbyCi2pZI4PD6Bdx08iPfdehtu37kTUeKu08EbNcquvkG0qKTGYwOIh9OIhvuQiPQj2KwgRfzSQyN2nsEqCCeSpT+t2wmiNGI4jpN3iw0aMqU5Gspn4YvXsCOSRoz10aoX0V4GjW1t0Ox8Qau0KNuZl8DD+nl1VamUaBkYZybRWJhGM0EeM6O3zatKI93U+gLj8bltaSNtLS83Xhusr4kfCbZygWll2GvVADi+yYlgK15Ic+29XuL4sVJYwShpFiJPZihr5HZKEC/nGkHFZF7sF+bEZyPbbz4PUu5UI2w/4i9gCZjnQDG3EMBocxvbg2NFNorz56ZM3759/y3Ih3IoNwqI0vgo0hC0cyyIT6Ph8LVWjKn/V1byOH1hBSvZGrZsTeLQrUNO36e+ovpV2B5WS9bfJuyYTZDGqwzieiJpB/Epa3fSUT88Fcog9i3RV3QVrOrKBH1vsl0FZvyxne0cDJYrsBUHDIonx0FTjgPqkuES+z77iCeziEqEYxb7ps6sKebnUQyT/iwiGoghGeojz5MtqGPHc8SLOJAaKGTnoK2vkg+SmNp+4MyQOysOGhyzL7MKY+S/gXCQehrTsBUGSXtpH7IW6tQb/Ow/KW+COmQEzTgDZU4rSFlcoZzlX628jCL7udpQK77EdyKNnA916c0sT44DL/uUViCs2iV87+dz8Z9tVVCZet6Ws1qlKceBeLdJ/rdMCcVMHVOnMhzLKth2aAzJ/gi7krPSQPk6WxRYJr9rm4I51rTSoZ3eAaccObmWOSYmY0mkQ3FUKi3qtBkMcZzVeR/C3Wk/p60EymVDx4EahSDHgQ76rJOWa4cs6p3Tj1Q3/bLxhmUI9KltGebccenRrpPjOOA7PTf6sr8yg0AziSTGEaTNwIqSzhzrNTbI4d8Fcr7GdF5UuB/j6QOIkXeuBdKPuqOtipAjqofjQGcaBEIBjISGzMYYDgyij3lJ59QhuJnMCv7gD/7AVi7/0t//ErZt22b1WAVmf+Eq8OSrwO4J4L13emjXxZCgTaYQp7VnY2Fh2cbdKnnoRPZV9u+LwFIJ3/mThxAgnT54SxLDW8eQ2HOE8Sjv2u0rPaqWXbY6BKhDmM4kOnoll66yv7KfRMfsZgWtgl0DElRj4+e+9PEv9ydZaVa0QKU6ESMxyxKOZHgymttgnWCN5DZWOwihzt/2zIm8GlbfMa0UGesoVBZt1cEq42wMbtrVfG4Q+N/qdzFrMV9GiIZB/3CK44oMs7X3bkd1y+kJzMMYeYP3Er4mqQgqT38+ipdUYJxMM4aB4AANTB1qleCgP8jPFA3gBFKhYSTJWHF/Gmkangk/G1JKnXU/y0yZr+Zt0P29K5gCyI5n6VZDr2ftQIHFRE5+agvSw2Z1NNNSXOSgwU7uzox1gBwGgkceeRgLCwuYmJggA65vS9XCqYlwUxns4G3B9zcBGhCrHCBa9TICyRF2oNg1ON4slKhAaEZshIrOQGrQVo+k2YYjYQpp/6CtFhkJ7abgiiNDBTjuTaNQbuCV5ct8t43PGpjKZzAW2oNZCuJCLcDne7BUrWOlumKnqRvdyGumDIt2XaA2bi4vUuBHaSxEr+mr4p9VHtoMiG/yNBalkEhh2gS8JY4DDjA6tMlHAcYKt59uAMRRezBtz6tWJ2wChJ8MmBrTVKkk9ccDNDyomHBUiYYoBxinroMlqeX3ckY4PbkH/eUtX1mGd3jYFO9OuaDY6+oo2jK+efWl2HaAtSONTh1MJEvDqwN0YmEEKauahRJKsyuIxIeQHNl1044DKXtaVWDl6pDBThxpvNnML/u1VuCsA+J7UysOxKfMS8tztVS+mxd7gTkO5i8yLpWiUArf+t738b/8xm/guw89hGMnTmB0II29u/ba+zXHQYUpPchcPYeFyTMoLk9jfvIsfvDE4/izh3+E42fOoH9gGAODQxxTOlccyHh5E44DKqrioezpF+Hr24rTl6fwg8d+hIeeehrnrs4gRIU1RqUgKCOZ8tRxHFQNb51afmphCf/744/jt59/EY9fmsRLV6/ixStX8OiFixS3AewcGLT9+CZnhVtbPk1SKfzKCy/hPzz+BH586TJem5kxh8PL07O4sJLBSDKJESqNNgtfKYiZqATEUKI8f/ryZfxfL72E//TUM/hvL7+Mo9MzZiwMRGO2/Fz11tkNnTwhReuc3eX/Kv73Hz+F33v2WTx8+jQWqOConJhQI37uDITJcdZXqx0KNGC/d+o0fueZZ/BfnnoKf378OC4SRxl0fZQp7jJsAxkFch6olzA/nS5fqleooC6jxDbWgYAV0nD2ygKunKOBWKoynxACXhouTRk7MiSatrxby1xparBu+p/o0DBiciqKNIaUP2miT/V3LcnUdxKaQ55jmPjB8cHTNr6pFGl1gQx+LdMXaWz7oIwrZcoHWp6vPPQzrJ36cjjLgGYaPzX9BsdNu45RDgBGopZjMlxGSZSFJHxBpMkrcSma1BAiHhn8PtSJt8ipaw6lOWj1mKjsJ3+kKLtGQz4M0HhOUy7o7AThojK0UkGOaVvCy7Jsy4LqQvwClDVpGlBJjg9Rfk/4xecpBOOUFcRRxphW92iVhfqZ0vqJjQwhrXQY5Pg+SKMp5HdkdiASRyQahe4Dr1L5FC/okMEI34djCbZPwFbcDdEwHxnQCgTWifm0IjHSSatIsqizf9aDLEUEkyHF95JBDfZN8a8cZ1YBBcOJeohO9Wbt6qzvXP0KThReQCiqFZFNxG1mjLJToCSSF6JNW680jaOq7WoyOGQsqVzSSEZPLA4P+dr2qV+eQXN+mQaY+jt/t3EQf7o6qnDVarMGZbm23Gpm2hR+xe0GpWV88YZW1ehWMa0sqLHOdTk/yhrrycdBL1ZqTWSyefITDUHi5RpXBtQ1TCcTjgbkK42ZHAe1ZL8iT1W1D7HGPvT7JmjA9lMW9SHFMeOW3Xtx9+E7sH10N/PuR6Qxgla5D1Pz8zQO4igWY7hSWSDZSEPyTpZ01n0iYzvTOHA70x+kcR4h/fXHcVTbLGrkG135LAyFpzkyFhftTIJ6nwwNp5/bO7UDY+rwPc2YyyhfWxW5Buof6s8Wry7jOchUlKN8XmddbbUB81Pwke464yGgdmKfCebK8OqMA+n0zKvK/lTMz6JkS/s9NP7iSLUSCFLcBFrsZ2Iv9nPJgFI1YwdU6tBOGdE6EFE4emjcaTWAn222QJ4JSieqtrCwono4joMw+Uh1U3sSMZsB1qSdn/pcMMteWalT52CzgzxPHbrIPmL7/dWPpG+zvAD1wBr7s2jmOg50YKh7q4Hqs95x4Noq5Dm9YwjptiX206bbBwgVlp0vlqDdC6nhfutDrmGqT/e39RWNU6ozy9Uzcyi3yxAOGhPyxNNPo7heqWEhR76j1BmW46DtbHDbzwXhvVnHQWOd46ANRgv2eOVtdWW92/jrcNBOx4HLZ2RJ+Eg/fbf3elfnmNxKsl3GiQvjG67UUyjzPT22JfMtgvU8+wIlcpx6AuVgNzALdkXSiAWYw3wjxwH7iSYONZbIYSA5KZmkCZJXXnkVX/3qV/HxT3wc73n3exBr21EuiFyTsy089hIw2u/Be+80kWVls1bUtShHaNNIN/PGUuJCPs9xPGziT//4L3HipRN49+FtuPPQFgzd9Q6bOHF5Rod017JLRregzo9hOwqUta63DVAXD1NeFwKM32I/87V1BMZvUj5UFi/A96v/8lNfjlMwqNIadGoa9Dg4ySuj06DNcypmMoZi4yiD9md36IZecVaD8mOjuEq9lih3ltEr8L9rnt0oGB5GEjEeB+1UBLFE27uy7v0avjcCY0gSsTvwPydCG7QUdba4gpVyjQP/iN1s4Bye1x68GF0H8gXbM9O6CSFCZjbBsJoV85bnrUNwWnDe2J+V2ytYrA7gM4cSvQLjqu6ki/b92TJavWEbCV9T2ClsNZPjKo0uOHSjgEqxA0kJ4A9tZeikpZWx9pMg3DZH7zcKGnSkHFd1cAjrHkoMWUez9paQ6xU66XedILwjFHh9VNy151O1CHIQ01IinUeh5UlyEIW9SX4fRp9/nIP5CBW/bRgJ7UTSP4ahwHYMBLfyO58HJ9AXGKViN8iQRqGmA4pytl+1J4WIa6vMAY9KhTeZoEBiu3TRUvW0um4WWK8WDQSvnBAUcpuBm3UcuH+dsOo40MGONwLieFOOA9GJiob4W4cyaaDU7ReSzI2mlEoNxMSnTKOLg8FGjoNeYEq39odxZA0ku43lrnqKths4DmT4azZKAtyn2fUG66YB3afl+Gn0DR5GIr3FDl26WceBc0XnMgIaBNt90wUtMVewwad7gCS+N7figPm9EcfB3CXGpTIe6sOff/d7+MEjj2CGhrG2K+zftQv33f02h5JqdzkO+FxnHOgO9gD5tFTI4tlT5/G7330E33/yKRw7fYak92Hvnj1IppJvqeNAe3yzZ57Hidki/o+vfA1f/+738dTR43j62DFcunoF2wcHaCwN0fBj3dorDqRaTlOp/qMXX8Lvv/ACrlDJK1Fx0HaDPOsyR8X0HN/vppG1ta8PQSlZpKMMel1/953XXsNvPf00Ti8u0Xgln5AOMmSz5OmLy8v2bO/gIIZiMYf+UihomH77xCn8xyeewPdOnsLx2TmcXVg0h8OJ2VlLv4flhWlomzxsKxQ6Ef+VqWn85tPP4GtHj+L5K1dwhgbGmYUFc3SozNFICEO6Wo7yxoUGeWx6fhp/ePwUfvOpp/HkhQt4neWcYb2Ozznpk1QwJ2hMymFhYGOK9oBT3WH/Oca6fOf8eXz7zCU8ObWMs9kKClT6AjLuS1TK2dZJKlfWVWlkydC9lMvhsZkZfPfKFB6ansHLyxks0oiMUh7H2cdk4Nfq7KMtmeeS2Y5RXOf/Omsgy3aSA7fZqiLfojFERdVMJCnOfK9+pTFQznIZ/wb8qPD5MnEoWHvUaBCzjzBvGfGSKE2boRHXkmc5ZgpXyRs5R3TLQkmOCRojAc1KMl2kKUcJ86WSJj6X0qrD8WzvfDu9ZuC0OkK8LfElL4VwM0cFy1NZqpfyFZEUX+9Vd5sZ4zNd2Rjz0dgPkVeoa5TJn1oFZ3t+WTGdB1CmYWCHSEomMU2YdA/ROBVN6uTpKmWvtsvYwWoqi3gHKVfDUR1SV4CfefspQ0MRyjlpv17SgEEn6be0jN3bJB1oCCcop8QLqiODZJOWadtZIcSbHcDIrZnnWkOO9SKu5k5gxXeO+luO/X4OU1emiRv1uUgAPm0KbuslWglhhjrBjFTJPdJT25zsLBvL36GTyQHiqqsSvVr6L5yn5tBcWjGDXulsUktxDU/nt7avaNxCmYaPPu29GkZf+Y51URvo5gS7zpDZyiDVmVeiIWvKiHxGPXu2QL7l+NOs0lipVKmoy+GjFR2kG/MA5YTGKTmk9FPOP75CYG4W5Xgf08u3kMKofweSoZRjPLGuoUAEKVqO6VgcIY4rbCUEtdG/Sn2ThnS4IuM8wX4YRaDSj1opjDPZeaRbKTuLopbyoD+SQIXyqkoe0R78JmVGPaTxydGfRQc9D1APaIpPNA6u0kFk1nviQ5xsvzpp0GvSxtFrGY91ZTLLS4aonjtOA+e7ghwHdjBiOIEAx40A7RVPiP0lHELB30C2uoB6fgWl9qRAzB8HtTEaRA3ytQeVKLmdOKvtSzQSS1qRR5zWHAesG/umDPYk5YlWdkxRP1ni+O2T48TnbJdKU8aov2rFgWiR8MQQiQ7BnxhEMEg6UFZWiVe2vmRjcJkdV44DUUd5kznNgVAn3quOA4ZmaGPHgewF1zEmx6aPdAnoFhQ5DuQI43PdgiFHazoZwECcOGoLa7u99Onmre9mh5Dm/MGxQKtt2u3aEWyFA8tZoVE5z1AkP2vBfJh0CLadFZ1OA4HwtpUM/NNWDpNlBPecEMF1HQeKb/EYrP86uAg0rop2a440AuO6zgvxkA4f1arS5VIBy/kGYt4RZ8UBQcv5JS29Xuk1Di5Wnj74p8UEwcIMGWeQX9ZPtgjE03Kc6qmc9aHYANtb21/E38xBEz/87txwx/zYlx1HpOrosQnWb3/rz3Hq1Cn843/8j7Bt2w5HTnWAipycA3UL2lUJD95xa4tiSjRgmdRXarl5ZscyqNct1ReQrc2aE/vKqYv4w9/+U+wZiuGB9xzA9nvuRaR/2Opgadl22p6gMSGY6nfsbr4wW4myUY6DYJh1Ju8u1pf5Lsh2dg6Nlv5VLyxRT6Kd98//75/5sh3mxsbVsl2dGqlK66wDWyoi5wErbsLSCneCVa7jz/GC8dsmwmpaMbPyFeOy4eXx6hW/M9wIGMv+uvFRZzrz+lXzXg4MJq3TrMbfZN6bBRNw+uMnzRQkvduQCg6TkdaUc1cICoSD++k4DPifvXPeawAit7s/HXDRbefRCfaK/617Yz/0xk3YAe470kBLtDTbs4qb6KJlnKIXGVaKjC2lVcdtg2iZ1JVQFAAvUDnWbJC2L8h54IJbajeZHbp3PXwLQEaCjKx6cYVl+BCMp21WdbWdRU/iaWGVvqxzr+89whwV48mLF81pIIW2850GEy3f02eAZYd9HLR8ESrNMfQF+205m57FA6SRVwI4Yg4jOY/0PeiJYLa05CwrJA2bVBjNuO0AM7YLNCKjGjSppLX5vROMn26GtsT3/2eOAyqMduvBjYA43ozjQE5JCVq7gYFt5ZxtIp7lmOCXAi/lm/HkALhJx4Ey0haH1tISgqNj6/qEW+NVEG1v4DjQcjGOoCgtk6b8a9CaKGt6xJ+Aj0plJDV08ysOWH8dcKMreoRvJ4+ILtqf7A1RaW4r3atAfP9GHAfzl20A9HHwvXD5Co6fOGFU26LD2O69G0cO3Wq/Vx0HcjSTzrVS3pweOqTtpXOT+MGLR6nvz/N31W56ufeuuzA8NPTWrjhg2ZnTz+OhV87i248+gQuTk8hxsF2h4lakYrlnbAwHtu9k/6ZRpzylBLP/v3JpEn9EuXiS+PUC7cMcpgw5zPRpytBmVVtaori0soKvvvQSnrl82Yz9bpDzQQfv6lq9AwxmZJayeG1xBb/53ItmwK9oP7B4j/F14r2uplokH27rS2JvSkuzpRg5tLjC8v6I5X3j1VdxNZu1A9aUTp/KZ5rPUlRy942MIkEZ4UKW/fGHp0/iPz7/Mk5RKVI5cnCoXDlHpjIZM4B2s13kPBCIvs2GDPYWFiYm0DhyBPEDB7DjrrfhwD33Y+/b7sP2O+/Dvre/B3tvvR0ppveRt8o0YnRuwWXS/a9I/0enp3GK9Nc1iVM0HicZdHtBP/Hsoy4jw5ONR5PaoYF4YIlW1yuZLH68uIgnlzN4OVugYUC+Ii7agqCZIg8NJOuz4gPqKNo6oBsKLhYKeIZ0eoKG5cvM41yhhBwRirHNw1opwDh2HgLLopnAfLRCAlgg3mcKeZwoFHGB7Z0jHpIRUj/jrbLUWKp9xJNKqbZIaPuEaKSctHVCToqa2lfVoZLg9Uvma6sF+wV5TApzg+NHgPLNcRk4uNvhYGpeU0y9iPpYLsdzbfeosK/IcFUePm2hIh9U2HZB6X583mJ+ERod6oBaXVdl/6uQz6s0pgKUk9qmqFk0rVzQgWutap66A3Uv/lZeMqi1PNrwYDwditigzNap8tLOPSHlTeSsYYSenGY1Mjb7DvNpaMsW++J8TQcY51DDJPGaQyxGWc73xUKVyrTuZqcBmCux3zEPynAW7rQdgy1vJ234lc9lwPCVZv7rogPjEjczqqSHytmhg/1YN1u9MjfNilM+Kk/xRFtmWLswL40XNolCGauDb3W9oWilPOuUFaq/HT4ouUM+sJsUhFNNW7pkrKptaGSw8gnWoY8GY5J4hIUsy9Iid6sDg1f5syzR0sjFfHX9YTO6FcHWbqYfQdwXJ9cQJ8pFD/uKbtjwqMKsvxnv4hGdZUD+92uFjXR76hqBVgL+Bvtzg/WvhhGrxNjGCVSLmj3vx2KuYTd7BJthZIlVkXUPMH3F+gjxVztTPuhGBQXRR4SQXWGOg7KzGkCGnjOx5NCxE1RP9U0PaWiyQXqP2k71t/ZzHAdWF7ZJKN6HpM638lAuMz+vxgXSTucI5Eu0uGgAmeOA8SOazAnGyPPKlyajhlTptAylcgbFmg5H5JjKfGSI67t4w086xSscP2PU39g2fUE/RsJBpOIxxMgjEfEBcXLOOPBTz48h4qcRzOQeyiPTPTiu1D38LKygSDaS40A9Udc6qo3tcMSbcBxYvDYfynEQYBvK2STHAahbKM3CfA4XTy9iaCCKRJh0b++dVzqdt+C0j/Pbvmuc4nPpU+47F4zmlChyMGoSK0Y50Uejsp+6VERyg2U6LNY1PjGdGfB855xV4fRHJz8HbuQ4sFXvcjhJF+VvpRV6Zi8qfofzehUYR3xt8obU8zTZJo2tiHmkays+cWg4472HfMEvTlmrPMlyKE+9i6dRiwzYIYkuvV1w7WVHJykglBygsU3asQ9ToNtKUU0eatJA+qa2JlhfZDmyjU6eOInvfOc75jD4zE/8BOLUe7vpLpheAJ57vYUw0Xz7kRaSMRFa+tyyyQCbDCINsrU56gJzKHFc+uM//AtcPnsBn37XYdzzvrcjvXUn8W3TlvTUlmDpaIFUv+mhbrniVek64gOd/SZ5qFuHQqxrlvLYWyeNtKKR9crpClQNEua5YgcPcqCNsLMFqElr74o34VTIli/LQ8c/DQhu0DsFlwE3Gzrj2524rIB5p3SAygZ/neVeL3Tn7wYZXnquOQd+az9zPruhk8lvJrger9VnzEsCOhlIGyO5oDhuPBcsvfvcPvW7HfieosM+lcIC/7PA593B4na/Yz1X03Y+73ynNF14CTRgeqjIQsLXvE4rFs8F0VAHIyq4zgLtTdX+HXUUgVv2OtBg0KO8NwekuwZrOQ0Ky+wcYQTj/aYYrYJLPA54kKLiBgkkhc7vGwQ72KU7Ta9nrB/l6yq/rfJoB+8Zh/O7+zzgDWNb9BZsjd5FJTxqHXcdX7F+Ou1ZbafbD9Q+5BjV3PJ7Q2B5s604MBGR9sO3Bqx+HX/rQHykAYID0Q2h3WaknNV5M2CrdRh02JWUGMl2oWDyjnIuyOpKATfMNALeBEjwytFQz2XW9Yc3ClZ+nYZCRvthaSCtlFGby6BO+VvJLbZj3Sw4PGN9eF27io+oHBPvXjNALry1fXM9iOpNKm9S/OSA++gHP4hf+umfxs9//vP44uc+i3fcdthwW4c3v0tpjKYHEYzGkRzdgbHtuzHY14cYFZA4laTB/n4zat5SMDo4tJye4yBt/c8BfRbZ3xdzNJza8s4FraaYzhdsdcBGIKP61Pw8VqhsWl3bZelMBM34VySnNoBJKgtXdDgWv0vWSVF9/PQpvHL1KhViyp8uUF4nif+Dp06pNu2nKrKFc0tLeOj0aczTOLZl+V0wlc3hyUuTuMLPTlihIv/Y1CIuEpde6eQ8ePbSJbx85Ur7iQPC9yrplXjn23Hf9q34DGXZF1N9+GJfGj8VT+KjIZ0DMIB9n/9JDN56mPoJlVsp+0z73MICnmI9pkgjOVBUrgz7mVIZTy0s4hmGJfYl9feA+j2/SIYWaZg8MT+Hv5iZw2MLyzT+c3h2pYBHGP978ws4xrYyI4IKmR1IZ5h6bCHoSb77zuw8HlxYwouZLF7OZvHYUg5/Pj1rTohlKqw1Wg3CxeS0BmG25xzb4bvE9Y+n5/Adlvnd+UV8dXoe35hZwGnSusy46p/Sw1Si8BQQbZSYxWUaBs+xrB8uZ/HcSgbni2XkqCtZ32UcpZEiLMPL+jr/+IEqle48FcIc27xQo/HK+LrdidYjYzRoTLGOUsz5W4aB6U0sd3WmW4omP3VrUoXGn586QIjGhclMw6+tQPN7hW1cbAaRXVpAZnEeGfJ7LptBjYZXXYe0SZ5VabhqeXAwjtbKrB1OWCvXGRpOIJEb/ihHMuZeoTFHBTdbmcPr2SeR85xEMuWhsUiDkoZ3PBbGzl2jCEX8OHNqFq8cv4ocx8lq+7Av0cGMdtZdnzJCNULK+NK9+c1CEdWcymc5Fl80J+00azjYB//EGLzDo2jKgXb+LBqsl211MAO2PdZKISc9dCZQk/zSIH80WG9d5Sgngm4LMGcPg5wHomlTjh7pSPwNtr0kb5LjiGavEzI4KL9EWzu8kG2qFSta+aFbyHSGhRw9CnJELFCnXFmuId5II4U+5slWJY4SQbqppFXMkoY0qIU3g57JYSJaEBk7S0CeKF9TRisNBbbfsHcEgXqUxlYfBpoTCNYGkGxuxWBpB/z5UZRyW1BYGGb7juDyCrCU8XGcarHtPaiw7Sp18gtxdZ2VNi4yOIfRaQxS7XqDJiptslIysANk7Jq+xDrrwDbNrPtpoAcrfEe+9C0REZapaxxDDLoe1dGnlIZyoV7EUnMZS/4ccuB4SsMRNCydZejteO0y1XdspUwH6BaTNMeTIY4v/TKaNc506SvOOMW6iYkLedQaBVQCpDNx1iSRr+7X1zb/iDKbBEPFwcdWG7RxlTEomRHWoZByapl+I9kDRKJhbNk+xM8Qk7q06NI57RnxXfd7fb1dEL6STfEQ609eV/2TIR9Cis/6uPJK4PY7t8/pTJJVeXgz9Sao7RQETnqnLOOpdn698tQjPVcvpUCBvxU3urQaHLMZmnKYUi5pWxofWFjNh3VqeANsxpqteuzOX7yhK4GNR/jPnDdsFzscmv/MxlTgn3RMrTTo1K8q5M+jR1+x6+w/9OEP2YTrRnQPBVpIRJookc+zRYkMysgCx3qiZBNBbPdiPY+It4YIx7rjL53BIw8/jztu24K7H3gnBnfusfNi3PxluzVqJfgTfeYkUl0F0o/rRY3pLbvOXZNyclzFOT4HPGWcW34Gywun2MWqWCpU8K1v/4Vkv8Mwq4GVdpRMVp2I+ZMUSGTSZiFr7OvGExMqcwV9v9mwmlafcS1BJHFJ1FUDvyusw7EdOvPpDN1lKQSCfuw7PIGRLZqRExeJZNeCyyhkyXV/5hS4QTBm5acOtzMlpVHBa8vncCpzAiUKEnvP58b8bjn8XA3t53qlt25w/nNg9dmNgPTpBg1cZdJYg3y3gqdfUnpN8e16Z0AaekJxIJygIlBErSgGXh9Py+ve/va320Efr7zyCh5+2Dn3wOrE9+q8CuuA9FrXcd8kyHNWy82hlp1FsG8UOnHd9ky2he8qqDzSQ6OsZgbXBdLoRqE/FsP+nTsxkEg4z2RIuEG/mY85JlTGTYLu5E6H+jEU2or5UgNXaDjWmI32RYqS5skuFaFbBbRn6i0BtQMHIV0JqEH1bwpMoSG9bmabglZDbPZ8AxdMZnTzwCZBaXuC8qRssn57E+3s9IZrQTk0OShpqW/u7AyKk9OoTU2hOk2Dq0uZeUtAfUBho/pJ7grXm+ybm+/LpISV7cj87Vu34n/45V/Gl//lv8Tf+6kvYGRg/Q0RDjANDQcZgtH+YaRHt+DD738Av/KFz+EzD3wAP/epj+KLn/sJ7NiypR3/LQRVi+gm4jFbqtgJ2r+vqwLXmsmpl3hHSnS3Q6ETlK3edypgAv3W9VDXo6beK1hZvoCtqHv16hVbVbARaIXDy+QrpelsqulMBqdmZ22c6AVaeXBmeQXzUlY7IEdl/jiN6RqNkY1Azg05JlywMYFjymtU+jUTja/8N+BL/+Da8G//H+wXHo6fHJtomGtV23KtihdoiC9JVrfzc0G/M3x+lGXNlKrQLQcaX0RLnYdwvFjD92YXcJH00Sy+s+y7Zcb1a7kCHp5fwkUalcpIuoi2ExBNXGWdH+VYdjSXwwqNQps5ZpwS850hPX+4sIhXMjka6u12VP34p3cPzc/j8cUlXOX3Bcq7RYYrHCeeovL4LaY7T+NHNK/LUGTQygHtqc/RGHqI6f7z5Ul8bXoW3yDef3h1Br916QoeZf1rNKy1V9tuXGJwnKR1aEtCseXBC6TtNyYn8btnL+FbzOMcDdpMtYUajbtK20kV5Tim1QLCWU5/HZhYZl4lVqFaLdmKlhrrq/ay2WL2U40VKrvK9pChWi6XUCTNtEpCWxaCIB5sIzkcdEuK45xgqLEP0MD0xGmQe6OoL161ePZO+Cuw7s1gwlY3FPILqDby2JWMIUk7Tatg/VS0oZt/2KbhcACReACjE0n0jw6ixjGhSKOgmFlGmUpuhbSQs8R4Te2l7wqa/U7QQOc46pFzg7xQVSBNFGrE25wsfX1o7dhhM6L1Y0dRvXgO1Vx+NZ4Tl4E0sD3ViRiqQfbBpWWO/xXizvLFY8yrzu+6MlaODF1JWKOeqq1P+u3cUkH+Zrs02CZElXiShgr6IU7id8cQcxxALW8CkcT7MZzvQ7DOsknDhnQO0VKrDsSCxE3nq+i5tkzU284mXXNnDhWjucMzFli+nNeSXNSkna2X8Nuhf0mkEGkkMeLZhXHsRV99K7Y334ahxh2IZdPIVvqx0jiIyWIUJwol9tEGVipl5BYXUPGFUJMcVHlWn95gjgzSRjPunWBjd1uuakZe+knAw/YTk+aL8FL+tGhD1MM00GstGvps33Z8bRuL+xMYCI7a9XVp7wCS9RQCK+TdUoaceq1zdTXxTYDOftABzL5KHUHKmFCuBn9evM/20oqiZt7a72bB7CM5qAgOHZyxUgarYSl9iPqCjD1t0ZmdpV7e8GJsC9srGlqtidlB6rttcPN64+D0J00Mum1q/Uz8Jf6U3OU7frF3bxW4ZZkjjjzrlOXwlYJjf+kZScM+eDo3g7OFizS+2RZmZ7T7AHldhjhT8Td5QCus2nkLOr6uA1HMcRrI2UtdPeacL2Pv/BwvQuozjv6s7Qe2krODzsuUDS+88DwGBwZw2623QTfT9YIKUVrOe5At+KDjO5ayLVSyi7QtivDrakR/EMXaEs7lnkO+OoOl6UX8+TcfYl8v4mc+8xHsOnDAuf6WoHppFaVuYPDH0s7K1jbonZwG2qbgC8tp4OjVwliSgNyGW1IjCHsrWKkW8OMXnsHXv/41c246FXODfuqP343ZOJhoL6mWXsuwdzJbI8RbAuwc8phxRKMGRWG+yb+bATHCwvQKHvr287h8cc4YZiPofOcyZOf364VO0BUchwYOY1/6EEKeiL0Xo68DMbkEijqafrbDNdCV9xuB10+dwm/85m/ij/74jzFliuN62LBsF8QfwRgFd8gRujr3oCuFhJyUuz179mD3bue0eZWlpY4OjXpUxR520eUmQTTUVYuVpSkbBEOD28lTYeK8Jix7gtqjO0jgdQcNam7g75krV3DspZewTAWOo/7aKgMF/VY+b6LNxN8avO/ufyfu6f80BUnS9mtVOBhXqDjpyh5dL0iK2t+bBSltmp0ABZ8G77cK3H66UX81DzzbazNlqpYS9nJk2r63jr+bgZ7x27LvZttMs03BeBINGiq25/V6wDJsQN2wCCnnQGQoDe94AuV0HP6tWzCw8wgGth9px/kbAsn/YIRs7CiWmwFvQMt8maYmw4v1vEmQrIhFo0gmEohShqwqNh1tIhlSyq+gon16HL5K7O/BWgEfum0v/ud/9o/wb/7BL+HWfbtXVz691aCB9D333Y/bDh3C+PAQ+pMJjA0O4k7Ku7t37bS767thgnF29jlL9HuBZntvGR5GX3tJqQv6vV/X3LYVx16wPZ3GNho4DqX4P0mlfZXXUwr1RgfueUJR8mzZ4UmC67TfKKXpBHrboCzvUIIV3xTZ65WptKvviSTbkSIHUzTEzPFRKFA7Wro2ZDKMSyWP8eveACo0hDI07K7SCO61fUOguDLY83yv+ugwKu2Tl4nwzPIKsuynKrsb5ECYpCL+mm6WoXIYDDo3G6iU88UCQ9Hi9IIVyvxjuaI5FWy1AhXUKsfH1/JlvJDJ2qFV3VBlXsdZj+eyOSxSkdVaAeErvatMfH8wv4i/YpgsV8zJoQMv9XmxVMZ3p2fww6UVFNg1dXAjNPFC+so4O7u8hN87dwF/eGnSVl+8tLyMB6em8X8eew3funwV86SfDBKtItB1e36tymM9ZeBezmbx34+/jv/p8afxb3/0JH7j8cfskM0clXBdl0m7yGRwtZBHnniXmUeJbVfje9U5U2lgmnhpa4vWNcjpYMo909iWNKM98aWSalerZmfb1HBA/VvpMn4vTuQeR8nzKmJBh+/McCaVZCS2cuQLlql2GhhJYuvOflw4OYuXj06a80Bb6LSSQM523VjUGWRYaFWJDpPTwWuefNb0TnMqsPzVIITkRB8bR2v3HrRmqbifOY8W6+vOfopmCjarqj7A+LVUHIXsEmmUY7bEpW3gmNOAn3I0VIm3XZ9GXpOzTwZYQ7diMFR04xfTec3YcfLWNgVz0hDP85kqpq7GESgnEZKuIZ1Zn6S5ts7pBgNb8SCdi/k05VQgXzhOCpZhOPM38TKc2u+tXfiOha4Fgjte6lPbKQMMuhCuj4Z4rBW3LQzjnh0YaW7HruZtONR8J/pKdyK7NIbcwiDbfQ8uZoO4kq2jXHVouyFIRlxHjrhQ9VVRHIiglo6hmQyi7hHXEHcmbXFsKAdlvBFf8nWAvB5iuaE84+gsjBL5puQ4Shjb8jOH2CbK3QhE02Iri0KK49NoHxpjA/BxXKj1RbFcZf/XeS5W1lrQ/1UtR90E9JKttuqAbVwLB+0AQvXlq2eXkLm6aEVYncSTTGtyvZ2HyRg5rjYB3W11vbbTu2vsm+vAdflgE+CUJ4ebnGJOcBxi5Gfytnh1e2QLdoV3UMYFUWB8hZq2ZYV8IAfZ7wqDbn0hQ7RzvhGQjnIQl0vUedKUZVrxQV5jvw16gjbOBXzOKrd1wHIepzydm5vHu979HoyNjV3TriLfcqaF7/+4hd/9FrBIMbd/awODUcqSegvLlUFMzQWRyzYQaHmxK8b+Vazhr37wJC6ePo9/9oUP4OCdtyNAvdSAZWpirk55qK2Y3dtkG7rClEFX4/o6th8aMK22iwSytDuCBfzZ0W/gu498B7/2D39ddXSUDGMuCVH+2efqczKZPBTy4kk4KbP2u7cMlF+ERh6FvPaUrZV947BZ0AAzPN6P2+7eh3A0jKWFHMcdqRLroT1cGIgxO0MnKN7qH4V7Z+B/FGFNZOSVb/jsUA4NfdfkQS5xn+lj/VunjKvVaSzUlzBZm0KpuTbTo7idoSeIPh3hxNVTeOLlp/Dk8WdwdXnaGZDaoRu3jcBoHoxhuZHB3PIpXC1dwWKNCl4HKM7o6Kg5DpTv9773PSwuLlqHVindSlumkcWV6pTlM1ubM9ptGkhvedm0LaFeWEQh2MJCmLT3VHCFNLsRjwg/LTu+ODmJM9oTTMVJg4CAoghXazNYrq9gphMvptG2DM3UXJmawiuvvYYLVK5004LTkO3QUXatVcPZ8gUUGyXWdRrlpgaS64Nw19kHcX8fFd8IyjUpTB4sUGGab9ZRISGniktUJqhOqcj23xsGZSIJcAOa3Swwx3WfveB677pBcV0cO/N2v28G1sVlXvLau8ptN1wvby8FrieeQnNxwZH6G4LKoIxT/h1GlwvOdiE+pyIhhSDsj+ooK/gqHNiogJaLWbL6ten+ukD11bJwrW6xJX2bAFsuSYNUd55vWp4oSGZuEhQ/EAzBQwOgtDiF8vI8ypl5hGho9NOATsSif21OA4HY7vD+/fi/felL+Fe/9Ev41U9+FP/q538e/+KnvoAD27aYE2AN1Clb2N3fh3du34r+aNTw7wZdYfeunTvt1oJO0O9379plzoFuUD6JYBDv2LEdhylr3f6g2eYDI8O2nHQjSJDXb52YoGLpt/Z1+j3LSyaxb2jIFMteoLrt6k8jrbXqHW0WZ36HiMP6uq+H8VQKO9v1EG+4/GEnUfekSgewbgHtuzeF12Onzmv58PVSSS22Za5UkFUfnTtQp1E2Rd7UaoGNoEBZOkfjwp2hdZTQBpX/qq1K2AhqzFMrCfTpbDmgkc+00zSsNYO/EQiXyRrHK5nGTCe6aJSc4pj0UjaPOepD3X1J47XKej6TxxQNIjkztFRWS2NzNAyfXVzCsQyNGOIrfFSGtnMsUoF8fGYBry6uUNKIpjQ2iKPsp0a9Yod0fvXoUTx47hxe06GYSyt44sJFfPWlF/HIqVOYWeZYo9UFVY49RSqylRLtW2dlwdLKCl6+cAnfeOFF/P5zL+K/PvY4vv7MM3jpwnnktGKOcZzANJqpp2xraY8xx227VkxGLHHUmSXLpXnkfcuIp/yItLQigQYB8Vw1SjSLJ8NH4y35V6wfDHvQNxrDwEQfvDKkyJ+6ttdWtLH+puMwqYLqrMP+aCqgQkO/Lv5gXOm3KmNtFalDdzvHIJVGc2wU9XIOjSuXLW9dC1mlbOwMOnRTZxm0qIRr9aGugmywTWTU6LpROQ2srixHbSMnjLZktMxoUb9gej4XjjXW29Iw3yL5v6z65MMYLu/BgJeyhvLZOJ3llIqLmMldQp76wHT2EnUC8S3zL2asTAU5KKx+chTwu00WWNAzGmDteGUt7a8uIF/LYrYyK6yMDp2gvieZ42Gf0gFq/mCafTKAGP9SSCPVSmEPxjERvxULhSb66js5LgwhUwhAt6ZcMz64v6/TqdWfndP5OTYxuk7Hr3iLqPgKKHor8AVo+PhDts3DrjhkVLUjqY9yqIV8tIYF/xKWAivIxPnML3poTHXyvE7RNwT1+XAoRq4O0thiDyaCzVwO3rJzSOVmDXUhbVsIukDPLOi788SClzJKees8pGKuhoO3bcGWW8YQiLBvKS/FsjzXatf9eyNYtWfa4Mjt3mO1tWdXm+rX+idr4PAcebArzZsG1ks8otUrOoh0pV5AtpbD1ewVrOQzuLwyST4vUfZIrjTIK1qxJ2el8Ffdro9PiXr7VdoCS7UMruYvwxfkmG309MK9CU+OA9kGnWdeqZ7Ly4v48Y+fQCqZwG23HTE79HL9CrLNHGYb8yjWOT7Nt/DNH7bwR38FrOSAD93bws99sIzx/jouzcTxyBNB/MV3WvjxUxVksyUEOG68dvQsnv3xK9i/cxT3f+IDiGgiod2+1q/zWegqRq006Gx3TQjpzAOt9tcWhW6ekCO4nluh6R9CZqGEqedncHDXHhx82x75CBwPtwV9Z1AG65wHeq6lwRIyFCwbggruCG5+NwpWBhUI/rCKyqC+IXSVdaOgMmLxCHbsHYWXQvj4SxexspRfx7idArL7eeefhJHebxTUKTQw5DjoZ+X91oyA8uE791NxnI6p3yrjWtDAdaZ8DpOVq3itcBrZes7S9gru4GhBnbJH8A35cOT+w9h+2zYg5rGBejXwvfLZDOhwsllPAVfKl3Bq5ZgZ/d0g5T2q2UMqo0eOHLF2vnr1KhZpYHULn/naAk6Wzlo+50sXbZZgMyDG12Fn9dwSB192otQIsmTTc40pzNbmcaJ0+vp14judJP76mTP4ra98Bb/x27+Nx55+mopO3nimSmP/NOk/TUFxrkq82o6DQqFgSxClkH3j+9/Hv/sP/wG/87Wv4ezFi/Ze+XaDHAUvFl/FSiODU+UzyDc3XkrcCeLboDeE3bFD2B+5C/3Yi7JniMImwfoP4UKuwjokUKr7ka1WqHD8zRmXmwEJ0g1BdFJQH90EaNh0h1Tl6+btftcfJYp9GrTzd367MTYoS45LOWC06qIHrMpIycWOPHTGgQ7U0nIv17DXe8XqBFPsIzG0NBtEZZA9sv2GIDlIg7vVNhKapSbK04umsAbTgxycQiguTlMBdWct/gaAbSLHAQXH5uQxwVFuOHBvMr7A6kvF2GSC2suF7mq221LUDca0Ry+KaiFLhdVx4EX6R+zsg3Ugvtokb90QOspPUK7dQ5n2sx//KH7lkx/Bz3/0o7hz/37Ewx13wHeA7sX/5MED+Mlbb8W+wUHbLyujfyQexxEa3L9422Hct3XLNftmdSXr+/bswU/ffrvduqA0Wk2gmwm29KXwoT078fnDB7FroJ98Sa5j0D3279i+BbeODCOi2dIu0K0NuoXhgX37LI1Lc6Xd1d+PD+zdiwE5OPSuC8Ypy+Xg2KLtWe10AjkphOfWVMrJswtixOOeLRO4fWLCSef8sx6iPNdd09gDlKefY44+tbQz6g9ggjhs5KiQEj9C2sWYb5Vd0sfSNAOk+KLf9UBvlavwM96kkSVjSkrm9VM66ZS9bBs/x7CKDjqlztRJq15QaHlBs8fRgdg+2hIwRVm+xHI3WuGg5/OUF1dL2gvPsd2rs6k4LtOIPJOncU98u0G6wUK5hhPLWWQqFcbXoXE6mM2LlWIRT166hBemprBEg1yOBq0E0fkUZxeXbNXBZZ3TIXz4TzqDVv1oBZyMXG1z+ZMXX8S3jh7F4+cu4EdnzuI7R1/FV596Cuempyyexms5Zm3lQY1jt49ys1xCfoo6DvM/eeokrs5M4mL+dcw3TlGxZntTJrMBTA5JRzEHgupCPjC9hnjLAFHjDAwmMDaetlWyusFAhrAcAg3SUvja6inib04BpdWnz4sq8yqrvlSiazRqdVOJgsZSOSAU5FyoplOojo0wDmk+ddXKVn6Wp/LrCGpHcGzQCkTd5GCGOuM5upZC3Vm+T2Lq4ENT4vVcOo0cJXxuctTya6HW8COTb6C4kkS0PoioN8L3JEQgBl9xmTrLLM5lTyJTXcT54llzOigtCWy8q2D5k57OCgeVt4avu1VKOJZobE2Vr2K5toyLxfOGr9WTxXVyo54FaZSpbyKkA8e1SpJ9jEGu27gniFg4jTOVi9R/6rhSWqQBV0K5rlM51oOuIZTBrfMfmK3l3QmamPfV2BZs15Y3iDiSSJQpCyoBhGo67yCIFg2kapO0Fr5t2aA6FSt5LDQWsNBcJp8vYIm0mqOhtlhZZPNo9Y0zbnWCY6TfqMd3gHQD9vdAvobgIvXHTA7eHI0y9k9JN1cuuo4aVdKhaCc4NpN7gKEbnFfOd9dmcoPeCtdCvoJzr88jEgsiHKdOYg4Wlss42r7t5uOku768FWg8Njw7cDQe6GoXF/Tcie+AoklGSeZ0gpMH86YOpEkUa2/idA2IuZXWrf8mQXlJNqhP6SDdBcqXmfIsTmdPY7G8yM9TqNFAd1Z5M4GKoX1maIpv9Pw6IL39VPk8ZtnPzpYuI0ReFIqiq1/n5+k7ZYq2KKy2HUH1fuaZZ3D+/AXcceft2LVrp5138lr1FGXdIk4VL+O1y0V880fA1x+h7VFt4YF7gZ/9YBV7RvIoFr24OBlEMuXFwJAH03MB5HLU+0tB/OjRV5CnzP/gJz6Aib1rNzRYf7dJnIbpnja+tHESPo0SZSfbQSsN7F0HqI0a7Bt26xbfnzxxGd6qB3fetQPFyCX4/um//dyXOxnUdRh0g/bcgY2gDqzZuV7gzAg46S2PTYa18ql0UsjbFZBdFemG7rJuFFzQ8hHNoE1dXkS6P4ZQRJ2sd507O0nnd/5of/Cz83kb9FwdJhoYw1h4HxK+tHmjXHDSOU4D++18XAuMMOjrR783jQnfMOLemEVedRB0BgldN2zwfEt6AvccvAv33HI3xvtGTdlwyzEQDUgLCz3o4YJ4pC80gAFfCkOeFIYj41RI1w4jU/1cusuBoNUHOhTkhRdfIAuVMTw8vLpHWMVoD9p4aBzDgSGMBIedzngdoa38tc9Zp743Ciu2LyeQHKKBFWFecYwyj/4AaUb6K69rQPXlQKlQyOXwnQcfxO/T8H/p+HGbzbrt4EH0p9Pws81GiNOgv5+fDl5C+BIVrHPnzuE0P7/yZ3+GF6gszc7P48iBAzhEA8IqJZ4SD7dDgEbYtuAWpP0pjAVHkGBbio6bAWWnvYY+4hqOEJf0Ldgao4If3Ip0aIJ13YKlMhXNSob1l4LdNpbt3+bKIIPYnki72aSHwbERbHSrgspnD1393tmeq++kVKu/kw52Baxkz3X+jPeFI4Wyc/uBnqqM9T3I4hIk/KxOJKBm+yUzNgLJAN2soNksT9ceSxccLPin/PgnsPvTC3k0tRRsUNd9al+h/taXZc84YNtNGMRdMm71uRpYihzp6KXh56l4kaOyngvWbDlzjP3DS16NpoYpyMtWj3W3KrCe1ZVp0iTmnIir/Npgs3WlnN0k0A12SwFloS+iQ3B70EYeZ6aVp/qa6xo3AOeGAuW5dm/whsB4lcUrpEALodQI24AyQX2z3b+bLFs3NNgzyTDhSxoZvlJ+NLNAOgZY52BygHHjaFQKDi/pJgi+f8tuVfCHrOzs2RcQH93DfphAhPlrRjSRouzhANwifnK22IyTZhHJ214PeZWfQzRkb926HVuTcaT8XuwcGMC7du/B33vb2/DRXVsx2tfPMsgTbMtmTUsgOZgTR92yoO0KQ7EowmzWgXjctjV85tAh/MLtR3D3+BgiYfckc9KJStFAwI9QNIH5UsXOM5Bhp7d9zEurE37m9tvxqcOHEdZYSLztlhy2lRwXg7EYsjQ+l9gXdMK+elZYMpyG+k/edhu+cOut2JagsRJgPdsKqJwRQ/GY0efK8iJ08r+URhnqOgvm/q1b8EUqS/du325xbfwTiMbRKPruugORHz0GvPiS87wTBvrR+uUvoXDqFCpXpqBT/GV0av+/ltUXZFR2gOqZZv3vGxjEYeIclEENZ4ZXxtFVGs4XZci5OHRBOhjAnakE9mirDNvX5AKfTzPdJabTVoFeENJKj3jUyuxrXwMnk+EyaXleh6VR1m0Eu0m729L9SFIuBCi75Zh/PV/Ea5T3vRwALkRY5p5YHBPUYVS+XBtnmea5lbytNuhVovpanG1wMD3oOKpkYLBfTK8s4y/PX8SVnLYArQfpEXXiv4s8K8eXo2PQNvY0bQlwnePky9PTePjUaSwUCquGt27XyBZLGCEP7CDf6eq2FuO3OEap7ZscT2WsX7p4Dt9/4nk88uijWMkuITpcQF+6Qfw06lHGig/VDgrExeqlcVXyvcr213Pmpy5gt+bwtxktrJeWctsha4xvq7pM73KC4gta+lQa9hWjtnQTPlNJzsoDBpUqecM6yDBpLS/BS35okX9boj0N3868+Z85OCwPKujCWecXOCsrFMiPclRT7khe2uoDC23ji98l84VPiYZNLZeCv9RPY3wrQv6kGecytgNMHygsIxSkXhAeRZJjhfSVkJZMU35L5jXYt5mdTcpJFjhOFPIH5VyN8kkrTlxnr1Z/hRiSgUHEAkkMBga07o3vGZ/tbIfZklbqFzJAg6UZk1vN5FZzeMlg9ZCH/fWitUUzEMOWqK6gHsGW8FbqiiOUC6SRryiSk8xOI3goI1ukhw4+dPRWUs5oaa1tuNsp/eqTQT/6qBP7S3xPPvdUGvCXiX+F46WffFecd64+JNWNho0q8g0ZkmwHObpI70KjQuOMOGgrDRFREJ/4SAc74Z918TNtRFtxwiG7OcHbfi/nhckuflcaXceoPqEtZX6tKvRSN1HlWH4hWkNGK3JXFlGmXiGHlmwoP4PS6VYFbTu12xL4Xc9BHhM4V55S7yNdTNZS9jl0lzNADhoPAvNzaPSl7EwT3TIyOtFH1BlX6Ym/V32gYwm65LzSrwPyvXSqtQOqHdrrsxOs77mBdLPViOrP7Xf8z4ko0HeOB6KD6uymU58UrTRG+tR/iGtL9XU7owvCve1YsL7e8V5nk1hf7npuwN8688XDdm7QFkjUd2DEtxXjYerewTRGwxwvWTWtlGn6tNWXYy5/a7WWyCLZoT7gXz5Pnh63mws66aXt51ujo+j3JTHaSiCVGqNMULuTXzjWaMxzVsc5bSBQfbOUr7/3u78Nbd36yc9/AXv37bc2HPONIFJPY/5CP77/YATfesKHfqo8n3lvE59+pxzrWeJTxvTyIKbnvIglPFhZ8WB8tImRES/mZ/P4/ve/jz37xvCpz3wAA4P9VqbRmvpII0/Z0E/diu3E2tk7geROvZg3B0eAugIRbr9xoEU9opbPUAcKo9z04ZvfegQ7dkzgbfccQDRmWwBJKBJbSvt1DRk1kJiLpFbxzsEP60OnwnrTwLQ+DjDqnFpmorzUiL3KUbjZsty89Jmk8vbeD98OPwXQiaOXkM+ubQEQWCfQp/vX/s0vJmDdTtAL9FiHRM1TKOeKAQRbVLLaTgNLx/T8z+LZM+djHdjA3A6hFpUCiu6YN0pBscaMbwRiVEbT8T70URkPURFehTfQbrqOJxwbQ8wTRkBeLdWrA4S76qt20qGJfX19uP+++zExMYGpqWkK77Zg4vuQL4y4L2adUp50dzDpBRJWOuSjmpmhEZlDMD1mhyC6hk3AE7A8NHAqzxuB+D9BvtP1kX1U+lIMwld4q92UR0h4+drXlrFOyWSCnWg7RkdGkEomqbiHbV+2Pq8B0ZaB3IeUL2H7rqwt2zyxGRAd6/kl4xl/OEkFM41EgG1InLZHtmMgOIy9iVuxO3EP8x3GpewMKhSM4i3x798UqI7u3/Xa0AUzamnYezXDyXa4IXAwUSkSyqLoqtLB7/r/GpDyzMHJrpds56807t96cPPq9e5aEH+YvNQnlXcPDf7mygortb4frIOubNU29qfnMqg4qGoU84TYJ2JBRBeKCM4uoMm2j49MmDHOEV4Ju/obMWafbsqTrsH67xBoqfp1xx1XULpAWtVKOWSnzqIwewXF7Aoy/Fy+8BqqedK/F6gPvkl4s70oyLFThtcv3HUn/j8feh9+7yc+if/14x/HJw4exLDGPRdHfXp12r1jEEu50DL/L919J/7gs5/EQ7/yK/j23//7+Lcf/CDu2r4LISkE7bjGi+QRH82Nzx06aPn/83e/G59iGR/Zuwv/8P778b/w2Zfuu88cElai/mvzrNrizi1b8OUPfxj//gPvw08eZrr9+/Ezd96J/9dHP4p//d732pYE27tJXnXHQOE+Ek/gn777Xfif330P/v5dd+DjBw7gM4cP49+87334D5/6ND6yZzciNODXAdOLJt0rLbrB8JQDgEq5rv4bSsTxkW3b8ZHt27CFtJPCLg7SaeojVMI/MJDE+wc5zgVoyBA3KdJajqnTr989kMIo4/hdendAiMrj3mgEt+uaSuapLqZxTE7ufZTvt9DAD/eQU8ppnEbB7YyT1gF+NKhbHGtTHA92Mo1OzN8IEj4PdsU47ujWH5Yvp4GU4j6OQdqOcT0Ist8kSQ8t29bBe5phZxZrvNQDJLeCLFNGpS1Np4Jt5w7wL1/ZWHbICVCi0htgXaLRuDmm/HJykg9U9nwuT8NsvRNHoGfTmawpzE0a+U0aiA2tuqKxojN1moE4zl6Zx49++DCeefY5PPb4D+22hf6ws6y2Rj6Vw8e2kLX5TXwn47fGPqUbEpDLOasS2u8kG9Vvmr4A5rM1ZBdWzIHcS0exFQDKn+2tM4N0boKMS9doVYkW+N10MiVMJFEfHXOc5pcvcQxbWwnmpnNWFmilgg91XVlHOaUZPL2XUSzHgdLUyVs2qokebBMrg6HGhtRKimqphsuLNeQyacR8+53tazTiZVTpJrI6jWbRRgZniD3M2/BRZ2R5cjbwic6jBOWl8JHO5ewBl0OB5QhP/l5HFz7T+K1VjnLbRKhL+Vps9xbbTqvilJZ5CXSmgLdeZD7M09VnyLLmPGA+NaYVj6SkqzC/pD+JONLUt+OYNmeaU67KNxyux7eKw9eO86eFKitc6vMjm2ghEymjMBxHLRlGQ6dCrkprJmAfcdquvaKCT2XBqO78tw7Eb9dB4bqgdl3JLeBqfgqLgfZNHcGQXSVoqzvaMvbNgHTV1UBEg8qXevzyUpWyO4Db3rYDwVBbdyXf2aGKHRVSOvegxTcGbR7nn1Z1tH8afTt5yHhc9eVzp3+5zjLSxCU64+ssjhb7sNr0ZqAuB7ucKW0+7ATr08StTllTblaQrS/xIW0ff8zZSsNP6XeNhq5cXXOoyNldF2pWl5IzWULcukGTiTHZF17aF5IXYa0scGxo1cJsTLZFJ1QoHx5++CHKt5fwwAMfwYEDB60tlCKMGF47E8Bv/UkE33nOj4M7Wvh3X2zhZx/wYChWwOKSB9PZreas023OjzwM2ihNHLoFePxHPrx6rITDB3fik594L7ZuG2uXyGpoYrWgLQoJcwp1gpyA2r7ASLZFwXTKTiAN6sUC+zAxJL1efuUklpbyOHhgN8aGhjAaHtc44/ytAxFBQZXrCLqe0byvFMI3A24ZnX8STvpzf68ClRJHXDsd+Ubgpt/orxvceqmEfLaMK5NzKOrAlC5YZXAXun93gHWc1ff6Tl2uHjYP4rqh3+J1dLD2pwvKQx1NzF83Af/mhc1NgejdRfP1dVsPoqXugJc3uFm9/tJ7rTwYoJKoOj322GOO4DG4cRsbiDblHGqFRdSyc/BRcQn0T1DH7mGs3wREqdx9kMr1P/7Sl/BPqZR//pOfxAg7x0ZQ5WCtA6FCFBp33nor/uEXv4hf+YVfwK8x6MC0vw6Q51Czov5o0plJ7QLxedQbxUhgCwXRDkzmGqjUQ5StHDA163ANp20Mbr/R3/WgM9bat82Ak8INzp96yfrna2ENbLWB5BAH5N7QmcbJ2fob03Tz9VsJHhovWtHQkuPAuuzmy3Lbxm0hSlc0wnWk9m9F3+17ELhlF/x7DyOccgYFzaYrsgaGVeDAFdCMet1ZWvZ3CSQhKSbXQLLG5E3nwzaQrFIyZOzoVOHY0BiSI1uQHNuuEdsOD9sQesi2zYD4zXDplIGrOHZ8V95u3OuAzhXgyM2GvlbpMWA+XraxyVP23euBzRIxL9fJYD0pELHfPqa9Y2IC/4yy7fc+/3n84U98HP/2fe/B27dvR5TKrIH1CxrIln4N77FkEp+n0f9/fvJj+G8/8zP4jU9/Gp+/7TYMkM+Fnw6dbWrbTMdYJtDKhPdv34Ivf+gB/F8//dP4HZb7q/ffj33DwzYT4yiXa+VoXFGLbLTlwAWRN0/jsJDPm8Ilx+5IJIxPsC5f3LcPH9s6gfeOjuCB8XF8fvs2fGJsmIa8tAuSmThWaD3ZViEqdPtiIXxkeNCcADLO5UDQfdXDwQDuSiXwnv4+jAacVREywiU/RFdtfXhP/wDuS6cwomvziAftb8SpKO6gcfuRoQEcIN3iARqKNLmUXvnujkbxzsEBWwXRCap3ivR6bzqKu/qipJ2cH+z97Mu6nWBHNIyJUMjK6QVycmwPBzEelONNSi+Vv3qNY4Cfih11D5bdC8JKR9rFNCtpdXQMDJ1TMRLb+FyMtFaGtB3jyllGsa6elBOvks+YU7eXviYDPkLayrhV/9SVgLZNQdfqKXj8iMeiGCIN+vpiGB6NcmylYdc29BRqLFcz0nbwcBfYKgTS0UPeMD2E8U1f0b+GB+fOL+LynK5HJI/LecA4Zqga767xopVF2mgGtcG8tPpAcTqDg5MTdDd+Y3gELRrAHm2/JO3tnXCQQcfvq84DptVZClqZJmeNUy+9rzE45yKwBLYfaUSlXkHbNXV1aH6Zxv+lFFam8igVy/DXaNRoeT3LM+eBhKcs6jppo3xYd61kWFzJ4NTFizh54RJml1fMcWNOA9VfeDVYIvFwCNXWS4UT49TIS0ZCl44WS/+3Qe3MEKwX2HdZr0DXwa8cg+wq026DhKC+FPSSdk2tJGu/F16iS1cfWQXi4ZXTie2jrSWiz2KFBnr1KjLFSSwzZBrTWAoWkG8skLadDkrKRPKI6f0d7GmTQB0P1r6qbteXR71A+Qe18pW8WGrkUYiQvv1JytpBpGPjlFlvTk91wfpYG1nxfJ0G7uVLOcxNa6WQDoPUga52QV/NAAD/9ElEQVRa+cE6y2CUEbs6Lq7Vdx2I7+1L+3+1exfo2Wrf6gD97nym72bDiM+Mv3qDHEt2402Xc8MFvWdmPZ0KtuKDectp6eKloL5mgbytv0KzRh7J24Go3Xh3Q1PXlmlLOdM0yst2XpMcAKpLr7RUN+CNOHzipRzUTQqiubYpdIL6+dzcDB78q+9hkGPLXXffZdu3XZDP8YcvtDA178E9B1v4Fz/bwpH9HBebZVy+6sGjz6Tw4kstJFIN2k8taH60VG7hiSc9yJUquDp1FLfduRsHDu5k67ZppX5cpv4g51F7zO4E24Kg2xkiOgvh2j4n565WHOiGtQrp8tCDz+KO2/dj+/ZRlkAe0EoFp0P1CKudTTOvunJCe0lDHNz419AgF2GQJ703MzLl6p+7mqEzuHmvPuOfxdWyGjEEBWMvUBwJSsoa++zMs1dwMFjDcbVOHDgntg/h3nceQCIeJZOvZ451glIM3A6d4D6TB9kJYtqGrTjoC27DztRBu8NV6V3mVhYm69t5uKB8bKBRp2O8a4A4rwvdsNG7jZ53Q4/3Tt2cOnXXXaB3chxotl8HFLoKrMCljZvO2po8FY/HsXPHDvKTcGL78Bm/WJyNQMZQLbeIWmGF7dRAMD1uTK994TesVy8QTu0gpWlidNQcBr/4Uz+FwwcOXHMHvHB3QVsuLk9OYnZ2FsMDA/jsxz6Gf/3rv47PfeITGBsZcfDpDG8SdGd1vbhiDgN/eyl1L9BzrWZIc6B639inEfPttv2sWS3vNrXk2vYTyLlg1yRJEdGAI2Ok/ccetOGfG4clWz7O92thLZ4D+raWWn/8RcHb+WT9n945QTNj7NQ0Gq8Vdmvx9efkJ7Bad9HMfefWoxPc9A6mmwOdQWD7am2mSsbQtWlF/43aoPtd00tl019BCUtYqU2j0OLoYv2EHzQqFVfL2V0wZ0o4zmd/CxwHxvfqWr3rug4Ul/x2IyXDQHE1JjGEkmkEaKzVillUVuZouCwhlOi3JXer/aOrzd8ouKuMiGD7yQag6iqs1kN84D5cA1uSakp67/xsKSnlmq0+uYaGRtj2d8Xlb6tm+xl/q/9qX77oKYNc5xzEwyEkyKMR8qieuTSylTuMb3vPO/KV0RkJRxGj8hSjgqQVATpXQc8d/Jw0GqddUJ56F6KCrC0ccRrXOoRR5ct4dGc9tKdSJa2NDU6Pux5onFleWUHR9pSTbkwWJG5bUim8d8sEfnH3TvwPB/bhi7t3491j4xjQ1hUqcKEANRTi3qAB467mUS+6K5nAJ4eH8NGhfrybytz7B1L41Eganxvpw8FEHD7Di4otI2t8YHXMCSBj/hMjA/jk6DDeN5DGB2gYPDCYxqdHR3BfOom0n/VkWslT1/GfYvq3p1P46PAADmvso9G+IxrBYeL+wHA/PjacxtZwkGWJfsSQ/2mZfT/Lvr8vYSsggnrRAVr1cIDG9ocGEkizntreIDzlUBllv7gtlcQQad9NVTlJdjHdgWTctiuYgcu+J2M2Sl64m7QbZPpup0OUutKB/n7stEO32m1N+siBXtYZA7UqxqmgyrGw2v8I+p4i7+3pS5qjs2RxqZiTNnbOAUOdCmr/cAj3v3MrPvLJg3j/h2/B0FDM4qzOUupPepHwZTuKrgrGQ6SFZu1tj36pZHS37+QTj6+J8V1ppMdSNqvfYvla4ebku6ZruXmpcrbygAastq25cdx464DxWqQzUn3wrSyj1XZcKB/FFQ5uWpslJx/aYYS0FNybFhS0bL7O94qnJeN2JaXxjxcL2SrOn8ng1afP4tEfPI5jrx5HRVviWEetNtDVhC2vn4YU25oGEgtWx0Iml8NTL7+Mr3/ve/jq9x/Ew8+/hOm5OebpODdkWGniZo2e+t4O1RIm55Zw9PRZHD99BvPLy3zv1EmfTp/lb356SwvqvjReO86W4XNfXeMVbQPaC538INBM+EBoBMOenShUdTBde+ZYdWE7qg26QW2pfu86AARVjn+VCmnO9qySP3PFJWTzk6hQV2JsiyMuVb/Slgrnk7KL6ZWF8nG/23ML+u08v1lQGclwP8aDExj3jSJeZf2zeQSXMojVdTZNp84iOjpybCMQHp20c3+b/LXA74U86w5sPzCEbTsH7BaYtXgOL4umXvZTS8M6doPiIRiWKWXtL1jtD13Q45HxQefY7aZ1uGQToPJ7gFaYqECtwOqOYzgTVJb6jfqa299cvBVD24F3BfYgHtC2yd7ldIKcDc0GDebsnK2WaWgrleRVmy6rYPzI8d0bsoJ0DaPaQ+OcVhx0QpX9/blnn8OJU+fw3vd/EDto+7jtoDwWlls4doZiJN7Cp98N7NlGXmoVkclUcfpyiO3ixZ13eZDLt7B1Ww2H9jcxM+3B/HwOpcITtF2nsGvnKBIct1xolAtWD39Mttn61Q9aldrQgYgB6qw9tu+qLWu5jI3xDU8AR18+hTnKgwO37EY6nTD5WcsuS3NWzclozGA1dBCZJGHtqWAUSBh2AC8bwwcawyts2KLeryeUgLnZn2u8bwZUpuLaIQ51NhSFowtufvbHeK2mxw6KkTdEjHs9cHFQ2k5QPlKw5qYymLrknPjfE8S8PcrQM9dhYH9kJh2mY6cXa0BtaCaDDcMeaR1LgkLp7P9rwRHMXTio3HbZ+t8NBmqjztAJ13u+SXDqJ5zUaVZLvRZE35BmOzkQdq066OzIAn2XIjdMA9tPYX8jdEQ37TeuZRftNGMZTYHkMA01LT2/lu/eEBAJHa6WSCRs24FuSzD+7wwWzeE94a/tFiOsgxS1BJXBgXTaPldPc1dc59ubAtGrzvqrHbTfunvJUTcYfj7SNzROhX+YOAwzk34KVS9KNCht+VgX5EtNDroUvLrz3B+0PeN/neBQhoF1093TEqKaDdwcOLxkxtybhLemhdqg9mbbKE9PrXO24+ZBssT5v4kg6TLEvjUYWpvRMWeZBq4ux6rtj5fMpDK4aSDeCp199M2CZtTFh1r9cCNQC2gPJ0czVqlrcBa4eAlPDXDtT384htjobkSHtyGY6kd8aCtSE7sR4NjxloPKNTxuQKM2bqYQutBOpuRFtte5hQU8du4cHrpwGc9encYVGsO1bqVEIMJ0g3h+Nf/r4dIzMfu1bg0hb6yTAXwuvHvIBeNnZdWrXayMa3FQGm2naVYKEv7tpwLGNSevnH/OrPHN8pyUMs3Qlmkcro6VzCJMRS3Od5q976dRnghRYacMlFzRTRuOTCbtWA8pxpp5ldF8IBHDh2n8/9TYKH5mdBDvo3F/SyxoM/Gqt/qy6SNSvpmDOWL4bAvHh/cMDuAnme6LY4P4xNAAbqdBnWSeHvKx2lPGq4xCk9tMO8hx4kOM95MT4/jM+CjDMD7Lz08Op7FNS/FbPkc5NZp4+FurFZo4QmP8fcz7Xhr6u1m3bTTC9/HZ2/v78HGmPZSQg0STOMJV9q4f0UAYb+P7DwwPYA/jDgYD6GPQFo47OE59dGIAuzjOaaWB7bFn28sZrv3adw0P44Gd27E73Yc+xo8T77F4DPeNj+HdW8YwTBzMMKcyrdsUDKiAaqvIHpb5nl27+Nlvh37qTAwd2vn2bVuxr49KLdNUaLjbjLv2qkshV+D3cLyBI3cm8eGP7MGtt09Q8gHLuYpNwDg0cUDfRCfRVp8uH8g40pJwj6bvGN/GTb6XFB0aTKCwUsXUbM65dk1x2rRWmzrOE6etLC81vpaYq1zJU312gOjlxtW++NrgoD3z0Fi3WXM+16ynG1dyXOOuHbIoHpEj38pjPcSTfK7VBYaD+IbPiuTzajFKA2YQ85fzOHv6As6cOcdwGuU89SDG9TAwE+LLuntZ97q2Yii/FmYoZ1547TW8Tllz8hJlzbHXcfHK5OqKA5XpftoKjDY9JAe0/fOZV4/hOz96nOExvHT8NZPPWhniCAQHTF5XM6wX6+Ffv1LFbskhbexk+Y40AvUrbdOs133Uk8lHwkn0YnzlL7pLp+4EXTWpdhG9XbARUrgzvXP2BfGpVS1uQ7zAZxupFcLJnASK0Ikfvzt65QYJrwOSFf5GACGKviB1KV+tZPvsdYAES7N6rwKrZ3XWF/u9vr4C6Th2qKG+i5aqT7tCjsxukUfyOH1uEb5QAPFE2GReJ5gtZ/JB5OX3zrp2gE/0Ej7iqQ3AxddpH323Xz1xf6tANFMd3DI7g7W/7K8NyheGKxxrqk3HSWf9+Qag2ouf/ewD9WASTZ9D0066+bTMTHSqaHsI9TKxrRwH/CSpCetpPDM7i6effhqpvhTe/vZ3rFttIDK+cqqB5SywcwI4uKvFMUv9uoGqDjsverG05MHRV1v48ZNezE75ce+9Dbz3HZco9/8SF85/B9u2JWiPDBueqqNkmrYheIPEnbK5Ex/Jo4bOc6pW4E+kjTe6QU6HFmjH0sY+cfICfvDIkzh0cA927BjnWMb0pbzZ6CxPDLme4dZBiwN2oY7ChWkUT8+gdqWA0uVF5F4/jfoye4lcVW8hrJ742dHQYiDXAaDH5VqDxk4NKzl5bNuRNgnGhAwS5BrkMyt55LIFe7YZ5nLBGknMK2HLxpLn9FJxGZV6AgnvbiQ9gxyMiW+XELxpEE5deOnXpnPtFhb67YaNQOWpc2pAEXe7OOh7V1AcGTPybGnQ6ZwJ7QbRbIGD2iuvvNLujBvgwHiNCpWM/KLt7edwglDfOII6qOSNrjLYCDZDjw5wBZcUytU0nWk3mc8NQTQoZY0OOrTNF9qcUeT2lf7gAG5LvB3bI/cgV4liWjdBqBk7OKemK3xqTSyyHxWLVRuAOUK1394MbK7ONhC4ca1+lB92mNC1AqwXrEt/I1A1G/IKdw3amwQnjRtuBKR5jMoxebOh+8V7wCruNK7kMDFn4gbgtpG81/nmCi4XTtmtHNeHm68jicNU6tcbKww3C3LuqT0bxVz7yXWAfUXLAW1pqZRn0kSKpIwTfRd+6/tW+zfb1BeOUB6kEE6PIJDotz22NQ4G5qxsR39LQFsL1CImx53PmYVFvHD8OB5//gU8f/I0FpaXyWp8T9wc45zfDQknzTwNpu+8fhJffvBB/JNvfQv/+AeP4l8/9Cj+10cfxWPnzyNnzibmrXQdoJ861f74zAz+lAr87750FF958UX88MxZzGSzvZUmsRj7sE5Vl6PiB6dO4Q+ffx6//8px/OXrr+H0/LztV78eKFdbik4+1SF3Gif1e11pbAMzjDpw0OxIk4Zrhf26QiVe6dSOirOqfMngWAdK36MeHSAFX45dVW5xaRlVGa3MTnvra9WaOQdWnY/CiX/uSgH9Fo/bSg8+q9MAClP50wqCaMCPJJVmbTcI8b0rhUxmMLHtV+WnUNcz5acstQIg6ffaYYZajRENyVGhhFQ+pS+RR6T42wopglaYxBjhllQK7xkexHsHBnCAxvWglzxO2lQaxJB0ERWor5HlWC7lRIL1uo8K59+bGMEv0nj/4sQYfnnLKH5pYhTvTEVZFy2PdZaVmzLLPqTxcTwaxcdGR/DzWyfwk+PD+PTYCL6wbRu+tHcXy44xXy/KpJvo4hqTQl/Ol8/t249fPHIEP3XwID53yy34mQMH8AuHD+JtLDMa9Fv8Eg0i3UKg22Q8VCIDsSjGhofwhXvuwRcZfurOO/Gz7e9fuOtOJMMh1NlmNSqschrIcNdS2GxZK6omkfbnMCGnTUh1qSG7XMbMTBEl6ngGrKD1L6uoCzIcxF+OAdxubP5bL1el285dzWBmOosa21q35uh8hWv6mvKRgaF2YBod2KZzETrLVBpNNrnOBv3WrG41QSOjkLcrGm21A3nenTRxcVQuOmDS5IjSiU/bn+3MLdQbfo7HlPvZNAY8uzDRtw3DA4MYkkMm3a8F0c4ZYOpXkpvWv5ieeLltKUdQmcGcLHxfpQ5hZ1m4OPGTRKOBT5ZV2nbZ/I/tVML5K1cwu7iIGYbzl87D2yjbDRhMIUwVDb4GjWP9pnHl9AoHfM2acxYC+XIjQ1XPE74+8v9W+GvOobNNOfwIRLeNjmgjnNjfyKtmGJE/rwukpWRilXnpTJM1EB7r9Rrh4ISO51au6NluGz3YJGgM03WcpYgPS8k65kKLmI8WsJJsoOApsh0cWXANWGXb33sBcTRZJkeu2p50MGOar5qFIoolOXScZfJvBJx6EsQTbUdiNzhtsfbcxmaCeLlTj3Ha63qVuTkQZrb1gMFdVWD9S/iYU/FaXFeBaDTYfWvUa2s6S8FwUzXZJzYwGi1GU2ML8/VTtpHumig0XZ8gdg4HSX85qSjLQp72ymSxl16u4zmSk/3xsccex+snTuFjH/sEDh85vJqXnB6ZPPCdHzvjy9uPAIPJJrKZKl59PcomjWLLsBelfAtzMyyP+F+Z8yGTWcLpl/87vvUn/wcGB704cus+qtDtrbukh9lLfuLcY3JVq5d19as/nqaq6vS3TpDjs57PUH408Mxzp/Dn3/ohYlpl94n3YHAg4axUYB0DiT74/vn/+IUvt9NdA6wS/yjMy+yM8yuolyhw1clJfB8HvuBgmpRUxGsb0NKKIm8AdIWOliO7p3x25qU2X87XrQEpTxAOsHEDNy6n3T0M1AnKHLiavhb6RpN2jY9Xp7C2GV9MRtHhRCYY0zHYE+Gh7/wh7/BKlUK56UcQw1gu+TDsP4Cd0f1IBfqga2o2SwOnc66VaQW4YRNg5bihGzrfdb7veraKa7tc80IymOKlv06c2kGCQ4OPLW0p52wmVAfFuUwrgebmq/rZ0h92qB3bnX3J3fTRwF0vZawD6HsgRjrKYfBWzoQLd9WNfGzfXXBx0acbOn8TcrkcTlEZV110O8SqwO6Kv3qjggY7xXHfbRK00qKeX6D8Yj+LOyel3gyovczRxsGmxGp6WgEqywEqfDkNP/auoLvK+KtW1WFLJUQiEjgbnR/QG5p5GojslMH+IYdHevy5sPZbijIHeZ3a2mM5VS9Q79NskSnwcjbcCMg7jYJWqZAXqeB3078TLxek+GnFhd160PHncIiDd69AjOxTd97KcAyQFt2wmheTtKjUmVHSoQjZzAmVWp3abfyiZ+SxheIK5UoTE8k9CGr5J0G3JNiMRHhteZqdgrsy6wwKkUT7KZ/TgNzoVgU7KVsGBxW9nrcmiIbkQ7uloNf7HmAGk82q0aCLrnnXewJ5QLcW1LLk8/ggzly8gseefNKuNdXgnAoH4Gf/t/6k6LWyyRerH2mk5Xi6umxyfgkPP/U0fvziCyjqYLWhEUQTKUt37a0KmZu6VcEOnCSetjyffH712I/xtR8+i//+Vw/je48/gWdo0GcKJeyiLNCtB1o+LH5oMU8tPa7WW/jB6yfwvz36Izxy9hzm8nlkqMhczebw6tQULi4v4zDT6uR5u4bL8OL4w/QFds8nL17Cf332WfzOs8/hmyzr0XPn8er0tB0sNkFDNEUjU8Tx6DYH43GmJf7H5xbwR0dfw+899zy+9vLL+N6pk3h5agZzVDaTkYil1SyW2l90sdVGbSV6pVTCUeL2wzNn8MyVSZxdWjEHgg7705YFA8UlbWxlAvPR+zPz83j8wgW8ODuLM/kCMpQr0UjYzpExXmcS3bHdIr9BfV59gHqE7+At8Dz8yIa3KjR/+e/jwtPP4uJLL9HgrbJ9BxFNJimrZKB4EQiRfzX+UKnxqe8KJyYVDzXY4WzOr81DNVrmgRbrrPbVM9bDejhfBrw0nDx+U+qaTCcHjFLJEaB8NKLp9G05SPzMQ7aqTpnXKpuAR7JUqwX4UHmrbsTN8pYxpaGUX30cLOWMaDFeCJJnPtS8YcPJyiGR/EJU7cj66CBDXT85SDm2hfXV1geaWsSlgapu2qEuI+1LMkpOBHIxy9Q2FZ8d1LgjEsKueBJb4wmkgz7EPBXUWR57J0I0sFRX4RQiH9EctasxxxMJ7Ev34eDAALYl4kjKkcECKjKaWbeGeJTt2iROLei6rhj1QfITfyfY1jtHR7CLIR2NIUC9yscKlUWXQAh+vtep+NKv5lvTyHnOI9VctrZoRKPIFai4N8VbddPrwmxbomV6Z6vNM71A9Rcfm8HYIVcFkWQQ6aE4wmGOb3IcKA/GUX/p1j8EUgl0doCHZXq0+oBxJAMsdBkrZsQwv6CW9LN9muxbAtdxYKsKmE501iSL8qyxTTVx5a46MGcC8arV5awbQDM7ilCjD0nyWSKWxNAA6Tk+jlv37EK/DmMznmObtHH30tjx1dmuAV2T6uCUpZzJFvKIsD8c2DqO2/buQSKZMjykvwsnX6Ns/EJtnrmIFmrkHM7OLJlMCwYC2Lt1Akd2bmHdYuYMYCQWSN5t5Kn6k5bRYb5jH2afkzwJ1PPmPGzR8NKzXvRVnwp4gpSNDSwXZsjvBTsgWSD8RTdztshAI+h8C23n0PkGnfSXfqpbEbSSQ3jp1gUvgw7MtDZjXMVRtXQrgsAvWhMlu91Av1Ue28NWM7BcO8mf3yVXdKtC1G5VCFv6zlsVmMy+Syd2b1WQMVv3N7FSz6KwPIt8NY+ir4Ki9sxnllGmgady3XyaNN60ikCrZSS/Om9VkFySbqk+HRDKam/yorPyinrBdBbBxTnsvPcWRAfX36S0DlgH3a7g5Nk7jsko0s1uHmEgIZwXHdDtOJDzSis8msRdtHefK7ig7TQap3s5fLzlEvOgbqIDBrveq/2hFZXEWweg2u8u0GoOa6ceuqPxBcfYmmcUydZWyjTyI/NQP/NQzuoMDi3V18q0TvB4mwiW58gjNLCTE4wTt1XFro6vaoYoU1lJ4lZHiLqWJ0S+5zPdmqaDeztpfGXmCv7bH/0R+1sdP/uzP2vbFFyosHrHzwFfe9CL7WMtfPIddQxGcpic9uGRR4PYu9eDkVEP9u5v4cChJpbyHspW0q30Av7sG19BmXzzxV/8FPbt3e7gx/bRNgLpoAFd4W2rDdZAsqdeyBLvJvUf4t3NC+Jj6uO5bBY/fuYkHn/iKLbuHMFPfeEj2LJ1lDpk3nSvQCJJW5lydCPHgZQfGRfq5B4OMgEKsOjEGMIDfYiM9CM0PkhmJKN42kvWusDSbcCoN4JOx4Hh0JGPOk2OllAqFmCHZEdlGwY4MPm1hOQ6IMPDBcWsUjBVqk1cnFzCSz8+jeBYAkXm1WqFsagZEyqlYrhMNUdlwOkMOmRDOZkXl8+azSiVel3oMYKx4GFsiexBXzCNIJUwnVB9M/U3xlYHcTuJ+6k8NpHPuhhumpsoX3EVuzsIpCB1P7dAHBXEuBJolDzmPPCp3czQoMLG5y4dVD8NqFJYdN0he+q6d1riqrMM7DqyYMQUfM20v1E+2hBEW+v8FKj63gndZem3+4yf+haiEE4T/ziV/c76GbTjmwEggShBbLTpiHM9ID71ShHV3IIZbIFYv5PXGwT146Q/hYHgOBbIy4u1ecTV8TmaFmtSGNl2jFensad208nlvVC1/tzjr0UDQULUn77WMO0GN419Yz2151RXBUnRvxHIU2r7z4jfppxIGpRyWeLVT/I7SoNT9hp0/xY+7PQmdzrf6fv1/iwOy2guk3eZR3BswnnW9WfPqIA0qdTpysvOay97OQ7U7tQ7EK/RQExtszMsxGs35ThoUhFifH+M/Y2wxqv6pMKkk76pxusqU+dZB0ixvUnHgUAH70iJv6HjQLKU8qK2MoV6MIX/+PtfwW/9wR/g6eefN4P9rlv2IsxBTvQQZuY4IK+5jgOZWYVSEX/+8KP43377d/DtBx/E3NISDh8+gi0TWyxOefbNOQ5EVx0eqGsVG7UGHnvou/h/f/WbePH1U5icmcH5aRrJly/j8M4d2JpOIUhEtQxcJ7NrVuIije4/eOZZPHL6TLu0NdAs6uTKCsZoxB/iuBpf7QstlIs5PDM1i//89DP47okTWCZfKX6ZfDLFwf3swoIZ8fuGhuxaRY8CeVBydDq7gt987kV8/fjrOK8Zeso5GaWLzOPs4qI5Bg6MjGCYRrspjZKDAhrAs7kcvnnsmDkrvnb0KL5PvJ+6eAkn5ubsvAItQY/RGNHMtvhQyyELNACeuXQJv812K+zahZ0f+ShiBw8iffgQho4cRvSW/fDu2Q0PjRff3r3w7t4N797d8PGZj/G9g9Qlvv9XGzoOPP/o1+BNJZFkPuPvfCcm3vUOpO+6E6k7bkP/nXfy+13ov+ceDDAM33svhu+7F+HxCVQvnUWJ8kmH+EnKezV+q11p5OssLPG75KDq7eE7v5cySW0nqkhRZ1zrL6SpDi0M+jjWSZ6z7gEql5r00qw/OcPaRnHlNtLQ4qaVE4CqrxOPOorUlAbx8bXszHsqtwHqEmxzc4JR+SM6pCxxcoxDOTPktNDqDzkr1L4+Dw1Mq5M0M9ZFcoG/yAL2vsW8mlYG+z7fyKEigzrSLFJXovwJJVhlGvHkHxnDPpaheBXylmbjNEbLcNNSc03M6BCyKhGryujk2KHZ4Sr5tMy6eLx1yqwoWpQRcgaVmZ/mVk0/Yr5evm8Eo8TRh5CcY5GwHQZYa9BwCGZI0wxCtQqNJz+alH0FZuoP0bgKMA77myZ3AqyYGSGSl2bYXAu28pFlywDrNESWF1YwdWkBQeKcSEbs9gIZMuY8IKy2cRdIHsvIt7MJ2CaO4SQuWgMZSdIFZcCEdUAixyY5P9x3im/bAZhBnYqqnSPEUGfZ/GV5Oo4D0qxaw3SORmZlCCOe3XbYcahRYd8OYqR/ENuGh53rOtm2JA4RJ/6GtozQiq0KaFCGskEQJs79yQRGBgawb/s23Ll7O8aHKPP8xI90Unn8zyYLtE1GG2qIDeVWC0GWGUkOYKh/AHu2bTNnxQAtloYvYo4sEovlexGtL5K3yRfRMdKbBi3pbo6DBsd0Xc1tz66vA5fYFvnSCqKhOrxhR3aZg2WV3sRRjgDK/Dr51pyO9pxoMJKuo1SLONcj8h95xOjLtpafSnFXHQdtXBzHAY1vyUum9Vv7OY4D5ekT7zOuyvIzfzkOiqS7nBNm8KuPshO3mKnjOKAMYF7CHdUiypUcCtRf/cSj2mqgxPFVulWoVEZVzjbmveo4kJ6hPk5MZO/oeafjwKGpz3BUPJijwcthpY7zJ2YQqReQGh5wzoXj857A+piRHw4xD9W4R3uwXOkeJkA6+k4niJZO+zifdi4F6+g6Dtx3jOkkIFzPcRDguNdg2qYcB4qj9MLDzYdySCu1Ghvoerri2DnDocd7pi/TiD5BIT+ECbu1rVoRHzVIa8l5Yhmi7tTFmx7ycyh7BZ5QEq3EFtKLdi9xNMPc3stxoLrwC/WqUB91S9ZN5+0EOCZ08rvq8IOHfoBHHnkY73vv+/HBBx6wbdACVhEreQ++/iBw8pIHn3xHDXfu1KRrBedmpIN4kU558fzzLZw4CVye9GlnBHanL+GVp76GJ19+GR//zPvxwAP3t7dWszz2kVpuybZx+iiPlUcnaLWBjH9/NEFdr2vijQjVykXMX72KB3/0Ip4/eh6333EAH/3YOzA8MkTeqJjTwR9l3iG2Fwu8htuk4NqfS1QOUt4wWZuMW7x0BZlTZ5G7eIWGTZYvpXCsMcpbAcaYhtY1qBloj0k67mcDepCMasBkf3W0gE2B6iWlMcSG5tiNco3f7S78A+jz3oKkbz/ivr2IeXcj2NqOSm2AMnaUfDyA+VwT+XIIVwtUwDKLeJXGXd3bh63hA4jTONMhHNpj3utwFTFLN6UoOnC6dA7P5l7E0dJrOFE67bxQ5G5Qnm7oAUpxtTqDJ7LP4GLlMl7Iv8KBvrdTZ8N8OsqYrS3ghcIrmKxP4UfZp5j/dXCy7xR0ARr74QSahWUq42vnHdSaNTyW/TFO5s7ge6d/gMefecLiuyCDoLYyTaV+mdl5zcgJJIdMKe2GUrOEBzM/wkxtDk/lnsMCB7A3ChUywKul13GxegWP5Z7CUr19nZtbpx4g4aalgHUZeh3tJL46XjqJU+UzOMY8r9Zm2m9uDmTE1PJLONO8ilPeWRytnFzjizcAwmu6MYuXq8cw7ylgmUqHTjReoMHl8dQR1JJb9qMwP3V1kxRXF1ZlAf+6f7t/bwTESxwe7NtmQasNzJl5Eysi7D5fkyPXx9Wti5cDufU9DYo3CTajKr7hYGq/+ed+ut8Fnd9vBOoLGqeWqpdwNndyHb/1Bg28zsDuguS2lwOF+paUxU5wjNQ1nK8FYss6def5VoFoYU4dDsJaxvziK6/gMgev8zRCT5w5awaG0bQzSPnRQM4gBVXG1vmLF3B5agr5QgGnLl7GcmYT2yQ2CypLVWf9NTadnV1BtkAlnd8lC/QsK4P8ylWOFTVzbDjARHx/kYb669PTG3K68nhu8gqNep2KvRZrhTLmwTOn8MLkJMco50BBF9QWVzIZ/OWJE3hldt4xPqQc6h3D0zOLeGxyGotUVtelY1hhP3rq4kV8/yQ1EoLxAIMcNXIofJfPf+uZZ/Cjc+cwr6WwtTpmcjk8evYs/stTT+GHfJ4jbi7IkfEK2+y3n34aj1y+jJ/5lV/GF+6+C5+Ox3Ef8RxcWICXzz1sU+/lSXivTMHH+D7WS8F79gyoXQGkQU8gDt4fPootzOe2VAoHoxEMsZ1TS0tIr2QwyO9DrOcwFfxxKr+jlTLGaKBu/9Qnkdi9k/WicU76/X+Z+w8oSZMjPRD8QuuI1KKysrSu6qqu1mi0gGhoPSDAUcsjh5xbcm+XRy7JN1xy+Aje7t07cvl473G55FDsSMwMCK2BBhpoNFp3V3dpmaVT68zI0PK+z/74MyOjIkv0gCAtyysi/t+lubm5mbm5u/rL+A6RIB43VijhhflFfHNqGt8mDt9MZzCtbQ9Ue01Yl7JKWhPJSSCUsXKFtHZiOY3vTU7ja1Nz+PH8MkZWMqRdHUqqRQzSioR9CpvqIxOEVa4KlSLC11LwZcTRaq/GVUn37TcETvvjp5k5GFfpde++LVzoPeNJiQ55q05Zyl/zrupIOpV3i5e0oOQyNCi9wIwDjKQVYpkrKnVnFa8ol03mrfQ2H1PbkgCqcwgc4wHLZX5+GZepFKtt6vkycVEmv1OQQpZjWVnGXyZdlFm/nOrMTx+VlVCUYzQShyeeMIVIq8bpahqT5ats4zISLIscAHUJu8RLJORDJOhFXLKdt05a09V2VH7UkNuAFDEpkhoFqruC+r1MgVlNc4X/ZlD7HLpoB+w/4sJx71/PNwWraRs4bgbDm9ITd7bCz6BoZsS1Z+wbBear9OWyhzSUhL+8hYp7D3xU5s0IQtr1cVxKAdPq9/nl05jKT+JyZgSZCnmcZeoEM8SLDzCIRQ52d+PhAwfw6KFD2KwzpTTGG/WVPHZh6QLmcjO4mL6IpfLaNbY6e2r38GY8zTH81IMPYHhAJ6nzj2lFuwLDRzXP+pMOidxLlE8u5y/jWO4tjJXHLc6dQHl2eGMY8m2mJNBnZ8CIlzv4Uj0dnMtDRLQvunHrb8B48g4wpVSD9F6A0R3FSrW4G1D/sT6NsvnL+VS/sk7N4L67W9BYD6j/Gr/Xgca81VP0S77A3zpMk43HwHAHOmQMEn221GEdcHzW2KemebK+9wrCt4t3+95mLAiEn3bjpC0wHxmEdIOJUrjj1Q0u39S2IMVtBxrP7ca0C17ysmQ5Yp8uqB3iCeqlduAjfkqlLN7MncME9YqfU2eZpp4hEIkFAzLO8weDhzxKnSaZ1M+/VpgcG8Urz/8cxXgBWx4exsXgFdOlRB+Ss0en63j7onTZGo5sSSMZLsEXSVG38OLGdeDFF+tIp4mDYg2j18BxvIDM/I+pO72KXQd3473vfcQWLk0+Y7t0NoG+64whMzI1gfGcXNb0KVP8W4ClIL0wj588/yZOnruBxx+/Hx/80OPo6+3hW9aX+oiXMqTNAQ2c2//GGBp/WuFXWAUivs6JuZrW3l1WIJNDZTmD0nQa9RU5t62vpAv3OoBc0EqNVuWaV+OaQa6C8YiuHKHCE/ejI0GlR514FyAaNIs6w9LsCjv2JCrFLN77zOMYSA4jFkqgKzhgd+LviD2EvuA+bI8+hM2ho+gJHMJg5AifHUFv6AgGA/djU3APtkT2oCvUy3rJiOEM7rsHuWz57Y7bsI+TrFyRNxgo60DEwg+2RD2yimkdOhP2soNJyCGPHBoZT3FVJzc0Q/PzlncSnlQvubdHfLcSWzuwFVISv1ZLKisL7MssiZqjhFlHWK+wP4S+jj5s3bLV4stgUNIJpivzJgDp1oBAqq9xe4D6dH2dBMKx7lHVjlS1Vat77xQ00OT+rZXcsPLUgHPx0IqXxnftHZycnsKiTlJ2nzdA/RekICi86b7XewL2u1Y6y9kFBDi448kBhAIx9mPQ+uAvAgHSpvA/FNqM3ZHDCHuGyZRjzJfMkDyPvYVE2I+o3K7c5rb5+4UBEVfR+QZmBb+7sevhJGK1aGGKf1FobpdWzrw6COIdH3Do5KVVCAdj7XF2O0x65ELVBFqljAbleizl0R3pbUDjJRDlmKKA0DSBSzH0RVMcj/Prngs0xkS+q8JYK+glJxsZs6Tc/xcB1k/8WALr4w8/jH27d+Pgvn04cugggrLQC1mNscfB3ghsq35TgdGq6e5tW7F350709/TgyN7ddu2RvV+F5u/3BuIRhrcG7oy/t8nOVqL5zvYdCxoozZBfSCG/HcxlMyiuozkvlVTgzdFxLDJtu96RQnluehqnpqZMSXTrZ4YIHbxIRdhVHJtBfT1LZfuFy5edB6Iba2INF2dn8aUTJ3Ce+cog4KbXp7wW3qbC/52zZ3FjcdGeqx8WWPcfXrhghgYdDNzX1QX80Z8An/zMvYUfPuvk2QqTk8BnP98+zUbhH/yOs6IXjhOTOmhwrcvkafjyQoaK/wy+OjmDr0zO4svjU/jTyTl8bXIRZ9MrqHIAy6AlXqh02pt+LZPBNyan8cWb4/jK2Bi+xPj/WWknJvDy4jLy8vhhmQLnzAWtYFKRJU6WqaC/vbSMr7OcP1b68Qm8vriEiWKVChNxXymyluQWHAu6DcK8koj6ApXeS5S3fjy3gD+fnMIXWecfzS/iPBOV2W9BxtPWBrVRdOnI2fyPlZYnhaSzQt2LojIrU9Hj7wrnTdsrTMFdxjqVrddmYGQe2tOrXq+QHsuFPAqkFZ0dUuNY075/yNuA7+2gwWoJWfJLndGhMw/yMjqo/RHOpUGt1NWR5eySodKi9yuFIlZKOdRCOfjjac63WbtaUAqYDBDyJo3665Q3KC/4AkjFQ7bKTsl3Yx7lgt4rHv8kKOsGAW1jSnQmsPvgZvT0t/d+kjLhGAc2yF/PmwPrKpd0KTitCpuUKjtnQM8Z1/206+EafEGeEaqf+kmKUZFtns15kEvHsam+HQO+frvVQyvfPuJVrvhaSWciyhYBk/EkD6jXRZtG11Y3fTaUNwaxKW21keerFCyVaXVuxJXc6RMNeZ289My2TPCfjAwhKnW6XjVUL3M8hG1OkzFDZfkr7D9+VgJJRtetHrrWlLRLWUVy2dpouz3463Kjr2M+68VMnnSo8g2EV6csq5DAvrrvBeqHezfwN4Px9o3qyrJkmHCL1xcpWCbPulVq4NsMCM1Ve6eg+YP9q3q1KsU2V3Puu3ZxDjdvLKFnIIVYfzc8Mv6pThsB+990KRlgbgeGi/Yg2vlFgwyc2vakg2BdI3wziE5vZxCxrcCau1rAGf8aaz50V7ooN7KMxtyqzVgyDMs83A48WlwJkI4jXUbPEY+jZ7gQCqpvFFh/LWrqSxu06Qyen7/wc1wauYQPvu8DOHr4AdNVHJ3AgxWKvq+frmN6oY4nD5WwpbeIYDTKcsPYOuxBRzfQ2VvFux6vYeduYHhTkfg6jm/86NtYYls+/pGnsWfXNhbvFK6btKqFgnlIturNhkfyeV3B2M6oIChl0jh5/CxOXxrDY48/gPc98yi6ezpYU47x9JKV448lOC+teZ2SFJ2/WwwGLnDiqZbIdMi8Ah0dCHZ1IthJwUzMPq/B3SYNQR2ov3uFOgUls8CzAzcSvF0gX0Q4qPtT29ehFURAN69OY/TatE2e3d0xDHZGEAguYKF0HhOFs1ioXMdKjchi/Ig/ir5wHzoCnegM9mB7cj/6o1uwJ3EY93U+hMeSj2JH2FGCBWrtvTAQsf7tTH9/7BAOhPdgV3h7483tQeaCSsNo4P4J+gO9eCh+PzaHNuFQbL9NCi6sVqtBbHeCHn8XDscOUtkcxLsSD7WnjQbY5Ns0yH2RThJoALpGsLQ8Cx+VoYej92N7ZBiP9B/FUE8/CXLWzjGQVV9WsGCq14wOd1IMNQDfnXgUvYFuPBA7jC5f01VA9wiaiPeFdxu+Hk08iJSvIVwYQ2iE5t+EKAf4ls2b0dlJptTyfk94J+lhG/aGd6Hff+s+9w1BzLOYRTW3bC6kvmgndkZ3Wn77I3dPFxuBhJHDoYPYEdiKPcGd6CKd9IadvV8iDF1jpf1ZETIu7TV1hJJG235B4PIZfSOxmLu+l4q6FMf/YuB2T6PctTqsB/e5bibwUJCRkeJewE1vq7eaHChoN8Pqe/6ZkNYOxMwYdIduM0hg6Aol7KqzXI1Ct4RClmPctWlCdwwECdvu464+CzTRya18bSX8HoDCi7YKWZ73kl7KPf81168tkNZkeK4R5+FQGL/5q7+Kf/L3/h7+4d/5O/jMxz+OsFwwreuUnwJxpCChSooZ26yrU9//5LvxT/7u38X/63d+B3/z1z+H7ZudrSK/CLA909prS5rV2Ngz0IG+jpTtHdYe4DBDf2cn9m7Zgoi8YTQBNE0CSdavK3b7g00HEknLpxm0d36FCpcMBO1AAkG2WLTQqvQsU0GTor8R6NDCW40ZjhfD6fHxDcsska7OTk9jOi1vQ3ZBMIJ0dgWnJ8ZstXkVlF40eC9hgzINl+3i3y6wfdJBClJkSDZ2Ejb7TuvWU8TpD2bnTZGfoYAnpVru9aPE2QuLK/jx/ArGcwVmozMHhBVgnvFemZvHz2bmcTWnsyeq5ra/QJnobCaL780t4iIV/EJDoVRQvSVwL5VLeG1pBd+m4v/t6RmGOXx/ZhZfm13CD+czmKTAR20T2uqg+skUINdxeXqclnfDzBy+w3TfY5pvTs3ha0z/rdllXFQ6jgEZDmxssKZeO2tKRp46Fot5vL24jB8q7dQ0fjo9iVOZCuusOjqSmVyjAyxNLrnKyzF+sQbEhx0QyHflcoGKf8UxPgSD5pqsMw7kyu2hCK7zc4o11YPv+VxbOnwhuWCzTqxaOaAzDYImb6ULK5gpTKIanEdXJIAQcSNlVPuc5YXhyBH8ZL3UpBDHd1wuwMS/s+/caacTbgUp6KWSDswuE/3EItM4d9o7ythGoPauKtXNoJ98xwFhoV525OCaFBHyeJsnGu9EcDU+M94rGmAcKbZ1vVM89rGtojKea3goldjn2RSCuSFEyh0IaHsJo/qZhxOq5hovbwLR057YbvSFerE1uhURb9TBWeOdKusoW8xT+ascBqs/yxJuXSXXV9fVolvtHK7tse1IBhJM7sST4koiMHxpxGhLTU3bZvhUe+UVgqVFKv1l9q1kIB9l2O3YJjk2tBv9/KyJnlQjq9cGQOVO+839gRjinl5EqgPmCeRQJoFp5Y4uutK2gluB9RO9NkDeKj7Nu7eRU5V7Mzj1u7WOeq5+cg0lq8Cvzop7Sz5t8rgdaBFctEyqZHXX2sABSPlP3iYsm7SrPpAxT7K3+k1nUQWovEYiIeKNfUJZ1PrkNsVbHpZX40E74EttFbIxwOCCgwfnt9roGMLWPxe0yv8C28pAsAO3m0BpNd6E19Y0LqhN2jxTs4WD9hU3Y1+b9FZuqYwsc5j35Dk0HX6scu0skKoOCSefaoMzb3aac3oSh7ufRH+wDw8nHkAP9QyBWwsbJpzrPN4IA/FK/VNNdElUbbp54wZeeOlF9PT249NPfRa7OnfjvuB+DFIOV3oZDI5fIs7JE57ct4iOzhjytSiujnrAaQZHH6zi0XezDOJgapo64hB59+sv4ezFmzj6wAE89thh20IhULsqOcrSlF2lR7keKi5oIaO8sghvNAav0rTgU/rXzM0pnDh2AYObB/HkEw82rnYk/qslVAs5+MIyGqyXT7wiytsxVduqECGRUigqcBJTYwOJBALxOLyNg2vagdiO/u4VTEBlfZzVsHeWRysIuUKETmAevzmL6fElxBNRPPbkIezcMUTBIouAd5EMNI+pwhm8Of8CFqoLltathyxPcklxPwNkpnZ4EqvXGtrBujiNZwaqm9VPAg5ZiahwXeRbg+okhrIONy1xLLSAgwUGvlvnhdAI7Z5ZUJ1a69UEwq+DYweEL38kRWKOWtPKi2OoLI7bdoSxSyfw3W9/g0RZtBPYg4ke+LWP3yasXzK0tqVN29Y942dEqykcRPMLC3YCfOv71e8utHvWBMKbjAbl9KwNTm3TaJ4Q/0uAnwJ1hgLQRH7RzvKQsO3lZC8F8xcx3lrBoVTl28hb9KL9xncQ6Fxopq27ARPQJDzKz7+RvVMDjldT3fW5vlz7beXY2l/bOM2gd61/dmiMBAHidvVZIx/3z03d/NyeaJWSArdO/G4tNcvJbiQzgpv5G5x0OakGNa7I2JtuMLH9eOEkGf2Kg9tfAIjP+PxBCr/EZZOgcCdwTvSlIFLINp7cDohzT91Waffv3YvPfupT+OSHP4w9u3azbOJSk3OD/6zyrcZvPVe67VTa/9InPoHf/it/BY8//ABSSU58inMXtHUnkGCn3lI9JYAd2tmP3/78r+DTH3jGXHk//MiD+Nuf+xweZt0jttVFUflfg2Z3dHfj0OCgfW8HquG7tm5Fb5NxQWNCK37d0Yi5prcDxekgL+qk8OjsXXVAz3s5N+s8go1AZyMMNF0LpVpImM1RUJcBYKPxJiVlhQqrVo8FMnLqZgNt1ZBi+N8SqK5V8TTSlg5JlBt0hkrcseUlXGd9S23aqK0IZzJ5nEtn2C6tHDtxrmUzOMl0y+L3LaBybmSppK9kscxxL+8ZufqL9soMF1nWjxcWcSmbxQrfyUCQJ65GsiX8ZD6NY+kVpDm2hHPxLSl3MlrcWMngx7q9YymNmSIFOL7X6twUZZjXl9P44ewsxnJ5to3yGZ8L/doTrJXhGSr6z80u4KsTU2Y0+MH0NL42MYc/GZ3BKzMLTh+zrDDZY4BzsPiW+JF4V5FK+lQ+j7PzCzg+M4PLxMUi8VIijZUZVHfzRuH8rYMPPUyrg+uyBV19VoM/HOJz8iI/45M+QhRY46kUYl26AYXlxFaAoLblaD8628W4FRkIG1xP+OS/daA92nJVNxxQPpQiIAHdcNYI4otjo/MYOT9u+5kdY4EzdoRT7ZOXN4Dky+Z0Lhi9MF/zxmAwZUPziIwBxHm9yKDVXSpv8kjzkpYUbMVXHhWiF8bVMzu1m8GrLbTlamPvPeurfJSG+Mwzzc2FPDJzUXQU+pGsczxSc/bKmGKBaRjPrjYkHSpv0Zatbiuo/nquwO/2qfoKLwzWFrVXniZss9Za5eEgPq44wkWp5je3acUX7eh8giplNtGuYI2rON/tDADGDWibghQSrw7HbMQSLkt5M2TVOe6sT1gHldUKhnedHVOhDOhPoiPQR7xEMFHQ9bR8rrlGZWk8KR+Th9YThbZuaJtC1eV9LEdKY1nGLfF+ghR/9TdjWn6OWz/7yd4qR9KT/e/UyfDHT8OtyuUbHUKnrUIuXvmY39fiumBbS1iVVkW5HWgOszMVhOcGjRqQxuvi96KfRt6ufLSwmMPo2DJ6BpPYuqMboUjAztPQQcRmLN0ArF3qd0PBWn3XAcvQODbPlkZeDj6a+q+R3gwn/BTt6dPw0OBfLui76Fe4qDJvd0y548rGViNuW2CfKegMiI3A6YtbaUtjxc8x5vMm0OUbgM/jGLGYgvSrfMlzOI5cL4RVYJ11wKhPNyVoDBDcGxXUBToUUTqXyUGsW4D6sJ0rRD6n944+xuHOvnvzzTdx4cJ5PPTQQ9i1e7fl5UKxXMepkRompss40ncTe3ZQn4zEcfW613bsnT5TxysvaIGUMkDYi6FNWQx0XMCZ42fIV6N45JH70NvnGDNEuTq3QPxI2whalXvjA5WCyW/+6K3eBuqnSiaDUyfOYWYpj0cfPsK8nQVRGWYquRUzRjgGCYcOXbgzlRMdclEI9XQhOtSPEAk3kOKE0NsJX1wVvVVguJPQfSdQWvfvFwFCsPa2aGVr++5N2Ll/CHbCrgRjBSI0GgghFQgjViujs1aAWbxWWcyt4CDSqZ/77U61vVMc5dnaQe1A+GWtSaxkNPrdzHz+WwHhNRRDiIqwPAm8/K7D9/o2DePRx5+wmxL80Q5OHBszh/9i0MTk7hnYP8vpNCYnJ2zbQltQH95FPwqk/BWXJs3NyEd82Kr1LwG83hiCvjhp57+skWIj0Ji8a9Dk5GG4i0lZYMKCXLdMObq7fhDUySOMuTb6oJkHud/b/bnvxYhtAiXtN7/bCJrTmoGSAheZlPvE3mmkh3wB9JJ5dwUi7DeqsXa4DfFRXqM/1VsrwFLWXbfYXwiIju9xvDi3qngp1EhBuBOonQzumFEfK/C7GQlUtn5LeJRkpmeWbH3c1U/xwubnFpwk7wiYXsKCJmFl1ZFI4Nc+/hH847/5N/H//h//H/jHv/F5/NoHP4jeDvIyRWima9Z9M5WmTx48iIeHhxsP10AK/Ef277fQYcrTGqRCQTw42I/UBmd6yPthX18fDg8Owq+2NkDfHt+6FZtY7kbQRYFTd+67YAZDbwBxb80OTHTacSvIcNITiyHWJNAF2YbeOPm8jDz/jYGU4CIFawm2ElbznP/PUhGWgrsRLFIIu0El2Kd9/aQ3Cd2TVNCnCxvweoJG7GXGkWHAvCX5W7haphB7aqXhVdACopJF8puTS0uYKDEdx0xQhk6mFsmfWVnB9XzBvCFaQc9GMjkcW16xMSLDkbxExDMy/HxjeRkvLCyxHUVk2O4in81TQzyztIyfTE3hPN9LqA97yCeZ3lgWK10gnp6fnMSfXhrBn126hC9euIw/vHQV37h8FddZHx0U6A+FrL0yduv0/HCqEwnSfigWtS0zXq1cVvLm0bKQLWCOZc0sL2KqPIVCahbJ7qqdqwOdXUDBv0x6czwJ1sBRRprGUQMcBVmr6exP8jgZEcyQQEVb1zyWyA913kSrh4F4sgnCxQLyLKvsUT7rlR2Bm78FveM/9b/SSjj36PYh3URUpFJDGlGQQUGKnjwMqvyuZyjIUMD8Gd8OvFU6/tYnK4xKgYrNChXm7E7EKx2IlKiwULivVcnDLX4ZvkKG9SD9NbYpuvWSsrSu7qomn7MCaqjFkcHAvZpRW9dMWRMZMZ2zUss+oIwrDxdtw5GHgvIL1PleSj+fe4lfXa1Y9q7fpqp0UmpKwU5zNW8Gy9so24FW/Lqg53btLuskqlWafEnGJ+ccBjVKn7ri3Ki/0S5ntd/57aHsJUOaa7gwrwy10w4ScZ7Zyj0/KzYXKA5ph592Kwjja2VbOFEtjd6aqqscZOCRYcFq1PTavjd+qC36LuOdgcqx8pw6CJzFx8YPghnAGScgeaPxTKDntkWYn+IfzXJ9NltCLk/asLwaqaS8krdIMbwdmKeJ0U0Df23AdI9Gw9SmjYw+Aj0X5nUziD5b+1n0aEYHPlcfWd81gt4F1E9sp7YntwXVgfHuFazepOEVlj2RLyNVS9lCr0BHgIZ1/a0vavVS+5rBW86SdsKoBhPqQHtmW86EF6Lbr1NuOUeK1/ojVPbJ57x19qGOtlR8tYdpbty4geeffx69vf149LHHbKGxGTI5D05dIr8vLeCZd4fR0duFXMGHyWlgoL/OwL5Oe7C46Eee7GLf4DVMnP8pzo/NYefObbjvvj1WJ4Eos5Jd4twRon5163ZyLSDpevBgRy/rfateIXn32rUx1mcCw7u3474j+4x3Cv92iwLx6Nc5CsRDK2zQc2vgIXIq88sozM3Bx8lBymAlxwl5fpFCqlbHHDVWfwL3s5lx3xWIwHI5a6CdOH6v6TcAMRsR94UzN/HK86eNeLt7k5RDnfwdwhCjJFFlVxAl8+9mXRbH38ZSdpaEKCF8/cBYBdXxHdTTktm3W/M1hiHGcwewegvXltEGdbhD/VS6G1xoftb8/BZozbtdOcSjnsr7QEpxINZFwWEQQ5u3IJ3deGXrlwliIFOzs/izr30N//6P/ginL1ywQ85W2+e2q+n70NAQ9u7dhwUKfX/81a/iH/6v/yv+6Mtfxpj247rxBc3fW0CMsVJIo7w4Yae8y9Pgl2VE0T7JTZHNGAhto2BDuhe9tWEOvwgQlTaDTbRkSB7zbrg7qBVypEVOATqB926AuDVhjYJt+0Lal1wr5M1Lwb0GVqD6t/tzYd1vCn1snDHyuwU3/WoehHW/JUgQV2EKMdVqiRMx+ZEmKg2dlsnVBBbi1nn5Xw9WV/pa6tcWOEbEyzTJ2WqNxoyCJjBf0Nq8Go/PzBtH8dxg8Ruf7u9175zk7xgM12yHBQmiXqSoKO/bvh0P7NuHA1uHkZDLqMpqBcYPsr5S0v/ZM+/F3338Ubxv1y48QP7xkZ3b8b88/SS+8MEP4iClBe1Fbq5sKhzCJ/fuxkf27jFlXcYBvVU5MjgcGRzE/+2hhyyvQEDn2fCPOBQun2R5nz+wDzs6kla+uxqiq/a2pFL4zKFD+MTBg1aOAfEqgWEX46uuG3krJKg0yjtiKxVFgfq5K9GBdw0Poy8W/wuj+hcJqstKehkL8wtIU3mtSIEiPeaouN2OKqVISQx3+oMClH4r3GGukiu/ecAwnfKXOpStFHEjV7D07UBPxyj4T1ODkvFGOo+ugZSSd5myUIZ13QhWqDBfyVNJ9nmZPyUB0SdLvsLyji+nsdRmFVIxxqnQn1xcwAoFw2JZyoFIu4Ysn5+bncY3rlzByfl5MxSMZrO4uLiMFygMvzY6agd2ygsoGqbAnEyhavN6lOOWQjPbvkj56ds/ex5/8P0f4VuvHsNlSsNF8qNSiLjvyMATy1HApdJMBV6rybV43LmlgYgosS6FQgV2k0IDXVL0fKyX3Wxg/bEGNo/wfTqdxbHXRnDuzCw6hvuxc/8wArqm07DbBIxvipr6h3QrOdBO69dZCPKosv51gvChQzXlhSOQF4cU/lrBMQzUi1TgKCd6+FufmFuEv6LVeMbTuzKVdiouNfaPp/G7nivCv5JHpkilZpGfaT8Gy73oqIYQJG3qFP66tpAoLuvpK+lmGtZDz1hPU/74KeSY7MA08vapaOWeMoxu2SgxrbxdTIFXexjP0rIPnPbyt+GN9SSv0DOj1Ebb7X8hX7/t/AHWydeYy/hM6AhWlqlQ55ENDjA+CfY2oHxlxFA5Clq80/5vGXA8pQxqdlMD2Q8R3e8ZxCbvNiYKsImOt4FVU3IJ+ZdTOzXJaYc+b5lf9Ftxmd5kDD4yfURzAX9pi4ZkH5tnCDpHQsqrE/NW0PYHm0NuA06tmmF15m6Btafi0aqTDpwkc9YT5zmDeLXdUKZ8+F2eT8uZPGKJILZv70Es5vSHSjE9QfjRWLd5vz3oukcbP8S7vE/a1boZHMPUGm6Fexno3D4w/PLTtsq0KODWPwqsk8bXLcC03myGvCPieFf8AsDojGVVde0t611i5ZY5XptbqW0Kunkk703w+a3lBtM3iUrymZgOBGz0UQNWv8l7gf0l0cQeMtjBiKQhzYXydHr9jVdx/vxZPPXUU9QR9lqyZjh5qYzpiSX0dvlx4FA/QmGfdR/JHV6Kq2T7eM/7Wf8F4PzbRda0hNGlEsbn0rjv/r3oH3DqJ1qvLM2bUu/l3OvQ0VqLNe7lMWC+8nbLwlp7DIiz5YV5vPjiW8iX63jmvY8hkXS8Hs3YyHnJ65cXw62yrMbdXfWcLKmF8WmsXLqG9KWbyFwdQ4ETskzPUl5VKYV7NxqsxVNlnGsYKRxyMvmLgkjbIXASFQdfqiOKLTt7kUhpZaeJpBRHzG2ZE1uZExWVkwonxtnaJFbmL5K/tj+cSuC0W22+2/augVDULpWLy7sBMY/VEz1vl8Z918i7Xf7WRj1vDo3nbmh+vgrtnrUCGYx7wn06vYJjx45hbGKcjGVjZvdLAdZbXgMvv/EGfu8P/xD/5j/9J3zvRz/C3IKzTaUtNNIsUhg9ceYM/vDP/xz/F8MffOlLOHvp7m4/0KRWLaTtjAfX8+KX5WkgkCVbBxpN5ZbJkMag64XsRoF7BI1ZjTFnYl4Pos3mv1Vgn1cyK/BR8LxbY4VOfBcFtrpi3Q4katxSNsF95v41g+3v0yTQ0p7WeIK1HJw/k3aJDxtfLULu3cBaTmtl6btPvJD1Sa/MYKo4gVx17baSDUF90go2Rts81yyoqmv2+q8A6tNAjEqIvBMkrAj3DHqua4Pq5YIQYX1i/c9P86gQntUmBU2ajXQWVp+rHxvfFdpCAycbvF/jlY14FD4dgZX0xXfteKmB2wf8TIXDeGLrMP6HRx/B//ahD+Fffvxj+N0nHsVfPXLIPAbCahfHv/iCK7DJUHBwoA//93c9hr/1rneZwr67txdH+vvx6QP78HcomHxs/36k7CA6Tu4S4qh8qD7avvBrRw7jbx3Zj4/s3IqDTKNrG5/ZtRP//SMP4q8++AC2dK7d5Wyf/LeVzz5///149/bt6I7FEGAd9ErbJXTGxjO7d+MTBw5g0Dx5nPk1GYnhqW1b8Il9FGq0N1IJ9H5o072Fpq0a60A8YlOb+LcLvT1GL4VcHnkqnuYmS0Eym06jm+rz7UZnjPJHr/bosx0SgtXOjoAfydvwKlFZXyiECONIWBbvMcoTnxeeLFZ7sMPBFIHaqfkPkv+IBnTQoq16bwB6ZSuyRjNUtNhHUuBnShVMc37aKK28D8YoZ2lbStVLumF5UjZXiKeRhWXM8lPu4Urthhzf31xYxBzxV6/pbAW2MJxEhYK0KQkcj5lcBqdGRvDiidN45dxFvHHhIk5du4qSn3UM55BMVBD1k5+xbl55BpBWKpS15EW2sFzA68dG8d3vX8DJk5PIZaics7+8MoxIgdTc2KBVF3S9YXaFbeBnZyqA7u4QQvEIQtGQ9ZsUVskXJgNacJRNQfOYdd87RgQn2LWJxIPdGqG8pJQoP9Yll85jeWYFiwzZ5SxquQJ8E/Mce1pBZT2LjoGhXmA72RcenQ+WLyK/lMXSdAaZ2RDCi4NI5DupHFMAp7IB9VeZ7WX+zrYG8jf1K8vOU9FezmSwmF5GMbNIpcjD/mFfywig+Yr8Uauluu5Tq+bGm9hWk2lZbyl2MkSZez3baUHtNNwYAiy+xbX3Dl4com3MZybjikRZXylnpPCqzkdqB5ad8nZw7faF3WzCMo1eZQw2Q7GjgXlqHkRqlLtzUUws6xDNkikvMvBIyTcF1OqqvPkff2uOXe96bRXmhyI5wXni8Gj1sVbUnZ536EGNtdX/BjloG4bozDzdCJKT7OrnRvvvBCqvUYs1UNpGfgJ9NZxaTdzglKUDgtcBM1uZy+HqhUUqlHXEY7pCdX2cWlcXPKRVW7TYCIhDaxfpunVsNIN+maeA8NAErfHWYP1zpdN4cccU/2u8aQI+C2RJr+SXrcZAgYwpOnjzdlduaxsqS7HSxXsU6vVGexj8CGELtpOfuv2muJwD2Oc6HPYWEF2Xc/AHAnBvcmvepqArbN3FXKrpCOp//vaGnGfqQZV94+YNvPjzlzA0tBlPPPkkEomEvXdBZ1ScOLuC+WwAB/YlMdhLnkHa143m0agHl84ynAO6OmqQel2vFLCcX8H5sTTi8TgOHdxpV9mrjdVC3rysdFW2dGa1z8GIgONY44fBH+Nc3ER/DtRR4hxw5sQF6mELOHr/Pmzfsdl5I/rIpYl/PwI6TLGF9iWLF2cn4Pt7v/urX2g8awsi8HqRA84bRKiLzC5IQS8RQ6iXCk+cjJITgwsOk2mt5MawOniICKeh2vceuqcVu1YwonX/Gt9nJhdtQAwMdbMDmlYtVa4GEJFoe9diUVSDfhSJrFC4Fx3ePnOr0QEurftDXLD2WrslZDE0nt8CisM81uI5Md30/K+RjxNUNyMD932b4MRVfo1nG8UXkNDtWimFBiMRWNoGNH83cNO7wYXG79VyG99NuG96puC6blrQfxQ6dLBLLwVZDYa78a74hYMYYyPoasW3Tp7Ej59/3jwIdu/YgQePHEGHVtXcdgjc7wxTOiBsagoz8/P46csvY4LfoxTgn3j0Uezfs2ctrhijQgPfLmPT/efVfBr+cIJjyNlT9MsGWWZzZTKIwjziUSofFOLYg423dwe1fA6VzLJZNH3xhKXXnxi2+33tz3lmllCmCSQ6SBuOMN6g9AasfVd8gQ5oEfippNwN2Oq1LKayxN4Gt+veiBfks+b1If7jlu2C0wbnr7l9Lui6m/LCLLykg0BPf+Npe5CB1MpoXdnVxC7BmuNCYCWQdrQK5aGwFY71I+Ef4MSlsxCyxk/kAeaC2l1aHCdue5j/mpXZhGYq5vaMOG+mN33Tyer8n+/bCIOabOUOR0VBivvd0qquY5Vw64uQLjZKo+fkyyVOVNpiEe7atGpAE1+TMFDlO3+sw/CgPqo3jEiaMDWuqixHVnedGKzflcIK55CoBeVfmB7hXLWVNBpzaC8n2ut28lNOEpR0dSzL84U0UVIoJq5UvtKoLDu01CNB1Y/s2CUEwikEQhQKJJxnSf9Bzg/kJXW5xXNC9/mC/E6cym2ayoTe+dg3Ur6He/qooHegz1dFIhK1ydnwoLYxjrlZa64h3nXqeF+qE/v6B/Dg8LB5K3xo13Z8YMd2PLJjlyn3AtVVN9So7q7XkjwWhrxFHN2yDU/vP4QP7t2Lj1C5f/fwELZ2sP7a06pyXaDwJWoc6Owxw4BOVJdyEWW8HRROP7B7h3k4PDi8BREq0ja3cqgKi3GfB1u6upFKpLDviceR0r7ORx4GPvLhuw8zs8CVq1aVddDfB/yrfwl8/GPt07UL73svSt3duPrsj1AZvQqt2xR0+r8OdeQ4ukHW307M9hMfWyMhPNHVgV6OTdvfzkbKY2CcCt5cSQLrehAGo+TxT/V0Y4fGPh+YuyfpKkcl61I2jzmO33aKvNJ2U0B9qLsLW8NOf2j100M6uJjNYZLlybDQDsI+Lw5TDjuY5BzCTpCrdJFC6DUq26dX0m3PcBCozBTb9gjx2kF+KgVChoMc5a+Ti4sYSbe/yjTJtm3vSvAziDxlwQKFZ8dVXKRaRIE8/fVz53F9esYO0dRNDL6gD9v29yHcm0YyVEWI8p2f46JMgbrKsmUQ0Irz5SvzeO4nl3Hi1AQVpDK2DKfQQ9lS1xFWOWZqlDklN9g4UQMIi3NZKlSziLCMga4g4r0p8lPxDquRE1g/RxmWgk35UmPdnY/djAjrxoHwRnz4KZSXWbY63G66YXvSizkcf/smfv7SNZw9P41yvogebwVR8vNKlLgUPzevgTI/KU9qZZxy5dJCFiePT+KVE7MYv8lxVoihN9SBIMv1yDBKnlbVFZmkM3m++pjWxzpny1WcG5vAW5cu4fyNm1hKLyFGRSDUkI9Fm95qkXjNouCNmVKkZzJ05EtFFPMZ9m0ROtxQ5jJTFokDrbzq0MOqjA1sLrkH/Lq6m7iRh4G2QclvRiivmceBvtQRrOURqudQCneiwCDZTR42kiu1rcfLPOVJCAb1gHUX/zO5pwEypnlKKyiz7LrX8QyRV4XOIMkXSqSdHCK1DGmaCqHGoPVfQxlVZfkZKLBNnIusL9V1fGYGF40Xeafwofpa8p2MHRWjHSqUlp7dot/84hP/Zv20dUFGhQD7uMpx5W5lSBZl3PCiSLpSPLvyk8+rUt71W+UqP/7WOxkcnPMYpBYR14ZP0jHLDVMeKYqeyFeNTzNdkM9t+w/z0cGjOk9I3xmDbQ9qd4ymAcRCPlv4DCd0no0jYwv3RrfKf24O0FY35b8RkP5JACxHXN7pE6dfhAuCvhOvpsw32uDGset+9Z1tND6moLw4PutmWHHy0zsnT9KUxoCet8g4ZhhYWkQpmXKu0mwBM57JsBEKG+6bwc3bJ6WZ1db5KDIg8I0919jRwYXpWgCh0mZKSc7efA/p0uvNsV9JMx7pf+w7ttEOGGSeviLl4Arn/HgPPBHRtW/VcKCtocEA+zdAeY0yQJBF2dgg//JzrghSJpAxR54hP//5C/jhsz/Ahz78Ybz//c9QyVcah9akZ45en8c3f+7n3JPAx58KYO9WD2TzefGlOno5zWm+nbjJZxRHMukSdYllLOfO4+vfeg67d23BJz7xHiSS7GfO1WVT7n3wR3WLnVrv4kEyNvGQTZu8ZmcbUD5oBtVlZmwcP/3RKwhS1vzQh59AZzf7g7jQFgUd0K1zF7y6frEJbMEzk0Z+/Jp4g4TgjQIbzZER7EggQQEk2juIUE8nBbEUgp1kKAFNo06n3Tso9zWireteeQ0CnbT+FwDm5PwxTzEc7cO5cHYUl86MocBJSUXq3WqgsKeykeRExkGVIRMfyxJ53hQ6Uls5kCnAUhhldzRKuBWMOFcD8WYd1WibYN37RnAHfhuw5xu8uy1slIbP5QJlVrJG0KDQHh53H89dgeK5gdCMERefze9Xwf3NgR3lYNq6ZYvt5brrcn/RoHoqEHQq+2OPPIJPfvSjdijb+59+Gj0UOte1o6meStXf34+DBw7g6JHD+ADjP3TkCJ7h567tTbcftKQ13BCk8FUyc6ZQ+agQ/dcC265Q60RPZAgeKpS3A1Jr279aLmNCUiDZ1fRU7V3/3QkOOHhwcLEemp873+2vgbfmPrg9ML6b5jbg1M2tKZOQmdr3pnKcd7f+tYPK4rwpi4GegcaTdw7rSmB9VKcwhb9ybQVLxVlOW+K7Vus1/BDEPwPJfrt3t06lxQVNeKK3mg7S4RhsBp2LoPztysW2wPJlhdcWibvAqwu25Yz5rl5PuAGYx0E0wQmLdVbfCf8KEhqkgKmtjWdaDVAbbcVKwp/FcT8ZLJ0T1w22euSGNmBGJs4RMjRYfdlGo4Hm+NZuiaOU+8yoxN+S6G4LzbhS/MbXDcCMBRJ23XwbddCFQTon4d3btuFDVP7fu2M7DvX3OtfU3QYk/HRHwjgyMGCeAkr7MPnupo5OCtBt+tLcMLWy7sX7d+3CP3zf+/AfP/95/Olv/Ab+/ec+h99597vw6PAmJChQWXPc5KxjJBzBvs44fn3/PsTffIsKVQEV8sLKjh0ob9mM0qY+lLZusd96XlbYth1Ftqm0dx9qH/sosH1bI8MWoGBT//hHkT60G1M9Ycwo9EYw2RXAtTjwsqeEr+Wz+GI6ja9ks/gZhc7zS0u4+OdfgndmFj09PRT8gmYglqB7IOjFIeIlzno3UwTRjAEi+0kK6HtjEUdA5hypeXJrLIbHuzqxORyyeC4ovZS/o5QdDsejiChPBhKVucYm2Afbo87zdiAFbWc8hkHOQT7diGDpOS8z+r5YFCkKhu1S6lkn3+1jPStyV+CYNgMYPxN8maJAvUGRCPBFD8sL6zwUKbYS0qlceqiABqVgbwASluVLUfTHqMhHzGNhnnheXp7j2F0i6XgRppDq4/gUDnySLcJ+rEQWKEDnESnk4KfAX0omUYslOJCoVHGsanxmC2UsLOWRThexSOW8ms2ZUldmv5WohLojzZ0PbIyyvHhnGIkohfkIlQHRZQs48YkbKTmcp1SWPBykCOnmBSdotXItX81nddXTjHJEYuO5Vsyv3ZjDD5+7hJ++eBXPMzz3kxGMHb9siqMOcrPDD4kXbU1wD0PMLudw8uQ0fvD8Tbz69gxeOjaCF46dwOVrNxinZAey2e0M6kemM6NDmTioe3B+fBrPnziJn58+g1fPnccPT5zF65dGzANBSpyt7KsN7J2yPBGYj84OmF2SEeccfvj6m3jh1HncmF20+jtpqEyr/Z6glcEHpjRrq0tVV3izGlUZMnT2ku7c0DhXIPgrVEaqOWQDLTdGMZGHdRbvrXOeEr7cROtwq+csx1ehzO0POYqmaLDxLltfQcW3QmWMdWXaGvNjjS0fAWPZp84mkOLoegqo/kF5bkgRbCL8tZQOOOkbT1tfCqweLFefwm2pANXEeAF/S6lfVWb1nWXV3S3PiqN/TeU7I3UNtD/e+AOf68/frg4NKJN+bo4sYXGmhM3DHdRFNO84oDycfAhqs4xUrF/7RjVAr+z1Wp2EcxlY5NGh4PRPIzTANdoI7H9+X43XAP12Q+OB89lUVjNszGUIyoc0qnHanK8T5NHgGBZsLK/DNYFx5NlcZPHlplJ0A0iINF32tDvzqo7AyjgC5FuI9RKvjtFkHVgS1od/pXrJeJKH86XON+AXm7tvjt7Eyy+/jO6uHrzvve+z29fcPlJ7tPhy7KIHNxfi2LmF88ImY4HIUezStoTOZBEfemYev/7rBezcWcKjR+exZfscbozdxNz8Ih5+9D6kqIerLlXOd1pU8coooHqvgoP3OuceLSR47ayp9e0RHiuFLM6eOIWb00s4+uBB9A1q+wNbR7lACzWSydqdmaAFvML0GILdA/D9/d/99S84ZHzrn8BTJ4Mv1pC9Nob0pcvITUyitJA2gdMfI5Pw3JYM2oBydowSbhma+HQ6qK0c3e0+5g1AnSvQJFogsaQ5+BOJKPqGehBOhkwQcAiQzIfCRJXKj4cdIKt2loPH4+1CX1jXEO5CLJC0utZLWYd43P1etwExunxdK00++5SCpiqtMY1mcHHgDrQ1cOPmdIIt6yuC1UrnPR2EyDzMKky86rNQL7IkTi4cSCrW1xDuXWOCBt7dQrGmw2nk/sNBzDwpYlkerW10n+mpXuUo3B17+zh++vzzuO/wYbPsqT5Ftk99V2Z+wtkqbdwjqD5uXvqUS/4tQNqwwPZqP1lXRwcePHoU73nySeyl0CzvAdXZ+rKmrSpkGGRYuodVKBqfmMCivBMY99EHH8QnPvIRvP+JJzA0OGj0ZaDG6jtxTyQYzeWKnMDnx1BLdiAYdSyb7wRUr6L1JUhjedaL/XiP+BIzS5Nhns6cRy1cQ1IKZFMe+n7bPxZezSyboBTo7Gl4Dyi9k4fiuN9dEA6koMrV3LlT1qXljenO3Os4jnVAq7lk3wHk4ioPIq3me8VLWuhxPayVW1lesknYS4G92ULrtve2QKIoT7JfycNCW3aSmd++XzfyOLC2kie53hsuCMdyJZ2kYFWuB8mfhox27FRqjWGt8ghktGSehckRBDoGV93uDAf8V80vEyfCe9NkIzovaJsAx0KEE1Mr8L3PH4auVtWZEesnqo1B8Wo60bcsd7o1r4hbQDTAiS4zcRaxoYOrK+YCeReobraVR32iusrAQd7ti1IIIA6qRcfgbHVnXuZmx0nPDNCMn5+65HgchKKOkN3icWD0KDdF9ypY8o8qn2nPueY4PqAiQ7zxnbwHChOX4SMeAhGWL6FXHgfyVOB4qmsPqe5LlscBP8F+czwOyEGonAl0E4HlmV+xfjPPCQHHhtorF00zuvBP1CkjiZ0H0qBJKUEaRxaviU7lraffq/hjnHJu3mjA9aQgQpSBU476sim9aEcrGXoXZJ10jeRAImGHLPbzM8Z5XlfbsYB1o9UEOvFStjdEfPmW06heu4bK5csMV1EZuYLK6bdQPnMCtRuTqFy5ijKVHwsjjDM9g+C+ffDqSOm33m7k2gTdXaj91l/D5A+/h8mv/ylyZ17C4tsvYfbNn2Ph+OtYYb6Vi2/Dc+EEykxfOn4CS68dw/yZMxR0Cohq5dIbQJD0kGI7EtTKY+UaUmJgwjFREvd5sZfz/xMhL57sjCJBWnL2PTtxtMrYE/BRJnDuq9cKdoj0sCMaxnt6u/FJCl695Gfy4nDPutBaWI3/xxivzPgTUmwaIKzLY2BfPIaPDPRhJ8d70EOZhMqjDhiUkp5kP+rKxyXyBB2G6NSE+TL//lAIT3d34KmuJAKMR9GC9fVRQK4hGvRjhvlMFJzD45pB6buY9qmBARzo6GQbJFGwpeQtkpcy/HV8YdFRlJpAc/jezUPYv30nIjrbgPSY04o86xb3kl7iKQqxXQhQUM1zDMiQtHPrVjx6/xEMdifRG1xCgLRVTiVRi4RtLJH4HEQw6Io5LxWwWCyAR4704eDuLviSMVR0ywzjWW00XvldK9Pa2y/34VTUh4gOFpCS38B7O/DlORY1buTmewtvdpQnBTtkjjQjT6KyylYaKSl6V67i0sVZvPzqTWQyOluAci/rsn97F4a29Tqr1hoH7DN9aluD5qLZuSxeOjaOkevk3aQ7eWKU+E7ja29/t3lMlShjC/86qNv4MOUhnXXx+uVrOHvzJrKsk1zA5cnhJ+62D/QjrnNViNNUaRZZb8I8QCQ7La9k8fzx43j51BlcnpjC9elZLFPm6kkmEZdcw7YonbYBVG38S8LlM9Er5dubs3N47s038erpc7gxM2fu1slojLFqCFbIW0GZOjpkco3owjwOSICBaoF8ijjzO3KEesP4AvErGcpkWMZRPxgPD8T4hrkSXzLelMh3Mv4peIJjHI/sceavgwzF6wSOtwG/sP5+efBwnnOVeOE7SHksH4uQNsmjRL+MZ14A/C4vAoG2gJgMIqMVn8sA4RqTVF+deaAyZZSQISBKra7CckrS8AjyjxDOFF88IcAy9F1BaZVHs8eB+05n8kXZ9HIkRBw7vJ3cGyGO0zrHo09toxws93DV3S+8kbzydS8SHeTFXXHoek7xFq3SC+9regDbIU8BpoMMaBpbbUA3Sqh+Jo9uNFaIGzOyNcURXQqUv31XOSxTbvI2pogfxdBquQvyCBDIW6i1LNXDl1lBlTzv1rHYqCeDGeJYlnNuAX9r3mrQgk8GOvZp61YH0YGnzPKqfYhVN4kjOsXrGutKlgp/0vQo6ReS0x2PgxoCmQn4dStBarPJEkbXxIE8CSJhP+M5PCvKXvNWl1CjPumLhdnuOvm4tkbV8ZOfPIfnfvR9fPJjH8X7P/hhSy+w6xAzi1iay+FPftKB6zMhfP79Hjy4j/Vl+mefq3Da86K3r4wtQ4vo6x5FqnAMHZEpzGUX8J3v/twI8q//1c+gk7xU47BCmUMyQiBKmUU0YT2gflGeXhTnJuEnfuWhu26OFxC31y9fx/e+/yIGd27BM8+8C/EExyJxV0kvKIOGN/B62VTyRX56jN/qiAwMy3DwaxtuVbDhX/ejNJtFRZPw8CBCqQSFDg7qYpkCCYVf2+fhVPpWUA4alO3/3Bh1WVD5XY21CeIvAFLyBEKo3xNDrhLE6KUCKBqixMkg4ksgQ8JbyqTh4YArcqItkEA89QBeXxzHPAfrvtghCgoULqXAUkCrVjkJl1bg18qsDAG3gaXqMl5Kv0bmF8P3F59DJBvC9QvXMDM3gzJxlqIg5ghxTh3ts4GLZtA7iR7PL79E4SGNk9kz6PSnmK/jxrwhKE8Gs/gzrCruDD9feRWZWhZXCjdMqe517yhVGoIxH2MMtwedXHo8exo3i+O4URzFSjWHgWBfg6E1tUXlNp7pqV7pcKUOCi1bKVh0d3eTQH24XLiGE7nTZmi5zvwGg/2OweV2oHo2l9UApT+dO2cMQnXcFd6x2r5VEANcZYIiOa8ZCzQZB4gzN36W7RLOCszrUvEKNgc2MR1wk5O5blaQ54QmVp20LgujGQ2U1g1iHnwmmszkZ/GzsW+is2c3jlUvojPQSaHynXnXqF5v5I+zH2r4WfZlDAUGKCDfg8FNDFnKEAUf1T8aJhPlsFMvuePV/eV+bw1VKsnlpQUEqIj6E3KXWj/O24G5imc5juQGJcWZOHLHa1vgqxqFHvWVT4evbTAprgNOsLU8FT8Kkxq7twenbCl2NdZr1dhwj1Cl0FKZnUaguxf+LvGN9u134U6GA/FB4dDFjQwHUupiyS4qPr2crDoR9IbMOiyFT2cBqE+ccqksj59DmMqyHQ6pJ3pO3Gs7gN3JK+GqCW5rOCAI7+WVOfL72JpieieQgKUtJhLgNshXYFVj+1aun0Fi62FTdF1wDAekF11RSvpSf60aDmKiOd/aVgXSoTLTgaNmOJBCzrzzk5cQ6tliCnp7w0GO+M2zjC57pglS5XqoBDttbYwVlqVVhvzMKHmT9v+xfKObhuGAE7LykfHIR2FiveHAUXaWcjnMUImZI02vrCyZMSwc1uTOikpoY7mu4cAQw3SOkq+x4tTXVrlIC+by29QX2uqnfNYZXtQWttn2Qbp9znRShhTPxYFAaRVX760PWLzITzQooUJ3OuuhHYRHWpEQqU8L/LM90nxmcST4SUgXTvSMfKZe1NYVecGwzxrvalpdpcAWvv8wPD/56YaGg/rf+C0snziF7JWbJixWPVS+KhQSiZMglZYIyw97K5ADvfZgW96N+vmprOgqujqVGik50aAXMQpUwxT8dodDOBry40gwgH1+L/moF4PxsLn8Lywto8C+sjlUeCVeOjle90YjeHdnHI/39OBhKsI7OW/0UvGVcY0IJR7U5gpCfikkASQCPgyHAogH2NdEd5QK8gDb/CjTvq+nC7uSHYh4HHxqlVEr/1LjAhTctkUCGKR8FZLhiM96KKscisfxnu5OvKtTfFuGA9K++tGMTRJk/SzHhwJxnSWeG+qCGQn62d4nqXQ+0d+PLn7XPnNKN6wn5Tn2S5j1KrDPdd2mcKWbMmJ8tr2vDw/t3k2htofjIoAA5b46lduwp4AQeZLOO8hTpgoTFwf27sFheeMdPICtvZ0IkG94YxWgK4aaFFfRJ+ti3gayePB7OBrE0OYk7tvdgd3bUgh2JVCV4iCaF10ySLeS8iwFX7jQNp4Aaa5Ofi0+arJLG7CVYBn0pGg08ZZbgNHk7i5DZ415qmzLkwXXqfDXSlUT/q9dX0AuT7yx6pt7orj/vkH09iYYV3mQ5oi7qinCcr2vIDvjwaXrOUwu6JYEp44h1ncr6bq/24eJ/BRWyCuWikukLwr7xKtiaRvByOQklfdZMxgIRId9HR3Ys3kzEvJSqeYRqhWR9cYwU1zE5cwVzq/AC2ePY35pxZQ55yyDOjaxvJ5kgmPEMWDpTASNVV1VqusV5SlQrPvw3Btv4NTIZUzMLWBiYQ45youHd+yhkptFmN+LwU7kg875RJKbJPPIc8avlWApG+xfQ4UQYjykju/P/NAUv0sr59BRYdxwv2O4ID50z362lMVylfNLeAEpL+cojocyac/tU+c6QX5n/wdlRKH+Yf2pkuw56TXDulEGM2MCn2mbiwwFJY4/xzOB8xv7RBzK3YrgU76kQSn3iiLlX4YqeTqY4UCeU1rYkn7A9P5KFUV+F81qq4EUfOXlGg7U4HaGAxn7ooxbCgftt/rRz/aHxC84voJKr3QNeTGXLaBQKKOrL2V3/EuB9VFR1/V/dfIRgfi1zRsaIyzLs7SIugxorG87sPFGfNhNEi1yh4HyUh2ylAVYD6d/HNoR6NMxBBFEj5znZIDRjRUO318Dr+QVPtc2jHXAsv2Us/Suagf6se6rwPxVN44/GQgqrItbdjNoLtVWHm1TWWc4YNwaaWOpXMVMyY9UfYA4Ft8sY7J0Dcfz1/k9iNPUCTaFNiFIOpXx0cdx561S9ov3wKttCuSf2mIgo4LOjdFYlRJtt11EgljIXccJXEeFXXU8dxKHkwdw+epVfOXLX0aQ+uVv//bfQFdPn1MlzgOVzCIKmRxeHUnhB2/FsXdbDe85CkR03gvziCTnkV3x4/LlEMeBPOGoqa6cQYi69omz1/H9H7yKRx87hA99+N1EF+WblWWj+wDnDS0aWTlG1c5YqGkbj2TIaHKdLGDA9/nlZbz2whs4cWkKf+lzH8TmzVrsJN0WyANIY/4o9Xt5KogemqC0NI8qZZZQN/EaT93ecCDw1DhR54WArGWmTpXRQAcy+JNRFiIRl/Hu4a8ZzKJLQd8sPS1XUr1TEGJFcjm5flU7MPLWFHojQ7hv24NkzkOkX07yK0XEY5uwwgk/Xw+gK7gFqdAwBYE9GAj0cTDLvqjxROIWQyST0UE0NvHp2QbAaRwdVPA7Ax3o8nZg/NwovvjHf4Lnf/o8rl+/iieeeNJhEg0wBuB8ERKt/13QGxkgevzd6A/0otPfwcHQEABvAy5DX2MuDs4TzKubefUEutBFxTXkacNkGnFvB6pXzBelINONvkAPuplf2CerXJPhoPGpwb9qPOAjxdFeu4mJMXR1dZFHBSgYha1OamdPQ6FuJVwXjJlYcJhVa7wg29Ql3Ps70cu6xTmproujtGJ0LczOQPGa4sprpCOQQq/PwZn6QuWLkXd2UolLcnC6aZrLEOi3mJvaS7qpUWHpTAyhO77FcJ/ypdiXTYzvHkDW5qQ3gU5fB/Hfiy5+3tHQ0gQS4HXfv1Y/C35NpmkzHChf9a37x0ZYaP0T6JqXytICgv1D5gmwUX81gykXVCbtlFdT6puIvS1QaaPCoT5zTobdeNytgoRJCooyANz5kEKHlrRKbF4NnMS97SbV24CMIaWpCVTSSwhu20El7VYreyvI1Ux3pxsOmuK6hgNv1Fmhd3Eqw4EpQxQWFzQp16Mcy9p6oD4MskwZOxr5kK4LkxcR7t1hE4AL1udFCmVU4u/FcODWQQd5ykvklsloA1A65Wvj5TaGA9VbfZy5eRbJbU2GA6aX0iw6NcOB+p5VqYkeJDzY3j6OLZ31wPasGg7yMhzojAPHW+DOhgN5HFBBtDJYFx2Gy37wyXAgvi8alOGA40sTdXHmJgqkr+ViHYtULlcoXIcjSfJ9xhQdcQL2cVy5hgMZn3PFEs5OTeK7Fy7gK6dO4wf8PEGlYJkKSTIad5QApW82HOg3BbeSlArGu764iNGlJcxms7aqq/EasjMYHLBVUY5k81YgrtIUIMY4Pq/PzmCKQqhdFcj22YGHDboX3prHrfKQEC4FQCNTfcd/zjt9J/7sd9M4NAW9oRDVClkKc457s+I56RkYXziV516d+KgpNNJ5KOyH7j8C720NB38Dy+cuIH9jjG1wFBM7lE+Cv+XjlKf/6l4qDORp6jr2HIJ1KoI6rprzuXgX9Qhrd5xfdOVlbySMJOWOODUBuzubn8tUDNMrzqqZhMgihVl5ymlFuCvks9slogEKeUSD+k0eAiQYU3CFQx/LrNb4nb+DFMp0BsIQFe4H4j7cxznjQKKDIYrNsSgF2BAF16K1pcI2cMbgn2jdixTbsSlMJTPegYPJFB6mvHUgHscO4qxDir/6STxDTScezN287kUHK7WVwzQe8CPMenaRp+1mWU/39+LRvn4MUIH3y7MPFRSrHKfsD/WRjPjd5D2bOlLYlIphuCOJ/cNbcHTHDgz19SHAdLpS2Uut2Ysi//xU4mKmZJTIt8RvA3yvM3O6ox5EKmkskO4W4nUKyBTA/aQ94t7w1AgCr6dmngPyOPAmdFYAxw/7QuNZY164WV7KW58H2CY/FUvdQiA6l3Ki9stbQ4p5a/CqXkxXkWs8M2sXR2klh+rgRikkUobsgEjRF+sv2U/nzPhJGwHWS2uNm1N+HN3fg727+hAKsh7sd9G0FOQKOzJbCmApXUYwn6QSGMDUUtrqrxtRNnV24PDQALZ0UZ6jHBD2RhFlCLIf5G2glXgZjzL5IuZX0ihQoNfY1e0tB4aHsY19GCZdRUqLyGkVVSuhdT/pLIJyvobLYxNIZ3XdJXNiOnka7No0iD7iVuvDHB0MpDHRG+lAo7lG+i0RD6+ePo1Z8poy5xuNqV4qKA/u2YtQeRHeWgGZ8IDhUsqlyZkMbD1zZHzmIZp0eYrSKyT8CcqdXej0cN6i8lYP6GR7h3eUyVMWS/OYrl5CNLZC3Iqe2SdSdNUHjaCMZJzVHnjdtNCsNErJD7C9JdKdeaiwTy0u+61MmrM4/K0gxX7NUMCSWI5+K38ZBmx7BIPyTOQKVPZDDcMB9W3Gl/eB5g6l1Z56HaApOt3IcKB6KnWYeZdCHK+GL8ZnXwdZhg4JNKmK+ek2Jxk5JkaXkU3X0DtIGT3seDH5ZBjW2GnIJyarCc8KlEE8nIsgZZz52bNbgM9kqFU9FWcjyJNuWIbGtOGdoE/XOGDfZRAnTVYow9i2DnvjgN575I3AOlg/Nf15iAOfzl+RgYdp1dbVt2LiaiPHYZXl2/hvBeYdcPOWAaXRTkvLPvdTL83XIihUUuhAD/FOXlErIsYxGQtuQooyvBbstPgq77kAaSO4MoqAh7y+c5j8ibqC1/FEkME4TF6v89g074dI117OGSHKCv2d2zEY3UT+PYAIZbGfv/BzvPTSi3j88XfjmQ98yPio5EJ5eGqBbbmUwDdeSeDEiBeffprjlvzr0gUPtCO6o6OC7k4fdVEvblzzYXY2iv0PdpmXzk9/+hquXhnD5z73AezctcXwLgVfC0ImD6tP1X6OGCKAUzdpbHHWbrxxtl46tO+C0l8fuY6fvXQGW3YO473veRRh0rcjF8kDkvjS9geNhwY4/V2gHHWD+Xba1Y5qn+8ftGxVaAX1je7ulcJcYafLRcUOR+yhshLTIBI73vjvTlDLZmzQ+LRCyIo7ae4mZXtwmZZWxWfYcXky7e09+7Bvy34ywX4KBhFEagEkamF0JLcjFR6iAjyELhJWf3CQCmI3dOBFIxt2iuRTRxhDkYIwJyxnRWZ9p7gghiAFM0AFP8IyTh0/iTdefx3ZTJaTqhcf+fDHjCjXAQtTvS00Hgn0W0p0hIKPFOC7MRoojfJ38bAKyov1ivhCpvSb0UBxGkHxTfEX0TeYRPN7Cw1QXNVJq9zKKyzBjKC0yqM5rr7bc34qnYhydnYW3/jG13HgwEFOFjFz91H7wl4KZMxzPRbWwBiUhFsNFBK0QSOqmyLoCRjO1D4zGuhhc30Eap+C8nDf6dMNjd9izupLGUUcY4aXQkARM9MzfA/zHlnX3uY8FNhuzkC2v0nuzR2JzWRWbCvzfKdGA4HqZYKGN4gUFch7MRoItFItLxpvNIGL2Uso1OeQpPIv5Ui4b/1rBVtVWV601dlgT7+N2zsCcS3FSCujUuru5uYBl2kRifA23N7a1acZTMGW4eCuytCExTLI1ygBmcLezDTvBnTOQ3li1A5iDPQNkE/eGRdi4KqbnRwsOnFBk7pO4pZw0jSGtQomuq8E/FQiyxzDXegIdNiZBa2GAwmwBbnn9223CWY1j1qFeJHHASeGlv5yVvEpZOvwxA3a7xgOElbe3YLy1aRuK94b8EuB6pWdOI/48ME1azeDjDkyPvhcjwM+troqT/M48KJyy+GIDcOBthlweOcnL96F4YAqkA5gVJni8ewHHYzoeLisGQ7kcZCZuIbXTp3Fc8dO4YVjb+Pc5asIEv/dVOh0doCMVjIcaD+9HchGYfzE+AT+7cuv4M9PnDKDwaW5OVycW8RJ8hEZt/f09DhnFlTXGw6ksF6dm8H3L13Bf3r9DXzpxAn87MoVXJ2fR4RCZj+FeikiAqFM7dP4WC6V8fyVy/hTlvdnp8/juxdHcGpqyu7676SSLMUXFQogxJFLHwKlVZlzmRVMrGQwubJi9/HrhH+/FAJtPVE/Gl4cMAOAcMQ+WcosYyKbx0Q6g3kq2gUKgaqdlIs62yQDjbxe9F2liYN7qNCGj95/B8PBX8cCFZr0yGV2vehCgU0gvmpUfJgV6UyGE6sJ8UchlSFI1VZu1DXRLOut7zI7SHGS8qlnujFCNBcPct6mkC49I1Oq21WFdigW+yNHHGTYHskB8RBV5orcximoMg/RkWGQ8db2QldsD7loR6unOm2/w19DX4CCrz+JJOMmg35b9bKZVmOTabWqRX2QuFSTalQEmRfLDPrD5PNU6on2KNNGTXnRNV5U+mqkaakmTK+D4HQ1Y9JbQi+F3v5ICvtIIzpEUWFXqgPdVCIphlCBZDrWqyhrBfEghUZbGxLxCDal4uiLhdHb0YPBnl4k2UcBKj3ekA5w07ihckfaydYDyEuxVl+SjrSCLNkh5S8jqtVp1mu+TiE3xjk5WWZaUph4j2iOQXjzE1/a628GdvL4mowhGpuKo6L4UciXMHJ+xtImUiEqYeSHmoMoh9nKI5ug0AqmLHL+kJeMKSMWj3VsE2A8sGbKDkex8VEzpCkP8WXKqGHWf1NHCIe7/TgyHMOW7d1m7BBFKQ+tngsfpRzpKNuDaIGyg78DqWjSFJUwx+zmnm7cv2UIhwa7EQpo/BE/dXn8UVlhX3KSZPlSDqnwEx8yEPhJoykK9HuGhnD/jh3oilN+qOuItTxWvEnSDnHJPpTsIwPIssYtFWmhJMQyt/T2Yt/mIXSbmMZ+Vjx9JYTYT3Z4orYZsP9GZ6axmF6x9sgDc//W7TgwTAWpskRlPoR8sNPZJsD2mLzI4KNyJj5SpRzHTrJ8m3EboxwWqlGWYv5k1NDVkeIbWtHWlsuSd4lK2ixlSY4x4ZH0rfpZetEUP2X80YGVVZXDebAZZCDwFQooR8JOuxjX2ZLhGA6U3sd+kWdhRfyyQXvmYSC6E60xzpqXAOUN/u7J5ZFjH5ixgL8Dlh/bR1zroEWyGCe/Rl7qMzMcMD8dtCjjCjvPDAVhzusyEmiOMpyJ9zAPLQaoNjL6let+0noFqXgAXSnSDseij7g2PLNs1sL4jJRqPVvl3XwnhV+/6pyHVH4rKK48aohQdvragsItQF6nMWDGFIJwJ9yYgVafCtKBOG/JG8P4VwOc9xpz2irMIWO4VzonyMPJT9osy3CgcWvjphH4py1T6kvr3zZtsH5U3kxbYxyrG9O5HmweMs5cjXJxdQAxUDY3vJYg00zI301eKt0n5uCfeciIHMxOUU7ieOvcxmfO4qfjbeDj2CE/5rjQuS3yJtCKf4B8ojO1GbFQEp2hTkxPT+GrX/my0elnP/s5bNm61eTcCnVPfdaDSVycjOM7Lyu/Ot53vwfTYx5d/IOdO+qYmSrj5s0ABntr2NxfRrHmx669Hly/cRHf//4LiFM/+s3f/BginJsqOvCQ80kg3jgsugGreJS8VSzBH++0easZhCt5Gxx/kzLIxZv43Oc/gMHBPqMLbdfX2SryJDCZtBmYrjA9qi8IdfWZwULg+we/+xsbnnFgf+w/8QJflMyQc2GwI0ZloYOCPF94NVjeOaiz67q4kp0k12IX1kpvzBys9L2ADRKGmD+CeJk9VIgimUghKo8GDoDa4iQiHZsQjnQi4o8xXpyTaZjMW9Y9kpsRpFOqW7IrbNfzVDLYSXa/JeM2g5ihrn/KsU1ZChpLS0t4661juHrtmk0cO7bvxvvf//5Vxd4h/GZQvZsGbAP0/da4t4JL9Mq7HZDuHdxYOfruhNU28ocxKQ1MMaNWUOTbgKV147iZE9znOudBLr9yady+fQe6KTBrz95G9W0Gq6MmcjEgFxf6VD31rKkvWnNrxpy9UxpL13jTVFeDdvVpxEmT8Z05ewY6RXXTpk0mFDe/X02rT+LRFDataMp1qGkF+L8WmNJP5UqCpy+SRITKZSwgAZWMt/F3OxAd1sjAylMTCA/ptHq5hN8+jUDpZNXUSrtOa72rPifjleHAlOOgxpvz/HZ1lPuzWcQ1ITfG7MbA/ueko1ViTfKuceJuQW0qz0yidPM6ogePEJ93hwtZ3pVWp4CvU9T1nclXPSbcvESrpDdNZjFOVglfH0IUxuobGQ5mryOY6udzKr+NPGzi10FcVERM+W+qp55pn78UGBkP2sE7MRyoDCn/aqsp0xvgRmc1lBdGzUBg+/ZImwLH2EEFl+2z/Z8EMxxQObQzDjjmtVXB5o/GmRkyDEghtrHGclsNB1oF8OkmkwbeWw0HOlXY7o9nWx1eLMPBkhkO6hTwT58+jv/l//iP+NbzL+GNM2fx2vkLePvSJTywaxd6oyyX7TWPAwpAcv2bWVzE77/+Jv7wzTexyLmhxPEnBV7u4IsUTI+Pj2MX+eCeXioSUma1Mk661YrnyNwc/v1rr+H3mP7U5BTGOfHf5JxyamoaI4tL6EsksF1eW2y/6q52ZEn/3zh3Af/fn/4Uz1+9hptUAibIs2SseHtszAS9nV2dSFIhcQw6a32S51g4OTmBP3zjDfzrV1/Hf3r9dTx3+TIm02kKSSF0UZCyskQvrJ/NEfzUHuXx5RV84+Jl/JtXX8UfHD+B7168iIsycLDfejm3BymQ6JDNqowp7CNinn8cyRR0ww/cwXDw238dabYpy3m0RJyqzEy2hHSuhEWOi2WGFY75kgwvbI8MBOq3UEkKLmmJJO31cfzoAEIpLWoz605ZzxR1GXVjfgpk1AS0KBBk34ciMZGVGQwK7DcWyXhBJEj+0/OLSC+nKQ8FEYuGSY0cx1J4FYm4UJ6gsq8VLblxi56pflDwp2LJcSuBVcqgzgqgOGjjokr68rN+FVZRunwsIMNHFdmqtmZQyK1T6NdcyfGn7IuMVxVPEH3W+IQCu9oso2PcRxxRdqrJsE9cdPmk9LIsjgk/KxfwcA4gnRVVNGlNgrNtQSG5+zgPVPm9StkpGEvYnmoPea9csr1e0nStgIKHNQsnECCPCuvMAuat27Y0pMI1CtZB4j05iGK4m/WsIZAqIxgXH6dsxfyc1UQqghJWtTLH8sucE0yZ0DsNO37IE2BluUC6IS7iYXRQ85Xy7iF/rIRjqDV4QltguT6dEM6MquIFzG/1LAMJ2W4gj/FQEfJR8dK5BubGrnmBfWmeNFJI+GkHGBLfcc5hPdUiQlTsvOx75WFKMOPLmLSYqaG4FENHKURcJtm1IUSIv2GO8UPDw7iPCvyWjri5QJfqAfY3yyDIUBSgksOSUJZXDR+Hia8tySD2bhrCASrwOwcHkCKPYUoEyxmkmT9VOKuD2iv6k7GpN0pFh/hJRWPYMTiI+3fuxNbOOKm0Yt4J5J4WVwd4spFmNDC+w7b36DpL1iEZT2DPli147NBB9ATZ3uICMuFNVJTDxLsMB+S5jE8ypgLM+VY8gTQjXNwS2Md2rS75b5nKmwwdKr9cK2OuOoPlyA30RbK29aTGNusWBNdgYGOKdZThQG72Oq/AvBEafzIQRMhHtSdehnWLz2eKr3QVxjejnPqRr1xFX7eliQ0oP2LOZH5tPXANB/rdlS2wbmHLwznTgMq9Gsx0OobBNXIImg0H4kHWFtEzx5fihsmLRF9iKiZ7sRx5MOj2ACm45FqYny/j2sUlbN7ViY4Y+Ycy1oKOaFJykxYQGNM952CVd/O7nddAfmvL2IrfDmTMFl5MlmqkbYWG4cCYXwPkISwQbjV+bExw7LreFi7YWQR8b9eJCrcN3LggA5yf/LQiw0HLO+VtBjp+2m0Lbeono1iVbdA2FbXRrklVu9kmDxXmLBE9WSgjTJ0v7pXhgPUEZQtvHHXbmuOAdKRQOAR/aRmRwiwCsS7OEf0m28jDTOeuiQ3JcGwe0aRZP/mbLEW+UgbBhDxByBNJX2+/8Rq+/OU/w7vf/QQ+9KEPc1x7UUrPsK45+BNdKNTi+OHrXjz/FvArTwEdYeGwjvsOeJDqBL75LT9efol9P1PF1qEcHniQ6QLTePO143jppeN44omjeOrph6EDDc2bkXKOebU2gYzlMubonC4dVO5vkgcFGieSo69euoJXjl/CwKYBfOQjjue7FqV06KEWmeRtsA40fijrFyavIzKwxc4+cPtFQ6Tt33pgp8pIUNcBT1otE2GIvah67/xPZxtoMPvlYnMbkAHBDQ5CWuvXDsjIKUhcHL2IH/74B7YvXYNGK0qagM0NlUhw/9ZBQwnVUwkBzlvGCifhS/QQ2TlUc3MsgoIoB8pymgId8z927Bi+8Y1v4Pd+7/fwr/7Vv8K//N//d/zsZy8gs0IBn4Suw/SaQR23jgE0gftI7xTPCe3jurDROz21dwwShrXaacJ545njDeD8tPj8ojMSblfWPYOyagRNUGLmUxSGddqvMTMFPmsb9M6YXoOxNIXV95yULLTmozQU5p2gOPztxnkHkEwmjUk88MADZgC6LbAcMRGPFJ8NFLJfNugEbLXdH3Xcv3W2R5kCmpjg3YAYTXll0Sy+3riz6ntXwDJl1TRX6rtMoz1rWn7zyXX/bmhR/co0EvDdVdvbAklA5w2oDTqh9q7KaAJd+VhdTMOX7Kaif3dGA4sjuhEdShhthsY7HerWTJ86D8EkNE7qmdIMxvJXsFxZZnQ+U7xmWqag4u/dgWJ6loqklGwHNCl6AjEz3thKWhM426+keHJ8bATtyroD2EGALEv725nQedgGvAEKw327kZm4YsqvAesjA4CPNKbtCjbWRTcKqouC+KcUDgksGtvC3+26QO9lTKKysGF93HGg/FtAvP7N8yO4OTWHlVwO+SIV9UIR1ycn8eaFC8iwf1wQjasq5yfG8PqN61TSVOZ6UA3yxPmzVLKn05qXKPg2eFyaNPDt8+fxzQuXMZOhsEXaVnzxTa3kHxsdM8X+xMSE7WMWFClIvXbjBv7Da6/h3PS0lan4SifX49HlZXz5xAl8n/mq3NW2EhT3JSrm//jZ5/Bv33gLb46O4ibjHxsbw79+6SX8kx//GMem5pGn8KLDI60/mHOZZV6eW8C/fe11/G8/+zleHB0348YIhdhvnj2LLzz/PL529gwWOM4kMXh10GUshXpuEdWlSSwszaNAhexOoK6TG7xuwdEJ8tfzRXzl2iT+2Wvn8f/86Sn87kuX8IdnJ3FmPkP8yI1Y9aOMIQlQpBKsIxQpox6jXBAoY5L4vFmq4kapgtlSEebXRGGkQgVKdBWioJiKRNDb04v+/gE7C2aZ/TsyO4+rVFRGSyVMUBlYId7My4gVlFIuwbGm8w7YWs05Fa0G8/tKpYgLHAaXV7K4SuF5Kl+wO/ol9EpB1mq9BVbbFHHSj63gN8adnYRPzd5kANZPbRONabsAVUfDT8njR5RymozxVC3NSCw+I7wzhgnd4PgqqWoiM+ZiHhlScrQa6GFc5lGhoKzzq3QekaBIRb2UW0Yxu4zFQhWL+QqW0itIsx3ahiMvFSmzqdoiBiPEZNdW1KI9CEZiSHanMFmdR6ZWoEKmamullsoF60Fso0TFrGwrsWyABgxDnXHINZDOlPDi85eRXSlhsDeCTl8N/nwW5VjSFNeNQLjyURjWSnI5KCMc5TTKguITTqsbgfQv13ffyjJyVCakZugQPwU7jFBzXSNUKHh70kvwUGbNss7ZSMg8DHRlp/bgLxbZlkwSPflt6EeSLZNByce8VJK2yPgQZNsiOjCbCrOMBnarAUGqa8gOYVYfSuh3wCMPBPaHn0J9iHOa+tVLOgoWl41uSjX1KevKYGcZkN687MtkRz8e338QH3/0Ubz3yBFs7ZUXLZVuGXwaCpTONgjVOZb5W2vZggDxvqc/ic8+/RT++ic+jk/zc3NXApHyImlCq9AOnTeqTdAqPZWZOulH8qTxBH2syWcKHhmsyxmUZDQwo4VonjgQDdTSbNeMGYjFS+Qz5RgNSKSWH9MTv9pGonPvpMSvA77zcFzmqMi5q+RatdYZBwX2vVOjW0FKqsaXHSBq5fxiQOPQCY0vemb/61NjlniyejbeMY59Yx101kf/5g5+ahG18dyFRl7Cxy1A2qpHorbSL1f/DdtjcgT7kLhsB8bTVR8lb2RhzxrQ/L0V7B2DGWz0W+O5Hay2Yz0onRZ8SmyLGXZbgXmHONaouZBGyMY4JjUG9Fy1sqtzaxwr9U5yxIhhT14ckUrBtMZ1wOyF90COCr63hmJqcLVe1h/86mxTkBcu+auMz+Tt/pifc4i8DyjDUmaa47z3nR/8CB2dfXjqySfAVygtTloewe5tlGviGJ0BzlyhWMe8925jTThm5RwZilWR4ZiocOz+ld8sYmAz8PpxvmCdFxZncfz4RSSoFz/68GF7ZgtolLndFf9m8JCx1nIc+1r4lsy1nnIsfZ487vzpEUxOLuCZZx4hyZBmNKfoFgV2uJ1T1gzEa4U8NHPtPEJ9w5RxO1dxJGD33sufYJWiUGRl52eWcf3KJM6fuo6R86OYn15CWe62NmFu/GczFwev7fOVkqpnbWAtxfq/O4EEpmyVA6Tbh/d89D1U2ndTr6jYipQpTdpu0AbWBjxL4af9dF4ZlMg8FyoejFy5hFdf+gl+8Oz38ft/8Pv4F//iXzD8c3z961/HqVOnMErBa4WTTDQaMQvWAgWpc+fO4a233sQyBSuBkz8JnIyk2YDgPnfB+V4nMb1tk7hcZlrBzaMZFMsxCriB7xvf7dPKZGh8NoPF1/OWPJXOQgu4Zay+b8RZfWa1cUKFzO369evEx1nqQjmSksN0NgqOMN1gEmT2cv/VZKnP1bRiIgqcfGw/rRskPLnvmI/2Hq0ywKZ6GjT/dr83PyPoUMSRkUtY1GE0yqfp3Trgc5Wlic1xc94g3i8RbAWfQWNOQfWfLcwwzKEko0u7SakJhMvy8gIq6WVEhnfeU5tUrnGb1on/NuBMCUJlczl62r6eao+1jxPkLXTbBrTapCCl/F7qZUB6qizMozI/h/CefcSnpoa7A3neiPcZTTeB2um0dK199qSp/UHWM2YrlZzQQlET+E1pboDyCHcNoJZdYH83CQjKW/lYmevx5+BXYeP+1xYHec6ovLsF5WsGWpap1f6NQLQY7R5Eee6qjVnV1YBCjocCs/WR6qbnLcFuiSDv0u0DdwTxOk74RosuD2gLDVy1gJIUisR3S79pVU37kNfzA+dzkcrV9AZ347sgRTsngY/tNfdG5qMtAq/fuGleCu1qKkPC2akpnJThoNGWEufU12+O2lYGq0sL6Nk056RXOTcVtfKu8xyYj+o/urhoRoXXb940w4SbWmlUlp5/5+JFjC4vkQY0biSo1ayeP7t2Fc+OjJi3g+IrrYLqdZ1t+9aFizgxOcX6UcEgXuq+MCrRfixWvXjx2mWscE67E2jO0JWKZeY5Qh785atX8RzbPpqlcFOuYJqyyMsTy/japVmcmU6jmtceXCrffmdcqz5apZ+iMPSjqWn8Idvzr69ex//vyk388c0xPD+7iOmylCsKnxqfDfryk4+EtVIYi2KcCu5381V8NV/Glxj+bJaC49ScGRK0ncPoncFGWAOvK1SsL8hgMzmPf3NzGv/m2jX8u+uj+MoE+464SbPPtOqswxeJPKMaCbzg2J0lSVwjvZ0i/RxPZ3GduF5m/YtSpFhOwDwo2DLF56cMCLqPP8P8bhRquJAr4Gw2gwuZPKYLVN6sZrqZQH3EkpimTLrVuCbhmYu83NFdN1fRtNJoW4NQUmG/6dBQGS+0wi7lOp/LokJeEyktoCNUR6ljO6qBhieL1TGEnvomKswptstrXgYBKolWD/Kvqmie8dwgpWGW/Tc3l6Zw7cV9j29FqjOKgGhSgm6kYURWaAeMo+0JMpdUtUqoeEaQ/I94WQ2SPdk+L+WPEvtYUSrkPRUZCRh0JaHKUx/qnINAJovQ0rKtOBdIDzYu+LzANOViENnFICpL5Mp55c/32g6gTPmfDAvi0cEqZR3mWSZO3FV39bVW7M0QoDXmRrtkXNF2hLqMDw3F3sM+CpTSrF8FOU/U6cMGKB/t55bhh5OZKQbyDrKzUMDndZ+Vq/y9zCeoLQIex1tGjZeXlR3MSOVDaXVwnMZBsJqFr7yCXGiTvWsGO4iU7SoxX217MQ+ONsHDOhvK2V4ZDLRSnK6uYNYzznllBb3SFdj+sow3jGM8xALT87ltUWAl5YlgwHcCeQXI8CNjArNYfW6gBxvRCGHjN+8cRPPOvKFPLbxxvrHnTnl21V8jzmpgm4ocq3MTOY5fL4Z3dpi8qHgGTW2SB4PkDlc5bwat0mubgocyiWjbPD1ag+hcOKWCrt/CcTNoXtMZCuadQTq1PmA8wWp/tKQR8A3TOvH9Jc3frALzWQd8p8MpIXmgjWymvpQvlbydHRy2QKMNt5bOtByHnoA8swKIe7oQ9+pwaQH5hbx3mkwHytv0JI4BjbGaN8o4WvRx9CfpVk6QiUJb2ZytIh4ZhbXpwUse6A3YfHR55DJefeVVPPDAUWzdNIB6ccX4YyA5wHJkIPPg7Qt1XBmr47H9dezaVEd/H7AwDcxMU36sL+Mzn53H5r5pDPZmEU2xfZ4ylftZXBi5ji3bNmH7jiFUdVaUvOli8oK8FTeOrlOCT7coNHh3M2jBbvzqTVweX8De/TsxPDykp8w3y3TEg3tAcxNoji8tzJrcJ0+DVv3w1h5sAEna/sT0cpyAZqYXce06J+VTN/DqC2fw4++9iR98+zX88Duv4rnvvY4ff/8NPnsDz+o7P1978QwunbuJuZlFU/JIc9YR+pNFy9yDNQFG5JK7YTVuAbdelg//NgJtOUgGwgguM06GpMMPc3Nlhzp7fzcu0xnQHKQkGF2dMzU9iTOnT+N5rZ588+v4wz/9c/yHP/oK/t1/+CP8we//R7z08rPshiKeeuop/NZv/Rb+57/3P+Mf/aN/hC/803+KL3zhn+Hv//1/gA9/5KMYuXwZ//pf/x/4+je+bvllMismaLjEfGvQO+3xy+OtY8fw3HM/xUsvvWTbIMTcrZ6NtO5vqz+D8r01L+eZxbG0xCF/rz130gv0Wyvqlq/eNfJeBf12A8EtZx3wtzwX9Nzq1ghaNTr6wIM4cvQBCghzuHTposOQ2gUxruYgQlJofb4aZChoDU3vmaXVuFFvg6a63fK75ZlcZRcoZBe0Kuw+d/HjhgYedOWaXF8d5ampTf8VQPjVwXGaCBw3bKfPN0e3YlN0CCGttN1mPAm0Ol/VIYDxTvh1OIvaepdQ1TYFuYBREbxTOQLH4EPRSJPlLfFtqrL/14Mzgdlgv0PdlF4eDcKH5163KPCvQoG8TMbqTXXAl0rdW3rifaNJuBVUlttOjlhERU9aqasWjanLOCBXfxc0pnXThVxDDYfNcPdVXAfqZ7ny6xBDTVAC1d1pw1qwiV1h9Rm7gnSiPrFDLjcACQv+SBKlnE4eb9SZZTo8gxOwPjWmGKT4y/3T7WeNLaOF1ra2AfF0M7YIN+IFbcFB0rq+0Ve1hfUYHuhDhApkM+2H+XuwuxtBGY8sXaPuBK0SBo2GN4aIhDXGsWvqiDcSvnkAaGtCO08FgQzjs5kMpldWDO8qUxgYp1ItZb6p9utAngbj6YwpbFrlc1y361bWy9evrzMaNIOevzE6htGMrrZyDJBSHLUK/9b4hBkk2tGzjA6X5udxdmbG2iL+WdQWAlLxuXQBL1GukCJ8J1BZRSq/c9kcnh8bxwnOG8vMS8YJlSqFI0854+JiDm+MpzGR0Z5h0oayJm3ocLsZKvvPUnj63tgizixlMcnxr2sLjy+l8Z3pObzAtAvMQ10n7wEJubIn5lj2abb7OSqOb+eKmGScOeZ5OZfHc3PMb3IKY5zLpRAZnbJCMnapXdc5Vz87M48fz2XMwDDNOo+yzDeY17PEyfHFNPOn0Cx9z+hbrrE1TBcLrE8aXx2fwp+MjuP3x6fxtYkp/Gx2HuO5HOuo8UVBncX5vMQB6xpmHnn255vE63dnZvFnE+P4o7FJ/PnkDJ5lupH0ClaIe620ipbVRJ3HoHMedO5EkQJ4iW0Q7Wp8yJU94qsiyMp5o0kEowkEgiEEQmG7hSgZj6EnAnQHiV9/GEvBftTsmj2veRJq22YxX4SnGEY2wzxKFSoPOlvBixrHjHkNSC5RuxnUk6LHhdkslpfk/u6jUB2jIsA3rHOVcltdgnHT2GsGc4WmXKm90lJcjG+wL6RoedlnUly0N9sj5YZ9AdKSHarIcuxwOo011tsJznfFDa5kEFxYouLqQ4nCuVhUnXnlyjUsZGvIp5PoLQ0hVZfbubexqu8YBkxhY5u9ZqSjIuMj/9HKvdWL9dV2AT23NBr/nPNItD4+p8q86iGg54FimvWkwk8cV6nES46WwmVu9lT67TYCPneNQm4+GgOlxnMzMDCusK0xKFxqxVGHMvpIs9pKYPIe89bZBaHSIkrBXuKd873wpHcEtg461FNQYd5sJnmS5gAprQzsC3MrL5LXMK8yFa5KTUYrjks+z9SWMOe5Sj40ZUahmgzEojvW23izPtUG9oF+6wR/G1uyQFhgf/FdgOOkSFq0vuZzS68/IacB2lKg/LQtQWBzlMq4Z1ij1bbAKmjsmG6hT/01Pu2lS+t8b1uiLY0HuUIdC/McJ+QtASrASqNtOLJ9yDDiQlUeA8Sr4aSBn1WgbIXOTtSnp6GrQOXC3zYIl+wf53uLgYH56RwGM/LzfWsZ9lX/Ma7JMM5jp3+Yl/AuWlRbrT+aQGc0+DUvaVy2wZ+DIQdf7UBj0zyBGn24CizPx7Eqo4o2wFEaMpwa7dezpPs4dPirQHkHggHbquAvLiNQK8BLpdhHmUoequ6hiEEyVTvbgM/kbaAtVn7xwEa/KkhvefHFnyPkq+OpR+5HPMq0VMAD8W6KLBzfhHlW6OxVL/vXg6MHPRjoBYYHdZCsF2+95cXkzQSioTyW51cwn/ZjYCvncI6L8+euIU9auO/QbvLZAGWnAusnGcHxDG0FO2ybZXqDt24BVr/klxdw+do4Mtkida69diCieJIObtSNNM5W1yYgTnWFpDw9Qz39jkGika/oQecc+n7nd3/zC/oh66kMBItkkFNTixi9OY1rlydx8fxNnDt7FedOXsXZs/x+fhQXzt3A5QujmJtZ4lj2oKe3E0ObexGNhTEzvYRzp6/hxpVJjI3OYGJiBuNj8+aVcOPqJK4z3LzGcHUME2MLmOQkMTU5j7nZJaws5ViHPPm1RCASoREYK7xGuwQRV+NT7yysi2Agtij3rZdfP4nMYg07h3bAX9FejggF7hiFlxJWKHQtU2Cap2CzSGVQn/IM0Ofk1BQuU9E/dfoMfvLT5/H9738PP/nJT/D6a69jcmKaJXjsIIwHHjiM9z3zMD7z8Y/jyXc9gb37DmDz8Bb09fXZrQG6clDX9h08eBA9/H7x0iW88cabuDRyyZTPEJmB9vzbNYDGVNwOYgkkVK2yvP3WW3j+hefxoQ9/CC+9+LJZuwYHB0gAEeL/VqOBvlsQ/vTc3jnPVpX45niN363Q+l5YNrbA3y5D0XfhUr/8JEIX3DSuBdEMF5p4+F31krAtQfvipYu4eu069uzZY8KMm24dWFFOefpYLVuB/7VJ0R7IQByaaoAlbgrNz5qhKY7a2NXViZ6eHjKaJgt8axpCaWnaFC4NvNX3rZ+/JDAF007hD5HBJax84VHXcqYrk0RrHgH1zwbYtJWF+VkycApSA5uN4dwNqAzbm0bmpnEnQ4rKaP6zTm0Bua3ZQXNmRZVUvTG+lIcmLU0sZZVje+Lb10/x3E/bpsBPn66B3SB/N34ziBmXZyYshDneZfxsBaddG4AELI59u5KxpZ7yUqnlc1antbHAWsi9UHQfDmMyT6aOELrDg6hlF80QaocBuqB+nbmKYOcm4kJujw5oG4Cu6NM+OTOMNoFuJ1A6b9O5CK1ghwRqX7zqzKqYsKD+ZdC+PXOLZ1A+7nMyACvT3GhlsG0p1wEKSqSr9NVjSGy9D37VuVEH1VkGX93MYGn5vK6VLr7TzQf6Lcu5Jmv9ruQ4J/FTk6jq0XzGgXWJBKZCxq4EVX63nHEg4zLnjrUDHUknjTMOfP4gItUcrl4ZoWDkM1fC/o4knjpyPz739NPoi0co1BG/2vrB+bTOiVlG3jNU4kZmZ5nXraAqfWz/fjyze7ed8u/gKYTFfAHfO3/ezhcQXltB6WRweGrnTrxr2zZT/qT4vXzjhq3uS2FvB1pB38l56dMHDoKiPB84ODw9OYnff/PNDdO58OS27djT1WFjWm70k5kMvnHuHK5y/ry1lg5om8QuCrUPDw4SvwVb2ZUS84MrV3GS+PnM5z+Hzpdfvs0ZB7+F9MnjWDl/BmPEx5c4X8xx/LSrqQwIlaoHQ6EU+gNRCtEUWFm+Dq17azGH797gPF8gPxKZMr6C0qxQoclQGewiTx/SPnLNW6QPrdhepVz07NwSLlLRlMeD206Vrz38MxybXVRstkQ5p4m/ES9+lPm8hleW0nhtOc38KaQ7ySy98llkncr8sTUeR29Ie8ylHPlQoAL37MwCfjS7aMaGZeI6w/QznGfHClQomXYTFQUdwKzVf5OSyCN9FJtPU6b56tQKTvJzjkqv0i5QkbhBoT3DRvfHYnZAokZhwEvccF6uyLBNmtX+foqomGN7FnIZFHRVqQRLCsM670BbDfJFrf6qwDqijJ2oZxDgWMp5E1gpVhGzbaceZFleVoZmlp+jwlv1zSEZ1upW2M4ckIeXhrjGnGQDGRqlzAg7yc4IurpjCPF92LyNOJzIK7W3fiOQccDPOcNPpUd7tN3T7QXatqJVSRK3rb6BePGL//K3udizvnJv15gVf6D0bnF9pSrCmRwi1AB0ZkkpnmQ55HOMVyn6USrEUMjGEa0kEK+TP7AnTInWqj/BFGnycx/nXhlhyn7iUIZQ9h8zNKOBDDd2y4gM95JPmE6HJOo8DOUlPiM+5qvk7WaDUqADusmCrbIyhC95EGi7gK2uaqW78VxbInRgq86zkAeE5c35XsYDJ2+tpmp3vVZ7pXyxDj6dzUCZkuWHy2kEystIR7Y69eNz4UvKm27CUP7yHgL5eqNQa5uClFI716CYQcUf52hgG9lHel6oFlEMLCPuXwQpx9Lq7AEbV5ae/cQ/KYt+0RvLc/vTVfjVD9q+oAMKqxGWz7opne2TZxkyfzrbWeqU+7WCTmVIHigCliGeIOXWOdNCRhKm5afON1A91IMpjvuVdWcckLdI7mE6xW8+48AvmuFz0ajhmb+1wq8xrRhB0lyZfEVeZVJA5THko56TJo/wBXwYGIiiK8k+oVJnq92su25uUN+4ZxJIlvaRxsUjpCib8YHPDdQORvWN3kSVeoad/9F41Qw6C0FjxTwU+NtotBEMVE6BcyLft24ZUP/J2OVhHdRfogWnv53+EvjYZw4enDHggo1P8vpKJIQqZf91oL5UOuLevCpaylUZ8mSQ7qLbFNyyBOqDEPPWeTHFWhyJ8iCi/JRZI17hePElnDFEkFFAZxMon1BmnDSfQ613N7tE59kEyLt1Doyfn+Slikva1tkGuk0hTL6uPgN5GTivnDl3Hl/84z/E4X3b8Cuf/iSSPZspV1OmaBgNBG+cq+O7nNa6ksAnnwa2bfJYV6r+Fy56MHKNdc6Ecf2a9NEIjh6Wt9NlfPGL36Vu4cMnP/ke9HZGTQ4Oproo02rblXUzUeXgqEp5Q9sNJK/4qA82d7r1Dd/PXLmCH7x4DsPbNuNd77qfPJo8mHKyzmDSQYutsrIMFYXJm8arQ72DxFdTX5KfyevY9zf/p09/4fzZ63jrjQs4/tYlnDl+CSff4oT+9mWcfvsKRs6PYWGOyOJk39fbgUMP7MZT7zmKj33qCXzwY4/iXU/ch0NHdmL3vmHsP7QNjz5+EO9+6jA2b3FObBwfncfJYyPM54YZHC6eu4kLp67i4oVRXOU7fco4cYnh8sVRCyP6vDCGqyMTuHl9FjOTC1aHTJoTNxsrAtNhg8KRyiCps0VC2BpB6av2TFWTIezefj+6vFFMTo7jwpUbePvESbxFZfz4iWM4deo0Tp48hdNnTuMMv585exZnz5zhM8Z5+22cO3/O9uIHSUA7KaQdOnQffvM3fwO/9df+Gj720Y/hkYffhb27jiBJghZzF91rj7UsQDYpMvhJBAkKB/v27cVj73ocIQqIIyMjeO65n+Dt48fN80DClFbiIw1jgDWBHf8yBar//J+/hKff/x4cOXwEmzcP4c/+9M/NoLCbwmbzPnthQIpxq7uP1YPPXQOD+9sN7jOBmIPyVlD5aQpqCjo0ZHp6GgsLC7b1QoaPeSqSqY5O857QQZC6ZeDSpUuWTnG04iCQsu0YBZoYHT91rWFXVzeZ5oCVMTc/jzjxpHqugtKxjtahzFcgodOeW+BXe3oH0KSsfBp53BEs4/U5a8CPj41Z2wcGN1kb18VpSqPVhWpu0Q5xk8K0UbxfBkh40eF2mnT9OlG+gV/100JlAdP5GxQiSwhTeCRG7V0z2GrP8iIqi7MI9lMZlXB4D/WvpBeIAx3ip1ULh7abQWW2liuPJBkr/Km1A1luC+zWCtMskm49xHdAE3gjWfNE4wDbI3c9MlUp73aGQAu4aW5Ny7pxvJanxp2r5DZtMX50T8B+uBvDgVCyWo8y+R4FCQ/HoVaxE4FexPwUEFYPA2w2HHAMz1xDsGPAvBJc0Kq8beWQJZ39sQ40+ds78gQpvq3A99V82nDLCEY7JAurXSuG3GdOYM9yUhb9qT0y3Dr9sh5n2kZWmLvMCbKPuuzaAYlmOKAAqsNFjX+QrzpGDgrL2izIzGQIUBlmONDBn5rkGQRmOOjeTNprGEQkSNt2NaeMVsOBuW1z7Covpw6u4UB8NYgoBe+DXQE8eORhPHb4KD54eB9+69OfxZaeHgp6WmFzrmO0FRt+j5M2CpRlz+j6RfZ5M0gQ2dvXh7/9xBM4SB7oV383DAdlIvfi7KydFVBoWnVyQfx0P9P+yuHD2NvbS2Ffoj7s+jYdcLhUWPNCaYYeKo4f3LMHT+/YBu1uFl9kQ3GNfP37Fy7YAYkbgZTO9+/aiR3dfVSctFpbZTklvHTzpm23aGfgEITJ5x/s78P9nSlUZBAULhl+eHkE15jHr/36r93ecPA3fgsZztW5i2dxk+372ujU6vaMdqBXu6JxDOkgtzzbWPZgoVTHTyaWcCldMENBK+hJgTiPk77uSyYQYr9RRDbe+cbCMl5cXDIjQTtQfqKdg8k4UmY4oIBIxepGsYKfzZO/ai5txG0GjaEc27+LgtwwlQrhRV4LbxOX35xewAyF5eYS9V3xl8gXE5z3t4Wjti9dK/xaRZ7ILOFr08s4maaAzrzdMvWpOs5SdoqQ9w9y3opS6QuyX8pUFO3GC9Y5Tbp/hbLOz29cx9vj4zg3u4g5Ks/JRBIdqSTjMB8bBx4kPRkkvVnMV2MoRXqhcydERxK+K1SUtbihjujUQX0cF/Go9v1S6A/KACdZhG2lcl6gYqh4woWeSYAPU14KUrG2qxRZV62CuquG7UBKSaBhNCix/FKTTCTQKqgMBjpx3FOuIZhjvlqlVLvJ11yjgscCsckg74TwSg6xOW3NIW3IaMBPL2kpQ7GmsJJEPD+AzloSEebPUmwrh4wGptyqTNbHWy2wfCqNgSTx7BgGHKNB0RTvirn5N7wj+FbnHQRRsHycmzmoN9YLiJbmiQeOHyrh6m/jZSxDRgPb0kD81NSXDb4qg4RuFVHfarVfINfsQJ38lHlrS4p4iKYuHZqo7zUfeR7pg92AcGUFUSpeufAQlTUqL/aeZQi3pDlvNW9eD1WOMdVFQWhwAt+X8/CWOE+ybG3/0SKe+IXoe742h+XENfR4M6wjFXptBeKnq4AqvRYoAuQtOmBPyrreKXM7tZ+fQdJGkH1aikRYL9XJwYcddEnaK0k2M1BdmVYyTEPJV7xWw0GE9FBh+2SkEAaTohPSwEo44BhK2C4djqgDGFVWs+FAbdftIJqf3OsSZTiwlXXhk/0VJO1VIsQV8af4Jg8Xq7h5kzIi8+/uJM/huKqHhE+nf23LAD91daFA9fJRc5Rpww6nZNB7geR2yZxeyiaaw2tazGgna7EdWv1XZhudE+LR9mHKJa2eAa7hwEvFstQwZqhfzPuvAbc1HFAfkNFAt3I0g+oTzDNPHZrYrs7MUwYhW6yytGqzxgrxzLFb5U+df1EqJZCoDiIEHSzJOZN1q+iWNtKHzmtRkL6kLT/B3DT5H6mvaxfxFTD9RjeQhELkV2ybj2MvGJGHrB9+Pgswboh8qVYtUQ8ax/d++EOcpa74t//238HOgw85BxKy31xYXqnj2z8Hjp0HPvwY8P6HSWMh6a2cR/vrGB7KYm60iAtnfGxzCI8/kcWmwVnqFqfxB7//HTz51P148slDCHtJZ6y/X7dIsc150lWBdBcgjkVD5eV5frJ90YSN3WaQLJlfWsCpM1fx5umr+PgnnsLw8CYycdJ6Nk3Z0DE2uDQkoFSHwsw445QpN20yLwoXTKfJZ2yhxjc41PmFN185hysXx1EqlKnIdWD79kEcfWgv3vvBB/DJzz6JD3zsETx0ZBiHDm7Bjr070NXTYfv+zOLV5k+TR29fB/bs34LH3n0IH/r4o/jwJx7DBz/yMBXg+/H4I7vx+JMH8Mh7juKBh/fgvqM7sXXbAJIdOhyCSF/MUUGbw7UReSlM4+a1CfNYuHZ5AldGxnCZdb1yUUaFaUyOz2FxLo1Cvsi2OgNN+4bKnLSX5rOYGclg9loOJ15/Ay8fO4bvn3wB58+exxInRbkTykKuO/k7OjrQT+FNngL9/f2mlL/vfe/DRz7yEXzwgx/Ehz70IVPa2TyEtpEZhmuYK5OZ+ypI+RO2mmoDukLhUAI4Ea+T4B3FnEGTBjtWh+sdOXIEDz/8iJX59qXj+NZPvoOzb5/FJIXLLAe+rPRRXQ3Htvz0pz/FCAWshx56CJuGNtkd4q++8grjVHH//fdTIKhicmLSVvCXKmlcXrrGQVvDRGkKSV+SA4DCAYm9KCWJf/KyyJhbac2uRVTwknGNU1C4ceMGy43iOgWHMzfPYbI+jYmxSRy79BZ2DG63MxoUv6+vF6dPnzRvja1bt+LqtavMr04Zr9sMHTYIGU6fOWMTRiQWxRtn30S2nsNYeZyKVxVBuQJxEIfCYTOYXKDQemlkhHSwzRRyI2Y3OFRrH0VOwidzZ+0KyGvFGxTwgnaN423BNRo0A/PltI2R7FWMXL+Ct946jpVMFikKSWYQcKGpHsLZ+Ngorl27jp07d9ntGVeJM5IsYsSb6pOuZTBfmUcxv2RXS8pwYFZItx0utP5ugbHyBBarS1hgyNRYL/blO4X5/CQmVq4hH/Fh2Ve0vGyksg5RXxSdAQ8nLTJazip6fgtoIh6/AV8ihUDHmivWXQEn8komDT8V4XYKejNYnRrlm8cBy/W1nvS6AUjgyC/OY7EWgs4vj4UkALltUQ+tgeJWWSdz8Ux2NJ7eCorXCqKByuw0ynOceLbtdOrHYtrirQ0ongRLHayorRucydaldQ0H3riT7xqwLsSl6FgnmOc5W3rrMfgpQEnJbfU4KC2Os24pMxyI/wjEg+xmAa24ky6bwZRoU8hrzK/dQY8UEMhDnDMhOOE28pQwYUILy2wNxouVD/PWnm2QD0nBNwu25b++jHqBAgsV0mCy15RnwarhQB4HDbozwwHTa8uN/XYNB5y87UYN9rtzhg2V9tmrCHYMmtFKadbav5HhgPVkG71aFVU9RSsNjwNN0FVOuOH8Ig4ceghH9uzDrk4qi6keE37qJQr8LYaDAPnzYKoLMc6JWfJu4UWeVoOJOB4c6MHfevxxvG/PXsTJL4V713Agw7jiXpmbwxR5dqtS3kue+plDh/Cp+w4jRf5pvcE4cQoa4+kVXF26dZtDmOU+OjyMXzt6FLvIq33yVddcRdxlqFSe4vxzg0rrRvBu8vpnduxAX4xzE2mgwn6QN4FubtANCtrO0A42c85776YBbJE/PmlYNwrIOPz2zCymWOfP/9qvopNzBa5cAUT3zWFoCPXf+A3Mn7uE+avjmC7V8PLMDErE90bQwXYe6aQcEw3bTQWlmhcLuRpenV/CFMfLRiDxtz8cxGO6X580JI8a6g44sZJhyLbhBmsQ5ri8v7MTnZq7RGOkpSkq3a8uLCAtt/cNQJ4HR5JR7KBiqn3vZdLQczNz5t2g1aV2oOch0u5jXZQ7tNJMfhf1lDiXpfHD+QLyG+BG2VEdwN5oAP1BL0pSdDlGJKxnqVidWljEl86fxyjbu0BBfiGXxxjrX6SCNtDdZXO6l9pzkPN41F9FOtBje+01h4vHaNyVOP6KRSrpxAG1a1NKfaTVhSD5Xaxoh0dq/7zG5vjYkp1nkEhKXqA8QLrQFZdaSdY2gSoF27rKNAXJhq9IfB3IJdmMBqQrGQ2cU+/X8xXT/GUcoHzopzLqKVXMAKK8vFLEZDAQUs1woO0MbGM2j9iCjGFUSCgj1vk+x3aVc+R9mU4qT3FEa1QopIjXqdwaLsUPKXqrPIYale+l0hyKVEJmK0tIUE6UjOiXMYG80IwGlF8ETo35TvlxNEvtJwMyo0CEcp08Qq7rUG7GXCkTr+wzKQ8hEK/EmQ60VPnKR6utuqFBv4reBi9nY3WWgvIukI/NFedMr8xShtUtG76Ac1q7lJFANW9Gg5o/ikKo2xRsKZla9a/7VP+8GSrk+UCOhcniFGkuh9niLH/XEGWve0vadsZ5SOc5qGkEmzspv2UxRhlrzG78qLLP1KVOcOYNKcxaYZZSX+V4UjopLeKPAvV5lLJamUqdue+rIcxAz7VNRXlJ2XewoT5Wf6wZDpS/+LXyrzDKPJX6dK6IJT6TUUtmlr5MHjkq+jl5KbD9QaZX37nXObYaDmRUUH+5CrMMB6bIkY/L6CDDQVXKPN+bPlBjbnkqYqEAUl0xxMIB9gPrbKvGKsJRjIlEZsv4NgZYLse9vNpUB7vxxPhUYw5WfJU/N4tqkoqmKdnroS68SI7Q/NSQczW36FaaJc5P2XIJIc4FdraQ6t8A6wPGkwHAo3NAlLfqwGd658KdDAe6/aLVcGByGMd7RQYkpm2FAPmn2m7XWRLcRVBdaRnkuNY2Fhl1RzlPLuRLSHrj6OA8mPNznHIuXr1FwXDPviwsIlxegCfZT8G93/JSHH3WfDVcLd2w28au1ceo7IeRClInYD/6+V34PX7sZXzzO9/G9p378Nv//f9oC6PK1wU2B8fO1vHNn7HO4UV86OkCkttmRd3knT4sUAcKha5gf/wUnn4GePSJEnr6Fqh/TOKHP3wJZ09fwa/9+oexbajLtmEEO/uNBmT81ba2HMlZ3ejn3F0tZkwGvXW7Aemb8tTs2Bj+5Juv4PD9e/DYY/cjFglC17FrESmYWruW2oVKeh6lecq2Xf2Um3obTwksu8b8yplle+574vEjXzj68H58+JMUYD5AYejoLuzaM4xNm3vR0ZngAHdWi03QZUdJANvIYND8RwpofDa+MQ8RuVZlghTM4v29iCcSFLrYySynb7ALW3cMYu+hrbj/4T1411OHLBx5aBe2796EgcFuJFLaPwdkVvKYm17CzMwCJsdnMXp9FtdGxnHxzA2ceusKTr41ghPHLuOtVy/iZ8++iZELF03Y7R/ail0P78WvfuZX8ZmPfgZPPPEUHnjgQdx33304cOAA9u7day7zMhpsowLb28s6UniJUVCKcNDroMOe7h5k4nm8ffI4bs6MWpy+SJ+1UivLErrF5GoVCpHaS8tBZuqYrYA6+BDh65Tmvfv2Yu/Rveje1E0lP4GrV67itddfx/z8ArZs2WL7QTspjFy+fAU7t+/E1uGtKHAyf/PNN/HhD3/Y4iwuL+LNN95Eb18fRudG8aM3nyOu+nHyykmkry+SUOIYmxwz5T4eTeDm6E1T/iNkihMzE5ibn6OynFrdrqHV/0w2g6VyGuVkFV3hTgoYZewb2me4kGFFbvrbtm7Djh07zfAi48EwBdIgB7auWOzv7zPr3vIyhQK2MxqL4MVjL1H492OcSuz1E9eQjCVtq8ZlCouy+kcofNjJwCTQCpmIDBjCk4HwptFITJZqZVwsjKDL142p8jS6/B2IUfm1OG5wQd+Zh7Ny2ICmOBUKXRcWLuHrX/sWfu/f/l+kpSkcPnSfbSlZjdeIK1Dd4mzvdrZb2zO+84Mf4A+++EXD25bNm7EYoKDBSThfycGzsoCu2NC6FV8DN7/WzxaYrEyjQCGiyMleNx70+lmndwDa/76wMoa0DAPRGIpUq3uYlzs2xcyuZi6iWF+iYiE3u/X1kfJenp+hMptHcHDITrFnpZ2XdwApyFK0hH+vTv1t7ofbgFaHapzEdE2YU95dAPtmWR4RZKKcZsw6LPdtF9TO5k/lrzSqVzPovRvHhea0Ug5LN67CyzHj7x3gBOtMkK1pXGjFp8D4A2lfq2maiJrz1+GDdeJahoPVyUifmtRIc9o7WvJ7MJtfpniWQLzKCU+rnOQ9bnx9VMucpFnX5isUJbDIdc1c/6kot4Ip4Exs2xssL9ZI4470JyFQtdStDLqKtsa8JKxoFckRHtoHgT6lDFcatyPoACEHiJ1GnfVd5eQmLyPcPezUgWBCie2lZVwq8jJc2JkOSkeFt8RxprNEZBnXzSXyqFAaCQxqb2FxytpqHgfkBXcyHFj+FD7lvmdnk7DVq4YDziE1TrqFmesIUeiw33znCzJv4uJWw0HOaDkZiWEX541DnCv2dHfi4eEt+BDnmU9v34zHt29Hh1Yz1R7We9VwwPK7yQOT5Kl5CnXpgk7DryFGmtnNfH7lwF782uFD2NXHehieHFzHKKUOplIcA15kqIBJmReGBzh3Pb1tGL/O+e5d5N3KRwKjeVh4KbRSMFJcXQG5wnRObmuwhXn+5uHDeHBoE0ImFLJ/qRJ4ZGTht3Eq1hLc3HoIVG6S5TxN5f89nB+SEopVpvqA7VzkPDNORe2JDz6DTQ8+CLznaeBTn1wfPvoRVHp7MP/6G8iNjtp2jGvLy7Y9oJ2Hg2SVXVRUH0zGMRCkAMt+080G8ia4xPImKcCvibnrIUSlYW8igoc6HCXeJ+WORVzOSSl3tim0A7VzkPPpA1qAED8gTos1H9Kko/PpNOfS9udGKF2M8+T9iSS2SPjjAx2293MqrONUcNuX5gj6Kcpl7+/rtnEp40HQU8apbBVvLDveBhtBlDzxSDKBTo6XMnEvXMhwoNshXpqexMXFpXXlugpJD+WQHuImVM8SyUAxNkDFjWOO+NaiheqRy+cwMz1DpaSAkLeKhPbn+mOosK6lSNZutdCBevOzi8jnyOPLpB8K0h1dcQrSHF+sg490buNQxgimk8yooWHGQH0huM0zhUOGKM1RpDNzn3ZerYJWqLUQY9fZUvH35guYXSxidDyD2ZksSqxHLEAFnTzZOQeBAjVlrPj8IsrkHyUtCNW8WFoq48TlFZy7lqXsWWcXV4lLsm8Z0DwB9omDKwWNB21DKFFJniplMck+eWvsEtJLFSxT8PZyzATIA7Vib1SgdjFI2ZcHQVWeA+I3YF1Ky8yzioI/henSEgLkgflqDiEZi2zg10jbOlSQLIdla0VY2w6EIvNYYD7CmuXN/PRM3iWLpQUqQyGOJ+YZSJLfOJ6ePuIrVpyyKhXCfawLFUjSh7wN9MyMBuRt1QDlGs0nzHumNIMK25SmzKi13iTHDqvSMEyxkg28ZKtZzNRuoD8yizjlEa3Oy4vFMQwwJ/anueezT2V4c25QIJ9RZlaSPuoIZTk2WKdymG2RfKeKEUQ/ogV5BShfe0Z8aMVaRgLncEAqb/wtHBRIU3PkB7N5puF4m+C8m+P7DrZ1kPxsIRE1Y5TP0pSNxpROWctwoL6z6xeZT4AFaj5xDBbCE9/znZR3aUvykKiRn1PLJD3WsDSbw+SNHDbvH0AsHuH4Jb9hOfI4EKhNck3XLRm6zpGKmD3ngGN7pDlKyXXkKeHWgGmka/hnOQaTKccwwGetoDMS9FTvlbUMBvPZInLFKubznLc4JvzEobdhFBHOzBim2Ox7ML4MNkprfWffHJDhQPK8Xampd42gMrXIUeO4vhfDgWjNFlPYd5KVVkFpVBcW7RhAOLfkBrFSqqCDYyUlo38ojiDLky6ySiP8jOSnKTuRt/fs4vAI20KhgrYHyO3vZmUSHZFOTGMOvdEedIY6+E7bwvxYTq/g2R//DFeujuIv//qvYv++A6t5C1gtzCzU8a0XvXjjPPDYQ8t478NVFCPLCHHsRThWp7NXUJw5h/rNcwgNUa4Pq//KmBifxh//0XepP/XgVz71JFKxoBkrzLOSwK4x3i5sq8u9GXnycu7m3OEuDrmgrZ+5xQVcvzmL7z77Fn7zv/soBjf1kXbY7uyKXdu4zutUfUw5KD9+zXT8UPcgcbOGb8ms8lJQGl3b6PuDL/6TL+zctxnd3Uk7NME9IEJMxFbLlUiCBDvW7tO2wtZ3bjtwhpcT0/0uoa3GvLRi5msohmY9UuCAk7VPHRQI+jiRBBCJhpBMxagUd2LTcC+27xzE3gNbcd/9O3H4gV3YtXcIQ3weIgPJZajYsP4rSxz8mQIJ34cYB/7QQAoPP3A/PvmJv4wnHn8Pju48gsGuQUSpMMglxSGYxoEZbHdzcOtneCBxhNiJUoT7I72oLpTQF6CSHOnD2M1Rpg9RL9O+WaazFcCoCZJCeJ0TiARKuXhotUyhXspRWKPA0bsZjxx6BA/efxS79+xFX28fBgcHsXPnDhu8Mlgo7KWg2UsBSu6FWrGTkaODwpwwq0lbXhJsBULlIA5s249wJohCtmDXScnFuUZm1cu8ZfSJUYHsonIcp3DV291rZzH0UwAdpvKbSMRJCz3YvmkbtqW2YCA1gJ0DOygchM1woPZLqJWRQLgTnTTTi97LKBEhfjdt2mRnPMgoMEBC3Na3FZvCg5ysS1YvGUbk6aD2ifAnJibM6+HK1au2mq98pZjIQ0LbGpS/n/E2h4agk1M3BfuQoGDi0tcqaBAxLjPlj7WJZR3wmSyWsUoUZ4+dx4m3Tlqdnnr3u9HX09OItB7yFDoujozYORgr2Sy+/PWv49vf/75N2PcfOoSDmw+gN9CFrloEiToHWFjbFBqDs7kOG9SnGTp8SXT7u8xg0C3Lqdp0jyDmUaFiE6kH0N+xA92k125fF3HISYfM3AKF4/H8ZaIsh7jcyJtxyXZVcxkUx6kobd5qls1WC+WGYIyIQnouS8YXIzOStbhNu9uALKVaOfZz8ruX8pbnFhFLUugnLUrw0ISuA6OaD0oSmDGPAoP6RjcwuCCW7E6CrZ8CM4SQGZcmxhDauuO2ZyO44Obp5mP4ZT6ux8GtWxUo6JDOzKBhNOw8twlcfJjt9HJ8hbwRpAKDCHs5qZDHSNF1VsgtMuPVUF6e5qRC2mnyRpAxwVWU1wHztZV8FmjnGCgP1dOCVEQVozMkMhSGwuZx0KwkbgSKY0ENYZ0ooTn1ZGAJVtfV8cl4KzdOIdJH3tfwJjBjByc7KbgmQC9N2zkWFSr/hTSV3HHSLoXWUCcVaNVL+27Zv3b9JMsoEQfyyDDPC06EdzYcVO2Z8XHydFYK1UyT4YB9UJi6aIYDGQhq2WXmz7wl4FCgavU4UF0CTBfl/LK5I4VDPZ14iEr0YSrTg5GQufH7zbtBdE48UUhSm1W3KOljmGl2daawNZXA0eEteHLHDnzywAF8ct8e7OQ7O0/BxZ/wWSmiP5HCjp4+bCdf13aGh8nXn9m+BZ/Y0o9HduxCiuNRyqcJhCxPvRPyBdATj9m5CTIgaJVZQkonx+0hzi1/6eABfGT3btsfr35Sz1s92adJztud5PE5zjHa6iB+GOYY3JJK4j1Dm/Ax1nkrldWgzRtsKz9FVzHKAbrN4bXzF7DA9Jf47DQVx7PE8XnODRMqhHLB/M9fMsOBcK/yVG8dEJiRkGrtdkBY6CPOHu/swKFohMIhlRcqMcrG661jqVTGFSqFJaZvB32UIx7tTWB3jMJt1RlDOtAty74cL+SxsIHngLacPNzRgQOJGOKshAR5O4CwXsQk2yMjQDtlnuwJO2MRPEg+1008B6ghyDh0lkrLhITz9tWk8ujF9lgUT/V0MT7lTgqd8qw4l/PgAueljbZUqJ4DxPOhVAf6yMuFMSuCFclTYT02N4+bGfGA9SAPmR3dMWzrdjybSuFO+BJddkiivEckB6hP5DH59ttvQ9smOrs60dEzyDhRVMpVpOJJto/8o0qFfXqZ5XrRP5hCVy+Feyru2jftlTcA66JVSXP5XqVrBzQ+9cgekxeZ0UACLempQl6utqjPmqHKeDJ++3UwY76E+aUSXnxzEq8em8LFy0uYms6iM+JHR5QyH/MKUXmMLK9Q0fShSDlJVx7OLhfx9tk0Xjw+j3PX5nBpYgYTCwssz4POeMq2xan94m/yFZDRgGTHtCFMLRbx1uVRXLwxh4sTk7g+M4dMUVs3Ekg0Ga3dWxS0jaBmByJSsV2Zw9T8DG6slDGTq1DWiSMVSnC8RSnpUS4lLytwbuewEzpMDpT3gLw2zJihsw2Yk9y2A+wTu3rRS5mN9JMMsnziWl4QgUDCjKTSeWP1NKKVZRRDPcSp9oc7RgMp6jos0VctUimkcqszD9QP7AzlkaSy1kXZJ1VnJhwvZZaly/PET9UH4gn56jKWPReI74yjtBrLaxC50Ef8+ch3xBu0bUA4FE5d0DkFQcqOOhugRN3APAiMHpgR8/GSZ+gaQDMSKC3BVsBZhzJpWHVVGe42hQKDDi+Nkddrq1CJY36GY7ybgvlm0uI8ZWG1XZ4FMmjY9gemUXof8zHvA5YlOUMeDDIqaJVedBpQGaQhCq6O4YDzfZU6T511VpMKVNSLmSIGtnMcSUZkGsVT31CYtk/NCTKGSNnlIHMaxO+GdpanPnG2uKyBfnnZJsXbcLsCcax4jsLt3LQjz+Q+ubvXQ1jK5xDz1xGWh1gj/eq40nzBttQ49vVMMqQLJruQx2pGEadckx9qCGRzZiCoyHjC9rlgngji4yQ+nU2iejeD6MHkUNa1WRZULBkihE+lmyNdJCrbMRTYTNmZehDHgCeSYvXXjAZK5PdzjBdmrL31rp2sinMoovSXUNCLCPnbUJh6S7gLwwnqxSH2jwzrnKuUwZULl/DVr33DvNM/96ufQyqxXo5i8/HaWQ+++hNwjAO/+UwE928jr13uxOlX47h03kd+XUeiOIdYTxJB6nQ676XAeeLMycv41jdewKc+9V4cvW8Lx3LdPGK9GmvKm/Qv/LDmKBRXKN/nqbNTH9N5Tk0gfOsw6uXFZbx9+iby5Ro+9rEnKU9Qn6LspO0yAW19aMK1+FdxbtJk9mDvAOUvGQbd9+w36hGKE4g5C1G+f/r/+etfkFK2itwGOKIB0zJyNbtinedNaGXkVkLcCNYpIQQpEboKxJfSnZBr+agstzzBatmsk4IURnNjk5DFIOOCDSZG6+3vMo+Frv4UnnzfUTz46H48+uQhPP7UQRy9fysO7B/A7n2HsWngAGIRTl5k8u9ECRO4ddEVHcObhjE0sAnLSys4ceIEElRYdI4B0UUmLCGTyjSFX1txZnmmrJCBqdLSYzTotLol5q+VjSiJdnN/Nx544AEcvv9+28aQoGKSpFCxb98+U+7FTHQg4r79++y96iI3/yEKoVqh76BAsHvHbk5ICdZtCLu272T6hHlFbN48jBjr5x7YqHQJTV4swzGc6FAQ4YY452ATnvwSnll3fTb3hftdoRman0vpdwak+s2PFOum7RdJChDyVtB5CKqPDB6qk/AmYTaZSJjgpVOZ9V7nHly5csXaNzM7h2vXr7PewrMSkBGICbE8/V6tj5iFgv7cZ21A79SXXZ1d2L1rF9739NNmoBFu1oHyYLAbNqamzJiheuc0GfD7448+iscfewxdHVTSKADUc2n4Q3H2PRmxW35zPRr5rX5v/myA8C7DhhjcO6FXm7DzaSpBOSo5PfAHHE8h5SkoU5C4kdNVaDfQG+bkT8bcwJi9F0iB1wGAPvabv2fA6PqugX1Yy8mFnPVnevXH3YIOULPzDUgrdwPGPchUq5wwI6QfKdESqCXYhYw81uNWWwEk3NhZDaRngcOBSFNNcMtvKY1nT8HX24dAv7wNHIZ+t+Di1ibTDQwHKlKCrmJqxa2ZLqSYqk46tKZErUIHn4WC3fBrawOZueveb0C+ojuFA+x7c9NvgHN9o86BkAuwVCsHpEKoJB1oJaXZ3Cw5poQBFwt2Ei+VarnL6hwXpboXUB1lMFXd5CHh8BI10RmnUuozN88h2r+dExf73p6LdzqGa4215dGLyC9OMw8TTcxYoPvi7ZAfficToYJJupPHAXFbzcwZTzNDAcf6nQwHEjK1ZUN1k/FXZVQzi8zDMRxI0MncOI1wxybyNiqYuSbDgeopBYjCvwl2Zjggf+fEL0zZih6ViiDrIQVa9ao3zo0ww4+QxGe6JlEeE6qDFPmt5JWPDvTiAwcP4z06Z4dCSydpQKuLxjjZX47i4gQZUno5Vx/hvPAUlXaleYAKfA8Vgoi2TjFv61MVqHmoou0KPqQ0t3T3YG9PN/ZxznhwoA/v3TqMT3P+eWbnLnRTWRWsGh30SXE3SDxu5rv9nUnslNLO8fFQH9NuHsKHtm/nM/JFFib8yq09SEFH9JOicJKk0H1tZARf/+a38KWvfBXf4eerzz6L8VdeQfgUx9pbx7F09hxKVPilGMntt5N1jaivWH5Fgis/k5y/dsqrorsDj3WkqMzI00DGLfY9aym1MsJ5KEOc6ZBBp+4OCrTS3xHy4/H+BJ4c5Jwo2i+zfexzKe8JFkpuRmVeNyVoDndAnCPA+u9m2z/A+WBQyj9xX6TWIgWu08v5wRtieRUsNnkdqEy5mQ8w/vup/B9MJVlH1lPCLsus1Yt2IGNW2mALKG0P+cZjVMz3cW4XTsNe5e3FUsWHKdLfbJGyhhN9Heh8gwc5Rx0iPXVwPtVWQW05DVGgLDKfiysZXF+SUr8eeuMRHBjsQk93LxE1iDrntkBjQcNZQKCgTnyvzE/jxtgEEh1d6KX8Ydc6kjYrHBeLmSzGp26gp9/veJp2aIsD5QOWpusT7SYD0rpWJCkwNEq+FdReKXK2RYv8T8pbWcZfPhdNrio4DZCx0Ud8aL98hQL06QsLeO7FcdZzBfNU6mfmC2Zg2j8YQ4JxIrYlxYsMZY9S2YNKIYjLN8t49vUxjM5SoWY/6syRRdLjMuNvIm33sj0kQiqTOuyQii97qUrlWldxvnxpBG9TZlnO5pGnVrGcL1jaEOl/F2lGoFV+dxuBthyoLYXMMt4cuYAXr03g5OQ8LlPumGPdUpLzIkFEvFXSN9ssXiPFlYQRlNEAZYylczg1PoXzY+OY1PV85PcRzQF+h+foFg7OIORF5Fk6HFV8jel1gPLM2AWcn8nh+krVDIExts3mcMqoMhrYSPI15hklYpBcoX7RWRbiSc62CdKxeCCJSVumyvU8ZbV51p31iSod09vYbQTGlWeA5j5TwNWgZuC4C3LcBgtl5OMhVKncG782EM8j9li+eZ0ofeONcxgg+QTp04Av7PwBJi0xng4C7aSaG/BHOZ/W2OYyNjFuJ9OtUPPTSrdrOLDzDQj6Lj4kTxpbnCCTkJ7knP8gxc4xLnAA2HYCxQ1SMazFYijLEJkpUeGkDtFHWo9wHIrfCMesU4A0Im8be0aQrqDyTWluyFBmUKAsoDQWmoHlW+vTabueUWOqFRxcse/5XcYNeRywF+3GJrI4ZOsZdHlqCMuroJH/muGA7VJbWEdxUJt3GuAo+TLksd1N3SfcRCibSfnXQZbNBgDVI8B+1fkGqnsr6AwDxXaMHGsgOtEWWhl2FKaLVNSrg0j5kyQvvqO8K3p385TY66eOpbM7wvkFeGN9TNBn+pQtGnMSEB/zc26Oct7XM51xoHMQ5LkqWanMvvnql7+CC5cu4pOf/BQeOPqg6TbNMDYDfO154PSVOj7+buBjjzsy94svenD5khenT3owNhpBKJZE/84BhDQWKFHNTC/g+999FaPj0/if/odfQUecOhnrpu1DutpTwNmMY5x45uiq5hfNcyNIOUbbltaBxkF2GQsrJTz/4gk89sB+7N23zba4aEEuqO3GDVoyID2Ul5fslrBAVw/f97BMJ0+b54s58zbQ9lbbEiEa/53f/e++YDFuAYcg7M5PMnZdWSbBbG2w3hvoBEcdeOblROMhMjYCZzpvD3bzAxmwaFheBbPT84jEIojGw5yM+MnvOhXT7/eaa7UMHplaGdMkpEiwFzHt7X6H9W8F5aMBIK8AbWXo5IR88uQJ5CnES9l3CUrxzEITjpswrJU016DgrJBxICoQJMzYyho7SqtjUtQ0LoURvZPV1hXaBFaHRhC4q/72nY/MvY/PTIluxNkY9J7B/q31gjMZb9wnzPiWYIYT1kNlqh63lN+Ip/pKSZeRQt4M8lCQ18MOCrubhzejgzjV5KN4MjwskxlqG4eeX7161TwT5NlQIQMpcAKQVwQLZtZO2W45q6ENKO8BTuBHjxzBDgq5q0aDNmkVV0YO86Tg51atHB46hCceewzDFNKFb8cyVzPFxHF1bkC78t1nTWX8IkDla/+xVmXlwu2s3jr5y0KsczHKFFSmCiOcMicpdMtIxD4zFu2AFJ4KGYkU3PDm7abYNLK4K5DyL4VMB7Dc6WyDZtCKqxRkmxzl2nw3IKNBLmPbE/ykB3kbaSIgG6AwLtSur7jyFxPRqr47wTXzHX1v/i2Qsl9bSaNIJSZy3xEzprzTPnMMB3nbqnCL4YA0ZGWxjt4GPQtUH7vCVvUiD81VC1jh/JgKcvLJE88BrQau8VXxkfLyDALJ3nWGA8MFcSyFed02Gj4Xr9DBgSQg401EqwWNfyntxnvIq2xfHSfXZgHAVlkljCht0/NmMDai4ou63UNt13YCFc34/CJjUWHmKgKJbgSkyDcmN9VV73SOjN16wPrHejYhNrgT0d5hU4DUEzKGsBW2dcG2KlA4100QoDKn8x7McHEnwwGD9vLp09kuIcPB2uGIWtrLXD1phgO/cETF3ycBRYiS4FvWIZYSdtgefWe9pQyqfgL1i36rLiqjsjJn7TKjj8pXHNbP8fpw+JgZmZnOPEfUB4xjgW2Rx4C2bLigPjHjjHgu5xD1iws1d6uIzePqI+bCeisf4/NMEyINDFFZuH9gAI+Qz93X24UhzqvhxqqY8pMC7wQJ/fpH3LBNPaEADnSlcD+V4UPdXdhOPp0grTqrjk6QIueORxmHNcK3MZ4MDjsSSTzQ34enBvvxND/3peLsOs15VCqYxJkfSwhROeunor8lEsKWcAg7o2EcSSXwKJU4HWyY5JjSFgMpYlRFESQZaeVJxoUBxtV2ABkW5QUQJJ8YToTwRH8c7x1KYmssQAVGdKH5lpkQTzIciEcKV1IatWVB9NDN8XswEcMzvT3Yy3KjHLuayVXPmKdsRoWAL8b6+M3Loaj6M2i7wA4q3U91d+BhGTnIH+UZZfhkvv3+GiZLFQrDUrjU0w4IazH2j9r4ZHc3esNB43FBndZDRTWoPiKu5OWQI57XUrL9DHuTSbyHc51WVyOsuxYKwlrtV/3Yf8uUry4sLsK9WUPlySCwq78Xh/YfQqRrE8cl5RgJs3yulVKdVxDUVgkqzbqiMd7B+XF4C3p6+pxVU9ZXBgRt7StUlzC4hXN9gunYKVJgfHzuKRNrUkQ09zZoY0NQGvFOzU8sX8FNYzTM9rsgepMng48KvtCoPr94aRGXLi9SXnBkLinS8jZ416YwUsxXngYFKjF5pp0iXw3n+jA/DbxxeRQlPluFRpm7+vqwmXQng6B7SKH6Qiv1K5w7j1FGmVpetn53QfXsYB8c2TJMpYpKK9NJ5rKtC0wXrBcxPjOOn16+gSsLaWSYj/KaX1mx80yGkjEqeZRxZQggjiV3BL01hEhzC7kifnbxGl6/NILzo6O4OTuLdLGMzmQHlRH2HePq3IkQy9S5DNqKYAsT1RJmJq/ie2+dxmvX53BhfBJzlLe6Uyl0U4HWFgUyCJZJvsr6q/VrPcXx0Djbq+qPmMFNbdTwUbuLlSKWMcH5dhzBMPmfiFb4aAo6m8CnuZ/0YlcvNsDGPEOISluAfV4MB1CijC8e4vIR1SdUdrYjaA+/MK0gLwBtKZDyb67uBCn0AdKIzrjQDQpS6pEvYYw4Gs/k4CctDpOlhqJBFKjkalX/FsOB8mUJNVuFpo4qQwLz08q3aiTer3MUTGlnUMkB9p88DnJ50tVYFol4CHG1g8/Ei5VeWxV0uGOdco87h1r5bLd+uQcvqhDzzJDsQHytA+GE85A/zXmPeomuPb0FVB7HhXiFDl7k/8jKuMk6LhbzHP9FxNlGnWliN1oR1hkOKGu3MxyYks/6yhOk+blwEsxR+QyxLLbN7TeB8QDWt9JiGBCYtwVxK4NM83kLAhkO1Vb1gfAXqG9Bl2czIqRnbd2qhZLMgGmEqwDHB+lCi6Ph3ALTUjbu2kHZOGGGT0EwyHHHOdjvcwyhDn+j8s65VfqJ5lVtw/o//93/iSHqKJ/+1Kdt23ZzW+SQ9sqpOr76PLC1D/jse4Gdmz1YWq7j5HHgvvt0hg3lhyXS2kyK2EtgaJB078/j+vUxfOvbP0P/UBf+0qeeIv2Q3jlmNYeTmix/8SoFUD4RfQUpN8jT3Z41QWVlWV2LiZkV/OjHr+Mv/6X3m6FWWyd1GKKr/LugLbDF6UkWwPmgf9D0N6fXBHWUl+Ytjd1E1eiHWwwHIgb9b9/Zqbp/XS4ocploFhTvBUwQlrcBGYN5LTTlwzeNb+1BBFhmj8jdLZPOY/z6LBHmR4QDW9sZYglOghQGtM1CnWgnyFOJqFKBFwPSHiWvtwNdQREVG96C5L8IKK8QJ32deyCF8+LFiyS6oJ1LICVT7zcqz96RsB03WhkSEo6wyHe2z7aUtRU+IxwNADdNm/z0zJlAHLySH/K7/cd3d99nTt4qw/ktcMtrZgS3A9Whue1WJ9Wj8b4trC/Q0rtbSOSZoHMXZJxJNr4n+L3ISV7Cq1Y9rt+4YedAaJvH5OSU7bWMxaiwishb8l4N9wpMo3MgdAaFDDjy+EhRENtM4VqfaqtcvU1Zj8gy11Asm8u6HQ5b475DEIOXMlROz5Ge4o4C1kQDMhqM5q5hsXwTPfI0EIMkfbn9zF4zK3d1ZYkMYwHB7j4qVY7bkmLcbahmlh36lkvsPbRLrt5iZH4q5masuA2Id9jkRSG5skjmlqAySJpRW0xAYnDb1QwyhkoAlTG02TLu5tcOdHBf8foV+Duo1LLP3Qn1HQH5qYwAdsZBQxhxsCtU8bPx3vHUkCDU+JPBg+DVljJOaF2BHnQEBuHRmQjkI94mw4F4bUU3LnBiafZ8UZ+Y8kyF1x/vtGfNYGcYaLwGKACyTiYAin8zWD+KvrLzqAfjHF9O3WW403vXcODyCpcfrYLSU6iUgFkv56wMZ4zqn/6kpDNvCpqBVK8p/wLXcCBa1rVwci90FG0vSqRzVkpZMC9N8D4zDJiRm3GUl/CgtpqhtsVwoNV2eQo0K+oax/o0wwrbu3rGgVwGKbBlrp9CuGOQyk/U6uYhEWnMmJcB87NbMVQX0qW1lZ/ulUarhgMpPMRTme013s+6GTTGr1sf5xHxqnSqvz1hPkxblRcbP82g0ehfvdcY0mnq7nYStz8kyVd1fSfz1iqjTsMW5uy+deJJz+S5Y0HplEZdTqXC9plKceBDzeequxR6CxKq+aJARVdeWZaWddYBcDKKV2se2/qgrWmKb0I20+RJ41IuuxMJKu9J7CYfPUrFdic/kxI+GUerK0QqlR1zfGZ2zJ9/4lkp0sEWCt67OR9sjUTRRYWWnMwUF4Gt5LL+Oo9DNC0lV8p+P3nE9lgID3T5cWQggccZHh1IYoBKiadCnBdIiVTidFOAXLwldHJWQ4TjLEEFZidljyNU3B/u7sK7u5LYRh4nbwbdgy9jhYwAHZ4sMh4qXKSDTTJwkIduYT0PJqI4Eo/hYcoIRzvi5t2gcuQZZUA8x31UZpmf8F0kXrX1QL07xHH/cEcST8goQ5lHZcktXtcqlvxx6CaITlY/RDoVJysSf0rXRQXlcCqJj24ewoHOLkSJBz2Xl6MEwTLrKKNRkvULaJWR5clNeSAexuGtQziy7yA2DQwhwToHGccOZ2VfljjuI1q5LlNWYY7eWBfC5FnyfIyzjRqfMtgk2LcRKsrd/TGEkxz3xI9Wl+VaLrrVAYj1hhJ2O7CVUio33iIVVPLuigyBDboXOLTuypP8LvmJ8VVGlTQhOl2ez+PK1SVkc5TyCQHi+shgBI92Mj4VmxxxXK4HUM53oZSPIl7pxEK6iBM31xsOxB/kDXSQc8HWVIz0KWWUVOpxcCnIsX3nxscwu5JhX7ojl0oPaXFTRyeODA9RkdWZDnVbpZfRIcD+jNazuDS7iNNT88yj3EjFMhk62e/buzoQotKg+ALNELp2UXBtMYfnz5xDmrQqfOjw0mUqbX2UV4Z7elYNB1LEZDjQaia/IZCfwLGRS3jx6iyWcgVkmF7bMVOk3YODPUQnxxXraHya+a5hnXp3Zgk3blzFiN124njBqraaEyrEea2ao4I6RllgCR7dsUnQGHb//IwXoNKpgy21Qu+C8Ti+12F9IfIPHYZYYB+pz5WLgpR6nVmgZ1Lc9SlMK0jZ93H8VALiHA4EGFdvVZb6MMY0gSp/s9gkcbuZdDisrRCdCbu+UWXIM0OftjWBwFKs3KrN3cSnmCIj2HkH/CKubYYD1YcyjM4okMeBDAcyYOjg22SCOouX+WiOV3sYZDgwT4Amw4FARjI+MCOE02r+L9mGeDF8NcU10Dhh/8nIXZPXAfNeB/qpuUPfyQ9DrKMO2PSyovGQFym2K842iRfci+FA54MIKqxP83MVp60aNs5ldGzUx+IwjQxGt1zRSJBxRFepVtucfRCkTqiFAW1TWmKfzuc4j/gGEeb48+hMJM6VXjJVnVsTVFDf8J03v8Q2cA7p3Iog5wzh2e+Xt0HQ5mwzHkiGlHcC85AuokVg3RD3ta9+Da+88jJ+5Vc+iwcfenBtkbEBU9M1fPM54ORVDz76buCZR4Aw6Z3sym4s5TRI2XMJ+/ewvgtBROIB7NqZofy0jONvncdLL57EB977CA7t6qfMrTObpNOKotzJgek1plbSJo+EKA+tHQAuqtZfDWXKwlWO7ZErUzh99ho++7n3k4ZJQ+xD3c7gKv8ulBZnTe4L928yudvpsUZZlOM1l/sT8uhc49HrDAcqVv+7oJUXrXypsHtZNWwFCVPVLIU5Dhw7SbyJCJwybwXRlO2trdQxcnaU8lcNoahcPIOciDjoojpTIGIr/jZh8E+rnKWlReQKWdQjCWTZWzMUwgZCu9EXGmaxawrSLxpEgF2c0KXojo6O4rkf/xjbt283i9bdlikikbDsnJBJIY0DQG63Ygxys3UF29b8VLaCnoqOzALFycsVPO8FLH/7UwfYg9UyFZoZQiuoDq7RQOmsLjJ8NH63DS60/nah8Vx5aACbQYGCT1dXp50FIYFE2yG0DUKHV+pmhhVO1ML7+Qvn7XwE3WShet01uHVxQwN0RaWMBzIauMYhN44GV1kuzWRkrlKyCk15rIL7bKPPdwDqG63IlRZGrQ5aRW12RxfIcLBQvk5x7yaVTuJSdNNSphhGYfw680iY65L14T38VWUkJDOXddPG+z2A3aZAxu6jgng7+uWU2PhGIEPULQmWpjHRbQhsmyY+ItpW7l18r8uvFZimmk6jMHIBkcP3m8FByTVA1N57BubnbFUgb2hixm5ewp25vIuJcxCt8kilk+DDPpMAMp6dRb7qRYQTUzBE5bPJcCDcScmSy1og3mUGSBfMq4l88RbDgZQ8KtnGZ4IRK9U1CLig4W97VknrkOIsHq16NfEF48eNoHeir1UaU97kZRUqsDr3Qqfzi3OZMZnvtDevsDCOUNcQ3zueEvIIqFOg9oXiKFJIXZm6isLiDDKzEyjJ0CGhhnW3lXvm3Ww4YAU4MU6YF4PyazUcqFY6UJH/Mb6zGqL3+nQMB1K2XcMBaZn4z1w/iXAnJ1ltUZDSrfIolBjC2G+1fMbxQhAOJKAxFCicnpmawo8uXsRLN27ixnIafpYRpVAdjDaubBWwLa7hIEfh6Pj4OL55+gz+86lTeJnKywz5WZQ0rkMT1WbxHSa2optxXqeybbhmUD1UOQ/Hfi2/bPEho4pLb/ysia4owEkZMeOjpWER/NBBgeaVILrhb8VXOTrMVgKVvAgqTC+DqhQFqoSSWU2AtjykwLFs8emAaLSRVvXUlg09L1HOUJHi8TJ4mEt4iTmp/gTla/vVWbbcaWUcKMkbQe9J26oXG6v/zBghgwFbZe/4xeYmpdHO6xh59B527c7+CLb1xLEp7EOMyoWUgXLRg1JBOHPK0EquFPR0JociFakEX2zlPLO3qxvb4xF0SNFmXB/z1anXare2KYRRRKauuclHBdOHONs9zD7bRWV8ayyOfiqouonBVBKmEw7UX1p91p3kCdJmL3GznXGPUDE9QmX8oWQCR5NxDJH/aA8vuaSt9AepgJR0QDDz0SFrneTrO6jw7YpHcTCRwKOUSR7WbVnkj1G+0z3lAdKHcFumolewPqMiHImglzKVVrQP9iZxYKgfe7bvxpbNWxCT8h8nfyU/lzt3WXSfm2MNiB8KqYU6xxJxrTyEfxmJBGHiSgJ2FjlM1ydQ8y9RMWYvUpGS0dRWUe/EswWkFR2cqG0HOmRObrpySXdBtLR6gJv+1/KfaIr8U9cuyujgYTt1EKIdykiC6Y75cbAvjI9u9iPRHUOe9Vzk87mcB8nCVipPKejWpnwxj2tzs3bLhAtq42BHCg8ODWBALu3iOzIaNOhV9fCU85iiPDrBsd5sdOggju7bPIj9PSl2GfuRZSitr15GuE6Fn3lcXS5iZGbOjA8uSEkYYpnb+gcQ1cotn8looD5Qq8tUaadZ1rFr12wsuiAPku0Dfdg+2G+eBppRKj7KmOQD4p2RKnlRYQFvjqVxfT69OvbFnzZ1kOa2DVEZ1Col+Yn6TsFiMItKAVevX8YLx07i1PkR5NlHO7ZtR5y0Kp6g27xmKycQj69oumACle70koI8AORNUOQYsXMN1v2RftjfsVwRJdKKGQ2Id4HeyVvAtgSwXhWNQ3vjvFN/a0uCDljUXCk8C6TQ65ueqx1BxtFNH8lYFJ2RMLpCfvSRttOJmO27N+8C8TcZMpmPzQt8tmY4kPGOuCZCZDjQHK4arhkOtFWBfZTN4fwV6ieM2juYsFsUQqoLaUF8y/JlvLaGA+WvOU75N+RK8+ShTiVlXM9dMP6vBhKnHl3zTtnXxdnqHEyQ0cH4Jcez9AXduJMgb4gxxJlfmPk036ygOUF5mzFOcxzHivURn7lwW8NBvsDOjKzzgDCPEBmaNZZbeIAWq238sm6t550E+c5MOlY/Gesoq5RT6ES34VQeAnLzD7BfA8KT5jsGbbUJ5Weg/f3+jkHO305dzLDA7wEfQ5Dx2K/SM2Xg0RkukodHLl/Gv/jn/9yu4//MZz5jukdzH5XKdRw7C3zpxx5sHQQ+9746tg3JSMRqcjLq7ACuXqtjJV3FwKCf48KPI/fV0NM3iYWlGfzoR69hcmwGf+XXPkA6ZH2oXzgey6Kotf6VZ63mYr/OGmiSHQ1YzzLlIskOmVIdp06PGB948onDtiXS0qjNTbgspxepM09TPuqkzNW7+s5kAOK/rBvRYpRPqJM208+q4cAZpmudXdWKLivp44RnArl1/zsAVlyrj2KGZl1jR9oqBZ8rSwkQ2oKgk+PTizmk///s/WewZFl234ut9D7zelvetqnunu7p8d4CM5iBIUCCxAB8BEOKoJ5EMfSkIN8LMRT4In3SB1F8JECCFgQGZgaDsT22e2ba97Q3VdXl/a3rXXqv/2+dzKqs2/dWVw8IxtOT1q1TmXnO2X7t5fbaa29UxBA6tjC/YiuLm2I6GkARlUw+JWKUttxQ2gc3aIQIoAQ+PBJW1letVGtqwMesFM5YIrnHRmNHJCRM2Wh81lK9IHqDjf+vDb7nTxOxLQGsXKm4CzwnFGB1RyC6o7L1DsIegqS7s6rOnZoUMQnUykiEI8hn68Xk1z/ospJAYG4i9TsGMurhA/97/pTt93V3gCj04RajQQ+8PtRj4N5bgGeDz2/zrufde8xX8oZIsHVhQn0dhehJUCKGA3147dqcv1PVWLzG0ZBiZAgx/OYISpoB/pGZW9f0nDIG2+Dg5eq+8mJLBadK+BFUvcekbRaX6BgLiyg1xdHoI8qu+9FFQV9y2gICh7DfOC3BVxrElIg2DLu5UfbW8u8ENH8IvtnaXJBCOKLJPqI2DhAcCe7Xa3O23Lhg+XhVzEFETXiiUntvBEDU/uq1866Ax8empGzdVEbvBNzjp1x0ohYcpdjL/w6ahILBaikCaFh05y3j0AP67xaAxqhMD9440ObtgNMMiFUQgmHD+FVGgOU7AyvIzSuXvS9iu/eqDMS1oA7ByN7845dG0Z/tCKrvdoaDG7nQDzxnT7lP6B6obWxxAM9CYmw1YqOERyzVzYi1iGZICe+3H/zHYIvSHB+a6tGSAFCUOfUlOGkgeN8ZhdPkQHmHhrBqPWg0AGgdjvickOCr6dCjXh5bwQUNXZ6vwGmBAF4QUn04kYDP/nYN5ldb419dumzp8b2B4u4Pgj4h8GGtKEaHkUjvEiQxiEMAfdJwYihTfn3DATjESnl99Yof8Uh7txoOSOgKcSM4gQKc29Zw4Mw7YvPX5+xHj37fXrs0b1eWVv1ujlVXtm5IYvOTFTQP2TqCogI+X1hctP/80qv2L5980r598pT9VIL9Mxcv2fPCqWatYvumZi2dgj8JmMeNqq21uvbnr75q//rpp+1rol2PX7xsL169ai9eu2bn19ZsQnRoOl/QxA6MB6xy9vsbt/hXrl60rx0/aX/62uv2jZMn7bX56+4VkEWYaqh9yZy3px/4knQ1tfvKZtF+dOGifeX4cfurk2/acypzSfQyI1xNaZzcowKeK6Uezy5WcZmmbBVDca6Jl28IR8sS+BGSMTq6y6euuPo6Jt6OezaNRViDNuKKXUJ5UDua0A/lwck67CklxgD0gLo39YMtCOBgoChKgFfh4Dp0i+B/YBgr8Ah8KIwoW6wqu0JHGr2HN0Ako+epmG9l8gao7u2G+qPOiLJqHJVyLkwX3SxWasFWOMlBo1KIkqls0Cb1nEpVes29TsNjGzA7hkIVK3cTVu+KjlEnXcwZPCDIHWNZXNVxY7PSeJ9ovul/5UkgRfhaREp+0mbxqMglbV82b7uk1DAG3k6NAW3i8Fm2qrRUVltyEH2OL8JYPGrTEvb2S3Hfm89KWc14G6lLQoIs+Tcwo9CfGhfoNSfEJCJdKcIx2zU5YRMz+ywvHpAUrqGAezwJ1Rv6EO5IqNSYENG/1aMVdY05/BecKFXEizSWqyurgZFd5XWkoKY7RSkpKlQKhCsETNy3A8ZZCikKFIpHhxVI5i111wUEik1Aq/Bk4EjHlobV3Zz1DpHoiUOSliw5M5ywI9MZe/dk3N43EbGJqZytJtPWbmn+V8csWh+S4gRNVdcqT8nxqi5bXDSK6j+Clu4fHbaPSKG+Z3JMfae0zCU98/JVF7YbYHRKJTH+IvNqXNTe6aEhe/eeWXuftAuOYO3HA8C9Otbk2NWQNaJ579Nrqyu2KYWLXCk3o/fv4wSrsYlgW4ruMZfgRhzrSLyDisbg4vKSe4RgAABXhjIZO7Znj+0bTms+aPwwGghnwNZkZ9OynTWrqczrtYhdXFwK5pX6t5BJ2bsOqLzZvapAb/EgaKLKVa3bUgbFg85eW7LXzl6UDL5ueSnE7z+6x2ZHNUdQSpubdi190pLppuYhY82AMXAqg/4UzqKUe/DCm0/1n+quNqSrmg/C5WpS/eTpA0DpDIwGwkvSMr+DlG4QYN98W7Sl3eMt0DeC8PHMFVv6TvdRQtvwc73n8qR+Z4VrJc0bDA6u9GOAYH7oN+0nMKKmrLU1Bs4nVBeAvfaB6UD4onHEiwa6TB5RYmI0pSMMJS0vXQYvJkwdvtJOOXoPnoaxxvkkvInCqCf5ih66TN9rj/eP2tMRbXSDgt7r81p6wU8xKEuu1Lz3+A56xnMgqLPqpLZiGODingNt4T36hVt6hkGOtJ6/xivcFG69A8MBBp44BgKlGTxRgTHE08SPWeyX3wPaFmmp3zXu3u7ec+hkXGOLwaAD/9CzUChlo51DlpHeF5Fc4y78ehbBQwbjmN51L7/SokWL16w7eY/4v5Rh4UxMDACvcZT0uN5lO0MIxV1yBPIxfGRu7pr95//8n+38+VP2P/wP/xe75957Xc/rA009c7lrX/lx1+ZWzX71Y1370P1h9zag6sQUiXYrFpLM9PJrSTt1OmGF4bYdu3fZ4ulVu3zxqn3nO0/aSCFrX/z0Q5YWbWHx2I3+jk9QIpWD7CI5Fx0wKpocYFoPVIl2Qzy4uGGxwogtr27a08++akePzNqh6byfvMDpDN6XPWjXa1ZfvEbGlpxCrr1pvGGBikUkFncwONxMpzHXuG0b4wBhyy0bqkw021+ZuXVg7wiUnhXQNsc45CTkQEBVcFmTaF0NC0fDtrpctOWlNZVhHr+gWmu4sYDfxCvIZtOWF8FLpkSExLwGa9GRIFmvqLNKmnihUYulZm0yd7cI7LTlY1M2Ep+wodioJUUoQZIbk+NvEKhjf78+Bo2nnn7KFWpc51mdAeGCarx9XfqRvXmz266rrcsuGLvnhE+YoE1c6BcwF/p4EDl+XqCnfeoPEIB+WcAthEHlbTUaUJ+gjny5eX9HGHynn2bHtNxT+TzTxO57kmCc4VQH+p9+xtMAJZ/64S3Ani08Bl5++SUX/DDuzF2/7nXfLBbt8pUrwrOUhBwJYZo4pBts06IUgBdefNGPnEzjSqTnCH+snqKI4ZmzKaHxYuW0BN2au9OeKb1h7Q5ugw17ef15Ce5xK7eW/AjEbqhhpdaKvbHxmgRzET0xflhQlGAo27Z7B3CiQUwPjmdJSEm6de8VRoO66rPWuKrPq5obIowQ0i04CINobqxYa33VkuMzHjxwMJ+3BdUDowHAkS23eDvcQTZ+CoOUDrZGeNodyoZh3QDwEKYkgYm4A29rOBCxpByOO9QAel635LcVaNPmurXmrrjRIJxTujvqkiDPbekmzH0bw0Ef3HAghTMsHBucy4wFsVvIkdgRSTE7gmcuSRGMNCTgxjReCDO8wbv1sjU2Fi0xPHOL4YBnXdzPpQT68bH8USemlPJslNZc0SEGwSAw5/vbERAkrV4Svuo9hMqBeu4E1P/GpfqwMq+vjrM+1zRfiE+Ax0FybHcvNodA9/vKPWPW2Fy1Vk3Kn3AEj5Z4OidhgT14OW/nDcMBq+pqoxtPChOB4YD5yl4/jCYIFPojX5hyJNXbcrSN4YAge8trm/YHf/RH9qff+YE9+doJe+HEm3ZBivyDu2cti9FC3eIxgdiD6HEPOlYsbdrXX3nV/tXTz9projXrPSV5RbTn4uqand8o2rHZ3bZbypUHepVQ2lD6H0uY+INnn7XnLl+WIs5KvxRn5beq8b8sAR0sPzoxYTnNZZQmjC8o1Kxs/kx07A+ff9G++eZpe1bfX5uft1NLy3ZpXYKA+nuC/dB4tXHsG2MpYD//2dVV+9PX37CvnnzTvRteXViwU6KXp6X8lTTHZvIFKUTi6aI1KAwortDcpmjlcrFkLy0u2GNXr9pPrl6xF/V9XnVlZXQky0k8Uv6VFjyjjQQCxGRxWsrRT69esx9euWpPq3/OqW0NCeoE8sPQwPukpZ54t7DSjTEgMFK0rKb2VvVOg1UYsBHlUWPF2NJWtg2Aq6THLTwlmsuGglJSyojqwWo7fSsxXPgMngmnVC4eAOzdL9ebtrq+Kf7RNE4L4vjhiOZsBM1B5UicdwURwwZKgrDPsuGmrXeCFRriHBDEDn7ie2/V18wV6sZ4gc8YEUivJ5YMs4givFSdAgdp5gsfuqf64yHggpvaRT0JcidR2Q3gbHFEgY2CiBobPCbYTu7f0fgFBEJEaQmxP1597G2RgsPRb6GQFOtQ3cIYGbKjkv2GPAhiRHQKzw76WDXVXKlZtdmW4N5zl1cFMxpjvAxSvdXSpr7j7cdxy/v37fUV2JAbCksWy6mPewZpev62oLa60UBj5actqK6U530i6OMvn2480PzGcODeI6xQ8yJlYziQIhJqd6VgmE1F2jajcUqkElYX/Vioa77XRi3VGnUFhLyiwiU8ZaAphUzeZqT0cxTqvdPT9q7pUTsyNmIEG8VApUr5aNHTbB/Be6AjuTMlGjJRGLL9mqt3Sya8f9eU3TXJ0ZZZdyem/8LCpWi7orZKiRYN5+QDtkFwZj8u1jkpT5PiV/fsmrFju3dbQXwOeZajLZGoOYUBww3jLAxW21tWbWicVKNhpSPNu3ZLJnblW8qb5j3dwjacQnvJ79Xj41Luc45HSfXxZCFv9+zeZQ8dvUc4LzrsHR50OpIhq7ehlmRvzTpwErrD9pR3H5yxuw4f9BV1STqiyV0p/UvCV3xaGKPgwojDSj7GALYSBEpSD/Sc7QdJzTmeVzVGrOb3wT0FJFtDR2666t/EIxR9tomxtcEFUUDzy09YUC2CYx6D1uAtQKwDlGdwhm0RHAdZFt67QU33PE6C8mKxibLdK0DPPMaAoG84ENHwcfFy9B18dRlYJKm9XLHMTMFyblBRXupP8jZkANJorPlEIkGhHlxlZ54S58DbOSAvsLgTllzLsja02Hl4ry7UMyI5Bw+4lmRiB8oTQJe8rshNjMpAnv35BNAP9Evfe8XHTm0LYzzW/GXu3vr+9oYD4k/AaTGSDG5FwRAIXXDPjV5bHZSWMWSUMA70n9E/vtilMcIgyFXWOF8ob9hwe4+fNoJBFb4NfYPuB3IJ6ZVnZcmi9XULT92j53gus61GNBA5QO+yRQFvg7AIsnstaEzQEX7y05/ad779HfulL/ySfe5zX3D9wvuwBxWJJT95qWuPPBW2u/aZfex+6QoLAU13MbNTt8rVlywRWbd4dtwmJsJ29GjJxiYXhZYVe+FpyRI/O27vffCgPXjvPsk+kt8dHygDugLuSw6tbHr/x6ST3xI/TeALdpLb8Kpk2+qli/PK8zV7z0NHbWokY7HCqNP4PoAnbFFgkSMxNu3GgRugedWUHA8tdW+DvrFKgGdii5gHfcMB1fOu0Hgj1CIA4WmAx0HvyTsGj8Jd3BCTkJCogdws1qwuglar1txwkM6i0Iu5iXCkM0k3DqQyCRHjhAc7zObSEhpuVUgBR0ohXKO0YUtrK7ZuGbtr/EM2lNplueiwZaJ5CdVijEI00m5NvxXIjzPz9baYPAQuSPfzgAt4IqdYhBsSUkTVfQ/88vKK/fCH37dDBw+pPA0MApAmpU9G2iPYrkyi33eFJG0JiLSnK8Eal9K+FU3/+ehgsHDhW+/sBA0xNJEW1Q6mojS3eRcYrFsf+v3ZVD+1dYlnqC6a0EL0QXAjz9vUpw8tMWfygxCJjATjtgPO9csPrh7D0fc+oCQLtVW+mK5wKZPKWiaddgMCJ1/QRwiiw8MjfuTj2tqan95Q3Nw0joIklgL3OFqKIys5ixkPGerVqNZtVcI1bkqc8kCpKBmt2qYYZMFCUuZqnVVbbpwXIWfbQtFWapc0yTkep2QbreuWiWvsu6t6b1lCQV39V1T7N/S9a2vNVduUgjQUG/H2Af3PQWBMmmoj0OgKx0TI2RuOoodL9uAKcFuTf7W9YsvNS5aOaM5FcWeFQd06LuSJBbJ66azFR8YtNrwl8urbAelR/KsVzXf21Qdu5jdg++G8AZTvhgPRHYwOd1o2xM23QSGwSjAaxIXtgCPdUBJDbAN4mzoB0LDW9Wvej7Fds0FcgjsEst8Wj2HwWwwHvNf/k/SmgcUQQj/cOk5uOFAbwxJs+Cy3NmylsWypWlTKoBRfglcxf/TMt26JmfjJCqLjfSBPN+gS5JDTCwQ+1/2h5jZxbcjD87pZfx8j6q7vbthxnAmOcMTgcLu5Hihjt9JylJZ2Q/gixhTFsEG99Lu+saC5mxfTCuYBF8oq4xanLXofJpgenbaULo6FQ1CMSmB4O8MB4EYTve9GWdW5n/ftDAcN8a0XXjtu/+IP/9BePXPOFtfW7driol2Rcv3ggb22f2aPBA3RZwxTYsZ4HMCjzlyfsz969jl7Wor4VkAcWxJNmcyk/QSEvHAYqIkG/L+fftaeuHjRysKDrYDCXJXQd0j06cjoiDLSiNAOPTsnRf/fPPecPXL6jHsK4KYMTyKfq6Jx6/WGTYve7Yo01L9jTtsY+TXh1dfePGV/9NrrdoltOcJB0nGKwDJGjnUJZ+Lj05o37NllzH0hS/27WCraE3Pz9uXTp+2Z+Xl7QzTyrPI4r2tJeD4mWskxjlB14uCxss6YH1cffvnN0/b9S5ftleVlO7W+buc2Nu0Kx4OpL1ltT+gTeg3gyYdySvEbwt83NtbtSbX3OdHrM0pT1POk6EZCfYHCLJYppQChWsKmFJ1Yh3gUTXu+2rEnV0v2xPVNe2Gp7Ed5CQMt3UlKwVGjSA9/E05slGq2qbwbEn5Bb4KJ4R3JPOCcf3WRpdQhzS6rUwSMR9mJW7UTdTdZsUGrSlmtI2yLN4m6YevWXBCeSSDkBAx4FcHaUALxjmiFpQgiCGpcfRsOeKV6EYuDeAjMIAwbHMFIjIFSRwqhKsK7bVxye1MMpRmsoK6Sw6UQxiUXabSZU6ojK8LslcYYyEkeVte8V1mNeF5zQeOsMaL/fMbznt5pij7jc95S+ky+4EI39c+Kb7agWaoXChbtbjSafmrTxOiwNYvwoFVbzCzZsPCdcjXJXIDdEdSmiPAHTx6CoA0qOAB4S//3/vM57Suz+iRoIkfyokBBbwOjQfCZqFQtLTyrq08XJSeGmuNSKoYt0c5ZXEo7/UewPlbziVvAEYkEDR3VvJnM52x3Nm4jLGRhiAzfNK66Qi05MiqF3gMPkpf6JpdM2nSh4G7/EynhmdqBsk7IOxa/0uL/sW7VquGCZD3yUz4qbziTtd0jw3ZobMjunhyxA9O7rCCZnFVpRiUppSMoR3VUO/HISoY7qmfKZsem7PDMrCv/x2YnbCYnWgdtDEGnNZwqY1jyiD6sHBuVYpyxrObojOjJwekxu3t23A7v3efenMwJsI50rjhLjoy2RDOFK7SjoD45uHePveveY/bArjHLSn7QdLBKd9kS8bq1U1WxNNFFxkGt8xV4zSdW+n0F2lGhxzt4JtqTrkvuVf7VFAEcb8oCKJvEKcCg4yvpLgeTawAonKyk48EQpOOZ+hOFV2mDUxcoBsOQ7isteELNYno+JC2wLsW+1lsFZ489hgHyAsvIn6sNPqrO5M6pCswpAjPyG88GVsTBV6rGKQrHXxL93DNkKY0D84X3MJ4kmF/81sXL4C7eAH6KAIkFbmSgzfxGieOTS/lHRbcpxw0Zas8NoO2aC2HR1Lb4BADfhw97Wn2y5cANawMyzY089EkARYwj/Rnqz9QX7umh/DETqKbBQ8FOhoNUueLGgbd4FjAm6ssAB27exzDDeBFMkXb1gdMJ8BBhJDqa34GXHV6KozZsM5Zhu4/oUrAoQN8HeaITtNtlyUjL6j/xrdEDrj9hOOAoWP2wmNKis4Wki7Kg7dsUVM6bp07bV/7iK8orbP/4H/8TG58c13xre7uRwfW2XZjr2jd+2rXryv7zH+rae+8J2+uvm718klNJulaIrlvxyvPWTETt2uouO3igbfv2SV6PFV0X/va3Hrel60v2xc88ZHvvImij6n+jP5h5whH4QWVT7dOYSzYaBGgocjeLTbFcwQ3Vx18/Z1cvXrGH79tnE/v2ufG338eMTasinrayYLFs3hIjk7f0f1t4c2O3AUZkx1bSqRzhRKu4vtXjQBMI5rS5FhgNJMjcThi8Hbj1Vw3pSuiIjoxaWR00v7ACpkkhK/i2A4IaEuQwI0JHJEsscQQ8hPnQcfxtC0zkVYJimc0lG3Y+0bb35T7kg99Pt2PabaDYKdp/2vgzy0dy9kLtFRuLjlqaPV0/B6y21+wHGz+2bCRjX994xB7e/ZCYzaQTTVw7p6am7amnntb1lO0/cEACXclKVSl0CSz1NwkkAMI/sv4j5bluP6u8ahPpXZaP5oPVNwn9YYw6Yhp3qqR/d+1HttHesBOV01aREDUdD44D2gkcUW7O/xuAEv106Wd2vnHRzjYu2GZn03bFZ3tPIXTgoerUu94OTtRP2bOVF1Wnsp2R0r0rNuPM6rZAvtvkfaZ+3n5WfkmCW82eKv/M7k0ddSEU4RMvA6yFHKXIJxfbGvjclJBLbkyqRx55xJ7W+Bx96G77y3PfsPnSgp2ys3ZX/ohNjk04oyQ/AooReI1z2yOZgs3Vr9t665LlYg1LxSTIhesuJPhZ7WLoeY1xDLclNS0rYo3rHsbWPKsvIQmoTeF0y2woNtFjSmIY24xpsSOht/qsE65vl39gU+ttyybHRVCGXXEaBDwNLldOWbFxxkZEiOMw2t7fILDKXZu/ZCER9+TEjJSqO1eQ+8B+ehAmcG3aMn5vgwaBlxNbHMRYUQRvgze31F2MlsCrxE95ywkF20A/hgInKoA/g4xvO0Axblw8b5GJSTGcYAvMncJ2/ewgWjBoOOi/c+N9BA/Vsx/joP8cuGE46CmZ8NW0GF2zvmpnqpfVB2nLx4QHqqcHWRUNZnUYg9JN6CniovXBqn7QC/2eQIzq6jljCAPuA3PDDQcIBaoDz5xGSOFQTXzsdgIEYa4++G+NV4ggiSrZ99C5ICDaXllXHzQsMTR9A48wKLDFAmNGeWVed7qWGZv1+A2lhcvWqhYtOTTplvjbGg4YPxitxtUFDOV/W8OB8JmAgrVaw5598RX7/mOPuSLZB+p+bO9ee/DIUd8nSr+54aDncfDihUv2lVdetoVtzsfvQ0JV+sShwzaRCwQCFM3/x6OP2fUirsvb4ycrfAeFjx/ad0B9Vfcxq0mI+u6pU/YVSS3L5beWxyp9SQI7yvj9afV/PGNVCegt4dt5CZh/+NLLdk7K/HZQkTAhhLL9uZyNSBFqqY4EfCzW6vby0pL92ZmzdlwKPEYN6hyU1bSrakNV93YJl3Mab5Q74hVcU/3+9NRZ++HlK7ZWD7Y50FI3VAjHMXpMxMN2oJAVLgv/hcOMGaucq7Wq/WBxyX64uGzHiyW7JEXwiuSLc+WqFZX3jGSIIQmIrMKyGusBDqW4tNt1e3yjZX86t2KvrIrXbNTsUlHpNmt2pSglV+9PikayfYFj9TZqooni2fFk2hKiFxuqxwvlmj26smZPqZ8uqEx43ShBtjQCbG1IhxpWlRyBh0oyFhJvDNnrquP3VdefrK7re9lKwrWC5n5K+OnbFJgXKjuptAjD0BgMBGqK+KDmm3ghbv++Aq538dZgTz1pU5GO1SNpnzfQULY+EOyOeereF+pVX7tTngRgdPOShGvc2l2JUL8T7yDdFc6qTu3kiEWRRVSOP1e7KJvTgjiBoqt5hUIcU5sxxDekLLD9L6PxZbW6obGEz2LUX15etJT6ZCwjRawdskZHSnMubWkpktTrtrSX+uNpoDw7Sc1jlIsdXlcT+F+KTs0Vjo7kIj/LX3lAOTEYhDEctMSTVd/80rIU7oRVosOay0lLVqXshvLizTHHtRAr+cIV3sFwcAP0bK161SqtTbveLkmWwsgfnOMOHYh2RE+FN82w0mFQAG95pk/wxINIMpYhFPiIzVeu29X1N61ZW7Ul0ep0YspzCgDDHLExoppvUcsSbygeyOOMYVLj1VQ+rVBQzkZz1a6UzwgnzK61Vm3/yG6bHhqxMc3XIXWdRA0pdOpH6qK6DnU3pbyXbSMqRSiWFT0OFPA8W4MTJVuILIlHJuyN8nHbm9zrz6ga3gyJTrCVrRmRYqE5PZTL2i6N8cz4mKUyGYtUV11R7BRilm5uWiPT9G2abCXBGSaNt4rq4yvNdAyzh/wFnFCQqbPAJZojvGpjAexB39MAo04TxVF1DryQg7QYBtj+gEGC4Ic3ITAcgCgNrEKOMB1XQpkbKLpkgUGAIzkxVjSkj/iqvegV/UuerM6j1GL4wAOBNARWZGuKGzG8bzX/9I461FfXmUMY9PKa29nJvOZY757e5fLTIFBY9T6/wxgOVL1BwwFjjgIdxSjGd73r93UvIjmhv12hNxECIK9G02KlooUKQ15f5nSgJ/T6C1lI+W1nOMBAg7GCeReYA4JnbkTglbroqfIcKHFHw0FC9A9DDqdSQKdoAy2INjjZQ+86vQjqBLjhQJcbGgaAuclpCmwh4WhH0kS7cRvtHBEtHRK9KPlJCWFfJLmZ35naWXti+bs2Ul23Z6Mrtnf4fsnjxDAIiVbRzzGLa54j0/tpCsJpDAct0ZMv/9mf2auvvGq/+Xf/rn3wQx+y1fC6PVN/wUrdij1Xf9EO2RF78tWQff2nIds3E7Lf/YLZzETIxkbDdv2a2TNPBHRh7+ERW2jusxdfzNjkeNXGJldVbt2KxYp9+b9834akA3/6Y/fbuGSJwTGiHU7RK5vqWPVLDm+DAZoEwFPZTplIS2YRTxfdfPHFEz43HrjvoA1L51SGvZc1fHofowEen4mp3S6HDkJzc8VxhePQB+V4ZKnW5ppFVYebhgOQQh2FW25ETMGPXhhI9I5AefnKiwT6jhoyt7xpcTHzwpCEh3zatyJgKPBJT4P077ZMpA9eRxH0VRE15dvRBE9EJ+xQ8kEbiSHU3+ycdwIoqTPRaZuKTtpEZMwKEU1w3ft5ADvVeHTURmMjUqZnbCw2JgUx5kH8ds3u8hVt3OkxIGCNf/qppx0xD0gAxJhw5swZV2xPn5ZyL+FpV37Ghtp5m46obokxdYEIABHUNbCt4oq6DmFCfQkyvU37hyNDNhWbtMn4hE2oXgT+uR0w+Qfm/w2gnwtR1Sk+pTZO26QU3WQ4WNGkCpBsxx39uJMxSYfS6vsJvyaiY5aRINRnBg53kIe/oysdSXnbJmLjNqP65cI9tyJdtIcVK7Yt8PvMuTPuSgmhYMsCrpW7d++2o0eO2LsffNCPXFw8t2CpalL9NmFPP/qk/fCHP7C77rrbA6o0K2ve766UiRheRUFvX7achM8EYyIcYtuBe1CovMAdDeaiPuJ7D//dEiwilhBhTcQ7drl2xs6UL1omntcYBZN60IAAbo6ECzbcTtr4at0mCwctnsUV6eZ4YnTaaK3beuuKFMs1KZO4PapOXrqq61fQr+z7bWhOsb8cowHE507GbRCIysp53ZGsiIozoi3p3yY7Asg1y5sWy2P8YO7dPkG/7gTRCY55TYrobyGo28Cg4UCy+Y4g1VIUSUqsFPz6wpzFxidFMG+19L4dUMd+PW8BMeW+4aBvoBl8D3e0vuEA3AD6z4l94DjkxiZwISxhEWV3QwJE09IStmLhjCtiEeEDqcqLFy09sc/T3wTNbQlgeAthfUco6k91VqZanG5AOaI1fXDBgbr3iQJ43cO5Tm1T91VL5YVgMAgYCZwp93CK3y48gfcodyjx0DTqq7QEG6yvXrPU1EHPD8Bw4IGZNFfLi5esOHeBwZfyn7LK8pxq37bUyLTngUHP+wjDAUy1KGaXwhAOXktQ0fhjLHCXRs1DgkXSF74HUM9ZWUVJDuM1IOA4RjXbrs4v2U+eftrWNjb8PsC+4y++591238HDvnoUxDhgq4LSKtGbc9fshydO2FJZwvYOMJNJ2ufuPWZTUsSoN8r3v3nmGfcC2Ikrspr97l277CP790vICxTFqpSjrx0/YU9evGhsC9gO2O6QEt59QeXlassW69GNEysr9kevvCLlzkXDbQGcemhqyg4MDTnNTKRStq759+0LF+1n84uu9G8FPB7KEnhnxPOOjAy7QIob+5PXrtv3G4Z5ywAA//RJREFULl2yZeHzVqAGHIeH8vyhmWmLayxQolG21iWoPyYlHKPBAoKn6kRLKZktC4u6hyv+pJR9FHPOtk93q6JxEqbKLfvy3KpdYlWRVT2l4SJw5XK9aZsSzEYll0xL+2I75dL6phGQMSGefUnlfGtlw57VvYvVml2XcnNVAtppjWtRhe9OJ60QCtagWhp7Vt0XRZe+u7Csa8nfm1Oa6+I9Z0sVm9f30VjYxlCKJbgiC8XxblMbUVjK3bC9Jn70w+UV+/ai8G5Z9VZ5QiwroGgIT+OsMEfF06RAMtyUTYvm9N5P1jbsW+qjH62s2WvFsurY9tMVkhKq/RQOvU/bUZKTXYKQRVRm3NaVtqQ+LKueGHwwbkc0nxqaL41uTEqLaIPmITwDQwFzOcvWMs1l9x5QRfBKIP7I4txVX53Oj+9SHxY0sFGPo9FIrVmsF/9hW1A+xChwl3DNL3dv1rtQKHaekKp/0YiQlK+45pwKdiXM921r3lMfXyGXoupKVLVhhfllq3VCttiVjFudtEJTcpD+WFwg5hDRx/E2aUXFH5jPdJJD1z1WkqpHVLJdOpa3bJTjDTH86llb9ET0COWcIw6pnddP/5FfwnDrj2mMMGYF45TS/VF9T8THLcalvBx6/YKBgFgJjA1GAqe3KoOTF9rCD8riHpBU3UdUbjQ+ZtlYQXMg4eXHrSas6AhHgvaQdbK1YYXWgnsa1PSuy4/CP2hevF1RLSOia+PCs2HNh1HJdhgsaIfmltqJMc6Dcaq+2XTahiLq/5b6X3OMfKqdiDXEjxJdzR+9ttpetZpoKuMZR/ETTrU0z/Syt7LPF2Iax7QU97byqEi27wwYDVj5jwnvXElSWpRlp/G6/I/nwt2O+qEp+cFX0nuAyz0GKAIs9ofTDT2a9+5t0JPDUpr/KeFJWfkT0wADATEPMAqgrAJunNB9D+anNDGVS0ktr4+35qbhQFel0rBqsW77EipjWPxFNMnrrfxi4n14T7RFj9/OcOAyEXKrxlDMNLgPzuq7b1egfpR5E2E9PW03glUX3noqHiebeBm9tgD99Bg78N7BG6BP1XnGU+YWRgeU94HS3HAAXWgGWd2ApGgfY9ZWXp4Heau8qPiVexuo3oPgfSy6i1fHIDDWXie1A88vTgy5ViparSidKjksmVxzN47MFMgkfUgJf6ebMRsplmxk1ydtKCWepz4NDAfgobQ2/WabAkeFwtsYn58++YR9/Wtft/vuu89+4zd+w4alD7A4PRYatnHpiVPhSVucT9uffE88rRa2X/1g1z74oOqofNnRund312rVtj37QszW6yP28ktZO3DQ7Ni9q+KdJfG0lr360kn7/veetfe+9x5774cftGxB87E3FhoFsEm6tPq6UrKQaDfHjd98HkCzuO40M5Zhq2bMNjdL9ugPn7a9MyN27KH7LCHd8wao/xvrS9ZYnrf07kPKb1DW19yR/k/cowhbFHqyKYDs1Sptuvzl2xf8JoxZhJ4j2AiGEAQZuxXJBoFituDGLeDKfVn5aUAaqsTCtRXdlIKIoi+l6ucCNRihuS1EwaoUEjOvQ6RaImZ6fItA+w4B5W5PfNayIoYonXEhx88LBNiYkmKekiK9OzHryjkDgwUL93YEaAwDBw4ccCPCww89bJ/82Kf8VADOBeUZ758/f97mrs1ZtBi2159+1RZPXNcYte1nLzxvlyWMlhoE4ijb2vKilVau28rSvBWLCDoikAhUEIUtMC6mUhDDGxfDyEWE2bcBSES/T8kPpZo8yxrXtdU1y3aEcBjBlsU0GjF/TvnsgXH3V6XbiuA7Ad4Zk1L0C5GcjUZHhJTb4B553e7qQTrMGI5bXu2bjgV9Sf3X1qVES+A/d+6cPf7EE3b16tXAjTCb84BOx44ds4fe/W4PaMlpGIeOHLG8lOCPP/hxe9+x99qe3C7H4TUJZGfPnLaFK+fs2uUrVmmLSYoArNSXJai2bVzCNEJ9HxMp/8bF7+Bm8IVPGLZ/9iydouHpeMdGkyKQds2uVE9KQNbYS2AIyLborBIPNyUUSyDcV7jbkplxEcuAmQC8V+mUJKSetrXGWeGglIWoFOugdC8b4Vyj5FezWpLSvu7xTHD3vtNx6wPHuRGYBTex6HZGg7cB35srhYttAEGMgjtLjxDp0YMh9D0F878G0Cv8D7TYBqH878Qo8c6BEQn+boH+zx49G3weTib9PjEdbqSWYEmE4GH6L7Rip0tP2qnyz6zc0Xykk9wj4FZwN30JjG2NfUcClMj0DeB7R3TM6amEhD4w/7fSWBRvP06WrToqp1NZc8v0IPTxf/A7F4KAe5hgqKiXlHdgBOXYQYIGDpaF8OSGBr0byw77FgXc99bOvy59oeY8QRq/3sR7IX3DGIDhAaMBXgQYDN4CqhbeCR6dWWkATm+AEfuxjLyiZ3GN/wN3323veeABmxkbsbFC3mYnxu1dh4/Y+w4fsKSEju2Avcm7JAzcDg4VcpYbwC9WGu8aH3EPhp1gXLxjt/Klj3CNR0lqopSJ1u3kpQDwvnpZyo0Ec2hGlXgJEvg06LdLB0DXURoRLHBzR2lEAb8iOoSSuRMQl+HK+qpVe/smCSy7rHquIvDuABwleJ6Vqq7qqnoyPuDGhqbmCxubtgEu9t4dhIrSnSxVbUFKCJ4GgULXkvISsZeKDVfYmd1boam2X1I9Txc33DNwVXnUJW/UpIxcEt94cm3dTkgAplyMFeRRU58vKL/Hl5ftzWJRebDaiQFdipHmwM/WNu3Z1XWVWVc/QWk1h5SW48NeVRseX1q2q+Wa7klu6EhB1LigWFYlgD+1vGLfnF+wJ5X+hPr3dKlsT4j3fGNu3p4S/61ISY7q7ZoSExSR8Sdewym99w0MBsur7ulwqlSxl1TWt5XX9xdX7HojqL8rEW32c1etpblVakftrPL/6pun7P/17HP2/xSP/MMnn7SfvXncahq3BMYQ1dMDy6o8ZLG46lmQIEscB45Hhg+wHaIhIbe4fN32TI7a8MSsbaj+ZdWLowA7zbhklZxVlvNSqIQ/NWGjOhMF35V8yS9RjKP69JgGW/gBCmJw8V09rTb7sY7iA3hDwEf776DgoXAS1yBSbVpqSXJoOWzN1h5L1ndbspk1SaSqV7ClBDxByW5HpZCDb9AcytTIsGrI/ulQNC8+nbQU8Qsk46HIRzs1laWxF82EbvbrS7qI+jgqHJSqpbYkfIxRymLtmuVVXjoxLNo9rLkebO3zlKo3F0YMjuRsIY+qLgCxE8jXjROi+7xPvUX5NUZSbIR/WTwIRFvxfiCfutpI+Urm4x2vb9hmqGCVCHRJ9eGB6kTMBCAUzYoeFbx9w7Fh9YO6FYMK2w0wYtBu0aaM5PlMHAU5avVYzo2mLc2hTSmE16xmy+GmLXXWrUwsG+EMWxAIIMg2Eo/JoDo5L1Ad8SRIaS61pXRVk3E3LvSB5x7YUDjOqrWvsFMpgWruQJ9icGgq/8DPJAD3EBAf8K0GPcUZGuh10WucvupylegSkf8rUtA9D/3uG8L6RgjK93gHKK5+p5d2AHiT2J/wNqGelNqmrc9L8ZO8Tp37vM/f1YefHrAdqNw+8B64CGwtz41B1FP3naf6fAkAo1tHfCIs2Zy5sBVQ/KUwaGzeyhd5HUPxbXnCNo+2ygfbgfMsOkfQb1cf+nSAYKxbwZ8FneG/kd/Hk5M2mhkTrkoOYXx7zwYhE07ZVHTMkqGEjSWmNDa3GiocYroXxRCj2SBCtyya/rW//CvprAn77Gc+5duTKTsRirtHej6ctUx93J5+xezEhYgd3W/23gcCowFANbKJdXv47ov2ofeX7OKVqK2J/OybLVk2i8ei8E/z5MnHXxH97Nrdh6csP5QfqD+0R2PLOOA1qrbfquQHgIzjx0njfS5ZCigVq9JTSjbOlmrpNoPQEm0mjllseMyIJTZoTEKGR3fH82yrxzHbmH1xxb2Bwxb5Z//Tb/1eW0KaB+NKpHzVJQiGcGsFIS80Jfjsf7sVHGk0gZtSIHGX2PAjFJPuZZDLpV3Q2JqIibB1MrwFlC97kztVXEDjFqbBLlSFRcCHRdzECKR8bu3U/6UC1iz6ggvvA473w6DAd1zncf0jsF/gUh+4xfMO905LaU3lUqJzXXvu+RcDBqd8Xj/xupUlKCQTMbt67bomZkA+CfrXD2iG0g+gAKDo01/EWliXUs1ocp8AgJwOwfP5+XnVMeqT6OTJk72jJi/bmxIuiJR86tQpN3BQ78uXL9v163NWUD2JA4DARZBBBFnK97EX3HaM/jrjR1r96+MSxrCKmBjC39r6mr1x/Li7UebVhmQyYePj4x7kcEz93Q+oiCHHz3BVXlyME8aelC62zzAue4lOPDNmG6IC564u+kppub1hz195UgxtzYaVt5/r7jQsqNONNvtvXRBFXU4cmbj6DMoMGGlcRJDo2a1O2ZZqC8qPPVgJCZ8S9GDc9U1rlFdVdlLK/qjSI0AEZSDcrzfXrNFZVV4rlo62LAGO9ObsDeCrLpS8+uJVd5lnr1NkC8F4O4C5onzCgNhf1V8h7gOj4SMyUPQtwNwW4WsL3+I3Arjs9PKt4GWLELryKYLW98qgnbe0tQfMAVby3WIugXe7YvA06NXYobFw3YWK2OhYoLS/A9ipHjBAVg/8OEKntVtA7eqKmUO83ZACbvTy4TceFtBZ9zrgnuOV/om4YzGXVORuySh4a5tLHl05PSHOhqDJu7003ZZoqvreEJSFQ32AdoDAXY6CVV+wPYAeuREYcQuAt32PJz86UQq6r6BIOGTeb/U24OKXb0kDN/WMOAJsFcATB7e72upVy0wf9rHtA4yLMogfgKEkyuqpnieHxnWNwfmceVIX30KUSCt/CfNNKUelNc2VETc8gPMYFgKPA5WvMtn+hVUdowPtIUgj9fLgkRggpKjl0hnbO7PLhjQvj87O2kcffq/9xsc+bscmh0UjhPvqbz9+UfzUT7iQUsNsura2aq9cm3vLijzC5Zjozj+476i9e89eS8D8vZ+6trqxaqdWVm1deLK1z9lv/aG9e+3Xjh2zSdEmgvC2dKG8nRGtPi4FaSdFPidh8V3iKx+YnrEc+xermz4f1oRvP7u+YCuimTvBkaGCfWRm2mZFL91gpHqsib4+fuWKb0nYDjcA2nlXnmMFpWSqeZx+88rKir0qxXknDwf6gTPWPy96y55uBE3yn5Py/o2r13ZMF9Sga3elU3YwJZotpa4m2rnQitoTK+t2Re3bvpaBUj8kxeGQcIRghm7oVztPSyl9Vgr4uvp4O2BcMxIYD4hXJx1/QlZsVO2R+RW7oPLIdyvgiUEbZkWHZqWAscUBQ07NonahXJKiv2hnVCZeFKTmwviwrnHCODKditmBJAbiuPJXp+rfddXzp8KZn60HhhWwjXSUX1YdV5V2WDRjVy5r2XhMZKKsupq7nF+u1u2vLl2ypxYW7LJo8aJoxgKfm0XjbPPZ0QlXRpvKg3Fg7DG4EwyxJrwjCOj8wqJtbqzb6sKcbUgWmZielTAsmi7+ltCYc4pGWO2L1pPWKeLdQB05pSBmTSnmKEC4L/PJimsXYxwV9Ev/1Bg3BPCpOvAex8qF6k1rq12ujHKP/kYxgc7zvsqJrZass161UnNMyt+kZdppi7vXA1mTl2QUXYwBwQl128eRZ2HRMzeu6T6r7TeedcUXuuLJbjTQOPhKZ0CpqTKxDiIcfyh86uCBJF4Pz2IbREx9Lwpu9XBanz3aSyI+VH+2BIgKBfUJwb9FL/VbPRUYKHxxi/fUZ5ILSNsvH8CYgOGA4IXENQDY2pJpLHmbK4kJN3IRQwzvGNqOcYR6dpX/LQodvEZ1JmdiKojoatwTls8kRbPAv7A1he+koM0N9WtRbGVT/b7YuqI6ViwhfARN3WgA/af/vA+lEDVZ6SfYasiPXGyzut4DnuOJ4HErlC7YIhC0EQAXUObZooCngaftPe57DHjfKK1eddwlr7BoPRSk79XAUYiFSk39IjlLMrRe9Hs8ZdsLY0c5bGfA7Z66UgyGK9qBYYJqIWWx3QLcJWgkb+UyKJtda0gHIkZBv+2MKidHcEJBnw9iAOFygwDl6h5yqI8Hc49CevyU5/7Z61vPo5eG+55Oz6KaixLM1Vb6ptc5At7Fc4BbvhVIQB/R9gDvJV/pu5epi75zGq8+DYkv4ZWhF28AHgcuk21ZdE4Qa6fncdAHH3f6ib6kzj0gD7aVENiUPh8ETmBg9rlXkZ7hddNuDVs6PNXzUlZbImx5vFkOwClA3eqaRZoVs9GD7mXg/e8eB/Ql25glq4BbSsppPo/+8FF77LEf2+c//3n75Cc/JToWbEnqQ1v61/k5s3/3DborbF/4iNlDd0t27xVNHKXNq6+IPmza9MFJGx4P26FDbTuwf8W9DfSCFPyK/eHvf9Wmpkbss5/+gE3OTqnu4D54E1weiwq9F92cuGED4wfgTck9jk7vL55dPHXZTp44a+9+7/02u4v4BX7biNfVWF82tlKmZ/b39PwAWPBtlze8fI8xJnwGfMzVf62S5CnRevfahPf/n/+PX/g9thWwLzkmQYrChXa3/evDze/BJ4WwstMQc1+vdmxppWxjEwUpnOyhAqH9tVtA1ep92x4CRG2J0WyqP0XkMBpogEnHSm+3m7LhKIGpbgqY/98KIDQXEx4jAYosv1HSUdr5PiGFd3xs3PJZDAtTNi0BMC7hg6OQ2O9Y3pi319444wxhc3PDXnj+BTcIoMC/9tprziSKEvJeeeUVP2VgY33Dfvr4T91YgAHhq1/5it177F43UPz4xz+xGeXP/v8TJ064Gz8CAwOJd8TIyIiQfsrrV5MAidBPMB1W9BckgKCgX7p8yfPN5zL+DhG4aR8CCOCEb8tk+HkhQBUhuS4MBtQZz4Lh4SHVO+oBEqnvmPqPUxFoPxf1uQWoz+AlwJBy6vRp4XfZDu2ZtvzYjA2NT/sWlAsXztnJ11+04bwEg6aEuWLTkmlNSiokik77PACVfveDQjn37n8fKAdwos9PccWkaEE03LALpfO23FgzibK2unrKGuG2xXPjEjRZVRAB1rtNCRAES3x54xkR1etWiIeEE1JOfeLdzL8PzK3m4nUpOnWLj0gw3Mai+XYA7cDwyJ77/rn7gwBD227e94FVZo73wtBDtNjbvrwVVP82wRgRSHUBtDVo7zYggYEVMxgSgRS9bgOwHS1qLM37XYJFbt0L9nawY11QgtTnnAiA4aD/Xv+PAtmuQPvc8js4JvreP1mhH+cAYA3Ut2yojimNQyQs+lubtwubl2w0NCwhKGyxVKGH66QOBAFfZQcvWa3rwQ3DQUtzGrd9DAchVmHeqqyRh+MMgo0EZAyZ3UZZHE1MXHmyBzagGQG40aCH34Hgo3TMWwL/oMhKUG7XitZan7dofsJi6WB7CAo+J5cEAYBG3Apfmr9otdXr7hrtzE78IOpxC5SHFH8MAzBHYiM0NxYspvzcu8ANB+p/D6KE4CAGXS+7gQDDOeCGAxgkxz3ST2KqMb07MzFtBzJhe+jgXvvgg++xo1L4owSZjElwYVw1bhgPXKkRgrESkpOAsiIaer0UeDCgSBM1fUKK128/+KD9+j1HbVTCKkYN6sMIjcREv0Wzr2+W3AgA7UBx4yi4e8bH7O+/6wH74L79og3CZV2IegRzo60nV9ZsQTx462hR7u58zj67b5/dKxqYyRV8C4DVJTC0qjbX6NibUjwRFrcCxopPS7B5eHRIghoKpPpaPKamNp9ckYK8seHbILaDYQnG752ctLs0h9hWYyrrshTSN8V7ij0+sBU4UeGQeOCHxkbdoNOW0Mi2AYItPjY/v60y3gdiONwnYf1YSvRNQmGxm/TYB6+ojvMYDnvvbQXm3rjG64jaRT/n8gXxh6S9JqX65aIUvR3K5C59e+/wmBRztkd0bFnN+q4U6Q2E/eC1W4B7YhW2T3z3nnRwbGTT4lbVPTwYXlTfYDTYCj5cup8Nd+0DubhthoT3IJVo24li1R7X+K3s0Kd4SND/hws5G2evtfhFK5y0hZoE5bnr9piuwfoSTX2tWrOi+nxW8sd4Nuv8lfmbEJ3hyDO8Y0pSDJ5/9TX7yVNP2/GTJ6zWaNmevQdtZma3DUseQI5JilbFpCTEInEp7MLzrvo4nLdsZMwq0u2Wa2sW09jE1MeuHGp+OE2hbTSQf6qYGwW45QYB0RhdxDSA7mA06BsO4Ces5uJtYKWapRelmNYnpHBMW6iq+d4AnwKe7KvznaoUbCn4oh1Bh3qRygs394bGImylVnCSB/FFGMG4RsyVcynsXF5fTyeFVTiA8u9eBh7hXTSQqksBZzsANKUayQqPA9oYlChQ2SiO5BvE6KA+wfOEFHCMANSTO640Uz9lTPnQaM8CUwTpVR9/lzz1znBo0xKqczk2IqVPeKN3ocfE0XCjAXlg8OTvRoVUdbYgYMTw7RtR48SqQiJiSWId8C58VXyiE89arKNy4ynhQNg2SlU7VTpn4zEpfKKBKJquvPaAcUIRJ6YBfcP2hG2NBurvpuhhf3tAH7z+5KF3Gkq31UsBLwaU04bSsiUBgF8R2wAe3PTAeMH9rPABpbWqeYEBgrucIMNzPBn4dAOF7vWPf+RYxsDYhNcFaVD1hLp6Dy+MleW6NZodye4JG5acU8Nl/G0MB+QL7/DtCr32wp945go2OM09yuO3P1e5mjvkjWwT5KP7PBdwugJj1BGt4fkNIJ2egZt9wwEAmjqQB0H3yFff6Tsur4Pq7VsJKKsH78Rw4EYdjYEflzpQp53iGzBf2KZAXd0TSeViDF0U8Uh1Ri0fz2vMMRyoL7cYDrodyQ2NFZEG9ffQ7p6OheGA2GfEN9DFuETZHNQxgqT/2z/4N76d/O/91m/ZXvHLrTrChnT/R5/v2reeCNnDd5v92ifEO4aC7qCPGqtXrbZw2mWOxnDChkbmbM90UXQQY21L/LNhp09fsi9/+fv2iU+8x977wQctm4OWIw8GRgPyIQ4BHgWcitAfzz5g8G+W1nyxI5rU3Azu2vEXX7aFxTV74KF7bHxixO/Sf42NFdVLetnkbtf3+0A5foqi6kRcg8HFGtI1i2u+eOROBdBZ1S3yT/8Pv/x7saExt2g4gu74tz0ET4RUagTHXJUX5qwSTkmxGrLpmXFLYjmiM2+i4y2w0/2boIm6sa66qSvFuMJu0glqs1or2VKpbhPJvRJsBvZx/K8IvN1CGC6+w4CJ/gnys1KeTKWl9GdsenrWxqd228jQqO0dTdrkaMEKEtSmpqdtbGRYc10Mo1yykeERV5YRwvykAeWR1zU9OeHGivGJCZudmbapySm7/7773TjAe/fcc48bLzAMoHyz+s6KDCv1jPHY6EjvtIGMHTlyxA4d3K/7CZtfmJcSHwhr3/ve9+3KlSvuPYG3AsdTYrBw91qIstoIM++3+52BkF9pL125bOfOn/dgTWxNIJ9Dhw659wZtRdDpKy/vBDhXvLy5blmh88TuA1Zth+zp5561p9542nYdy9p73rvbxkez9uqLZ+3CuWs2Mp6z+bllq1eCrRvXrizY5nrZ0vmUiIYIrPJk39oNYrBNfbjF1heO3oqEG5Y2KVTLx23JFq2VYS/gpj258GMJFxUxqIqdrpzy4x5HExv6FGEUkRXmkFOQ4SBAlMpFKcZzFtX8jwpXVBm9ufNcfwsoD2IbQHhiOVwa35pyq3J+CyhdV8pup1w2aFBgbX0HADMUw0S55hzyrbC1JcRwQfF0oikceKvhYBtBvSJCryuSH/qv5nGA0BLEOAgMB0D/XX9f4+CCb11to0wElwHYGiARgP6615iEeT+TXX8pCUxj2bQ1ElUJ9C9YYUx0UgLjDc8M4R40u4Xi7dbs4D5z0amyhMRGad0IZheWcO5Cg8A/VSVot8Rvz89rTp3YL4tyzgq+6DMWao/n0cONPh3jJ+X7faUnXXNjybfKIPA2xcjapWVL4SkB6D3iEjCGPKssXLR4OmuF/fdaZmTS1q+dV8VblhwKjjLC+OAeBXgcNCrW3FyyeGEyaIfew+PAAyj2+t8NBwiCg4YDMUk8ikRY3CMiLME8qvwSrbIl60UrqCwClnVFv/DekFjiwrwfyah5wdYdBNhxjcOHds/aA3v2SeBO2C7Roc8cOWz/p49+zH7zwQf9uLaW+jnAY5g2Z6+n7dhIwfaNjnn/sJ9z7/Cw/bLo8O8+cMzePwVvTWqsNAelzOBeT/12Z1m9DrmbfxH3bR+rkHGs24xo9S8f2G+/cOCATYqO49bKNgBWJWMaq6lQ1da7MVvsrZIz2hgm0hLuPjwzY186dp8dHBuXUEs0bFYYWW2LWFntPb22ZhsoAFuA9MfEQ35RwteekTHnG41WSEpk3K5KoLysem5VyFHC8aT4lf177e7hIRekcf3nSGJOnDi5ufNWBbBsbypmHy3EbEJ8sRzK+azG+Hq9XbML5bqfVrAd5NQfRyQ87tJYcgxjKiGBUnzkVLlqJ0rUs/fiNkDgxwfUv6Maa4m2ttIye2plRcrm9vUE6Jt7ND/vTkmpklBbbWs+qq0/XFiyi5WdPSMw0GTCXfvFiZwVu8EWAhYE3ihX7BmNw1upWADgAn37LuHVlEnRSArvhFsXNjbtaxKW50WTtgJpVkWfJ7IZu0+CNHXG+A+9yUgRQvB+6qWX7JuPPmpnlcfi8ootrKxaIhm3o4cPSabg5AXRWuXDVsblxQWl7boskWL+NUNWX5Xiuhi2RGPIlsJNK2qs2Brk++5V3+DSP+XB/PKOqYgOrBXVF8JCzVPeBU98kPgnmgUd69SaFluQ/Fie1DTab/WNur1++ao9fvasvTZ3zRZUp3wiahnRTN+epf7w8gDya9X86NSnLl+3H5x80548d87emJuzqnB+SPiRkNDejgRzFnqGqzIzKmGSaWIZV8bBt7r6jFNBCGqYDretHC1onALeTHP6QJwFYk4gBZVbYaWTXK22xDAaGHVEaQroNMq8VHRrhEUHMDAIyM29IPSMLQX9d9Nt0avOktVieY9tECijUnKFPB44VL8J6Oishr7u9UFIzyLENRDf4HQv6HdKczgbkjKKZ5nmSqyyKkElbTWV14iK36iOFTylpDTPtvLSHNO2ltT8jQX456CxZAWZmAaUV8yktlX8g0CIt25PAPgWVb+y5QDDAHEK+s9Jm2ior5W+nMKoEyi9DkqDRwDBGVvgjNKAUzPrJdtMJ62Cxyh9o1cTktMwSGAEQNGNw2PVfrZbsAAUV17IV00UUaUJRlP10jfembvUFJ/pWCEfU9+37tBwoHuqH5KQK/P6HdQd3hpRu8RnuIfCrfvOT/WU7Tq831fCPS+AfhMfCK+uWodVc+UxCMT+6OcHoPgzNpTLZ0jymW9p6NXD6yJeFBgOgvt9uGPDgdJghKedbzUcaFaQR3/pfgAI1qhOUDsD41Y0VLBxO2L5uPRX8QdRED3GcHBr+Zw2Eq4tCdeK7nGAV3FcOJNMMdYx0TTxdYyVqvf65pr96Zf/1F564QX7J//kn9jD73nYDWWDQBeduWz2H7+jpqjUL33O7NhBjKnBc2Sf4sknxMszljr0sF2qn7Na6IoVhP8iDz5eBEX8zreetNdePW3//e9+3vYf2uOyiCiItw0gVhIBw/HEZIvALaBxaKwuurzAyQj9NrcaRXv6eelWjY7dd/9R6W/BNknkJowGyEaJ8Zlb+oiFFI+hoH71BZj+mKoM9wYubvQMCup3PaP9kf/r//0f/Z6veg0gwDsFgjy0JFzXpVgtVJtWa3RtqJCXkBAUpBoEL/YAkaT/tzOo0iCQGtxFKKJzhEwcl8ixRqywxMJpm0oe1IBMa+K+Q6XjfwVA3/YvCIhfUhwS+VGLCKFCjbIH14mLieGNMDGct3w6IYafsImxMWf8CRHGQk7KvyZOPB61sYlJX0mA2QdHYQb54m7sRKpfln+KyPXLh7j2iB/vssKPa+Kk8puR0Mnxh8QO2CcBkufEGqAMjAfPP/+8r+hjDDkjho4BgGcciwhQHh4K/bK3Ap4MlyW0gE3zc9dtRYLLgYMHbdeuXTYzPW1xCev9uuu/4BqEne4PQL1WtlplRXnusfTwuG8H+fq3vmUvHn/OZg9kbPfuIQmacZueHbP9h2f8KNHXnj8vXUYMR4Rn7sqSr5xx3vzLmti1akP8NGHLS5teLMaFqoQhFAHq2RLT4tMDKKr8qJhWeH3Dj6nLSwDPQDAiXQnYGcvFGaOSxqKoeyWLK42fd0v6HhG6BSAIYgj1qxcszBn445o/MBjBDineAjAQrKEc3eIBEXuMZyvcznDgAVfYaoCy64bLt758szZvfUawFrY2+OkvW/Biu1ag0JkYXkS0RJ3zFvqzLT2S8NFeXrKIlDs/5UDglEvt52+7Ovch6Mttnouu3ThVQbS3D0GOqoOSsFWB1esQQoXaduOZYKvhQOxXCfS/2sa7flKDj72y0ifHZK5cu2iZ0YyvKNWESykxWNrAc1aLfBtANOlbl1qi591Qx+oSQJvidJ3iqq3UV6wlEtsUE16uLkroqlrTqlKMymJ1UTFfxKBeWxG8pFB70L4anmLQhqBO/Xmof0Fd+dJLg3IfzaifxaBYla7On7Hs3vuD5wI//UBMTrKY5pWUV/Ud9W7V1R9qf1zzL54dVlaB18INw0G9bM3issULU244oNyOhF4YvHvJqA63NRyw4l0uqu7QQAk66s/q/AWLZYbdIwGFpVPZ0DONpeavwbNUJ05b6f9Oi5YenJzxYIa/ePSQfXjPrB0cHbdMTyAgNoQHotT4gAnwvri65oDe+dThI/abDzxgv3HsmNLttikp1dXNDY8ZUBedAKCZDeFMVO3ZLdozm0rZcCpteX1Oi74/PDllf+/uo/axqXEpgWqjquVVk+DYAM9iel8K1FFVZ0rPUaQKybTdMzZqv3Rgv31R9d6lcj0onpRcjowiMj/BBwtSUqj1vJRdYgVgCEDBHBLdfXBiwv7uPffYQzNSOnUfWs1K9mgmY8PKj60RnL7Q93LASLEPr4jZKfvExIilxOsRXvCmYA8rgQRLqvO16s24AYOQj4bsYyNZuy+flzIlZURjmoy1LFoQr0qE7WKxbuv1wHA7CGyH2Kcxei9H2an9CLaslMNH10Q3LqueRQnG2wGU5z7JOw/kszYkRayu/iH2w0XJRMtq23beEaSZlpLykSGNl8qpEXjQZ1DLXpYiTyBFofm2AF3fnYzZJ0cyVmkj+HbVf2bnyxU7Lj66kzcGZY5pjrx/OG2jwhPmB3izKMH+2eVl9zbYDsjt7tExXSPqp64rjm7kVd/WRHOeevVVO3HxouNfv+ShQsEevv8ByzuuadxVxqbaheFoWM8wdm2sr9q169ftmWefs0effNYWVqqWSU3ZaGqf8Eq40doIaItoELTP6RkFSNm8embRfvLkFXv2xeu2vlazyfGMxTV+tBHlpc4Kr8a5sNC1TGlSNGPMiqW6ffeVV+17J07YabX30uqab+05s7hsh6emLXVjq5DK0cWq/aZkz59euGLfPH7C5jY3bVXt4MSSi0rLCRYzI6OWRl5S2b5LTHgaFWVsR6RAd8N2RTLM8xcu2PPnz9upuStWJlBdoiCZQHQD+kdh6h+ahSEOT4OGlKczKxv2zPkL9qLkmtPqo/VyyXLpvHt6uOyl9hEXA+MARoOgd1jFZXWZQJ9hzRPRX41vItSyXGvVGpGMlThJC1lZebDiipECrHPjh8bUm6//UL7DbSljyg8DCAYI5LaE+DSfceFcrLGp+8JYgs254ta1DfX5WrEkPkJaKWzKbq2dtPPiHxxzl5KYwGiyJSXJgpL6oCyFfVB5hJ5iEGBhYGtMA4BvfpoBtEhtcIND73nfaIBXQUX5+jaDHpAvcTmYVw1Poyar4wu1pmVER0tSJIlvAA6gTWCYaCPXKA+U2RiGBNG0gG+xdSEoj3cYScYlMEpgTA1ZJh+x4am05otoiebz7QwHQd8HbSAmA7XuGw4AV9gFrLrj3dBX9D0vnikNsiOeFeB//32eh0W7wsLZjuadhGy/34e+xwbykMdu6KVzUD5sf+wbCG4sKKhv/zqGA/dCVDrev1PDAfEM8PigPPqFMSxpPOKhcRuKjmusJAvGWBDaTpfV+InXJ+tSgGfulW5BAMQgphiyQlRlcdoFW4GfefoZ+8EjP7SPf+IT9stf/BUbwnBN29Vwiqeqi1JLvveM2dOvhe3DD3TtNz4ZEp0LugJeVbryimSSomX3PGAh8eBMpGkF8SVRas8L77nzF67aH/+Xb9vs5Lh97lc/acOjgbtCgHnQsLZ7N7M0E8vfPJ49AN2VfMHF9gWXI7mrshury/bii+cthUH6noOWL2R9TJrrkt8qRUtN7e4ZIYL8fMGfLQoady+nPxb6TVua68sWzQ1JLsr4+C8vrdkrrxy3yP/0f/sHv9fLY1ugKbcDEK1eXLeV+Xnfe5KXQjoyVLCEW+4gESDbADLuAOTDW/3LjRHqmE5xw/c91TTQUsE84m9FRCkdHrZNNaxjaSvE2H+3veLy/2tAn8PUOacZoRhX31hajEoCedz3weiZmA6BfnyPc4NouOzv5WIPvcZbRMgFA74PDB0/+xf45YqpvnieIqSD4PXQBZPBIIAhAO8CLjwe8AAIYjhk3RMAzwaECWIl8H5VAuaJE8eVPmYcB3Xu3FknHlRnfmHBhRcqQpq1tVV79LHHbHZ21mZnZm3Xnj2+/5J8KN8nHdcg9O/d7r4uysP9d+7KWXvl+HE7cs+Dwu0gXkdcOD61e8iO3CucL6Tdm4EjRTlBhBWgsYkhm5gettxQ1sYnh21selRjEPc8s3q/JQ3ohWdOWjIT960mF8/PuaGB9l6+MO8zD2awKSEC4xmeJbFMvkd4xbh0EZnXibAIP7EMOEvex4XLcwjE0UFA2WouL4gvNyw+PuWKd9DeW4b7tsB+qaYIG8rbjfTbwI6GA8139m7BhAjG2l/53Q6Clrz1ryXa4Ku0EmbuBHxlWEof252UXG29tbXb0SkU1NY8XhkiqhLw/Z6zrQC8Jju0vQ+8Mwj9kyBCCIE9ZroVAsOBBC/6douRA08EfnN0ZpC1vveKaGFkhZH4XCFNMP5RuJ7m+pKt2EJrXTRzSIy3pCcRK1WXba2yYByjtFRftM32sgSQkpSzi7bRXpUSZXZm6SWrhdasZhtSUI5bJ74iwXjR5koLYopjHtyr3076Ay8DYnAgTLIVhXuOt735SH0DAazff3rPlf2McCFhLX0vXTtl+QPvvpFn/9jERGHM21leumL10rrnm53c64plf/tBm+NqRf/ccCChgVMiolk863RP8wY8wArfP4LRgylKEUJ5p15OF3U/HGP7Dbiq/Fhx00UQsPqS6FRm2D0kMCwQfwd3PhQbP1lBAhceDaSFoYtDiy4kfYtCRuOTEA1GuaZ+zIVWddNpNts9nBeCYhozRKS0cIDjW5N6n7JaUpxbqr8HZlNeeKEx0sQ5QGlHuRgROzwqmvqRffvts4cP27vHRu3Q6KgVVIeYa196X/n3+S6eA6g8hVTODqWj9u6RnH1geso+KHp6bFy0OiMBWPjGOdLQNmg+UfUxpGCknNZzrqFU0iYkIB+QJEX6Xz161B6cmvJjaV0o1b9AAREPEI0eFw0lMCTXpGj6A5IfPr17j6cd0lg0RQ991bWD27WL58Zsx9BQldDTVEfRVdC9MSHq+0VXPzI2YiPCA8qKC3cjWdFFDcVQPGRJ1X2lrjmNkK3n5JiXbLFH9Xs4FbOjasPY0JD4UloCekL5qr7SLkgzL/qxVSkHd8Y0Nh8fGbYDmZTmQcQVOVaWGsJVDAAl9dOtqUT/1d6HC+rjobT6Ru3syS94l83Xm37U405xHPJK+6DaeZ94Z60N3+1KVY1IWRTfEF3ZKRaDe39INvvAaN7ymmdxjTXC4LradXx9Q3N/+20cKeo6PS08GBduBXOYuYLwTayfN6QYX15ecU8EgC0Je8WL3/OuBzzqPvSuXqs4j4LX11QO2ygJuHX58kV74mfP29nLV60pfnj/vffZ1MisaXrbcrFq2e6EFIuWlTplYaf4nerbWC3aT564bE8+fcXOnlu11ZWyjY9mbGws4/3eago3qiFrrDcsWxJ+2qQ1WjE7d+2aPX7qtM2xrUZ1Av/BraLqM10Qr1bd8HRAiHavGuHXlWLFnr54xS6tBlt4wGHmWID7YdsvfJ0oiCcLCwnGyfj1A49eW1+3H0pmePb8ebu4vGxX19bt4uqGlVW/SeEYJ7IEJDOYg3gKoKhfL9Xsx6fP2StXrti86rqwuanyRbPFJ8fzOUsKKX2LAnSLrYg92Qt6EFL6q5s1e+3qdXvz+nWl3bCMlKohyR2N9IQU7Zu8nmM42abgJ0EI/5qSC66vrdlqkfPlK24cCMc1jzS/o6JLGSnWOaEpbWT/vgi1dUQf/WhPldvoRqwopb3eEB61JVtKxmx4XyQtaUO6l7CqrVqOhSzNC/bx15J4BATKEu1Buce1vsM4QjN4Rn0dxMv0PKppgXKJ0WBQSSWeRVx8E4W/LrqCRwEQ5It3QoCfGAfocfgV7vIjpYof/VhWGiGp2G3YEq7URpR/YIzC6EluKK3wVjwQXJEVDqDII4PB8+IMpH5fPl/Xe13JfmxdEh0Sza6nk75QQH0YAPKNqc9botcYYIJFMdUKAx55a64NytXgHgq7BE1dgdzg+OhfVCzzd0CZ9/dpO7jKhGLe9uTmPrjSrjzJwwNIKo3f55M6aI52qB/Pe3SMvg+rjv3TK4L2qHz12XaGg3g18FrAcABvRXZmG58fnUqdvN0BbDUckLfLEvS5eJ/XnTaqnzYrGqf2uOU55QQdRriIoXfr4iJ9GG6ULFZdsvDUPU63iAUHv0V+Jv5KWLzjgujYt77+DbWzYf/dP/hdO3zkiJcNOV1dx+jtXWjHz5l97ccYaLr2v/lC1w7sYUj0WzQRuaA0d8Lio7ssPXnIlptLVm5fE+8WfWC+iOlcujhnf/WXj9krL56yX//bv2APPHQ00Jf9j7prTEUvW3XRvGxO9BY54ia4TOoeitJvpN+5vAIv5J7K+NGzr9jo6JDddXS/pfHkkTxSXbhq8fxI4BmsNgGMsQfHFt54jASNcx98gaC86f3NM3xrrl5dtG98/cf27//91yzyP/7zv/97fdV+69UHmrMdkKopAauysmwLqxJYU1kbHRmSUKCBuIHwgzkFaQb/+gAxrmrAyhLgsM3UYLgbayKSI1YOp63SiXkQjHo7ac1O3Cbjd0lwEKJJjCjoHU5G+P/DTXCCIQEawbR/BW7EEv4kkLFSFtbFqoNffYG7sumIBjmCETFEbohQnsxH5q3nzRcRZpAWDLkT6KdjYrPywEo8AiRbJDAgsPUBYwKBC3kHxR+DAt4IZ06f8RUgjlJ86aWX/D3uX7l61fMgKCMxGDKaaBgnnHgEle2VLuj/HrwHDN7fcgVuPGtW2Vi3mnDwwMEjLviyDWNyatKS0zFrpNZtSDgPQewDcyaZirsRISJGn9D3mIgD1s38UNZyBQluYpqZbMJGxgJrY7XSUB8k3Lvi0rnr3q6y2njx1EVLalLjRtQQ4fGARmofZQz+YUjwcemVz18fBr/jetTS3IrmhyxWGLAyArymC4V/xwthXYzIA/jlRLiEN9u+p2s7cKaktJ1S0ZV4t4D26n2nwGp8W0KyeyuwQn0HgLLohgP1o7dxgP4AW38DtLFFkNBh9VM2s20a7+kd6x/cH+x/GPKNrQrCceCW54KbhgNWY7bkDQOXUCaO4oKOg8rnLbZWeNBEx8WgroxvnFWm+TVr51WmkjUleM5Vr4h+Nmy1MWfXN98UXS3btdYlW9UVCZesWLsunJfCHS9LyK74mdzxGKuCbIOAPkhQ7kjpi4v+SjgMmB5VCeY4nkuuPCO4NMuqkhg4ghP0RJWlXjf6jQ8JpB57IJ50a3t16YJlZ+5SfQNjA3ORC0aWyA5bDEV8ZMqyk/ssnimICW66EYkyOJKRZQIMAe6VgGKu+9FUgQoGNE5lRWC85E0d1N9ed2I6CEf9WEfqq77EsKBG6ZkUeymEzc1F9XHMjbK+9QHjCB4G5AWeKS1GDP+t8vGSg6nzm3oRrwHMYV8yZbnXB5VQnjBpT6c03mbe0SMEN+gf26ZiouMcCeurrBKAUGToQvCRbWhR/UgrG7ZGjAjfszGU2bC7aZIZJ0YE5QcB7/ACcI8Jlc++flZIhqzue/ZTKgNBgvr7Wf0o0Jp/vvKpe4xnRv3Otor7Rbs/ODVhH9L1gISXvaIPbirFEqLyMe5A+2kP2ydGVdZe/X5AdP69ExP2bl2HhofE0yVkIUDqwlWbT9/SoAuleyoZs4LSYwjgeML9opsfLKTsI6MFm3JjkIT4kOosXIpkoJltFxhn01HLi1aL81lW78wkInav+Mr98ajtVh0R/HPKK5ZIS3lRfwknJc244FpVPargkurAMKYlLI5rDn9gZNTeP5K3kTjqI5fapham1FY8MNiuwCkR+CsQY4C2Hctl7ZOjOduXkjwT0pirLowfqTFAc2QkASvJaxDiSn84m7JPjeRsWPxbo6YxQIHE8yCsspp2rSYccWS6FSbFfz4xOW73iFey4s38UUrH74rG9bwU1Jo+BwGDzD0am0/s3mWz0HpSaCwIJsZWKPCMUyCWSmWrCC84UWhibNTefe8xu+vAQfUb8X1w01dNVXfwpqRyMCimw00rFTft9JXrfvwlxx/ff/e9ltV4cIRdsqM2Zmdts9oSjSpZUso/RjnKefHleTt3btXK5Ybj1IF9I7Z7lhguqk9Vs2A9Y5MbEZNkoE4b13xv2tlrc/bK5StW0hwaBE1Hm80XbJ/KJ1AjAQcjHfWhxuXyZsleunLV1irs5x8AtSUhPDwqOWSmUHCln20G3ZBGXvMRXH3p8iV77vwFW5IijlcPsRHwlmkr/0nJPNMaB+eFAvbL46nAeJ5e2VTaK7aC9wj4r4vYCjnNkwPjo1aIg5fqUw+4KLquujCOYdWhrLF4/tI1e/rMGbuAsWJ11VCXxyd2iW6OBDRM76P8x0IqT0oJ2x/Y/nJpfsF+9Mor9vK587awvuYLJGNDwz5v8ebKa64kmhvqGzzSMFaJngmPauUNu7y4YmcW122DbYead9SnKXrSwhgqGhENIbe3ba22YJNh0Q7NnarmcBDTgD4Q1VNfhHtGrw48ncFUXR30zGM/aE5ENGBuNPC2B48x9mA04BnHLg4qr/Sxr+Kr/z3AoudJeSHLajzwbmCbAlsOUDLhAeTFb5RavJES5Ku5HhxpGRjiOT2h48p9wO98K5vKgq5uFjuWzsUks8bc+4E6tDTXXSanfKX1mDyeR9BWl1mV1vtA+buRolefPhCTwAPD9wwHfXBjFwYX0Wsl6N0NACNvVLISBoKu8M77tQ96l0CHLq8hTwyAe/U16m444D3mvYPKou6MlAfR65W3o8eB6BGGAAwHeCJ7O/UesQzeznDQ71cwHMOBywzqr7CEmGz7gGXDM5qHCUuwdS5JnD7RNcaNMe/ly3dOfMJwEJq8R7wA3QIZOtjyHSWuRadpjzzyiL368qv2uc991j716c+o39K2tmF2/prZ5Wt4WsGDQ/a9p7v28pmQPXC4a3/vF4UbMdVOXdAuix5deMn5cf7Aw9KxMrbRXBLtXxavYJEvZouaJ9/55hP24x+/YA/dd9j+zm//go2OcQSj2iXqTzu9Dwk4rnpHCbo80D8gDgtueM/iHckJCLyHPEOsMY5K/O4PnrOD+3bbocMEXI5Yc+W6e+6zRcHf740Xcgp5uVyUyel2H2+UH4v2jWpQhnj78sqaff+Rp+2R7zxu41npOv/jP/+d3wtI1/bAM7KjQYPA9MAjoLa5YjV11ND0hBsNsDbf+u7tcr8JuBRuCoEXylUhwy5rVBt2vrJoU8PvV/4Zm04csqnEfhtLzNpEYo+lo0PuojIkoTUuBNhav60w11ywWrdua+0gXgLHatwp9PfE+h5bCYQrtUWrNktWbmxYvSFCiVeVBLy3vzQJt9xbb6zYen1V+RXFtKsS0oJYEz8PbLaLNt9Y9LFZa62JMac1wQbyUrsdQSF+XBCxgQuhOJLK+UrdZnnBFkoX3XK82l6TciCm7ERME5n3e98D7Lg9sA/6SvOaM8xV9X86LOHe01KlHtHV5Qq5mCOTGSMCJ0xgUCAmwsGDBz3WQifUsWud6zY9PmUvX3rFzpw8Y/t37/c4Bgi8g0T2BnBv6339Fuu1+daShLuW8GPeklJ++mcpO0PHjae0EhwNlyzY0Mi4GzIog8kMwalG6lazdctJgkK4vFE+H/1LEJygoEvtZj8VRga8EwrDeTcWZDJpm5gc1u+cFYaytmf/tI0OpzWx2XcqYVlz6+LlRVtcWLNMTsqQaHhHRNatt1vb1oPBOdH/TkyAxvycFNaoJaZ3Ox68U8AlHqU/ku1ZKXcof1uAHKhv25vr0lEkpInQ9yO4vhMgyitjgKvWnab/eQwHGDhaiwsWkQCF4WAn2GkMAPp+cCxcKOhtVRDBvPVZDzAcSMq2EKsgtzAO5af2chwagpR7HfRBvzsScENwOI1rvzWOr8IVTWpLDmc0p+JSgNas1lwRSqofI1UJ6WUJQyXLpCNSNuNSSFmdDYkeMT/b7m7pqy4SwKDxRCBGKYhJ8il3ilYUnchGhsX6AnxkPjtu8inl3ZlbLTjJJdgrBx2ChgRtD9JIMS2uuBHT26K5pwcWyxEYSGOMgoQCLwEChsopCqx+Rn17Aqcx4O4vmidGR/4ERHSPAoQT0doWcQ6GOVYJjwIp7rrXNxyw5aV/ZCM0EHrISQzki5cCwk27UVG7GY+Ir5bW15e8biogqBd0EeOA6IYf/ah3uwh4ut+RYOI0RfSFT7aP6GV/3++rG1rVoj/HyMs9j1sB79Enwrcr0hK2qD9jy7YSlGHoZv80GIRWXCFbbQn2GBkQKCT0JvBWUr9z4fngwmRXSozwAiWH44Ipp45wKX4aVr8RaLJbXZdAtCx1htUWzVf6UmWgALIFzO8pLxR7FFdWp5PKKyeBA8WKKOvNeln1EM0A73VhQOIoKtqAuzQUl9Me0sonI4EROVoSq+qlPhTuceGBSHo/z12okBHt3qW5cX9hyD40PmIfzSfsXgnp6YRokgRJtmuh+Icw2iZQkOhu8Dlqs6K3x+J5e18+Zx8pJG1XPGsF4UJCdaGdCQR8KVQEuKNMlDk8I/amJOeo/1Jq35SUt/ukwH9odMwNB2OsYNH3CLnqTz++TmM5o8ZMJ6D3MckrUdunfN4jfvbJ0SE7nEIxkXKl/va5qjbigp4T3qCwl1QntjwEPUUchagdzKbt02ND9n61tym5CFxEEcSVPKP6D2te4qlQ0tVUWiClfp1IpeyTk+P2KfGYceK1cDKJ8oO2ZEWH2MJQFr7gddAAH3WR7m7iauzf58Et3aNN7YFHpzUIq4tzlsoWnBfnxK9zUvh3TU7YB9/1oH3w3Q9ZNp2x1TXRGfEw8LkpHODkj3wqYSOiQfmk8pKgyzWt/N913zHbNTPj/QgvHcqPii/mRQs1rs28xTYjtlRiT3/ENleatrJa0nvmBoP3vmeXTY5h2A3ZRqVtkeWSjbWkFGfE46Tgsqp2fXHZ3rw+Z6X6rbE4mDdHx8ds//CIpaQEtNqcPoWsItmnVLdTS8se52EQ6POhdMqOccpINvCs8kCIGmdkG1EAe/HSZTu7uCQ6KzweAI83on49pDbT1SHhWaxT54s1lMfl1TU7LSWe8RiEXDpud02NaH4Rc4CxD1aquTAkhJXPcjNkL128ZFeWJZej/IoWIM9NT+2yQl40U2WLRLsyg8FgxQPKxTTv2/bYa6/ai2fO2dLGhi0XSz5/7t63T+RLNFC4wth78Ei1Laq+YXsTCyHPnjlv//GHP7EfPP+CzS8v2axkFcYUvHb3dy7Rt5TmxJTGsiE5cznREm3UOKvu+hd4EtBP0EEIgN8PeANww2igjBoqkxgCvOugTmR7AoEQ63gw8GwA8ECIiFZiMCCwYUAnWe1v25D0jYbwuco2AtWTcv30BOXpRgFoQu839erXCQMFAQxRfOF10HGehZpt21irW3IkYYUR9Y9oTlz45vwF+VR18/fUHlbtva7QbuURKLriRaKttKkN7+Dd3gWQZjvDgQuEao8HcqQ+vfcBV8wlL0R0dTAc9PrH+Y7AjQMql7b0oc9/8FYAv+g7N9zyTFm39SymenqaXlm3NRyILnXUTnAJ/tUWbtPP8MfbGQ54N+gX5a+6IFOwMFKh7OaIaOWE5lPc5svn3Kt6tVuU7CJeIpkDPaK/mBduFC0qfdI9DjB4CufRGxN6V4NkJ46fsL/66ldt155d9pFf/7R0j1l7/lTXvv9UyJ58OWSTI2YP3BW2Ny6E7KuPmWig2X/3S2YHd9HX6o96yUqXXpIMsmSFuz/h3ogEKu+2a+JrXZel2J78jb/8kX3zGz+xfbvH7X/3j/+27d2/68a4C/PUucpLNJKg3wQLjzAXbiC6HqvdeAKw4BTL9BZBJJM1i5Kn1WYWF//iz39kD73rXjtwcEYTvWyliyctu+9uvY/cG/SlL6aUN3wexAe8EADKaHKKAkb3dM6q1bp9+9s/sa/95Q99u/tv/eoHLfJP//nv/F7v/bcFmgag5OOK2diUUiVl6/pS0dJiiDkxtVsa6dV6eyA/3MDS4V1icPfZSGjCYqLt15Ntm8jut5cax+1Acr+Y9pDGWMKImC3EOaLvbFHo1+t28Gz1BStKOL7QuGyZcNqGIoW3TeeCmwQv3GZZdeaIL4TLE5uv22Z92RbLV61SXbWRVkJIXNG7t7k0gO4WQvTZ3r12o2zniqfscumsrVcWrNhct/HwkCs3geusJq4GlMlzJ3C5cc1eKr/qE+Js7YLtTsxK+LlJDN4WhISUhdC8ECnb8dZFjUPLTq6+KIFnr/c5AixE7p0Aq5uPFp/w3j7XuGCz8Zm3NdxA+Jwg9z4RciACXU3YVzInbVd2xuaHlu2jD3zYdo/0J987g1q3Zi+ovzBsPFd+SULelOUjuR7RlMIoJYbxb0SzdurcRT+ektgJ9BNAf+SiOQl5bWvaujMJxymeD1xuNPC+o3896Q3c6zOFfjtZPeIT2hsqSZGLR2xy/6xlNWEJrigKbykJXhfPzel3xb0XcF3Ggr9dH9woR3/gc5NTAtSm+NSsr8a9U4BIscfeFQAJItT7jkHkAMHfT2IQ8Yvi7eDMsff8DgG60tpcdaOBGw7uMINBwwErJlthO3qFm22b4Kww9xzH0N2mj9+mL27UE4bZMxz0PQ62AtsqOIoHI8B2ZWI4QMu51XCg+868pWyJUQ/WB4EFD4aOBMJQJgiEmGI1CNxT/sSPYZUcwSzqijf4hFBE/YR0ygpjkyQGMSMRZ+okJGU1eL4kwbpVtN3Jo244CPD4JsP3MvA8oHtF/6BpeD55uYN9Bh/AayCekYAhmtqoWvn6aUtPH3HhllVk4hLQLzA0DY4r6J6f8Mi9DFQIQX641xJ/wqiAIoknQ23poqUmDni5pGOrDh4R0DsaCG1HYHPDgerVqhBDIy4cC04baZXAObZSJKX4162ycNbioj0wbILPBsYDjQfCSleMWYpfV8I1Kzn+nDZqztEN7knAb9UTeuNGAbWdFX8up0F6AeF/eWPFFip129C8oU9j6veKBF7SsIIt0cH5Z0dzi9MOcDOOCS9ol59eA75pXFH0MRSQL8PYlPIexmtE9eV+VeOKt5YLZ5STzEqRSUt5Fc9tqC+aRV+pTEgZR4ngOMx+PBxGsaH6YcxAsqS/Onyq/+pCR/BEhMrTs6rO6qwfAeX9oO+qFJ4UbWOFqyL8FY5FpPh01zSedcnJGCYk44UCo4hkMKUKSyDrWt4knFlD/+PyH3NjBcIusRiS8aq7XtDXCKqskkWxR7SkjKoeuFwX19c9wC9BglMY3TA+CRc1atTUr0S4a0OaI4eHhu19hZx9ZijuWw0mEhk3UiRUt5ZaRj8kVKeG+BueYZxAQbyJBwsF+6ho9XsKeTuUzdukhpl2l9qB0sCgsC2Fc/LxPphRffYkYu7xkY9HbVp5vHcob58aG7V35TM2HG3ZpgWR8dk64oqX8huWUH0gm7ExzWGOs5yRQnT/yIj94u499tHxUduVjvi4ujFPgJFJXWV5de6xXEJCNWfzx/3IzftHR+3XpDh+EM865cVsxiiCYcxaVTt74ZIb0vKiJ7N69z1Hj9oDhw7Z3Qf2+7YWeHZLY8zR3EQRx2sup3cL6izmYzuet3RhzI4qzXsefJcd0SenMHDiUUoXBik3aqmVoaoUH/TK5pjGb9yG8mOWH03Y4X1j9oEPzNpdd+u+3gs3pDRspi1bEoJE89aMDkn2Eo4pfUv1ON8zAvhcpD26OEHjk4cP2e5hyV7Cv2Jt0eqhhF2pzFkylLHFYtmuCEcGAS+H/SOj9vCuKRvHAIQ7segMiia0B3w7vbBgF6XAV5mDA4DnwBH16f6xcf9NXAJq4sEM9VmU4nBe6da3eDnMjqXt7vGslcKa37FhXaI74E4kmE+1eNYqogEXF5dsYW3NjXngFl4Dh/fs8W0i9Klmql0oXxSi5uxC7aqfwhPuxu2lM+fs+opkHsZYSDGSFw7grq1xVLbW1Bxuatxa4gsYH5P1VT/R5gcvv25PvH7cjY7ENzi076CNDI/6HHSlUHMg2qlZsklMhJQt24RdbG2IjkQ1b9o+11BC6TNXGBkUQZ839I0KxBQgxgDGiD6wBSEhmpfQ84rkosFnAIpoqo4nGWmROSkloAVZAjPqs6Q570o698Xv4yhO0mfwLgirTDwS2PbQX5HHiIAxQkRSinMgn9PPtKOtPE8fl7ygdhRGpcjp/ZzwrqP+8iCIvfr5VgfoXzLlYxK0NeCHfcMBQQC9toyHwJ+pnd6nqm+/fwCnd9RBtJ8tkHrYexJASOMU1cUzDCCBjBsYRn0+A+SrdAE/6hkMNPbRckl0NTAABaD6iM6j4PcNB+TD0Y/gzlsNB+LZyDnqZ1z/gQjKsfpUSByU2wM3HFC+6hhsUQh4M/9YuKCvMDasNtpWaUctG2XhOGFPrT5qifSwHa+ctmHNjUKstyCgvN2rgKNn169ZYvqwB5T3rdzkr/qvb27YH//xf7GFhWv261/6Dasfjdjly0n7F38Zsp+8ELPJobB98WOS9VMh+8Ovd+38tZB98IGu/cpHw8JhdZ/4fvnqy1Zbk2554IOWlExAhdcby3ZV9QlpvsZbEXv88RftD//t12331JD9b3/nF+3u+45K/gjwjvdVW/W9cEIKvSrmW3ihJYPgyr76GaOBy86CNvK47kXULknl9qd/+oh95MMP2q6ZYWssX7NoKmvx0amenAM64bUg/bNWtlh/i8IAvhA7jN9h8Qk815786cv2r/7Vn9r0WN5+4RMP27PHRff/2R0bDm5mzJ5VBH+2JnA8DCufWTErtigMAoyRv7cDX4lWns121sajs37ueCY1YgeH7rOR6LAdTRyyghS6wYnyTmF3bMZmY9N2IL7PRiJDgRK8E0ggbUtobVc3xGwkTGpSsMIV53iwzLBNFw7aVP6AzRYO2WR+v8WzI3o+dPsrM6S0wWf/XkzXWG6v7Rk6arsLRySETEooF5FRX8BYEWxZVQvcagNljcHfqR+GInk7nDxgE7Fx25vY48r5z9tnuUjW9qf223h2t+3L3xVYJXVBMBhZD6Z3h3lHJAgdiu+36diU7Y/vtZS7Nf989YpLvLpL+DASGfaxzKvNWP9/HmB7y57ELglx43ZP6qhwLK/+loCvMSc4GjiQGJkRMwriLHBcCkdhDkJDTP9y5bwEwCXLSoh6S134PXhxq/d3O/Cz+sWIPSAfSoCI7MhowSanRtxTYWWFEyM0Trm0vfjsSQmCxJAQ4xRD86NPBYPl8NkRgWyuS/nJC/843qVXnzsGCI5Hei1ZdJhTELYofm8DvOkBEYvrvk3CI8h7vwTP7whgKnj+iIHirXBrbITbZCQyFES/Vzr23W7z6na0instmBweFoWhHRV94HZ9MTgW0JMbxzHukF+wVaElGruN4YA+cMOBchRu9MHLlyDT0RiHpWjc4omhZ92GcLss5VMKTzzZYzoIQA6BwBLCWIEw0GMyAIwmaJreRXsjjYQxDAeRWMQF4SEx6kZDjDSa9hUAVyZ7/cEnDDyCIISQ0qi44hIYA27tM8aH/sE9rqVx3rz8huX3v8sVeACDK8Yc9xRQegyy9IfHLtBvaLYHYpTAgaLv3gj+Xska6wuWmgwMB/rP6wJtxRgAuOFAgOEAwFDshgPlTZ1atQ19z7kAxf7Dxuo1iw9NiChlpARL6VV9WakGufAmw1hgUixh/huVol1aWbbrUvhLCLoSmnHzVmW9P12IE82nO5gXjAr7m39y9ox9/eQp++7p0/b83HWb2yy6gDqsPs9kJBDok1XcBsGJGy0p78Jx5bUq/LoonH1zbcMuat4vS7gA/9p63lSbMSgwjOzzp64YUhDd55TuVSk8b66u2TxBrZRXGuNcPGct+In4UKQpIUwCjjrEVwz72y36AXFxtccTgbFt0L8Inxp7daYbEjBScKxfw/kc9ZXyqjYpJ83pmt4R7ovehk39xzz3mqu8iMYrKWHd54MUBolJWSl6xOupSiHBtRwXWo451MuWjLXFb5WvUN2FYY057sq1UswF8Ib6a03zoaT+QelP+7YyzTe9F9PgYJjgjHr3rEEh7OEVx9AlQh03qjSULq7UfjoF5ar8fllErGe6sH888NOQ4qXKiJu4O3eTb8IVPNDYIxuW8kdfttQfGFiGNZcPiee8b6Rg7x4Zt2P5lI2kpFSrbhyrhyemG6Ak+/f7D3xyxV+4cf/QkH1Aad81Oma7slnxSskxzJGwxoAeZaVKNBE0RBGOSO45PDppH9u1yz6xe7c9PD5m01LgiVPQ5/flYtE211csKaF2YmLGt+wR8Jexb0g+4Hx/tjFgkMAbhm0KzDXwLaz+yEY1jyqbVmqoL9R30OGYlCxXaKFn+o3CW5GiX4Lm6j4neICjZdevozacKyhlyEZzkgFmdlumELXNdtninZBVlkU75jEhxa2cmLGKlP4aWyNE+0ZESzlWtKo2swUlp7pP5fL28O5d9p5pFjNUBeFmSEI+W2BRQNLCB7Btg6CGKpN+IjbBbvp2z4zdOyF+LPrgxxjqmdMzXZiqmpU1u7iyauvVm7EjSL9vbNTee+CAZL+c+pwVVgxdotsYaZWcgNXECahqbhDxPas5Pj08ZJ85ctT2ie8WUtOaUz0vKHg9njEa15ZoD8oE22PqomUEIhweGrGje/fZfo0nhkOJDqLPXctnpi0RH7YpfWbjkuNFDCqS6RfWpbSoEiOFgt29f78dUN9Au9me2G1VrKFxBe+hO5yWsKl+PnV10S7PzxsxLkh3/+HDNpTPe/1QPiOaJVGND3hXj4/4GGY6BY2p2tldtwwBGvUuAfQwcAoNvQ4eGFq44O756sC2eKXPffURwLjgZYDhoJQOvC8cgXqARwAnK3CPOGmMgbrGISM5G8MBngZ1eChjpodsQaAugUKMMUD3emUH4yp81UTnflvp3MNM7zPuMQyxqnN8KGWFEbYCMe9VB+FeXeWjDPf5HUo3detK2SPfoE3wWZWhPqaiGA545lXWJ8/YjoBBAyMGv/v5AeAcWxK6xEUauA9w6gRbEkLKu4n80+8IQO9CD/n0wIuU3X+uTz9ZQe3vGw5Y0NQE9zbgMYGxAEMDcx6DXHer4YAYB9AEl3VUD+5pDrZonxteBtqg8cQwIwTT/QEZQn+MNThBsMxYO2dj0cOWC4+JVkbtaGTEJgsHRC+PWCGKTnBrHcT4LFRZVLYZi0hfi2iuYdhsqB0/+tGP7Cc/+bF95tOfsS98/ot27+gxW7g8bCfflCLejNoH7jO794DZy6fM/uJRs8mRkP3ax7p2YFa1apWtdO01q69ftdTYPsvMHFOd+/3UEp2B9lTtxadO2u//66/axPiQfelvf9Tuf/g+6Y2DOm3A5ViQx3sgPjTqssdg36B/EfsARZ8tBDxjXrKI5ls0hUubq2X7wQ+ftQ996H7pbuIlG6uW2Xe304V+Xi6DSx7B89NPUUAG6QFbFDAoELesrTq98Pwb9i//5z+2keGcffojD9ilayv2tW8+8U4MBypQl1sq2H9B5TUImyUp+WIuuFozafqAwM3fIPTv9f/6gADTaouohyYs3dAEFCLE04FFFQRAwRvswJ8HUF65gmjzW5BqAFyAKq8HbRS1QohkH2sYRFYHQ1Tc00Hf+cQq5hbHO7mcwNx69fPxC4E7nraoyuTCKubHmkmg9H2yGBFYcZMwhpVwEBmAfl8Fn7dOyHcKN/JS/WIRjXVPMPftFtRBAiRDGLhe7dyfgE965eV7bKmX/n5eoE2DbXxHRgPeHbjICxEB5hSSENvFINaQgCAhxffIDk365OXkh2Kp5EdUelDGgbz4q4vxW6gsQVUMhb7oPbu5PaF33QBwP0i7HfhxbuWShPW4Gw4cb/Tnwp36Gwvq6GjBRscLTvzOnrlquTzxH5r2wnNv2uxuEVO918+etATUay7O+3jFJfAFKw/vDFw5EuFiiwFRVt8xfrF6T0BE1QeC1bc+9+t5JwBDa4oYsoocoW96dQh6k+8BXdlKYyCW9IE6T1wLhtx7MACD798AxlHj0V1ZstjoeJB2C1Cuj/sOgLgR1K0HSPpiEIzvjoYICWFcQXDELXnDqLcxHFBXSsHIERY9vtVwoIt0wu2O6FrMhQdor1qtT/oResLxmHpL9D1gWsEFrQrychqo93glhPuuyuBYUbZZrdQ3bCgxYUkpNLi+kxah040GvKe0UeXbbVZUFylHou/gdh8ohzHgtA62HDAXK/NnLLf3fp+HwKDhgD5v6V3Kca8A5c/2AnCDOt40HEhoETNsrF+3JMc7Kp0LwxLCKAMjruet+Q8WeIBF5YkHAPn4aQfqpKb4wrXFZXv6Zy/a6TOn9HvN8ikx33zgcgyN5gvKMYGT3MtAdJ3o7d/42Qv29Rdesp+eOm2vXr3qe9GHUzHLML6qnwr0tJ3qhtInpWzU7Fsn37Q/euVVe+zSJXtTCsjp5RU7vrTk+8lnshmbFN9FySIeEEdqanB9PJckqD5y7pz91Zkz9r0LF+zxq9fs+PKyrVaqlpEAN5xK+Yow2NISjuEZwMkGz12fs6+ePmuPXLhoP7582V6SMnDJj7QNS+kSf9enB36L0j+imeIBKD0NKSlXVpftleVVe3Vpxc4rzabyi0uA5JQE3xqhsYHmwO/qEpgJethWuRsSws9urNsrCwt2ZnPdlhsldUNbCluAe7jqs6qKIo7gGpKCHQnreaipK3DlLjalRosnEMhQtdIIwiMwGuibyDUkuC/0dloSzioSthot26i2rFyWMiRcxpOKQJN426iLxBc0j9zbRlMB6V/470q+xKmMSbgLJ6RAST5RXdlugYGBPAiqx3vMNzwfEL5QaFBU6Wf6IBkWv6AfpHQx5ijlcfVnS4oHWx28TJ9g4nHKmy0g9H1CeTAWGB2ieu7lM2PEl130kkxAGvKmn9nuEBOtgePS//Eucx/FUnVVv7JKCP/02COqN++wrx2FAOFdQxDwO+WJkaElnOUkj6bwLSflPdsXfIX7dckoGArYxoThiotOqIh3VkRTqBtxTsII8Hg8aP6iAPnWGP3h8s52i6podFl0BRf7pPA0GxceqB/DCclhmocIyvRQSHiTkCKKLFApdzUHNH4V4eZy0dJVyUbZGY1rzOrQKNFavKRS6qRdUmwnkzGbzqQ8WOj9MzP2vj171bfCm07DIuBzV6NM92u88LRgnk5LEZ7ID9ne0RG7W3LA+/bM2LGpMcvi+SQ5jXGlL/jD0JRqbVpeHegxBJAllA9HrB6cmLD3HTho987OuJcKwQzBEXANPGF8cWsezyRtLJu3meEROzQ1YQ/t3WtHxPNjyZzGOziFALd774ywaJPKwXiF0Tevtu0rRG3/RMH27L3LjQZ+FLUQO6E5Q793olJY9QmdBreimlNDKeFmJm9TE5N29769dvTAfstlUVCEox3JJCqqGVN7lE4DZjX1fbEmGid5MCMleWxk1O49dMj2Ts94/CqmgWppcfUFC4yNuMacvlKlNXKGd1RJNDYaZWFOc01t2lho2sZiU9lHbH2pYcWVmvhE2FbX2lbSMMbUaa26ZrkqExcugP8EUeRkBedTvT9Wp5OaT+TpxzV633KZpYULWdFClHlOXnDPAj1AYa+XOrbGgqv6cWWuYqmo5oHq0vZ+Cjg52xSgJl1oKHn65DOrFBu2tFizWCZh2YLmpsqWGm5JjLUYLqSo+XwRYHjwEx4w8HMvuC38Vt7ib84L1K7++31FnhMQGPvg6EqecT9oG8Zt59/byAykCUuGDaku7aGA3w0CCwa+HYG8lQ8XZbpHAkcjq63gJ/OPbQrQCLYxiJy6cZl3XY6mPpTdqzeQFL/idAzwlfTUmbZ7IEfNm0FwjwPkRIyJ4FkP+OYBnpV3TVkvFtWvNmW5mHQzlQqdQ0+LaR5sJ4u5/AL9qaxZbGy/xEAMEyE7fvK4/cVX/sK3Rf+9v/d3bf+Bw7ZZ1Nivhmxa4t7BXSF78EjYrq+E7D89IjIilvOL7+/axx+Ct5Vs4+LzviUyNX7Q0tP3uAcjwMlUm80V8cYVO/Xyafv3/+5rblj77d/8rD384F2+9XjQ20AzUDKq+CLBniV/cGrRoGxE/7ZLG05Xo1m1uddvGGFdHnIDVMSuXlqwV15/097z4EEraK5zUkI8LxmoNx7uQavxRK+Ms3go3hE8EBUWjW9ust1T3CeasldfO21/8AdfET2u2d/6pQ+oTzbsJ0+9akeOHHpnhoNgtVGdj9FAgn+nHbIrV+YtLeRPZ4OBuAmwgwDZ+xDcufU+2xTKEmbjNmkTJoKjyc7KvK/y+MT4bwSqR0sCLcKiu8KKScVyUsBAsB5T+JsGynAlkQmjT1bOMCR43AExW+hTP7K4KwBi1uy7ZcBdoO9PmP/ade3Vy4MrMi7Uo6569IwI3Aj2ePnL/Pe/ABCO3Yp+TrQwuhC9Ha8C9+zwLSOsfNWCfpTS4cespaSYoCCpUXNzc3b8+HHbIwZM7AVvaO/iryuyVu1s6HfVhTzG0YvuMRR/9y3QrxyfA5fqyMRGaYzm8qKWSK3KYuAPBoYbrO81F27u2TdlwyNZK5eqdvL4Jdt3cMY2NopWqdSMI1HBiubakgfOi49Nau6+87nlK6IY08Q0otkhx4d3BDChatlxliMlbwY0VF/daVUgbgiBGkO8BtzF6g6BdGwPiHhwIMau92AABulSH3xOomBKsYmOTfjxiFsBg+TtoD9uN0DMEY+S221VYKXVPQ4ob2tf0w81cTDa0VPwB8GPnYSxuDB18xkuzSZBr7tetOioGFcPP4n066B3XTjAMAk9Af/9tmqvy5U/zXNf0dezkPozJGUCYwzt4HQDTleIhlMSSGMWg36pHhi8SO8KCjREQmcQFVhMvmcQ6IMbSOviMVJgoHON9auWGJoxArhC35z+iSlHJECTJ14C4KJ7Deh3EOdAwhhlVDYsqnmMYg6tapVXfW77c70LLWDe4wXWK90NTN5W0QHqwmp44MEQEtrV7Mtf+ar9i9//N/bTp56RQlSzw6NSCPY/IB6heYrRGcWfSOTqK+ITbEgZ/trPXrR/+e3v2M+kzJ+6Pm9vXLtm5xaXbCyfs/2TE+ardyoT/OOIpZpw4/mr8/aHL75kL0t5LzaaHrwsCK5G1PWSlI6wHZISFPe+Vb9oCBnOkur8V2fP25+/ecpOrqzYqupYVJoFCcrn1td9//v+kWGPIE+JtLUifPzZ/KL9hxMn9blgK0qDIWFNnxc3Nuyi0hVEazj1AHdzX3mPiYYkslbReycWrtk31bavX7pmP7h0RXnM26nVVa8rCtdoOiO8kWgEjggfPDq36jovpfKH1+bs25eu6nPenl5asdObFVuqtYVSESkywg2ERdBU9eRCqExpLrckAF9U/i8W23Zio24LuldRH7B/PKO0MSmc4bQosxQiFB1mENslFqUUnF3ZtFc3G3a2VLENjXdBCvBQNm2JVNa3LGCA8CM/1a/EOWC+YRhgbmS7Va8KHg5MmzB41UU9UHlSAb2yKg9vEjwr0F14SnsbEg7xNojgbRDBXwK6ESjobHNjjD1WRDQoF0MD/IATNxHO8ayA/ia6DeWlnKS4YVhA8QlBl5Wvb70R7jMnYhhZlAUKAXMzFQoMGaFYsI3A+QhjojpgOMDdHoMCAi5GEIRTjNR4C4D/vEO7slJo05L/4HWAC7VKA48grgZ8KaF0Ld3DcNAWPcJogcGjHYpbenhC45OwpvCa40BdOVFfcpJSpVzyQILgS1JTqlXblMKh+aQ24d2QSmiu6H08QLrQ0XpTcyFh6U7eYuWQFTR/UlLmm4lxq1eDbU1wiagULlypUeDHEl0bTaRsSuM+Jtwk+Cdtjqs5jA3eJ33+FkHxVZtHCyNS+sft7qkpOzQ24nEN0tRFfeYKK0ihiz71I7DZ1pMdt5mxKdslhXr/mJRqTpo4cMDunp4OgjC2RGeVjKMQmb8BSKnqNtXOuI0Vhm3P6IjtllIzKfx0T45I4FZPkD8CCxJ/pqX52JRCzkosCmI22rBd2Y4Nj++y9Mi0+kM0WXyCLZUYAThZAQ8FbyM8QXWIqc54kUzP7rGDknNmp6WUYTTQuLPNQJ1uTSkTKP64LxOskaM426KfuWTEds9M2+H9B/U5GxgNwGu1o9DdsHooZrV4wY0oFEZXxbptSwqxI52clTF6xCRzRzpWXG1q3DoqO2KbS3Wr1EOWLCSsVMRwJWUxE7WlK5pzmqAo38vLTck5bMMK2+Yqq97ghuiLlJ22tNp2Iuazku5VsX4EZF6KbF19tY5Xm/hZu9G1xcuS3fRWuRm2xcW2pZNhW7hcEo0W/8qwbUE8RhVnnMlHHa+xRz4MvkeEi+VS05aW6+75mR2irWqncDUpHMVwwLGNpPY8VHeMAG3dp0Mcf3oAT+V5S+PbrzfPmWd4X7AgFRzHqF7WPf3zT2hFSO3rsM3Cy/Hc+M/TR4tFT98aHvF7fSDwrS9W6d3+Vo++8YArLH6EdwD9iL7mZWn83XuBuvSqjuGArR4uQ/TyAbYex0h69DwMI4PvAW44oNythgPli3cO2xTqonvVRsaykUnLRTIeHyQkvYSjiHeUS5kbePQV5y0+ssdiovVXJNd/9atftetz1+1LX/ote/8HPmzFctIuXOlaOhOy9x4Tj50N2/k5s6/8yOzyfMh+5SNmX/xw28aSy1a98pLVNhctu+s+S08ecV2tD422eG71nL3y4jP29T/7sS0srKuMX7APPXTAChOjPUW/P+aiZfCb3qJ8YmTSdc5BcE8AXf3tuYDT281VkSAWmzNubH3jjTM2P3/d7js0bsOiGcnxmQFZW/lonPE2IMC0b1fr1QE8C4wQGtdExt5484J9+cuP2IXzV+23/85nRYtD9qPHX7GCcOcf/aPfvDPDgStcUrII3oTiSATGsITlBoivgc7l05q4NwVgiAZ/g7D1dx+UswSUsgThuBWaKYunODPyHe6d/msCwmFbQiaxDGACsdxIsOKv7zcH978duDGlLSVLhJfVl2qnqnqoXrGMBrzgSi2CKmPC6jhnkrsXAAowREdMgXp7zW/+99cH8tSFKy3HgEAAvEzKZisFBAUhhj77b9FvKm87rAL5UShwW0YJ6V8eSZx6SthzpYBLwhhGl3huTArxiFv7bt0OIiYpAQRhl1MbEIpuAdWh2CpKCL6sOVGxpJi7t10E1eEd9kNgDJJinJRyI8bWrwej2f/r//ZPfWBEQCDPFzJ2z337vU7nTl+1paV190wI1yrWWJLiOzRqsWG2KOxAXHcAn80ozyJq7JfauifqTgC8dIKlNnlcgq3p7yA793ggKKLKj2QCV62tsFM27hKtvuUUiJ1e2olG4anQXllW/0npxMthIAOpwtvWYxAGxw2A3pDn7bYq3NZwIIAusKId0thvZTKsYLYqZc/7lmfKpy1BvVVk3zfeTQh4Qc3ciABegN/0ldMRzYNb8ubN4IJB4+3QPzoqKiaUlMK23liyTaUtJEYlkOMxFuSNIuDGTf+UsIaCrfwDd7yB9jGnNT8ZjYgEaj/lRfWJ5fH+EfNXWe4RhAFDQsQthgMB3mIYBsLE71AfeRwDlYEQQr83iisWL4x7mW44UFlRggzRJtFN6AT5Y6iA4baVH/ljSGBl+l///r+xJ59+xlakTKNkfODAkE3f93EX/HHXJHAotAJFhzacm7tmf/bTx+35U6ddKeTiZIKy3svnC3b/7LiEZFYRccNFTYlYceGyff30OfuxlPANvbcVENqTGrt7J8ZsQvjB3PfAZerPFyQ0/NHrx+3Cpmgf9LgHfKsq3ZqEwKyUhXsK4uG0S9c1CXZ/dfaseyb4kXNBEv/k97IUOtyf75ECMy4lxI+OUl1NdT6+tml/cu6aPXJt0bdhEJW/LJy4Xi7bmbU1z+PQyIi7hQc4EJSJMeQ7Fy/an6tfzm5uelT/uvpmtda0ixuclV+38UREigeu4qwIdiwufE9ozCq1hj2+2rBvzJfsh9fX7TnV4Q0pA5crwhspRmNJKadZKdVxKdqwcP1hMDm3UbcfXlyxby1s2FPrG/ZGpWpXEH41hybzQzaWyfgqsI+TyuTUChR66Su2IuH/kvruTHHNXiu37FpduIQRlGkjXIpKsELx0IwN2tiWgKY86uLlCxLWXi5V7VS5YvOixUWVGZKyS6BGVnzZ6sBqu3sqqJ/jKHdt8lLNhcMEOZSYJXxDWeLscilLUofx2MBwgHDPvEDRBw+lB3m/+6kS4CH4L9xMs9UDLwopf32axVhgACAfDA4cU+iBNmkD81PvoFgw3pzrj8EBIZWtKPBClFn2mSu1uypTMp4IcT1n/zveCRgsfOU2kbN2OOlBFAnW2lBfcIQoFKYtPK9Xq27syKaIz6D8xC8qmnRJ8RzyaUop4hQRp1qqkzpJ74v3qW/Squtwe12KhOjG0H6ra3xK68K/ek09JeVT/csWH3cl76osKZ4YZpBZWIWj39Gh2121RHmhaHsAU+EcrcPQEfSTytc44EHiq+fQNOXNRXoMQ8mGZMmE+Ew8axyNOlnI277xcds3NmajUsYxeuCp49tqiIlC3VQvVSG4rxI7jJEbadXv9HNIdRY9bYkOoYB6UD31VTfUsrrkwpb6G6UPw0C+s2SxcMs2EzPilZo/GiOMxjGT8qExbmAA4F3lo6KFYy1J4cKxmHiqaB7lBdvV9A7eHl2C26Wl6KmuSofiypwITgWo6bfwTmPL6UikBSLWtKxtqs+6thkbMz9dwXGuq3nSkrJX00+NXXxY+Jv0E0TwWslIJ5qYjPuWltxwzIam0pZKR2yIYIP6zRai6ppoelztj4dtY1UyQVvjm43Y0lXxLcl0CeH54nzVitIpsOkvzdWtUW0ZztfNa2tWVT1W1dbrixpb4S5q9tK1qiWk7CdyceF/2JLpqA3lIpYpiG7Fb8qDKLXMiSDorb6pP4CIZESi6xcms5YtqB/oOw1oRrQK/GarBHv6A3wJ5jlHK6JQq2N06bee8x3jqIbRiJ8ANWYu+yX8jaif4BPBWIs+9PrUZW+lY0uxbwHwIoL7/SuGx4H6p1EYCmhG/5m+sziiSgunA8OueyIqZ73ghoOmeHtAnoQnyoOtoswb6qhK8KYbDugfcOt2hgMgofm/neEAQudeCZp/g4YD+sT7XWmgzWORIzYSJYZb2BLNdUsguxNzBzqsfoQODgLzi+2B4UZZdeyaqJJ95/vft2eefca++MVfti/+0uetFRqyi9f1XiJkR/ez0BEy6cr2Fz8yu7YYsl/+SMd+57N1GwldsPrVlyUrlGzo8EcsObZfXXerHIdXxsXzJ+1P/tNf2NULi/bbX/q8feZj90lGz0l3Qsfot03jqPawjZagh65b9xY2+uCxgErIIZFg0a6HP8hGfPq2Bc27lt772c9el2xVtSOTGRvbd8C3BPfzYszck159wdGM/XEjD7ZI+AkLks2vXF+zP/qjb9iJE2ftb//GZ+z97zpgf/6NJ229VLcvfemL9oEPPvT2hgPQx2MasCcixeo3K99iVvpbWl62XE4TJbtVESDVzZHrfx+8dxPUcCFbqhmxlAhMLC0E2DIIf5MAoWmWV10AjYjQR1mRcqHvvz140En9tUWsz2y+IQF8TkLikl0oXxAjSFs2FqyycSE0Y9xg5Y3vvicaA4LSoiCD1PwGQX0f1t8AsLrh+4E1fh6ToWe8QMl0pWNg4v9XByE78Sfa5TWNXTEwFPSuoA4SIlWvWy6hKIHXMBDEssNuhHFDDKuZO9QVw1hNkwqBaXRkVARoC6ET/jIfQuGa+IjeczqqgpgOt8yJOwOsju7xkhcewtW3AQRh/raC44Xqx6oHUy0uBlKXsHX1xCkbziUttQsC93Pgggitn2KgPvAtCj/HuHIEJIzADQ8Ddei3Aqb0dgANgskRGO/W2AZvDzcCIxJZdgfYnj6RVnNKihiM1U9XGBjXncaoD8FI3fqOb5lQO0IStPoM5C1jynyWUI1xQQSxd7MHKh+GC674mPNOD/iN0N8pbVoYxX7LeHelDHWUb2e9bLGRgjNUVjjdG0DFg96RlJRQKX5uVBjI+y2g/nAjpeaHxz4R43aDZyhmYxJakxJQcZl2wdo/b4x2UEfNWw+SOEjvqYD6Bo+giOYmvKe2Om+p8b3+LmV2G7g+0zdsZ6h4f/SZ7U3DQWA8aK7PBzxLaRFIavNnLDW53+vjNAsjnXtRBfWDfgTMODAck5+7OYrWoVSdfP1VO3/psmVzOXv4gWP2oXv3WH7qoCtk/b3+HWIjJDIuXF5anLdHn/uZXVxY6jUwABSQ3RMT9oF775JSLaFf77LKzWqrPjy2wRvLq285Hq8P46mkvXt6ynbl8u5GzipfReP67TPn7Olrc74XeTtoqQ840u+DE2M2nE66gPj60rJ949w5W5XAsRNUVY8PzM7YvqGhntIYk/DVtW+eOWOPXrpk6+D0FqgrzYaUwz1CodkYc0v4JHzEwPLi/HX72tmzdrFYDF4eAIwVxYYU2G7E7kmOWVxKdLpdtbh4W1XPnil27CsX1+zEWtXKrFwpTUM0aknC16IU/HwyYrsKnNWNYhX2/C6Vm/adC2v26PyGlBQJYqoOPVQUfb8ioZ9V1F3JqGWEok2VS8wBZaMqh+1avWVPStZ5dGnRfryyaT9bL9oZ1XtJQjp7+0dZCZcyyXzhQjoCd8oiaseLJXtU4/jY0oq9sL7uvy9UG16nsWTS8hJmmQ9t5ojwB9qNtwFu5wuNpp2SsI9R5Fylapvqz6TqNySlqh4KIrbrdQe8AfBg2FDbzuj9NzbW7U3VcQ7XZOU7oakTY7U4pLmtsl3pZ26rH/CMYXSuScl5cXnFXltdc2NOUfSSIyWTwtU281u4Q/vA077HG/WFboDPGOY4QpiL+c0KbVyKY0aKXBhaoCslwZ8YDF3Vy9Q+tgLQpqjy5j5n9EeZ05p3DdWn21G/aIxY0WWVky1abJclPUZL4rK0dC9WXbeh2pJFk8NSnDiatWaNcsn3RXNWPlSM+gYnibCdhNV6ZCMVDi3SvS5bQUW7CPpJt2KkQREn6CEKPAqV/nfPiU4o6sY+p2n0gehnQvcTon8YYDqJgjIIFM7+xXsO6qdImy0Dek/5QG94xtNIJ3AZb0VY5RaNQjkVPkhzsoboXVN5+5GC0Otwy+qqG94Grqwpfbxbtlx31apSyOsJ8Sr4JGOh2Qp2EoCR7VOMD20PypSyqTw6eFmp7BuXMIr4Em08AjR2eOBQT+qnRqgvNeeVTzMqOgwN76ULqR8yJiVVOaxEx4xjG11BVDLvv7bmm0kBjAR0V7NNYxy31bmSVcorNlQQT0JRFY75iQ7K071j1P+s4A8NR6Wcxy2VjtnIeNIK45wWEzGRM8troDF84REU1z3Sl9abFhOuFCo1u7bSsBJGU+FaXTQho3kxkgvZ0HTCklkl7oRsbV5yrMZ9uqA+Ei8cVG4JihgXTrVRzsEd1YvV8OUrm7akvFMFDB16Rp01rhnN22ZSZfU8C7j8T88wArSZC4wcOMClvMFr72vhq6fhDc2PsOgb231RnoMx4DH9re/qF48FoXt+lKXu3TAMkK8gUhKt1XxpFFj0u2k4IH/GCmMctBS6eDOtcFW03eNPKE+MiO6hQB/gTnWjjvpQHTDmed2Fo33YyXAAHoM//fS0wY0Ruo98N2g4iGh+4rnYjSdsrlESzo5ZPjxmCeFdtFUxjmKEx6cSYc1zaClVwLAaXBgkE1LY0fc6G/P2+vmr9s3vfc+O3H3YvvTbv23xxKxdXohq7EJ2cHdIuBSyHz3ftT/+ntnymtln32f2u5+vW3z9WWstX5CumLPckY9YvDAZ9P8AtNVnp8+/YX/8R39sp14/Z5//3IfsC7/4XsulJD9nwT0hnYPqKexnzP2IRdFhFHrm5iCg7ONxEOGUBeazynNvg40VyRlJ6TDSwQTE7HniiZeEny27+54DNrJrNpCZesCOATxd/Qj2gfHBeNYqB3y4pCn9Z3/+fXvqqVfs4x9/2H7t8x+wZ595xb77o+ftk596v/3i5z5mBc2f2xoOhDYqrCyBXQOVZN+FBDAENyEUrl1XLl/3YDjpTCC08X4/3VbY6RnW6pAQq9zYtLlw3RLxEUuzh9KnwN8kiCy2GtaqrPunBy1kS8DPo1j9NYH+RPyZr1+TUHFKTG3Fqp0r1gqviGhtWqWz7gx2s6mxUPchAPTdo+l36uz7Yty9XsSf1UJ6WgiEEQHEYxXPhXdHmP96fevlY0Bw5VsIr0mAUB+UK4Xer8CI4Yy6x3zeFiBaygcFAvdj3Ghu5qcL40DPOk9ut1zqDzwiYllcgvI3rx5xeSeKL26aZyXEnzlz1g4eOCA6eSt+0H5Y32pr1dabixob0VL6+E7auAVwF2tLCMLbgP22W+eAM5yBezvNEYQYYh4MDWdt4dKcvfnKKTvkwVgCo987AWcezBMp/jGMGe/QqOa4TWApdwkXwRkgZG+B23RZELSlpnHEVSulO++sf/86hgMhmmigFOLipsUmphzPGXeut4OtY+Z4jeUfVzxcXcln4O8GiL5iPPCVH1cubgXkWStX9FxzSoL6LaAyWhgVwCHo2UC2CMARKS6dxU3rTmg8e8IjTXEjgnAHYavbREDAk4CAd2LOus/F6R3K/iaA6yqDqM24Lial7MclmG5KOAxJMM7ENOe2MEKnGaJTnHrAsXCDzI1n0AoMBmwrwChYW71qmalDwdzVc2gLYwLNAdwFUfVwDwQCFGp+4y3AZ5OTFVQn0oKDtYWzlprilAb1i9rrxlbRRvc0Im8MBwIMBwhXRDgm1gyGA/ppNBX2o2E/8tGP2yc/+SnbtWev1a+ftujIblcYHDRfUELY07oqRfH54yfszJWrwbMexCVEEUTsQw8+LNoetooEzA0pfCW8m9Q3Z5cX7dX5Jd8KsB3syabtQ5NjHv2+bxguaX786PwFe0NKLorpdiB2K+E6bh+d3e3B4vDiOT4/Z49duSYlXDi3A+Al8YnpMdsHr1e/Qp+qwo8/O3HCTq+u7lgewacmkzG7L5+S8F6xSKtkVc2lRy9fsSfnF3Y0jKCi4pr8+cmCZTtsI4tavZMUfzT79tVVO7la9pX4rYDnQiTatf1DCZvMSuGTklZuh+y5+U17fG7DNhpvLQ+jAcd7jQrPp1lNB3809qz2r+v1J6RI/2hpWYp13ep6F+G6KsFtUcrrkhT1XamEpxWiuHAblRJf6kTshOb5D5aW7PVNKUR6n3QcdcjqKmmJWbArIQVcuNjVGJKWbRLQl9NScn6wuGSPq+wXNzbtuHDjgu7hzZPW/MxJiYwpPV4KPneFb+T5xFrR6/rsyqq9tLZhJzeKdgkXZSmkYxIwYz0chY9x1HFctKUs2vryyor9xbnz9r1Ll+yp69ftVdX7zNq690tBeJxFKRbOcuQgwS7hu95WlBjld21z005oPOekrBN9HyMAx1vGpHjG2G4p5ZMFIj+CTv3om4UxvCj/tOYtR0KilEFHElIEwGgCmKGgNMplNxwMCV+zqm8SA4vSoXgR8C2mPsnX1yyB8SQ5KRlE/QEuqz/Y6x4TDuD90Nb7kabqh9EAmYV2qPPYnkGsAX77EWQoLWoVWxfcqMn8Et9E2Uvi7i+6wfYCeGlfpsEDIdlSP0NDksMaz55Xhy43nPqnfkumEQFz5YrjCqEpYDGXb0VRuU3hQ0ttx6uAKxxqucGgzikK0DjVsyOaETbRs1jWV6ADxZytNJuWCpVsM7XXFX7qDV+LdqsqM6q8U4Fyz/tqR7ij+/rOux67QM9cKVWfEdcAA1YzJoULeVP3A6MCdRUv1Wdd6fw40f4zzZlse02vdm0jkvfTRTDekTaK0QAjhb61wqL5uo8xpirctppwpk091Iej5luGnI4rHYBbvx/XqHttjZGQQ1nqUt09Tpjey4Y11gT9TScsNyTek49JWYyIDrRt2sQjNG86komShZSeRW14JOaGBvJA2YaHtEVzKutNS8al9Of0UGmou/4L+kzgRnuNAXWAGUaFZ5USQSPjKjcpJTSgx44vePhpjjShDz0AD1TVwHDQNygIkJXAW1bXmxj4dVul+vtAXLiOUt2PfcD7lB/gjvih5hVHPjpP7qUZhChyh/JvFvCwGwDyoi9xlVd54IPLbRpL96JDj+C3SuK3g+qI94LLJr2yPMaB5qnjInXowXaGAwx/HrtGSHRjftB2DN6iHfT1rYYD4SP1hN7U05a3PZaLDUtfjKkfWSnPuiece/MoTxZCWBC5cTm+KD+N0bmLF+2vvvt9a6nc3/n7f98OHHrAri4mlD5iB2ZCool4GnTtP3zLbHnD7JPvbtuvv2/JsguPiYaULD15yDL7HnR9q9/2PtBv8wvz9id/8kf24x89ap/99Pvt13/946K9oil4B7q3rWiGZi/mPMbX9VAp7iyq4bWjTIPMBCwi+vGLmvfIz/QLZbTYzqxPPG/73g519em3v/1TmxpK2X3vfchyIze9CsgHPcwNDWx1GKi36/iNmnia2Te+/YR985s/sfe995j9xt/6lK0vrtnv//tv2q69u+3v/J3P2YEDBEtVN+5kOHArhFsoRLR7ngaDChf7YtmuQKR5BMubACKDygEEv4Lfg/cBfnfUAX7WdDKuCSaiEx2zdESCngb1bxJaUjx9NUnDh9GA/SmD7ftvBXgZLNav20rzstW68xJyLls8WrGCiE9GzCIppMhpsMPhml0uXvRJnRFBRln1CedIpgtE0AXxIz6EK/IICUIuHntfNzACFcWMA/d80jtsQf53DJSrvFAqmRgupKtd/kj1dcKsycHWCmJI3NlVdOXBtxJojMDWfl5+ibkSQITJG3heaNL1L7XfFdxen7zleofA/k1WUSYmJkSQ3oojHpCMo4nEnAnqxQoB/c3Y9In+nYAfc6h+iubYqqM2MnAD4Pn17g1+3w6csRCIcHPdMmNjFisMWUlKDBGstxo/bgvCldbGms9/iM4NnLkjUC9IMWsRcIV9zr71gna9FZwy7NAcN4Cxgg5uEwX2HdVB6TV+HhtBeOPBBncEKnArjQK4w7n97aVFi+/a4/h3JxCMz1vHieCF7m0Ag+w9G3zHvwun2IIEA952O4OedzEOIEQgfGwBXBFxs4UebK0vAk23JoZElHXczrfgqJcvHMF9GCE5IcXohlcCc0/vEwCM386g44Frb1gKiB/JFO9IOcJNdcjGEmwLuDV/B91jxR9xBMV8kPb69qtG1Y1/0ILmxnWLj+72PYyAGw4EfZ4ErVAmouHBnj1iNHCMJDSiVVwNDAdivHgi1ZcvW2r6sD8jLUZWGCcBEqknhgchnMZGuKrasb0GCdkDLur9ISnqh/dN27EHHrLpXftEYxNWevMnlpglMFKA3wRZw+DZVR7Qw8W1NXvz3FnpMRoPlYHL8+7JCfvCRz5sD917r7sHV4srVpFgiDDFFpK2yjp5fd6PjtuqlOf0/ON799kn9uyWEsXqNujQdUWauAYnpcgTD2E7wAB9ZHjEPjo7a1n4uvplTorli4uLtirBYycYTaft8wcO2J68hBcpaAQB5HSIb5w5I6VRPKX33lZAt98/PGYPTUngkNDJMZYcyfmclOKXVzW2W9rWB25H1bBfnhqVbJqwiqWs2ora5fWqffv6gpVY7doBeHJgOG17s3H0H6uqnj+9uikluuqG9+2gKX41JIXkaC6vPhXthuYIp85KWX9MivhlCb9bk9LDReE7JP9wfsgVYE5SIBjequbXY8vLdkJKEUaGrVDTPbw/dqtfR6CL+pNK4Lg332jZN+fm7QUp7isS+PCmwLhRUlnzmpNFyesTUrSHIwj5mnv6rEjgfmJ13b7nda26hwh9y+dirWZXdG9cNHhUdCclHgB3SokWku/x5QX7i7MX7Gn167ryB3cw6KwIH69K2WALwbjKGJaQmpTwCv8gUCKLRxhBfnLpsv3liRP2EwnkL169am8uLNhacdMK6ou0+iLM/NYY1IUntc0NayjPqAaG1cVL8wv2htJdU5pmrWqpFsYlKZgRYgik/Sg832agsjAvJqFlmkdzc9ft8tw1u6721jTHU5UVzZmctTsaA/WX74lGiVF7XMnR4IF77hUp2oCMgozp/EjjFzeMtBoH9aemu8dyiHTx1kDxFW2B1qE6SR6pNrvqI+YdhtaoP0viaSCM4IhJiwV7rXkeXKozn0rPFhZXsIXTjEEfp/yzC70PWcOV8cBoEAT96wQKutJwr6t3CDqIlwAXZSGXJMJNG+qsKX3OqvERlYNSp7aIHnHqBl4M3nY1ELqO7BnpoowmdQXyEnWjniG8L1QltjWo1l4/3fU6h1RPPFx4hoEDI0iQrmvZ1qr6r2vlaN5q4aR6JHgWDYlmdFhJj6geui/8Z1GGI1hXNU+g99Ojw5JTVI9Mw8++v2E00NhzwZM41pDPYNyCi8olRLtQqoner87QfdVHV7JaszxeTdGI1UaFu3kp9nH1l9ofVx3AAY89oP7GUFmttC0/FLXJjFoj3uh5+VgqjcoBr/zISIwQwoH5SxVbmqvY6Kzm8VTet2xTLpAR7aAcTm0IghkGwNPAcCAa0zMcBCkEwndfzVc7oOn9i0bG9IztDrSz3z5/wnO1hVX5JosFPdzbCm44UP2bA8ERGYd+LAPTPG+Lz9NmNxiIFpE/eBDRPOKTsXQA/zUmwbaVwMDgddfcayuLICWsM7yt4YDTfTxOg+ensVb/Y1gkACJGGYxT9IqPr4B+p00V4VusMWZD4V2WiIg+MC87mnvxrKXSUsw1NwD+H7xUE/2L2fpm1R557Ak7+eab9sUvfME+85lfkkyclXwfs6kxzSu158lXu/Yfv2WiLR377IMV++zR4zbefV16Wdxy+x+25Pj+G7LGVlheXrJvfP0b9sg3v2UP3n/Qfvvvf85mx/MuNwULu8IPNxjQLo2f2uuGAf3Ec2DQO1wj7wsZLJoR5NAXtVWmH9koeRj9LiZ5uF+ParVuf/5n37f3vfs+O3zskOQ2jBDKB76LLqCyYhm2uQ/o8RgUpINvFmv2g5++Yn/259+1I0f22m//1i+5LvMnX/6hnTp/1f7BP/xVe/jh+/zEl+bG4vaGAwoiWrW7R0g5cwGtN4AAE2Z5aVWTJOLbFG6uKNHUAGG2wtb73pgyyqHKcIaUsawEqJV6UV2aFeEIVoB2AqGXNUTYyVfkR4TpZoffDnwVqYnRQMoMbi6Z4Fi4qggoiCp26Mg+MJXfEaAyUi/qXleeeAbslBd1b3TqNlc9Y8XOeQkQrAZFLc4k0kU9gov0Itmhphhq2zYaq3alfNUjisbcsn1zbBwZeV1paJ9HcmVfeSxp9Y6YpohMU/VrsZXBg9VJUIYQeR0pYzCvnYE2QjD4Q/h3DwjqqQvk96CON5R5ghsxYXjMc4jxzastRtPkwFzhEUSHwGoEYfMgTgmll+C/rXEApkl9e+VytcRkpQqoThIGCUd1h3ixHQS4pT4X0dsob9i1K3M2OzPTe3orJMQM87ERKwuvr5aXnNUSqAvmTN/eDpcB9hi5wqO+8qB5vb9B2Hpv6/NB8C04aysSoho2efcRW1hYszOnL1smywkoKDhK/TZ10iR1V26IjsdG0Fi9E/DgVSjJ6ocI1tIenm0t1SnDTlURvnLChEcsZ/+X8OidggdGZHULIssKwg4Q1IxrC63inoTO1pXLlth/UP3wdnMkaCXM4a2tFdNUe9hG4Kvivb8+3PhNFRCW1P63eBQAuo/hgP2rwfOBcnwu6BXiHGCcGGAUQAg3UAnfBEmMDBe2bY8bCFSHtpSYiMrAaAOQdeACGFjxb1w9g1Ss2hCDjVoiGRcdS0qpIoha3OnYW4D5Udl0I9+gJ8ug4YBxb2xqPsEkc0F8jr7hAA84GgpzxRDgJ7+oghgbnEErDbFr3Jip7ygqBEjE8yhg/GEvpx8gMZgTuqff8CeMBb4yWFN51B+mTj7lZYvhnSaa2pGg1Cku6ZnEgcyI0zkfOzF3eE0iW/AjXMdyEizzWduza5c9eM899isf+4h9+F3HNBdzVsRVXu2MxyOWkeKaKgy50kyAtDXhSpktBPrNfu6RVMo+vGe3/ea990ohH5VOJI6j/vL92HqHowjPrK3aivK8FYvpKfPj9T61b689PDvrXg+ceIDB4bqE67Prt8ZF6AOGjg/v3mWfFu6Pqn6sEmJMrYp3E0zxWnn71X8gK/x7aGLM7hsdFy3PSPFJij9F7Hy5aieEf6xobwcxtWVWSvUHxyalKAUKLt4RSyrzR4urovA7A7LvsZG0HZCSwDyp1zr29GLJLpUwVG0PNHtK8+jenARQRGTd4HjHVzc37bmVVVf0twOE9rL64+HhEctpXrDiqhlja1K6f7i8IsU/2AawFbiHQWBPNmd78YLS+IfaTSn6XXtydd1+KmVqA8E8eN2B75wywZaFlMo6lk3pnuaplNnzlbp9Z3HFLlSqbymPmq83gxW7Q346gJRbAfvvV6Wsf4eTN+bm3TCxtTy8UAiueaCQtwPj45YS/tBXeKCwj/db58/bl984bi9wVKhwaEHKycXVVTu3tGgV0adjo1OWIKNazZq+4inlUd+JEfL4mbP2jZdessePH7eXzp2zk5evWFn3c+LZbE/pCu9jKoyjFHFTxxW7KNz+6auv2CMvvGBPnTihdOft+MWLdmlpyZKJYRvXXI8rDdu8mtB9lYcHICpWR3LfWq1hpzdK9qbGBpynHTnNM1bDmx3JD/qNtYkVdWxTvpdd/UYTmqILVeXZUP2QgaEX0DyMDqlOxTrxnJRK5FYhoJ71IVC21A7RBDwOXEkXLdE3lYkyreGnTIxOKo9jFTEgtj2dlATRV+753nanw8QJIOYBSkOgJEaiUoTba5ZpLdliYlZzRrTQmYCUBcmYbHtg7vXd/mlRpFVRcin+HmfhZn077brQsezeAkjYHHdH+5GH6Be2U7jyr7ROFz1tx40GGClKsWE/stFjSOhJW3In5+gTw6TehX+HbZXArStLlk5nLBUL21BGCqEUq/W42hVfN/107okRCa9kX2kWrWL7As3qX+xXjwkvfG++lD8/ycr/dd1okC1uShmOWVn4i1KNjAknioNPescNDc7/QlYstmzxcsUKyZCls6Lz4s9ifGpi0MeUBW6hAEP3202UPo65NcuNZyUnik96XgK9lytLzxBu1cULB/uXnkQR5h7t4rP/tKP2Om4pryCN2q4xhM5gRKOdbkzyOvXKEmAQ8MCHyg98o99JTb37MGg4wFCA0QDF1Y0T+iQ+Aso8Hif9hT8AXtitC0/BPQwXehd+RT0xyjUlKHCPmA3Iuy3Vj9/ky2dc84wtGRxHeQM0p/FW8K1CAgxfHj9CV3AUZnC/73XQNxyU1e5iJ26ZyISlwmllgUFHck4sK14mmcpxkvTgSXC1VL+66HKz3rann33OHn/ySTu2e9h+/dMfsOn9R317QyGnua/xfPyltn35uw27dK1hnz9y3D534FXbM1K21Oik5Q+/3yKSQdoRZgL6Bb4zQf1o6+bGun3nO9+y//In/9l2H8pL2f6C3bVnyvsolilIPsFADFYHbSMXvB2J2+WyrS883BwvjzsgGc49EVLSoXrP2mwjVf/7tt8+fdIYlVaW7S+++kP7zOc+anv2zYgmBHXz2AblzWCLL/JgvwzVmYXkTY59fuak/Zc//o7NTI/b7/7ur9ruqWH78aNP2199+wn7wi98xH71b33aCpJfCDjtzgRbDQeu0EtRYLU3iNaI0eBmY4CWmNCSmBRneGcwHAiB6YT+Xx/63wfvOYgZ4b6M0YCVyEjvSBJ1oy1WxQBCw5aL4kYbNHw7WGuv28nGKat0q3a+ecl2x2Z7T24HKoHJJUGPPXf9eAaVTtUeLT1uGSHi2cYFK4TzHqn354FSp2yvNU5aKpS052ov2lhkVO0JLD+DAKJV21Ux62VNnmVLRhtSPoWGQvSt/Q2i8ZeSIBuNtCVsrYmhr1s6mlceQVRhJmyTFUYlbYjw13AVlhK90lhSGZuW0bsv1U9ZLRayufaSGFbDhqMiIFgLhQhcQUwECHsAW+vRB6Wwk9XTNt9csPmWBASNwVj01kitt0JgxEBYd0PUlut6ZMPORRasJWK5GC3ZRGaPHzvkwn2PiPQn29vBddXnXOuChLKGvVk/Y3tiu3Zsx9sBePF85WWrtmr20vVXhHRd27dnnxPD/sorwGdczDcRyag/pay0o5aODKvfixLk61ICWKm9fRvc20ATPJob0nwKFOytEORw6/2d8nSj3OaaRYdGgtMZBLhiYjVtI0RK0HhLoMct4KuxygeFO8y+z3fSjzAACY6sKrOvizP8+9CvM1TBKcZO2ULYRCPwVGEfukei/TnAjTLq27DqAS7dDoK6cd2kWbQb40PryiWLHzyk+fpWuhSMDH8IJjeZw1bgPoYQDyQ1YDh4yx+dojoLofxd6s3fDVDfBB4HElb0nHJvqTf9rzpjfMNF8xZQXm0J1h0pGzGMDrhWbukX2syWF3cRVR0GXRJ3AvcIUb2JjBxLx6XkrUlQr9hoYsyNB0H9bgK/CLiLezDG2z7cMBxkhLfq62Zp2dq1TUuO7va+D7wCNAd7Vv/AcCD6Ihyh3Wxv8OjyypMVQoT1sOYnxgUUu/rmssUxQihNYDgItqrRZoyeLfE/98oiP/1uVlgRUB8i8Kvfm3ghKC2eEghZGCgaC6ctUphSnVht1D01Di8rth0Mj4za4d0zdq+Y+UMPvMs++PB77d3H7rVsMmYbmxsSwNW3akuwVUTCqeYbCsy+qWmbymbEjzo2mk7Z0Ykp+/iBA/YLRGYfHVH/qS6sQkGPVB5cuKDxrOneFQlrBEOEz9DPKAzDyaR9ZHbKPrtnj81IeUwSgFX3OZmBo/uuSLDkJIVgXio/PePc+8MSNH/j7rvs2Ni456MGitf4G7ZQqdiFzaIrl1uBd/cVCvYLe/fanlzO0io/qr6qs7Kn8Tuvti/sYOBgO8X7R8fskBRVxpQxZG95RfLJy1L82JKwNR1A2olUzN4zmbNdvj1Caaoxe3ODVfcglsF2wEr2UfX1PZmUwa2JOYDofEr9+DoK5g7pAPrwY2MjVsAALtwnXU0K4U9X1z0Q4u3giNp3ABdWvY+htaLEj0mpvaB+JZ/tAA+UpPDx/UPD+oUy17TTEiYfW9kQ39splbpQTXjX6KjtdldlcD0sZX/DHrl4yS6VJAPs0EYU2LvGx+0ejX8CwVP34CULwpU/kdJ/YmXVcbAP5EK8jQ0p6Q8o3TiKFkqJ6BnBzPB4ekZl/uXrr9vxuTlbV1vXVP+rq6t2bX3TZjJZ253NWlrv4hvRqYuHaLwbUsQuXL1i/+6nT9hrly7Z/Pq6rQhn54tlu1ysW1Lze39hyFeSG0pTg6eCJyqP0x2urS/ZY5fn7Kmrc/ba/IKdWV62K+trUvyl9IpW0ATeVSI1WulVOn1S1zy6JuH6DdX19MqaZNRgAQajWCYe86MXu6QnroHw27dAaN64QVZ9x3i1hLd4PEEPnC5pwi421d76vNW6DduU0p2LSbllhV/KAH2OQYFtCm3RmRveBn5PijJ0sEdTUbrqHdHaynGrNrp2SnUvxMX3JUegyIPJHeWLPB3ILRo/vcOc4r4q7OPmoLaXawt2oTpndaU8Vzpv08lpx3FwNIpRQcoZRohgtgVpIo2ipdqiObGCNdyggYIpHqV5fmX1NffoObV51Ravrdr40Jj3MwbJoVzKRjIx0byc8k3YuuTnluTBQgKDh2gX/aZ+7vSUfq987xMl05VpfefUghvPlXdCY5QXfjSVtiJ8b4ou9g0AMY0n3gMenI9xEp5BJdmmQLDT4aR+Y5TzMdQNpQFn2ZLQ0NjiXr+2WLXV+YrtnoG+i39pDlM++VN+VPQQL4l6UngB7xwADBAYRNrSn4JYBZrDqgMIiNeAG/q5/FkA1Jk+c+Wbdgooyy/1bVSymu64UaM/i/393oXBICY6Rhk10WLuOa73Qd8xHARH32rslKfHM9D7vlWhgceH6qtXm8iFes5WLvJ1g4KqilcQ/USQXn6TP+Of1BxlqwZ19/4BbhgOaEuvD1SdQcMB7w4aDuBHnMwRszHLhSctEUoEhgO8fdxwoHHQ/INnqxNvXFcbC/ZK6XWrXyjal//0T210bNR+7fOftv159Vd1RUVLJxSPf+3VJfvx43NWnTtl7598zT738Irt2zds2V13W2b6qMsURSvZ2e5F41yb852LNhue9vpxZPszTz1l/+E//DvL5+P2u//wC3bf0T2B/ISeQ2ywftv7IDzw4w8xXCYD78kboH7w2Abq6xjHJvbT6j4eCuBANJu/cR/6un7prH3jO0/Zpz77QZuZnXT5DfrHyQt+6hWGhoEy8KIlDswLr56zP/mLRyUPRO13f/fX7L57D9rxN07b1775uCWl3/9D3du7bzZYoJDswxHXkX/6z7/0ewyaX2qIB1AoEd0RF/CAAGwF8A0FBKMBq7FBev4PPgehf+/GpyYMq5DuaZAjMF0gFPcBQSUVLvhKVcRX099aPtDpuYNnw0KYUMxGpKi9HWAUaUpoxOUjmh3VZ6Akg+ANa9p4ZMQV90KU8m+d7HcKmjauWOfDwakDGA5iqt9WwMJ8oXTGTheftalM1JJiFhAPTZfeG7cC/dC/6KO8CGm9LWRfPWljYlgLtat2YuN1S8W6Nlc9a6c3j0sfqNm1yhlbqV8VI8nacrNomWjG8iLuhZQmX2o8ELAheEIo+qdVXPFVOr4H7rkBkdoKrW5LwkvSMpGUxoCjUYKo5j8PtFijUdtz4ZyIQdzykZxYVtj7qNoWPor4uDK9Ay4MAr0vUuJ1wttgVHhxJ+m2A8ZSJNNG4kM2kh2xvcO7bE3C4NLiohUkeCMgOPTGhfFLRdJSlMYtGx23i6UFMcymbzcR4gev8jdQH36biDJHBXLUH6cO7ASelve3wNZ7TuhX10ThpRBNEI0+Zul00kZGh2z+2pK99MIpKYzqmzEpS9vkBzjTaUhAqkmBIzLrIFG7A4DpsLLOXn6MQ1vbzC9mcO/GtuDtKAcnnbjHwg64eDsIXNGrUu5YkYbWBPepwXb0Cghqd2vPcD5yU0Jr/OBh74ugDf0/5m0wd/nbDvrP+OtURPs0f29rOFB/ecBThJwUK+k3285zsBOcAdc9gKGEmeB+7381jZgDmkRi0MK/gf53kBAQqkp4LNctlA9ca7cCdaDcepFxxCvgbXCAOrPcq3JDLc3EuAQxCYND8SkJiVjbt9RB85ptBhgItzUcpPOi0XFrFpd0rVhq8qDjspdDzBbqJz6EBwICgxsSYLi10g3DAe1qlTfc8OVl6Hlt8bwlR3d5GsriIphhv49JD2b4sYr65qcJ6V22JQSg8hsSVjSvfe+vPlsbC776H8lJoYcuQE+Z8whXEgqS6bQVxJgn8D6YmrU4Srve43SJpOYXK5sV0YEaRrJ2VcJX3EaGR2z/5JTdNZq3hwoRe/jwMXtwZtb2FPK+txPjD66+1DuZzvh2qriUgSnheU7KF0okJxzQ6/slPH/uwH77lUMH7XBefF0NJFI88QbA5pmhITcmSHZ2IwDu6uOiR++ZnLBfP3LY3q9y88ofmozBEYGSIIl4x3HyAy7tW7dHjKnNf+uuu+wXDx1yJcv38AvnmXc5dW09XLfza2XVMaCNfUiJv92n+nxmetJGEHiE2+wh12AaRxAu1Jt2TYLadnEVMFYcG8va+6bzNqGGd1pRqzaTUmLrdlEKaon5sA2MqX4fHM7b/qTwSPIBJxaoh21J43FaCmtFstF2QN9OKO1HhnLucSAM8H22rCS/tFmWQsi68luBdAW17V0ay72JmGQECeLCMZS1p6RAX+8ZcLYD7g9L2Pz4JEIrq88db9uT6ztvGQGo1wcmJmyPxhm5DVdxjuv86bU5W0DJ7r23FVAyDknZuG90LDiOU31MMM6Xl5bsRxcuurFpK3heSrdLZd07PubbntjegFyBl8MPLlywV+fn1U+39g6njYylUnZ4eEhtTKht6in1YUvjV5Li8+qVK/aD06eNQKWDwG+UlplMxsbTUvqUb52tP7oPL9vUOD524ZLqe9XmhKtFPVtXvef1fW6zaIc0L9NqGzEfEqJhbGsIRTQ/VJ9TS8v2yKlT9uLcdTu9smpnl1fs2sameyocyIpmiE/Vo+JPKAhO1zEqalbp4kjSly5etCfePOlbjzhFoZDHcy5iTZBASk5MMlRC35OxjG9JQHljgyZEnECDTegLRkpotO5xYoFvO9BcYCx8m0Jnw7KNeasm7xJt1/yPiXZqEKJSijAWsB2BdwFXgltlKcbKQ/n279NPxGfBq6Apup2KStHQnBuKISf08tLINlRfJfI0jHSoWbZobc2DJDYkW0L7yJN3o5I5L89fF4kcUj2lILWjNjYybjnhUyGXsnRYso/qgQcD++yjnbhoRVN9W7KIcMUVYfoTBZ6r3wbN47joBgaUlnDxRn3UhphwZVhj1BD9Kg+JpmFU8Oea0xoPXOJJg4EmkH3DfupCtdSy0UJM9Fj9ovnh/IB0KpdtL83Fkp1faHrchFqFE3oaNjWRCTwhGO9+HQR5vLCES03cxRm3AcCDAoMHz/tzzmV/FG/VTxrcrWn0Ukg0r0X+qnfg1QAVBT/EA9WesPAZxbw7YAQib8aUixMV4tQpm7EGctAtIFlP8yRcl2Kotrq3i3AajwL3PFD+IWRB4awbwHQBrszrGceC0k9+GoTuB4q/v+KQVpuautdQH/UX3EKiNyx6uIFEQB3Ji4CSbmjp9aX/r++UxTur7a5wfdqGIpOWEr+HF4VaRSm4BfO4YG40uLW/8YxeX1uzn3zjx3b27Dn7rd/5kn3wE5+2PF600i+a0ndOvblq3328aRfnQvbeBzL2a78wbHvvPWzZ3ff6iWt9+ZegmcgtmVBa8zBiw6EhpzEvvfi8/dvf/wM/ovR//9//rvLYbzFObFIdg9gEt8pO9CueAI2NFQ+IOCj/AOjhyDVR8XEWVvrAaVkekw8jQG8xjrxa0tk3F+btmz94wT7z2Y/Z9Ix0O/X1Dc/jobFbFu+CLRIlO33qvP3JV39s16+v2z/8h79qH/noQ9Yordiff+V79uqJy/ZbX/ol+8CHH5S+jxzFEdqaw2zt/2f//Lfd4wCCzjnr/x/m/jxK8uu67wRv7HvuW2XWXoXCToAkABKkRBKiKO6kKFtq7WN7uk/3mXPGfTy2Z9zdnjn6q2f+mZ7uOdN2T7escXujSFGUSFEiCYobSBD7DhRQe1VWVe6ZkbHvEfP93F9EZVQiawEo232jfhUZv+X93rvvvru9++5j7QSGAuGduwkewLO8trYuW6fpCdiYJQEg4t0QkHbw8d8IUREwYcNhvSPMGqI+gQB4/darRcs32paLT8vIFcKHKXAI4jIwxyKjMjazNh65sQE0ADeKy1v8FTgNUED7gGd2ToZeOpz2Mvcy9G8XMFbHVUYylLDp6KQ7NXaDh/P0qtbsiaGGC0EOAxhH/3Mz4Lrfq9twd0TDTYtH6la3DZW3JcEuBhIqaDxWJQDFJHUtERHx9Aq2WrpqY9EpO5qWItdfCoIHimUMKO+uaIvx8O3CurwhYsk7kQVZywc1CLlxj4OFtv48TgMgLaOCPqQvRyMjrpTWpTzXu3l7o/CcrTWvWlaCkDWhKDF7RWUMgOiOUeqkvpyI7uU06LnyS+ZT2qES/exe5bnjQWXkIlkp0YHSdEGK0tWrV21ufp8rwS54hp7lb+oXFQNLQpuJOau1Q/ba1lsS5nF3EPl40H3BzLQGN2uLGRNiEoOQ8L0gwPz19dzrHIZya33ZYlOzMr52nH/UDS9khh0WpFzlNwvSeTqSU4zD4PoAPDGlBA05ASJS4AZl3C6QTJEnPARrSJgB13GKmxTbrpY9YoEojGGmd7sAXvDEmvARFh48w3T/PDDgS3vBDl6Db4z01pUrljh2woUT/Ta4h89eMHx98OlKwfcZh77heEMQvkn6B+MPwtSC8vzStW/VQQpDT4J2UNbgPfRliK3F6i3n5V20yCFwZZIZho6us259D17vfU45UlpiPY05Mn/2+f2NgFDBSEv8QhZokgzCMogWq1KY9fyI+MUwjYnI9nYciPbcMSBDHUHVyK+IF21bevZoYMCLZ/lWtBrHFQlFIgDieN/dQYfzO3AchBG4/OYd/eUKzPo181csOXUoKEsfwgVZJuR8TzTRaZB4SNiNBxEuzOj4Fq7OdwPe06ltS2nFcSDcix643ly/aJHRaW8PyrMuiNk3dY/6UudQLlnjjJHTUDnQNGvGTe+L6Ts1IuVH9ayVtqxULIqPR9zhMCK+MJUI24R4fSwh5VzKE3wbR4FvJyaFMcM2b27UhT2r8h1To/ae2Tn74L599tGFBfvCPffYY0eP2v7RUU9yh4HAMjUvC0e66jgno+vBffP2oQMH7JcPH7aPLeyzD0+N2z2S8zkZc04LlC9FHGOFnszomwSN4+mMG0kkc8yIHu+fmrRfv/su+8Kdd7ohB69kJwb4W4jcGomGTcvoysYjokGSE0r/EImy5v9Devax2Vk7oufYyo/9uzHIcdLE9f6RSM9WRfesr/fAhz5Qn4N6/uMTE3ZvJi68hCVDZDDVhe9SxbYqNVsX7ofdFDyTleL74Ylx+4CMjDGUVuhIb8xFyFLetvN1Ehe/PaICYEnFozJyH8jKyIUONI5wctSkW5M4cUn13CsKAHyf0Lj78NSUzSYCA6Kt9hGxcEF8l+duFOWQEg8/nknbQzLK2QaS/lsXLl4vVfXe6w3qYTiUG7FfmJ8PtvDEaNK5qsbKa1t5W76BIwbASfGLB/bbA3NzPp64DcfB6zKon5Is3CvaBCCK5Y7xUXto/36UHj0nvic+tZjfticuX7Zl6YLI82FgbOEwuHN8wuZH1T7xGz5sw9hRGa/KCH1R79z9HJBTu+7ZN2d3zMy4joQx1BPtkMDxvAyHH19ctKVKtX93AJTC1qBz5H9Qm9JSkJOiuYZJQRb/2KjW7Gnx/ReXl60sHLNTSE3fRckDtsc8JiMznR2XEZg2ktGGNU7CMjoZn9V2y3566pR98/nn7bnzF+z02oatalynRaMzal8yJsNZxnlSfDolw5ncBh31JflNPCS/J5kjmuA8s7g4DtgCliUPRBsE/Ej9r47Mdis21ZUemL3TRnAa6Bq7JZBboOsJEYN7aTHn4U09lctSBScE4VNcSsZ4Sedzlo6PWVLPjcYDnh3pMQ5xWGDg78gtIgJy7YJoMGT1+KR4nHiiyvKtOOsVi6tOm/m2ZVKjtjC5YNOT06KdmGgjWEJBzgXKpD68p9qrWD26rLFbcYd34DQQH/W6I35CltRYjOE00DUcC0J2Hw8hjzQYFX21hOOyxiWh+/6cjpj6jmg438nAyxVlgTw9Vyg1bOtq00bEZ8PZmG2X9I5Y2EpbLbv85rqlog2rh1K2uday0amEjYwlbFz3JXVPW/Qa4DYA2p+rqf16DxEKXBtc55rvEiJaHhjc4N7xr/OeNwBeuwvYCcmXvMA/h8pz4xBHfUv8XPQHLnYDBnlie9uIYKyLNyKHhgF9mJlpkk8SPdASHTB2roHq1mvUrC1c6c7+yaBcnCDkiKAdezkOIkS3ql0t+krPMx7pJ7Z4lCC55jgAXC/S93WOA2+raFllw0aXGqLF7oxNxKcslZBRrvEa6TQlJ4lqlbzWeBk8O4BOtW2nnztl3/nO4/bJT37KPvW5T9ukeERmZNqSY/N2YXXavvzEvL24NG8PPbzPPvfp/Xb4zgOWJBm4y4IdiFnURkI5dxyMhUbdufLySy/bP//n/9zW19ftc7//Gdt/b9pGe6qTZDXbJw7bmgNwg357VddzLvPdSdWHYEllUX+FdD3IdzYAJkEYp8H5oJ1MfNTXrnqS0j//7gv2y7/0IdknU2q43kHUcYbE8NhvO3hhy8a1q0v2jb982p57+S371S89Zp/73McsLXp+/vk37Jvf+pndd+9d9hu/8Unf0p33en1Y7iC9KfKP/+lv/4FnlsaTocIibtCj+PCSgEhg3AOAyPJbRWdMuVzgOEAB57Mbrp0T4aGkEmkgTFt4VO/AC7gLCH9Jh6dtKn7cRmPTYi5vR/gwDOo1XL89QeW2ypt6NSGpLE+4fqADt13WbcDNyoJxLFcv2ZnSM5aRkT+BQgvTHLo3cGpplDB4cbaof/xvv6g7/VaUx5AUL9rSMba1ZVYH3Z5sxoTe6Ut/40FHMREjjLYlgMUI61es0KrI4BdBuRGkAilXAgtlG0cCSjR4Yt1NT3hrF9fd40TojA8E9WNQHSrz9na+U8CQr7Kurtew5fp5u1R7SarbqgRITUybeJCivVU46R7PVDRtxSY0GHgwgevwd+175xyOiEJ7yyqdZXur+IItN5aklETsau2KVdpF4Slm+eaW06znawD0OGX4R+1E6cVTTpLEzc1Ne/rpp9U9bZuAGatfB3UZQEqCNx3JWTyc9QiEifhBW6tflXIntUT9wt0egSMDOSTjHdzvpsthGNRlL7h2nrFWq3hCwvjUvmA2eghSaQm88ZwEe9tefPYt4RhlzuzkyQuQlI2MZv0+T5oiY4o9uwcG9+2C76KgZ3371t3ebao5fOwFaoMvl5JyFhPjZRYH+nwn4PhA2EgJp4HhFErS9ePsdsDv11jsVkrW3tq0xCFyHPTp4wbAM4P3DP4efLoFEkVKUAgvN+trAAcrQiSIOAieB/yb32oXa+CY4ULJug64jiIio5+lYMz2sFZVVOw0HtCzOp6wWykMURmNwRuY3ZV4DAX3E3kVY21emXw3GBwykHSdazc6Qk0pECgBei8zr/nGlpTQURuPBwr9NRBf3stxIAT7NYx88hGQaLBbzevvrFUlQyrri26oV/NrVly55LcnwCezZxqj0K3zMpWJohI4DiSrcBzouQ4JE3OTzudQtHy5QluGgO4BbwB5DZBePMM5X54An9Y7AIzdVk3jFueD3uU0URX/KK9bdHzeZ8J8YMG79U7DCaF78xvrtrSyIkW1LONZdda5img9JQMwhZNNuN7YFm8Tv2KGvlxtWEnGC9vopcjAL6MGh0WrLeUBx4P6BAcC67jhP7QfekipGVNSqsgTcDCbdafA1Oio7hPNqG8Seq6hvu+0yK8gXIvGk+IVUzJID0vhZonBnO4Z10HW/7iEUkpCBjxjdFIO44lr01J+7pyctAfGx+1Xjh21Tx85Yr9y6KA9KD4jlUOiQjJf+CAPhriTjLKSDCK1WcKK5QT3T4/Yh+dn7ONzB+yjc/vs/TI2F6TAxEQ77LffEU15LkTxBba8G1P75sSXsiio8F3R7KzKfliG/ydmpuw90kty6rxWN6G+DVmlULS22jqvMnFxsxaWMOkRteO4cPOJ6Rn7yOSYTasMnDXUNS15mQq31UdEvSQ8aSDr/QcuAAz/Eb3/ARnvn5katUmce8J9XPQGv0B2Tsaj1lT/s/3jIAkkSjNLQ05IjvzyzLTdp/bHJajJp9CikcJVQkbVedWXrSKDp3aA5xc0rj46PW0HkjLAiLATDXX0PEsHlnQM6jgMRCl+Rv3y6PyC5XA46Rx6BTtAsEr7guhxLwcAdX1gatwezmUtrYI9L4boBByyXeNzMqg3qtcb4wCjiAiVTx49YiempMuJTngndOrLTTQGmPnf7ayAL90xNWkPzs15FAxjAOOOvcwbwuOy3vX0pUt7Ojlm1ZePHDxkh6Ym9Jz6UXiNqb446t5YXrJXVlfVxuujWwDeSbTNCfXHaEp6Uwiaw7CMeM6G569etTXkyC5IyFg+PDVnWcmounDTUDko6FG1m4guIjEef+lFe/XSRas0Gqp/yyo6N6J6njh4ULJR9Ka2hURrLEtg9wJPfsd7twv27Guv2Stn9ayMr6zGY0xlRslTJQOBbSPhSzEZWSn1IMZ7TcZUIxpkekcrx9DHsF/OV2xb5cWRo4zFjmSzeB+OA/if3y26haeyNKIdxjkQyDiu4aiISS8DJ4PlEcG1nmWkU5EotRqfkI4WtboMQraAXrq86Gu+UyMTMrKnXG+CZugPcSAZ8WTwj3okhDrqWnkh8aNwqCDjXXXRvQOHNrVkeUGi2fIkgUQRsNTA6+/tNUuKNrKMdY2PiniY7z7As7oe1zNurEP7wqPzSp134HnR1/KlssWzkmHiA68+uWFjk3F3zIWE/5GsxrYMqNFxHEUxyTMif8Xa6WvR9ACI5hght4HO1aRzBPktYFOSujrcONY4w9h2A16Xg7EoukQX1N/kDMAh7PqkngnJaAc3JnoRQnw8XNM11W8RlmIi68DHoE0D0POxQsFi29vWFH9uSx4M7mEbVnca8A4dOA4YHW2vUQDIhVZLfaFrRCIMtqbESRD1vAf0YdCOtzkOVAwRHtBgW3RKex0P4EC8Y7fjIKJr/LrecUA/BY4DUYAlY0dsKnLE0rIBsGvY2jMkOo5JR4Lngh9/rv8h6ujFF1+wb/z5n9kR8b+/+3f/rs3Pz0vWBcvmWr2M/eVzI/YtHR9+KG2/85m4HT9MvibeH9RhN1AuwKTbG6+/Yf/sf/wfbWtry37rt3/bPvPYL9pIr2qZhOwu2bl77SKG08AdA8ItSQ99snbwLuGANAFE5HteBNVxgItgW8ZATxnWq4la6Ij2u9KVvvqNJ+zTn/kFm5ubcJubrWvjY5PXxgmADbcpvv3nf/5De/zHL9mHP/x++93f+7xNSF6X11btj//4u7YkG/9v/e1P2AMP3ul6KOUwgRXo4uqrf/xf/eYfMAvmW5WJqHwdsS5ca4gDhBQQEwYHFcjk1HEeAoQaukNoAwjO6iOiobEYR+oNi6SloDJ4+/cNgDWdeSEsFzlkM4mjFgu/3bh/t8CaV8I+IiTaYy1Jn7j+YwCKU627pcG5bmmNc6IbCDUi/IQMwIRWs6YPJ0s3v2XN/Ia1tjetR+ZqvIpUXUwO4uMbRIYkIH1w6XAnhPB23aEPzDMpIgxJMJBcEY89Rm2z0wwU/j7zduAZBK+I3h0IMqoxHlFyVUFfygBOvQ7QCcoSf4mh+e93AZVO2c5V3rCt1gXxx7LqU1Z9zXJ6P84PhGs4LIM72rZmL2+vbb9uI/GcM7yqhBCRHS3VrS1m6MZJvxowqnavaWvNy3ap9rKE1YaYeUHlawBGqlLqltQXBcn5mr2x/Yqeq/nzhWbRkuG+U0f4APhGUc9gZPXP8XdZykWpVLIM42eIEQ7wTwLLUbaOEb63JZy7zGao3LLeAbP2xH2Dmfl+uXtB0JNvvz58nqie1uqyj2OcgL5ebjfoVhQ5HH9TM7pH71xe2rCUBB2JEyGxrhgb/e87IQyE1G3AteUFEmI+1umLdwhdxoEbxDJevYwb4+SGoH4PGKfGvRS1QYj7MOyFy72AJQPt/KZ77GPz+/fEx6APhj+DXAfXPigu5DdAyKltt4Jhx8Gg7oOygh9EMPQTIKq8a+cHgEFI1IIMtCgz8OoL/+jbo2JkEPUKer7RtsTYuMYEhj8BeBr7GFBO+zrECzAwdYMLsusTt15/eF+Jn+Htdp4kQZPWM6kI66qhLZU+4DUDo/5tjgOpSSg14jPR7ITf53kOZOA3ZVxtXTwpHlmjiy09Pm3pyX16Z8tx6ssV4LK6F+UYjOGAYMmDOwH0DLvL4CxHHrhRont5Xzie0WXq1ncUCNhGjlDEdr2se0kSicxT/6NoE5mA4xX+qO9eu26tjYui2TELp0aD3hAePXpCfLYiPK9t5q1ezLvwjifTxjaM4BRjEcBwLVdqNjU55QpEBYWAhc3CHLtKENIe66EsyVjU+TZKKDxEdYTHt/S7qYP3olyGxfE8YkLXPLKgr7yhrNQlZ7hGcj1yP2CCR3QewzBY26o66TkiI1g/yl7YEZf36HvCk66heGLcodhNJuO+fp7Z2wlmOMCb6qaC9FxgNBJpV+tsq+7Ma/XcaB6THrEvNmJz8axNSEdIUWc9Q6LHhvq7IQWtWi5K8Q8UU2Y8R3XfAfGroxrb98mofURKz3vGRu1QOmWjsjDassQaLb1Puse6cI7RNa375rIjdvfEhAz+rL1HdX1Qx92jOZsI9t4Tbw5LlnQsbQ0p8FEZQ0kblSExHpURisKuvs+orIN69wMjOfvFiTE7Cs9Uf3iOCuEEoy4a7tlkpKu2pT3KjPXecV2fVVvvlhH1izKO71HdU8I778VngDyNq3+ZDCDWYVu4I1phMLueEJ736fkPqP6PTssYE1J7ogF4PNEOcCUSJ5L/gWd4CsM/J0X8odlZ++KxY+4QSqo9jEH6gxmmpMZJTThm94W23uf9q+cywvFd46P2hWNH7W7xB9oxyvOSgfQ/u3uc3srbVcm+4WUq9FFKz+JM+lsnTlhKZRHe7M4jnYdHrInuz8uYqUMfQ8DkxydO3GmPHDpkIzIAoUMUdBz0lIzx8uSFC1ZHBwoeccARdNfsjH1Iz02J/loyMOvqe97FuFwu5O3UVsG294gc4Z737ttnd05PWkY4bWPQqk9YerQu/vrW+rptqr7DwDPjqYSdmN1no7lRaws3GINR6QAYpvC9WrNuL545bZf1PM45AMfLQb3r7qPScdXWwGjDWI9YS7yF3Ae+o8r5c/bUS6/a4vKKNYWj+YUFy4jmyFkQOA6YeWYcsqNDSYZxwUrxfbomOSeIEm2glrQjKSuVic6S1iG9e3lZ+o7+JrQbByLtALeME6IDujHVH17mpQDiiPBW0WnHHQo7so/7I9Jhym3xklDak6xduXzFI5pGUsF2n8ncmCXUj0R9eH3Fa+IkklQb2NISQxS5RWQJjsKo+FE3IVrKqD4y3gKdFqeBxo/oAKlJvgKiBtwY0ocaxWTYZIplayeFd9EoSQ/9mp5lWUAcJ5zq0InrPM/pPAeVYnlTUve4TjyRslQmbsmUdLZxdvbQ+EmztJlJkJh4tvpWtB8Ysuor1cPL6QPbuGbqRBvErKljN/hzwrc7DvQco5SnfRtG+kF1BPec950NkKOiWdfxaTOgG2iXt0H1ZgtDll1IkFxXFyAiHp/YlL2hurTGx0Wb0jEFntsMudDnLdggbA/J6PAlMQLXnSUnmdwiagAHwTXHge7n6FBfmDvnHCd6nnf4qcAZ4UtD/L5A7tM2IkZkQELAfg64meOAsskX0+xNSEbsEy+UPCLaoItdqb+lp7qdouck+cwXOWnInbt41r79ne9YoVCy3//9/53dde9dlkgnfFKa6MHFlYh98ydm21Wz3/h4zx6+R/TiToObA2Pm/Lnz9od/+Id26eIF+/xnP20f/6UPi2eWxE8lNUSDPgG7qz9ofbC1OMsQRt42WUh/t0ssCVALyC/Yxzf6Bno14NEGgz4SjdSWL7uO2E7k7Ctffdw++9mP2MxkzieVmPjDyXDtHcIxCWh/8tdP25/8xc/s8NH99ju/81k7fGheumTJXnn5TfuLbz8jPB21T3/qwzY2Il7KRIt0Fd5BKSyjiPzDf/CFP3Avhl7ADGHQ4UHn8rkeera6umENKSYsUyCT617gT6qheDfJjEviiVBGyjKzPgPi75c9IFySLa1WmpYJL9h4YtfM1M8BKIStSl51VUdkQPgOof6HBgZqTUy+0V61lAzUqIjENIDY8qu1sWatrU1rE1JECJ8GLEnPwjIoIzJOybSPY6G9teVrVjrbW9YpEn4kASpBhVEiTuMDbrdhc41o9MWfKEDxSMcTM54pvOW7AcQlYGCEuwmd3yiZKOE+EFCQ3JGg+ojRuxNByj94hpFDmH7w3K6ybgbQS6O3JWa6ZtlYSMYG4WwB8+eDAMEAiUkZ6/UkxGX4xyINKTuLdrlyUcpi1tY7G2IuRT0XcYcIESx1CanN1rJU0TXhZVPMRoxd5bB3ejgs5T3csYTOhdQfvRDLO9pWbG7Y6/nXbT590KmUNVLDyyP4RnmalGKUklB89ZVXfPnCtJQ57uf6bgfCwLBiq9GR6LRoIGTn8udtlH3FM1kxW2YtAyF5IxjgYjcMn8NQbCyes8T+w7Y7f8gAqA+e/9HxrKWl9KLMjGg8s63epfNXLJWUoMShhIGLh/E2gbHclRKp/z0h4u4wr9sBFBy8mzBE35ZyCI+3C85/NLa6UmRC6h9mgZw2+zCMr73wuRvIAt5mnaYYeXTq+u0Fgx7Z+agHh37tfBgTJIuU3eXjetCu4Xt2f9j5AB46WKowDFwHcBzQR8OG97XnGY7wBbaFEg/xa0O0CL21JcSgGbb1wTvu53fRDL+5tyflGQfMTZdYCLxtUhjIbI4iTXRNoVmw9boUXPEZ8oBQZuBUpv7XOw78muivK75CZAB0VN9etWZxw2LjC7ouZW5yVsJZiv7Ufgm1jPqo7OV4gkQB2X+DnVdEg+IDOAeCKCoZce2mbylE2ShbbnjLkPelCrRTOENmOZ484kq8jdk4IgeIatB5B/UN7yUXAkYREQUY++3NSxabOqz7+pEIRO/o/HaxasVKTTggckBmutpZrTf9PW5AUL76jWz0ubEJVxx7qneWLQJdNssAk1oUC0n5ZhcgFHndD23BHzFa66JV1qeybCEmpQRWTKQdiQlR+v08SqvexL0esi4csDOGbEhLSEFgFtOdJSiN+hCdQDu4j1BznBVCogwP4VUH9UeRgo/A9yjbjRFd4xmMW09cJS7cbObF+4pqB9VW6TzfknxpSS8QvWPA4ChhK0SSKFIOUSa1sp7R/dAJ9Y9K9rAkYkpje158a1YGQ0ZtyQo3lFnr4NzqWr5Ysu1S2ddoJkXjLPvYl4rJgE/atJ6d1Hda7caRAytmgKakPpOIsdRLuV6SUG1nZLDv1/P3jI7YQ2M5e08ua3errEMZZlETbhhGcAKovezEgVHFrGQ6kbE5veeY+NB7R7P2/rERu1dKJQ6PHEYiBk1IzwhrMlXVh1KqVd68DBccFAE36UpuROyObMZ+YWLM3j8+YbMyIukvZoahEzgPW2bO6j1EF9AHGPqHZPB8WAb1548es3umpiwt/csdSroHxwEh41n1+YJ4bZDDQgamzlPO+2b03JGD9ujcrI2o7WzfmFWbiTYRcat8cjNFrSjDhjwX9CfLE3Ao3CXZ+Jkjh+3eCZJ4BvyEMZLUO0bEi7IqPy/dcEv8C5pnxxDq9sj+/fbF++6zY3o3S3B8pxbRFXu049ge0ThgNwS2KfWkcHouqesLwukvnzhh983NBQaNcIIDDUcaM+L0ycVSxXMaDBwxALwmq+c/decJ25+TcqyxUtdwh23qklXqNbtS2LYljO/+MwCOlQNq470y6Ec0PsNp6U8YQqpzUwaO5/7q1G1pY9OWZLiRYJFnpljWcuedduzgQfEi9ROOANFNS7pVW/oORhuJES9dXrQzly5ZTbhFxzh25IiNyuAJDHgZYWoPdY+r/+ItkmKy7R/7tkMx6oee9EfVvxXSMyozm8sJ9/GAr4lPsYPExvq6DPqo5aV3bq4uySjWOI/BMzXWB33mhr50ePFtT+LaPw/vTrfy7tS5UmipfV2Ny7iP/3HhcUwHy7B8wglEQt8qK6qyuqG4dFYmJDTuVTdymCRCuOjEb3T/SrRo1fi2jclQdx7MeJIsiasDOhqvvoUhdeRZlZwSjrKb0omlczREB11ddxrXc1GNrwR8FJ7G7gY6z3N+ULaeT6gNWCWJMelCWY0r8ZOR8YTzjDhji75U39IODox/jHV3XqgeA2ASK4YtJeZGbgMMYBzTgwN+T5LDYJtN+GnQh/pP/K/txrFv9dgHyJTtCTmYdFXF+ldoRtAG8jmgO+IoYXwFuA6A8pLif+FK2eoaw13oU9cDvhtEGjjwrXFCVI8n4IRwBNgr7J4TbeGYoM7CVr98xphPhOi9187pffw1vFQhqueD+3AcgO0A3onjwGlA9FXVI6HInI1HZ8UvWPqm/pctQJLfmIxmJj6YQIzrG3lYLBbtO9973E6++YZ96EMftk9/+tO+tTT8xCOgehF7+o2w/dXPzO49YvbZD4dsZqJf8ZsAMu/KlSv2tT/5mn3/+9+Xof45+9xnfkW6dNNW66ctJvmSZgto8ebdQHSn51xSX5LDiT4cADaQb5lfK1ssN+G6ygAPRFEyoYzu6PpsH4gsblVKFhudsGYval/96ndVn1+0SdEyE82eXwF+3Qf44cmX37I/+pd/Jd4Qtt/8zU/b+x++V3iXzCxs2Te/9RN78+yKff4Lj9l7Hzwh3RFnheiMckRfODxKZ16xyH/5X/zSH0RHx91IGFTyhqCOLZXFsNXYrBgDxLsXuOKugdVlKxRm2CanAuVwiEi4K/hfCrX+jJiEYeI+m07sd6IYMK6fB+iIVnHd/yYT5LsxZP6mgEHa7TbsUvkNO7/xgqW3Nqx7+bK111Y8cRDb3cUnp32//QjeqhEdEkisUfdZVykFOF8iWZ1juy5mCCXsSV7XuLJoreUr1slvuVLvDiCYAYdgwPAGQIi++IBAxGhtGctsccIWkhp0YurA8P3XgHJg9ijgUkrdmYByLuWI0HSUcfIi4DXjnkDBDuoA7FmmYMDAwuGq+Aj7v+8YYMPAbz4I4JzeHZawCYUalojJwNJz+cYVCe28Vbp5e638uhVaRemiFTtTfk5KCZmGk27E+AyZDhgSDARHA7wyqzJ9VimMUqo6hcp6dtHyMnrGYhMeHTIAaN+3YpLwmJgY9/CnSqVqL7/8srcHpwIw3GbqHg/HLRlOSakcsYnQtEWqEdtKRPSOvDtGiES4EZ4G7d8L/LyqzFZyzZUrllg45EL7RrBTDk6OsCtlZRk2f/YnP7apMSmhc5PB2ivh5rZAbWaGnG1cyYngYd/vEMAbjIkZ4hhLpoYE5TsByoFpdkoyHifInn/zNgzwCi/aC3rVqnWurlhsZi7IB6A+GtDn4LP7N59hgBfh6AvhjEFBu66Mwd/XH0HEgQR36saRGzuOgx2eGZSpj79D32UZ/FIc94RE1Joy3jHyY1K8bgTQZE/0HUQ33IKPcq94GoY1CjXAbgEj0TmN2zkfAwDLA1gSQ1SLRwMMgSdIlFGOcQ8NNraDPAfjJx6xzMSMjz/kUFNCuFURXsXJPGGQ5AxKUbA8gbwWzOrhjJIChVNBOEEws3QtkptRxcSnkAtEfOnwKAXRj++tDM5JIOZWRNiTKAUJY5nZ0TXotbimPh31NvMstNbeuKhvKdHZIBsy9ijC3XcYEa+krIy0y1QyJsOkHcwIqszsSNaV9DJr8gnJVb82NR7w+OPUwTBniUI8PSYlWwpZaV0mLgq0lCDVkf32MZpzIyMeltwU7bBkAuM3LeMjKiMjorYSoolSiOMAIzUhmkyJxtLqqx5Z03Wt2ZIi0Z+xxSBo6m/qIwR43YiW6BHJpzYNnArqFP9mYgGjLSklh6UNGGoJnF8SOtVuVUaO6qnryC6cY+GG+G87bO1u2MoNGfBSEjGM3BmjMYmxw3r/mk/Lmwwooi1EPzK44zLOMZObUgLjPebpe5JqtE/6h2hrs1DyceRliu5IKskMakOdQreSMJDt5eoypOjnZK9hWWtYocd6c5Y09Hw2jtwd7Fgxn4zatIzYMbUfgzMhMsBow8GB0Q+9+TKIUNWq4YzqGba07puRMbIghXJENJLVPYmQFG/oR/h0Q1YHIdwiIi9jTE2fl+y/P5exj+vH+8Zn7P2jObs7m7acrtNOjO1BKDS8HgN6X4qIhqw9um/ePnX4kH18bsIemp6yhZFxnwlm3MAfiTZxB5PqEdf4m8xk7c7JCfugnvv4gQP20fl99iHJtPsmx92BwXp/FHRPCKx38oFfsjyA5If7xTsyGoNHJybslw4dsr99192+3IBEgDjZU6Ix1vYjL1HcpzIZOzE+Yvuk02R07fDYmH1Shv9vPPCAHRkn+kn9ondh2MZk8MVkRLpzTHU/mM3Ygozo+WTI9ktveuTQQfv0XXfaBw/LuNa7SProDgPRIv1Csr+01z1hlwvbVmIGF5zpoG8+cuiA/cKRw5aW7PdIG+S8aA9cJdX/jXbNoxUGyyNcVxAdPXz0mD14xwlLwONol/AOLya3QV360Fg6ahPTs6JrGfWqx5Ta+OEHH7QPve+9lhPe4As++SK8sZsCO3l0RI8YbmHRclm8Hf3q6JEjdlB9ko0QLp5wxwH8B6dJoluxXGvVavEZa0dxmoZkaMpgwMGg3xtbedvY2HTHwVgiZKOip0RmRGXXbHt720bEK4giwjHake7H/fRTVH0OfsJMIIhGupStfnfZyhgrbllT/LgRSdn6lnirxsHk9IxHGWQjwrlolJngwPBXndRKoiAct3EmHYN8J66Dhdu+nSX5ESivFGGJWs3GUxjCYUtIjuCQ8mUGLOl0HU40qXLjtbrllpasMTMbzKjrnoExBvdIdMQz9Lup5zy6AdrtH8hGdm5g6UOLZQAkRu0/y/Wk0MLyCDd6Oa9zHO44EJ1QH7/XdcZA1hJtQGRDQ/oU9157H/cJdyQx7OFwEG0PrnkZqgOOMN41APgf20a6rBH/1h/9K8H7eJalAIFRDi6HHAd6FwkR0xvrVtWY7MiWGDzvkQx61wA4G8Og1Ws874LAI330bpaZxdHrMOb7uAFoP0fgJAjK3dNxgINA9cIhMnBIALfjOKDdjGEf9+qnkc6kjcdPWDI65o5E8p6EOjWPaInEJet1L8v2fAmQXvXqm6/bV7/2FTuisf1bv/U7NjkzKV6CY4EJyKhtlaLuNHj2zZB97hdC9pH3IuuCutwMWJbwrW99y/7Nv/k39tjHPmb/6X/6d2wqp34TPjITU5K10DT6zE57GTdAe3uLQe+T2MM6D9eJkG3l1yw+Knt5KNKXa0wu46wn39fw+eriaeltoxaXfKhpTP/p179vn/7koxo7olNsR5Uz6B/uX1ndsH/7x9+1p59/037ndz9nn/iVRy2bSVmjmLfTpy7ZV77xM9u/MGdf/NXHbHw0I52LqE/xCOS45EVjY9kKb7xgkX/y3/4XfwCzu0ZwNwFmGmDmLFNgVmLvZ1D+a9ZmNlztC2swu1L7tnsDRMKELkox2qxHbD5zXEJxZ4uJnwsYhFIWCTGNJlk7Gsxy/YcGQkBZV8vsWXXzgjXPPWMZjEQZ/umDRyw+u2Ax9rgmVF2d4/tsihHgAHAC6de5x5cGGde4x/tMR0QCPyYjNSoBxSxve3PTGovnrYVDoiLBMyAyMQsHlQMe+DAgWWdabm7aye1TUkV7UmrYqkX9pmuBiJAyRB3oLp7Vx8/xQ4yAwephmsz2pUdFxOM+aJuFVWtx1Aq6B3aA0CEcNgCJNS8HYIeGtwqv2avbP7UJGILK9PJvAlynXjhB2LUgLOFHFAHLP+ISsNloWwpPzVKJio0k1U4xmUHUwE0/uo6g8ySGoaaEfkHlUduwbbcqlo7I8IOR93HB/ShU6f6MbqGg+9U/DFKUZ5T9gTDaAbVbTCImgzQ5eVjMKiW6Zz6u5n3C+/eCfg37v/YAva+1vmpRkqyNjl9jMHvB9eXwS7iTsLvvviOWiTVtcVXjV3hN6tzb678HwNzKRRWlPhkKpbp9EONk9lsGljM80RNlvXOgnHqwFeUkhuGQML0N2AvHvWrZHXzxhf0y+lGgdu4b/twUcKRKkHuSPgwwATj3wvz/tz+PcUW4d9gjDrjeH3dD4I4Dd+TtCKFBffxeZjRlUN7IcRDG6NyUUKrJUJ0Y679nb3AeIuFxjTfdBHpSkBCkA8cBdWm3kzJURizBulZBq7DuxjbG9O7yhh0HgC9VaOQtOb5g+cunbO3MS/o+Y03RS1vyA36fHJ9zXLjjQEatOw5Ew57DRwY4NIWR25JS73IhRaigzmnM+dIHKfx+j2jZdZx+kkTGAfTN0oSwlOHAIafzKgvluFe4LKWT5IzCS4IcITIULr+iMbggg6Hja36ZHcmIj2BEYfAyU5yWVjo2PialLy7yYOaR0P2QjY2Nip/krFCu2tLqqm3nN5xTstYf5sze5yHxjHp5y3pFKRqpnKWJShANEI5MePWfvf6G/fFrr9tfX7xoZ2QM5ER3YL0lWmaWsEnSKtWX2T6U/YiePaX7/rWe+e+fetb+55dfth8sXrZ1GVljMiQmxN9Skk8YZbTPeZxopy7Df02y/nvnzto/e+V1+2cvvmjfOHPGTsEHxfvYmSGlA2MRLbwdkm5gKkP9zVruQiNkm5WQldoRq6uRhE+jrJKBXx1ncRkbeeEBnKUkG2qlvBu8NRk5LPqqiI9u69ZQr2XkYWDdNKOEmdLVzS2fZZ2S4oxzBOdJSnUgiBuZ5FEWeqIpJbZFgroouzRJgVZ/izOrnaom/U69RAc4oNwg073uTGJ2uqV36m+WN7RRe0UWSRl9JKqqql4o6ETyslSl3kGmCg3COTEGXGtTrsYJz1NvHBpkr6cd1G9UMmgyFha+iVCQYo1c0vuINvDoP5VDUkXKJRKDZI3sSjEpehgT3jFP6Td1sBsC4I6IAZZVsF0hW6r5cpCm197G1ddJNRgnCUa4aeyQ6E6moG2srVm1UrWU7mFmmaUsbHs4JhlxQjrII9Oj9uFDR+2+mWmbHx3Ve8WXVB/whyGKo51nMEqYER+XMXHH3II9vDDvCTkf2LfPZkfIv9PwcjHISMTZU7+26kQPBA6BET13JNGxe8ZH7H2HT9i9KmNKbUzqHfQLSTipH++Oi9aI6tAbbVrj5qgMZSJN5mXkv0eGxGOHDtoj5H3QMywX6ok3+bpkVdrHo/B3YCxnh2YWbDST9nweJyZG7FN3HbNH773HxqV3wZ9JgtcTX09qLKVlnFt9y3MWTM7tt/vvudc+9oEP2Mc++EG7+w7puHo3Dj2fYWRbRPUjNNdmTKjerodJZzl05Kjdcde9UuQXPFKDJUqdkPhbX4+BPpLtbXceVGNTGk/gGwcUy8REtzL2oSmMr1w2Y4mQjDXRgQaDO3Im1GfI/FE1N5sbtWYnZFv5bV9+2cKw0xgqb67YhZWi+jxji5cW7eKFCzY7NW4rly/aekl9P7vfJqdmbHRsTHiXLkY0aDQh41F8X+2hnsxmZhh1Ggi9uOQQfFLX0Cugg2SnKuJVXdPjohHhUP2bTrZEPy1LqB5RjZEus6w6705KlakhZTHRYnpjwxpTU9bS+zGeKdffKZ4eZ4zq756ehWdjiLsjg28dutuXMbSlAwcz5wwqvqizMEf0lniOh+gzwATM/icoV/wviBJVXaiPjhhyVteaknm+7n8XpGpNBqk/N2xEs2VfWPyOZIrgbABeR4xx6kWUxTUIdNRUre7bULLsgfcPOw4iGkNxIi5FI9WZWceDHwLobqB7Ay7vxNd9C9D++92BJjkKb2K5geNnuG46fyvHAX9nS9Kd9CxLNwb3AbfnOFA/CAcgH116s6N6RvdZLjIiUiDiQDxFNErCYKKhk6L/SBzZara+sWb/w//w/3LH9W//9u/aiRMndE3363oiDH+I2jMnQ/b1H5kdWQjZrz1mdmAWHAZ1uREg/5566in7t//mX9tdd95h/9f/+p94Qk2c7a20+jW6LTkiOvWWXA/tZsX1jJjspGGDHvDdv6Q/Q9/R3Pi19vs19FnJbYz3a88JJ63tdWvXqpYYm3K9tFio2De+8UP7xMcftqnxXBAxrLoMoJAv2+Pffsr+5Gt/bZ/93GP2+3/nczY2mvPElyxf+O73X7Knnz9jX/pbH7dHH7lbunjBdXGfuNLzzfyalc++ZmP3PmyR/8v/7ff+YFDBW8HqyqYVijKeNDDIjLobUNgIfcVL4UawjNrda4shWLFk/9tDYUR8yfCMzSXutIn4dEAofwPAbJaHq4qggpCQv5lybxcYnK3qprVKG1bbvGS1rYuWD+H9k2I4u88SbMEhJZUEMChwMIeAHQpdPD80sG8E3m8azIPw4bAGIo6E6MSkRyTQ5o4Ior21oXoUnDhR/FmzDeGhPAWMNCRhHJUB3rJ8c9MWq5c1uKJWaKm/21tiwj3b0vlGVzjtNazQzMugFqOTINvW31K9fEnAdkeEL+FQ6pWsJAVRmp5VIjUr5i9ar16w7fIVK3YK6ve6LVcXrd4uWVOCZqO1JqZVs7FEVEZrUKcBxQxwshc+OAcOHA+gwtuiQ7+ZjWE2CUbAkgcvc4gObwXc68JH5cSlbBZaq3a+fEFCdkwCVsolimo/D8fgQJkm0gDB+9xzz9nFixdsSr+DvlX9+kyyI6OILd54phht2enys2I+Uh5lXFB3zu8F4ILPjYBQ+MbKZUsePu70cKNygOvLCd6palqsG6wBff2NZQmOkJQcoleQ9TtC6e0g5VmKHts3koTQjVi/FbUFuHE9BkBuBhiniZZZEvBuxytLfHwmU397pM4NJMFeeOTc4Py1vzVe2lJOSCIYm533MaZeunZ98LkpIGAx8CXYYcRuYO767AkS/kRu0Q5uuf7+/jOtpgS/fsFnRfvD9/BhnLsDQnzGjfNdfUiftsUrOzqYVRx2QFwH0AdGjvrZnZY3aYP/LYMTpSMiI4PfTfGec8Ul4SAtg2EqeG9xw437vZxEux0H1pLxUtl2JwCGWkw0oqZ5u2PqE7Y0YjsmjypTOz3HAXWUooxcIhLHaSoiZUXvwpHQblSNZLleF/0eRByIdTvltsgkDE/ROT8p46+4vWWrG3lrqV8w1ElQ2K0XhROUF/CiPhYeu42S1fNqb3rCWqovM3mry8tWKJUk/aRIid6b6t+U+C7lx6TcoiiynrmndhaqTXvx5Fv2le88bn/6o5/aD2WUX1nfsMnRMds/J0VQUKqLB6mm8TDKk3Cotr++umL/7589ZV8/edJeW193p8FJ0e+LKyuWFZ4wmjIk/NLzSWZqhD8UrZPrm/Y/Pvusfev0GbskhXOr3rD1as3O5fN2Rb/nZOxwuMKiOtakVNfVx6tShv/i/EX7k9Nn7Y2NTduQ8kxSuCtq53k9R0j6EQx38aNeWJKCrOmtqpX17KurBfuLs6v2FxeX7a+vLNnLer6oscua+JTwHVafs2f4pnQOkq4RFVLW94Va217QePyR2vaDjS17pViydekdhKqmhfuYMFyuVFxXSUpZTGZG3HFABvSylM8NGcoben9R7WihHItGiDQjrwFGTll/6e0WlTEPI2kJQQ3dVxZ/YzeHdRnZNdUN5RrnH7kfcGBjDJJskERyerMvX3ClXBISjHu2fOEd5wPfbXdABL9Z9YlzBPwSjo4RhHMBQ6weSkoxlVzUUzyDvPYdfUSbQXQfIeIxn51HVjO5w/js6f1xGYsJ9TlLP7iXdfVMJmCAYxgkebGeRe8ivB75Sf8ShYYRzqQHDglxIccpjimWEFBPohbazOjrXqIEMW4xSHEY4aRgBqwhnOFEh/fwzrroCscJDgnugefoD41PvRMeoH4fGC0YPUxQVfReHA7kwaJ+TdbYVjekgI9bWuOeusNr2mofz+KkQK+sMYElHoLcdVxrzCb0jn1ESUyO2l04OKQnjUpe680W4nnhSQ+gTLhzxiMyxGumR0ftzn377L4DB+x9cznbPy39bXTGoiqrJ/yzyKhOHVT/bEK9q3r2kiPiBcKJdLKU7sPhEujDuqZ64OwK9ZrWjGVkaJJ4EEpR/5FrACMwzt70RBpFnaZxhpGgcLBMgWUmU81lq8YmrBEd9fM4wkiK2KVM/cYBh/MM48aXTybEb1WHQbQkfcESmy7RNdLZs8JFvrAtXnXVRpKqK/3cwZk5pr5NydAYsZlE26aSPUtPH/K2kb/AHTV6N04Ld6ZGRZ9qDwfLP8RxZeBKjglX7jDQM056Gi/w6V5KxpQ/E7Ltbt5qkRXLRZtqj9AFb8Se0H2B8S+dTOM/xbJe4bWDjkW51EHXifghp0FMde+JHj3fkq4F+ovwLryw7h6DHQOfJIo8504AfUiimBB/aCfF28EZfaVr6GZR0SC01iFCgfZxjUPPYMgTmdBMBTJmGMIiCZIY4hzwkP2h6xjcIthdIfp6l8pk2YNvGymaHgB11J3Cq+qhMTuIpBg4DigvuV2wkMZadWYmiHDol4vO/DbHAQ4S0b4vU9B9PsONHqV2Upa/B7oVDhx0HYeGqnENP8BejoNUpeYREb5lZh/AFU6HEM4QxhpAmZzXUywrocyBPh8TDaN7tOOTlo7Miy5yTj/Qblh2SFQ6RDgqm9TxFBbfL9h3H/+OJy//4he/ZA8//IilmexOxzT+g+VP5WrEvvNk2J5+I2Qff8jssfebZVL0ZVCdPUF1XLx00f7tv/13Vi4V7e/9nd+xIwtzXLCQbMxib9uqnXXVL+O0cg30HNFvREyi27L01HWxAUBPkl8sR4iP9pMl9p93WqtKZ1D/4FDgGsCyktryJdm2OUtMTDu+ioWSfeuvfmIff+SEzR064I6GQTk4XV94/nX7k69+17dl/y/+81+3+YUp1VPyXOUvL23aN77zrPPxz3/uF21mIphQYTtIxh0RmNXLZ32CO7X/aLCrAgVDjDcDCK3B1l4qJJMlI+UOIYMY32pRDJ2QTF/fLCaD8TLcE060+gA4DVpCRkGDKRXeb/tSR90QGwCJ7ja7m16vlfa6DFnCuAOk3QoI70XJBHyJghjSekeGL0avjFrK3GubxNuFzc6Wl1Xpqb2kTwrt1Ntnu6Q0EgpbXT8tY45Mreqg0VnLJ1pWiRVsLEOG3L2iMPbuB86Btxtd8w9l8Q8miALNAbOV0RFhtlHMF88V675JvEj4JiGYnhRTzClOfWQgV329XEGDsiLl6pKVZNSHIkW7WD5lFeGw3lmzi5W3rN4TIXX1d/lNYUCKbuuKLVbO6jlyCly0rfay+h98L1te9xHpttm5apX6ZRkpq7ZeOi/mtG5t9XG+fkl1KNqYGCqKG62EecHgvMUMPOgGhkedxdSgN0nFoUOMrH/4Wi0JBZJ+YfgNDp7xgzIcWV762wBcDo7AESE60gBLQ85hMldfEV7KlmN/Y5gb7E73bna3xPy71og0JVAztm9qzhnc+fPnnZFkshm9v2XtWlHKWdWaEubtSFm0tGQZCQCUT+/HPaDfy/1fewDokQBob61bcv+RG5YzgL3KYiarVdy0mBTtidlpy41krbxdtSuXV2xqRuNIiBiUOxjH/hf9w84Q6h/G/nVMcQiG38nThH76GX0TpYShTF6DwEt68/rvCf1yoHNPNinc3wwCjAafnfZcfx6Dv7l40WKj457fwI3R/udW4HShD8Z/jySNGo9EHIDD23nelyroWd+Fof/M9R/VVTRDEhxmMpzf7gLvCx3dQtHzPezZN3qW/YF5V6wfmeDlS1jjSedv6Bc+YTIW2JsYJS+g/ODDPeCQv5nLwcGAghBj+x59dNkykUmbSOw39gcH2B6XaIMwxsMu2O04oP1N0SZCLixjn2fJ9k23YRRmpvcjHYMoLAx93d+p5PVbf6OciC/jHCDPDsKXiAR4dGwkMML9fSSAVJtphdMSyxVwOuIQ0Ketd333e9+1r37jW1Ysl+3A/v0a08Eawp54PlFtJBLk/T0ZHJ3isow24TM+Ys+++LL9r1/5U3v6uedsbmbWJsYnrSZhjqxowpMk21gKgDJPQsTS9ob9u7/8tv30xZfsqoz6dfHtNSnK0xPj9p477hCGqaKMXZQJZi3FT9arDfvXL7xs33zjDc8CX5cix/ZxVZVP5vui3neHaHhhXLQs3HlWfb1vVQbeN0+dtj/Rcxj9jMvB+GR7RbbNI0HtHXqOtfYolBiMJLb76dKSfePsOTsrRZV38ZyTif6mLN59VM/Nih9GJF/qnYoV1a/PL+Xtz0+t2HPL23ZVyuWGlG52BbiiepIbYSoW8QR7RHpVdY7EgkSyLbV69pQM91cqVbss5X5dbdrScaXO320bFy3nVItiieU3TRn4bYurzzFAi+rjFwpl+9Hmlj2d37ZXNCYu6r2ou9MaOiPWtGovbi3pBvB7DHWWEuBsOKs6PCX8P7FVsOfU1vPgU+fJJzCOXEB+6n5muNl6tIkJJYW7Jhm0JZ6/1Ox6PTvCewInLA4tPeHRB3oXyj+OBwxVDL6ykFhsCi9SKJcaXatDnyqX8Gzux9h3SsUIwhjhl2icZJM4Dtj1wx0DGL6S/SYaxlmF0kzEAU4B+ooIl5beBV+A9gbhyTgmkH0k7mN2D0cKvI97UMyb6A2qO2W6nGapo9rkRiD9r/HfgA+rjKjejeGPE4j3RBkb4tM11TGQAMjZkEe38X4MQAxmtgymLpVyxdpEyAg/OLDdOK1tmKWn3EhtqS68j8gCZuHhFTX1K5FFvZbkCs4A9Q9lQbts2zgmmyXpfEx6kurEkhuueRSHyhDpq00tx09YxnZMvJstT0eyKcsR1igDoIvTUfVkaQKzvmxXR/Qkyw8aMh7YShEZ1I3JGO4VLM1sO/xaTe6qjiwLIgqzKeWI3z7jK4xEOzi+VZbokLbAsaOtkq21izoHPUqWqOyk6GC0ddmK8QXpEdL1uLfH3gYa27G0LynaWBee1D9jGbUTPoZRr/dvtKRbq77VJluUq556HllC/xKxMZIhn4ToUfpzZmTUQ8AJD88mopbuVhwfJr0W3lfsiofp02luyiiGXwbL+ehZHAMsUejFxOfFH6EPnFL6J0MRZ5FQkoKHim+r3wvCU0F6Zi5Ss9G4riekt6LH6pobkiqVZL5JGW7otO2xcY/0oO6D6zHoQG3u6FnqFzgb4ODQmd6tvk00m+pg4Vt612CSIpCxwrVoGllHQkE9cO0a0UeUzVglaoDnBxAXrkluSEJE3+1hCNCzWQ7BsKVMnh8ABrTnEFBZGO5eAQG4IBqCMW5E/gzepW/nGeJrPd6FzNc5rx+OA93CEoWYxmhLPLeFPO8/63oaTiLhZgDowiRFRMpfv0wB/Vm8Q+OKPu2KHw/KcWeC3u9toSMFnlwRPWeAG87pSEq2kBjRcck51SEqPu3JK0Vr0MngPM4IfxYHgPrEd3yjvejMPdk10UM2HprXOMo4nTr/g4ZEV1dt06OTVhvr9uZrr9tXv/wVu+/+++wLX/yizczOON9DF/f8B2rPW+fD9s0fiQ6E2i99tGcnDokv6dXEFm/1Attxy2To68POUgAy7/Hv/KU98ZMf20Pve6/9ykd/wZeHuY6ih0O9mnQc8Uvnzdi44m/gnPqX8m6H+naG9PMQdKTnBUmzU2Jn0k/6eAZYvhAs/03rWn+5kHDdKm7JxtU4HJ9SmVmd61mpWLZv/9WT9vGPPGBz0k0CPZo+7tlV6fBf+9rjdvnKiv36f/JJ++Cj73FHM/nEyCv02umr9u3vPGkPPXyPPfbRByTXRIPwRyYk1Ibq4hnfYj01f8QnacKw7uHPjaCpgRFNRj2h2u5oA7zFNJwM5ij+vmfkLuTswM472FqvUO9YvYlA3PFIAfWeGtN4yzZkpD9Tf0HMhH0tbw10FPtwowQGW3AFRv0bKuu8DNpX62+ozE0/927hdPOcnW9ftFPNM3ZJjHsAvr5cymhl/ZxVr7xhiTEplvP3WnzigAyZMRuPj9l8esJnwINhtTcELO7664Pfu88P4G3PiMDc04rCpj6Ji8EmZuYteeCQxfbNa2BGrbWybM3Li9ZeX7WuiCIsZSingTOdTmigiXEnejaeFlWEpbBm2Ce5KqFSsOlU11JxMlVv2ayuJ2NFSyWqtk88KqJz2URT94csES/bSLJnU+MSGOmmjY5JYE9mLTEas9npcQlhKSLtbRtrlixTy6sO69YtF6wrpbAnZZI11SRkI7mbibgxjHvMPpTUv1KkO3sdUu4qa1tWWNmwdiG/50H0BYbSwMt37ZBy5t5Y0dAAwCkCiR0pxhBEobKYjxhKOG+brUtSdq9KOaw5M36jfspO1c/bW62zZtNhO3TosAuqS5cu2draim1vrtnqlQu+jVs93rNL7dNSNpZtRoKTCIkbUUTQsze62geNJWaWffb23QDtliHBe1BEZ2YnbGQk7dvGnT592arqj/X1LatIISeMsVqRYobAgTmKMaK0BrPae437AJ8DHgN+W2J+GDIYCUQqEG0QFp2iuNHidwKDMvHK+sw+yp+U3XcCqByDzzCu2xvrbpBGJiakqwcG5I2Aa8Pl+BkMUWb8EZBScBiXtwX0hxj+QHHZCyiT2W21XP3vqv21zzWADyAR1YYbATP1kabuqzAzFHwoA/2iIuOMyBOZG35ucH33h2vcg6D1NZSqD7TANfqHZkMFQ0PrHUEE5VIGOU633Mx+G9l3xEbmjtjU8ffY6OH3eOQCSQD9JcIZs/iMbx8XtEXCHEMSQCnHOCMpYqtR9W/Wv+tWF9Lgkhkgp2XaguNR53TKXn/rtP3kZz+zV157zXdToWGeV0FlYnwwDth2rZuasXByzFokSpShtF0s2bMvv2rPvvKGnb9w3mdimX0jRJ+ZZT3tidhKMoAbUpJUmJ2SQZ6XcesyTe9fyeftwuqqFcWnWQJBWHRijPWrs55l/vXF0/b84qJtwye9pTvAeCN64HSxaHXhI5Fla0YZa2rimmT3U5dlgEhJ3A2Uw/71T125bJfzm24Ieii4cIOh88LKil1WmYzj3YDz4M2NDXsJOYMTVwCelkpN+/7FDXtlrWQFKZFt0TlPc/+yDL6nZdi/WpbCiTGhd5EAboSs5qrzosbga6rnlu5t6J3Uj60OC8LHa+JVz6iNl/XN0hDWb2M0Y6iUhO+fbObtz4W/FyQnzkiOnNbxdL5g31xetufyW7ap/sfgp6+ZuYd3Y1Sflhz69vq6/XAjbydlxJ4T/l+Skvb4xqb9aHPDnRcozMKIz5q3oCV9r0rpe3Jry758dcX+vxcv2b8Sjh8XPt5UeSzLwJnBjD+TMF0UWuhWCm5VOHpV9PK15VX7/1zesP9pccn+eHnNnheei7RZZTO7zgwv+WSgUzfedbC9X1F1vlqr2SXR5xXJz3zfSILzoPzyB0tm3DHgelpI9Ni0TbVtUbhZVPsui49uMV5ciWdIRXw2mr6H77clA5z2hVtfIiFaYnnBYCkCwHmW1VA3nkGOYtgznup6H3KE836vZAdlk5sDp0E6k3ZDgLphcGH4MeOdkeGe7Rv9LLOC13jkgp71ZIoyCtBViTZg4oDcFCQCpBwibEgSmhTeVXEjiSGODxwO7BpDVAZRDZQX8F89rzHa0fuhzbbqEAlpbIvndnMzFtf4YzYYswvnQUvXLdQR/jWmCTdWm0pSzK8WVuzlwqsgxA09numJPtkhq4tOAX9WP9D3GBXUVt3oPHMAjIG3qudcH16sX7JauyRjVLqQ6kykihuOjCJkIDkQ1LcYS+A/o+ZibPb60VZskftGSXqwjKzF8kkrW8Udnk4POoiYnBjDWUAkVFa/+1EFKi8ZIiqnbeXEtCoZOIkW64uit4t2qX5R4xKeGMgf2pDoVD0aizXbGGyekFPtTaiMRBj6laGkMY0l0g217VLvrC2HX7dMTHwb2cb4lQ5PRE1E7QoLt721ouOwMz5hISbGJO8H1+M98TZVynNv6XnfTQd8YFSrXtBgXH1OCivajFMLuqPtCCcMeZYbdIic9PM8p4b0r/GN0TvILQLgIE+Q20BlsKvDbuA6s/rNxPVOAwfGi/TODgb4tSLpy2C8qgIBIgeg93dFkGXxzQZ3XKuHvqkjbctvW0v91RrJBc876Dn4A0JuCMi5AL2zDegAcBpgnNJexl5ruL19PGDoX+cA0VgiMgHn5wBwJjD04IXXALyrvYGeuHOekuLqGyJHaBNXwDvf1GWjWbNt8QukpdMp13SRQxLanq4/b5fbS/a9C9+3P/vu1zzf2N/+T37DFo4saJyqnxNE7QT6aU325qsXQnZ2JWQP3BG29xyHh1EL+L/kbvesbbJzW+ct27aCn4enrYt3/9k3vmk58aCPfuj9lk2JV41JzovOKl2Nom5BBjcODd0v/FSFD/gcyRAZKxF3GvRf1Afa1pFtgxMPmvUG9YFr6Mb6w/MMDK6hb7e2N9zRQH6D4KT6o0Gfic2wxaP6PzjdE19u2gs/e81eeemUPXDfHfaRX3jYx4s7UsXjiZ68sCgZLVq4665Dlo6qHNE+Sx14vl0tW235osUmZy0+HkQ3XIs42A19snXg4dVVGUobW2LoJMkJBocr7IT0yBBTEz2pH6G8eDRvDLAa3q2XqxNHY/M2nTguBQajbOdBIgIOxfbbWGTU7owfs1wke12dbgQYPyRTQuGIZfthroIDsQWbj87ZkfghL/N2yroRzMf22b7orO1X3WejQqTw06ltW3X1nDU2Llo8M23ZQw/qO0gK2ei17Gr9gm03z9gEAltM7Nbg2O3/fT3c6PwAt3uBDzSEkggKT184J2HA/so6MGw6qyvWXd+Q4YVzQIxaRKU7PfwHhk/eAZIIIvhJsoShS0gYIah8e3iY7nFvqO6Li1kH5yUoGDR6P0IdAe8zCjBtKQmxVMaV2DiKbAbPs94qQkZxJnLEowtUP9Zpe5QBbdBzrNmOqA1hCbnho53M2HYvaY1o0nITI6IBdqUI7gv17yEUikz5HnnBTKuEux9iaAAGm2dSFw4wBBCEAaMSQxfZpNT+ZKxrW40rdqmiAaX+RCF2+kocssPxAzYVC0Iok8m43XH4oGUTEXvthWfs6ZdP2sKdJ8wyzJSdsVy853gapv0BQKMDY+1WwDKFjpTb+PScz1DfCnaXSVhrt1hwAy2M40/1QbGdnhmzO8VMNrcK9oPvPi0G2hY6ovb6a6ckdGH3IdteXnd8RUbHg1klcCVE3ajeqPsb9bZtlxo+axKpk3BV9DHCGvu31+12ANODBDKu7EFHCLubjIebgb9fj7LkofbaCxY/coc73facre9D0Nrd9aYc8YYSW1vibQ5m2m8HSKTHeriweO0gJ8KeIFyz/o17fKa9D4P6OA6gYxlJjJm92sB97Y1td3IkJifdAcC5Sqdm642WL1tiZlWd7/kjiGTaM7qh/0HQdKW8I9TIHI5saIkHvrl9SXdlbCox6zTSLuddcWQmbDe8bamC7m/mV6ylZ1JzRwInjs5hhDTK21a6/Ba3WHxkSnWT8qExTFQCSYgQ2h2ELZ5798736b1Z9XETJbkh/d2ockFlB152tmLkfR5uTpn0pWiV0N9HHn5EQvZuN2ZQRjCgWBpXqbdsaXnFd0ZgN4LmxpJV8+vWTo37Os3jRw7bA8f328H98zYxs+CG6cQoa4qbUjICI3pCCnFNGtdf/fBHti7DcwAYlg/edaf90sMP2fjomGWzwXPwK8KAn724aD86fdq2pcTuBTx/YHzcHt6/38ZFC1IPfGbh1dVl++obb+65j/8ASCj3i3OTdjAd8AaMMJJp/buTb9pFQoZvACSFm5WC9cG5WV8q0Og27IlLK/bdM8tWxPjcA9iCEGq6X/pElt0NtvOeS2BJNPVD8eyNGzxHhERZ90zq+1guYznyCEnhisVCMtyK9lfrW7ZUl6zTdTgDB3+XVMfVZsfGU1mbFX0k9E6UXiIPrqrd31lds5e3C9bsPwegfqMYXpGyldTYPi5Dd0SGT1PP1HVxTQbxX6yu+1KKS7W6FfWOvM6dq9btYoXZ1JjNi47Col8MWA/DV4+U9OwPNvL29eVle0vK76bqta3rV1XvsxrD1HpOuE+qL4k+CIlWB7O7DZV1qlS2P1u8an987rz9xZWr9uxm3lZFk+w4kdEzHias+9HpyG+Awc9SjMVSxb596ZL90cmT9uW33rLHL1y0C8JZTsbOnNqWZIbd+8V8qSoy3NfC6/dWpWz5WkV1bVtRtAeHIeEhSx8wNrt6pw9O/WMZRloykdl0jJ+ScAL+wS0Z3BlrqXTS4nGM+7DGIo7Inr+LjOhhGZjtjcsWyk5bK5zwMYWBHMEQV/3oH87hICFvhAanjHQcUNIbKA8+1ixbucY7AxkH7lja1FTzMDCZGGMWMBPXu8UD2KqyqTpgBEVlWrA+vUb+AOkBRBkga1oqm+UIbN3XkfEwMTNnVeGirnJC3agdzB2ztHCCwxIswt96rbq1xBdI/DmYnWQsh1riS6oVOU1oD1w83qupH46JbqZsWjpnTuXs71yyfPygNYng0m/yBbCbRzsxJnrCYGhYWv03JkMHftlTW+gHtu48mNpvk9K596fmLB2fcB6JQUYdSCZJ1EMnlgsMQe876SLSxTwaAr4YkyFD3XR+Njph8+G0TSf3WyZJ4lqcAziTCD+XHIuPuMEE/8GJx5aFiU6QL6Yr+m2FO1YMrYuHbdhMrmn7kg3LZSQv2a5O/RXkxxCPBU+yQ9obm9ZdmJdskA6r8x7BoINInKjrH2qHaNbfpf4J6snf6mvRCMZ1R33H7gyuq+igbhhkEdFOV/oxDp7BNT/ULwmPDNDY1zt10ssFWNbAFos4Bt4WbaA6s2xCtbe2yhzObYA8YZtDCbFrZfIunCvsIMGafxHjdQY6cq1aqNnlqursemjgDEFH5y6Wb0Sk09bn5qxLpEIfGBvobsPAuxM18UPViTwETn862JEEPMXEc8hj09kVbRAXXbPDAlE2g/NEGzCQPLKAdqichHR2oKl6XItMUJOiwjFbZA9PLtO3cd6t9g7w4JEiartjtDsiG/GgjUTGZH8wsRlV24UDaDWWsfdPP2Sjumf5BfG8Hz9vn//CF+wTn/2E7wSTCMnOIHpHH3B18mLUvv4joqWINjDJVN7n1dC7orYQ3mejoZwdDu/XOAvszqpw+pWvfNl++sRP7Nc/92l79JFHbGz+qOsa4CzfWLZq+7LGp3ijPjX105b4bqe4KbtI3ShZhINrGHjOJ82kN/iEe3ynvwDP1YXOIpuGSNUANK4Lm+a5DUanpVOyjFW8Qn25trJmP/jBU/Yrn/2oTU2P+92cf/PUefvv/rt/aQsH5+3v/M5nbUR4DRFqIf0HfXlZ9PTn3/yhZdI5++InP2CTE6MedewRC6KD7Zd/4vVLHzgufS3l9tgQRQawIxp3gOQ0mZGETc1MuKfaz+nDjE5LjeiJeNkFwJG4x/N7Affh/doQwtkuD+VyGOgsZq/4ZokC37cCjMyWlEUQGR2Z6Z8NgLLo0EGZPw8EJaks1s01ylbfWrTyxZfVSTVLH37AUrPHhHQpw6qHE4dhbBEmyOzXf3yg/TBSjUo1Rkx5ZtYSd99n8fvut9jcPuuy1+/iRWtduWydtTXrSnnFqBzkRvibALDiwIgdOjx8icz1JNWcmPQjNKXvGQkkGTXhkRELSXERp3/bsxwogrjdxO9si+xU/fPuzOr/zYCIjo15uyOz+3YODZYeoauFLc9+2tre1JG3jpTVTjUwMnBgsN6dNdzjYmDHx6Roxtfs9eL37ULlNSlhUgY6DV9byTagjfKqtStrLkBPPPCwHb3/hJ0qv2yXll6WApAUbe8wzwF4/+jzToB93Dts5yal8t1Aj9Bl1GEpYMPgjFvCYE5Gw6c+/4t2573HxADVfDHFlhSTxfNL9tSTJ+3yasGuXl2zV14+bWtrG7adL+l7y9dCM9aHPyhJZG1PiKNulyuu8JLMEarYOd4BMDvk4V4skxLDkyLPe941qH4wx+bJ1y02PefhYDeOoLo5dFUOysJehvbNAEcMePJQ+1sAfCisYwec2P2DEwBeFZy98SdwTwUfwBUICZ2cxtK2eFxz10zFzSAkpdWTfKJECHg/u7W8d/J+O5I95ML71hCM1WGISvHGEVFdvWSFRRm6Kxctf/ktK1w+5QZ0OD3mUV++5EDUHBbuCMNjxhPFlfXULMXBicAWiqGolNb8UlA4oHrhUOi1NI4kMKEDX+7U/xuF7mO/9Cv2f/rPft8+98uP2bh4yAAI02bpQWFj1UbEvwiVrkrpqFjCyuuLdsf8pP1X/+gf2T/9r/9re+D9H+AJn2liB4TRfYd9P/3Z8ZwdOnjAJvvbuj544pjNTU5oDMrAEf2cOHLEHrrruAyBhGVkVDPj7xEhYnbMwJHs0UOIbwRqA8qoK11SqEbZySc7Jt1Uhugt6BMHcTwpXidlNaVx2+s0fVaHp3xt+g0AhZw5mHa96tEinWbF8pW6FK0W1dkTiI7YYjw77tu2LSNvq1CyzcK2rYvn3AyIPCirzzdk6Bf0HoK/iUg4o/7YVP/sBVRjU7LtTJlIDgw9DATpCaKHK+Jfl8T7b8RNWL6CU6LZllwQjfXCMTcyf7aVt1cKBavitOvfyzdj+rLKfHJjwy6VCpIVHTfciUqhnq8XS/ajjXW1n6UJwTMA37TtqXzRXiqU3XEBb2YtMjOEzF6/XqnY/+/cefvu5cu+5IMcDmdKZfuazv1Pr71mZ4rCv0oieoWxlZbyTrnnZWz88Zkz9i/feMPeUL22JOOulMv23QsX7L9/4SX79qWr7hCgP9DZ8kR1XL5iVze37CdXl+yfv/qq/eOfPG3/4Ic/sv/n88/b43r/MnJS44V8JMzqU1cmC1jCh+zeVFufWF62f/7ii/Z//+lP7L978qf2jZMn7dzmppVZF41HDQSIl7AFJBEJJPXsUI/Kum13I1bQLRWVi9OhxW4cwhnRQ76FnMaMh3vrOWgQw4l1vshJQvhJHqjRrnMy+oTDhIxIxphnZdc35n1UspD6MwGQSsnIFV/AMc62cERoIP8wcNjmk6UdERxO0lWTTIZITybXw7j0mKnpaW/DlvDM7G4wXAY9y48dvovBxbXdI4rzQeJk6Z18S16HW3mrR7KqKTpt8AxLEZiYIi8EW8YVNlfFtzQKdN6d+bqJg8mOpHSSEGtIRbMDAAdMg4hhBjcOQapdtGS7ZJXYDt8D2M0krltxBIAH+oq10+FmOViiQD9gxHPgVAirrtKPC6LZrfCGNXMrVs6ds3r2vGXjBXfgMcPKxERMRiv9h3yKiicktpatMzVja02NM/WDO804aL14t/NwX9rH+aC99CM4YKY8Tn+LVwZG9VD71GS2SlQFrzfUHURLKg850Ixfb/y7gSwejGzoiKfuBqIXQqpXQ88RDTQMbiyLprs4n4X3aISoGZaBx3ySzI19lXsdtLtWL3QsJTa4vtm0RqtPR7o3UipZbHXNWrMz1vNonQCQ5bv1IRwDcfHvlvqpgWOgD9A37/VoAdW3ldiRC7QVHBJ90NI4ceRyXuc4PwzcG9eYpP6DJRCBPKVNjLxh3KtunO//1NPedw661pD8jkdHbSI2IyM8iIwZAHdhj7GcoCJe99orr/qOJZ/+5Kc9F0JcH6gHQI6S2Pa1c2ZvnDe7/5jZQ3dfVxMHyoOeBrYi+FhbW7c//dpX7Z47j9ujjz5qkwtHfZITIN8Zjtl9OM30DNCQPtKtbbjDpJdChu+MsWsgXtrMbwTLandPDoEP12MkrwdRBQLooiX7hNwpsbEgiaKfV1mt6rbqpPb06Yx+39rctn/5L/5MZBOyz3z6IzaVy1hl5aps1k1rVGu6J2xn31q0SxeW7O47Dtj8DIkbxSvQocWr6uvLPhGUnD/sE7ssu6hvLIt2naSuJyp+043+rU6rVRtWlxHGTAuDmXMU1ipvG1v/uWdQhI+D4bYBWqGcjgw1T56yu/veGbBWrF0vCoEt8+RqA8L79wSsD21sL1l15bQ11i9ZYvKg5RbeY/F0kJQQAH9lMdpln5Wu2CS7O8CA/j1BoP7fuvzduMETj2FEYjQy8sfvOGGx4ycsIoHHWsSOFJm2Bk57bc0dCR0cCVLEIMy/aQiY/a6D+g2OofO7IdAzQpZJSNAnwj6rwEwVztBh2LNcDpQGGQORialrRzjLYGn7rG67UvaIDMLhiVQIS8GJSAns1DZttFO1RGvZVrdftIvrz0hxfc1Wtl6yy5U3rZhs2Haua5VM0Q7eOWFrhfP28osvWSlf8XpAE6qNei748Pfgc1ugcQRDge5oxzsGmJQUPX9e45jXBlxBCKUKGtfsbTw+MeKznNPTE/bhj7zXDhw6YAf2j9v7H7rD5g/t9/q2myhoXSmWa/bmm+dtM79tly4t2am3Ltm2FN6K3lOUUkOI9EhEQrMh4SUDjsRQAwjeHPAfr8MNwK+q7fRPa3vLYlLgiKh5R3xoD4A5tq4uqr+LFt9/KEhO+C7BtwGU4PQtUm8TgnapDTr2ovObwQ7leMf5BwHI39AWjoS9PtJW3PjAcAZaMhJYRzuSyJjUcKsJJx3x2Jv1xzXo3zKou9dF/zbq6zIYZbhjEN4KeFb06FFHfT4TyU5aRDyU/DVEGpBdPDt90KbufL/NPfCYZeeO+Mwh4Xc8Gx2Z9jwGJHjDqR2S4dtUn9JGV4KkbAAkSmQMEFLLOCJygN8czECSlC9YxiPlUvTF1m6+FZQ/TTf1xGdYh96zZr0svPVkPKTdkAmNH7Ds5LSFts5bXfwDyExMe7tqxQ3LZXCGSKmQ8Z4WzyIkPywld3xs1H7zi5+33//S5+0Lv/xx+8zHPmq/+dnP2CMPPOD4K6kdZRkuLAvMjotniXcfmJmxBRyte9AMZ0Z0z+HREdMI6Rsw6hnhZW580u7WszeDu6ambHZkTEpfXHwWh1TXRhMxu3tq0jPw7wW8c0pK8VEpOKRNqxKazlarIdaBwuf2BsLSE1J+wjLExMLdGJkYzdmUDvIe3AwS4iOEWBOC7Puwi3qJANhqBUsbbgTkg2D2GwMMBwB76sNbiupDZsRvBDgCNtQPGMeNrp4TbjBkX93lNBgG6IWlBBelVxFW7kaV2sx2k+dksG/JENnzOR1ELVyUDPKs+ZIbzDQS9bItmv7J6rqdKUovU/mD5/Wnh9m/srFhT0mGF3Vf4DiScqjPtsp6TjL9mdVVq6hsn/n254LlZOe2i/ZXFy7ZWzLofUyJVknylxoZsZ8sXbV/8cor9r3Fy3Za97FE5KmlJftfpbx/7eRJu1ooeu6BtnBTZ/ZMY0hWvV3U+T964UX7wxdesO+fP2/PXblqPzx/wf7wxRfty6+/bpfyeT3HUoaWGwnuIJGx31IZJCd9dn3b/q3k5//81FP2R888a3/+2mt2al0Gk9oJHhmbcULfNU4Ylzjx2NkkL9yelS7zxuaWnRWeNiW7cbwkQqyhpm1BxCQhwtDBYCcN9HAMw7TkFbPlvTiOgZQbOuTfwMFKYsheo+I4S2ay7uQAwFVGY5ywYI8OEl6JwfL8LEwuDYHzJPFYdazervEhhQaDjFlezqlJ/ptM8lmriUaDSAPGMQk2w92GNaMZ3Rry6IZ9czM22d+1hbX+PuPPQXt0r0cTiM7Brx7xcjDpiFwgqsATRfYh3Gmo/KZ1YjLK9cwASNhIbVtRnRcPw1mDJCfhIs5a3zVHNON/85zOd5p5q8ekGydWbSP+hiXTq7Y/F7NZ0TEOypi+PdGnyvLlDXqenRUS2+LTuQkbXZi0qPq10cQ+Udt1D9Gw5B9Ah/UlCN7eoAynIdUxrr5mrLFkkLrgxAi4lNohGiU5H3jSBT83AAx8djdqYwSCqAGoP9gdgESLLa5xYgjoz6jqxCvcGTH0LNcI7edd6N7wOOjPeTeKrIAEqcPPAERUZEYTNjEnmoqHpE+1rdkQrssVi2sMNKanrMHyoCE7w3WkIcc/BmFYtC/T1hpMFO16B8Y9OQyIKBiuNzjwHRZUr2E8sEwB/OEQ8HtpN7xUzRjOBeH40BggUeLw85yn71r9chnDQd9Qdssqeu9mSLaixim5DRxPXGQ8iH+yPIC/19fXbW11zXdQIEm503W/f3kdtN9sR0xsV797xiYX5dpOPW4E5Fh54fkX7MqVFfvlT3zS9h1hh4b+BLrqvt1Yt+X6JfELjWn9bkmf6JU3bAxazExYXbTmEUu6NgAMfSJkcWIR4eh6xhCQ28ATxrJEcwhXzeKWvyNGbqNBH+s3OjCsIxwJIjGBSrVmz7/0hv34xy/Yxz7ykD14/12W0fjJ7dtv9fVNKy9vWf7yhp1/9azkcs8WZkgirPGaCvRdbPzi2dcttXDM4qOTzhc70tfROa45DnYTPcA5jPtyqWbbWyUxvgAxhPB2pQT5OiI8yCKOtz99Y2BP5UJFSkQ7LGN6yiYSQkK/g98N0HkojERARBJZdcStZ+luBV6m2k6ym0q7IuIVMegc0G6UrLZ1wRpbi6p11NLz91hy6qCICU+ncNF/lgFbaxVstX5KismaCPd64vjfIvhyBgnBrnBYj41Yc2LeIgdlPE1Nu9An8qCzJeVfTAonQptvDOk+bv5jAvwWOkrLKk3GIhJCMTFW6M3J9tbg3CUwngeHh4qP5CwsRT44xvwIMbhUaE9jgWO0F7Zkt2Kl6ltWbJyymoRiIbtp+diKFUKXbK3zli03X9XA3LJ7JNCPH97HC+3iuWXfJsXXs79DAOdVNa5QkhAoFYNtUxB87xB89MPoha9gZp26DB8B4LHlIDwwk5HxJOGeTcRtVgxnfHLEFvbP2Pvef5fNzU/a1MyY7VuY9pmc1ZW8XbywbPnNon+/efKCr3GMtWvqp5g1VecgDDj47EDw/ht9/BpCkbXsElok/1MF/cl3C87Q85vWXLps8YNHLDK0b+47BQ9H1YfArooUHcLQbwd81lsC00Puh4TGu4ZAanqZ0CxjZPenlwzLiFFtxZsBZiUTERkJEspTzLJImWxLMgV4f3ew3SzKOCs5b8Tx6qErQwrOMPiMkeixI75OPwO+faLO9RpFy8wdtuys+JLGKPuJ1wvrRo4B57/qQ19upLqToA4B7PkvOCcBq4uOB9/RIZax1tYVMQ8MBBQNGQ1E7ui64yqRC/rR6wFoDEhp6HFPVwq2niuKJxYK21JIyFMgRWdrVY/23PjJTs7Z2MId1q7pnqUzzqNGx6YsNzltI+mEDI6IbTMTTPSDrhW2xFNV5rj47cMPf9B+70tftH/4n/49+y9///fskx/+sAyWjGQn8njNtsgtQI9ozBK2etfBA/bRe++1efjTLrphqcn75ubsPilUzH1Qv8E9B2XYP3b8uM31E2MOA/dMy/j56KGDdnhiwg1yZguJVBjRePvwwpzdOTGu8t/ej+yR/765WXvPzIwrkU2cuJKXsyNpm8vIcL0BbROGvyDDJyYlyMPUkzEbHxuxuYlJOyyj7GYwI369X+2ZmJxy/EJf0ACq5k0jI3QNZyYz1W5o6Tk3onTc7DmuJNT0RldKqRQ3DMSO6IJEjx79dgMoStkuqF4os0lZckSs4LbAMXBTB4eukXuAkGkS/qEcYxzxvjdZ23yDZ3EevCyjOY9TTW0i2z67emxWKvba+oZt6fm9asuykdNbeR2bAR413pKih7xw8qOrS3aWnEI4hHQf7SXXxuVCwX544YK9sLQk2UtkSRDlQhb97WLenry8bI+fPmNLpZI7K3iGJJybMsJ/pOee13NF8KdyoRGSLFZr0sFqNXvp0gX7569ftS+/+rr95cmT9pdvvmlfee11++bp07ao8jAccdqxjh7aoc7ICLYo/dmVK/a1N9+yr5w+Z1/XwXajF3yZjXiE6ohxC99oa6xH2O1ASAadZdXl4uaGnVxesdevrtji5rb6Wv2so6Fr9AEOdbafJFErPAmegBHEbGVVCjzfiQR5GcKupzqPib+dlqMkOhXldQmthn5Ud+7tSr8gGar+k2HftJHOlhXj+6FOP4fVQI4LDEacNYXitjsAsumUOwHAIyTDgWGG40DI0glGRvAJyoE3Ch+qwwB4hi0feW+DZQ19UDEaHy3HW4glZ339Fh5KFEIYg0i8gjZT9a506U67bKudi1ZJLdvoeMUWxuPSI7oeck9kEo5/lkr6slbJH755Pq6+j2iAxWdnLJHL2EgubU3VvSkbgrpjqOLUZbaUCAee4cB5QASGO2B0sLwkCJvXU/B7GiGICme+naMM+N3y3mfUoXGWz/TvB3CYxN3JF7L6Hs5Tdzjo2Y7etzvaAKcQSRjbGNbeAuoT3MOyBx+Mu8pklwW6JT0as0w6YtMJtb8qOVNWH2wXRTPq+/Fxb8cAGHscw+BGvo4mY2SorYN7cRBAu7sjK8IdXRcu29RrUFfOq14eWSDc+jkdLGegjJbwOQxO00M4BPx+2j9UbnAWEdu2SDth4+E5y1pgRHNQNSKF3PDWmGd8vfnmSXfOPfDAA760aRgojW5n54QH7zC7+5B55MH3njXJUdod3LcbmJDeWl+yJ378Q5uenrGHPvAhyxIde62e6kfReyosXi4hhx3aKG9ZTHjNpEc9Qg9eXYMO+i+BH3XqVZ80i4+MBxMHQ+DRw/AI6FdjYQDob6QFoM0xlvX2gT4jv6BYnXChsaj3wZuYsPvGt35k07MT9ssf/6CNZNKW0Psyc9I/ZqUHZHJWzJds6eqasZX9wQMzQVSn+pJ3NTaWXMbEp/ZJPqkdqhMH0UCRf/RPf2vPHAcAkQalYtUZYSaXUmdoUEJ0gwzhCHE1TmjvP3E70LNSpW1XNzTgQmKq3aqIKWdjiRlX3N4NoNix1QUMLEamWzybPwfQESUZ/Bcqp1Tbqq02L1upU7GRcFYdt2n1jYvWquUtObHfUtPHhOys3qnBeo2YmLFr2tniSUuGyjaW6kiJQnAGTPr2AKwKr9coWkyPUDt1nGdbb6LM6luMi3t2mJ3uv41X3KrP6s2ereSDGZ+JcfW7BnVkRAQjxoSB5gYzwlEM3RN4oHhI8EtzErERqgZDFwzhZDc4s7ydyt4mwExi0k54ZVTfvtWZ6kE27zAhPP373hGoMHA7OHgJfe1e9GTgneNgrRFHUoMzk2V9Z9QS8ZiNJBGM7MgQtlHCISMdy2ocTU2PWrPRshefecvvy43JiBFnGwiP2wHkyHqpblsbZYuJLtMsveiveboVDOPdHYEaQwjsd5JUkGegwSi0AS5U/2hcQlrf8Irx8ZzvvT49M24L+3EixCy/UbBKsWKTY2k798YFS46PWmYkK0YLY6dWQb2G63dDEN173VmnLkbKMpefFzoyxpqXznv4WOLAEaf724Gg5tfXuV1CKQ1bMZS0LQ2khGiA41bgyy6q6tPc2NuEyl6AE5e8H3u13+ukf0QLmIQwIXE7vGIH8C53O3XxT4zpQGEbbGPqYeqqB0oQ/MZD2XTuRsDaPDTu4UgNVNHR2NzYmI4AAP/0SURBVISNJw7IMAyiBlzoyxAeRGhdD1JcpGhCY4FDlrERsZqMfBIYZhfuktJUtPLaFc9x0CABkdrILg6en4QykQNSLhDm7FoAK0VWoPAxU0HeAoR3M79kibF5V2qcv/I8nnvVAuWzK6Pfs3OrHj62VO+WZKAq5gbTysqKhybCUQnRTfTU/hhhuzEZWSnhdEzyaVP8MW/Th++ytGjVc7vEUHB74rFS/1lWIWOyuHbZDRac39SnRv6gekXljLgRwN77ZAVXBUCSjVCWZAvK/qjwfYeM9LTq3JZ8iKuuo3rH/lzOHjt+zH5PCtX9Cws2qt8sVQAhbclzdiyY1PjFCVIQD8dxwStyov1jY2P22TvusM8dO2rz4v8uazS+g3D3iE2Ip6X0u6b2E1HAem2WPcxJcfvg/Lz99r332L2qEw7CSFx0JyMhIX5YkixbKtbU9p2ZMACF67CMsF+YnLQD4h0oWI1qiQhd7y/Wx18WvaOI6dQ1oK9yKv5B0eZ7VM+JjPCusSaKl9Hcsw3h46pkFM/tBRPiwQ+N5uyIcOgzlcJJpNuWgd/yHAUY9HsBeQYeFP+6R8pUECXBpEHbfpIv+rvA417A7hT3juTsnpEgZwT1rAsX5yolvU/jv3/fbojpXvJMfGByQkpwVvSDMzdspwpFe/zqVTeAbwS85yMHD9r+bNYNXpTi9UrRvnv5qi0Tttq/bzcwk39sdNTunZjwPfYb6ucfywj/sQz8ggyu3eDkKbpiVH9I9Ab/YJtGwsUXt/P2NRntb5JPaY+64uDIilbunJ62/WojMoUQ5KreczGft3/x/PP29PKmOysw3jkq6lt2/ojrPccnpyyj8eAz+qJP+EBJ4/nHly/bd85fsLP5bduUUbMuOiepZ17lHlQ/jGdGLC7aCcK02ea0Za1w0qrqk5OqKw6KH525YM9fWbWLm1ueuHFMzyUl63PjE65vMEselbEAX2uLXnCwg+caY0q/0UBw2FSKeb2jLUMp6+MIJZ+xh8Mz5OuO9bf4k9dF4zrarlonJF6FoS+ItqWLNleskDrUdzB0ZFTiiJVRLEOdJUQba2vGNtLjhDMTCSAaCYwuoYWoXJwD0aQKQ77RD8ERVtliyNbRuwa9w84ILFPAmVAjt4Hz4pCphjqEZy9nxznBOXFN/SEeI1ygaxY7eSt3l1WnVSuNr1pW1UrpMZyL7lRSH0XVXtLc4/xxx53q7NfUB9m1VYtkpXfOTomPiA9kcRDFZLDpeY2BmORXLzfiMjBYGx84DwCvl+jRHTnwOSQAfIzKCvgbx0GXcHGe17txbvcv+lIDli+xOwBlBbhS80SD7M5AfoCWdJtBgQGeVScxLXg4zoHduQ2INiDCgSUM6JSuL/M87xOt+N9636BMIIn8Fn7EvNU2okrIFRaxpORhUnyyyRIFjbNhAPfDuQ1wgLDDAxGebRwM/fLBQRvZKD4eawVt7blTIwDyIRDt0JUc9JwHffB2kPtB7RgsqyDfQUJ0TxLJJp3cB9+uUe8hfwT687X26sCZRW4Jpy3VDXwA1WrT8iV22Dkg3UHGrp5z52VcOGtVpa8mZESP+tawX/3qV1zmfuELX7R9+5iYC4AIG/BFnhN0U5b/ZxI9e+VsyE4vSkbmzBamhdbEDq4dRAO1Qt5eee4Z+7Nv/oV99rOfsY9+7DGP8BpAkyifbt5y0usj0tvYRS8q2Z0cmdT70PeZWg7oBVmBtYzOir7lkfqecH3nve5UkAwgx4rniBrSx1nW0JbeQUJGJgkHgL7VKBdsQ3zy2RfP2C89xlLInv3VXz1h33/8Gfvf/71ftffed8I6JXJKSQ7rHVJdLDc3Z/l6y370s5ckw81+9QuP2ei+Wcc/qwmqi6ctNSMbd3bBcdHWOzxXF3IneHUAEBkfAKZeLJRtbWXLjaCx8YwjgWQNHtYuActgGNx/u4BXBC8pShN8gugDxGvAct45oFi22N+bYMjclBq9Q9TvBkgM0hIx5FtX7M3iE1bovCHCuGjt+gVbv/q0Xbr0hNWlYOfm3iOj57AIEcV+p+4+myZGznZ7p0pPWdEuiVmKeMTg3yn0ZFiyW0W7XPSjK+GIkTTw/ECAJPWzss6VijJ6pGSWSr5OH6FzM3BGdQOcY5C2Ohq8GmTdUEeDsq8AwYjpeymFsQMHLX7XPZY4doeIMWVdZs02N63FkoblJd+xobW16U4FmNJ/OOBd0JNkgHhyOiXhJmX13VHX3nBtlDDgdx0ILDzlPjMvfMUQbDJaCKUjeSRMggMmlhtN233vOWbZsaytLG3Y1cU19VswFm41HkBpa7CWvCOGpbLxpns93iGQwwGPYrgffnW74Ov3RWfwggEM+AFtRHBz4DDISuiPqp33v/cO+8WPPmjhRsVOnVu3rS3RjWh4az3vNOuROkOfmwFLCnBiejJH2v7zAoro0qIrcLH9B31L2XcCw/X1iAF4m4wQBDBrZSvNYGbuZsBYIayQGZq9DPx3A+7oSqbd2eiDew+IYehK0CG4aMYw/akXJfyCD1zjZhAsLcDwfnvdt1olKerbotumdWT0kwdmsE7wbaC2hzR2CP8dBt8GUmOrvH7FKvlNS03ss6njD9j4/GF36kKPREb50gLRYJStG1UGOy54bpO0jPjShu5DmRKNSvFgzJKIkUHFlmHeB/x2ECYYt/43iNFvjTn6uljYtq3NDRn1STc6yAaPEYFTIG11KbZJa0qpqosOEvvutMlJaSzlNVdyouKZqcl5jV0Z+DI6SuLtja7qI2OCZIpE6uSlCBCKm43qbZIpzFgwmzo2O28Ts3M2KZkcFy8m5JiQUjjHIRlc/+ATn7D/9vOft3/yS4/ZP/jgw/Z/ft+99v/4lU/Yh48es5mJSc+0zlgj83ylWvH99qdU97/z4IP2jz/0qP3d+++137r7Tvs9Gf1//+H323/2vvfaXVLEkmojkwjMcPt2e6KnkUzOHjty1P7z++6137/zmP3GiaP2m3eesL9zzz329+691+6flAIlnPlWk1I6cEDNj2Tss3fM2yeOztr+HPkVRJ+6Z1SK5n2jI/aJ2Vl9S2nSeOyq7yq1pm1JFzEpx4+IZ35xbsruyGRthLrouZTavqDx/6j64V6dE0Y8HJz1v0QBJFXfe3JpO55Ou+G9G9jb/65Myu6UQc7AY/xheHLrgsbN/dmMjQ4p0QNAEVxQPz0snObUPhwVRC2QvOvuERmiNxm/M8L3/mTgnCISCQdOOtxRHWN6142fy8lwP5IhGgNDQ/JZChVLYgihx4FzM2AdrieYU/vIA9ASbRLdBH5uFlUR13WcUIwtjFzWQa9Jz2CpzI2AqImVSsVI+uhh0vqNg1yDxbcGvZlOUFbd3LgQ7yQvATKkpXqeWl+3k3kp1bue5VdZOHhLuselrS0ZepJL1LPLpEHUkzw+c3XJtyjlWR/fOtgq9M3NLfvR1Q29jxBoKdXiLZ74WcY2v9ekS/1scdFeuHzFloolW1ZZL587Z3/9/PO2lN+2ickZ9YP0YhKcaUwnNR6ILCW3QpnoTOSAUFtXO0i6uJ3fsrpkFuP5VkCPcOBUh4e7THUngcZeD8O+b6iJVqO+vCCt+2VQis6PHFywOSJ9cEDqOQ4qQnlENbDkKIhE4HRwHRqItqWvxTNGuL8/4/fXLazzjdgoFfFzrt/0JE/ghZFAb+BuT46t+rEEp6kTq61l60RK1owvWTX1lsVHV+zg1IyNiP6hK3gJ2fQTGndR8Zco0QbwafU/BwZlUrols6A2Pu7XycPAzhhj0ivSKelY4uU4+H1Xin5bvD60h3JEIK7t4pRAFkofp/7UGGc0TosgEuHtY9yjDXS9i8EkWhosgQA8t4HorC6+g1PCP2qLRzhwiGYxnj2EfwiYocd4x+GwG3AaeL6AXfoMSx6ggeE60sxMvGejTdkA4lG2y2mwG4gkiOHA0oMdxuIQMEbRPd2B0pcn10BjBV5MroI2SvUQ4FDphcW/hurLFo7gjd0YBsBvlj8wrofLhh/FwKH6j3FMn9FHQFtys9pmlxgmmOtqv2h0dx9Jt6Z3l5aW7NKlRTt+/IRNTSFzAhUEHweTifBmdA3KTyVC9ovvDbZhlPppf/xdsxfeFM9qXs9XsCu3Vq7Yk8+96EvQPvu5z/iyo2GotEt2qXLKquUVnyhCn4iPsEwiaDstJdovAx2q3SQ1DLZXTLjdNKBVAJ2CZZUsYWAibnhyxnc/KLKlY8ziYztRP0C7Jv1dOCOujg9b177xxgX74Q9fsEOH5+1zn/4ld8irCT7hUV4rSLcdtabk/9rGlm1ubdv+wws2vTAX1Ed9Wl+74k6qhMYq9j71huA8qlllXU/RAoinWKzYxtq2hH3cZucnRI+B15CH3YSUQt1Vz3DunUKDNdDtns1OMBBFZKExG4vv7H7wTiDYQaGgb/Z/n1K73tacdwStbsuWG1ftfPlVEVreHpg6LGUmbtMy0DL5i7a++aTlMwWz+VmrxcmqLMNdhD8A/q61K3ax8pbVuov23qmDYpABceyQx80Bg6NTKVpbRIKTxg1vtvmCoYhRRqWkRCanLTo5pWPalxCERMwIyiASAa9XzTO5t4vbOiS8WEqg67vhRrXi1rpkwmgmZiOpuG2Wb6wgsENBVEps/I47LXbHCYtA1BLi7FjQ3s5bEyfClUVrXb1srS0JaGYjh3D2NwnQ47uhyXcDt/OeW9UnnozZYSnQYxMZW1nZsIsXlqRoBP3UF0P+916AAlRpdCwl/GfrBWvK4GiLqbxT8NwICDsxqXdiqAYGWiDMqO07AtU9IUX3l3/lITtwYM5WlzftySdesbqIbvHiir360lkrl6syaOpWrYjnYMzuAYRnSZI4g4Op/bzQWpaSk89bXIZZkKzx9mHQ1/5RfcmFIeRYTQoUTHsym7BSgzW3Gqf63AgwvFlHxg4Mt9sfA1fLzeBWHIj1xxipbF8V4HLn0FkaKKEmY1vtCSK69i4PTzmOl72cLg0poLU2RoNoXAd0Nyw4h8F5uZSvwfKK4FzI4jnC5ZPqeynq0gyYjS9cOWOllQtSPNPGdqQY+iwl8Bk84ZBEQqq8SlA5jtIdeopkxlXXnDW3l3RVSqKex2HKrBzPupBM5lSWFK42irLqq/Z3pLRvSKnY2Nxwo9iToUleJti1ITEiWq64gZCWYb9v/wE7ePd7LSejuLByTgK7ak3xc0a6K4Pi78xEYoiVe1I0GyXJSZLRSalSeSwbGx/NiE/I6Cdzu8rJTkzre9ziiWgQ2i6lCHkNrjB8Hj540H7rve/T8ZD90oFZSze2hfKWJ4Mj2zozoSRQ4zezwyjrczLWP3bosP0fP/CI/cEvfND+y4cetMcOHbIcCqBoGqPRlXnVmbYSFooDIaa+ukP1+c0TJ+y/+eAj9vffc699RkrIAcklFG1mW+vSHRoa3zzDtreHRlP2qyfm7XfvOWh/68h++7X9c/brhxbstw4ftkcmJ6QTsJNHSAajFD8pK2wPN5lJ2KSsgEen5+zX9s3aF+em7ZPTU/aZ2Rn71ekJ++WpKbt73z4bzeHIRFESfQg3RFScyKbtk7r/kYlxm5bSzDkM+2kZ/h8YH7NPTI7bHBFXahvGj69lV19PSMH78MSYfUzXD8ogSwm3OAzGhZMHcmn73L4Zu29szFJSZigTGgupOz4gXB5Ixvd0VODweE8ua0dT4teqI4mrmHUbDTftvmzK7iYiZI+xT/6GO2UgPECeCmhc5zCoCA2fkW5wlIiQm8A9ws+06BFj2g1kKfsjyYQ/d6PcEdSeXRyOqD2E4kOvzBaOCBdEEtwIwBG5LzK6D5x2WtJJNCbZBgwHxt6jPgAcGdL1fSkF0QY4RpjQKRF5Iv54I2D8bOEcwBBkNAunOEiWZXhuSgfaC3DkntrY8N0/oFPyKJCUrBfDgI1aWXVYLZc1rK7nr57UV7KacUA9cZaSdJGlERg33M/4LZVkWFy6bKfPnLXllWVfBsGynm7f2N6B68svqd0XZAhdXVr2MQZ9cES7TYu3i1YJj8GtgvP+hGhIf1RU1yuLi9YW/4E/ssMDxjR05uv6na4xQINZfX/O+ZzkuH4GDinKCow035kACaNn2GZ08DYcnhgYREEMDEHeQ45e+kpSzGpWtuXIKWtnLtrMVM2OjBGRyU4IwTuCsYaBLW6qfmC23OnZr4lv66APYuiy6Yy1szl/zzC4Qao+CxEpp3u5n+eGIaJ+xcAnkmE3gD92D/B1+zp2g+NX/TiYfQ+cTsI8PFe4aGgMMXs/aI8vreBvvdOXAfhYUxv7daK8YNvCkOdM4Jlr0QYC5L+vV+f+/jkgrvpTPwzvYUhuy1jVd0djuLfr2jCA42hdckZFtlLXR1E6req9YfFmogbaJL91XhZAUGf1NTgaqhOOEa757gpDwBKMjvDCbgpvh4CuBu2l7ixToN8G5wAVa3XpS91uxA6NHbKF1H5LSg5y3wDQTIKklT174YXn3Vlw37332IT4Oc4CHPKMAV9+KzwPQzYTto89FLJPPdq1xdWefe0HZueuBtfQ33AatCoyqmXDnL94yU6cuMPmFw6p7te3NSbePVITL21qbEqPIPfAXuA4lgwkmgAdK5pmh6vr60Tfs3UjUaGUNXy9RfSqaI6tFofB9XCck1HkcVjjt2Nl8Zzvf+9pq1Ua9mtf+oRlJS+isZze37Xtq0tW3Fi16lbeyqur4i+rVpGecuj4fulWkpvqAxwbrfy6RzywKxX0SASspyaIBbQTUPMQIGhZnrC9XZQyJAExhgIrhqDByYES9vPM7tHZjIlsKuxZ1ZerK3a1tuSD0ZNvQTG3ASCZrPUoc8wisXXWMOG9G+j0WF+4YVUZ/aFQ2QjI6LDmVIiGgU4eOm7zUky6vVW7VH7JNupXvc6DetOGZrtk+eZZq4QuuzJBgjHafKtWIehg9i0Z+xjXGPohKTjRkXGLjk25QQ5z3BkAaivtBZkS/uGxcXcoRKRchnUf74TQYO49CR6iEdgpoF3Ie9TCwJHg970NxEzDHcsme5ZO4u2XkVrXYGqplns1hHroYIBGNGijBw9Z7PARi83MBrSCIG+IORcKHonQXLxozUsX9H3BoxN6InTCwd4tgLvBh1//IcDfdktavXVd3KMuBevI0QU7cHjOittly2+IrvufGwG9Bs9MWNNSXSkWiZRVOxEPe34nQKJHz+fwDqMNfKmMBA1G+zsad+rnYGnBiI3PTlgmm7R0Ommz+pty4D3ra9tWqzXs5OsX7Kc/flUGTt0WLy27U6HZCpRCnAY+q0/I9U0E5u1Bz1rlgtWWLgYOuenZgKbfBXivoVBhZEpBwiGDojiaiPg6MsKRSZRzQ9LxsSI+m4CJv409XwfQn9OgE8ON6+u8ifX/N+GRHZKdNqUQDUUAwBuu8QeVQaJUXxKxS3heB/AtaY+7tx4C5tOjtpCZknC7XnG5bVDdY7lpDRopY1JMkxJsPlMiOoglM5adPeLJhAj/w/mCjED4RjH8CQHGWSGjhWUBXRky4IXkXS50q0Xxb3CJooGjXOaY+Dn8laRfhHsSgu78VkdHdcC5kE4lrViqiGbX9U00ngyjkTGvW7u6bdtbG55ciXr0snPCoYyQ0poV8lu2JsHdjmZ8tpBEfmPi4Tnx+V5yxB3injFf5aUm52xE9IPTYGxy0qNYKiREYBYs3NO7MhaXkhZjlgLlTqgiGgAHAXs0d+KjngeiImWgpnHDVpEYYOzv7AnbhEPPpq5nPZlbjuVDMobFu1lHijMTKgh0yZ4bcuyVP5iBRpljlpM938MxlpVIJKk9cbWLaA+WYIBrcBAJsec6zoewzWbi9tjCpP3usQP2904cs8/tP2h3jOjduhYWbsWdrNGLGJnuc+IRuWTUWiFmKmN2TzZtvzI1YV+anbXPz0zZQxPjnrxxhCUKGm+u4Op9vEdqhtoSt7tHx+1LC/P2e/tG7IuzU3puxn5tbs6+tG/KjsqgDmacyfouhRSdR3gmyvKgrv3y3D77jYV99rfm5+yLeuZv7ZuxX5+ftg/IGCfaANwQxcIyEz7HRBc4Ix4YydmE8OiREarXYRnhH52csEfHRmxEv0nAB3LZ057IiynR8Semxv36Psl1nAU4H4hQeFTv+sTsnB3O5YRD8j/I4KLf9HKcNB9eWLA59cNuYMxj+P+i2j6j6+h4GIvgdVzG2iPkvlDZzIgNg6pl02rHRw/M273TU5JT9J3wGYvanZLzMzeJyGKZy/3CL9oKu/JAI41q1ZJ694kxKaS73jUAzh8XjU/qedqHMd9w3lS3dEd80al7b8BBi4FUZ3213kNCQwy5gE/2b9oDwIfzSH1jfPCcbBZrEFKs9zvt9u8dAMVxHgccyw3o33K5ZAUZGpTDeMIxgwH41unT9vj3vmcvvvSyz/KJMUkvunk026UrV+2Jp56yF15+2balN7kGqfeRdJBoJt8VRh8cAUQc9HxplXQ11XddfGVpZc1qLfWz6jU4ABIoug6Jg/gaUBIGX138iFD+wJCFH8RDzAgLDxHVd0gewRdUkIzJnXIcz+KzK70NW4stWjdz1ebHhbtkXuU13HjvMdPt9cFoDt7Du/m+Zlz33+3XZbTQbnVKoKf077kGundHJ/6bBXcaqM4+S67fOESIJsawjBEJA61pfAR133EOABjP1FkN8fODKASsgSh4wnkm/jL8HO/ziAkctbSrD55gUfd5osFdkN4uWDeXvW7rxb2AurLshagBJofpqwHwJvIXREQvyJvd0QaeKFHtGHYaAGHhA6fKsOPAl7KrnW3x22Hg/R6hroMxCc4om3qwlelu4DJYb3Ykq/R3/AY6A0kzW42aPffcM7Yg/nz82GHLpNBRhCvhlwM87zbSgf0zIfvoA2YHZ4JdFq6sUqWuL6NsV7fElDN2hh1lymV75AMfvG6JAtBsVmx746xlJEuTMrBjWRy31+MIoI2eXJ2IBOnLbAm9W4diAq9dKWn8SBaPTAb17wPRBiwTQHchv8AwoCegvwx2ZQhL2L3wwkl79ZU37b4799vD77vHChcuWn113RKxrKWSo64rNItMuiVsdWVTvCtmBw8uXKO52tULKidp8cl5P+ebICDjdKjH9M7STo4DwtaKxbLP8oGgdCYR5DSQoKCDCZOne9kjXZKKR94xwCI8xMk9QRQTkvrXNHb8aHZrttZYNUL62borYCh7dIKYMuEcG8WLdrp1wRpSqC6HN20+Nte/451DvVe3n9aftoTee6l9xlKhpqXpSBm5GCjRbM7iU3MWT+dUd1TWmjW620J4zwqdom23t2iZrdbFLEMblo43fC3zYDnAoB17tcdxK2bfUWcgHD05jAgrLEWA9SQQkA8yHu13LJ13HYCra4feq4EclpBnDb6HcUOEfeHoAFOTUukOiiaCRP3Js8HVoI/0COE99FHUmVtwnt/9arwdBnXQzeSbwMkE7tjfn+06wwhS1cPfT1V0MGDIjdApEB2xpe98cBS3PVJCo1N176jsQMiAr+GDge74UF/sBhdk/qJ/f+B1ugmAVT43Aq4hONIaa4Qynjt12ZYur9n+w/2woRsA1/B6965ctIToMs4OEKIX+gfF91bgdRJ+OqVg3VJkD4XzZtARrUI/7O86LMxvhW/3qhYLFhsdc3pAQciNZGzhwKwULYyjtM24QyElflRV1/dsdt+knT192QqFso2MZuzZn71uhaUVm5DBgMMExnSrfrghCAcs+6mdOy0pFLYkCRHhce8WKM8dc20fx9fWudEv4psoBijHriDsqjIJ/FjTDT5vd2eYIDGpxuVgnO8C72d4Gcmy1Ffg/G0vFrRWt6SEhiwxTfQXT+2unGhFirEnz7k2c/P2csgGjFMyovuCGa0AxLUtL0FLBvpYSHxUCjcG/fAavt2A86Vb1zuzEzs0pjZW1y66F3z06IOWmZr3hGTJcdFPjvuk4KgPWhLUHj0g/PO7q3cTfstaXDEh9XlVPDKoIzPxzPKzdIJz8BryIoAndyzA82TIwv9wIqDE0TfRSM8SzDiGom6MMxOrN1mJNfjCVSoWtlHVL5mWYS9DqCW1sX71LWtI1jbjWY8yYMauXVw3VoQnUQpUdjyVsaTkSrUd9tBcnBP1woalcuPuPMA4wDhhZ4KODPOY6sTaT2aFGpLTtWLRGqWS1VUHtoxjD3eUuU69IJ6cUh1FX+LPbJWKQYcByTKCpOQ+M6jQpiuqqp9eYBnVnyUSOFbIsYCxhPMABZRbyeBOxIXPZKNE8i0FlBlmnBLMHseFC6fnEBEkknM4BnSNGaNYT3KuJ8Wnp3Gh2kVD4mtSljF8tj0zv+opDJHwri3lh3swIFUd3asxG9Zv9Q15IZDOvLOlsqgv6zmZfeqpPoy7uWjLjqbidjA9Ysclm46J30xofLJW3LeS87GqqqH84gQQbfDetBSpg6mYnZCSfiKTtTtTMvKFN2aPaFcspPdqPATbOEYsqzpNiTcRxXBAeD2eTtnd6ruHRkfsfaM5m1efMmOMcwIkZnsax9BHL2ZTsZDN6rl94snHpAfcN5K1945N2KOTE3Z8JGcZ1YdkirwXpzNBqqSPmMmNWVb9wPIAck0wOqf0ngdmZu1v33WXPTo3Z1n1D7SDscvzceFrUnxhQn1IFBs5A4Cc+MTxsTH79OH99oVjR2xGvMzDtPU84xszpSL6WITW9DvoW/WBjlHV4dGFBfvUkSOeA8PfI6S6g0oGM5EeK5L5eYzufj2hOSIY3j8/b7/+wHvsmPgQS2TRq5Ao7JIQbuXtVLFuK5W352MgYuIhPfuhAws2ov6m71oYSCqcxI9sObmt791AdMMDMzP20MEDlkkGy02i0iXYVYPoAfJULGlMEbXAO2kL8vqw3vXI/ffbJMno1B+9VsUaelmHXCr6tFrSr+CZkl8XLy3a+saG7ZubtdmJUUsnpeOqr67Wl+105ayVG2XfcWY8IlnarvlzK5sFW7y6JJxE7MgckUajPuuPEZ/qbFsjOm6dsPQr9V+s27Ata9i52kUNrZC9fuF1K+YlK8enbWpSRojrb4FsiHWEA8Z23xDbMVo1ThtFH19FomarFzWGWnah8JodkcpWT03LgINXIxk0RnWN3YJY7sAuRkSSrfUW1f9r1kzL6MqVLJdtWlaGDNExzJj7unXRg17qcp93e6Z+4VhMKDCmoSGddx7E28RvQqWyef6CHMnxAp36mi6r+1w24JDBeOo/BwzuIfwfmmUNPc5glwfQBpf1H2vTO+KlwxEHvryGOsNrpZeR3JBzPIuBn4SvtjtWFf+gHdcSn+saeQTAURdZS92oMXSjIyre79dUl2u6vbdIgINWNNcTLniOtoKLhM5xb+ea3NUTwllmW7qb2tEYnwjyA+wBro9pnHrEAGNXdWL8e/v6QB+EG+LnqkWX2P4BDsFNGydJ01rqt+uWSagM2o8zY/h8skrunZDoBTm50xcxyude1/kCx4EvU2CMwCO8DMYWDpaAJuOSAxuNvFV6WduXPGzJfhQQAJ8OSz8Q57Xzly/b177+dfuVT37KHn30Q5YdEa3wDpUFbay01uxkTfqd4GT1lM3EpkSnqotQc3GpZz97NWTTEz37+MNdm04VJCclUzMjGs8x+5Ov/bltbm7ar37pS3bo0CErW9UuiM5bGu+Xtl+zsOhTtrildH+whGWnzQ7CEzZkW7KY5Qlsaeg62BDAF7mHpefM8vvkzFAfNAub1irlLTE550sFBv3jcq4gvS0pnUXjcHlp3V5+9aQ999xJ2fAJ+9LnP2YHpyfcxuuIx3RU17h4fXpqTO1LWrHZtu9972d6Rcg+/4XHbGJyxCeuK4unLSF9Kjm73ydgutVikG8Lx4H63LeQ/If/zW/+AZlkm/WmFbZLorGOJ25LpQOFCfC19Hp5SILME3ANGvUugEdJkgNJI+zHJSAlx9WIZSt1NnymIt+U4ag6JcJ9D49uxy4kEzeJqjpSJpvhrlXSUhpiObHMhu2LvnvHQUufy+1lmw5P2mpt1dpba5beyouINdCZgRwT83UvoAha9WAwZ6SkhMNN22iuWLVTkGCL2lrzrJSXkif3GUQaDIC/h38DGL2e3I3ELgxEEQD70DOIEHjDeHYGMPR9S+BZP/RPg8g9XcK1JzZTOwYMlE+XbQfECH2pgxRyPLsYOiDdBbq0EgQ/a8OGqnRT8NZeq4MOGCF1YLaE6AgJXKIofJs6XQ9CkiVABqBmOuMXwyGRSKe07c6FnQPnArRQVQc2g/upm+iGwcrhbdTHq3y7FX8HcK2NNwG/R59bwYBZ1tVeGB7jj9k8Ep/t+Q4ZmT3hpLspg+KAmKoEWELK+e04DQDGEzPI4J0+wJvZvzJ07A0IYZJjkiQN59SwgXgr+sSg5ln3uvaFrQsRF5SitQTbfYnBSsjMzI7bwcNzrkCCn9HxnIyUuJ157bR0hJhlRENvnboivtC1bK4/k6YybtUnw0CehsbiBetsb1ni0DGLjU/dVn/dEKC7/jIFkse6QdOvD44DZhUZW3tVkWVJhInFRgMD+Hba0dVYYK1c0A9vv9/bov7CQRQb3dkqdje0NvP6X/hH0dyr/RqLOCk8a7X4G/e87S7dM8h74Y6MIboQVqzW0VjupiwXnbYYRuu7cRwI6uuX9I62pWYOB44BGaFEVBBG5wqDKkZ0AcsYcB44LsULPFNxIuNGKTNjYRIzwhtVhx5b+bbIGKz+1zl++17vqiOGsJifOxdI+EXmbRKCsiVbSEp2bgpvfc/GZGiRzdmVH7WXGdCMeBz5D4iUSYm3tzYuWkl8i+gIdk5gRpMdRjwKRTIE4316dsbCTSkaaWkkOscMalcCG+OUSBQPhxUt4UAob62rvG1nnZgsXd1bLRSsWat6mLfzECm+OEXIso7CHhj2MozFN4kUCPoJo1fGoOTAtpScOg5btSMpeZ+SIcv9VZVdk/Lhjgv1tTtU1MYoSqW+m8IrAU9eng6MaM+Mrp9wYRI2tjqqk5Qv+A/ls3a03YxaqwG/Fr7Vr4wZniUJ36YMrlhPuBN7Yu01/U15KN8Yh6gS8LwW7RdOmJFty1gDl/AUDGPKwujC2MnJQK+GczobzOTH9Bd1IFIEeS9Cch7V7Iof6W9ovCtjkHdiwiJeqE9M72EnBX8vpaks7mNWjusouOTomJIxeod40/0jaTsketsnXJGwkkR66k2xi46lQuw10ZaRqt8qP6q6ZzSmD4oW7h/J2L2iq0OinVH1Bcs36C3yWuDw8f7sBtFfIzhDJiZ86cEJ8cYHRmXAT0/ZLx0+ah9cmLcx8YjA0Q45iwaEHxTwpN41m87YCT17bHzM7pZ8fv/MtP3SwYP2cRni+7OpwImiPvVtt1VJcJFTf8FNEmoLM+wZ1e+43vuRAwfss8eP250qj2ssh2GShb9TUkDH0ymbF2/MOm1FbUzy56Dq/JGjh+0/efABe9/+BUtjTEBb4pdUOKI2jljNsqOzdokJrqb6RrimDVnh4QEZ5Z++4w67Z0Y6hfqGyDt2NQFwpnD/WqVsdYwwnaO/SMxHdMNnTpyw/WOjonVyEamdkoVhIvB0T1YGK5EWFSnQ0HRa7zo4O2uP3n+/PXDXnTYqXHV1X72yLQNiwjLisYR90/9t6VOE3k9MTtgdx47a8WPHPSIG/TeazFqhXbayjmhXtCA6GI/iOCA/lQwq0cq4cHJgfs7mRjMasuo79Xm03bBkr24N3UsCw5jwGhVfqIoolovrtnlp0/LlvKUiKVtY2G+T0l8HsgSexBjwtd6uv6LTYUAJwXp/WMZQJ5qWwdSyQqsknTZutca6HdYoqaX3+ZgBSMSokeuOhJppTJvkVqRg5chZye68jY1ELJPUmFHZ3kcaezF0NOFOCo33K0YW9BQTPXpou+iBPnGngQ7A5Zn4DU6BEMYgeorO8bx/63B9g/vKZVmt6rP+NcAjyATv2nEgOeYz5dA874LJCuKipVSjZU21py09BKfB4J1Oq+jSGl/uOBgCD/kXTVKeLzkYPCPgL9erRJ84VxxHqk9cz2Ck+6z+UP1IrDhyZckaU1PWlsyBNveCkGgxrPpgtHeoD+1QeYO20P4Q13Vfy5co7JRDfWPkWXOD//r64jRg4qqD/O6fJ9ogIRlB8sS22jAA7o2IJ9NmJkZpF/iiDbTP6UK/oYcBLsE7kRa96KTsqaM2FZuVDSLerzLQozwhsPQJEt8+/sMf25mzZ+13f/f37MSJO8VbefdOXUlsv90p2mgk69/ziTmnyWK5Z997LmQ/eTlkn3ikax+5e8sSoaqM8zHJ3hEZ4qv29a//qcbRgn3yk5/UWB+zpsbedn3FotKFGr2a7cvut1RGPJ8lnP3xMQDojOXm2CjkLCAZ4o6eHQB9gV7VUR/4biIsYRjCMzpLc3NF41+8n90NrvWPyq5IHxH6SFbYVndePn/VfvDEc3bu7GX7tc9/zD76kQ8Y+e+SoyMi5a41VBciEuKZtGVnpuzNU2ft29/5iR06NG+f/ewvCrdhK5973ctMHzjmelGrsKG6BwngEU6+fF5DI/L3/8mv/wHbpDGGkqmEK+AoGjsDQR2uQekeJg3eGxHo7YLIwz/+V59Y3DgVM8vqvdFQ05Zqi35HOjpi5Y6MDHVISMKnU5WxiPcspoaP7LN9sX02ERn7uZwGQCwUsyOxg5aS/ZyVEhYVciJifGEJTxDWZHZEGGKosSWZMzfqpA8e67QIOax6JyNScETYu50GAxgmrMDLRLJDKbcaOJ5hU8IqwDvskB7ZgcHv3edvBDvv33U/OFcdcST4IYLGaxm8VQBTkeGDceezh9R6FwO8HeD9wwNgLwgUESIsRJgSwFEp2dcOohSyEiZi9gOG6eWh3DF4+NY/tr/qVsnpULAu20RubVkn3z+kADNgJMFcgF+DW9TrdmGA45u1c3Blpz/eDo4rfWCobGs4NpGzF55505aubNjc/JQY4VDdAcakDIPmyhWPhPEdBYYY/u0A7yMPRgjcYMR7GwY1CT43ApRUknYSbUBkyTA+b0qf9BUzCLodL+nt1NlHmh4YHc3aqJToiMbi/FTO5o8ckOoStsVLK5ZKJZ1/nDt3xZc+ELmxFwzXzdsnPDZXrlpjadHiCwctPrsg0tqF63cIOAJNBg8JRHdmFPrv6+N0T9yKH3SZEVOdXMAM4fRmwI4KQRjZ3ga4v0t4R8jsjg4ZhoHjIC4ld09ACA45DvYCj5iQAGQ2lPoMtwHHQUrK72T8kGVDExqzJAB6F44D1aMlBZmkifGxWdUHOpLiLdngxl+fh3J/PS8BL+MbYxMlslneFD8fVREaPzjM3EjAuy+lCtnCNmy5YIbOIwxUZw8pFo9ivTxLD8Iy3IlCQMFi/XKztGkjswdEcwm1n+VcTcnPuOToqFUKW9YSPbAzDUsHmM1nqYJJ+Z+YO2TpsRnVRXjJ5twAYJnC2PiU1ws+7LPJzKILRzgFQ02UFY031YzM6TXhupDPexI2cEA4PqHtG4WCPX36tD1/8aJdYZtW8Y+ZkVHL4iRoCp84mtRuEs8xg8w+99saly8sr9g3T5607+rZV5aWZRCYTYoPE3beY+ZB70Up85l8dz7oWSnlF4SHH+ld3z5z1rfSIwkdGe4Jg4fHM9vv+QaEHxSvVljKqHDMDCOzHZ2mcIuN11F9mLmXEja4P7+1YQcms74TBYkjMRWYffat8vQIEQaQBonwYsxKC3dtIhc09tjmEGd3h99CabJT1vuj1oyknRMwUw8tNFUHnwVD9qkObeqs8ciuCtARBgVOGWagG9LQUiZFO6RyegGvwCHT0t8kOSRbPi6BTkRGhcadVANfKsGuHiJQL4e6YFjQdozwXEiyVterPRmCagPJyVAEPQxddeQaNEBZJGrDgCSvBqHwgCeJVd2YqcJ4n5FMv2N01B7MRe0uGfKT2TGf5YfW4G9El+B0cONW/cpyiYSenZG8vUNy+D7xgHtkUB8YyarvidhBU5RupvcFjkdxUuENp/7BXNYe3DdjD0q5fkSG6mNHDtsv7N9vC0Sp6H7qKSLwNsMf4B85vWefjqN6192z0/b+hXl7eN8+++RdJ+ye+X2+cwPPwD0Yy/RFt1qQYdKy/bOHbG580nNNTKZTdlh1/YXDh+3Tx++wo6oLjiAcFQ0mjNFZVd9R0f10GtyGRDeMHrMpPXvf5Lh99OBBe+8BjV/omUgXjU2fyReOoCFwPJ6M2P6xjB0/eMTu1P3vv+tuO3H4oOWkD8cweoRHX9o5MW2JPu8mkSjPZnM5m52esX2zs+5UTETRAukrHKijNiuDaDSSc6cB7SQJIXQRk3ycGB2zMbUppXpBA0K+JWQE4Whs6BmiG4iOIEInHh+z8cikdDmzu1XP4wcXbHZuwZ2W0DDGeLRbd901FJdehd6lv4EBjqPStXEcJES7k3EZbNGc7Y9NyFDOWz05HSyrEUSIWsBxFo7beu+K1dNXLJer2nis5jYg+uwgaz68FU05qvJ9Jp2xxFjTNXdciI5YK881Nyipn1/Tc9RP/DQkPc5ET0xcDoB79J/LA3glM+aeHFplcN55PNe49x06DnDieGSsrjErzvlhxwHGMTsMVEdl5Kktg0kfIIg2UJUwbPv4deA9OLKosupx3XIAQPUj4sD0HJEc8GXoLyoerSesrWe8zYDKisugT4rP16am1S7hdS9gElDypy0a8YiE/vPDjoOe6ou+Qr6F65I4CjfsZhFRO5vkRBiqbxBt0E90yDP9cpPodqobOykMty/WYCmNOJk7TAO64wmSIpIHwnMzqAzvd+GSb4+eU99XZN9NRg/aSET2ge7jYCKTsUVU4FaxZF//5rdsUvzqi1/8VZuWzTag6wHkIlnbH59XGTk7kFhw+ww4f9Hs2z8126r07NPv3bB7DlQtltV7yC+gejz50yftpzo+8tGP2sMPPyy+KR4ovI9VJZvD0gM0hku9FRuVzhGU2e8fgTAufaEoeS+dSXTrDgHRyjAEekjT2r7bAY4F3bOr7i2iDYpbllo46hMWOzSga8XgOSbhyB/06sun7Zvf+rHddecB+93f+pwdPnpY+ExbdWPNGqWyxcVzPempPnHZ+S89+7I9++xr9tDD99mHPvQedxLUly5acnreEjqYxBKxBLYpslqysbW9bU0N/8j/4R/+6h+sLW/7DGdOzJFsztcqJwiiDZoW1kuD3AY7134eoPLDHwiGsEUQThbZRJSst3l7Y+t1y6mibH3CnpIognSscB6UM1TXdwt0IKEc1cuvismpHqMztplhAIs5dzO2VJPC2M1qbMdttbkm5UwDAMZGndXRzCyZSTEUYXCe9uyG4XOeABGjVoofnc7MpCccU1to/17G1+DcXtfeLYA7DpR8nAghvIQMYhELCgJvoo49GSfdOuHXHXc67CbuvcB79RZ94/fosydQN3Appsi2bhg9ESmPvuRBB9+RnAga5ZR6w8D9ftEvTFIMGEz67hNSrrsbG9bZ1KG/OyiEDKC+oPh54edqZx8G1/1biK9WJJyE68lp0bs0z+HnWdrCMhpXAmfn35VjxwWpL40RftX3g1oOQ/D77fTGmivogfwbu9t+M/rknW580mfDgvAmcF27RZcYwDH1d1wKWSwRs6npMRsdzVhxs2QvPv+Wze2ftnQW43HnWeq0u178bpUK1lg87ww7eejYDY3v2wXKxBGIIgNteiWGYPjXblwzU0/yHGj9Zsb0MKAA0A+MkRs94+8B7zd0HIjnyEqpF7dVTsQSUuZ3g2NPimLgOJDReY3erm9Dh9BjyYuYDGFmJocBx0GpUbIrlS2zeteVUvIR7Bamw7CX4yBoj+i/uOoGfGxkWidlHFZkPEPLEuaOd+fpJc9ngEOBVjCb3BY/wAD1XRU86iDr90MdnmxTf8dSRH1JMSHCAL6Mc0JFstWerB93Jnf0Z1n4KEsgsySBGbzNzS1bW1/3mU4cah2VT6h8Fd1PwFpl32GhVbSsjILYCI4D85wCkbbkrAzmYqVmdeExwTtqBSvWpDzJsK9UqzLwyT1UECZDvpyQLRXd6dGouAO7IQXtZRn+//rHP7avPve8/UTG/Eurq3ZSvA+HwpGpSYt3Gxo3ag9LNmRIYVhdlTLw7bNn7X9+/nn77pkz9szVq/bK2pqdUXtqUhAPyiBidhhniu9qgfImRb8uPvTklav25TdO2l+cOm0/WVy0l/W+N/U+MupPSGFa0Dj1mUQpw3FmcdUV7bBoXbS7Lh739FLefri4Zs+sbNolaFTlx9UmOB6Kf3FrzWbGMzIsRC+iO6IuCI1/rVixZ8TLnxVOTwtnZRkfuYgMYCk4GFnI4UREPE5lYfAnuqLLXtMKnYQ7i9B3MbjauhfnOFFAYRmdOCyIXCF3BEZDR32C3xZKb0jXjmM06UeTXZKEU73NjZCO3oMyjiHHmlPoBnqJ6R0iBinIRCHqT91PeD6RCozfTKhpUZMR0pVipoJRetkJwnk778VoETY0AFxx8238VD+iXcAr7/B66v3oEMgMdj3AoU4Ie1T34uzCMUKuicAYZrmC6iCjhESA6FW8l6ONQaDymDwiigC6Z3DgnIxCA/pJFIs7/VXWqOjwoAyoo+MTdkh9jdMio36CrogWwIlGuURsaEBTkGg37cZZTOXOi08eGB0RjU3YmAzrlsYOOQ2oH84QVUXjqGHhelH9orGt49jMrEcKvGffvD28f789vLDfIxY6kkst8UPqx1iiruhnHGMao2wnupAdsXump+0D+/fZQ7OTqrcMBcY6fac6ErnU7Km+ai/GT1XvBkdTOWbwD9uBuXmbmRI/Em66egHbRGL8pONSxokWVf1wVvkuK0mVoTZUyiy3abqxgzOIZX44DtRzap/6riOc01bxu0gnmKxRbYQDJxIZ3TKKcRzgUGiwxW/IWhGym0edvxBlQ/QLETo4KKZGMjauPiGpaODowTGm/ujUhBDRWex6A5yDKBscAjgOAKE96HfVJ9643nHAuWJvy8qZLcnhTYtnCpZOdCypMtAfCckOjDfoWbxC9Mhv8htAz8GuUwG9MWvN7DLRAu444Cmdd0cexEdfSk57tIFk4zD4ddVxINvZSlBIZvA4Xt+N4yDoj8BxEFF5bvB6eYFejmGMQa0aWyvNNpdDOqSukWDQx/s1GbkDMdE1yw12RxsAJExk9r0nmnGnAWWoDox5Z1b98hh3rOtPkxRRZTTGxryOu4F2go+w2uZJCnXvQN8adhyEGGv6myiBAFsBuNMS/qDzu+vr0QCiNZYvDM7j/ElLVoH7htowfH9U9aAc9PQg0kR0obYm4JvCBzQD+Hn4ispg+YpYhDjjpGVt1kYSYy5zuOZLqPVMQzzhzVNn7PG//pF94fOfsYc/8AHfMYh7bgXNZs9+/GLP/vLJkN01v22fen/Z9i1MXHMaAP/uy//K1iXPP/3pz9jxY0el25WMbZWJVAxnxqzWq4gOliwX1W/xX7XAnxN1eZLDQJ/LekQAcvptIBw082viz2nPj7BbFyLnQTO/Lv101OLj044fwGlU13ie8qG3zY28/eW3fmQXzl2x//z3P2X3nDhmrbz021JJbEP61sR+13/AW2Zu2jc6+Mn3fmYXrqzbRx972E7ccdAqRBvoFelDd/gYZHlFlLayFAIakX5EvqPK5rZF/v4//vU/IDlZNsd2XCLOnf528ORpIhQMtbdd/PcAEA5h/8wktGob1i4tWTIetvXehq12iqKxpOW7BSt1glAqBgBDGo+PD+x3VEd1sQRFY+uK1a68YXEpcsmJwxZLT6vsERuNzlsmonMRCbXYASm7+js8od9pa3bJ9q6OUKfxzoGn7EbvH1zBEO9IkDhzhKiYee0TagDDwzeAAWMEhv++FQRvvP37vX+lQLlRp0GKcY0CTF0RlEK0h2F7RIIIj5JRHq7BELPw9g79vhEEdbw9YEBe137wrXqh1ESkdBARwxGWAsN6uHBWRC8B7o4RDilbOBQ8RH9zw7ob655LgfXShBC5caLBOCj7duB22un36HMzGL5OGPLE1IiNjY/Yyy+c9siD2blgT2uWKJBgkqUliZl9FiaE6Dbreg3URsa1CNiNoMCBcus6Aj67hfElIwC87277TekTYcCzKL3wmltAUKOd8nG2UYYn/1Q/gg8SuPr+2VIMczIwEBqvvXLW8vmiO128fns0qyfjrHHpnHvlk0fvdPrZ88Z3AD32Qm9K+ZPh7ONlCHa3Bbj2G0EgvJgUnMCJuIeQ2QUIfxLu6OZgWcAu5QEbF66CrudJ9qRARNMSTtD4dYDRXZYgYR2blE0E0W5QWW0ZauGkBD8Oxmv1o693+psIJc97Qft3vQcuLXKTkpuzdCNumfSkC+CbjZ0bLVVgrFZXL/pQTU0f9HMoWD5jJyPI66f7mfVqFLZcSY94ZIEUrdKmC2IhRIp6zaMeELw+A882jS0ZmKMzKkOGVrUgpUZKblyCEz4vI6xV3RZvzNp2sSgjflvGhZTu0prKHPfZR7AxImMoIeWpUS1ZRbjFmCBst6a/sywXyV/wPAbpGckajAmVUSUJrwwWD5MWz8XArBc27eLSqj330su2tV20tPCfiHRtdHLWcwogr5MyztOyMKG2K2ub9q+++1372lNP2eLWlu+xv1Wr2UXV85KM7PfIwJrOqC01tSuG4yBqmzLwHz93zv7VK6/YazL6cQagcLN3P5ED7J3PzPGC5L+3TnjmvdDbM4uL9i9ffc2eunrV15HzHEZxQWOAPfKLev/RbNbi6hcMIyf3cEfGesPObpXsz968an95ZsVeWt2yU4WCnS2X7UKlJsW967sWROnT8rrq2FS9pNAIpzUpP99dy9v31jbsFb3jVLlq5zXuLuooSJllFyRC8olKgN4wwgmrjnQqdrratifyVXtCuHl5u2BXcXTpphwypEeWCdVfegSUFtHzRBFgPG5JR3guv20/3Mzbs/o+LQW51ulZVjcyG6xR6zNpQYSCekI0iPFBSDrLXYhMIHdAVwYX2jBGoct83U/4PY6OimlsoZyBJJRrvZccGl2M2v5vlmqSKRynFrTNO6BjluHg7EgwNkXj5M7AYPfklGof455rGGaBM6CvqwycJXonDgOWzUScrwYznhhvjFz2d3dnTN94wQGxvHTF3z9KBnOVQ7h+F17EuHOdgfID54IvbZHckvlliYx4DMaCwOWZv1vtEN2gfLOkh7oNnAZqWmBo1zYtpLEaSY64cySpZydFy5Pil2wVSXQHSxRcPuE0UB1QsCmfUH7wnhQfGBWeiHY4PJb1JaVsu0iEgoeIqz+IaCXfBfSNgwwnEFEwqYTwnx7XGJXoxUAWnUEb7MoQS4n/9uCvORkJQT4TgHwgvnsKMos+1DkiPIhq8G1fwQhjRnVHjw0xlQevll7LDjfuOFC9Pfmh2kQB2Zb0FZXVjEjW9fkEDr0NybtLixdt/9yMpeg2tUuMy/sa3kOfhrvBMkgSKQ4D+KYc9sVvR/Wc1xRgvAdbMbaSRGKJJnSp16naVviqNXJrNpULlnywVt2dAOgE8Afoi7Gk9yUwpjUmXQcDD7oGjUShTdFdmAgTvwa9qE365h6vgb5jm/R90nrqt7cB7+F+0YM7CKBR/QYwrP06eNQ19VrAr4XzGzkOgGsOG5aIqV70c3Brz5cpJBsqK5Xwa4N6AuRDuJZLoF+Wg57jGuAz//36DQNuQ+i4i76K/BJguPsyBdETdgbnOdzJsLllzdGR/jKFnToMgGUD5AAgGoG6DNdz4DgIif9Rt64MesZvMF5UnL6ZqEWHcOeAcDYAcjCwpSPbTF5ro+5P1IIojFo65UsbBuA5EkQHg8mNQT2on0MfH+olfQV9j9MiysAXnWaj+200NGfJhMYV9woGjoNSad2e+MmTtrS8Zr/3e79nx48eFY+6vk/2Apr51mLP/uSvO7Yt4/pXP1i2Dz40YalcoHvR/+Q1+Bd/+Id29OB+e+xjH7PxbFJDoSCbbVTjPFjyKdPacjHpO5KMAxvOc3jhNNBYhu/69oVq/27gvtb2uvMXz2ug9lwHGvc4FdrlbUvvP+b8aAA4wdoVooXFv9IZ25A8/PM//4F97/Gf2a88fL994Uuf8HEVUd/F0jHpEcHW1+mpWdm3GcSTrV65ao//8EXZsT371KcetQmxhPrqVWM5BLkUvHx4B1EQerdPdleIEpXNqnORf/RPf+cPSISI8n2NX/SBkGQUQU/YJ4L+DwLq1ZAGZk9KcVTCeVRKXiSXsE5cAy/Mdj5SENpXrN7dENMu2ZX6JasSvhVKWqVddhrHg8byAogRQ2ZgzLQlSDVMIFEx/5rvylBdP2PV6qolRgnPOGQtESUEnIuOWSKcdCdBLjZm6WjWUpGs/p70xEuLZRS9qnvXec/gsyeoTQxWojeCPTyT7oWCyap3+jcNIKjrjWDQltuHd3q/gCqpXs6QEZ44EVwgiAH4Ob5FyDBqjHAdnkhr0Bb60P9WGTcdxDfB2TUI6j/cj28D3tE/MJT8Ln6K4MFxWMo1ETN+sJau7xQh54Ini6lWrZvfsp6UZN+vFCKiEA1eyhy05WZw83YOHFq3KGPoOgwUxYplRJwlWWC7KkG2sWIhCYTY5LSFbxJ6flMQs6DN9KEnRey378Z9sXMexxez6r5d4TXc7MDN6BOGx44Bjv/djHIXBLXZKZvtSHF2uPKBs6QPvB/DK5aM2cTkqOONNeE4ElISYutrW74Ey7fY65cH064vnreejJX4keMWHZ+4Vuvhd74T8BkJZqxVEHk8bgQ75e+0j/pgvNMX7G5xc1rqg97XhZGLjj0Bav+ZgcOAX5QPw2+XihYZIbHr3kIVA5VdA5LQlIySvaC1velODfDv5e7Rzx0ZWDhObrSVJOciXSkAdYna1EQQHXATuKHjQMpldfWC/ghZYmLeeSsh/Z3KtgSk8CHjAEBY1rbXxG81/pGWtL0puvcyxMOYAdW5a7tNNERfKMoJKai6n7X2JJZilg7+p0KsTe4D1btU1r3ig2Ojkk8yCDEaMlI8slLkRghhFp7KGmONcskyok0MBYw3Ejc1l96yhJSKyBhLY2S6SciXpCSwE8MIia40PrfWV21j+bL9+Knn7Ctf+7qdOXfe5qYnbW5qSrSesq2tbSvKcEZRGpFRX9pct5+98Lz9+VPP2OL6+rXe4RuDnkR0+1XXOycnLSoc+Pp8ydcL23n78muv2wtLSzIypawNAc+V1J9sc3fn+LjNi9/AyTBucNL8y1detx9dumRF3bMbMJRLeifJ8Y6DI+EXg7YhXC1Vi/Znp67YX59btZVKXbJayrHexfrzdT2TV3mj4g+z4Za6q2yVrgwT8elIImbPbpfsz6QoXtF9dZ7Tu1p6tigcLuu5mHjawXTSRsReWKJAgjwSzr1ULNs31ov2zDbOBhwUVbtQrdkVGXdp0cIMUSMYZ+oPogaQYXUVfll9+Pjauv1gfcveKJbsXLVul8RflqQot4SDcdEF0R5xnAQyXN39oMdJ4FyW8vhqsWY/kZL/xPqGvVoo2YYUcoyjEbUnp/YlJEar5HKS4MIBQG6GlhS2i2r3k1t5e2Jjy57Pb3s9IFG2OIyJvlHyMZYx2jFrZF6KHnEyhNUfDasIF51WkHAxLmUXg57lMhjxzjORjXqWMVZrtj0HAI6elq6RQd0VeA61yZVcSEPXaBv14GdKSivLxDz3FFyBcaIyMex9IgWeq++W6uPODbU1kQ0Mf84PZoQpkFn3BvqEPsFWn+r7Pl0lhKRIuyA5PuZ5UfRAEJWAsa9nidBha1HGsyeg1fjEWKdMl6PSBYkQEmNwPs0zJF7rCHNELeE4oEUsMYGPxJllQz4JD7Ek/Ut+Bt2RmfRoF5wHCckW9CASs8bFt1mCFBN/JCKLsU/+kKbqxd9EBsGjCoW85FjDDR+ciYyla44Dxh47vei7HRavob6qK8sLMJ67objo0mykI6NE7eh4xAEGoTCmPuQcs60TYznRhGRDLLjOsgDvD/qSHRVkxLAVo0erQDv6Dt4l47ZZ8d0TiLpBT6bvo+2q0xZbzLrh2hNP7task2tZNle3FE5LnY+3dS84U1txaqFD85uokyg0l9J5ZBX9oTp5BITaGtYYYrcwXxpCe5zucHTwrYM+2NgIIg7ER/ycjgFAy37oGf8tPjAwlDm8aVwQLXCNXAG3chzQB9AJ2zjuJDjkVhnsGie0tYXBrnZcA/Cn+/XSYBZd3/ovqIfKS+iaRxtQVr9uHOzkElXX43jBgNcJLw4WhPEHbt3p4k4YxpN0HdFrXPTeFN/vih/sBt4XE6+l1m1dxx4aBng3ujtLf8RM3Ak2iMQA3AGkNoIrtmCE5TvQRtEq1yiXdgA4MlJMmoie6kRh0CY961FH4ikeEYzO178fSKmMHjKV9jougn7nnojqh0y8KHut1IzbVHzBnX7usFYRPn50/6WzZ+zHP/qpHT181D71mc/a5ER/meHQe3YDTVze6Nm3nuja86+U7KP3l+wLv5yzqZmc0xoA7/nZkz+zb//Vd+wzn/ikvff+uy1GHhp27xMvxcbYqC7ZYvEVm5Xcp2/or05H/LVacLuZ8H6MbOq5GzxiWDoZ2I5lx1wXvq7OqiTLE0hCmJiY8cSE14BrMurhDUQpVGot+9M/fdz+6ts/tTuPH7Lf/s1P2P7jRyU32ckpbPEMtmZaqk3R0lMTFs/Klq5X7MKZM/bdn7xi8/Mz9slPPKwGXaZwyxy+W9+iYfIyiJeRd4/zLXhXL2KtRs/zJ0nWQMjU6O2AEqgR5obXfwjwcCJVih0GYHARPLhSphhcIyIcMgTHYzUZ73h68J6ui9hWxVQv22brDbtYecbWaqdsvXbRLtfPWrmTt63Wmq03lj2B4Wbzqm3Wl63eKtjl/Gu2cuVZq9Q3bC3RsNJYwoq9bTtffd1Wmxf8/o3mqhSgugRFU0qEjP5e4A1PhUdtOrFgGTHv24Fg54Cy9TTYCf0g0gBv0f/WgLbxuRFA4G6EY0CIcfI3nmAcCxA0uTBI1tZlFh+HghiTt139ujegJgTM6kYQ3HHr+wC/S/W42b1uvEjAetLLmVmLTmlgTk1bdGzcwlLqGb+djXVrX160lo6OFGtmp4PEkWK0cJ53Abd6Kqj19XdhuBw/PmcH90/aW6+csye/96KUj4aFx3EaENoUMLp3ChjvgEdg3AJ26EHfVA+hyq9bMOi3g1onBQdlbNgI3AsCKhwqG9qSUe5KBRE6w9f6MHgmk0nZHXcetEOH99n2Vsme+MHLtrVZtGq14TvGoBQ011esnZchPK3+n5jql7B3H9wuOI28I14ZvIf3oXj7DIAE+G3jVDhBWAVjVt/6O8zvoY/fRn9JeMcSe89MAN2KhHtLSiSh5DcE8T7VlXJ3cDT4VhmqP1tVDZSsYRjgtdqs2YXiOdtqbvSvvHPooCS36lJCxT/1vuKS+PzqRV0ZtLet/1RP2qoDQ8W3YkRxRJmV8EfJdyNRCnSnJiEM6F5yJoRlAHbKa/6bGU4SL3LQLmZjk2yV1ChbFuNUihtGXHZyzsspbgfGPHupV2XoRWQc5EbHvE4YBzyPUsJMdqNRs6IUA/8tHinBIGNDir3qGZeyjZHnyQE3N2xpecUuX7limyW1QzyYBGeyCDwqADz0ogk3GklqWCSSaA/ASLui+pVaHc8WXS+sW12ydmW7YOc2N33mdC/gudNS3NnLHscCSQY9/F/8/c31NZWnutwAtsUzzxeKPgPLbDWRBDXxnrfWCvbCVSIi+rNOQ4ADYUlj6Q0pKk3huR5K+DaV5Dcpa5w8ly9KjjeHKG8HSsLjyVLJVllWhzmt/sYEuiTZ+0PxgldKNdvSPew4gLMhr7q/Va7Yj9T+q3UZzaIh7pcN4W0sqS+eE/9/emtbdWpYQ+0HSxUpvedrNfup6vJKueYODNZqd3t6mm/1S1V9+cRm3r65vGp/vbpmT25t2U+38vaXa5v2+NqaXaiU9C7pO6JBi6UtEZexpfHflKJJnf5Sz3xndd1+vLZhT+j+7ywv2zeXVuzFonCievoOB+Kl4IHZQvqPyJIfLC7al8+etf/l5En7t+cW7WcbeelDNacVlHGSvvEdGNtl0WFd/VC3N/Oq26VF+6PXXrd/pePxCxfsvM5VhWufcdKLfFZfyKEvp6ZnfP0+232ynAWnw5ZoviADggS/9CO4YNbdjQIMCdEoSxQYW9QbraCqPi3p2RqGnM7zIo9+ULmE9w/eGaz7ZtlJx6NiavrGoVWhbchlAbP7TZ7VNYCQeIDy3ChS+RgnMWSQzhN9ERinwRaTCZIjMtGg3x6ZoXLaKp8oObaTJqJKvRUsxdA13xEAPoFcUx3I79KoVHUfeg9uCb1F79aI8Zl6tmIMybgQo9UVnWDMqV7M8A6Av+Cyzn/0BY2AP2Sffuq88EZEBDjVuVara+tbMkJUxr59C26scV9wQM+Ucf1BXaRaBM6D/jEM/izvZCzo/ThXgiUfwfiohEpWT9QsI1x58lOcE7xX/Yvj+ZrTQHjkXUKuzoNrjF/1o5el8ukHnfeD3/3r3ie0T4e3h8PbonuoV7/tg3u9xuCLPhMd+Rk/H7RxoHMQHs/9PH8zoFzvnz0AuRJsK3h9GRjrPDEc1k/dPVLAn4Ef6RnqqcONanCiuuAQoj98rX8fIiqPuhIx4IZpv0x/D7qG8/0hx8UQcA/OgUHiQt5xHUBkGitOZ3uUQZ4G8h10ZaAPo4FyWZJAvoVhYGtKaLiBbSBcOz3oiEHbeveg3deAfgDDundwnjYCtJNrHJnwhGVDM6KhHVvJd71BRmtcnTlz0bYLZfvAwx+w8bEJFbJT3l4AW9Dt9szrXXv25YodmW7axz44bvMLI17vASCTn332GcukE3b40LylEurDhGwe6QPUjw9L4nJEygBqD7zBI2I17qPZMZ+sGPTZMGALkdsOnSBIlrjLaSDwRJXSI0QFFhtll6sd4Bp6NGOt2QnZk0++aN99/Embn520L33mA3b03qMSJwlLTU5YSzpz4dIl1S2I9gpFRBcd1bNesXyxbvl8web0XJxzujc+LlxLv2a7RcYk21qjt3XFszqSEZ2q5EaBvHHqH7yOezXQQcQHQfz7NnJdrdS7uqWCr6P17PvMDmOUiujoKJiGMxIRWDqasowUrbSQPi1DfDSu69G8ZZJizNFVq/bOSrifkSJx2tZqr9nV2guWb79hG42TtlZ9RQbFz6xy8ftWiyxac6ppzawUrvZbVum+KTYpg9Eu2kbrNTtVetpW6m/ZYu0Ne7Pyiu7Ztka75oSSRPFUvV0Q3gQwnDsVttqQspvNudG6Z+iKfzDKdoTIMARX91bu/qMA/SKFkMSGOBI8gzx/p3SI4DpSIFpbUki31j2JBxEJgSdXLdExgKBVQbsHn+DM9edvBoMy3Wt6i3t3AwzD+0WKUGRm1mI4EyanLTKhAYtitL5uzbOnrXHmjLVWVtyZNnCGXNeOob/3AlrF/zcDbynloESJQaCwRIvrFl+/ZCNWtbGZjPWkRK9XpKhVVQ/afYsydwMGJm1wBj3kNb4ZBKxS96ndJNIhvPOdAn3PGBiEMt4Irr1rCDxJJ4oYXutb8CL4GXla0umUjU3m7MGHTkgh7dlrr5+z554+aU3xmPrlyyorbbG5+WsKxgDAJ3T3TsD7QcKGfnOc3gCC3trpL/9bz7C/r/OF2+WzvE9KqiSoh/qBr4BL7sbcDsA/b3Q1pG4Nt1Ej3n7d6ZHDr6FK8vfg2AHyXrD9HpENrgUJuFdi0qTKO05RxmfSU+LdOFyvf/52gLpUt5Zt+5L4tPhueX3J1t963orLFz0EOJoZ8zHj67YF0Hg8O+6KfeA4kAIWx/EkkOAm/JqZJwfdG0rlfM17q85Mrd4nJRh1kHYE4dsxi2XGfd9okh7iIFhaWbW6BHhpa83v5J1VGRvMgLJtIe9MiieyPpN8CKViyVpq//raum2tXnWHAucJ867m1624venPJ9NZy0oZ+oVH3m+/9sUv2Gc+9Sm7+977LTs+brmxEd+RIZqMW61Zs43NDatKmCdEQ2zReCNAQYUSCMdnyQVGJLP99V28bBgc56LthsYfM8G+RALnnXhAGWNJz98IWAaAUY0C7GNEB+cu5oW3UrC0YS+gPheFk816x6P7iDZgWzo32IXXm8GKcL4pJQdqhl7TvZq9WqrYqUrTDf/dgAPhnIy9Vyrkh9f4Fa/AwcGs8rLGGI4IlkDsBgzjVfHRl9SfdeGB/uugoKv/iUR4Q2X+9da2nVZ9iYagrbx/VfV7Zitvz22q/3HihMQvZGiRd4BImRWd+97amr24XbT1hvCuZ3AKbKkuL29v2/dEb+dUZlj3k+eCMUU710Qz35Cx/4cnT9o3L1y0x69ctT9dXLE/OnXOvn76tF3ezrvjilk7DG1mxKkTBv9TKvOP3nzLviwZ96c6vqwy/tkLL9r/8tJLdmZjMzD69B66a7CMgckcjPsNvffplXX7ypun7N+88Yb9+OpVWyRpm3BDbom6eHdbYw/jnSWBzbp+99Ru1YH7vq+6/tmpU/YDKbhXNZ4wZIJlDmpVn48MAForVMr24pXL9mPd/4SOk6srjvscSQTT0hfVh9TLDUWMH1WaevisvsogP4v3FX/rXbQHuia5KW/DiVdnLbpo3pddqa4YSybjqFsVzar/YqpHSmUkeiHJE43nctVCjabV1K91tQn5Whf9tvV8s8K2qGUp8TXpq+LXwocbvCrj/8/dfwdJnh15npiHjsgQqVVladnVWnejG7KhxWD0YtTq27k72z0jubyzo9mt0cb4D41m5PGOx7vZneWIFTMYBQyAhmg0VDcajdZaVHVpkVmpdaQImfx+/Be/zKioyKyqBjA0o0f9KjJ+v/d7wp8/f+7+/PkL9/e7QqZ6ertVJ1dikK+4VCf/5mLyrrFFVnKOfutmoCCqL5myXCkmH9qm//1EH+UFGrn8vl7z1XxdAZ6Dy5+LdlH4g7J03/NR3dTX8L7AkyBm64llW0vNKR+moGBl2ekCOhEtkz+GAYwJGfU3CxQe3NPTSLGkjXruHrfMX8J58K7uNd4jXlh41VFIpfwkuZQ/NbvWeCBeJfxyRYV/v6+yvB08V3q+wYtubQuk9/zapMEwz7xVUr5u5GoCvA3cM0RtA8K24mmFh4LH6tKViHMygHDp7RUC1V8YGhlbzYA3ACUQQPYqYIEBJU5jmbZeA8qIRQjoHu+G0NDSDNBbTOVheLjKAEIldEGXHteh+ZnADS/kTbmN9kNveI1g2ItIZ+NIW8ef8vCj1Enb3Aalj4mfVkTLGDwDCHAe0hy3RYnWExu0XandlmgY2nhG/BCMU3jznBbv4PjuQ7cdtVQGr8Egj1bweae2YRPTG/b4U3V7/AdLmodX7O67O+3u2wMPqBDYprC4sGivifft3z1gA30FS0gu4JSFMG+XZdS3w9ketV99rjHNcYnoBQRXDIwGV+Nuc/6Tgo6s5CfowXNa6ksaYhuwuJHqH3Jjcgj+jEV1/k5k7OWX37U//ZOvWVr5/PJnP2B33nHIUhzjH49auiAdua/TcrtGRPdxy48MWzKTcqMDvGh2qa7uqdsw8Q4ku7BVKzO8z3k0sixjnkuEZBXmDunZbhiv1i1N3f/bf/Pbf+A1aQN+xr+IGuXwFwnO/BbmXJAh4BouEuFqakAuV0NARMFn0zKpKxMjqBEWqQ3LCHnJqJScWMWPcuJvkZtFJHja1CXrGBqwjsEBCUFSMhIS7uKsNNTcGMGRRzGlT8WFpJgmgY1ZoWHBUtGKnSuetLG1C5b3TieQTSWwturTCu7iJ0GQGcuV00ywGtkubTMgqLZCu3s3CjuXdi28n7J8shHu2NbiQTTF2NiSEdUF4IlAFH88ETySvxinw2blKDO8bh4YzD8zwLhg6KozrnXQPXuIPG6CmKJb3UYvWW1i3OpEMheNevs0oKm2M4E2jCuEoN936A3lw/E59Zk5K507bbXZKYunpHRIwe3Zs8uG9wWK7rcff86Fm8FdYlz6YNFuxzDbgY9pMQbfc6ZrC8hp5zx8DzuR5z2QS5tJS7At7YgB4U0UbhPZDoJaXF0Pt+QqW8oN8XtdGlWyZCpu/QNdLtyUVzWxs1d2/oqde+eCxfcetPxAr7Jjsmm80wLXw0cIeBsQc8LjRbRY41vhmvYxGYj34VnljPqGQBMQrsviO3H217bm2QTwIM7vTeSJUdMeanNLEqgksPVKyW7NR2iuranfccKWALhdv/sWFtUpUehxfuz39MFwEIKvKlRzFlvj2MH3s1Vhw1Zmx23+0klN2EzeG9a5+6h17b9DkzvbKDJWLc6pjpr0Gt4TCDZMwig7eBiAM5pYxRVPaVCmcTHXQCO1Pqo1R68hAGuyjBPQqybhV++z8gaxVJZmbEoK1byEDzwLlhfnLaV5oH94j2WyeVuUMjk1qclYZSclRBDkLq05Zl365yLbY/R3tCTBQEJG58Auz4NVjvXiogS2hM3OTFtXT597HpDv7gNH7eEPPGJDmq/wMGD1vSpaXlpZt4V58QrRn6uPuvf2mTN2aVpzTgt0iC5/76677O7du/14OkkvVsjmrBiJ22vj4zYuBaidIg9v2S3+98Vbj9uxwUGfq9dWV9wj4vkr43YZQwhCYhsoqEzO87+7t9dXiBiHIPwV4ea1Cc33jXTtIKN+ukXjqbpUlK4l+hUuZvXCM1LGy23qGQJUcntXtx3QfAt0VBftm9MLdnoNd/r2gBEgJ550b1fB4xbg9s3Wg5PLi/bcnJTgbdpH/5aEjw9LuMzivcIYEp2WamX76uSsb4XAu6EVuAeuhzUmd3dypjiKltmahLLn5+bsp6KtFcldrcA7bOfIq67HuyUnIbCrVaJue3pqyr4iQXpGtBBu/cDogMHhnGiuX/gYkQKGYcm9XJQ/8THenp6x/3TylL0xO+veI/Ql7vjEx6BvVVO7ra/XBWWEewxH8EwMAefnZu0PX33NvnLqtL08MWHvzMx4cMxT8/PWJQF2SGWCj7QU+orGFMYKcLuwsmaPv/2O/dsXX7LvnDplL42N2Uujo/6NEL+vp1fyWuDlwLhDHqsV8Qqp25+9/o792Suv2rMXL9qLeud10S4BCgmOyCkaroShXIpu4RkoUQjCuKGfEY1/5+xZ+67GyBuT08LxhvWzvUhtWtcY9OCK6uqKcEz7cLPvEM9jC0N5rSj8aK5QpfAOYUsEbUMJKKufO2JS6FRuSuO9Q/mVVop6JnxKca5LUSqqDwopKVXuLUVgS4RwKZTUVzza5zMMnOrnIMaBZAH1RQzvIuWLkZO+zpQnrZLotHoioG/khUI2YdnOHulnyL9wMfWaZOEgFkaACwzq8Q1WKqUsqnyX13zu0+Wlqv4EaE1k3bgH7imbwIjRdMFqMfFq6FR5pNPLluuuq1/wNhAulD8BwoO5vWE4UDlIxUnNPSiUGMVdkVY6FGf3IhE/QPFyRV/KCHI0dMZ4AD/eh7pwx4/OzbiiTV7BSn5Qay7AF0CVd6Cwllx+C5U3lEH6DS8RFjBqShu+yakmrVsVAI/JgbEIWZZ8BRwfGCvh7aX+QIZR3UJIil68PMlUQfDHhtFC78TVvg3SN/qCKwTq5FsiRBth+eTDUYS+yHOVjKaqqP6pYlG4TlpZ/LHVgEE7k8oPr4DQIwE+xTgIgS0QvFWlbY330b3ADcckcyJEu4CIHKt4VWwDAcdSdohvVToL3sbmtvmJDbRZ74TA0w6VX5cuRD5B+sADAwi2QlRtUvPTleK69cRHLC/6Y7sPc1Fc8wdbLk+/954985Nn7egtt9nHP/EpK4iXBkavrfJDoBpvnDL7v/yx5o+XVq28PGMP3pW0X/p4lw31XZ0eD6xXXnze/vYrX7XPf+yD9tCHHrNMV39AW4DwOLEyam/NP299CfpJ47WhC8Tz4skt/dUMLIqzSETcA7ZzhnTVDBgr165csrjm5iRHg4d6ksDlb07ikxx18tyk/b//ly/b6OUJ+xf/xa/bI/cf96NgfZul5BnK4njFdE+PJfMFS+Yyui06X1m2xWLZfvTjNyXDLNjHHzpu/Rml6xqw9OAuq6h+jMvghAeNMfVFdWkhkB/Vv6uau4tXxv5/bzjATZdz+TUCfN80FpZQ8NQQ88+NQJiWjxNYY+A6MxLjlXRldSLRq02p4RFL9PS7FZSySIMnA39vfotNp2GMQp6fxy1hLx7FjbRq2aQmjziBEYUbPXcmp88maKAyoVQ1sfpxGbj2M5A9SVDHq6GZBbaH6ypK20BQ1s29+37LagZXMDAQMEmAZzF/j6YvZkW0UQJEuvVN9OXMQwyWkv1vrhsA6vl+vAxuBKiHX+o3PGDYkhEEYOyyWLcUGd13Y5eE59r0lAdZdC8Eqs53VcJKy+Uu6Uxs/hzLniaU8BmrEn404GUGhSWGhi3eP+jHVLIthEjFuIhy1OCukX4bGOy2mZl5++qXn7aR3WJsQvc6AWrEpKHJ7YATMiRVetR/x/UmtKPLq4H9mbTB+7EN0wO27QvGxDpBFYVPJqw2EJbfXA+ELt9aoXduZGtFMwQtClZdCtmU5SuLtnrxks1lB8TT8i6cLS0UfR9qQuO7HTTXpS3QLla5hRcP2rgNXlqBfN3LCiFAjBpPnRt9F+HIcal2oSDDfdoBXj4EAuX42hiRjttARXRblRIbl9Lk8S4EV7VZZVXmpqS85zWGURq2KQvhXEIHBtK67x8WjbfQAmN1tjwrRXlC/bFLtLy9MQNoNRx4ycJZUvSXG9qv8gj6k7BUz0jAZ4QPtgzAe2LEOYAvU1+9W18XnrknXLuhWn2GoYG/iVsQzQSBNIm4X1me1Vgua7LUHKE249rnQjiGDqVhdSVeL/mqf6/GaCadtKzGU035ECjP3Z01p7BHmzqtLc3a0vy0GzeGhwatf2DQoouX3KtgdUPCtuqXTiVsZXHalldKUoQkjImWUE6IGyEVxmmU+uULwbFtxcV5CXe4sUo419hAqO3r7LJ8dMMmp4VjKVM8y+jZgPjHP7z3Xvv8kcPWIXSw2tWBYLA+71s3ppaLdlJKH54FzQC+OU3h4/v22Yd2jViPhHFW44VQKU9p9W7ET1AgfgLCaTMwbx7v7bHfPHrYeoUvPxFAygmUMbGyaO/NL9lK5VrlGCDw3aFsxo6r7LTakMskfT99Rcr5mZVVm2ElaxsYVl88KGFpl+qary9bVYzxR/OrdmVdtNRI0wq0c1j4v78zq7JR0pjrzc5pbL6xWGzrqRACJyw9IhroVJ9zBCVBGZfF3/9qdDzw5Gika4WKHuxWHxzv7PT9s0QbXxVen5Ui/x4G9m1exCDQKbw8MrzLV7AJwnVSdXxCSjReGu0AQwDu/XcPDHhsBbJGecPdHy+FlyYkDLb0PVDVeMXzYk8+GyjmGnfsRYfnzUrR/uPXXrfvnDvngTEpg7gW5MOJGrNSpg/19loX85bwAq/1VUXh9ccXL9u/k/J/cnraFvUuR3oW1acejHNhwU//GJZC7yNe7+FddFGy25+/c8a+ceqsjS0teXouyh7Vb+hvn95JMf8l0h6oFGUIox/5P6X++NuTpzyWx6XFJbu4tGxn5uZturhiB1UeATUJwp3SvEDcAuYMeMq4+uI14fa5S6P29vS8TeBRIKUyrvLgefR5p3heXkpEUgp5UjyGPcAe00PPZzQ+5hhbeo+ghQTTjIsf+7YyKWK+PVeyAO2krvqyqujc5QThP+YnKrD6m7DV+pKly1O2Es8oTc4W5jSO3jthQ/09lsY9WvWFv1F2QgoWeHAFHTlMdIrhQD+cbyzXi8Ju1IobUB0GAeG6sirlj7m9MReKB8bKS1JQB/w9PPcWaldsIX7asgWObQwUZE4ZoByOVKSPoeVgxV0KiPqA/e3ucUBaV+5UIumoq/orobKT65o/pQzznvP6kHfzj3Tcm5vRT+FJ/eOKOb9AGGmUlnfYRsBo3cB9HjnD7+ue0rm3qPquqjIYX65Q6w9OT7ie4YA8CBiYEY1W4YOqN3kDHoiQDDUuXdZtpPc+FX1iYPKtBfpuBYxDBAKsoXB6m8GN+kt5kjtHN/Id4BW9ROhUHTAKVJCHGnUIgfwiyCPkt1me0nh1AiNGVHNDBRyozf5UeYBzTFMYcYhx0owLAK8bjBLupUB6XbydlGyG90JF/KG5Lm4Q4Q/RXog/LmggpbbVNN6C+wEdhM+Je8E2jXRiwPrsqGVTfZZJdgi1AR4wHJD+u09+xy5cvGCf/PTn7K6777ZFW3JvqjVTfcgTgbgBK2tmL72zYV95cs1uHRi3f/qrHfa5x/ps9wDj4mr8sdXwa1/7up06fdp+5Z/9th295XY1oWkxSMk5jacrUbM0crt4Lt4DHtMA3tiEg02gf8H58pwr5L5FYbNvtsCNkNPjHlyxY9d+lz3C/Fxm0X28p86cn7E/+eOv2XtnL9vv/OpH7f69faIhZAUldP2VxZJll9MxZOCBwLjhBC68MSeXKvZ3X/+RdXfl7ON37bJ8JmqFI3d426qryEkah2oThs3y/KRkBDwucmItjF/JW0n9/m//zW9tazhwF2ERwC8qxoHv9xBj1l9SZDq9wiIf/wDNf98MhO+FHxSP8uSEK2wElYtLwHI3pp0+DULmQgCDEPkbIwTuUtGoBpI6yNM0PgAKIYoEUSn9KAt1XsjAgK3WaLRtXgEgaPNphvBe6/1tQYPO3aZF1Cbm59bseuNb7b/2EpulDY36ATdc1g1AgEMRLsyBSUPfLuSLoFG+mSA31sTopOC4Mk3ZGmheL95vM8AAx4gY2d8XeDugGRgYdWeSxIWO0xsk/DE5sqLuRz/iXdHmqhYl4Ei5JxBeZXHOanOzm89oPwPd4y10drti7xZ84Yv+8TrowwRCoMRMBoEMT5mElJeCXb4wbqffG7W+AY0jUjaYdTN4gEFNZO4NIsZwNZD71embAfpxBUp96H3XkjewI92I8bEq7WOc8bANBLXYyru2tuxMM+YW0KsnsxsGGLeU3/rUmGX2HbDewwetu7/TpiUInj096uflE817TX2DYQYhKASnM322w4276ONJgUV8G7y0A8eVxh80EOvqcpzc6LtYpemPSIrTKbBIt68dBinqFmfFp0UQCKG0IBoUf0iJ7ja9gKibgFw5hrG6vBgYP7frNyV3Q2mZ1SVNOKpMO1qgjpr3JYwivElAT3ZLqArLvBau8TgQflD+Eawqa0Vbmxl1pZy9+vAUjh9zAZd6OL8JJnJfZSopDe8qHQILLnucqMNkjwLA1hXGll7UfLEqoX7dkrlOPU/738gXbngQL/OV3+Kir0zSSly/V6XQIuRHJNTzjh9np7x7pDylo5p39H62Rwpmd49oLGWl6YsagxL+KzE/nSEjQYo6lqSpEZwNpQOPg/WieIMQOrR7n/URGFFjd2V5wY+do61l1QG3zYouhM1elbuvq+CK7J6ubntgzx77ldtus1+97VY9C5Q+jLX0UKS8ah0dBV9VXRYPnpAQFO5NZ+WvP5u1h0dG7DduPW6Hu7vdJZK243rOKh5R6XFJX1DZKMnEQGCu5P6R7k775YP77NHBXgmDEqxVHsY1VVL8M2LjUiwnihKm9E4zMPKGMmkp/1IehbNcOuUB3+KidRGo74W/IKW1NZAjkFH/3dPVafdpPHE0Y6a+YqVoyt5bLdv4mpTbNu8AvHd3IWfH4eUucIrfqOzJUs1PbFhkPm0DLCjsF44eUHk5jUP23oLXpUrdfjg949s0tgNW1I+pvGMaLxynx9gjdsEb83N2Tv2w3ZsohXtyWXtkeMgXMyIbVTuxVLRnJiZVbvt6Aij1H9q9Wwq5hD7RENscSsLl3506beel1LbDJ62hPw91qp7qTxG3K/EYpd6cmrJvnTljY8uB62wzQENsK+gTbo739IiW1efCFUrhtObAb545by+MXbmm7xlLq6KnAdXxgOiN7QDwEYIcvjp6yR4/c8EuF4lfsQX+DnKDePyxvh7LNox7KBcYKjWo7MTsnD1x/rKdnJtzOnUaVtkEkJwX3afVd4d7eyyFwK2xBrevqp14VDx+8j373umz9tbUjJ2embPTU9M+TgZVx93q9w7NHVmNn7SvxKsvxXOIdTI1M20vvf2O/eSVV+yVt96286OXPV7CgIT1dEZzO7xV7dJgUh1VT9WJUw8Cd/e015F7rPDjQcFJCG8tv2bp0rRd2pCsEO22DvGZnOinO5+VrCk5E0Ve7Y6pHZwKwrYsNy7rniujHCWqNCXNb6+svCL6TdqJ9ROWiXVYIaY5QvwgDKpI3xOPIVHR/JsfdKME8V/qkXkpwZMqN+eKmnsQaHzzDvIK5QRGA5QyjSXxAjcs6Jtr85nGWeBhEMiDyKq4sOuh5tGkG0rdSywYUr7aCQ1xGha/Cbjn8hj4op8b4LImuMPTQbzQ+b9+w6/cuI0CJmbu8VpIp8zw3GHOCgMXBulV5xaPA4I8JtfLVmKOU9khJER/KMQbooNWedW9DdSOq1fwHbv+P0oynli+Wt/ACwuRoeHAWHhUnsxNbpBQ3RJF9Qn0rfHFO7QiBKg3LlzWqLfy8XuUq/cYIzHlC1T0vHmOpqwoXjcqw9u8WVf9qXc5ftHva06ir+n7tPo1qftltRujUTOkRNMERyXAIv3oNEjfaPxh5K573wQ04vOuwPUs+kT1LEe6LFHba/lUp+ZBtnfwPqJrzIorK/atbz8hOThvH/v4x214ZNh+uPSMdYjez5cuWFb03Bx/bnHF7LX36nbqdNE+/WDNPvWxfhvox0i11UYAGhm9dNm+9rWvWS/G5186ZLv7dls2siUrE3R/qTypds9aZDU4nhpDgMthTTjbAvEUyQ8YAzjlwNMKF62ALlZZWnRFnVMUiO+3SUvCCQo9J2ONTS3bX/7ND+yNN8/YF3/9s/ZLX/iIH71aFZ2VpEt3qN4qTGMRGT8YywCyFKdwcTLUhdEZe/zxH9otB/rswWODVhgcslT/sC/mqrPduOHjqrzuV1wyAnI7eRDANaUyYv/633zpDyCgdh9eQumMSEFqvv9z+TCAVwi0QDAJjAZbhMfzEDbTNz7bQbPo3JyOvcCliTEXohO9A1LKCi6A+LMb/IR58w1C/Wr5AIGgTjAdCZG4uXoQxGsJqjnv5k8I4d+t39sCTEFEb0yguLNIMfXjEvGy0MXqGn+3uzyQj+eh99UXXFhtAWc4PyOEuArBf2vg4LrmBgRdKE2uJJOOOqGAayDQcoBB5X/yri5n7NuKVn8PoGpuGhEk8AcBIsXgxUDpc5T+1isiJo9yGY+orTBLCW4EY4wXODWENHxrHEhB87Pnnek34a3x8b+FA5gtSm7foAR6CdegB28DggNeODtuyUzCkimVpbQhgFeU1eC4vK2Jbwta6YzfwRWsXouuWRlXOSFAm+FnJ0CBZQLaNIbcCNDP68QUUdswXtL3N1DWVc+VBwyxdOWiZumoZY/cYh0StFJpol0nrbMnb/nOjL3xyimbHp/3YzBjgb+n47kZwrI3PxozrPiB17j6kPx3grD/HGgbggx4ER24UNR4FMJV6ZugugqDBye4uwknTcma3/GjyVjx6NiaQFqhLGHYpCCl+rfOCd4C1Yg2Cn8evwQBrw3UJUB4ELGEeCUrCe2rHdCtssTt9731Kcul+jXB51ygaAcEJXSFPyOFjvrrfT4r06O6xqxSVN3F96JJ8VnVNYllXPMIxibnLz6n8Ib6CuOp8sOY6zxEwtVGRbjB2MBWBeYhCd8ueEs4qS5OeJ8kGkYL374goRtjREk8dn5m0iriVWtSEmfn5n0ew70dQT0pXBHhXF1sq6xQrReDmBsDuyQAJXWvaKsTZ91YUbSMFZeWpZQn/Cz4bK5guc4eX/lAGCUYFKsESU3ePVKmEboJUIhClMYaEc9IRl4zeiaF4Kk5QKqaHVLaRw4esg/u3293Dw5YP/xGeMBjAFxWEPjE+zmTvVN0NCA8dGhc472A4r+/s9M+cfCAffHYMbt7aFgCXMBjyppPCayHsJ5Svw2I9/RlOzxYFKN6SH/f0z9gnzlw0B5T+Tm1189/l/LD2fixpJRWDeVEvG5za2VbLqmPhShm2aTwPCCe9XBvr93f1S3krVoiIgFe9eVUjLjKy6qNrJSvqJ1EykfBIkBdTn12PJ+zD+ndvWprB9sS1Ser9YStqfypkpREjbfWWQP+uCeTtsf6e22Qiqkerq6qfdRpTvPQFYL00ZlNAA11CU8P93S7wSEn3KGsqbbCftROSLmco7yW90IY0Dh5QMrqXpXJKQ7QHarCFfUlLvXbGTk4OvJOCW5s//Du13VJeHx1ZsaPwWwHDEc8Tz55YL/tKuRd6GcVelG06bEFoNE25fEeR+3dM9Bvt6qunFJBrAAMBy+Nj9sLV660PVEDAK+s4n/4wAEfo8T4iETqdlnK+HelxHNcZzvMcG9QdbxzZJf1+r7liMqt2iuXL9sL41O2hHLZAsgDSfHsY+qLPuGzLsWEUe+r4JWSGymeHZ+8xquCsjCorIuWHhgesrTq54E/9T64eWF01H5w9qyNanwWNVbwyCGQ43SxaN1q2616p099j3eNieewv19MwooS4J9/+217/Jmf2Lvnztno5KSNz0zb1OycDWhcDfb2S2nXOEaJU1kwCtoQwXCgHGqxlK2I9peJn6A5F4MAfCeja6gmhTg6YEvL4hXiZX1qc0aEEEl0BDxPdBQXHWooOX/xLVbwNI2bWL3kaZBN84m89SZ7rDvZbT2JHkuKZuNSOCwZKCzgPWEVS1cko2d7lUfCShGNVZu1QnLNYkRrFw25MgsP1jeG89Bg4OWpbLZWeWR9yT78TTrna/AD9Q9/u8KsZxz1RywJFP6YZCvPU2Pex6Lqw+IM9+rTUz62UWZUicDDoIma+NsXPYXbDZRX9TEXI9qPQ9dcwBh1Y4LyqQlX1BGPAPbdYxzzxQrGr+qlQj1flO646lcSL9/yHhCeNP+h3LduK2D8xFWur9LrAqebHgVqP3NhHF6KUXTzOW/pp9rsXhbK03HcuA+u3XCg9DXmGN0PDCABsDUiorb4VopGHXkODtUojyehDrZaQvTX9B4LdWx1ow2+Sq06hsApCnEl9VgV0A/9q7yTKgfPgor4rghks/54WEgU8DZhEGHrirdb9wikyJGUdWgVHDTqyHvkieEAo91MnUDCeRvMDjjvIF0Crx69+9Y7J+zpZ56xe++/3x790KN+ilFPqqA5bMC64p1WiGlMRrZkzIWi2Vvvrdv02KLdf/eA3X5rWnkF+GwGtnC99PxP7Qc/+IF9/BOP2cce+Zj1p/s1r23ltVot2qXF1y26Pqv5Wjqexr/rMI3+aQUCOROzgO3Ziazke42jgDK2gL7hlIXSzJQlNfcnezgOOqQvsQjJceQxO7dsjz/xvP3w+8/bBx64y/7Bb3zGBnvSlpI8SzDEdHenJTLC7TryWiALURb9jB7IQklEMs477563J7/3nD1y25DdcnDQug7d5mPX4wuqz5CDGBvV4qJoQX3uMpLkwLVGfCE8HYO/toct0vr5ga8AifirGtxRrBsQeQs0M4Jm4P4NfWio8l+7dMHqq2VLDO6yWGfB6mLyKJ18wrTXgzBda1omJz5A0KaiIxe34+32sOwEzWWEf4e/24EzBA0yDAZG2SI89+DgSJRuCZndfe5Wz3Fz7S53g9ckjeLDtoqK3ieYIRGE3QiBcK12vV8Qq9jET1uA0YhQcYH2C+VaijR1I6YAzN/rpKuudm0FJlR7m5je9SBgnMH1iwKf/CS0xDAEtLkSwjV7luJ9uiRYs1Um0aU+YOsDF8q8mOLNAMwUBRgDwdBwnx29Za/j9Mc/ft3OnL4shULMotF/oWHJGbgzr+0AHIVXACGdOf4aNA1d8rlR8OMfMbS0GeutEOYdCO+UieoX3L8etKbB6FSdHHcjZfrwsUDYaEC+kLXhXX1W6MzZbXcesGO37bWqlOjx0RlbWVnzvMJPyDOu+kgAQdChHxAktku3lUvTB0FGjBp6D4wGfFy08QvgTisEdKznTFSNvgDQzUIc+Xv0FZcPv+3HYETaF8ecb5fChS/RzE55oNjWK2tuBNtuAgVQNksSXlFaMlJ4V0oLVqkHgQzbga9i4RJfxYW3gQtlD3bimoST+X5fma+sLfn+ZE+juvoqjCbbkHf5SpwmQDxmwBurkQkJ/gi+mpX9uU+qekZfxtJst5ACWFp1wZJTC6rCE+6r4DRwCU7Y6uKsdwPeKpW6FFrpJeuLM9J3V3zsodDPTE/b2PS8jU/p/sI0pOyKBWkiqvNAb6flWTGUgJrJdUoZr1pe/Lu7M+sBCbOFXuvGsKSCqvA+NRH5muMgCeCGR0NPb58rfosIH9W6dagf9g/22MGBPhsQH00Lj2uromfQo3ahzCLEr4jW1zRvYFy6tb/f/ptHHrX/+XOftT/83Gfs//qRD9k/v+sue2BkxHIS5H1fsnAT7iMlYGE+l7WjQ0P267fdbv/DBx+1//tHP2L/tw9/2P71Qw/aJw8elIKRMo7649x5FJa4+jKT6fRV4Yd299o/vHufPXZwwA50aRyqzbepnb+xu88+PTxoQxIWMWrj2TE1M++R+qHCEQm8vzbQZZ8Z6LVjwtugeN8+KZgf7e22X9s1ZMc1n8VEZxwjV6pHpBiaHct22EMSqnalU74fGwrlwmNgQDzpo8LT7Rxjx1yksUMAMLaH7E3H7SPdamNHh6WUNjTCYqjoEo3dpfre19nlsRyIkeQrcWpjPpNxo0BeaYI3rgYE60MSOI90ie8rDTwag05KdHmr5r5dKq+dmY/yMTgc0VwBLy+tr1lZNIK3Q5/ubwfQzl4prD35guYKKQaie2gTZWFIc1Za9WkLeq9bysIutTMtHOMVw5Gi0AKGp50CY9KmssYLyjs0k8G45IYAVX2H9wB0aYTxjG/9kiIu+a2MIgjf2wbAHx5AeOegJDooH/C7Knpv3YYTAkarGc1NxG7w38oDPK9L1ri0sOjBI1uNP3jZnJfyOj4zq8Ff9pXo8rLG/NycFIp169bYOHXhohsMlleCeCAr4gej4gUnL4xaWXNLTPyJPeMolqw6c6QdF7/Lqs87775r3/neD+x7P3nBzo9NOK4H0wMai3nLRXM2NzVnJfEP35oounH5Q98YLjmNZR2DHPkKf5tKfMOAkIgmbDg17MaDXf6d8z7y2AR6Tp7wo7joOqH+Tm2orqKZpfqCXamMmqU3Aj4gPKFgYiwGQ96ORhmbF+ma7yk9HruuJOo+fDil8ZIidoHkc3C/sbTssjv8OzRiOIgm6j3idXv3W31qyjbGrlgEo6nPTyEwX2mMi86JdeDB3pQPc4+4dzC7Vhhvot+a5ogNzcOUqXS+aKa+3onOWgGeyBVwlGshlLeiUQwhXIHCzH04EQEHdaOROgCfg4QnX6EP274NMM4258YQWn7THtqPIUSNtrL6MjBeNMplwGGwUT03jTvqKzzmUnHJl3rPY36pL8P2emBPyhGPV2K/xzYmrqToWDfcQBCUsdUGtjWw6h1znATl08Y4edAPmluikg16k4M22DHgOCAdaIA+MQm+9dZbxulKtxw7Zv14kEfitq9jn3XGCzaQ6Bc/u5oXJlVoLsXJLzEbK6aFs/Y4La+v2nsn3xaKynbb7Xfagfx+E3U2ngIbvl1lVyVjnckeS7AgqHpvB744rjnZvUQ6MBoge15bNttJy/NTwtmGJXsHr+pz+o5TGFaWluy7T79hX3v8aTu6d9B+7QuPSnbIqgyNP+GThbWU5NjK0pQUfY2lBDgI8nFZU2VENTexDfLCxTHv84EBvJt1SVdlG4OQ7UZF3vPxAC9Uf/rCifLwBehIwpZHJyz2f/w3229V8CPoYGwdW24fPzMIiXWOrBFDZvXf3V+FqGA6vxa2u78TIDjXxbDL58650Jvavy/YMgBh6tMObrScdunAEVE1USTi+S4/N9Mp/SahtW7b1RWgTPbIo1DXFud9oMYkQEYlVHhniyk7UWuw8YwJuPXiPhMNe5v9VAQEEiz2s1LURagEYIPpuvURZko/3US7wNWNpSel6qmkPlFQPyYbFHHViaB4MHmCdHDyBh4VkvJUJ+FH9fMc9J6Do6wFb/wkHfkHd/THjbfjRmHn9qqFokVw7pena5+WfFrB825zPwT2asFYU+mE3XXvEQmvOZu9suRRonM5Texr6ksJMLGGhfTmQEIZVlPhPDjPfvt6bAcYCjklpVlxvx6w0o0LvG8t0mQL7DQmrgHRLEcvVq6MWnrvQT96sbV/+MW9jlzGsvmMXb4wZi//9F3/zcoVEyilrnKUo+iNgDNhvxEsk3N7OdJzO5y06zf/DSNeWwm2YFBGG7pp924QZ0I8WZNAu34EO7zhk5YYvQerkvCHoNIKpKkuLOiviCas7mvq4M9ZSdNEHkfoD8dYE6iUwOtCcwW01Q7oMz4l0eLo/JwE1z12W/+Hrb9jREqUeFWbtodQrwrvnNbAaQhevloooWF14oKU9FkXaJP5HivsucVS+W7nHSj11aKeSUFFGKJd7LGvlYTvDN4d8BfRoehjY33ZkhorbBDEuACvQzhBAKouT0vhlZBDwCG2IShNhK0LSoPb/erinCvfw7v32sjuEevszFtWiixGhzPnLip/CSwdUiSl4OaSUQk7FUvne0VDMVvhKMaVecv37zVU4nxnt8Zuh60pzzEpBWxpQHBLiuzT8YjleoddeVpaVH8JXd19w+6SjOdBJtflSmeSuU44qpekrGs+4ti4DnAgvLPvmgBwrN4ArGbCY1EGY8ojmcl6IDeE/y7N9/0ac12aEzhCzr0oJASyErcmxaiiMcnqDAoa9zukkOeVT1aCZb+UTAIxIuKtqUxW9xhDgQCNAFK11fVFCYhlKbtxe2h3j312/7D96t5D9oXeDhvp6Jbgp7Lo46U5yzM3qQ0ZfSNA4l3aqf/257rtQz0F+0R3lz3S22v3deWsn3IRdDUWkxsaJ7GU1UW7HRtV2yPFdY/ag+GAPaD9qu893Z32heFB+3C35hcJYBjJGJcAbrapaF0CbNp2ax7qTiDYsq0hZkeV12cG+uyxwUEbkfCY0TMEXxGKK5m4446I7ERRNi9Bk2COoWdEVuPxTtX5C7t22X61CRrkXeQUlIU+4XIgFfOtFQRI5D0E6rTS7M1m7fN79tijercrrXEjmiQYFt4ERfXJSY3lVvd/xlZez39dQvY9qm+oZFVES9A6Rowzem+OFakW1ppRf35w7177laMH3eOkrARBn6fcI+ItKW9Toql20Ku6PnbosN3a1+uBzeCdnEQCx7iwJAF9dtaV9lYAF3gpPLRvj+jZSV1Ds2RFCcTvzi3ZTJsjPNm+cUg4/cTB/dYtIRiVDFpDYWcbyOVi0U7OLbY1HtD+/T099rH9ezUOKlbGkKo6VNT21ycn7KJw087QMdzZaXcOD9suybBs64mLT+HBEwTGi9p3Xn3VLs3MuPIeAv24t7/P7lL7GJtR1c1X2ZXG5Sz1J4rga++dse8+9ZSdOnvWrkxOW1G0cFDvFER3tcUxKWRdNnLwuHWpzX5yAr4qqazYXsoWFhfte888Y6++e9JPc9klWnGlDDlQdYMPo7Rj/PF3NZ/xGzqMVfEoVJ7iO4xZV9PqJX/PElnhakOK1JLlMuIJ4hG01Q0T8B0MH3oH71HK8zL1jIvFAvbOp1BwVK7LnNCe6MifCy9+cV9tjGjM1It4PyT8HvNdaASGl3s0+kKn2dQVixBnSnNTTWM/ALUQuoK0kI/1bk3voDhjLGCeckOdeACfEGKi/6rwUBXBBe8LT+KbfoIA+CGNfidKZSs3PA4wfPipEroPpbp3wiYE8dXYpsG2AjVc2QTtJDtwj3cAxsuIxjy4c2OKLuhkM8bBVXkqV9V9y+NA9NAyhtyrU7hujnFA21FAqSer/jW2eagMXxTQfegvqjHmZSlfcAx4XZXfRk2/Na+5bK57XEnhIc4RtRg/WfRreuZbTkQTbEcI73HBYAjMiOeIGuxl0FZvsy68F9gSURLP3ah1WW9sn+Zh4Vh18qNSRTvE7/n6179uu0e67dNf+JQNsCAM73T8Bu29CmhfZcEmJhbtKy/tsf4esw/dHbFMsz1AAH2Nvfem8n7c8j0D9vkv/JJ7+Hm9PYF4X2XVZqdeFc+tWaYgfQnaUC8JS/5/MyA7VeZnrS6Ee8B/zQ3tAG+CtfELVl9fsY6Rg+61vAUqUzLi0sy0PfH0a/an//lbdtftt9g//NVPWq8asHLxgtInrKSxgvcqKMUAEC90+dwe1B1DGdsUFi2hekxOL9jj33jKY6n97ufutZH7HvRtgLWVcJuC5CO9VWFRhAUDfisf6udjUHPz4qXLf/+GAxqxoQkklpFAIyRtCbSg/mrkA8HwvrkPLtXlK5fcPSS5e7crLGTNs+1g6+3gA7SrD7B5X8REe4iwzyu+5QKm1iC2MJ92sFWS8nA76NVpW39vAgNZ+MP44ntWVF6MoJLqI5hsOLg9aeOzHZCu+XIk8U+CUpTgRGIIHpFYijpbB5xwNCDI2QX0oJhtATyFddkZPKW+t+raWjcUTtyKPQCdaGdjRYNFQgurZQijMGHfw6+/N7MRrjYv/910T+Bl3kj1bhDC/Py7DQT3r19g6/v83i7Pa0DJmJQXF1bsvROXnLYGB7s8cB16BkFO2imAQDOthLTjH/V7bWnet1Rsv5drZyCug++BVD+S5420JwzOSp0pk/euB81p6hofa+dPuWU4PrxLY3MHo4WqA53hfbBHikxGwsg3v/Ks9fZyVnnZ3nztjCsOSU26oxengslfCokIL8DpDu1xHDbVy38hDElYcYNmYxJthTDP5rxxH+MOUXep71XQ+ElJ5I9Hg48ZFz6urV9ledEqUqYTEkDbGjslDNJv8Go3RjY9h642P/B08Ydorv08UZbiP18uWioyZF3xfuvW1ZHs00S3vYufA48Q9iTUEA/AFX6l57ijVL7Lktm8bVTZ7wt/yLiC6QGKxKM8OBDvIPQ6CCtSDNinh4HA5x1N2vyOZZSP+pI9vW5sUBkYCMrzEkw1AXPEkgqwcnHe32UfMwp4TgJkVkpeprPXFiQkFMWTMdSVpbSvijTS4p+szPf29WvsCZfiOxztxP7d1eUlCQynrMqxwl3sIY7ZivpjevScrZTr1imhBWUZwdQnfvXnyuqazU5P2aKUfjwhMnG2MWiMRGJSspdsdX7e1jDMiE0TKT6p9xBAo4FPvyvyCKgIYh7kULeJxbC6uuxCdUq0wt73DgnvGAQwDpRKJRfYSFxGIFUbXJBjLGsQBII/w7QWrGIrJe+AQ56FxoVAyCIb5VMX746hVsOrlIe+I0JYtKIxIXxQ3YryYMsJcSEICInySTkeTIypB6VFpSGyoYzgLu5cJRq3rElBVf+uWbAtyjcBCEcF9dshCVwf7snbB/r77a6ubvdCSIoxckSlbxkQPVf1LoYHj6avPHIq73A2bXdqnv1AT7c92J23fbmcdaAQqdQUEfXjlKU66d2E6pJQXoPiC0MapwQzZIvFkazK7u+2j+3abQc0VlDi42zF4Fs0jeFXCLORTNKGNJ8Tp6Jb72L0uLe3xz4lJfBu0UVe95wXgVLiaQgxfSqHldPFhgGAoYORYk8+b4/t2WOfO3zYBvHiE/5dSFcfkqYghSCrfFb1EoEQAQwGfaI94lv89h132NG+Hp9XiezP3EG/don2xyWwnhPN4e7fDLx/18gu+9J9d9vBwUH1Dx4OKNZlN+owJs4uLvlqfrNiDS0c6euzX1eZd6jsTJpgjOIRGqPZetFWI0m7vFKyot4LgXf2Yog5esQeGBmytJQO2g99s4c5Uq94u8ZXSzaJV2Zj7gdQWnpF72zJuU0KPUYGDIZp4RLvhZOTU3Zubu4aYwxwi9r1yKFD1i/8Mh4SGxWNFxQ0giKW7cT4uJ2dmroKN1n1232HDtjte/ZZBn7q8pRoJ6Bcryt1P31lyt49c9aKkm8YR3n12223Hre06nru/GUrljes0NPvBhyU0TjxtpLBVrIF8ZXnX33NT30Z2TVshw8ecrpi/HmcAfFiFHe2MWzKi1yie6usSFYODKvQCOMhJmUJmi6lxbMSs+IRM+o/lYfBUencwMA3ii7fuk+foVSH/IFtGUmNbd+2oDrjxRCuXjeD810u4QmvJt+u6krv1uy5mUZ5mfDCymhlctzqKte9GUXUYXp4JB4h9ACBPqG1Kq55yM/i/ezn97SMCQyiKhMjQwjeL3rHtyXovrvsl1SeZIMgXkOgnEVRlAVbhgN4X9ySKp8huiEeGxgauHimS/kmGKtZzZn67R4IYdu4kGnViOsZDhjPzdBqOPAVa5fZNVZEizz3+AIAbRfBEROBcbQhfsE7IWA0yKptNfFMaMUNPvBT+lR4x3vA4yyoLmH92WqA54xv0U6IPsVXN+M2qCza7QEfnW50L/zWxXYIDNdLwtpCKWuD6d3WAQ+Iix8rP1r64ksv2fPPP2+PfeA+e+jhRyyD56GehX3RCpwCJs3a1uoFe/otgmBH7d5jG9ZdoB8aiQTVlQV7/qWX7Scvvmb33/+AffhDH9acE3ouCGcaN+tzozauMZDMbPj49YVAxq3PQltl+4JLccm/Ex4fgIWba+uGXL02NS7ZfMUyQ/ukPwZKegjM+0vT0/b9H71s//mrT9n+XUP2O7/1ebvjvtvVXs1Z4osRjNXqP45ajFQ51QpDTiDDAL6ovSjZXXM7Bp6LF8ftG994yoa6O+yzn3rY8rsPuAyEhw+yIluEXKctSa4SL0Uegk7wiPAFZrUnpSv2r/+HL+0YHBHBDeH2/UArsrCKeIA1/e2u2c0952QB+q9F8M0ALhkVdQbZJYdGgsCObTrtZqC1TuFvYkAgWMPkgpMTAqMBbCtgXe2h+dlO6ZohTFdfEdPAyq9ywCHH2Pj+MHDZtp03ln8I8NVgMtGkwqBmgoMp67eVKoExSUyDCQ+ipMyr+zGAoCf1uQ7uSSO24d87AflQjsdfUL2YXIgT4O791EWCSbCVARdl1Ut06/VkQqTujew3ywnRop/Xq+PNQrv8KJeW7gRBiu1xeSPgKVV+QgpNV0/O9+wnxZEJQMnAh0aVoJF6C6CvdrTo1nfhEksmNL6dkrst8L7+1dc07sW4LBG8H5a1Xbt4juDgexldqW08uA6E+UILldFR91BJHjyiumuC3qbdwTfCoSY9TVKpjAQc308Xt4HhbpGPlBAJnj29BatW6/bCT99xizV7QMVFpQxiTb427237TBNoRPVDMY9ICEFwAFrTb9VtC9hWxIR1bXDLBpCFrsAwoT5H4dpUnptA/VIiYGdl3QiM6O73raBxRWwKTvQIPUWoEx88DTAa+D2Mi2pPq+EAQQ1BeKOesvn1mBSU3daz0SNVLCNFKTAE7ATQscdp0OQfTzNfNNKrfevzE7Y6PSb+O63+idualGkmOQIaunAk3ky72RvsvEPCCy9Wl2cs3oFnAoKO+Al8Qso3ecM3ghgI8D+2KqwIh8K36kq8BIIuMjo9yCJKInyotOSrfaicfjqHaCVSkWAaIcZIxnFA+SuaJ0qa+yqiH9KixJcnz2pMdlk02+vbEJaI2C5BHbf+4lrJhSEEbFzSlycv22otUDFQeMgzLeWyvLLk58UTybwqRW5FilyFPlP/RzE4YFxl65lwQrwFhiOxURAYMQxkNC4IalldW1RZaa8zqzwo/BzzyPhHQWCFmmPaVLDuqV/VLlYVEUoJfsdxi6Tlu6xyOUufNrknlN4Pj8kioHA1wipmZbMd0Fl0haMLhWMJQryL2yhHV5ZqwpbeR4hDQWPVE4mPfgAbEl+Vv9IoG/WeysGTWgK5/l6r84xVZR9qjoOsbnAsXlp9SIwGiV3u8eGIUVtoopBjqQ21gbXcDRQfFj9Tlo6nrDMRcaMMx+5h1CHGgLdM9OBKkhS0ZIQ91HHLid/tzufsGFsapNw+0pWy2zrz1icaxWgATjiFwXGp/KEnEbyemXUp/yPd3XafFNqH+3vstp4+G1a5BY1FjDacHpARf9qIIQwnrL+Tox0L1qdnGBF2Sam6R/zqk/v320f27bcDUsgRsIOxQB9KT1T/U9ZwR8oO9PbbYKHTRlTX26UUf1TvfergQbtlYGDzmENRlGOderLKjlcBx1Fi6KEv02o7QQPvHh62X77tNrt/317hKvA2IC4IbYT2ejJJ6yp0W0V4hpcRR4G8jvf32xf13gelkBcwqDbqGtf8ldlYse7OARWf8ACKWbWzR/PZPrX741L8P3vsiOXVt+WqylK79JrTJ9tWEPLj6js8DtaQD9SKjOq6W+9+YM8e+8jefR6rgP6HxjRinQaLot/zGk/ENeCdEHIq+wPCz316Fy8fxoqEW6VhbAdjlFXeK9Cv8kApwwvnUH+vffL4UdvLaUm0Dd7ARWeovtFaYJhbLtVsYm7O1lRuviMt5f+gHT16RO1RPtUlD4aY7uwVyaG8q50R5SF6cQ803YCXDfd12dH9e6xvYNjnLxQ0jGjRKnxRfzeUGedhIEt1j1XXJOtJKVB/oMgxljjpAX62nIrarI1aMr3s3k28F6RDKVQ+whe8CsOBb5ngvvJg7LMFSD+8L1iM4r2wb0njMkYTOG9WHsz9JrmBGDq8750aAu8jmyJzw+dmZ1wh1WBwHJKn56v+Rn4p61V4lRuqxB+rGmcVZUk/cXGcck1lEhMhzB/A8OqBEKmTkiXKylPjjq0QodzrHgdKj+EgaFNgFEmoXi4vIauKCQUeB8E3bIytAxuSYT1v2tN0RVVnauBKtn6HcDOGAw+0qbbBr3mPow4xYHigRtI28k0Kv3g8ef0bdaFlvn0GPKqOQZ9Sd/Wj8kkxr3TkbAMjEM9oly62NeBZFRouNtujfNjSQ/9gDIF+PD+9A078t48HzTexQeuOHLPOZJfztoRwh4Ebw/yTT37XveU++7FH7fCR41KY854G+m4Fn6dKRf2h+SSSt7fPR218JmJH95odGIavNNIJ16XinD3x5Pft3KVR+9SnPmW333H7Jn5QzCsrs+Irq5bCMzUVDzxFvIf4P/ybqSOQmVzxFg/zE8jUvlZwj4SFWVuVrpoZ3OXeAM3yEHVanpm1F5970/72Gz9V+xL2q59+xG4/vMfyPZLpiWEm/hXZSIgXFCS3gGfhmHhQjYZB/8z9Vfc26HG+9s7bZ+3b33raHn5YfPbTj1lKfA8DPThK5Hu8rpWlOfVNTHKSeKJ+Ix95fDOXwRJWml+02P/+3/zmtsERA48DEbAIp+nuDX3agQe9Q4Hp6roKSWEHBf8HXfF+AKWxMj3hK3mJQTFMTaCtWd1s3s3pm/9GUObkBOruRhAE60Y7WqEVH9vhZ0eACGB4y0vqUFbeVSZMRQTcDnbqh+3gmvRqT8DEMSCIqcAsYc4aHLi++0ojTJffqp+nb+BALGHz750AnPK5kbo2tymsVzAJqm7ggrrpPqvrfkoDjBlmCfOEuVNXBrGqRZlBRvp3A/W8UfDWtMmvmblsB+Hz7dJd7/1mQNBbmF+y5cVV6+QcKI1jPAbADxDmFeJzW/yrb6E7xmsUS+Y29NYOgjz1PytEwr8boCSwhbBTewPFV0ILk5LoDtraDlrrzkpDfWHeSu+dtNSxWzxmhjhv42kAV7f76vfpP4Stnv6CFCsJ6RJ0e/o6Ld/ZIcUqbp2FjBsOpidmbG65agNDyt+rF+YVXlt1vqqN1E841YzYaFvjfgOuxUdQPzeKCSc+FqH3a9JtAdumCIiDGxo4bAfV2QWN47KlpTTgmn0NMAlqwnBPEQmlogTVBPE4+A7TuMFO/RXNXm3MWNTkuV6JWU/yiPWnj0rpkrArxZl3OMt8u3o1AyvqxFBgQtycMzTJLU9cdOXXj4eTMlGuRzSpF4LtCo0xzjaLWJLAkPzWDeG9WuRM4l6/x8XpCr6FQYI3YwRjQxiol+0R5Znz6icpHo3jzti+EG14MrjQpj7BVTijiZkjDtkrzR75ZITVhk4XiNhigBtzdXXZZmdmbKUcbB2oL14RFqO2alLYpWCVNMnjZVCTEl9c40jGrHswzM3O2prqva48CIxIGcGe7IjyWbbSMkfESYleW7clpR2fmrLphUVXPqamJnR/1d3ZPaih+ol2U3foHG8AFPyy+mpqZdnOLa/a6HLRxkLFRYIPlLGqeZs5KKN6diAQaRyvra7YutLMra7ZJc1L51Xm5cUFKWdqu4QXVpc5sSQQEiWI6BuBvVyTMhBFuQvol2PpoutSZDdSVmH/qepYWS/alASUVbWJ97NShDHKgOsS0cxQ1ITnmtKjvFNHFNu4FJ2onpWVkisdFX0KZxWRHQpOVroV5+SDd1b1CJpJmaIEKXOB50GKY5aVG/0Sw6MIfElBDzg4SoyUSwQq0WFMZdUkTImxqZ4q340YGiPRoN1QeIfoZiAVsb541aJJCXmifUZPlTGjPECDr+5Ak+S3IZlC73AUJgEGu6SoEFSTvFwBVDqGK4aDCMYypQPPbDE5INnqvqEhu39wwO7vztjt+h7oGbCU+h9aApirKZvTMRDKO9MJ68sW7NahYXvkwAG7X4r/Hbp29/RYWnmzLacsXuJGGvpVZbH6zWr7kb5+26MyB3NZO9xV8G0Gn5Lif8+e3co38BioSwFBEe9QmpTGEkE4D4+M2EHlP1wo2JH+fntg9277zJEjdv+uXf68pvR4KECbtDVaXhDdddmB3kHb3dVpxwYG7G7l8Yjeo74EVISG1/UedezASC5csY0KPtGruW9XQTw8nbRePTuiuj4q5f8TR45aP2mFU/gSXhwYH6DxrnxObRZdqg4oCrlU0gYwAu3dax+VMr+nu8vHEeOqInz68cqiEuYa4nt0afx2ZtK2S/g50tdrHzqw3+7fN2IdGCdVp8BwEKwCA3g8AR35LjeUZcVPD+0etrtuv1V/521hYU54jqqfRb8dPSLDlBsT1ErnVcwLHJm5Wzg8smfIBroLwYqn0vg8KnzgJedtFY+DjtgOBR9xnlXVuMRIKtrDqAW/RdlPrk3bBh5e6ZJlMhXf9Z1Q3XE5h8b9ouJqB+/i9eUKJvnzjHz07W7vujCMQvT0E8Y3935qAermhhCV43Jmg2+F8gvggQFRkuBReGGJB9VVJxR9lwFUFiup7rGl9/AiwbOKrW48x7vAgy4K/AQF8oLYGuBKOP3Kfb2PlJrcqDg+PRBi411fydffvB8YDRip4kvIn+KTrOR73bmrdPBC8BURv48gy+u3K9FNF4YYZREstqhcl695R/iIi++6AUDtVqqr4FrDQZCCLQIo5lWN57DefMMTE7RR/R0EMqT+eF+pjyvijao7GnZYb/dwKdcsXlyxarfmWmhFz8ILPFLu1taRAPC4o14iOF+8oo3BO2qr+svfVf3KmhtX6zkrxPZZZzaImcQRjKQ/e/aCPfHdJ+zI4SP2sUcetL7+QUtoLsbYF+K3GTY0nggkjUchHmGXJyL28smIxpTZnYc194m8oFkU5/GJK/bVb3zHDeef+9xnbUg8xfOA/kpF5TNn6xp36xuXrUM42joNijkh+LhshIFd8ygyhJ9OIJy1AnlyUtXa2DlL9w1bsqs/oPUG0NdLkl9fePZ1+9uvPWvTi0v2W1/6jH3kg/f5lhJiHiTFm1Dik+IDSfhBBQ9Lzcuan4W0IB/ROkc44oGAAaNYXLcXnnvLXn3lDfvlX/6A3XLX3T5X+dHUahOxEdwTh6OrMfB5vAPxv8VZPRe9a04rr6zb/PlzFvs//Jt/sMNWBVbFNLmp0PcDIHLzI8JB6KUxKPThfQDiCCH8i45oB+E714AYcWVuxpkHe45jnRwfRNrW61rYrqztAGGWc/thxvG8iFuDQXP9JrTWcds63yiI0NieUJVQGCf6uSY6t2Q24a19mTdeLul3rKfKYnC6EUHM2bcM6BtLLdsG2L/r9RSzhBm4gNNUv+1h+zZcA3p8TRrKoG58GKQwESykmrTdmgtTxEuDeqJ4SVDEiOBGBX9VDIcqhIz5huq8PXg92uTBHZ7dKLSm9Xxb7u0Eq6ur9u5b52z07Jgd3ieFDe8UnzQaCRpwXZxrvLJXi2COTnPXgdb83KIvJkhEXqcXTTztoLVtrlivEwdF47jNpAA0l9WszOKVU7p03iK4XO87oEkjYPJb6fmLv6+uazPQhygCCFA+WSYCeuZePpeSMlayi+PLNj21aAeODHv9r+33q8sI28jEsSFlC48ZjAfb9WvrfeJEQKcEDg1wcm39g3eCyYCpzN3W2kxeQFWKHuddJ3t71LfX4tiVdk2ETCKS8CSkbHkZhMD7eDZE04FRkedVKRobGwkrVqV41/I2kN4nZUBKtJQyXwWQMO9njDdNlttBO8MBY5bjicoSCsqcmEGsAwkQ+eGDfrJCMKYlKM6P+/ax0EDhimYZQwhKRSDc4aaHYBnLSgkorbohAUHD8aw0FeIcqN5RYiNIeSwzEUuJ21BdsODXYwkrz1zU+4FxiuBsKFqx+rp1dGkekjC24gHSpHwtzUoRqkhBjlmnlImu3j5LLI/awrqoEQOH6pzRXLs4dsYS+T7JwzmbmJy01fWy7R7ZLQFvRUpNTXkFyuaSFPyVdeW3PG9LU5M2emXKXnz7bfvKM8/Yf37qafvaq6/Z85dGbXJpyXZlM5ZH0UC41csoDJmOjCtoKP6vzy7Yf3z7Hfv3r7xm/+nNt+x7587ZuBQiP6de8xvu8LhGp9TPrBLVmW9Fx2ek3H/j7Fn7D2+9bf/pnXfsyYsX/dg7ItjjBs7Reh7YTtim7PVy0Ur1VVsXLY0urduZGQltUys2V2nEI5A0hwK/qvFfXK1YobPgUbMJykd8A46+HC2u2aiEp8sag9MSNNm5jgKlkWrZDfWh+m51Q/SofktIkccMgKK/rv73UwskQE2KZouqFwaFDO9KwK6wdK40KZGZGxcwBiCaa6wRbZ8VYd9GURd9qYyk3kuJ5nEBdYFb9faj3SRkQauscDIa6auE6IHtD6uxgo8g8Of8RPnT74FnjIpiy4z4rMc80JiD/3DMI4Lo5hFypNPlZUtYVFZ+n6M6M+KxUDYuv1mpvbj6pnLByh2r/pTJ1g76gzpSv2BFT2NCv4hVgZEXXLtCyHzKuEHhUhvxcsFQEQrqnerjY5JJHtm3zz68Z1gK/ZAVkIeqGHXqvvWF7/WSFHild0FceEyJljpVV7wMPiAl/LbBQetSvlmlR6krSjFBIXcPsJRatI4wzlaavHtP3C7l+Kj4VrfywbiBooP3lLH1R3Vk/AtLUlw1tlR/SSS2p7PLHtq31z526JA92N9ph7p7pNyz1QDerj5WGznesoLhRuMa747bhobsdikRR7uy9vDuIfv0XffYp2+91fay+KUGYdhAQaVtmUTUOojJlExbWXR2UPW8d/ce+8ixY3ab2rm3q9O6iU0B70H4EC5YeQ4NB2JE3t8cxzoyMGB3HDlst+0fth4paEsS2Bnvfd3ic1EpuWlcklE6oXrlozwJksa4xuiQFg0nicvhhgPRsfoRjyg8DeJswFE6Py5c/eiePMhrUoqpCjFf3ANNtBLVverKuM2mVbf0ErYCX4Vmm5BH32/k7QZw6QvhaQfuaQD9QNvKJyG+RnrkRbZyQGu8x7hxj412oPdQZisQ6eq6RTTWa6IHsAW9g3fGRFXjcEP5R2Zn3JOvLlmDMQbdsTUFbymCJNYZkyrL4xZIaWfV140CgtgNGA78Hqvw+q4zJzJgBUGMA91TOh/LTnt6Rfn7mQ/ITeH74BReorzBhcvyunfNJf6pVrrM5LoT6Xlf3zHRFrlV1eadDAeUSV686h4M+sO3U+heCCjrbCHglINgy0FQvnsI0C+0U/WH5+PV5nMHdVN+NY0dyuBe+F5c+cEbwFl4z/NTWTG94x7M4FPA/XCLgf+t9q6vla1YSlsuMWyFjGQ/AfwPg/ezz/7UXn31FfulX/qi3XvbEUtpnMOPfBtcA+chgC9iI1U1T1QiBZuaT9gbZyP27nmzu49s2D3HGoYDwcrchH39775hz738hn3ik5+0D3/kI+7VBZBHeXHGXfQriapkmwlLQ9/qQ9Xa0wD8jRxRXZlTGzVfFhpHSLcC9MoiwNSY5vhuSw+MePpmWBHv+96Tz9if/sUTNqn59Xd+7wv2y1/8mHX190hGqVrxyizot/LsvMYU/SK+p7J8yyy0BqgcFo4qqwuW6h0SfqM2MT5t33/yOT86+r/8L/6B5Xt63MiBTp4oBIsp1aV59Z14ghttqH/dygu0v0ssuOzxDUorS79Yw0EzbEhAIT8CLri7dANC5EM4IQR/OXtoc/H/tffZz0z0fZSFeG+AhO2h9X0g/N6qUztw19nlZU8TZQVXzDmozxa0/r5RaNcuRj2eHxhE2L/iFkiv3tXp+P/qezcPN1tvcOzn17tnhyolAZT9Y87kYLgwVO6LAJv7tx0EON+5/Hb187L8Cp5vpVGOKhNlhvqhbDnDksAYBArEiCWmTj2hc5hhE0N7v0A7tns/aOP18/Y8dki307MQEO6Gh3tsZEh9o3ampaR4X9wUCJvqQ/B17daiqyHE+xb+G6C+4bSRiBQX9wi5AaB9KKwEtKPcVmgt66pvlVedm7HS5QuWkpAXbM0Inm6maQM+0Vzn4+n4qG6Jetn2HN1ruw8MecyD+fmi5fIZMfGdaL1RtiZqX6XXhNc6aQBhWc3gONHYAtzgoCK20vEdXH4HHCxrAkMwhP5bJlUAAb7MCo0UpqQmkNa+RViprC5L2BKfkyBaQ8JtB7QDvp7LesApiWo2u75opUqXHc59wPcpJqKBsunjUR9W1FktC1f2d4K2HgeCZL7LvQ1wsY+JB2ex3HPcEQqY0iEUVotzFs91bxkOKF/tYbucxzLwNguvVVa0JFg1cIhhwdMLj+yZLy9N+jdbFpTaaqvzvgKtwhxPxFnw5whfKptca/AUQPdZcfXVfrWls5C3fGevZaXESOKxhbd/JIFE/Cnb66VjgF2em7Ie9QmK67wHr9Q0o35EmVucHpPMK74a3Ypsj9LEtpP3pOz/+Xe/Zy+dOGkrKm9dPI2I8SdmZw1R+o7BAevrkrAi+kFRoH3L4tnPj162P3nzbXviwiVb1Dvsy15W/U/NzEixn7Fh8U5c2DlyEQpjBRdFlCP1/vTNN+2r771nFxcX3ZBQ0rtXVlY84B6K561SnlA0wv2iq6UVmysv20+vTNtXT4zZX+v6zuUZe3lm3iZU1y7x4HStZMvLuBNvWG9Pnx9lifBYFj84LeXp21Mz9uT0nP1QgtPrmosnUQIkyBXUn11R0Yv+LpkUI6dZKQ4bURuXkP6C8PD1iWl7YmrKXpxbsLNq+6r6pl/005tOWFX4Top+M3G1I57zaNzgdkXTxIQUi1HNHaNrJZsT3mlbXg+hLZR8FJKAhiSIQ9vC1aJ45yUJaRfE/2aIIwGtxPFsCRQBFLbgCE/Rpy4UZhRXDFIl3y+v8aR7HMnJWf6swLtXg/LGcIBiyMqxK65qKt8YWOD9ACd0IFzHPT4I5QQKDLRE2XhxJBMoA9B6cFoAiiRbJ9alnHCPE1AwkrlCROv8b6ZN4Ug4LUk4BQgySKBODSxXNKARbyOGUT2Dbmo1xpPaggIhvkNch2QaY9YWD2Q8xfQO9ElBnMSQoJ0qB/WjGsHTB3SBL1Yoy54WZdTdh6UYY5RhvLEyjOKGErmh8QJ+KpJDfauHaIN4BBjiyuonDBwu2+nCm6isbzwy2M/do2cHcikp/122Z2hvEJ9AeWIEpF0dHVLUhXdiW1DnlXXRoOghbAOIxMCAUQQDl/Nj0aivousZSfwSffOHbyOgzroqays2v7hkhe4e2713v3WITjvK01bPaj5PouCjuEtBZyU8pb6G39NuP8ZUeaWDmCpBPATxJsqvCZfQovpqU9FAEUpmLbE6LRkz8DqARogfs7I+Z+P1sxbLlCybwuCQVhvUG2qTrx57O5EFVW+UEPUzcQ3CeEjQN2k8nfKNrK/C6JwfM3Zo53bA+fTqUNcbiPxPUPUypKZnasHmuyiqKMWxuTnxY/WdFHJoCVrxIwhFH3WV71sVeEv5+vvUUXBDhgPVl5X7JO7fyt/vCbYMB6y+B2PFgfld7fR0DTwHK+26lHdMdfDFLeXbCqHhwITfaw0HgXHUtyq04M/rTNuQe7ws8g76ij73NjaVlxCt4qFRC7XoBtACvB7QN6CF0EOA9qTFN+sEiOSZ7kMnfPs78DDl53I39xoXW3MwZirxtbjQM79Uv1SpQ3z8iHVlRpxuoTP43PzCov3wR0/rnZh99vOfteGerBvYEhnRKvxT6ZoB3jAzvmCnriTtxZMd9q2fROwHr0SsO79hn3pow47sjVhC/Jv59t2337Q/+Q//0XZpfH3pS79le/bsCTIRLjE84Flm6Q5bri9bdwpjtNrnIzQE0TGG0hWC/gqnmt83aaAFWNBZn7ys4aJ5bmhPsJjXBJx+9MMnn7c/+5NvwFTt1/7Bp+zBe45bXvlV9QyOVl2v24rm5Y6uLst0d4rXFANvg5RoqQHI7Xg44mmBgRD8XDh72Z789tPW2dttX/q9X3aUBUcsik9nCy4TVooLwrHGPgGjoRf0JeY7zSORSMpWZxZc1/77MxyQlwYnMQdaVy4Z/nREQOQ3DwiJZSkLICG5a/cNCaTtIRyCjUF6FXHoLogkIKEGlCuiDLb3V2Vvc1DO1rXFBrcAJkiZGkV+zKJLj78gaFf+DYH6zYPdiAmy0o9gFByFw0QsxolgLkbofSxm4RT7PuCa+sFMuRBSGp+dwBkazE515GLFAPdC3I1ZbXAlWROT36MNDTq9WbrcjpYDerrxvIL028OOz8UECJZ29vQlm15Yt5F9gevVzYBvF1hd8YmDgJnt2hTifDvc+5jBcIBQIYGwFbZrA8q5r3yxetSAdmXxd/NvgmXWpiZ9gknuGtGkGOa/Xf3CHNo/bwUX5jGOieagdwJinT81bjPTizY00qthusXbtqMbV1ChNeHG92nugNdmgIkDLqBtS5N6kwmPUyxUv3BrSHMbwbkLYEUp8BkJlXhNtUx0GBQ8fgsTm4TFbUGTCrEo1pMRWyxz7j4roFIWo33Wmxpwl76r64rivSQeLV6RDJTJnWA7wwGGpZXZcSuvLFhtacpdktnbn8x1+faMdoaDQGBT+cV5i3cEQcBcqdF439D7eC2g1AAYIFBAJIlbae4Kb/v+X45mrCzPSrlJCbeBkYIARbXijAvekmLUQrWXrSLCB3ki3LNii5C9vjTPU8t39fqqa7SkfuJ89Y5uKWVxm5ubl3It4buy7Oc+oxDzPgoP1VldXgi2OWhyT0gBQnGqVVkdqtrzr7xsz7z6hh8l1wz0ek1t/+jIoBU0BlGIiDhf0Xx8Xsr030nxf2Z09KpAbgCKFuf0c642xzXiPcC++EAprEnxP2lfP3XKplca5zs3AXu72SO+t9DpRwESIwAcTK8s29NXxu2vT1yyE9PLtqp2YSBYVdqL4hNzUlg56pAgZCv6vc5JD1Je6pG6XVQ5fzM2aa8sLNiS0tNTRPefEi2Mra1bZ3zDhiXYcQoI2wcSUp5YHxwvVexHM7P21PSsjSm/isqrqm0LymNU/KKivwlAyHaOVAxFLmpSQzUflG1BOHp+vmhPTk3bj6Zn7PnZeXuviIcEe3nVj3oHGg8CeLGfW8KoFM9Ty0X7zqXL9t3Ll+3piQl7eW7BTq+UTDKfH99Y0DzkR95JgcUA5u7bjFDhqKw+v7iyaqeXlmxcvGZNtJRUmqTw4nxHNIt3QVJkzTiCLvBuQGlcUr1Oi++PLi/bYnFJtKM2iXfTlyjkrEiHRkKEawBjZ5R98nrm9KQMoWsEdxWovtZXVXxV40RU7PwF930UZwwHjBOn0bUlPVe9UCw15qA76AWvM5QLvjF2BXIBeeGhw5CJ6rtmFSnOvn1D9aHeQR3YD60yMRwI33gG+RhT3THWQFOYK+GpEbWBrSbQNjzHvR7r6ifRHvEAyBccs9UiGdW8pLc4RcF/01bhMJkQj5BCjfcJdU41ZDxoMMm2FeXpfKvB0zCgoXywcpqCBpSeY0fdnR28qc14/4EH8sODB4DGFqoLNl2ZtrLGf7FeNKlCVA/moysw4BQX521CdJfr7LZsLm/xDdHC+qxVMgNuGIa34aGzXJ+1s9Ep0V/SLtfHrDfZbSnV2be44HWGwUD14zuuOkbEd1Di48wRSge++AbXC+U5O1sZs4rU81PlizaS3mWp8rjK17gkMKDwr6TBYgt4Fu68z4QbvAo4jo/9+44h3ePIRTcaCKA9PNg8Zo7SEeANI0K4Cr0JQh7t9+MU9bc7aDCXQYNsP9Hfzs8b/QD46QlKH5UuUFE9atCc+tQ9C5BHRWyeRr8x7NDf4NnbID7EtxsOGnk2Gw6gRdrH6REo4e0MBwQqdSW2AW7kgz5pu7cf76FACWeln3gAVeEmLO8q0HuMzsCwAb+FMII64X3hRhRkWNFf+AxgHFAfNxyE7aB9agfv1sUDtlKrWhqPtAPcejrHKYq+LnBPPzXayXM3nIj/1bq71IdBW0Igpk5QhsZM032A+xhwQlx4Gf69VUf6ZbZYtqWa5hnVcyIyZeKYthxbtSuSsQiKeO+999lHP/VR8d2aeEOH5nGOOQxoC2DquzS+Yc+9WbUf/njSvvJcn333taiNLVUkAy/Zwbsv22fv6ra+Tt6p27SU+L/48l/YqfOj9qXf+m176OGHfEwDrlcuTbtSvq5bp5ZflUyTvMZwAM/2lXulx4sgprmnFbyPdGE0QKdLDQwHynmj/TxfEc//0ZPP2b//o7+1fE/efud3Pm+7BwbsrRfetsO7+2xN815Zc2C2t986+iQ/dKv/xTeiGPOUFzgN86pxlLTkRbZYIr8zlt5++4w9/fQrdt89x+3RD9/nz/H+9DhYGKDdSIDHZbDtif6o4G2AcSbVgRrnCM4PDrmR6O8JGAaNgdoGYOPNA+BmgABQRBuPdbPvS4T+MwHiNR9qtPXhDsev4Y5CQLObNRq05sivsKTwcw1AAASH0eTjrsAwzl8QvF/cbwIDgL7VICbie7yrx2ISGmG4KBcYjmpSQtnbU13StbxknF+KlSuAncv3IC/t0mgy2PrcAFBH6sTg75DyIqE2qkmZ430wJLhCJ4aOZbC+uOgnZtQkwAXKYljXnWG7moQ9fiMQpGyfNny2RUtN6dSPHoRUeOa7inu1Zl3S3SxgOGDl1LelNBhcCGH5YV2aIXy29VyTb1Pa1k8rhHf5P8xnK68gffgs/B0C7lnQV3xgUJMUvCbIqRn8XdGTX23y2BGEE4wTgfdExNKZhN1y1z675dY9NjU6ZxfOjLsQ7zlDs9eMK5UmXCIQuHFEabeDsI18OJJMBBgICk33w8/VbdhqM/+zxaD1Uy4RdKrkUf5DRkY+4XP+uh5eeF7ZYD85+6UjVlrPW3Jjj+3J3G17s4clfPzi+FV1na0KRcv07vYtCpmeIZVftIomzAACfhSufF4Nzb9DupbAlQos8/XyliLMykA83ydetSxezJFFEqxSOTcK4BFD1lJ1fJWbyZqVTw8MGEm4QlxZX3HWiMs9pxbgEr++umwLEgKWOeJz6FbbkHCSEhZxsaa8ZKagMav89C77+lk9nZ9fsJX1smW6BiwvnpWOVt0Fl6CLRbZCSGGbX+OoQ9FJC9D+aQklpTp9tGorUkZWlxa8nhynd1KK5nbn3GMAeGNy0s5PXLRKcUbja9UVpXKpbC9euWKzer8dlcBtxqX4vyKlGaXVhXXhY3RlzZ6+NG0XFlQfCeFh1+BSjLfCO4tL9sr8ss2WSqpf1dZUX45/nF1bl/I9byekEJdRKILXvGyOCbwiHGFQuFSScipcoOj59gXx+ZOqxxvKd5Y5qFEg//M3BohXFpb0nMCVEpqkmGE0EOXYuurzysKiPTk1peeLNiHcYmy4vLZmP5Ey9+2JKTtLUEfl5fu4o+pv4Xh8dc3+8vRp+/bFi/au6jSu9JfU18/NLNg3Lo/ai7NzVhZRsMqdbBgQvB3Cx7Ta/aPxCfubCxfsL86ft/989pz9x1Nn7Wv6ntE8ipKGwQhFN/QagYJZeXx7Zsb+/M037Q9feMH+V11/9NYJ+8t3T9nro2M2qzaitKPxRWIR8ai6b6Epqq7rul8UnjFSvDk9bSdnZ21e9ECEbeqGZwHHcLLVgW0nfLsBSeVi9KAvMC5VKqJ79dUa8phoBIEe4wPeCZRHnV3RVttX1J/rGr8E03T3cWVGXqSBXkhfUX+tLAcBRTHuQAf0HF1IfTByMLig/3Avd/AuNVMbVS5GhJL6jfxQWvE2oA7IiQSyxJuDffbkra5zgyCR1z2N8sAgwjvRZFrtVL7wBpXhbZNyg+GC+hOfZFXtXxcO3WtBH9qCcRAFKan8GtWS0ihFGT4Tqdv6hvBaV1tqa74iG1c7iCswp3EzL7ojcOShPXv9aNSE7qOySKpXHpJDlS+GAxZtqtGaFU14j9VtaUNKQ0qyjdoSr61qzhBtpiSXpcXLdPkpY1IOoHVhSXiXgtt4ztHX9dqKrZanxVPWbLY6a4vRZVs2tZuVRjUCnLinKfxKv30hTbhF6eQEFt8mShnMV1IywQcGlE1QWgwM6c4up39XvNSfyIMs4ACgCtzCNwAUn6oEtEqH8oWvi8b8RC3RjxsYdHG/mstJGc9YamY6uK9ya8ITMQ7ci1G/PS+MKF73oDwUarYWcJRqK9BXtA86aQfQVWiMC4F3GJfvF3zbg74Dz4Mt8LgFjGHRoNefuunaAv3Wu+3A6yQ+5X3VuPweeehvtiJgAHPjmPoyfA6E6eGrnD7ipz00let5qNNQXgnkF6YPrwBHQTlczUaDTfB3xdviGdFxzZZrorqNNZtfX7AzZ884zzl27JhvXeNV36bTlEVxdcNefKdu/+GbG/a//LXZj19j/Mbs4TvMfuszNfv9f1C2L3yqaHuGNtSX2KDK9srrr9mzzz9n999/vz344INNJylAvtK7Gu1JaH7vS0uvUd2bAXpyuhVtEQOMbYzbQXlWsqH4bLJ32BI5ttI3Kq++XFxYth98/wX7sz/9umU7c/al3/qMffjD99vwQL/tGui1lPSTwshu8SfJFeLXGYLdsh9JXCkWlz6KsTEE0bHHpsKAqfEIFJeLdv70BbUpYrcePeT3MBpo8LlhRH9YFe8DIWbLc0F8GV4mmqiuS7aYmbC1+Rlb0Rxx0x4HLoS9n4sBoEHq58CDsPC+oJmAQmH1GqJqAOU3fwgCVluYs3pxyVJ7DwRM5QY+wHZltANwUWcFTh0Rw9sA5fMGICgrLDH4/0bBo3OKObJ3xZn9LwjC2v28wC3BMAgxB4QPX/lMp0S0YsoiRHWa/paCromBfWvO0Fnpb7qCCUT9oz6ilwLhv1HPRr8FtOh/XrcFwfstfc7fXDBi1RdlkCNC2a/HQKQeWH6ptxuMypoARQfukUB+vNPIyqGRNzXejrb8mT43Azumb8YL9YRmRKe8khaz6R8ZtI5s2pYkGGezalszp90JlK+vxEogcgGhiWFuRy9bVN70nHw0yfvRq0w220BrG533iF9QdjO0LSMEMXEi1VYXFyy+a9c1YybkHf53u/d3ADca8b7qxPGkBDXCMEGt01ihJXhcOjdp87NLNryHYIl61kQDV9Md/0l4EaMmCrVm48btq3GwCSqXoxUdH3j0NNKHcM17jfQeV6KNEEHby1JoqksrlhkcdoMkQmz4cdzQVvEe3/eocdEOEMrmlpdssVixgcKt1p08avnkkKXjnPndXnihj1DAOdaQie16sJ3HgbexJKVCeXFsYrW0ZonOfsv1jYjnKF/qj+svan2c8RzgjHsE/2GlIsyPUxt8W0wH7noSiqRAuvWeNqjfWPUvz3I0owSeNEeSJq26uiCcITxJKJWCwgpWnejEKkuMz68N1RsDQ5Sj0pQXQ48VR1b81zSuuIpSdMsL4xZVmclCn+OEVeFcZ4+E2nVXaFZRSqR8QjM9/QOWz+eVft2NBsQ/KHR0WFbz6nunz9jbUljLLcImgiXH8n320GEpIlLMUOokMBBg8cz8gn3v/AUJZ4HLeTuoCCcfHOm323q6RYNSwspFSwo9f/L2OzYqxW67kYSAPiBe+oHBIQm56nfh47krV+yJC5ddyWoHeALQB7s1dwzlc5bP5a1D88eU8IDXgG9LaKRtBu6tqQ9GOvK2m2OlhCtWRnGtf3Jqxt5bXnblsx1giMhIOLojm7IOjYO1iJQ9KSmXxbeemJ6zU1JMeTd8m2/eWZAAhzB8VIJsVmOI6PZFPfzx5LR9VUr/msYriizpuTBULIiv8e7Rni7blRNf1ROeEWsB48gPpTD+9bkLdgJDh/pkVkrv5ZVVe3d+3tPtzhcsD79ReZz2EEl2qKUROzE7Y//2lVftW2fO2DmMFarzBQmLJ+bmbUp/j4hvdPl7kl8Y78oLb47V0rpdVvqnVOY3z5yzpy5etDemp3zrCWn62aKmb5RMNwAxL0phYfUcPnRqbs6euXDBXhobtTcmJm1dc3lWYzvX2L4YbEUQ7SutbzsQnZakaE6qzNeujNmLV8btrfFxG1tYdI+PtC4P4Kl3WRkvC8d4xrCvNrKuOqXyHnxzFYOHGzCqNj0z446YWeWPxwGBSCsonaJxeAcGMoznbBVxmUQ4cKUbGURtQolFKUlq7KWpo9rq8QNUZ2gIIA/4rFDnCjnbGQLFVlhSXV1JFd3ChwiUKJYgUN5qT6godbBar7vEAdgQD+kQn+yN91g+lvcLhQyeVNezSSm+GEAKnXnL5TiFpsMVQow+UZMwX5Oykh9S/knlHbV8tMP2duy3no5+25PZbR3JnOhDiiVsTHwtkcK7Be8NFEf1h9oXkeLgcprKg1+z956V/Wwsbbui3dab6lFe+6xYn7ZqctYywhfKtR8bp3oGJ+2ojeqDuAqirXivqADxMY0hDC4a58S0QNEFn84EhUfw6q7oKCUi7DDwL4s2zBEYGZ0X6z0AwxT0B67deI6MKNp1gwRlkq3Tp+R/6rK0ZOvi6ax++4ym/NzzVR83iUMLzOWkF078uESVHf4GyBLPAIz87hWkstle0OpxAF3gyea/G8YFD+in9FHaRX6ep95Xu8kHfkhe23kcYCDgXU42cC+BBh5oI8aEuPhgLdvhCnwoWzgt6xtPAbwtmvPFQOJ1RJmk79TXfoFv9b2fTuHpgwsjFl4HwRGNGEUZC7pUp7j4YqWr2397W6ir/iYmgnss0O+UEb7DRa4qi77zOAdNdQOgQ7azJysFG+y41YbzIzaSGLahVK9tzFbtB9/7kRsMPve5z1lvf6/FJRdgdCLSPwFyJ2fMvv3TDfubH27Y66eitq+vah+/Y94+//Fu+6UPJu2DtyftcG/ODmaGNXcF+DzH1r7//FceO+Qf/+N/YnfccafXNYRKkaCAUtTFaKcqY9afqOrdRv85noRz1YNghazIEww5XPVvBhbgCDBYmhqzlAdD3NpKTz3mZhftye8+a3/15Sd8rvuv/uWX7NFH73WjI8EIM+IzUWQJ6FP9Ek3FLdUpXrfC8dAa/8hGTfjkBDTkppjmQnBNGRMXR+3xrzxhaxqrv/07n7XOrpwvSsPHCILonu0YG/DOSrGxUTxMuoSGiuTIgi1fmbai+Lyy8npc28oWICGV3bx0431fPmDbX15W02dzRbDlak7DpyrhifPIY/2DPtian13vc1W+jTq0A9rtSryYj1tT1Ud6+yYu8t4+/3bgq95qmwci1PWLhJ3a/jMDBM1A04Ajymi8u8/iPbq6e0Wg7EMThpiAWy9NDJxaUWVlbHHeaqz8q5/BSTiA1CGO2+vVPqSx8NoOgj13fIv5MSGLOcaoZ6FLfZBxBoDy5n2DJ4gU1JoELPdIYNKjTuTvZfx8cBq0r5FXmHfjojx3zRduYEwV4QpLo6QAi3V2ucsRKx1TEwv24nPvWql0tUKxE3jeEsyCgIZbbCKsy2adGtD2PvWUEIdg0ro9qRl4pzW/VmhO0y4t93ClJUBqDIt005hxGmvhHa3gK9PQU7tLkzfPEWhr6ntW93THP3yTdzwZs/1HB23v4T5bWpRCtyJllD4KP+CiDXCX58H/npvfbwXfNkIbJHg1cvSPP2t81GNeF/BAn0HL20GkrAlIV11yQS2Cj4GLU42nOwNlVOoSeoSTSE2TZXlAwuZ+680OSfBvv6Xl5w245mV6hyXQsQdUApPa2zVyxLcqOIjfEGCwyr5DNyBsD8E+dQn/rDjjdSA84NEQApMrLogbK3NuCAC39ZiUDfEAXwWlvVJGvL8JsCj8iGD8PXWGeMOSkCahSFpHR8+g5TsylpUwgvs+Ckul94hFVqfNViSoKC8CAybTHYGxpFayMt5OypuVTYLMUfZGKucB0NLRmiuROQmyh/fusV19fZ5HCPyFi/sduk/gu7SU6nSe7RwSWCWMFDglhICHTWO8GXg/LwGmq2fEEl3Ct4QRIvRzxnu3FDvf170NEByt25UljGTikcUZW16at+Ud+BDKwSJGFQnVBKHiDHv24aMELkmwbD86AliqbdiyKyoBn0bZYxV8UXyMLQ3bAUaBovoR+sd9HlwzB00K16OsVut3O8Aj4Z35BVsQDw48KjhJpGyvuNK3zTjWNab+vQh/0DsYeUqqI9tEzmtue3Zq1qZUZrPBgb8xQjx1+bK9NTXlf7Mtwce4egivj59cumQvXLli63rmCr4u96jQvPRjPXtxYsJWVJaIQ3Sp+UGKBSvii3r+7dNn7Y/fete+cfI9e3F0zJ65cNH++u237Y9fftleHh21tOg1k8v6iR85DDm6kvr7ndlZ+7PXXrf/7cWX7P/57HP2P734qv3xG2/ZM1fGbF00yJYFVuJZ9Uexhn4hKLxJvnPhkv27V9+w/+mZn9j/4+kf2//67LP21bfetivLy75dAfd+6pgv5P14xZK0y9W1ZXv70kX79jvv2LffO2lPnTljZ+dmLZXW3AyuaLPeRclEsHd5TTQYE51ihHl1bMyeOHnSfnD6tJ2amXUvm9BoQP+hyBKPhDHtXiC6h/eYex1gwM50qm4a15Wi7sV8i0MuX9g8KpSyfIsGyiLjvzGm6CNokVgOfq8xZKhjEEQw7iua7I93I6XmzIGBARvZs8cyeY7u1PwSbSjenMiR7rFUeUH3g4CYUZRByVJRjJ/KL63fXh/f96yL7RqRhKXiKetISibQdyKadEUnKkXCFX+N0nhECnKU7QsqEz6OQqQiY9m0DQzt9mN73eVdfYShIK66EkgRpTqmMe1u77RLfY8RIa5+iQ/0uXGDBZja2loQswD6FD2A96roFd4Tl6wSF03Bu1ymWWAvdXCSC2MJegZ8nOlvD4YIz1UebnAgDc/U5yjja8orMj6OdczLqgovwqAr6yG4e76etfMyAHxOoE/Vd9RjO/DgjMpjc8vCDQDcQZJk8KMNgBPow+OiNJUNa8dQhOkPY0wIkJQrtCS4CXDcgxnmrAZAtXHyhraEYzybrspXf7uHleg2vDAUkKZ57mkFNyp4Ta8F6oFSu7Cu/uR30+esxuvExBU7fvwWGx7WHLSh8iKiKdFfqbxh7100+4/fNvvTb0Zsaj5qn3qwav/yiyv2e79csIfvjNlQr3hRaMjRB8CL7yc/edbefPNN+/jHP213Eg8LYm8CZAf0gKrG3ljpsuju6nkLA7xvCVUavKwxIrcCdFldLfoWBbYNBMcuBuXQr8XlNfvWt56xv/nrJ61DdPtf/ddfskceudvjplDHy2MTNr20ZukcsVsqvsiTzou2qyXvh2tOOlOeFYIXwg8kdwPUc/7SZZudXbSevi7rG+4NFkuYR9jupHzwsFZG/tu7CN6n8R9LJZ0G8DQh3g1lsbXhakw1wCdONZhGUxF+hxe/3xeocht1iRCq0FVAvpTVlK/u7PgJweskoQrmkOjtb9y9MdjKbeuDQBxezcD+Ohcqs+owDSK/d4OfGwXaslm+cFQtSthUR8H8ryKMXwDcbF1/HuAuTZmMH82ZkHJ+zZXr1OSsiVbVcoWJPkF506Tuyvr8nNUI7iZm00w7ITg+RVdOx8201bjf7p0QwIXe9A9/h4PFDQm9vRbv1re795CYeimdBJ3AkDCvS98SDhE8mmE7pnk9QGjGIMBKenVhfvOiHCZZH6eQrLLnmM4YWy/EyAGYQqGQtf6+bhrPvxsD1R3GQmwCcdyr8MEnBP5udx/wyZyVcoRcCTI7QZhP+OEXfb71e+vTCptPxCChi0hnwS3o3teNPMI0zeB8B6OALvrQ6Ys6q+1XXaxc8eHvlUbsgAYfADxf4b6zOyeBK2FvvXLW4x64oNx47u9DK9tAWL/NtI0Pv3aC5vf8Q3txOUPwVb9xbycI39sELAl1cCdhSHQv0dR/64c/Jm2pXrbRlXm7sla1vvRRO9B5i6ViW4F5/r4gVeiz7kN3WffBuyV4ZtWfW4IbdO+Cpfpgp7HOvITQ7SuI68Vg3EiARnEkP+/DqATqwqCVluesrMmUEyU34hk3IuCd4EqChCeMB/U1DBVS3jR2iMxf1xRbX2VbAPu3oS+OektbIZOwTgnkvT29lusZskhuwCpLkxLkV/3IQ6+XBJJEImXZ+IYr0B14RKgflpeWbX5Fc1Iy60oBQgRCz+2Hj9jnHnnEbt2/L/BCEA2MSPH6yN699onduy0JbdMums1+XAkWg9mM3dLTZclt5hgMMsQ32F2QkiHcxDu6LN27x+Kdg/bAnn1+XOB20COF7bZ8ytJScqRCSpGMWzoTl/KyNXZaAeEuq7FFQKZZKaYzMzPeBwnNF7lWAbYFOlS/jPgMgjVnWjOWUTpy+p3c4T2C6nVhyJGCVq4HdWNldl3v4sWwHfWgwBBTIDztgPHNavrcWnCCwHZAXAfiP1AllJOKEpc0r51Xv86In28HK3qHOA8bojPfh6t3qcMVCa+n5kVjqkcrUA+MEifEF1c2RFNqFyvZ7iWjZ+eWi/bslSvuodA8Tnjn7YkJe+L0KZtcKap+eFcgOOLcvmGnp6fsz1991X587pwbTkJ4bWLKvvLOu/bcpUtqV4D/YDtNEK9iTvPk0xcu2FffPWmnZlUn4W9Fytxp9fOXX3nFnjjxrqeh76p6hjLvR5RqHLw0tWh/8tIr9u+ef97+/Ysv2Z+9/oZ94/QZm1WbUO6Xi2ybkRKk/qSeLmOozmwdefLsWfvzN9+y//Dqa/ZHzz1nf6b3nx8ds4qnhfYD+iCWSFUDvKpxzbaMZc3jBAj9ier8Qykwr12ZsFnNu4w5DBZsG8GLgnr6txTpVEKKVTxqE8UVe3V01J47f97emBi3CRYY2vQRNB0oYOof0e3U5KTNCTdqghsbMAIwDv10F/Ep4lrgFYHxjvsYOVggSEd0T+ldkUO51NiMJqTcCyfiaFZdmrLS7Kjqvub0jddBQnxTWoPzPjE8NxwkyD/b6XP2/MoFu7TyluhMfZHPW1KyRWJ52RLqT8YNxsEosbc4GnRlVYSzpZiHwDHQMSLwqx510aov/ogPsdUKvhgCc7Zvb8WoCS2q36rCWbm87gYc+EAwP2u8CTd1KTUb8F0W9UrB9hm8uTAElsRj66rTBp4zFd5V+0W5fuIP/FltrYJg9TcnJbQFBqguVsqp780AgUBDY8cWYARBnqD+Ed+u5N62LTThfKtRx2t1I83p0ILue7we4cSvRjrHkS7H3w0AHgBIZtEGDuC/uOMjOYiIAhwIoFHG1aaBQH/fDDiN6wpyaw8J4+SffpHS1pyyrDF06tRZS2suOX7LUUtrziRWB1Bcj9ozb0TtD79i9hffj9hgzux3P2n2jz5btVtG5izd1RfM523gtMbyD37wfdu1a5d98pOfsC5OSWm09WqIuMFtf5p6pYQfKdIYl+Gfok8MV7Esx5wHMnIroLSX5yZdFkn1DfqcDtBXZdHs49/8of3FX3zTOnMp+8f/+Av24CN3aGwG7UuIfvsGC9Y/pLl8UAr/8aPWe+yQ2lXQkF0JvHqSW7iCVjBSiID8GTIq/JAtj1Mn3hQvK9vwniGLp4hfwPyj/gjro3HhPFP1pM0iPl30W9xKC8RvqFtmYMhyQyOWHeq/equCE6guJzn+hqhFhD+P4IhUBsGegbrTCnr7zmsP7jYuxmIwU3V8cDNowzWX4GbyBsAEQaB8FVd/J3IikJvMIwRwu9PH0/BNOgkeNREVeI+IOYbPwg9ws23ZCcI8f14Ae/hZ6+fBfETUwTF+aVdg3fVchO1MTYTtBgVW49xapvI0UCjXcd3o8+vBjdTzKnbn6cU4Nan6Pj+vn+iZ2yrTo+pqAPrktKa6MalxiYYiaBxigJ6H6u4umRg+xHwMqznpNKn6txTujfB9jGOk4T0mO751OSOnDlkpEKKVTdd0r2MAtC+XJ3p13MYuSTGRsNHBCQdNaa4B8Cchj1UCb1uDkTVDSDM70o7yQVBw17Udxnw7cA8OCW9+YscOQPn+AZ96p3pl1BIDw4FnUON5M4Q8Lry2xiVpufh/G2DSX5z3eBjQWgjNuKxWiPRdsQ5NBGvFkq1JwUt3iI4bE9jm2CAv9SsGqJ28MQIQHhtumVEJRCE5XkWXDXBBY3nJ8caKCm7mrAy19ndtUcKbJr7EIJNr0L8RSWMbaxI6yhJKlA/Ggkgkbeuji6ItLO+s/K1r4sxK2BixdHTIeiJSJCW8ESvhhgycwjcKN4o6RzLuSIeCbbcqNAAc0Ger4+9J2JUCnO9rPAE2/HQJD6DkE6LuaIJs3apAveEhjFmEaWiiSnAh5AC1LaQIth5UVhfN0nmNQ8QtJSgtib41P0JO+hA3QhKxewUIi8o8IpqQUCtBg/YGeUn5WhP+hW9WBtgyEJGwVFsc9xV8ToigTkR8X1patNXZcSk0uHkqT1VqUYrLqgSEal1CnnhkNsr54jUrpDK2r6fHjg0O2u1Dg/bgriEPiPiYrv2au1LwLIQDykfAVN0yCB+6d1kC9hUE/yZA0DvU022/fced9uDu3ZZOYFCp+d5QjpdMK78rEuwmpHS2BlbsFJ/72K5B++L+vZbVe4m0hB0pVbOVVTsnBXlq5dpYDEBaY+GuQsH26u8MuBP9duY6JPRHbEYKwAWUyiDpNXBQY/5+yQEjGSlwCJd4fKiPl9Qfo5pTl1vqGEJB7fhoX5cdysSlWuA+zTaAiF1aLdlJtW91m/fiqt9gJmMfHR62/o404qStqoPfFS5HhZPtoEu88AMSWI93CyfKu6zsiSXx5tycnVhY8FgP7QB+T6DJ+0dGrJBO+JF/KFsX9M4LV8bVF1teMleB6tmjOfTDBw9aXy6nqSQwti+qjngjvDw2ZsU2Ch+0inK4XwpjjxRjFBWCIhKb4xvvnrDvnznrp280A+8U4d3K/+HDh6xTcw2r+Hg3pDs67NT0jP3hMz+xC7Ozov9gNIQADhbFk46x2q5+xBhAhqvK782JCfvbd0/b82OTtgj9CUcYXyakxC4LD71Kizs2AQRZ9WecEKiwKKXzu6rnd6R8jEpWxFCxrPzGNK5m1I6BQpft0ZhB8Xd3dLUXRZ0AfAulqj178aJ988QJ+5EUjZcvX7YT03O2srZiQ13d1tnZ06g5fdMY66rDWnHeXlQ9/+7Nt+ypU+/Zy8Lx2+MTdn5mRmMmYr1StBMYK1mB1TsO+ib+CeWva1wzX2ZZVFH/StAVj9GczfYuKXpR9mVwgoXeieaI6xX3rSTJCEpMr3gr2zyCdhCoja0RleUZJifND1KA9V5S/JT2pgl8pjHifFbzbXAsqOqie/DMWpkjDi9aQTSQID/dg2vidUA+hoKiOofbEFm9pzxf9FH6TSAN8hl/MwdoTKI8+7vkI3CPPuHPFWbNXRioOPEimAPEU7nPR9+eR4N+UOojyEnKhxV6V7zJEqOA7tfSKc/LlXb1P6/xnHxiKpPtDXWMMErv2xaa5mPmQTwO8DxAaY9KJ2JLQ0XzcPO8jbcBOPNggg3wPfh6n/Z5nnx7nYN2AxHmdeGQtrg8S9tUEm2gv1StIJ5AE2DISIjHlMV7KnoWYCEA3xLCQid00ygDCLcqeP0a+AYwwFBH+oItGYGBSvXjHnVu5AGN+CV8xSSj1kT/zfkAbGPgTuuRjw60T8+JNRHK6c2AMbNcjltXZMjy2SGVRV0iNiZ57umnnrGR3SP22c9+1nI9BdGt6Er9OjaXtr96KmvPvGH20K1m/+gzZh+6z6y3ULVacda3LoZ4boZF4e7xxx+3l1941n79V3/ZPvqxTwSG2AbQR2ynpIoVKe9jov94bEHzkWSgJY0fkMbRvKvLm8fxB80R3lrW4sszV6y6tmzpwd2W6Aj0R/JfmFu2b33jR/ZHf/Q3tne4237ndz9nDz16n8bjlpy8vLRmxYV5Gx7MWpqYcYwpZc9pCUJmsIUdw1kI6t/y3IQfpehyJWWp34uXz9hrr75jb19csAc/cI/dedsB0Z1kT8a+ZArkfPcujrNNITDaBQYI/YtmbHlsSreE01JZ8s+Ke5tttpLGbFq3uPymPwj+/hnBA/tJAWH1vi1Qvi4GjNehDYTPNy81AuUsJsbv9Wzk0fZqfq/p2g70hn9cgdFgQYlXzZx5XQ9Ic83lb+/8Aagnq9VEoA/3Fjen4eO5Kc//vwcRvmONQcnI1OUKe4cU5XzBIhKCzBVbCQrCWWV+VhPkkq/2qdODPARbmAs+IUAXO9FAW8ASBzTqwwVzgj5gIn7lpKgQCI26wZBgLBqUvmI9v2D1uXl3xduQUs2JA4aBAMbOcCQtkzGCGkweYUaDm1MNopq8ccMPr4h+mxS6ZmOCXw2grdCK9Eav9+zskhQRTbBNuGkLeo6VEiNHu4CcW5i8Tj6/YKB1XPwF1PyUAClxqnM42kJwHoBVHYOTrsCT4NpR2Q5COuEb3PB11dgOnwnynR12y+37bWRvn10+P2mXzk1ZcXHFTr190a5cmPH9ugSW8xUC9TcrC+G72wH18hgEXP7L72x++HUVSNBB9Ri7PGM/fPJlm5ydDu5fB5j2MGAVz43Z3BsXbf7EpM2/fdlWzoxZdV0Tu6StiTVW4odsX/ZOO9BxyFIIpijlTXS3EzBWUNrrpaIU8fbK402B8vN9juU1TWxrjZs7gSZT1TUU0AJorrt6xRX0DatgTAj5Q0wKZfduqy5Oqu7izyqXcUmZCAasdPlRcbGUfkuok6ALodSjSVuvxWx9Zdkq66Wg/zfiVo6mpXyrztXgbH3coGvZQavNnLf69DkXlFEqpbvYUqlu6wsS/NeVhyb4Eh524iccvdch5aWmuq0tzYsHLtmAFMtHbjluX7znHvuVu+62Txw9Zkc6u6wnHbMcJweId3Zo4icQI0pJhxSSD+zdb//inrvtU7uHbX8hZ93iW7vFWz+2d4/9szvusMcO7LeMeAzB9NhbviLlfVl8a4/y+d3bbrPfvvVWu3toSGWkrU/C7D1S/H7n1tvsd+++R0LRPsv07JZCEwiaB3uy9vEDA7avU8qTFBwwz8VKF0rqHVKW7uksWJ+Uq+FdwxKaBi2j8dwn4f8RCY3HVa+E0oaCC+/ye58U6Q90FWyEOVNjm6MsMU5hP7gj12H3dqL8SulR2rBM/sZo8JDkh7uEtyQruhKOA1GsboMSvvapPa0BsULo0Lv39vcJ5wXfbws+iT/wgHDB9hDKaAXauV+8+1BXpyhN7ZBMhJGcAHy9eJU05vx2gFdIl54j3BMmb13jnOPCOjT/7eT5Qe171VdpzS3uTq/3UeSZS1H823kqAPAltj6s6zsuXMCmOBYT13+8HJo9DZphVXmOSjiX2ubeM339A9YlHOPSz5YQFGj4XyswGtmqgEGgI5+zVAdjpGQLorUXL122t2cXAg8QVYS0fGPwwKhAgE9OYGBlmXGRF47zkhEur5bslfFJ384RKGcak7oICMl2hWfOnHHPEtKqa1wZZPsCBkCCTX7j3ZP2k3Pn7fT0tF2Ym7NXxq7YX75z2r53+ozNLak+mruXVWeCNbohUn1xsVi2L7/8mn3vxAl7TfU+MT5ub1y+bN955x37u9ffsnOzxKvAM0L9r84JYimocNVrVm0lRgXGhqfeestOXLxoq6WK9xmGFA8ql85KcdtryfnT7rLuz3QvKh4Sq65KscJokND4SngATrZWRMSjCgODltRvjm5M1dctHa0ov4ilsgWxnz7lL8WoqLpJwWNWWYvWbClTtUHhJrleDlbmVYcNDOc5yR6igQ3hwHkkyNOY3RBdQde1JfFEtaV59dtPgMgGJ1qhPHISTlV8sao+RmbDIElwTYxTZfHnqpS2ekcqUObVX8hKFfUj6djiw5YWvAtQnqtoVBgP9C5zKtt0KshO+h2DFuHPXgtVB0WpUSeAuSCcw5vn8magv2p4oKmf8OSLaZ5sBWQBP7qvASjDVYQvvHWa6H3Tk1H95u0C334vqAfXdsC4qQrXpGk3hm4WiAHjW3NVF7YkQEv0JZ4cftwmPMqNBoFBAahKqW/ngeEGV337sYutQJ1FG3G1E0NFK9CXxcqarVXXvG8B8Hnu7DmNryW79bbbrbdvwO8DQq1dGI/Y5Smz3f01+73PbdgH7jPr6VR9sbY06toK1PvVl1+2p596yu667bh9/KMftJTmlqtA5frJScQBEb1XNzS2aW8lYnOnTtuK+EaVhbW0FO8UMWBo9bVzBNuZ2T4cl4IfBkOk38ZHZ+xv/vr79v/5k6/Z4UN77J/+01+1hx+9X0OKbZJbMDk5Y2++dVbFpn2Bwd8X7SM3eSwClP4GuN4oZR+ZhEVE+hO6xgAy+/Yrdmk1rurm7cDe3W788RgIjXRVjFdCKL9D4CAAxigejgR4Tmt+zPV1W6oza0vit1cHR2wdMD6QNBBERNdfFbsWWgcgK4gmYvQVZAh0J+Ddlqs1v7oEGYwHuI+/n/ptQliGoNUS5oYOIdqDtDU9g5Hs9Hk/4MYNMUYEH46tDN1adoKwvNZ63wy83/q2A8Qy//wM9WmGtnVr3IKBu3GFS2VCHx68joEgoQoFMsANqa+tD/VshXb15s5mWp7rak3Hc19BaDBeLIF+xrFonQuXIjcGbSgdTJjnWBDdUKAJjkuCFW7w4TvhSj2Xp2vkfdXVBJt1bAHuxxMxy0qAxs0LPKVSyq/lfQB8+d5OCQXu8eK43QJ/rs8NAf0heg7bdzMQBEeUwNTG4wClOazJFkixvTLmeIr1iB+E5VEHJiq+uRrvtLYgfNbuE/zTB+YsQSfSCPwFXEMH+s0kG16FrqzFU3HfusApA7ipv/HqafV/xHLqDwIQxhDu2vRFM+BxoAqYb11qm7bRIrWjJkF2amHVJidmrbhWsr6hTktJoWVfbvhuW48DfTakqVZWpMzqXkyCYDwrBa+32+Yzccsld0tZ2mWd8WF9a9LUx1fY1U8Iru0CA10DlC/Bo7o87RNzuA9vO6jjWspEmRSONGbaAfRavPiOJQv9lu4e3uwbcHKNx4FwiAeDJAJfvQvrTKBFhD62LQiFuiE+onQerVgXQhqKUH1lwZ+ZT9pR3TcrL85IYGZih98IJxJ82NLAOekIOD5vKS9W9DiPn+w5G5960D4Ujpr4wlql7sct1qZPsQ/DynXdK0lglwJAYKhCJqlxG1fRactIGEGJIDP3AFhSf7K9TQJtQvfYu5xQ4XFdNRQPjZkEaFF7a1RAOEJQRJDpEH/ZhVChvr69t8vuHxywR3fvto/t2Wv3Dau/NZbYb8k+beQBojqDc0582NXVbUelPB/v67N7pTA/OjJiH949ovdHbG9nt8XFAynOBV4EsOiaDRZSUnSDflc2UmBiNqT57u6uLvvUrmHbq/JqEszSUjo7pIinpECwl7tbPKsgvDMOaYqKFy0m7PZc0h7r65Ly36PnKEw0k36TIBuRIqk2d2ouZRsDpAH3yOnvfVJM7+vuto8P9tuelF5SeoINJsUjaVsmJSVL42AGYxrzitdY5SoTjmG8s7fHPr//gB1QvX2ftGgLGu0RLmfW12xe74XxETAYpIRvjAaf3LdPOB6UgB24GENX9AsuyBc1dvHgCMsKgfbukjL96YMHhO9+VwjLpTUJ4epn0ey88PWOFF0C8zUD5WJs+M177rYHVG5WcwwKqK+q6/l7UmpPSClmu0Ar8O4BtfGTt9xiI+Kp0D2rfXjOvHB51E7qvXZGaN7bJUHzc7ffYQNEzlf5vkVC9HNuesq+++677l3QDjhF4NH9+2x/T7fyEdUKpwviUz86e9bOzM61N3KovD1dBbutp8u3VGAUSzOHqszXr4zbc1K+ifXQCuCUgIyPHDhgPeqX0B2eehY1Lr954pS9OjrmxpMQaG1RZUh1sn2dBMVMejwG3OQZjxx7ynYGYiksa8yQPrxQjmjPXsmrB6TE+9GYSg+vpa4zS0v25Nvv2Fdffd1eVnvfuXjJLk5OaqxnbEh9nlS7XB5ArhB9xmfeMRu4xeMMJHyvs/q1vhYoKsQwYCyIljFsJvVOOl630vK8029N90pStFHaExp7CTwXNbbY6463FbBsRTsdecf60ppTVXencdXTL4wryqei+RDF1xc39Dt4HowzMSafG6BI57O6SRpvM7IP94Rb5jYUfvgkHgNscYGuGBuu/OgdFo88jXCK4sk90oQKNCvZGB3caCBssy2McqNLGkurJVvLwYfEndW35FlVfvRJTHn48YWqC4EIqTbGAfKmDVF9u6LFKrfXQ3xTYyWhd6oYQBoAfoA6bRcfCUGvB7EPeF91DMHlCb1DcEK2XDD+WyHwEhCK9B7t5HJa0nvxhUUvvy56aAb3OFD9btTjAPCghvRbY47kOSk4XtFlUeebwTuev3BMPZCx/JnK8Ut5xBoGBQxIoVzhoPf5ldA4rFNO8zOgHrXUWrd1RTWHZ3pUn4QfTfyUFHzK+sxnP2sjmlsI7opBrLJStBdOpuytixm797DZZx8RnysozzoehZJdNS45CrlZVoK+royN2V9++cs2MXrBfvs3f93ufuCRa+UKaBDDQSZvG3qUjpQ9aG5lrWJF8RNOAClLftqox219Zd3jBfn2CRUVYE50or5anx7zvFL9I1Ly043yJ+3v/u6H9sR3f2L79/XaP/29z9q9D9xpWfH25n6hj9eXl3z73MjBQ8a2BYipuqo5Xt9BgNItHGLsIyYDx0xH0TWUF6cmrF25YIuzs/bE66MuN3z6Mx+w7oL6Rr0Bn6C6vlCtesbZciGo412wvuLyEQbjOicqzC16TCf6uLImmRXDgQvNaug1QEMgehE3buIuADWBE/9OH/K96gNClB+DLImLzdX5NXfyjYC7qeuKsi9qG6HypsDry5e+w7YyoWpCwQ28uWN3gmvw1MjvuhdMZFWdw2BUeZ6L7jfDTjhSDv59o3j0Mhvv/LyAgcOE//MA6ncV8Bvm2abejjMmYgawHiHY1lcZ3I3JjhHSgFb8BLlt5Xct/vgdsASnAV2taXZqN88CAQHBVHXEEMC3BqZf1J06suogQCFrlHZTcA1Owjz0hcCXzWfsvXcv2ZlTYzYw1O3bF8K2hx/+cbwp77iBT/Xy+4Lw+4aBvmKLBm3VdaPgNXGhoxqsTjQgKN+fBjca4HSif9XLF6XUS7iS0Br0uUB18JWAlrechpqvq562PG88g0fW2b9M/8G0/Zkn3nq78Qf0gfdBviChTEyfaN3dfXn9HbOL5yf0TEpRNu3HfcZ9tQsaCYxf1wD5S8BjEnI+1OjXa+mUetStvFy0S5dnbL1Us2O37ne6e+PVszY41OkTL++1Mxy4lBJJqj6qZ5cm3rwUqJ6C1bM9NiO+PZQ+ZIPpESlggfHC6ytlmK0HrPpfJShcB6rFOX/nusZR+k5CvArTOBEdXdNmgcZ4afKMGy+SXUPe3gCuNRyQDwqQW9wxRjTS4kWAGy/uwCj/CDa++qZvTk9woU39gHC9PnlBYyMrIUxzouYdjA6skkgEdQGUKOEVCS+8gzDvJ7To3TDgImXSy96S1UVf8SEoGsLuuqWkuCiv6dNqL0bEnOgk54ZH33ta1aSt99fLVZtfmJfwrz7U+/VSxVbmF6wyN+XH3qaUBiEuIkENl3q2UK2JH1Y0Hst6F88HVvZChSeTTtmQlLwjPT12vFvfuoY0r2JUQBgnna88KS0uywSGY6WGQIkdujcsRfaW3j47JAWsX2M9w/iDXsXTKIeVWfWShPI1y2oMjGhcHOzJ2e2FLnugt98eHhqyB/oH7IDGL0aDeY6IlAKdIvhjRmNaeKad3VKQ9mosHZbSf0zj5q5C3h6RIHRnISNFKae2auir+1SyG0jYC45wm1O/7cumbL+U+qMSuu4s5OyBzpzdKtwOqz6ZiNoouo7FUxJM2XPOqnzGBtJJK4h3SgLwEx9QuobV7gf6+uyTe/bYrcIXBglOm0CppZ7d2bxvYQDvdDInNPQqn9v7+u0zB/bbI7uGrVvPcXclEF9NdAN/zglvzFeXWMGWggN9oITT73nJS7909Kh9ZN9+61e/oHQiXCYTMevIdUopDAIATot3Q2uME97DC+Qju4fs1+64Te+hHKtY1ZM+hY5wuz8thXyG/tH9EHg/r/p8+NBh+8xtx90TgiNho6of5/JPlcp2ZnrGllRmK+B1cc8wMTD22IDwg/dOSe/S1mkpPO+MXbEZ1bPV6EBbb5GC/PFjx2xYtIjRDJpblmL5+pUrdlE00bolBkD5v21owI7qHWib2APs+8cIcHZuzj0SFtW+VsA4tEfK/8dUXpd4HvhmzLKtaFW09q0337Ari8ubxp9m4BSNYwN9tr9/0L1N8BjhYjX4lUuX7JWLF9saRwj4eaS/z24Z7Fc9t/go17tq49defc1evzzq2y/YSjK7tOTtuWXPsBV6el0pYNVfaLH4mpSbbLcl8gQ7Fb+W7ONxD9SSaBwPmKSPT/hTSUpFRQpCXHwLHkVjU6KbtZkrlpHSgvtxTLQU13se26W8onYvWaxj1ukSpYNV14h4E/MRdVCDIRSLiN9EpZw7LxVekGNYJMFAhYGDxQMPYqiPzxF6B3Cls8EnUMYibNHV38QegIZ9FV59yDd94Ecq6ndUMr8r98oG2vK05KH6seCgWoqWuacxVJQMqPSlvNoN11U6tiTAGzA+AHgP+FYE1ZXVcgwi5A34VgVdfrqA7oeGg7jyqOSaFFN9e+BI/cmcEN7390X7bjigrc2gemPg9a0ILvsF79AewBV0vR8EdtR9v6tUKju+sOBHT/6shgPGXEL4JS1bFQDqzpvgyRflmvLhb/JJsEVcfCg0Knh7SYfcRvaqV3ifMtyTQW2JUDdv71aejDlkldo6c8eApTI9PieeOXPGnn76R3bkyBF77LHH/KQW5BeOxSwVl+1Hb6TtzETWPvFAxO46GhEvVL9JHmHeThQ0VloWJThW9sc//rF9+5vftPtuP2pf/KUvWK5vV+NpA4Q/5I2NimhWY+1i6bzm5WnNcZKbNqIeJDUW0xjTfFJaWrXVhWXLD/VLLgh6SBSuD7KD5uLFGQ+qnOzsdTpdWiral//qO/bdJ561Q/uH7fd+/YN29/13avyxhaEJx4JVzQFLczMa853WJ94G4N1YkxyIMh+FDzSAOYOtj5QcbF8QvaiPCJhePPO21YaP2te+85zt2zdiH3r4NkvH6pYs9Ei+EG8QjdUq0qElo4THMPqxjMxKLGRitNf8W/PFAtGW+jUnvnd1bVsBIuG7iQGCmvBzPWAANF8MHNyOqh4zIIAgp+vn1RZEkN5dMLOfF1DPxrVV98azG4Gr3gsu7t3Ihbs9CMdo0C6vnUApNj83Azeb/u8TdmpP613HD8xLjBFlk8vxKCGgNjfr+75hXNeDG8H1zYOPor8X2AlnVGNgsMd2jfRpbAdpW4F7rFz6donGRAJsm+d2AB4lgLgUj0DxPsAno6uAWrSvh/cbfMpfURr6sCFU8EbzW819zNMgRQvwvPVSffA2wGXSywrTNUG7vAggNTzS64aDVFZC9UNHJexn7MXnTtorL52VQH21gBnW6ZqPygras/W5BlTHOG7eI112+LgE94FuoWTDTp64ZMusDmlC2Q7ILZqSYpjThJuJ2ZXVOZucX7P1C9N2ILbf8gkJClJAr+6XXyxtR9gKgXJeluDfgusQqE+yc0ATq4Td621X0AQdnHYgnDfnR5v43cAPijzrT76Kpb4O6EX9z7YICYgbJQIGsbYlBTVV8G0NxDKoS9jaiCQ04WqyLa3q3rre1b2YFD2MA2sS+HQfJY1tDJYuWHlpRvS0HijimvgX4z02vlyz9YuvWWx1xqIbEZuZnrWL41M2M7coYWXS5scv21pRgosEKIQMaKgiaXhVilNxbsIqBHpUnTcFN4RWlGIJA8mo2qg6ocxjEChjHFdaFCC2VJX1uIIb8eqSlSSQsHIZRI9PWVqCA3vVsxoHeARUhRvy8LP+NX9xIgT4CYRB7kkhcIQSdA6hMsB5PpWwYz05e3Sw2z46PGQPDQzaPgnC8Gvc09nfig4Cjv0oPPUL7vlsAdiX67D7ujvt0d4+e6inyw5m0iJX4Vx9K/GXYe/GG1c69JvzyQmuhRHgVgm7D3V12YNdnXZLtsO6wYteYH+5K9SqoxsI8UiR/NMrhezRgV77vf377H93/Lj9a13/9aF99uu7d9lxlE21vyzFNi6cogSxUoaic1DPfmX/fvsvjx+z/15C6n935y32z2+/Te0d8u0RYCEp/HFcMcoUwe3wwvjQUK/9s1uO2Uf37LaDquf+TtV3cND+xa2H7TekwPdkMrYuHOO+i6GCKP/A4YEB+/0HH7R/9cEP2ielCD9AQMxDh+xfPvqo/bOHH7bBSNlWF+c8Zsbi4pIViytuADoqxfdzt9xiB6TgQych4B1xnxT/X7r9VkNEZXuMpGMfE+pge0zC/IcPH7IsikUT4KFxSAruPb1ddvHMO05j09NTdubUaTcGZYVrvDyG1dcYYZphqFCwTx09Yvu7uxhqIpmqr+ZTxn7VL9uiJIVQ0H28MPIc31nIS2El4nvU6Xav3htgS18bYAvMcfVtt8olYBhbIzKSG7KqG/v/U1LEr52DAvBtPhLA82p+QX3E1gjGBQaLuMre5jWnKS7iALTC/Oqab6loBmhyhm2NUuTD/qFOibSUqKGjFi+eER7LUmSk9IrGYwmCtq57+/0UB/HOfO+w9e8/br2H7rFopmArooPlyTFbGr9gKb1HfJeFi+/Z/IX3nDeks51WStRtunzGCstF5a+8xTdiaqfTq9JHNEapDUZvTsiKMOgmJ8xWgtgejH/fzy4lJyZegeF2Q884IasqvhACinhNdUTRrCjDsmQP4jzx/ubV4CfMXVXRbFl1wDPXjRG651sI4MXiYRjTaih+G/Bs3dPwiNbEt0VL5CEO5J4f7nouoBecF+tyg4XfDcAXHMig+a7q60GDVZZ7YzcAwwNAvsFcsQVBHm1AeeG+zzHfStS4yZ8bzkMDM4Tqr7r9ImBToW8BFrm4T783kzF0B4/DKISnRPOz7cDfgd7DS7/bQVV9Na/eKaqvSprDmFcuX77kW+OOHDhknZktz1NEyrV61CYWYuq7iO2V7q+pKQBogH5pI3NeuHDB/u6rX7WC5oDHHvu4x+1oBe9XAg+yDSGetnQ08DoT47O16RlN11nLdGcsv3fQug7utb7D+8U7KCvsv+CbY8Ex1ie6+rxr8dj7q7980tiicPTgbvudX/ug3X7X7ZbKs4Xh6j6gDjOzC/bGyUt2YXy+cVd0iieQaImTFJoBDwEWPtB9wgV0ttiXpqfVV2lbqadsYWbVdvUN+PzJ1plow/Dg8dNEazE86htAwPUIMkwCpGrWVXG5bs1PewassHvQskPiA//q//SbfzAxV7a19bqlkhDSVsfSye4yrIxNk/P1gMFHo8PrGoBoNNER3EMFuREhuH11mTcKMCvfJ6s8rxdE7X0DdWXgqlNgcjvVL2z/+wJwxqQh/LeeXc9K1OxC1WaWqtaR1oCOXR9HN4JHldj4qwHUnYt2iKDqi4tWl1DqF8wcXPikKEIP04YXAH743EQf7gTX1E/gtNXm/lVAPWBSmsRdYNZgYkKpLxPxXOzYJdJGupa6Uv8Qrn4W2BJ5p/U97vOZX67a1EJFKIr4hBw+C1PsBEGKrc/PCu3y4Xe+kHEX+dPvXbL52aL19koZbBrz9GVNkzeMhNXgANvXwXc78HyKvgIRkUDlNHOjgKXbXbTVhxJYALHzbevBfV9xGL/iZRELwld1VQfeaobV9Q0bnycSetX7KOxG97iCjsOrBXxck5hmrGlikSCEIXSTFsJvAd+bfzc+/k/3mJAJgINgV5eGllI98kPdYrFi0MyIgpDGUQZRmuif8PQMtrJQFuDlkHELIM6898pF6xvpt04J0ih7IyN9Ukw1KUthQEHcWF691uMA2Ijb4pUpqy6sWsoyUnJ2W312zXo6hyRUbx0lFAIr97j0+1nCLc+2BbWvunKDHgdqo0eerrInT2VsQ0fgojxz0ZKd/RaXcByAaHBl0T0RUOjIi3S+h7dCYEqOUNqag2q+dUAUwxYD4Rr324qU5w0p7h7HQcINwFnxrCbgnSAJ3qdHVwQkcLhXBHjQFQE3ZfFRjAb0kxTYqMpVBUQ7ajdtoV6i3er6ivpfSofehxTXUddqZbXpvJWjSSuWaraivuMIzGoJz7RFy3WgeGZcsIywOit64Sg2tiZsqN14HcQlWPl+RaUhgjkBGQFkHY5Lc4FZdcfFmxU3WsiKZEXloISnOAtevwlSFh6rh5s7gefCUeIu2kLCupRE8IjixmonQUIZlyioBIytbuh5XPxX9fJyyxKOiypbUzgu9qyAM15XxDdikboNdhcslQ2iXROssC680wdRXSj2jL+kVS2xUbZSNG2VDbVX77EyguEgGVFZwinbQ1xh01hbr6Bg1PVMI0yKMEoA63nK3Uoc86VvnNbqMSlKqg8YwdOhQ7SAssuWiqFkzHLiSyEtOk6EJ46ywm0VDwuOyOwRH9qdz9q+XMqGcnnLc1So0lI+Y529uE5/qiMrqmqmdajwvb19dsfwLrt3oN8eGhq0h4YH7f7BfinQ6i+9CytC+XGeBcaEF2JX7FX6W4aH7OGDB+2jUuzv37XLbumTYpzJ+vYLk/LpuFBbUJZSHSk3Lh3o77O79+21finNuKXfpfK+cOut9it33GrHh0f0bkKCbzmQf4QPP4pTbeM9eNWC5BboAw+Lz9xxu/3zD33QHj161HqliCeElxXRJh45OYJLK31W7Tyi9q3rXln1KEjqv72/137r7rvsob0E00w43wNQ/rO5rAdgXZZMMrG4INoUvass+rRb7354/3776N49lpFcNDs3Z9Mzs34SA8p9t/oMT4mxhXlbEY07ferKi49+8PAh+4177rR9u4bUBayQx2zBlu1E7Yzy7bLnZ07a2HRRfBg8bwGKxMMHD9ljh/c5vnwbFUq68sWLgnq+cO68FTG2NAHPd3d320eOHLb9PV0Wh3/onrNwfV9W3V+/dNlmmDcbAB3tVz8+cusheyr+htXEy9+qnJIi1SMa7DFbOG1W2GuxVF79hOIgmtZ4jolOWB2FvjBQZdVf6WzBVuYmlMZsNjohuo7YTE/c1uemhfOcpdU/xanL1lHosbVoySbLZy0dqVhiRe1IYZRQ/hrXyFN43qGAuOeB+siYp9HeWHRQv6LAQC/uEaD2BZSq7mesrUvpFy+BBlEQg3la2an/2MKF94GfDKT7ovLNdIwz3tcbPiewuu35gj+eUB5GRvG7CvymVrG40rDiX1abK8Il/YPSSz4YLHiVYIdh8EPq7jEVwrlYV1nzwsTSrJ0Xf1tVfp1qEyfUrEkn4v1Q+Y4xT+m7pnLoVPiDewBUVU+NO+ROaGATGn+zCk+MBniAt9HbSbuoj/Qv9ScnqYTAlhGCI9ZE2z+LxwGyMbQMPkgbehy4Z5m+Y8wX3FO6Ff09Wly2idUVNzp20fdd4md61gzERQDH5NU8V2P8QfbmOMxWjwOfX+vd1hs9bvmYFPOYZLSZOXvyySfdiPf5T3/OhoaGpBcxryRc+b14acmeel1jLp6yTz1csxcz37ZoccHOLZ+0jtxAMDaacE0ckse//g37/ve/b7/6xS/Yhx95yLKdPdco4aX6qr219Jzm1Q57Pv6WdUZr1ltPWGlK+FaVk77Fl+1CmndVl3SBLYrCXwjquNrKipUXZiyW7fRAhdNj0/af/uzr7m3wyU8+aL/96x+1wwd3WUePZK8G32gGXyRZL1p3X7/tEm9ii3FVeMfrlGMfA4V+C6pL8y6PclQy431SMu7C3KxVRk9batcBe+mNC/baKyftc489YAf2Sw7sKmgsB+2uslgtemObAtzdx9xqUfnhgYDsDSVqzC0vSP6S3JpmzGj++pf//W/+wewS0bJr1pGKilFtdSjgLrLq8AgCaxtwIbdx3QigDLgSp3w9Sn4DQJ5/WpC4IyBMSOrYEFGwr7kZvE6ND3BT+TaDCF1cK1BglIejsbnNusjZ3e643ie4C7QGpx/11sQkAObQxZW6La6WNOHFG95gKvU6bQrbz8crKXDiELgAwn2BtwXmiXFAzMGVlJoYkJiP10fMiYsJgD1mWHsJSrl5MUE2JnpKdeuziBGB2Iu+gbq2Qth/zYBA2Irjzb5oShv2i4MYlG8HELPxFXQYm9oZSPskaNBcU/1CHAEh3fC/32+kbaYn7kuMsaVV9dFamTlWY0kCmqcJnl4PglRXp+XvVhzcKLTmFQKTHHlOXhFjWa9ab7+YWyKY0HxcSsBirPsJDU3M/aZB+IdOwDnjvF1dtgUmJcadGDN9F/Ruezxs0rHK2zQcYERUf7e+gxCzvFa16SXxHtUnK+0JI4/Tyw7Q/HxTWYAvQlcNHHlPN2iC7y26afRD0z0grkFcyGcsn4rY2OSivfjTk5bvyrgCdvn8hOSwhL320hk7feKS9fYV7MrFWVsvVS3XTdTwRpnkSd4tsLK8rndP2cj+QevszBvnhBc6O+zShQl7/dWz1jtYsLQ0K87VTg4QHyagiZoUWnaIzhXXLLomQXJJ9+eXrVxctIyEyWS+W2UHwkUIm4aDJiX8ukBfoWQrL9wJmwWMVqCNG1K24Y3bGQ7AQVQK8+K51y1ZGNC1dbJCXco3KbycRl/59oqr6qz+RXDjpAO8ZDgrXXWkfpU1vDT0t3gyCh8rvHD8yvKclFPVjaOj6AfRm8djKIm3YBRQvm4YZwW7Kv6oe74aoG+2LLBaFWy9ECXq2/c/N1YVAxfyshQk5bm6YInimITRnCWlALqQRcBFBNzyqp+mgOTMnk8iMI9OTtobFy7bK+fP26nxCfXliruchuYZD64mIZZgjpIBrKT2XJhfsB9cumh/8c679rcnT9izo2M2IZ7eU+iyPtwohUP2F8cRlCRosaoa0vK66j0vRWm2uGpLGrOBIBS1tBQMDF4YGbytEgbrsZIEZNVb+MRQsLyyKqVT9FqLWVldwHn9GKeXl5bcK4MjFRMo4xJU2DvuQr+KlWqh30E5qY2SSc20FUM+0XOlcW8D9ZEbEdCSaLP6FaG6rHmNscez6gbKu1k+rjmBUzAicVfUkrpCjwPeIxFGC9oCBeGdgPJEf6bFK5n5SIcRLOErOeoP+JdwhEFBnaO/VZboF+UUgO5Ymfbj8ySEMrfiMUG9SJsXnvukyA+Il/Xom6M7AyWwQ9/gAuVZv5NxS6WTLuSxjz2n+gx2dXuQzG69x3n7KCNsteAEEOqUlJDIVhNogXeIIzHc3emxGo73dNs9g312uxT7fYNDlpPyyZGDbKXAIIJyg2K6srpm01cmbH93j3301lvtgeFhu1Nl/soD99teVqGFA/pnXXSJAptXOlyM6cOB3l47JkX/nv377CNHj9o9+v3AQJ+U8f2+NYY6YQhhBZ8TRxgPnMyxO99hufK8VetxGygU7NhAv31wr/LYt8+6lZbZ0udcjTHfSsNqrnDdl4y6wt4tegYneGd85vbb7Yv33NXYMhDgFiDuRzbRYT2pTuvNFKy8WvFtDiioeI7h9XCPyvu1+++323bvldJF36oUF+Y1dpUmp/rPS9Cf1dgDeI/AlEPCz2PHj9sH1eZOyuQoVdEM7QO/ZY3FyxL4J6UU4ubPNoM+4e1D991n9x6/xQrZXhvI7baejn7rToofE1eF1X/1SyrXK2UgiOtAvAJoFL6cynYIF1ICGAca99SvyqJQqWIDQ0cskxBPmV+yXGe/5fuGncewYr+2MK05KCm+jyFQ84DKQT5AQfGgfrRWfemu6fxQ/YVIIVDjcl1zAnIkaVTe5vwJ/wXPvM8tKS31VSn5SlkVPcNZw20CG6zCS37A24stQh5/Qhe8xPMD5yi8/FYZiIYcgegytOZmNxKI7qG3hOYo5L11X5be8JgDFF9nHtXzOHxH+Mbw4Iqv8nMhW7Cq31NrK84/45oXisvKSzy9oDZUREuhjOGGSeoscMXY7ys/yFH1wCCJwZl6Bs8aoHr5ce96h/KvAv3GqCCsBHEBGhAaDspS5DyAJIZUZG3GnNqDoaQuunJDXyNPYjngTe/eEvSDwOtMm8Ej94WD8D7vOc0Ln+v6PcEig3hsIpK2pbWIlUU/eZRIzQm8Cx5pFXnjQeGyJHmq7X7pebBtA8MB82NQB6CsPhwrlmwgfsg6xDNitZKdOHfZnv3pT+yB+++1Rx561LLCdSQd8GACA08vpu3Nk2X13YI9fGTBdqVFz5ld1tkxZIXMgPhuOOOB4pq98/bb9m//t/+XHbvlqH3p137FBvo0fjpZNAn6eRPAn9qaT/bafFVzfHnOMpoCqtMEOdTYWJyzUpFFHM1bM9NS/rv1Uqj7CNTBpZkJtb9iid5BO3d2wv7yy9+y7zz5rH3wI/fY7/7WJ23/rh7fnuDBCdXeZiBeSEVlzM6t2EKxbLv3DDkNsf0Qvs9WhOZ3WBTw07mIF6XxB73PSpdcGn3PeWm0a9C+/s1nbUFz6i9//gPivZIHC8Fx7cg6fsKV8sPoDfhuAOGL4+eDwOjqV/3GkzOq8cMCQHl2xmL/5L/5tT+AttSnrvvlMigRnofDRhklEsPBVsRFIGQGm0yhDYSD6ipQ5h7ADmKFsTcRUEjk4ff1gHS+Mi4mFevtb9wNoG3ZghvNexMQAGh/w3CwLeyAhxsBP+9e4C72TYQBo1ktiXU0ssf7IE3U3NgWU/iZQPX2wGsoeahTWFE18bmxAEKhj2CETAgatH5p4Pv98ILpaSR5IMmSmBbE7BcMW4RFPRlpYhDBFawY7ITPtv3nOL4BPLf0hdMoDA3BncHANxMEBg9nuAE43qkW//nvrW/+8v8b9W7GvdivrZfZV4egLJpUcSmV4y6Ljby2A56Hn58n7JQnAj376ztyaVtYKHpb0lg7YOqig2hOzEl9yvvbjaPrAnSlselBIt1yeROgvqEu7CvELW67OjQbvyjPDQcYPVR/XzUInjhAAyVpFKsaznGYZo1JHc+Qq/PeiZ85NPqd6LZAVPQPOI00nl31d+PDe+E9gL+ZBGPCO8evpvM56+4r2NzUsr36wik7cny3C2yFzozqmLTzp8etLIGstz+ndzQuW/JqBs4H5miu/pF+CX9bRhvyS+cklKvvEcwi9XU/mxuhr1Qv+6pCItJj2eReTb57LBWVEJ/OW0fviC7O/2UF6+qJjgkS4wGr85txBG4AXPlZX9I7ast13sMCv5PhQDfVEXFbOveqpXtG3OugGdz1UAqdj39Bq+GAPucqrxZdOI0ikJNO95iI/YxzQMokv708pSstTGkOw6VRPFD1Cla8grylZes3NKi0FSZjzXdqq/Me6E8TtpCnOuld/QYfxC/wWAtSjddFXxzHyLFpuUTEMmuTlunsVt8TCC1tayUpqsorl05IIKzbigTJN947Zd9+/gX76Xvv2dtXxu2d8Ql7Z3LKZlZW/Ei9DuEZJYlgdSjWCOFjUuy+fuasffPcOXttYtLOzM378X5n5udtSXP0gAScESmi7AeHbyMEYjxh7C2UyvaTS5fscZX3zdNn7KdjV4JjCIWHTo3DgspCUWFuqIkeqxH1oxRjjBVnJRj9+OKMff/StD03NWunVP8F0W1efLNUXLKyhPWVtYrHd0jFMAYE3hDKTOO4YnPlui2LT1RrwpkEoHWJ9nAKKF1ij9fB4x2qzeyXrUtJW5F2Pi+6X+E9tR088042qrrRj6Ih9aLz7Q03NGHEgV/qffUlbWEF3fOMBt5sKKisjuPi7R4R6hOC67mnkP52I4P6uqKS1JmuSEFDgQCsaqq+Vf2PxxH5ISRiRMJzgb3tSeEwhbFGAnpCLfPTDdQ2WopMkNB8k1RGKckNpPNAhNCS0qB8BqcngA+MBAkpEOJbMSl/ouW4CvNVUKXHKySnMZJNJaWYiucwj6n+GIrYioLRgDbNzy/4qRp4ArCPnKB9h3ftEo10+hGKg7omRXsc16mM/Rz2bhR+9kOrfepAetGV+kG9M5zLGyJrX6HgxpHlpWUhXG3Vc8YibViXLLFaLFqH6pkrF21AAvwjR2+xB/bvt+MD/dYjmYX04DqbzVg6m/e65YSThNrTLYVj78CA3bL3gN0rpf/hQwft/sP7bV9fr6UbdI18A83EhZdsrEP9nLCBbJcNq154TnSpnvv6+uyRI4ftC/fcZfcfPGAd6hu2BWBYi7CCx9gmD9Vzl9rWq/IHcx3uQXLr7t1uNPgw8RuEI6cj0SQ04bEA9A5bM9gC0JXP2sjgsB3Zs8c+ePfd9uh999nA4C7r1hjoyHRrXPWJflJSZOA7KnJlXMrAoPMtaBRjFkFJRWni52X1rWhV9IzXFV4OiQxbOoYs373L4hwRLWVhfWnekgRVFI8hQOvClXcsVlmyRJ/mt4ZyuKHxzgJXHSKFduBj0KJ4lR81zX31A4RN8EFOTEAp511VzHHjl97ze/qbPmasuz4gcP4Cz9XfkgJcMWJft8uX+oRyMIGxHZATRGfipK4g+hY0lK+I0uqxxyXBQ1Bz5zpyAb9ZmFDZHFfMSCJeQWg48OMZVVefK1TEqvJbVB36hLtMqiC+q3yra9YL/XcE8wRjjTHk7vt6Z0vJb8wVql9UdFLDG4R5Qrc3L/oceUflhQr9FmiU0z61pKo6OQ500b6k+GVF47Qm+t6CgD/H9E5VbfPg4dRNH3LGeIA3GQo9sJPhgHrzblxtL6k/Z4S/TvHIvOiK42PXKovWp7qgr7gxojE30D14PPCHeys0QWDUuNZwgBfd/GrMBpP7NfYStrq0YM+//o5d0XzyqU9/2g4dOOhekxEx9IBviu5jaXvhRMIuTiXswTszdseeQY33XskujK2r5Ym5uTn7/ve+Zy++9KL9k3/yz+yOW44oD/FyPMDo5GZQfyTWa+JPmi9jeUtH1yzjfFzyxeiknxRSXW/QqsZwR2+z4UA0pfGB4s/C29RSzb785SftuRfesAcfvt1+67c+Y3sGChoijF3JHtBYMwg/KOiVlSUbkxx4ZWLW9u4fEU0KZxoDMfE1l7GgKZIL35WiyhI+YxlxUd1f0TxSW5q12vQF6xjaq3GYtj//8uPW21uwxz58j+TJbHC0tdISFBF5hbqEsltVcy9jFSMJqPG5W/q1LwBqLkB2Wjl70mK/969+7Q968ig5Ziti9vkMyg4TDy9pqEIEDDQYgm6GQlYzbArvNwiEWw8FAAD/9ElEQVQMMgYMwqAfOddAhEPjTxrWDq4pm8bjcdDXH9Sj/Wub0FrX7coJAY8LAki8n+CIlHXDH1xGBCg+/A5BtGHF9bplklHrzsU1wMqWToroMRzwucE6hRCW539TTwlruJRjKIhhtZfA4kojTLUpb/524VYE5M9bL+5DXOpPPBUwPkBUrCD5sZmanFAkuTAwhIK2KhE0kou/t2lPSHcBawogvBe2h/e9Tf7nVrpN8DaoXaqvOFAgxHn9pCxTPkKEpwsu8vV2c/ktfZSmGS8YDfi9tEqwKbPODgm+ZTFI3SNwlb/Tpkl+v+nTfM/z1OdngTCvdkB9WU3AIv/D776sVGLag53Cg+hAdO7WRvonxOv7ABhOXUwQPEMPNwUI9T6Ziilp0moHVxkNAPV3dWJcdCdalJBHuSGELo5rUjbWNOv1FeLuWlvVxVgK+ufG2+rKq/KMYHhCYGVcNDrZaaVx+W8+PG+aKENwAV+TR6KyZv17h6QkZdUvKesb7Lae/k4/kaG7t1PKSdLy+juT5IhAjR0p6bjMNUNYXr22YWOXJ52uu/q7fCUrKqWBemQkYCelaF4enbHFiUUb6GKFSMpwKm4L4v0ctZiP77ehzEFL1qOaACdtrbjoK1mpQo8LnWE5IfAbXl6TcsSEdCPg+NFEVdUE5y5/La53rXBdw4GAPJcvvmFpCcOJQn9QRqOutdVFn/TCYEnXeByIdqARtgsgfBJZn3f5G9f+jfWFII2UfNiK1wF6W56VcBv1fJx+9A5UVF1f1mP4CbQh/ELPuImrD1BQmKSpGscn6iXhAmUP5UHCXlXzDfEJCFLGM+E+3tFlmY1V21ic8GBoget9zLp7+qQA9FiqXrKJyxfsuy+8ZM+feM9mNR9ylj6R5AmWNy7+fqsUvJF83nKs4oqeeH9uZc1+MHrFvnbmjF2QwobbuNdf37w7vrQkFh6zW4eG3TWf0xQ4396DkOn+42fO2n98/XX7yeXLdkrC2QUJs2cWFuzS0qIl1cAD3d2+asqqYbkmgSiypu+KvTu9ZH97YsyevjRnpxaW7fLKil1SHc+q3mAwrzQZ2qi5hH3rSc11KLqIZ0uVkr2qcp6anrOfzs7au0tFW9CDZCxlOQly9DjCMYZ1AtFBZ+sSTC9rDnpudt5+PDNrby0u2YzagkLVJdrPRipWjkmgUl1dJ9J/rODEGJsiD5SPpYoUHOUNjyeCvV/krzEMnaRjEvoksOLO7aD2s+d8TeO1Itpd1bisqg3QjfcrpKB3UMoxUnCEYKDgw//rrvi54UH5Bwq35pOI8O70I94Nneo+R2uy7QGjQJw5HNqC18BbGhfHv8IvUx15I1AjtFoRXbP9gC0EgXEn2Id7/tw59xDgrPMr45NuuLk8OmpzwnVe9LMkBbOk/Pp6up2fFKQEs/WJfeY96m/GDdsEiIHBmLpw6bL19vQGU6vqQjsR/jGO4JVB2/IFFFnNP6rL5OSEKxIYJ8YuXbCU5CHiJLAFISVe1i307u3rsf7ufuvMdFhBZQV7mqNSGJS/8FDSz7n5eevIZb3OKZWNkt9d6HZjxWBXwQpZzXPgVfVlNZ1xJoTSc/rWC7qPMaU322FHenvs3oMH7aGjh+3BQwft8JCUFOUHbtnWZKviD/QVeQgY+wXNoXuFo+P9PXb3voN2L0aOXbusT/XBcI3bOJ4zjHPojPoTJyQm2r9t7y77wN1323233W63Hz1q/X19okeVV142k9JP0DZoJS5e7qv+y1IeMEBkxO/V/9AltBPHtXhDMjYxD+DdUsq4D+0mcWvWGFm4ct6NlRXN/RgUkOFK81O2vjplsf66JbqC7THcR0FE0TDmIHgF9dZ957VSLDF6BMYD8fMGj7GFOYsobw8ASHqlDQEFtupjm3lLtK0+Zy7RzO9jHQOFn6ggWkFOZeTUMCCKPlR8MI4YB5Ipq4wJ+CwSImNMdayJ6DAQxleKrhyvEblezzhZwQ3Cek7dmUndGKcrNByESjzHQq6JTjmTYV1lT6+sahzXrUfzdExtcq+yBviKunide1k03Qc8ACM6FDgR0G1cnLKlGULyJ/OLnlEPHngatc0NB6orvEHfXMRRSIqHVUWbrVsVQEwc2Yb+El7Ji/kKrPvJD2pPTc8AZFSfI0kDQmmzLjco6IK24qp3Wf2JEZmTOqrqrHkWCmrL1st7jD+lbZa3fSs6fdqgjRDaGQ78vY2EddRusZ7kgJT0qE2MXbQfPfuSdYuffOHzX7AujaOE8M3JBfBsTlVAtn7zXMxOj6XsyN6kHTso2SaFLLdVHkD+p957z/7mb/7a+nv77Pd///ct43K5SFdjwCvaABTx+vqibqk/NBZKdc1DsXVLx9VHml9qkh2zA32iR+FK5eRHBjUueb/RdiG8PDsteWPZKh099tWv/di++92f2sMP32X/6B/9ku3b2+ftjynvYBtAU9mqJ9vuK4vzFstJ5hNeBwZ6xb+EX41f9A43NoTyj9LX2PID/0bxlwxFLRY0eDbOSg6SDLPRu9sWl9btj//ob+zhB47ZfXceskK/eIn4h9MUOqdowrcpKF/qUGOsqN/QAWgXn6rmdLYuxzSmWQxeu3zeYv/6f/jSH3So8VjZoR3cBeNMgA269wGke773p2E8+JlBeRA1HSbhq5EQKR/d96vxdzugIc2AJcZXNkFqC6FeD3YqJwQMJ+6idTOGg5Y63giwBQDYDIwoaGBCTM4kBEXEi7HQ6rcuXFbhJW4dfL8gQqmK0GNStDw4RguzuxlwIUUTA4KaGw/8W5f6FyLEIhZeKD4buKMWF3w/PRatqoRH92xhggGDYnDUL8hceAcJ/u/mcdsOvL7UEZoWY3R3MQm8WNW5z3PK3aLJRn9onITA782TFDSpsM0nldTEthG3tUqwSiW91OfSVmg1Dnjejc/PA66XF21C2Bwc6rW+XjHQFSk7+iQkwPnE1/i8X0DYgLGxynHThgPRga+I0+8tCnII19RNtFJZmPfxGimIEdKvfnsrHWMGJTqTkCAUq9t6JWKlarD1x12KbxSol3DkggqM1l3OdA86abo8KR8m7sbvZvB0+sZjKp7TZCLaT0kY7Opm9TN4h2/cmzkRY25i3n7wzVckuERtz/7BIBNBUEaQP8rd8z9+19YXlmxwT7+lOzT+pLB4Gn3wlJgZn5IgXrKRoawtSVneSHdaf/p2G8ncKcG83+KSL2ZOPG/zo+f8uC08HJZnxi0twTsuobMZfMVeilF9jTZgfb8xoL5EP3YXu5+D4QAoTZ72/BL5XheQAbeYq24e52AbwwE0giCJuznKCy6lrAKiEPpkKtLYEJ48GjmrRrrHCjii//qVk5bqHWmiR8aO+LMr//AR4R6Dg2ilXpJizG/VAyGesquLE/4bHPAsirGhvGIrC7P2V9/4lv3dN79tEzMztmvfMVubvWJltVEagWW7BlxJqhDPQGWevXDJfvzKqzYxLyWmCahVRWUPZYh0P2TduJGrbbRhbHnJ/tM770jpn/d9461QUvtXRS9HJcBxaoKzYOFzVW17c2Lc/scXX7ETqtuaBFXwR1kcXTcpXk7U/D1Skgi6x0r1emVVykDJLi4X7Ssnx+zpCzO2XMb1PagjyjmeAGMSzLvEMI8MDLqbdkdMeJPAKlHOTw347vi4fXVi2s4p3bh+j0r5PVFcswkpLoMSCHs07okTgSLP6h7K+svCyV+PjtlPpmft0uqajem9U3r/nOrp0fFzKStHpdBq/HlQOY1t9s5iPF8Trbw2M2vfHh23ZyYm7KzmCI7665Jgx8oyvJ2Aih5wUvMeCj94QiGeFA6eHb1sz14Zs1PLUjjEf9h+kFIalOYa8S/UbgS5sugbxVE/ReN1K4oO15UleEEBJz1eABiviOgdnj2ekYKOVwHeA2xHQOF2A0iDf+g//Y3RsENKeIfoOmmlRQm3qgsrzACr9XgmYeAYu3JFc8Kw9XTmrScv3qG6raytW17Kdlc3QQC7rH9wyPKd3ZK7VjTeAuURjwmODCUYJooxq96deBRIWU6KB83PztnC7JQV1KduPEjoHbUL93I8JWg4wnRPLuMGCcZEmjqrXvC/rq5u65CiFJMylSjNmWW7rSI+hdJN2/D8yKkccEGAUQwG6XSHlcUPiSWBAYjxxr5kN9BojHJBe7j0xyXMxzUm2TbQfPlWDuEzn4hat+qQFd6hD14Hv4w99uNTLzf26R36C6pmL3ZWinFBfZ6XfJVslk+VTr1psTreChgtom6A6VQZ3fmU9eg73wP/lsIvXDHfREXThkELo0caXhGzREJyW1WK88JZS/bss45cEBMEwPCRkbzFNqPSknAGX1N7ArJgzlCZWWIcsXI6ZNneYSuL38+de9Oi3cqnT7w3ghofpHe8qS4+N7MNAwVK+Ebu9m2F4g0R9xhR24QzrorGCacNVKYmvI9ret8NA0qLjICp0r0WRK++Yi365Vz5qsZhwHuVhgqLh7G1wflFQwbzvhMWYxrPNeEO3uQGAdExhoaK6zR1SypPFPp1DAcC5SQlGg1LaTU2KCuh8QW4QQT+SH30nD5Mq5aTGjNviteuGF55wltF9M4WjobiTtnIjAn6nuqK9wegWqrueAFsqI7gphl88YwymZOELzrHtx4wXyhP6g00r95jLEkuSmZuYzhwZV/v1MgL5qTynTPTJ7rvsQbUZwDtczqAj1EO/QCdNXgHeVFvDUIN8ZhNrC3abGnJyhuaO1W/XK3iW9LcEEA7GlDz7qoGeSi/ENoZDjh6c0py4sp63IbSI6bZ1d579y37ycuv2kc+/CG7/7573PMKnuZGA11seaLOU1c27NRF1blkds9xjrfeqkMI5bWS/fTHz9qT3/+e/dqv/4bdf+/d6mPiJSEPBIa+TVBdKtJJ4D0l1fu1uZ9aTjw3U0tY8fK4LZ59zzoPHrDc0IBl+vIWT8MHoMIGaDxU5qc131XsmTcu2p/+2eP26Afusd///V+z3XuHrC4a4rhEN1g04ctBZdfEO914oPl9dm7Bt5liLMawl+we8DZvgtKXF2c1nsX7m/Jjm1H5xAuWP3DcKpkue+PEmH3rq0/ar3zhQ3bLoWHr6O4L+kTvB16PGguSjXjb5ThkdvQ3p6uAdqrIp+ilooEaRro58bv/7v/8m75VgbGYSWmQiAHgbu05+iXQoHKXmhbl2QlyJxCheAp9X3VxCwaLC5IIGeUSoTZgZv6Xf4fg1fe8gnebAWUVC1B9XkjUpNT83o2A56lXKLMdbBoOfNA3ddw2QD3D75u6Ng0HwkVTG/gzqf4gICJ/Z5KspGjS1z1+8y5/3Gy7YVY19qpogmUbyk2/vw2Ax628gr8h+OaLSTBCYK9s3mK5gl8EhHSLn4TZuiYv91JgbyFMlTbC8LhE8J6/LsdbgyY8DVf4940CeVEvDRRXAFU3Vt6Jg0BbyBOGB2BBbx68zW31OVV9hBWX/sEYlxGvh3c3kjj4O41PM7S71ww7PWsH18sPXDMBdYiOyvNT9sQTL1uxGrPBkT7HaIDjIO37AbwNIhqXMCD3XrmJzLxXNZGibIXBEUPwZ+oPPiF4fyOtI4zPTFtMQpd77pCuKS0CJG7PAH3FWGIVH7fR5j66HpAnAoqIIeCNmnTdAAUdKaPwArwXlC78HQL33ehEXhKIHE8ou03pmtsIZFTPkb1d1jPcI0WCcdB4IPD8lbwkoatvsGB7h/OW69S4ksBBVHnKA4gWjhdDpitlcxdnbXJh3pYzvbYrd8w6k71uZHDForxu6c5eF2w6Rw57hP2MJq946uotawBbFVDub8ZwAPy8DQceo6BUtHi2y/MFoKFWwwGTJvQFAoNgYvrNbbW9KuGImAQbmrwxHACoB348E32uPPhC6QHhUd2vlpbVfzlXbiFDNy7oeU15BcZUtU/vEQOhIj7vCozSqDMkEKatujLv/eN1kUIn1cimJ8fsK49/y06cPiNBuG733HWXbaS7RasRiy+NeZ7VCGfIayIX/Zw+e85eP3XK5qWYtwLB4IjQ/9CAFHEEetUJZfJKsWh//tZbtiClm2q3A46/u62n2450cqKG6ij8r6udf3HylL04PuHGhVYgL+5znN8jI8NOpzGNs3q0bC+Pz9l3T0/YQikQiFvBz+kXEtlswv7aQkY4UV8sKb8X5hfsW5NT4lMSqvWccviuqEOmGfvC4UhOdC9612Th/X1RbfurSxftvUUJvMqb9FyBF0HFJjXHHCvkrNDRGfQ3PEe4WRPOzy0s2F+cOWd/c+GincCTQvg6JYH9+clJDybZL96Uk5LLKm9U6lCSeAxSgllJferyZfvD11+zH1wetbfmFv16ZWrK5lRmvwT+nMYllMzqL7H3yhKomV+YdZ48f87+5xdftr9462174sxpu7S4aLvVfz3ppKcl2B0KZQerQMqH+YlTPRZUv0U8hxYXbGI+MAZh3HBhm35XeXh8VITfWGnRv4n5gOJHRPtVITQmJXdJ9DQzO6/3Yk730Gq2wFGyGDwkmKrtKGycJsGpI8RaYJTQIJ8jNYf6PCjc4EWFx8Dk5LStSQDt6S746R/LS6LThmKzpPquqZ+SybR7wmEQy+RyxgkgaxovKNQEcYMXxUVTqeVRKba7fdsGgRspB8OBUngbGfts8aiITs5fOK/vuhsVEHKjKqOZF8ODXbVR24Oj5cSrmz/6zVjGPdyF5Kb5HyBujrG6tzrnCwUYAXgPHuE44X3xE4yHPhAaAA/A2MN2hdBwQPtm5v+/zP1nlGRZct8JWrgMD/cIDy0zUuusrKzK0qpltagW6G40MBAkB8BwQO7sLri73A8jPuyZc/YD95w5e3gGnCXAJQmCJGSjWa2rdXd1dWldWam1Cq11uIrY/8/ee5EenhEpqgu7a5Ev3f29+66wa9eumV27dic9kFu2OW8p0SVb2WLES+JT8okYXLA9VBe4jmNoFM8ozxP4uWz1TZ3BfbxS6zGKpy0pZQWPAxQFTluhrY4DtSWBESorviKeqWxshNMVVseskJtUvqJGzZNr6XXBAxnxq8ipJYyhUgQlQ7hXjOaWclrtXBCvlIKBUojCu8IcrivGyVbq64r6Fzd6uK7Pz/BK1Z18cbFH8YenSdpb+xOW3GBep/vwUZ6hWHNyk8clUH7U3w2Y+s2xkVGcA2lyLuuQpqg+pGsSGA4ErOTzO6lxydYF6ptkMVKfUX/Vi590JBusV2Nwm+TlXl3tStugcVBsuDEf0hZW9V2GFF1G4Mq88vftA2pDAJQaXrzDuFTdMJT4POPPRHIo9IIPbjgAwJXKEE5YH1nVOI4AIwFj1Q0HoptqwwHtR8lPoThqDDaL73SK7xAgtl0yOy1nC8iKxniEqwDEczDY6du6oI6qm3tQKE9oD2AhtFSqt6bydsunW216etJeevllWyyu2m989TetvaPL+SvGbt+mkOQTug8C+L53oc4ujNTZRx8ya29m5K2H69ev2Te//S3nI//8n/9zq0+IJlk08EDPPvJvgOqHrIDxPine0l5fsEx51RauDdvcwDVr6u20hfFpSwnviQYM/7xEiXzB22DClsV3z8+s2J//+fetUTT/+3/wJdu9d4uVCaac1JjP5jcud3nBKpKxMBBMTs/ZO2+fYnObNTcI/1nJceifEYhGSrN4Rogfkh9yI30sOWzhvRetoWuLNXRvkyxYsjdefsvefu09+/3f+rht3bvbEpKL6VtkThZLE+hewi/URpBFaCbRqDyVxk8lUR5s6SYeA9stC8ODlm7rUPcF9OEJgyOQYJY3CNcJKCJABmEIDOZbgTMEXSBlI2BwscKCYOcKIX/hO9F3YC2fzUDEBBOFUcEgPgjcqozIi8GDod0BRHW/ZZ03AFL7VfMu+QX9E/xmkNNP0W/A099tefSlCJAB7H38IUHU/lsB5Xn/g9vwwjshmZWwQBClFikw+oyxcgwj1YRT0UCpcCrCAtseJNjrkuSyjiZvBRFeN7q8PjAy1cMnuKZmXRIkYXKaxFdmZ21VQlmw1SIo213p9W4EoNAv/dFHLhSE9yLgWfVnBPyuvQdslv52cKv01NvbsbhgZfC6OG8NBKf66IO2bVevTYzP2OkTlyTMzVthqWjLi6yC3R1tAasoI9AWE9gdgHpi7Q/EIUQhINSC9xlpqiHsR2vMudDhbo/RvRD4rlyr+kndrXIS6vbqProTCPIVlpOiWzx1ECqluOhBkOAOYK2PVDjHVYEvBIgIeF7bj4n6tLW25tV/q3by7ct2/fKIDV4bs0sXBmxhYclXLK+cHbCJ4SlLsZ+zrD6QYLUOlGVCguiY+vmFl89artBv9zQ/atlk4GbMlczl1Rbzfa8IXqw6Nvft1GQaKOM3AWMHoSMUxu4YeAcexPUhQLqlx0qL4hOa/G8FeDyheLMlIKIRpxe+YGSB51TRHopRXSrnngCSvEVjAX0h8Mdbt1rdxGWNp2mfx4L0GvsYOfQcTwyCacFf4g0tLvCshsYJ0mGIQUihzuVFXRIwWVUrxzK2a/s2O7x3lx3Ytd2PjmpoFF9q2a6JW0rT1CWrmxm0+KqERPGpjGgxy+S+AVAOQeE8sJ6EARNdlOCdKocjt24FKJ4ZCS3Byq9wg4IgRfLS7Jx7F2wGrJhjmECxKks5Kq1IydTnxFLBJpaD1b2NAEqYVL5T4vOLGJEllKEg4G1wUgr0IqucGwCGgHOLS3ZNFz2J8AucnJ6yYSmuPK8FAv2NShF+ZWrBjQ+oFAhLy+qAGSlEr4+N26u6JvW9oHFAmiX18djSsv1sYMCOSckjXgM4SWiM4JnDHDKiuv71yZPuyUE+1Jkga2Oqxy+uXLHnL19R/8ZcGa9j1VKtxKA3IR7yzTOn7W9OnrFzUzM2LBxcmpq2n1y4aP/2rbfs8hzB4tR3EhA54aKk8TajeXFJuJ6VoP7q5Yv2JxK6/2/f+76u5+x//clP7Ufvv2/Dk5PuTYBS4oYC0VwMRXFxwlbKi3ZZz7/+zjv2L77/ffsXP/6J/ZuXXrYXVMdxCY2MB2gMfLJa6VsMVB7GgKXVmA3PzNrl8REb1jwyJ1y6Yi88+KkGahP8g60N+ZYW696y1RbnF2xybMiGpybs+uS0DUoBmkL5ZMwIj6saMxg/lxcYC2z/wzV9xZYK6kPGl+pDcFiUCMrx2AZ6l0v/+RX8Ft2qDnv27rP2zi6b1Hw2r35zllqV1j3iNFb9dK5qWSJ8DtU4v1D/4iUrAgmeO4RlIccmNYbFM5izXHklHc/IR+mcz1WBZ0/ZEtoJkuiDUe8geq+uCNeiY1zwcUtHUYxJTvbKkA9G+TKnW2g86i/R2G6Z7p22MnfdZq6esOI8XkeiZ8rnjz4U7yZobKpec2RxyZbnJjzwK9+VJKiP3so25KwhrUtzaTxT7xHi8QpdQRaiDgCJ6auslBDNJXH1nyGPsVCg9pR1f1lzawklX/c9oKZ4U0lyRpF9+cNDvmgVbE2Q7B/iC7xpNLmyinLF6QjMiWy/0yOnkVI6pfLEO31e032/JzoQrtyrC30ivB/z/pRSJt5I/ngmOOjZRoG2/b6uaKEoAvowJeUsqzY3iO4Idolst7GT4oY3HdyLQH1de3F0ZFCX6uvvA26fb0CvIVThA1rC+yItPHDhPcP2OurttF4FZIFRyPu96hnffMGlqh7wduIHNKVa/PbI6LhdHRyy/v4+6+nF6Lx+fsKORf5c7a11mhfrbHCyzobH625S/yh7ZGTEBgav265dO62tvW2tvoyLmyAcoytWET+7qHQF72vvbNWtuCQeulyy+ZFx6YOk1f1KHFue5nP1bXHRxsXTfvTTN1XuuD396cfswMEdypB+LgZGS3BWAyyKuHcuxgHhNZdtsPvu3W993c0aZsgS6+UuvCLdYEZ+oWEG2aswNSI9adLS7X2ai9jixYLCBevszltXd6sbYoP+FQ4YJ2oTPMiR6fdYjAr0QUYiPMtPUxAfRY5nrLIgGBdvuLXUIPAu5iX+8BAA8cHdTcGJhesWQOVYZSPZZkr5nZQV5COEYDzQRK4eCp/cHXhJlFdTb/bqu3dExHRuAQwCIKr33fwx0LjW3q+qi6eo+n0T3OrZBgCBeHA3EakLgv9/APSjGxNQNHF7w6Iu+iBCPkp8vKnJj9nzCUsTTsU9EyT4S4DxoIy3aD/CCwLsra41/DGIqIf6nbJxe3dvCHgEnhAo2wjEC8GkuBa3AUVZzIO+2giirQkbMqxbwN2mB6JyGPjuAhfWE+ZEdFZwB87Ab4JATY1N1r+r1/fWc9TOlcvDNj01bwNXRu3CmQFbhmFKKLgbGpOESw3U8M1ZDLjiT73j/0cXfQC+a4UtX2HQXzUgAPil9BigKI/ItO6pEv1R77DufL+rdmwA0WTmvAdDk2jFz5W+hSK1GXgeonUPqlfDu2r7nrJwn21IxaytK2/pTMpmpxc9cOLE+LQHupxfKAj1gQDnKy1hluChIqUIl2hW/LKtXdZ7gGjkmkwXJawR3CoEjiJq7Ntp2Y5ea2huk0IrekfAUx3XhMcqCFzbMlLapTzfBW7Z68dRab5v9lbAmJREvVHZ1UBsgxKWe840vgX45KgJ3GlEOBL5+HfHv9ruW8EKQbBawI1Ycc0vutwQIDr0EaZ8YvXiSc19tjI9ZARBdJoXIPj6cZMYwZZn9Ir6RAJXModXnMrjnvoChSzewPnooqHCvOquC6OF8n784UfsNz77SXv88B7x62UX6jONUvia+q2SyFpl7Jwtj1z21TnOaN7e3e0eg9WAtwFn/9/b02sZKQ0o4n6ihYSZRgnh29ijvskcgNLWJ/5HRPqseCAB8Xw1Kny2njrXA8+Qt6Cb5eKCFFbcIqUg6x40fyvAFbU532QdGMnCPeAF0RVeBYHguTFMSnGdkbKJUsk44eSIQY1LlPbNAMX/yuKyEdWdPe+0D5f/Cckkp2ZmbA4hLUwbATSOEeDExIRNK50bnVHOVE+2bbwzMuzBJTGsVL9L3Yk5cWJszI0ZGAswV3gsA9X52Pi4Gxauz0ppDnkBwvek0r527bo9d+aszSwtuNI+I4V9UXmhxE+JZ79y5br9+dvH7DvHT9jrV6/aG7q+ffy4/cUbb9hL587Z+NS0LbNfWThcFp6WVzTH5dpsZHrMnn3nTfvzl1+2H504YS+dP28/PXfevnP2rP3i0hXhblX9IUU97Esu+m9Oeb07Mmp/d/Ks/elLr9q/e/Fl+/Z779uw5kZiLWBowhDAfnQ+cTcuiMdcGhyxs6Nj9v1Tp+0/vfqq/XuVy/cLwldBfUBQ0Nm5BVuYm/PtGY4bjQVwhSGiKHwMaj66Pj1j42p34PECUQXj1AeX/nHRnzm2gGlMXBuftHPXB+3y6IhdHB4RzjTOlJfzcoR59aErcuoRD2CnDLjIyPlFQsosv0VTjE1VzMuLrroGCfkVySGi9XV8XOkwtMHjVrEKhHULKkiQSsmWGC1UF8ZqR2uLFKI2Kd1SuFXHmJTy4Cr4Pn3kCBM/ruPUERVDVmxdyXbtstyWI1aeGrDFa8esPHldyvwSBTk4r1IbcNFOsj1B7xBBvTA/pSpPuxEBw8xyttEKnNOey0j5UB8i+6gP2A/NKTzr5jjhF09NFP0V9o0sqjxoJKE2i+dwoTNURLNsl/B04ifW3GKxhQWLq8/Z6ucxU5SdX8KD89sUi4pqoGQXlCLdDp77WNM4lazlCj74hxdBB7yrPzx+uJJFzX+6V0amFDNKCYdrwLue421ASehN4g8kozK56Z83A7fXDEdV4AEJ4Qdqk7ex9rqTunzI4DJ3+D0C+B/XnQBeEBWl9ZgG1UD/6ZnjoWbOrm4p42RRY3yI4MXqUzyYronPzS0U7eCBA5pz2Fazvob8jK5sQ531d8GfVu3cZeW1tB6HeEddunTZ+eXhew4xcii0SlleD8yx8CpO2xiZvyheRCDEghGMONfRY03bdlhDR7vHDoEHrEpOKEj+WhqdlII9b0u63jw9YC/+8m178Ogh+8hHHnAPKvSGGIZltgTUlEvf492pL/6cwLrjIxM2MznOJqgg/kBVf6C84/0Jv0qw7Zv89G6ZeeHSWavv3mYJgj7q/uLckl29OGg79/RbtrMjkAnV4wEfLwX6Vpg3MjO94x78zgVF9cqX+0EAXWRExqloRu/F/8//02/+z/5mCDQkgrXv6lQim2JRRKHbCOnAWvqqPG4FXnF1Lp3pAfWUb3TdDbg1RARYmZq0OtyUle8HhWgordVBn26NFtJ8dfEWEA2JahzeKXgQSgRSMdeoM6M6rH3ytxluatLeEmBe7M3WZO5Wrjt55wPAHdWlBtYxUL3vuGDi9glYn+praJATH5wucbnR5OJlgXc+w3LpB27dSXes4Tj8JA+nT65kwukTfOGy4/EuwKEEN1x+3KjEijGv6c9XXpnIdPkqJOOG9FWVicpBEPB3aDfPlM7zZrIkHwZr+L023+rf0cX2gOCZmANKGfiRgOUGFgkStMWNMOzxYsyJwYPjYBWHQFVZ27Kt09INSRsaHLOx4WlrbWuy8dEZr28St8mQPm8F4MZXDdRPtG8jcOZU3d9V4IYttd1jbwg2HVPgKvxz/Il50/a6nJiqmGA1fJBxuRHQdWtk4rgTbYb9hBLNvTV64g/6jV4QeJ9X/aYNWHJRvmt5l7crBPIlkFdSQlVLb7s15rPeNz19ber6il04NWAdvc22bXefcUwbZ/vjPl0Xk4BqZSk1yxL4iULfZLuan7BtuQ6bvD5gV8fmLNvY5PuCqRcXguTC6HVbnhyRslHwTz8er0G0w8RbBV6vlbLHLGGbgLesun2bAHgrL8y4QHur7Qq+kiTBm3rFcOvdBOjv2cvvW5r9/81hDAjeXRavS4rXqW+qwVcIUd5ZTRRtcGFQQLH2yVxKq7dNfBlTwYrwWJodZzi7Mdn7lf5X3itzo95XMeHbjwAU+OqC6rwivNOT0mD8HqsElMF4jWIbcM9PqCiIfvX+vBQn9mizt5vz6cXp/Bz2jHgPMnqBs6RL4nsz1y2babSulg5fCZqSsovC5furNdZ7cw32ie3b7KsSnPLi9axUL4suSkvzIMxPJrgopXJe92tHR3M6ZR/f2m9P79zpRwLiDYFXy5Kua/Nzdnpi0rcybAQtevfxnm472tFiS6Vp4U/0LcVsXELh6ckFm2E1ewNICF+7pHA81tttW/ONEuLSrgCOS054V/M7xoHNIKW+uE9K1z3Njf6bmALHZmc9HsJGHgcAHhX92ZwdbRGeNWaCExXSdlX8/MXhYZvZAC8A1J2VQnq4vd3amBM0vnAHZxvFL69ctXeGhjZ8j3sNmr8OdXVaP+dzC/+43M5pDvmeFPw3B4dcoa0F8MzJBo9t6VM9gzkbYZtYAtdm5+yb7x+35y9cdO8Djx2gPPjOiRq8ty2f96M1KQ8aYFtOKpeX0n7WvnH8pF2dnJZirzGsdylrSvWBJna1d9rWNoxLMVdQ3atC/fHq1av2Zy+/Yr84f94NAWekjL9x6ZLKNdvV1WXNohfmCYw4GdURvjY9PW3vXL5i3zp33p47edpOCr9nRkbspHB1Xc96VMfOJvW5xlfdalk8qdG9nOh/3ufYz3fFr547edZeHxjxY0RRdlvF6zl5hrHOTOpbg0L8wGPmRO8XpmfszatX7IVTp+2VM+c8+CdHVzZpjBELgLmqInz5nKULAI8LSsdxjAQOx0gTw/jFeBWuAARp7y6Vh7HRDZAI6OINTiS6751e0tzr/Rbwfj+xQ+Vq0OtSg50HJsTbVV+NfbZ2cOJDgxQPrxN/omd4r7+ndmPgjWSUVFrtyIqGmS9nLllx6prwoTI0zxPc1g0kXh3mK8kA6ku8neijkhsPZtT/Fbs4fcUu2inxjlWNJ/LWfI/MRfsWl9y7yRtGo/Uu7fM6gEONmYL4NHvcnS/qHkZxvETBreODuouGcJf3RRcWYsC38nFpQLjAkOAGQvJE2QenjEvwJEApTehdeDCu9SjzCdFqSd+RBlxhVR6cnoD7P/VMqw/ZRrCUC+Ic4M5PX0SBApP67bENVI/A1b9Kz6GNyiZV1PhQH/GbrQ1JEXshW+PlxXxD3YU3cOBA21S3tPDjWw6i+yHgGcEVxTiohg9nq0IAtF/Ut7ZVgXGFAZi+jLYquP5RXQc9wzCwVu+qZyzWsAUjKZqITpiIwGkcoyrlqRyfX9VGzwvcKi/SrKzoWanN2uN9Njs9Z6+99rqPs88/82nr7OxURhhk485HuDhBhjENHSs7m5g2O3a+zpriK/bAoTrLZW/Ub3pm2r73ne/a7OyMfeUrX7JO8TFOcmJLpW9brMF1cWbMaQ7ZuDElHC+Xbe76kC1pnuMIU7ZxNbS3WaYFw5toR89nrwz4aUxsfzhz9rJ97Qfvet3+4A++bPsOBN4GnAzCcYfMD9XgOJH84av6KpOtV+Wi5Ljjl2xoYND6+rqsoZWFhhv04ot/4s0YDVx3E0DrhdEBK0yMWHbHQUs15sXnK3b+9FX79reft8cePWiPPvaQG3MBP6lEdU40NvsY9XsLLIiIdsRL3a3D66ZxyIkkkjmg5ZLwKaT5YuM6w0EkWCMAReD3QLCIjj0yPpjVcRtC+P4dgyoj1h4YDyC0kEGtI9w7AaX3lVUJCOwD8/3Gd5vHBhDVw4+Kof0apGvMoAYi3AHV3+8U2GvHKjBCspejP6AaH9X3bgW3xZ/q50okCniNMP1hAXW9bT1qYFO8Ud+IJsnTL9GNJugYbjRqR2V6SiNf+GOQ6Tn9RHYb0XQtUFeSreE5qndw0397v4sRI4xgwECAShBUMrz8uFIJKKszeEIEirqhrOu7W81hmEy60JImNI/MqgHP4IR5+MVzTZQczxfsecKzQcIIyj95+cV3XcSA0GUEVPEren4jjaQqjQcpTBKKExIa47oCJiDGS3uidkagnwSiImI/kdd7+jpsx55eCYMr9tyzL2vyr1hjM8KumGoYtBDcbQSswMMnKC/qgZuvzaHacEAfRn/V4PfDZwD95AaTgesWE3NbCzRKP37I4DQR4U+49G/UGRqpmnzBD4x/La0guFeFN4QGTbL+XsjIgXVpQlgVfXCbvWrVLrtz04t27dKodfe2WluH2g5elDbBCrq6erkixW01bQulhBWs1bZnd1tCuCoSF0AKcoOUCD+6UW1BmJy6dsYnsnzPNmvs7Le0ni9JyCOYlgdIBKfM3F4p5kcJRRKcEw3B/jh/frtL73v8AQm2PpFvAgjLjA+CBCUamsK7G8PC9RPueZDOd4FAL2elHBj1XEkPJ2EEYowGReIs1OfUBHiA/ucdlYfnAgZjV0IELgzqXQwjJbwLSOvCB3xInwhHU1edFuKZYKsH4HubgaL4LXSC0oEwLoWY+Ai+IkMaKfFEDMfAWJqd8HzT4m24wNMPPa3iM5VlsZiyFH8JsOjrDW2aO5esaXHI6lWHfVt22KM7d9me5rztzzfbk9099tXd2+zLu7ZbR1OT6CQIHscKCopDsrhgXRKG4AcTmg+WlSkKJ26oHSr7mR3b7Td2bpViLVoTr63XeIJGoI8WfR6T0jchfuO4qQIU+Ps7O+w3VHZzTPNZTLQXU53VJpSQqeWiXZtZcoW5FjpU9hFdXeI5KXWFG5SUf0F4GhZPI7hhSHU3wVa15bGODtvaIHyqTRz1OSMecm521hZE6xtBVvX5aHe37ZLCWi+hlGjdQpCNiKfiATCNkh2mrQYMHD3ZnN3b1mZ5KXdJyEbjkBMcjo+M2rtSijd6D+iWQny0p8c6U4GXgirq8RdelbDI6RSbAcckPr17lx912UAMAPUlsQveunLFvnvypBsJasHd/DXnHOnrs53dXeoLKT3iM/COJc0///n1t+y06ltrAGIs4Bq+d8sWe/LgPRoXq65kEOj49Oio/ZsXXrC3VS6n01AGBodllXNuZNg6mrO2q7PLshimeUdjA28VFLuXBwfsL197Y81IEb13Re1mtW2PlAXOWC/FNX9pqM7ULUtGjLt3wTfefdf++Gc/tzeGxlSHcXv72jV75/p1a8rU256uTsm7GpOqt28tULm0kSNNv6X3/ref/9x+fvacnVJbz4yN2WsXL9kV5bGludF62RZJP+AR4CtxScfHqcFB3+rx3Hvv2S/PnLHzYxNW0JitL0ppWx7XWClZPdscVFH4xwp5LE65QjuxXLJratP1qSmPOTHDqqPGUJoFCNWN+i2JE8+sau4WReORk0xlbV4y4JAUlXmNEYIWEnwuk8xYUjRC/Bk/tQPPJ/EugmiyHQpvjKVYwUbK4+KPLTYn5SabzNvcpVNShkaEe5R4zS1q1xr/U986juADHhMm40ZRjJGNiUlLE+wTXKrPPC2GTdE3/CrGQonwGgQ1DOcy5WXqB7bR4AEF8XswReHCTymAvjACKCm8UpWyVY0ffsdHR8QfpWApH4IVuqekyvbxo/GEwhsESeRGAHGUcPWvGw70G28MtimyAs57vtinsesGAEEUIHEJxUjloKi7Z4Py4PetDAe0D6xxdOU6w4FwUNBYjNLxSVtR7BlnbjyIngkSqkNFOHRcVcFmhgP3UlObPF/VLYIPy3AAHbIFgX6+YTgIdLAIwCXGlzrh0hdiquru8p3oFTnXPUkE1TIZ8QyoA/2KQc37lT/apfbgy1WuZKzN9lkulrcL5y/Ya6+9Zvt2bLEHHtljMynNhaLx5bqCNaUbbzIcEFh1cGTVXj9plmtescePxKwpNBxQh5HhIfva3/2dZTub7IkvftQa9N7kwqA15reoGTfrsKWFadGP2VBlTPPwvK2OzmjuzVjTll7fvrkwMmhlzT/1LZKjVY/K0orNc5KX2nP++Cl79kdv2NvvXbQ/+L1ft0999gmD/EtzE9JP8DRkQWV9fwAcf8hdTkZw/OpXPpe2PTs7LNfVrbYGcjbAFlziIMBHUPojKM1O2/yFE5bp22X1Pf0+rudmF+zll96xt988bn/4Dz5r/Tu3ucHR8c92S43hZBNxHoL+xCAB+OK4+KDzf+nTSu5bFZC/loevWrK1JdB5bvI4IOVGIESxssoewMjScROosLsCCFTYxV0VJcoDhCGIVRHunYIzNgnfHhUSRa5mcH4gUDW8s1Und9GCaYaDrhaq8QbS7xpUX+rvXxHgKVcALqrxwf1b4kdl37btSuOr9DAJGMzfA9y2nhsAONyQ/qiv25I3AbXXg0qKBlCmPbI+fSBGQU1uwMY5hJgOybcG3yH+o3se0K7mHsB9xgXbKdYuCXexXJML/prdKUFMU4VoEHrQTfV38Bl8d22APJXWvRs0scbZpuHGCfISXWvi45P8MQTwzH9vdIkJRBZk/u4ENsI/q9d7DvRZV1e7TY7P2Kn3L1r/ts6AgW+QrxtDoC8MU7o+CESGAwxDAVXU1IvOApf+L3ymdq4ggExJ8aL9UiT+vwUo/L7SIeGISLeRcdUxX8PTgntVeKPeepdVLHcnu8X49VUXBBPyVJnkhQCQa8zY9t091tyqSY28wQ8GWT1brivb6ELB2lJ7rbfhXutK9xuRz6lJysq+9296sWxXrl5xl3T2BjO5FOdnrKSJqjA9bMtTY9bYucUDJvpKuiZL+sc/EQroc5RjiSY+Ruib8Nna5X1W9ZuJcGlWE5qEaZTn6nQ1lwdIlFCPYeJWUBy/quEjYbhR9XRB2Ued5oX5wKODukegfIk14G57Es4jvo0S4BfHJeoe+ahWXhXvK+GOQIykD1Yu1N4ERirlNz2oOULjjtWFIDsXIFmpXC0QEA7Dgd4B/+TLPT2jXmyZ4rirucVlmx644PlmJbBkRcsYVzyo00rZ0yZT4jWqSzLXZhkJV6ujlzXmilLWMrajudn2S5A71Npm26QUEQk+pnmbFSJcx1H0UFg5xSOnauxobrGtuvAq2NKctyNS3p7Zucu+sv+A7WrJC0dSBkrqa9WHMY88mlPZCdWbWAa+/588da9NysPR9g778r599tCWfpFBTEKvSCWhOupFjsJqzajdK3EpjKu+ygmgwPeh+Iuv7RTiGtUmcFsveqSdRPFeUdsvCTd4SdRCo95/rL3djkqwyRM3QHXlWL+0hF62K4zjZRH2bwSs6O5vytnnt26zFvHbpH6XJOwulTgFouxHOA5KeNrIAyCj8h7q6rKj3d3WIB4r8ci7G6VxSe++dPWqK8W1gIfDkZ4e++Su3dZaH8y9nOIBFjAaEJCxpPFdC+B2n5TxT+zb40dIojAFWxUqUmjH3ANgBoWuBqD/BslVH9+71/b29mpsZ/xUCNx3x6XU/lTK9IDK3KiuGfExjhHkCEIH4R+F+rUr1+xnJ0/atPKoBcZaNhuzB7bvtHbRbgSMlSvjY/btd96x81LeN4ImKUIP7N5l3R15u1IcEj3P2YXCVUtbo524OmzPvv2O17UaOCpvVu2+Z0uf5UV7zvvEQ52+dV2emLBn33zTjl27tjYcAfp0Qe/llPYe9T807TwbOhNdnxkdt3/53HP2Ld4Vbk8PDto7V67o+2Vr0bhq6+9QHgXLxqX8ahxHe+bLGqMjcwv2X949Zn/xyisq+y370fET9va1AVuUbNrT0qL+UD3jdTZembLrxUEpHiVbXJmzmblV+/5779v3dL165bKdHRbf1XzSrrGcQ+YWffpZ+6I3eFm5sOBt5GSN4ZVxe2/xhNqTs3OVi7an+15r694tPj4vgf+MldVWVkYhZYyGkVcFgEzPNjY9tUulS5ZenbQ4hmDJJCip9B0KNfMMcxtR+QmK6DKL6EaoU6ZBfn6kIBdKo94lICE8E0MBsj4LVr7yrLTOY5W2omfx2RmrE354340H5AWv0nzibtTi0b5Ngbz0HjEf3LOSsnSfkxZiogWCHTol63lc5fAcA0dC7Wd7Q1GKPvkwwohl4/np9+0MB3WqSxzDBFvB9BslPKH8MCS4sSBMC8SR5/S5qrpUz/3UYSPDAYonePQjK6vyoT2r4iXEaGC+iPL5wIYDlYHE5sdCCu7EcADwTlKyhNNeTd1jLECqr8uao6AT97gR7p0udD8wzoS0pu/8JZDRVYd5lTk4X7b0Squlyhl7S2NtbGzcHnv4qMW6K3YpjhHObK5uzrY09gUxTTTWIsNBoVhnxy6u2mvH6+zIrjp75J46y2aCulOPk8fftx//+Me26xHx2vvbrGk1adfK16wnt0NDSW2pgiDAs/in5qdxGxO/XbbsatqWJ8Z8K09M91Oai8qi+UwLSrvoSsnz23usHFuxF199z37+6ll76smH7b/6zU9bY0vOlXy2L3NM9U0LI4wp8DY3aYmmNo3JgN6mJmfslefftO6+TssIp2u6nNKXFzjmGa+AGwEW+b1w8RTfrKF3+9p2iKnpWXv++TfsypVB+6f/h//ask3BfbwTKsRI0ZwTl14S3UNvhr/E0tRD2akPKwuzFoOnam5kDJamxRfEi9yLKTIcOHNwcg/Af+taA+iLwQqB0XEhMaylqU57O4CAhBAnUC7K0gBxJIkR1hLunYC/KyGG1VlWGt3r4EMAcIJ1yleENZBRZDaCCHduWQu/V8M6XPK96vcaHlhN5DbMgFvegwHU4uSWONKzWz4H32Jif5+GgwjutC/X4acK/L6YdoRTfkdp/S7fuSgHumQAMokXUAjEwHjGhBu+vyF4FW88J6uo3s7q9D36vbHhQBNZOEEEV6A8+afTtOolpgtNBqc3BFseai/3lkGoUDp3D4SR+zgJyuQKJqLa60Z9NryCBt4SHJcb4CjKg6MbcZFfmF+yyYk56+ltl3wGA785b44X5K5bL4X7DwIYDhhz4GSjekWCWvRsjX70icBDHWIS8FTB8PbNeXyY4HiCd8HHRHd1YsDcEwWE/RbUI+iNG78Bf7eiCde3K6wX6vwZl/5oK5OmeyZJ6MEa7vRIOgkJeIuwp95pT394iBTmpWzXd9tSJW8tyV7LJTVJ+yq4UmjyLC9MulA2IxlwbGxUQnGr7wvGtS7YX6ykq2Vr3LLP0q29KiPkq4yt6EJIkFaK1xeTpbvG6o/7G170BZ+asFalgNcR5Iuyovu16XStlBA4Q8NBFe7WA9HFJ8WnF90d0U9WUFq2UeDB45OqygGcHoQnd4slboGv+gd9FfBw3qNPFlxYwrU7oiBX8lH2yxJGEc5iwVi1RBCzZ3Vu3HBLDry5wjGqcpmgCbCIcQgjp5cncOOB6FmqspeLcr+4xPnRRMTXu2w1Ub4cdadMpNCxgpuQsK8s9L4fybY4Z5Wxa7Yixbo+mbEG5Z3Eq0kvxiVsEZSRFQsMAETFRyHhzH8PZKdStzTm7DEpe5/YucMe7Oy0fRKOOqTIZyRcEKEeIRuBkLkQ/Kgi1oZXksZ4j97tzzfbQSnuT/T02tPbttoDfX2WEw44zg7arNSVvA7gq0l8ZHtjs/U2NFu7+Nx2KbP3SKF6UorxbqVpSSetLd8oYadZ7wpHKjetiTEr2sPgtSiaw/jBeEjreU992h5pbbHHVX5XfcpSKsPxjTu+vrfgRaB0RXCsDkJ5b1e7721usme6W21Hc7seC/eic/oct/G0xhnmiQEp55y+UA0I2wc7Ouyzu3fbXn2m1AZWtyWRqa/j1iQZYWB+3j0A8CSIgBX7XW1t9rn9++0BKbq447Maz5n6HuRPz0f03qiuai8OyuuWwPZb9x62PR3tfrRfQHcaM3pnTv16amTYBmdmwzduAEcH7lYdP3fkiPXr3aSURmh/QXWDBnnvEtHAketqoLu52Z659147qL5E1QPfBfHWk0PD9tqlSza3geGA8g529thjO3dZG9G59dvHoP6GpqbsF2fO2CUpBxtBm+jo8b27bXtbh+XqstYgwb0l1qL+T9srFy7am5ev2Dyr1lUAlsDrjo5O2y669WC31FbthH+dGRqy50+ftqEagwNA4LOteuee3l6bGBm0RtUXz4j5+Rn7yalT9o033vRtCmyHcK8Kfc4uF61R4/poV6/1NXf5VooVeJ8q4id1FEr2sxPH7WtvvWNXJqZsQfMYxo0p5UP/tIq3bhWd1mtcNKYarT3VZs3xJsljZt98423761deU52H7frEpOPp8vikH/25o6vLT45AluBy2U38xo2Jki2SwlFxsGSXjl205Gzc2nOt1tzcadm2fkvle62o8pcmh6QMTFhpfsSWp8ecH8GLVutWTCqxLZTn7dTki9aab3CvJNq8wjZH8U/SOrbFV+BRziFFg7Gi7jPnqe14tjm1h+MPD0vmYugNOnB5RvfZQsfZ9Nxn739Z94m07wqMlEovl/dVHP1b0diPodRBg05PfI35VgQ8oP2e8kLR5uSCgDtpnOvlmHig78OnrVLiWNWvKD0zZKosOoHfa+xiOHAFF74pXldx/qF26HJQ33OUYAW9gnv8UwWlEfl2B5fzQohRL/2mXNIG87equoHhALyxYOBpvfywPAGGCQyGRdoonIBvz0t12chw4HMavEr8ciU0cEQQ07MU3QdelZ/fU5mR4SCusgK6CuSWCLw8ntOXwl113R10nwu8BJyOHguBtqneQZ/dyDOuMVyBfqXIN1Sk0Cf6bGlm0X728+etWfPAx596wna29di2/D7rlcyypb7Hvd04wjUpmkfOUYa2WMBosGpvn66zp+4xO7K3zurTQTnLwvX3nvu+Xb1yxb76ua/YI9vvs1ypzroad2js5VSd9e0ozQdefiv1ScsklqwxvmKpjOYu/RVnZqyscb8iWiLGQTKbscLcvC1KXkrnc/beW8fsG9990RrEL/+bf/xbtnOveLtmjzKKt9qZyDauaz/AXMopBr5AiAIvvKKvTI2N2fGzl23Pgd1+/GzUF4QK8ACKwrN7fIb3i9Pjtjx42eo7+yzd0at8wI3Z+Pi0/fznr7kh/Ld+9/MuvwNswSTOWSrfprEf0AExSCrwEc0rnPzgwBiQLu3H14pX0RZ0a05c8LheQaqbwYkwBAYhgMLDaEbpXAPSVaW9LUCINUh0hUq3sGCuf3IXoAw8mJ0mU4K/fagQ1VftrMbLXUMtrmryCtyUVYYz6Rtwt2XCZG71Ds/uLse7B0oQ+xe53LouPI+C3m1YK4S9DZ5smBba0kD1lWbc4ERPpkGBEQHlw/G9weX44PuGwH1K2+z55gDTCb+IyPWfmIMLUlWXT6RrF7+ZYDUsobmI7j5ECFqy8d+tgDEbl1TW099u9z28z4aGJ+zi+QEpIppwasC39iAkhIzpg8PG9XLhnj6ree59qImUgJarEhR9y8am/frhg+/pVPmBW71oj6LpwqpuhCZq+Z8Dt25RV97BCBFNDK5kbwQSYutWUxZbSVq5Li1BN2G5lR22fbnd8ok2Cdk3+sRpTpXkKKidu3baww897ArF5cuXfbW2QZN3Y89OyzS1SrnJr1nF14A6aLLD8wABAUHKA5XS/xLibntJWBFVaT4JtvOsexblwSdl+FU1hjcBtilUSovS4QLXu82BPCQQJdknnLCyB3YMRB8H6F1tZvuIex5oYo0A4w0nIeAiLAlCE35J75KXhIB8jwvjK1PX9U7R7WZERkZJT2VbJOeKP+kdcM445xhHYiSslqTIVZadTRBIrq2n3+obWyWwLNjs+LCvEEuD10PRNoaL5bkg2j0CEAEE23ZoUlc/FSYsLuWA1WHfwwpNqn1+ZjUGGnHTdKLOFbxisaR+hm6TllXBbam4tUphaFa7GvROvWi5Xrw0LcEnk8vrt9qrersQLTpskgDxUF+v/e7Bg/Z/ffhh+++feMJ+R9/v7+525QrhCEUsobLTiQanPZQ8tgRsk3Ly2R399k8O7LV/un+P/eb2bfZwW6s1qR4Z1SejsonnQDnsQcdFtTXTYE9JcPtqX7d9tqPJnmptto+2d9gXe7rsme4O2yZBK76KYqOmKp+43uG0icPtrfZr27fbl7Zutae72uxjnVL6pSx+UXU/2tLodWL8obBgAABnadX7PimVn9m6xQ63tViXlDdiPvQIHw92tdsX9+y2e5UHOCqrnQQcZWzDmxpV5u9KUf+4ytyvNvU35WyX6vpIf7/9+j332KPbtrkLOttGUvVp0ZKEf9HP3tZW+8yePXaop9vqQ95JrIodbW32a4cP28f37bcG4YQjzjJ6J5sJTjDY2dll92/pt0Z9rwaUgjYpqo/t2Go7OiUoqm3wS4wSKKHdat9HDxywXfqsDZCZVd0O9/XZEdWVOck9TVKi70TK2iRQ56nzBnwsqf7qa24xxNQynqSUqPJYPc6KXnr0bDPguDfKVXJLxVRWWjS3onrpBh4g9M9GwH22Y6ii6kvRtoT2SDHAE2az91AMMb7hBl8Q/+GUCn4XdV0YGLDFUOmtBvjisOaWmflFP8/fCFLIWHZU1NnyatzeHhi1USkWeI7wPjnwfXR2zk4MDLpHCndRXzPxjBv+hmeX7a2Ll2xoekYKUUHtLdnccsGujE/YG2fP2sTUuCoaGqWdF7IWHxMNZa20MG/Dl67Yd/72W/a//Iv/xf7dH/97e+XFV8WWxQPSGr8tPda884h1HHzcGvKtVpoZttmB0zZ/9ZhNX37PZi+/Y4WRi1IOFm1fR4fGp8Yu7RENrjZmXWHEkE+wxgonTMGXGTPwRt8Tre/LHAuL0i/ZVchw7wDRGC74Ln+xkINCq/ur0iPw2vK5Qm0FRyX1+1Jjo29nic3OWExlKTMfT/QeNMuq59qJSRvQXjXgZVCq0zsuSysf8bPqIIpc7nHAd4Er7uCWcljVZk5DLg2fO+h79Nu9zlRGjJV4pfOV9ur5IwQ3TNNuXQElrAfqw5ZBl5Vq2sQv3gnyJ4+wbHBaXa8QqLsbTxjLNXnhIRHX+9VbHmphTV69C4AXYRggnsE6UPnQDe1zb4YaoD85WnZ1RTSkT7YVTE6O27ZtWy2fb7Z0LG25eINlYvXWIF5wM2bAbZ1Nz8XcsVLsTWPBbzsQi+edd9621tY227lttzXGGiwmWTWbaVfV1vM6wI1cwvV0ZcpmSnhEaW6Na65sbrD8tl5r3bPdWvZss4b2vPdFSfMxHntjoxP2gx++ZGNjM/axxw/bPUd2iEeKr7CCr/zwDNJk5GVE4DRdCBZCWL13nUBAHZLlZXv6U49Znq220CT3hUO2dNKlLH5Efct4WLpy1hJNeUt39LgcA0Avy+IJMzMz1t7JyQxBPq4XInOpPhg0IiDood9jfg8Bz13Kp27kVxb/YctCXDwcuOFxoL8I1g2WKnBmrEaoJUhPAfO4C/CK1BC0g+65ICyid/fbWxD3rQCl0Y9lJPAfRoQPmM9GwJ50vC2w0kcdHUE1vjbH3QbtBmh7+Ix8PSiXyvKVx9rhEqXjb7P8QoiebpTOXbw0UQYxDm4Q0N8X1LYjAmeKVXRXC45LXbdK489rcO6/mCiSEm7UVo41Ip3T62Y0G/ZDhNs1vEX3w2cuqFfdCxP5XzUEdzZu90Zwq7S3bP8GcEuc3mVetQATIjr02bNXbeDSmPXv6FqzZkbAqoELmyGTuVugPz1micYb4+CmPgsn0I3astZXou/KmJgdwWVqxuuHDU4HUbniD4EVXnWXIOw8r6r+9PMNurkBHvPC+cvm/C9qG3lDz77qVIMb1JdyKW3Fa1OaPaXUzJctMVOy2YunrLlnp++Zp64RlGZGNKGULduxTX2bsOPvv2+jY6MemAgrPyubFeIAEBSx2t0O4SW6wvHnR3ZJkGZvOWYON/D4fFGVlt9rV3CvMj+tKqHUql7rnmvshu+xdQJlmOCDbjzZAIcRLI5csERWSnRju//2lSzxVRQf3woS3PV6+4k5oifONydftky4kEq54DtZLyFgRn0jHqJ2iZi8DziKimCJRO4vSWCm31HMaDuKfHl+Qs8kGNQTgCxYxfEVN9Xfj8nUhZEbIwBlgCsMB6CAfcfEI1BmTurFxRk/p5/AkBgDSlKOixKMiJHAvk+2QUjGkfwuJURlJhfGJCjqhlQT4pEQ1BAhR2KM8pGAJ+GEfe4FDAdKh8DhRpBKQe2WgKo3UbZYBUe5hS6oB0YGjljjmESULLodRbZJcy2u+wT9S0tpRtFnDNNmPhHe6xIrUsgCTxn6GUU0U5e2BgnpKV0JXbw7Nsp5/zO2VCj6ykpWeSfxpKFWwjcK9VZV9eEmKfYtnXZYiujuXMby4kEcG+qGBhdN1M/qk3RMgrnoNq967pQS9GA+Ywea22xXPm8d9aqznhcknNLXBEZ0ElQfEzsgL0Fpb1ODHZTy3ydhdn97uz3S22uf377F7uvusFymwff4I6SCtxRkqTKxpbbr3YPtbbanKWtH2nLuyfH5e++3R7b2+xYJcEMwWoRYUbXnwWr59pZm26ly8uKdu1ua7N6eHnvm0CH77QcftNZmjghWf6oj0vDcwrylG7LWnGuyjhwnZpgr0IzGetWffD6nd3/z6H22ozXvxhdojrZiyCJo4Za2dsuprrQDJZv3uoWnwx3t9qUj99pT9xwWLkXX8Bm9lxQ/zqjsCdHA1YkpV3C5j5GCNA/s2GG/9cSTtkv1RtFlewlKnNOT8gZOSiknGCQAHqDp3nyjfeHee+yh3btES4HnDuOlonkAuhudW/AgingAVANcoLelxT0j+BSlevyJGN5Gglmlf+fqVbs+MeG/q4Fz1h/fu9c+cvge69/Sb4ui7aHBQasIN69eOG+nh4ZVb7C5HvraO+3hHf3WnQwiomN8XdUYLysp5X3nvWN2bVL8twbAQYeU48f37LHGDAFZRafMTarvOdH9z06esvG59UfJgleCPz6i8vhkRRglWMjWuI35Vh5k53OnT9h/+Ouv2fnLl218Yty29PXZY4894nwk4GsJjY+MpZp7rKF3vzV07bT4asUWxgdseeq6LUyP2MWhd61hech5k8cfEe/3+YVLfYeXXx1u5iiJ7Hui7nqGMroSl6Ku+35UnPcKHahP0Qv33EAgfu6u64wxvetym2QzFG62JzjfEQ8hXZ3oi7RljvNQXq6Ua37B5AI9aTJQfZQf9VRengrjBnnr8rw1T6K4UhbITkFz6gOObwQI7Of10fMVyXVp8Uq8D8q6CKbo8QzAgdIwD+HhUFb9oDrlbmnxz7TGzXK96NXvCFSOBzQUztmqAPjimOqaUPoKY4B5wNugnFQ/4hhstJqPFwCKXkl1APjfXxNvTBKoEqOO1ycADPf1lNEgZbUmL1feVcUK80pYdrXHAfHrMKy4EYD2hmkA183AVVUdna8LJx6TTXn7u8whNYCXhgexjGQa8CM6qYgfT5diNructkQhY6/+8nWbnZ2zpz/5KdvS02npuNJlGi1eh+FZ81M6qXmAeYItSAFeZxfMfvqm2ZmrdfbbnzKTfq/qidcIp9evX7c/+df/L3vyY0/a448+ag3JQB5JZMMYTFWwWhHdLAcxSIinsLIy495tmklsZWHW5bFElq3QjAWl10AvLyzb1Ni0PffTV+1b33vRHjm8x7749OPWuaNPz0WnmsOQz/xo6xpgO2tpbsa3HPj2SdWHOXJaPODt905ZtrnVWsT7o3Z6vDNW+7NsWUQGUf2F98XrF6w4MWwNW/doXAeyDoBB4cL7p+z5F96xnbu32Uc/+pDnhbFiZWle5SLLBbzYZSOMHOqjhOYz3dE/tY+tQ6JftkuL09jStUuWbG23eGPQHqcCH2QhVH8HaoVzdx2GYLAW1qTdDGqF55sAQhUhkS8rdbV1qAUEvUIRZnJzujo1zI+P4WjGDxE8YKHyJVp8bbs3UmA2gtoBCaz7DY74eYd4vRU4DnV5X1Vf1XnXPP8wAX5eKCMw6Psmf7fCm9czrG91quB3eKe6LTVAOhTGOk3UqxKMnF41+FDObgXkDX2tw9PfI6xv3eZwJ+lIE6WLvtf+1QIrZQSZuRtgtey+I7vsvgf3uMdBsSpCerAaISIOJ82gzLvL32vKRKPx5iv3VeCCwm2AQJUx3Gtnp2xFQiqTXu24+7DBx7YPXn0XE3aooSFPsUk93FtBEw2RpmtB86DbCiLAIOOrEKHwHUE0NiqVmM1dHrXEaMValoQL4bCxe4fz4FrseV0lNCEAoCwdue8+u08XK3ALC/NBE+B7CGkIbxFUty1skwcf1MWK/7rxw3f4S3TRIC7GIsKRhJ01TwMuBE0uBBIEFu8/1VPCakUT+Vo+1WWEQHtWNLFX8zNfcVe9CK6ol4KbayAloz6MIbA4q2phfb/RTyha8cYu/RY9LkoZYMXd79dZSkJYJt8hBZsVuQVVV3VX/rGGvCXad4jfzIoGx1w4Q6ENLilvDS1qCqc3LEooEx54npFAk5TAJ9zVrRSkLK3Y7Ny8zRXKEhiapZTX2byEhJHREVuQ8E6dl/TqnO7NTI27sjA9v2SFXJ/VtfS7V0NpTkr4wpzSL7onibdc5RclWXOqQhljhGgChc4NH8JB0kQHq2VfHWbFH0CpnRctLCKssi0DhaUOl3+6KFhtxcDgOFOfRPMJ9I4QVy5IeNd8HfSJ2gpfxtJhHH+VsGQmaw3ZrARElQ6dKZuieBKu4QiNHK1IPaOVE8R2jAnQGoI/igpeAu7VIe0dociFVWpAlXSBTxQ3BFzKd4OLPomFwNgLxoHQo+esxmfEQzCcNUhw2i0F/DM7tttvHjxkn9y+3dolfHru6jtOLHChWe8THZ4jxYoSlpf1yZaFQx0d9rG+Dnuyt822NKmP9Ycxh1VuP+JPdISgydYTDAkEtD7c1W3/u8cetf/pY0/YHz36oH1m/16PUwF+E6I15rXyqvqtodHZbFrPDm3bZv/tU0/Z//7jH7f/9skn7R88+KD948ces9955BHbs3WH+lZlVQoWqyw77hpUN9qKceQLGu///HOfs3/26U/bf/f00/ZHn/qU/aMH7rM9uXrpauIxKhdc0ccoolu7euw3H3nYvnr0iB3a0mdb29r8JIWPHDhgf/jJT7rxoFFCLrF9ihJKCyibogtiJjy0a5f94cc/Zk/u3WN7urtsZ2enPbZ7l/3eE4/aR3Zuczd2Tn0AwNEq3ip1K3awq8M9IDBsVENOdPrA9m22v7dnzfATXPpP19aOdjvUv8XbWQ2+TaGt1Y7oXepFWlyRMR6gELUScdwzuhny2QbLQfzqv0Rjm9KLBsQ3AIrNin7ci6UGuMfJHYHauR7SqgNeNrVAn+PVsrRccs8CAkB7kHLRUJ2umMYIJ0pwhOOu/l7LSmnsUl/09HS7cA/frgUWAJP1Ocv032NdRz9t7Q992ZJbDgt/E1YWP6lcu26VK5esPDoc8NkI0ilbkTxFIytzS1aU8sQYLWkcFIXPFeIHMC+pnr6Cq3dZLWU/O0qnH9snXsI49Ge654qs5hqPn6Z7TDFF0TUxBurEu9ZOr1D+bIdDOfYVX6UtCp9shagoDceplsC5yvAyq+QEX93mmdKkmGv0iHoS58LnKZKq3+ATPodyLwL/rUqF98jX6+515X5wL3iP+xUvz71oq/MRwIPAF8Zm5hl4o94Kn94A8o48FaohKpPAjCZFGK+HXwXIq1aH8jJq7vHL7/Ndz6i3tzNs680tuD1gAGhJtlpffa/oumTH3z9mvT091t3dLT6vuZZ8VY4TsXikOKP/RUCZIj+bncfga9aYwwAZjFe8894/9b6f/rP/wH7xDPHmwoIlm9r8+XrQPMNqPvSbqLOG+Kq1p/KWirE9T+0WrplPMP7HTHJQSfxb8i568MVLI/aX/+lb1tuRl3J+v7Vv6fB643kDnjj15CYQHsvM+6J9jmCO5swVzRelxTnVISMSDnDtyRlH4kmkjaWVX5i+NDdti1fOWKqty1ItKrcKCjOzNj4yIzlI/E+8wBc7HZ+SpUSXMRaPQsAzAt7lcdiqANoIPDOCLRS6E95XPuLR7nEQdX1A/FGVSXrj+xqo4lg0gtX3cMLdCJTODQY09DbAZBp8ajJGQiZfdeRmUJZQMTpbEiOW8KLJoroM9zpgohKyY0zUMIwPA1QG+7I0am5Ea98AagfdTRDVNcTPOqAMDUZ3J6H9MMsIN6SP3gX0NXp210A/o3QIz35FUFvGrwC49E0tBJGT08m7y9dxqPcgv2oadPqs+b0ZVD/C8uuubbTZV9iEW59IwkRVdXM888cn98PP6P7fl8dBBLXvBC3evJ1A9Px26TaCGfWRZBIJk2K8KPx3ALQbZWlxsWBnT1yRoFyx1o4mrzvbhJiAg21DKKp3Vqeob6M/7x8mSAmR7rkQ4RqBYC3tJkBSMXs8alavXPF9gHUSam7FU2phrc83uSLw3+E45rvTByA+gaLoXgFheqVc9+46AFcSwCpS8Ah4WQ1LhRWbWUSJQvhUPvrPPYYoD8FLUBLfmJEiWCwlNSHvsvjiijV2bLdse5819e62/JY9knOxbof1C8HjQbC/TZMSK1KsQnK9+srLUjYXrV1KE0rWqhRaFEtfsQSYTMLxwxGAr731lr1x7H21f9WaMmk/tvEm/s/3aMzpk2OXTp45Yz998Zf2xolTjp/Wpibfgx6Mf6UNP5nE3AultOTBhgaHhuzshQtuSScmQwQc27g0dsmSuRZLNXV4+T5HacIsLUy5Eh7UKaQj/wg+UeT5zjFlwb2grvSjkO5KPZNv4HkQ9bnECU3ELsDqmR+XhuDDioWKqVsYVVLVIX2jT6ER3qMtelFKp2gEWtF7KC+rUvqLK7FQWV+QgBuzBtFEcpVI61QlYdlsk8cAYEEurTwyqlNaZS5r3htZLNnAxISNjo8JxxUpwA2uXKCUI7iCS1ZmCMpG4MeCmnlZwsYvrlyz18Dr2JgtCu/NrGbqE++GABeBAsnKKhHM/YhMYyWZKP0SziSAUGfiKND3QcwNXEmVtk6CcFxt1R/4JNhhXIxiZSXt7QOgh5GREWvON1pLa7sHhcQVn4j+Qowr5ij5uKLH1ebFVbVJeSSEBJThFdEmRz6KYqyoPKkDK1dF3WA+8rJR8kTHtIW1fnjeqvrGt3Twpp67e7d4jtOvcM2KlAeFxlBBHhp/KSmO9FlR/UUMiKCt6kPVi77nPY5KRMhmS0lqVcpRQ7sVwRvCGzSg+ibr1C6lcRwIh3h+gC+MJSkpajHiICg/6l8SXjEwME4KyGCUB2qEG04pEBXZvt5ee3zfPjskgXF3V6d1SXFuIDBWHKVUbVVbnAbU7863NBbwEOlqbrZ7+/td6UfR7utst6ZUzL1a8KBBeA7GUmB4aWtssp3trbaro82O7thlHz10yH7twQft4V273OhEv5NOlde4WhL+mHeFEwnAW/XO3t5uKfu99tDuHfapw/fYE/v3Wd3ygk1NT1s6E5wYAV6oH3FBiLXRns9L4Ve+6rPm+pTtbG6yp/bvty8dPereBpQJMDQxSOk/a6hPW0tjg/CWdK8Yjonc0tqqOm+3zx8+JFztd48L2lYvpbu9k5gVKRsdG/eAiHOafyI+ALD141P7dtkj/T2WAJdSSFKcm54h1gHTVcm3MpzWOMKLoxrY2vORPbvs3r4ea2A+Un2jVUVo6srYqJ0fHnaZCaBObeKHHxduOcoPj5P6evUDfcGl9zH2wkvSwk+3+ntrX699/JH77aknn5AS1iP0k65KxnOAt0nOVP1RCJdFP/OJZUu3q8x2VhTFVDA0zs76/FsRzgKepfsqk5Xl+WLZZmbx0hJPkGIWKM2qt2jJ4xrQdiUHc65I612nAc1bZdWZfgWv7n2gtMjsrPT7QpPyWVH9/MhFvY/rPbzVFyWoOzjT+6yEe3wAjUUwphzdqMK2A4wTGFXweiFfoF4KJYaHpYz4NXWhXOXlRgm9m1DhFaWlrik9K2msITeqigL8tZiHxLOgM316EETlXxCPiiiEtOTj7SJdCNwnfUVtRz5yLwRdxB7AG8DLVSaB8UQKOXyDcar3ovoDfEvNEyRP95ET0JpDAB94UbhXhOpXDeBC6pIbcaJn1Jn2kGcUHDHwOAjue38D4Jm2qu7gGX6zNjfqfmxJvA2vC9FaLbjHATgWXTjoPTwOllXW1HLFkqU2G7o0bi+9+LJ95rOftX379vo2rIT4IhV046j4IHROLBmMq4xzSO3S4Kq99J7mDVX9154y62gJ6js5NWnPfvPrNjU+bf/od/+hdbZIPhD9RPLAOlAZxDfAMLCcKtls6Yrkj4IbDgJPRYJdS2kXzQPFxWVbGB2ziZll++4P37AT5y7b7//DX7fHn7jfWrd0Kz9iG8xpfIqXa46uLY+gyqz8Jxpya7IbWx1LnLoSS1tPX5/19XepvQG+8DTAWzJJTAJ4moB5d+HSKaeT7Pb9ykt0IKBPMLbMjQzZWycu2/nLQ/apTzxiO/du87FOLANOT4l7uUG9yqqPcrRkY3RKA4YxjQuNU4+zJnopTk/64k2yudXn38rUlMX/2f/41RvBEUNiAJggN4LgrgaPGgQTiRB6E1QT3m3AhybpYTpiIORbG6QjAlaDF4urNr2wrMmWM5ElhIh5RcA7XB4kkYEp4edDA1EoDFcU7HXcCMCht+cWENVxI2ASiGJI+CpBTbroN2VslsftwJmTmLIrNboiQAjxHoYONrjutDySL0rZmZUAu1goSZGQMF3VR7cCp0FmDwF2N/1ag2r6dNDvm+6FwO3g7eC5Kw/0mRhBnQYGTHKtD6N26ZM28heB/66674ph1b0w1bp3gODOnbW5FqL3qP96DKyH2z2/FfBWWRrA3PKKzYuBs+85ndyYpjcC2o6QND+/KJkpYXkxZ+gWJod7dsCcoj7YGLz29GH4Vw3kH0RtLrt1F5wHqwhButr0teBCP3UQwytJiVoVI/ajO7kf9t2tLv13y0v/6yP87r/DTy7oSsoWj6uNHlGazSCKjVBtOGAo0EeMJbLNpBFyhBZ4BLQoxg4uyitxmyulLF3XY53p7VK6pDC0dEuH4bxsCXhSlhamxjzoFWMhEFCk4GlSZx89LrfRyklCeU5pcqgX3tkjmFJ/clRXPCUBUkpMULHQcKD2oMD/8b/5N/at73/fGiXYHmLyb2oN8FCFb8dDVfvnJZz+2de+Zv/2a1+3n7z8is3Oz9vj99/viofnjXTAFZaDgYNJc3R2yf7q7/7O/lrvsrqwVQpPZDxg32BhZkTDW4JGU6e31QFhTEJ+TEr+miAN7Slrp0Hh0hU4tlpogvYVax4C1J98mLil1DNh+zFJ4J/HeuarEhIA4rpYCUdgj6dzxhFxNj8mPEj40QS/plCBGz3CRVKd4HlTLxQC75vCrISHtJRICbASzpLqx3rRRYYqFJZtqbTiiikKFQJ1nfp4aHzcfnL8hP3g2Pv2y8vX7a1hKSLqR4rq06QP/eH9gBKVlABRr3lsVkLML69ft78+cdK+efq0PX/1mt4bsTMaM/DfvOraVJ/x0zZQboLVMj1xGqrY9flZe2d03F4cGLC3BwZteGZGvCRhjaoblMp8TZd7N3A0o76XJFVfnZixt4en7djYrI0sLHm9Msp/bGRYyj7KSMrpDy8DqQ0uVGOwAGkNcfEENaqUkEKssmBbCOG4/MMvWH3kdArSJBOr7r0gSUAytoQ5TmtIBSujsZWC90VRAhtjKMYzSFRjBQGJ2AUUyYkUtFlI8zzpW2gDZYN+R2nD8AAxCSvKX0q6GowBCSNfjlgElUUr1+f1VHxTwjT5UYZvSaHOKov+RkDGgIIXAeOQ7VrQLjE16EiMB75aKRqhbE5J4OjQRfUD+GFrR06KHt4B2cacLvUbih3DFdlCeaCYlURD9KEbO4T7wCsmUGSRQaamZ2xiclKKctIVf2+7yovGMu3NqY/78k22r7vL9m3p92MNEe593IfpyN9XJTUuXOFw/MWkEDfaDinpO7u6PAgjq+p6yQ1V9DsGFF/l5N0Qr62i/z1d3bZT7x3p6bTHe9vtsd27rb9TCjJjihyEc4yX7snDlinRUltjo+3q6bJD4hNHd+ywx8SfPn7ooN3nnghBuxjLtDvwbolbTspKG3uHUQBUjx7Vka0fR6Sco/y3Ce+z8wQ6hf7qXCEAf4xhPBhmJX/Oib9xHCSeBmxReGzPHvvUwf3W08QxqxgOoBHVW3hqqFd/KU+Uv6TSt4if7Zbi//SRI/bp+45YXnm2tLX7dhNXwEVj8HJWbsEzXjK9vVvs/sP32KG9O629WbwmPIaWE15oWwAoBhgNWHlf9cCD08uzdnLhmBVWxqxeZa8q31XVF1zWSWnAC25VNOU40l9JhDa7tGozs6Ih0VF9vUaC3nNQXXyYiobxGEMJxxDCPZfqqHtB9K/0Thf6Tf96VPuyxq3Su9eRskt4kNAVK4qmghzEJkX/ZeEbxRwjAAoxczvKuJiTGwNw7Sc1efsEqh/8xnDAWFrS2OIOgRPdY0l1oV2cRsApENzjqMWi+t7zFUQ0TcBCYhuQX53malzMKxoH+hUUojoRSNDHmca+1wGAhlX32i0JKHpsVSC2A22M8OExg+gf5eEnU4QAT03NzVlFbSirT7xeIdyt4QCAZsmh2nBA+UA01qk7crNv6fAnNyC2LBqDJ0EfVXWJYDPDQTGetoXlrOSKlL372juSI+ft13/9q9bW1uaLUklVltX+VLbZeSKLF+lUwnk4bUb8OHHR7I0TZm2ZVfv0Y3XW3KR+Uf5DA0P2H//Df7QD+w9Icf6YdEThrV5zca0HgNKiOGPAj9c3qo7gYsm3nCXqxP/ngqMPOYLWZSahYXluyYYuXrcfvfCmfe+Hv7AnHj5kX3z6Mevds008Wu8oP7ZVJrPER0K3CnDN/MJfeWZCeUo+wCivdjDXVxbnbGlu3i4PTNvJs1dt995+5wvI0ij7CaVFpg4ykv47NmyFsUFr6NkaBESMxrZop6T8me9eevOkDQxN2DNf+Ih1drcFXqDCpy/oaFwDHjNE4xd5xwM0hnUtqz588zJVj6UrFyzV0m5JghWDM+Id/J/+p99YdxzjbUEvOkHxHSUM5qLMb4KI6G4DUWUdlN4HjYiYxmyUr8atTc+vWlZjf6m06sGPkpoc1hWlDlvFXUqMItYYrHx9KEAhMEQGtSa29YUGEA26XwVgxuAuCBpZxRh0rxqnd4LfDUF19BVL4ekmw8GtLoD21V6C6rpwa3aBI78QdDgXnABXt6cHx51w69/XFRo+C+F2ON7sOfTkCoAYPpMawvo6Zuf41UdIkxG+1y79fViGg6B9N2CjtLVpPlRQ1tOLWLTVR+LCtIUzzEFHbU1u9MX6q15CV3tXi83NLdi1M9etSaSUyIgpSsCLcLNRG+if6P6t2hgYDjThhYYDvcgLwQQbprkVuEcUE9rioq24AiUBwQWgzfslAnhG1McbXUGi8Dd/Vff9fzccaCKqMhwwLa29uw64J94nmmTss68segdvg6WCBAIJD6VynZQ9DKVCA8KYhD8m5euarFJ1PdaV3mft6a1SwDQp6f0yHlJSSgikx8rs7OBFyzS3G0EOSwsztjRx3cssTI/Y3PiALfmkJkWosdU6JdCjwBBgBzdy3O7jmZyeVxkOQhiVwvrya6/Z5PS03XfvPXbk4AEpPsQTCNOGsK7t+o7h4C+efdZee++YhNBZ79Nff+YZy0ceBN7fNy6MGxgOLg2N21/+7d/az37xCwnbDXafhOuuzs4AZ6TDEDI/Yenmbk3ewj8Qll1ZnPG9k0GWAR35JzfUdjwrVhC4E1Iu/Y0AnB6Ea8Y/+NSU7/wDZQxgvkLAia0UJYSpDyXYc3QZq9e+srUo3ArvuAS6YUKvu8EBfiSlXz/IRB9SfHAlVDvZa6yXLI1gqhdQQho1eaeIgi5lDgWXfZ/FpaINSvn/9ksv21+/+IofH3dJ9H5xds7OzszZFfXhoXzWOpn4VQ6COdUvieZ+euGC/Ydjx+3l6wM2qTmB6Ppz6vfrEk4vT027UrRTShMrtwUJiRhqUOjYpvHG6Lj9zanT9s2z5+wnFy/ZK4ODdmpi0kaVhtVdTl1gNRtDBe1dUb2H5ufsRxcG7dnT1+2nl0fs1aFROz4xYedEOyivadHZrOo8t1SwTJbtAmojQmQ8JcVm1SZFM+dEp6cWCjZYqLggm2X1Xw3CfV8qhfN0tgG4AKpJrSIhcDUuPCGUVwoSnhtcIUjoGX1WiaWFEykSeo+6uvKs9CjnKD10Da7Rq9AzAqT+cKNnVQwll/3RbvRhjLqAXpbAG5yUgOdCOlMvYWxW9CuhlLgbysONEtCA8ozHUBLC+Uh5gd+0cFdSfy8Xy+41keMYXpRpvYNSrQ+1VQqnFLyUaABFmfrXazzQN7QrmVHewg20v8oqC+VRT7UNhYxI2vAVnxP1rl+kFW4Q5BeWi9bW3WtJts7gjaP3GNM+jpUWAwrlIEwSIJC6Y4jx5+SjOpZFT2qdt3mFVa/iovCL629gpOCUDOfLSk8QzUkMVqob7eB9vzwjBNykNYo3bG1ttR1S4nsbEpaPic82dgRlKy8MGgkMT+J7rH4j3+ANkpfwvaW13XZ1d9sO8YqOfLMr+CisbhABB2G9qVdLPm/7+vtsX2+3HcZIsXuHffTwYbuvf5tt37LFDSkLJdGAaHNuasKuDQyKJ0vZVJ8tzS/Ynp4e2yqFervKfGTPXnugv992N+bs4NZ+52OLhbIbedzgJAAH3S3NdrCnw7d/PH7woH3i3iP2sUMH3d0Y/gYvxuBH/VgNJaYH39fqzVgT3wlO6VDboXfVCTftspSjQJYU9TJvqFeIBbBcgsbmbbZySUrpgvo6kO99r3+9+lq0Fh8Zdb67IlpG4V9aLEn0l0JflOwwX7RUSu+wh1y5+zYB5evuzZp3fdVdl3sd6DmzBlsZymGf847eUP7ikazI0zaldOMGSqfwWcajQHmytYBtdxX1LwYJXxj0cSn+Ql5ShNRQz9vHKLkr3yDOgfCj/Ji3MESg2GM4ECMPjR6iGfE9D96oK+Xp4O9BHQFOPiLuAEc+gm8CI1J+mTl+LZWyVDtQ9teOIRRgEPCTG4RP8BEBxg/q5Iq18owgqXv8KlFWFWh0WUby1ormkYr4YwQYGhJqX4n6qn3VeQEYDsDXitP6jfLhucRkoJW1MQwAH8t4DGFkoT1V7wJxFE+9X2ELywawkeHAPUGSTZaxXTYztGS//PkLduTIffbEE4+7hxmGNrzKoF03HGTEy0TPzHXOm+GRyuK9k7rOme3srbMn7zfLZev8NIVjkieeffYb9ru/89u2bwfHOGoOybb4e9VAn3AKk39vyNl4YVBlL1hOfAi5uDg9sc4zgLqPDk/Zt775c/v+T162Hdt77A9/74vWoi5t7GKbguYjyR4+94j/r+sDvcvRi9yLZ2/Ei2Icl+enhfsG6bPMkWZbtnR5f2KMBJJNrf4JoNTPXzojubLBstv3Oe8CkAfZIgE/W7aUPffDV7lrn/7ME9bclLGy5D0CKyJbeJ8KKpqnGTPEToiMCUB5VnMxuPZF91Vbvn7R0u1djgvqy3ZRNxysCU63gbU0KhihHPciJgQU9agyDjyv/r0BMOnxVwsexEkMxwU1rGM1oHFr84urEi45x1PMocKEgbvdjby8bFWV7Qp8J0gZdfpVgTr5XnlRrW9X2CDPO8Hj7YCJ2GBKDJJowAloSy1eb4fnDYH+dsMBE+sNHN82J5q20QVQ5/ACB8UygZbUhxqAi8sIX+ojJnR91oLjDAbq7+trmDH/R3ATXmt/h0C6TR4F/QUTg7bE3D1hNcMO8RvRZYTvtYvW0Cd8iglxz9OhEOovguh79b1qoGXVrSPdZmk3g/XYuXvgfYQXkYD6JCbhIchP/Fnt4nv1tXl5dOfo4KQNXx6UcCNhrE0MWjiiObSp9j3vn/DvdrCZ4cCfBR/rIOqPakBwdE+DxXmrjI254cA9EdRmz7PqqjYW3A6idP5X8w604avAQk5kOODPjU41EDyBgvQMQUaKgk8GYuTkWSgJU5rgGtJJ9VfQftykGUdFCWDxuozNr+atLbnLutJ9Vh9ndUl8Usro4tg1Wxi5bnPjQ1aS4lISDnKd/a7UFjWRzF4/Y8XZCf/OJI3BINPcqYk658rLlSuXbXh4ONiuUF5yhXvNGKDnDiqM1a7+3l47et99HoioPa+JSII7SrNXJkwXfNz4jZJ1QUruyOioB8b7xBNP2tNPPunGAE9PH4VpATwO3OUulrJRKRjs0/74xz5mDx49ajkEF9JxSeFeGtdk16a2UgdB1LfluSk3gER5QkdRnfikz/wIRj1gVXA9nek5/JKbqgvpWVWIq199xVZ9Bn7iBDnUtcoRj4m0r0CvSGksSUBg4sblnfJRdPw7q6NSqFZDzwPIfEpK/8kTx+2S8FOvCbuzu8cNOU3NrcEcqfRp9m6KZpal5F26Pmg/ffc9Oz84tK7OHBE3o/fuacS1Oy/BSCKZ3uFYvTHNs39z+qy9MTRsywhzNYCbdklKxt6WvPUIv4H3gHAlXI5JgP/Tt962n165asPKp6D3OeN/UvcxOpRU7p72NmvNZKyiSRuviXkpTD+9OmB/deySnRibtRnxnwUJnbxzWe8MzM/Z9rQExNWYZSS05FtafAUbw4HEU7swO28/HBiw54fH7K3JWTs5PWvX1Hb6tkU8gvHlerL4D/2Ago1xYEnvnp6ZtRel3L0zPm5nZqXQCEut9QnLCodWL+U7lXQ69jgKojG8ErDQDSv/9/XOO6LRs9MzNiO8qYcspTLZJ88q2EpdQsMWBZkhTKDKICgmXgLMNUTRn5+bkTIy73vi6fNgZV78UekRaH0tD9xKOaY9lL1UKLmyhCEAj7ACiqrqiJLLcZooaCjYadqueQzjgctl0JDqQj4V4Q5PIjxFnH5VBvjx/bXiK9Cqq3Ru+IBvkybm3izEd0AITuMKK+WyWFh0xQP3aPKH5n3hiDLVjoqUe953jxrlQRq2XajYtbz9WFXd4wg+5nm8fKBRP85VL1y7PuC8J5uTkBrm4bKB+sSNdNSTDFUG20Jii5NWbmhXOyFLjXGXMcAF/idSLIUv6kKbfLx5+4ILpZACELbx9CEdCm5Z70rFUr+uWls+b9tEx/35nHW1tlubroZsJjAaiXYw4rmnkmggLR6N8Wp+cdl629qsK1aybr1/dM8+29rWLKW8zpqbm21WdDw7N2utypcx5cq/2gTtNTfU29bWZilDvdbX1hFs+wjre/z0cY+7kc7BH0FJwZLp0IsOPNEevumT6OdJ8Q2MNBhsUMQx2rgBS78LGB81LuelbMwsjoqmxy0TEw9Q+8GBxyFQbq6U67MyOR6sxqv8JZQdtS0FHS4IZ2VidGD4YiVYCh/vc+k7q/IV3Y+8CyIDwqpwvgqv1W+2zrgXEzSqNJyG4Nuq1B8ENCR9kTyULsZvZDb6X+/GVTlaXeI/jUEW9qJAi5SHIUEVDA0Nq+4xgOs/2x8YP+AqoAMptIxh4ZJ6ofxzzKKDyiAtQWjxPilRF932VXrVuyze4XxRCb1O5AMtUYZ+A9BsUHawah/R4JrXBGV5HgFwlK5Iet02BYAjJdMLGoei60omVGgFGDCSwnUBeQN6qMrLvQ30HgaPyMuoGvBSAJ+1wQ0DWVr1k56HwaO2jkB8WXIB4zky9tdAreGAMQqOx2aKtryasakB8dd3TtjTTz9t27ZtFx3BUxnb4EU6BMcqu+EgJblH/DnMR82xl99bteMX6+zAHrMjh0qmoWNjk2P2s5/8zI4fO2b/3T/5x9aaq7dUY4vYRiCHVQNz8op4VkL8HxqdKl3UuF60BqVd2zbKAojavqKxuzC/aD/+0av23e//0jrbm+33f+/Lds++3e6RmcpnfU5ma4OvzIsvroFwyMo+ARPZKunHKfptDBczzo8tSSDqhO3e3a95i5gM5IXnQlPAm0ivPl66dkHvTFl2q8ptunFCDbEQ2CKRaGiy4fEZe+57L9m27T32xONHrB6KEy7ZOoGM4qA6eXwD5YlBYI1eVCcMFmy1gHd6vtOTwVYJzVksxkNf8T/6H359ncfBZgI9BawDCtIFotZ5B4QVqCbcamAA8bcR+EBi4CpP8vEVQ/2uBt6Edtg3D0MtVXiHlbgg37U/JVqZmXarZUwd6YreHfzdFjQ4xe1UASbw9XUDIkbxQcHxxsQvIZ/JFpe0WqjGbdRfm+F7M3DGrVd8r5xw4/dEYOQX/YHtu8s1AN6B32HMwWC6iPKje5LTnBlCtDdfQmtYrr6uAwQJwJ9F6fkdfkbAbybi9UBtdA/8hDhyQUd9x/4hhCp3KQrpF1w4JSgtyaExaMcv/tQwnvHb0/tf9fcbf7WwcetuwEbv1ALT+a3yuFPgZAT6KKU+4qx4ULwqgsBWtwFZbw6aNFJS1PJ5MWgpJjEUI5feo1reXFfaeSdtuMlwEELwbf37QX9tjD8/PYSVQSkmldERi0l4Q5mL3ql+l0/nFTXPbnuFf/4uCHQeJgYbRs31P316Gev+AnoLHgR3Vhel6khwD4Rd9Ynwicssb4r/+4pacbVgg5NDlk3stG3ND1hzqt2SdZEAo1z8Xb3DGJHglJSynMpkrb650xVPlFVckIlrwB7C+qY2a95xj4TNIC4M+SDQZiUkN+c1eRUXNJFkA36hP883bE9Gwsq2bdvs4L591t7e4Up1cNRQ01oa/wwv7nj+God93d12ZN9ee+rIAfv8Z56x3p5eL7c6vV+UJ8GSOo+qD5eXC26kwGjQ0tLsSp/nqzYTiX1h6JzVt2/zeAg3gLyEDrYjuPsub4T3Q/AJX3NGHSuj6juMOAg7XGEKp3EXf9fS4MIeCGS+epmst7qyyhAewJmPCV2VhWnlvRjs25Ty6HmqaPqAthmrghL0WbW8evWafet7P7AXXnxR6FyyQ4eP+HaBbFYCSl1c05AE8sUZVWHBKuKvA1Js3z59xkambo7mnhAt7O9ss/uzMWsUDbBnHb43rnb+1YmTNiLFf8N5S/dKIrh725rsYCf7LoMV76Lu//jSJfsvp09L+Red1wBGhEXxhe4c0flZDRa9Fop2aXbavnn+sh0fvflMfWBCeXVL+tuSa7TtW/qtpbVVyk3JlbRriwX75qXL9rOhYRtcLtq0lPEpCfeDEmRGpGC3Zxtti+iUuAXMAR44jLGo3y8Oj9p3Ll2xFwcH7f2pGTsjHI2I97O/uDuNgE8fxl1ZxriNMCmt34ZFY8+dP2/PnT1vr6vc94XjM+MTtqz+6WnKW5P6A28AgjtqFnF6Ii5BUn09Nzthl+YW7bUrV+wdKcNTqmM+nbBUpSBlAOMRwihbMPSmaIY9rQiS9C2GnvdV3nFdE0vLllNZLY2NVl4iwnfaOA0DnDZJKWU1neC2s6rr6RHV8dpVuzA2ZrPCd30qYYOVAdV32S4WrlgylrJsPOCl1JU60O+c9e1KmWgyGhPIBgTiHBTOuvv6/dnA/FUbmx+xkdVJKXIVyyeCPbxO98oLnoPBktVjvAwCZTHgEz5v8Smar0iIvrZ01UYq0xLWZ2yiPGlt8WBVDd6TlWxHLAdif+iO50Fe7FP2U0hUnteT+xrrY3r/VOW6lMeSjVWUV7JNr8EvpV2QVhOdVDp/x2Ud3iVn6EPjfaUwr0GI4SBu43r//cVTlraUnVw4Y63JVksIb6y4VsAT8Uj0XlL8M1ERn+ZzZdnyjRqbbV2WlpLSwCql2lEoi85Wx6yuIWWX7ard03XIVz/ZtlmveReXYvBbr3vOv6gfdAsvoH7xlOcT1LvOXp9/y71whm3Msukm1VF1V52ItO48O2iU8CIex3yupsbS4l94KcCT9BgfnaXivL0y+IJ75b4w+6rG0HmL1y1YKmBH7g0TeMQExoOKFGNOP4jNzAQBEPFEUDVFzuoXKdLiW4lV8S7VAQXdjQ7qGzdFzs36qjlSC2l93tezOvEc9yJQiXj74BBjyKSSJTAC8JPn9VLe2BpQYP5TH6Ck+ikO6gPS0FwU9aJwCp2gp6Aos+WB7wRkxCjO9gZWcVNLgUdCQWMDGscQQBv5P9q6QBuoK4YByvBC+NBzvBLYVkA74vST7pWRJykPGuU+74ELXWugZwnxN0+r256SMvS5keEATwv4WHQyQwQYDQiOWM5JnhHNRLBmsOBeVT4A7aCMCjIPY7W6XgL3OGCMUIdaEH7i4i14m+jF8OYNiDwObjIc0MfCD94eHvsglK9dcdX3makFe3P+si0MFG3o3KB99MnHrKu7R/InWxKUnnKFn0yT5BrJb7UnKoj924/fNDt7zewjRys2tfM1jam4vTL0mv34uz+0dCVm/+DXP2/Z5jY3DPi4qoGy5k/GWrKxzfsvFVu0jPh5bFWzCNsUKE9yI+8WRDfP//AX9v/+t89q3JXtq5952D7y2Y9aqj5jqUbieeFtoDGi+kUxByKADkuaD+CRcT1jnDitquzSzJTS5+3y1TH78Y9fsQP7t/kchPcAixQJ5uuwP0tTk7Y0cNlSGC/7dup2cN/pGwOExkRcvOf110/Y668dsyceO2r3Ht5ltoDiz4LDDdqAb7j8Bz9yOgrulz34tGjJy9VcPz4s2kh6fAN/LrzENR/diHHgpHwz+GDY+FGgwWPxF4JZvfZK6YoaVAt6En67ARFTjK7gnhCrQeYThMrgvbU/0W4KowECdVICtS6UH1zugneVJrxo0wreCyK6uAviN55tdnkem/3xmE7XwGUI0bHc3wiidz4I8JZHV2eS9An5Rj7V9YzAS6q5dyvwlGoHLmOef8gwamkg+sXn7S6gur1MjqL/NeW0HmFA3zerJmVvRIORIWDtGQMOmtwEqh85XqgT/6KCw083Higxe8Udp74CxOSrPxFZhGe/F373p2tpyMe/rf15vuHnBwXed7c9TZgouh6hGItveFUWdE9jjvt+woeYOgo2NCkJUkxP5YP0DSDCMX/8QgH1fgrHFN4GzFPetNvAqjj3KoKE6pGScGL1DfbSi2ds4Pqo9W+Tchoy+FoI8BbA7XDl7WJSE3PGOOjvVnXwRlSwlr8++O4Xf5o0Y1K6ViYnbFXCfyLfEhgUojTVaWvv3eJaW8ESXQTfA3rx7Ua654plREPhX9DygI6qgfRMMitzcxaTosA79A8BYPlkHGFEYJFU07+lC03WWr/fWhp6NbYio0EAPulJWIQvcoRaY99eSze1uXur81XxlpQmrHRzl2YHTVKiAdz5fM9luOqJmzgK6muvveaCcaaBlU1wpsQbjUHK14Ul3yf+hqZ19/2KQN9xSWxrabHd2/ptb0+bdW/ZIQVKtBQ+rwYirV+5ImVj4JrlJTR19fTb7t277YQU3wEJ350dnb6nmLP78XZYGDxvDZ3Kr8pwEIxdTcBz6n/dx9hdRzO8akF53lfCT6XAsWjCPYq/0kV9yKcLB6Inxs3K4nQgeJDa+14X+EMRKWnu0RO8HsB7gqMY56VISEjFQOP5UrbKcyUOYX1pToJy0kakBF6+es3m5xasszVv2zqbrAEhSHPZ9MysTc/OeeR+0seF66HRCTt27pyNbmQ4UDkP9W+z5sV5CZ3qG0n9RUn1tPBZKf+z4oGbAe19avsOO9zR6so/QfoIpvZXx0/YSSmorCxuBLj4t0gA/NT2Lb69JrFSdMX7B5ev2TTRWDeBjOi2Q3lmhGuCc+akKC1KoXh9bNJ+OjBo06KDakDoZ2sFtLRTtNSEHAII/7jSn5mctK+fv2inpqbdq4LaUudJKeRTandeTK9H4yIKuoXnAUr08FLBfnzxkv3o/AUb1HjEWMA2jqmlJRsVnbU3NVl/a6s1NmBsiFvSeZTGJu+rDc+9+7Z97fhpe/7ceTccnBLPGZmbtw4pkU1SLsFjQfjEiwS6YtWKrQNnxkbtL99+175z7H03Orwn2j4jvOWUf0dGgj8BLTUGc2wHE/HMs6VkfMy+8fY79p9fec1+fuaMvXzugr164YJNiTcTS6BXwne8LmGN8UZLSwm+AXW+XYUtKe+qrBNXrzpe4N0EKF1aknInxaiDbUAqEwUgiTGsuGyZdLMrr6q845RVY1e61O8VFBu22YTjgfkGRYw/DCyr0pwq5UUpmzHLJKgTZ7ZLUBUsqU9KbItiPkbQdfpSDvrkVAi2izj/YmQhd9aJAhYk3DZ1Wz6ZF/1kLKc83QDIeOJ11Rtc0V7/8zrpsR5WpPij5BH4mpXRivJDoWuKNaqOwWedFAnqzeo1hoqKuK8Gr3ghiozKYe+08qhLS3lS+5Oqd7D1pU7tY1tti2gxbe316geVgacCHmTLUn447YRtKHgtEM8E+lmtiMapE7JviEP9Z0squ0lta0hlLV/frDlbNIORi9opf+iPdH6pgRgHEZ/wMApWfVNqHwFFMWpUNFZabGlhRn06pzzFpzCaqe14p7jRQC97EFRKUL1iuDaLpnBLZ5S5sp0Qn8exSuOSuQtPEjeAQQcoNKCdZ+Bc36Enr4/ai4cACj5GCr3ghgM/PlZ4w/ig2ntcAhR94g3QGFbH2c6A4cBBfRiHZjTu6dPAZb9kBeWL8RqZiDSB8UL8ReMaKGD1EBDLwA0FKpMjbPE2wFDBhes/WzZEMl6256U6s+0BemTbQhz86B1oKIKk8Mf7vBvM8XTGqpcVGA64x+0VP9LRjQzMe3onghXqpTJdr6qCLMd8qv1F8R/Xv0KIDAccZ1mdD+AeB8JLUEbQHKepEBJ6vqnhgHzVf37sY1UbI9jUcCCIsXiid6KtE5Tp86eu9FLeUqvdtjRUtmsXrtpHnnpKfKbD6jUugoUD6EV9IgWWYKWc5OUn6Yi+AIm99oOX6+zKUJ19/kmzbf1Fa7ZGu3rxqr38gxft3n332Mcee9AyrV0uswStvgEsHnhsA7Ytij9cmDutLp7UfCA+ru4qTU9aIptzgz80ef78Jft//It/bwS3/Z0vf8IeOnpQc1pFcpXyl+zMFoUV4SnRiLdBUEfAxwSnJYgmEo1SuOFpfr+iMkbdkIBhjzknqXnStyngXSXccXQkPAbg+cLlU84bcrsOacwF+QB4AbCAj+cA9//u735kwyOT9umnH7b+DskemQY3Zjh/CKEi/TIog5gHN+pbnpsRa0t4eoylS9cvutEh0ZRXQRofeg/jxJrhoBYCgwFDcXNwYUsEhxsGBBLtl4+EsAhCdh3+ugFROj6r3/EGqoIuUIUIitJUXwjqKD9c0b014LmIbWVaA00NjlXtu74VRPlsdjFoVwsSvoQa3wJRA6SpVmz1VvjtLoByYDDLbNkIjCe14HWpgY3ubQhhOhRT9u/Qb9V1/iDA25FSWv1H8+H5Tpv6Xv1s/d/NENTpxtNb1ZFnt24D/VeFI336oBSteSwMfXcDmDO3sK89mb6Hv30agM49L55zLxiMfi/8uy1QT+oruvTBKAG5MjsdGAQWF3yi9dLEMA2lXJN2dLmBA4VXF/Qdx/TveUkAYqLDwICxgQk+/FzBTV/Mq6JPvgdXlTFCDIQzncX+lJfy8YmcerrI4Pn7JUbCma/sgeI9rOF4A8TE3L1OStLU1GDNbbhIim5DHNaC4zS6boEv73nqonTeV+TnyX39yL/yP1WthnX58054D3xx2sMKR7USYVbMMFgpu5HWPUzC3KO/yIvAhTgVVvVEtEI7g8kwysMBw6fu4+qmL9Rg7R3+r4boid9HeBE9xnPBal71H8YDrNEoSUK+NVTapAy0WxJPgHBCrYbSwqxNXDpuS5PDEhwKftLADcV/xQX0IsGBsLyrf4viuWXRQkrponZgODgnhbR/K7ETAgHVAwMC0ETUXj7D775iq37j+CCvV/Rsg0v/+xggboCfsRy1Q88QKAcHBuyylBqCvY1L+Vqan7bdO7ZbR6/qk8m4GzcBlTBqfOvb3/J+YpL+6fMvWEoKfVtnjyvoEbi7s/LF4u5eB/Qb7RAgvKP4+MqA6I1YCfCEQPCAVQT97JffTwcr3EvT6mf2KwdCj1+at1gdxouAoHvJTJN7feCBsDo9qGFW0rhp8nckInkdKZfgfSmpc2lN6Nu3b7dDBw/Zzp07PYgbSgsrvyiL4IetFEjjbfXqD81JJy9ftWujY+qWGyOCfswJd1/et886pXA0SBAl/sPA2ITFJBy8IcV0XPS2kQGAsdAngfAZvbufrRKilZLqgBL93MWLdmVafCBMWwuUu7UxZ5/cssXSEozYm316Zsaev3LNI7JvBq3plHUq/9LsnAfL7O3tsVkJeS+NTvr7RXhmDdDeuMrblm+yreI/KHMV8UWUsG9eumRvDI+6F0Q1kAvbJKQm2yfVPt9Tr3xcplDfn5udt++cPm0DqoevdlcBBgi2Ghzs67HuZo2V4ry0hbQf/7VQKErZH7J//errdlb0Oi3cLoifTywu2eUZ5SX8bcllrAkBU3WE3huybGuot0sTE/Y3b75jz508bUOzszardycXF+2q7l8aH7f7tu+wxnrcR6VAiwbjat+MFP2fnz1nf/Xqq3ZqaMgmNJdMSBkdnJqyqyq/O9dm927ZaV0Nba6gQzdctGhR9f2711+3P/v58/bdd96z50+dsl+eOWtvnDkjPlCyQzt3WUdHZ2DM0zsZ0U82LUW/yBajIfvGW+/ZX774kn37zTfttXNnbUr91d3WHgQ6FH/B8wcDmkaVykORXLHhqVn76clT9oN3Ttsvj1+w9y8N2+LiigdabFA5jHFin7j7r/KhnoGCL6FW77MnH4+XksY4Xg1sz0gXl6y5cYfeb7RcIid5A3lJ7RSOxODUr6InjftlKZTLGvcF3+PPHKJMYUCkA6e6n4jVW2NMY3U16UYDjWTPy5Vo2uTeVGpRTPIZ/ZfEm0j8l7myoPGxMC3ai4kriEco+0ZVPJ3OW3OKPdDKCmDO0A+CsOVa2vU8bQMDgzY5Oan5M28ljQ/6GB7kSqXy5podmNbcsGrdLT2WxSCqcqChCnWnufAcpefyNtHPerDiF/hzVqv7CWvGiGEZKyxO6eeMlEfJHcgFesfxDS9EFtB3DAEYmBhBdaJLFCT29cMrPVi4JkW8A9wdW7hhnZ5n/LF7vg5ZRHWlD8mburhxQXMNhgWnDuWDkYJT1fDEoYfc01Q0SmySEsq6/jg9iH7XQFVtyFDKO/URjwNHdfqNIlukTiqL38zZGB9In8VIqhsLrJLoOV4DvrXB550Vi6ty4AB8ouizLYF2kzfIi1G+0jq+hSPKIj15gAvfDiE6w9uAbQa0ky0OSfEFlG9iPqg66hpJAiorob4ui+etzZM8U76cOuN9iPBcBQ0aPyXRS6lpvSKIwYRTGCrhWK0Gryd4h554RNnMgwD11fPNDQfCqdIQgBJ6WwfgT/1D/hsbDqItEIHXHvMi5DejOXFodtH64vtt/NqUXRKPfvozn7GW5rxl6jmhB++ClNWrrvEE8WJylpYC74sCYdvOXl21H78h2lKVvvBknWHYNo2N9198z95//W37wscft8OPPGWcFuXyTjWoTYG3QcUSuSBocGF51FKxBctoPl4Vj/Eg35Jt1b12Qnzq3/27Z+3M2Wv2j3/tI/aRp45YS3eXFTUPN/Z0u5cMbv+Bwh0YQCNwV3/JysiBxBig/r44JPmTxTdOM+BI9KXFgvX3tknOEd1Ixknk8u4J4O1VfZcGr1hpcsQy4uXp1s4wdx5pbLAFEplF8gXGwj/9N1+3lnzOPvb4QWvLZy3VTFydQD4N3tG4RmdXvh6kMcSPxy/AE09zmcutzI+j1y3JgkWD5GaMXBoT8Yz64o/+x/VbFdZARHEngLUChkFqP76hipiBUDS8CaJGRJ/VQEO8dDGWSKH7IOAIETKwkrBfA+XmVwXveA0W/x4y6lqoVWDBwWZ42AxoM6vOviqG0ljz/kZ4Aza7fxOojiiVvt97I4bx/0MIJqsAh0wW/snvqvvVEKXf4JHDevzrm746nnQ5fekzLiHNA0ehDFf1KQw2cl0PVgj13fPg/+A7EPxa/7saGOBY2bnqlsVo8BwQQxHH8uc+6WMYEI26UUACYp0mFPYOuLEgusLnfoX3WA3wd+nHdemC+x7IgO/+jPfWXzB3X3nB8MAEp2sVi6zGzbqLcc5Eorx9JV2M1ZmbcMaqJgaDYqFiC3OLEsTTvop3O4jotRZfAGPLj2CSMh3sVVUq0nNhzCHN2ps3vx+B91V4EXMA1+DV0VExRjFBCf4xBED+VJ4bAvRZfVFeRBPrn/FOmLf+ov7nzxkz7wlP8KHofjVU3+OT95nMiD+SyDXeoLWaP2h9uiTlQEJxqhi3bKrZmX010E/Ls5O2MCqlu6HJijMjtjw/68qrK5wqtqzJbmH0ms3pKgvPnLlOPsQ5cDwLOGqPrQCsEhH0L4UbbqhI0761K/rtHwjaEhpUh3XBCWvTcgmPvp+woMnVvQDE99Q+9kYTiG9yasIF6p6eXt8fnM9mpMBIsFA7wAX3mvN5V/agt87ODpFzzCZHB629ScKMhHrK8FUMitV3oCIhn7ayeks1wNf58+clwF+3RuF+fmHJZiYkTGCUJp3ows/+1/vRhYLKloNVgiWqr5ISDDAEOJ0pPXgiwntceIN3eDAzCTIEp1ydH/cJHOMBexvdQ8TzS1lipWBZCVAd3b3W3on3TsIaCfJbXBB5SNhQHjlWnMTvuN8pgSsrEb2gSX9yftFxR2R2AhR2SCl9Qsr753bssBYpZxm1jTalVpYsk++0IQk/V6QMLCIh1QAGh8f17mf37fUYAhybhujHPH92ctpOSaElrsFG0KyyHu3ttQe7ukVz4hXC04j43XsjIzaiOm4G97W12i7VOS/BpVvCWbcEswXR+bGpGbskJZ4ghbUARRF1/lBbm21txCsmKWE+GMc/uXrNLs3MhLPIesBYQoC8Lx7YLzqPjlSTIJ2I2XkJ6C9cumzzGhe171Jeo/jRA9u2Wa9ob8ndOyu2JCVgXMrzT6TIv3TlqudfDRzdWJJgt7Uhbjsl2CWzzdYk+mU/vzrZ3rp63Z47cdKGVN9qQOGeXVyyHZ1dtqevz40/BM/M5pttplCyH544YW9J+CZmSDUQd6Elm7UjqicnC/iY1oVCVRCNHL961f63H/zAXj13zsucXFi0EX1eGR93+r5/927rarmxj5aWY5A5OzZp//GXL9s33nzH3lS5pwcG7OzQsJ3SZ4dosc+NBxr3wkl5WYqm6Bdlb1LKwg/efc/+0wsv2FuXr9gpvXNueMQuiBdzvGSf3s1lOFki5Sdr+H5m1ZetGHOSuU4MDNnzp07YT0+f0fuX7QqBFNU7bfUaN+VFq6vP+1iKxroGlRtqLo+N6r0z9qP33rdfnjplp65f9/JymgtYyQx4neSHwpL+l6JDFAvHUdnmVS4nJMyLJ+Ml4kEXoUHmCcY58RDmJ6U4aD6XAr9Sl3Lldl5a+rzovbg0JyVWZUgZgifQnmA+WFEpJQnkGtfkJXzj4QUPuyCcFqQM+BgX7pzg6Dr9YSht0H3mMVc2aaN4jBs0lDcBLN2bUvmpQJcf+QwyUKm68HJhewqfA8WrUqonxBPULj3zxQbxGE4m8S0Haouv/us3Xgsr85JdJmetLIUEQwqKShCnQt+FI0anexHonhtb1HfMBX5MojBLf7lXCjy/onsoK34vyEOTkK+243XgCyv6zj55V86pv9qRFl3zG2MFxhlOQyDOAHTtARKZy/S+mxj0DD5LfmqEZZdUf31dVHr6GGU7yhvghAPyxayEQk1gRvAK+Kq+2oQRg3ZEynpZvzEw6LEbCfCjj2IleK/pfkpKVzHslzA3FSJeKvryUxC4H5UDz1G+Fso8EVBe/dy8lXWfwIjRXBZ5WfgWDvq76h1iG/jWBpXhNKFn0B/zFcB7ULzHN4jGTQS0j20K/u76fAGMPJyQgCeDb2WoAbZ1eLsk2wYLLFAwD+JqR5slK6128cJVu67x+MXPf8FyueDYVAwHzKPpmMoXXSZyTRJhkSc1FgSQxXMvrfqJCvfvXrWPPyj+n6vzk6B+8P0f2MTEuP3u7/62dfbvVLlBO6uBLV/EMWKLQExz8nJZ321efFXje1W0Kzkpjuwt2eX8uev2ta/92I4dO2P/6L/6jH3knn7LZDSeVzS/NrVaurnRFxiCIIOSSRivIUC/voVAdQhOMwjwyzZxvBA8ZpTG8+TkjL39+vvuOdiYUd+o/R7bAJyLqEpz07Z0/YIbExp6twdyPvnoGUYG9UTgIaA+HR4Ys7/4i+/ZA/ftsQfu3WHNyA/oFlV9h1EEY0YCmSKUVyiHdosS3Eigwn2hka0LnKiA5wsxH2LCC7wn/s9CwwGVcOAz+n4nEFVIxI4C4cgJ74Vksg6c2UJM+qxuDGn9GUyV+7pYeXMk6apOe8egd1CMCOziCrhbVz5APjeB8lB7g/wDxIPw24G3servdkCAFk9F+zcYABu1hXrcri7+XERK8EisgXfq0fD3CRH98Vld/2q6XPteBZ5etzd4dBNUY97/p/90IWj6czw8NPAdH9Ez4d0vmC10G/4FSt2NPtFT/wOiNJGxAOMVZ7fi4YERyxVh0SWGAZRwV2YlXNdpQogMAnjyUIdbAs9RXKkX9E07MBAwEaXUDvIKL19tD69aA4K3n/c9D11iEuDAmUr1pfsYOLy+rkyFY9Xron+qy6XzQx4ssaWtyTIN65XZzYA8qq+o/8l5taAxICGDMvUwuF+V1n/7xV/wuRkp8Jx+I3CUCzmzMxYX84w3MAnrzbA9G13+/gb3+XPaCPlWcE/1XpKyqCnZj7kJ01X/QSvVn9GfJKnQ4wBBf/0z/jx9mF99ostyhXrLpDUBYQyoArxIZgfO2vLYFX+roImKQH2Z5g53mXeKVX/jOgeN4nmA4YBYB5mWwHDABc3jSvvd737XA7S1dva4m74ebnox4bkQrcu3CtSmAWp/I4pJKEdJX1afX79+zUZHh62/f6s1t7ZaXkoSQRNTRMOSIBhLYzi4AdSzu6vLGpvyGgJxa44Xrb6uZC++d8qVW4TyeSnIBB7CGMJEzwTONgKERKLIX7h4wZaF+1Ypr6dPn7Xrg8OayBM2Nc1Rd3VePu6SeCTh9eEXQo4uhAffvsCY0n3qgwLDPVaplCAwHKh9SQQGlVri2EilR6hASfL+Fu44t59tDihQBNhjewLbTVygXp73/Z71ElLYk98pZTmrTyKGt2rM7+zqsS4pFn1SFDlu7uk9u+xTW3psi+o+MzWttrVbtqnZJHra4syk2lswNlQQoJCAhowd3NRRTh/q22K/feSI3dPRrrJLrrS4S7/eRZl4Z2TUZhBya5gv7+9Rn31p3z7bIcUTxRjjx6qk/Kvqg9PjE3p//Tv0ZYNw8IWdO2y7aL9B/dXZ0+0xHQjQeHl+wc5Pz2wYxBEvge1NjfawlOpuCdTwMnBNCa8PDapMKXVB0nWAl0J3NmOf3trl/M3PzlYfoNAMTE7Ye6PjNrtB++hbIvs/vH27daltHDlcV0ZpjNuUaPeXFy/ZpckgWnctYKAgaOThjmbLqG1pVpbUbpSXN69csdcvXLQZ0WAtMBa3q6/dCNDcLBrgeMmEjav/fnHypJ0fGfE+qQbw0tWUs6N6pwvPCNWbtqDULYs//OLkKXvu3Xfds6EaMHhAUxxfuKunJxijepfPghSxn0kJ/9qrr9s1tdGVS6XHEDE+N+fbNu7fudOa1Yf0AyeUMPehkF9Wv//ty6/YO2on+UADjM2ZRSnm4pe7u7usV/SyIOUVBZ1YER7PQ2mPXbtmz771lv3izFk7MTBo50ZHvc3jootdbS3WWac25DrdWBcZHLhGpWh9/fU37euvvWFvq19OXBuw03r/2vi45TUmeoQXTnaAB1Cmz9mxhHtyvH3xov38xAl78cxpvXfNphYW3RhXz/wIH2asVgpSIoKArXgZFOpSdm12wV48e95ePnfeTgwO2eDconhFwpqZZ4Rf562sTmOESAaGZfhTEL+E2AcV1QnvirJ4oRQ/lUksCxRx8JwUzcYy9cF8zaW8UcnL4mcapPom5QdFnnLABf2u71wl4RLDYlk0XhBPmitPqG7wFI190RPj3EQPrNC7h4Xq4t4D4mHKUXyJgJQcLZpwAwHbEdwQoHSR4QDvAjc4sGinduptKch6pjyhc4wQvh1CVx0GjDAfp1/9xkUaZZx0KPEJ9QUjkDrRP0mNSVbzyctX+JVPiTHEOMVQUC5aEdrTbzc+6DMoN/A4oI4LoeEgobLY9oDhgLw8FgBphUOU6iiYIWlx9ycOgh8HqXsxlYtyXFFdAo8Gkbzeh+645/WBDL0cDAzBGKItTgdqMzEY8BJw+lMefl/3nOdIViN9BBnRekI0URKPW2FhKSyTenHUI7Eo3Dig3LxovUt72FKBsSHKSy3V10COiEkehS5WxNv5XQ1uGFG/VTAChmVVA1tEPPil6NrjGNQAuEG2dJkzzJt6FYp11l7Zor7J+hYAAjB/5ctf1vzKaTAav6LnNEb3WNkIbpvMwO/CLQyC2flV+7ufxUw6sn3u8Tq7f7/6SnLB0NCQfe973/HYL1/8ylclt4gH1YAr86GHJVsMoenzc6dtduWaNeOBKFxVUKozWRufnLev/fX37c23TtjHPn6/feVT91lzS84aJAPViwdnWpshAl+lZ5x5PIS1dq66FwKLbX6SEjjkPvQlhZxe8KCE4iEEBsW41JJLWz2ie3O7ZLOAh7FteWngohVnJiy3/YBxAgL3lZN7M/hxjb6Al3FD4Cuvvmcv/Px1+9wnHrSD9+61jOSmiE4AxpRvU9AYIWhkVF88aqgX/IS2U8/C2Kj6rt7SGA7Eh9n2j+yMzOI5OpEGX4LPuwRfteRTRHSrPKhkLXFG4M982AQQCFFiiELGB60X4IqTkOH5wEQ+BPDVTwYneW4At2pnNVS3d0OQcIj7lq+61gB9ttZvG4CebvrnQB1xR4FRw2zD/KI8b5X3ZlCdx91e+i+YtMPvfgWZBs+i3zUQPN74WQT0RfX2AzAfYD/8hGHjYoRCKeHH42t4spv7p7Zvg1yCPyBqD9fKwpyVx0etpAGIMhhTGX48KKs/jTl3m+eeK/oblHW3oFLXfW4EXrfaPxXtnhaiawwYfmkyuOmCMYZ1XXs3bCsAXrbv7rZdB3stJcEiun83UI3L2wJ9oX6VhMyLa+8y/W50rf2JXyUk9LOCUh64qlYEeVWD04x40O0upwf93QB+8SzwTokgSOVP/C/6Xf0XJNS3qnz5wwARXVEO7OVtT7f650ZYRnhu7Oy3tl1HLN+/z1q27rf2Pff7yQlOv5ooUNQ5Nq6hVQp3V791HXjUGru3B89DCPAQt21b+61Rgq0/4Xn1Fd2LPjUZekL6vzZNdDGZcek7fD6eyWvimtYrK2JJBT96jKjf+RaOhuyWQCHBxPtavFzvkM7zgadzIbDpEyEtJaGjpb1TQtaM3XPgoHV1dtmoFI1vfPMb9v77xyUQq0wJIig1bqxQPidPnrBLUhQ4C721pc3uOXzYHnrsCWtubbf333vXjh9/3xY1hou4X3qd1QuiHzyWErlmTcLN4hsL6hkJJKrr2oWbfh4vCOFkeVYKAQ5AEoxaejWpd1h57LJ7LGCEID3KeUr51fNOeclXXjs6OiwvQSWd1wSearCl2TErzE36MZkpJnJN7olsi7XmW+wjB/fZP3nmGfsnT3/c/vCjH7HfeeRRO9zTZdlUzLq7uy0n/pNrbrO8+rk1UZay3Wm/e2C//ZqUPY5dZOV+a77Jfm3/Pvu/PPWkPb1nj+XEF7LiUwSpwrATi6ftkc4W+/KBfdalOqCgqicc+I7R4nP79tkTypPj4XAxxxV/R3enffrAdru3W8oa70AK4Tsc2fvJrX12tLfPI9nPS3k8LyX69LlzllCf7lXd2hCWeakK+IXBYZ9wtFMXBhZ4AsEOE6rvwY42a9F7G0Fedbqnq8Ny8aXASOOGnZQUGLMOKWf9+UY3LtQCdd/V2Wlt4t9sTyBAM0Ek2TbdIIXOx8kG7wEp1TXX1ivlr9EKU9dFEhN+n/T16v/NvLRQKppyOatvyLjhr76pVeQuYU8CIB42G5XHPQRuTiQoLs+7Iofi6MqecDqmuQ4jwkawIKF3YmbqJt6IUeHa2JiN1nhFRIBSPk/cHX13ZYxtbPq1qvKnVd4lvVsLtOP61JQNK89isWwTbFeYR7hmhpEeKzkLY8N7Ut4xBPCbbRakf+fqdXv92ogYnvqduCTwNfhOCKeHR6XAX7RLo2M2LcV/QcrO+OysHbt81V4+eUbf55x94M5frkNxLrpR5eXTp+1ffu979p9feMG+8fob9vVXX7M//clP7Btvv2tj0+JT4h1+GkBCykam0VYSDX4849nhEfv3v3zZ/vyXL9q33z1m3zh+xv7ytTfsz375SxudnXZXflfEqaPw40cjhnXGQwRjDLFAXrh03X7y3nF7/8xZm52es1KhbNOTM3bh/DmbIcivuqTEyQh1UtjV/244Vn6sppYlM5aVV1GyHXFQiFURXUVWiFUHTo4Ym7tmE1KaKivzQZ1EH7jSo5D4Ge/c0wW9EKSUbUolAlWlpPRIicUDif4qlYQHjECibffaYJFEfJWrJDzxLm3zPJQ3n9RB/7nM59sUHC9qi/IBF5TLd/yg+O3u1bwjXLkHBHTLfeYBoTIwEoRpeMcpR8ob/ys9RoAIzw58+vcgDy7K5B63yQ9lKpBJw+eeJui/KL2++daMKA3zUHTPvTiFU/C6JJ5En/mWB+VN4MCExklR/IoxFbyv+8qTOWxVtFgL6VmNYfV1idXwW0CAP5Xt+YY3qyC4r3qE34Nvdw9sqWC7Re1pDNXgfKmKf5SEk1PjV6wcC+ZJ39ufTBhBEfH0krLmvI5tCR5rSe/UVZZdVIjgzDUzhnxfx4rt3LJq6ZTaIHyeO3PSpjU29+0/YBlWzTcAPA1ZMMDbQBOF59+cbrKWZLN7G7ClF0MH8UC++c2f2o9++qodPLTLvvzFj1qmMGnZvi2W1Xya6WiRPIx+qvEk/hoYDaoqKbxGBgWOToyA9lakz7mHMXopfaG+6u7OW2NjPDAagE94g54RVLE4OWyZ3u0ePyHCJc84XYFFQLxagVKpbG+8dcxyuaTkmBbLah6ljAi8rzEEibcnNZ9W94uPJ0HgMaGyRYcVySvEBnRvVujIOwOcxUOPA2X4q4ALUVhOhCgsnlFlb4gTAUBEtRMcafyv9j6doHxWiG6JMOAN+oCggVaemfYyPEL7rwrKx1eOyU914/PvBWDi6mR38wmJqRZq8XbHQBsgXE1C7g4vAq+GjfrqTgDivGMgLcwXK/DkuBnBAFmVl1AA82BCFKdVZcL0NcDrtyuPJlS3ZaM2QX9+WoJw7EN/YQHp3pUL6uFKoj55N1IG9c3fw1LI5fUUM15BEJmatMq8BCvhl73q7sIkxRuPAvceYXxsUI8PA243DYhN+d+HBVFeEV7T9SkbHZ60kcEJq9f3+szGQvvtwHFLnhJ06ONqj4N1EN3jMzQi8B53wbMbhaouT8NzMVy37Ku/YOx4HaiXg3L150aBO/67Oa1H71F5WJqD+oT3qVfVX/VvNwywEZVTFdzjAEPBzX8IH2PL03Z6+orFl1esuaHbPDJ/FaxIIJ0fH7S5ocu2MHLVSgszlm5sC05NEC9dmp20+eHLUpjSVpwdtdnB8wxFS0uhSaSDyOvV0JLWRCVhhn16KXh8zfNawBWQCTHByQq1sMmYLUyPSJBfsuXlonX19FpvX58LF14XL0+tV91XCR4kodTbzFiCd9Gf4Se/EYyWrh6zvnuesJa2TstpDPYpv7a2VilR6hvhVqnEe6TME2tAfdXZ3m79/f1+zCOr5I1NTZaWANLR1GBberuNKOh//K/+WJNyr3tAUKfAIAlPUF6cPBHDKyfs8/CCf7OihKHCty+wL1r1xL2wtCz+uzjlbusE2MPAwDseBZ28lWc6I4Ux26TxlHHPh+WleYuVFtSudmvMt1kC3iNcL4luTPm1qu6cW49C3aj60x74UVmyASubGc2BKfUjK+zp0qw11jdZl/D6hf377L959BH77fvus0damq1LSmxW45dYAfT54qKUD10I7jkpxwdaGq1L5dSLhhijLcr7yS1b7LcO7LdP7tjuR9JxIgDGAzVfwHFzZnu76623WW1S/Voa0vZgb5/9o/uP2ld2b7X+zi5XQi5duWpjY6OumG8RvjualF7lDEhhYQUavPv2KPHUj23ttS/v32OdzS3u0UEsEAfhui+T9IB/45pjCAgH5YHfvN57SPTw1UMHrI2AXGLibCNhxW65ULKcFKRcOmET+j4drni6gUPzxIPbttlvHD1qu0RLuM+iQDJXEAAYvLKv++ULFxxP1QCN3S+8fPbwEets7bDUasEy5VlfrS4JN8rFzgwNu/JYPa9R3zb16R8+/bTt7NJYV7tZVSZFpbRkl8cm7KQUdvbwVwNH+X300CH7+L1HrF4kyl543hNhed1O6Z03Vc/FDRYmiN3w6O6dtquz1QjsRx0AVrxfPnvW3jh3TnzoRh0jyIsuPnP0fmtTfzEXiXOLr4gPasxeGx+zn5w47e7/1UDO9OWDO3fafrZiaKxCMwQJY7zPF0v24+PH7fzw8E04BU/tqutH9+2x2PKUrdZLIdB4820BgldU1xdPq0z1fzXwHl4VD+7aZe2NjX6vJN6LcWVKgvp/fPkNe+fSJVtww1DFFV/yYPvC9uZG0W+LexhAq+UVjUnhcHZu2vv9xydP2+jsrHsOcIFfvDpa1C6OdsR4BF5QjOl1PBxA5c9OnrB//YMf2g/fe89ev3jR3r02YGOSqbsl5A9dvmxNzXnr3r7dcsqjrl5jTvQUBPNT3YVryinMS15WvyPs84yVdjAWXWwYKIl3FsVjZzWWFhJDYpklVwKhY7wRiuIleCS4xwEyjXAOvqijn8YlWZq0pUzW5yI8dDASIBNDY1CTvxsqr/6i+pBjFqVGKy2GK1Gi8kBRLqmekcGA1XElWFvB53tSeMegEXgRrPjqPbIrvN+3KngemGwDhdzzRHaEApUvXgDs8cdTgFMZILhiSvqKnifYShHiiREV12+O9hSbtaTowfN12tdz5eseByqXeynVtV6/OfGB+lFXYh4gY/iWAQHlJtgbTp/rYhxxRffLGTyjKFkNoXzaX1b6hkwgr1RBZnpGOK+3YlayCjpB+NzrBU4pg/oqb+Y/as2WJqSISjSPCgKZNpxnGPv67Qus4fMIPF+1xwMj1jwD8DjgeUVjfqPneByszckhEEOkZfWIdVteNJSwU2fO26Rk/69+5UuaGznmNB54GxCDAg+KOnFG8bgUinlcCr065pu/MHv1eJ19+iGzp+4za0iv2MLwJfvO939kV68P2uc//3nbu3evt3MdCC94BjJXxhtYiY9bYQXP0FnLxUPvDynWBXXh9370mv35n3/LHrzvoP3ub37S+rJlq2/vsrT4dqTfYvSrLGi8Medobl4zHKic0hweZ6vBqn6UXn1SkoxDWo5KBe8EyH3hF6/bhQuXrbu7wxpb29dwiZK/NHDJ9aOm/fe794aD8iGIIZ45fsSi7qtIm52Ztz/5k6/bjr4ue/qZj1m78lvXL4xr6ZMYtzyIY0AhXt/ywrwbrJK54FQttjOUZibcwwH9pTQ75XnhQSuCsvgf/fdf3jw44i2glsjIFPdPiM0jgYaCdwTRgKmG6PlNeQF+S4OaYykQviOkfQBAIfTtCionLiRQ118VQA/uHt4u1W3DNtwBgIMIDzcBeeuDYDQwyY2MJwGTCPrqVnWo7U9/T+mJkhvg9+a8gSjPW9FDdR3uFNzSzISgiQ5CdkWJ1XdnmJogRODsqWEwK3MxxIDRRUBxkdV0MyC590/4Xu33AALh37/BaGDuKsvxot88Ct4TPfOpcnFn4mge34KgviGo4erigmg1dFlSW4jg78wEAQjchkws6NG/DxCOXDTYGOgfYTz89fcEIa5Gh6ZtUUysubXRGnLrFdo7gQDfAaZWEDJVdw9Eugnq1tKHV3jzpvu1l0ezxaVYCldCSiP9Hj2LQL/0dzdGhODdVSmnURnrjRDRd8wUfF+fNysUbCFiX5/TnP4A6O7Gm3Ue6Kw9tcPy5ZylJSzXGg7KUi7nhi9arnOL5Tp6paQ2qU/GLaWJBsMAe2gXJ4bcjW5+YkQyjyYhTdiIsvWsbFfhAFicGLBfvPy6JtUVa2dlt0oYcIjSh59ELUa5XzMc1OR3E6j8xckhe//0RVcWOZYR193a/lAned7MMwQDcqEEoYfP8PLxq+dTZ161pm1HPCYAq/yNUr7YwvHySy9LKR2TUl0vnEy5oj87O+dR/DkCkGBlUX0R0OolpKdiK1Yv/tTW3qn2t7tSOzEx4XUkgKTkU2FOLKEwr3Gf0+tVQovywvUwOG2iHBoFJPTGpZDnWq0wS7yDsm9hwJCDgsnKM7EoCPyL5T+WRNmvd6WqHoOD+E7cBXazZdFvUXVH+MZ9PcU2BwlgkhNsBeFN44cTEc6fPefxGwgkiUcKHJsAvMRTaGuXKKf8c5pncEmcGZ8wIs2DN46cAp9ghCCV9EeWCNGa//pyDXZUffVxKdOfluL3iT17bL/wQ3wElGpfVRKfRvEqqs7l2LLwWbad7Xm7r6fNntrTZ09t32V7RXOt9SqL2BXCzeT0tLW3tdtWKUqtrXk/vq5fQtvh3j5rldC/uyljR7q77ZkDB+0zUnCJ5YDRwMcwKjjCmr4TQHOn3m9VPxFfAGNKj+r8EdX3U7t323aNexTjWFk8XJ8ocfRVvcZFf0teV4s1SXjKpVPW19Rkj2/fZl85uMcOb+nzflpidVWYpL9FmapnzNpb2gL3e7UXHJMuJyH4kN75ytGjtq+zQ3SVcO+fYnnZ5jQO2cKQ05hPC1+4/GMEYFtMTrTX39pi/+DJJ+zpe++1LLQZgfJFCeUYvTnNpQRiTEkWIQYIhqMn9u2zLz/yiO0SnnxMMI9KGWeu4HdJ/fL6ufM2pXm2ev4mT7YbfP7Bh6w1wxYZqcg+riToql7nh4Y8PgJKdS1gGPnYPQetOZeFbUuRZF4CM2ZTs9P2/sCgDc1ozq8CvDp6mnL20f371B+Bd87I6KhNjg1r/miScG/2mhRygkTivVINGBx29/To3b0qC4O/BFvxMQ06H3fUk/gPeBpUA2V05/P2yK5d1oJhDWVUFSbq//jUuH3tzfc8yGStXIPxaF9nq+3p6tKPpL/HSh8xYBYkA7xx6bIfo8mRqutA73U0Ntq9W/u9j/VT3RAozqvxtA1MT9k333jT401goKD/8ayY0zxCLIa+5mbrVjtzKBaS1yp1CSnnUlB1sYp77vp1+8bPf2HPv/WuTYl+WjpaLalxXZFmXdHkwVVWW7hKBSnxUlqnV6fEb8alB0iGUT0wFvCJIWB1qWCYoTCM4Ertq+vUVTSdUP5urBD/hPYdR6KlhOqNcu5xAWie7lfE11hl5fQB92bwhgcQU37IfmxV8LRqh++LRzFSfd2DQN+JD+BxBEJvnCR9pTGKcs8YYItQvafRQFB6j2ugT48zgOFA5ZAUY0RC9eB9jlSkPr5VwXGkBLRB6d2QoJ+pinClLPlO/VDOycu3Kuh3SvSPfLpIAGuVkND7mIjxCsBo43OA0rmhQ2VJw3OyBOrg1bpf0XiO5jc+qZuQpj6+MQcBnFqRmV1wQwMX3m4+Nyp/D7wIn9W96B2UZvJPltRWjBPcD585r9L4p0/8OEqN91odxo0G6s8Vya9upKl6FoEHRtzAcMDYiquM4JhHvau6ReDDotxtDXVNvu3uzLkLGutj9utf+TXViW0KMUviaZDEA4+FJynGEFNJdVGHj0zE7Nu/1Pwwu2q/9pGKHdgimpsbFW+P2dee/ZZv33vms5+zLo3P6vbQf+XFaasszVmqSfxXPALfkIHlqzayfN6y0JvoempmwX75+hn7sz/7pm3d3WO/919/wfZsaZV8P22Znu2qV9hf6uuK5scKWwebWlX3QOcV5l05D7YoEMNAuFGnK7mUb8maaoufcBDps/qdS9VZb1ujtWl8JzS2/bb6ZnHgohUkm+X3P+DbGiLwclk8UFpOnaA+ePKcPn3e/vZvf2Sfe+Yxe+Dhey2TrZIJ1X4W9leKi35Kgm+FCMHHip5Rf7Y9AMvjw1Tb0i1s/0p6nAWeEeMAYTT+R//DV/5n5RnC2pc7BAZH+FUAkazOaVJQ5/lqWdVDvlf/BnTnpnvrgIpB2PpK5W+Z9hbAe66AiMH7PvIqQv6g4G3F60BtCLYuBOUwTUbwQetbCxAhHR0MbtSGjSHox+ApRd/oV75v3Ld+7KMzDgifHlkP0Wubvb8R3DIl+dCnELEYk++7h16walIHBiBMljqJcVCu15H3hHOEF+4xEDcqB/xHrVgzCNT0A7+je9H3tTR8Z2KnLgymcCLzsqgDv1mBkpDmyqGYfDSA2WdUp0nerbf0FUIs+ekvqlf0/cOGIMeb86XKlHcnZa7vY9V0PdpuC9HbCTH9+oak5RqJjI0Q98GBcSs+5YaDdcrYLWBdf24CrrYzqYkGK5xNq8kvME7wHr0UKe38f3d/vMl+Txix04SP2eq/2t/6cylIOEToEd1hOAgMC9V/N+pEX5VXpVguxyRjNN5kOGDlZ5k99LRHaYn+XdI4yuTbfGWVKODFhSlbGB/yqLzcTza2eD6cRV6Lv/LchB8H2NmzxZqkQCEcrEGUtuodVt839DgI61Odlt8opguaJBuaO6ynb4uv9vuKAel0eWo+lbaiyU8/jKOM1hkNnH8ENLIiQWPm/BvWtP0+bxPvkQf1xoDQ2tJqCxrHJ94nKFHZ5haWPaI7wjmK9Vr9+ERQ1GRNwKaObk3uKmdAgnoUBf38ubM2NycBIpmw+akJCcCcTorxIMxDwPeAl7GPUMqpBBDyZl4jzkJhalCVLkvvkbDhvEO9r3JicbVPfcWJBinxGLwOMB6wpQEDCqcpVCQcLszO2pIUsuKilH3hvTAz6S6RKH3ipFaYxwi77EoL3gMEr3P3Ys0tyZWCezUslVbcIDKjfDhvvqOjzfumQJRphEDhoV7CA+2kabjYplTPXDJuHflmD4hIcDxiHMD73K2eftFv5nAVZ2UrWDmpeqQT1iBlIKvPxniDZRI5Cd1SMqSMsed4anpa7Q/ygI/Xi49kNSbaco22U4r0Pfm0HWjJ2fauLVJuVQ68Hrypf/G2qRPTQP5O6r1WCc4E3tvT1m73dXXa41t67GBHu3Wp79Kin2B/ruhDeI68WOCXGc0/LZmUb4G4t6/fjkrxf2D7dtvR0mQNmvOJX8EefNxq2eYAfjBMkWeb+rGnpcU6pZz2tzTb0d5ue+bQATvQ023qUccLHialuqT0x2WrF16IZdGkPt7S0uZK5s7uLntIiu1nDx+0TxzYZ+3CMZ5xzsvVXGgKuSAvHPWrfVva2vROj8cm+MjBg/a5o0clWPe5McGJn35QG3HHhyfl1JdsK8DtH4E9pXbX6/PIzp32xYcftkf27RO9pKxMev7Up77SXCn7qQ2cosDWB+rBNgtW7r9y/z12744dlhH9qJYqS52g5/Q9Cujs/Jxd0bjhN8+JiYBR55HtW+zxPbstn8OFWGWpvmmxGMbc5Oy8XR4ft6t6r9arolHz7eN799j96hcriMZXVNdMXmQbjLch1ZP4BBO+9eEG4O1yT/8Wx29e9OMyBfO8PqcWl+wnx497TAPqWA0N6tv7+7ptd1e3lEGMYqIzf3fVDSknh4bs7MioexpUA2NiZ2en3bdtm49BoG5VuJOyvBJPu5cJsSquY8iuAnBLgMonDh/WeGx3+WLVaTaQ11AIRyan7fsvvmTfef4FO3nxso1OTrn3VK9oDR5CG7gIVFgqijdI0ZxbnrXzhWOWTsxa0seKFED1K/1LoFxOowiCEcICwEtwEZMgsTDvinBRfJJpy+MTsNIv2ucdfw8ZL8SnxzKQYo+i7qfahBVCwefieEVXXpTWPQKoB3Su366gh0aB8k2GA+WlPJWT1SsfjAEuqekfSr7nIUKLDAcYAfBISBeUn97DwOEr6vB3/RY23XDg9RdO8EbA+4A4C7qlPEWPeu7xF/SboIPEEFgO5f8EC0pKSD38BQGeBXFdXk/d98Up7mss0Jrq4xNJi5eDr1Zp3EX3hQirn5fCp7oXGrO2ovLc40DPmdeIe7AWGFHg93VhmPHYCmzVivISMPZZzCDwIfSDR0GUXwRuOFD73NsgrHMtENgRrxFiHJC/l6m0npeesz3EeSnzmO6DM47OnZPM0pLqltI9Z+cuXbNhjZevfBnDAXEMElKexceT4pGaG1IaGyjT3C9JLro6ULZfvmuaN0r2sXsXrCs3Ixqvt+nFkv3t15+13bv32JNPPWl58d1qYJG3Mj8lXp2SrE7gQdqkvtH/mVjFUppLh68O2U9+8a5957mXjK22v/97X7bDe/stxpHLUrYxEET9Bw8tLwQBDj34oN9XGzGQLc3qt9oRBj6l+5FH2AaBzBLIhAF/YhvS4JVr1tnXa9lmTtrhvmQzKe7LI9ct1dpt9d1b1vqGsUS55OveBuBX+bPw8cMfvmRvvnXS/uD3f92279wi3hnQA+DbkJYXXLYghgH9FQH6Jcc5stCJPsa4LYxe93r6iQzCE8Ec8WRiSzNxROL/x008Du4U1ohNn448FCoIRR299kzA9+rfQOT2vRn4O2roqoSiaE/IBwUUwZWZKUc4q8G/KlA3DAcwL19VDtvm9/XndQ8vCOSDgr+vjkLZJuBTrII7vYgFbUrl3Aw37gflbpzOhQ8Bwg7Bi0RlN+FXtQ+/3RqivG4Lqg97aTjNAaWcvf7soYmMFl5fLvBGXbjU/zAi0rMa4F4XpK0pM/gd3IvqDbMCf55f+L26RVH/ROC/SafLhXcxmeCII/pAggArSGLsDCD2NOG2w+BiVRmG5G7I1LUqz43gjvF1h0B+mmLDXzcAfEZ/tbAhTYrGHP8bPRNU42pzWHVX87HBSVewcvlfbaxFHgccAeMKeE2f3SnQ877yH77vF/xKjLAyOqwJWF9bWWlX39co7NH7G/0Fqden5xdGJZ+cQ8PBjVQ30lZ3S/SEFRiMUriMRfRbe9Gfs6VFu7Y4YdLBpDh0BQpPFTB+4HXzk6O+XQHFnFgGmWbONdYY8j5eVRl1rgiisGdaul1xTYjPROA0hHC7OGPpXIsH7ELpZOV5Hahe0UXOWLY1YH2SXnteDTW/We06e/xdCcaN1iXlJx0JO9EloO0AedN3fnwj9aA9XBH/Up3haXPn37bG7fcGfaDbXChITVI+MR74sW2qY0ztI0hdW3uHrvZA2a2qH/0HgawszUnZy0oZrXfDRrvS450wMjzk6VFUT50+aUvTE9bW0+9ntAMYK6g7HgZed91ju4Lny/NwW0JxWnSoNASUjGhdD4TPOitLyEpyrGNa5YvXYEDgiKrC7IzNjI7Y8oIIQTyKFUH2ataJX+ZQaPV+ZWnZpqV4pdV2tih7jAXxXTeciUZWy+L/EnZW0zlfaecIvmYpK5QzNj5pszMzlpFyqsr5OwQ2I9aDx28Qf1yRAsTReUSdz4qnI6az8pPTdwTTCJ8YBMp1S1ZKSOCUUI8kCRkm4wS9bLASAgxjUjiYmZOCee2qjYyOC391frwUK4vw5WYp/LnVguUk8NVlmv0+abzH9BxlVpKdfoi21R7akVFTs3rWpL5DwW1uSFlDtlF4aHAjCX20UuB0DNUTYw2/VV8C5mHgaGlq9vca1a608kywRzeVtLTGS1rzAXvHMbCgeHEEZ76xxba2tdo9fX32sITZA10dbvBAUQYnGb3Dexgf6htbJWRrTlyc0rOEteXb7F4p74/u328PSZk+0LfFmug40Yi7pK8GEfTnVhasPg4dpK01l7WdbS1S2nfZ0d277fDWrbalvc0Vegelh5bgCUKOG8Los5b2BtsmhbazHYNMh+1qztvvfuKT9tQ991gLcXg0RpizS77iJ0rU+2xH4JSGpJ6x4t+hsbBnS489dM82+9zOHrW9Qf2k8buC8qcP/YdySbyF5ozaK9ylRLtNwmV/W5s9tnuXfXL/HtsmfDG/M5OVE+IzqbiNz47ZwOColIeMTYovss0BnuQBPFX/XV1d9vn777fu1jYpnYsW0/harSdomeqtdIz3CxNDNojsx5/wUK9+61O5Hz900A5u6fM+wYiGWzt1hceduHLRrk/P+u9qaG3K2NHtPdbZ3GgloVSUp3eFT1141YxMT7nhYBGlqQowODy+a5ft6e4OtypInCgv2nJlwV3wr89M2HsoUdNESb8BjNXt6p9H9u/zsVVRf66q/pxU4W7pas/I5JS98OZbHg9hQThioWPXli22a9su9R8xO8SbwoVs34ogpWdZ/VlIDWrcBd5bxCugDXhPYPziqERX6NXGYA4ILgwHKbYrqdwl8WjajqcAXgWcBoC5xI83DHHi74lfsPqMYhsFKdR/rnSj4LvCj5FB6V1ZVX7unaC8MASkixgX1hsOyCtY1fdetZTugUdxQM+b4wyL4Me/I9ewfUE8WN/rQ8NBMaH5GaWbsnS5Eg4NUH/lC/iKvL668YD66QpOVdAzvUveS+oP+jOpd+mPCn2jG+TAdgbqyj0X2fUcQ0ISPIt+3RMhuG2cgEB5q+gneicC6pWdnPZ8ljiGUePIjerhM8etcBPlBXhf0SfKz40TVeDyCLyAsaS2EqNgTVYOgfcwsrhRtSrfCDD4cFSml4vCqbqh3EfzFlKAG4G4p/KD+uoqZ6wttld8oM0XLs5duGbXh0bsK1/6NY1DyRUqD0PsYt2yLcaWYVlWSUh28S1IKbt4ddneOT5jW1oW7aH9eD82Sh5vtLfefsuef/55e+qpj9jRo0d9Xo6guLJsc8tjVhZfLuQbNBc0OM0sV5asWJGcWp6x8UtX7BvffsF++PN3rLW9yX7/979ijzx42OKLjEfJB22SmzD2C9zIJd3PeeiaMUG0JiIpL2oerWiMEEvKPZ+UXngszWoeE88LjpwO6IOFlUvnL9obb5+2/h1bLd/c5P2GZ8Di1XMUZNnt+yW/hOXSl5zGpvwwGqBzAIy9i8Lj3/7tD621I2+/8RufsZYWPFaD/iTPleUF82DVem/N20Hg5RGsUXM4sZp4hy2VpelxNzBwr8xxw4xVZDJBeXKSrQpf+XAMBwJXujQZrIh5ujItogFqiRK4ndHAgXd04ULiq9IIhx8UlBX7z+tSCQ9K92EAHelWWHVEQDwBiH2E335VEHmvBi6tJmadTEoQm9Rg1JiNJWEUd1/OurqBXpiaFHmPfFpFUACDayP4IO2DQF0pwqVfk1YcJQ3Cr6ELwNOG4HSjfvdVRYwHElhXmUB0f21g1NQnqne1x4HTZpie/2vp0X+Tjos/pUfBcgulBnxcwqVHL8VYAKPFSKDnHsDF37mhGgK3wtGHRR9RPmIL/lkLPN+oLMevJjm/+B5e1WkDu1TV8ypc3g6mZxfswrkhj2/Q3ikh7leAG1sVbsQ48P7Rd3hI7VUNcRSN8P5av4Z/EcDEV6RU0dyEhMlqFy69uZYeAZHftX/R8+gvumtLGA70lujFJ1PucVFQCNyNLn+T+muMsD0rzl4zbw/vkSdW/CA16dKxeuuo32W5ohSjegn4tYYDCfhJKe0ZTklAUdp+TxBwT7SLVXxu6IJNXjxuy+MDVpaSnW7ptkxLrwT0qtV2QLivLM5ocirZ5YER+9FPfuwu5G3CFRDRQ0BTEhv1G7f7VdzyVQfc9tegOl99R7CcmZ21CU1ERFK/cOIdDzTW3tXtSpULLFxV7/HNPQ4QVDQJ43HgRoOI/3o9NLFLCZ27/J7levaoTdl19EwepOYoNrYmTEyM2WuvvybBvMl6paStRWWPQN/pi/LCjOYPCUkSIIgVQOwADCgYOjjRwaPkS+jh9InZxWV76513XFlqkRIezIG69Il7I3lWH1UZTwUugoWJq5bMhkKH5paCFIGxiSmPGN2YwjW+6AHJOPZremxMAv+KLU9P2ujVy04lbE3gDP4yK1dL81avvPFCGBkctCbRQRYDgAQovCJ8HQ4aE80vLM3ZEnhTPbJSQttaWqUYs90g7q7wKMQuYIuAGSMYHlCU2MbgbalwJruUyhYpcMIBgRtZLWbbSSAEU5YEq1jRSitL3hUubErojsfTxOj1FbeGfKsL3+wZP3fuvHHCRoPqnJei5nwYQ4XqWVrUXF5ZVp3VV1KO0kn6SMWwD9a/rHr/JhuI5SBBe1U40XvYfzH6JNVHvj9dmpEH4tK4KBcW1NB5W1yJK63oTPUhLgKGJaVWn6SN4Iu4pSOkE8sLL4Gy2rKsMQu9Y4ST9Gg54SEvekoJvy36bFQ90lKE05qzMRZkG5s9r4LauVxS3vWqk95LFWc0XlvU3jZrkpySE37xLmG+WZFiPFQYsdOFiz6+3108YTsy20RbUuBV/1TdimV0NSpvVvxRmh3vVZcbDrj0c3Fp0k7beevrbLNst9mXDj9lT9xz2HaInvMqG3oNFEPhQsomfAPDDR4V/e3t9ui+ffb5Bx+wLz/8iH3s/oM20z5ge1p22NTMJXEr0U6cPfAiN71Hn1EDtrDsa2+zR/fus08eusc+duCAnxTRKXpLCM/wEVGSnVw8LWUtbgNLZ2xr507b0bnF+lrFy4SztGhyS0veHtmzxz5//1G7d/t2d432Fkq2gEpX0oHHTy5Tb8vZGfGTmDVLwWhvzNl9Uqq/9OCD9ujuPf7cDQZOG6yc09cCjZEzo+NOIxAWx5sSJLS7N6XyWqXUzNr06pK1xIMglUqlZFJyrWQD07M2uxxs48DAkZXM2a+6f+mBo74tgrQYJMZLQ3a9cMWmlM/g8ojNTqz6UZjV8g+GKtp5765dltK7ZfEm9thLChLdqc4qe3F52a6Pjtg1jXHq3tfZbg8fPuzxWjBEIh3QjCIGP43ZosbqXHladDMsXC16m8uic64K8WM0GP14Xr1XRonXe9HFEXzppWUpzzErSJEg2CP3vX9VD3F+8YHAOIBsjIzMCiUKNwYFDBEM/rjGEPEB4ClFjLKkV/kc28h3P97Qk2oci6dhSOAer7PyHq3qM9Q99oja4DEQeEtlYZTgSEYvi7rpE08BZtF6lUNcBbY+RMcxwjPwHvVjI/XM7+k9TqsJPCVUHLRBXVQOv1NqFx4Iy2kMQRrXKkOpPL0D7ysNrv4YPnw0auzBuwPDAfKv7lI27VD5cEo8tquBbQ0Z6S4l0V8xF8Q3iAwHgfFFeKROUbkC367hxh/di4yHITCuXS5SH+uLn6y2TkdTOzgCk0q54SC6XwUx0Xdc8jhGDry4A6MB7QjS8j9HWyLju3Ff9zEsL5Vi1tlwQMq7xuXclJ27eM2uDQzbM5/7gjWIZ/k2BTHWM6Xz9t7SSVuuW7ahlVHbXr9NGE7Zu5dS9rP3crZrW5M9elRyTWuDj9G/+Zu/scHBIfvKr3/JdmusBLKTQG0ZWrpgZ+bftlhLpx2LnbOtsS0mjmljy0N2ZvIdu3LyuP3tf/qJ/egX79l9Rw/YP/mnv2kPPHCvJVY0BsYHLdXSYUkp0BEeOJWAVf9kY6vmDXDLfQzPmlc1t2P4X9uioL5me4QHw5S8gndEkD4wEMTmZmzfoYPW0cWWOfW++nNx8IqVJjTf7zlsyaagXMYBQQ258Ix1r4EQ5uYW7Dvf/bm9+OK79gf/8Ct2/wMcLxzIsT4ORbO+1SBLvQJvhwjwxMDbwOM06BlQUNngL8Wx3Oq/4uSY3s26Z70bQabHPmTDAd9pJG66Ijhf2dLv6jSA7tx0bzPwdBCxkOou5CGB3+1Fqbh2EpgFpGOE2Chd9XU78FVxCXZKHQyOW8Cd5FcLEs8ssSjFtSAGtwQjiFthbNpKUswSjVlbTZHnjUnmgwKeE46PGiZBu35lcGYqgLlhDVdZMQ2GuzYCgWv1/6oEA9zLURiqjTXVePD+UNUjnLvAHn2nTVGz1p5z78b34H0Jw3znUjnufsWnhBnPr+oPiO7cAL5v3DfVCvqvCndrNHCgT6J+CYFfwR3+v9GOtTZ5+kDpcgjxtRE0NKSttT0npo5LNY65m6e9AaS5Od1GhoPbQdAT+rspfVRGlAL60W8mcTFwTrhgLxlTfJSi+i+C4FeQ5sb/0RWmg0ZVvrt3QUP+3g06Cf7C8v0iuQQUTRyMkcD6uz61p/H/VWXxsQUMiEsSwDi/vMZwAHj7WQ1antUkwD7noDwCJS5PDVvT1v3W0NYjua6sIjUhadJOS+lYBysSNCcHLJXvkkLfZ3v27HWFeVyCapYgTRqX1Ilo3svToz5pspcQoSXZ1OFtcNig7+YXFuzP/+Iv7I//5E/s9Nmz9vHHH7KDh++zBk4e4b3oHT7D70yE09MTdomtAktFF6ZZ3XYAd9CpPlFyipODHoHez1DWuOW4IhTw4ZERT44ChMKVS8esMR23ZrWvWQK+C2Ub1Hd1pSR8SFBjn2PIe8Cx7+nUhRGhWQpQk4S7FTwEMjlfqYd3EPnehSvhuLKIKyPeKIGxAPD8VMfi/LQLH8Q+4Fzqs+fO2eDQoJ04JQVKCtZrz//Uzkuhxs385V/8QngvWJeUuPGhATt14YL99K237Ce6jl2+YqNsOZDg0qjyu9s7LCUFk+MqcftnJKMiDSvNi9cG7OtnL9s3Tp60N0YnbEZjrjmXsxZdGFHq1O6h4SGlj7lxJItSKYETF/dBvT+0uGjXp6dtYmHe8i3tlpdijrLOWfkF0UEaQUe4YYU7kUnZXFEKsNo2Ns8KsgSR4qr6AOU64zE06mLM83G7LkXowYcfsh07tllDvfpKgg1K7MDgdRscm5BSVqc5kkBPbRIeUXyk9AiHpEsKP8nVougzmNeY94sSlNnuwVyCwp6s07sscEgpx8iB63lc5Uo1k/KucaA+QyHi6MN6hCblvYgnkd7P5hrdcLAqBXNKghv5NKhM8Ip80ZjUtwQrsuJdGF/0PvvSoYF0kt94NSAfKW8pr7jjJrJSnqUSxhfG7fLwmC0INxjQvA1qK/JGplxnvYl2a0612c6GnUrPPBrwbJ9TUb5F576YEY09QTQX8ClVz1ca0/GU9dW1Wnd9l+3M7dAYyLrRaWRoWDwlWF2i/QCGC99zLhxTb6d3lZdRv7LtpF7P9zTssGyy2fLxnCUWZh1f4BTjA+PWV5VVTxT7BuEejxXc9lHKAQ+8p+d44HSluiyfyNuWRLPS5G1eynhva4s9efCQffqee+zT+3bYQ1L8t4iu8RgA8BSx0rzVFVR2FhfbgGtua+qxx7cfsqcPHrHP3HufPbWt27Z3drvHDmhxo5jq5thhrpGC2Zlvth0tje5p0pXP2/7eXvuUlPEvH3nU9sILE23WnOzUK8E7Kt15Q5NwwXaR1sa8tWv87GpvsSe2dtsz9x21XvEGAnc6O1NZTXUp61Aebeke29W01T2giDcBvjB6tYm/Ht2xw555QO92tNuqaIY95+xn98DW4E0XW6t6OjutWfXcuXWrffyxx+zQ/j1Oa5hr2FpCwEMMYSj5c8vTdmL5Jb0/YfXiCWwhIa6BGw303OZnfR8/wQyD4IjCD32v70nVj1gGs405KfwBfXhgQ33imu4nB+hd8Bm8I8VfY6YgRcYVcP9T+3kmvC9rENHn8GxoF+WZFCjn9AdKNlsVKuoTthaoIEtRX9ov+kZGY5ZMYgxgvJKb6uKGA5RmlV9tOAAHaeVHHYsalyjdFA8u9XHDkKBfno/yxbgR1FmKvcoOYilIBJXcwPvL6CW6z1zAopaPGJXDW5we7IERlYfP5uSptjPHsOUkIAbaQL31FcU5tV7RT4qH1rMtCEMN84naHsk26UUpscpnJVQUI6DNeEBUNpCb4AvUi20abPnw7cK0P0wHrjzWhOZGZG6Mo8xhuu1ZkS4hnYzAiqvi9QGvWV+Gb9FQHdDZvP36vSR8XRdPaxK9N8ayroBfujZkVzX/fOkLX7S85ul4vXhdKm49TV12uOGA7WjYJj63XTxCXFmk+crxOnv5/YQ9fm/MHjzENk1imS/Yv/pXf6x5Yqd98pNPu9dgBCxSphfL1pPaah3kVbfNUnXCr9pSkvwwfOyM/dW/f9beePeS/eZvfsZ+/w++bLt2bVd/KN8LZyzV1mnJljafjwDGB0cgOg7Yjii8CSPh/Tl91/yBt0GIj9XysmSBBcmBKN7h9kXhgjgI4xcv2NXxovXu3KIxrPkFWpoatclzJy2/66CX7Tqm51MKFi7UzxgxqvF94ewle/bZn1ljPmu/8w8+Zx0dVVtNlSdeELohOUjlh/k5qB4YFAjymMyrjf6O+mngkhsYUq0BfyuLH+DxywLD6nKw/fFD9ziggo7IwrJPZFS0Og3gK2t3AnqPd534JJS46zh5Rvfv4gryiwX7mXGt0US9Ubro8uTRdyFvIyCV73OnjTCBEALWeAOi/O4WYqtxK08vWXFg3Ioz81acmLa4CKy+p93qcjAjMduasjaD2jqtAxi/mEDUX9UgDITfArhlPhtAMKnqUwwZgxLWSXAvpPj9uwGnLzGpQCnTP76v5cNn8B18R0o/z53e+Br8F9wP0wX31v/2T128B5ONmCrsnT8gnAb8D6j9HmDq7nB1t3C7/Dd9Tp/UPApqe+Mm37iCFlVBmCREmUBfahKRz8n3LlthuWTtHeuZ3MYQYS/4WytEwAkb1PdODQdR391cZpR78Hfjt7LXhIaXVJzAgSita09q37rR59FfbQr+YNYcSeWrCxJOq58Ff2E+VXX1C9rSBET8j8jjgLv8VdeFMbWoCfHazJAlKynLZ3tcmb0JlM7PUUeJz7WEN7m9asWFOQ+WWJSAT9m4nKO8pJsCTwIHhL/ikk++HF/Eai9u3RyV+P3vP2c7JdTyXqWwaLNXT9r84CWrb+2SJI6LoYQTTnBQ3msQfYf+BEtLS/bcD39or73xhh+/tkOK8c5de9x9HIHY00dXCKxG/fyVV+z//v/8l/aD539h/Vu3+QoDOPd8w08m2pWFKa9burHdFZ+x8XH7X//0T+1rzz7r/GGX6o+ChFLW0FBvTVJ6cW33OleVCTjmlUcQFZkJeL1wB3gfUm9NxInVknVs2eFCzYXzF3w1IS+lnZMJhq5dUWI8QrIeYyBaQUJBxOo/d/W4jS2U7ecvvGjP/+IFu//+++3JJ56wJtFEvYTf1lzG+nr6bWtfn/X39Fi95sXnhcM/+8537Zfvn7BzUrhPDQzYsWvXbXR2xnZIuOuWoH/tyhUjvgFunHWii1GNz798/337s7ffsRevX7fzUs7OTkzYm3p/UP2xU8pKn5Q1nxdWyhJM8i48zKvfMAScFD7/5tgx+7M337RvnDhlP7981WYkcDZprBKEEJ7PyQ0EdeTinTHR3fNnz9i33z1jPzl5zV6/NGyDMwvWLPpsVlqUEOIt4Bp8RfWlHzAWYJRBb5hdidmMhPk5jdnp+TlfxW/t6LKCEi0rb4wDbC+DTtk/DqWhYLDaVREtZ4UHjqjDU4LTJeqTGHCyXg6B/5YlEK8WRTNS7tMS0HzLmuZEPC/wusGNnTgDeFz4iSQSABeX5q2hsdmj7yOfNEnZxJCAZwzB6NjagsICjQcr/qKTlZIUO/W5aIqVXvadY9CoEKCxOG9zE8NueNLLNjo27t5bcWQMCdB4z9AfcdEgeHLlDpXJH0B/BLsre7+5K7KnkQLkalWgmDl90y54jHgOgVGhv8WFRRubGLPm1mZLoThEdM2F4Ki0XHznHrlRPnnGVqW4SbiXNhKOv2krJQMPpmgbgCvoekZC4lk4eCfpEk16/ZU3Bnq4X4K2SBif43QttQdPH9yZMRYkpGkRad3bAvApvK5WcMHWfKH8YQmqufJSP2uMJYT/+ApeMKzEBx4VgYwSfLoSrJ9qgRSNlO3t22b3bd9uR6SQb5NCklNfJlFwvZ6p8N2gbbHKkgoT3aQbrK+l1Q5qfB7p7bSDLeIteSkB6jtVxfEWVx6JVeEyIYWC9uoZ3hA7u7psW0enHerttid277RPHD5sW7t6XNapSA6uCAcVaNGVZAH8RrjAeLC1f4sd2LPH+ro63NhFoE+euRKv+nmMAxTslaI1pBakwNX5yi9yJv1DoE4WkfA24DQBly5DfESQ1JirU5qF5rznycPAs0CppVAEMQ6UkGe8q6uOLUgo2/RP2FUYCFDuWRH37JVHoFSvBMYH8TlwW18UrSmdn1wAzgVsVcDzIvAsUu/qXRTZgt4BJ/xG4Q8MB6Ie5RkZDsizRXyPMbiYCsYHRgc+qR9p3TNC7fdtAKqnr+YrX4wK1H9FNETJSTRZQRFlTt/1VmBUUD78pUvKl/aFcir0jJOwGz4Yy2qDZ0i5ypt4BCsa5xgGIqAOmbl5r9dyk/iB6K9ayedkBowG1d4GAHj0umOECNNGoJFgKYyLesfjG6g88oyAMn0rAnQpHrA2/nX5PKUrrnLxWFjFiOztCCBKgxGJVqyi2YftIcBvR+qAdfiKf9y9xi5cvm6Xrlyzz332c5bPNUrHE24Tdc576uPi4/pM+LgRf1aVXnzP7M1TZp98qM6O7FNfiD8ce++Y/Zf/8l/s6ac/ZQ88+KAvbADQJPEGYIDpXJvzS7xQ6ZvJ6Un7yY9/YH/xn/7Gxsem7Hd++xn70lc+ad29khUoa3xQ7xddeY4hw4UoJChhRbKdx6AK+xWFH6We+SGFAk59BfDJ8vy088oo3gHAFofC3JSNTC3bmcuDtn17n+YizQOav+YvHpfs12w5yQ7IW56/+sKNBuCVLaxV9FFeXLDvPvtje+/YOfv0Z56wRx89Iv4T8O2g/Qs+77GlIqpvBGxd8KPnQ49qgLSlmUlfAEpmG93DAQ/SGIYDjSWC2SfyzXdnOKgmoOjSf94g/x6BCC9wf2C/yvrKKvX6tJsAaaIBwkWkZw9sWEWkdwOejz5XJid8fzpbH24FUblc+s/bdDOIMYYTKQoteAgmkrsHalf7pxEshpG0sgSrRHOzZdpbLdnaaJbF4qzSY0zYPn18cAjbx+kAriiDX+6F4PX4AOB4qMIFuTABIFBgZHEB+26BevGeaMqP6ZQQwWqO561nUV9FdBO8EjA62ub3w/ZE6auvKI1/ggu+h7/11P/83fAXnzd+3xjMAYg29BdBlBbge/WzDwq3y2PT59434fcQNsuJ+9VX0ArlrB9rtB42DRw66P7FswPqm5h1dgfWz7VnAtp/A4PB9+hb7Z8tFxkGbuwLVtCifPi89RX8ReWsL2OtdA2fFSlXK1LwUlIcceeqSeHfgl/r84j+HFTHoFSNSAxbTJyqM1sDPAdoyPFQ9Rk88U/+3LimSYl78YbwRAHPM6pDmFL3mQCzhaw1p/stjWt7OClVAxMZq9d4I6xb3dZERr0K06O2MD6gMSXBs6nNsm09mqxu8EUmZYIioijH64WXcDyw2siKMvvgBwcHbHx4QMKkxqOE4fLSnJ4rf/bpawJFKF4HVXQA/aDo/X+Y++8oy7PkvhOLzHw+vfeZ5V1XV9tpN36AAQbeE0sS9OIe7Ypc7j864lLnaKEjnUNqjyhpKVrxgFwAJGEGgwEGPX4w3dPdM+27q7u8r8pK7zOfd5n6fuL3fpkvX2VVG0AmXt16L3+/62/cuBFx48Ztb2+3o4cO2eGxIZs8dMSFOhUUxA1DDaB2b7z7rn3161+3lfV1e+7pZ+zhU6f0goHcDTChCPClxVsa11FvF84M/4sYjCvXr7uS4vFHHnGG23dMtMhiaoyFgiq+p0yH2t/l9LIrUVxpuQ8wNizIeIGOd/ZZUQwWlgMoSRCi05tpO3/uvYApUL+fP39OjE6r98P8/IIzBZmNFfu9L3/V/vhrX7e70zPW19trn3r6aVGYJmsVI9iOUKt4KdU1rvKmFed3v/Zn9oN33nUrAMyRubKQ8+BcAzeeituo1ruqhN4OCf+cS+dO9rcWlu3fvPGGKws4k82tAzh14zaAmY0Ndzp4cmjIfVo0a6JwrIBz//OLy5YWnv/7N9+yb12+bLdX1/z8+UoubzeWliyt3/2trdau9Tqh/sUknx39rMr47oWL9u9/8Kq9ev2uTa2mbWYtY7dWNt36gCvuBlRX+iWneY9lCMcVFrn7X2WvaO14aWraXpu6a5ckTE9JiClrnLtURkz4HXjGD6wI3OeC6opPiXnN7xtrG3Zd7Zzf3LTFTFb4r7qhjNCYc6bady+ZQ8K7igSo5mpOfbJlM5sZm1pP21wmZyuZDSuIkYIBdYsDpecoA0oYjnWQB/MCngdLjQp4oH7CyoFdXX6jQBB2ev1atH5DL/JFLDM014SDOQk1kbZuLfFNtikGDu/386p3R2e34yDzHAdVWL+AZ+yOanD0ztGvNm9UEkyhGD0XXPQ4UCrohwf9V5tfLjAxVxC2IlhBNIuJTVircNIZVOLuhIB2wUiKWClPdldpT7DSVCv6lnCKQEfL6HssLrYlYAc70AoaI8D9pmxDzwn6myBG3euFUi6c/3oDvnKLB4rNdeFlXvQVqxmJkooLvtTiEugfbleo5G0r0RXkqz7371owFDoqV9yV14mn3leMjSJ4HPBoW4KA5hiKubjGk9sfECokOZDCFR9B3vpNQuEBVjkcseCIAr4UUqpacjsvAarD6+ZAVVHsoDyJoFgJ+gCfETiKnOjrsyO9nXZwoN96OrkOM+K73hXhVVV1ceUBuK26UCwtoO2upBNutOADQ4+2Iprz+vYjOWonuJer5GyxuKA889Yt3jJeiUrojarWKqOa1dqVs6LqWVEdg/Xde0O/VYTmb0R8OFBoa/U2B/2mGuDZX98cU3Aggf7GJwLfvmtfe8U7dt19917PUUAgfCHskxdHCLxX9TyRL3j7sFgAr3iGbwEsDhz3VQxCNTjI0QTvC+EYZvJ+dIFyqIfS4RyRsjs1x7BgyClPAKGfeqP0QJmBpQX1dcWB0vvVkMojVq5aQbSXeCgb4kpXUB5YUvjNCRpYlDpBMyWsMuept8YrWMMVFBflAccDgk26YE2nLzyWZBPmWAjUISH+n/YW3L8BSqZAziC4Twg9q1cckAZrAnACXPF5wXPap7HFqqpZ8hkji9UD+dWX6UcMeKk6hhu1AN87v5EXFG+7rW1n/nnbVE+3AlG9UBigOKA8SUm2XFKfbQ9aV7OEeOFvSULt1eu37bbo+c/9zE9ZB5s2MY5dcdxP6ZSeo37krSaZlgh74a0mu3izyX76k0320KEmV8x//evP29mzZ+2v//W/bkeOYmmjcpWgmhdfh5DfKkGXY4Gez7YtLS7Z9777PfvDP/gDoUrR/qu/+lP2k1/6pHhVlAtNLqQX5u9YvH/You1dmp5BOvCqIoE/8G2mcaqNA8I1RyOdT3I+K4iPZSFCPw4R3eeLANpZzqz5TUhcAX7wyIT4KMl0pYLfolBV/l3HH5PgXssf/MtlRM9LakdHwDcEOYn+l2z25m37vT/4rlvZ/eIv/phNTI74GLnSQOnYOImJD/EjFXoegueb1SouvI6ItobyWGlplqwt3s21kxG/khFrg5ZEcLuOb2q1qp33UxyESFIfai+8kHueC/SXf7zj1Mm+ViEk1uL427r49wPPt9aQEOqvJPwweewL6izu2MfHQTO7Wh8S7lsez7XQbmXEnLMoaHAgePXgCPcXgBYtuiB9vKPDqmJ4yuubQgYRwqqITVzEvilYiP9CQDuEQCAnZktOCHjsY/nRwdvc2G7KgMCzwybkb7RsqIcHja+/Y0JhvQARhbDV4aNbGuzErT3XxEdwC54F8cIQPguJJ+KZE8AwzxrOhh/A4+gTQvBmL74y+xpx4cNCfVkPgvr8WXgxueeMM2bimKvi+RVFTRAg3YoPo0jeDePzYWtKvCCwTNaeKC9faGpPGI+OrqR1d7W79rNxYaKvgvaFoRGC515ntQXzrNBK5eN8wjL4zbiF3/5b/VaemQp2AoZGRa+Em/5+N1Z9HnvA2xwAb4npOC7BCdwLtcxB23fzuDffIPiZxPSmCD0maooB/u58doG/yhKKNzfWxdj2SzjbNY2rBzTbLF7RNr2vE+CJC73iPDAm2T2HH7VkL1cBBTuvDhrTajHrAkhwNi/QYgNcsYcDPZzZXXjvHVtL52zwwHFblHC2MXdLZLboO1vuPM8F8XvrBo3AeebI4KCE+Al79MzDdmSo09r6RoKySFMfAOERa0Ahz85ywR566GH7/Gc+43nQ7zuhhttYBWRvn7VE3wEtuCmfIxzLGJIw/OxTT9mhAwdc4GOMtsqcu8eZo5gzaMU+dSbfSmb1gYoDZ6TdSoN+63KlAI4eb9686UzO4OCA70x2SkguinSfv3DBvaWvaV26dOmiaH3M3j57wX77P/1nO3v+ki1LaMRM/pd/5md8FwgmDO/lW9lN9Z/mhOb5BQnvX/3z79utWS36deC9oP96xYyNavxPHj1mnZ1dxs0IWfXF7771pr18Z8pNSBuBq+BaNXePDQz6eXY/qyq2vEP1jorB+8r58/aH775rC1r7fNdWaRAAUFasSrjobE3ZQ6Oj1qqy3IeAxvra4qL9+xdetBcuX7V8Scw646GQl3A8s75uPR1ddmqg181SEcJzmke3p6asq7fX1vX3N2/esm+qrVfF+N1eW7ObG5t2e31DOFpxZ3cJCehaGVQmxxpSVkBpk1m3b166an964ZJ99+p1e+HadbuytOzHMXCU2MbRhWLGfTH4lb8K6mV3Indxesqev3TNnj933l68csXenZ6zBc25LrVtqLfPrTfynPVV3+C4MiZBEYUElgt45p/SfJjVuC5sbnq/sOPNcRnwmJsxME0vFTLu3wPHivh1KGiMNyWA38mU7LX3L6hTi76T3NbRbfNz8245wDV7rJ/Mb44OuECq/hHqOepjfgw0iUaIqujv4P098wnQcxfctEZAwTIS1JbVvxxpYX42Akd+KKSq+YK1A4oJgJ3lLUxDwBIEVUmJCNHbG/MS4DtcwOWt44rK36I8Nl00R1lJeIeizxWgKPJUL+gURx2aq1xthjKxxa2dmEfsKvrOMnhJnWqAMsOVmOW0VROBv4z66wQ50gJNc6US8amXQli/HVA/c0NDtYmjFmobkWp914xVgz7VmkWDB9JUFV/tRrnmWegFeUQ038v4pwK/yEOANQw9VG2OezzSB3QZB6bNlmyuqBvErGsuUHZwxl+/Ra9QICDYuuJA6eAAPQ5tLGs+IuBEUralvuW935RAHyhObitnd/LXLRatWG82oCfNEugiCqBJdqtgJeGyW6goP9rr9VNfR4WnUfFdOfGi+FngGcoCv09eNEkPgt36Wl/Db8eE02XNf44GeMtBUr1DQAf3EML9KIResbEEcEyCHlF2FstlfRe/hOCjZ/AZCO2ucGA4lBdHGQrqF/72cpUPO/juJwEcwUJGmZEvHZ0SveB3TkI+hWDBUERZoMBNCryDW6KeKCU4kuHtVzvzSgK1Q2kQV1GbCZTOaj/RVadgPjT538weji4w/9yyRwFLACwQOI4QrjOU0VIJnjfXdotDQEmSEL5XRMPL4dHAGn4hvFOXLfJT2SHQdnwrcITB10wBuMU8aanthrtCh2eigQja9dBSkIQOH6S5xRgomqffAdqgOIzotuYhZbjCgKDfxERx4bw5m3uMswZnNd1iyeqgdUW6hX8RWxftfu2Nt7SWF+2v/MqvWIxz9FHxTZJropp3KAzd35BA1bDF1W174e0m8Rnb9qVnzQ6NbvvRw//0u7/r1yL/yq/+ivMljq+VvIT81dqmR6v3D/OC+H/61T+xP/zy74mGbNvf+Tu/YF/84nMuvFN3FA2FuduqR8ISvUOBwO0VEJ+Y3VDbhSOhtQGPRcewQuBKX7ewrPU3lprcGoEiIaI6eCcKeFbMbNrsQtpm5lftwEFuvWm24sKUFWZvW/uxR/0GB/KhHVg3oABAkeBXJdby2RJelDfX7PsvnbUXXr1gn/nME/bZz31C6wqWAUpXyLpCg6sfA98FdeMn8JsUUILrnb9XvuB4YU68sP7GGSR/c0wBawNkLfIDD6JcM1nLxx/Uh3qgETuh8V3dJwQ37RNCYqIEkn1kaCjD/04mvbEsNv//BM6Aq4Pp5ID8BxAQ270BxAxDYz/eD7ZF4FskhJXTacvNLlrmmhi927NWuLNgW6sszfcu7h8VGFd3fAEBF7NGXf9CcL/0wgsEGO4O/yCox8V7cU79rsnLcRi/7aABdtKxUPi/+/d1ff4uqInw0x966M9IG37Cv+uh/t0HAfHU0zu/69PxPPyE7+rfwxxvZ3OupApCWmHTTYeq+l31Z1pgsmlN9g1/HsTZDTjBRPnkDiq1GGEVBN5+XPBFy7G+9hH+QFjBn4XZdZu6sWi5LLtuwXz4qIDnWvJsRqtdG4+PA/X9Wv/bQf3KNTksoJGkFhl9sB4hZn3/7wGaosBbYoaxARScKE1bYsFiFUJQcpj3PvnCuULbYC7EVISKrr0QtICuLOaztlRetqxpDuzbt4wD5pN03b3lVXJrWvC4Zqjfd9l3hPUa+PU9uQ3RBTEr0V0rBID8MB3vSMXt6RPj9slPPCaBvGxnL1y29ZYem5pbttdff8MW1zPeVQ5KA+MaMLFVuyOBcG5h3q9nu3DhvK2vrVgMU0UYBeoRhhDoSxgTLeRPPHLa/q//p/+D/d/+2T+zJx59VJUVDhPCflA6BBBudChJYPNdTr3rEsP79/7aX7P/8z/+x/YTn/vcjknjXyZwXhCBrjnZrr+EG6pzl4T1I0cO25gE6d7efjtx5IgrOw4fPmy/8Rt/ww4dOmTDQ8P2iU88ad0SzKcXlq23I2ld7W3W09Njw/39riAIgnBETJkatvOsLJpd4fd+oL5AOOtIxg0P7cx3GLySmMibq2tWEjO8H9CTWBBw9ABlcmtXj5iS4HpVvCv/+dWrtiSa04h7/H1XQv3ZmVlXEOOQLZPPuTB9e2nJLs7O+vjXAzlwzd6rN25YIZrya1w7OlttZHTE+gYH7PHnnrM15fXO3II7ncOaAsuIgmj/VCZvryvPpbRonvp7Q3QtLYZqC7Nr5fvirRn7Y+Hlu9MztpDO2KoE44sLi/bNCxft5Zu3bBMFRrzdSrlNK4oxRGEAI7XYlLKv3pi1b1y4ZJfn5+32yoqdm5mxr56/bF8/d87uLMyp60uGdUFBwkZR8xp/B8Xspt2YnbHfeuEF+x//6Cv2v/2DP7Z//Pt/YP/zN75h3794yQqqFAoH8LkkZhqraY40xJvK6qOSvXnrtv2Lb33L/o9f/VP7/as37T++fc6ef/M1W1+ZsY3Nddvc2FS5WqcltOJIFIG9pDYvLK/auzdu26uXr9nZ67dtTv1S3GoRsycB3+dAINjXB/oHRcGt5RV77+6MvXn5vF3lJoulRVdMgr/3BOZhLCGcklDhiovKTn68R3jl1g2wys/hS3CGHvIcxp3RBkfYfSYQz+MSRPMcG/kjBOay0zEJa+q3yYlJO6j5gkXK3YUV0UHhIPkoTxeeFcotiUBxIRqHosYFU38fKA6KEkoQpP1sv8ryWqmcMA+C11EhVHT4PKI+YV4abx7Qi/58m/6iXTDgwTMsmDijv9UUcZxHqA3y5VvPlUewhgb19z5CSSE8CuoVCNXqxJ103D5TEq0tKr89oVK0Sn5V3yXLRdvUxhbNDwnUCljlcJxES4d1aOyOt43ZYKw72EOA3ooORiQdJ5p6A4sG2qc8saQNfB+oJqIxEfgLta+g9cn7VO/hv1BeoQBkR9/boRZ58L7S2Hsbg7HhPYI21gs4RQyO0NDEADcQ3r1/6Qf6q8ZPeJ+RTu1BAvA89Tf1wHFnaNGiyrpwHlpMMA7+zTsBCgvNBvWP8ENlg6k+fjVgVKhHCEEO+4O3VeVyDSPKL6wNAhCuqhzmSqhEAljTkyhZ4INRcOm985+MjVpU5eaUBkioz7HOqCCAi3f2DUoBGx2pUmDVGFoF7AbyCb752500i16gJArSCi/1zJUQ/mQXgvpQdQmzxapdPjdrs3fXtb4wPgG45Yl47yatB94GBeIDtBErgaCeyqtWQst2xMZbDthIfNQVpjR1Zn7B5kRbHznzqLVGUdhTZ+orLknIGWnZrZ2qbHPL27a0um2DPWZaGt2K7+233rIrV67YT/74j9kA6yRxmQuZFeddgqsXW3zD4Pq1a/bv/s2/tN/53f9grb1b9hv/zZfsx3/iaa1rcS8XHGSHnc23WN+Q0ksIJz/wTHS0kl63WFeveJBAueNHEUTvgZbWLpd7geCqRq4TjrkFqzJ3/GUjpirevCneakX1Rz4j2qi8iyvzlp+9bfGhSYtJYA/5RvhzeNNmzVmOKOiFP4eewudvrG3aD145Z109nfb0s49YT29wBWWloHJyOd8EwbdCI6C0RdkBr9WSqvHW6mDaQj0pD7yHj2HTTgPhZWJt4Neig4e1vO4FMgtDAwToEHzuC0rHYGg21x58OPA0jaBnPmnAHsLHBg2gOgtiQwf9ZYDXRoyVa+whFnUAwXoQhBPlQRBodLUALK9Z25GD1nP6mCX6eyyOsxw0xdvsBD04jw8DjgxCoq10Wu34C/TNA9rszi1FAKtZMTPqqw/qn/sChEqLl+MWedCHDcGJZu1TD/zVGCBUhHDChukQ9YL0Ydh995cFO/nRDhGKXaUAIVQSiDniW8SAq/q455/fHvitgGJBnJVFOrst2jdokf5Ba+kb2AnNOH1DOERLncsGeRDEdLqSAbMltND3gWDx3n+8eMryy7fH0WKfzxYkFHLPd7A781EBiwlx8daiOje5SetHA/qU8QvHMPx7t8f1l5jLyvq66qyFClNgPb0fhBhAIJcw1/on7LygsXZrAbzX7+DgvfXfm5/iaGHbVntRXuxCfaywvOCvZLXFTnY9bkMdhx13G8GZviLHu4KdunrwBTK9qnEqWwLPuQ3vAcz8SOdOF5lT+wCMRwuM3vqcDXcl7Zd/9kv21Kc+Z6MPf0r06YB7+2VRf//99/U7beckcPGbO/rfP3/Orl+/4Yz2oUMHrb8zafEuLZpo8uvmMXN9T+CZ45jmfjj/vTJ6x8LdGOrT/YVAWKw+Deqn/O4Dbj5eylu0vW+HnuDg7siRYzYxeUBVuTct/d/T1ydBedxGx8bsH/6D/439N7/+s/bf/r2/bf/gv/6v7a/84i8GygLmBAGX/zCrEgj5uyuZtI77KEFQFkwODNrEYL9bLvjRGfULDq+4Vs9Nr+8DeLD3aytRKqveCD8w/zBOjP1O3zcAOWKV0tnVZZ3d3dauucXxEwQYjlHsB+SEEzd23FBmZDfBvyanIecvX7FLd+74jvy9gMAlYaIqWsbRGotYTv2zvLJsm5ubdnF+0dZz+VrcXUgXCnZ1YcE2RQMpr1kMZou48WYJqZRzc2nJrs7Nu0DUCNeWVmxGwnVONJMjBwnN9bwY60yxrHLn7fXrV+x3X37Fzt2dtpm1Nbstof6FK1ftT9952xaVpkP9wpzd1JwoivZEUl0i3VGbWl60L7/2qn1dzPDFu3ft+uKSvXx7xn77jffttfdes6MjPTbQ22urK2u2NL8kmtviQvINxfvDH71i//xrX7N/9tWv2v/0J39i/+G7L9jFuSUJlRJo1MZqsWTVspjXurCZydu33jlr/+ob37Z/+ifP2//0/Lftj95827JiNiuq187oMqC1gGCFKMiu98zykp29dtXevn7TrszMWVb4yBiSzi0Q2AKOiacoai3jufAF4W4zX1Dblu3C3Jxdk/CwzrqmNFstcRfbXFiug1AQqv2had3ieFgUrYVJ5vpN/EsQfNc9FuzuNxfWVKbqq2cIsS6UO8lQafCAxK0F36UnKC8CfwfoXSsXUF7c5EHbcHSpGB4HAdLK6mNRco4p+HpXK4P4JXb/9dzrpudubaB3JawNvEJeKeeJKlqDcQBdUd8xBrxGweH1qrXP12K+wyBBZbsgvg2BJdqh0pVW+Xt7FOgXaGDCyhbPLFlrE8KI8ktGfeeYY1VbSbVH6RUx6BOl8TETX8HudEq0HL8E6Y42FyJcYaBvHCryHoGfmwpQA3j7VT43ErgDRbpOgTfwswjvWBEwyrzjOab+WBzgWyGEHZ8CDIH325YlNLf9OkT6l37gWxDc7IDSgN320OmiZgjlKU+uDaQSXg7tqw0rO+MoD/g7UIYEgTUSPyGBrBCUQd3vB7TZ4wVRHdwqoq49EaWvat6Am+F6hCWE16cuXj00iyfAuqOUiO+kqQcsCAKlwG5g3fHjgi3B36GyIQTa7BtkbO7WykUOoZ8I4fGm9EbOvv9nl+1r/+Vdu3h2zjKbwjO9AHfhzXDUyVpCGngT5qX/Ji/kidrfQEZ4slbdsNJ2QMNzoklXLl30uE8++Ql/xlgTPyoajh8ZMazBc0FBS93lO9t2a27bHjpk1pkQb3H5sl27ds0mJ8bs0WMjluJ2CxfaURxjGdCnPFpEJ4p26dIl+9f/6l/aN7/xvH3u08/Y3/rbv2qHTx6kyB1gw41d/PCIQghBnhu+ppOfAzQAuqr504JFZ+05RxGqWCaIZrWkaldRQykqmtOby6KHOAA2Gxzssc/++JOWUBPz0zddyZEcntzNR2X6bQzqw2jHrn8qgJ1/nCu+e/6OXbl+x575xGk7fGhcb4TxkiHcSkBjwzWO98iXwjU/wqA1LnTADUAnS8vzng5HiR5PsoEf69d6j4KYNqlCii08IeOdzPnNwNcGfyfwqf12IUvv9ws7cfibiUqB6twQePcg8Pe1PBrBHzEva5P4Y4HqhXORKgKSiKC36z6fDwuSPcxaRUzZvRUTR/0gvB9Uz7CvCJz1w5SHQazvxwCUD0qfrlYriREqctBHyBTpwAM856GYXEFcyrxf+ECgTBE1cZdCGAmREO0GUE61X/vDg8raeSeC4soDMU2+6NWe77zfD6gb/VIL3kcEiJNe61eAc/cJ3p9kQzxH+oZAPPUp8eqfh+PAR+jivHuQ018MEFjZOdxOZ2xLY0rAq78rBmCORZQRIgn8RjjA5K25S8ytGMeW3j6LSNCI9PVbpJeg391dIlRJN+0KicFO/WmX2tciQSEiRp605ON+PlgYYVZEXLdRRHDeX3XxYwK1MQnxufE3oR70hCVYz7fs2Ilxe+jhg4HpVB0Evbl/H+68g8FTXWAkWrhCRsRUI+KfME7jx98yj6pqu74f9KnFdhwvLy1IiBLzj1kaY64m7RcYszDslCgi6goq9S+A0gBE4YiC45A+xAtThJ/dGoRxAm03yscIzvn8WfC8Pl74ETco9MnZrcJttzrYDxByGdfA8qG22NWgkttwxUC8d0LvdhfnEKqc1S2KUcQ3Qp3PA4B6YgbH2GP+39Laa7l1CSiZ9UAoLWbswMSkff7zX7ADByZtQcLZ3elpK0hQ20hvWiaLg7hme+j0w3bk2DHrwNGO6A7n9P3+fOqq9/uGWj+rcAX95m9CfRzheX3ws5+aEx54Vp/PRwBoFTdHuK8HMWT3BVUNCHECqJ+HHoGv+7xX7fy6uadOH7P/9u/+bfv7v/Ebdub48WBtgQApgAPum4PdDj3Hadvjhw9bH84L6wCv90f07ukDB93qIbh2UHVXP7Rr7fjUsRPWJnof1GsvsCt2bHDQDvT3O03hPH9CDAx+DmKxiJ0YHXXFwn7QLvo+LOEYBtyvYyR/hQHRnrG+OuebdYAC45jyjEdVn1jC4smEcWUiTiXfP3fOZvexVAhAc0d4w1WK0WrWRsdGrWdwzDK5rG1urrtQ6oJTA/AMXwwIcVieYGVQQhis4tSrbFnhaxqa2EDjABQEXIGXE5OZFa1M1Hxy5DQ8m5UmuzTLkQLRwVp8gHzm19bs2vSUFd37NvRTTKPygVnDnP/W2rr7Y3ChqAakS5cq9uqMmNr1adHmectsrNn6+rqGvmKruaJ95+I1+/Lrb9nZ27ft+vy8vX/njn319dft2++/b4sFVYo5XsoKYVjAgrFAIfLOjZv2n178gX3vvXN27s6UvT81bV9/+x37Ly+9ZO/dvOHWIhqYnTQEhCccSJL2d374pv2Lr3/H/uev/Zn9m299y778ox/ZaibjedP+quZyOd4url+MtPqZ9YFbPJ5/91373R+9bv/xldfsd155xf/2awgVf+fsP7FVns9f4URZgsfdlWV7b0r1FD0p6vnI2JgEkILduHGj1ltBf7nwLoEJJ60o8la0zl6amfV+uTY3p7EVTorWcmY3FK5dICc9bdR3EFS+mk2eIa/ig0Yclc9PFBienqDfjJ3XQe1HwIqwYy+8QpjnuSsxwvK0RpDGnymuC6aKv6VCtfIpnlZT3tXyRfERKBFQBlRcKV8pSngRLS/pWT7a4X0fXK1InipVfZqIR621NWmxZpwjFq1JfcbtCFu+wy1BFmFc4nMxis+Zou+4VhGAGEMFTNfZYeb6RQQnHDmqI7zObqqt9og6qa4I20HA4SYCsd9+QGzV3/tPdcKMHj8G7gRRb72/yE9l0QdBvC2LM/+Uviz6A0/h7yjHP6FgLxwlPYoDgtIR13PUN34TVEErg7+KF4G30G+EeoR2HBVypIGrLT19+M2Gh74D5YzKquUPoEChbThbDIFyffyUJzcW+Ll4yqwBPARHKrbEs9KmkOZikcJRCqwV6uMDgYJD+CW6TZodUBm+202/KE39+uGKCNYK6DxtrHsXAutIVf3C8ZfwecArqwz63NeIiCVSMXv0yUkrrGXtO185Z69895rNzWnNUb1Q6ni+ng5FBVYNgaLA+TX1qfOcCvyNg9jWVLtbI0DXV9Y27KpoSG93u01Oig/BKaL6k6MKpA2sMnbrPDe/Ze9fYe02e+RI1W5dfd3Onz9vR48esc998gmrbogmrC/4Gq0GWoxNCNUFR7hvvP2G/dt/9299HfmNv/bX7W/8lV+z5x7+vE10sukS9Cvra3Fxxnfh3a9BrWzv50LW1/wIjiDpI62/+BfA9wD+aJq1/iiBx/ejBZpjHJVz5Qd4qDldFn+kjvDxv35z2m7dmnJryOzNiz6eqclj4huDTSMvUzKYkNiPO9b3A84Qy/mMZavb9tKbFyyifnvyyZPW09vh9KystcGvVkQ2VFmNUGV+F3IWdSeLek/eKr/q1tsVrYMcF9nlb9wyRh+/OlL5bm9HbHN6zvmUHaivIEACPuHvUJi6H/Bu5z2VErOBiUd9Pg+E+vSNoAFzM3ct2iDuxwJlDXPr529EQJy5bwj71XOH6DXAzjMhuTsFUr32ixeCE5d96p4rVbW4ifCXgrT1/eiEslkLUK+QinmTigtZYyIYImRoi9MltQVkrtWb8hvDhwS0Wy04KBFy4ewGgvmXDYxhiwRW7oFF2aJCam8eDGGfhP3iBEvEyHfJWajqPj6OtXgAv/w5v/hDaWlrGBS5Fi/47EKQEihrcV1JV4IxquvSvfEDYMwaAdxAO1kVM1tR4JiBn/MULnoQPjJfWro0ocV0t9SFZgkELW0iWrXFIAiqN3NiJ4Acu3XZrw7+PkyrcXAC09ZhLZ09tSsylb8WBHYZ/AiEBD00mGGDwzzD+RCG/WB1KWNXzk3bykJgyrUL9/ZXCGH/ozyhb7ge0QW+OgjjNH4AzDs3xL1nCswzf+TAey1t/v+e+BvramsxcIoYTfjb+4UA+NZfrjDY2w5XHIoxwOyfvMIy6qGWuuGd2guDqPTcU48gH8Sg3DB28AkBSwKcnVUjWohqDPke0JjgHZe51rh4uBldekX9I6apZ8xxpxE4x+9X1NWdzQuBfNMLt7SACTe0wDlzkEjZ+uxtyyxMUbSGTEyH5nhS4/fImTP29NNPuyPFp5962p5+5lktcr124OBBGxoexgrOCpk129C88p2YHfzeJ6guMIT89nYxdz8wqP4UAh4ReFbL6yMBtBtHk5oznn4fwBklOwucEbwf+JVNauf9bsFwJlULe0wCV5v6NSWa4Mt4SCcUmpBmqA9Mkv7ulqD+C089ZX/3C1+wHz992j4xMW7PHTxgv6y+/7vPPGNPTEy4L4umJjGpYmZgQlOtrfa5kyfs04cOWJfSh75hCFExvadHhj2v0b4+7zfMYd1xqJrOjQm/pjHFhwFO4+ohEY3YYwcm7fOnTjojjYCdF26zkoz39dtzR4/ZkOjZDh1XwJHcgb4u+6Lqy731nHGPibFJJaI2MthnvT1dNoGTxjqGJgTyaRMN69G6lWgWwyhGKtnebv1Do9bf12mdqYQzoY0AQ5uSIKQpZGXNJxQJW83CeTFOMeEMVzkm1Laglnshpf5KtXe6h//Aazf+DbDmUEi22xo8yj5kEQeUGzl2i7DqK7hShKsY25QX53szWmPw/dAI0LWVsoS+eJfFq1kb7oxbb2+PK+XevnBBAv8dW8sGbQh3mFGKXJKAje8Iw78Hu9zCTeqKsEGcN6/fsOmVVVfu8DcBq4Eb8/N2eXbGisJnnyc7gbps293lFfvjH71mX33zHXtdzP87N2/ai2Lif/uFF1x5kYMWqt4IywjAWDZBozJiTt++ddP++K237DWle296xt5U2q+fPWsvXb5s61jT0eCGTs+Jv3nt2g37/R/+0P6XF1/08OXXX7ezd2fUp1qTRT9CGujlurDVbuXtZrs5rfzffcd+T2n/swJ5fO/CRVvD6q6hnB2AiKntGXxNLK/apZlpu7Yw70oRFyzVF64IUFT4ucDnAc76AjxDyF/cTNvVhUW7vLxuc5uBMgUI1kzNBtWRcSCw2+1TGlq+JcZez1APksYVEfQ9afWBTXABW2NlwqPtYtrHZCua8r52E3/qLwDv26Lb1mp5Eydu1Vir5ZISMCxi8azWV607261JK0WbLN2ct/UKRztyygMBOuhRHOC1qt2uAGjrso7UkHUnh6yzdciSolEtKo/6cITBy1ZgPUNgx38B895ptgJKuojom/seoII1cKsAlVdBeA4HX8/8ekc9J58gj3pQDoqDAFsCxVRSWI6/qwF97Up5/UZ4T2qOMavZXwj7if+dL6/97aDftK2i6rhSR+V4PH1jHYiyJIuFkn5TRqW2JFD7qCYsRxQYx3pwHw6hIq4GUF0XtBWgSfXQovkAvpU5Y86aF6ZT3ZqF965QaFiLUBygmOEmiPpyPhiCuM2a/wiU8MXt7Un7xGcn7Sd+4ZR19Mft7ddu2MvfuWzLS9k9fRW0IahHuPm5C3qrrFuqLdYbGdDakRKNbrYbN29ZenPTjh+bUDkp0Sh4Kri04Nv58hpoGOzCzSa7fMvszCHw+YbdunHRj/GlnM+IW2v3sG3M3rLswh2XxTjuUxIfiYXj7//+79uNa9fsb/71v2a/9vNfsvHJScslmmyphEVS0I7i2qL/jnUFtyg46O+KBGYXqLXGBHXSHNPfKBM4wof/J+e9BVWsDfM43sWZIP4IyEJzQ3FNvJKvn5I/OzpS1qU2l5dEY5emLTV2yKIdPXSe6i5c4igxZabatO7urnnVUsFy2VVLa36evXTX3nnnsj355EN29Oikxl3lsJGgMimnPl0IKDvY9EFuciVFDT+Y6ZXNNf3dbBH8K+gbRYLLFTX+kWNpKE8qOa1horst//Af15wjKpO9wlbd733e1b/fF4jPRBHj0MLZ1br0+8GeibEPhO8wr24SsoSD9VGASeU7vdlscO3aPowInRiQzAaomyiN4IsBAqzSeUd/hLqVRa/SEnbW05qwamNbcnfChEjNQsiOT7y928+XinJJ0MCEbMtK80sW6e0SM8hi5NHvBeX7Qf0fAvE4P4VneO+fBmL2cYF8d4L6B8UNwpI7N1IZ4bt74AHP9Z/wQQISDF7dRGmMrxxcBHMQ4b4f7rigVpc2SKVFRnXNFbfF9MFcbVt7Qox0LR7v6793AJzQZPadQuGb7+aLkAVjKjxRnZvF4CIc46jTzw6pL1Q5BeWlQF2cuan9rf/I2SHA0Xtx0nFxn+f14HWo4VaQt75Z0IRj4oaDoHq7pQPzRePkc4c4nmS3Hvzer78317O2sZGxzt42P6/MM49b++wHLOxoRCt5bgIQUeZc14cFpeW88IoYoqLmRSqOZ2vKobRgHOuB+Zq/fd3b1XrwWA1/gvhBaATlwILW0FYKZlw5WoJpIOZfilR7twthLe4BDbA7RRRdi+I1l/mwT31DgAmq5NKS5ZLW1XXcOqLDEvSCM3c7ALOxsaSFp9N3UnfrvG0lPc+vzlpyQIuVFr09wOKDQqCUsWiqyy0KGgGFTn59yXIrsxZFCas+RlAuaUFqHzpgHYNaxGo0AwYCBYLv6OoZCgWCz3/mIExdft0629tsYOyAm7T7c+q7XxDgqR1TXq7OdE/F94vvz802rr1pbeMn3QrEnxFCqIvP8QLmzX2dI9Lv2Q3jmqJ9hX4B9zUjFEY7Ao/E94Bwrby55EqZxp0En49iXrlVIzdz2aKJLndCxP3grjDAEqk2J/1YixgUX1u5k1rPhiV4PjY+bp+YmLBnhvrsi8dP2C+cecSeO3TIuvQO2gIz5UqNGs1ti0dtUnOzS2thXPXt1FgdHhiwT48N2N948jH74pPPWGttrXUhR9VE8cStBeP9g9auOYqQiLBJ3+Fs8IsPn7a/9dwz9ulTp8UgRp3xd+FI39zZP9SN8JGUMFDWe7P+7lY7c3jQfvqxY/aFkw9bt+Y8O67QGpQclULG/SoMjo3bQiYrgS+wYIT+EnrbWu3Hz5zx+/1TeJMXfm5JQOJ6qajSr2bTdmNpRfVEuAuAdN2tKXvu2DF79vhxS2LZAOMO/WuOSKCPWknjcGdlxZbwK8PY1NJx9vbpo0ftC4+cseGBQfX/lnjebUvAiCmPnMbp3dt3/KhDI3SoL58+cdLOiHFtkWCaY1NFfcuxEfro6sysnZ+acqG/HrAceWjygH32sacsJiLZUtrUfGq2zcKWXbxz296fnZOgqnlbq2cIbamE9Y7GbGigy+6WGQHdQAAA//RJREFUF1RmyRItrVrTI+4j4jsS2K/OzLjCoB64beLUxLg9evSwJcB11Y0wVZyxxcKqnb1+y/5Ugvvi2qbWxi0vl2+sNHra2uzYCGbDSgdKC1+aS2nbinfY/EbarSDOT08Hwm4t4FeCmnMVYb+EAOgoyiP3UaRJfBEHaK/8yF66dMmmlpdtRuNyXc9wQHlodNT6eqI2tbVk5eaKrVXXrK25Xf0Zs/WNZXv+7bfsa+9ftuuLiza7tuZjelO/h7s7bED0JuJrbtA+IF3NqJ23rClTtq9fuWIvXrxir1+/4XWeX1+1VvFfHa2Mtea3pxFOVHPCZ41hS8wdfZ6bnrHvqa5v3Lpt780t2fUVMfsSyCd6+rUmiZdDuFV64pPe10Vllcll7K7ad315zWbWN1wJxPEi5hGC4HulK1YUrk6Vpy0uniQOgRMt2Y4GuBdCkF+TH39pM+FSTgKSxqeaXbe1rRnxz0VLlAJfAKV4k21s63lpydIaWxeyGVONCJ7+27MFxS1bVkJaa9ugDUYHrbWasPatpMqPqs+3TCu2i+0hcEuB+xlQnQMT/KBvWzTWsUrViuCG910AOAb02wxQ8NagRYIWThB5xs469BFrAZKhpGC+kB/9UORYAjSbdKoGAj/KCf9bv+HrcHgIf9GJUk99tR6lLBQc2zZTqNqsmId0acs43d2CNlHlJNR+jk7g2BGeOKq88MtAmRGVnVEWEbWVvsYqAuB34LxRNE/zjPWMtRwHjL4mOI2p8buKH+EaVtFTnCW6tag/DSCh+YJCpcDmkd6FigV4lpj4Mm5TgG8hrxB41wI/ojz3rHU1wIqBmyLciaPwivoxF9eVZp61ZyPvx8paYspb+bKj3TfaZcOTXZbPFe3iu7OW28zbxCTWq1zxBy+8qyxwHkl8BIKv8/XQUs3v2c2sxazP2iNdFlG+f/hHX7F8MW2f+MIjtjpQtMMdhzU3uBUktsMrhLC0sm1/8rKJ1m3bZx9etdzi92xwoNfXha9/4xs2OCK+43Pj1iI+e3NjPvBFoLXz6q1p+63f+i2buTNlv/arv2q//os/Jbqkfu7ss+zWhkZ/3dol5Jc3V624Ou9Wp1y/qEZ4uZjzI4wHtygEfBRKMY4icJQg1ql1Hjog4IjClviyre2KZEucUdMfootap9kIiEgGxknj7dszloxGbLBdNPjWeUsdPGGJwQnxFKIf6jcE9qrKxLrBy3QaqJzErxbVvrzw7+Zi2v7gv3zXNlY27W/8zZ+zkycOqJyM6lZyx4qBD4ZdnACQQ3CUDbjzxdp8AeB9SiuLrlBI9A76s3JmQ2jKJm+b18dv31FfFTMFK6ytW8s//B9++TfpqHrkA0IEdgSvveNZuJvbGML3fHbiIDjB8IAEIFEtXiOweN7v3Q7w3vPD8VTglOOjQ4DUlbUVi3R0uolgPaDd20/oCgX4eggFtPAd2hm0Td5OTZYPC/liwA+iDFAm1hqH2ATvdsuFSGqhEaNQmF+26mbByhLMqmJqqmIY4iODIiKBbnenH/muhQ/s23pQXHak3CO/iLcTpo/V1w8AyoDY03D1eSPxc6DeH4AXjvwwPWJY/DYI4pKuIY1yCZ6B/Pu8D0Fv9rzzv/Upa3EplEWsVWeuzmpPcXaMN0GcMK4DeCGm0B0RCh/cqkLEmnJRDmDRwREBv1q0bvLuB/vhYgA8v9+7B6XTOy161NEDf+sD1odA+z34YqZAe1gERLgwYfR21s3lxm+AOK2dSRsY7pAwiNAYLIieb+3TCOI/3Pmpn88SEeXqGV+Eah8Wf2C/tADP1zU27JbiyCcZa/HxClI29LOaW56ftvLqksWHRy3WjVMdcC3At6AtYTnB773PdsEdzWTS6ifNUeqsvlHk2tsAajn4px78b/VveXNFiwTed1NC0V3maT9AaeCmhlo0r+cX1JSkdUR3d3B98cmxKFYl5ArX6szqMdstrc1KBi5a2+jJ2tNdcGuEzLLqokULD8E7earDYDYk6PtuhJi51WvvWKqjW0yVmFq97xw5bK19oztpPhCUBsuHopjludWMzS4sBxYIdQzDfsAOL/Mr0sZ9ybW+3i84bNvG9besdfR4TUlS/04Q/ta3KyRUJ6wsdsaJdnvQDFGfbxXERGDKR5/uvAsCDHcVc3AY3rZg96AR2JHAYuOeIyDkAR1TwBlS5vrb1jZ8LFAKqFwP0EqCfrsyUowC5tbuHJd5qXUWNc9QKmUTiYgd6Om13vZO93HgC4oYGcY9cHYpWgmeqn96xUidGB2340ND9onDh+1zJ0/aF8d67PGxIesaGAvSKaYH1a9SQdkrkUFrMMcYOJIw0dNtJwYG7LGxMfubn/uMPX1o0to6usSQmt26c8empu/6DQm9ijPY22NHJSCOj6ZscqLVnjgxYp86M2kPjQ6o/u3WmupwRhZhlh1cbhyYunnVMmkxX8oPJ5JJtam/vd0GJRg/PjxkP/3449bf3WdcPVrVGFU1PuXtFiuKbve2t0oQzymI4RFDz6gMdnbak5Pj9uljxyRA9jrTGzPRDtEddlVQ7CTEtMXUbTnRvRLCh+J0JBJ2orfNnh4ft4MDg9aJ1QEettU7EREwrsTCj8O61uU3b9zQsKrCNUDpMKn2f/GRR2x8cNhpbkG0DvwvSgjAGz9O7jCln3e/K0Fa0nVJGP+lp5+2U5MHNKdbnUFskjDY2tVnW8LXCxJqZ1dXXXivh4l+9fXBAZvoG7RcU8namlKW5B5nzWF6AtP9KzMz7riyHrAoOT0+Yo+rf1xxUAPOKON87+bdRXvtylXLSpBohEnhxGMHD1obymc1ASucFnaxIwlbyubtdfULVg71AM3AR8fD6tdhjZcLIxGtPepzBMQfXLxob0h436jzVREqSfpaWyWMqE6rc8KBfuHMlnU2d6jsJruzMGMvXLpqdyQM7Y6EuVl/j8Zton/Q2rQW74DKKm6VbKW4YrfvLNl/euMtuym6hPXAwsaG3VlesajWxAmNX6rGnFP3Jo2HxDGJz012V+PwZ2ffs7dv37Z50qWzNr22ZnMSZh4e1bzQuhQV878dUbm19V9ZSLgq2ts3r9k33r9or9+642OKfwz6pa9DOCbcnN5esbjoRra67jQ/mujzfOr5M5RMKGtRLCGIRrmWMrMmYU3rQV541Zq3aEdcf0ckFFclOmVto7hkRdEu1o6AlgWCfErjm5BQndOcbe7ste6WbkuWRCslVLLTniprvUzELNtcFAliU0RzQHQQwRmFQf1VgNQQ3wM8993wGqBgoCxuY0BAd1AdEgjU+i4pf9LAt8dFUDgeQFwAYR4BniMx9CW5RiTYedm1OKx+zCEcN6I4aCtpvRY2pKMcT5DAnK/YQrFiGb1b0n/EScWVl+KjKPAjDeSjenodlVdS3ZRQyKJwVB7IO26RoYikJ76Xr3q5yb6ecJVjFb9H6hPnM/Qe+4oIVgV+xLRBAaDyksId1qJSJ+t4Hc+lMt2qQOvwHt5Zz2MaB/7eEr7oR/C8DvA7QXr3T6C2Qdc2hHtprR9FrV1lZItooHTCEgwgv/b2hPUNtlshW7F3fnRL/EHC+scH/DgDeRCIx7eBC6p/cO06VjAsbV3W1jJsiaZW29S8+MMv/5EdO37UHnnyjBVSJTvScVx9HigMGhUHb1wwe/4Vs+72svU0v2ytkRU7euSI/eiVV+zFF160M2cesd6jSRvvUx5R9aXWxOxWyv6f/+pf2dUrl+2Xfv6X7ed++kvugDbW0e/rb7xlW/lUrFl1xTEh/r/ifcOBcsdBa1B6Ve2JWITNvVp9OIrgtxFwHFX5BH0vHGTtEQ+xc/WjwP0NSOhm958rGYn71hvnrLiRtkR6QWtHm7UdfsgtTQGUESgxWkTjuQ0hnNfBZlHWcpo/1Ui7vf7Ke/btb/7IfvzzT9lP/uSzFtfaBe8W5djEPpsajAV8I8oc+OpGa4TS2pLqn7NE/4jzBsTbKua8T1AmlFYXfPMfGQvFxlauYi3/3f/wK78ZND4AENU/ehaGned18RqhMb6D/5aQmE0HwlKNUDqE8WsI96FABIaz2B9VcaBS/MMEZ5BLC/PuRK6Zxa0O0LM2gi/ghAZA4NoDQnY82+OFstGSgbL3A3LIF9G6M1FFIHz9Ftqztouw1DMedJHIWsBE6r2bN0n4THC9V0dChIrEQfz6sfjQfVsHwZior4Qk1KFRwXJf2Kef7geev+L7nffqu3Bi6oWH+9Wbvtz5EM8JlfpEdYVgkVdowRDEV1+xbKk/PwjXwjxD8L/1qbCACDVao3gq1g9lx9VajJFyrMVWW8Sgou10LaMWOi9PE5FbAbAsAC/I/x7c2QeIc794gaB/7zvG6kF5u9IAKl6DYF9hL3ge4TjSF+BzbYfAzfXoY+Yg79TPITT2Wz5XsNdeumCl4pYNDvX4M+KEnz2gfN0JpJhoCFWUXV0W2LoP0Pg7hPD3ppicNnH7MJUwBSxA0YZjBSzsmGXl71xzIpqcPKpxYjHfjQN4XesCpTSCKw3Qxqr+WBr4HbuN+dR9diHIz8+ybSyrfNVTgq3vtD0AOOpSRhvNmepEyrIltTcyYG1RlCzkqbFTnvmVaYu296o++EDZLbe0uaxFa9GS/ZO+c14PwY7UqsZebUmxwwFjXHuuBXHt9gVLz9+WoINlRUTzNmP59WU3845qEU1273oD/iDgDGx5Y94VANuxNltc3bDV1TU7cECCUR3D0AhcAYdmHU/Bbg3R0Nd7oNYf69dftzZXHODsSM8a0zAfhCu0RxWS8IcXYsXheS24oia7rqdi9vQ+pF31AaVMtZgxfCC4Q8kGgKkupzXWiuvWBhrzHSAP5oD6tjB7XdUQ49wxJOYRZK1THPBNPHYXFFqaxfwRB+U872txyIfxcwsm5mgtbCH0C294HoyVGB4xHMnWNhvt7rGDvX02LiEhtSUGSO85J6qFxoWCopggqAVe8mF0EJKxghvq6rLTY+P29DExgRMSqCWsptoluKn8NQlbi0s48WtyR4CtooMdEoKwPOjtbbLRwaiN9XVYX7cYKDGgnal+i+ERXvSFazIR0lSYvf32m7Y0O2O9EvY+/+STdmpsxM5MTNhJ1fX0QK+d1G8/R96SkCCCueiaCxPs6A71D9hoe9ImujrskH4/c+KkfWJi1J4+MGHHhgYtprGCImLWWhF+VViElS4uOtQnZmm8I2mH+3rtYQntTx06ZJ85OGoj6taShI2k2snVlk1iFJl3WB+0Kk1vV4+lxejhsI1+7JRg8PD4qH3piSfsU6dOWbvWggJHEoRHfvmjiFJczGKv+hILD8ygGZ9OCY2HB/vtcw89ZD/z1FOB5YhoxLaYYwTy6uaMhMdWm8vk7Ors3B4FAGbqj4yO2SPCo+HWXhtODAs/tBJul1UnIsTcFP7szZu2KeElpPmsa8cG++yLD5+0wxMHNB5qLHNGoTMi5r+pzRZW1+3cjTu2mtacaYAnxNA/evCgWxyQY2DKX/Qdq83yll2emfMd/3qgzLGeHnvi8GEbbI0HijmYW5VJvd64cUPpZiwnvKiHpHDkQF+PPTIwZJ3RIeHuhPVE2U3TNFG6uyrn7dt3bFECcNC6AKCJoyrv2Mio9zHvmJ+snfGmmATDNnvh/AW7PLfi1oYhoBRKiDk7OTpkA13dahtrJTv3GgutMwUJrZc1Dq+rT3G+GYJ37VazTQqPRjvbXaG93bK7VlCfRdHSb5w9a6/enLK1bNY4FjG3vu79eGBw0I8W9ScHrT2StP7UqMVT4vuEp74O1wBlQbvmUby0IdFJ9RJuWInjrPPu26soXG1pEW5Fti0fLdpmU9o2CiviOxn/Gl+gyrZIaO/Q2MbE65S7eq114IB1RLutPdprkS12RtWfEuibRacQQrJNEr4KWhfUP1xTiJl+vRm907ya0o7n9XIAVg0RpSvFFL/W1Z6P+g8B360TANXP/RMIjxDeyUvclPN2FXZ99QzFol+fqH5AiEeob1GzEOLZVgsVB6qhZcTLodhczJVhcWy4XfhWFY6Wtp2HwGldqDigtjHlW4AxVzlcw0hZBaxHVAbWBbSVT4xGQGsVGFfn09VernLcVlsQTP25osX1jJ1phHzi1a/VMeF6PK8+SMSt2qb1DhouoC85pkAHYHHgivxaOpQNUdGdisa5XjlTD82icwiiW8IHF/b1bEZ8RYvFbEL0tqWlyVZEI1o1tziqFQJlcCRgoDduubuz9vo766JZcesbardkEisBtV75eT1Vb6oUbI6pT0UrU5UD1t0yrHVy215/401795137Wd+5uftkeNn7HC83xKtPVpbkX0ioge7ioO19LZ941Wz1y9sa97NWaL0sp0+ddQWJMNN3bjk31yF+zNP/IQN9x+0ju4x26w02+/87n+2b33rG/bXfv3X7ed/+qetuz3mGykI/OXtii0WZsU/LVpsc8Oq6rO4hGa/AUHggrZkVkz7o+27G8z+fJPbGtqcfwr5HXxbsZuPhUAkGVhxurCfWQvw1jeUhN/QC9H2RHbRUtEt6zzx6I5CwX0mZDdcaR1t797J2/kvyRMcMdjSfF5a2bRvfPV7tpEt2K/81S/Z4eFOa9IaTj6U7wNaBwH/pjVRvDV+D1i3fXBqUM5mrLy64JtWXMHIO/evIODGDm5WQAGCPz0hmDVpXiZ7+lAc/HJwVKEGIYNLY3YQkk9dYR8WIBCk2hbT0MxxhVpn8O35174/CCifSYnZJooD9/TIRPsIn9AKAqgszgdmNjDggg8SuHYoWg3CRdbThb9Jr8HnL1ce1BHHEKhHPfAXVYIeJWMIlCKCIl44DyGEeQMimUI+Eap2MW1CoO1CxUrrCC2iYsqkOSHCBzXyGvzFwU1khHQcBaC/g4d7638PNPTTA0F5Mf5+nSI7Z4wFz2rhfnBPH0KoROSYoN56/D4Uci7c8g6NobflA3AtWB6owm4cygo/EeFbXAt+RINV1qoEs8OOFFdC4rcA4oOAwaLB7kCzJloLmkrVbY+QIAhxLcC64ANQzgdBoNy6fz+HeTVCo9IAaIxbj897gD5BkFdb3GRJeUGMUNaECoRwbgO0AzPL9ZWcdXS1Wa+Eg0Bpt9unDuCXmKQtES8YFxgdPwdGWcz3MF4D1OdR/xtFDoxdRIsYthGMakq/68d0W4JufgrhrGqp8aOBZvcBeHE/8OMJ6U3vCxzNuNb4PnOeluxC8Jv0vrCo3+IS8mGWH1QPNMp+baT62u/mjcStNTKkBX7AjyqQlDiljQXhX9IF5cCJVQAItsXlKU8f7xsLmPM6YCd/q5j1hRWTurCe9FN28Zaf06PMkhbOUmbd2kePWHFjyVK9I9Y2MB60/wOAMaacMt6FBVgNsGClJDT1DwxYO0d36vCoHrz92TWvFTv6jXNqXxAub1x62domHvajF95J9X3Mb/BdgWMGksZcMeDTovbcg4Q0xordDO539hzq3vsZ19y68kMB1KAUABQHxmJbTHwLCiIW7xAnanmgQC0s3bHq6pylxAC1MKYwiKFCoKYU8GMtWZWl7xZ2LaE5tXd8s1OgDDWXAgUB89YtyDiHrb5ljvmuivez4qnuMRgbxWPOclTGCqvKrmJNnQOeBgGJ3WzO5NMXXO+I+SZxuIEABp+d4bt3p0QjxZz3DPhOWFYMJGT14KHD/i6tuT554IDKiFq+KS86mhUNVT9orXMHbjHNg+2Um7ZuaV1DYVtSH8xJABwfGbaTx4/a+JiEQ9HVgfY2F/o6JFCF13ZRL1fsFsWAbWl+SQhMdXS4wD3c2WGnhvrssSMn3NkbpsNdYoTbWhNqf7sfZdCkUHU5v8w1dhKa1LbetpQdGeiz40P97rxxqH/QWqOa0WUcZsX8GkTmPcc3CliBKC3XBmKNcUQ4/czJk/bcsSP2sITxfjFeMONsAFy7IYE9lxMz3uY0nV3O9tY2mxgesVOT4/bIwUP2yVOn7BmlHUuqjsKRbvEsvmYquLKikrVkRXNR9CMSS3q+rYmEBOhe++TRg/aTj5yxA8qvTbwXThjvzkxLHo86M7iZy6st/ZaUAMGd6ikJgoPdXfbk8WP2i889ZU8dPqC8apYxtXnj5/v1YY7eml+wqcUlxxmAdQCHm3/lU5+ygxJ0WS+F2a6cYG1uUr80RVOWUZ9euHvXuAkhBHb9OTaCxQsnNYMz1qFyy1zRcHV29p4jHN1tbfb44SP26KGDKjuhurKLqroyJ4U7a1qXL0zP2Hw653UJoUV1PT0+bifHxry/AqE5iMH6lxP/gMXIndV1V0LXA0dcHhkf9j6u8Mp9Amh+NEf9do5bS0t2SXXNq531ENMcRFF1qFd0GVoJ/fV+1c+tik0vL9oPb9yxlYzoUA1YD7A2OY7DzxTHWSTyinZsSzhhZ9CPidXy4DrWpeVlm5+dtjj+OcQLRquiN4rHbRUoaTPVtBViBcs3p22jsmTZAschAksBX/cVosLJjo3grHSps9Pa+w9bb6VN+BeRoAtvo3KhSznNbc0RnDanLSeWS4KkxhT1QBl6A45SN0Fcc0tY6zcKQHdC3hhlAib3JQnxKATCro4XRNvUJwWNZygAM18BBHmUArC6MfW731bBmAsw60dZEMaRbObxXJGgDxYPyWLZiqIXecrUu7Q7D1WZelbarAo/t0UXmi0pOlZvcYCCIDz+ECoOSvozzJ9MmBcxaKhSuDWA2sn4RBWHdXdb/FOoIMDSIiYaXtHc9htAvF+CdgCJdMbw31DokRAJD1l753VRf3IMwhUHtfz8HfNMNLeCFc0+vAiAzwo6elt962Wq79aFOyhhulSnFc3vZQnWPZoXqYadafAtFanacKxoC5WYXTk3J/xqspHJLovHgzr6+i3c5zeKAzYJlsQnNRV7rS2iOaPxfv75r/l4fPGLP2GDoq1NlrFEW7/WlBatBxFXerI5AZy7bvYnL9G2qvVFXrXDI2U7ovl++cpFG0g1WbGUsbMXLthaumAXzp+1l19+yf70+eftu9/+nv3ar/2a/eqv/Ir197QxxG5tEPbV1jYKtVlr2lhzH1fx7toRBfUNvpvYXPLdedFA0iCAl9aWRcPi4iUkrKvvPR/xJe4TSuNQvyEQHGcoiMcRP6U5C4144YXXLZpZUr23rX3isAvqxGcDyv0TqCfwdVDPS6OU4B18MQ4mX3rxTfvOt1+3Zz/zpH3uc6cthRVFUvwgCuzaPAiBOY31QHl9yXlGrNVY40JAqVtannErguTQhMstQCW94XIL9S5vYIGKhXTUZRzGt1lzZY/iIGTAfdBrHQyETP/HAiY8fgnaxLA4ogYTpD7/RqAe93wYPA0oghoCGR0e5vNhwg5oAMsNigMARG6EkJh+EOykVT9RPxekaoi1H6hGtV8iAhoElAQIO3ExJHGUBtBX1fkeIU7JmkoRK00LgUUAW0T8OChazQpBO1pFxCGuH1zfDwWMOVoy1YGbMfzqlvp+bIB76loPpNsvgAsQXREuzu2y21zXNTtAf4Wf/QCcIm1gGqVYLDY+FkXbRqAX00RgglKutyMc251Qy91/iwALTzA/d7MwPRZ9dOIT1bsIpkocS9E3ig836dGgwUxjDYOmTpy/l+WhBvU4xu/6v4HwWePzehApqP26F+6Xbj883q+U+jG89y3t0MIgxiE4vqJeIT59rAWQ3nOC500Odilb2+PW199p3Pkf4g79KSnEtv26STHf6mc0us1i7p34KW1tJD4QvMxaXPKPqc9RHnC2Gc/0cRYgPQ/Hm2to8jev+tWTqcljFuvijBqj+tEAvEKIp49caRDff/ebJ/V19CfUAw0yu8JiHmOchxOtuP/cUnz1JZYNDEkUJz0aAxyXXcnctep2zDpiEopZfNIriq9+6Bz0naAdUJnlzIpbIrQOSChNhBYKAfjuJUI5izZCuZixEFzYL+Usv7Zgye5+Zx7yaQkrAxOWGhi3ZO+oCy37tT8E8uBe/crmknHOHmEkgrJE7Zibm7O33nzLhsVUt0vIu6cf6K8yJn9rVFTt71O62i7UAwBG2QVxtbt1VMIijh7vA67N5xaJuBgMvLGzZiHw8K2Alc0WO2rs8MHw1557HNVvi+vTxDhHtOjvCFp14JYSSs8xAXY9GpXKnMuvaGzKK3MWS/VYNClmEYWq6GJj2MKiid2DiOaK5s6OtQH11PrIkQun1RJImae+mGg+VIqqfyu7J3rn9JH1BYFBdDehuaexQPjlVSULg6S/u4acPiOQuZinvKNiBmFieIbSoCghFCYPhmJtedaPr7CbzVGDlbVVvw0BIXF5ddVOnnrIurq6nGEviPldWJjz3c6KmPWZ2ytWqbRYPlu2WzdvOVODhcKFixfdc36n1uv+vl61UXRFc456LSwsuoDf06U5uIUihbPgojVYRLDLzdGSWMoqTXouKt7eKkG4WrAsO2ASpvHqfuv2HUvFMDMWI65xiQi3WpqqtrG+YQvLK7a6mbW46FJvVwf+u9xbdkHDPiMhvKwxz4mO0d6ixms9ndY0LFqz6shu+KGRUTsyMmIjqp+VKuqfRRsbGfb8yqwbagNm81Mz8xo+CTXxFk833DdghyTwe1qOUgjHmip5dyLmFgfQEX03Y91SyVlPtGpHJw7Z6cPHXdnw6Ycfts+dPGonRwatt2/Q4uCCxgefJAnR2Uw2ayvq+8HhURfyHz50wJ45dcLTfeqhU9ap+Z9eWbFuCY6xZJsLYdAwP8rZtG2tqv+IBGcsJ3BmOdbbYw9PjNjPPf2Uyn/I2tQGVRlypXZpLRWONameWOP0tHdZd3u7KwsG9H1U8/6zp0/bZ1XvfpXH7qGYH+c9fC0QnuJzgaMY7MKzRqG0J/0jBw7Yjz36mCUU9+6d2y7IJ1Ic9wqEUJQQm6KbsxKE8U1EOoSSse5O++KZR/zoCM+CmgaAgLJdytqttYzdWFwMFB81oC6HJeg8fWjC+jo7rIRXQ80JjaQEX+GPCl1V316dn7MMSrMaKJa1ad48d/SQjXdikQSTD3/IGzV1q2RrmU17b2bBloVDIbjT0P5eOzM6YF1tKatqnlZFu7fhk5ioNaBeXD366uuv26tvvGm9A4PW390hATcvAVFrU6vWuWhSAm7ZsvFVy24tW6Gc0TJcU96ojc2iIQmV3bEhHGaNGRgTvZ/Q2jJgsc2cX92IUAqfVhEecs1iWdJzujmrPl6wJmiosiohCMGDqU7u00DzXD/d3wFKBv7gHY4ZEWJRaoa+DRiziATLpEJVY5qXMArQS1HNcxQE7O4DcAkRP7qAkqD2TBkgyHNbADjrxwj0t6fR72SxpDQVS8cirgQQllhMa8pKacsWN5XXRsXyIrvYtfQkuL7yXsUBecbVXxxLwSGi509ewlXHL/hGfe8qDsSLQPBQGGr+hQoCP6IB3ZeADs9av7FJXROiO9tqRLGnS3SibqwVOKaA8pC+U85eDmm5xQOLgi0sqfWsEZr1HuuOoH6BfwPSRpW2pPUyvVG0eaxnVByKBBQH4XGFEHB62aHW956etLWVjF16f8aVdKMTWrc4wgJfyJpEfWp0IL7Vbh2RA8qv00oag5df/r7fRPOpT37aBru6NQYlrU09IqMRiyp9lL7T/Mjktu07r5u99I7ZWNcNO9h93h4+dcRuT922NuHg008+agfHRtya7cKlK3bzzi2bm18UPjdLqP6C/e2//bdsoEfzTXiOUL9jRQk/UtqwraWb7m8hIaF5RxEg/Khm1p2fD44LqI/1rJzd8HU22tnnNJj+ZlPFNwQ0ji2eP3yJcCbPkTmtt6KdLqyrD6qFip19631LpWdt5NgJS40edP4HxQo3qjEHUTLs8G3qODZryB/rBhwlXr98x/7w975pCc3Fv/5rn7fJvrbAH4XWY+/3elB6Nosq6TWlZxMzaEsIKBTyS/NqV9qS/UN+kwSAtQHtZeNBnJfzqtzGRhuwWsBqusINWqHigIUhBEdCBf/Np/b7YwENECL5LqzCgxh1ytJUC77DyVBXF2eMinkxRsG5ro9VLw3Qh1UcUPdGgZi//VN7x2cHVB13KqgJ7UzbfepH+xqBtiD0oEhwLfI+4HHKcSsviUltb7OoiEpVxLxaKFm0Wws8Ktb92vExwftYbcHqAGHakfpBfc67/YK/2h3LPQFkFuGh39xPQR2RBBSj9iuAffMIg+rrgq2YWhDccUj5O96JGPl4CRdDRcJOkCCIOY6f7REjjKJrm/ObInJBHJjQIIgDd2LKzg3m9GjjmkUcEB7rx3wPXtTB/Z5/GHiQ0uC+/jlYtMBhgmA31t64IZ435hE+d6j9drxA2KVfWaD0nCuA3FElC5Oe3b42Z3duzFtbR0pEXvOVpAg3wtetbE5pFE/j7YoWBTfhq411+P1xgfkTUR0I4AVzHmGrOCNBcnPNlQZ7z7N9SFA7MSnjRoxmCRrcdOHa2PvUl+eqQe0vgZglP8YinEJQ43gCc+q+7VV5VS1K1B2NN84TEZppk3dnJWLt0UFLNSVc6w1EO7SwkWcNDwEE/9z0JS2EXRbvGdldnACNg997LMaBnfxwcd0BZYMwjDNEjiawQLHwpnokkHRiLvsAmqA64zSI83VVCVngTWAuCDPE1XdVP++4vr5mI6OjlkIhXJ8X7UewRGmgFkfc2WPN+umBoHSFjK2e/3NrHT9p8d7x3XoSangcAos85wvpHx8L1duD6oeyosIOv9K0RIWn4ftaHlgblDLLvrgHHpb30i/WLK6/BJx5cfq220bmFxYYxcXbnn8MxQjTHOZL9MgD9fD5xXGetI/BHv8H9LPGpFjKW1bMQon78DWO7OwzT/0GDgnM3j7hHX0AYw1jgUm40zB9Q8/KuWXhS1bMxITq0u0mozDmHFVAeI2JueFoCnSa3WbaE4lGjCsaE1ExoWpjTEwHCgbu6l6RwIfikCYdPnLYliWQrq2tSMAu2JUrV/Wdk4AXsfmZNceJZKzNshkJyR0d1tPXb9MzM7YhoejGzdsSsGecPnNvt5DShe82hFCFstqC4pB2gGOJ1jYx0WLqiptWkIDhpphivvK5rGhR2S0RwOuiaHwS023RrvmlZacJKCCyEjjTElQ7xNiitMjmCpYR7YhFMJVutlxZAnQqYUPtUYuK/i+trtu6BNT2zh5LJuJWSK9YSgxdRXOe/kFZkNDfE+PjlohHrFNCMscaaAPzIiZhMC/auLqi/lI/Uge98PU3KT4lFova6uKcxioRrGd6h/KA3WQrbFqyuWoDYoDH+gcDoR7nWhIChGEa47j7b2gTvWJcMCeOC8lQCszNTNtwf58Y8FEb6eu1TvVRpSTGUbxIZ1ebypeQoQABB+P5H7PkXtV9sn/AToyN2WOHD/tNGo8cOGhtmLQqYrhT70cVRFtQHGxHW/0IyEhPj1tkPDQ8YGcmRuyhyUPWr/FwgZ82i2b4BgBKPEGH6t0twbk9qjqpD8eV9skjR/wIx5Fh0XHNUY5QRdUeBBL6k+JR9PRKWG4Vfqc0NzlWQ/wvHDtgpyclyMD/eT2Zj0FAcRDdlvAQSdi0cLckek+9sMroE559+thhP47BzTkl8V3O+DchwCEkBrzbanrT1rIZHz8UFVg1oCD58ZPHVBd4nNrYKi6WGCISyiNq0+ub7t/C6aTS4VPjyQNj9tD4qDvGrsTbbItdXM1JzPWpehjA47VV0RGtFZOK34swIF5ym51P4dKa5sBieVFC8azqrDUIfoGEoitxLF8kfCEUbrV3WLz/kLUleqy1BQWdBFvR4GasC4TLpMs3lWyladM2K2uWzi2Jtq+5RVJReIFAC+D8GieJUDscB2KBAB2hzfg0aIGe6TlHF+h36Bd0LCEei82FgtqJYg9A2CWfCjRL6QGtgj5izEXPV2k4DuB+CLwOwlM921UcbFlHUQKknq2ze6oYUa2tqOFIE1fo19B0tDVrfjZbW0xjrrh+ZaHihooDfBvElThXYx1458oF1YOVk1sBaJdbBekZ+BB1LYZaAM+o5yg4cKqIBQLKFO+TGj54nqL9WH5osli1Y69FpG9kaZxwbojiILQ4cKeHWIDS1047dtOE0IwSB3zVHKTPvC76jvGt9ziWbGvlKEzKWpUH1lEtqlcIjBG+rlCcJMcGrbUraQszm3b9woLXH39WOFPc1rxwEM2qaP3bLMasvXlMdL5N6Fayd9992/H1mU88Y0NcD75VtObWbrfUwkEi69b2drNdm962P3tp20rZsg20vG5HxvI2NDxoN65etUOjfXbixAkbmzhih44ct1MPP2pPPv2sPfvcp+2zn/2cffpTn7ahvm7VZUM0k02p3X7Mlzdtcf49resL1jl0QOtisKngigDmi9rna7XqAd64w0KtD9F28Uco3slHz1HS40zafQvAB6oPuPkAXsfXoZrCFsX52uqGRZZv29jBces6eEz1afVy4O2wWoiIdu3kDU5y/EG8IvweCgXWhm9+82V7/fXz9uM/9qR9+snjTkvdKmIfPtavVBVNJL9GKwbKrWysuG+DWFefeMLAEsOfozRR3dn8pG2+Hib1G+ta1gHmKfP3H+HjwNE/ADLwoM8eLdjHAM9HFWYRYFfSd4XrGgDUlxN+369MEJfdNxpD4z5W3dQ59YoDFyb1aQR/rlAPYdzwHZ968NoofwRQGLIQ9qsn7a6H/dq937PodtzKK5tW2sxYWYxKVQQ/MaaBb0fTCzn8ywUvn7YiFIrQ+fg11AkI63rfcL8P7yCCNebYd59DYtgQQm3tfqEe9MRxibyatPjiy8LPW2mRYnIHih39VnA8Yqx4pvH0HTZ2FlFA+Dvi8LsWV88RdN2RnSa6v/PygzpQtjrsHtz4i0CQ1715hvgZvLm3PAgBSpnw7X6xGnE5zNOh/reAd95KvmkzQX1KX2lwgn6F+GbSVkxnfFHu7EhaXIyY3yrBwqZF1MdYi5NbaND3tfFj+Qr67+MD6cOPj4nqiqPK4tRNq65vWOuRUxYfGBEew4p8eKAv2cXG7AtTfj8uUBPi94OgdNoT9BvjgNICgs65ZLz87/j12A+UJjiekJFQW3GNcGCRE5bXpIW4Q6HHttNiNvUcawGEofo6udldeskK89etbeKM1z3Mg3qx045gi0NEv3mgEai7xpFzdD6+ShrXYpXsHXPc3w+8veQt4Z1z/Qjf7vwRhQEKtlr5y0tLPqfHJUx1SUALz3EC5IGpX4X0+h1J6T119x59MCCs4wRy885b1nX80/sfUwD0N+O6hVNDtbElXmMuvOyaQC585lyj+GYriZPFJHjHikX/tqoao/y6RVHIYAlRVwZtQOmA1+IYShne19Xf17NixtK335dA126JjkExhmI0RGtLmi8VrHlUDxhtblGopFeVmp0t4R30MqyjyuSqv3NTt+0H12/YO9PztiChl6Mfbamk8EiMv/rOjy/Qx4qPErLqVgjcyCMGnrqq3/Lrc9TMUoOHJW+KboKjWr/FjvuOEEp7dlidMmjsEHhReHPNZGGr2W7cnrJeCZQoCxDGgbHxMZubm7X5+XnLar3KrC1YR7xFfZqxtk6uT0yKp45I0KvYKOepxej09PZJaO+yDgnYCOTnzp+3FZzFad2eGBtyBXtHd58lRUfyYkLLml9i27wu4BjKjSrWBxqfpuySJVBKxdpsQwxYm4TqpIRzBPeevj7hXcSymQ3L5LTGSajLSXgplCvWpXr19YgpFJ7PLy36DUid7a2WUD+gHJGk6hYUXS0FzYlWrw/Kiem5BVtdXpYQwsaEhBIxifhrwG9DXPWlL6OSaGKsScqbO/axrohq7iI4c74as/OiBHjuPUc5U9I4nzt3zjq4j198C8eQoNkV4Qu6YYQ3lHTbwiMfHNY/7EQklNImdvAZd9Zvyk2pD0xzekXCaqvwxPtHax8WAigZuvv71MfKW8KVKsaUCMac6cG3+gKBfFCM/1BPj3VBz4Vn8GYSLxz3/UYNkmxJYEEBGE1J0GuRPKH81d7+1pj1KF2C3TCfT0rHd1XCI+s09EV/QxeGJEAd7Gm34+MH7Myhw25tgCNGd6amElu0xkgstDhrvdKoei6UdzUVbLhv0A6OHbJTY2PugPFkX6clGT8E/p3pGNSVnWD8A3R09tpIj8Y21mID6vOjoyP2mdOn7eljx6y9td1KZQnZ+A+guk0BHafclNo22hazjmiTxxvt6fUyP3P8mE12SmCLSPB3RYPig6s15U5M8xOHklic8D2qfn3m0KQ9e/iA9XWLv0u0+Vn4qt4HjviYw8FY0NfR5i3rS7XYxMiA9Q2NO42OCcewfsk3JezG5m2bKl0QLm9yMsjpHlZN8Y11S26mXfgttGld0tqo2WexsuiExp82RRGK9L6CHNUkob6as6XSouU3FyRBK616G/N/BH16EWGdowVQ87LmdeC8MFiRm0XzogiWyq+q9ng79Iw2xDTvcO5XlMBZrFkhANzEgHFHWWWEgH8AFAL1xxRwYEicLdURXwccZeBvUU9XZLQVNT8UbwONkp5xVIL2YOnbGW+yLrWvNYmDcuGcskVJgRIiOAJB+YHiIIYlgNhg2skz2kA/JeBt1NbQKSQzMPB5oL/1DFqKVQLXT7oDyaTWc/JnroLvSgMkMjmLQtO6Om1buFAPUTa+1GaUQezKu+Npyld7mxFwNY9RKOwHWJXQ1yifSENdwu+kxqstIbxV+jbRKqwN6pUGQLPWh4jWpGaUX5q/HV0pa+9K2tzddXv3h7dsdQVHr2XLLhcsnxV+JVBsbNtSway9ZcRaI6IxGo1z7593+vbJT37SBkVnmjhSI+E0zm04ag9zuqRp8dp5sx+9v2UjbZdstP2SnTg+YVNTt6y4dNsemhgRjRpxRejg6KQdO3Xajh49bocOHbKRkRFrb0tp7V3xPod3CCx8BBqPYlq0fP22tXa2Wapn2PvA6RVCvAR/5+1qvFZwjEDrpPMvNYtI4nLMRGu734SFQ2X1FT7AcEyNYB3hBjyVjeJ0YX7BvvH8i9Yl3DryxJMW6+zx5349YkbzUeUhTzDHqIdbIGY3HZdQDIAjV6/est/7/W9aR3ub/ZWf/4wNDvYEFgrw3g3gPAuWEPrGItbX8BqQP3kXF++q7qL7fUNeT1ca6Dm8kytSVCaWuSgQuPGjml7zsnDM7McvcI5Yy9M7xTuG33xqv+8B4tWQrj7QoXue81uB5+zc+nkR/iYLfZhYfHtcfT4I3KkHpoBCAhfsKPOjgjpoP4uDfUH1/kig+pDEhWwmdm0C71fPxvaGfbYf1D9vFtWPieGJCemjeKxPiTHo5ZiCiK8+f+lAvSB86nuu5guExI/e7/XtDdu6EzRBnBVlV0t9Rnn74teHBMcq4oNr+grTkifCnguuOyFQEgRBTFo0cPzlvglqYU984qi+KoEcd773AiPxlzkW989P5Kf2qwFARDjKGnyk+jwA73f6sm48IJosjDjrFOW32bl1X1zGDg1ZSsyzK1u0ALo3+WRK7/SMcVYeQf+FPdnYjx8NgvRhTkFefnb8xhWrSvhoPXrKYv3DQZy6+gdparSo9tkDohkmoaK6seoLws79unvy2IX6WgAIf5XNmkUAZ9xDAe4BwILFlTgMW72DngC2Lb+Vt3fWL1l2ccl6Yv0W7+x33N3bLskGuXXbuP2etR94zDXmexQmYiJ8N13A0YF7lSkSL8V8l7RQxzokpPWN+XeiU8IWjHetfY0AjebaQRdMtahiKdDM4godqYOv/vFXbDO9aaNj4xKeUArsAub/ZQn/TWK08YWw3xGA+wGKkPXLL1vryHEJwEfvKdfzqeWFcgOhF6XLjlUC+K9Fl8AtPpsrS/a1771o//f/8B/tXQlvZ06e9F3ubTH95Y05i/WNC6c5Pge92a0jSpldk8UGpYzKQPDYvPSS79In+w4KA1tcsP76975n/+X55+21996zfC5nY6L1zRwlERqi1AycJqp+lKUyYRS/+sYb9s+//g372rvv2ytXrtiPrl71O/wnhwasR5JopE3ME0rOWh2hByhMmlNdNru+YS9IMP/eO2/Z5Tu3Ldk1YP1DY4bzQ+K7wlSCH045cR7ptFmhLCYDBQSm1s3snEn4Wd3YsMGhIZtfXLSz779nzzz7nHX39tqNmzf9WMoTTzxmQ2LsOvqErx1ay7rUFW2iqXGChLRkn58tbm/vsKTwniMF2XzW8eTJTzxlDz/6qJhVMWUSiKdu37Trt+/awNCwtXVgQNtkFY1lswTPqPCTm0G0WGocchbJLllFa5jYHusdGLaE6JFYfOPsuR83El2PKIdmCRJrm4HZdbvKT3OuFVN7/IYoz81s3q7euGUb6ytq45LF1Vd9ErZam4puPotyhutgm2MYOuP34Y7lMuu2ls7ZTY5gKN+UyouxDqmeWGrExTjihA8Bvkd9haIBS4tSdsNxd2WNWxbM+7FVwkaEHXHxQDh3c0ZTOIGwvZUTjUmozXpHfF9HMUcHT4gTguON1tzChqW6B1wRgf+KLdXhtup4/doVGxgZtig0WsytM4z1eK14WxReB84IC9exbqDdWBzwDHDljfCnGg0UByHw3CvqJr674PGhReF8FMAfpCLN1tXZbd3CCZwGonQEmA4LK+u2xPEK4QZ+iKgdigOugmyRQNImuoWvi7ZEXPiF8KW8Vcau4kDxRQ/pLywIGINDON4Ug/7owQP25FCnhJVx6+wckFCjeS+a3qQ+p37E9wIFEU3S4UjOBvqG7fDIpJ0aH7Nj6suRrg6LbEmwa0kFwjLlqZ0t25xXV1s0N7nK8vDgoKd5dPKAnR7psz61xzTnqlpj3XeA5uQ2gkCt7fRfE2epS5suAEfaB4Wr9I3mvISdfFPc1nIly5Uz+ntdwhnKewmu4lE75ueVtmIF9Uu5p88FmqamqKWqEuKy6jssWXMF1VFCRGvCN+0Yrmy0ZOmNWd/hxly/qLpUNW9C4BpDDaCf/a8yfvrNuoRShqMLGky/FcgFagf6fctaxV8y7nnRgt3c1KdYEij/UEkAxCvi41EckK/wLa6K0S6eMaZih93HgVtB6MMRCHwtFFR2Tv3EuKFY4IMlAzmHzhcZn4Tnr5xVEZ6jWOFdjHz1rEwafQf+DQT6HVOAN3S/DNRL7aYMeCODPqq9WEHG9E4z06oSyKCjLcKfEJeBeFb0St/Fbo09edWAOFH6T/R428c46FfAFQcIosg0tWeNwE0YDGDgawEFdFAm9YyKllO/bdHB/cDjF4WvosPVnl6vV1T17+3tEK3otuWFtL324lW7dHbazr41Ze++dUf0ecW6ejptsueMdUck5ENzND8uX75i09Oz9oVPf15C/0gwz0WLEuKtsM5CUTizZPbt15qssLpssc0/swMTTXbo0GG7c/2aTfTFbHykXzSIo8IFkXiOL9YpWFCOaG3Fki/aMah3uwp7+KrC4m2rVnKWHBp0JQV9iJBdTnNEAUvQdhrswnR5MzjCGW3b9V9AHlX8Uykdu/lBf2s88+ob8RMx8UeBg2Tlq7jp6Zu2Nj1tB86csf7xcS/P+bu1xWDtEa3xdRlQmRXn+7B66PA1O5fJ2zeef8Ve/9FZ++InT9mnP/2o1h02Iu5VGgAca8XKvwWrM/Ha9fiAFUJh9qbz4IkB8S3CBcB9duVz/hzerpoVLRe+Y6lR2VwXbsTVGtVR+BPR2tzy3/39z/6mVi+9CBh5wFneusL2gJ7zbr+g/2pRan/XAC2GWxzUKQ5cadAQ7wNBncpZQa+rOu0jpQ0BZKgpDtiN3k/w8sWYsurAn/HhW6EePC7PCPoNs+lm3BAMwX71VMtrvwL4MH3B+21NvC0oV0K/CRr3sph/ygPZ/7KA+u18lC/fzUVOf+kd+PIhP6Em9YOCL+IibAT3Tt/QFsXyBeJDfTy/unL12aOkuk9oFgH3nQ59QuA3H9KHUF+T/SHAlb88uDev+x1NABw/a4vig9RJIWMXxvB0jbjd8Df95FB77n1X6wf/rbn55mvXrVCu2tjBEQlMIkSucAkUMxDfPWlq3/X9+3FgN7/a+Kl+XO2Yu3bed/lbD5+UgDcQ4HLYhhrUj2f4CZ7rW/hYTWdc+GiRIAEhhTl4EIS5QRe4uqeqxRbhC2+5bqXwwHkqBknzrIyGV33J4kGaekAAqlZaLJGJW19i3Np6JtS39yoNEFqLS3eUPmHJ4aNqUF3bJXhxvGFbAnqko/+eMgC07+WNBY1fSnXHJ0Hc4wWWBnvLYqHDTK+SWdHixNlyCThYQHAOG4G1Vi74xE50oVBwIWnSrQ26nFkAAmdDa4a/BgS/SKsWyLr0HwThsQza1XbwSR+vPWn5TajhL8I9ig7a5wowf6h5QUBzv74ooTVnv/1n37A/+uY3JTTesF/92Z+1fo6JFTOix9sW7a4dewnzJgv8HmRxmiSmQ23YM+bgZm7dsnfOutIgNXRMtCdqa6ur9tWvf93+6b/9t/biW2/ZW5cu2eWbN8R8VuyR8Un1Q8J3ubxu9JczpBE7f3fK/vW3vmXfO3/Rz1jjJX8lnba5tVVrj0fs9LHjEmrF+JBG9XAFfFGMgcp+4/ot+6df/rL99ve/bz84f8FeuXHbXr9113fIT9VuufDbL2o3MvgVVMqnoHnxW9/+tv3zr/yR/ftvf9f+7O13bTVftMcfesjSKvtHP/qRnb9wwa9hvKB2XFe/Xbl23aKplC2r/f9Sffnb33vFvv3WVbszv+47RB39bdbTflDyRIcEaRQ3Be/HdDZjK6trrshYWV+zV98+a61iXguaJ+3xFhsa7HNBEGeKMD6YlYMH6UzGciWNoQSvzWLZMmIYIxJYmpMdlpVQlFf6gpjFElYhOL7U+LcmApP+NjFmm2LgM2pTazJm7a3srgXMWhl6ojhjw4M2KOYz3iHckWBezq5ZWYxZ79CotXV2uSVEUf3EDvtgd7t19/Vbp3A9Kj4I53nrm5tWzG6YKKLFUm1uvYFVArSiTcwZFgv0OwoKaAFjcu36DbdCSEVEtVEGMKdZO6k/irrihm0L37BcQGZRL/qutlsd1NEt0KgiSgWje+36TVtdW5dQ3iXhM+51bOcsPvglXIN/C4+4VKtaU9wrYIDrrCAcWWG8ttXnKAEkBvo8R3ng64fGEeF2K9pqmJaHgNm0YrrFC+0IwR0pUlfV2Y8sEEtlUWqz8vEbCfYAfm2arD0Z8SMqwZ3+SkW789ywEVXZei4axdzDcaY7l0PghxToQ19BE+krro5EkdSWwgIgah2i+ygcJLJLyBNNV73w1UKiajPHcJjzyoAuUY8nyptmqR5Lptrdt0Fc+EhbOdaExQFt9R5UPehBxo5n0Aj8OXRKkO9UNI63VEU/q6J/WBlgNk8oqS/wvYBQwhGQLdGhcnNcwm1Kwq2ESmVe0TscYuaEg1nRuPTWnIZ/2ZIStlLLEqi0puVSwsOOdot0Dlh3fNB6qhof8ZTFbfF56v9qvNmK2OUXqlaISgBq3rTV0rJtrM/qGWU2WUmhikaT9qhgdsoD6wC1UXX10VPbOG4Qg79T3UsIvi5we6d7P8ZEJzgqkU2qHXRnDeLszCsOBhBOW1VGSryFKyVUtve5nmGBUMC6gGcCLAQCKwHHMEtJ4MYR46boIUoAykWQ1ogEygfFrVcccPUj7aNYVxwoH+KgFCmixCCN3vEc4JgEwnUVuYT8yUMB6zSsA3wN03PPT/QDyxGOKbjzbsUJ1yisy5I58RpKU24Pdn7xOcROPAoGjni4wgVeqpYGwH8BSiCsCSi7EXgfVXAaAI2plQkv40eklZZ3rpRqAGgPdW9mY080dUvrNvWi8zmuc+ncXb+icXCgxz7/U4/Zo08PWHtHwu7c3rDXX7pi6fmy1ssB0ZdWL+vGrSm7duWq/djnPu9KZDXMmvPrvvkRlUxW2Wq2Ny812Ve+ryIyb9iBvhv22ONn7LbWwuL6vH32818UfeqzaDxlqb5x34zZWbuFC640WJ+2WPeYrwfhO9a90tpdW9q4bqupqi+fKRThSlPZXPbNXjZpfJ3UM65G5BufPqHygTzYaPCdeY4uQFeFF9z2hK+kCIoA1Yu4PF+6e83W7l6yQyeP2+jRU1rDRB/hDXC2zIaCH28MxstvYshn/eh0ROs1fDNK2nfevmj/8T9+1SaGu+1XfvXHbORQ4B+hEeA3/YhDLuvXJ/oGVV2/oAQpLk7reaslB5UHuKJ6wh/DK9NuLCiAsng43zCIab7AiyquH23UvMtP3bSWf/C//sJvNolQhWazTHT/3gf59NCf7/tOcL93oeLATZOZKHzuk8cDQY3HnJ3K/2UoDjBhh6jsC5RVAxa/xnjh3/cIVjWigVO++rv696sr/RDC/fouhPr3mhqitZA8kVSV3+TOC1WWCEp9nh8VSBt+GoF2oZVDsPfdz1p9Pk7YD8jfhUoxVGhymznv86CPx98/qJA95XwYJRV5Bv/vxgl/h0oHIIjBpzYh94W9OLEf3BfvGiDAvL1x7+vPAFwUoQF3/ec+cQDHZyLwuz5O7RnQiNf1sNOPtT7lE/wZfEcizdbX32WdYpZ90dFzmHJ6L1QQBKn29unHhTD9zpgIRyvry5a/fUULppiGyaMS7vpVl/pFMYgfpmwEf8YCv7nufYQDGtcMh21vAJ7u5Kauc3MxCTxbWgSwtsD86wMFYPW5m8DlNoTHIuIplAYBwx4CzOfS+qptZIrW13bYurolaO2jNOCIQnF9wZ0eJgcPazHbrTtj67cocKWfhEf3z9GYXotbOcM9xqpHe58zK/vWXbjoRyqUlwvKMDhaDLn5hcV2b5ptKxTy9tZbb9rM3bt2SAsgygMXTrVoopxxB4/67UoDCXi+eO1X7j6AYJCfu2Z5CYjJoaOW6B3zfrwfuFNIMd0wDOxKeimUBe47Yx5ckVTdbrbpxWVblaB34sgR+/mfEOOSksAgQSmKp2b6r0Z3CKGzSdY99xvhi/xuG8rq+9zCTd9NoJ5+babwZXlhwb78Z39mL7z6qqXFPCLYErhF4GeefNpzgMlxpQGKYgXxWPbO9Sv2Z2+8YdMSrhthpLfHnn30cRcK6UfCFoJTtWibW1H7/Zdesq/+8Id2V8JERmVlxPgvboB/zfaI2trfKSG+pLVMNN9NMjVWHIv4I6X711/7mr119ZrdWli0OxJub87PW5cE3kNiBnu6uv0ISl9vl3C02xnEw8pvWcz777/8in37zbfs5syi+nXDphfWJeBXlK7felNDapYE9w4c80ngT29adn3F7t6dtpffeddeEMP57uycnZ+dt/NT0z7m7DbOzS9I4O20hNIgxhQKwiUxeAgSP7x2y7557pK9ePW2vT01447kUvGY+qRHxCrqig6sl1FsIjSwa4yJbUkZlcWvVBUnWG23LCVhrrdP9VToojxJJyiHtiVsooyAuYpImFstFG2dow/CDTZMouq3KF7xoU3K128jgCaK8cyLoeNscEx5+66fRhq62SL8aFE9EpEmVyTASAqzrImblSR0pPNLFsdJJrinOkD9Wgrc7qG1Wvjs39AjjTWoya0TXiZ/KCDYpQuLjp/NrVFLRFOWyWSttx+mHMs6xYXPqCkO6BssDdxvDqC/EVDd2kDxNopLLtRn8GegKNBXj4kFAceOlP82wnoIXinl7Tgd9D1Ivr0lvJfwys5ttiomGJrixwEQ9vCVwDGDWhv0xXpYEA9UFG2JceyBOa93bnGQXzOM6YviJ0qaz4xhTGXizJC6uHLDc1YStcFQkrVwFWjMUq1B39JGFATboqFFjUdeY1gobIouVNV3EtahFd4e/VNfNXNsItKq/Ok/vdHfLVUx9M3wm0HdsJjZ2soYh6TE0aqGEmTUd35m3zEYhVdSgmjCTfrdr4ECZvAIt7Zdtmg5rfFQSqXLq6jNLfGBSprW82bRrKoEbCwj8uWsrZVuWLR017qzaV+fsm2tlsejv3CsM9FjHeW4xQrClu0WLXtag2LCs0RcQq5WNZWx0rxuy+l5y6EYFt2jHxCsveX6h7VGRHOYmldURy34aqaCPly56Lci6O/Q30FIi+BX/OpBhaLWyRK0zUGZah2IKB1zOFQIILy3lMruUHHHn4L6GOG+hJLA+zb4m+MEjlPKq62o/tLztYT6Uo+I48cq9ZYjCTHVsb4cP+ag35SArwSeY1HQquc5rtPUc7IOnTW69YLq40qC2hzj9gW3DuAZOCy8xBkfxyi2RH9Y28N+IBe+E6pnXLjMMYWq5jvyEunIk75A4A99KISAtUFUNBnBLzwm0Qjc0INSolqTE3asDfQN3xI4qoSOBemhPx70fqeO8OaaY9usJXqe2Sjamy/fslf//KoNjnXbz/z64/b4s4dtcrLLJg8N2OiRESsVWuzW1Tm7ce2acCdjcdHD9Y20Xbx4wZ78xBM2MjlmiZQEdqxvVG1o8IpI2Ddea7Z3Lxat1c7a46cS1tPdabOz03ZooN0OHTlh7SMHLd4hOpVE0A/5OvinfCCUi99q4Z3qWdInu521alp80+I1a+sas/bObkvF1Kfq12pmQzSOHX4UBJrnGu8ttROexh0TsuHtdEt9z0aQ1kN/rrYwcPBKbJagnHVFgMdFUF+29197y67f3bCRYw9Z78BAIKTnND+Ji88hjS+ZQFMD/1dpi3T0uoyF7IhvhD/9kxft7LuX7Jd/6Qv21CeftEQbPhkcY3aCKw1U50pG6eFVfZM+qDPtqWxuWHF1TnQ8YYn+CZfFgdAHFXQK6wf0ACgRqH9zXLRHfdMsOqDprYYKb8sly1x8RziD5k8PnMAJQiRpBJ6FSPRRgWnBp373+f/nQHODJu8BXwTojzpgaaHzd0ItIb/DftsB2gfyMZHDfiVNQ56NEOb9YaB+LHxyqzytEME48v5jfu4HPmaUk2RXRoiISUs9QXlA2A94qtSeV33wnWnly04fEx6v0/WBM5g74QPKD8pRvpRU+/t+QKwgNKSr+w4h+P1h8rt/nBB/PggCTNuNC348WGmgd7wnni/huxDiV8DkBXn4h+ek87S1vxUeBA96T/6FQtlKWtxDB1kh3K9PHtRXAO8/1EfFcSSquDBjueuXhEtRSx08bjGUBiyIO7kxqsEY8WkEPwfo5vYShFmwWYRce3u/+oPPtTFnGERcMTcLlKXJ2tEGMQn7lBWCE36u3hERR6BkAXIzsroyccRV4UaPwpa1Rfot2T68r9JADbCSBPD8xqJFOgc9rxAYO3bLEKpYRNA+72ila8AOM0cYvO2tNRP3hjI8HwTkQkZtFTNZ1GLa2uXxURr4DmcdUPfl5SUX2jo7Omx4ZNiSCEr6cGtCNb8RXCWpNkfalA/nCXcYgg8Gxqy8vmi5mUvu+TgxMPnA9OA+TIbvHNBG6E5d4O+KFnEUFzjI+7Wf+in75//kn9j/+I/+kfWLqeP6Rne6hEKmlifg46i+rahfWpRvaLIYArsh+YUb+rVtyf6D6isJOkwT9Sd9WhGjXz+/+FmVdEQOnovosCsN2LESHdxiVx58rZ2z3gMaP9/hZPxgNhW2EJokQKHcyaqsGxL2ueauvsySnk8tLdns6rJVJfAJtcU8qJ2sM+oXrA2++eabdm162nfOmecFrXc3Z2ftpfPnLS7G5sSpk3bm9AmbGO5zp4jHT560Rx57zLj5//XLl20tnbWymDXOii+sZO2tC3cts675Gu90x4g4EoyyCy9mJtnVby0SnG+sr9l78wv6XrdXxYi+cu26vXDtlk2l89bX02kp7JPFgHLDQUuyw4/VXJ6bs+ffetP+/OIl++HUgr1w9Y790etv2tnL71ullLaE1rRyS8IFSRf41DdYSxXExC2lN+ylq1ftd1/+kf3Wiy/ZH73yip27ftUKmqdcjRVJ4JA4ZWWNdwlrG4TfZJfNb2bt66+8YP/lpZfsd37wA/vK62/YO3dnLVdhzpQsLwYWQdd3eNSv1Sh+KFBi5SyTzdjcyrJfdTi7vmmZarPa32Pxli33rZAYaLWZyJItN+XtcuGa2pC1oujNmhjGmXzVptMFW16aUR1zGithDHgswZL5WRHuVaH9zGV/vm23mxYkQGbtZnXK7s5N28XLlyQ4CkckUeHVfRvGVjiNfxqsDZTc0xLAGUddZSeKYZfKN22jsmHX8tdtsxLcOuPrEXioAA3gfLafHVe64Kw/H+E8eVIvhbKE4tuFKVsurdqFzCUJwplgzaI8BfJxnCcw38QvcKPF0tq64YySPIJ89dHv2fKszRZnbSp/11bxpk7ZhLD+Cvzvc5dZprrEohLCNP9R1HIUBx8KtGGmsGIz2VlbKi7ZamXd8/f+VFALLbpVsFIkJUFT8426UoaEAg2wcaQh+Jv1tiphfsVuF+dsvrBgs4U5vVc0+ke9WdJcK4o+4yMAITkMLtgqryYJ766EcmVDxFaU1/vZ922psGgXNi4KhzVelKN4sdyKDedWrUt0tih8T3d2WAFrW9XFrx5VnXOxiuWSElzTWxKO4xZTG2Icq6hsWTpSsvXMkhXw9SK6xjWECMz0ntMN9T/CPL8D/wveod5OF2r1nl3+UGkAbKlPOHKVEK6lSlUri54V1dadPJWO3XVUEaEwj4IJfwfBdY/BMzYGsAIoSJgHrwA321ffuPWAcIQbHFoUr6L3oTUDNxOAP2HeKAfCsUSp4G2oxQ2BP7EOQm0A5qKo8OfUt5Y2BBQctBS8drmHdHqPgsIVdRLqWF9311ViNPlVi00ck0Dwg+f2eLU4zEF9YS2zBxhntWc/pQFpCTQzlBWcxxbw7Xw89Uc5ofRY/hEa+Xt1ZBA/Lh6duayKXLuwYG++fNN6+tvtS7/0uD306IR1dcX9mtzBoW47+eiY/fxf/ZL93C/9rB8Ne0l09A/+8Mu2sLDgN7u89e67olXLFo0kLdo17PkX11fs5o1Ve/d83rayV2yke9UOHJiw+dkZizVv2ZEjB9xqjHUT+ksfhcBmjV+rrLGJiA77mi5Ysw27Ur5oG6u3bHl706ptHVoTuXlLa6j6FMtKfBq41SVjL1rMLQqufHC+j7msbkahhjUl6z6Ct/rF/RpQpn77LQw1pQFKgPTtS9bbnrSHn37WevoGfT6wEUFct4R0HgkcVXzR66p4O3ioYCMnqrXX7OqVO/bKD9+y0w8fsWc+/Qlr7eD2A8rYDdDpqtZh+A74OVfwN7NZwTvR+WzOiiuzGvu4xXvFMyqOl+v1wTF0RWstShOtXyoU/hWFFd/QLqxZ6SPqWVpesUhXn3Cgrd20igXCGgiyD+wgz0cAJgEIFk6aj5b6/zsAkaoHJ1iEOiCOP+e3vsM0+8XdAfpKRN6tI+4XpwE+Vh+TRhMHawOuxfuwZX1YCOsUBldQwIA6QrH0fjgAA+qDfzxPCFdAHD3QFk0m3qkxQT/eL3wA7JaxN64/36dG9dD4dwhB2uDzUaER10JwnNLcg1htizD5FZIE+liTOMQ9IMC+ur9JWwtaBXfi7hdn53fDO/23J85Hglqa+jyB29fn7caVWZGVmnfdB8CH6cvdXt//wypPVapixvN3b1jh5hU39UodPinBGTNiFtoPN2Y7SoON1cCkr0MCfM1RTiPwJMRnwJnkggQIrBQ0HtGObrdSCK2s9oOw77kthsUKwdkd7jDX6tIQh12utJi3VGrY+vpOirkNtMb1QDwWoeLcFYtLeIp3D2sR2WU0MH2u4tdA8QKfB3uZEBha/BPohy9ie84O1sDrLIaznF6RsL+o9SniVgluIVAz6asH4rMb+L3vftcuXLggQfKoHTl6VN2rhQqzvY0lX/Rinf0qs0f9zaIcLPofBpgn3Lywdv7PXQnQNn5azEXgKfl+4FcsSphCKdIcUxthMkLaot/eRsXhaj/u+Z+cmLDnnnzSHjl1yuJNWtGF8431JA1WCDhIoh0wGLt4o3ea47nZy5rfOUv2TShOZ917s4To+LEDk9bd3ubmzXEt5ANdXXZ8fFx9rPUExlD44UF/VysS+Ju2bWCYnf1erbV7+x2z5+GBAXcg6HRbr6tbojMSiprFuMDUsvO938zneVk4iaKhCSYnngzqQLlq58zSkp/1rgeuYFx0r/AtKrvJSvlNu7O0ZkUJnOyYx5MJV1KsZ1Af7ALC3/pm0TqTI9YtpgShHFNsJXOrg+5B4fvEAQkwMSuobMqhbCwfbklYnMsVrH903Oc5Qnws1mIpLBbaO+2dqTm7Ojdvm7m8K0TyElTurG3ae7dv28bdi9aUW/ZztTHRCxg/bkSIicm9u5Gzr7/9tn3jnXfsBxcv2gsXLtufvP2effvsezYzO6W2ZQJBQfMjJ3TIri9KYKlYZqvJXrg+a//51Xftu2fP2Z+/e9a+9upr9ocv/9AuzC1b3n2vqxu3OS8uQSgWtwTmrcKFjObIm+fP2v/r+eft//IHf2D/8k+/pvLet+V82bawIJAA3d3SZofik9YT67Vj7addeJyan7evv/Gm/ctvfNv+Hz941/7wjXft2tRNV0KBX1gacB1hFeFCwYVXBW7mGIsftpZ0k2VvZO3WnWk7pHnp11pKMKiUlWZb462lHs/iW/oRCleMwYaY/zUJ7Bu5nJVKW3a49ZR1WtQOJSatVfX0OUQQleRYBKb5IBvPwC/GWGTyHoiqXqOJMeuMdNmx1DFLNSeVLBDCceK5k68CgIDQJWF4eHDArZcA6K+3U7+HoiM2GB200eSodUQlNNAG4jB+YVBcjjaIgDn+4vuiqSg8FcPcLBrFdZ+YU3e3dCp0Wa/6vyve52XtgPKIbIvBhqYqjyB/PfciYPKD39RKtfP20c6+WJ/1Rfpq46KOVxw/SqE8dpQcyssFY+pYzqnvxMRHOPqBMnDbOps77UTsmOd5OHXEJAJqAAuWyNy2VOYds2TWyj1dlhNtKWHBoHLg4biScWNzzhbWrtqa4pZTUUtJDkptokAs2ULTsk1lblleNNpED7l6MLztAED4x/SetlewAqCONUAgTQjfUDK4j4CGd6RrrTlKRJGBdYy/0y8cHSI7YL2AhYCD0gip1Tc1Wi3gf4T0neMNisNPFxprcRISxpFvNvBtUAP3EyMI/t8F6oWPFZw9Bm3RmOiLon1jwuMo6DtsD5YMlOWCew0Smm/wt251UldXpEHq36jUDnlV+EC1yOnsHqUBoD6hqP2AuRAcmdkF0nI7BwGrBfCaNSKMFeStvzUOgbXE3mMT9YAyBmULV/3Cp6+vFOydV6esObJtn//503b8oVGLa/1CMYI1A4488y3iX0fNnv3CE/b3/s7ftOc++ZzNzs3Z97//fctkNu3FF1+0N994yzbW08q3zaJdg1aJDdjsStw2Zqete+ttOzIuPkSozJW8xw4dtMGJo5bqHdm3jlvibbj2GWvF+o2Lzu02G8+0WUxrw/jEJ22tmrG5/KzzDWx8cOMafJoy9Wfu6yAS17NAMUGfszMPXwReYSGoF97nrOWs+bvHGRRXY5i9c8k25hct2T9i4wcn3P8NPI4KcME+uLqRyBo3FEIcDRA/wVXZPv4al42VDXvzlbO2qbXop37yszY2PiraDN4E4xYEysO/jdJzPBS/CM7TqS2qNxYS+dnbamPUYlydLR7N04i/c4vYUlHPVB+tQ7SnnA6sDWk3PCk+ybbLqFOVn2hhaXXO2o6cspb//n//a78Z3NPP2dW9u0QONUTab6DqgYwlBvr3zod0+jDZ3ccBO0xM6A8AT+OhAZg4JREaJp4Y6w+q076gPPyoQlfg4+AeoLcboH6R2oF94u2A6sUg4kzN79TWIASP99Y3aGcAH9THQU/u8540IooInQg49Rq4jwthXe6pE38LcTF54row2hYCsRpG3z+OE6qTI2NdIC/Pr/Ydhm2IvCi191tNG/xRYQcPyVPgv2vPwr/qP/VQ/6zxO8j3g/E3AJiDvTjigiULh+YC8wGrFATN6vKi5RenrTQ3Y5W7d/U9bdX1VTFqItTkIS4OraArElSVnT4D4OrAT/1U7g0lBnAP7obwIBz+ANjp2/o+rv0en+wXI88uLutfbdHSu/oP0Ph3I+x9f5+gJuC0k3Nd62+/JKE4Y63HHrHE+EEJj4HAX7+jHo5fkGcDoDSQUMO9ujiWCYhww+Jdg6D03Y9rbzMbHrgzF38G0FOYnyD+PuUJwnNteLSN4QMBDbfKrAfPO5eWcLVus8on0jZunYmBnbx3QOOJMJy5+abh7DA5cMC11yG4JUF62RULib57d+RZHItrc4pXDUzwJRTd03ZwTYw0txbABMW6Ryyixc7Xjn36ieuX0mktUGLG8PI/NjZmPXiq18CVVJfy5oLvHkQ7B1TernndhwOUJOzg37TlN//U4p2D1nH8OQmAmAs+IA+1AYaBBTfGTQZ19Mjbp/ZTL+rh1gg1hWmgUNiyEnVu7/NxdoUDNJd3yq+cwzdFVP3XF+RbA5RRmenLbumRGj3uipYdvNT4omTGhPpAR1xCV5MlEq3uPf7XP/tZ+/XPfc5SrWJssDRgVyCCGXLWaUG0Z9gGhkZsXcLbzelp332Oaly5Fu+Zhx+2v/1zP2cnDh70LsXEcltluHJGbUKQPn/zul24dctyKJ5rwM7PmYPj9rPPPm2jIxM7DFTY/szGsn33zbft1vyCCy0hcE3t6YMH7EuPc5d/ixUl2Gxk8qrfkN+QgDf/ixLYf3junB/BCAFGs7+7037xU5+yyaFR29T828ykLau5vLGx4TunKxL8vyMhHt8N9QAjfFAC45MnToohj1pcQjjn0ZskXCGwfufd9+zy9IznsQtN1t8/ZE+dPGld+Xn92WzcvFHQuOP8EPy+Kqbv62cvGPfquxJDAUuGgujtE0cO2lAbay3CXcRyYs6yXNWrMteU/o9ff9Muz8y5cE06+jkrOo/H8qPDw9bR2e3n54kfF51xJlfz543rN+3fSfj//tn3/NjHVa0FVzSm0NCTB0TPtB5GNL6xllYx0zFLqH/nVtfsj176gX3l1dftysys3VpetfNzS8KHgh3myEgHjKIGPyKmsoLCRgKOEId6cXvE9946Z3/6o7fsjatTNqt52t3dbcO9vRbbEYJAnKIEB635ygNBqKi1/60rV+z3JQB85ZVX7LVLl2x5M22T3aPW3iT8asKKKdg9Zj6RBQ4moXWY6+eF6xksw5QPc4bbG5j7IeBnINai+rYkLaH40Dk3uReDnRcdLDfBpzY53jDPUTwVhf84K0XRxLzjGdYn2/kNK2/HrWRcf6aKqO0xt3BAkVZHZ4XXKA7cb4TexTXHOAqAggemuxrvMPwbqBNMFRdmSQiLBMpJnwMKWCVEJBjQRvCCOuKwD78MVbUlVFTof6XfUhujIisSmJqFt/gvkQDDsRKOaHCsA8tKv6tf7QFHkVg5qlHBcgFaWUe/OcqRbE56vVLNMYuWNi25eV04tmbX25O22lWQYFej0aLFfjRMdYN3bMYsu1Lymwy6UoPWIqE3Ey3bQnHellZuO63Eo34ZRS90oAYuZMOvCbAm8LwBfeMIkRsAKvQdaWg37wnqroSEkdZiWcJls2WScfWX2qf8yBO/BhwLcAuLMEvNO3Dfj2ogSSofrAjctwFHB4jHM6Vl176I80UeKU4HxxTU1JVUzHGSMlrUbvglrBJQBIT+DRgcFAf4aCDLmPoi/J1S3nn9COsU+EoI0oJz1A1cZb7GVSHajrNBnrGbz/YBxxS2VTdwKlyjoLcIhHH1VyotXkBzsJoMBHSvEP+rzn4rgsa80Q+BW1jAG5Kn0nAsirmxYzWgOPDsfO8cRfD3AW8TES+K8Mz1j/cDyo5ks2aiVxXV4cK7U/bmizfs0U8csk9+4aTFOdaismPgk7455sJanigOW1/8gA1I2D9+/IQ9/cwzzgOsra3ajOgVGwkb6U07fPKQxYXT2UKT1qMtu3D9jp0cu2Ff/NzjdkvrE8eGvvSzv2BJHA/uZwEp/MV/AWub3w4Vvle/VSXwby1NW1v/CUt1DFl7pMm68BGTXdN7zcMu8R6qs2+aYKavvoy2ifdTX3k5ioMTZZwHotzwsVPWvtmjtTDSofWU44YaZ3j07NQVK8xM2bWVbTs3vSZ6327dHVyZvS6+cu/RUKz/yhuLrkxoqfGbQFX5/OiH79hv/87X7BNPn7G/9/d/ZefGmHrY3lL69UWX/bgWcod/Up05ZpCfvqr1O27J4SMBL+jtUZ/oHYqMCH67sG4hL/Eo8FNsXnFsFIfFKNO5SYwb6Qrzd60Z5frYpLX8o3/8y7/pNx4k9xIiBxVCRRsrC4COOwJa+KmLX5/GhZ4HKg5IvZtX8Hfwaw8w6TS5/j+lOGjcRXeFAVSuBvW/6fwQGgWzsF7c+89AupPEhj4B6lvY2GdA0Ae1T937nWf6OIhwgWj+RoQqjFsfPgzUx71fGhdWRESYXH7/vv4O0/lvCDEEqxaUwNPtxtkbQtBfjk/gIk8jYnx59rE+e/LeebrzuR+E70K8Bna/g2fh3x8MAe6gJODKTITR6vq6Jt+0le/csuKdG1a+e8fK8zMiSJqsIkbuBVUMNtedsBBuibiWp6cU77aV5mfFA6zYlhhoNyFSP7lCTnOBc857cFMQ4uTOd/jecTr4Dr5qz2tw799MGaXx52jR69pf18/eM7W/o1qEVlYydvXCtJjdFuvsFnPMu30+YdpG2I0Bvdj9q/4DLaiqTwp3rlv+2nlLjB+w1sOntBD0aPEOdvl93LyOtd+1zz2gvuRsF4or/BlExOSHuN0Iu7nonWgGfgmqXGWj3zEtIoHwH8QCwu89oP4kXTm96mW7oiHGwrCXPiLEFpT3ZnZdC8OkDXc/bl2xfjHnu4wH4AqIzLLlZq+45jvB2XnM6GtxAk36in/HMAvU4lsPgVNC3nOVEGfstB40tN13qApi3JWPX3knYR/N+X40HXzBhPjmzRv2yssvuYO4o0ePWqsYCrz5l9bmfL2JKQ/Myl25uE9f3w/cnHB9wTZuvWP5xevWfuARaz/0hPLCXPBB+dDvOS2amx53v9saWDRhFBCYm2FCoN8E0bJSesGiHb3WIgEVBiJUGrCDV5GQwoJNm+otOWC8825pkLHU8FGNI0qFgEEAYHq4P5ozmMlowh45+Yj95LPP2ZeefdYek3CLszoc0rL1siXhZksCJwqEaO+QmL2E2hCzI5OTdvrQATs0NGCPnzxhv/D5L9jf+YVfsNPcOa96V9g9VR25mgo8c9PvtMYgs2CrhYoVKhIClGdnKmknxsfs13/sC/bjzzxnMZgZ2ghjJcEI03jauiUB6+rdaffFAF6QdkIC/F/98c/a48ePWkrMGLcFDA4PWSvn8/Ue3C5q3O5q/cUcH+GuRfSrt7PNfvyJM/aTjz9ifWKy4mJkcHBYFKMWj0dsPZ2zqfk5e+PCRVva2AgpmUNXW6s9c/yIPX74kHv5VmWDKwr1XVK/n7t53a7PL0h4l+BbA4TiU+Pj9sSpM9Y1MGap0pKV82tiqjX/Yq0SCKIS/GftzRs3/QhGPbCj/cyph22oS23CsF24g9UKVwrivHF1ddF+cPGyza8Ft5WEgDBx6sCkPX3qlOooYUSsBksjTg7duaAa9YP3z9vL585bpnZ0BIGUdyiCPnn6tMrGEqDi/YYVAST5xvyifevdszazGtyl7/MOfqCUt4fGR218iOvGND9VT4RDiRgqWH0jmvPN19+w/yzh/+LUXVvc2LSZlRW7NT9vgz09NtLX57cqAG7izE638hZ1tLPXr9v/8u1v2w/F9JNmZnnZbszO+rgc6e1QP4S+DIJ1A0UFVz+WC1m7tZG1599627797rv26pUrdmthwZ1Cdnd2u+JJFYUYeVosmfgbZdFLFy/a82++Zd89d8HO3pqyrGg/tyTE1eccT1hcmJMwsm6dPZqbSgdOFlTehbt37evnrth3z1/WeN5QfVetOxGxVApz3t05yrwNFQfMzW2FdGnLVpbnbXV91YrKq0nCfKUlaSXRB9rlSgaou+qNpUC8vCmhMmqZbeGs1mmclJbY0BGeIFgoos8lYagrGcrRVrUySB/sJAopEOiFTyjBUBxAW3w3mDHcqvmqcKUB89FrDvvnOAG+cP1iIjtjydycBN5W22gdt2p8W+1FQVNLQELhFcI9t2ZgRVBS+ZSRjHdImEdpMGeZtRmL5rJex4qE3UCBEaZHkA/mhvs0qKOhHB/gqsMt4as7vlS6gDdUUNp4oWStuYqVNLcLCbW1lhYBGMETR4r4FyjX0IEvnC6ieKmKjvjEURU4goC1QbVmHeDCtZ7xXQF3VY+E6shtCjkJiwQgpmccd6EMniSVJrzakb/dGWLtN8oJ8qfrukVCsvrNp+Rjol8qy7tV+ILCB/6Yc/MR4Ty+CKCbrjhQHyeLwi/hLP5iENwBhPcW4SHvI1kJppmc5UUz6xULQEz4jtIGp4r1fQ2gjMAJoxgvtxYCnC7V4jWJ5vrRDBQDtXJ5R9kAR0JYi+93owJxudmiGdmrvd0WFvL29d97z9p64va5n37IBoYC58auAFE51A+/MBpN62k5ZG3NEvb1LqL8O9ra7djx4/bpT3/aTp9+yJ+fffc9e+HPv2dp8btzi2t2/tzb1tZyw557YtySqZjm4LI99vhjNjI6pqzBpb3td4F/U8Kzm+nvCt8Aa31pbVrlbFty8JjfRrVemhUfveQ+I1DgBxvmorcFrAeKWvdbxd/U+B+NLwoCrAhjXRoX5E7Fdr8G4stwGBw6zEapXlyeteydyxbt7rP+Y6ft8JED1tejeQ4/wRqBEl5t8Hyx2qTeWo/xZxX44KLMLbt14459+SvfsfXNnP2v/v6v2uQB2r633cgB5Y0lpy0t7i+BdrCJJdqyvmiFxTnJ3K2WHD4kfBKfpvSuvM1tqk0Z8XlYRQbKCI7QVbjWm3ZovsAfclTDb1QQflZEz7gFIjEyrvaqvH/0v/slVxw4s8tkqwMyrGcKmTAuVOk5k8Hf14X7wX6Kg528ar+C7/t/HDRB2On+y1YcsAjUfgTfAl8Y+DDAGsjwWe1H8C3YedYI9Aka09pZRggIz4JXte+wXYKQkAA8b+zfEOqf7QTSCiE4rsCg6uG9cT5i8LJqn51x0nM3dRIRQcBASQGh2k2neBDcnb/r2lH77Ic3hPA5Z46AQCnBO5VeF2+/oP/4t/ssLKsOrx4EYRw+9WnCD8/C5x8EblEgAlReW7bKxpqVlxesOD9tlaV5tyKAIEUGBi06Om4xTcLo8Kj+HpYQ0CecFPOEBlCMdnOnvnv0t+K2DA5asxg5rlnaknBbXVyw6ire6/GoXBARlCDBDh54KjwLMRL8DcHxtIar98NZZ0hr0eqi3wPe5yHU93ntOeOF53EER5QGbVzJGMbZ51MP/B30dRga46hVwr+q+rY4N6Uw7TiXPHzCYoOYYrWJPEgI9TRB2C17d47tgBqJSTqKHRiXCJYGtV3/MNX9PgERliCVTWv+RtxCwZ3aaD7Wx2sEFhic72BpQN246gf/HmH/hYBpeyWf8Z25Bb0qx3qsPznmu3H1ccmPBYgbFBDkk0OHfRffFyjeq544LmSxw1lfYGpXlx5LBC2MxGO3vtHvQYA7Yq5wqFgIzvhFOb+/j+YfIP6iBIL5uVlrVX/29/fZ0ECfO3lDIN+WUOP+ELTYuY8Gp3335rMfBIvtslsZZGcuCdfM2ibPiCmQgOz1fnA+7kwM/w1KGKl3rFRL54tuds0Zt0gnVheib84AssuPkFzx58xjp+mqO/Osqn5hxzPqu/m7CmnOPxZUV3axE4OHxaiER2cE6ic/N5lZEw6ti5aKgRATklSfcd0jIY5CX3XYFsO6xdEECRxNEqwjnaIHMDcwPeq+uBijwY6EnT563D7x2BP26ImTNjow4Pe7c76dfgn8ZiTE85etsHzH+3D44Ck7cfIxOzA2ZsfHRuzZk0fs1z7/WfvCs5+0nl61v7ZuBY4ks97euPD14ERw40Kb6oeQ+dCBcfu5556yX1Ha3r5hLwdGEVN834FSHoxzZ0e7dXRgXp22zlTUDo332icfPWS/8tyzdmzykDt0Q+gllDU/AG7hKIm+LSwt2d2lZa8TO2p4n3/k8CH7scfO2MH+bneuhSf5MjuWKTGRopdYYNxdWrGs6CRDzPGPCeHj5x46YYeHBjyOO+0T4xQtrltUfAWM4MJm2i7embrH/8Ngd7c9efSIX5PHTrnTe9EN1nqu8GMv+tLdabsxN19Hfc26Ukl77uiknTk44Yo9jg5EYepSKY0rda7YG1eu2fu3bvld6CHQzh7hweceecQS6ktRaK8rdZK44P3x6qXLtirhur6eHHX5xHi/HRzsl0AggQH0BlfdZ4UERQlEX3nlZbtw544VRF9cSQFvpHqMajxPTk76uWTvNJhJ4S/CuMRPe+PyZfu+BH+OKaCsCKwxxOMpj2cPi9kXnrmwqyJVTCBgVQu2urpg37l4075z9j2bXVlxJ5wza2tuxTHW329daifleSs41sDOuujqjy5dsm++845dnJqy+fVNm1WapY1N69D4D/eInqmsiPC8qz1lcdFg5iV1urMwb19/75y9fnPaZtfXbXF9w6a4UUCIMto3aAnmcI3utGheM48Zm4jC/NqSffu98/bCpev2+p15u7mmNb05ZikJbihRUCwIeby+4LZbaZXWbKNYtXdmFu1HV67ae+rb24uLbs3T1dFlcZh01RVfGhKtrBxR+fzNHFNo3ip6v3FtJYpK4gbCOqtIkAZniSjtAMcBdRZj584Jq3mLZack0G9YIdpjmXifreIEtXlGuCnBBTJLXI0VO8g4B0TAroLHjJPyyJcztllasYLWC9McROcTWBpoTaOdpFc6rjf0uqqejG8IKCMQ/BGit+DRw/rDxyktAnCCOZqIWQlLg1rZodKAKuI7IHB0GLQRJ4PkS125iQBo0bzjWRVlqsqgBhHNKRwx+pEJ/Y1Q317gAtZtW1V5WAp4/eBN9J4bKkiHY0OsB2gHSgCeoUzh2xUHWit43q5EGcgh771dgXUCygssLmhri9qZ3FLd6VfVI1AMBMqDhOJus2tMXPpD8SPCIb6pV1TCGZYQZfGC9esYv9y5JHX0tHXv1Mao+AQRrkAmUpz69wDWCFgMMR566e8pM1zjA8WB+kx51IPHUxyUAtSrCR5T9GphIWMvfPO8nXxk3B575pClWhMex49ECLcoI6/xWylvW6ppxDqau9UG8moSXYo5zevq6bIDBw7amYfP+IbC6uqqZbN5OybaOjnebaeODll3V6tdv37NBkSvn3ziCVcwNkLAg8G7aF0WPxFsiATth68prd8Vj5y1ZD877m2Wq6zbWu6a+izvSjL4RXVasA6Lj+OIKD6tHG/Vt+53SusQad13gNrAWui+qFRGcI0zOCkcym5Y7o54EtaUnnGbXdoQr7ZlbQnhj+rufpugG8rX88jgR0p5UG/GRjmC7wXx+C9/72V74cW37LEnTtsv/fKPaR0N5rwD6X2jZ92VDRxzo92k5V1pfV5hyQX/RN+Iyg5kKe8r8ZO+KYKFQ02JEbQdh4iKQ/6qE+/4g/jwppu3r1gUGtY34MqEHcUBQnS9xQEFEbxlNQgGnwm1++yDgMagNEBgD69jJH2QRxgeBEEcj4XASl4aqL+o4qBFCz/mNCGwKIbgA1D/zac2KCGE7x4EPihMaohLWN+wX3lf1/b6Zx+1XR4fQo5yxndKP1r6/YAcELTIKwwBsdEb9T+7vSwg3Eyhhx48XuMnfH6/95ShT1ii76Sra1Ey8feH+QRpgeB3iGHh3w+CMI/6Tz2IpOtJQGDvBzCPmMhXNlYUVl1JUJydsvLKgjKQYNg7YLGRCYsMDVtEzDjn5rEuoI3MCRzOOD6zKIDbBC06fu0l75g3xIMZRqnAVaKYoAoHt+bnXYmwnZbgkpdggxMTLUBOAjRe9Yv6/XB2F9/964FAdoxjCPzaGdfac343q928TLUmxYAGQnH9J+jX3XxCCN/u9w7GBkG9TP/evePEOz48avHRAxbt6nXi6UomT6v/+V1XrleoBv4XCznmWTl2YzVOnFNzpQHl1+LsE+haH3MtKHiy5a5crERCc/3d8u4Fb0MhcISDkoHFZD8zf/LHEU+5wmLdZ62pg9YeE7PbIpwRXfE4tQErSpAuLk+5QiDB8QQE4jAOSgPlwxGFWMeAcE30gUWxBkE5Wni1ELHzv7/SQAuo8mCXHm/CgcC9l8kIgfgojC6cP2c3b1y3Y8eOWV93h8U40435W0x9he8EleMa9oZ23w+83/Ibll+8YZmZS1ZYm9eiOG5tkw/7EYXgfOGD8yKPrbyEnULad/09TX35+o1DRGh2ix8baXVaxzxCI1/OrgRKg1S7z1Wng0qOkIsVBWcrd8wBBQjahcWb/s31R378o7bGel3UHygxEBwxlXfGBAaCODBxCtsSALfFmVYleKE0aOaaJu6URuhRHSgfhdBWKeMe5Tv7hyWYd1oKuizhq8q1ccov0oaiJ658ilZYmfKbJ1LDh61j5IgNDQ7b8ckxe+zAmD1x4pidOH7aerrFvNbGx5UGOIpTPyBURzSGKTF/xyRcfvqxx+yLTz5mn3/4pB0dGbGB4QmLsQsjnIaZdJpQC2BrVBx4Z0fRDowm7ckTB+0zzxy1px47ZOP9B61SjvnNBCsS8DbF8MdUFscDENR6OkT7hKuL87Ou5Bjq6bWnH37YfvKpp+z0oUMWF5PkXvPVp9xQwFpVFq/dq3jsSnN8YbCzyw4N9tqnzzxiTwovuxKqn/q0sI23etVZwhnKA9+xjiZtOZ3xmzRQDHCLQVdryp45flTCv+iN8L+EoKLxSjSLIRNv4sqmWMLP4V+bvuvCKxZXrRqL0wcn7acfPWHDKdEZjR2WHHH6SThIXTHZv6o0l6amLcOxhxokJLQdHRm2T50RniPACcedVymJ1qsOq5msnZeAuiBh2k3mazCgNeLTE102prm3Ha/50mBeQ0/0s7TdbN98402bliBNPUNgzI6MjtpjYuaTO6bLKlNzAt8WBbX5vRs37J1r19wxZgiMM/G/cOqopdo6hZdqkz4iscF74fjs4ox959Itu7O0tHP8A0sQqn1oeFg40B9EFjRpvrnCojli337nHbtw+7alxRuQxn1cSEDpbmtz/x/4edhYXRZeiRmu7eyT/4W7U/bKpSu2iPm30vAMpQxr08mJSevCO7n6gr6J4GRUAjnXyKKB+u5rr9jz756zG4vLNr22YXeWV2w9m7PRDgk9KZSGxAuEWAfNke3ipl1eXLPn37tg56ambFbC0LTCwmbWejUnh7vFc6osiZT61pyOBbeZEfxWivSGK6zWhfsII9zs0KS6iFpoDqjtwkluUIAehcCY0IEtlZyl8tPWVM5arvWgFWNdwuaIpatpy0cWLJXEa71W1prSgFMbCOII3QwRdBu/EBX1A8pOxtuVCtAYyiOt4iFIs1MLbNXwMQSEXwRMd8Kq+cL4+Uqo9KTD8z+Kg3IyYSUJ8qESACTxGwNEEyuMncYH3AHYpEI4dwUBSgY9i+i/ZvG7lIHSw+um+qMA4DeWBECssmXJEschmiwXraVVOugIZWDpgFNEasHfANYGKAqYEbzjKfEi5K+QU148c6eK+sdz/qavXAHQ1GKSpFxxEly3GAjUUfgL0RX6DP6OuKHSAIhqzicyGSsLJ7fEG9YDPE1EdQbfXJFNGpVLWyk7yjvWDfX7fgCfjmIGvwPeV9STsdFv/m7RWDcqDhxPFSdok/ghxfHr2MWDbmyW7K1Xb9qBw/124uExSyS5/UVjTFyNsddL9DRZGbbOpnFrbxbPQk3VZ37drMqKpFA6t1lPT48dFP1+6KHT1tXVb7lC3DLiX7craZudnrJO0TGON/SKNnh96wCcZd3F0rIFn0J+k0wQh3dlPS+s37Z4x4hF2wd9/PELFC2sWVJ1iLX1qi/VbmgDu+16hrUp354HzyXEE6cFoZ91AWs78RAob11pAO8mqHBkcuaa1vO0tR19xNa17F69et1iVrT+AXw3af2t8UxhHjgc9FuXoDmqt7dH/OjtK9fty3/0HeFdxP7Kr/+UHT4yqVS7bfcNJXeyKNxtFc+BskSvfdNjc8VKK3Pih/st1j2kPhGt8rzhO7MqMye5QutO7VhEsGmEBQIb8mq35hsWF6xrKFJ4hqKgLH4rOcz1lsLuisp1xYEQoimuAXXECyrIINUzmABo2jh4Hwjq/C3uMW8LvDbClAYk6CPmQ3zlZXkJlmFdP2pdABaexQU3CXehNwQmYh3cY2VQB/s92xfoQ7V3C8UM7a5N3LAP6c8QvL/5fJw2CRAQIPaUQd94fnUhJMQfFhgl6uy7RZrwBD3YqT84I45Swm+AmJ6G+LSzFsdDw6cewAM+e95rfJtFZN3iIHz2AaHxs/suAJ41llP/CeOEv0MgTfhmB2rdyCRF4ERRgHVBaXbKilO3rLKy4oQgceCoxQ8ettjQqIQNCfpiNtyJpQQBn1e1PquH+jEKf/Fs57mSsBi5PxL1T0uHBL0hEYchCU7C5e102sozU1aZm7MmLUQQGHBCFF2N2TuXQ3BipcUyROn6OuwLqjcLWQh7xrn2nN9ZMbRXL06r6Ij19IlIhXEaPvWwO0b31hWrpfLakhXuXrfi3ZsWGxi21NFTFu0ZcGaP/MPR8v+9Lrv1qc/T34hAcmbNfRKIGEY5p4byptaGBwEmYiwQmLVxNMHNzyC6dW3cD7iKJ7hnN+NebOvTheC0RXSuLGEerXJWC222pd0GksesNSLG2E2Aa6D5V84s2vr0JReEU4OH9u66u4Y5rTau+Nm8FqwQtFiEAA5XcusuFOI0h1CvNHDQIkceLMIxCb6uNKjLox6wMpmZmbE1McuDAwM2MT5mHcm4befXvF0Izige9rul4X5AOnf2uDZj6bvnLDt73hfE7uOftKRfK6Q+vA9u14PjuRZlLDMwT3SlQENbEd5wsgj9ZEH3cVHArLXKeUgEw5BZUJko5WAgSpgbirHw/qv1DcoErobkeqUkxxM6OL4QlOdKp4JoR5rdcxxL9ge7AsrXlYesk6wVMMoS/ivs9Ot3tHfEBffg2IKYGLG3FZQPYgZQ+nDG0ZlHleM3ZxRwuJQMrEOE29VywfLz16yweMtaJx6yhOrF3MFMNibhNxWPWOfghO+cO17CQMNY5NdVPsqHwELEaYnanhTNaY+1WEe8Wcxj3O4uiCFzawnVBaGHeB4XVKyofxFKMvqdto6uXhseOmqdXUnluW0b6xVbmN10C4vZhSX3jTAiobCzVwwQQja7Ksonkd+wX/viF+yzT3zCfvozn7HTEnDb8ZKtfmenu6NX/aw6p6EVhZzFhGvHDhyyp089ZM+dOu678EfGxiXkSgiTyMBOLeMuad4q0Q4XMJs2Z1xg71S+raKzXa1JG+/ttk+ePGFfPHPCOtVuTj6URENoX3tnl5AfB4HBLnm/hMRW0ejORNx3/B89csh+8qmn7ckzT1hR7W8ubng72U2H9qoDNN7KU7R6YWXZBVRoSEp5TIph/sKZUxKQJ3wtJjq47I4GRR9wzoiTwuV1MXeqO8fEOiV8PHvypD17dNLaI6qo4mxL0HURh/FAWSp6eO7OXbu9sOBWBiFgQfLUiRP20MGDfryIsnwOql0l0buSaN/c6nogyOfFHdeAYw34VPj08cOW0FwIrhXkE8whLA4Wl+ftlZszhrIjBOgATjwfmpy0g1rLgjmnf7RN/YNy5AfnzvktH7QvBITg0d5ee/jAASvkcnb75nUb6Ot1+kcGKBiuT0/be7du+bGGemBsHj98xLpRvlOeAIF7S/3E7lpBwuUfvvSSTamd9X4qUDqMdrTaWJ/oB4q7WtsIkXLacirn7bsL9s6tKVdyuAWH0qMcadUac1ptxFreFQea69s1+o9gvraxZi++9559893zdvb6DU83qPYkxOvimLHSFJXwXFNWqDzGBAAfmqtFi2ZnrLm0YZnOh6zcklTZ4ImGuiUvurQhXCpZs+qBTwJSutKAptfyQrCAh0Twb9YYh0qFsH188CeQ1BDguLEchT7ofa0evpOvPuKcfTUW8OYBry9hkXTiF6N6X0ilrARtEM3xNUDJEeZpCD4WEMgDHkSYo3TspmMZEFoRINgky1r38POiOgZ5oHhgHlesFMbTM65gpM6rieiO80SOUIhTthLlK068KgFTZYbWByglqt5mHBxq/FSGWmkpdShKg/BYRXCsQQIU/ay/URREoJF6ihSFkA4tR/iOaO4kVW4FeUP8X6hgaIGX81JVbiajkLP8KM6Md9dXV/aonk1K78pq1geeKQ8X1vlNv6vsPYqsEBgf0V7fJGFN0ZgEigNaxRA2B4og1hrWNQH5h0cPvH95xqYkJuyi7elMxd57fUpCf6udfGTCUq1xNYtWK7+a4qDYErNU05j1RccsoTlMP0QVXG6Lqo/UDyhU3Amw5kZnV7dlin32J9/N2M3pVTsy0WInRcM+9cnnVA5H+4L61oM7Vk6vOk/hgn1tPXd81lqTX7hiWjws0SPaGYlbUevk8toV4fmatbb1utIWJSwbIqzJHCXwmxUCDHLB2Y9uIpwj3AvghdgIwEo0uDFJY635ksUp9+qidRx6yDcXIhLqh7viNjg0YLF2eIaaxQBKA6UP8tDz2kZDUOeSbS7M2bf/9CV76a3L9mM/8Un7yS99xmKiASG4Qo+NHtV3p14aomqp4L4SCvO3LDV8yGJd3CSGQoG8aWPGA3WOKl2gNAg2p7jpCeet5I21BXxpwKtmFa/J0pfPWmpMsozkmIDnVd/99//kV38TRhXEcoaFzldhIWKFAIKHO10fBZjMMOd4GOd6tHCifCxQXpj4trSHzGswwB8J1IkIei1a3Nnp3cmBCeZftW8+Dc+A+t8fCph4IsjspIdC9s5k5FPX1+HfHwvoD+omJoKd6UYg3w8KtJnSndzzjHrpe18Q8wGwgPoZrdoicS/wjDeIhcSpD3vjM0ndL4QIyr6OKz8GUEb4Ccq//6cegid760j9tvBEur5iZRGJ4swdK96+bpU1CWZicFOnzljrsYcsOjSsMcCMGCWBxmW/bhHQ3/y/G+qf6f96XNNvCEAI/oaxIX8WDS3IzRLWWiYOWIsYY+pZuXvHthYXRQS0MIfMk9dJi4Tnx4PdMoKyg1/3A8eL2vfO3/4s+PZn+rADl9nMW2dnu3X1tO88b/zsQvj33ufUcyuXdQuO/DWuWGyx9jNPW3xkfEfQ38WmsE7MpzCPYNxD8KeqW1UL9RZmWBJ0ou1dnqZxvBuBRWZbzHLZzbq2nJAGlk9183e/9GqDE/aMBOhiQelEeBO7CrcQfEwk9JQ311zQinQMWloMY8GSWoCH9tBfhODC+oJlpt+w1oFJhSO1RS/IM1gsNlXXdd8Jj7aqrnXl+TVCes/iwPEENOL31McVC8pjY97iveMupDfGAfx8rQKO7F55+WWbn5u2k0cOWJu4sGCB7LM41g61hezDAoqT0uq0Ze6et81b7wnVY9b/yE9Z68hJLZhYr+3DKN0HaMuWFlxV1BUYjYwITLN7TdbHHTVqIQ3Bj1eov10ArzEQgDtDzKw4U1J/QwWCfH72ivp3w5LDx13hErbbzQIzq34EJcpxDSwfmL9MxlocZp9bwig9YwSeRzlf6bREdJqgvqnkhE9ikBi7SBu7yoGwhgUCR1NwFEWdNWn8WXbmonBmztoOPGLxoUPC4Ca/nYD76FFceBtqShFPA5Oi8l1p4Io1tR3aQT31r1oUM6KAFUuia8B6+wctKsGrRcygn9kmrvKGwQvi5pw5i3eNK3mbBB6VVW61tMqZmVu25fkNO3L0uB07fsIOSCBslQCMkoZbDqAn7NQfEH0dO3BU7w9ZR1urdXRgARFX3FYJ8FrTxaSiaKhizi1hHuY8IVqMY8a8BIliRQJFRHO3edv000pNWrvUPubJ5mbasltRPVO9Vm9Zh+I9dPSUPa36YIL/6JEjEsDUB+W8JXBeJnxGqEy1dVgsmVJxm5YVXWEVHe3pteceesh+5qlH7bkTR6xd/YsFhNguMeXKH38k6Q3Ls3sjvgvz+AEJwuN9PdadjNlI/4A9evSo/fgTT9rTp05aQinxG7AtGhU49tP4CM8SYpqxvujv7rZuMfCHJXx/5pFH7YuPP26jw6KRuRUhneZ6vNPrBY1BscIQsqs0vbTsOIAQ0qY2nRwbsy8++aQNipEHsB4iYM2wrXazFxtVW1Y2N/x2DDAWSwOOq/yk0h0bGXZfBZS1tQ1PEQAOAjPpdbuynHZ/DCFAkzhugAUIioAAlFr4rQ72tl6+e9cVBxypCAEFx2nhyAmUS+3tNioGPS5hFgUMZVPn1Y0Vu4YiM1fYqQdwZLDPHtdYttfxSU2ay9saT3jUnASB75x9X+3jfH/tvQLC0dHBfjuEop654E8DiBVWLbfVbBcW1ms+NXaVMaQb7Oqyxw4dlFCJymbLKnEx58IllAaEC3em7OuvvWl3FpfUt5tu6XJobNQGe8XrKg1KDXeM532rIVXAlwUKpER2yiKlDct2nhTeo4AKyhb1tpXIbSslpq1DpbLbz00NLoQznorDNzwxOIJVAMcFShL8t7B08OYFKxre8qMIv0pb5HYCEEgAFWWXHuETQb6quR+spRIS9c2uf7vmHc75cq2p2nul03+ubKgJtaU64Yjx59w+RwqobzWm+UI9FY98CFWEYPUFQE1aNY/yqpsrQwRx9UGreMlMrMXyNWsDdt1RjFQl1AXWBtQ/sDDwYwr0p+K5NYEgPMKAo8bOapNtSODF+qHkzhib/D1WCUX1F7QZ6yKUDRzrqKh+8CoIy0g9KIy2YsGGJ/wySrkdvkF5RMRXRNRXld7dmzqct1HAySRKAfdR0ACkbRb9vJ/iwNtMeuEaG7f4SQnLBSjDjxeAV/5Of6vOe+Q/ldGUzQUKDPFLuXzVLr17V3QgYo88ddDa27EOrtVXedE3c80FK223WX9y1KKi300+N+FVFSfV7E5PscCABrEW5yVOvPhe3N65PWTPPX3MfuOXTtuo8J/1hHwbIRB6gzP5+O2pt5b3Iwort62cXrT2sUe1trWqCVtWTK9YeuW6JdoCnzTgp/szynONIab7gdLReU7n19Yl9MOrBekRsLEQxJ+AW26qXmwqFBenrDh/05L9w5YcOWLp9U27/N45TamyDYofr+cZsGgMbl2qWTTWgDoX06t2+cIF+xe/8207dHjS/tp/9bM2NAIvErQfnpA2ozD2I6coHVRfjlIUl2asvDJvbQdPah3vVZoAF1wxgqIiu+Hlhccl/Mgmm1OqD/gA5rNZi1NI2sQx6yaNVWHxLrmoXQdUruYeNAta8Y9QHOhHk5CLhz4ZVdHGwXKWeJ8B/CBwYUuMP6a8H4XR2xfU2O1CPjBjd8SGHHxEEAKUlxc1+K1uJk5bnXjWwa4AFYD/3RDnwwJ9RkCB4r+dYAT9GPZp498fG9Q/7vEXD9wfC0AflV+rUyNz7fULYgR9prFlTENznb1ArPoUwV8PAoQyNKvNKQkoWgSA3Rzu/TwI6uOEguMHpQlhN60CQqYYvNLyvJWX5qy8MCeitKCJKMa/q8dSxx+2xMFjvvMNgQjGD4y5F4can+0XrxH8vfo6wNHwO4BGvCUe4GPXKaFkaMSaO7qssiZGbWnRjzNUxRQFZm3BbtJeaPz7Xgj7cAdnQ1zhEz7TJ2wZiwrHFXgWvNn7CaFeaA+/IXqV9VXL37mmNqxafPygJY4c9/m/W1aYawj6Xb8w1uXrgKDEsQ7NR2gSdCDIa28uYc47AAHOSfjRuGPdgaDmpmdh22tx9+YRtAHCjQDGTjtKin0tG1iYEBZxRqVxKbV32KaYlY7oQRuIT4gpgeEK0pBfceWu5VZnLdF/1JI9k16X3Tw5b4clQdYXC8zg6+eyL4JYIkgw9fuQfad871xncWBhQcOOU6BwodwPVleW7dKli24SfuTAuE0O9VoSPkZp3IGiz4u9+T8I6Ifi6rRlpy9abvYqFbbOI5+w9slHvD33q8f9wHf4s2su0Me7R0UQajtVdeBek8UYuKMjnI/V3nPFU6XmDBKhN3zOQk+e7jeie8TpIO8Q5gKlQVqL7QktxDVzSOEBizQWDYy1L/zqeyUKMCaci2G/S/D34yMaO8bIcVFx2BXAsRFWIgBKkB0mRnXl5gSsDWAeXNEjQCjOTp/38W6dPGPxvjEJsVsas0s+bnclXCGodEn4xCcBdWL2ko/vmrFDUXOuxDtVRO3kmE7G6wfDJR7afXFcunzJlQYu9AunsMigXlxr6dYaEoC2xLhfPH/BNjfS1j8wZO2tXTYxdtiOHTnp5bt1m/pIP+zqtWueT1uHhHPh16bmLlYtOELcUJ0R+u9OT/vNHcvLy7a2vma9EkBTmtcoEFpFB1ESFPMFK3C0SMJsaRuhBqZffb1VMbFhvsOrDnLhsznZaeIuLdWUlZCds1KT5q3wAqEvnc1630m0cosLjuxU1XYCvhW4Aq8tIQEBSw8x+ig98IVQ0VzEtD8u2pUUTc4XSpZZnfe6xZJtrsSgvX3dPXZqbNg+cfSgnRGtmxgakmAOs+YDqZ5nDBA9GQYJKcI/nEniI+CRyXF74uCEHR4ddydkflREOMNONEcvhEgU4p9mtbWvt7/mCLFfaUYlvB+1n3j0tB2fPKC5fC/DjqIMQaa9vdMVBfh7mBgYtDOHDtlnzpyxJ48etZTa11LNq36BkiMEFActEnJL0Xb3TwAe4W+iv7PDnla6JxRQBgSgVtYpDjDH38zlfMcfeRbfBigMnn3oIeuVMLq8uOB9kYiLBgpP6R+qHq+oz3ObtlHSuKjNSeHPYHeXff6kcG1sTMLbriBG/VAcoEzL5vJ+Q8Wc1s1wjaQv+oWDT6p/R3vB410lLRArrlhBeLWQK9v1uTm3PggBy5FHDh6w4+pjl8f1X1V0zJ0HUlHh4d35eXvvxq2d20bArUeOHbGRbsVrjipuoGRA4AUHfHVVm1M5zYXCihVTY1aJd7oyIaxzZZuz76vWHtuwpBB0S7iN4O90hEAk5cf59xgm/EpblGAflME79Yv6krP5EoOtojlXVt29znqJ4B1XwAyfowQE+sl5Qr1HeO+g7zXOeY3TlvKmPKZ3VPXBQoF8KhoXHzC6Qk8w//dbDoS/Xt/aO3+ueUo9EM697sT3yaD2et1UZ6XtzJfc6eGaeA98G9BajkrAs7pTRKWlDrTVHSHqOwaN1ndofeBHJPQb5QBl5FUV2uxHKRSP5/g38HYjBKuv4k0oTFG8YFmAtUGT+k9kHaFf7URpSJ/uHOOiHI15UvSpimKlTpkF3XMFC/2k78bbFIAmrW0urPOuTnFA3qT34xZaMwynjPuse/xdrzgIlQZ74gnPmuDN1YYmzVEscq5cnrZSsWIPPTZpHZ2sPyqetUJ9ThvbUgesr/mwtUfE7yi/HVC8SCziN4mgUMPajbJWRBK+8n2z5Q2zx46ZPXxEbX8Ay1DNs56LpmBtgGBeq6+b62/Mu2Vd+8GnRIfbPH94iuzmrDUltq1La0JLs+Y6/JYEatamHYsFjSe76lzHjWKfI5X+HGXEBo4Mk76uhn4N8LeUu33Rle6pyeOqR7OtLc7ajZt3LNk9YEOju1dH4mQRf0ZchUweIU8UWC+v28rSkn3te2/b+fO37G/+jZ+3Rx475RZHPi+chxEdV52pK/wI+XJct7hw17ZLFfEbB41joEF5whd4CSwNxE94Pyk4L8K6h9IASwP+Ft7j45ArJeEDOZ7Bps12IWe5uzes9YB4bq+HcEp4XdlYrikONJn8zDoLoTIiQthYgOlZv9v1YYEKuUm7OtjNcj9GHnvAFQcFN/t26vNxQBMJ7/RMgOB8/t46QWCcqBL0CSEkxh8W6L+dQJ9qQLYyaLZQVuxOzHBS0cf1ff5RgbRcS8fO8sdVHEAuGSOQp16Q8LrpAw4EbSKm+qTAzoUmOBphnu98ENU9tz2feqh/7nGZsPmc/hMSI8ypz+rjfNxPfT0+NKgO7EgX5+/6efry6pJVNsVEiKAgMCbGDlp8ZMKiPWLaORMvAuh9xhjUPiHwW8vRnmcAz3h7PwDfPB14yIIGk1iHl3xC2MHN2nsHxo96CcdbxBw293QLP8oSxEVwsxJiNW7muBhE95qGae8DPva1BO7DQBDgQ/A8+A5gYyNnNy7NGA7SuvvQ7u6OZzgmIYTPeRM+py70e/7mZa2sEUtOHrG4hAyuignSg681nPUUwZN6GhO8CXL2fhMxRGnA3zhBdI+yjmdBLnzCdPUfJ9o5CZaiZZyB8zNg9K3Pg71p6sG14uzqI5DGRJhTKnOPgB9AYB2AJ3/hv/KMdHSbRBbLVGPWGh1QCBY/gF1NHNuxE53qG7dEz5jqspsn7XTBU4IlgjtHC+oVe36+riABSulx+ONXF9Zp6wHyYDcbk7qds/d1/RoCu3qFQt5W8ap+9ZJ1p2LW29Hqu7GcH3QhXHk3tvd+wEKXX7prOXwYLN5yxUfryHF3fsiuPcz6h80LcHzWgo9VAAKWe1DGUqEhj2CHft0VO77w1mif42B6iR+iSfRjsCtGPTEXZFfC/UZQLz3nqsWc6k1ZyaEjgdJA7fdzhOCBAnF9twFlSo1mkH+gWEAYT4sOZlRWxHdSgjaLqVOZbuKo984wSTCNKH+UUIpQUyYEDo7cwaXGHoaksHLXMmKitvS7/eCjfsyDOq1vrNs3v/Ut25QgvJFO263bt6y7p9cSor23bt+2+fk5nx+pzh43yZ+enbUZBYS3uJiIJuXH0QWToLa6seFplldX7Z2z79qEBM+k8lmUQDc7N+99nvAzlexsqLki9q+++qp+NdvExIStrq7bwtyClveqO0/E4zzWCYh7b771jhWKBevqkrCtb67vWhSD1T846IoK8rx+47qE57hNTU25Of3ho0csJ0Z3cWHJd3678Cujbk6vL2ssShbTPHRrA7WLOdouhr1JdeToQFQRad92vN1KItHNhTWLNmlNakURk9I4ZuF83cpBbJsrBcrbzeqXiqh1k5ulM/5dHVhLcHtBVf0d3IaA0tbHW+UQEFISkkS2/9/M/WeQZFl254mdCNfuobXKEKlVZenu6moBMd0NMZjBADOzOzO7SzPS9gNpRtKWX7lf1oy0/UAjjTQOjDTj2potjAvM7gKYATDd6G40WlR1V1VXdalUlVpGZGjt4Vrx/zvPX6RHZERWVlVjuMfzZbi/d9+V5x51zz23nLMyGk+EyPVt9tAWLKlna7ZpMd2LtxGhXNRFfS5k1XsS7lCs6Ewp4+TJmOL+G1d+McpQmZKWbL4q3rUzZ2tVCayJHuUXrH6xUs2K32Bvv52cnLDnpPyfnZq0kd5u5SEKq2feafoXXvOleduqbFi2IbqQitmZkWk7Nz1tZ6TEE58gKVrvr6CE+3GMwXgD3OMYxN7+CfeO4LjyoZEOOz0zaqenB+34wLj3UwB6q2k4oB0EwRzo7raRnm6b7uuSUnHCvnL6jJ2QIt6O0r181zYaEmZTCdtqFHxLFwpXRz1vg6mo9fUN2+jAsJ2amLBXT5y0l44Ma8yFj2qjK2e6Eu114Wnaco2iPZIynm5P2KPNeeFDwgO6YTR4/uiMvTw9aZ2SHd1AEdQUguBbFVjtr0dTfsxlReMdi7ZpHkRscrjfpmY67ZjoNSecEOi0KsGfqPsooG31kpWkVBALIScFEmXhxNSUvXDiqMfVIPYCiuiN/B3hSd2Wyisa46hl9F4qJwUuOWSV5KDwQkK9K+OQlIYVqgTMnLeueM7LIl5B86HqHYwMSiPu+0BF+INxAvThP6gggQkZFRT4muqA1wv0yI0GKIlCDE5V4BmrnFycKpAQnUiWylLyo1ZUfxGPgLkKx8R7Ic480Ts14Yy0OL2nflC5KP1sbaAeQZ7BMwwJcdWlFmMLBeXAbXVf9eB+UflrGvp9jnPszRVtKxl3bwBaypYkDCNsWWArAk0kT/rfj2TUbwwJwVaJ4BnAEwwnJaWDbmG0qVFf9WFg3BCOC0dRJOOaw5hMiEuDEu8nJag/4BoNDLLqJ+SGAOeCNgDxXN4SGvdKf5/66TGv5jnqqR9/rncOMhxEpA8poW+NIA3g71G+frPdww0HkvX28/AQ9317Ae8Kz1sNGrug8ttyO9K7RCebi8sry5s2e2fdxo/029iRPrVL4666k1eO7XttvdYdHbe05uJufvpDnyQ0d8ptFXtQE+5axW4V7lt+ZdD+px+2WV9Xm/3OV9psYlg9v68aIWCwxhsPgzoyBglv230fq6XifautPrR014SfHuVbgURLWM1fKS7bdqpgfaLjeE8EAQE1LBgIhGvMZrzsWBDghALiAHA/XJ1n3mAgCBeMiHGVu3PJv2emzrh8l9vctNzqik1MTdjE9JS6VKOv93zrIMEMiWvTlIsAZD8WE/I7Obt645H98Z98315+8bz94R9+y/oHOF4R2TUwAGB4IGihBzXUhzgHeBqAl4nBMYviOcs46pnHZ8iznVbvNMt0WcRlF7YnSI8WDiIjRDBuN/mzx98S74W5lJYkv3eKH/QOBekkc/C3TfwoMBxAbDTgQfDCgw0HTyDTs4DydG8Dthaosz9XHi3gArwEVd8v7h30OUCDWOPYNZDcFSfVSff8ER9990ufXWg+f1Z4op2qK/caCBEauFDY416Y9lMNM6RrvQ4A388u4eTzGg7IdXfvWRMY+9BgsAv0D8E0hDftBL6DaJEuSO3/Pw143vpxUF5uFFLf7AZc/BXAnjIOgnCsUd52slZeXgiMBWvLVtmUwiHhlFgCyfEZS41Pe3BDN2yIIOzfnx7AY9wJvj3+HQImAf7fDyHehR8HmFsT/1rxMrznwP3W362AJEc9EXSZh8L5BispG+tOSHxLiBOn5vuH5RO2U3/5HG44aLNSQQpLSYK0+F1vX6d1Spl0AWDfJ4Tg12O8oS64ShXv3pSAFrHU0dPBtgAJkuGbYW4B6Nt+HBVIvPE0gQEziC1A4LOY+sHnoBsNgneC3Pa+D9SkrBDPANqD0QjiGVib95fVMn9Vf6zWKJLsf4umMr5iGdLWVggYRxAoh1MzDOajjou091pfYlpCsJijhA/yhMEQHBCrc3Jg0hK94X7IIE/aSZkwPhgFngR7vIFUFsopjIOV38C9nvcfg+fRNDy40UB5KFHz6WNga8Lc3Kx9cvWKDUqYnx4dtL7uTillXRZ3BT1QeD8V6Csp1sWNJdt5eFnte+BKMPELOo+9aom+UTe6fDZ6r/mg+gUBHaXgM3a+ci+6uK//saxjWOC+7zlsUV5YBcATwU+A4F3vZ8ZB9yUIBMEkgwBrGAbyy/edUafHTlpceVFnxtWNDNWS8ujwrQMYKHbrQfvxFND7viVCDJ/yOFYKoc6fSxFlmwV/eS+IRxEKAni0cIxUzvGHOAd4TBAUsbBw04or93z1u+vYy94+zQaNXc3WRQN+/MYb9q3f+m0bkhK+trrmpziwqn/j5k27LyWcYwE7pLDdvn3bbty44cYGyu/p65Ng1iNBPWZLq6t25fJlm19asoWFRZt7NGfPPXfBVtbW3FtgfnHRVvU9nemUQhScTV4RTb1y9bJ7OBAc6/69e670U8boKEpdWu1WPwiHVtY3bGV12QNMLS4u2fXr1+21r7zmbus51Q9qRblTMzO2MC+FT7wv09FpN5XX0pLqMzfnx0H29A3onYqtry5IGWxYkT3Lpbr+Vi0Tk4oLLXBvCI2ZhCPideRrMStWpORUdiwRj1hEeI2jOaSP6P0ueDE2EDrmqMaLIxkxAERNc1RKDqcnNNrjUi50Qcs5SpNaC88I/ohRpbC5JD6zYzEJeBX1753iPUtFe6Tsr1mqFrFERDSbeumqice7EUm0kMj+CHIIxvx2eqY5rpv+HXVwvrKsGtdtZ+eBpVPDloz36K6wAJlE7QJX4qKFxBnAfRp3a7wmPA7JvjmHESJf2rJiLa/nSetP9LlSzXthSvCrrca2ClbTVb/wPl4nUiiSXf02MThkAyNpmx4bsCMjA5aKV20o1ud9FMBjjwPvJylMKO7Hhgfs/GifnZg+4dsz8FjwQJbJmhXa10Wbuyyvfu9TXvCH9uKmdSaiNjFx3E5NzrjhYHJoyLdQtUUSanvC252SFqyeVzuiUmRKtlbftGNSOjpTNTs6PGnHxsbthaNH7ZXjx220OyParB7dravaprmmySmlL20pCfVsvRjuEU0c6LTjE6Me4yKlbp/ITCixaLAQqJrA44AxhHNUNTYJy/QM2IDmxDEpHC+fO2tTQ4GnD7ENSHctd9tP1NmsbFl3e8IG8o+sEumwYmZUyiyBT6WMi144qD47lYeWb39oia5EoHQ2aY7/r3QYDDiakPus+jeiwSgy7qyko0jDHTAMsNfft5DqGff8BAS1o6LxxyDh70h2xKCQKtcshtu9ZMOqlE1OGIA3s/qNsQGlDaNB3VcxA+NS+DxWET6rghWNreOfvqPwJ5Qf8ys4+hFeH3B3thG4kUG/AVa80wSX1P31TuZN0GaMEdwr4vKhcsjTvQXUBtIQI4GUHptDX5JVKU5qD9wgo6I5ypH+KLJNQeVRLm2twOfUPrwN2KZAHWu6B51Dbo5TT90jvgDpPA6CcNppu8BPcpKOhJxX6RGShPdVJ9K4NwB8G7rSfNYKGA7Y8oJRIgRoWZC/JBrGCdn6AJma/qUfiWkBvcBQHNarFdhKEtkRrRAvIBZMPB4Tf6nZ5Xdn9T1qpy8QIFG8R8+Q4fNqU0lyS1dk2I14IaAExxKiMeqDSqNkD2tSTFXu7Z0Fm7s6Yz/7uM1eONmwb3+5XTyg+VIraNyI00MAwKjmT3AEYYTlNTccJKtttrJ5zVIl4WBq1D0G6Dv4b0UyhXVjzM1bh/iWBxIXLQ1OwlLfePbw/CDegXsbaBydv8KbxcdjBGFu8m5iVRXm7lhpfck6T75oxMjCg+HBjZviZes2Mj1tnaIBjlO6zzZV+tvLCxcgKC+37TGM5pd37M//mm2e6/a//d/9Kzt2Ykr92eTvGEqk0GMwgO/rTe+D0uqcy8fJwSOqr2hFc+x2FzZcRuEdnokWq12BTBoc/47cRUwX4jUg+9ZKxHiSbKh7ZbULQ0dyZNLrGcFYqomBvMTR4X+vhgNWOBvu0s2ei8/+/h5Q5cmvhrscjTgAwZ8JlE9dkwCfsSDmwN58dglvCPt/PwPsb6tPUPUrxKQhIsHRbZo9u5P0U/tXz3hOev6GKf1789J/QgwRLiGHrzSrrM8KTGwX9psFUNJhBg1WSNWTvkec1WTY3+6L+4B8wg/p+Oy/V89JoJJgF5VA6quUn+MTlrU//ycAXOKvJhieBdWFeT8ykbgFNTwLRBTYLpE5dsZSU8cs3kdgOSkv1Isxo78PAHJt5rz7PfwNBN8f3wPXWj9+r/kX8OcifP7U8bD5178Hz8PvB0Hwfvhd/6nu4DwMANez+uKCJGApqzCVEFrzO6CdAf6Bi83+bv4O8bBaqtpH791SNnU7c2HKunuk4IRp9n1CCMYrxDMpZtlN357QpqpkTl8QsRWxhMHpaTiyrRAoqPvr2kwnwovxso7RQAQ71h24jpNfmE+Qcu93+q4Gwc+u6y6W5uYqsdqyH8J3gIDQ56xSYP+vGCUBbIQ7etGftwIKClZjLMlYq8E5/LOWS0WRp37rjg+4S5+nk3JbWLjhpaRHgmB7rXnCLJzBSNlFoWU1GHzdBbWnqucovbQDF/f9dXKGwxaHwoZFpSShoO5Pg3CaV3/mNF8XFx7Z/N2bEv57rbenV0r+mCvS3r/N/jgUVB+UnvLGI8vNXrWdhTtWy65aavS4dZ/4kiX7J12wfybjQwjkKbxzgwHKvZRpxjnRPSSh6MkxCIQC+j/v7Q3K09iDM7pXUX3caICA0rwfBBna8r7xrQYCysvPX3cBtGNMY6N3PC0eAmLUwOOtCc32qK5+WoGEEgw5JiGGLQceR0HjRgwK4iDgnoinAenZn+hGBSm49AuGBAw8rKK7YUTPWMUu5TYs++Bjq2wt+WkOndNs8Ug7XiI0oJAtrW3Yn/35n9vY2JhvNYFfnJXCnxNd39recu8BFHWCVr33y19qvLP2AmdpTxzxYIBRKQys+P/87bdsY3PT4xJsbm7Yjvh9lxSnt3/xCw+6lxB9uXPvnh/LOSLFLyLFCY+B2bl5P5cbjySMDGXxrXfefU8C02kbOTKt9nQbx6Kywnfj5g3rHxiUQDarfDL24ksv2dVPPvH8wcfNrQ2bmTlqC4uL1qW63bx12659cs2Gh4d9GwPbEPr6+4X3cdvMaW5JsSUoV0X0pSSeiTs8K+J4KxQqUjDEPxk39yJIskUiarHSuvPfshQ1/iJAIURLpraShDgXwJV/WnOYUyXynFWflIKgOYXXQ76E5wGqjng0ZaEgIUBqrHf0TIMjAZ5xjtpQ9IiU204bau+TMKx0ygOlWjn4lgjTeAvThW8SmvUbPHLcb0e5QNgMfmMU6I8PSgEetVGNVSohvCTyuNM/XQRYBK9VBwwTgM8QzUtl0LzPt+Dqj/bZYCNjA9F+6xJtCmke4LxGf5WbGw5CwwZJGEOOIPRjDGOcJBCzvkSvDSUHbSDRb4MR6IxebjUcqI30jRrhd2A3sYbkA90jenogCyml5llxM2/tGw2bHD6pPCXcqy3UI1beVDrVITMoITyI/I4nQrQuGVJzKKlx6oxIeRbVjahuUcmEHaKN410zKsvsVN+QHxF6ZnJSSvyQdUg+pg3Uj1XmoHGal2wFkRrLyRzQ3C7x2KnBATs73G8nx2ZsrG/ExjPjXidWDwmSV02kXOFGCY20SdEW7vQPjdnpY0ft5NGjNiB8TbRp7JUfRgFGZDx9RDyh10bV953VHYvn5izbfcrqEYJ1iv7rchANxJjRHtmy9p6ixRPQ4yZ4p6k/JUuzd54xKksRZOWc9kDnUKjZEsB3DApsGXAZVq8SeyBOkDwNSFUKxu7qvy5c+9PKN15rs0pa9CYpBVpjwTY79xhwQ4SeiSZ4oL7mu6RhVR2jAVDzZyE+trl3AunKyM8uo3KX8jSXVFeMGmH6dKlinYWSrXYmg60RjAxGA6WtKol61McMQwR5cewigNLP9yDoIV4M4pf6Hh63WNR3jZZVhbssruFVEZU0UvUywE/Vk1ppvFj99+OZlSapdtHW4J7GGvxtthsg/kAil7MGpymoz/TA75M2ON4Qr15hDoaDA6BdNMuDGtIHDoG3gefPGOLlJNxvNRyFwJhi2nPjBO8oXVivVnBpXHTdRMNJ494Moh8P767Y6tq2HTs3an194odqG4aDjtSwjWRe1Nwa1FxVvppXXB6EVzSPhZBOzb3p1JQNxgasvzJjf/xdM5Fm+63XzC4cV//H9tcDflmWvC5aS99igG8a+Znt4/Uhi66uWe9WzVKaHzsrc5YemHAe6ScpqR7lWNF6o6pHWffEUwOPhaZhQziBpx9b/eCzHn9A91zRRj6A77qBAeW5ZMWlh7Yzf0+yyvPSD0bdCFGS7kBQ30hHl42MDIoPqN/xNmQ7hOZkVDJkEBtFWQsfWSiAvxfqMfvxGx/aD37wlv3j3/sH9o9+/zfdOBPIEFk3ArDogAcEOhdBwssrs6p7Rvx9ymWuYGzBbdGXHbZQ4h0byCiMaeBJwVYH8RmNYV00mvawqE8PFje3rLS5JjmlU6woL1nzviUGpPeof4jB08Zc9xPEkspDtNxb8fcENEXDFPz4ogCRYDW96SrzeUFdK2Ks91Gw4bqt0PwZsED9bTJDV9CeEZ6YeC2/CTzF6g9xGnB18nt8DpisrcDzPWn4rT7Yc3FPxIUBbnCufzOdX88Knr759VPq5Xsn1QQEJtIeBp5Py+ege0wQH1/yahLyzwNhfp8GrAYTbC9/7ZIV7lyz0tKCu7BH050es6DjpdctffKctYtQhhbrTwMwhUm9izstn/B3eNd/O249+QnBcU594ulaLv33+PsBwP268JorTBem1begDPaqSRhqkxDeeHDfGtuBy5YSBn9D2P+7BQ7KH6iKyXMebxVmrfH8NNg/XhCn0qP7ItZFHwPOog1TPcvYBhDgAXjlq/mFnNMNtgCE0JrXE/mqPSjzGJFQ4ogii1J5GITvs7JdEXH2FX3NRWcUmo8HgVt/d7bccg2jgS6A/5G2hPXGpTjEWR2WgoJyvTVnuYUr1i4mkJo460xzLzQCo4EumIjvSUcxaALjg8W8tiPlRzSIo/meAFe4qbuYVMeARROPVwpaYVu48v7779vVSx/b9GCX/dY3f8MGx6bFPMeV98GCx36gPijlm9d+Ztnb7wUKroTrodf+qXVJyWU1wWnRZ4DAc2NTeS2rH6RMS8AnvkKc+ANNC/9+IB4Bfeau/S1bGFAKCWCIsSFkvN4/MPHsiphpp8YrYNbc27n/gWNAZuS4W/d9hWFb9VBfsmLocQiaAgOA4FEhQKL6AG8BcCzayYkTUqCUUzG3bd/7/t/YH//pn9jPf/GOu8LHe0d9bH3lgLY24xy4ENstJU4M/tHykn3v7/5W7/2xffDxx9Y+etbSUxfcDR+crFVYKUYRiPle/UQ64+7/7VKMu4eG7ZM7d+x9vVfWvNkRD4FPZro67cz585YSrfjo4iVbXQ9OnYAHF8WP7967ZxNTUzY6MWGdPT02ODpm65ubHn/ATxuQkDl9dMYGBnqlvEkwV92XJeARFIu9+Xfu3beVtQ21sW4F0eU2Aq9JSK9JWUZ47u7rtQ0JNXfvP3Bjxstf+pJt5/Kqf966e3vdMwDvl6IEVjc4q3+WV5Y1nhLa9P7gyLD1syddbamoviiLnDCCK3l7NW+ZdDKIX9A5oKpKkZBgVapLScDgJzUjQZ07RmyrlrTSyl1ry2vMpOCyBcGDJHZ0W6JrwJISdFOaclXlW1KfMmYNlpnVTrxRXDmE9+MOL9GjqPEo6UIEQTgrJfpsu1C2/NpDZbspmb/qq6isbPtpFFICCBDJFgAi7DfKok/M66aC3kBZFx0QF9V7AY7oxQDflE8lNWTthXVrCF8J6Ogu2lLiVTnHberhF+9yqW3k0Urjofk1leerssqXPDwfymj57cBfXbv0QHn6YgaKd/PZ40tjTp76vpsHf/0T5Kv/JXNgbAlWkbnIG9mH4y8x8mDkQKHl4hlbTFhEdxlFv33hhr/+nhQ9jW17OSstJW2NziFrpPv1XC+I5jr9pNgW2PdzFzBEuJGjSf+8zrpIHxg4wjd1V0JTPZbSuAZGA2m0gQLL1gcMCX5f9fRL468L1/qgDwLghIp4ft6PXRTRoGd8DuyC+nirumrL0W1rI+6D3kVKC4HVdQwAKLMYBhgX1UQ4GqRLlmv6rrLDZ6qDK72qfpRyopoZLDioviiRXMQT6BT+4q5f7lCdEijIyk3tSAhvWKEnL45i9K2d+h7IrkHZGCq8H1QnlFyvs557eaoTHgh+X+m5YhpzlHq8Nuh7xhjDREcFRV1zpLknm4u2gsucpPBpQC9h5CAOAvJtQuUU9FownrrndQjKa5VvME5wL6w7wP8edJ739AyDwX5oq0pOEvrUCczXzM/fa+bxhUA0BJ2p9hQPXo61VI96nx4EtCkE2hH+7h3osNPPj1l2I283Ls1prAIDSkX9tSCeul0v+/YxrkhSY5zSWCcpR+OhLII+hM43bEPi56VbwTaFU5PEPnmyrr4wIjrKOAYxdwKjAQBtwphf3HwkXieetrloxZ0Fyz66JjljTYMT9/gUc3nJlaJrGBLapTQHsmUAbCcNPDFT4u0aCwFygG8bFO8O+LfqJcWc1fjiohTr4SOWHJ50eoGyPj83b4V61J5/4bR1dLNFQ/lSZ41DGN/HQW1A7kDWgm8/eLRqb/z8fRsZ6bN//Pu/pmlFHwu3WXhQGvi+bwvUe8W1JcuvzLuHQ3KYwIuSGx2UXvUtb6+6fEF6ZDj62LctZNfVdrxaRb/1HAMQcmCb+ElxO2trN25YcUu0UHRvZ+6+xouFCMmgeh8DBJ6UwTyLuSe2YwEI8asG3PIbZTEJ3A5/BeCIg/VMgngrMn9WgBUhYPh5Sq3EVhDuI98D+38/K4A1uvYQABFC00RiL5bHfviUvHk3NAp8GvgAi2g5YUMogvDpXWdczTye5QpBv57Ai/Aen3Y1or2uC269D3bTOBt6/OE3n/3AdgAsdr7F4guM7dMAb5XKopjtpQ8sd/kj/46ixwkdqdNnrOOlL1vy6ElNpmCvj7/T8jkMWtPw2X8vhNbf4ffw935wHISx669Hs3a81G9ngIe9wyukbb2az3bLCi7/SChon5xyAaU6O2+NnaaxaT+QSXi1wN56KD/93tncsY3VLXvxtRN2+rmpwLLe/DwNwucQuMrSvBT2LUuOT4tgdfp9noJJe4HfwZPg72PwtGLkwWq+FAopC76Haxe3gvQhTrYC/VzNi6hnt5wZelRdBMKWTyuEv31rQpZVbhHtdFfg6ibh6CCAwBOxl5VCjBJRCa6sFS2KyTzMb1hfYsq6CCok/Cyvzllp9aErwanRk1JmQ+vyY2AvG6vbHriHvfgtQoDjgRTZ8ua8mAUB6jjaKGDyrQATQ8FhZXy/pwF5LC7M2/vv/9LWVlcksJUsbSUP/JbsHfa2PgtNpm8xGGxde1PXG84UE/2T1nv+N6z72CtirMGK/2cBLPoo4eV14Q0r83ofw0q8b8KFgMPyQ2HHOAAz99WLZjpfCcBLQL+9LxHk1X7cCdkC4kESm8YEvFGyD6+q3zOWPnLen3EEYnmLYG14CHBaReAmqBsa72BbBKc3EGiOFROMChzHiEBVUf4EdspuLtv/7Y/+yP5P/48/sn/zvZ9Ynl2y4JLoEgEey7k1KZEETpTCizeF8KeQ27Qf/+h79l//3/+v9n/+f/239ie/uG2LJdokITi3KqTDLbNXc6rX3fSXV1ftq1/9qv36b/6mcTb3//A3f2P/9b/+1/aDt96yRKfyTSTdWBCXcj85M2PnX3zRbrOlYG7WFVa1xpXkB0tL9vMPP7Lv//SnbuQYHh2Vghy3jPKYnJqwk8em7NTpUzY5PR1s10l22ezymr179Zr9yd98z/7773zXFre3JWh1Wk9XxjozEoTY862+ze9IsNLMIA7DzTu3bRjviHzefvrL9+z2/CMrao4TpyDd0Wlr62y9arfu3m4PnNjb32+jE+M2feyYHZmZtuWtTXtT+PvulYt2f3nFshXNXI1Lul3CtdqzU1CZVbVLAlKZWCYSHpPEM5HSjqBbzQxavhETbVq0/OaKFBaCH0oJquaE/11SViRwqq5RVsXFg6kTceEQJNWZpga5xw+0JN0zaAkJdhGlrSv/qIRYF067x0Rvei1WWrEc53GrbbipV/A6quDhF3x8y4J6BuXeeUQEmQKZht/qPn7DM/BMEJ6iDNfSQ14HBOxqVYIuhgjxbr3ushV4Qlq+YRxAWcUARiyF8MLbIXDRlzKEAQB81HxxQ4TuMmdQk6qqLzkFiyPqZ/LyOosy40nwaaC0dYx9eD40jR/ecvCOeaD8UP5dsVRfjw0P2dFJKTESgLOchCC0d5mHWlEF+Lku6DFKLt9d2VZ9GhiENQYN9YuVhG/Kl8DBznc9h+CiTOrlCrz/Db5ztWscvY3U09usIviN0Yd0u+8H6TEG+KW6+FsR9ZbGH0Nd+Ixo/jXhZ3ApD65mHm3gWDVr5USv3ta7KN3NchkXglOWogUrJKSRtQf97bKg0nL0IXylJv5f1dxG+XellkvPOeqQ3zUpFuowFae3eKbsiSUAPcQ1npX1QJrD0FCxVEl9oDJK6bTVNf8Cg0PUknqPmAPuGi3Z199TvuEFZWTbg29d0DzguVqpS3UVwnGSA/ERwu0O4RVFH1B5eFgB/J8WXifVvmwKY31wP6I8wENOfAghjG3gsQ70zGMb6DsnMvhvPScIJGNI4EeJub4y78YLvc+WCq6y0gDUx40Y+k45tIt7foKDfvsR2hpbb2+zHdSP7RJx4WxNfePpmnkxVm50aY6rj/szAu+GQB/ShoOAcrweeL2J9/hWin1p+f24vo+B36lU3GZOjlimO2m3r0pRL+KJo2cYlNQuj/wv/hbXR1xO/Rhc4BYu+GGeOemjn9w1y4p1Hx2v2+igo+QT4NsFWPln+6RoLa3bBfVRYeG6JaToJrqHJVNMWOfYKduev2ur965aQfw4UtixEdHs9kJeuJhwGS3MIwh0rLmv+YoRN6ib+BvbCzQPwvgAADJlYfaW3s9Y15Fjele0NL9tFdHKzVzJlpbFh9RGT4vRAPrOCQ7hApLqiucfHm3IC2X1z09+9K7kqi371rdftxE6QJgAr6DNyBZ4IXqcBk5OkGyQ6B+2+FBwqpi3wfOUPJPllCVOjRrwhRB/JHobyCOag5rzDXRo5A7iL6me9WLNiiviCWXh847acOOK+iduCeK3xYSv4lPkDfEnT3iCBxUPtyqQ4a90qwLKYKHgwn/Y6V8EcGtlFdAje37O/ALDgARDCQZ+PCLBPjRhQvBJ6tP388FuHzX7b38fAqx8sKUAYZ5VUIjJQeDv7svjWcC3hzCWQmzeB8K6fNoVgn4Fn5Z73A3YRPCh/0DY8IjJVgjTtMJB9wDvceVFnaOsUO3L64sAY03cgtLDe1aavWdVKaRUARef+Mi4JSemLNY/pDaknSF6ew8pP8AK/n+MHwGu8L+LDLv3hGH+N/gdftf/Lfjl3/TbiSx/Wy4X+vzv3qsVnnzG3+BZCK31CsHThgnBfVyQVlbEMCXoSVGA4R8K6hvHleY4hngDASLfR/dW7NH9Vesd7PFIuzCJMD3Y4++0fFp/U6XK+poVH9622ICI/9hUMM91nzfD9AHwXXea+e8F5SV6Vs+xL004hfCv8fbxbT4P/n/8aQXiGfgqMG5cnJzglu3W1Mq/pU/ZTgEjwKUN2unn4Hok3v31CgBjFQyJHGLETIChqB3VRlRKhoQu67C+xJC7GJZWOFJoRcr5hJjFjBjmXsWaPt/1NBBRx/UuqO9jgM6woo9SDkPZ/xwItifgcaP6+H64YKwQSPEwwGC1KhyZl9I4KEFhenzYRsYnVa8RXzmm/k8F5mExa9v3PrL83BVXzlhB75h52RKD066khWU+E6jdGF2oNxdMMXBflKKOsi/BwPM7bAxQiHZQNCMag4E9OI9xgFUJrO3h9gZ+e0BRCRZBnIA2K28uWmn1gfAkZR2T570PeDc04HggxqbhIqjrlhtKMEwwFngmBAYIjf3Oqhtu3HgqHKpa1P7iO9+3tY0NOyHF9x/8+q9bKilBP6/8m66GGACCLTDSd1SP9Tvv2w/feNP+9p2LtrKZlfAVs69/6RUb7w/2WUY7+11Qgf+UyiVbW16WYj8pZT5pf/2DH9pffPe79mB+XkpgzRWxdFLjPD3jcQhu3b7t2xH6+vrtzNkzNtCPm2jE3vzlL+1P//2/t5+//75dun5dwmTKfv8f/p5vWylIQCtwAoHwuEc0dmhkzLc3sDr85nvv2b/5znfs7UuX7NbsrOWKBRvUO+OjQ3bu/FkPrsl8BVf5u7mVtQR8Rrz/j//qr+37P/+5hM17rtyNjYzY9KTaIWWF+AZHZ45K8S/a1tam5fOBN8eycPgv/u5H9pc/+bG9f+26zePSqvJ61TYE53x20yqMnzSHsuayBlGKRMyWN7fs+v0Hdmt+0Ra2cW3tsFS96PQhyZnWrGTtbFtS6EOka3CAVZ2K8rx4b9Z+ee2aXX/wwApSxnrSSQ9cWORoOrUrKlmL0xnY+qJBt4SEyxTyiOYCK0KFtQW9p7nZJhoo3G6Udry8wJAczP22Sl4KR1L1hghJwZaQWGO7gmMoK4loeoHCiYGY8/5pbxChHyVIeUDANObu9hvOY+YNxgQMD0q7B3hWliDJa6obRgOvUAh6jlcJK52+BUTlenYgIYEcKT/RGeTjl/5hIND3MMYBted3u+adCIy3HxpCQMdGBBqIcgbtVzIpPRG1ARfc5a28909nJ9tJpMyVRGeVriIFm1wBf6+q+YxXBTRDdB4lKK4xxKWee1WVURT+Up73ud6lSbTSDSaCoK5BnvHyhvAnbpX2hKcBYjXGRu/iaeF1JS2ZoLRLANdccMMB+UEfRbMwMiiFX+20lfvKI6hrk56J1kXLWSnUkmsyE1ZR4nCLAjw8UslZHnqTKllPV8GS6jo8CYCIlGoWlQh0GKyMq17UjUsVJ94B41WWYifm7dIeF4o2sQlcoxO/8v374JPyjRdFrYTfddGnclrtwktBfYji63EFlKahuelHKsKDw/J0ecwD8WrSopSDq+4tQrnVmhsciAfBEY4q1PuQK4FCrb9+nz7Ud8rqyhespHxyKQxp6i+1Cc8EPAfKarPzDfUD2xQ42YWtCfQM2xQq+h5uU6C9BFH0NqsH2FKCKazU9GLwLRd6RD/hdo/RxUM2w1s1rm6k0X2MGCYZvyG6FRgDxG/cK6VpRChXLbEwa5WRYWsQt015hx4cgActVF0Oi28AhFsV8OLYa5jQM/UT2xA8BsI+oP99LpSYU3rHdZG9ZfgYcw/8IsYBi2qqS4w66n5MyLW0sGH3bqzYyTNHbGC4S7iVtp7akI0kJB9wTKI+Sr37IZgsxtOwrPlVsz/7sdnSmtkf/EbDzs1ofONB/UPwuE2ST4K4TRw7/Pi5bxtYvK6/ksEawhvRw5Rki4TkAOqNvFXU/KyKVSYjeY2dxle8M4wzwNxDhsB4yrbSIK6Bxn9bFRO2sEUh9DaFP2evv69vbZZuBkPkmGE8WkXQxUs7bHBk0I8gr4qPQNs5FCDYShC0l+2vbhAQXWtPddnVy7fsT//Nd+3osQn7gz8gICKxEkQ7JG+4TKc6sRhVXH6oeyy0jFiyb9jfpx4geRB4Oevj5ccme9s0P0QTOZbZaSRbo4ijpWceZ0nvlzVfckurku8ilu4fdlkzO3dfz9KaX3HVnW1loklqny8mqa+oS7xrN8aBehOi4YYDNVADEyIfwOC3/n4mEMKKS7oC68aILwKa8JX8jhojOoG1cx+CPyvAKPn43lIplOwpZiIEitfj5/69ee9ZgL7Z01/76kf/hRAoO/qi/iaCrFvoDgDy+Mx9LjjIcPBZQSTlgLIdC/wbipmfwoGVkvofUs6edjc/+wGjAavCHnAQJeSLAqsfan9ta8uKD25bdX5OvFYMU8JodHDY4pMzFhsZleCtsYcRalLtr9ZB9QQ79sJjXAkhxJ/wPmxq97vwafeZxp3VdQxIdTF7BARPEzz1b4GAyPXYiOBP/Hvwdz+Eb++HPWlbv2vc6BdUYeOkEdrdss/uCRwgPVezf/x7M01FTLJUqlqmI239g93il81V+mZ6PgC4xScEf6LiaxLuCzc+kXLbaYmpYyKagWsYbwXsvRUOnxvsv6rns6pQEH8D5QqCGpYfiEKPP7vgDERKOFsH3EPhceTb/eD9zDhoDGus9hO3RIQZrwaUe1WumbIFyB93uBzn5kqAaKZlNaosHMhWG9YRm7Sh5IQ0QTGKlQci2Nvuap8cwIiyj4ay4iJl3JkQZYuwt7rvUUt3vyPwn96Nd4+q2x4LFQ5qAwyHaPzBFgeCDTUZnNq2sb5m77z1M58jQ4MD1peJSxjtsHR3v7tnB3T94HEA3JJf3BFzumnZhx+74ZcV9s7pFyw1ekplNnnDIWO5B3wewLjy6kMp0Go7cx0l2g0GMPimUPa0/GDc9AnlYhwIrPYC9UXVV2Q5jYLTJliRUBEwegkW9AvuhvRfQYp6aXNBfd5p6dETSoQxSHmqWIwBBJ3kh5/iQf/michccwHEAypKOWQrBccjBs/UDjFy3iUoYlTjOT42Zl959VX79a9/zY6MDJnhZq76BPErVA/VB6ElN3dVQsV9a9f47UQ6bGlzx4W611+6YN/40ks2ODwSGA18PkE7WFFss+7ePhufnPI9/h9Kgb/0ySduIJqePGK/861v2Te+/g07fuKEdXarb0XnOzozdv65czY+Pu6/6bc//p/+3H701ls2t7hkOxJCXn7xRfvHv/VNG5IgPCKFPinBo39o1Eb1ThKlWOVWJHz9/IMP7LtvvGmb2axEhJIrlf/w29+0X//1X7Ouvm4rRzSfYtChpG9nwNOAAIdvfvCh/Xf/9t/60XVL6+tWFK97+fkL9soLz1un6EZvT5/oT8bjMnR1d7mxgaMZf6r3/u3f/Z3dfDhrGzs5W9a7fVIux9Q3xCNoEFtAuClJ2A15UavYxvaWvXH1hv3wo0v2we3bduvRvO5GbHBwxLob2370X74WsaoU9XSSY8zUNtGWtc1te/fyJfuTn7xh71y9Ylfu3rWFtXU7MjZux9S3eK5wMgXjwckObLVgFZ6V86JuXL3/0N66fteu3LrubcTjI4nBB+QSzvgqORd0XPOLOUGIhEera/ZzjeFHt+/avaUl0Zao9eCmLlxwbwRwWQpxrLDiikY9LhzU3KUPS5KtSgjLYkOuTGgOgSfgqHsn+TwPQTgkxZutAXnRWNqC8cDpPHUES5mrEuhx3VeGXg7KN/EBogjFbOEgrV/6h/LMm3hmAJ6PXnXDheQz1cFzUDoMGdBCL6/Ju1GYUUja4qLbUlA50hOaT1wK5WLVRG9gPPFclb5G8Ea1SXMOr5FYQ3Kq6KnTFwwmErAbwgW8e6oSoKn/7rthXUPDgf7FSxgOYsKFxwpatLKj3wlvN82hqoyf/vOtCihr1CmiNhIgr872EwrhP10Rvc8415QHr7r3hi76JFlc9rIKsd7AaOSgZ8q/Xtm2+eimVbpXjOCOHAdIJSMaJ18BF164oulyqNpF3ZRHTM/ghxXc2ulLPcfwzxGIKPAoxHX1q/c9OKIrlq9arKI8JUPUOHJZ+YI/blCANutvTfJh6IEQvkfecOSE3gUzPVYCxgzVxcvVvYTwi/c5ehFazXe/9B5HR/qWBuXp5eleZ6FoaekbW6JTboTQvWBrhfBa7SFv5gz1gm9U+K388BSI6ZYfsah3+I4XAx4yPbWGFRPqL5WDNINngHtnKDOcDdgm4cYAPXOjE0YTv6d+w3Cg8vGQpu+IzeEnTugvnhgYM2KifxHJvnXJo35aFG3RFQKnISAbYXh4AtSWNsnhbIUIAi+SL32rijUhDIy433AQzJ0gbTtyvNqnSbPn3dBo4PeUj+Vy1tbByrkUT7WR+wn1zcbKjl37+JFNHBmwo6dHbVm0NFpO2UjiiMhp00DYBL76yQuOX22cHG/Sm+0vfmLW391m/+nvtNlgn/o27ALNRzcaiEc6b9zn2ejehlvzVl6bs5jkm2J2SfO/Q/kLHyUfpPtGLNU3JhyMW6EtZ/HipqU7ibug/qAywgN4MG74MRYcJI/49lY/jSDviwTQaSV2hTl394aVNxYtc/Scx8rywMdS5rdLDbt+G6O72dHjk25YDj0K4Of0NbiHkcNlCTcadFs2V7D/97/+7207m7N/9s9/2y5cOK15Ibkgu+F1QQZBHsXrlMWpxMC4xXuGfT54+0WrgngGbDdMqX9YNBFdog2qv8vBKpuFM68PnhakEe2qFsuWfTRnFcmP6SHJF3hd1Tmueki6dl6yTdqSfX1usHYZOh51jw/Kof67xzEGhoOmUq5ObUUiCErr72cCDAfCDD9zvdnQzwMI6R5QZgfkUaUhXp+1LoJQeeJ/vnMuvAf2a05Kymn969B852mwpy5817W/fvQfEE5E+oO9TRzv5wp+K/jzvQTgs8CvwnBAfZ8s3+/6NyKSssLRjjdJE18Og/Cd/X8DQHEpWBtMDW+DLwgYNDg2sfjwrpUxGKgovBjiE5MWGzsiAZq9UXuVwT3jfQDsrW8Ij99x/Nz3ab3Pt2CLgeYY+MR3jXsNJVUCW53I4Prt+KminMAgeHk2ykFfdnGXZ01BIcx777UXwvccWr8DLb/bmKOqQ11zotFc2XM83T+uzXthn/h3jX+lXLXb1+asVKzYyfOTlsRoIEbsn2b68BOw+eb7zU+9WLQyHiFSwFMniGsQrECTKvi/FQ6fG4y/B4DRO+5pIAWMtIEoEsD+sh1gUBqLIHItR9c83dipURDTkFIYejXgZZAhCv7B7/g2K+XN8T0I4jFiGoiBhlAQTmxIGEpFei0hZaS8ck+4kbXk4JQHHPQ51grU113ZdpyQs8q+3wvLV9XZ36f2x7sH/fmeftP4e7BEgimKwaF4h22uSmAh0F1JSl1Vc5MV5u5Yw6PuJ7o4li5YKT8M3N1fzLiweNuy9z6wspglDKtz8jnLjIk54vp3yBjuB/JyI4kYGF4C0DbHjaa7YdD2VoPJYaBRU1s8D7XdVx2kyHs99BslgSCHnOnsfaFPTczU3RWFP9wDXYrLd620taIx7BdjHXPvCQQbXM0j6V4p/enAMB0aDOoS7vTMAzFJuQ9cG4PTGhw3VXd3v0wg8CCCYueJ2LGZaTt/+pSN9XW4ouNCiAQZjA6MP4aLndmLnldy+KgHQBwcn7HjM1P2yumj9q3f+DU7fuqsJbvxMpFQK/rDVogGSqoEgY7uXotrrscwAlColI6ZiQn73d/5Xfutb35LguARS0vZT0hw7+/J2PDQQBAUUf3jBhqNwdu/fM8uXr5iBc3fzo4O+9prr9qvvf5VP9Kxs6vbhiUQDwwMWFLleDermIr66+NPrtp7Fy/6mfW0dWxk2P7ht3/TTp88LiFdc1iKXFSKUaPe7tsGOJ6OuAZ4Knx07ZrTU4CVryMSeoZ6emxnS0qixmt7Y9Xrk+7u9oCIHIn403fetos3rtuOlAsgIsl0tK/HpgfU7+pzthSgDKM4xjU3k6IBC8tL9oOPLtnd+QXL5guWFZ3GODohPtKdSVuquu1GF00IP0kEHC+r3BXV828/vGQf3LxlOf3m4v1R1fP502dd2K1KAOMIVfeMEQ5iiClrvl+5e8f++u1f2E8++Mguzy7bwsaGC+k9omVxAs2pfRgO2GIgncbrS5sXt3P2k8tX7fu//MAu37tvt+fnrSCaPNanOaexQCllAKCLxGXghIO6lOytQtl+8ck1e/f6dbv64KHaWLQh9RtyiivLwlXwosZWCc0RLowE9OPle/fsTZX50e3btrS5aSnxjI605EfHJdVLeOZbNJo0hbGPEJSwmrd8u5Q7aHVzHDl+E3BlnAw8k0BJ9nuiXS4ki6YpB9XDk2veB5TdFSxW8VUWWxXgkeBuFGObsqole10ZDPMmd5TsSExKnzSzhsauKv7H9g0NigcWbJNgX9KYYBBAwfSX+IPyr7/Uy/tD78TLW+7pUZXCEkK0VjSCGmqiBDdU/6jGCmMF7/qKuNoYVRtZedc3Nw60q0+4IqJHTmPbUDJ1XxfP2Ybg8Q1i/VaOpJUHFaM9ojPVHcvF1K+d65boEC91d3sp+CqbgIa49nvEf/ogvFCckf31nb3wQYypgMei3LO6juIcbE8IlH/eJ7CiexpozOuZpoeQyorzTPOEdHVka8aId3SFZVIC2xv4SywCPCAAf66/nPbAM4wObGFwgwF56B4eCr79Q3WhPO5hHOjd3LZcR9oKagN9C7YT24CrwkkI+oAMeBHwvawX6c+E2uenXDTfCeMmwAu7qw0rNNvgBgWUe8pUfTDGE+tBlbaEsiZ9zWlp4FmA0cDxlv5WfgQORGnmmQdILFUssbhh1bEhKeR4RKpvybcF3DBAj6hc6CR90AoRZEfqpDr64kjL+9AG5q/LgBgvWsD7kvrzXeMYBr8LYY/RAHDDAR4HwRa2sB7UaXOjYDcuP7Ku3rQ998qM6HaPDSSnrEdz3NtM3dW/wYW3QdC3wNpmw370Xt0u3m6zb75q9puvtJlER7qUBgTyyc6aeKtknI7H8kkAep7fsPLWQ4t1jSjfjBXWllX5qOU31/zEGhZ2CGqNLFrfWbIu6XsuL2iMyN+DF6sMXzTRRZ4e2wplOUXcKYzdwmPRl/LavGVvXrTOE89ZYnDc5zOeCvDjUqPd1te3jNNpBvukpOOdiLFIfCHoZ2EcfF/yGPMCfl/UHHnrZx/Yn/7pd+23f/dr9g++9RXrzGguSN4gfhILQciMxdV58aaKx1KISfbifa+n8sPD0be6sRjBdgiMVxp3ZA9Oz8KQB68PvCsTgUeFxoStssX1dSusbFi8U7JuW9W2Z+96X3WODIkHpt2YEGmvOQ64Z4UbIYQX4v+V7Mbfk+FAg4KAB4X3c+6biPa5QZ1BVHS2UrQLyT8PQCz4hFCTYBDp1MBiYW1Cq4JGGz4NdvuEv80+299PYd+1TvoQcREwmQyhMhu+vz+PzwJf1HDg9W3WeS8E9wGUXSYOhORpZTRzav4KoPU3W0b8GDoJarsrf58C4Tg+8dFEKi8+svytqxKuJFSG3gXDox5XgmJbUu9+9ue5H1qftdY9vLf/O6CR3f1dx5iR3bJ6VkpmTkINl4QUzUoxHo27zzcxNhR3Kc4olxhTeJ29cSGE8Q2CfJvlhnh62LUfDroHUAdWFMR8a3kJLFIQ3Qot2IMH+u742ewHvsNEK5K8V+dERCWojIwHe6cOMxyEH39fbB8DWmVlwbcoZJ57yaJSOEIGQaowbfCrhZntAwhmeWPZ8chX/mGEXnZrHo+/ByJH8B5GSTwBmDO4loVtPwxw+Spvo1BqCDtwj3+KIqw+54gblHy8pdzAIOLdCgj28ciohKK4+uKh0m5bZuSEFH4JFXuYZQC4prHq7lFx3e1snzFMbapsLqqxEniwmktx3Q+sfPoef4wGWNubyjeK+vyjR/bjH/2ddWQyduH8GUvWVHcMFKxcKy+nX0+B0uaSbV77uZWW77inQ2b8jK6zfrzjp73bCu7irzoSRBCFC6blAQvdzV8Mr1nnZwEMKWzZwAsg2j0oZS0wKqnFQV+IqeOm6EcXqT+x9AdeBFIu1IfMu/zcVd2Toj445bEv6gW2HtRcyPBxEOOGaZc35rxMhArcEfFMwPuDMaF8t9h7OzB8sCIhHtAyNymLlRCMAqqAG2pi9L3eY9vEzsNLlr3/sY9Hx+Rzlho6qnFJ+LFyRwY67fy5czZ+9JQlPfiRlAW9U96YVxoJtghJGkuEAPJulzI30BG15y9csG984zfsy1/+sg0ODupxROVvWWVn1esHH3dDi9ro9EJXOi6BaXFWeNJhr7z0iv0v/9W/tPGJSVeKfZ7Rv07fApx0+qV7UNKl1XUPdsjxc9/+tW/Yb371devt6RE9iVi8PS0FREKP3i1tr1pxc9nWluc9zsH7127uKpzpeEzCU84+eO89u3nrpivZKOG5rVVbXV22nBRjjm28I6X4mhTdLSmVAEfwXTg+Y8cHeywhGpurSPgnqrnGBhUjrjk6u7LqcRgwWFBvcCUlJefE+Lh19/QZgepjUuIasbSE95Rvj0B5y0oheOfaDZtfxdU1ALwJjh85Yi+fPeexCXDNT9CF6ieCG+LOXhRNefOjj+zNi5dtbZsTHSq2UxKuSNGZHBpW2Zrr6g+UaQ+aKCXIFQMJldceLdqPPvrYHqlMTpDIi69ui44fG5+wiQGCaukfQqXK5ooXlq3UnrQfX75mf/nzt+y9m7ft+sNZf79XtH+or0/sSTgp3MZoxaq3j50uToO48mDW/t3P3rKfXbpsV+/ftweLi650Hx0bcQNCcLqT5D83BAT0C+xmv+/84pz9zaWb9tbly3ZzTvNE/TrQqbkgfAtW8UNQTdlawZYK5bG6tWW/uHbNfvjxJfvw9h3bkVDdozHLCAeiDQwhHVYoqt0EOVZ/Q7uixTUv17cqON0JaLQrltWC4zJpWd3X4OsB7UXZEi+Jpv1kHOI1+Lvgsi62WgBV1YlglfDlRFVzNZJUPzXprJJyckcdw8kuvatL+SwJXzKuDDMPGMtIpajfmlcaTzwPdg0HGC+4p3LcMxUcVC7ttbzFistWiPW5W3gIeK3slBbtduKhjfXWLK1pqhFUmzj1QXKm0oSBEL2C3FAdMCgwv1mV1SDodvCM1XriC2hS+XvwLOR46EmKmAZlyVuZVBC3ALxUHjE9iwv32BbDffA72NYQvMel/92wwP7+umRv94BgrOlbfTAaELyRrQ2+FYHq8J6esx2B6PQ16JDnK9qovkrnC17X7e4ujUOAb1Hqr2f8xmgEHtBkD8KoL3gcoFfgUeExBoQH1I7a0A9pJSKnitoOrST+BPIYPaRWubEj7A9O4KCdrPy7YUBXCoMEMq36FQXa+0flYKj0eBGFvEWFq5VJKaHKe7/8AB46oHhDt/U+ZdEK0qrp7q1gGGWht/vex9OArQ6hwScEf9frHaTHcODBblvk79BwsAvohznJANKXYuiI4bvKtyQ8uHF91qoa01deP26jnWdsrPu88Fflq5IxFFqlC/BAbUDuVRvU7XZv3uzfvWG2vdNu//v/2Gx0gK4P8sbVv5JdFu9ryiespLcAW9eLSzeVX8wSA0fdOE9gwML2gpWkfGcGjtjmw+u+uLmxddfK9Q3rGxxR3YPy3ZPQV+FR8AOZE/rP4oHLkCxu6B40D9lg+/r7lhqbsvTkKccbjPDIc6VGzLY2snZE4zjItsASW8/Ubo5F1riEdSWuEQAfZ04vPly0f/1Hf6qyIva/+s//qR0ZkzyR25I8JrqVCeIKFJbmVKeKpUelx2A4afY7R3xjYGDx1hdAmgYOZLeK+sC3wcOvNYd84SOKnEgfitdoKFmg41jgsuT2HfGO3BJyCTOkIVxrt8zwmNNDFuKIZ4DsQp7IxuCCL7D9fRgO3A1bDN0V/aYA/3kAggIRrwtpUTKwrH2aUH8YkFcItBHDQbsmAnt7wmchc3Ss/hTY0z8tExHw/go/un9gX9IOrKdSGP14Se7tS/t54IsYDqgbFtOD6+A1928NCBYMjjKeAcL3APqa3/xFOGfLQ6SDSdpCqPaBMMDT8zkIaHN5/qGV7tzw2AUJDAYSttpghp+jO8OywvJ2293yaf3dCm40AGcxGGys+5YYt45DmDVxifjLin5DeOeWYBgT98AHDAUwaAQLTVTwnjHkfcdNPup3x8/DcPQZcPcgQJhiL6Ldv+sMwrcsCPbjAr8D4ht8r5ZqVtFFlN2BEQnioSABHvEh/QEff19XbWPNCvduWnz8iCWJa9DMm24NSHxYvr6Fz/YB9Ka0vhwofhgNWphMsxbNX8H38ENfVXc4R1eCBwFfmrEQDgPGACJa3l57bASAMZPXIVCWoollG6IbWKAf509+pUbVbmUXrasuxXB9TS/kfVXeGYwY137wlexcGNSP/Wx7lWcU2dLGIzUVhbdXjEB4tm8McW1zpVj9FGMfovLIiV6//fbbtrS4YANSHNOa24O9nZZsk5BHWZwMwErzvrxaAfe+7L0Pbfv2L33lvWP6JesYP+NK9tP6dQ/Qx6W8lOwlMXEpzsJ9FPBgf6P6D8PFU2jFE0B+BQloYtwIGfQrinOIS6w4VLZWhDt4bvQ47pCeEyjoHyIP41WQm72kvGqWGjmuftD8lYDQFkv5fkHcCj2isers8REkiGDcQPigT8obCy48YOxgZYP7BDTcHV/VMfgjoVi4wokMKBbsqXeGr/bjKZCb+8Q2b/zc6io7M3neMkfOWbxjQGkb3j6Onwy3MmBUQrEkGGO9lFWd1H/ueqm2S3jDJbu8vSQ6U7RkV58NjB7xOASMO0H3MBjQXvqdIJHeZ97vbZoDecs9vGgZK9r5F75kr3/t1+zo9IzN3r1rt+7csrHm1oSsBON33n7Lvv+DH9jy8rL19vZJsY/b3bv37JEUzs541P7gd3/X/tk/+n3r7+6x7333+/bjH71hV6WwQ0cHh0csg3eO2qKaWFW0b31t040Nz588Zr924ZRlqjm7f/+edfYN2eDYuHV19yH5umDIarxEIfcgADAKDGbYxvGyffWll2y4f8D3ttfbNc4qA06DiydR9rOFkt2cfWirm1u+ssyK2URftz1/4rj19GjOCA9TVlAZGq+2dHASg2h5pVy0ewtLdndewpiXaq7gfuncWTs+Ma6xavcgjKWChLea+KhwoFSp2VZ2xz64eSfYEoE8JkA56Ekn7PQohq6kr9JzrGG4Mg9XRJGa1Zz96O5994oIAcH/+RMnbWYApRkeEtBEr5PwJF8q27/52S/s1twjN66Q947exwPlwvGjFocnafyhJ3WCHYKryoejJd++csV+evFjT48RB8+Rgtr90qmT1p3pEB6r/sJ3Vrn0YlBX9eGi6Nu/f+dd+9uPr7rR4P7iom3u7Nhwd4cNaUzDdgX1ZPVdSqjmbF7KyRuXLtn33v/APhaO3V1YtMW1delkCZsc7LMEJxXgoqw2p1IaF7wNxGtLuU37QP3y1x9cVX0v2u1Hj8R6E6qj5qHyJkaD03wUM9GrVGePG+NqiS67fH/W/v0v3rUfXbpqF4WvGEz6Ozv9pAaOSq00HtPmZFX0Qm2tRoJ4T7S/nTgKEc3BZvtpEcEwSUdfOl8k5oPoRqNd/aT+wXAQXhG9jyIrIuTP/NKIRyvb7rlQive6l0MAyAWSN9o2rNQ9b90p0Uzy1xMUSPLjFAQ/kk8Q8GSJHfiKq88IlOjyR/DQlXoUeJRlgiSGYw/NxFOAIxdLHRk3NoRKJkqiH5uofOpsfxS9d4VZ78Q0rlGNI9smonqXI0Yr4pso1tQFowB5o9SzfYFy3VhBLfmnvHHZxzMCb4CaxivoQ72jMns3Nm2rr88qeka7PE+1GS8B4hBgZkTiZLsGhjg/1lEJ8VSg/Zwu4XqFynGjkvLtK1Utr3YQqBLjQhi7AW5LL+K9oRv6rvbpN/3HFhD6glV1jnPUZPILTwPaT1/5dymD8e1Na/R2+TGMwXjQB+p75eP9ieINTrhuAN0NwNtGHfkUNd/xqqTu+8DjG6Al4k2q566jkG/zbwj7DQfBWNIH9GQAXg/JoizqRIRHfk9pOOIUPnX3zoKtLK7b0IVBq4tXDKQmLNEmfKsSvT+h+RXIhCH/ANQ8u/mgYR/eaNiR4br9i2+3i+YIk2sV53/V4pbklwHnZ/Bh2tsK+UeXxYdyoj9R21m6b6v3rzm+xTT3a6LJReFExxBbPNutbCXlFbUMMjdcQP3ClgHkxmineGJTNoFXAkEMhECuwmtw585Fl/M6T7zkY8G7EoqEN2m79NENu/jxNTtxYtKS7cJdjW0Ur0y1GXBPKckS0FI3/uv+1taOfee7P7Xvfu9N+1//b/65vfriGc33vJeBPMaWhtLyrNcvOXxEdefIxACQV/B0AP8jyHcuywhv4fXZNS8PuZQx93RqR+B1IfwUOhRXV23t9ifqX81xvCw03xJ4H3ZI7skXLD00IfwVvcYrTvIK+ghBv32BQ3nWiL1AbK6/F48DEQZWpd3ltzkAnx9E9DYlKBO4jcnbUg9XpITUrR9gf13d9bv5DIAGu+GgS52Bx4F+k8aftaR7GuyWob/7ywuRPLy/+7flvt9Tn3OhgPs9n1hfDFAsOdHCEb85lp8G1IsPRP5wCNL4yhEr5kqLYehZgXdD8JESwUIxBkc4Oqu1nv685fM0wM29Mj9rpYd3LX7qtMUlABP00qWuXxG01qX1swdgLmLewTF+rAjn3NrsMQQgWKKKbVBGtdWt13zAOZCR1yH+mqQeNwKGo9/+KC9BVvMJg8OzGrU+C/j8IU/wT3WD+NbnpXiqD73e3G8ZmwB3Azzh+ycXH9iVD27b+JF+6+qXkC+cc8ajT4hPfN//Aerqp+LsXWtTWampUwEDawIpyCUA/uqtlnqEgPW1JsKG8BeH4Iu576lv8xN8f1wfTXg/OhEFAxeuMBbCwaCx1Rj4Sj9EtOllEDKXMP9WgIDj0sWqOYQfIn0Qg0chyu/ELLGZE7ONiHBLaO8ceLKtwhXfE7+jtkrIdYa3j7a6JdpX54PIuk94B2icXSkXg5FYornXY5ekBNy6dcv6+nott5NzF99xKTiDPZkgsJaUKA/012SuTwJ9I0FybU5K7c+keGWtY/ysBwxM9I0H9P+AcXsMwj9olhgfSnN5S0qzFHWiCQfnLLPlRMK9hIen59MCaieufAgugTJfVF4o1E1GqyR+sgWxEsRcORUCTwPwllMfOGLRlX+ViwW/uHzb30sOTrtgQJ0Db4FO/46RAwMBsQnwDmhXn6GQ0xYUKD/9QOlpS7A9gjEJ2g3vxQsBRT0I0lT1unh0Zxi18i0s3bH1qz9V0h1Lj5y0zOQ5Sw5Na0zE7FVXBB5fOemQwKIy4CPkBb640Qf8dmFIYyjFk32jwWpOENcCwwCCftAnaz4OtN3jRmCs4ZnwGKNVfvGmlVbvO/6lhiZtdPqkjUphT4jWra1v2C9/+Z69/MqrEpAj9tFHH9lHUvhefuUVezA7Z2tS9maOH9fw1O3cmbM2JTzDTXtiYsIj4l+UcnfqzCldp/14R+IaYIAi6BR9W5aQU9rJ2otnz9nZY8ft66+9bgQbK+xs2fOnj1l/b4+V1J8EycLjCG8CVpbrmut9UvZnxsfs1fNn7eWxlHX3DGkeKV/RvFRU40AQQPUPZ6dHpdAlJCilYng/mHVLYTw5NWWvSjGe7O2wpPheTYIx8y+eW7Qd1atNyqYG1/FuvEtKpOZyRrxtcmjQXj97wr718gu+vSBfyLmSjhMyCihB+DixIFcsuTK8uLHhijiKWIfm4vnJCXt5VHNRwihK9GZlw+YL96yofruUvWYj8SGxiJw9Wt+yVfUhgGfCkeEhe/X0GVfI2xtSTlUfVdhXg+HdkY279v2r92wlGwQUBKA5I+rDV06ftgRKgeoIHcNoZWorylZZ7bt0545duXN31/OD+dQWa7PKxLraPmzXc9csVY9YKtHtipjnr7zvLS7ZX0oZX9ne8XsYITA+jPV226nJI2ofCoKE20ZJeXwiBWDHLhauaW4l7I33L9v1hw/VdzWNZ92PC8Vz5Pljx6QQqF16dyeXt82tTbHYuCs1F+/dtz976z37xY07dmt+wQ0VK1tbNjM6aj1xKbgarxh4rnHHoMaWBTzDVtZX7b/54Zv286vX7K7q/HBlxVY2Ny0jWbE9lbXt6pYtaBy2qtvWG+1xwwEBFcuNqC1vbthbeu8HH1+x927f3d3G0ZVMSMFEuVc/qpX09Xph3hZyd22zlrfV/JJoVc0u3bxpV+/c9tNr0uJJeJoE3nsBzUoU15WHyorRtwFNrlve1uyeLSbn7UhvQgq6eLDy960N6mN/F1mEfHQfowJxC+jtajKQR7jPc8SmlN4h4F8NT009Y086+SVLFctgZJKyy4kMgdEAI0WgwEN38CLAMypYXY/66nsoE6DIuvKf7vB9++FKPLKQx1kQbQVfiGvg20Oa/YQcQOBGJXYjB8c2gk8R4WISOUt55HuYf5rv+lAORgjiIHAiAkBfsA2B/ErNexwTiZzFiQaURpDEwHDQZl3lquUku1E/TBh+7KOeYZrgdY7ThD6TJ4vkeEE89jaoO9+jriiu3PO4MMw75R0vSknE6DY45LJeRONIOfCF8C/jhrTAVocDQe1pLxaCBSjVYw/QN4w98mVTp/PxbV6tEBoOiCXCUdqVcsOK+YroktTtongygSSl5UdEp+I9PapvYGDAwBHVO8S1un75ka3OZu3I8zM2PHzMltq3bauRs6FGEFAPw2+rHKKq2d05s796s2Eb2Xb7z363zY6OqRw3mq/6WCx1FO1uatVy7SVbEXb3m5RffeCZ+eVb4l/rkqtGLb+F56V4hPoptyS+JJreNXHW0v3iSdKrKtWieFzCOjCmqR8oHA9Q5hKxiODH8COOK9RD8dAgVhLAyvrW3U+UtmadM+fEIjKBEYB+FN0oqn+SwvWR8QHr6dC4NSTr+YkGGhMBdXVlXngaGg3Y1vvxe5ftz/78B3Z85oj9p//J71pHQviKTCeegwd2YfGuEKwueWNCbQw8DcgLbwh4MLII8Qx8gUztqdeCIIgaTa+/tak9eC/oOR4D7g0Dr1nP2s7ymnieytL8zc3PW7x7wDIDI87fU8LHRGfaFybQ7dDL6Be2/BLbgvLdy1XyTNNwIARj0oLcmhDeMS0IJnTe8/tTQRPXA96J8O13o/0sAEEJrEOBGzHKQWgE4BOm2Q/h89bPHlBn11aWHxsOuHVAOleoDoGwP/Yr+yC3/w2fh3/56HtrP/pxlSIQu4aDlmefH9QK5clkYLCVafP+k0CdfGz52zKxDwchsBR132eckaL1GceWchzUr+6aL6JFnImQ8B00Bq2w/5lb2TSOlUcPLUqE8NEJEWwI76+iH58VmLjCUU14YhbU1C4s+2yBIdgowiUCFzXfNXLxt3kdCsIrP8tZX4k/4F486qc9+PO091vgsP54og6kk7Ba3yBgTCmIfQDza3mf7yET4Dt4lulM2uBIn8URTvTM0/Bpvtf8teeDwlSevS9CKAFw4qgTuD3l+BX+1rcD8BOFFdpAhGQIbDsrYy15ALvlNb87iAj7UY3CYyeCItoH5R+AxheFPE/AHCmgeDRgENXYhLCbbxMcL505iWGE+e+jE+BBRbQtJ0aS3mi4hT7Vj3X5AKMB9SUQYriX3t3gAuYWAoyQo9aw2DtDdEt0a5mieRXc87ZtQ8rJw6V1D16Xzapdyn9Myt/A4ID1SnGI1qRsSWENYh/gxnfIPIfhStBGmdy5f8kinQPWceSspQZmAmv1vn7ZD9TVAwapXR4PQOPJ6rqvzEtZ9Da4IPX0fEIIlJyqGwqIdYF1Hm8AV5DJT+2AQbrHRW7D+ZS7Qeo573GPOgUnS0SssPbIGb97O0jxRsGPRCUg4jmieY13gXsyCO8oA6EqODVj3eviyjfl6pmPF/NN+XsdpYzBiFHwUdQZVwQshF9hnG9TyM/fsNzsFWfkKQlkqdETEibo2w7HxVph08eO6McYMhAAwzFmvGmze7moHynb2807qgPt9lgOCE4YPAlaV9zyscaQ4N4dqjMB8tx4sT5npY15FxxiPaN+5JWvzCBAq84Ikhsb6376xiuvvuIrtJcuXfIjHV/78mt27do128xu25df+4p1d3XbwECfLS4t2cbWthseVtfW7NGjOd+uMDQ8bIPDbJdo2Nbmqsqv2pYUvopkioH+PpsWre8fGFCaUd/v/2hhyZZW16RsLVu0UbVO8fWStHTiYLQ3JDBp7jIXenr6bGhg0NJtJQnGBduR0FtpsNIVsRLbiVALJAjWWCnT+CXU1umRATt1ZMyOTx+1kf5Bi0soY1YheEU8wGDdYjsLVo9lPFggAQZpw5HeDjt/8rQ9f+asnZ2Zsu6YWQEPMvVTcGwyxmHxBuFQSQpAtd5mKfEMgvyBOz3ir2enZ+wr587aeHdaAmfJCjXRHM05go6nYl0Wi6SsUwpkMtruRhKCK6alkB0Z7LOvnjtnZ48eUxuk9rDdgLmo8tQRqrM+uVW7u5Hz+AhVyX8odj0aq1dOnrBTUzOuTKPgQqf91IN24YL6mj39q1KGH2rs8ngeKg0K9YkjR+z1c+dtomtM9YtaV7vaEuWUGMoLYEFjjLcC3g4hYKg5OzluZyYnVEZoZAyUxY5GTGOjudfI2IfXb9m83g/5FYrsqHDglTNnvPyoxmWnqD4qFC0jxRZF7Zc3b9sbl6+6UYb38OTYkqL5ysmTNtLJdp2YB9+M5Vf1Xe0tCgd0b2kra//t3/3U8+M9jBx5ySq9nR12bmJUyoLmQLTDUpG0vicsUdE8Vv9wxOeHd+7YG1eu+kkcixubtrq97fTrqHA62S7hX++62zZt0DxMCP9S0R4r56v2y8s37c2PP7bbs3PusZKQwE78jqTa4r0i3E4WRJM09pVop26wAGEa901bL962tnTBBjqCFUhewOWflecGXoA+T5Hz2nylnSMQ2Q5AUELSh5dvURAO11Qmrvmu7Kq+2NYSkldZna+wqCB8Cd+JIsPqPVbl2aYUrJoHBoNAHlBbUYSRS6XgeZDF5rt+gWlsmVBbMBqwmh8+oyEYOSifsnnmRhE9iZVKlsrnLU8U+6acwn22LxAYsBpv4rCgXfPGtyWoD4hpgKcO/eCGLf+t9olmuGKPPqR7ZbZbqP5swWDbhPcd+Ece9I33CxiuMlQ3+Att53337lCdfCuM7pM2Eomrb2sW2xSvE961YdTTuFBG0FdBXaHVnCpB29HJDgSliQoniXEATQnBcYs+ol4qyw0PYb77wI05ykMvWUFT/PbNJfv4rfv23s9v26X37tv1i/N25+aiLT0SDxTviHX3WizF4lJEirrwWPk+erBu7/z0E0t3xOw3fvt1Ozb8gg0lx6wn3uu0CR5FO+AztI+uXdtq2F++UbfZJWhpzf7ha2XrsDXnaSipodE+aQnr1JO0pfxyOWhn1Qobc5KTiLXUY8WtVaeXVi+4gaYuOtoxPGMJyZOV3Ipttldsw1asK66xaouoPjnxEzzzJJdJNnCFXPwS+SnwBEQfVL8rz/zcHZW3YenRafG8fufX8G7qt7qZsw8/umJHxkdtcED8nSNSXdYLvLB5HxnTt0aKB6PsMw4rS2v2F3/+Q5udnbd/9S9+205M9lpcOhALDsRgKq8uiieULD7QNBpojDwvle0ymctGbP/Q/FTd/cQnyQrMb8pnpIPtCcI9ZA/kFM07An9XMVapq2rFssXUVxXlCd1LZNTT3RldndLLdvSucDaRtDqGKY0QJyPSbyKEKhvvR81lNxxoEvFDmOTKeUgUACbFsymVLaCG+vnpYmJOsLw5nw1gbiCKH/unv37sH53I/S8AIeM5yHDAZOTao0wdAN43ukJlgPbtfrjfcgH0X/h9D0AcdOFSz4RXouaDzw+uLAhR3IMEa/UheVLXsF6HpXkSxESFfOQfYR+8Pp8F6GP/CNca2xLqcSFV2wPFOujz3TQHfPaAxqi2tWnlB/fctT4+fcyJ8GF1euJ9weOcDx/vp+XnE1fKjscm2Mn6qkw7x+rgZdC0zKJYe9omXrlnSwuO7cc1foZpvV+EF3wn9oCv3PDb0+1972mwm9++6wkAD5R/GysNCwuSFdUeDDtNPAcCfIHRibgqj7qE1ZTa3NUnIsX9Jj75x/8Kx1xMCvqSDwSozqkX9277sYuJgRHRiRZFXFVrpmyCvlO3FqBs3KZ8HxbBCUXw9yrKAQT5BO/y1+vsBh5cyiWUihA/Df+D/WRNhqG+4B290Hz6GMK8IfJ4MhDxPC7CDyM6KH/wYFtM9frDSzZc7xOzO2Hx3ZMKHoPXV4ojzMC3J7jRYO8qBGXW9Jzjd1D0sbq3lun1Un0qUmhrUgJWNgt2TUI1CtvIiBjf4JBlpDSgZOAi66cssBorBnmY4det9CoTl/Xi8j1LDs1Yx+QFS3QRl4F3Du5T6gJ/cGYoIWA38i8M0RVtVuUPHsuDoDU/X7HAwu8eC8kgT1fyUdphsgSMVJl6joCCAo5SjVteuJKAss2czi/edUad7B5quh2KhWKpV//zHWbtK/PKg8vv4THgggUr5YHBAryGTnj9VK6fCKF3G6WC9y3eIzBv520av+LKfdu++6EVVmeNfYrJ/iOWHj5qqZET6ptuFyoCw0RFuJVWGXg4iIepfW6AYbVAbXIvA4QY4ZMHFy5kVfa6nhFUUs9URyAwogSGDgwBoUDF8GEwwFhQWJJSImEi7gaDceHpoAsm4Bj9D6qVpdh+KKWnQ7T47Pnzvq3gzt07tsO5+irn/Q8+sL6+PjcqYFy5/+C+fXzpss3MHLVTUv4IxJmQoL8hmv7Jtes2ONRvPZ1pW350Sf1a9PmKApzb3rSMeAaBOjnqMSH+zXaCH//sLZt9tGB9PZ02MYxrv2QPjCLqY7YiEfDT26Bxz5c0X/IbVmVutwk31EduuJIwVpTmX1X9EGLLItW9Pd3WrfIyoolJCVCsGqWjUrya+CWpTzi8YYbnhxRdDBHELOhU+tHeDuvvH7CUhK0S+WEkEu3jqEdWyNi2oSLcrR0hHhqGG/1Yf5+dG+mVAn/UxjU/qXOiuGzZhvCwEbGUlHI2WHalhtX3UlQibdavvpqcmLLzMzP24rEpOzkxZp0ZjTE0me0NGgRCzvGXi7HrbyvYToP2R9XXnfbCsWn75oXT1t3dH+Ct6ibKIVSQnKL0xFYAMVgFZ9xLkvE87sPkpP3mCy/Zy1PnXKnuaE/7vm8/KQB6BoLoyuWydn/uvns5kDcrgCPCiVdPn7bJ4SGlEe9RevhIJiLFQQywOzGgsqLuLcBWB05zoO7003NHj9qFEyctBZ/Cs4Qj0dSvBONEcb1y/75dvHPXPTxCYOX5q889Z6M9HapbVOnjrvhjmBeieLs3pOz/+S8+lNjJ6AQANSMQ5ytHj3kb45FOS7E1QS1JVDW32uO2XW7Y29dv2I05KffIBiqrgEepUr18bMYy7IvRnPVVZd0jqF5a+JeKd9v6Rt7evHjR7ojv5onVkC+4QWR6aNi6OwJlBCNYsrBg1WSfFELRNfVfuVa2lY0lm7svJUfK98CI6FFU9BR8Uh1Qplj5dq8B71sUfdFLzYvwmD9XNLlUKzcOSG5n26KPRfNZvCRlQ/3IFgVpwz4GfqmNnMjgcU2EF48NBsFz/43CIQXV56Nwmfv0G71K3+A5gFHBPQ1chuNRM3/9YHsDWwaqlOt5q04qM5HL+5wudzQXn5TYvRqknRIQEdwPQOWDA+oP36agO3H9Bs/q1Ft5MiIYBah7ulKzgmQaDCfCLO8HDAGeRuViVIFm8D6xFPjLNgX3oFD+GAdM72JM8C0avKv0GBDiJSmYm6r3gOYYJ1Ho3aA/HgMyjXvMUQ7tOgB8Owt0CsNAs79Do4F/Vx0wnnya4QCPg7Jo3p376/aDf3fRblx8JPonGlU2294s2uLSht29vmj3b2/YTqFhyY6ozy/f0ic8uvzhfXv/3Rt26uUpu/CVCzbccdQmUpPWFRWtVJ/AexrirxjXoTOb2w377tt1W10v2/GRsmj7ur0wvW1dvQnnZaHBOrHfaKB+rpUkMy7fUJegV6Z8Gyiyhhsc1Mccw0gwZ4LV1qUAe14Yf9pzlhb+i0lJtsn6YoK76Ws84f0YDnwVX7yf8WAbX3Vr1XZuX7L0yBFLDk9oTFik2vLjDjFIZ7M7trS4ZtNHBpwvIYO6HAAuaGwwMhCg0BcdlC9UFJr5k5+8Yz/8u7ftuTPT9lu/8Zz1DAw4P2bxsby+ZBXRniSGCvcc0Lip/5yvKy83QLhMEQ3KKEqOFU9pJ4aB8/OGldl2qXlGfZgbHC1Z3spbYQXPS2SRmOWXF1RexVJDoq3qu0QmZknhY0M8jG2PBBZn4TBcWINh1At5tSXt5ebuXQsNByCrGCuTAGVfFQ6RWd92vz8zqONDw0GA+I/zehaAWflHE6O2tR4oqSJyTPgvAi5kNiE0HPh+892c9a0lzWHg/XFAH7USzBDCZweC7rPao/8k0ImIH5buswB5avKg3PvxmgfkCYuA2H0eYJI2JIi0SxgKgTY+K9C/4Bpu6m0SykRNm0+eHcI8yhJMMaHFp4+614Y/OwRLgvv7r1Z48vnT2kUdOIavvLGqiSyGIoHZY1VA7OlzTVgnms20XK1GA64Q6p62mc4/guZ3/wpe6fJ4CTAaEYRDcepXAMw19tg1lhdNGqXvswseqEeoiz7gOqco/OzvLtuNT2bt/IszjlMh/vsn/KuPv85HwiDbVHK/+IXFR8YsMT4Z0IkWIDWlBKB3DsBVVgUbEkTxanIPAE/zZJ8EpTfvq0/xCkGJiksBfJrRIByf0sojVYZgNyhiIpwHJ9cL+ieiyvYElLtEz6ATcBXQTPAYfGQRlNY3LLlUsr7jX7fkrsL9GBxnUBSlbOL6iMLW6mkQ1tG3MBTzzjxQvGFeIXga1YsIxPltXdV2MekBm5qacqWGrQlJCajUEgZF3/iK81ONBupHMdyVD74j5iimf+xLlhk/7f1z0BgAQV2D9nCkUWVzwZVXXOV9S4LeRRk9qL8OgrDtbhDZXrbK+iM1s+oxB1wxhsG6gUX4Vi17YETcG8GVGLEhXKmWMLq9YuVscEoCMQ7KW4uWfXjFhY7U4KT4mASNmBSSTjF4CQDwtpKUe+rqgSdV78qGGLGUbFbwycODFbEigMK+vab2ShhreiE483eBpqOZrt2yC3ds9aMfWPb+RQnOceueecHS6s/M8DGL9417nuBUefWB/yUPj60gJQRFhzLoA/LzGA7gNavLAjembC5KQZWyq2e8S7Ak+q28Pqt6BzEZ2K4RGDECQbW4vmDZux96e1Ojxy3ZP7nrbhm4EavvEV5KOwyGbYs2/ejHP7ULz12wqekZKfYd7jJ+8+ZNm33wQLSvaidPnbZjx47b1atX7Qc//KEdPXbMvvb1r1t3T4/1S3CZmpywVHfGPpICNTI+bqNHxm2ufcUG+qasq2vEVjZ37O33PrTh4WEpBzu+1QSDV03zBkPE8PionTl7wbo6UtaR1PhI0Fnb2nGX+Fg9WFlDYCTGQKGgdpe3JdwnrSxlnNVYDEEYDjDMoaQhrKGMVjW3kEWSXb3W0aW+koLEXncUCrwMSNNfXfT+87328aRl8HooFqxSKlhRikhccwwlNRaTsiqaJdXCShiSRPujErzKEtLYy98lJahD9LZXUyGm/FD2oT8pIxBaEFuBsavnN63YlvT5wnGECfGgbtWvr7fXerp6LNOu+mmYwKcGe/nrKOsEipPwqAfcn7JFmz75kr2oPnvt/Hl7+cRxG0pL+ZEQ7XvzAfBB8wc5xbcSaM64Qjs2Zq8eHbevXnjevnTuOf9NVHHyblN7VJIbRdxw0KQJ6faadTWKNpdFWanaQHe3feP55+0rz523jJJBi9mOEdAAVl0JIixepHzTCbYi7NiG8IxyXj51yr75yis2JsGbsjgpYqtQs5XVNU3riMc54DjLW3NzltNYQy3gWeNK/9ULF2ywW3NQOCn1yw1m9cKGkB4jV8Ny7Sn78N6sbe3s7NKZLuHZhZkZOzo6Jlymfro0LvD5WKPshoOdSsMu3btnj9bxjPDXHHpSCfvaiSlLaB5bk8ax4u0nNGDQFL4tbWzaxbt3bT0bbDcBRjSWJyfGPWAlJbLlJFZakYKt+kZRUsxmdx7YWxfftQ/evWuLs1nrH05b31Dajx2MYsRqGlEYN+fPqhfHMvqCRFOOCC9GPK1xMZQg9TFHB/qlxrC6zykHbZKzwi0IXHHhLbya05hcNvCxQz4QHnGpzJh4Li71Dc2LIA1XoHhTl0SxpGGOezwC+p9FCZ4BBG+krmw70AO/p5fdEJGRDFnu6LSqlENvgx65Z4Pk36rKI51qFrzCUrfGqhqlthoGpQNX/QQF/U1inEBX0UXgx4LGrF3zhlgFlA2d9RgNyg7DgRtVRBvbJYdiJIA/s3DFiS0x0RDkQPfgVjqMB5SB4aFra9NiSl/vE03XOwdBRH3qJ20gF+m9/eBGA7W/ov4IytDYNq8QMBo8zXBAWjwHODJ/bmHD/va7n9jDGxv2j/7FK/btf/K8vfz6MXtJ18uvH7VjJ/pt+caKvfXWbfvwvfsmfd3y9TabvbNgf/dX75tUavu9f/k79sLM120oOW7xSLAYq4KdX8CDWPzYLsTse79otzfEVv7jV+5ad9uSLa612YsvDUuBFs9+yoIB2w6LSzf0TfVO9VlhU/NAinN2ZV5zrW490+edTidYRNIYg3vIS9G2miWj6k90SbYjIMuJ/7thVPc8DoDKZEGAMWXiIttsvPe3lhyZtPSRkxTpckKse9h5ZzFX1JhGbHS41xJ18RG8UCXDuIFJdcE4gYcA9zh2Ww+8DXnRrz/6oz+xXG7L/unvfsnOPHdGdZTCLpyqiN8ia6YniW/V3J5AXhgN8qJ5vaNu3GD+wHfpUzcaYATpEC4pbVkyjhsRJKv69hPkPk71mV2y0nZRslrVtufvi09pbmse55YfqfykdR6ZcjnADQUqu4FnlMp0Y4p4VUnymhsiNEcr0nfK21v7DQeaCE2LIBfA1Au/PzPsGg6ECC58BkoYn2cBiAf/oxTSAHflV0c8Fej9T6snabgEux4HELTmPS959/vh4P3R0kchkdvfT2F7D+0/7kN4dHm8gMPSfUbwEy0gHAcYDsJxOLROTwP1TUMMhL/uAeLjSp4hPEOeIth1mGM3AtZeN/hnBxHzuVmrLs1b/Ogxi/b2e9GM3C7uPHF9HngyH4R/jqOsbQb71znusV2TCiv8HqWSvvJ3/K1do0Er1JsGgxDC1MH/+svDZgKMBzDzOp4NKufT945/AVC+uMDV8kURWxFACXg+/3Sf8eLjzF3C6tBIl82cGPbz0/1ZS5rdv/p4tvrURdzLd25KYKs0j16U8qN0rcCv8B3/tu+5E9S1Ve/3CARNfROk35sO4L4/Uz8Sgb0iQow1lz1lvHcgKC0u9MWVOSfCGA0Chan5/ACACaGY6oslOA3hEKEAqFaKtrU4a9urJRs9+TuW7A6i/e5tJ3UounLEsxhGA6elraB5wBYGMRAP7CeFdH+bEPhryoN9fXcWNu3nv3jXj8kbG58IBAdPU1PdcQnPG0f+ocg7Ez0AGrWyFVYe2NK7f+mBAntOfkVMbeyp7aVv3GAgBdZjCqj/Y2ozK+JtroxQ1lM6NwSNi88/3OdRiJvGgKgYXLx3xPsApQ2hAR7kY7Ix78yXsmIaF19pUD/X1W/EJqDseM+I1aQc7cx94kYaTrQAPwz3TAwG6hO94d4KBFKM9415fsQzQfkmoBpGBDd8wKxza358E1tH8Dhhpd73JIJDGg8MPTsPr9ralZ/Y5vV3fI9s76mvqC9fs46JU2Lm1DOYF6zWcCICjD3WM+x18YDDCLRSHkvrnJYghVTP3PuAOoC/FdUNg4GEKwJbumFAzxAO8Mqo7az5WLM1xg0GwoXgncBgQB07J85KeJqxaCp4l35zBVJ95WNZkOCivi9JC34498h+8P3v2ze+9jXfRhAIgA0JV4PudZDUPP3yl1+z9z983374t39n586dsxdefDHYViCekstKQKo17M6d+76N4PQZCVBSYh8sfGJt5ZRlsyXVIWEnT5+WYjRs6e5BPxqUIIOx0qZtrq9qzFI2KrwWVfZVvvwO2w/aLaX5y9hUhHvsy2c7AedUs/qarkjJy/RbTXOrJt6EEp9w4Un9IVyPqRkEtGvXfZ4hmEktkMIgHiAeWxFRYN/6drFmqcqGpbrBhR7NcVE49gZjsPAVqW7LSXDD8yGhqUIeZaVh1T5fqlpJwmRVykCjPWbpTnA0YumIaq96VertvpqdKS17AD7axxGS7ZWcy2t+YoLojpel+rm0JSWTIQgUcX2pSnlWnmqAxkUIB63RWCbb6pZSP3Z0dFlceOWGaaXFc4L3nCYpHWOpwvw97iWksHTF26VQd1oaT6wmLQFcIaMOlIkSQR4C9viPdsXtSy9+yb792uuu+J87dsw6xQMifsyh8MsNXqRXK3gfhUxj19fVYS9Ojdm3Xn3Ffvf1r9lrz53zrQrspWcrBUq4xF71qfpXimRa49sr3Mo0isKnHYtLwD555Ij93uuv2+nJSSm9EsA1vyuaRxo6KZDqR+FyPal+SHXYYLLNT7XA66BP+bx+9qy9dvaMpSRTRTlWUphFcEV4UawuPtket1Ij4or/0vqGn4pBP3WpbWcnJ6RUBQZA7wtdbjQQftXjnepXFA6CR254LAXqlozHfEvF+elp60gGili0uBG4GGM4EE5Kc7VqY9MWFh/YwiPRGilMJ84M2shYt3pCj9WHHtRP5YUyalI4xt50guZB/8NLvWhpzbuKxhNZhnf80jsxKZcYDqoETW55Ro4e24C5IxrEuLUaDNgyEBXfqas/I2oD8kIIvI/Bx70J9CmhK8C7dJ++IGVEeXNaAgo9WwO4iYEP+ta3uW0VKdbFTNoNC7xHeowGZaUlJhS1R3rCSICy7YESdQMviXZ4kpT8IHZBm6WE7yjhcT3Hq6CEHqR8MZp4QGu1iW0cBAokvgHl4dFBKd7HuodBxY+L1Hs1tYdVcPoW4wHbFNprwpUF0bnRQavjuaE8dkHfvU94R+3w0RKu7W49aLlQCCNsGVa50KkwTSs8zXBAWow+lIdH9zs/vm+XPpy3b//hOfv6t85ab1+ndXSlras7uIYGOzVnEnb6tWMeP+a9n123939+xf+mOuP2h/+Lr9rZF09qboxq3ozt4hoAH6i1p2xxtWbvvr9pS3Mr9s9fX7ezF47YenXEbiz32YvnUlIH9ta/FTAaFMQH0FFTY+etjIev+Fq6f9TSPQNW2lx1Y2yamAAirqG8tFFas3fXf2YZjW+iLMVZMkhMCjg0FTkCYz4YEmseVw1eofBvX31PcmWnZY4+R2cp3YbmbpfLRVubWXvjx+/a7OycTY/1WELzhYUW9xjX+8RIwRMW470HKWRu61MVXvz5n3/PfvKjd+wff/s1+we/9Q3r6B9W68QHfCFlzdJjR1XvIJgtWyeq2Q33HEe2aeW/yFAevBDv0hTHTiJ7rrmMirzqxgUM39JT/GCBunhfrWiJlPItsa0qbX0zo9Y50GuZiRnX+5GnfKtDjIWIdTcasLBW2liVrBMszhHfC6+IzNSJ0HCgprnhQBOqqWxyAUy+8PszgwZlr+EgAPJ6GriyFF6aHOwXh3BHUKrpDH+2F1zRp/5czXsH1ZfJ1moU2GM4aH6A1jSHgfdPc6LSJiZia5neZ/r496f0HY9YfYWouSL+lLSfBQ4yHHg99fGafc5y3GggZup730VkQ3jcf4/zDdv/BKhunLgRkcKtTjywLuFYHARMCCZD/pOLFhNTjUqIxOIbvPPpY/e5QXhRU939KJNiwXGyvaPDhXafqGHZ+uN1bOKjx+QAp/jdxC3+uNHAU/DM12b88hTNdOE7/p76yVdzdBv3Mm6FMRD8e8sVjsPnHGYH5i2M09ZWnC5Y8+QLxosPhoO6GGE+S+TyNikAUgL58LyZZvevPg7lilWXRCSXFyx9+oJH6fU8w+dN4Nfje/rW2hDVBa8BjDa+b114GJRwMOPxZ7wjoQhCGgSqCwMh7i0XoK9R0vysWhFO0jsNezJpAKQXXsAsgHhnr+PEYQCRL64u2tbWpmW7hq1v8KRb6Pe0UT3qeYphUbCv9O5XzIUzWJ1RdD2CP/X0Nj0GZzKFbStur9lWJSom3+2u4UOaM6wGexrVBwUUpuqeBmrzYUYDmEt+/pbt3P3IMmMnrHNaYyhh2PHkAHCDAauquPXjDojbnpRVlG7a86Sx5CAQ/iMAVQPGD2OHkXOP/Ijn4CvsYqwIlazI+/ipXzAY4O7vLvh4IEj4C+vTwEiiPhOHdANCYeWh6pWypJg0Y+1CI0EhlS9MusJYCA/IizrRHtoXRfGWsIcyTSAhxgRjCIKLe6jAx1QPVgOKy3ds5/7HVli973XunDhnnTPPW2b0hBubvB3krrzwYKCdvvcSAQGjCB4U8FYJTWw7Ye6AGwgP7l0BTqj9KPQeREltjuFdEWeVWviEUOP7GsGpAdUvMLrRJwRyJCgT/Zbsn5AQNhMYKehXjRH1wNvMvVsYS9WVOpXrbXbt+g372Ztv2vbGmthD2Qak0BWlbLzx5ht26fJlKZYZ+9KXvmQZKZhXLl20leVFKdYFW1xYkGDa6wHt3njjDbt85Yqfw//CC8/Z6MSg3Xtw1T65dNmGu0esU+WxEq8G2k5221f9cxJ6c8WKGz4wTjy8fc3zX1hedeNCVHS4XBCvkRDEHC6Kf6G8liSYl4lUKCVVM81q2ytWiQTKb1R9g3cAeBHR+z6urDxKecAllRg6muCucLLiVVZ7i8qvKsUjJmUy1cbxwt3uBVGE3vFMckxUAjwxCFAJ2FrAqla+qDGBNqku1Ekym/pal5RQjmCLtmOo4CaKi/Y9Z4AAAP/0SURBVJSPsuZyTXNGYx1VfSTiNRVIKQ5qh9QVtRNDgfiCMorgGai/GBbwNGjHsIC6pvQYCFB2o/l5q8a7paA3VwnVZjwM6mo/dD3gY9BQKbrMReXlEFRUyr3aq7+qaHDfAapbl+IiPiWFPEhLHqyCV135znT0WBovDBRRPpygQD5NAZmy2KNNGfQ3MhbKdFciIjzq9tMRAmMF+UoxVFntEuzjTXmO98h/LFGxC0fG7LUXX7VXz56z6dFRizNfNS8x6OCNkUpnLCGtMKL+jopmRutFG1Q1Th09YRcmx+3Fk6fsxMSEdafhG1K6GupH6D6GA9GAeEO8RX0JzhC5HRyDfvSLv52bmrIvnTppo/BHvJy8bfqjfma8OM4TQwEBFDl9Y0Ay6WR/t7147Ji9cuq0DXYHQVt5K7nzUOk7rJbEU1NjqjZUYuvW25W3noGkHTszIIVs2FKxYJsCRhc/QlB1cTd6+h/NWbgVeBs0lVEpgyi8xCng9AW8oJx368LzMCF5y6Qg4XEAXnn99SGYIX/ropvsuYanBhcr88JH6QBsYdCAO53x/PQs8CjQsOp9AvnWhA+u/JMv+VOE6s+RfiyYeEDEZrkA2wwSm5tWlPKN8WC3rryj/FDkOYLRQfXweAEaL7Y6AJz+AFQ1h3gPT4CorwqoH0oVKyfiHhiSXsfDAGMWfUIgRKQM6opyTF/676bhwHFDdfBFFrbPaM5xioIbDnTFJYNAQ6xPsq/oQVhv+oYxCmQhDa3a51/IN0zTeqktyIBtajuGHMcP3W8FPCwwHOBR7e94hgH4mOsC2qSYbq1X7cGDTRsa67Bjp0ZUtWC+heUl9D0pej149IidefGkvfrVE3b25Qk788Ix+8avv2gvvHJSOBXXHBq0gaSUXOasQNW0bN7s4s02++EHcSvUU/b6K9125nS3K/oL61F7sBixF061mabHgcACTmHxhvPg1JAUVmQd0fvC+qLkmgXnsdBWN+Ax9+HJKPIxdEahbXvVOkSjOJoy3jOkcUKOCgwELNiywu58lbLEB3MPrkvvLFpm5qznXRcfdYVcsma1WrftrW3r7+u0kaEu6+pMW5ytCxpbeheajhzYJn6LoT6Qi9qcB3xy7Yb9N//NX9jE8ID9kz/8lk0em3G8KKkd1e1VSwyMSmYITtIKjANbPgd8a6rKB/A04+hwniOrwdf4jtyB/EO7vUzRTWISEEMuKrmdLcdb92/pdlm8fVTzRPpKW8MyI4Oqg+ZvMac+iKm9SeW/6UYQZAd0eCxteBvg0cpx58R6iHf3W+T/8F/+R4HhQB1L413ZbyIMn1br0TPDIYYDOpHPYeAE3y86KVAQPcgcgg8+Vk0IFTDAGUAr0JbmV4B27CpfLVBbWbK2zi5riEiEb+xPcxCQn/7b7R/++kRUP/m9fdenwX8ow4EbDZ6xToeBB8vQxPSAhk3Csxfov+A6sCeFhHWMD8IPlO6DUOExDhx8MRlKN665y1ziyJQbuj4vHDbe+/vIcVFtZ2sCRNuPjxRui9o7XrbiD3uKIGLcgbH7U/7yrFlenTQSrHbL52/r5bcepw++8031EmHBCukGGOZWk8AfBp97vMEVMVYEz9qj2WDLgs9niGTA/Iu5kl2/9MDW13M2dXTE74fKYPC9+VcfiGBNAn1lYc7iw+OWGBnfJaz+vAl8Uw7BDwc9DdugTiDQC1s2WMkNvRVUG1IFafYBZIOTNzAaBMc1hgr23nJDYC81TAWFKXDrVtqDs/ZxcUUUZqGPn86geh0GpC9uLNnOyqIle85Y3/AFCZp6h5XAFggC7OHuWjU/Dzi2L0/lA3NDeXTLsCvvrXRWSdTfbDvAba5Yj9qbv/ilDfQP2Pj4hKXcW4hy2LcnJVqKAtsG/OQH75u94PgHU3103QrLd12x7Jh63gM/utKwDxz/lScKJhcWfj8pQPm7oe0ZeAr1p289n1Kg8LIi7kycLQESwj3aL4Ip4+AGg5wr6b7nUc9cyEAZ11iywhAYWsQYpeQQ2I53ihuLemfTEl3BVgQX4uhTlcHAE++Berixo+km7oqz0rh3nmayHxup+uL94qv3brDZ8nOl2daQm7/mqwoo28nh45YmyOHAlCV6JCzgqdAUFjB6eJ9JIXWhQWPiBg/K1XPHNeXrZaUC90jqoQ5QW4TjEgCob5sUGt8Gojo7peE9DB8I83rP40ioT7jPSgVBIMtSnuOclDA4LWFowMtVRoERw+u15eMQCFHkHYwlfC+dTtmRiXF75eWX7ZSUneERKfrirYODg3bs6FE7KcVpfGzMMko3Mjxs5y9csLNnz9vMsePu/dIlZWlkeMSOHj1mU8cmdK9bCvK6rW/fsWSsaiMdw9YnXGP7wIbmjiveGs/19XVXWOJ6ViyV7c69O7a88EgCXYeNTU5bQvcr6g9c24kfgGKKsTWDGwHKgARG9sxHyho/FGeETdHleJt4Z5xtSRG9n7eKeFYdHMJYKZrleCA8gc9KxVB/ZHyVGqG0vSTapHlbjnR4nQjMVxX/wJ2dQI4VCfR4npREj4oEdhUGiR34/E2oXizKFvBAwEVbxCuCwUf0je0V8JP2St5XtlFk2DKPVwP5ohjiEQGpaih/2srxf4Ar+/rdXsPrAKGROS7MIE1J4xpR+qanAvfhz7QPXgPboY4E8vOtN20EqHZm5PyvXXPSPR6kNIMvu5dwrU3v1OnTPfdKzkMbsX0rrlWOktRvF+KD9F4Khgzq36RLbSqPOAGuZFFHpUMJ52hDi3e4x8Hy8opVpBSAV6lIw/piNevu7rO0BN44SjP113wSQXDawHaX2Pac+dGIqjN5xtW2lGhvQv2cFs9Iincg5/Fue119oU/ocZBoehw01I+peNSOdCftxOSMnZ85aqePTNpIb7fXAyOBt1kXRin1pO4FMhrGA+I2sJXixHCvHR0dtT6OL3UFX23Ulcjes0pqQH0K3ZVCorLXG4tqZ8nGJ7tt7EiXZTqE6+CbxjY44x8eHii6cRZ9VI6f7a+/gZIvWqE2RcVz6ijwwh3fRqD7vBMV7kel8Fa7e93goIdeNjEsYsJHlGqOVQwUTaUnvgLDiFyrdOo8x22Muv6bMdSFchyuiPsJBf6MERcWKh8UvTbqRJko4npMEnCnZ23DyrpfxjNHMoq/q75gmwKJMJaoQsJv/WHO6D6GBPdaEBCrwb1iVC5tTEgh5GQFVdLiqjfGCLwP4Mu00+Mb6C+eC0FMAfqH+aW68lwKvm9T0PsYLtzwonS+nYP7yhv5ILUgnYPTH0QbGRc35jAOeo82cGGoCcvxdhwAbjhABmz2TdivIZAfRiJvu8YURZA04Czlsf0kBAwHtO/+/Q3bXC/ZidNj1t2LXPW4bHFsS+4ULNrXa12DfTY43G0jY/02PTNmk9NjlsikRVOH7UjmjGiY3tWnUmnYwprZO5cb9u4Vs7Hhdnv9hZidmE5YMilaoTTzq2b3F8xeONlmnQcYDjBWl9bn3FMs3jMuhXXY8db7qiq6WslZOS9lXbQy3Tuo/m/yN/FFYaatlyVnVbYsJt4Ib3eeRr6i6fC+IHAyBatvhIvFxXtWWl0Qj560RP9IYARAoRa/hGaurazZlY+v2/hIl/X1dDQXiTRflAPxpZBR4OV+/KEbKJSvxmptbdP+h3/zN3bx4g37l//yd+3V1150w2d5a91yS3OuzCe6B7ws5BQPci0ccAOI5qqy0G/JHZJtAqOB+C9GA5cTMRrEAlmVMjXuBKz2bQfMf411aXXOGpIpGm0JPz4dY12H+G4skxRPZ8GrzXkYxgHsALSXfGoskLJIrDYVl2d9qwJbcIHHEhytF8L9/QKE4WAAqVuB3wiPLlQxO5vgRJ+/EC1dB4LS+HP+Nr8fBGFenxVaJ+r+Sfs/R2Ai/0qAvuSvJu+nA2mZvsHlvxHuhZxtXZqILc9aL9IdBowjlrTK0rzFxsbNgyt+DtjFCy/xyc/uc10eKAXXKAl5BNyKdgaT2RnT/rq2GA141yH82wSMBrRx9zm4uS9NWPbj7/7VAYGOI4/E+kT8irpxyBwQ8N5uOZ8HYEwDg1aXwlm/fdMaxFhomUvxRNSmTozY9PER/+3CAUsJB0BdBL48N+tEKT4y7kJngJlPw009baVJaotbQSkHg+Iz0CuIKyutjFUEIUb05DBw9zAC7kCIO3DLPDwt4+wr4HgaSAj0fWUIFYcA/VZR2vzCfcuLoDd6RqwjKcGQ1cQWcBwXg8B6zb57j4i/D7yeOVacJZikYVJ781Auej9nRSmLxZropxSdvt4e6+mRwo0QJnCjASvaYniBp8FhRgPaWbT8/E3LP7pmycEp65h+QYxGzOWAsdtV0Al8KPx0Jd+PCUSxOrw/HRhfMUjeYysBq/R+nKLai+WdPYbkx0pAO4ogdRM+EB2YoEBY3ll1ZEtChBV6lHjhSOAxsK55zDYVMXsJCxViPizcdpqUHp7xfqY1MSz5qW7l3fC4AYGhVGMrBQPBAKWe+AIYszHesFIfSRKzQIxXTJfjpHJzV23j0t/a9s13RBLq1nn8y9Z34ZvWefRVS42eDLYuoJg2jQGV7IqVNxb07pqPAd4KeBKEMRq8/uoHN2ipTX6+tdoJDfLghmpXRfWgPhhofL8mhgGEK455zK66EOLbLlxQUtvUH/nFO+qDG95HHRNnLTU0ExgypASCH4wjRz1St7BeeFz4yql+I5yw2tvdkbaZqUk7deasGwM6OzJS+NslYA3Z0ZlJGx7o89X0hOjmhBT6EydPK90JCZ7HlLZDQmPao1NPT45b71DMtvO37PqNt02qtU2dm7S+GQKojlkjrfmise0cGrO85hKeI35evura3d9vvSMTNjh51M6cOm79nUnhSdLawW3jlISilHuONeyT4JqwdDLqAmyykzxHrLu+aWnRM+Y+XhPqPNbvfRtGqax+rEp9V9tdeUTpROhPs8Ids6TmFF4nhUbc1isxqyzfskJ2w9kkynhNc7xcrnpchqrwLS9lrFBr97gGbJ1iq4afiCHlsyz+mBMNKklwLJRrHiivCI7rd479CcSU8PIJxKgxKG5LSK/4KRIVWAlKLTxBckld44ry5MZt/koZDAzdPOd3u9USXRavSuBl9Z35JJEQjwRfGW3hHShe/pP5rS9s0wh42cFAKZTZCu75QJC0qmi410t5Ni+/0fob2k4f14VjXt8gjfOzZnK/R3ru+w0WaeNuMOB4UI6pzDXEKzGElHP+PITdMpUfbW5orlXUF/lGzLKNlFXSA+4NEnwe1ytoE+0Ovrf2AL9REvs0H44M9NuRoUHr71b/Srk9FLxTA8D7oieT0js9mlN4wPBes5663LNChSAO4/YuddUG2gatu73buqUEdKRiwnMMG7roJvWh1KzgI77i3icokfSre3Hor57hnYARgSP5/B3hBcep4o8TZcFEdUG5ZEz8HV1tKLcqA6MBMnDwDs+pXzBexDXAuMiqO/v8/XQB5UEdUVipV7v6hnfDNjro/bBOHndA4MqwlLco8QMkh1REMzAquBKpMmkb8RLqys+NXk3wAJGqp8cC0O/woi3QNPcGYOB4h7rra9gezGb+l996xdOpLb5lUO95/XnPXyJTAd/9SXDDf1F36rEtXMZ9HUMD7ytteO2Czy/Nw6fIHg7NV/a8K/A6RegrRjZ4zuXjo3qDn61A+p6+lOhuxjZWs6Krmpv+5l4IWhsA7UlK8e1kxT0pei2atlkx0cFAMcdocH/e7G/eathbl82eP9lmv/Vam52cxLOG98kk6HKwX13zBEBjOTK4kl0yYhUkesa8zwP5CMN9wrqPPGf9x1+2vmPPW0z1gQ8HfDEi2lixm1uXbX1HFRHuYuimNPe8Ew/304PckCA8VX8jPxTm71qsd8BjGyB/UUf3AtSYs42toL6p1wqaW1WL7y4SiX6I5mLwB2/da8CNBgGUyxW7fOmmvfnmh/bSi+ft1dde8m29nLiQnbtj6aEJS/QSO4HFDY276lbN77hMFsg4yETImWveJ3hIYDRgccmPrtRYuKzj7wfbE9yzNsn2w5iVV+dt5+aH1jl11HpPnLbu8QnrmZyyVH+31SUXc8wFpya4PCj5gdh14Dd6FnMXHkrfqAPcIMKglTdXgznkxAsqwCj+/w0o/HEFsAAxkR27QoCQq3O5ngma6Q8EJhAWz2fN6xBgOj2eUv/zhID5fcHBBUf07/O2lfLrUrA07Z+qkD0NWOGpPJq1ttFRa2e/XQvRDBTsvddB4M+oiz78PQh45h/Vt7q97UpvpEuTkyBFMFDBYe+GEJbztLrsp5gHpW39yTMMGezNY48ipzkER28eXhcePe35pwHucImpGU0XEc9HcyZprPlE+YpoJcQJMhJaWkFsq8m4As5AHSt3iMzeZrEjRyRwf06DDwJgqeArdk9b2d8F9S9WU70ogo4ydbgAh8KKNwDKfxw3MzGWQ4FxQJnIbnrfJvpGLTxF40CgHvmsbd/+2BKD4xYdPinhQQR631yifShDZSmsib6JptFgXxoYhhRN7selRO3fwkB9sH6XpSxuidF9cPmqn2/+67/26773HMEBBkSwHwIm+rFG7kLbQmdDUL1RVnfuvmebt9+z7hOviwG9EKTfB46bYj4o7yj8MMJE37iUcCzhT+lLgRsbxLQwdtD24uoDXwmP9wxbiqOVULTF5N1lT8KjGxfE2HHxK6091Pcdd0PkZIfATZF0UgYwsKg/SxuPVIpwT/0Fc8zN37L80j1L9o+LcU8qTVbMMuZ93hZLuaGpvI6HQKf3Dwai8rZwQ8wYpT/ov1Ua7XWsSGggPsLK+39ly+/+Wz86r+/VP7CRX/vPrPvMNyQYqB98W4D6HkVf41dafWjF5ft+EeQwOTQt3Jh0owUrShhLiDtRUl9U1Rccf8gVSXR6+WxlIN4C72N8iPWMNPEwWInA0EAcAvJODEwbXgKMJ54FublrwsX3nOV3nfiKdU6ec4MKgkZgMNhxQ0R57ZHYrxRs1c23NjSNWMF2EE5ceORlsBKNkEG5HieBeq/PBc90j7ELtlMIV5uCtgvHEojw8AmME3May1lbyd+2y1v37MfvX7P1LbUrLeEpmra17byvbo4emdY4dFkj2Wddw0dUdsVW5m77qj7GCMq5NrtsH370vi3N3hUVb7ftnbxtLs/b9vqyK7y1uPqwmLWSlPZEJmNJ9VsJRay84a7ulba4K/Tez+rPZDplqRg8o923KBAPw2mqnpVUDyW2qtohtc7ylpQQHbX0zn2rCJ/jGCk6JJip72rC23i9ZLmcFNpiWXln/ESAzoTmshRdvBEqGCict0i5UnvZU8yYsNKW7urTnB+0jnTClTHiK1SUOhYhXkLFDQdOLlRv+riqfqOerJDzuxZLS+Es+28vQXOkKjokRNM7uO1zTw8AjY/zL73HVWkP6C1u+vymqPAZeZMfBgUMHF4XPCFQLpnb9BXAKiZzQPji6YWPGD248CDhNAv/rr8+TqqM4xR1UR5BLo/pobch+CoI6oACMTA0ZB3qcwJz3p195PET8PgIYTcf6qI+4HjIYmbM8vWIn2awls3Zyk7ZNoU3tCEoM7h8JdZxWP/CtvOomSLSVD79NzzQfzRvCMI6e1+pjfwNW8YT306i92rtid20jmsaU0JOkhf0gSumi4jz9YrGUcpaW61pNNDguHLO5VkHwQ3dUCSlFdhVOCm/XLayaDQnFzRvqf/1ru5HUNIl+7Qq41SK8pXCxz8i/OMKs2T/vct4wm1utiqvKMxCaK9XLam5rXvhe7SNi3LBB053YFU+BAwDPevrVurq8oCIuy+qLijmjo/kr/4LwfvKvwRp4xgeqLfq5+Pj/RMA313Jp04aVI6BrElm8DrqeYw3yUcXhpiqvpZajEIYTNwg0KKc+9hq3idyWWt0aWbjJsT7zfocBF6lwx8HwCAdAt6+IJc94ONwQMYxyZMdonGVonCSo2Q+A+AViZdttB2ZTvRPQ3/pdsP+7U/rmktm//nvt9nvvN5mg73gCHO+YdkccmzDUqJ7InmmabYHUOTZgllYE29M9YjvTQa8Q23m2GC202EkiIsnxVDsVQfKhi9AM5kv0UbEXrQpG4nq/aZHJvS8pnfpYQIKuseSgMWf7CfvWVRKf2b6rNBT6aS8uywRTVheFbx/977196Xt9VdPWh/xoVDM6WfhqW8p1d/dWAktsLqyan/7g59bVTzjD/7pt+zIxLDVshtWnL9rneOTUuCHXVFHD8U7FCUdmaIdo4E+yB7webwEYl3IewEfgT8HQdl7XQZEX0ZuYfEh1t3n/Li4NGtbV96zrnNfVh/q3YjoYFr9PtJlGJyRYTFQ0K9BMMS45I+M8lB7ROc8roF0jMLirMutBHrkRDLwN/Jf/B//+X+lUZQwEDAnjycgCJHsaQh+KDDpD9iq0Myx+Ws/tCA6nZjdccucHw3XUgcnor8CcIVLSgVl+Mqq3/z0vIXvqqmQtNk/riB9nj5qwn/IGAdfqJ7CD2IcYOnj+MjPA97nQlY8BcJJ+1mgwcrL/fsWY+LiOtfSHCZZ+OHIK6JVw8T3Q5jmUwEiVSi4gkIARBTDsP8OzIOfeie8v4unLTjVil6ervVGE/bj9+Ns9IYELt50YM6qP1xhbc6xp43v5x173nNGKAG7sSyFUESrXd8JbJndzNuVDx5YVgL+xLSIJmmZD01c4wMeVuakCC4vWmLmuMX6m+n0YZtxMI8eA98f39E3PQ8Brw9WUnAJdy7UhCC31lwE6i+2xaDcYwWGKCqz3XSt7+Ceils57oV+di7C4b7sdkH5EnuFc3FRBOO4mDVxuTXPXVD6ys6WiO9DixLIp7vLOpInrTs+ImYb3U3vjAM3dSm6KJruAtciADnAUHfWnUn4/vMDtjAQSKiyIaVRjDNfbrjb7qAE6Z7evqAvYXQqAwU60StFk5X2lj4OAeZdkvK5c/9DK2zOWv+Fb4r5HPE270/vK5Uo/gTdE2P3IIQYDD5ljrtngRQuDAY1tYuVAJR1GKevmkeCFTD952XQNvbj4coXbNNIWqwZFBGBIegvjXtoWJCQwIp8nOCTqjcGjcL8DXerzowccyHPvRnYpgADFR5UOJpQfzl2CaWZPMSpAw+AdilyuU0x0y0x1U5n9Pm5T2zr9vtOa7qOvWK9Z79hqQEJOlLoGC9oMTEHqC+rCdQL7wS8J2Kdg874wQFW792ooPI8+JG+owTTDxEC8mncyItTHqiDH/WUICjkqBEDwcfejS88D85xds+LRIeqIWVue9lKK/c8mCKu3l0zL1kKQwOrjIxF2Ld4VSh/vDo40YG6quGONxgLGCPvV4w16tfAuKU+95gMa0H7NC48ixFfARxtzjtoGO3a2lyze3dv2dqj+yZ12c/cpj9q8Q5796OPzZIlO/3cuE0d6bWE5mRndFpCbd1yhaLNLizag9mHznfZ21oolnwFm2MBu/oG7Nat2/azt96x2bk569SUz6h/Wd0viFaWaF9b1FISgMoa9+K2lBApuCmNLcHs2qVAV+ptlpUS1o5qDL9S/+ANEG3TWIr+5tEWaiUJ2ygIUfEaKSLVnG9LQFgjdkJZKkZPWbjWkNCpvFAOCdyYzbHtQf2D5xpCmvJNJOM+tq4ki+4QlDDVVmrGYIi7pwPHZOHlQewFphTH/+WVd0HPoK8cY4knCf3RrrHmVAP98HEpVDQn1Za1hminPgnGgPFsGkbdpbkmvBJu4zbvhE//aKta7HXw2a538sqrWC+Yesmq+sRY867hPSAFXO+j9K+h2Inutqm/mCecD+8yky5WhgngSD/XU/1uZOCkBI5pZIWvpD7c1hirSzVewkd9iTdEa9skn2l+Y1DxOBPCXzoimO9tlqtL0a8sW0UVzTXylo4Q+C9q6Uzaj+1sL4i2KG0jhczgrfEVdWIdcBoFYkJRdS8W8ip329YqEqqFB+vFZUviERYJcDgEV+7VHvoMvE55jIOYH7OJykYbOSlB+rxt1bZ1R3hTWbd4vEmDAfUvQR05kQN5kg//2uvCZ/19HCQSkOKvOmVVn1Ky27aUxt3g1e/F6o6tVR9aPdmwhNpEj3BUIbS3gTGPLFQmUeX568EAla+vlOsvinU7tAflZY+srlrpfptk5GozYFsI5BXTRf5+ZLM6MGyXB+VjAKXMwHO5v4df+OBKU9Qzd8XXM3AjkHtIq/5DodF3tk7Q9tDwRN7xxUXb0ZyupR/zPtA9SWwC1WXXwEG7dHmcBI09WxEwQOGpgfcMJxJQK46SBC9r+s1JFIxgVXXDiIJ3Q4066ju5+jGPTTmC7QQEbiStt1FpYtAQ/SVOhBsfdN89GpQusbBsRtDYLpTbYKvDnn5pAp4cxPZg+wPlHARORzEE4XHRMmbcz+dLtvxo2+burtjywpZl83htq7sTeHYcUB5xWDQk9+6s28M7S/b8lyZteEw8qaVs4jxEpY/VuzSXWnQKNwLp6oiP2pH0C7a9lbafiXy/ddHsxJE2+/1vmI0PYjB4nJemuL31YV10uWZL1XV7tCSFO5m1k+PNxSS1oVbcEq+6paxjlhk9638ZLBZEKttL7h3pnm+qF/wOj8O1Lo23+E62DY8s9UN22Ta3bljnQL97CrsxQgo7ijgKfrDFUSReivDOzQ+EqwnLTJ9xnECJJnYS3n0YBhbvP7Lvf+dHdvxIl3WPTKkctnJofukZHqrIG8iYrPp7RZtQUX1/8J0f2o/+7h377d/9un37t74mnClZcVmyYCcGEfFflwE1nuKrbqzoDr1MdRd5gJgD7XFfGAkWHpBpxd+FP1HVERkJ3lxFdizklE73NMeLCw+sMHvHUhNHLT0xI3zJuRyAx7R7XdBG8V1wkYUT8iY/7ruxPy15X/hMzIfk0Lj6rN9lNQJCIxs8NhyAsJF23cQFWBMh/ByCvE8FNeSLGA58YrirhCYGE6gJAXH51QCKW3VjzZVrAoh8GtAPHMOznReTF1OHWbMv7XP3URP+QxoO/O/nLIPxRLjkXP9PUwgOg89rOAjHHWJZW5y3yIAmUUewfzf8hABfyiJkipGkE4gaez/PApTnFryNDQnunQEOiug+LQ8UP1du+PB+mK5Zd7+3+12VpKItgJC0H8L0+ubvPP4t0He3zMc0v5p9ydg+bXw/z9iHedIHuCs21CdtxbzoREpMJCnhLGX9g1KGu/RbxNTThh+Nd3VxwUr371hi6qglhkYD66iagWF7uyjmq7q3Gnj4xrsB6FuzzuzxckMfgjxztqUtzdKavwJg/OrZLVdcOHomxLcwXfgO5+dicWb82LMfkcBHmbvj1wL0v3saKD0E3wPPwIBaIHwvLKdSyIpRBJHv4wOj9lBzKBUbtky0y/dEAoytK89SRCNSnny/2gHzgz3mBGRDuQ5PB9gF6tZUfDlf+ZeXrlt3X7+dOHHC+vv7g5UbGIyEeRR2XNJxlw/7txVoZ3H1oe3MXvb+6T7+miVRIpXH/vQwGRgP9aLOnAiAQg8jegKUr3sXqK2uaKpv+KsHrpizDYG4AQgKMGYfB0+PcUGMVWXgcYLihdLtXgjq/9209COKLXsE1Uaec1W2V3x1vJLbcqWeWBQYCZg3uEFSV4IJYpDAAOF7GjVO/AZ/cEn3PYZK461XerwiCku3VK5Zz5lfU/+Mqe5SsjX8MFjqST/7vvh4RvUd8PYxtirQBQDKQDgI+iOI58DKCuedg+eAxxiQUhXmxQoIxoSgryRsCW95Du7Qlxi9MCphdEBQoO2s/Fe2FpVnwo9WxBMkKt5M5d3goz5jawjf21H6uwbcYMB4huWDnxgWKI9tGtQjMNDg9SRlRz2DBwwGGDxSfAybOEy9vQy1saS58957v7D/z3/3/7VLN+/YibPP28jElNJGbUvC6U/f/JFJprLREdFd5d/GkaWllAT6qC1tbNn/5f/5R/Znf/WXrqQODwnX1F8EEOR4xEQq4ycUPJp7ZP1Dw/bc+bPWmY7bnUeL9valq3b11h2nsxMTeCpQLymxupI9g66oV1S/NgmtW9KFiTGAUvtoZc3mFpcsu71piVjEOrs1hmp/zKRsqc0F0eAd0TGURZRn9H0CEa6oruXCppXb1Z/qy7T4O2WwmkWMBsbCDVfggvo+l5PiXDPbEM1aWVmyXFVKD4of6Ym5oD71VeAGfV6wbbF4jB0c/5aISxGRsOkrrowFvIKYDZKsV4vzUmjNZmtLlpJCnWlTOs0pdVqgZKl8FOFYZVMKT3CahN+TYusKcES4qHTMr6X8Q9uWYr1a3bayxqZLNKwmPGaLDviKYsYxlyh69JWpb7OaZrj8+5Y/9T15RqX819MSRNVXnDJRkTbhXj2iW/hbsKUFYK5F3XCAZ4Dqqzr51gX1hdfJ6y8Fv7Zp90p33Wiy2cjbQEz4qzawbQEFbW5+weNUZFg5l6CNm3UmKmWurWJJK3oQSugjY5ctbdhiYdZiattCcdZ6o3jKEO9CtaFCujgWkb/eN7qfrm64QaqqsSZZTGNUUzmFRtUWy0vu8r5RXrCu+Jieq95kU1efqT0ePFIQcH8pP9xXJr6lQxAUWbd4YcUeVZalqHbZcnlT9U9bvD0I4JfWmLUnqqJVvI9soXxZDHPZgBzUj6LjtCEwHKihvEldNDYHGQ5QsKOiTbxT07zyhjXBA/NRDsEiNfeobwiRgt5hW4Arz08amVGK2/OaZ2x/aD4L0/icpD7QQVrdHD/uwZ+RJ9o3pBRXMhbvTGnMaIfe13PiFlRUl908dUXVBgxjfsyjbnje9I2+1+gXvR6riH9JeWILR1Lf3ajgnhKBIcG3aKgOHu+AMpAFlQbvB/rIPTj0G+ODb6OgvhhT6FvdDwwHmg/z4i9j4jWZgOceZDjAMEI8hobmtB/VuO85QB9VVE6O065UNkFUQygWKvb2m7fsZ9+5aR/+4oFdubhoN64s2urKltK1iT7GNbf28nAMBxgt7z/YsDs3F+z5L03b6ESLgUvwNMNBTrT94VqbzT6Ysl9cSopettnLp9vsa8+3WX/3XtkOKJTa7LvvtNn0TNEWI7OWXRddEZ/9yvEBjZl0Mn0vr95XxSKWHjvvvJ5+wLDO9kw8X6OZPhUuno1MIIWZI52vJx9Zsi1pK/UVi+U5wWnF8p056xQfxOyDPkkMoGARCX2vXTJLznIPb+pv3jKTp4SzSed14RHfeEWsLC5rnKs2MzFog1OSHZSfK/DCI+QBeBoKN0dJqqLeRqAm2jf78K79j3/2QytL2P1n//y3bWp0wMprc66UJziZCTmJtBjnXPYL4ge5UQKjQZ54Re2qs/oGwxdGg50tVV24xtZY8RBoPekwyMekmyGXl5YfWX7ujsV7hy09Pq06ImuIxiP3qC+Jg8RiBDHLMFZAiIn9BT+ET3Oik8s4K/NeblJyK/PPPTOh86rvk9JpK+wd8/9g4ITC0Yi5zf/hvS8Ono8uF9AgfpqsPhu5ngI8LZUbtp1ruGuNaIzD/sn/2UAER+83NHGp068OqJOuljzpvS/Wg813v1B7nx3CceKSaOxCiQuqlP+UOpQ1Llu5umXzVX0P3v/MQLkSgNy1HcYgIv80CMqgd4Oydv+Sj38LvwefEPxe89oPwf3H3/V/8CME9QHKvFue1Tc8PyifEHj0tOefCuqD9gExPs6xlpBbvXvXiguLEo6LzjT3A4oWRoPKg3sWGxqx+IiEJgnC/kyfrXLNtvIVK1SkGD5DvYiNAU6jWH4aDrqRRUoQBJNYBaEC8yQIt0RwEX5dYYUQHwI+HmIgle11lS9BEwEAQ4o+h0FNAj5n4OK2megfdqPsUGrGOqJS+nyONvMFr8U4sB57pP8n2hfUE6XfFUf28e1L40qzGBkR0U3PEZZZ+ct0dFoMBUTluPJGgEEpMsH+/wPGTfngRp99+LF4R8S6p19wo8H+rRvkR518JV3KIwwL5TjcJrAfvHwMH0pPO6grSirWf/bOe4wBMaXQ4ODtEROv7AQr/ChLKPF+7KJ7W0hod0FXbaAuSuur9WKiDIkr6PpSFKMurT9SU9stQywDyhDT92jMHf1KghfHhnBFbcDQoHrQTwgZuEN6YF5XnHdUx4R0oR0rPLruwQ5T/dPWceSCG5s8KCo4p7SMEfX0qxu3w7RoF0w5EF6I1OyGityWK/YYubztuhB8YfJuUJBQQvui6qMwL4QkV9JQxjHY5Db1V8IEAgbGF/WNpCvzUxKW7/txkYxPevS0BLHTQd+p3xCaaDdbOXhOnu7pofxZraYOQd5c2/pdUn9LSFXeGAICQwcxLLr9PRduND5u9EAJkRLHKoiPtfJwI5HaRH9mq+12Z3bB7jx85C776jBXnHDXv3BhyobjUhCWFq16b8Wqs49ER+5ZZeGardx4T4Lwh/Zwds7WNje9rwoi+Hnl5yu+ZSmN/b02ODJiw6Pj1jdx1Lp7+2xpbdWu3r5rH9+8YxevXrG8hC/O+06Ad9SX/fzUIdbpymNHu+op/FjczNrPPnjf/vqNN+1HH122edEzjDNSD1zppTxoR0V8plBCAQ58bjfyefubi3ftux98Yu9/ck3lr/lWCurrigX0yVPCrzT26lPQeHFt3X557YZ978Mr9saly/ZgUfRVNAf6Cp3ZzmatgNKlGmAwYMU8Sbwb5b2kd28+eGjXH87b/MqqlRDu1KaR9KT1xfrsTPKUlOA+KbuiMXqfOmyrntfn5u2jB/N2c25Ocg34xqxReU3aQLnQZ1zHu9r6rafRY6P1AeusdLiRoOBHShY8NgP0JCVlMiJ6h8dfXEoG+/tZYIEGsYVhJx/EGiB/8mRbAqv/yVRCSk2wUsv7Mb3H86KUVNqyvZPVpXmpuuif4DHt6ov12/OZ520qNmbHk8ckV9Of4hXqV1dsEx0qUHKeaB/yFjaNdvBZdJzYBmzviZe33bulIzlgx1Ka15FOO5Y+ZvE2eBZlhRd9IuVLMhuj4gYM7tNffgXJKCcVSdl0ctIGRO+n0sf9XQxXzA0RBPWB6FczPRfN8kv/hfgR/JYCXNqwkcxx600M20xmxtLRjN7XdFTiiiVsS3yUDSjc4x32yDst4Td/vd/CXB+Du/LDH6l7K6jvWXHUpGzeaAW9o+QH8lXy08PDeW4A0PmDDQuiBChObuB4DKRqk8Kcb0tZthLRfKM9+97dn1f4f7MueCDQBS5DNp86eH2DgI9Bw/R7X15fGCBwB/DFPYAuoovglV6PA4D6F4oY6KqinUoLIWoChoP3fnJXyu6mnTo9Yi+8NGX9I5129dKcfefPPrK3fnLD5h+uqwiVsw/A4aoUXE7KOgxXDoJcXvnfmLC3PmCOtdk3XzX76vNt1teNcaSZqAkikTa73LA3P2qzrdWknU8cs5neISutHAlwVjy4vPZAbapacvCE83vAvZ9KUqJVp3a28okPwR/hS+2auzHJOxfaztlgo99mSkOWluyfkdw31jlscfEF58so5lKISS9McJmruPTQihurlhiZ8ThGBAdERmXhgO4vi75d+uCqrS8v2ejEiCXgvRgNNB/h8/DASAfxBZgjj8cL3lnY3rAPfnnN7txdtgsvnbHjU8NWWZMiLr0T7wHkD8dF1QOjPzyT+Ewo7M47kWOEL4Hnpe45P+ae5nymy8vUKDmPhSf5SWGaq+WNFcvN3pJc1WfJ0SOOMORFQEXyY3sz7fe4BqKHlO+7DNQm70/lgXGIwI3IX/G+IefpyBrQPGQVnjc9DgIiwWRHuAVAJCcALR3yzKD8PovHAR3QClhgILBYLZ2pAvTyMyLzp0FYXkNKD3kSaO0JLH8CJKQgHEhIqNUDgpdOPmk1/KzAsSnso2vDShm29QuCr+zrEid04hyC9/7nqK8TEqxWPiYS8D+1rw6GT/M4aCVWjFH48d9C7Oq2FIjstkUHJfDhoXEAFEtiLgUhtxgBKxyZ5JPM6amgOvgq3I7K6SdA2V4GdiBQb//XrGvzb3Bfv/xP8174tPn7IALt/d1y2wXN/enUJizTJmEymGfBONPUw9r7tGeHAenDdyiD0zDaOkRk19ds5dZ9e3B72ZLCs/4x9RUrRjkJd+urVl9atZqE/4gE9/iMhDmNl+elD8L5lpheVDjAvt6khByOQfMy/ArrGJSNwl6TkMtYYK3dD0GuLe0SLcPbACXco8K2tDlMx19oHqvQbLsImMJjnNwdwxCEu65ASWliewLeUGGRe8puAjhUkNIKofUIvamkzeZXrTM2Zd0SdF24BTSuBAEiD5jEQcYLmBx7/knrLnEocK2g+3WUNNzVYh22kS3YmbNnbWxsXAI4Hh4o1lIUWUGXYhzDtb+FLoSAR1Fx6a5t3fml7+3vnnnJV5H3z1W3tmPtl2LJ2OBu/7Tgihx9yMoAK9buLpdReim5KOm+xYD3wjHSnHW3efW1M8p6xdrF9NiD7x4S4icYAYL0apfGkNVw2oZxwV0MlS8GjeI6XgYblh466kYNhPWa8o73jLgAgeKLYgvTROlmGDEakHVw7KJ+K18X3KVwlTYWLPfgI32PWmbqQpCn2k9/oNC7F4fq2o6xgXZIsPC26K8bI2iT6qVaKw2rdYGhAGGRfuEdVi48noAEGQ+6KAEDBZC2Eg/A86Q/JWwExpRE0JeJjNguMSakNOJhsCEhRW8l1XZiFARxLDT3EHg0dnXapbq3S0jygJHN53hCsFcSQYsxZhoExiB9VVuoKwYWN1I040m4u6VwxAUqhBGNBxd15B3SBOmJBp10l/ruri57/sJz9vzZ05as521n4ZYVVudsdfMTy83dsfVbc1ImMxY//ZwNT3zV8ttZW3t40ypSJId7kvbSmRM21DyZhVW3sgToivCrLLnjxp27du/+Awm1BRsaO2Lb4huLy8tqQ8QmJ6fsuITpqPqfbQEIXKm2srsmV1Gp1SfdUQJG9dit+SV7+6OPbWVjU7y/ZFMjQzbc22U7JfFWjR1jWpRMgGCFokzgwnyxaL/85Ka98eFFe7i2bWvZHetMJ210SAKy0lZFF1hVhn6AJ/R5u/Cwpg6+eOe+vXvlij1aXbeVLQl7qtNIf691JjiVJGOlclX4VA5ElXjG4x/gBby8tmrvXL2mMj+yq2o3CnZ/T7f19PZbDIMQWyvaNYZcgPAVY8PbV67Zd372c3v78id2a2nLEsmMTYyMubLJnECoJKaDu3qL/nHaA9Hca5Wqza1s2s3Zh7a+LZqjMSFNVPMOwwGUs6p0ybiEYeF6WQpfUverymNldcmyuazlpOwim3DEYlxyXqJdSoGE6rLGBE8LjBUlZMhKzrLFqi1vbtvyxobqUHSagcGEeej9p3Fl7R2qGBH9Y5yd5uviL4YITo/AOBbRvE60q7fbmgozsqrGvb1RsZIU/bLaFoWPtWseqg54BdQ5MUHto1uUqXuUcGJFu/Kot6kulS2r6t1qJFhBJA5EPcqqXdRiKj+htG14ZygP+ApHR/I+MS5cPm7WlcmGRwWGKbxXwvpTh0T2rtUzExp3zSGOfnSaqX+Nom1E22yjXT2arklRCvLhOEE3bPNbebRrXgN+SoEAzyRfzZQ8RrravhVu35JYEL3u7Fb7A/rMY7qMFVjnCBq31neA9jIeVhhj9vGoEIRPERY7XH5TO9XH1DeUeWIaX8aEkw1C8GeSEyKSAXLY+LozmoPq17jqH6HPGj5mlZgUrOY77sUrHK+resSEctrK1gs9q9JW72ulITGykxqWLGteKG2NuqtdbGNwDw09Y/T5HXgjND0O9H61+ds9DlRHp4PMbfBF993jQPVLiH7Vh0Rn2Xot8HFVmlbgFAm8KhroI4cA8yKb03wTndnMiQ91iv5r/IGS5snV95YsnWq33/vD0/bKlybsxIuTlulO2dKjTbv+8SNbWdiyVEfcUpmkxfFUUp9kd8p2+eIjW5zbsle/dtyGRln1DnAPgPsQ58vSHZKnHnsc5LNxu3ntuPI8b199Lmm//402mxxpkzzoXbIHGNuVDbPv/tzccDDeV7dTEzHVOWofXYvaN18qWGnltth/OTh2ka2D/l6wIBIE/iX4YcZ5JcECof3BMcWicWwyEc6a5M9yW9UW21atF0MkcpveR8Zw4zbjI/wqrsxaUQp2cnDU0mMzLp9AHwiOzLzF07KwnbO11QXxmT7rEx9xmU8NCfh5zum3x+5pGUdfMJNMOTu7YH/2lz+3zWzJ/snvfcOO9aH8Vy0xPOWerY6n0GHiI6iz3INQfIQ0vj1SKQhG6Cv8GqNgcQDPAPUBBpU20WeXKbZ0r9PrUt7esOzNj9UnnZY+clzvstUyq+cEWhSPUp3J37cdiAZ5EEa9x3yt4UUrmsAxksjEhdVFi/cOWKJvUM+Eu+oPXyBUXeNdPU3DAZtcUOg0oSgAENoojf/vvw8Hnu+7NKHYDx8o/qBdAEFupHkMEFI+fAuhurWhd6X0tiiHTPxfJTjyC4lqm+vWxmRoroYeBKRlLyPCAYoox+CUYIYiGq3BcJ4ZeCG8BLiIgNDu9vyZM3sSEH6wULkVy4lkAN77nyN/FCyfKFJQwY/PkwcQGg4kEXo7w7EPP56m5fseUP/XNyR0S0iJsleshbGEILotxl/3Y6048WUrV/XjkajtQfu7DgKE6Wou5/jgRpJD2uoMD4YW/m3WOvjd/LsLpPM/QSpP/yTsfScACKe/eBCQDwo1+Ns0HAR5BHXeX/fw52cZP9Lupuc7eKq+jw5IgVWf9uAaynAWpcysr1ptbcVqq6v4pFlMxDY+PRPQgeaH6lVwuZWw1hEPjHEYEFh1crpEMf4/oG8q009FEJH1UxFa6EkIYd4OwhNW+h1P2O+lvB/n15q36IyIJUwoTlyDlnz3j45bhaX0sbro+9Iw2LRAa55ATYSe42sgzMkBKe9SzArCq9s7W9YdH7euWLe3izb5qm4pKwUdZfZJnAZ8tVZKmBsWpPDuHz/3RoDZSBla3c7b2++8YyeOH/Pz8/25lDeMEyjq4fF/+wGFpLBwW4znbUv2H7Gu46+6YsiYt4J7XbjXAOf9itH2DDcZ2d50gHtz+Iqz6q86sNrt3gViht6Glnccb+mP/IYzehRO32ffO6r8oTnq89b0SoshAsWfoyI9kGH3kPdVeX1OPGTR2AvdOXXe5xDMnjlC/Ag1wvsLJTrwPOh1JZC60r8YDdx4qDQo3FQtP39dCu0nlh4/bemJc15/aKyfNIDiLnrhBi7ls6s4I/CwdUT460YSleWebvqQVg12hdpPUVAdYPDUx3FWTUUIIQ/PyxVx4SsKgJg4hgU3gKiN0ObyxrxVNnVtSUFWvTITZy05fFRzj72jrDpgWAm8HQJDR68LUggO9H34LHD/VJ/qrSgrtfrmngKqENtDeAchhToGlZSSguLr74oGlCWcqK/hrQRzCoNvgnNOO3T1Svm+cGzcjveLjpRWJMTddS+Xhtq3nanYspSuW2uax8cGLdI9ZhMD562W6JcSM2JnTszYV08N22hSimw+52PVOzDoMQY4gm9HssMlKd93H8zZwsKCHT121I5NTUj5jtnY6Ji9cOF5S7ZLPlH/4yWT8aCpMSkeOasgfGr8aYcVN229ErEHc4+sWChYf2+fnTl52oa70x5MDyMDJ5SklG9Z2onUED8xoSCacndxxe48mnchP6OpdqSv08bHphl1fVA6pXQQVIz97dLS2XZRFs26t7Bo95fUH5KdwPTeri47QnySzk6Lo9DoXXBXFXQaytGFCckg86trUv6vSplfdS8CruGBIRsbGhZNFaUloKGE4XDfPBwFQfl//PEbdkfty4pWb+VZrKnay+efcwWfII3Fouioxp564vFXFYOtS5G/cf+BfefdD+1nH1+0q/fv+7aOPtFaKg0uMcYJaQ8Emmyvqj4V1VX35lZW7KcffWzvXr9tNx8tOv4Ma+w6RNc5whIaLG7g/eZ9glJbKdj8xo69d/O2vX/9pl3RuG5l122wf8CPlfUtWMqHLRzQD9+i4b0XQFY4cu3OHXvw4I5xakWqq989ITiXiC0FUfUnHhjleLdtFyvuPcExkvlGxJbW13St20ZBir7wN4n3oYC54HEOBBgVklUMB0kp38Fci6q/CW6oBrnSj0cLzzUBeFv3pMRK8PfjP1uVR/qurnYo/3pzrCiLPOI58ZP0kBsk2GLiiwb626ayYvF+y0Q7pThvSxl0LJHyqfKjQRq6g+MPYbAcK4qCEK72t6t/3GiAvKPnXp6uqHhYQjhR7grOhucZgXXxdImIxxJrCJd8JfaqA56f+K4bDVC4m8D9EFC2OfKQwIghbwa36Dc13w1Triy2vA8+4eIb3dyyigpODmRsYUdFKN+Esk7ifRWRnKA2QbcAFHvaUJYegbTBAwwJFBIcvagmqy54NmAcoIYEQ6zEMKJg8MIQ0DQc0H79ZvQrmu+02ftAv6tKT2aHGQ7Am5jwMia6WO8T/27Kz95XtKsFPD6E6tA4QLYNoSj5ln7qVHlrOdGtuMZDY8L44PW2vpy3u3cX7cT5YRtSP6VFeyZnBuzoySF1gNm1S4/sE12QkZ4e8Rrh8ZWP5+yDXzy0mRND9srXjltHF4stYf0Dmk1APt8mkArGrVSO2qXL43b92rh96XzK/uHXkqZHStus6D6g6x/MN+zPf2yijW3W1VG3F0+1KR+zG/dK9vr4J+IbOUuNnFIZPd7HAEbuIOYOcQ0wJrSJdxOYWOObpj+Z7wLhTGVnxfugkkrYYum+DUVTztMY+5jHovKZ4d6CuXufeByjjmPiLRgNdN+Vd80PPDJu3bpnC/OP7JT41NDkjPNJwLdmKU+MbaRvNRq4F6DyKoqG/PSD6/aDH75jL33plH395WnLqH4YKGIdQRvE3N1oAB/yxSCXHwJ5EOO7x2FQf7MwQpwD6k1AR5cRhQBsDaVf3HifTIvvr1vuzhX3Qu48+YLe1ZhJ4fftDx1dqpdkaNHpKEHllVdNeUbU1mi6Q7KBeLbKxlBBG4rz9yye6fItCr5NUfJFIB9jzAjq0DQciGirgr5/hYkiELo44jwJTPXwQyqm1L6PJpWoviuaFBjeDwXyUrnuSh1MxufwvmL8vHwmszrBBUquXwGQV1gH/keRrW9JAE6J4MMUDmqv7tEPKKUE+Ug74WgXHaNFEYvHmFzNtC0QEocnruZEbP3tljIhPAqWbjZz+AKgvGgbsxjkoBwfqVYm9SmAZ8VOviZFvGFxLOgSIiJCwP1eEWGfPtMHwRphAMOBCN1nApVT20JJEBPvIwCIxiHEjeZVlzBFfdLiJmBltcaKtiacitoN0LLvnT2X+g1PGUkPUlLDFdQD0unydvslQs6H7820CD6hoYv7dcaDdPoOgfP7Lc9DaPnq94OLdC0PWoD0uY285dkBHBNT3+3Tx+kZ+4PgsPv7IcTT4EeAQxDLtfUduzeXtYGpce9v5hHzPtrTY/HpYxafOWpRAvI1FXLl4h++Yafs9Bghek+3asof5sfqTJDicd3oAydcGguIXCsEOQb0J4TAOktE3I49BosQwu+s3nKh0OHCFt5nDPmEgJKFNRahOt7NUTv759De/FH2yuvLRmTaZP+YW3fzYnKFRswmMxesPyFFW4Ibg4eCgoIb5wQF3LwPGBP2teHqDUNDyTwoTWlrVfMBQ1eHZXfyUqjyNjU15a6/GCU5QcGVfCmoBxkNaGNh/qbtPLjkpxh0zrzk7nr7AeOCB8DDNU5Mk2MBD/OSci+A7VWvPyvNHhHYDSNP1t/72BX3TVeM8bqAcbKyrQY3UzWBftO4eYA+jAEofR6EL2bF1VnfmqCKutJMvAXfuy+c8L33qW6vO8wZt0cPsCTmTJtQOsgHg6G77ytvDB08yz28qHe2PPhhrGvYFXMEFuIj+MpzjsCHgbHA8w/bkZRCpHSMHeDChvKMs/qu/mMFZdeIovpgxHIFnDorP/rQFTf4s2g5BgoiSdMW5kVlc9EV7nJ2zQ0mGFhSYyctOXLM8dpxp5kfXh/0PXlgPALfvN8l6Hh5zAfS0baw3yVMsMITBLuUAgHNFQQ0S8ILxhcMJaqrGzQ0/zmqkjayncZxrTl+lMUpERhf8su3rbT2QALcgmhlzY/47D75uqWOvmDlDhYNpCSkYrY0t27Rcsymh05ZSUodpaZw8+w94lgUL2juaNxjfWOUIFoStbXlJVtZWrCxI5N2+uw5m9Y8GBwesYHeLpscHbT+oRHln7aOZMw6Mpr7ePjAk1EEVRdJQVYoFqV45CwpPkVwxb7OlJ09Om0nT56yDEHZ1EcEUSRmQaRWtJjSEdgQxRqFEI+Xta2sZaTYHh/ssJfGO6yjZU+ruJLKFR3k9AYpRGzX4BQHXPmzeCWo33s60nbu6DGbGp+wDgl7iXrBtktVj2uAIplmtVU4hCfAohSq27OzxokAAIEiTx89akfUbnALdVyI5v0TAC6uWXvz8ie2vi2BUuMJVRvq6bTXnn9Rw1iTjCY6qjHlxIa8XqdO7mZfLdpHt27ZBxKsqS8r9Gy3ODo5ad3EHdIgJdXudDojXiHFQEp+vhaxnULB3rl82X70/oc2t7ZpDxeFu3p/YnhY/Stao34Um3RjiFNfdVRdbcMI9fH9WXv76jW7p3eW1jdsbmXdRvoHbXRgQGJbzNvoMQNUb7YewKfIY0d0kDJ/8It37ZLymNvKWyqVsd6ebkt3CU81HyNt0mjiGSs12jWeqoZoRVVz5dr8iv3ogw/Vztt2c25ebayqf8TbmuUFhoN2V/CTlW03DKi3bF0yyqPlZVvQ+OPxmBRfjkvZrUU4ISBQwPHCwFhRj2FoCABj0dLGhq1urFlRZcWEQ36MIwiDclFcsWp62L0UiEPhsSjEi/BcqCntdnvRVmzeelKiE/BV1+KYf0H+BPODF3M0L4aDguZTTgObFC5FkuIdLIJprL1+uvC2SKg/q53ioyqHe82p7KvinNgQGg6QB5BpvX1qB4ERWw0HwRHAkv81KE53Ne4EENzN0B8EX4nbtN9wABC3q22D43RV/0yaA1aFG5IbqhH3GCqJXjDuIWCgICgh3gN40DhPb5YTBFBUG9UG6s6Rj/BwYhzU1Ef8pnQMAQQppN8wlGBowLBAvQmvwFtuOPA+ONhwgPaTVHuT0pBrwh93Bfe+0pOw/U14FsMBp78kRTtSGreq2lypI/8Q6JNu19glG/bx27M2ONhpE2N46gWG6I7OpE3M9Fv/cMYWH2TtyntztrSwaQ/uL9l7P7vnY/btf/q8TR8X3/W6qY56L8qYqty4xhz8aMNzqBa3Ow9H7Pq943ZqJmm/+Uq7dXc+xuWDgK7PiTwtreuL4OzRdnvumGjLTslW5+bshYkFy0y84Dya+jJieBnAf91LUjyFMcSojTEATwOXD0ipzFGuG5W8e4oRz2Eorrq6oT3wiAw9OStSprP3ror+iv4fu+DyGpcr4CrHy9Xvj3/5ge1sbdvEsRMeG4X7bJnA89NlUVbxRVNDQJ73oxQLOVvO1ezf/fXPLbeyaf/42+dtekz0ZnjCEj0D3q/uMZGXTOkGAk5KCBYdfIFIMmG0B6OBZAblyYKViFIQrNnlCNUPfi2+jYyGDFERjd15cNPnSNepF1zureKJjGwk3lGTToNMHEN+1thiUEChjXb3uQxKkHW2LmAgLC4+9P5PDIqnevlbyk80R3obngy+dVPl7AZH5MiQcOWSSXSYkskzSF/wdy/ih+Bul+5xQH6B4aD5xP/PFqq2sKbnKgJ3fxgMEAgkqq8a6VZLJj33mvc/L4T5gni735v5eiBBKcVtMK+Wicykbr2Y7FEIq/qFYEQpEYyYJjCM1SfUvvR0/hP3mtce0G+UYXWa+kvEfv/zzwgqwf8yGfiOxSk0VHwWIJ7D4gZnTlesNylGJMQJlOkAL/b0qT7PAkwO2uoGqmY+zwJeFkR8R0JqPmeRHgn8WOgotjmOfrH3XBSepmpIQB/HMU7AaXpzNdPy98nLJz+4J6ZFhH36LMST/RcfDAQhkA7LOX/DC0DY8nR+T/OseT983vyzC8F9vcOc9LWhwwGDxNpSwTYqbRKC42IerX1KeQE6HTb24f2wLq0QPuPv7vvN7wgR6ytZm7u/bmNHx6zjyKglRsYtNirhuLdfBJ0AdwHzCfGRv3yY6wREDASUdo0NqxjBPcaM1OE7QBCUU+K8hP393jNhriF4v2N0lMADrmIhb30epicdLlz0ERZU2hWCcmh+C6C6A4EPCGvojdUKakXzW1B+aWPZ95klBkYt3jsoIcVsXgrgAzGVruiQdcfEcFQeihYKLO2Kspf+gPngAhQrxVJUYDAHxRlwTwhWfCW4zi8su2fUqVNScDrEJJxBYcEuekC8A40GmpP5hZuWe3TNkgOTlpl63hny7pgLvF+VB4ofdMpd6V0xPKDOKL+qM9bwQFEmbbDiTG/tAeUL83QjgNpAmZ4e9z/hT+u4AB4cqGkw0Mtimp1eD+6xnx/li33ryf4JPYdmNVfKOzD4xNQXqpfuRdjnLUHBPUnErGHIEQIuiUFXCxoT4S3Kc3HpjuUffeJeAJkj53yFmvahGEdiUswxduhSxbxOxOEIaIcUUrwk1AaMOR6QCTd99UMQIVr9Bg74+LLFRPVCAcdThv32ElDoG+rlSriEIXgpnjTFdSkx63MeG4GASvBtTgJJDR21RG+wBYO992HsAuoLznv8CfWXzyHaKWHDtyzgWaF0GE4w7LgBinLVP+7hgrLrCojGAnzTO553UXkLL9UKV4gxuvAO7wd4EbSPo0NzDy9bbuGa5sWcG+H0yD1JOmZeFO0478dtMg/KjbJtlu9aJSrZIB2zrBSb4b4hmxw6LVoRcyPDloS55fVNP62AslHaCOZUlUKF8nX/4axtLM/b0NCATUzNSPEP9nZCbzKglOrXKSEsIRoVbxNd0X08Ddjfn9ta81X2ajRpSWkGXZJNegYmbHxYSmpftxsSGNu4lSVnx62qyY2QmVDaSgNlTLRKfctZ/IPDYzY9Pm6nJ8fsaE9UZdVtUwI3e/arvhWz4W0oir5xcgJBGuPKs0P0aGxwyM4cGbaTM0etU/UPDGtblpWYwEkMrJRTZrEtZTu5nFWVBydGbBXLlhDTOzo6ZGdnpq2nC+E2oNeo0jXVtyQFAA+KUj5rW6KV61liNpgNSrH4shSLo8fOulBN/UoSgmPip1UC/6mOrlAI128/eqRryfka84uj3F44fdomhkfVRwnfRhAoi+KH4Et7wrc0fHL3nj1cWnIaBZVNK92ElP+BbuGN5r97GqiOFclkxEQg5kBbNW8f3n1o9/DEQE4SoKBOjgzbsYkJD3QIQmFMYd40fKVfrVVe9+bn7W/eesuu3Llr6zt53+5AW88enbGu9qoL3xylymocdQXvaWd2e8P+9qMr9uHNm24AWlPd88Ktkf4+G+yV7KE2t3oG4HFQbkvYw80de/vKVXvrk+t29cGsrWxuWYf6oxcDlfCb/nOlUWUFRo5gFRO8vXzvnv3o/Q/sovrozvyS2h+zfimafnoHxin1QwWPg3jaA/lhFHBPAGFvPd5hZQxRsaJ1ZirKX61B4VVZbRo7+LAbDpjHTR62tln04057E+LBGd2L8lYA0AtW7GPgKsGhKUt57F7qIwwAmkReBvSSlXX/i+EAwcvHny4C/3gfWq53NPas5IeGg+C+biMbCVjAhMeEWypCoMyExoXTFGqptKVj7cLNQLZLaD5WCVxBXvpHXm44gF6pHmwHoz3UuS65PZBLMPoJZ/QMIwwUKyElk9gQwYkKVRDNjQBqgPKTrKA8dw0H+k7MhKrSext1hYYDFiF9nJWvx/coVyyl9yucqCC8DuRxrqDtgC+6VFQfzdX9bW+FmJ6zdhER3UmJRhIAlK7mQo4i4PLFXzx0w8+xk/2W6gmMwJSFIWpgqNvGxqUwqj4P763axmLW+sf67Mu/ecrOXjhiKTwKlIfXH/yiPYL2svpP32uxTrszO2LvXTxugwNZe/lCyU6MTnhbnwZkk5IeMdTTMJFS+9aX26w3VbT5u7OWXduwL339jPObUEaBT8PjWBBwAz8eU+Kx1fy6eLMU5nQgtzkPhQ9LBoDPF6MNm83fUp8rneiib49zz2HVXTRyZxYFuyR+fsrzhvchb4Rb+YjxkNtcsw7159FTJ627n62hwgPGXryMfgy2RzBGwfhhUCAf+LeYkb3/4S373l/9yM7NDNlvf/0FG5g8Jh43qLFptk0yB23BoIGcQN7UDd4aS4lmi1YwVfDeQ+bhGESP96Cyva0EN5R8wlHXyBy525eF9BXLHD1nsZ7+3VMXkFnh2WXxNd9KqvnqQZs1R6MYQ+Arqjd6J4tnhdUltXFDsuuI83Q/elH0wgNS6zcBI9kyVN3etMh/8V/+R/8VRIx9wR6FXwVCOFqR+jH4E/88FZQXAqmv+EHkdkETWQhbLAdubyBTXLMfCykCe/hhPw0CmBMgNfyzAkyjFcjT/+r+nmcqV7qm1VaWrL2v37Gbdu+2vfmX3xCG8BmTMyolDaMBbfA+a3mX67OAu++rXp/FcKBSnvhoujvxprnkCaH0wBefsT4aIg9kwoqKRkOCkoR09uXhKq52ej82P58JRIwDg1KznYzFs1xUSGXhrYArfBuCRgrrIHeDWnA5hE3VXwgs/AQUDNI8TnvQxUSqs02BPsMw4fcPeUf1Cq/AYBAYDQC/pzq754Hu6z+/F3oZAM2kDkE+4fuP83kakAQ3r/p2waMJx9RQtmggJLZCkJew4yk4cFhxT+BzE8+rVc1fMfKJmUHrG+xUV4kZwhA1X3kODgbvINzzl/9bPuTZ/ET0na0KGA2AMLWDKubBXFQ/9nHt1sNTBJ89gNU2uyWFUkQVWrabPgBmCACBd0OYiCWE+yCg3wJFNeuKSTCPgvcfw+M6MH4Q6PLaopR8KSaDHLUTYa3PCggUlrL+xIilI2JQIvIYDXiVFWSndQcAq+W4pIV7+/YA9auqflLmifSLu/T1G9e93mNjYxZTnu7iLiaFpwIr0PuBeA35hVuWm71qnJWcmb5gUTGt1n6jXcEqPfvuNC3c9TxgxPsh3DLhzFgCrnskCC+eTKsBVT0rO8GKNd//f8z995NlSZbfiZ2nVbzQKiN1ZmWW1q17pqdHAFgOgVkAuwB2SQNpu0YYjb/QqH6h2f6Af4Hk7wQNZlzQsBhyFyOAwcz0zHT3tKiqLp1VlVWpMyMiQ4unNb+f4/dGvHgZkVlVXY3BeXnzxbvXr4vj7kf58eOuqEb7FUf7DTc6rOxsY2AOkTcrC7S1uX3fV65BZmH+gkcORhnGcMoKArhzPEk5RyBlbMCEwSsGGRikM2BcIlUG5asCvjWBeA+52bNWPP2sK/wocHhtIHi4d4GUcqdNytf3+WssubeE6hBW3UsqCwMk80FVVNpY8UZQYHWBPnC6oLb4qUZ6B1zQX7hMcoxiZ3vZuntrQWHH0I1bN4rV9GnLz55XedOOMxcqWLVQ/RDQKRuhC8EI4ce9cTTuPBaGyiaOhBsKMA64kSOc/uAGDvrBP8pK8yoYOKR4YbShrirPYzowNlXXYNSCxrGVZddqq5/6qRyt3Qf+LkBwRwxTY2ees+zUkvCDgQiaEWSERrdh99Y/tg/f+9S21/ft9NKUXVicsYn0ghT1ossOlWrNdnd3rSOUJVTPhN6xxpZ1spNShvbtvQ/et48/+tCqO1seALEougEe6SbqnBq0LM/xciqTrQUcJ1iRPLLvRyU2jCO/2K7A+eAIdz1oCqvFKKXqf40Yj0lAbBZX0aSYFfpSxAcpyTVSiFRWdtC0+VNnpbhPWhEDpvorW3toD/tlp5s99Tljpy3FrCeaxIIE7aAPJian7eziKTs7lZfMVjT201NPzt3uJlUvjRGOKGTVer+X8fImCmlbmp2w8clZOy1B98ULZ6TgThjBgTFA43WIsYPfBJOsEtxW7ZovF2x8asZOz83bcxdO20uLY15mwnFN0EMJ3gm9L7y1HOGSeURXOqrPdqWqvDpWLhbt2Qvn7eVL5+3U4pJxxCL95ONNZVg7GA52KzVb3dy0B+vrzi+ZE6zgXz1/1ualjGPsYrsJpxOwTcKVUMlYhUTHlncqGhcbrrwzHgviNy8+ddkNBzl3RQ8MzD1d+RUJ+ndWVuwNKfKbOzvOi7nwAvnmSy/aXEYyr+YqBm5XHJnfygbvif3Krv3w2qfu3QAeeA/PlvOLi3Z6PsR8CR4HUjTYqtDZM4ni9tatB/aTa9fs3saG2lsVjipWymftwpwUuDIrqUHJTLHpROOJoxj5TeyGH777rv38o4/85JDlrW3Hz8XTp228qD7v7lta5bVLoj0am2444FI9WhoX70v5unFrOQT2PCWFUmOmz5zWnIyNFSi17h0mfHWE/6bGYCeRsbLKyRWFB3i3/uYC92n1YYr+kOIADXfDAO3W5XiGBki+j/OnHQByMko1dWN1M6xea3zHl95LMe71bug1AAUQmqLX0B30oH/Al0MqTkfI7O1ZN5+znnixy3YZ0aAUngVqS2w4IK3K92MYVW9OT6Bcjk7ESwAPBJfV9XHDAfXUmKbeWeij6gtuUfbZTsFJE942VYqa+PGM+j1sOOBdj2WgMjxvtc1/K9+0cEnZ6YboywQeB8JlhLNhcI9vXX31t8e9OQFiHJI2kVH+ObZMqRngTmXhXvHJB8vW0Ph75rk5K88dLozwLltCJ2aKtnRhyk6fn7Xnrsza13/9il158ZyNlYJXDGMAgweXt51Z1xHt20vYra1L9t6nV2xusmXPv/jApmYydmrsTCj7CUC/EtRSXWNXznRtb23Frn2suVlYsK99bclxB8CXMQSAcY9ZJPrr3o6sfkthT0lOcEOCMnRX+tq2K8bwOVFrqzbXLFfbsLwbszF8SRYSzWou37D2+n0rnbki/jzhvNi3KoqHOY6UH3zjr//ip1Ysl+30hYtGPB73BmBbq+qAtyDzwXEiCEZd8V3VIym6ub5bt3/zb/7Etm7fsv/8t1+xl777LSvNnhIumV+iF/Bd0oq/sP3C72G8F992AzzGd2Xtspv4kRscJbNQHDKDBzqkzkqHAaB68wNPW7rwtGUm53zRBt7vQcHpNmJ4CWdskUDm7eFNxwKwxiDHWCYZQ8Vx95Btbq76YhdHOrLNVo1TXjGvD+PIgyQKnxq/dFZAApNJpMG/jwPun/TsCDCBGEjUfARYycYNfmFKyE8ObL+hCaoKQpyHgUHhI+0LAu898uFedMXAfern7laiQrjie3nUWZcTAL65+OgbXMVKES3T12MhevPYz5eB4fe9PqrL8MU9TxfVkwH0ZYBjn5rqp6mxrBhXxjalnII5v4bwOwr+TAMNq9SxlyYZSgAXA/LzXnpTApTaDNOAqPiKjfIZqkPcvwgl8RX6O6Ti/y/zAQ7yFD4PL1w3VQfK0W8vm7pGz7FC0l79CM+jNMPXYR5RPgd1Ph6YJx6JWhcCDoFXCvm+TYylrNbsuFB43OshX9VlBEj7mOKOBfp3bWXb3vjxx1Yel9IlruUK+QmT4fjsj6Y9aTZgdUYRSbEfcij/eA4MA3hjNdOFnBMUW8CVII56RUlTuuNBtZYATKyVtMr2rUxOJ2kNJUMjD+kkZXclbLZFeAlek58/4+XzvK6xnheRPl2Yc6MBfYHbO8wIt+7Y/XsU3GjRqLpAC5MYBcYWSrqvpCNsS5A4I0H63LlzEg7EKCUYwsywpD9idBDwvCHFuHr3PTGKUzZ24WUxSdwND/HKmCXScHs/uOdlxzkhAJyN9Jjaj0KJy1zYFjBpaQwiCGFH0mrcM36bNQ/gRxRllHg/whGLuMo4BOaIyhfzJD4Dij/5+b58MT6OZmqu3XBFmG0QY2fDSimu95SB8u6CRH3H8U0tPPAR+K9uSvgScxXDTIpZ4w6J4oJBAuNk9e671t5d9QCIxdPPef9SF5RkjxXAuFR+vr2EOuu5t2NqwYNJOo78nQgvfiTimr6lNEnICDQQgwHGdSnr4wQOLLtBorl2O6zQ3//Qmhu3xfgJQIn77kBjcdyKi5fVV6/4CQl4PTAG3PtA3whXtA+DhZ+QIMVeFXQ3TvZ1doXHkJb4FBLAMChJCGEc5qTIx/EvaFvo+4qfztCtbKhfg5cHOCVvj6+A+6fqhUt7u7pt+3c+sO33/9T2bv3MWlv3XdCivyae+TWbefV3bfypb/hvFArqhQcBxgiMI1y97TWrb+2rjmpHt29l5rJNWKsupVL1hh5MSsmcmZUiNiZBsThlzdKC1fW8v31HinjTVtfWbV38arfWlBaI0RG376wLgD31ES6grG63JL1WOglrdDVHd9ZcAcegMDYxYWUp4vQJbt3JtsaT+goXTZY3anu7trHftL39Pavv74rmqu1CGP3jR6MxBtnrLnxBcwkjh4LG/HS+rLmJn0ZTigT9CoujbAR/gvhJTHNew/hsay5xMsqgr7GifLgProUINxSyKk0ck2JpzGMFvP7M0/YaK/9ScFGuNcvFxztWbTTdSCHOpDyUE5pGtmRzU+P2daX/9ddes1eefdnGNAaSWzc8yCR0vVietExebRG+AOYAx3i+dOWy/f3v/5r9/d/6LfuHv/3b9jvf+pbNjRGvQe3Q+HEFQPRaM8DL4ySEUrFoT1+4YN947ml78ewpe+nyJXvh8kU7pXpnJIORN0c8oqgTLLGrOUzshLTa+OLVq/aNF150TwGMBV+7ct7OzuNSjYHAh6UbWOBwbKUgLz4cgTk+VnJ6yLY4Vu+npBCgBPehi3ojPVC/iA4YgjjeOhqXuGfPKh3pYwWqJD5AG47yucO/6ceK+pQgmi4HqM2+9URjk7YArmByMQ7gP+Stb470JC4F44D2871XE43UGIWPEA/DPQ3S2QOjAd9s5d2tVu0HP/6R/ds//vf2kzfesS3JBSieuFGHFWP+1oWCq7KoPnGgymMFO70wYXW2aLSlVKstac1LLser8u4Jf5kq+79HQH3iirHa58gfAgwCxBJIMx+o4xC+XGZVm52D6n0fK/DJ6P4weLqhdwPwezi/cA0D78BFCIrHggp0JgYvBxyoXKlx0TxQfTVnPdBmlHfIQ7XUPQ8IJwCn5Bdkbb3rd0OfxnIAhhkMBWxrOAA9J04CBjXG5UkQ8xi8HYYhxs3wFZfOCja/wzhSf9BvKpvjmFlIehR/ARhz8wvj9vq3L9kr3zxnS6cnNFeCYgt4+ykn+t0fpETjivbgbtneuXbeTp1p2m//+h27crZgZ8tnhKthvn0yUDfs3iJ8tr963z7+aNv2+vP2witLjifAjQYYmjVnsiw8pKErmhPE3ZHM5AGDceMnrXir83bxIfcg1L12c9emW13JxZJBSsHAgEzSXH9g9eWblj91UQr2rCvbvlcfmSAquyta3mHhSeMhK17I+IBHh0WGlnjCnJA3bDRQf6HgS5lOZYrujfbuu5/Yz3/6nr364lP29V//lhVn2S4WZASPj6C08E2P+6OxwnasYBAJXn50bb9TdzkGgwn81vsUTzjSiSeBA+SU2p2PxCu3rXjxWbVpXnmz+NGU7BWUfI5PxJCUnZxzPYM88KRG5iEtrcB436s3rLW5bjlk1+lZl88GGEY1T+DhbMtgLngsBNUlMz5tqf/jf/eP/7kfuyIilRah8K0KESKHgcEaT5DHgnL2I+L0pwcC0QA8hGA0GIjpTYwxmcTYOjBN5e4XSfQcd2NWIpz5fX6AUfGJgck4/A0MP3egTDpwe8uSEwRJe7T9sVLun+Nww7OR+1Hqw3eHrhhCCv3WIKBacTC+x32G63IS8ByPA5S8L+VxoBlIP5XyIiCatPtbFQleWePc/qQvDY/gUMAkCn8Epnncx8RQcA/2qksoJJfPd/G/vpWvD34N9NSkJgeEMvqEBIdphyFO88QPbdDEY9+yr1rEn3j8kD9tixjA8Pg6uEIiz+vR5/5TwN/BUMDfT4JguCDnKB/d6/U4PaJm+ULSssWcH9HT6zE+QtyNk2B4/D0OSObjjIs57H+HudyoNayyX7cLl5dc2EUQi+c549KNVhHw++hHzO8xtIS78bM+wjXWel+tOcyfPI6D7vaGiBrR94Mb5ChwB0UYxQ8F3wWHKF3AagC3MFeiaLdYbkl3AKEGwwChba7fc0aUnz+rfIMxgHQtBOB+07bbYkiJsuWlqKAswSRwSTuuP+hj35sfBRSM8zsAPfeVZTEtVpSvXb9hN27esNOnT9uilAaECZgvxgF3cxctHQVW6Ss3fy6lfdZjGmCxH4V4GwHlB8+I440cKN2d/TVnLu7d4EzxmHaB1/qu5wm4EUCMMRgYjgJ0olvZcjwg6JEOgwSMrL52y084gInm589bTvlwWkGw0EtRUJvpO5R/wLc06D6MtIubnxg8eHOhYH/T6Qh5k+f+rbe9PsQziGMk6IaXxQqFXnJFm288MRhDvk8xMny4YUrCjBsjcElUH/oYY06oX2gHhhyMJh6jYPuB+mJFAovaymq30rgwLYGHMcK2i9zseeM4RoSLcJSj+hbmzraGKG+OQsQQ4v2tcYgLo9dBwgYuj2xNgP76aQ14CWAwkCBEXeC1no/AV3aqHMEYDBFeFz0n3zjvQAc0Blt1qzz4xCp33rX6xmc2UJ18dUP9MXb6WRs7/4oVZs4dCkkYs5S39xXjlzbgPaFnjPlqa1fC+YbNXZqwU5c0Lic1X7JP2aCVtc3VZdtZXxarbFtNig5eBBhQiTWQ6Sqf+qZtNpJ2/cZtW9AcePW1V6RcTlh5Knh+4PpO0L9uUmO517BqU3xI+GQ7k9U2paRK4UprXIgHp6TuE3ugI6GL1SyXSwqSDfQebvRtqR2ZATKOxlhf1AyDgfqi2Vbf615G9Cfb3bfmICNhVjSkWzdr7dlOYlJ8tWecOCAxzBVkXN074tVZAjZqnGEAZvsDAfYqEoBRODzGUDLnpzmkJNDpDWskCpZDXtOY64gncppEUoovBhINtMCnGUNS9NMZfau+BAtF8OWoQxQijhltwy8wDkBfNVaLlXtWLyxavlRW/SSkqgVtyXMYP6gv75azKVucm7Ol+SVd85LlilZMDyyjOZAR/nCfdqVVNUHYxY2fLQyz6ourp2ftGSktzz77sl1cOi0Fdkz4FaXEOKG69NU/bFGAGqPwpoTz8sSsLS0u2aXTZ+zp8+fs5TNzNlaeFp9TfZARmQL6YODRf0jDejsYVpCB8K4YS/dtfqJs33rlVXv64kUrlEqqZ9pXstly0heuWv2Ub1VJQHc1ZutS6Dnycm5y3F6+etVeuHzZAyQyHDiDg3ERn6rQVv8s79XtzsOH6sNgaCHtM+fOqM2LKk/0Xgqby296BudHSaT/MDbcXln1bRwxXDl71l566ik/kSPd0lzU3O7mpFggU6td8CRoT1V04/3P7th+rWaLpxbt5Veu2lhK5efUB/BmylRFUaR9jrNaqsKLwt1EMWst5DGNW1dA1bdB2WfOsyCg4vZEa6LtGX5fFwqyr+Aj44zwWtKxXQGPKHVAdPcQ8FYgDkJfY9c9IATIQeQgEqABQx+ibPOu+lTPgCSxqvbEj9zjIPZGUAq9xOr7sMcBZbCC36Ov/J7qpPryF9sA+M6i86jPex6ngXxU3abqJRxgoMmLvnSEQ+YFngW0FwOAK+/CQexx0Fc7vQzdy+jCcAA/oX+Cl4be4X5FfGxqRjwfbwTwSC2GQGPUT4HQc8ch7+q9YGAKBoL4PWRLgl16XmpPXCdo8tbGnv3lH39kly7P2LPPLVheNFQvhTKGIOQnnKkvVEgYU0pH/7ohIiqrL/q6vL5k7354yVYe5GxsIWe/9f0Vja+qNfs5Wyo+bblU2HLzJBAKbX1LNG13zTbv3rb3Vhbt6edP2TdfEk1iL7H6GmM1K/i+HVBzkM7B+wBeE7wdRasE4KBb3eCvsA1PfdbpVO3h9ruax+s2OX1abUDxF/3aWrbarWuWXzhnpXNPG3xHjVcZUwEHDn3bWVuxne09u/zMVVs6f9pxRFrkIJch8Kw7wKUkRjzPJD9g9OcEr42NHfv9f/Mntrq6Zf/VP/0H9uzrLMbEY1V0aF/1VXnhOMVgLO0Sn0pdR7wavP/guZ29DZcNXWGnDmo7gRTRD+HxtKl+52Nrrd/34I4c9c1iGLJtZjzIe5wKxzZ8tkMwuLv7QY4j9hcet562rDJVs9b6Q42/geWXzrodAHkuwdhHXlCbWTjjFA8POI7cKtqR+j/9X//Lf46A7m6WYhSHiDkEiPJJwvowkAoEkR8WPNxy6KBD0CQXEctkGJQa/PztE0O5K5mmhKfqVdln/sUNB8MQK2vDMKwcxBCIpBjWvTuWnFvwCe/3o48TeiYUn2Nwo5s+wIZh+L3jwPMbunDfp2rBvToq74Tr80IwHAjHX8JwACPPpNUvbMUQQUtpkGWnNCCdEUWJhoBypNm6gguOH8VyBMrXJwvj45hj9Z4I4FkV6H72iSXn1VcinI8p7YsDjEBt8bgXMC4kA7+tMhhPlDU0plhZCONMt/mAhygt+cRwkMa/g8FgdGyOAu/Hnjj+HmUPg4RmIvWmS7jbiyAIN7i8+j43eKiSPDpeGENPnscArx4Zd9F3u9mVbJawZ14654JkYGaHY12pDv4G/PcJn+OAuzzz2AaaF2mCbDnxHco/+jsGX30XYSTQGfuwjm6PAkKufjqIx7DA3S3s/dPb0RUAXHdhFu2mCCtE8ngaFNeBVVCO9mFVkBMUODYtlBcAQYIrYWUrp+YsyXGiYgoob8PBdYbBLekSCF0RhHkO4RNAAQsKveqWHbO9fY7SSdq85kSxKCKvsYNC7PvgUBZG31ed6/ffF7PZs4mnf92Z1mgacEpMA9qJgnmc8UHIEkOXAkw6PUdhxJo+3P8xEPiHbRWstqOsuku8lN3RtMwNlEpfnZcSgEEDJZ98CQJYvf+xu5Bn3U3/Am9E+aLQT4vJwRirvqoO08UbAc7ckRItriy8T7ry7EEBwaHwQ/wBTpSo3//QMpOLVr74uuMdBRdmi1JOjIc4wKQHaBKDB7+s0kMnKM8NHRgX4GcI3vBA7+uy0rc8NgHBDDt7a8683SACY1b+1CGnstkyghs/QpLjQmPRjUCqrytGegeFAXxjrHCFHqFG/DsYcDa9Lm70wWggIYzxTlBEBBFPr7KGjVZejvoRrwSMDAAxBXwvqXAfjAthrLJ6U9+4Zzuf/LVV737ggeQQ5nJS7kpLz9rYuZcsN33G68Q0wLjVlSCE5wRCIWPGt0GAH+rFPFB9CGq3bygGm1LoBn6KAEbQ1GBO/Z6QwLmnsprWquxYHYNiIm37mksNKXpZCTbpxrYE2/t2/b6ERimozz33nM1KuR3LSSGUMAQd7TD2RBtw121V8WDJuNKGYpzqtyzD2FG+9ZpwBv4ymntNzS2Nm2aq6PQ+m+iJ7hV8fzWCngaK3hGvlNBakwJGMF7mjipq1W7CV/xTfdESKcC1zLR7zkld8fe7HKvHvMKIpHSdRNZXmzODppTZlElMC0YEvd9OsqijsejxDYTGgpQ5+kR0hy0WGEdyEc5xo2d1i1OgMECxop9lBQnBV3V2QwJKkNKWpDyns3k3UGAkKw92rJKdt4zGP7KaG48kVGM4wKOHUxwykt06ojF4PeAVQYDGUlbKZDRODsYVeJOw7C75Grco8lOFpJ0qpa2g+ctv5olvbVA7GNu4/mOcIIYESn+7uutbscbGxm12ctLmp6esIMz0cP3Vu1kUaeHfKbgbDsR3MRyoDmyrwFjRGN+2c+WanVL7z5x7yi6cPivFEeUh4+PTt/Ywd9T3rU7P+29KCvvc3KI9dWreXpASceXiU366xb2Wxn53V9eO1Xr7NpHRfFL/EK8A92MP0Ky2lMVfnsXD4tlnbGl6Qt2cPaCNUjkdP2ut+3az88DaqbbtDXZtJjVhU6WSXT57zr714ot2wbecJSzf2rBBcdp6HkWeMad+54K+Jfs2c+qMlS9NWPNcy56bvGrt9IbliwT+DHyQMlE0oYfI+KxGs9WW+5wMlscIoO+0FPLgCRCUVFbOOcJQGbksjqIfP0sJR2xncAXI7wc52JVklUkLPQgh1xCg6Hv8APU9q/jOfdVn8ZgJhgN1ZTSOgpykcayyMvWW9VTvXnSyAXCs4YAyNAX9qER+6z5KOfd7kaJPnAUmgHtu+HvK3w0HGhMaf1mVF8czoJ051bkrHJD2aH6hLoxBtvRw9CICGP3kuKQdupUWrWI7NHgclpcOIDIccBQjhgI3vAl3j6QDNPeSGEIYC0oXA9ugPv542a69/cBe/845O3duUjzxUfnB668yPO8hw0G4pzEVld3tpWx9e97+9CeviX617MrcXXv5a22bndF7mjvWn7W5vMao5izy6Y3+bdscbNnDwZrGc9VmEuFI4xjaonEr91asvvKZ/eD6Gbvw9Bn77msFzasgTWFMh3fBV9dKDbtl96xZ37at+j3NC9GLwqHnZbey5vQFPgn/hK/4aQudDSuWxy2fKwvvok/bq+EEhbFJKz/1kvNIgg2jvHtg3Ag4Kere7Xt2e3nbyjPTNjU96byTCw9C54EHY1nyPZ6EkilY/YevErz3h3/1pv3+7/+Jffe7r9rf/y/+jo2Vw1YExrfLKKILITCx9BbkezwZIiNJUjSYIw9pvwpSukDffRuDaCCeAijt1KH54IY1V+9Y8ewVy5867zyZeAR4xyL/9loaRx08Ktl2lnavBPQzcOCLJTXJoBgyRQva2w8lJ+xbfv60aID4gPiiMW8Y3yY6oXSqiOrPCVNh2wR1SP0f/s9/758TVTFdGnMicBxomOk6ZgAPQfzcBwDuTSjB0aQ6BE1y/ZRM4AONfkBB5RzSiPQ7sK+ZBoOsLwLUYVjBOnbSjQJphNT++polOeZPOIgntl98or+PAPfUgNFnpA/Wv88P4N8FKnU8+X4V8EUMB+AMAi01NfytT8L9rXSJGad7TQm1TLSj+biizKVk4c1HwZXe+Ip+S1rzQeDHCo2keQTPguD6H+cuYvBwXbROuB8TUWQQ8ezLXuQYl6lvbvUaEuoZu1Heh2UfwkGdQwuiNLpG0od04TsYEw4NCqNAmnhPJfg8EZQm0ZQiw1jT5IfIE1EXgxzyBOCrOCO4DGP1841NXg3po3x0dUSMblxftevvP7CnXzzn49wvJjTvxB/SR3BwL/oEShI+j4CazF0uXK4QIgjiMlznY2mRiFxne0PKixhzvALwCEhgk5LBqjReCcG4cAyOId4iwhByP23h2LwA9auYfYcTFPa2rbDIXnP2px3Fr6NO34Ne1lIVAqBJyXEvAjH9Y4AVa1d69ZK7jot5HAUJNPtbUjSa9vGtB/bRJ9ft3PnzdunSJTca8B4MjfO7URBRNoaBOdtcv2W1+x95JPvsRIjFcAQ0/litVmJnYM6YR8DHs5RkVso9ngF7/yLB+AiQl9qDqyGMGuaFUvlIu5QOpobyOpDSxrgm4B5CBEowwQ8bWw8sq3uF+fPuKdGXYhzc9wquGMPgOaUCZQchHqWXlQqMBG5UwrCgee0KfqfpTJ/e2b/5C2ut3/ajFsfOPq8RpqGndzAqgFDKZ1sABgBiDVBXmDjKOh4UKMWs4NKn4IrtByhoGFQIsNjaXlF+NTFetUl5EDkabwY3EEws6m9Ou0BICMo+FwKFH5vmeWpMU3+1CcYNTsAP8wCPAvqAd/DGgL74dg3mjvqfMYRyjlHFV/7BO31E//VY3dj01Qzc5hEMHJdKzypKGKOaI26Y27S9Wz+3/Tvv+t+ZyNBROnXFxpaetvz0OcePp1W7EcQwsDCHfVECxUm4of2OO9XFV49UH1eaJfzXehVrD/AS6bh7e1VKWDGp8dnJWV1KQ2F8IoxfCTF71abV3AW/YxxRlmju2cP7N+2dT+7anfurooVZO3/pqgc43K/UfD8++EJpzkm4QlFNDiQcpdRPUnUwVBBwrS19Ynd/3/vCvUeSGrNSDOFU7ZR4qcZ8syOFuCt+DZXWfG+KVmX6Dd0zq7eloNELzX2Pso/yjlI6lmhbIzvt1D+DEq/2NfpSlPVNzIKGhFn2r3O/mOhYA+8x9XkulzYi51fb4uWSTThK0r0dNAayujBqMF4JwokHBOSHQIy9bsvHbyaXc+8M52UYXlhRUpVwx01nJWOpPTU/raFnOSlfGDkGolGMYdIRiwpjhS/yFIqqj+Q6FC7lT9vxRMQQk0n0rKli8LpAyIMOEJuhWdmVclawlu5zUkNCykGB9mYmPJikb23k43NMeTFHopVyxl66TyyaMeUZ6AW4pf14T9Be9ouHQIwCjA+iWf2UBHPVnYvYBOVSxq4ItYsT85afOmPTU1OWbWmOaaz6nmMCkulverSlDiKuRcbaVipP29xEyWbHCpbVnPA2acygKKU1LoglUEyKLgg/8NtiecpOzc3Z1YUpe/7KVXvp6lWPizAuRaYoRT5fHJNCI76iOuMK3O+xYDdmE9lxOzU1a6+cOmfPXThjL1x9zgNrlqT0MV2L7Q3rlmatV5DgD99CsROOEqmEZZM9mz99wU6fPWMT0xOWEy5a2W0bk3LtuNGFAS6NcQA67woti0IohxgQNPY17jPSbl3+Z5zE4PKPiqsIV9IPRp8lNbdd1omMN7HczCD0WAVK4/UdBj33JHqXFXy9rTyCTOR5aay6d4Sgr/qFZ+ppfafpK433jsZ0XBeUd7ZM9IZiXRDIkFI58YA8yYOtE9BTgh8CHgNBFeEEBSXQHY015oZwyhGNWeErNhzglZLWZKCMmL+NGg5iJZ+yqVtCypfLRmoD99L7e5bglKknGA44qpy+OQl4K6G01J++ZCzEUKu27C//6BPriBD92m8+ZTOTBfHBo/I/5R6JsRAZDg5Oe9DfeBuo42x/a8r+4o1X7exi3b7x7HW7PLVq5UWNqUJe42vGlgrPWzEtXq72AB3rWi6RFf3JioYVRPNYRAmA0bux+dDufXrP/uzaoi1ePm+/8828Lc2BO/U1ijhHRufLvpDREw1LiF7l1aas5sd46dDlH37HyUrZkni+eAjdV91bt3sbP9ecKSit7osGka7y2TvOB0sXnqMSboR3Y7jmYcCL5BM8EVlQEp2amJ6xmblp7FruDeCr/B6LJ6IxAoz+8H2M/ngfYiz8xS8+sH/5L/9HK5dL9r/5Z/+lndM8ph/daCBlnJMNOO6Qd6hvT/QOg4AfsagykOl9gYB2TUgeUHksVvAufRwHjmw8uCnZ7ablJW8Wzlz2AYGHI4YqFsM43reysq6xiVG+6LJL8ETASxLZsuJtJ+Bie3fD+X92huOgJ91oAEp8jCkf0qAPuwcEspvwyBRr76qf/vf/u9/+5wQec0FkdDA7qGOdNT0eYMrho4ZUK5ZEiI0J+gEwQQPEk9wryR8+eQPgsQCy3Lp6bJ2eDLQlbs+Rv4/5AElNRI/ejguV6n3wjv49YgiIng3nC5CXf4bufR74mzIcOFGN+iH+HgWUowGK9JiEFH7TT8rXv/1f/ImeRd/xNQoxTjkSJA7GOQzD7w7nob/8m7YkihJqbt+wFGcMC2ePlvL54KCfKCO+ANonJsW+1mEIj6kTf1MjbkR1jK4jdfa//S99wwADgxyGOB+8C0gT3jwBonzZfz+QEuxRjaFwEXhzwI8+X5XhwBmMMxIpKZQrJjg2UbT5RRT6qJyoD0O5w/lDO7xSTkN47ml0ce8IqGm8yV0U/L6ESqLCHg1eGPIZBlawu7UqFshg/BRxPQ7wYMDTJRzTyJx4FNP0BacoUEcPxvgYBo5S0dnZlFK4ZoVT5wNhFh549yhIQRDx3tpdlRAsZjpx1pnHsaDyYRwwEJiH7+WjI4aAlfu6FD1WAPfrEuhVR7YoIGTCLLGms1qfdUu85tfw+8q/LcWaYIjp8pyNXXzFmdEwgAOORcQyHyt4j/aVRqza1BGzRpGFEfvq6zDQFimyKJF+fCPKKExSDGi4TT7mSSdlN0RRPlQu6SLKaKxcd8EjN3XaCrNn1C9SyDCO6D2vIwqr5pZvl1De/q7qQzvAJwo3TM+ZuJRe+ol2EVF9/+47ElAaNnbhVSssihGrX7vNEHvB24BCLSXF82OLhXCM4Yd+pp9I45Z4KTd4UEAv25v3rLVxR3NFCkgRD4dJD6pEbABWSLwuQoG766sOrDyAYncBxFDAheEKI4HGCvd9lUL1R0jw7QcNTmGo+j3GvMddkDKHpsG2CxR7BDD3bFEezFFfCVed8GLwrRGtmve/l+WGFo6yCuUgcOC9UF++ZpUbb/iWCs6LzqF8zZ13gwHBGXFP936u7zg+GDfg19sSGVH8RAm+qQeGLPpfF2NtZ2vDfvqTv/YtAFl1Y7O7KvKr/ESDq52+jScWLDfQ2BZdQWlla2O9gmGkKcUZxSoI6HkJZfWtFatVhNNc2ebm5+3ChQuqQ0bK67aPNTwFEJInJqckGGYc93ghtHtJK4jv4xZfr9ekSGt8C09+FGam5Me9sYq/207afrUq/VttVJlsaWi2On5SQVpCaZNTEtpSiDRuobPgRY22UrJrxe6ebQ0krEkhSaJoary2B2zX7FkpAwdAyZLwxzjQcwwHeNEUUqwGa/wJd3galTN9r3uS1Te1vY3bqRR0csRYUpDchUcCbroEj2TFE+OEe5A0NR8SacchgQ/ZjkF/sQ2CfuEkFrwJcomOtdMSQlHWRV98RUuykWrihu16A1q670aIVpc5gtLTtKbqHO/RpkW8k+pJDsmW1G6NXaVj80Zy0LbqgO11yodAu1L83DMFZSyt+S+li7HBFo4UwS9Fx4Q135oC1fYtT3rma2KqX8qVMc1I9ZlelHKIJ2KgxNyflBI0rk7JjM3bw13xFb1TlFDNiQ0mnDDniWfBkYoN4cYNj7qHN1daREg9ob4JilU5N64+KFtZg7Wc1DxVXqRgLJj6aUx8YwFjg8bY5MSkTUqRKKWkUHX2LEuQTFObnNFJMNcr44UlG0uN2VRuyqaLnKQQglz6NhT1s7K3bGvTOsVZG6jPE24w0JwVv/M99Ri1cmNWyk3YQm5BtEPPrG3FFNstVGelcdyo7mn1na8qM36Yo7oCfxBfFT69MNL7nYA76F1KfJMyCTboeemZXhbe1B/qED95wPMZAvU9adxwMPxMf9OHyXbbFXT3OhC9AejzPkWiQKuueB2EZ8Kwfqclh7LS3pXi6gq/IDYc4OLP+4AbDpSewIXc4/hHAibigeASFu9ozjJPu+oMxio15BSJpAgzBg9wdWg4UB6ai7EHA3Ccx4Ebj/UeNPVYw4GfBpbxvgh4HwKfQ8Kn2uYy12PAT7UAR5Qd4YFFqa3Niv3hv3rbLl89Za++ftaKeT3DyBKVRR0xGhwpu9Xyue+GA91nbqCgVyol+/j6BesmCvYb37pu89NVjd2O8+GOZO7NWtMmc2esIDrhbdcHQ0E5MWYTifKI0UB0cnvZttYe2pu3p+2j7Yv2T/9u1i6eFi9VFTFysm0vJToRFOS05boJK9V7Vkwqz9Ip54noM5wo0Bfvg7fhEUdLMCK09x5YJ1uzsTFik2TdGF75+C3xnrJvT2BBCYO6e9xhiFSdfYyJF8K3PrqxIlqWsHPnTluxlJOcsOE0F/6N8hyDbxuQXOGeW6orQ+6zT27Z//tf/o+2+nDT/tv/9r+wb3771WDM1EM/dlHv+IIBhl7heCCaNqzsexswiqku3i7xYwz/LAYw9gkQyZghTkPjwS2Po1S6cFU0gEWQbY0XZF9koJTV17Zt984d1/vS+eBR5fKK+j3ENcCbgVhNot8bKy5jZyfnvY6Dfkt5Cs+aG8gD1AN5GLmBLQ/0Myc5DSRrJH3AHKPAxRCRif+4gKeBOpUB90UhELbwOfj9pAtDwawIsyY3xNDvDX2GIZ70XMNwkHrk/n/KAMGMPycCj5gdutzDgO/4OvgcwtH7x3xQbrISZuhfTQ4Yw9DTEz9x3kKwpdg2UZQgtbHuRo0vCwftGLrIH+LuR2Qy/rg3lPbo1oHoneiK0xym97/0rTZG94fBPQsQ0j2truj+EeC9+Ip+D9xVV/NVY5E+ia8YyIk8H4VQl88DB2M8+u5JwNvdqLobIozpOGD8D0P4He7xd/yJ7x2Aqgr18ac0VYIqgbZY8R+G8O4IqI9YPSZavlukjwNwJuHBmbMExpMAY4VH4xezfdToOQTKz4Mhbq9ZdlrK4OSMKkfdwHz4HILGqxSgYjdvhdKCxtajq/cxoOSyOu9720YUbAB62KlX7LObd+zT2/c9nsFLL71kZY6SBTQGPIigCD6rvKO0CAWjIaUWl+/yhVf0/FGaDy5xKUfZ9BX3R3CusaX32zB6FDcYq5jSUVAa5dOpbroQ7p4DCL3RqmEMtAdmyUoDzB/G6lGUlS+eIQ08I9ZuuuKdn79o+eklV2LwGKAP3HNDQrO7OErJpf8pi2+2GXiMBwwLypdo+Ryn5Eq4lFjqX7n7gfCct/JT33CjAcEJ/Xgi4S9uAwov7yCwgK9MeU7PwtYEwM+NlnKOkoRwVF+5rnKlBE8uSsG+YLn5y1aYOevGDYw+lEugRAQFhCHHoS43lghHrmQrP8plHoTAiqt+EXsAxZf6uaFG+ISpM2ZpI8YgNxpIoHFhAUMGtEd48Lwqmx7sEGEC4xl1Ip3v9VR/U6dObdsaDz+z3Wt/aXuf/Ejt3LHM1CkrnLpqY2detLGzL6ofzoT+3Vvz9mDAOGgLhiQvf8bzDsKSxpnXQwoaND+68EigT3DzT7X3rF9bkfK/Z9X1qtV02XbD+uvbtr+95fEJ4Bm+Z5jVdf3NsYRTUs7GJyelJJRsv9G1y4sT9re/90174fnnJDPnpJxLeFfbirm0lQo5y0kZcNomHApr1lY/Er2fuCi4m+N5QYwYDBG+P1VCXqOfdK8IvA3afSmqUq6lxlqjJZxK4SKIX5NypJawMo8CgSs921M6Esw5RSGd1DPxFRYlnNarDvzteNF4ykgGQ2jPpTSHpZCGYH/6W/k38KjQHMNt3bchZDQvNSYJnNhG4VNeuOznJNATTJDy4Q3s/+doRIwiObZz6Dd4A5dd1QkVjgCCRSkrHveA1aVE2k+F4BlUjPRpKVfELaC+KPccH8jJCn7qh/hkFwOJAIMGfY1xoVarWa0uPgW/0ZjNeRkSdJVpXe3x96SMkRcGBDwS6g3lq7rxPicsVKr1YJzQ3xwh2VB+tBlvj3q1Ys1my4MP4vHhdfX/4W+BZsWu8JzsQF93UxxfWbfdvYrVLWO97LgNxuYtqbFqmnsEmcXTBXyiMMeB9FCaCRZJ+91dn9/cZxypvf1MiA+DBwt8uZcW7ZQQzmlhuSSBAjV2NAaNeasa4UWBJ8QBUF50cbKKn3CgslxZVznuTs9vPETUTygcKHvULWzzRSEMW0H8mFDhgNg6Mf2njhzFhuyKEnxoMAhA/u4ir/50d3vaF10sKJqUsaTwzPGGw880uLzaGAGGwfGOkUFzHJ70COi541R9DQc6oijzLpmOAPfYRsAWg3B6xucE0Mp809UjX/pXQA7MvDBmAlCqeyaQJkr3VYHjWzxtWE57BJTmSUaDGLzPhvDUanXt/t1tq+zV7fwzs5YrCv9H8gp5D/d7DGEcq9/1HOMBWxQebJy29eqivfLCfRufIL5AUfNEym+1YwXRyems+BseWNFcOwngTwQj7lSlmCfHbaV11n7tlbSdWxDNEz2DRvbx2NN4hpfCu6EZbJvCOOzyBbxO/dEXLXZeI7nQvfpUV4wO1e0Hot1m81OnLZ8puHxQ+fQdX5gsnr3qslCfoIQYr/OSlSIcUDYBqDEUETenLVqjGjnPA3fuQap5FwM8i1MK3GggHq2R63EN/viPfySZ7IH9xm9+y77z3dcNby6A/NlW6byRLbQqF+O+exGoJIwa0GqOoqZdKPuuixMMlUUB5qPkAWXgq/615VuWEM8unr/iCj7GEdVKeMMQIn4hGtmptaw0Pye+tmeVhxx9mxIP0tjXHGUOYKhAVuHIcOcpE9J7MQyLj4AfZCb4APO+jyePZAKvu+qAfIq3RcoXgKKAgMeBhpN/ngSfN93jwAd01KEpjiQRURnArL8ExBMBi1/893G/D+4zoUQEWcllqo0+jzL1wXTknkC/PN8472HgGZ//lIDBE5TVQDZPAhduROSGr/g93jz4m/vDF/nybnzp3uiFIMGkJpYFUUWPpD/u0jvk7e/rtzrMUhcuWndzw3r7ewf3uR6pj18j+T3uou0QCxGn3p6EWU3eOI+DtoEB3Ru+SHM0rwjX0TMm+DDE92OjgUN46eB6pF3URfhCeRpgKRce4ud+UY6+PavoMwxxuifByDB2YA/X3c82bPnejuoi5hrNA58T+oyO/zDyw+/4O8BI5qpOyEFEVXUjZkBXhC3BitAJ+cVAe4kIm5LAlxZxHp1/MUAU+yKcB0c6nuRtUJdyKOHEhaXHQFeKF25erAQSmOYokDeYV9/5OMEdtubxOFgBVAVCshEgHW1H6UT5c2VrCKhfG08DEfNGNxyJOT4+HnkahLTuWt3Y99MDWGk8CgNr7Yh5b69a6fQzEgQmo/uH4ExeyqU61fcTjnojkAf7gTEIEO0Y5TDEPjjaJowFHVbnVR8PwCdmNyzE+DhU38HgUWaJHkwUY+IewCSxtNeXP3Jvg+LiFSn1V9wg4NsC9te8f1DgMWx4sEX1G0yPkxxoAx4X4M/T6D6GEFdQERyE2872ilVuvW3Z0pRNXPqabxlgBdXzwUtDdXWjgYQM+hgGzbhJqy3gBmUZpuurI2o/bajeetMDTuIpUlh8ynLzl7ysXksKzuZ9T+OCPkYBCQP0ka/wRxcu8xgWWlsPrLlx15pb9/VbQoqEntiYQEBPLrwKaBMGAY6AohyUdIwupAOHwWAgBZGVBeXZUn7UOeSj9Lhr0scIahpT1H37gz+3tZ//vtVWrnl+pQuv2JjwM/7UNySAPc8A80BT5Mc4wCjgZSs/3xLBpd/uVeL9DP0KFys7BIH0tkVXq7Lt+H3p9W/ahavPSxib0jgoKB8p/EWNg2JGCk3GGsJ3q1Hz2AY7O9secb5Sa1gTwUlKGe7f+5WqfXB/z7Y3HtpEgpUnjQcpWay8szLlR8aKZkJvt7a2XVHFOOdbFLJsKVDzcmNSrlV+T/NQVIlghSjuO/W+lNaaZTqccsKefA1tCVR+ig0BsjRv2aaAGFWQgozyhoLrIMEQZRS3f+g1Smd/kJCCrBsaS4W05r3K6mekuKVTlpUwzRFwfc0plPWMhDYMGEyfAjRE9IEjC9kCAT44gndyYsyKbNvTGMWToCVFmm0IGeEFZZe2u+KOYUd/cxJDWXIfR46xQt1n24amMB4IGNLYslHKh4CGefFpFNKc8kPZdcUegVYV4lx4DBNsMWgLKXjN4fUAPXIKq2+peb5FgTlPXbLCdZF8Cd6H8uPjQ/RA5ROLAfyw/aTmR0ZinOn4+5TpHgr6rjYw1rQ9vgK8CENIR7/hGzHPBPgfzxWnv/qFW/PZs2dsiq0KwqUL5flJ6+c1j8EBSHD+IKEeZUXfKGfMfTcY0AkReAnR84HmKJ4aGI5cwVX/JAYE/WalXPSfLDXW9IX1VmmUUvXWXe4cgCuCDCIulYWRIKV69p1WjFkWrxiVhbwey6KsbGIsYuywdSGdHdh4Lmk5PUcJ5LkbAKL0oaCAH/rw4H3GmPBHC3mP9H7pObIaK+kYFo48Y07p21e/ozwdlMaNHRoTbDGIA+3FwDzoa4wn1G8o6aO8zoHs9AxDoT8nT3iz6qEJFNIMAfkHHnNYjt8bKjdkyut9a+k2x1JC07zu5Mt33BbVLUp+IrhEorp5GcPFjABpCDRa0JhOQjxOAPJBjnoiKB045BtgvNcrbbv14abmUNouPztneT8l4TDNo7jgHnXnMuMkEcYJadqdrK2sL9nUdMuW5nfUf8xdDIcaI1LJMlaw86WrVkqPP7a+zG2U8MbmddG3SVtvnLNOr2C/9kpCNEBt0Hhzzzkp034akRRWUI6RHq+6NEY9jG2qk8d1Ei/TIPfFAHgZCnBDvH65s2x3kpvWSSi/6q7VbrzvdLd8+RXxOCnK4j00Ej4V48C3vMDzMahbzi5fvmiXr5wzYt3ANwNPDgYA8Ev5uOhjSHAeq2etZsve+Mm79od//CN76spF+7t/9/s2PlH2d8KWU/EnL5c4AWrvgIUfVvCJtYQyLvqndJ1qRfkp3yILNaKjUtDhL75dUPyIdtfvfOI0pXT+Kb2LTCLdRDw4HDcp2aEuXGxXrTC5ZBPnL4msjVmrVrGd2/dt99ZN4TnKDxpe2ZHstWf5hTM+Z9jKQP9iKGDQQ2uoL/IIxgwulyX0m/6A7yfdohIhcxiYFPz/Hw2G6uACK5OXif1Lgk/u6DP6e/jDPjAPZBKpMcMQT7p40MUQ3gyfUSCfkIL8Hs3zbwpQaeLPiQDuYwKtv0npSjOPPEGAQwZ9+An9NnQdB+BSA9gZhybuAdE+6QLi7xjK45aYnrI+50JLkHTFXtfoq+EKzz7vpVc8WrAf+6jJFO/D1N1wkWn8rSvGQwzxz1hoHgWvj+Pz6HuPAOnEyLhigSi5h8VTc5bVsBHwesSFfxVwMOYlxObS9tTzp+zKi6ctJ2H+YD748zDSYwh/H/5+HAynpP49CY2E1/CggE8C4RCXat83CE5OADe0oGSdaBAgbgBnZ6PYjQX6cwJgBW7tbjljyM4uuBD3OIApNDSG7va2bLeHpfl4wGjQblbDinaE0wMQXtoai2/84g374Pp1e/aFl+yVV17xlcQYguEBBiDB0hW3o3mAA4LzsXe4MHs2unsIzuRhzPrmiKJh97wYYmbICml6XEq+8DUK4Nkt4cIT+/dhfEdBo15Cemv9lu/zI+6AexmQTu3EuFG58763Yezci5afCt4tnf2HEiZ2JWAsSMEkmKMUeKVFKcDgAHPGGu5GAymjGBHARXd3zduVKaJUl62xcdt2rv3AjzUcv/CyZaU8sO0BjwW2EDCOOJEgDprYJqaBmCtGEoBYCGHbBcELB9Z8eMOqt96y/Ox5K515zoMbuocDrtxqI3lx6gL1dk8AlAC971sf1F8tlOjVz6RI35YgJIUPAwBbGvROaBcxISYiAaLi6fu0Z3xOl3DByrjajleEA/Nfgklre9ljWeBBkVK55IlSj9CDccQNN+rL7Y9/aA9+8C9s/d3/oD6dsennf9Mmrv66n7RRWHhKQzGpdtzzOjJG6HffcqFx6kYD4ejAM4WyddG/bOtoPrwZ2qbLA00KL9626Lq1umV/9Gd/aQ+3960wwapv37IlKZdjakspa4OS6Mx4yXISqDxugnDJcYzzC6fslISj6TnVpceq9sAajYY93KnZJ3dW7KNr79nG2optbWnO7UsAxfiSK7vBq4XgpvRO59UHg/yEdfZWNVw7Vm+GYw7Z8413TrOf0j1916seRNH3xOvd/W7SmlJUMeayj58tXGGLgugzwrfoB6v7+uEUnrwZ9+6hgHKmOYjbPtH+UcYZc3rTAy8SHBDDQD6f9W0KrBRn1H5iFTB3WaFCaIb2ZqWkl91AkpGeE06ZwGjQwviq+VetVm0XQ8vejnCxobLbViwpL6VHCa/U8aYQvtMJGy9jfCj7MZfdntrabfj+eILt+jjvdK0qPNAetnqUypNep5Lem5iYFDsuByFc7cOIU6lUbH+/YnvVmtVVDgJq8H7IW155lqTcYiiIQUW4cgXe8OCAP2aJ7K1hVdP7GADglxgHMMzkMykPrF3wCPuij7rv/EPp4JeAn7yhvsn22JIjZVX0oDw+aXc++8S2P33DBqsfW2Lrrtn6pzbYvu/zJuZdR5TQUXocAbhwcOXrkANy340iutPPSshOSemq7/jpHynm4eSi798/eCEG6KkuN1aonwvFvJXGx60wPuXbR8YTFZscLwqHxWBUUj+6Aq/0arXt93dso/+ZlQtdG9NzPyo5qhuAfMuBSxn9RlGM3+Uype1irMeDUzgchoH4zAClBo/coWfeZr2Dl8Ko1wE0E2N5RvPMvRj4TTmAvt3gQqcfA10USKqkPg3vYIxJWCujOmLcOQEO8v8cgOJNAMS0WwxVD6qie3yhJKkDKfbJENXvccD2nY6UMU56QPn7qqHR6NgnHy3bB2/fsWefO2sz02WnFTGAF6cdQ/iJjQbUPY5rED8fJAqaw1lbmNqwQu6wX/saPNViz65v37T36zesjSfNCRAWBjatsfa+eNqsxtYl++Bu0a6eHdjpecYcxuQQfBAZwL0KVBe276EU804qhycPddK8rm1pYLSd77pCL/qAPJDUnF2aOGunwW9t1/Y/eUsDJ2PlK68Fz0XxTOiGG/m9vQF8W51o+vJ22/7NH/6FPXi4bkW1j20EbD3EgBoD46HHdjf4nxst2ErVtxuf3bb/+//tX9jc3Lj9k//q79j5C0vxG87/8JoNp3JRrmgR9BPPygIG3MCv2WbrhoQcCxaSPcRP2rubzit91V88r3brffGuHRt/6kXLid+DI/i6e9mKFnZrouUra9aptyVjaNyK5hUmZ23q/EV9z1hpgoUZjQnlh9GgtblqxTOXXabASwFw7ybN4ZToFX3RrbBlV3IPhgnxI+Rj6JjLSMLjISaHgBf4/5AUngyfJ81/KsDEeNyl0UyDHoX4eQT6JQxpovEZuh+D348+8e/47t8kQKj5PA48DUxaySTGBAWXK3oWr5THecX5ORPgiv5+0oViAkNCOXfvkmPSDF/D4PcgAnMLhtt0f5eooTA03cfq/9jraF7Hg/oJ4Wxy0hKaQOyPJ38vN/rWf+E3f0cQfoe/ETJHjQY850xnhJuDt3ghvqLf4Behh+8D0N9JCYJpjTdXgEXoR4Ec4nwp68j7nwMYyvFwHh7X7WbX3v/5HWtUOzaGy9pI2Y+O66NjPf776F39VmUPfqu+7J1iXzF74dmLF0N4a/jNADAYP44Ib6FjngMe60NjLGzHOj4NxiE8EtiX+DgDBH1PIEQCIuZmF6U4BRfVkwBL7kDKbFHK2uXxqzaTEdM7pp6ubEuwdAXHlbCjgEJQ2161tsZiNl+2yYlx355wpB/E3FCi3fAxhLsYOJGgsXnfiqefFQM5xiijtoH7hJTK4+oA+BYSDAIoqpq/j9A+jXc8APpSPFAwD5TZCDA8tGFcUn7xBMCwAGNCWIYR1lY+tjZBCucvWGnpqp5NOpNk/yMDOzO55O/5nsbdVWfg2clTzuhw6e/WtqVES/GWkKDCrL3zQAJiwpVshInqg49t76O/solnvmdj519SXkUx5BDED0UdvLECghsgbved3RW1Mx08GTQ+21LG/XQCjU/qW13+1Fq1PSs/9U3Lzp13Bd7T7a27McKNBcqXbQiOCwmolNfcvOsxEFCmaWN2+oxlp06r3rPBKKH0BGNEIaH9TaXFIwCamRUOULoxACBsYPBGsPGtA+rjFnlv3XfDm+ertpMnQgKxJohxUbn7rq39/P9j62/9kSsNsy/+ps298nesfOYF34aAgEC6tvJhXGSnFz0vF+a83NjtEhfHpteRoyyb6juMFS2NMwQg+sbroCs2XIQtGeFaOnfJnnn2OZuQcgSt7A1Yue/4/lniBogBSeEq+LFfrOgTDLOt/kEmzqjvepa16u6ObT64aQ8frnok7MXnvmMLkxM2Pdi3eq1uzUZwha+JBqgzNQpVb31Q5nsDCfQDKaAIg62qK5zuuaI24q6P0eGTO/ftzuq67fUyxhGJE5meFGAJfhoXCOOsMydEyIjR0MWNnrIkDKIeYEzw4IgSzPE4wLDQbyMoap5kSm44CAZkKUa6V6vu28OtLau1Or7NIpNOWUt/47Lvq/ztfWun9B6xBvS7XBK90K+KFAc8IqpSsOsqk3ZiiECxh48RV4FYDq2kaLdqnM+mPZ4BCjgnQbAtoC18o7APkhJWs5OWIwCh5g5zjHgKLizSp6K3KOn7dY0l8UW2DNT1fi89ZqVUzw0peBXg4YByC74Zm9SX/ODbKIWQDgwe0BG2cJTEV7K52CCtrqe+DZXR6arueBN0Re+ED9WRbRUl0T/2M2NI2N7edkOFUOh0Ah7bFk3HaADQZigVOOE7p/csN2HdsXnrTpyyweRZKbmBr+F1gGhBQmXlv1Gq3BuAi0f6Jm1YpeUd5evvhfukFxF1XNSabevkJi1JIFRWPzWG+xXxj0RPOFI9KIX8XJGnUI0o/c6JX3GEZL6xYSmN1SIeByndb235dpYDLwI+ek8ttlpnwzqJNRZDvQ6htWqD8qOuCZR/jUEWbPxdbwcLZhi79JvxIrwFRB6CB2fNS5nS/YT4pC+w0UZA7yoTjUMpZ/qmHMcLfJStDGyrJD+VNQwERvTjDVFcRuQktmvgqYACFHoh4Jx5xFHtQqzf+8LAHFRdmIfUhtV/vCKiRwceCBhBGhrD3udfFI57R/3WHh8Tbagr+6Nt/WWhLmXx53/9mf3gj67Z9FzZfu9/9aoVx5h3MVCf+DoKPtc0l2JDZHxvb3NaCnlS80uKuroxK3mA+Z8qFa08M28Xd9J2MXdJsuijiwsAfKG5dc9q4gUZKfW56ctWaeZtt252+VzSSmJt8M9ec88N4/BaxmW4R/A+zUWfG2RG7CK2PEoJFy9jZZy0XfHdVmvfVky8NrFrRdHO+rW3XDYZu/Si82KMEijllHFoWFd+kkHYlmoqY2p6wr77zVfs4ulZl598wUD3Y3wgm/kpSvrOeNDCjI+hGx9et3/x//h/iq4n7L/5X/8De/75K27ICx6Pkikkd7qRXvRNuYgGioZh6MBLj/Yqf+QpPB2JOYAhAc9YP71Ac41Vfuhm7f513du1iRe/4zIVngh472E0YMsGHsg90fCO6HEyl9TUqNnWjRvW3FMa1ac4U7DSafF0zW3a3d4K22sxaLC4oQGvenI8dAiOTNl48SKrcB/+0VH5Tv9VJnOCk26i2Q/5gcyEK77zeeGLpP28wGB2JQ2i8zcETky5okEEBHKsj+4N3z8EnkZoHYKAo/jZ0Hu0D6oVE+JfESAs8flc4MlC2vCOLk1WhOIYhvPy+0PPPhfAJDWY+5yhrEH/ed+nLL/AJVbGyWnrP3xoA/YqDdXpZCAVwtrjL7RaTvXoS/jpiVl5HWFkUVvjesQQfsd/H280CAEQKf8gYfQV8nKm5uMhlHEAKhcGTKTiLjjT3Pg8MDo+mfxcMfD46BXGtL839O3HYqnsgRgg7pCehg/5+bfShRz1OTqOuXP4HV1qWmw0iJ978C3hmSNhEFQo9xBINfxbWUiwhBibGMlxq+MO4FQEEUy6sWWo7TG4NblWUZkSYEXQD9tyFLz/EJSXb4kRivCKMTFnyXuopw6A+nkwGuWbKGStkahZU8L4ccB+fgQK3w8+Qgcod31t3R4sr9gzz71gV59+LghlR0B1E5NR54hR5bxfhsH3tO0/dOMJpx8c51FBHSgrHNN3DJ7EENnXn6R/4hXmEUChJ8gOLv7U4who7KNgsncPq31mfMaZOf1KwB2UTlYB8guXhN8lf78rxt+p77gxw/fhK70zTuVDoD3c7amGe0GofmmPjyDhHKs9wY2kQIWYBwlrPLxhjeVPbPzqt6xw6opQhXufBII2HgvhVANWJ8CNGyfwmhCkilM+VkMwo7yY6YSPO+IZ6K4VFy6qbmoLxg8Yv+rLmOIYSIQf6uzBH9U26jTwrSi0H48CVu0lNKCIIixpXrPNgzZiYMB7oneArzkXgEgbAjeKVqCQSdjhFA22dbiQhMeC8sZrhLnEPVwsiRex9+lPbO+jH6ruq1Zaes6mnv01Gzv7ggc5ZCUBw4LnE22XweiREo7BhwtAysvjcGDMUVsw6BDnwF0aVVbwglC7dNFf3q7oos4+tqm32kg+BLO7f/NTW7l325rC/U6tbavL+3bnvYdWWWHbRsMalaZookaJxkNNAszO6m3b3dmx3d1tW9/eta2K5lVt37a31n0sYIyYXDwnxbdhqW4trIJrPHS6Usjy4zZdhGYNbF+KJqvyBfGQlnhQV+Of8dtUH7aIaUAQNvXZ8tqm3Vtdt2pHcwPlsIsyq/7vSAAVTeT8/nyy5277GAGaTSnvUoY+vX3X3rtxx1bXhR9okMYXK+hF0W88DsBnNi3epznXwaCkvrz5YNV+9Pb79sZ776tNOx4gsY7iDP3XaMubcJEFl5pbwiUsFOV6r9awG/fv2w/feMM+uXXbGtBFcA2d1lxGMUQRZcUppcHMKVYcgXj99h37wx/+yP7tj35q127e1itJqwvXtZ7oWnM70GRof885ooDgj203UOy0BrZbIwaBeJJoF4Ye92oSHml/u9X2ucS49hMXRNv39tRP6q/1atO3IEDHwAn48BVS4Q+c+tYE5ZfsNq2Ln38yYy31VUXC/tburntREKDR6a/aiBIN3/TgiUruNDmSG5MqGzwQMyKGM+cummnubTf6VqlWra4krcKce5vQHwBGBu9v5Q39SA26UsaDEcFX6f2ZFN+oH5z26lvsUe0WftPCdx9vRV3M6cq2tURvesIVsovHOZAin9R4UnbeR8wPV+TJhzGiMeHzLiN6q/yMmAyqHrETgtGAeqpP+g2r2KYVSzVbHJNCIZ7Dc4IG+rfy5tuVfOXH+BfCqLTjxttAufoeSDlMaA6ooqDBwWWZosrPi/bv7/n7an14SOUxAGicGP3m/RBdqixxBRgXHlg5wq0DZekZx41yuVQU496rx2/kId4LfelAvYZ/R8CbLjv5XyQRnj2PqEx/h1KGwJ8d3ulG44jAinGQT+CwrcypoSsCl4f8Up/QX/w91FbHa5T3cHnDEMsdR3D0BGBx6rNrq/bmX96UKJ223/q7z9nSWdHrqO7Um77nisHpgfqabww9BdU3E6dXHZKJot3+dMrKGlETxbbmZ0Hpg5EUxThRyFtHVc3t7olG1IRW9Q/zzvmWeFFN43zrrnjdmiWK09bMnLGV7bx9eIsxM7CJktrHvK5uumIdlHTRQZf/xGOpr+5zz43JyAyi3+4ejzFdgIKPgYGxPEjiLbpslc9+YdmJWSuefdplM/gL77o3nniTMhRylR/GGz3Dunb//oatPtyy82cXrSyRE7mTrYAH8pGnl+yveQQPDvLKwLZXH9pf/emP7YNPl+0f/5PftW9882UrMD/Ud771Qnw0jfLvhlPVV+Mf5Z96cFw39IE2dUQT2DKKUT/Ii2oT/TLG6UE9a6zes872mo1dfkG8eEY4anl94KUsEDGkO3tVlav5Jx7dFD/cFR3HuLG/umZ1/cYo60YJ0eX2Dsdmi+YqLwKFY6iAb7scrSFArASXq5XWt+yq/qFfq8K/aJXwzakMOx+/A43SQNKHQTb8+TLAoO9RCZhANBG+FDCQNUBdUeP6jwZqucoOBFzfEICoHeAk3scd3xsFT0MPnAA8j9PwDbhiI4LiZ9Ur/18V0DcjZPOxcFLKkMvhUyd0EbHzMqK/Pw+4lT0rJagnxqHJ+UUBIp2cDIrB4MEDH/TUJa6HX85AnnCdlJ5CYJZMIk00qwYi4lsHht4JTC60391Z9e4whPuhnOjGQbncj6/huhyAykpIGE3gvqm69JjMJ4y/YUC4gfjGAI4OxzRTjO+jVwzxb6pRr7YlqO3Z0y+dtsXTk74nMjwPecV73HTnYFzzGb535L7y5Fe4w7sqR/hDWYqtnIfKc0jj740ASnlKyp8bGiS0PZpC2Yl29GrhaMXjPQmEf80/hBPSMB5jUC8cfNQ76oa2taSAYTxJEwxR+XE//gynpx+7EpT5xios+d922zvW7Ek51ycG738pmez1Jwo+bRFSo6cBWHm78el1e/+j664QjU+E1b9hoBys6zC2UYWdMnhWufuhleYvS5AP1u5RYMsH9/3Eh5HnPibFQFRZZ1rHGR6oA6vP9C4uhod9GMD37eGWmOU4StwNiUkRymU1HTf0/OJlMcgFZSElXuMBDwLq68xfQoMryuz717xHsaUMVh5YFcBtHoMFAQ55DyaHEg2jbG7c8y0FhYVLVlx6Rv0sBljfdUHHDQtpIi7vet+QR4gwjJvhtOOTWAPuTsiWAfLbe+j1y7GiXp71sYfhxg0YEoDY74+gw/h1AUGKPfkjIHhsAZR6CUzuEilcUhZMnPp43Id9jTNlSps4hSG0jVgWGNNJKzxIqSVgEl4L5BHiCxC3oOzlsJqAcaP24CMx+h/a7vWfe1uIW1C++KoVF6+q/gsBh3hdILSpb92jwuMfsFqisSTpxI+fwpCxuxaMGc19N9B4Wl14eBy0iQsDmN7FgOoeYer7+GIMeF5766Kpu3Z2Ycom8ykjZkh/a9P2l7dt//6W1e5t2f0P79v92zes2WoKHynbqTU9UGKjprZLoeZeP5X3AHp7G2t26+YtuyHFeaebtXxqYJNJKUCqf6et+Q2vUPs4XaDbVL9rHhfY9y96WmtK+VVeCJptFPFqXQpy18rFnJ09c9bOnZq38aLKQVBraF5rvHHUImMeGkicAeipK9is7otHPJDgdmdlzbY3NyTDaAwkESKZ+8HdHqUKd3sXxlQnxtPDzS27u7put+/fF93dM8wFAz1LZdJOdzlqDwMAK0mcnoAiSPDHnVrDPrxxy954/3177+OPbH1zU+WoJLUdIRXXdviLK75plQmdU7+/89FH9va1j+2NDz+x969fV/17jgsPPigFsVJlFV+0JeJpzFe8KG4tL9sf//gn9q/+5Af20/c/tKpw5h4CzsOlDOpvFEe8dQqlsvAIbU3ayvq6/fW7H9gP3vnIrt26Y/Vm09uFIoNCjVGiIV6HYQajjqqqsVRww8g7H39if/XWW/aLjz623f1d42QIuCzbG8rj45YvFPw9yvW2q7L8hVFprdK09XpX76CgQt4Sdn/lod0TnjFG1USr95sh2GXgxWY1NWWnUrENCeZ7dSnw/bbqST+Hi3nDsY+MryTHnEmp97gGSue0TzSGGAcevFDP9cO6KP8oH6Jl0BH3WlEvD+cZvBaCAWPAHFJlOMFGWoAZNEQ0iPuMI/Kmnbv9TVseXLNEbtdKwocrqeQjHA67oAMD5AfdZ9U+Lpc+Czxd6TDasypOGtXB3wEnpMthBBXefWtowLODxqOPbIwD1Je66yJFryh+Ey+6kCZ6xoVRgVV+PDoD3sO77pmjtH0WYMQf9Zb+Zhx2j5Qb5wN4wESl8ffJS+V5fpIpdNOv4N0T//Z/fjmoLh6DRDdEOrwfuId8gywVkgzhyS9uhsvlIb0/0KDNMHaFpwDRO9Gv44DnsXEntPfJwELD+uqO/eAPPhB56du3f+s5e/aVM6INwZgV1zHIgVzcC/3NfAveMvqO2heeF2xtc8nu78zbwtm2zUjMSTGOhQsCpDKea8Ld/Tw8ULxl44a1K+Ld1fXgcbZ522rLH1h7f9UayTm7Vz1rP/0wZ3/ww769+dHATk0ObKbU8u1/yRx8oiycRfwPHqu2B76jMUp/wS9Ek11RhqfQboIL1sRPRb97bLGSst2/9ZHLCKVzz4gPToY04qPwJHghbQv5YdgP8oMe2NbDbdvZ2RFRrzsOgremnkXgRxmKJ+PZF8tNnKjzkejsX/3kbTt78Yz9g3/4OzY5jUymORvxZfInDoG3DflOyjbvups/c1Njk+OZ4ZG+qq+GeXwryVgYDRhHra0Nq2+uW3bmlOXmlmi4ETDS8/ETFBLW3KmIX65rarVsbGHR8hPTVpyetcI0HrvQetEXjmjUp7237TJcdnre2xY8K4PBwk9RoO0qF3lKHe4GDk0g6+5LBsNooAv8tdfvWaJTE74eO6S/IKignhh7kv3ndM5jwJXwx5TtllYIGAThOBACaWhM/L6Ky/Pko+/4bz3xuj6uvlEq//68QFrOysTaQ+exV+U/FQgE9YCk+qSDIXzlIBz7ObNqe19Cyhcug34aF/E5e9Z6D+7bYJ/AIzAQ1Z1r+O/HXaSLr9FnjAsp7Ozxc8vhtgR1jD0wVkFIFhgYgtoR67iA+3gawLL0I1zR/Th2wfD9A+C3nifFpBNifn0JRxgOvD4nAKMzXMKrj9cAgWGg7DG2+R2e8H3cPGBe6T9rtXr22UcP7M//4B0prCUrlkTA03oevXeQTyjR/44h3ItrwG/qM3yH98M9J7gSPrNTuKLFdIM3wvNRAGfxaj6BuR5NEfAL0cbFLCWh8iRl1wPD6Jmf4BC1Jx779JmLGsqL6LuN1TtSvKR44r0wAgdp+bhyh9UWw0bWslKSzxVP2TTC5XBtGRdiTIwZjAajdUQAJ5r4uaV5+/53v+VCeIzzYYAhuJIgYVSNie5GoPswy7aU59zMGeH3qGEB8DGoOtPvx+EJaEth9BV0jBsj4GO5jSfAflj1H2K+AOOcGALu9s9ew6gMysW9nvgFxbmzUsJZ+ZdArvGAYu+eBqx4454oxokQIfS6Yq6B6Mqur0ZImMY1n/xwsYf5Ex8AxowAsX/nfTHM01Y684LjyIMviQn70UcSSlBkYYoowRj+YOLuUpglynBLZXDkmZin0vaE68bqTVe6OZqQMePvuOATjAa+ggBOupw+sapv3PaXXLghD8Y9DfFxoneoD8cdEnQR/HIiA8dpujuiG3LAocYyCqjaw1YHXBzBTUZpHUcINsIdKxIt5bPz4Z/Z+k/+tdVUV7wKZtmKcPkbVpy/6O0Gl2wZYWzgyUBQRwQb9yaJDBQEdGyu37HW5j1vT1rt9e0HeBSwWgSOIiMB/UJb4guvBYQotk6QR3xRf+YFeZXmz9lL3/yeXXr+dRubPW2TC2WbenbWLn7/kuWnx+3BtRVrbK9bo7LnCqGw66cV5DoVp4ldNx6ozXpWq+zbw5VVuyZleHWrYpVeRgLthoScqp82MDY27qtnnfyklZMtD4jInHFlQn2IB0GbcUdemnMtKVZ4EVy5fNmee+Yp6XtZ2+jkffvAeEHKAav3EqZZLcVwjEt9W2og5+pnJLTNSHibnSzbeEnzX2U1kwVrNJq+3x/DAoqxVBUfP9C8UjFn01MTNjkxYXNT475/HyMBcUyIY5DPpqydUJvQ+XgXyU1pqIcmnJ9O4CcOSLGHQhSlrI+PK6+5OQ8GyLGV9CFbKjjtADqCJwMX3mSNWtUNNMQYEFdS3gPlV/fjKfGiYG7xDPJz+/4De1eK/Ee379rP3//ANra2xW8k0Ao3bCkA38RS8K0I2WBA2q/W7MMbN+1Pfvam/fGbH9ifvvmu3Vt96OU7fZWst7dftS3fdkBMiaYbErISwG8sL9sP337bfqTrpx98YDfu37M620yEd73qAjK0kjgXxHoArfrn7797/br99z9+337/J+/Zp3fvunGE8UId84XgBRP6T32iviSAWUvj67MHy/b7f/YD++//3X+wv3rnPd8KAd1yDwQu/1tKmrAlCmA9zhLVmMcAyvaEunCGl0RD99iX3x1onhdnfK6w9zqhOUTZ7sHAvFVavGLYMuKGFwwp6ZIlRbdmFpdsYv6UZdSfKY0D+gZlThloPnDihdn0WM5Yg3H+oEvcwOnG8Mq3g+ruK85qc8DSCCg/XywRPo6cXqB8+uoLTl+wrU3nFzF4oD5VghMPkqr/MBBomr39apD3MxfxPfyiDXqugeZt9vmoenH1NPcIukg9uM9zDAHOo1Rt5m1YpGG0Ch/IZHruZfh3+Nu3PFB31cW9SaKLlveU0VALA6hKzkHBY/h5LHB/WGaiP/jmPampj+Jd4PKO7h+bp/NuySF40jwBMIZU95v27/71+7Z8d9u+8ztP29e+dVGicEndi3dAbDwI6WN5zeun0vn2rStxG1WvgRVse/uU/eCnL9jCmYZdfW7fxsq0IaRJiqZhuJ4vn7WvXfrPLXv6ad1VPVavWeXB+9bYWVffZKy4+LSlF16xN++dtn/xRxl77wOz87MD+6f/mdnvfa9rU9ld8aqsJcVrWinRdM2LZlvySWXNPdbcq4B6we/Fm6iBx1xSm3yr4+4KxVol1bKVtTds/5MfWU58dezSS85f4T1sYSUQNdvhgqyhF0SDMFqjU/bTec3Lnj39/CV75fkLHnfATxkSbwYYN17WXhRQWbxOBE73+7YmPeNPfvBXtl1t2N/7e79t8wuzAa/UV3xck0btILBiyvNBrg0ySlixZ+wha7gXg2RO6hfk34obDdyrslGTgv5QtG/CimevOD58gUT0Kc02K5WB92ft4YolVO+0eEcq0xbuJ620tOB6SnFu1vIzBCpGTqqGE8BmTrmBAM9ZH4uiz6T1hVGVSwwljBoYStQotachbLAQpDIF7rm4fNMmnnreUv+X/+6//ud+90sCgvCBMKxJ3NsTEynT0ccJoEcnU5i+hwCiD4DJL4KCNZMGDoMTj4NBr+9f9hIMsK4LUalJCWESbDTNDtoVl/UokCJOd1KaxwCEWZ0IJpIoNyeW88XB93Yrfyz2tHEU148F9UOcnrOkCVjnAegkqHzlQN3Un6z8YpXGPSbuk88FpM3lfH9e56MPLDE1HfbqfUW4dEbEN8RBTJNzlDltAbdk3JvpdseWCBN/xeBv6V+8PWEYPE/6/jjgvogWjDDBmNTYH4yN+UR+Upvc3VFpuGJLMxDuHWUk8Xf89xFQWTQHwXxyqmgXnpJQPy2lUfcxSKTIi78Z++QxPFee8Amsi7Th/z4r89WqZabYE4/xLE4ZPo+A8NndF/MR7jmD1tt8TDqMBu29LSmQWJ1R1h5Nw8rJQPOPY3F83Am8r/067DMUydbmsitcmekg8J0I6r/OHgEEUbQmHZddCaMbbtWetGJKihZ10RhAEaxt3LfCwgVXjkfr+PDhQ/vFz38sAapjV1/+huP/OCDKPczNA/eM5MHxQXu33rexpctWkNI4bFGPgSBGrKhnx6VsO6MdAsaqlGWPcswq/zH1dLovpowxjRXyI/jR+52dVceDu+8jIEUA86usXLf87AXfnsAYdZfFGoGIBlKKlV71CUrshivwuZmzXkcMFbwfPBKEZ/V3c+OWZcADgRE1PjDerL/9R5afv2Dlcy86o+adrvIipgABkHy1vV3zoIZQyX59x8eLB0PUJPB4ARJA/LfqsXvjLctJyc5LoHeXcY1H6oung0eGRtEX+KoHxpKUFMepJX2H/dt6wS38CAus3oMbmHV2CsWAkyJYjQxpfTUARVzKCMo7fYCBKStceV9gNFM6XAnZOlC7+4Ftvf2H1njwoRtJpl/6W37sJttC6Hc/knFvLWy7EC5yxC0Q7ji5gSnkUa4l/HR2V60nvODlkCU+geoVr8a4ARKapvHCHPP6Cc/d/TX3SOBcaS73DFHa7IzeV39kNLY82KPq7fORvCRIcWIA7pQQhu32HdOIkAIl4bqbsIvPXbDLS69bQ3NvTPM4qzoT6yCLpwA7/Qsl45jBvf2aba+v2KUL5+yZF162K08/Y2NzS1bav2UDKds1QyAc+Oo0K+6sJBG0D2GdFTWU/mpl14hhRdyDdqevskrWxfinuZsGd9CdZM7P46/WW9ZRvgUC/KlOPVbP2lUpygTtk8ClcTU1NWOXzyzYqfGcFbPqI5GTnY76VXiDj/YMhUoCq/7mRJi8FKWZ2UU3VDx7esaKGvvZ0rgV1EZiEky0H1qztOR7eDOcSoBBIZ9WHbJWGJ+26ekZm5qctNdeetFee+6qjY9PaS6UvX8YI8QDQGXhmC73sBCbmZ2ZFl4Sdn5xzl5/9rKVxiY930KiY4W+2pMft4Ha1mi2/FQLxocqb/fW1uzO8oqmQ8+Pc7x68aItLixYdoCSLF6MgZCxqbZ1Ufw0V1e2K/bJ3Xt2d3XVPUQIvLg0N2dzU1NucOCYMuZ/p693lG8hn7VcUnNFeH7v5m27s7LiBh0UxbnpKTt35pyUSY5tbHp6vWx729t63rcCrr5q2bWbN+1/+qsf2zs37tjdh2u2s79v55aWbJKAg5KLUOJolysY0CWVv9letz+/92f21z+640aH5fV1jztRLo/bpXMXHF+Hl4YtUdjxVlE9b925Yf/Tj39q/9+//LHe/czamY6tDG6pPlO2V+rZZGraknjrNDX/RC/YPgGfaA7S9umdu/Yf3njTPrklGqb5wPjB6JzRoIQ+t9Y+s08a962q91ebNzSWp9T+lK21ly2bfGDjpWBAOaDN/K32ceQhXgYAc9dPSWC+sSChtL7AF73DGA9/aH5LvsHI4FcEQWnXKMKDgDyVF+9iiHFzgXg5WQ2G8gQ6ei/VlHKkW6NSjy/AaFz1kav00L0FNEfo5yQyLPxDSpsbDdSpedpDv2m+sIsFQPpISUZtqxz6HYMD7e4qTRq5Et7gNIbKKQWJ9B+xHuBLeGgAeBtkfIuN5olojNM6tcODNSvPvhuahDNdxJpCDsLAATB2kY3S4jt4HPipElkpi+Bc6Sl6THk7LSGg5zBeKQNcgn/RaE3C6MkhkI8bBNTWyuqe/Yd/+4n96Ic37Hf/F6/Zt7//tE1MsMVQdYsuDQ61ry+9IiinyEgYCzIqJ5YNvVwMNYOSXb9/0f74r16y8+fW7W99757NToGHUDdOVCHLqsbsWp2FmBn7weAte276mzY++7QVZjH0ijbBIzNj9vb1rL31cdJ+/dWU/ZPfTdjTFxM2PSalt73l+aXH5qT4N+1Ne8eajW37YPfHdnXu18VPg5zm/L4a8XvxH2QG6Jh7qfEh1o5kO/vsDSvNztr41dfdgA1P6tf2NZfxwCMYIm0ErZJP8DCUjJKbXbI33rpmP/vZO3bunN4VDWcxxb0TNRYYF8g7xOlB3mMroctEGjcYEv7sX/2B8HTNXv/Wq/Zf/y9/z73WKBcvx7CivxjSC5BlUPjZIpbhNCRVxj0QJYOkixjd8QRjUUUyh+rg2w/0Tv3+LWtX65KJT0vWmPQ8oKGZCRZl0vpdM5Eda+41vS/b0kfaNT0Xr+gRH0fsrjA7aelcMBpUrn9spbNsqRx3zzYWq7KTc24ogO+y2OOeEZLDfTsbXgqqB7JjqlhyowpbLao3P7DCqfOWP3XhKzQcaGJzpj7EJ6nCjheufcYeAETzcaAh7S7sMKI4PydePiDC9cuC116TrL3ywNIi1lh0fKKdWAZvBEUp/nxZAF+Gu15Zgi9Sy1fQnhiwatEnfpTG58zWFVy943/HfQPeNbjZ45+A4A3V8UTl9wtCIGwqT5MKBn680SmAK90jw4Y+GkiA6kvAGVRCPZ05RnUN7xy9HgfHpqMM+lrUdIDLHr/Uf5xV7EwThjJUXjAY6PI7gji/0XwBfsPEuGB0bIsQTthvKAkh9MHnAJ8bXPocGg7098F4phmhjnFavxl/O6fg/aRtb+7bjY9WbHyyZHOLCHcwjyhf9U/sgRO+Q/347fdG5gefw6fhw2+CFmI4QInBcnpQt+j948C3iog5QMwIiujtGk0rvLtVV/2TnpgSKh8dTyhvxFRgvKXciqt70ecIaIx3qntORPNSRpInGCFiwPiIMZBgWxylBV47YixrEvgKyVkrZ6So6Z4TapRxMUsYxnFGgb2dTT9ebnZ23mZPnY7uHgWUNi62B7giOwzCA4H6KnfettmX/7aeH2ecRFkWAxG4ZX/kOUyXoIBE5keR9DEzArjQ4W2AghzTzgAD6xJ0Dnc/Xz0Pwg2A4ly//6Ez57wYZKyEs0cSJYLVf44eY3UFZR8hgvgMCBceB6AqIUQKFyv8fvyjlPCwDSJsT0BIqHz6U1fUXHmWcoAyy3YCNxpIgKPOHKfH9gjGHPsumXceB0LjOhyhKOETJV2fdmXdulKqS4tX1B4JApq3wfV+y1fiqZteDEaDigQbNRVlOfai8b39wgVHVYIzvAQwNrjHgNoa5q76Q/3pWztUP1916UkgwbNAbQtbFiRkYyzAPXTjrtWWr1lt9bo6MGfjV75lE7piAwu4JG2/uuvCl28t4NhG5UNdEXZQpPsqC9zQO67gg3/VDzxQPoEzPS0GG9WJetH2YDAKLqYeCFJ1jC/3RnDjqrBH2/g+5qLfieR/p/6Z7VZ27OH1TXvw8ZZNzY7bTPGSB8RDKRUipXCHFdO2b1eQsiCNfHll1e7fvql5MmWz80s2JiWP7UupftuKCbWflVuEt2zGtzgI2ZaT5EVeBCL0YwZZytdYYVsB7v+slnN0FvVjW0JS5eOui5KUTkipyRaUn4Q96qI6DIRjlDBUl4HmGUcuFgs5KyY7UhJr1uirzyRUFyWEu8FE+RcIBih6kpGijiJPHAUUqSLHikkBx4gB7UoNpHT2JfhOnJZEBC1LWFZfxZSUqdKMlcoTNi8l/IoU+PNnzqoMKWqaA7jFo1wTOLFS1Xjzj4RrjVv6ZXFh0Z66cMEuLS3a6ZkJ7y88F4qS33IDyV266slxx7MqbMWc5ramv1QH79PJYt6eu3zJrly6ZGNF0ZZ2xfZrbY9xgKdCK5JBMsJdTW2r1Ju2u7frQf5Oqb7nTy1YSXwbOULisK8qN0EE7RN+csm+tdQvBHBE6Qf3E2Nj9vWrF6XYIOijtDFjBu4dktQYygvnwa04aXdXVuyDTz+1fQnEUPVSsWgvXLliMxMTXtba+pqtb2zY5Myc9wd9XUhmbbJbsB+/94ntVTRvhCsUrgunT9szFy8rlyHQ0CVgJuOyLa34h+++Zz+9dt3Wd/c0jiuWS6TtG+efttNTZ206XbasaKmJDwyyJSmWqntLbSpO292H6/anP/uZ/eVbb9mtZc1pjdHzZ8/Z/Oy03qn7uGMltTxzxcbyszaVUP/kZ6yRaNu2faTxI5qmdsd8Ll5RZqsCSjNKPgrHwRxUGrxsWOmnX2N568BwQCcDkk1ZlKGvY3Alm/Gg/rWS2qFnsazE6Qlp1T1sldBMiO67cUBjoad2DCvM7lnBc9F4azStKzyyPQFlCkhKie6qTnhVODCWkPEkc7VUL8rwbQ26KLeTUbnqaQIecnRkR2OCeAWqhHXTKpdB4Ow91MnxA32jTrRRuMpG+kZb9CLGV5L8KQe5Ur/9nvLlfk/5QgOQg3xRRe+klc9A95h/eCWRnvvUJSv5zj03NN4A+sq3k3CRp+qOfHkIelf1Ix35tJsd++Bny/aTH35qz7y+ZL/zP3/Zpmels3if0U/RpbYlumpjoeDve/n6jutPeo5O7STKdufGpH386Wl7+krVvvO1NZscZ/uMukoybUaEBpkPelrX3Nxrp+1K8Xm7mn3KxlLi6bpPXnH5t5fNfvCm2cJswn7j9YSViyqLU3ZES6HzbLuD12U14+faJZtspu20aHw+N6P3BSjStS3ny7nJM87L1VnWkwwAn8GrYHfjpu199qdSjids7MJz4j20X8NSPA4ankbZVb9wD6Ue5RnPUrzqMPIxJuelWM9P5IMxZYIFE2gJr2vMVXckSwhvHu+A8geSBXZs+a2f2b/8gzcsK33tH/+j37WnnjqvMpBPkCPEH9yjMFqAwnClfDxuQrT9gLxZzGKLIsZKKtitEqBQ05Ag0YL62rLV797VXBhzXsWxugk4ldLjvcUibrvSFE9Xn2bK4lEVq23jGaFnSt+q7Ftuqhw8x1oNa649EM6Llp2ecxkKuSstfsFiBPhEFvDhIvkWeQFvCcBjMki+CvUaWO3uJ3ou+njqvPhEUXzklwRNwfBRh+OWcbK3wZPBB3T8txANohIiFEwCkBxP5McBOYx+nGFqYJ90QZB6YmgExnACe6SMgxwOPoc5P74ujwN3p9LgCpZJVo5+6a44gGC1FcGMqufEW58vCuE9gYgfQie/Yxj++5eBmJAh2CHM9zWGnNEcAxR5tFh+6FI7CWSYPn1GxFmC0cNV64vpe/2jaxSGn41eo8A93Of8OfVFQNTkkYTlTGtAncVk4y0M7v7K/fCyX94nPKPfuUf/IFjxHoomnifuGqRn5bKfOAFTdwr+eWBozB7+KbwOGTQOcM08Gr78vka2Lv3l9e+0JHDoNT8PXAzY34vf9b/5Jn1453B2hN+Hn6E0ahrf/A/RQnH3lZHIZTQ8DWmPA+aMGxpEzFO4U0b1HQXf36g+YS8YxHAU6Bd3IRPNSqoPMawhcHB/FDBU9Pa3PfJ6UKSOrxvg9VM/MkZSEqqU2O+nVYel/LxNiNBTXx9PHQSgtq8ggtNh4Hllf8/qu5t25cJpO3flmejJUUDQY6XZV6mjle5hQPlkdT0vxhiUuEfHEq5qqrUzuNG2eT2lSIExLOLH4lJ0AYbIqjUK0XAe3MfSzzj2/YzRM/BeX7+lvxISDhaF1+DaD6NDEfU9/WqPTxMxO44txChAG8EZXgIiFurfSdVMtFtKLAq/BzCChkgRbqx+ao2NO1a+/HU3Tvj2BIwbGAnUFvYuogSzzYF4Cx5sSQVy9CF5UyZlsV0BBoryTZyE/Oy5YDSgHSjRlW03GoRVe/WtCypS9iUsudEAQQI8qr9RzBFuaFvYYhBW392wwHsYIfSun/SAoKX88J7wYIe+hQBjxrZVlz+x6p33rHLrLaurTgRZnHr2+zZ55Zuq39kITxLUWWUhHwQujQEPdiihBf5M+8FHJzIC0Bd4Pbi3BmOJ/miGNO6lISGIixUL8vDtFEofe0q4YMMYiC/hjD5xY4NwS7tOvJS/t5lzzqsdmxQ9WDw3aRwBizLECnKX+AGqM0pUq4sSKgVfAltXAtCe5srHt+/Zxx9/bLtbD60tOlyT3FApLEk52rN0l5VQKfgSujiisCoFti0WU93fNU4FcJqs9rfZN6/xHDwChDbdJ7gibuzQf4TvemrcbfxpCYzNQfBewP0/HvvQEOaZC/u6WE1nVQpBsaj2KFeTiCkqJ0VHY6IuhRqBj7KQPbISAItSwjn1gPnWgi8oV85n59nYWEnsYUyCNkYLURO9Aw+ibrmc5pmU8rb4CvOCe14f1Y36t1Bo0kXfSuGgrzGVQ/2oOfEeUCZaiZxvrVDj3BukPDGpKZzzkxk4KeHs4in7rW9+0/7hb3/fvv3SM+4t4Vsw9ByFSVTViBEBPjEeeLwC0fmnzp+z7736on3vuYv29Wcu28zkpN4R9WGMMEeS4FC4Q3ETzukv4is8de6MffuVl+27r71q3//61+y5c+z5Fe1T3vQdJ1DQY7S9pT6hHvTB1MSEnZ6dsslSwf8+s7joxgPmFQrd3MyknT4nQVj4cQWY+6r/RG7Czi+dtnHx4ZL48DyndUxP+bw5cqmMWGFC5a60RNeos8pny0FNynB6IKVdDCaLF00UKyVs5WFVWu3Ve23NM4wbbCEh8OSuZBcCRFJPDSzHKcpXTvQxqz4scrxdUkpcd8XmRIqIxZES/pizjEFXRHlXeIRmsH0g5tsO/C2c0V5fqBAOjwD31T7/5jl5R0C74ZnueYAXgd4NsqbUG5QV/c32HU4MccMA7dQ47TCn4Mu6T3p/pr5l5vn88zl2aDRgPLTJk7x1IZPoTWtorHKMIoq7v6e/SRu2DCmt1xVernt6x+8pjd/X5TxNZfiijv8Ofzt4Gn27bAOudOlvcMfc9ACQ3NWz0PfCtdIcyETqJ+Y8z+LFGn/Xr7R1mLOS8ViojIG+4nkAyqPcAIfvh7yAlfs79ot374hOZ+zX//bzNjsvekTdKHvkQtEjf7wMYqMBwJhNa8x3ewX79M4Z+/T2gi3N7dkrL67b1CSxPOh+8R4ROqcxVEtjeCoza89Pvmpj6TGbFB1UzTw/ANQRp+8nH2BoG9g3X1D6sl4caByIh8Df4Ju+JVMZ4u2Rq+tK5q2cE0+mEPpY/IBFn0yJbT14eiEXiFeLn8F3urVN8b2/MhtPWP7cJdfZ6DT27GNsYFtqrLyTH96i8Cz0C7B+//4D5wGnZsuWoZ0eZyEYcZx3Kx9kNOdnmp8h74rtP7hrb7y3ajdXd+zb333dnnnusugGntIN50tJtSs+YhE5sFsXMjyfQMcZh90KwR+RXUVb1VxX3lU3vA+Yb5w4VV9bs/ypF9SuKeWTsMrymkkE0vtp6zbE8yp1q61JBlh/YLXt+5rDPStLme+L7rWVf2GCU5mkl2ie+bHhejm/eDroJZrLbJPC/Y3tCr4QpLHhp39p/sVxGZDDAHDGYGjvblt7e128noUB5COk9K8CmIDsLVPlPAhZNEB/aYAoC+E+0KLrcUCHx8aA4cvfPeFzANSdGXOkjOF08fXVAJOjp8mAdwZlhq74ivIXYXTCDvH/KgC86MLQ4RTil4Tj+tMZcbT64N4SxwDJh14RDP3Qg+S4iJmEg2RDgsj9ZXfHI79fBmjuo03WeFfRfQlMKPjss0+2xGBFkCizh6V+iCEHBhVlxH0s/QiEuPzhAirBcwAxYeVbk/cLGQyGIUJOzMgCvkI+sQHBce7fSqMxd3hFuFQd7914aNl82l547aJNTatOAp76O/5elDYCfsNEhu/z99F8+c9zURES+mAmAsY/Qjfvj+YxCrh+9Qk+heVf7xyXlrw9bojSeqBF2jsCKLvsVXevFAk7j3TvEPSJIi0BGAXfadtjgHNwmSPuPTHUfwg3dSkvzX5Too/GBEKTFFFX+FE4R9uhPlhdXXVFiACQecbEKCgN+EDw8W0Oj8z1sFLf2rpnpbMvqIjj8Uo9ABToR0B0BKYPcw31fBQ8qI+YE0EGRwGGTz19xT6qH/MRRbW5vWJZKbkwSKfzjInqlpeFgBBoPysV0bYUlHXd89VzKVwYQlyhb2r+9KTgex3zjg/iBdRXrtv45a+7Uu+u9BIIfLVDeTM2PDoxLop5fote4DaOcYI8aLdwR/7BBbLnBhrKTxOHAYFGY4g4A+5yH6/MI6hIEKDdwWgQ+hb84JXAdgY/ahQDh8qJV0x5x5Vz3Pyl6PspClLycf3Es4ZyWzsrVn/wse3fetv2PnvD05Uvvm7TL/2Olc+95DEXoEMIIhhWulViREjIJh8Ue3CqMem48LK2vP4IB+EUBDw1MGCo7e5FEaVRX2FY8dMSphY9Pw8S6WNXbcBAIAgxLvA8Gb6CF4PXh7yOuzAYtCpSAtWPuxpHEiYnChlbmC/5qrobiiRaVNsDV6zaGBp0o9EVTjqaTRoP+/v7VqlxfGLFael4qeSu+Zq0mm2iE72WB8kjEBau7VtEn66L/6qdGBl3d3dFtiWc0huR0I2ghwLLPY5U7Og3+/EbXehLU2Oi5coddMSNBPS1BM+u0sTvOl3RmCAKvm64cuOrqwhnogEE42N1mXzpG2gV73c1Z/jbjdJ6X4PNuhkEWc2DtMpS3uQPnUex8ngA4im0gdMi2OvfigweKLB4PwQDg4pRf7nnhARLjmEkLoIrLlF57P1HmW9rfHeae45b2sGKPFs6OGUhL/o7IQE1PzZupRzeGD2PrdAeqF7KisCT6WzwqiBPPEYwHtAvX3vuGfvGMxftzPyMK/zMG1aqiXGgQep5j5WK+g7eO+y/Rdl/6emn7be/+Q37tZeeVR1LQZlOpAy3fuJAsFrLuCBOQMDbwM4tzNlvvHjFvvfyc/Zrr71m39U1OwW9Ub6qqHtmqG8q1X3vM+5zlUsF+81vftPf+fYrr9j3X3/Vnr9wxo0fo1es9PGNF8RUedxy1Fl1WpjTnJFCwZa/jmU1bjoai7rqmxBHG4zN+XybyGfs9PycLczO6JpVvWdtvMCJU3pM7ATokugf9Ioguhi22v1tq6Q+k7ICjkSnJDMh8x0B1c+NAyrX5Y9hoN4lKSzwSj1XguhBBHrXt4A2CFrMGAzP+b8vnu0r5pz1ztiNwLecanwSIN1lRU+tS3Vwfo1RBdqLUUFzhWdkSzthgQnhgnsYCTAq4CXgcRZUPzc0KHGXeilvX1zSe7Fs5fNEGcV9H4MbI5SWeQfvgZZ7e04AjBxwShZJQJ2D/kAySSsP9An3MHBlXX9HlT+QrRz4+1CW4bZvcWB7jN8L9aOMxwH5QVti4GjWX/zktq093LOvf+eSXXrqlBv6glwWyj+oB9/UD7k6vifgG6OBKmO37y/Y2x+dt8ly115/fs3mppo+LEiKYY0LQC7jiNOG8J5JPLrAAHSkjF67NbD17YG98rTZpdMqU6o6QYFR+olpcMDXBbEHQRK+LZrkchs8AD6s+Z3MhaOu8XSD1ymRdSVrrN34K/HHgU2ff8GyBDZmvGC85RhD8WE3ekf1c1lDSrHjQbIgBuUbN27brRu3EFw8rce2isDd+MWjQzyjwLvhP+2dddva3LR//Rfv2Kkzp+y7333VpmfCyQfwOKfHyO8gz+vTUpvJPyymeNtUj57K97bpHjJqZ191Jq6Q+pCAzK2th3pWsMKC5O6LV6y8NO/jeX951fbur0hm2lF7Gi6HFuamdI2LtkimEH2YOn3Kps4v+hYF2A3BEFu7O5adI65VxnkdRi0ujAaUGQwMkqmFY6chkjV8q6h0Ev8t2sU8rt3+yDLTc5adIXB1yvH6S29VAJjcAzEtBAwTwRsWmo/C4YQGNJWjv4ZgaNKrhi6MI+A74TlmwAIM0ZSYyEnPHwdOZLCcSqjIzC96pwQFJkx8Pr8sJHA5NIREiIBajdW1Lnxxp3wosB+Ljy8DSFoiMnS+4y6arJ8LIvxTlwN88j6EFyEDqxpEkGfDfSXg3ue5TgL6GKKe0KTyv08cRycAebOCzKVJZhtrYn7Cgdf5C+Z1AI/2yQGjAsgXJsoKuH7iqo73gRsIBM5AERhdaFC/sMoeG0YQbjEcRZY9vx6DnxNB78DEmHfCsFuZw20YisYelEQQCzmU430Rje04sA9Fsyf1D/+Hn9vCqVlbWJqS8BcJR6T3KzBOgDkSf+K8gJAzv+NvlRH9on/7TQnpohe5SVZSWe2K6vU4EM57+7uaMChvEEfN9yjvIyB89zlJQUSR/VreqCGg73oSFIOb1qTndxw4XVB/1W5cs9zsgmUmpRjH+DsGnElJOaGennYIOsQ4kMKWSU7beHrCLdQokc40IsVrGCi7Vq24cnDu0tOWhSmNAOMPbwJpi67IjXoD0L7m1n1r7m1Z+fzLogUwwkehLwWP8nCzo4eGgVXroMjC3ITLEYBx9sWQeC+4Cx7iB2XejzdE6Szh/hbyhknV733ginF+5qz4UMRYWb2Xcu4u/5Egwd4+tg/gdu/3xIxZQacurNb7HkKMDRIAPGCi+po9/JU7v/C9kaWzL6kerPSHAIAo5PQTe4YxRgQ3PQlFeEXoPvvwfXXABQgx0/yY0Jt3ZZvjHMmTlXaEFTwUaHtWCntYmVCbJcCglCPAYCyhzeTDNgo9dS+D4LUiPAnnCFSMBRRoBFxcJjmlgb5COQjChPpQZVdvv6M63LLs7BmbfvbX1acvuLLveMEQpn6kHeAxPaZ8JmJjgcYFZWnOUWf3htC4du8Ctp8QjEp1w1jL8ZfUH2WcerL1BJyRj7uMkpI6s8qidnERWIrtKLg6slrjXgrRhdCHYSKN0YHtCyXRk0cuzWWNr1ZqYKvNB9ZIiDay0iVBNNNOW7aZtt39ujXaUk6bUo5a+1KGzVdzCWRH4ES2KkzPzNpLr7xmS7MTUtpyfkoCfe3GkL1Vq/FOJyHlWm2EHpuEH7wGpBjhgQCJZC8vSj6eAH6P9mocElAPt1E/rlHKdm6gspNZa3QGlmXbgoTBWqev+5rTwjfqT5P/9O6giXLFEY+4+oJB3UuzPQEeIsFTyjIxENTp7u6OQiVV0zr6TfyHvMbBZLYrWjHleEKppy5F8bW02t+RXIGhgPEDfjqaI0U1mfPF91thpRnvBMY1irWfJpHRmE+kxWOVh9rbVT/h5E0gQmHFFd38QPJJa9d2+lJUNa/YlsF49WCK/bCKiQKST+KVIMFXSi3K/ERWOFE9MxJCcQNuqU4NVt/0nLGYTQ4sn+g4PlhxVw8Jz8KhynAXWOVL3gX1YSap+jKXlBeGBAJEFhNta6VZJVT5WSnoYxqn4r+9blNyqGi/6I0/0xgq9Wt2bjxlzz37kj3zzIs2Pz19oIiFOVy1B6vrtrNf1fiZCUqW+iSnPp0/dd5efuYZ+9oLL9jVs4tWwoqVDYbog0t5JHrCPSNF5U6UyzZZyNhMIWVPX75q33ntazY3LbqjNE0MWKJ5CbaUccTrOKusqkerIpFlzBYke549tWSvPPusffe5y3Z6Yd4GomvIo5lSUQrBaTde1vY3rVpbt2R73xbOFzReglyB273HFlB/B15O5qqj2Jgr37QtajvAc5QI55caO04nAokO4O3TF7Kk8nYZhzwd1G7lmdS4Qzrqa3z5XdGZrspOsShCWtUdwCjDPPLFRb3hWwP8PnNAM1GZpMQvkIvCkYjB84C8UxqLetMDKaL8Eyeh+HDVmqWSdamT8iUAYlpyC1sVKIG6pdWuDuXr2/mL6sV8o/wY2BbAxA/1UcZKl1EZ4KWr+eU4oD36ZquCt8f1kEC/XZ7TMwJApnzMhfbiDUFepGc8x/IV9CS/J542TuwQ0UU9836KgPy44q0KQXbjrQA3P121P/2379q5izP2G7/9lE3P4WEXynwEVD5zKq1y4jLIz2OPJHO2vLxoP3rrWZub2bPvvX7bposEc4Ym0Ba9J7rjY0QfUWFmqOgdst+4ldNhu2UMoObeQ7N//9cDW5pJ+haFfFbykHgSHnYsKqTFS/WS9wXGBAzS8E74DO+7rFHbEhksOk/wlW/pAcg43kbhYePTn9hK57YVn7pqkxPipbrnMoBkHGJUsXJ/sEChctgGwCJBpjxlHodE9PC0FO6zC+NWKBVUfjAiAijT8D4WElwW4r76kUDDNekRn6027f/1r/69/bN/9g/sG9962beZIe8RADk7Kbkh6geMA8gbGDz9aEfhHN4ajl6c8DoiNxHAkTJYkMJ43VwV79vYFn3Ninez8CRdS5N3bOm0G9s6KqsompCdEA/AgL69aQXoWaGkZ5I5xDdzU/BqAkLvWGvtvuQr0k+rPhW1RTxE9XGPWLyXpkRfNNY9kKTwT2ByZga4FCW21FjYitlYvmXt9eVwJOS48EX/IV97a39JAOlUxkqBQR0PVOsQRDKiv0ZgaECSV0KTrMfKLJP0GIC8BRL3RYD00QVh2pFgOTvnAzQoMV80v5PB89OE6+yhEGvSiqGj2CRULgPpVwHuBgd+RQiG8fmlQXlgMWXQHOm3ryjv4YvAHKwkDFCwoSjHwDDRChD9ju4nymLOly/4kS2DT6+bbXAklkttXxhOqMKx0MtLuNJkHkgI6U9KcWDMqq8HRGTGsIanAQHzpmbMypqYEZH7ZcCJe8RcaP3B37rvDG4U9Jz5AlMJDC3gDCLSrHWsWe/Y3/tH37WLT4swY/EnH15zw1wkkDjE30eB1D7mH3mu38IlFlOCu+RmTgXj0OcEghh6sCcpcmJf0d0R0HPfAoAoh7HooK6H4C6RIsRsDxLnie4eA8qru7mm8SiliZWZJ/QV9YPRJEXIRyEroeK8n6qg+Q5DQ3HNFr0to8DKysPVVdtcW7Gnzp+2vMo/FtRftIPgezHTGgaURM5Tzs+fU1mPlgPAwBjex71PPVk5R5A4qZ9QDBG+QwCho7h018Ee+w2HaJxwyn2s3BgTXKnjNqubEogz0yH2gN/DSKC8M2VOLhDu/V0p68ozVdb8Ud+iBFN3PAnCS32r378mvJassHBFzyQAEqBQwkkqK4ZNHijGqne8wu7jRWXFe/69HOGOZ3gxMGxRxp0XRcYX2oViTLnxijv3CDYETj2Qot9Tuwg8qXkTx1UIoDKEW4I9EYOC4EQeBCqOKK12NDcf2P6tt2zv4x9aVW0qXvq6nfrN/8amnv6uC1b0G4YFVuzBHbjiOMbc3MWDthwYFGpKQz30G2NAbvas1xs+EW8VYExiECC2QW7+kgQHjCrIG8Hw4mlqO9au4imweXjpfcZxbu68H6c5fOXmCcgU7R+FFtG2kYs+qYo+bm6vWacv5UG3BxhNWAkqzKu/E1aSoplLSfgX/pKlWcu0d0XP675dYXd3X328bqVC1mZEe1Fw93e3rb6vflb7OsV5K2X6NsaahuYSK4bgPyHFmSCIuQFBSzW9hQ+ME3UpuslWVWJBz/YaUnCbUqo1PhJpKcJ6FUNBMy0BkKCJHgxQGQtHCHftviifFMNCEnVYbF/0vstJCKmijSWl0Kt8Tks4OG5QdVVNVB326Gd8GwBKfg8PA9EpaDQr8Cj6PQne3e5AupXK0rvQYXcnlvLM37j1g1I3YukqFEuWU37Un60LrOD6Fgx9k5BtD5zy4CEF1HbfhtCru0cGPN5dnJU+LwG5r/Q5KfKTkxMejNFXEoUT8siJ3qGc4D2QKYx53ehT+BBjdCCc5fJZK0uppn3gFUMDgLxFHqRXB/g8AS9VyXt4KRAUMqf2OU+jcQLP0+tTUL6sytOAgQc7xNhAKk6BoO+zGicYaBJsN9I7h7wrAHW+dPkpu/L0Va8b5cRp+OZ3uHdY/qPAffJO2sLMrP3Od75t/9u/8y37R7/zfTt3atGVQ9qHwaUF79M4caMb8UT21yzd2PZjNhdnZ+3XXn/dvquLv+N6YPwa4P2jOT6QwpUQHqvTwlO+YlnRN1L5dlfooMaMvwM+I8AzgF9shSSvUUgUxN+QjVjMGHoPIF8/yQm5Rfg8ANVtoHoQuBmPBF841Lt4EjB22uIXHf2NQuSKIrRR9/sax8SFCmnFBzX4/Ftp2soD2k5axqin0bfuerXcY0B/xDyLfKGTQNxeVmfDH3qHshnrvKN0nn4Ihlsa8CLere8jXhtOK/RcBIJjFocB7wouDDYu88TjQ99djUWMEh5DYQSYS24giH4fC3oej70YaOOn7zy0fjNhL7x6zubmA18NclxIO3xlxa8K8Ky4XgIMIgSD3dvK2xtvntZcbto3X71vEwvqR821RLtpSeEpo37yfPXBaABInbUzhXO2mBcfi/ASQ1Xq2Rsf0qcD+85LAyvm4Y+iy+INbH3Daw/wsSAe2d5ZFr8TD3KjtQBPrcq69xun9cAv3CuwqjHPc6Wr3P9QeKnYmUsv26T4Jc2i39xArb99y4La5yBcoSDDj/HwY8V9f69m7/ziuq0/WPN4KEH3AjcaHywuICcoHQsgMbBo0lpfsY5o+mcPt4S/pD3/3FW1L+/lwnOzU4uH44RxjiJOfVQueIIO+dHhkkF8e7PqxlYAtkWkiSegvmpvrVt95YEli7Nqq/pIvKy6uW+17ZpYS9Mmzy3ZzOWzli1iTBZtFx3GEFJZXrfGtuiI+tkDJ+IhIBrQXLunvKc8fz+xATlqctYNGOjqvmAi8C0JwiHbKcCDH0OtNmDsp+7E9qrceM8KZy+rHzEaKI3y89OffNBHny8DuF+h5CFUhYB00YMhgJjwGQYnAiP3AAa6r5wycBnoaoQf8eKT+yhQ53grwuMhbmGYDMMfUTjr7u5aWkTfhWR9ngSHuYUP+Qz/PoSEEJ2wxuqOVT69JYTviUCLmLDfDcsTiv0QxPn8sgDBdIYqPMbwaN1OgGNw6X2iSQVBciYSQdxX/s5JfRA/iy7v2+GLe8OXJid73hmklMW9YYh/H3xHbYrf139+h314mStPW3LxlA3WVi3x4L7vyfu84OOTOozASfeB2E2OejiuxtTHU1M2mAxXHw8D7kf1/GXB2zyEQ7/n/wPh3rC3QUgbX+F5fLXbXbv96ardvL5mhbG8BKnQ354H4xJKwaXfnl80Vh/9HL3PFPdVD10E2CQIUlZECAE3zutJEBQcVq3SYiyREEjeI+CMRIKMB048Rtmlb3w/F8SR+XdS+fRju22N5TuWWViSgvioMWAYWB0hAjtVcpe1EUAR2Giu215nz5pVEXrRSvcAOKZ8BO+V5Qf20UfX1F7RvpgZDgPtQJmVsOju4qP56Hm3vmO9zo7HNzgOF0okxiFcwDicsR/NgzaxwsqK9PFeERLpEDR8dRw6dvg+eEYIpH14PcWAwQALPisQGVbd4nqDbz3Dc4Ax6nlLoVflXAnnnq9uKw2Chc8tAWXgORC3r7F5z1pSxMNpARN+MkBCeXogIoRg5cE+feIcsBIE4PnBeGArBPMintvxWAc/7Z1VFyjiOpMGGgteeIf6uwAjBZJtASGNBOIGHiiSBbwNh0IcjBxFnFgL2Zmzjv8wN9Um1bFy/z0x7Dd8xWXiue/b/Hf+iY0tXjpoJwYbjAXEBUDAwnMArwxvpydQ2Sj6UvKJL4DQzXGUwZuDbRZSXNk+oOdh/6mExYl54U1jnRUg4aRHPIb9LZWhcaQ0GCDAU0Z9h5EgN3chXGw3KQaPF9pHC8mfujXVH42VT/yqL3985KqtfGr1jXtW39uym59+atfe072e6LOUYQe+wK3KYyV7IJwxJuoNCXmIAhq7wE61afdWVu2Dd35h737wge23IDYpUSEpoOwbl6LSTmStLfrRkiDke6E1x3DRR2kvSAj0Iw31C/qN4kr23lcRndQTZSnhTMolim6yOBlWw1VGO5HzFWUXGvuMl6Dw4l6fk5KdlVCWFk3IdyVIK2/ex4CA0k/OGAZQYPEu4nhAtgpAG+knPI1QkDXIraP6V6oVr09ZfMWFXykzBSl+k+ItvIfyO1aSIq+6orCynYD4NHuViitkuNAT+BD3fuKusM2B5xmVM8iOaRho3kVXqy8KL9pSzAyEHwwcAtWLd8ekoCNEY5BoNttutEBZB6f74LuDAtj30xgaznM1P/CkUB1R9mFJ4IAtBr4lQXXxgIpKj8HAt4To72aro3th9Zp3UGr6KBWae963dZUpOs07fFdq9dCvzGG9Q3BM+o0jPKm/t8H7NcxtbmBYeXD/AU8CXpAB9QzeEF+kH/3t4N/kFcrjGR4b/ZT6kIU04ZExxukJGDDKwluuLz7RbZsHSYSe5SSnYIyJ6I3XC7rCm3rf88+VpUDg5dOx5NZ9K2tuFssaM+LR7nYu+ttRO32rnNoeVvi9taGOzHl+IkePAnRH4waFw93/I/B8eEn5CjHBg9LrE4Dseho3ND0pvu4eAlGZrLb6aQ7Kk603opZ+37/Uh9SD8RHqynvBGBDGXmQ0UF2godBf5iv3/KIO0d9hS4Mu8iQH3aOOLgfwrsZ8SE/hPA5tOrjiBwLa4YEdhS7v4wh8wYx+hb6RVwz0lb4wsOGpMrylINBCzR/SHGblhoYO45/YF2rT0CMHN9ToIlYWbfGxwH39vbtbs5s3Vmzh3ISdOiMlUffdE0LjFQ+d0QsaEL8PUB/q2mxl7dr1JRM5t9eevW2Ls1Jg4e94BGkO+4kZ4he8m8IrSd/0375kgQ28Ah3Xh4Cx4ONbfbulKfS15xO2OKFxWhPfadXcwM2Rwp4HfQXfq++KD3GiUZD/nG6KVzH2MtF95rfzTpRr8cbGyg1b3fzMqrNlG59asGKq5LgjP/glRgDGnLeXfnVPhX3dl5wp+YNeJuZGReVU9Y4fh+oyi0DpXbbUAMDjib4L46znCnhKckQ7VbQbtx/YqaUZm1sQ7gfiIRjZ9SyWY33MSbZk/MWyBIBcQN5p0TpkOdK4IUF4YesRWz3rWxvOR3PTi3qhb3u3b1lze8Ma25u2f++ueHgVVqS25Fy5T6XaNn31ko2fXZKsnrPS7JT4svi2yq48uKPxS5DDGe9H2sYJCpyOh7yGfIrs49sp1AZ0dmIzYOTDMyGZJR5P0XHYWLmrPpFcQFBw8Ro37Ck/bzfDf/jzRYDopRyl5p2gCQER+iqAjkCQ0h9DV/Qwgs9b3zhdUGio3+g7GmhiMC60Rp09Cod5HP85OQ3ERkSXlQgR+frKunV21XlEI03junOMUqC3Hq3jFwSIjtrlOIzAJ9UTwNOckC6h+kPYfGVV+Q+D91f87sgVPztI8znALV4a0FjI3MV/5D1+xwrxKPhd0lOeJkDyzFlLzM1Zf0dC9t07liAOweeEkWYGggKTGyGeQMyMjoDqQE/4vIivrxCCsjGMh/hvcB0UEf8V4YOLD7gbfo+/A2EyCavsGz1kOqR3qS36O/4M/z78mzkWfsfALy4swH0JaWxNSPtcO5ruccD+MFKn2R927JwJfUNARFFPZxbH4Zr9zxBMLL+x8nkcwMQ6ItwJBPyImTwOIMgocL4f/aRxSX+IsBO93verCgejQBsYMafnp+wbr71sRSzSx9Ak0rFijXLh7ugjwPhs7dyxbJmgdbFl/VEAH+IGyudRwwCu7R4jBgPHMe87w1dbQhChowZQ9hzynL2Cw+/6fG5z/Jn6MfKCgNl5n7jRIODZgyrCIJV3TMM8WCGCtpgWgMXexxCDVtOOPPZuvu1HFaJECwlSjDn2KBIeJMjDgMPpDsK92uaBIaXsoyzHeIaZAr76HwEeCChRcZ09GBLCfdRuhAzvD+Ub49IZc9SuYc8S8mcFH+ORbxVwzxiVTX0lzVVuvy0+8YmEiNM28dTXLC8lPT4ujmPKUOgxfvh403yAsSNc8dzHhRQSvAuoo1rhZbAFw3Eg/HGig78vgUsI1DO9zxYNViuEd/ciUJo+igq4Ud0xKhwEQRSu8JygPBey1M/tvTWvc+3BNathGFi94XEm2nhC1KMTGIYu6rD+4Lb9+C//1G6891MbaKwWqw8tA22WTDEMxBeoSt9pdSXISfHf2VP70kV3UZ8q5a2jvseN9vTCrK/Wo2xzRGJGQwNhqFqtWyU57tsLUu2K7/uPlfK8lGiC/uXF2xy3KgslFmUH5RU6yaq90wo94ig1kqBMoRSAb2IIEJwsJ/wxZjghQeTTcYP3A2X1B9BF8Q4MVypfOrcU/6yySetbCqD6F9d6XO1RgDkmVGKatUX3OLGB9iYbO9ZRn6LI+Op4pBhQ//HJSZuZmfHTJMrj45bV/GJMshXDTyZROpSyQrFgBQmYRHvvKi8UMrwfoE0ejwChF8Fdv+v9rDUG6vsudCAhhbzp2y86GnccUYmnAQJoXYp6HF+BIJUE96MN7CcGj9AQlESMC1A3jC/u6YMiIWRCq9QUtYt0eGFk3OCi3nPctoQvRgT4k3psg2zRlSXoLFsvuJhnRBfnSMS0+gH8QFc6erGLd1o0t2OgP1NqA33NNpTtHc0H9aXzQejVKG/g/Yg2AQwBcOoKpurhsoj+MZ9QMNs5zevWHkTAjQZd0ahEVzwM7VQJe9mSNVMFa+ZnrJ0tu7dH8JwgX/3HHEvoN9u9hCMCPqK8bKSbGu9blp1IWWGhbIMax1aqH0Cg6szY8EW2URA+fbxC74SXI0AboEG8HymsgNMSaDN/a17hleCeCdFz8ulKGWLrQL+hsTSUL2/51gDRE8YhwGvM015KdRGfdrqv8c4FMK9iRR5cuFqvmx5QUXm4zKUryFhB1uLy+4wjyvfvcG94rZ83fLzpr/gKJR0FAkwSV4G6Az4evI/FK5hvGmsxcJ9tSRldR4wGGiuxHpHEOOh58DvKpzTmWzmO80ZgIrhMN9KHbOm4c2PdVh7s2vmrsza3hOKGx1GgQwyZ0cvjTeiZH+ut8pnfGNnvLU/bjYeLdvGZXXvq8r7mGmNbeWAMFE1lIbUvOtzvHNaBRaK8lHUuvIFjIGDtnZWBvfWJ2WS5Y6+cl2yDN5j6ArnD+VaEC/ge2yLRs9xQrvssJMBreh2OGjzldMH7vBm2uiEndSpb1lq/qQJK1pspqF141WieSebq+l585ed8mVarHJdLKlh0VAfJH8ID3gZ76zv22vMX7NJTZyyrPnC5Qv3Nqrsr1OIFIbhhGGetzQfOL3Hhb3UStnx73Z6Vsp7Lany0gs4bVuoDxKv5bB3wLbLck7yL3OuLOy6DaM6ITrlhDRlEv+v3biiNaI/wlStPWH5cOFa9ilPTlkX+FD1O4FlWGg/8mYUx0e9sSTyukLTCVFH0IHgYtiWzEmAxv3jO6+A4VJvwLkSGRk7DkOM4jjy6PTCj+sKNHsIh3orMjYbntWvFpQvGKQy843KuHvoWSW9hBAzBMAyfDG4VqgXXzISYkbv+/qpAgwBhHmIGxPX0SX0ikEKT0K8T0ik/3x+myUC64yAq6cjnSUBMg0QvY73dlgZK03Lzs1Y+f9oSYnC15U1rbDUlAApvYgij8PlK+BsADS48MhyGiMowxIR2+DoJaOVxn/BQvaEJyPsc2ccEOy6v+F5475iyeF+T1E6dtsGZs76vvn/7lg02N93qfRLE4+xRgCkd/8wZ2Ag4Mzsxr18SRvHBb0fDo3gIeAoXfx/gLfqbKtaqLZuZn7Cnnz9nRQnk8TO/YGZ8x3lEcyXcCZ/41yOgvP1kAhF5aIQHAx1itE8C4kX0GyK+Yg4xQT4W1AiPWos1GcPBCNBvED4YC+fZqkHRk0cBxZUosun5JUs8rkyBr2pgqReO3HBwDA6gL5PpsuUbDQnOkSJ5TPn1et0+/via3bj1kZ2/+JQR+Og4gIHQXo8pM5KPt1MKSmPzMzE9lE619RhgbLJHHMb6SJ2VB6vMrIizpWIUGOturUZ5RFGOhIMYECSFGDGlaAtBBJ29hy4cpIshHgEAc0Yx9+0GsVAi5cQDCZbC+45jBNChsnwFXH87o1N9ams3lK5thbnLrtweGAnEeGkfQnNXjNSPXoyUALYguNCAW34ErGKADsaR/xYuB6y8xLhmnEnY8UCKqk88rmiHrzQIJ44fVsSFY9+q4TgO7WCln9/uOeFGBvCgPKVQV++8a831OzZ+9lUrX/5a5KnACiv4rltnd92FIsY3+0N9u4e3RcqI6s1+UFxBgxfCtBsM6EPGC3ssqfdAdUVoAw8YAhAmXKGVgObeBRKkMDL4SgMxDkqcOiG6r7ZjrOlU1q2xct2P0qw/+MgaDz/zwI0e5JBTHBp7rpBmStNWWrpiY5e/fnAVL75uu9lF2zC1a+6K7ZsEQ/HKC2dP2VOX5q3YUju3VM+dTeu5EUH4Eu3gFAUhzIPWZaQ81lvi2ZmiFVQtlNO5xTP2m9//DXv2kgQmCf4NaYzNRtWysCvVe7ejfpKwxzGKvg1O2hnKIyszbRNN6jYkQLP6jVIqAVvvsJrvQq/+9iPVJFyjbuA+jYLrq8jwQwlUnDwwVi77Fbu845KOAo1iS9DATiJnM+m2K8UorSh7rLiz4k8d2HbE+GV8dzMlyyU13oXvNosz2THLG1u1WPhVvsLJQOOC4JcZqcZ4EkxMTlpprOzKXldl+TYmjUlW9jk5oVgS/VF51BUvnEySlUYp36o/Y4A2YizhyErqxskPxEHI9fbdaLBfrVmjRTyDsJrJKrf0Bjc88JxVf7w7CCzZVR1Y8cWLgu0hvq9a72imeH+i8DWabTc64FkATcZAA4/hfQwunNRAbINiedwVJJRHDAkcUUkQLwwQvk1D6T3IdL9p+bFJGxsf9+1dSeGYsdVOEE1d40rI0/9MFdVf41/jCJ4yOT1rTz/zjK9I4pVBfxOD4oD36XJQnQHyQAn1ixalUDb0mn6HP1TXXNky3arXgQJRmBkPdY3LVrpkTU4F0fiuSHjf7Sb0XVcb8MwAVD60xoEShCuNo1q6aPvzGeuX6ZmGdbaqVr++pr/DyrbzVOE5jYdGVNcD4LlwpcFxvNyjdwncl5RcF7YXRHKOLvoSpdnzV38dAeXbF3/0oI/q+xg0pKyn/mM7rhvLUVRUNtO4A71RHaElIeYAxagcVZE1eGhXXH5cB/3n3/wORgV/KRQUpTkwMHBFady4oL/oe0ry904CpaWuYc5H9xz4ESSbtNqLpw4GA7/AyQjw/rAcxN8HXtH6Jgh2Wrg4GC/HwJFxJ+iJhty89tB67YGdu7Bg5XLJMsJj2HZ1PPhRlbqS6hvmXzKRteXlWfvo07M2P1e1V156qLl5WA4rylnRkNyEeKYQhefBoCYeBq1TXRODvM1kT1kW7x09b0jZvXajb3/6hnArnvIbz25bOSulOC85Db4D//T6Cf+ir3i+Oe93fqKxqH7q1/f1brRyL5pEVQiQCB/BkN3r1q268q71SjlbuvCynSudsnxSshM0jn32miexcQBAR2RFnG/29jvNUdrVlQ17750PRVOTVpyed4MnwLjFHR+9BoXaK6AxyYJI8+Fdy0wvSn8o2trqhm1tbtvXnrtiaRZFoPm+PTPOB4U+GBPSbGtVPix4YsyEl2JMAFgwACfJQtl/t7dWxe+XJZcMrLa+YZ3Wvo3Nz9jsc89bYWbRMlLqi3MLvtAVZAfJZIw75eeBHFtslyy5cYFFktbGqo0tnDXiNGA0QCbFMOCBGeHraiN1RF5xI0eRhRl+iwbzXHM5Kf7Es+bKXckQE5ZVPRjTzEuMC8hbGGseGXkMdD6PAzqDAAlEuUyKWf5KjQaChJBD42Ki96TtCSg2fJ7UDp8UInhhZQv3xkc/T8zjGIAmdPdb6siKtTQg6vfuqfNqNn75rMrKW0cTMmI70RuHAKP4VcGXacswuPVKk5GB+GUhjK7H9V30HGFNRMhd6Oh7no30+WOGwFFQwuTcvNlTV0RM9dLd2zZYfyguFvYEHgcQx18WnPH9isAtzUMI4K8U8yL8dNzw3NPwjVWZT5TAjQHRBVO/c+Ohrd6TUiOhOn7PZ4Cee/qDnB8Fz/e452o/AoIHghHBSmHpjY1PnwfUP32CBEKQh6y7owA98r1lCL0aM7RpFFAce66Mqg7H1TUCt1jXdj2fDETSmd/JANOAcbL1IWZgo4BAulNZsf1dKc5SAo5b4Qc4L31na9P2pTgRkDBWcEeBIHb0z3HeBuAcRS5heEvgQn48vl3ZlUI5HOk4BlbPxZVdsD4YMMMghYRV4xAn4KT+FJaH8EEfEbjQPU4ig4ADY0R02I+PoiyEPgkV4d1Qtq9WiHEduOIL3HAhWon1HaZWvf2eFaZPR0F/YP7sb4zqp7K5514Cw+1hfuonitPhfd3jdoST1vaqBzQjOJ0Ls5FgCh10vDH26jvOUOP+wuhB/dzoEuNA72AccMMVRgPVOwb6onL7F9bZeSge8TXLnyI+AwYPPVPbyJ+VF/1yY4Bv34jwzrt4GLCSHzwyJj2OAascLtBUw7vB0JM9MBjQr/Rzu7IRDAqqs8cqmD0T8te4oZ3gsbl2w2r33rfqg4+tsXFP6bfd2MMFAvPTZ6x8+Rs2fvW7Nn7l2zZ+4SU/FjLsV2UVLSjhKBC3bt/WdcfmFxbt937v9+zV7/3P9N63LXPl6zaYnZGQKp6MgrK/Y9nNFeF/xcY4gk3CEG7/47kQzK/e7tlutW61vS3brjRsa2fXClKGExrTuMcTMDCV6LvijIJbkxLTxdtF/QHtxEWdAIgcoccqDS7uGO4aulCii/mcr9L5irboI+/pD7ElRp3+xOshl/YjFrtSBnNSlFBmiafBEYxFhp3SoZj3pYB3c+M2nW5aqVSy8VLBcqJDKOkdCYCciuDbBkQbUe7D2fZSdTQk2QdOX2X6LT+K0Q0NrG5JQSWw4qC5J3yonzWHGLgoMzkJ08VS2A5B+8elTLP/n5Vx+oDgirj9c+xjVjwdGs+WAbZRoGS48UPjs6dy+131P6c/+JaEtvdlmq0VPv7VRtU7bA9A7UPxD/Me4RwXfNBGRHaMDRh5iKHAKjM49CmnBBhzCMJbFG4oG+PKWDHjQRbxTqNcjDDEZGiqX+lf5itpMR7AWziyM6v3yBTPk0KiJe6lPk/n7Hbrnt1r3bebrdu2Y+ITKhM5ywV96JG+r3/ysdUqmkNdzd10RPe8ggHodcpcbi3bfeV1p3nXHuhvgjEm1R68MA6B9/TG4etucNrfr9hes28VjV0MIBvV2/ZB9VPls2qrzXuePrzJf8Iv809zeq+xY5uY24TTQlL8Y0ft2mf1L6exq77UBzx26V+MH0NAnZ2HoRSQv/DIvB4G0sCXB8KlK/XIxdDM6Dkji9MM/DcKusYnl/9UnzGfUvWaqouRYGg9n3GgscNxo4w7gHgB5JVEpovyQDGl7n6iATyfPJT+QH6Kygs1Slg7gXcMc0Tt0C3uMqJ8zkRt4x75YsDq0PAnAWV5eQc94ABuMBJAxTNqD2MF4yIyyaOg+kd8A+Nb0ut3iGvmTMhZ5Qx5L4zCQZ8JaOf2TtVu31izxbPjtoC3geqRU53YqnASkMbroO+UlP31tZK9/YvToo8D+/art2xmCsNh4DFkg8cT249E+KR0z4jeaS7VG9bb27Ha7oY9rG1YW0ozhqV6o2vvf9Kyv/jRlnvA/dZLFbtyLmmb411bKzXtXmrNVm3d8YlsxLY6xrYbDdgSIUCG8UC+4ukp0UbAtxI2JHuJBlWyLft05c9sJfHAbi52rJbaVZvF75WOAMm0HKU4LAwE8NgByAmuEEe8WPgjRszSwrgVZ6YO7gMo39TRYwJFPQO/bYvns8pO8OxWu2u37jwQjWvbC89c9O1p4dj+UG4wVkhJV83C0ZDkM4hktIF7yYJf92wQ7eOIcGK84C1R+ex9KyxdskRE8/eXl62hed3ab5CFlWYmLIcHgj4svHld2UaAjKoyPU6WZJOe6G97R7KVys9I/vGYg8gZop9qsC8IOK7Ez2gfBoAkNFy0jzlGXSjDvQ/03Xx4Pxid5wjmLFpImrraw5jDK4PxSeNHgUxOglCQOr3ZsMwYLreHAtAXAcp4XDkx+MTFqoSSp4n4pHc+d776xBanlJ/ReywqvgQon27KWpusSmU0cArWXH5otftrJg5uY08t2djlUxLg6ICjxCOQRi4I2FcPTpD0+bw4egRELN0FSnj7VSrFDtRVgxajFMadL1smbY6B4xpTl6+Yzcxa/+FDG9y5bcdtXeAdXht69UuBl/3LZnICwEg/Dz6G2x+q82h9uDU5PWZTcyI8BMk5Lg2f4byiD3+F61Fg5bFTq1hCxBuFPRDb49MOAymS8Fz1O8IBVlVX1I4DUCBm1t3bdsJ9nCLLfIKBYTxwly8VcBLmIKwdTliRIOp05zEA0/BTX6RkIYAehzcAMTUr4SlfmnZifRwgqGXEGF+6cs5+83t/y1frjgNfTRGD9ZWNYwwQeEvs3fixFU89a5mRFf9hgEnDXILb4NF6sw+R/Xfu0j8ClM/ee9zpQnyFo3QT93bWd0aNGm0UX1Yc8ICIyqNve1LmXKGP+g38U7fYnRFAIWYMUZ7/RiATUG/mACuOpnw8+r/ycsF4qE24RHq8BgwPsUCGgtCTcjG0JeE4IBAQwd+cqaoslOzYXR9AYerV2LIRxh5lo6TTRy7AUJ7XEY+HqtcxCCoBEHb3Pv2JGP9DK5170fLzFw+EGw9M6HEI2HsoJU8Kupettvk4rWxae3/tAF8ZYhjoOXXAWNCpbLgi5K6NU+I5UVBJjAFsL/AjsYRL3mGLB0Eaqa+fHrB+y6q3fmGN1U/V5hCdmkmTGV+w0oVXrXzl27q+5Ud9uhfHsYK02qD24Q1BRHhwOV/O2vk5CU9ShhJtCSPRymM/WbXupISXhQXLzp/y04ZQbgdqQ6G+5orZfkMKrAS5sZToiuq9J0Vs9+EDu3H9E/vJW+96kMUkga7EK3BRJ65BstcWR01YS4r+mJTJUkHKuZRk6lWX8MVeeb4rlX1XSuOxIzUxbH2Q0MlqOPvfUYQ8JoFknoEENoIj4hlQ6yh1N7hfdyxnnXbH8oOWFHOlybGSpv7PT4h3piwjRRwjxCClOlCGutpXS6WA5nMpK4r+ZtRfrGQXcxnLZVipT1q2NGnFtP5SXqqgGzR296tWVd139jg2UX0qWoRygrEgq7GHvsSqt29R0IUiActAGdEPK7O1oay+EK3xVX7RO9pJoEaUa7wbcJV3KQXFjnGn3x4HQhkhwBaED4wZ1Ip8gmFGNESKIQtLXdWJ+mJWIGYBbW0RbFPvUhcMFxgw8oWsxz8gtg5tIA/oNuVg0OEozgbGH41DH/+6j3EC4w5bF9xTRGOQe8SxsPqW5kXDal31PfOIj3DBgg39O3yhMOkva0u4b9UrSgHF9uHubfZ00ZzsMt91tfsai8oX/FAXRswhoBwL36I7vrVR7/aliOHi3FAZBIgk347eb2m8spsCTw5wEVzKJWNlRD81Nzrdqm32V6yav2e9as06TY2Nht7HTn1pWuNIaVU+dNBjgaj9yYg+e01UzoEBF1md8Y0sPQpKx5aEtOaFb3eI3gfI21ewwYMbiQ5lD3ipxzrQ2E+wsglP5BnpMeqwfZDxRlqV7Yq86phSPsEbIRgbhmE4f4C/4nuU14KHavzw/uOAAIWkwTNtFJCzlaHjLuAv/D64vgRgAHN6Dy5ZwOhBF0bapv7i5Ak/ulu4GgWXr/WNgk49WNS5d2vL1lb27NKzCzbDFhXdb6ldKJtPgr7qsLOZsnffPGXtRt9ee/aGzUwelXkx9rnXSgSuIEJ/8cwU5HsZm0tM+xaT/c1N+9kbG/ajt/ZtabZnv/udvj39FO7yCx4ss5fo+1zrDTTXNd574lF0oC9i4P2mOiOjEAMHfk4AYnDm/Gx/UzMnJRlt2hobd6y+cd/Sp16wxNiYG4Hx0oh1T1bdh3VPlyVY4de9WLkFmizSqt7nLiyJ/6kO0X0WkXzhRDQPDybvM+XBEYl4TOZmiPdTdKPpg5WHTodnZ/KWw5MB44fno7aI98LvU1L+8dqgz1DEMeizVZOTKpCDe1XVTeW4QVa0kRV9SxYsN33VJi88b+NLC5r7KattrNvWJx9ZS/hJaPqksoEfB/kFQ4noG4o+fcTikurR3l5RsT3LzZ7yue7bEjyws8ZadV84EZ7Fi8A97zK2OGmCNoQ4V+KWkbEFo0J9fdlS4zOSCRbCO5pr0FLiI7CNThNeFPIECErBo+CuIM1gOUGx+7IQd+AXhSe/9+R847ZBXBGIsHDFQuovBYOMDVoagJrz2fF5Nx60tvc0PgpieCKQGkCJjAgzMrWEn2FQTfzzqwbw5x4bnwNPo+D1E65gCih1v3JQXT0wnRgPgQ2fxCgc4vExNE6OjBkxRzt7zhJLZ3xlq3v3ttn6ugb20bx559Gxdty9k+GAYf8qQGN3GPjlDDD8/NxQqzTsvTdv+orPuYvzLgQCjA9v60h7R8cNv0bvOVAXEWy2AhGRddgy/CQgP6yzTizFNDhq5yRA8fKALSiaCLzH9A8eK26JVhrwcyKWVOfuvhiaBFCOo3lS/5EnTAPr9CieDkGliVDnJAjmUMxUx+OA89LffOPn9sYbb1peSlzA7KOAEsmj2JV+GJzId2rSoe9LiZQyFynaj4fhNsLUhSvolHAQK7DDgBLvexXHghI6CuBDkqDqd9RDpL31QP1YtDSr3TGgMDbDPsVY8XQXVjF0N1oof4wbKCh+sgPlqY1h/75qLsYMw2ztrqs+Ux4MCebvwYQwagznKWF62NMj9rhwq3wE3naVgZskwHv6X+VGAqH+xiXQPdRUH/DtAucQeGBBMV9iC8T7QRlvvkqiPJyhe98idLRs9/rPrLXz0MoXXwtGg1TIF4EEZZu/2bLgXgARvmH2bPvw+SGlnzgFGC5I66csSEGnn8BhWgJApkyUdgkRqgNHQ4bVEAloegel37eU8Lyx7yc4VO++Z+2KBBfhi2MUi2eetbFLr1v5/IuWn+X0h0OBTYUKj6KjlS1rbS3renDk6uyuqu17Pk8ZT0unz4j8nlc7pUzpvbba2Fi/bfsPP9Pck0CLksG8K41bY/KCZaZOWW1n1XZW79ieFOS9hpQp0QYC3+37Fqasffv1F+3sxSvuqu4r7BOTViByNHvMVQaCXi9ZtiKbApQ1xy2y6g697Gpu4iHAaj/KGyuJHutAuEZ5RYn30w+EH7wMcup3ThvoJUjLCiJHOjLmJfiKHuBhgAKPoQgvGoIRogxXe2lrpYpWaLOnl7gATSmqbDnSeFVxbL9Ayfa+VT6sqrINoViQIqg61IoLEhCXJQhXVD+MJsJFpeKu/vvgRVfLxzhbCFSnfsrbiZcF44IVe7Yi8C7feFEwnqD3OQz0eC9IucXbCgUaugCVZMi5QUAX+XRUBl4ZeEe1WdmijfmsZfWcxCiGlOVbJlCaEgMr5FDm2baheUyums9xQEgXdIXbVjsonIHnMDtEM5RPDXdp/Up1JTxLCWp2lE4J8O7wWAjCe1c0pNlPet9h5MHDgXgQ1KHa7NiZ5Bm7mLtkz4w9a/O5Rb0f+pcLhYnYEM++8JI12l27fvue1/8ohHlO/c7lztmZ7Fm7kL1gZzNnIXXkJgj8MtSfIHjTlu5UxP/IC4Ve9ExjMSQVFpTsVH7JXpt53a6WL9rT2VkrdKuWTyfVJ6IBGrN9ta3d2bdcoWbjGT2bzVniTM5ahboHmW0nd6yTFF5ibwcMQxhQovof1CcG4Qa706gyewDUS8qBe3iqrcMAXeTOQayDIegXpEjQd3grDNFDj4mltmimHxgyeO714ofXTbQOJB4D4Hu0Hv47M7CseFSSifMYIHd8BY7gQEC+6ch4g6dDDOAmzbjV/HaD0RMg4Be+MNT3EQximWWk/n31T1/KarqK0fSYdoMz8tE8A5hn926s+zg9f2HeDZeM3za8Mxp5JwH4bw+yduuTcVvdnrbnXtqwpQt4iR0FgiZ6nA6BZhGt8b5JqKzExJRVcmWbKFyw/fq4/fnbafvph2l7/krefvN7c5IZ51yuAs7akp2z03Z5cM4W6yXrVHYCDyE2DrKIcAHPbe/cd96UJKiu5ix8tlfd0nPVRbyoVd207PpDOz/1mk2NLdnT6XmbyUh207hjezzHq6MMx+B0SXIbslWIMxXJLbq/t7NrN2/dsV3R12FAuWYsolDHgIzQ2d1w2SrELxDdFI1bX9+0mTnxlpkp3S8dyEW0xRcS1J+hPixGE1i4Kjos+sYWA9WBk6Sgc26gUJ6dnTXrsG1hbN72HixbbW2FUWpTFy/a+NIpy4/nLDdRVt2KklOUH/KtZJ2k5iayBXInMggyNZ4GLARkOdpceiYnNSEXIeuw/QBPh/jYaRa5uJeR7k59XH5V+5A54qDejfs3PN/8wpL6LshP3f2wWKKM1TcN275x84jU+AgwgOIPneAxDUQccOFlHwWT5kgagdjgIx8n1CcAzz7PB7I1XM5JQNrRsuP34g8AkSB4xfBqFzCcbvTzeEhoQHSssbxr9XtrVl9dEw0oaQBMWW5Wk0uMEoXda5XA8s3EP/xQ668CEPrhZvHe3pMgEG/6LwwB8MT/MZzUXjwAfO+QCxfH9yuTxYn+VwEavEkpj30f9BHjjeDEIoYIOBATdb8gksoztbhoyQsX3E2o/+Cude/cCsaQ0Uz5GV0BJ4FRDENs8T8OTu6BXx5Qkg7KjetwUA9KfnzppO+IoDZqYlIafi4I+7gIuApDg/wO2xbnGHBxAijfXnSGLvEEQtAZ0jPKwlh/3MW+8k5LSgTMt0gAJuV30qePElC3xFjJt6EMPTn44NqMlVtS/LHlHVxiYM6AxDA5lePYNNGFu20X1z194/ZFy45LB3NqS1Hb7e7bbqImofao0BUD54cXcykbmxXBTh7v9QH+cC/nOavEo8Aqd3P5uhXnnhZ9xhp9PHkHF25tx9gyVAzjAdd26OFx3gYoOZTRlzAMIzs2f8akBLphowN17quPPKLvsDFD5TFc3dsrzosbjJWoYh5kkLqyPy8acwRK5LlvBZAw0d6864EgUYKpI0YBBJWghFPnltPDI4YQyqFsVg8igMFzP+3KvYSzXdFw4fnwtILQxwcrS1KAehIAUM5jIxPeDSjSHrMhvtcMJy64W2akdKM81h9cszZR0i+9ZoWFyy580AcEkKRsjBMo7t52NR1jAJ4EeCFQ78zYrF+0DYMSRoGB+oZVF7wHQowE3BOb1pLS6Sco4B1THLcswhxeEhp3bCGp3nrLaveveRmZ0rQEh0tWOveCGzNCkMsAGIbaexse/NCvnWWvE+32SNnw06HLV5XUbrwd2GZRmFywwvQpX6GibRhpav26VaQwp6sSYvaFq7aUQQn2zWbPtup9q9mYythUP9alSidtX8pgekDEfbXnnLkWAAD/9ElEQVRV/fPdb33Tvv7Kiza5eFrKZNrKxbQVy6IHEng7arMf61ea9PldkcLd7XTdrd1d3VVnP8lAPAEFhj37gB+PmICPptxIwHwED76opHnPsYgEsMMowFhASXUjJqunGh8pzvcHJz6ORWd7CWugzEOHWvuWHQRPCE5jSelvtghwtCOGDsY7LvoD4S4rWQGhvm4SRJUnxyOiNDebonsqyjcIdKXIKx83DNCfeGfUara9vWO7Ozu2XxH92d23ZqvrJxfs7e9LoW7Y7bt37I1fvG33HjywmtrTUH6pTi1s2UAJVN4EVCMmAPOadrAt4d7ysv31G2/aO9c+ti31GSv2uDrTBiUUP4SZYPDI6kv4xfNSvAXc+Go7c0DjF9zgQcCKVkP1wVCALsjUxLABX+V+S8IzOGG/PQEPfZVazzC8NDnuWG3vZkSvkUvAB+RDc6+lvNkG0moKL+xXkbbep4C25oqlrd1PenBE+g6ZBmPG+Bh0X/0lXMYXYxEDJkcMsgIcUEE5wbgC8M3t+OpK9mOhyBvD3I1oQQxJjZGc6OFYomf5QcMKGlj51MDy3T3LJzo+7vYHdVvp3bRBetuyan8727Z6oWVNkf707pZ4ZMOaosc+9qJ8Pai0cK6Kht/DNA/EsHDCkIyeHwGe633oLB6e8UJEfPU0R/BVwE2a38FbQGmEB7YfJCqi0w28w/RM+CZ4Xkd6Qlr9IAQqP8pUeo3njsYEnmuOowjc6Cscu1zjJQjoS9WLuYU8Ab3nEfvwyZN+0UtSd0OzAL75jSdDuKjn4eXGC5VL+9iO4xmSp/5L6TkBH2NDSZwrv/3kCk8fADx3Ne7ZTsvb4NqrpYtU9DjX4Rt6pjw44jKJ8UZlPQJ67jJ2VK/N9X27d3vdzlyasDMXpzUfoxz1fDjfY0F57dRKdudm1i6c27UL53fUvaJpyiPwboy5qgPKUASSjF1PIfeUfimBPdT8urWetf/wZsFuP5iwX/vWjH3va2WbmcR4GuoC4M1Mv/QIvit+hEHBA+nB85UG3kIcnmQqJ349ozGe9XsYljGUo+Dym2CIyUTGiudfEC3b17zHTb9vXY+TwL59PP4oU3VnXDVZRRd/1f1kBl0OvDKWREfFJ5bOnbP5hfmD+xga8XDwIM2OT/LpW2tr1euZm15w2sXYXlldsY2NXbt44aKVZuaFjqArMhbZAkCrQ7wDshCtaDA3NI6oo+4Ra8DlETwSNOY7FemHK/fcaNLQXBHBdSNnbWvfWhXR96kxK5+esxznB6v+HRYcREspA/3H81LeHvxQvK29/dB5PbGU2D7KgHPPSo1teItvq1BbBnhr4YkgHubP1b++tUPpOEUBuaa9t2XNrYeWm5yUfDARcOseCR2XFfv9hFXWJGMkRfNPGn7c9w+EVoXiakFEffZs+CqwJslBmujzeOD50Ssork967xBC2iddhxBKCGWMfiA4vcqeZYoS5rC4f87Po8A9lTHIWmd7z621uNTUHhKVs2uFuQXLzkxZXoMBb4MBVPVYGG7DL3FBxMSACagRiMMxaaILAhETCe4EUH9HSVyIdeYRPoALUM5cBG7ZPiQ6cXr9F915FOJ8vggkYHYwRFY4vMwAXtbjAIIWETXqfeQSwUiVxy195pwlFhatLwGkf+eWSdJyphJQEN49HkIKroCjk+Ew5Vd7HcUzteUufU6fxn0bj4FDoP3IdptrIlYS0p99+YItng4rmvE1/Apz6DgIJR7Nmzq5V5KEgmCJDYLKI+lOAs0ZJ75iZkkCzQjC6Hv043u9RAwZH74/U++MflzxZE6KcJuYDfdOgtY2ln1c5cbV6OPbHIPnCz3084BPBlbaWFkoSYkpZo6PmYAwQ3CsxbkZe/nV1wP+jwFc3MAGK5CPpglGBaLbjy2+bKkszOF4IECeM1pOKBjKxy3QYja+TcGVgKPgNFOMEPfCA6v+EMA4uY4IqwKUVvJDyR0G9vxjVIpXsF3xalY1ZgqHDJqBKvwQCOmgrox7/QMHlEfgJd8CgCEBULJYkdcgcby48htvL5BwglDhRwgPoZH7jBA3JCv/9u6KG8gz4En5eNwEVleGtymIead9C4CERtovHLm3Q4wD1R+c8hvmT4G0s7lxXzzithWXrlgBTwPwDR1Rv7AKDw4yJQlX4EZ18b2iKOi4DOJloDJpM7QHgaFDQCmNrXRpSs8IeijBB0GNZ7iAqnz6G2UdHs48wMOgvvKpu4Uy3nPj81ZcvGLFU1ck2BEwUnUVLWRLQ3tnRfhYdQOF4xfFzy8JwXiSqNzsxJyu+SMX3g7uDaHywW2K0wPoG+EBgZI69aTE9/JSPDSPnWdJoErVVcNW33b2dn2bAXQs29xyJZOYAa5U7u3Ynbur9sFH1/X3tiuVuEpLPVf7E75VJ6U+SosuMM5afSnBUtRyrJCLXqBU0BdBltG8ktRLDAOMBmyryigP9jR7XA72AFNvxiN9qjGJ1wIKMVsfpJtaRkI4aTrJvBQQCaY0U1jMKE1OMlMjPe6BEEv9quU0PDC0pFWemq4hhaJd8BMeypxsw5Yx4ZWhrsnq/dXLi19ZV2RsYDmO9iuXJWhOebC0rNrkR2bxgvLEpb7CcYY1CZd1ooyrEFWGYw9bnJ+fytuNmzfsL//6R/betQ9tbWPTdvb3JT4qb9WVIxjBgStxGkcYVHodFP+OPVhesZ++9Za9fe0j26s2RLvEL5X3WKloJfbwqr14F6DEc8IF+M2AI9Gvn1+7bn/23k27+3DDV/bD9hD1kXDF6Qzc46o2m6orxgux5ErVPrzzwD64edfWt7etjjFBadkyQeyeksqlDFYHq5JTGaNZ9Vmln7PP7tyzH731pn1w/RPbr1Z9fJjmY0/jiWB9/CYfvjHKzMzNi48k3XCC8aVar1sbukha/ef4HQI8B1wh1ZjAyAB+K7qaGL+UNqRmFOiK0vo81/zEaJVuSWnCYKS+VSc6DcabppfoaLwIL5mqxpV4jcqui9fVJMi31GaMIl3H3VB9mFNSOjFko8AF+W8EMMbTWZpHYXCNgJ511X8eUwxcDQFKL9sM6FnmQCjbC/LtCib8+4kBukt9sdV0VQdOX0OmclquojGi+OkFzGXNvwg7Xp+g2Ef18pv+Hxl6fZivyNcOpONvPUtjyPGPhgJ/R1l4mY8ANDj0mctuSptqS0lSzb1o6gyO9E9UwXPFYOBxGCgguvpqgxselNcorikfmhK+A5A1+fRE05vJjB8DH7c1zhbPArYUQY95dv/mjm0uN+ziU4s2PVNWIqUK/8L3Y65eL2cP985YpTNmz1/4zAp58TwvI5YNoXkh7SHEeNRTVa3bylh1+Rn7i7/OWmUvYb/+asq++3LKSgXJz8JH/CGxr9jvb2l+NcW7piQbTaotWX/uq/PiX7QpM77o92N+zxYDN3KL3jQ3bjuvyZ9+WmM1aZPCVSmVUzqNdfU/2/+GZRPGUEdyBEYA90qMgHI6jbpV92vKt2DjE8GzkDJRvl3+1zsxsJKPRx5xAuBlGhFWrzftpz9912OrfP1rL7i3h4P621381V74mwr29nMPucK38IuesyXAtw2oXknmtupfu3vd+zY7taiMxGPSWRtbmFf9c1Zb33S5MlUsqGdEl/SuXlJ9UNrZ+qG8hI+UZEkMe831B/47Oz6jcpvS/ZDpqLvGGHIUNKYwoSw0dqNFEXgxskqPbWia48jn6HN4c9SXb+vvvOXnTiuJ5BnVF2eBFLRJvL4P/Re9x6B00PWj4BMKBAn53R0NBjHJjAQf3/c7Mkk0BdVMJt5xk/RkYHKq+44t/5cF8kThOTFvUbWBBgRR0xmwAQuPr8exaSSMJLsSeLoaHCIkHTGnjpTQtJh5c2/Tun115njasvMlEZlDpfdXBU6MdblL9FGKcCJA9MBWDMNKibAU/XUIHgxTadhrdOSxxoxf0d8xUfwqgBVgagVDY1x+JUA7sf6ePmeZCxedmPbu3bHew1U3AH2V9f/VABgJY5JgNpmEiIqIWFJXelC0bKdguZ4UKgmrIe0hEBzs7Z99YndvrNnEZMmKRY3hoTSMgXgcDP/9OABffgSNBBq2MfkRpyPlPg78fQmECE9u+IKBPga8j0SXiBJ+XFrPT3mhzPm2qse0gTHV3sFNTfiS8PtYUL4QWk20QA8fA+yXQxDI4haeCEx0FOiLax+8b+99/NEjgukw+DFA+hznbeBGFCmJzGW2EZyEO3DiwpS+/aSAqD5O62E2YhBYl48DygCX4ejaR9vh+/0kILibX8QjPF8xdpQiZ1pDQHmuvHs9BKoXFu5gOBDjAhdcQ0X58V3ci56HNovNR1s3RgVFby/CphSnuM4EDXTDlrfz0XYA5BMEDPGnSIHixAC2GgQPNfJF8JTQSBrlDW3CFZBtCjFgbECBZztALFxifKmvfuqGhOLS086syQ/cYRxAEfftBSonjOFY6OKUhimNz3CaAr89UKFwlilOiOdEpyjoHffa2V/3PvH8pMQf7CeVgNHaWbX9W+/439nJRSuefs7yi5cdj4xA5g2eDXgU8DeCj/ehcIaQh8dCuGYlrKg+rB7RXcL16MW+9rr4YhN+q0/AG6WE/kEZZdW0rzJsjLksZb0iRWxz19/ZqTatOUhbod/0gIQFCaQI+c3anm1Kkfzwo09sY2NNgu2u1TrKX7w9qTw5lYSAe34KAJ4XuNxKCUuoTtB635agdO16TeOq5+kzohMoCx0pr9TdhWtW3KlrVO+2aE5LV70jBVnCXamYt15SQqXmBivlzYH6RnkTrBFvAeKfYDxo9jPW6acsx4pyr6V+k7AnvPEM4yIjtyuFPp/q2xiWhWTaGl2EwKDQNwmMh5FMstb45LhNTE1YvjxuYxOTHnDRj1IcqK4ai1ncx4nDoLzjIJHUH4WbIIjZ0oRNFrM2PkYwR8azSUBmm4TmN94X+t1RO5o9ZCMMd2oTbRGOslKwiW0wXi5bQeWAHo8DgTEmW3Ilm+CUTeQD8mG+cU/C6tuf3LAfvf+ZfXrnrpRsyZZuxBPelKCpuVNTX7RZ4Wcs6cO4uLuyaj/78FP72fsf2PVbt9xjhHlLvcfUv+DGvSiqmldsj2tV9HLPVqs9e/PDa/aDn/7UfvTmG/Zwc1MpyffRq6d6bK4t2637y1ap1e2djz6yP/jzP/d3762seBm+Ch1d4JjL56cuPBE+u3vX/vAv/9L+hz/+d/bWh+9bGyNbeFPPRTuVjlgd/lv1xwsiQ8R5PAd21625HcppC9f39u9YzR7ajMS4kgR9Jdf7ekpZjKWC5snanip+SO9wOYeaHdBmkHgA1Jd81Fn0t5QCvyIgX2+L/u6JtvSVHDp5NA+9HsmV/TpKTSjbcQhNRHHT+OvilTH8HnQLGqK+9J88O5qt5p/K9YzC70OIeLjmIkDL8i3RQw06D3R9DFBKtx/m7OcBttdkRLt7GALIU5V5pBqPAfA9ajgIQP1o62Funlbzz8pjVtB49C0cIzj2mBi6h3K4+XBP7e/bqaV5zbshbz3gmHcPQLf3qyWN+dN2/nTPJvLbEjSqTgNOgrQU2XiRiGwrNbO338nbz356xoqJgv3mN3L22iuSZYZUCx83yhOehuca/AblleMY8czz5xpnvu1OvBuD9wFfIwZCLWz9g6+2djes/vCWEUdns2D20f47GtOiy4xx8WL45PD2eOhGp7YfFPODhdKoTiqzsbdl67s1e7Cy4UZe7ofAgUflNu63th56/tlx3Pr9rt29f9/eevNjW1pYtBdfviK6qPlDHmpjry0dTzQUvkif9jQm0ZXZnoBnpZI576d3fDuE0rQ2V4SHHcvPnrLM5LQV52assrFlta1t72u2qiH7sKWBuQdvxlACHyBvMvWtjiKwrS3RCqXJziy5IQ5dLCn+lkyznUEyBwYIZCLGkmgbsaTcc9F5hOZnJ9qqobFI+/G05TSL3Mycy7+hTxv+Dd9nUvWbPSuob5rgHBTBzPkMQ9jvQbTmiu/RT43RucoAE9UIQAj5fBkA6Y9T8MPTxxgAToDj2nQExFjABoPtgNB+UVCTB42eVW8s2+bbHxjxDLDw5GfnbeKpSyKyElaTKiMr7CRF/Jyk/erBraJfABxTPun4DtdjAaFVaZiA/7EARYgjg/B6cXe1J8FwG/j7MW1i1SI1KWJ38aLZ1Ix111atc/0TKYdi70/Cxd8AuLVUAmeeY7rSZctJoMw1RPT2UpbvlUT+RVxWa9a6tWHtu9uW6kXuZ0NtQRi+dPWU71Fjn+tJ/R4MSuE+4yT8P/xBsBQngQJAoFAGJZj4sYjH0IrHAYYALKNJEfWTgggOA3vJIIQnxUBgfBLxNinh8rFGCBHO9s6655UqSwl6XFoB1nPq6gaGJ4yPhIRlCPNet2rr7XUJ47g1HgUE+9nJvF166mnjfPmTAKUdwS+O6DsMvk1h/bblFi45gzgRxCx8VTxa0T8EBBUJ+prbwQPgaLvC6roUZykjw+79w4AxBZzDgBlLzpA8ONIgKM6j40F1cbozgsN4Rdo9A6Kgh853lI+7/es93O1Jw75vP5ZufN6rTPwDNwTHxojjQO+Tl+NxuGz+plw9w9hBPsNbNlyRFH68bfobnA8fwRk8DjpuWIkhxHwQTmhDBI2VT4zAf2NnnnVFHKBNeEbwPrEaDnAF3jWnfKsDwTWVDzijjn4EooQEF9SKEmIQ3gX0ox99qboSG8G3BOhvgPS1+x9Yc/W6FebPW+HUVfGrc95nMSDMtTbvumACP8MwgBeDezmovnFeo0Bb2b7Q3Lir687BdevaW/Zv/3//g73x4x9I4Lnvngs+1tQGPl3xxj7HDwKixW7MT09YSngblxLNKlyCbRVq53ymYqWxMWNPPArwt7/9bfv6d75rY2xNEP7+/9T995NkSZLnialz7sEzktOqLE6bTffM7NC93ZmbvZPFAnsid4BAABFA5P4C/Io/BQLBCQQnuNs9BiyZ3dnpnmlaXV2cV2UljcwM6py74/tRe8/Dw9MjMqurqlegni/D/RF7ZmpqykxNjaWsPoupg34ZZash4kBjepDfsGTzgeOUPiRbOu9HsQpr9kPoNEYks9f0m3etBCpZtVvtrsqW8adnPe+B6sTyARIQevivymWLQzL9kxQxp+++o4KOUkqGk8ZcN7tivWTO0v1d5yNs08gMagq6URl91Cgp3OzSQJJFNROUWFbXSNBZri5Z2bqWlRKbLeakUcjY0TNkDl+qli1TYAIj6UZGqbrsSx5oLyHFhP0DFbYsFO966foV++M/+H27ckl0UCz4M2xjGXY+0NjMZH1pCAks2VYxJz0wXxCfunzZ/tGf/qn9+R//Azu1vi75kfEIDpDVEYsi9wZjgRwPRBEMxRcoD8cMjga2umS2kvMsg4D2JkSV+P1dY9eIrNpP4kaiP3YPDmznoGZ7tbpHDRSKeY8SwAlC4slmp+vfWQqBMyifYRlDy7ZbI9veY6lGw3b0l+0iHdR/3rH8jQ4cPFWVu7qy6tEG/+rHP7a//vu/t3/7d39nb3/wIaR6FLwMoVbtHCQy1hNLeeO99/yZv/3Fz+1f/93fW60lGtJ9POrULZ6Ugv+rMAxDnhmKhrrpkv3i09v2//jrv7P/8P4XtteSzEgfaBwQKfToZBPGe0qGR+mBFPjIcQBNMk4ADAl0wNlcBFyfAvJN/aHK+094ydQpgU6nPoH3EUEw33DfnUnPoodxv4OXpTJK4iEaC76lY7ji0NX7iJDgHQDPMUZny+YbDqd5mKh96GGz96ahJ9XDHTgLgDsd308I3A+vGRORqLqmJmq/znHoVNzVjwC6UU59mpuTpWzbyI4HJJsk0mLWQeOQ0TsqRSsIh56PImobfQTfJxyf7yPRa7PesPJa1lbPyP7SNQBdrgCP6IZoxkXAQoODg6pt7xbstdceWGop50tDJtKH/Dr9qONQL+Q7si28o9FK2Y9/vWL/4m/O20tXk/ZP/iRjzz6N02AOGerTYWtXhic7RuVcTszmX0JO9vZve98ji4gK5H0sqWNZpDs3xdeRpb3tL9z5WTr7nJX1d010Lkp2AxbA2J/SMfQGDUYGciz7YvDIHd1z8eole/aFy5bLyWBWPxABQBFH8x2Jd4jv+VJK178CBf1P/+Pf2s52w/7gD75rZ89vhnprvI97jaB3xrJbfeBOYL0vnsDAGejLCsRTcWzw7sbnH1h+46zl1k8L12Px04ktXT7nuwWlU3mrkBRY8h3bO+yaQHRB3vUCN/zF/4ki6MvIJ9dSdpnlhiXdu+9Ou7CLUVL9ceD6hvNV4X9Y37FMnsj6oDt4/jCVz9LJOKqs+/Cens1Ifzyvc+ha6le9N5STtY54aPOW+icxsMKK2uStjEEFgMTB3kMb1cNa17SED4nCPOT4WwIaQ+QBH5FzdFadyxmIeebckwD3P+6Zwe5DD4UOhPJ4cAVDH/7GMJFB1ttHUU1YcXPdOwnvKGGek1HSyhfVCXmeC17mbxuYPcFrddw+8V8FYhwuxKPKBm+EYZEAD+zE578VoFwODEQGUuPAGUOc0GUepsxlvj5xOfPnY8BgPXve0peuarBkbPTmLy0hOhFS1cTfrv9iI+i3B/WAFKoURozGYzZTtnxixdINKa73epZpSonoZm38UMbFQdeGX+5asZO3/r2HEhI969/fs95HNy3VqAchpnZ89O5te+uXn4sZnrKzF8R8IkEVw3HfqUv4P/pM0jaWcjaqMYuX0XeNBaEpw7qqyPjmvvi5k8ATVdb2DsfkSThTGwYHuxJUaruvJTvKxqYgZVwapCvAuik6uQAob3/HmTTr5B4HHoKGYuw88fh6ksEWJS6dK9lKZllGj4wvMedZQFF799131K95u3L5acurDo+A6sdOB4SruaG54JUY1My+k5Q1SebbY4DZaRR735JvBtgaib7Gc7+wScwi6TnWgj/OCTMFCR+S49E/HtIXAUoExiNtiQ1WVyalPGhQ61eoAIYVMxkoIsxiMRuKYc07mOGG7RCmTxme4E/P+dZCuhYvfwj1mWvQgnPMDiD/0lJk1MHWleGMA8CXV6i+PnMv4Ry3Hf4TZvoPowu8QjPAUgAUjRA+GIByMJ4J48wtE64YAGcOMzCem2JKI8IJ/aW+z/gWi2qTjwvoYV/0FUI8oa9wO31E4sRtVxKouzsx9AzlY9Q3v3xLv1NWPP+8lJhLrjz42BBOcFB0d265kkJ/ha0fVw5xOQNuaIh2eYYkiDitiHAgt4M/S/RDYcn6lrHC0pq98NIrdu3Zl3Se5RcFGzb2/Jnuw8/1fUtlhYRs5Mfodnq235ShPsnZchl6UN+rnG5S7YSHjbq+k8BIxv6z187bU09dtdXlZavI+GVmaa8pg5scAKpbo923Zm3XWq2m5xgoJdjGc+zh7tBlRfoN4fSMw7AmnVl59ZHkKOHmUgUdXyjzHo4upY6Q9qL4FMkYK/oeR6awM0Eum5dxXbJRdslpsd2sWV/1zCUnxnKH5iRv7b6+k/MjMRQNEdYuGhGmcEB45vrCsng1YcVDy4sfEYXQVZ+SV6SbyFlrb8uakkvdZscOdva9PIxdaZTidWodFtg4YYVSSUreKXdgtMVbG03Rq4wZ5AjtZZlaTryRV5IzoVSGFlI2VDtxQICnkeqJA8WdAzmNK+FsfX3dnQdnT216WQPoAN1R76VcloqgexLi35Ch31bd6k3RaiZtf/H737P/3T/8gb36nIyDStXHB7PxjC12FQB3vDfkWDCrLC3ZM1cu2XNXL9oL15+yV198Ubwg5Bvoi9Y9x0Fhxe9LSz/wBJVSeDFMN0+fthefuW7XLl2y569ft821VcsOG8JnTobnUT4MS2A2c3lNepwQcnBw4DkXyPfAzhUu2GaAX+h0adEiivZQspCIB8/TIFzUGjVrpwo24j0qD0c/DgZ4DPjGyMfhw7KRj27dtX/5k1/af/fjN+z//W/+vX3w3tu2lkvaKuuikV2SjSK88GIB9WN2vJeTASD6QfGHf5IDwoEX8Ef96A0TuNE+wYDlt55Xf5I3inBl8A/tx7tl+BO635PRgc8jB7IvvM/loMrAwdXRs+2C8MqyGBlnHlotGuYYSD8eQEsYMRo/6KnumNJvIoMg14G+s5Y61C+8P8y6Bn5/Iugyd1B3clYMKGfy5NG9GPkY0Yy9PmtmIjvEHccY2DpPFE4Mbq+oXz3XkMaLP895HRndnxM9uBPH9Q6dVFtwok1B10bq2/7mphVuSc4wZiRX0JncAUl5Onb22vZwu25L6xlbWoWOQnHcm2IyBLwcg5tavWQ791dtY71jy6fZAa8gXq7xzSO70p1E15IKVEV1pc0BRqOE3XmwZP+fn5y1z+8s2V/9ec7+8R8W7dxZ8TcfMqIPaIO+bNfcSexysLopOcfyOewpDGyu1z2HD1GMrpdkcZ6Ha73dW/6bJQ0A8ra3/anlzl23Rgb66tr5wpqxKweyy9fqz+gd0LwbtuK388sqidBjud8kt2QHDxtWEi/DcYpsJFog3mFgIL47hHbv3/HoqiSTRsIHy0s/fOcz+7u/eVP84yl7/fXnZBogAzXGJFOw8dgG0R3oKsfzGEh+kc+L/qO+vuUhjkKiB1Te3meSu+KfhbMXpZ+Ix7b2LFfOWWVz2cqnlyy/IpmyoTIlB3zrQ1WEZZIjxqjkCI5o9E3k7bAhXbVUsfTShvX13SNaWU6pZ9hKkgiOkKeJNqtu6C7uVIgSUZIjSuAJD0W/vZ0t76v8mQv+TmhkSMCAaDwT6QetrW3PY9Kq71l+eV2ySg1HCSK8mCUJo/qBD5iw1kOIgBDA5gmA2R+Gzm8PYbDEDgRSdDAoRWSqn69tx2vjSuXjgbo8rj6jg/3gwckfr2THIBbGcIl+HUKCNZH5jPVbrL8ZW/GsFMEEQrSrgVRQR5RtnMFpsNgr+I2DGC37WCclkB/XZ/OwCGf0yXGAd1Ed5MLjCGriZ7w/v1odZmG2LnE5KHrBYSGMoijFgnIKjz4zrc88HHOeKJGkFIzUpcuWPnPGRrfFGG98bmONCwSpY2mG0QLutZ159ywc8/YnhkxSiuhYY7Ge9aUHmYQExoEUiQMx1B2SlapOEi7SpC2hOg52dm2wt6O6Stlbl6J0asXGUmgm97Zs8NmnNjyoOd7Y1zvPulgxv0Nc6R/OGP7pHB71uF3z7cNp0G+NrHbngbW3921Yl3IlDYDZTQTF4f18O/rsEaAvpRzgASVxHIJgHr9HwBm1+AHRIDKK4syv8wBP8/VZvs3M4nsABFC/tuPffZ/hGeG0CFyZgqmKb5xULsA2QAgXQhOlknnSMvjZLLB13Adv/8raI/G9Y2byaTMeecekR2IcxSeCqitBTIIcn10+juYZqFLkhHDH8ywg/ICQJ2CufL0fQxUD0g32BeDRAcNeuB69H4OKmWXOza4/9GroffRfnC9AHeFh+tRfiAgKKu+V4OyR1M0VHb9RR/RNCogkduTMiPpCv51+VAfq7aGQkmHx+4PB3/TZBUlcPwcwc+Ele1ieaFJ1x4uP08lnFCSwWSIybT99IiHsbdO7UA5CeCCKUwAcH8BstAE5KFB0cuvsLBDTD2NA71O7vF+m+AsROCzxOFweojZJUZv4DAnyC0cSbZWiJpz6Nle6l+gE2oySR5RBe+tjKWY3jaSEhdNP6+9pPSY8qR0kTwT3RId4vgLyIBSXVc+jNAK+aRMOJHZu6O3f8cgMd1JUg7OAWQ+iQVgWcef+jv2L/+XfyIA0e+b5F+3ClWtOo+gV/g7dT0grGgT7wBOOiaLE7PFA8tTzKckoLCQlU0UP9X7CGkMpWJ07Ynd1++TzG/arn/2dvfvuB9YdsISAxGySCaIpDMjmwZ4bcjgjCMNnFwAUSN8uS/wD4wUjNGwZKNmi/nAlWjgB1Rg0+uY8MQtvkvzx7QRlZJPtv9vtW1ZdWJARQKI7X5Igw4NZ786IubKxL0uYiE80e+LH0gsouGEVGSlJW0o2LZ3Q+9F3pExmWFIgWs1AQ3pfWcZjVuWNZHDi0EpICTzoDIQHVffgth3sPbRWoyWjvGP1Vs/aam9ne1s4xAGCOiDDV3WknX3RC4YfMpQlBC3xRpZcoNtgFHnEhY6UrINBjz4IjpO06sE5rtFmkitiYAbjIThgmNEnEgBjnwgDlkcUxB+JQsj69pIcGcfT2Y01u7BWtVIpbBFZJvmt+rrR4VkZwuoPVmngBPCdK4SXK6fX7Pdfe8V+/zvfsdMbG7qvr+dLvlSCnRUK5SX91lgQ3uk3nzUXfk+f2rR//Cd/av/lP/tn9id/8Ae2urIi+hA9SFme36KPXBAffPK5Hagt1P27r75qVy9etOeeftquXb4ESTjwd3qIQDyyZaI+Tyfs6UsX7ZqeOas6/t5TZy2vMTHBwFSlfIYX54P+Ms454FvJycCXKdQdt12r1w7sYP+m1MiWZWkP8giajisQwQTHwblNS+48sIT0Pj+ne/wu+IHKZneNifojljl+XQdOFZwPnidB/Urf45QFbxj1HP5M/Hx8ME7ALcWpTjgMuhpHfZVHPoe+2gcfdB7BO8STOEgI6k5GeLqei+sDgMM+55FL0Tt9mZRowZdKhBY5+HO6n7p7FfQbOZEgGiiH640Rp8PLP17nzgx0l2hrLBylRQcc3iP8xbkDEXGfn9d3/YUvEBGU8v6EztCbkjZQP+BQzDndJvUM/axn6DfR/CSSs9QY/sHY4C+TYMMVGdqi+6RsL3TaI3Jbz5Ljo11v2PJyxSqVMNtOhI4nK9V7iY7wxJ3Qxwz0+gX74u5526pV7dnrJGmnSaI3jWXnvTKQJwPxvz3ptJKrLPcU8qxRS9kv3l2y/+Gv18QvR/by87ft3NWPLZ8j30WQb8zYO+/fue2Oa3h9psIafQz7IM+C7nWg6wcunzyBr2QJraMMHM0Y3u7sV1swfvc//KkVz70oY3jduuMD8U/pZNIpJhjg6OTCxxSEq4HGK/2QJvx+1ikj+hizLEFk2h8l7Nade9ZEDxGdQFOdScojge7f2bWf/Lu37K2fvWO3b9y3f/WTd+3TL7dEh+JFtYb9t//d/6wmd+3P/+EP7OJlyUqKVt2RpcjjIBuDLAYPHq2gvkZGktAQ/sjOg6qk5OSu9Q8OLLdxwfVRlhWgW4foBHHgfk24kP4n9Y93jqQzpcXfgGGvE+hGzxGJ0N6+62ONBI44BTSo9FxYPolDYCz+5pMB6nT0MXRV8il4BJGeY9LIlzhUN1Q1ch2I7+6Kh+h5tnOkvh6ZIaHtfYYuL/6WF80UV9ckT0nmKFrGY9nZ27Ves+FKUlKNjZclHKeUzwODC5Ofz9cFZ7LRQcnqicM9MGeVz68DQgzIAVknGSmwYT7Hw0idhgBIWmd3X0Sk0afyxM5EIGJOngzxpOefHMhQ24fhHVOcK3UiIta3P2m/zYMzST8OIfTDAoDAYBRUCGHip6J+O+4ZQXjHbwdevgZEorIUhSkdChbKnS95Wp/jYMG18IwEBmFR585b4uw5nRUV3L5lk/v3LQGTn2PU8Xt8Ky4psPF2Xt8E0J/JhgTrTTHSXQlvMUwb7vl+4NLkbLJf07lOUIRWqpZYX7GhaC5VljKfl6AoFn0ZRnLzrCeK2XrrY1supu2pZ84Za1Wn1dTfuB0cnOATLjFGwu/ph1hICZehmGz34Y51tvZEB0UxJRlWw7jQJwDRLXkAEDbsG3zSeAQw3MdSgj0BFBEoi0A0yVgQl7MEEQkzfeGzEuofmK+D7hsQ6ZCVgizl80SgXNUTenfBMVPuPGBU+tgQvQZUtW1vsGP1UU0KXRD2hA7vife++uw1O0ekyzHtwZuNIGKmdhF+UNbCLPaq+M7sDPhRcB6h986H8ft51ZWZ7iNCeAqiafIUEGY492wMPjskoeTr+6M6eiZ8lcvWkEdwhVR3OptxWuk+D+tX+RgG7KtP5vpmu+OGDRnwcU5Qf5/51yN47SVVI+NzMWDw4wyIZ/HpF/fA4yA5gsuIHlSfsGRD0iw2nDGSRCc4igL+RQc6N/s8dOE0LCFOGbTHD90T9xnv7jy4YQndkwUnMei+gF/VU8pdfA7Br//UPpUZgdO/lBec6Mzue9ncKwWLpSQ4n4hwQFGgX4lC6dz72JWb3PoFKS+XZJAHZwPtCjMYJF1sezRAprQ8jVKIwZ1CKDSq46D+QMeO6hmiPMi3wDIJFEdfxhA9F2YvzTZkvK2srkoPlm7BJdUVPOJscAVHCuRQbR7quiehkxGcEw2urSxZpYqBnbOslCtC1zOq1ySj+2W8dhsH7mDY910DWjYS3bD9IDsUoGhhFBPxkdSzhP/jQGDtfDu5ZMnegfW7LacvjGToi2c8Q7j6Nqd2VCpVN0r57WMj6kcODK0wu47R1VHbJAdV574GemocZnD1hNoPn9R96rOu6kNauZz4zKS4JvyVLa+65fTOAmG0mZK6GscHzkXVQ1okiR2DQ0nvFc1MpBgyAzouhCUIif0t1b8TZsW7I9uvy9CQ4ek7EGmctHTejwE03fVkj6IUxwWGIrkZyFVA/gNkQU/8iLbiWOhIuaYNhA4zu19rNH2HAhTHhr7jKOhJySYyg4gDcNJidtBxpffoCCGvyDDhFhxHNMcyDPBFFBFbYdKmlPqfiA1mvrvqm3ZPhixiVuUtlXJ2+vRp21hb8/J5DhzjoOFdRE5gQA3VJhJNsjXkJKsxJp5x6tQpu3z+vOhpxXFCIkcRd6DvmYN8FKdOnxMNy6DLDe0Pf/h9+4u/+CP7qz//E3vu2lWXr3o11Y8O8QR4vPDJwdKLV59/1v7Xf/GP7L/6z/7S/vF3nrdCqWDNcUeGUM/qw5q/CkcCvMX5AjQnPJw7vWnffekle+25Z+2HLz1n19XWgsYv9zvwRe+bBcZ/ghwTGgvxcgVw4zssUFE9g+OApJaxsc5f8Ot/9Zt+GXY1rhl3nOM+DvWlJ4LE4lSfhmvheWiZhIB6gy/XI4qA3RIwWOL8M/BGX1etct0JofrhdPCyeS6qq9dX905lpcDz6PgzQSbF9/Mk70+ILroyIsUZPTLG75FR2wNFfufjIcn7pCM5DtWWwLPQ44kwEE35XZwHjf6f9Vxmi/ZUB78QAX0IT0irHixRcKcAB3oq96GLY5gLB77tYXQPTqOJxt0A3ri3ZwnhfBawTVrNifXaov8qvKjgNOZ5LChXB9tgEq1A8skYxuOk3dvasBt3Nuz0mQM7tykZGYHzuFxeNl7RkjgiSMKnuo32GrZ1Y2B/89Oc/fLtkl1cb9gfPnvPXj69b0vij8Patgzf+9Y6uGN7rTs2yqasXdK4LeMEXlGZkbOc/pAuQqJeZvfdaYAsiuw2T9araz78SlVrpQfW7RxYc+tDyxRKltm8aoPkxIpq5wpOFxzkutfLp80RuHNKdB0mMo7ahLwDWcgW4Fnxtqefv2TLS+Kd0Ih45adbu/bGmx/bQP2/vF6yosbm0nLRnn6VCKii3bv1wH7xN2/YT3/8lv3guy/biy9dtzyRNHoeuYfDw/Ug+IFon0kIgKW19AtyElpP8lt9PBL/7T24a4XquhU2zlJBY0clj1bV2A852zDSSWYsmdWsC6eSUZLjLHfwJYok4FbZvb37anfX8qunRXfSK4WfZLbkeiGyIzg1ljzKyaPAekTD45AITifawA404M0DAjRe2tt3JEMaVjxzSTw46B4DtrzUOGDCAz4xaCcsnVGdpK8VimXbv3nPkv16zfaGKatLQJtO+joSDMKZjnoS0DDzzzcJMBqiDWAqCDAG6ePgcfWgzGH9wPM2nOSIgGXFn4UAw8ID169Z/vSylc6fUceJIIS/pAb0OClGeuwOCl8NSKJzUOvbve2OhOPiMp0ApQil2EbjG4bjcErCQnEqDVSUm0OASJ25fQVYdP+id3rZGnTM4mJwHt1TeHE9nW6Oq89J5xEkm6ctef6yJVbWbCwGMPnkA0sciPmJ0SO0ZqHWHtvd3b6MneBIcVA5rjAd957jgLJ5B/RPtm6dGt/bs9GnMgK2b7tgcsa5rv4+t+7rC8eeDVsKZbloqaWqdR7uWr/etPSmFNX1FbtvFXvzrTvWuHXXytkgwByfYtTx9xj0K/odcMoH4K+7CMVE8hJoK1cvWXl93QYSPvsff2mtu/fCOPASvBR/biGojdCtz9RKUWft5iI6iAHjjSgCGO5JSxTwLsOwfc9dBHdUJr3VFkO9z8yOlE2fsUDZ1f3c+zjHJIrLAMbOTKgrdsfUVeWOpFh7PVn+IiGzJGGzlC7Zl+3PrDbYlWJ8YJ/f/Nj++t/9L7Z54bzlKzJSJMx8O7VxoK34cC+xBA6ztQisecA4ROgwy3tSG0IEAFl/jzoXCDkEWMs+Dz6zKGGlagiX2WNxPnVcQpPCC88hyDBgmXGI6w3/xYh1I5m+4Zy3kxksGXc6SKyW0XuSEurl1VNudDIbtr9NSPsg1FPlkX2ZiBnPbxCV43097ReUTSlWumfaV9yjOhw5Nwuqh+9qQL1J5KQPyojPGOoZv8WFMrsbiNcjK/2k+LLKjn8jyMFJvJaS9vWleOhhxz+KQQyuLIM7l3HhHa54d6M1hrGzRuUPSZSnMcPsftzXKFLDjgwTPetLCzjPvc1d69z9SH2Q9VwG2ZVz6h+S/1ENtUHlDxrbjss0yxpEPy77ozHryrvG5qCx544pV0SyYYstjxzQQbhjXOdZwKj/8uZN++LGDTcICf/EEYJx4f0k4LuHL+t1hEES2svWq+nhxMR5CYe0WrPt0Qd6WOw47aH63UTZSoM9u37lvL3+6qt2evOUjFqVq7IyaXhZynMd8Az4bvfV38NgIO0mVq0wIqFky2fHoSt1rcZzKtCfxgcOPHZK4HxfyhnLEyAVtusj2SLh/kUp3TzT7Q70XE9027NOV8/L6GYmlln00UQ0LwWMZIc4dDBsM4mhDMqyWWlddc1ZNTPxnRRwLPQ1zpk1wjjrS863ZUt06rtWP9AhPIzpRynW2YLGeVXGpak8GaZun6sPWdKgbx6ZgJLcYlcAHbt1oiNUL7UDw7/LGBOPhj8hL+h/8hfgaHZZoFLihJBEKeAUwCClvdSVPsN5QB8znokkCMscMFaD7HOjHnpUn9LbRCN0dD+zs+wY4Wt1nQe7Saj6dd3ZhAOBaBB+9/ReZqNRYokS6Aun0AD1IHqkLfmPIUef+RIFPZ8YdIwlD1Y6peqENlBPnEQYXpC207/qOj30yWBIrKxYK9WxN9u/sexyylqnanZ2c8mWyKmQlHLutBsfGJL8Vf1VJgVXpXtdvXjBXrhwyjbPXhSdDu2Dxod2t3fXfnnwK3cxiBDUHslFHfCmoZT80xev2V/9+Z/Z/+m/+Of2T//qL+yZl1+zrAyraT2FE8L/1RnTseO8Cx6o3yw3oB8A+il2HrjeoVLoQ+cxOu/vFJ7csSc8sn6c9dkhGgBHFbQ7sp6+9/QqxkxXv7t6vqt7urreBecqH0OEJQmxk4DoBefvuj8cfFddZHA7L9ExYAJMtE2f9PpDyTrqGurr98zMoHNuME5YX7+5D/mbp9/T7Fyi4c0zYEnP8/1JgfcByGUoxEP+hSuP7siIF5p4AnzQ8SedQW38Uvz1ZmPXHrB7i9oKXnEU5HUfsspZJv0qPuaTW9GzvvxAf3kH/cF5739oE8NyZVXjVWNR+ooq5s9wDQdGow5OJ1apiBdpLPmSiKhcffGokmQuaynhHT0Yh+NBvWxvf3jRKsWhPf/UAyvmcbEECOUG2kvmMuLj4uWVig0yq/b2jQu2tZexH1y/af/ghdt2ebNpyzJYL6y/YDny25TXrFFO2gflLdtX2W+XbvpuOFOZCF2Jp/ZrbAksGS05RH6cIE90XfSDPoAuQVmd9NjeG71vW7vv2dbdN2z5hT+yRrJnn3fet67tWxa6EY34LgpxlJ/AaaJ54Lois/yzMpxrOMagI3QVtrJMknNG/d1rSNYNUrZSXrYzp1dsfWPJnr60aqfPlG3l3Gl79ZXnbUX67N/8u5/Z//2/+f+KRpP2J//oRxrHOCvRWeqhXfkQ2eTvwpmuNmcq7B6R9jHGklv4FToipMnOB0T0Fc+c84i0AUuGNebdcFe5fdEUuWtwgJCDQoX4s7yLcYkxT1vQO9HTMtWKZaT7DlgSpHfisFdlbETCQr0X5/2e5N0OEXGSXfFSxFBf8V/RCVEiAMspPLeX+CV5FwD0Fu5LZtSvot1Oo217Nz+3B5++b7W7DyR7VmzlEnkQllatny5ocPhw8Ye/Doi8o2/fAMAsZKSlKjKOTlCI50HDK/q2AFRm/+4tSy+vycAP4SC/FcAERcCjlIh0NW3Z0zkrXTltxYvLligJ+cLmNwUwxVZ/ZPW2hKvqvxBUH0kMH1C/K4ApOOs+rk5PAM5Io8E/ywQeB55FFfpgsAk/TwRfofwpaNB59MHpM5a6/rzTzOjtX9voxmfBqTXTdqJCOj0JOf09UqMnfS/t8H6UEShGl7p5yyZv/sQGH/xY9CSmmxNjOHvV7OnnbKz6WEGKYkmMuSohsFL10LOBmEFis2JZKS+Vp2XUP3PBMmsFF9Tnrp+3P/rf/JGdrUgYf/GpRonep6rN4z3pYzicmx1LiFn/TGTgTJjx13jPyohZSdvySy9Y4RTr2GRUewgWT57cbhhUvJxgNsT7OMDId8aKQyASSAsBJUlMneipefA+kpIeFBYJoYMdMUkZiTJQH9tPKChdGU9SlGGqJwLCnI/qyV9Pbma7lh3flVHzqd3uvGnvHfyNpcdf2L3ctv2m8Uvb727Zbv+hfdr5WAp433pDkr2xDEo0QVcd0+bWzbfceM7MrJlfBAh32jANt48AYQ7tzZ930DP9vXuWXlLfEsa/EKB2KniIP5xBCD/3zkfKhYMUbmaCU0QByDiPTtpARsBHn37uvG5pacn33ieTcnGV5V8hkRrGwmw9CZnEMEtH+RrwplPmibTBGHukn6k/wHkJYXd4MCte0S/9bqOokO04LDkAjx61gId+tm3+fAAMQJQljxbgfaK3xp0PzCTYmfWfhZAboOpjZwo4j2Roe2SEaCecwlHd0TnWdcbREMKdjH/MvbQUvBinRE20br/vikT+zPUQhRAreeqXfu2+sd1kZmnTn4vb5qAy4emU2976VN/7lls5q3tPB2eBxve0T8GnaIr7Zw9msr/3ve/Z/+qf/lPvyyT9zrhTH/L+8JyMmklXfY6xomtSWlrMHstoZC9w1pPu7+/ZXlNGRqum+/uWFy9u6PFmvWZV0cm5S1fszEpRok/4Ei04+9R/40TGk04x68z+2YUCOyyUrV88ZVWTESmjj/p4z6v+zHpjpGG48tu3BnT+PpHBSWZqGbWMYSl8OfFdtuZCWRwY6+qJfAvtxlAqSyGvrq6L/6yK4fQtI0MzJ+WS2SrSDRK2382sSKdJWSkztlKWEOex52CYDDueQI8Z3/5E7ZF40dvd6K21MY4nRlLIQaYsA6psme6u0wpbTJbIGaB39FuSA1LgMfiZ6ce1zpIDZgObUlxRcOHm4gROY+22DHC9KKu24TAj8qLd7gTDvB+iwUpqc0E8mtll+grnAVELSD+ZRKLxpHDC8gPxcimiwoY7JzA0pTFbRv2AnAFXvV7T2sItz/cHUvRZmCqceGSGzquJrucQ1UA9WCZBRw1kVLb0Gx6RFw/GIGXMkOwRhwLRC7lh3QpJ3V855YlmdYva0bNGo2bJvmRoRrSC4JoBaOD+7p796tc/t1Qrad8rfd+WkhV7rfSK5ZGF0ClhvfpLbf3Qd7ZAk/SzXoL2hnKIGMl3H1o3u2SFzLI9X3nezufO2w+Wf+DGH/zC5S0sAWJNpK26dtouiY6vn1621f59O3jwodX6+0SPe1t9/OteIgF83ERAqHof/rInvidajmHqPNB1vcFDtJF11BCHAePDDQnVgwR+ISIA3tJ32djVb3fIaJw2Rz3hnaVDRJYcHh2d6/mY1W/pYNCEOwD4zNSRLVJ9m1SVN1B5Q3fghUiqhH7zBIDznmVKsT7FWaICiSqAHigTfa+s/h+or0cRT/xtASOcg1IKeoEnicNZ5l0zCY5r0TTLMA7aTVsTH10WTbVaQ9tv1zVeSVgalYGOiD7AQb3oXwFOA7bczJMPRed8OYLzzXCd+0ai3cGyjOydHSFK/UtZ4mNAo65+1fdKVVSYUB0XtJk16QRK0ZJef9V+8sYPNOYq9upzt21jRbpK9Co3KsWvcAhSBXgaB7J0r71st7fX7fmn0/bD76Rs9XTeWsWxvd+9a0ONW4xPEi5vFM7b67nv2UbilH3XXjViwbyn4AXNPY9KwNHtCRI1Lg9lhPpeRi+OapbQcU85UbSnD5YtffO2nbnwe66/5NQHa3oGLWMk/gsuPEl23AjhD2PXJ3rEpx3nM+DOCemTLF9g3N/46JZ98taXtndnx975yQf29z/7wi6eP2PPPXPVivDvflN8STyDyQn1U0E87gevPWP/7J/8qf3X/8f/vT3/4lP4slWZtvQTGe3oV1P5KltMbUpXJVdFj3QpCRbJoeDnVDfyBnS2olwOsje97qJ7T7gsfhLnMvBoA40jIvoykhu0FwceYwC8oyf3tu/pV9KyS+u6r+7jh0i/4HBgS1yWibJ8VnQAn5dcSAjP6FnARPeMWVIxnSCb+PaL40bDqueeVnUCzfUbe94ezwMhPlC/ecfyS3nbuLYh1SVvB/duWkayJvV//r/8V//XLN4FdVJvOLFSToTrRXx1cEV55jNnPn0lgEkOpRzgbSJh2jyRLALeiWHD38WgGiGsHtyz7NqmRwcsMlad+Z1Qd/ec1vd9nVmyqs5zpQNGLYasQ1pSdOfXBxSIRgcBk7AcMxN9Qv3CWqcYJh0RBYnpKmUnwt8eDtsdM/+T8AAgcCBoDxtfgMt5mO8b8B8fTwp+P0xUTGYiJRP8B0OOMjgerfO0/K/wHiA8p/Jg6LRxadlsdc2kudrk5pfCe9OF30BKXVICCC9wU/w/K26ey0R9FL8zwukUxHClRVmiozaoHcndHUvdvGmJWzfNavuWKBZtcuGiJS9esezqGb2TNagFGeprzjA8xK8kBpQmJF+DeW3JMutFG6faNk72bJSVYpceSPmu2XtvfCFFbmjnr511pX7CFquqVpoIlRmcMILooxhf/l2f6feJ3tcZW/P2PZvU65ZWP+AVxsjKliuWW5aBlYZe/ZFjwTPHHuy559WjnBYIxVlgXRh97UuociEsbBF4mGWHEC4JW/IQzNw3FL7Fnq2QTkqZlkJCXgUxbwQNXuOTAL4xxlssg+3E+iLccHCoHr6FKEyaOuhfWkdZNITR0ny4ZxtSsJ86V7XKxpKVhLNsuikevCUFYFeCvmeftN+3e/sfW0X0NKYsjNmkDOMpcqX8CY+NT39p+VOXLc+6+ePworZ72L6+h1niUH885iEzMdlzI2M0BrXFZ5Nae5YiJBFDeQGgEIxk2LHlnxvuqkNv55b6rOEz3bMzBtA83nuEabz7gIcRHmyZ5aq2sr4ZjB0ZyN36nkg+eMuZzSLrOUZnQsYR0qWz9bHwm7PC5lUvxxMu6pqHzFOu8IyTAg87iiGGd1/GcNoT9B3Shm+b1GcbKcZC0o0u+o18ALwHBYAIgThXgSsowht4pG3UCSXCowMIUVQZGPi0K850zD2dux96IsPC6Ws6dyjPhvVt0VRYN0md6Cu2r/K2RH0FDug/Zu098WCkXA6au14f2uRGr4B2Nj7/pe5bE26emoZROm322x6JwJaFudUQgeAGjcAdIr2ODYUjZo5wJmRXznjdWEKBIuz1w0BQPTzSQQY+daVMIl/iA2dLWkZwPqFxoz5o7t23PSlRY7UhJYMLusVQrPUf2kH3vrVl1OE4IBP2eJix/r542zht2zUpmyJVTHT2vh9PkvbpZ1/Y+++8ad2DbatJNm6ur8jIzoj/qkwZ0dSVHQLoj8JEvEDto4UhykX0cvC5NdKrHvnBDLosbeuMSP6VlbGXsm6z5jkJWBoA3lsDKVmSsb69oGja98dmvIimKLvEPvsp8WrYu97fHTI7n5a81ngdh5lVSSqfSWIdNMZ/u69BLZrIDxo+q05Zvp5U/D0v7oQuRuI8X8+qMirLq3pHGFvkfOiNk54UMZOaWNk60mWq1hZ/J2w/K/2D+0imSJ9RrawM7b76luUazMgXy2UhVe9T22W7S39ReW0Zdaob2wiOpNhmJz0rp1X3pfOSfZIrMtxInJkWzReqqx6BMdC4IX9CqyPcq28ywh/bIbLEqNNTn+HomqgvZbA7/1Kb4dH9bFgKkmXXKdUPAyZEFo0tOWj7bxzEOFmK5IlQ2z3nAmu79US1lLei5OuEPsUgUj+w9Cnb21MfqptKqrPGTVPyuSlZDa0S+UEdx0nRst8P0Qs7ovuC9LaqZGylIoMfvOiTlmHkY13tHuvcPJDA0vMliB5iSKj/M/0D6+cwHkSHSbVDYzWXyFhmQMRORQyYmVpJWhxK6qs0Yf5R1Bh4mmTXpKRLl8jiUMNNoToyyx3JEh/LEajbpDvIkPD+TE+vQbc4HTzPDuNKcjN2KNBmX7IguuN7QvcI7SHCAEM9WnbgUQp6Fp1Ggt/L1QN+IL/dgQSHVBl82CEgp3HSUts6up/8Id4m8SNyQYxF+zjnALZmZCcDtpakLoRvp0SbXO3peU+WqE9K/cZyX6IjUqLNJRxaBRxnwoUAYzyt54b8VtlJtYldF/qiTSKWfHLJ6x/ey/+ZESH/adffwVe+JX1J9D1Uud7vjEcZkSSx66luNekd69JxyuKVYxmb7PS4qt++zStHVBcRldMc74K/x7P72C44yVie4JHTUV2oDdfVLOvV2bZ3KBkq3U6Xt+7dt5/+zQfucPv+H162larkpfdvkNuUnXW+ntE4K9vW3bL96r2nbGunan/1x+/YmdM1VU0FqyzGRVr06zQP3eE8UDnuENV4+OXb4i1q1O+90LbVpeAozSVLtpq7YtWs+D/LawRwUY1Y/5tjJy36X3KvdyB5yTPLYVcAHKpTOtQ9yIjJsCvSXpb+JnmGfJTOMLzzsfhX1qqXXrV+YiQeXBO/GVkKnUR8I7uy4fwrBo/4lGGLwx6dM8ZFDJ7sU7wlJV6XEt5K5Zxku2iSJeOVgq2srNiZC+vCS8q33sa+zK/jDA9LVEfdgd2/SzR62l7/0XWPSvClFw12yyPhIEvxRMMa4+gw8G+iJ0Rk7hTwJRKuC0tP0bipf/yu66uVay94PxM1MOoLf0x8TQbeluwSuQYS0ickp0QbyAgiDZgky4gX8b7+zl0/VzrPkqmEvwcc+ASd7EPPTSS8M/nQUt1So5Zlhhr3qkcW/qhxgFMD+Y4uRF2GjX1r3f/SUpUVK56+4HgeipeDw7TqjPPXiYe8Qncf6H0Fy8q+TIm/TySXkgi1Si7lB0KlL4EFIX8dYPBhwENgfPj+xCBCw0Bg2xAGvivfauiTAO/lcxz4jEBdCg1hzmIshwP4EJxJnwCuwJHJV4aHz0TP1g3mOmWw3wzodWLkEyvlU3ZqJevMuDeAucfXxRgRKjCDr+U0eDwswi0DIymCxAB+HJzUN4+DRX3lhjyHhAlhfIfAvfFxCIvKeBKY1pvnJSQSy8uWuHjVkteklKv/kzL0Jze+sOzOPTslo6/c3LPxno666ESMTBxPSsbIBWuyrUFfq1lif88S2zIO7tyx5JdfWOr2LUu1WmanNm383As2eeY5dxpMyE9QlBIixdYdJCrLHQZZjY0zFSkXCFgJ6KSUvrSU/hRhixL2YsQchI6iQJSXK7a8UnbFK7UmZie8jVhyofJCC8OIjcPpAnA+fA/fwq+MeEVOikrr4b51azKaxFz6OzJGOhqzuOLjx48BN1AwwsWc3Hn3mPENE4ZZeuJKIk1OuN/XWYqhJ1mfPNffA40jxtKSlNKchGlrf8eGYvppvLwngka7yiWRTJrEo4+rr5SqCco7zDeqA5hjVpNdFdqtrr3zm4/s4PYDK6+uuTNhRQYizqaSDJlTpYIEatPOF7N2Pj+x5vAzuz362PYG26F9MAUBvIit/Uh4lKlK4TihXq4AyhBCuMwarWxhpw5xY3seCMd1L3WRNXcn8BaUPNUryeyAgO84I6TpuINgCqov4X0Yve5QiUHn4fVnL15x44GZUmZG2fKO8GHCwytkhVbzBhhMGkODlmhXaDiy/l+8kb4BD/BFtiv0vYtVj3CDuLve7wYkYyk+B27UVowVFCH6LOzSoKbBW1FQZnE2ILIhGCqAz7KrvWGZBn1A/3AcvgNjmjOUe6jwCB8o1Srbj5hedWMcWRD3FQoMkSG+nZXw5+cwwqB1jPqI90MT3YfiJ/mK5VbPe1tpD4V6PgPhDXwwc0F743e68wMnQHNHbc14hAFRCu5YiAxWymCmxXMd1B54RIIYhjuMeNfi45xlpFA+aE7sw9vb1k3JeNY5ogOYpWKHgA5JXVlLOxAfm2ikJEkqXJE9Lz6pfiyVWYOPkylpe+Krd7buW2Vl3ZaqFStkpcxq/JCN33IVpyOMdeo7kILTbDSs3Wz6rDUGCpFX7URBxqH43qjnOs9QhmQuyVII8UAc8i7HRQPi9T7jy/jQ2ERxHTttid5Fax6GnytbbiQlT+jxmcXKquXTMpxIeqZ+JkJhLFofyLgj1HsomsDJ1JNiuD8UrQvvJkPZd0Wgj9V+dItiNmmrK1VbXl7zdaWZYdNK0oXYRhHjgzgC3jfOLslw6Ft3956xcwRr/Q+6YzuQfGnWdjxyAuMbYzUvI923iBQmW822HZCfRjzb+1VjmNlojPNhnwSHRBBAa1K+9UC8qwmRP9A1jhEiAPLCGYYG11lewFIjcIpYgWQYZuRqxADOqZ9IPJiWAYQRwzn6BZ0GpZmDsU7iQxwQvAtHAjPaOH1RmgkFR/HnWlcyoVare8QEy5vc0FXt+i7SAl3Tdhwc9Ct1dD6ma4wTAH0vMezYKFN25wQJ6Vgaw1XvZ5nGLBHx30eOSFOM3hP+qnwp7H31iSdFhOeLBqhvWvSTZRkNxh98mvv1TxQVdgJQGxlb7sRVOwbS8egLnEos0XC9U3Toxj+RMsIbzmzPvSCZNhYNePt1T3yEZSC6Bp4xRnSdfg55B4RbcB+NiwHyTe1lFwTK8R0U9JeOnHQ7er5v5LPg6KufSVDse8/rHpIsslSHSRQ04746nfoGHE8sw/3SOxg7DlyDQPQX58Vs1OghfsMRf2NIZgfBsRA7HwCMIvonBq5wblEidZYmZER3OO98JynRMM5WfdM40v/QJf0T9RE0noUmRbedscaY+qYvnHYkiLoQtu7TTcFhI7ySpwADzGf29bzzTB3Iiqzec2gawOMinq8jVa1adm3VcpJrTDqQmPTtX9yyrZt1e+n1i3bu0qY7WYc6D4xGqk+vYg93l+zTzzft1+9etzc/eUYG8p79kz94wzZPSXam9bIITXFdgtMAqgwfoNnK2oOdom2s9GxjlZ1chAu1sSsjMJ9alsydkdMx6DqGLgZr7JjPiO8hgw51EPWLZC33QNesvce4jWVf+/6nkuE7VjjztCUkq/YHB3an/ZnkQM2dBsjtWaeBl9eT3JXMZZLjEV1HfT6UvEhJ7yOClPYytj77/EvrtId26eple/r5CzqP/O57aD/R2eRCCI8z+Rd2QcpI5hU8cbju7YaoDTekpU9r0In22alAdWR5rXgqNqvrNaIV6kZZnQd3VFbfCqfOSQbLbmvUNFbM9re2rXn/ofBCYkmWcuR9HDEe/Vn4MEs50XVFG8P6nu7dt/ypM05HLM8WM9GzODFUZ8lr+hVnBV1KxHO63bCy8D3U833VgZ0j6C+3e1UGukRnW/VTnYunVT/RL5PhI5J+Q7/oDALKZaeHQrVgrd1dqz94IH4heaLfyVI+7Ulz8hLAhXzGOgM8hRFT/JoQEygmCZ+YWBeBr28Scxvj/RMDYpB5sjQxfe+5EyB+z0nlO+gdQwlU9mpPRkouQGvnP4uA86xDgfF6IkkE8rcMGBuFPGsLQ4blckHKjGh1MNRAQmDA+BlQUip8XdY3AUJjUBQfhVlc+0cDigHqWXEXwMyd0ZlDcGY28x6+TxluBEeem79f94YkI3gwO4z+cD76fFvgDB+HlgzOxIVLlrx23ZIXL7o3Lrf7wJZ371j63h0b3bxrpsFmO9uWfPjQUvqeunfPkjgJ7tyx1L6MH5S/y1dscvWqjS9dsvHmpiVkLNmSlA8pWTAJlBerZC11acNss2DDFMpN00ZJjRf3+QO0Xfdp4AS8JiF3231Yt+0H+3b1+mn3trrSJrpNiokQIZEQU/HRqfsDbmO8PYpDRrJYlH/Pqj7ppZIUz7Y11KZeuykDU4KDOpwAbtCJXhlD07CpmT6dB2do5DXQPYRPPSIwZsCVJcIghbOpsTgDhB8W1X7CC7MYujIcfDaCOpwAbjCIYUqiBKXiMfX1tbBiwIvq6kqe+ur68xft7LkVy6j/47BB+iAjgyovBZboBGHHyjpf1Jg/VcjKOJGi3HtgbRkRXpaETfvOB2GZQuXo9oqzgCBjxo3x4aHsUf15nkOMQ3V9FF+Oezzh0SzCInCnjofJYYQGGmKGnkgFvPGzuHLHbY8tlCR4JJyjs14/+ByzxOCMffcxCPG+g3t4QhIjWXgtrZ7yZG6ERWJ8xvkN5gEBTEgf2xIRphmddRoJystMH8I3wI3qygw+35mtB9zQVtvcAAd0zZMQyWA8dNTG5apMHZ7fIDLo+c01DG2fJfIZhkAX4IPZenZr8HtnweujsRbhD2EPnj2aQv3l9eiIDlSGn5uWKSNB7/KkVax/9PerfiietEW48B0T4igEnsFpoGtkaeY5ZuJ9OcJMn1MGfYexj2JDYka22GI7So+8IMx97mAHkAPJ85t37lqpumSXrj1r1bVTkp16N0pkadUGkmnwjs6+DOuWDBSfnS+oj0nSmJdBPxLeND7UB2Tb78qw29nZtavPvGSvfud79uLVc5ZB8RFtsK1h3FaiA5hpbul+5wtj9QuGmei9kaxaUm1F2SOJInuJEx3micfUVhIx5vI5y0D3jEvRJgoV49NnzsEbhoLOgyOZbq5s4/QQQ7NSClqQYSw57Y6QRFp/xccxvGT8MEuPE4gtwNgakDYKw6q3lDJ2WUhX9HdguYQMfdYwi1d71IXGBdnguxqyCbZJ5J3pnHQ20SkJycSjMKIbbQz4nvApo7rVsh5Gnkic5RXgCucC4wonCskTyREAPSFB4lB2trWEj/G70Ql5R9ri9Tj1ODD42akC3QNjHMU6IT2S53AwYNCCz4LwmoA+hCdolCUFJINkLAwcFxiqeqcqiLFKJXy8C+/uuFE9qQPAea+76uoGrO7HcPW8DWpjv7WvdwrnmWjJj/oJpwFbNbIDA0ks6a8u/Y6hy5jVCzOjtjtHtnd2/OB9XHFjUO/3iAL6PBovAGH2tJFtHTFk3amh8khazHIIDehpO4KBqO+SS+5J0T9wzUESs25ShgVJraXkE8WATGz082oTXaxxJ0Jyh5Pa2xNumQX3BJGqG3ibMAXeDNvE0XezB04rcMhkF44Cz/+jvzgMcEr4cgO1dij+4odoKO5jHEPk1MKh5w6M6Bh0e+68wIU0FB6Q5ZRJhn6SFA5on94dH6y/dxkKLqmTfqsDAp71LOMTAmXsUib9Ajju9RfcJnUup3u7Gg8DZLaAqIUk9RSNzfbNIXAunEfme3Skvrv+I7qAZqFLn/xR3+Bk4khqnOAURG4UszKqS8vC88haGnNZ3ZdjzAlv3qfRof8CP+BDffmtv162jpTK9ESGahDPxbLSD/VRYnXVxtKHJlv3NSa76s6uXX/xlH3n969YiTXtw7zt7ebs1p1V++TLS/bORxfs57++YL9677x1xjm7/syBvfbSfTu/dk/8U4TjmAMtOECCIa2v/jeuM3W9eZs18im7eGrgkTrgi2Uq9zs1q4kWPHklDrToLzII+e6Jj9VnbOsckvkdOm94tzsNiGwbk5PocHkb8omlec07n1h+/Zqll0+LDxINNLHTkv9p7AjV0bcFnAF4OhM3GPvz22C7bNJ4po7uNGC8qYyVlYr98IfP2vmnL1h1SQZwKci8gYxxchRlV6S/i68DPN+qtzxh4vUXLlqpIiNe57D3fHJU5Xq7cDISdQbPE424od9t+d9gzKNDSJY9uOfRhtnVDfHlvq6nbNDWveK5jfvbMsSlIw1S1jkQLjU2kXXQInijLPAFP+/X911Ws33zUDyY8cMWie5EQCeQHOE6tgdRDNl+3dgSOCf8FVU/nIB9HAIaMzgjEpIpLLHv7dy3vNqfJXLD2x+WgZKIMsaJXqZ/LStulmxNOFy5ct6WL521XFVysUI4nRrLbNdaIW1LzCbijQuPfmMgUp1+poCwEkH4Vi8ScD4Dqt+sTU5UcRpEDPsEgPjjcvl+PIR3iQu6dyZGThCX4W/8fRFwzZUDKU34sjwx4GPq9k0AcqYoooiXJqyUs1YppqXc0FoGjAiHDwP3m6wPRT1JcWIefuNXfHfMWBcB52evxf266P5gBEuZk6KY0CCBpmLgufjZE4Fyj6nLceB3qw3GencpJrlTG5a7csUSzz5nuRefs/KVC5bVeEptP7TUrVvuPHDPOgLi2lM21n2Tp5+2yZkzllhZtYkU64mMSI+goNyZOrEOuJ9q2rAopp2XmCd00xM0BWMl4FKHiAUlF9rmHPvUfvHpffvwndtW1mBniQIzLzBWmCGz4jieFrV8FndhbKlOIylKbdFcU8xU7y+tFi23tCzG15FWK8aUD8z1WIDBM/PRkIJHJAVtPQHvGFa+dZr61Q0RMdbjwEcvioiU2XBvxPxmAMWhoPPgLFXbt4qMicrK6WAQnADwDcple52YBgO3CJ9ZYDwyq+PbvC5oWlPK1a3bW1Yt521Jgg1HxKMQvQPNUcpbvroqYyRp/dEDu9H5yHaHewE37Zre1wmG4LzhOQMYSxgWSWbf1ffRWZ+BBmduYM6D82YpssJZSM63uJ/Y5x3nQmxoA4S6YwQx43wUVKZwEyvSCHwMBxdaUsYwYDgniej0NclVrFarBYVTz1EnEgwBzZ07UtpnEiPqnnlwpZX2qs9c8aFfcJycAB4pwZiK8BkiAkTbM84lxnEoN7QB50nAa8ARwtxnJIgu4LzeTUZm6u/bTcY0r9+jnuSJePc0ikDnUAg4N71P4HhhvPt7AnAf1Of3AsinyKD0LVGn90ohl7JDecwOhbZFNAZtECbdl1JMlAEJEuccaeB23GuGJRx6YbYiZVE0E0L/de9MPWcB/H/60Yf2b//tv/YZnKeefsp3K3Bnld4/kdE8TKu9hYSvASbRWA7FT6ovYfvs2LCaF86krNPvSdHZ1taW3b1zx/akWE+SbFmYkIEl/QEnitqNscSMHQa0b0c4lqEs2cBWd+zEIIK11jhrmUFdBg3rs2UI6RnXO/TBoCLzPuH4CRmAGK8ZnKHCP0Zvry+DTIoiDlK6REhW88Vr9TyGdLPZUJmifekuTdbWk5dI72f5AmvsWX6AMyEtBY7EhL3iBTc4E33Vn7JE9yQFHI6kgGpst9ssA1DZCeks3Zr1um3bk4LbZhp/KEUaemY2T3ytnEB5nkiEpN3wIYKB3Ak4i91hKbzjYPEdKpCb6jZwW5QMg691xJs6LN9SWUQbFAij6NV8yYHjsikdTfUHx8z2k3CQKAdmxEVwTlE4KTA6XbFVXQh/JeqBHRl6UsQBDHje4bPfTgvYkX3hrmmN+oHfj7GM0cXyFepGWDiRJe5IEK5JSEkH5KXLuazTOycD1V0ESvSAZ/r38UJId9aqBbWJnDeZvB5LRDhWH+rdCd1LP7MDw/r6mteNsp1nqFUe8s8Y4OC7zmvg6jk9PeUnulNGkn/DaeByVgfOAhAjujNymMzJGozyVk/tyS3ZePWKjaunfSv0ldGKLSdKajfvH1qX8lRndYBHX5C8kFwEGOqMoYSMATFQH3NHDm8HPIqZ/UOHQUd/WQ5ApIHMEWN3Dhz64MSdA8I7RtPQk3/KaJNBxzpq5I2xXlrt6bshyWxrT3pBW98pU/VTn/vkgGiE8yJld0pgrHEQwZDUGFVt3YkOsDMELLyvdjonV53TqiN5GEaiX3Cd1e9WLmND+ie6x6MLwO8RiE8wNrFvkpL94in6ZHHk4Uwh4lj9A+0UNdYL4onBea/r3KtncBywQ8ea9LLLq2fs4uqmXV5as2tLG57zwJ2J4ll+yLif6Dl4m+sXKjej69AtSwyIvqNaTjPT+h0COgvJCnPMFifH9md/8ZL90//t79vpzXNWq1fsy+3r9tZvLtq//w9X7Se/esq+uLlmy0tt++MffGZ/8P1P7IVn7tvmpsRoRfUQznFSsttCcFBAi0FPdKAeqmNSfPbL21UrSYU9txnGWZIZfcn7UwX0ookd9HdFD23xm30ZoESabUu+s8Q0bMHL0oTZSQeXX+J/A8kUwJPu5iLHtsYNTuf9D/6d77SUPXXZhtJBH3a+FD09kD4m3ImeMqXDpIoxDEVLgG+/SFlzwM5YHqUguQFQD5lNtnlqxcrLklV4Xjmv8odEs4sG4uWpyLeR+Ownn9yz2w8PpIrg9Ex4lEASo1xt1Esp1GkakvVlAqoHMpi6+XbJoiPGWPvmp/rbt8IZchkxkSIddix+Wjljp599WvVZttZ20w5u3LX9j79QGdJL9B6P9CHSskw+Iul7ahPlF88/5fybSFYc6ExYUOdBnV2U8j7BAnBvplc3kieSW6OIPIUH6lxaNAxPZpKgf/DQ21E8f9XtJ/gEkwIIBI9cABhXOAUl6zLFghVXK1ZYLlu2DH4lKxEeAH/EoxxhPngWEPfXBcpEOKfESZjplDSxRK1h450dT+6SWRGRra650h0P3lCTxR+RuH/i3yeBK9pN1qGqbJT6GRCKom+Lget8YJbO3cTchLno6rcP0GzcOjqMPsJp4CHRexrEMsIWGyBfD3gLRlUwTBfjd9LSoBHj8IE0B8f1yZSBnQC877h3HrnGdykGGRmwI8L/JbxOguPK/Lrg3mYNQmbF2c50IgVk8tQ1G7/+HRt97/s2fvU1mzzzrI3g7lUZasViiCjQM7RheswB+E+LAXh/o6zqoxv9PIKO94ZnuTt8Z5RxG/L15dcv2X/+z38v3Mu16Egz64c+zDicA56nlFng3KA+sIPPv7T2nXv6LiWtsmrF02ft1MuvWeX8hm5aHHUSgzsN6vu+7aHP1lLvY8BHnO6fSDGFyXvk0Umg9npUALSqti4qmzO0C+E+cWafCc6AcHkxiPHCkKUdHBFmXj9XezjCx8/rXvgna9nDG4/C9s6+ffjOF1bb2vEw5llDcB5QXGHgCBEU1nKmas9WXrTTubNqQ99IiphdPm3Z1bO6e3ErXGlE6WOrPrIcR+8LyiTefTVtOvt/CLwbZwOz2dPZ9nnAIy1B7Lw6Uh4ct25Ii2bnhD+CURdcgPlv8dKD3R1r13ZEE6u2s7PnyxCYgaTdJMLb1HihrmwV58aBvrcwMLbvuaPQkyfRCzJ84cvgahHQVt93WkofdYjBcYyqKoXJlyWorLDlpBR2r6++Msa4As6kbAfeH+FbOGD2xZ0EsRGBjFAb4roEp8VAjwknsZFPncETM40z9cHAGOzeCfkiMMoFyK7gcOF3VBfqAc3xbETrnOs9/NKjT8hJ4eegXwyA2gOdX4/6Mqo7hgOhpO40OBfqPzdufIlOp279/S0pdGtOayi5i8bXPMCbnr5+3f7RP/4rW4p2x+Axxwd9qvf2ZIS44q97O7W6mj+0+p6M492a3b6zZbWDuu3Xmrp3YHUZlZ988rEU6br9/c/fsE8+/dR89wSN42UpNL59ImMFBVTvSGdTMlrSMpZ6bpgyQ0tUAhEPWVUEIzPsNCBDCFxIgVPvu2GIAYxJS1LFnAwztkPznQOEI653pQyyDAKjISseTgh+Vu/PoXipnyi34Zmt1cdsESljGaONsFFCUoviO6V8zkb5ZctI4S3LsE0W2DZMSqTurw9T1jjYt/2d+7a9v2MHza7t7+2K9vfcCMcpsXfnM6vXamb5sLtFcRwikZrNtu23RYNqL0uRMMgZV+zMgJOup++7KgsnB5EDjDdotSq5xHIIz3klssIoHKj+RG00VIYvYRXeVKp1mf1SHzLhJMLz98IHoEHawNjB6CVaipwTGMjtZl392NWNoFG8l1lfFGHROcZ9oSSFNyueITrhXewKgRMmLBmR0aByKuoDHOBEA6jRKgNdUUaanksOWbLQsLbl3PngdfQqB4mmF6nmRHAGfjYiMSMv4h8Gk97Dzg8e4aBxrYFhA533JbzCky/D0DEgwZ/6yOkWgtbh0QbdPeunyzZIh9lSokMYn0nJ7fykY33xb3giBqfzBnih6B42mUhpTKhc8kok23tme1tqTx/O5Phl1r3F0hrxcnYygJahQ2b3u+ovcV136IxkkB85ImcCfcxSmeAwIFJBtEg71E9D0eoY40b8iP4JTgI9p/Opofguzj3KYAZWBha7aOEI6Hdant8CmiK3wSCdsq4OxhIHfCsv2umqjrQj8E9yG9Ae/aZtEXg+At01DC12CEY2X4RfGcE861tBgvcIkOf07eGhceR7svBdNCMcM2HgNCAao48pj2gRokEyoj+Me7+u+3wZkH5jPGd0T07ncDpkdV9BvDOn8V8U3eZ1eDQJddPhSx7U5hSGr3RxHAf0cbgn8PeJZBV6B86fR0BljFdXPfJg+eZNO10t2VL1vH3x6VX72x//wN5471UrlMv2n/3ZL+2//i//rf0f/vmb9ic/umUXztc1Jnp6J2NYdVH7khpHCelNGY1zHDIu4yKcoQeScwO8EamyX0tbudS11WXRnWjd65pQv6Wa1hp8bF80fmHbjS/s1/f+nd1/8Ibt9x5acuOcyzu2/UaGx8DYxxHe27vLL9dNZrf2ZWa+dftt6/T3LXvhmtWsIXrcET3ua9wdiLbIn5LXMI1lZICwnEV8Q+2bdeAHQI8RraoeOMSnE0aqS7++K157dBJpoHOeP0FtiHUhT8qpcgqVilXWVsSPxZd7bZ1Rv+KY1PPQLnTOcoZ0ZclpydvLhCV0E0VIdHe2fGlB8ewFyeCKdCjGx9Cakp/jpPojObTy2WU78/qzlq5mxG/TYt/kLJKsUlnomezqQ9LuoeqaXz/j58gZJNKWbcEkT3DIklcvSV4OnG3CwbC2azmWjAh/0CR0xnjNErnvuljC+rqnt33HKtee8clD+sYjJsSf03kiFCNaVXtxiKCnhwk+YQODQXwD51G463cAQYHBM9kUMqUg1Gs2kTBihjUj4yO9IqVGHQ+bfdLPVwIRFuuqSc7BOumvAiJNsTMNEAwZfSQNoyv/EQFGzuwqSXE0oL5tcEJcACjEYy5p8DwJHFcOjOyJ4JjnxyilUtw8GdAixvyNAwJjcZvd2XLMtScF8DFfDu+LzwWBBdoReDrEPHyWw6+xu0/Pbnz6wO7c3HNG5Oidok5fkMmULabEu1TC9JgFrgAqXYIxIebWs/Ze3Rr3atbS0bx1T4ySddPTwhdCMEDIgSDh7UZ1GFeLPn5NjHDAHrlkcIXxUdfHwLC2L4FWkfA8KnjmYSADBKafqa5GZ44HV7qkHLF9a2wIhzpGSo0A7uBnoTtpuPMGM4Dhz17oxWLe/uIvf2gXL5xyBfm4ceMGuOqIIsCbCFHdlmBp60caIxevfn3b0uU1m13nPw/MMBJZ4Fn1Z8YOM+sooKEvHu07dyoITsI7BilGJ9sjxkJ42MJLLkVGhu88IPx8dibqfxS1ldUVT/rK91Obm26wsZ5ztk69dsNq+1LK0X/UhmIuZcsry548DcAbP2yqbDI5o6gI1447x20oh9/kDTiye4AAPEBrzFYM6w91QiIp2p3Cd1OQopKaOlb0HpwpvCdy1KKwEF7oSstxfYmQx5jVPTG40kHSSfJHzDhmENhu+LojJqq7Oz1qPhMR04srUjJuQiLI6D7JWE/SyOx8/C7RL4kLU2UppdPZUQGKgcYX5aRLa84H5gGHGfkMWMdKZEdSY+srgWiHrdfu3L1r2w8fumGDAeIh6lJo26N9a/dVvvp7pD4lmg9h4tcxcDDqsmUjoV5DsnuXsE4pdD/6ve/b8889aytrZKBOSbmPaA8DL1F0Rysz7ST8yqrvyPaPYcq6Zp/tFm5cQsgQI5Jv0B9ZToY/Ye1sHZnD+SuUQpNEHuR0Lis+xMw9M/W+/j8yHqBHXzYoxSshiwZa7Epp7zGrpWtZlUu0xHCCfCrJsGjJgIt4x4CcBEOrJVasIOMy20eRnrjByGwPIfcYLuQ489xTmYpNkPkYtfQ6Cd3UN0P1ITxgkilYKYOTI2/FStWyhaLPnhPOXxPPa470ndlhooHUJvJCENIq9VO4UonqLwxxErJhbDkdwjPgATpwzGDE4wBL43QlckE4ALco1wBd4bJIz4vEvH1CinBalOFDQsS8G70Ui+OEHSJIFEnkAssNkgOcBVKCeYfehbNpLJy21O6+xmqxVLSV5apVyQNDvhbVKxiqMtyFw7RkYZdlIeoL+pIxCe8lmollGzXpnU3xExGaX5uMZQzDT3WmLhr78svPPVoFnkDuCboq6q0ppIS/5CRpo1TOx6uDeGmSg3GrcgH+YAxTOkkvoTG2+eSg3T7rScSH7ktrnI13b/psrjH7l0lYM1m0zkgyl3GD8ad3uRGIrJnImNL7+Mtv+q+n/9gqcf4Ywh/1LHjnfo8cwKhAxoJrGTYappETSeeFKyIG2KGJJR04CNj1Btrxbf90X0f9x44HOCF8/IpW2KKR335OBzOpMqvcqRFHbST1opTGfi8jrER6a0L1A8l9iCLiZSxTADxXgZ7N6J3kF2Abxhjog6T6IMN4132MlYzKwFDkN7sexCmX3GETGZ3oT8zI4jTAwAfc+NM98I5iUtd0TxZ9CrrWuHfeTv10nb+M7fjA0eDRBcgj0SydAV3iNPBnKF+/g9MitGchcM/SqsZmwXpfduytd6/Zrz+/Zsundu2v/vgn9nu//5mtLUlWCRfw9eMAmUXSdt9us1W3SVe8SPwEdMc6gGorfSQvgz1llYxwpzEQQ1qiP9Mb2aZG1PVxWnrGb6zRvGmNUt1up25Ye7hl9f4tu9/+1Pojmf/i4butLY9c86S6kknZJXZDOuws3+Xn/ge2v/O+rTz3Z9ZOt+12+00bTG7bmULGmPsn/8Kj22wjc9lFQH1J8uI5QP6SqB4HAbpFOAk/Ds4Ajy6PyvOIG+wD+t2XO+gO6F384PadbVs/t27Xr503cQ03/pmln5WjAxnd02gIvYOdH8hJ4ds26x3k4ertPDASJOY3LzoPGYu39Q66oqe8SEe8br9rbf1mm83SctnKl89KXqNXt4xonizbvmucoaN6FEqpamPJPOoeliSKo+g7yxTdXnZ9Z+xODZxh00hFnaMc122EU875BAJJ/YVLoiGoM+1HzoclIId6s9vqqg/LQqb6rJepuuNQCGcehWBKYEgEQvttwRWrZsMJeKgOwnhgYJFYgqRkeGU8+ZIaAVK+6udJAWTT2fEamBiCEXA8cN3v0bPsMYuEcQYUDcD/KABORRSsy0kvEdZy2J5vE1AGOGLmQz0gIFcaFvTdPHj/LsDbonuB2XuP3BOdn16nXNWB3TcA9lI9ZM7cM/MssKAOJ4Jun3/E2xJ95oFrjqsZxvlVgDJ5Po4S4EzsMAiOgtAPcV8wdoIz4fC8xrgEfUSvlMOHekVj2mmZcsUUOOvXZz4x8J1n+GSkUC9dvmzL1y5abn3FelLCRh0xHZUxSaAeHP9hazWx2pAMUcoSmZLF3hcenslfypt+uHdXDYhqsxjc2BJDczzgTXecLYZQl5Y7u5LMID4GYLasV/YQdz0TWhOUmlnwcvFSS8Asir7BGP70sy/t8xu39UPMPKt6Mm6OgcD0wZcEqdpDeHNLCl93KAGhzu3v33PPcra67vU7DtzobB2EHQJm+ATZ9REOvnf/AvwOZahS/nHRBo5zPQ/4DH2E83j5g4fkz4E7VvSuaT1UhjsKdD9txACplEuitFFIVNYO4YlZVW+ZdcrrZ12ekAhOf7xNAYR9KdGUC627IaE+9t0Apu8KddYJf1cMCE2UZcIpaTM34gjhL4KcZRpx+CP1RTnyKAyPSojAyw1l4hBwJ4Eb6eEcz/B+wjPj+3gGfLjsiwXzFEJ5cT29TCkAYdeF0FfgHiPVHT/cp/I4xzP0hz/LOQxQ0aX38wy9cZ68BuyGQh/P4gQAL1yfyIBgKQyGafzurwL0LTPHHMzWMhPs67rV7/v7u3ZQO/B19qzVJpp00hevkkEQcGgyAmUUyPQg4//d7V0rZyd25erT9uz161ZY3vCIg3HnwDoaL4SnewI31RnjmibFkQT8pT/E+TR6NZ5kdOeSfb1TRonaP0mqn0V3Y/2FFqqF4CTAKMHQc+eB6DMk75NiHBnA5AnoStUkTJ7cBd3BUMaaFPFJcOywRpxlFywfoN3wb/qtpfazNSWOm4NxVkab+JcUcHEPz2XA8lHd7fSbl0I9Un/1VDZ0ntF1EaUMlYqMGw0EtW2UkpKpOrLDAvUtyFDHOAIJyAYcCBjTGIqMOR/yKJziSxiHvtc/eoUO+gIjkvt5PiV+jdNlJJrgPJRCsjd4HjkiWAcdlh7oL2NF1Rt0Qx4bljMQReJGlsrQJY8+oJ+SMtppT7un3zgGOh3rt4kuYaadd2vMmMqgicIFyRUph+GWwjGkL9ATERE4F6BhDHKiOegn1vXevX/fbt655RETLCehjtSJ7/TXoFWzjnAHQqrVZbt0+Zo7TnCaMOPolRBQ72kuA/Ctdw9EUm6M61qaGVP1ySiddwXed1ugCTj3cE7kAi9yPVcH+IK+4GfQA1Ewk8qGdYprVkuWrZ8/Z71xSXVUf4huPAJA7/TvKPuq3/RQW4gOcL6n980fAx0sb+BedxggX1UeZUEPGEAabX4P332nDOhC9/ZGfbVTuNI1HAQsYeioNwbqc79fZabUb0Qg9NQn/ObwRIGUI9ammvvzLAEiwrGtgc5oBG84DZKc5x6dB2cAM/fg2pcp6HeemfNc1oaRwxZnWs7xJiahMUXfp/Q7qwOB4XyQQ/fGelHM4xz3OnCOMQxkkgY+r7HOrDvjhe2TfSmC3odM8WUMoosU40rXcRbEh0cXqGzoJqcxl9Z3fzY6z+HfOXQ+TAo8qkNw37BUtK3seXv3vSXbvdu3F575zL73yke2vloTD9E4KsBrJNM1vqZOq3lQOaqMJSvLHo6f5l0a876EoaXeY7cT4Xfvfspyw45VUwc2Zql4q2lDdiBp6T6NqaT6Cv5XXT9j188+Y2ekazy9fEp8c9dGiS31z0ONg/u22/zQ7j38hfXat21r8tB2Uhr7opHOSDxx3Fdbh9a69741tj+0+saytQojK2badrmyamWNAXI/UDdfculy8xDYbQO6JlJ86hiIgPbjxGK2fXZtPvIcZwO5emZl6xAbtMG2iutelo8n4ZH7P/rsrt1/sOPywI1yyQQmuegT3s+SWZ2QHCXfk3gdY8hlI/lb4K3iRdtberZuxQtXnZ+g8/pOOYWyeHff9u89sObOvtXvbut4oDLEL8tlla+xJBlNBCrUyJaI5JPIroVoA3dKx84OdS3LDOAlnjeC+sETmBSRbg2N+jn1L/fFy/IZCYPavvUkc1miEEeI4gRAXwtLQML40MtdR3Z9KhOc44DjVXjAmfHVNYEnAb3Yt8YgrEnEiFdm0pWg0OBML63KGCDxkTo69uT9DmDks6JiAoSIO8t6cuB+H+hYYxKi3nv/EYGBMhazTngYztHB9G2DD1YdACFrCElJQP/9OJh9dhYcv/p8XfDZbClN0gwkoIJRswimA+QYmL/Ob18SMAd+3zFFMVBd2ICfE8DLnjvc+J95LnYK6JLXwzPjIiwjgelVmD6fdIbEGtELV07ZtefORUKL+8J1IIROS4iqjo8Fdc24JyWxXrdRU4xWSnxhbd2Wn75mlStnLV3FsEL4B8N/9kBxcW8qM3B4haXYPQ5gguyH63lEVMlAHY+WPT1g7PWDwPweMx5wthGKSdTRvCBaBHijmaEkwRDA+44Dn6XSdd/tYw6gbvoR5ZcZ6ERWBmOkBM1DGAtBEYZ5M9uUTuXtUumabWZlfKq9vd3bbgyyDz99vwh8ln0oYxLhNWPIIgjdaJUwWuS8cGev8I9xEofLz4PPmEtI+vZKER4xXPF8uyE6pwCgtFJP2hMD9eg1a+IJqlckB0S9wqPqnCn6WnWUVRLdYXQQRgpeuntbwonYzpHEiOAswgN167ek5BGi9zj6Drj2R/XckTrC78HtDH5pt8ssncOBAx5pf3yHz9LjcCBjcvQc6z15S3bpDCPQz7k88QE4Uz/4I+UvpEvqGHDkQN0Esfz0aIPGrnAvxVbv9vrRj1JIXAma6Q/vO3IeoPQToTP3Pm8DTgMpR7TDx9Vj+ATv8tlvPYejhIOIjY1qwX74g+/YmTOn3XnArgieaK/ZsP2DHWtLP+hImcWRgNE+aMgwBe2iAxT74RhjLemG9pe371p976F98OGHwYDNYhxmfaYZh2ESo0X9wXp8jGP4IPTDNoYYlCiXvuOCfvdTFd/mUOqj09UQZ4VoBgMa/KgxMqpkjAmv8EzEFkYWSh6KIsYHfLXd7tj+IOE7FhBlj0HUV6kYvDgJUDZZ814AxfSBniGwvD8OhoSsZSOHQHMspVQ8OUUWbLYLnAw9woH+zCfF33RfW+OhS44FKay0vyWdCqchuOpreGEIZhOs1w/0iOOAOsbZ9HkfdMjsO2H8bjRqzJLgNjh2JDehI93f7QWHHoBRjs6BsRnGCDiTsqzzwYjVb+SSaATnEOd4DxED0CFt9rXzaif34gBxB5LaMXQngXChtnpEh+uEMsAZ4CqlkJbc8R4O9EeehJYMGwxbUTeE4u/IiJ+qUjoTciHQ3/fu37e/+fGP7Sd/93e2vbdvGSnRJSnqJSatpCv4LLn4lTCmMuhjlq4MPdfDnXt37ONbMooOZEgxViOod/fsoFe3B8N92x2rTL3LDdFR1wapgu20B/ZwZ8edClTNc7WoPW7YgIuIJ/C9NmzY7e49u9e5Zx/WtuzLvZY9OAhbWdZxlNVu2V5nR/VEjgofOPsZu2o7dB0fyDTPMaDxesSh4AdLEwbWx9DR79BfwRnR1zhnrPs2pqJJHEMYLJ60UHQQdmTCGaB36ll1FkRmPXVFKIuojJ5l6HPVT5Sr+kRl6jyDhqgCepLvviWj3kTOgxijLEEgSfMwg1NFNKRzvlWjsEe0AXjCWZTDiQ6fZUzoNxEBHk0Q0Ol83g0dogRE986TOaffTPRxxGXxDOMCZxgOCHN5hYGkZyIe6+V6mcHJw5j3aCP1N/XjMuUFvSwc7mTQfUKwhoi3OgBlRkcym5chH3AxD4Nhxu7snLZf3PmB7bSW7ZnVn9v1i59bpdTX+IowRp30HqJCMPiOBRrAvcwYky/O9Q71U0f0LvpiiXFte2DL+ZqtFQ58thwdzfU04SpbXbXs8prbagPxrZ4QRXuL0kNY4lUSftczMnT7O1bs3beNjOij2LaD9JbtD29aZ/jQHnS+sHrnobXuvmf3b/7YRuWM5TfWbZDctnRiYOW0ZJX4uzv5NTZ9O2FHfABkykh0DS4x0B8BrjP7rX5hxy0HaE54IZSftf+xfPRQ/mbd6cHL4jz0KDzCby5fuWZnTp9W33KuF8ar8AxPwJYd9lqS38uOG68XDgfpKRjRvIOoh972fcuUl4W3dZ/ImgwTNpRswCZhzHYl+wpVyZ1S0fFNAkjolEkiNdydEpTJVpHp6oquF/z3eBQlRRb9UBecAkxmeO4MAXXB4eUJaoU/l/txmYUQYUk7e3vbTjNsQenn4NPCiy+x9iWfAbgXGejOmugdQZeQfNCHJJABqycAik6s7BwLDBINBm+UFAKWBIxb+ivi1GiwzNqGZdc2LU3IMQMYJWSGQL51oKMP9s33f49mpYMxMjO4F8DsPb5FpJCZYGnA77LucxCUvpaUqYlnZP8mIWqp/78IZg1/FAwGB+wsDg2P8TX7mYfZMh4Hs/cdKeu45+kX+pj6SCF1z+4TvuvbAgzzVOTFnj84z3qz+YNrMQShFNGb/sbf/e+Cgz/dzsA+ff+e7W43XBlDIAc4/AsDYV9l1gf7Q8cA+BtL0vceNqxx+7bVt+5Ze6dm7ftbKkMMrSjhlQ4MZf7jZr2Ukv7Bnof6w4hOehcA0yIXAkwb5h1gttS5j+rHrDrKiucuUZum16LPFHTvqLbn4b65FTL+H8/+KBfFCOaK934CrmbLmgM8+PBAX1qgJs6+lxnPrQc7trmxaq88/7RvuZiUMXGcMQbdunCgPcJXV8x9R4YeoiAtBYfdAhh7rFlHoBwHGP+Ef2eWjy4bmBAZwfNltqF8tD9GXQlYZl5dmDx6PR77GJap7KFRydZAGI5stycNys/FQJ0x2Ga3Z0SlTE4GHnKsDvc1445v4Z4Q79W1NVeMMQI5FwN7+pMUjX2VjwXdH/oXQYqjRMqs2nMc9XmkhF6RzFf8WYyzoIhGBjdtlkLhDpGYhlVXDOR0lVD/SMCiTKu/MpHxDrB8gOfZssrPeflSiMAHM7QReDIiGd9hWUnAH+PU1xrnhLfotdyHIKc9U1AbPdeClKUQMcErpdz7MpUll7sxQBeDxu5hXoMZYLyyLSMKS0b1YFZbiIiuzoIoHLmq+lLWkL5nx4X2gR+c8/wJ7T3fU3qka3v3vrTazrb6uWa7O/et0dmVsji2nCxuVd/6WSlV+lsQ3icy5FHkMQCZrTk4ONBzTRmWGV/rz/gkszx8kGgAn9GWsY/hWZGiXJGSV5GCdkqKak7tJyt7r68+xKGBrpIt2bKs+eVyUX2Q8vD0dr3mBrRn+hfdjYcyomUB+paA/YHVVYc9GYXUA+M7OGRTvgQAR4E4rXR1wutzjnt4f15KFgb0pFuzjt7fkbHPLDdyE8Osq/5hJraVWPH1z5l+3RoiIRJa9TRm2qpLXwyl6OQgRTQB7wiRA90BW/kJb80D2xePJe+BJyoUfbBunRlwssAToaDmh9l/+JRwh+MBY5twfoxoZvk7KMPCDSHpbLkXJ0rMIiME0GIwVvVelpOo3myj6U4IXSOnBNv9wrvHohl2yGBMge+2101jWc8QYYByTx0Iac9IuSWMP1PIW0E6DdsxYvy77BYeMSAxYElwuX/AUoOW+HygDd/bXh+WhoCTzlhKvN5DH+7t7orv3reacFPvDqwhZOEUcANV7cKAht/wHNwFp8TD7Ye29fCh/Yt/9df23/zP/8befPc966osH7c6Ot2HVlMf1WQojbMdW9bwXU6r78sr9rDRtb/92S/sf/hX/9o++/KG+qDrjiCW28APeQdHDPujlt3qbduHWx/Z//Nv/qX93/7bf2F/8/O3gnNN46W+P8SvFGb7kdfM7Kuu4NMdK44fdaz6xPVCteWRQ3VHNrkTwO/TmFVZbAMaHCKiDZ3HsKJ/cQAAnrBT5/qiHXIheISTZKx6THXBoctM8NBywqtGgQ1zonF/cuJLETBpe/RhZLgRWZAS3QygOeECpyARAhm9L+ETIczyc55ZcNGE/mL04iAoqpquE2nsMwPOfe4A4K/OheWPBTfQCK3mr+9Fj+EjGkmKT8LH2VqRSQB4Ic5CHF1pDYdEUbJY9Xfjn3Lp6xii3x6dgCGuZ4iEwPCkzu5ERFfR4bPYKlcIdhmwCNwRoXuRHegLOM3H46wd1NbsvY+esr//1eu23z1nV14321jZsXTjQdRPARgHpral4dtMyPKuBRD0F66pfPFSAyera5ZZXxV+hANd2WqWZZet2fqVdctunLbcqTN+pGXc+sy12gPdNgYdu93asu5IcthL1PiRwZ/QeMTeKyXztnLqomULWXth+bxdK5OA9JbG1m1r3Pqp7b33L61d6Vv27Kpdqi7bZlb1x+EJHXdbviwmu7Kh9x3VGTzqUnjyXFALZBDXmKgISRGDDeKz4ioz6BSH/Ug0Rf9g1/KnL05lniet1fj46M5DKy5l7dz51eA4yaCrhtl/+ok64oSYvkP1YjeZLBMT6k/GRuf+TY2hvlWeetHrgDOv1xra3o370hGatn5x1S689qwtX7qsuklGbZSlf+kdjFsmp9QGIdsG2Kn64HyAxsbShaGTtPRnl3ntpl+Pl2n6siLpeDiGpssqvEy1w50fgY/2D3asv//QCmcuTO01tnaEb8QTDTGQx4GoRdcto/PhPcJDseIOnkUawVcCjyxgKUKDcBcJQYSPXsJAzq6dsszqutqPJ0/E5izmsIK/Kxi5p0kDWwMOiJX6+O9xwHWJlvBDg5eZkCeZpfw2YdKWJOlisIlw5gba1wHaSmuncDJqgvcJ4RIrFY97YAYg5PhYBCddexwwkInEwMs/YRs/r9dvV9Y8zIytGeDkyTTt3m0x4PmD808EKt6VncgBMHUaMJrEUF2AMb6iCnJvNkeILcapn+LOIHz9uw4pIFx0QXcCgDnxLSlVeFwrtvr0VVt97jkpZkPfj3bMTgvcozsfOcSUBh0ZZBm1VcLbFcBF98WHBB3LmWBmIQnME4DuxXvL1o4TKSDzpdKC6W/uFd0mJPQQAouXSxzSiu8LjNcaQe9XjqcjZ/Cqf1imEO6N72cW7uMPbti9W9sytMIOFAjkY0FGykRMGpzRt5jKNkFwBN7TefC587Pc+kX/vQi8rRi6OKJmw+oFfk1KH+UvImpmm7kW5yJ4BBDOrT0py6ybjwxc8UfC2vVSPceWdUdpmyRtTqexcBMwxpnhk+romGLWGWMk7MkeZov7Uo4qMu7SGM66DwVXGsOMISwsS2CrIip/MU7xquMIIJ/AbHvhX9SbZ/v1HZU0Fo2f8no5DqRgxI4O7vNlCuxAESke4HGaP+KYscw9tI2M2zFQPlsfItSP4EPvIGcE9YzLI2Ea0QFp324z1J1ZFpQmb08Ezov5MsW73iHjwGmXJG0RuFOKiAhoi0iUWXzQHo0/nAfsaEA/LgLqORB+2FYLp8hYOKBfWDoCTeKQSC2ftdTSWUuUN0TOY9vdeWiN/R3LGdt57Ydog554Q3LiRmO5UrDVjZKVcmV3BOSlKBWKUjDTCRmMMmqbNbt48YK9/t3v2msvPG1VlFvhFK3CHVmqO8kJl1aW7fTmpj1zfsNev3LKnju3YkuiH5wtXY0paIotHaEvwMPdJU89dF58k1l6Ihy4DN8TJlR/GZdSHlHEmbFiXBNpQHRCQfUslpZkWIiWhdeB+Auznhi15FOgfAxT+D3h/UQcMUsN3sca10UZyytqu3pTw0rKmcpo1Bu239F3jd8s/ZRftkpK41UKCDOe8HfojrLI+u5GjbqxN8lo/IimcTLKoG9rWNBXGdWN3SzI4cB99DiyIN5Rgn5nVo+twnw22p02HI4i4QV/rDCNkSS+Ax46hDbrXow+og98+YHwSAK3YlF9iANL7yOnQTwzRoQC9UkJL95+6obCqxcQgdDBWaG/zHCT2wCnBg4QQsF5LwkyMdp8+031jefCEL/AuZEiQgPjOJX3ttfrdduQkfRHP/qR/ckPv29XRDt5Kb04m3AONes19Xtbv4f+XsZksVS2Cxcv+VIUzlEOzgTnE9Rf95wvn7fLq1ftB6dete+vX7eidW1lvG9lydsHu/v2zgcf2JvvvmvvffKhFHDpH6KneCYwhnjJw/nSFfvOyg9to3PKhjfMfvnWW/bm+x/Y1vaeqRttM3HWCpMld4R4AkPVw7efFN2FnQ9koOh8Un+FJNG0fsPrZg62qfaIBDUgfp7lBrExyjPunPR+Fw3oL/Sd0LmMHmKXAwgBI19kZAN3oAcAHynhqC+e39ZpfgMsF/DdECA2QOeZpZ+gg8/wQZIkcn4geoiB2XgcA8hI+h3aKGq8skShj3FPGcKpH9I9we1R/Oovz3M4DZPPgEgWIkNEdxk9xzigbNF5vq/7xsEZwBbIWdESRjOGf6y3uZ4GDvS8Oy50T0igSHsO8QHwm3ZOYCDCoc7oOOz7sa6zv35a4yXZG9vD7TV796On7FdvvWqffHHFTp96YH/6o1/aUy81rbhastEuDthm9HQAd+4Qjam/TIIsch4Enqi+jfokBm83yf+kX+20lrx9ZSZ/jgFqvyE94IWlq1bOlH0ckCNj0NhzwxOjPus2XuDFapkfLCNZPZBBfPc9Gaun7Mq1121ZclJv97vQR+F3ONDZoWcenB6Z4NCY9px00/6NQO3y6EaM2KkuIPyq38LyOiY0Qt94tIH4N/2aLgfZio2KztYfTeyzOw/s/sOdYNPQz6In71e9w0P5xY9wQlEHd65pPJGvKM6Vh0MCQ71w9pLeIdwKL3RJr626uJNB47KH80/jWEy5UM5bfi0soyB3CNESOLKYjOntbAlfl1338HGrI1MK+CGSUQPWHWPxZCD6sjvOZvSIkMfhkO+g/+A0oL651VPT9sM7fDxFeAJ81xNVPjjWDs87/nQvSUOh58MrJ8C8sU/BRBQMD/ZklNccOQwUkMbemFlVDkV+kTLlBow+/J39BIJ69DN7z28LAyktRBvMGiMwx/9/AhiAh421mj775J7Tr4GTE0GomWc4/I7P+eyqlHsPDxVeJydUAzzHn1mIy5t9z+y5+WtfBRiICSlkkq7OWFVQdOUxMM+cZoABGA/WWUABm1UKvimgTMoOh77zbq+DxhR/Z78zTqJzzJBt36/Zhcun7PzlTVdej4LKETroQxQBD607EXRTSsr9yooYUtead+5a8/49f7eHxOJNm+tbgL7zWWnxBnZRUEWcBk76IEhwRHqkgcpHhYkPPovAl0IgQEheiLIwB3HZfIadpjPAtNqCE3722uEneiNKaFNMWfTtORn0OQncQEzoHtZchjPRQVOkJF7ctLMXNkWTbZWJwbjYYeN1gJyitjAzNJmkbLN4yU7lZYipSJIiYrAvyiMQQzAQF6xtB8c6FglrxgnGJrVe5OEHXCFh9onZNMLnonriGGCm2XcDmOsHxw1jUPR5FCSk1c+MK2iX0FGMWtY0N1ttN1D66i/ehzwB2E2Bmd9UlCgQBYO1hCFRkMa83uNGNPWP3ueKP44SCT6n/whYEoHTAWcPBjrGU9hhQmWoznqB07kDuKHNhP0voLPjAKPaIzMW4fsJgPbx/OxaQ9qi/1y5iIGZfzEK1e/Q0cG7k56lekaxEi6ZQQnRJkeBLZmINiGSIy5nHsDLsCVFqSO5r3rhPMqtnRd/OOPKFHQXDFIZzOjOCSlA2bINsxUrrJ2zYmXZkqLLbBYHU0QT+odjZTzOyCDtW63etFqjJsOt68Z2f5ywve0HogkpNZmSndsIOSjABg5iONC41/BohLPLZdso56yUHlt20rfssG2rJSmyMjJcpuheD/1W3w7EBCaqC4ZUsVRww5rqEAFA+fCAkff1RKrw0B0cBckVN7rF15hpxwDDYeG0jIGsPnAHGOuI9T431HQv78QZkpXy5jQv3AkDumeo7+H6OJWzfDZtxXxW8mvZ8hoPGDMYxqHezM6STFAtHrS8XrV2zxOnahBYXYaIz5632Z1ExrF0BZZbFMTDCLMmSSQJEamn95HkIzPwrGlndhqAPpA3OD6yuh+ezA4S8BASLhKlwLmEGFFBBghGmZppfRn1jBVmtcFhKo2xr0N/ca5wsA1kXgY2eHSeBB5xOMj4JAllsVjyZIu0lbIoF7yAWxwmvIvtOst50UoiZa12x3eMwIGTz+g9MizHqYJHJrTUNziBnr56za5eOCfjqGCVSsWWl6ohZwWH9FWPyNMbfMcLlQM+SCT3Zz941f7kD3/fnrv+dNRGjFxmkcUjGBuiDeczpVUbkwNEMuKCDL3nr12069eu2pULFyyflKGQYNZddCGkJNhCO6W38UKBk77oZUn1unrpkj195YpdvXjRqhUZaGp8V3Sxp37uqD5THQsaxiAcsbtD34YaIxgAffWxTKzopkNgPKKbT4RvHDI4ztAjXT7rWkJ40h2eIZ9kh35eeGBZgiSF07cvJxDtcR+/nSfpyHZxZkysh3yMzmV0ry9FoHERpD3DpOS72g9NAJTnM876Pas/8jwwJHJFYw85mRNtaXDbWDTkjgLomTGhfsGJGwx6yUPRDMYhToIModxcUxlcSwnvIWJAY0/lIx98QpMxCN/U4XkNKFPvSQqvrtvpXHBcHfJ85yOq+0Kg3ch25IeOWLbNQm9YsDv3r9rbb161N99/2e5srYm+G/bdVz6yH73+tlXKB2DabI2oSNX9wQNLOE8K73aHAHSo8ei5STQ+FzkPjoOx+Gm9iSMuZZV833Kp45+FUzZFJw974sdEMMqQJnEgfZ0ui+5LldDmGWACqHPvtnVu3fAkfOWnXhDfWRUvywjf4V6PhiMJKAau8D0PHm2gthHxtkgXcb1PfcTsOYazn8MulfGf1vicldHM0rOUIH/6QnRGfEV6BuO3XF6yP/jOy/b8s1fdIe/9LRrzezRWWGbvMl805ec01tAZmPHnXp7pPpA+LDmb2zgr/tnXC1lWk7XS6rItXzynMYqzTvxqv2Ht7S/EA3RdNIJ8AZfxzD5L+xknzOoD8GIhynUf8M2kvOGojRwW5O3DSYLdjX4Q0+Ug0luR+5xjO8juwy0rbJ4LOhLPiuczzn1iTO2IYSi7HmdC/A6nN/UF/IB+wvEGPNojx4EqTkTBEO+KhDoKPo0EoazHyLAeBi8PyhmENEdM8wABzX6Og9l7+HwlAGns3iAE+V7/UaOfBBiYfPw7HQQjkGD6jwbeFg3YrJgfA22GkX1d8JaKQPn2WEBAaLDwN2zn8eQkFONzFgIjDALKCV/HPBx5bub6ontjgKF46LoUAdZ2zT73JBAb4k8CgS6/Im0+Fni/cDtTdKgTwiwoXbw3dlzEde2LSX307i0pVGIygkOvYbgeipv9/hjwm4aWqkqAn5bST6Y69VVaCnR2Y0kKyTFCR/hGyLiHX0ztccD4Yl2673uN8qj3Ol1GH1GHC7EjH56Bmeods8bxcYD3mBm9NMsUZgTLPHi5HTFxomlQbPQ5CVCWpZVFBtohRnmOcNwP378hHmS2IYMngQHLWspj3u9hpWpTUrwUw5gM1QcSIG39RckZNLa5S0J7cSZ8B3CPUNbzIZP/YZ3IbowBHIezzwL1HbE7gYReMhIw84Cx6OH0c+9nDeCgzTKFC2qbZMAMMDvqTsZMIfBR5zWcD95yDGDG//7urtc7X1qyNgqAlDi2iCMcmuR48CgPfxc/z1Q3w/gQIMhD2D+CUnSBc0bKw3w95sFnHRCeOKrAr7cnoeqpfk73h3g7hOiccExbZnmEO2VwLnjYYQCPZNA78jKsp3Bs2YKoTV8VBnoP2zXG2zB6b4IX4cRl8hFAbuv8XN3pJxQgV9YW0JbP3DTVRxpDGfV/ZvlMcDBwr+oNi8UQJIt7DPTr/ftb9u4779jewYFlKytS7GQApGRo6v2JCc8G/pVNFq26wl7667a5vmbVckkGSNoOajXbfrBlH338iX32+Q03rtn+EGONJIciIiukJlZdXrGVXFhvPy6sWD+/LD4iRQvlS39DZIsMTBnmI9F4Z5LzLfQwGtudgTU7Xes2DtzgJswcp0KnExLpubGmtvj2fQJor9Pt+cx2T/jA8KatGEbwZDeoJHdYHkA4MrKK2Vx2VHDjXryuy7IFGe84FzCQ+0kZOzL/EjIKCUXGxhyoHjgeBsIpvBynRFv1hCsRmcNa+HZXPIXn4PVqK0YlBiI5CzyfhJRf2kTkRF/KNWOEZI3M/LPAAluNVqF4T8QfZE5GBjssRIaXlFCcDe40UrmcY5cEcEAWeowzoVfvDU6QCfxDeiFGD1ECPJMTzov5jPpYXCxzmGxyCqo6SzrY5aFQlKIsfME7if5wXAqPGLwYy6mR8C26oD/hEeQtyKST7hjJyhBwB08RR7IKhQfqoG04cFkCRfnMqGFIw+tZBhDv6tBs1NWOnr32/LP2w+991y6cO6eyRaOqQ2oSHAc4w3DguPHbZN2w5KP42LVL5+wf/vEf2n/6D//cXnnqgsYRWdlDdAljPindLZlhfIdxhywAX8srK/a911+3//TP/9y+99ortrRU5XV6X9ayo7KlxgFP4IQx6AaDcAEkVXchx9oZ4Zp8BroeHyEnheiOcRmdA4cUHodTZ9Q/Ks2kIYXyVYbryyIKb63O0U4O/62/8ZHr6Yya0kOvhoB0ZNj9Q+eGM2yMHRFwXMT8FeAyBvkEA8d1BJYwBMN9guHu57IaAzqIgFF/+WQZfSrIQIc4EXAU8KyuEw2QzOMMwokgemIsUo7KxLmAIynLXxwGok1ow3Js3jgyMOyTKByiOYB+Y8y5zhWd82c4wO0x4M/ow7IfdnZpdUu2s79mn395xX79ziv20zdft3e+eN52uiu2Wb1j33npQ/u91962y+dv6vU4vfUcfYFttSLjHB3nYI/OiN4QgeqX0HhhRnvcbPr4PAnoe3gUsF/P6XdCY/LkZ+ivoWii0a1ZX0YuyQVxwGera+7AmTU6AWizffsL69y/ZYWNc1a6+LSxNfWsrAHQcdDLWec/6wAH4LM+OaG/XKed84BBj84XOw0cGM+S6W6XOK3plPppROSxcJephLxDvmRHxj3O7Xc//My3/RUZqC3qb/SeqE0kU4R+ptEGqg95fKA73s3vnuxhtk7Mb54VfWakY+KQEBnlxZOWKpZbCVs31re2rX1vl4pLPwBvKcnShpdNGzz6obancljmKX4V6Sa+VFDg0QbSeWeTIZMAMkQWRLqazg3UPyzT8agZ3UY59Ts3pK9VpTOxZbRkpvqIse/3aWzEz3ouQtGIt2+mX925IR1pdtvuo70+BbVcBXhkQUcKIXtKinBJhscl7zAqIgU8U13xhvuLFnTwNwkMRj7UoScGFY2BxQAiZCgMtrcsISGXqjyqKD8OUKQd8LiI0Vo06zUPsQf3WwPKx1hvi+jw8IlAvwlwRhJ5zqdtnQHa5J+obQwUkpXg1fNQKWZajulyHkGuRI7SKUQlRr++HfD6Qo9SEkK+AxlROA8i+Dp9tYjEXcDEguVrQkzj8WuY/aH8+KAC04+fo6nhu4P+kBRxTUZ9Jpr9xuA8rn6ghe3ETgSVOWEdZzVpxbMVKz992goX1mTcSsgnAu3Mf6ArlDU33p7A+EZZgXFhMB/nBKCE2cPfIYYrDdRnH+KaLALKZxyTQT32Hh8L0LmETRIDUHV/HHjEFYoMod1xP0SAov5w78BDXwnN9PV1KC3HgfgMyxTc46uyUomcVTIbVkoH/tW5/6mXkT91xX8vBI1njPuwbeAsrxBunGkyc7mAh/AcW2C6QH7U2eNGOTNczDQTTh/RlM9qSbCF0H6ciUdx4AYpBgYGOj0EX9FB/oXy8qplxVdRtlCgfULO6xbK8EgbQdyrucTAly54tMWUprnKfTqoI3VBJumdDox3vzeUNQVwofsJ98Pgz7AcQHV3p4sMExI/+iPUVdepVyxQfRvaXojoiMslCoO1jyxdiGGIo0cGQnblbHRGPzvCh2jAlZQIUPqCw+NQGQszi6LbGXr136L7eJ1iDDjd6Lf57SaPgNoKfU2V4BkAZ2xNiUMgVrqOgHAwwmmge9KeW4PdkITfqK+9T1VfX38tmu+LsWDstdtNa7C1lMzRbHJs7dqutfbum+3uWFnGelH0ndZRyJRteVS0orqqOm7ZaqJj6/lg6t+6dcdW1zbsypXLtrK8LGW34HvxYwAOZMSx5SNkwnaMGPlChmV6dUtL2WX3g0Suou4MCfMSpWXLjrsyaEeemyDbV93UBpZtsG1iWRqkZ7dWX6dlKPYJV5fcxXhnl49Go+HvICqBWXbPjUDYvto8InQeQxmjTL+7HQx30YSPe5Y/DN0op1U4FFqNsNMExisOjb4MRZwVjEGcC71uy5cE9Eie2JPiC82hh+huxgkz9U6eOkePZaXwifCdtuhr8OHjTOXjQGiqLHcyiH58G0rRKs4m+t6dqtD9ABpEz5HBoDbjYGLmtqfna7WGJ01E2RxJ6cbQJj8EBj/yB1yx73+PPAOsgaZyojWcEFzPUmnW/GdY3sHOFCjgUpJ1vdftCxc9fwZngRu+TkcD1Z2tGFlKIrrVDURAjCVX8tJBijpKlYpVy3krFdKWK5OZXWNX95bKklXVqueZwN8DPeIwwAlCBENG/c2SCiJByPOAYbm2tmpLVfH9guhEv6GNQNsan5PgICiKRvJEW4gH4vxI4xAVfcGTzp2/bM9cuyqeLWnEzCfKtiNCoOozuy17zR1aCZw9oES0t7a6as88dc021sn4Tm+qj0WfNixYRzoUiQx7RAWAF41Bcheg/E/UJpwHzNzTz7GDwJ0E6iu2ROwL7/474v0YJMisjOhqIDyxxWHMX4k4Iws/ZjF3E5WY0YH2hIOBbR19a0c929UNHeGS9gBZ2Iv+4jgAiODKiCaGhM1glHmb9VU8gs1AmNlncgfDh1nejGgRQ20SnYPOsjLERhnRm+ua0FRYLoDhhdPKnQMqNYUzgH7HmaDnODCeWJZANEval2WRH0HP+6GxD54rGjPQluqqm5z3ulEomnEHijcEGhafGeStPy5Zt1Ww2t2Mbd+v2v0H63bv4Vm7d+uMffHZVXvr/Rfsx298z/79b/7QfvbLl+3HP3vZ/sPPv2O/fOt5+/TGNau3RFfZgV25fNte+97n9vKzv7FT1TtWyEm3n5uEge5Gy5IlhaKl729bsqnxGZ9XP9GfLOdhdnnS7dm4zraFIDYGyULxjBicF4gv4MhsNMVz1fSlyuH1RUD/V8RdzvU1TkbCq8YLuXoOd8aKKIc6iV+1vvzYug/vWuH0BStefspn5qf0H4PqwDp6nM6+C8scIGPcOV06urRwCnoXUQQsw6O/43Nhu2/xohmdZyA9rtusW4YQ/UjuIaOxZViK2RZ9kSDVJ7mgG9Ge49dD9okUDM4/P8eyAmhX8oGyaEPj7meWXT/tiSTdoUcEVXditVtbOu7Z3o07oiHxi0rZCiSH9BwTegdjtXWgNsqYVxvRkXD4Eq2PhHB5rDqyJN3tcHi1PkmNC4BzHnFB/0f6AdFr5M8hwtcnURjHraa1bn5ipQtPRbpBKNsnOEiMHMl6dDvPbcC4inUIZIhwRx/78lPnSwECJh10GaJSg2BI7CPJDDfKPAPHFT8ZrWkhKFVZ8g7ShfDo7xBAHsbodqNvTXEuxklgR0eBhFLD7YfiYhpcqnOo71cDOpyPr1cSwUy9M3PwbWPB16tJWKbEzIIn/7d7I0yDJDnxIRKafmIGwADhiMG/cw7jgJAoDTQiHggNn4f4WQ726T5ojWy/oXfOOQ8A3sfnOIivx/fE5c5/nwVOjdVP00v0VzHUcyLFBy8jg+nwhjk47nwEjvdjcM+1RXR4HMB45g8yozKbwxHOqcTIcNIP/gsffcWgOuIwELRbPbvxyX07I6N+aYVZFQY6TywGWtuQ8k4/9dFHTwTwKoV4IiVTSv04KYM9KZrwUh49WFupCnrEQXwu/syDn1W/wAyd6c+06STwvWvTegdMcuYDNc8fAzFAwrAyp0JG2WNBNMDsKzwPJZN+WATxe/x/8Uz+SouJrgZwetQ4ePbZy3b16jk3lD3s7Rhe5LXnoaj9XRkoNQmjZLpqS+llvUeGh4w3j/KaMU5nAR7u0RLQETM0M/V3gazDvdaPgFqga/TZcY4VBOm437Q0xnIkcAAiB1j/H3IuzPXddExxHpGYtHqj6QaTCgz104Giv1SViiLhhDJOpIFqrDEbZs39WfoGw5lS/NwxMH2nvqLwS1CmpMDHQvIoSCFoh7D7lDsjEsIDThAZ4ThB/L3il10yP0thiIU0wtyF78zyN96rYzbSwXGKssHMeATuSPH+Oeo4IHTTIyUix5I70/SO9Mw7mHlgxmR2qQm8WQV43WMIfcks32FduI9tON0hMo8LZL/+hBmcR/uQrSoZFynCsmfacgiiXcrXOMa4IUSeNf890SLr3K9efcqWSgWrP/hSilXHE2kVEmPLyiBODzHgxc/22yZVUMZSWJM6ae35vTv7B3b52nX7Bz/8nr348isyDqtWzKakNIf19rSbtev1vR3bqcnQNo0PKXzMAOFYyMpwqS6vWqmYF9/KOb2yUwc7KWTTE3dEsX0hhmxB9cqqn4eyNEkQB136EiT9Y4banQa6BvpwzAa+LRyLN3If4gX8YaiRYX7qlIcudN13B8FojRw/JPHD2YAzwZdO4AQQ+sFhr0POD6IEhtbojcRu254ToSw9jDEBjbrRzhvEG0RmviMDWc+LMkIYR8zSkqwxhOUHx15aciOs3R3rnOojYz6pZ5gB9yULalNalYB39cY4ENQOH6OqmJ7BYOmrX3FicE/cBy6rNFaIMiB/AE4GljawTIEy0WPcuSb6ZqzE4cTQHXkL0qoHUQaep0Hn0noWksZpEJwrzFeIf+q5XL7gjgG2XWS9eV59QTu4F5xyL0YgdNhst33LRhwtzOQC4C2jfsYRgOMAJwRvxXnRkIE2EB591tfbq2d8WRPO4bKVVO3UqKXr9HnKBqmsR7e0RHddvQPny2CCQT0z9qLjCERlD3Wvvvp13tkXHXhkgdelb3WVSaQFxrsvAdA98AacBmmcWmpLfH4WXN9BzxPNRWfEF9RnejbRG7oR1NO1kfqG/qDvIfWU6BvjH4cAT7LzQF8WJGvrOVzHag5sp963GrgR6FbL6utYdMNWuumkxp1IKTsQXYn+gl4TIlQklYTHrI1UbxwoABEOjLcR+q3w6dFTKqco+2OsPp9UKqIRliCobP3FYESOxk4CL1f3Z4iYio6sjNIszgjxQA4cDiRfJCcI0Q0s4/QljqIROgBdijoiW5LlsvAr/UJtaLWX7KPPnrEf/+p79uM3vmM/eesH9vO3v2O/eesZe+eDl+ztD56xjz952m5+edUe7Jy1VndZDS/qfSPLJLpWKdZsc23bnr7yub3+0lv2g9fftqevfyGjndlr0Yj6NjgEF4DqM1pd89n58f6e7gvKNGMO3uIOmaJwAY66kiHNhoZguCf0qb5HfTYLrY54n+i4UJAcm6NM+JV/9Cx8or63ZVv9PRsUhe8yjgCu8hTMTn9VPoZ868tPrcsa/c3zVjh32fWPeXBjVrYlTngmR+aj4biOQcy48zxuEX3MAiH9yE+cDrF2y3PIDORXcLzpnHDabdU1LoWXaJk6YxgD3+8RHbGt7/NPXfSoKZxVro9QlkcD4PgLegZlDZr7vozAk7/Cn3cfiA+2rHj+SjiHzFV9hz3xx3pT40Z9Kh2Z7YHzK5JZ6+K9kjUY4L7zkspHP+a5Qb1mmeqqt4uycQ76RIvKcyeCzvmyAvABvnF0YJPHjgTxR5YksF1obOAPiaDaumWl9c0j0QYsU2D5Q8x/gRFBAQKiNeKJC/gB/Ur0RKxvBcqQXPRfAgokqmAg4ctSBF31iiXVeZmlVT9SFKqKz35+1wBj7YrJdNU59Q4CRfWc+3BysLOtdshQENJ8lj6C2fv4HAdcEws58Z4YILZZA+6bBPcsqfNg/gkJybhTnxRmnQX65p1+eMwxDOF2ekQfPw+TaklQ4vVijScDmvPC8+wBQXPwvSNFpyVGtlsjbBImd/RdMRy+6ehnFo6UvaAczgUBr3pE10MZOjSgTXhzA6IlPC54nnL9mAHuW3jvCeBjw2khHFBRDPPXiACYP2Ia4o+vjUMR4zn1uZfnZRwe89DVeLj1xQNVXkIwOgcOZvHp3xEmQulglLSelLRam22+jhFcM8CzrkxFtDP795EP3lBoVcorv0MdwsETRw4YJbPseFdV8Ueu+/FoX/AM/TtriMdvmP/gZPBcCNUlvYMSH/34naIh9yxLAM16rmdh5m4xeeFNvDMInaN9ghL5s79/2/Z2DmQUl9xoY9/pWc/tLPiexFKUUtUV9bV+C9fDScoVS4Cs9RiVzPgG+loAqv+gueuG5XxUAQIqCKDDUPoYvN0sKdAzISniHH3R7zwvYRI87ofXMXgxLLOr551Gp6BnSHCkL648AoxRdk9AuZ8F1hPu3bnhM3fZfM7K7F6jd3liwNKSzzzW9nd91rBPMquIHBjXKv4R3McwNchxHMwoKc4PGCdqL8q1Tohe1Tfz7Qb0MhwLQaGN+o5z/gxhr4vf7U4O3TcfHeDv0zNH+pAGcW80zv0UfFd4CQ6MAHHEQTJSGAByS6hyls4fOhNI7IniNp2REXib6X93Thy+G6UVwzNWQo6C+h0FgvKk6BwX0UD1JZb1NyirTrs60Wn37MaXt+2nv/i13frsI+vW921c3rDJ2mkbYwDjXySvKGv1+yNLL5+yrJQcjEGU5Dt37tltHZ/d+FKKUNMqy1KupEDlMjJC1BduDHtTcFoMrSke2BoThq4KDTvWZs2mxt1SMWvrZRnRup/+8mUO+kukUkKGXk2KGzPyzO4zbjEy6V/CnpMZtVldwhp3wqLZvq2Qy1lVynpZBk1O9IrBy+4fGPy0Pav7oBVwgfODyQfGLvxTvWw5GSwlKeHwfWibCATWLgM8M4SvOK1h/Oo7ijZ18LpHBpD+ci+/uYeogm5C/a13pIcyuFSXvmRvr63xJp7mM9Uq15c+dFtuOBMlwJhkeVIO/qs+dONXNEb7OzL8COXHuGa3A95JTgTW1sMPelJg++gFqpsntCyVfeyW3agv+/IBnBa0UxWC2MJyDWhO7wCfngNBuGStdQfcy3BVExwv1C1fKPrhIdL5sAzBE0+qLOrmS0LcuaCHwBiKOfxM7yDSq9WWIa/+0ajz+z2CQe/xpQp6EckxiSQh4SV/SZzo0Wwqg+tOS7rXR6WMFbYvtE7dJu0H1h2I94lH4RCh7iwHSQyF54xwSf9FY9n/+hG+UzbOAHBM8dQl9PtI/A0HkowbnSsMRes96X06l9T4gI5oGzSW1N8CfZ7N6Bk9rzbGkFI/s5PIUHiKAVlF6LJeZBneI0pk1wQ+jHNd9B0NBjiNVE+PNoAe9J07Ykiojd3e0O6p//f0TsZTVoKbrRfVMaIR0ZLoqYB5oXGSEQ1wENGT55poISnaIMrDlxjoEGcVfSclm/LTcxw50QIO/AyRITmWuFC+ZL47xQ6dBEQc5HA26C/LEgp6pqAxk9ffvH7nVDciDHBMe2JDlaEfbvBNRKs4K8EnY5YxxrvTk7zduXnGdzp4/5OndG/SyqWOLZ/q28bljp09dd/Ond2yi2du2fnLt+3a9U/t1RfetT/47pv2R9/7tX3/+x/Zj179tf3h62/Yd17+yK5dvmFL5ZrqCCVCBrIxkNGqH7JfROHnZwHHykB8orm+YoPdHUvUZJvNAfpEQmM3IV40FN24nqs+joGxxLjmL8Brak2YpuinoHF4pHfp68DzyQswqO3ZWO22imRDLhvpZ4f3852s/o0bH1hne8uKF65a/qz0AD2DvXHkYEyJ5vt19JPg/JyHEUsph12fiT8OBnqfOwgi2eayhii+KOzfx5kAHtVB3lSWrBHhA/pHDqJn/OoX79hbv/7Q8hoDHqWk8igr3DOWPMw5PSCHXNekvzgnOh02Dqx796atXH3Zl+i7fqlxn5ZM8+S3vEz8fvnsGbUlZd3afdcDoFkfw+JB8TbH8GW2pGQ5gYhPw1O/1Y+eBFHvdL4NP0APSIhWGGvi4e7ginQL2gQOwhaP4jtqB4mOe6pj9ZlXpriGZ+OYcfxGePJ7JSP57dEG+uvl6Xl2G0kRGRbfK6DPk4QiDHYfOiKoNGEveCPS7HUrhMdJEmJAsYo/vy3w4vnPkwJMvCWmtVYSItS5ZMVkQEzrpB+DbbXn4MByp89KEWFrKxleX/ETA17dhJip7wk6c/53BT7DLwG6yDt3EjAARnjENWTj44kg6gqe9wMBL+XLDUExp6QEeHztOOBSW0Iul5GKhDLg+nNU3gnPLYLZ+xc9e1hudEKgX+H/6BrCTJqH8Ki+JJwLJsL5+JiDRe95EoDO5h0BTntz5zmOgMgqdhT4oec8miD6zvP6L/rO16N0GM4nrCjF+KXvXLWV1ap7zmMAH+6djsDXYotZNkYSkFISiCTsoiBqbB3Sy8k48DJP+CAoPJRNx6L7Z8FnrvCCkj322CE2+3Qon4RBjGxHygnAGCYCKSnB6r+PPShXbRfTlOZgYZcGPqqjX3sUM8GDK7qS8quOjc4GkJz0WdEs2aDpDq/nCXVlrEkJRhBxbz5ZsdPZS7aeIaO++ujhDZ1PWQ4DfQHQx55wSDV0QxnFdQEcd36CQgx9oszMgZctZTmREx+U0I2B8zgj6GaeO0qbwpcEIm1BrgDQ5fKyDMOxBB8e97gslZMYhQzL8Sy5C3iEOMJSv9kmsLH9QAqM7vH3qHy1l/YkZo3eR/BM5Y7i3b34EqKe0E9/U56ESQJZY0ON+kq8Fgi8BuPwcNz5jgNSxo+LDvmmYHBw36NEfKlFBCR+DEsrHt8O1rVDw6nio/WkXSy3oBxPtLmAdrztol03sCIgomT74Y7duy9lspC1jY0NGaas15YS9uAzG9/4zOyOlFI92xEtsIafLhvt3bZ098DyUsByp67Y9oP7fs+tmzdtX4pzCGfHsOpriErZU31kzssokRFfkGGiIzfCsNV9oj1GK1svsm9BXgo7RjzGKsYFIfX1sYzSQc0KGCTCl28zKJpzY1r0gJHSE+tk1p017vCqFhmyxa8IMMLopQ5km8YxgAGPkUooPGH0xVJIhgg+MNiZFUKhJZSfiAAMYsiVrPl+SKlk/Tjn2AYRDoQxKcrU+CKyQuXLAGSLSu5xXiX8oGiya0Sr07M2xrxoryvFj9+eBHTQtq7kOJECPlstI0vU6s4TjKd4v3tm9CkXRTgxFi9SHZndx0EDznAG4/hwhVVdpleH/he+oDcce8GBMnLnyXyUJts0Gkuo9B2jnq0u+UE/YTiGXRikYAu5HOCIc+wuwXcPzdZ5lo2QyLDFfvT1ho46EsdKopvq0rItVZeEr+BcIXklB/SCcd5stqzeqOv5lliuDBn1DYk4Gb9L1aqdXiO6S/2gtkGW3j4+ajsRGoQHT1D0yfouXsR9KeeB9J14OOHXagPncQDxvCPVW80RygRHLvskKEZ61rdc1HvduaS/eqVoJ2P7Kvuh6J2lMOCLJIbky0h2h56df6givRy1Bdri8AhL+kLvj895XjLRS1rvxQs1XCAG2EmB3RD0asx+X6YwCFV2gM8n2iPfcnFSVn/rBBEK5BAZoWdpHGQ0DvLQME7ysugJZ4L4bE40lEb3KpU1BkX76td8ruDGPcZWxnf+0PiV7OXw8a0xhAHlO2foN7PMRRlORfEjlhzkRHM8n8PwUz3JoZFTXYgocBrSX8+BwJinfvSDDurElsON2rrdaP253fz4afvNb163n/36D+ynOv7ujT+0f/vrv7JPP7skOh4Eh8Drb9nvvfKufe+lt+31Vz6yF57/1J6//K49f/0Le+raDbtw4aadWrtvlcK+3qvxo3p5J9KXx4Hql8AwE7Y9Cd0iALdr6x4Zkdrfl94TaCp2UvotjN+ijGnRPw4zjw6GNywAnqg36auRFYqHzqYYJm3xp71d8fOhpSplW1k5Y08vXbZi+tCBHQP8rPH5h9bf37HKtedkc50TbhnzvOXowfI+wvNTGmN+zwxdAbRlLFtHg0F6wAIHNddF0+o48R/671DWMrnqDnHHeSiLaACW4eQLK+J1eR+Lvg0yhCJ6KePkzAb9PJ4Up68I2WeJy9SxITyS28CXR+qdlNHbu6/3iV9ungu8QjoEUS1EkxWkfxdWi9at7dveF3dsLHymwaVoHr0CPqOHdL8qRz8Kh+wEh2OBiYJhS7wlX1Z9iGKQ/qN+Jk8EXU0OM3I+4cBxh5FRnsas8JIUj6TOom797lh/d8tyJLQth20jKcf1bCZ+ZnEneUG7ZxMl4ngC13GZAQIf5G8SLzeVZi0HW1W4s0AC3hUnEPkNAC9DIY8/4fVHP/H5xwF3gJhink7KWKM/tDaMEKISkntbdz1yInfm7JEkaDzDZx7i87Of+DyA4uqdLMNd5Do9/zsBESwh3+zHOT/LtwhcuZ9ocHBIUYpx+zgIyW4Qekfv9RnQVtMFTqIsmtBg8jugYI5jgCsSsVbKpqxaStlea2i1tuqEkqDnwrt0HFMG5+N74vcsupdTzDIcXqK1MGnO6WR8gb8a0AgsN84O9qPdFsK9s3BcnX4bOOooONp3ixwF0+UHOhh7nI+dBiixHLM04NcZ6Pq7v9eyd355QwI6KFvzZApmYhiK8fmMgpRsbi0UEtaSEnLQiBTXmc9xEF+XKrNwTId7wn3xuOfe+Hp8jo8bn/rgpT4uGoBP3LcchLtJ63Avc1zi/BED4VbuZV3bjM4sBkrmXmmcvi8uvykplHf4OQT9Ev9ktI0luA/fSHjt0PrdvpSLq3b1yhkbSRgQIs4YOhHUl7yvPeza7c621YZtKUKqiwyDAREH6u/Z8PgjoHuGEsxkuhchRCcDsC+/h9v7Vn+PaoxEG0A0IcNvOBcDYyKsuZPC6A6JQ2OAMH+2ZsyunovOHAXPGg/f1DtRiok28JDnXkNaqRQRKZoAQrSIESaFmxnPfSlI/W7P923nmidAk4HJLHKKLRO9cLVLgpD+isMiPWEQRlzskDjSX4eAoSukeG4GDPzs6gUvZ4qHKCkRwDvcOSElFQAPY9aCq/4xLplxdAcEuz1EY3RYe+jCOrt26OjhHj00LSuA8KvnUWYO+4Z6S/l2QR7Kc0eKcBjwf9hJhD3CJxDyARa3+ThAWfG+nXW+AMgT4dOjFERzi0JPHUQfsZLqvFsHBuRBtCf1+vqGXbx43tbOnrfK2StW2Nyw/OaKFU6t2KSas35ibMKcZVbOS/ldlgIlOhD9D/fv29mVnP0X/+w/t7/8y7+0S5cuyphIeTQAxh6GNjwwXd6QcVv1WXh4X5pcCiqvV1wXj1iyYbqoI+/OCQxHJhto09gy1hrlrTrYccMHWsR5mpv0fB9wthNMaPzhCPCIABlmtI3ogq6MVrYKDaHDRBhkPYKgIkWb3RkwevL6S52YMWVMM8ttahe0h6OWmW6UWQxy7mU2lZ0VcIfqNSJHGT06R5ugi2BYqiTRAIcngMMY1neMecQ3+5JzHwWw3IL0NcgNoniIMMgXS1ZUPVn7H2ZvRYe0SfyRaIs4sSV0RvK0gXgP9cAIzwivOZWRE40TncA5aDEpY46oC2ZykfG+taIMV7Y9dCVZ4Hjvif+YxoPKYG06RijtwOAmX0JHdafMnIx8tppcYl2wZFRXSjDOHBJPsnyDpSHMruOwAefcj2PAnU/iLYVSwarrS1aq0B8VW12q+k4FGI8DFHyVEztBiFogqiQv/Y5+68o4/+zuQ3vwcEfGVcOdG+R+cHrJSglX+SQ0y1VXpStvSsFfkZGoVgnHnsvBl2JI4Vcf4gDoiWYGk5H1xsxiMs6FD1UTLENLPOO5pvjr41t9jHNAtyGLwWezKXrel6GvspCiPIvxuCLeWJeBNXIe4QU6v0kJ/2poSHgomeCOIg69J+Pvn1hHsnYY8SnqgV6U07VuGheVhoJOEW3QiYp2HUV/85JrWZXP1ohr2bKlOikZ3+KhDAONAZYMZMSLWA4Q55gi9wb5IsgrQJ4wdgMIS2iIHMFxkLciS2gkm+JzWZ0riSXmTHaJxnaKZJQJ0avKyApXJNH07Uij8cGyFvqVJSg4u1SIjxl4Mc4rZk2RLcNMVTJoyW5+8bz99M1/bL/64A9tq/ai+nfJysm+LeU6Vsn1NB7T4lsNe+aZL+17z71hT1360vJZnPLIM3hw0MVYSucyTqiMD2E09AV/hQ/HvfOJxUA9J6JBjxaQvr8IcNQNL12WrJV82tvzc+4giMZXDPAaIoKH0JHGH/1KXWZhNExpTOGYER6zcb1Em6rjqFb3SAOTHpnGwC8Vbbd/YB81vrSWeOEUVCR1ad34yBMmVp99xfKnzzquF4LqQI48eJ+H+/ukDHU/rBtyFjmY9gmkQJuzAJ0OpJ/Rj1NZpXMhUWJGbdeYjp7Dbuvcv22p5XPSK4oebbLb6ojHiAeJBgf9iV04f8ZeeO6ynpX+AM1QR/QJQZz4kfHozoYsDizJe11j+8Xe/rYVL1933cTrDR8nJ5ZuEKlaYTln1bPrVj1/ysoby+IXFe9D2ouOwkQKv6GNgcojVyBtAj9EdjNR7JFTfaLEmHxYtn6tba2bW9bbJvIUHackfjhQ/cQVeEZ4iSd9WNre29/xCJBYp/DIBvEFx28M4A/dRZ9pkIDjmcSQaY0l2jzbF6G/kr4WkJkAPN8i8m8SwtAJnyeBJ7mf9XlLhWjdov5mxCyc0Tbr1t+6bWMRVmbtlKUJaRTCaPTRhj8e4vvduyokqiBhKjgNfmfOAzHHUb0m4gheV95/EsBA+DwOf1xiAAZnQTgglPgRrrkQE4GRMMQdJxjcYv4+KiLwMo45uKsqY7SYo6/S+huFaOo4AnPn4uc5Pwvzz/E7OAxmnp1p9bSM+IhBwmSitjBjIC3JJjJi/K8Y5kmOjBim5X4NcFIS05x1FLghJYbnjgAOaI2Dm/U7dhjETBHw7zO/Yfp0ZS5/1GCMwfETCRnfiUDKenVVipn6pqo+KuQluETb0jUj4AnoKWbux7c74H7uI2UJt8LMGb83UOnhx9dRQWNiUrPn5z9xGf6LsqWYMuVHjoPjYPoMwl3MN571PhYYQ2LUHr48Y3gf13KUyaEMctZD0hXT94lGtrf37Wc/f8/2dmuuoE8kXJjRO5bHQoNSyuLQs5SUpFJm1XLpsFd//+CBKymZJXYTiI3LQ6BvEQAMPp/Jh3ZmAeNQRosbf/PXBCTmE4WFcLiZcR5Awq6xK0MK4XcUh0Q4MDuZWX7UKRMMLZUmgYYC7MYOAtqvDXy/emYnOY+AJjQZI42ZRBRPqeJWkGxi7Tn3NA8krKXIMLNOWHGM7zA2Qpt8SyUJT5QLxqtHFSSF9wVtBgiLFAOQ/COKQYqClDdgatirDNpIG6aGM8oE/YkzNxLKPtMoWp7dT5kIDc57wsEIWNLhSo76aAp6B1snsiQhXtaAMY/CwiyAGIafw3lDSO3s1o6xwR73KW0mHNFl3xydOP+a79oTAEOGiA7a5OstjwHKxdCB7hnL5A+oudNgLMOtanfu3LE33njDdvfrXg4Jl/u7OzZR/+fqA1tKVaxcliEm2hroWcLoSfJ07+G2nalm7aXnn7NXXn3NVjbOWj6B0Q0/EL8Szpx2MF7VfJLv0cRBUn0vRY9IA+qWGkkx0j2EYWJoDFMYKyHkfyTayE+knKmtbXY4EBMVSxTlpWT86jy0nZWSzVpktcgztjOOhUcUOl86I4M3hL2P1Ya0G9EOugfHADRNeCkOD5YKgCeUsnirXHeQSwYkxlICVSb5Efyv6oNzAaMap8MAWaV34IjOCFeIDQxmD90WAjxZnOqGUUyYPDSAHPd8AzIiiAhh1sudBWoAZfOXZ8ETORiYeaeOQrCR10AV1XnwquvUT3wK45o6gEscHRkZiBjd/A7LCgoebUHZnh+Bj54fM5MoZdjLImJExolv14nBIv4AwgbMwgsfbN3I+1hqgVyjjdSb8P4eUSfwB+l+vGdlqWIrpeC4yUgnZOefpOSC5y6Qsu+RD7RRH9+tgjqINsnroKp4ToaexkxfeG636tYQXbGTB7kOcBwMhBPfslJ9mJThQb4cHBh9KdfkM7DCku3Uu+JnNdFCV4Z+2xNmtgYtuymD61btlr2x/xsbdOjDoS+rgG4CT2TMjJxOXI/VAQ6IKsH4S8rI2+idtWL9otW7Oi9+IoLxBIZZ4bBRzFpfdOD6lT40iOSD0N5I4+EI6Jo7cHRZFBmd5NaJZVSHjMocui4i+aPzHL47QjhlUGte96Az5GQYrZQytgEPNBmqKRlaogmiF7MoEehYkrfk18gI5/BzXyaAEZcpWE70mxctFkQjeT1DNFJB/RQfHkUgY0jkpz7NT8/nMPL0DJOdOPYYwzgKwmyu3gN969389QgFv19jfli1ev2sfXH7dXv/0+/bw7sXrCL6e/apA3v5hc/s6msNe2XzA3v54vsyJj+3l5/70F596RO7eHknLC8AY5ITTjAxqHynQ40xdWR0cg50jz9Dv83gfB7QDcjpgFycdwbEMJZN05EcGoouExpXMfjYUvk4xTg0YmwiXDH+Jk3puKJpd5RH7+91hatx1soF0ZH6241jjak+OxbpeV9GUgmGLjRF/xU0zokIcoCOxFM6t75wo7187RnLbZxWI6LrgkCNjDI+om+VO0THQAdTn8xDMNAx2jXGjtHTfDcE9QG8M5a7RNqw+4FvFQhfE1AWDgbIf7lcEd2krZzGlRf0K2Ts+x98br/46S9dtEKT8Dj4DpNq6A6xrKd8ZAAJc+lrliywtSEymJ0l/Lrq7Usdor5m6Yb+t/zGspU3l32pQqqUC/hEToiHue5K3hCMdv0OE1XocH1/PwPOc6jAA4Qv7MB+u2+t3T2r375jB5/ftsbNh9a4s2X9lvpYQB28HaIhdnPCGZJdChMZ9L9HkUGz0EYEngRS9Ov5HKL+I0qSOoLP4AiCbqIeRc/UtaQjUgV/kxATTPSq6OyTQfxM/Pw8wDQKGcx3s6KUiIoGdFpKRu/ebVe8syLgzCr7nx4S8W8DKNHMtI8lsN37FOHIletv23kAI2BGXAKNgTZrxMwDTIPOPA5fMfh9GhiupCBY9Ht6RBDK0rshbikVRHAkGFRi0LPXOU4CUMXOlRobEg4JWykmrSRhQ9898jy/43pxPrp23LsQtBzT6/6B0XJfOKf/puUA0zKomAbNBKVGgkeaVNjGhjVhMfOfeW4RPObyscCrg5MAh4CoJz74veBAMYOGPWKBcxTg5UTPRM8DrQZe6rE98/xZW10LhibomI8gcSoRrZD0JyElKCcjjNDLnBStZTG3qvqJpFizELAbPrN4noe4J076xOUc+YgJYVSz88nM2SOfI89KcLjjQzhgi6fp+QUfnnIHBoezg1BSXJ958HwF9BOCLcLtSeAztRKIOF/VKX6OGSQMBGj9zOlVGU7FQN+6Rn+q1/y+efAZLYS2xhs69HiStdXUOVvJbuhFUuj37vh4zK2e8/6fBxcMGJ+EuEnQzwLvJ+KA2cGYZmYB4UQFcWrEAjkG5y2qFwZwkrA13RNDLASdRgnPnQMcj+CR9YzQMEocs0NtjTfWJTMD2O50fDa3327YnXsPfGyTqK6QV1303uLqpuOOEHUUe2av2IkhrCNcgEv1tbfR2ynx3ZbSxywXwjiCKe9gLAhv4AucThW2I/jVfSPx4cgQ8zM8K5z67xifVHKGOTjeIifE7NIP56nQwcw5Hpu+IzL2wbfTg/Aa9zd1pdzZmX8iTGjvbIQESzpwHtFfU/B+RMGhrUf7+DjAccEa26QvUTjs91nwdlJX/QUvOAK76t967cCNP1fGNE421jeszDrcvvpbhnynK2NNBlJqOLaqDPml3CmbyFDH0CU5HCHWtUbTFdqPP/3MWj3CNTWWei1XkNjvH1cnEQiwOQxt2ZEyvIYy2BjvMhrU3nJv1wrjpmWGLSsmRzJwUZxExxilosG+SL8vw8IjQQSExHtIu9qC8ca4ZJYznpGmr8A39hU0DC2zlR+h8y3Wx+vwUH31M3IUthDkT5B9PEsUQT4fQu5xOFCO5/zQdw+tZmmT7vP7IxoHh2wbyRjoSc8ZMQMromNMUTbOCZRYN5BlbdF+nu7rOQxRDFWSFRKNQOJixhl15qB6bGHo71Rf0qeqmWUSonGVTz1wXvSkkzBem6226jPyBJVEMGShNadRGeb6Q/RE7NAg8aPTp8pxB7lqTZvZ0YH3TtQOnAOx/HcHOPwKZ4IUcLZdrFSXolwSOCjyXh9yRBSjqAdowJ05hSgBGBElDEjoQf3QUBt9KYLK5CQhxbEzgTqDW2TlSIa4zDJbWSLTOTZfcMhQf2HCy0KxxyGI06rdH1u3vmct4aRWF06aNeF34hEtbH85Fh0WE6LZjmh8ULR2o2UH+/tWOziwWm1fhmzNHRPsPEI/0FceZeBjhqga8V2Nj9KoZKm2DN9GcD6JYVpB+llHBvWQyAHawDM6WELAWv0h/UYjImACLKm6E93TVz9AkTH4dos601NZLF0ht0FIiAh2DiGnfspCP5WC+lhGvPSG1UrKlpZlqItf+zgZi9+nZASJR2HQw+NxGmjU+exlVoc7BXTelxAQ/YH8kD7myxWmB8+JgsuicxxCM9dcP9KzOAt8hl3vdaNJtME76VsOIheSiarwvmGf3XzNfv3+D+3hw0u2utK2p69/bj96vWE/euGUvfJMxS5dXba1paFV0zWrFNpWrdStWJLuTwZBZJ5wLgJxGp0CONZ7fOLJDf5ZbEUQCCksl1TfLLxHAI35+nm9y2fmNQYB7o8P7kmIjyagZdEO5xgrOAvgZb7jhngAziHq5uHvjAfR14js+OIbbCfbakn2qM/LBeo0sEGnaYMGckR4laGdZiIkkvPwn1K6YGcKG5ZLSobyTvGa7r07Mk4PLH/mkuVPHe4YBGj0Tj+MRGSDR0qoSSwBQBdTi6K7Qxvhs0TOsQvDbNK+GOAPGLmMd3e6Cxeu14ALlY98Bz8Ahnx366YVT1+wgvgQozyjdhY1pgrlsHR9uVKyU0tqa4byJCf1LGXRx/EyCJdt6jePqqKfVc8emwa06paXnclkAvIcHchn6/UMPD+ewEnITh0RYaZx7XxUzfI2SMZDr9SfBItEAEDLlIO+kha/8114dC8TWSRHdp5cKljhzCkrnt203NKqrqmfB6pjRzIRXiXaB6/e/u37ll055fXiHGV7tAFRrwglAe3BmUBdOR/DQO3DwRCePexP+hIdpL+/7Tj9xoAKxp9vCmjcogOE9u7esP4n79pIRMKyhOzZC0K6mP4TKkYnAe9Qr7swxwMWIxs4Tvn/poB3E2oyEdH77PgJIGxEnfoYnNOex90SfcSBTJJMjFjG9WPe/ySQkRRiNiga1w5xPy6C488ff80h3BCOk4CK4AwRg5R0kBIpHO7vyQIXc5sXDt8QONN3xWkGZhDiTI97RGcSIZwJz8zccwQ4T1NV95//hw/sNz//3BXReBbrOPDBD4OkWCliMTChRrDCfBXnAczEdMLnawNGvZR4VTw68SjE73L25UKo7hVOSLkAYvrnMwv+DIwd5gtjn+Iy3Dd/P1FL7pFFkDwGnA45hP9ZfsO2Yu+/+5ndvbNtzz5/2U6fWXWlgfVqJzkAKcuVZ/Vhb9SzLxtbdre/63XkXeQKgBbC9n/zoHuk9HpUBYbmDK8CXDlo7lmmsiaB9GgdCEd3wTQzkx0DdRrs35XQksCdizbAEMVZkV6SMiPhOg/T2Xs8+MKR0zLCsrErxSZrJfFqQokxNtiVIaX6IUAx0MBHV/Xab/ZknLVt0EWZk0LjoaxSPFFA5vpvEbiXneUQM33k4aWs+3bFo2OZ5TM6i+JAaLWU6KxoJQK6eB4WvXf+HIYo7Q8JjaKTXxlU5nHjP4IBSZekhGSrp6IzQjFLF3AQRMofQLswxJILHEvHAcs4cGTghDgRRDtTUH2ZcPSdB4Tznt7JVnMvvfi8bZ5a99mK/rhvPVWhL8NjUGK8JS2fzMtA3LC8SYFs1WygMotZGcSlDbu/vWdsvbiysiSDQEpfVcaHFHq+58W0fBZK7cM4Gk1kcKgahf6+sKf+JeoAg7KwJDkkPGkMsswAAxBHQ0YGaD9VtKVkR8pk2bf2Y3tQkvtBZ/Q/0QKjNEuioHkp6RjwRCfIkHInhniG6wn0lW7CKHfFU/TFmnySA2I4u/NBPJetJMkQL+4uTq9DTNfX8etgfXzft8cNM/rkbMhGUWQY/b5cAVrV+9guMg73J5Sf8H03uvXsWAanO3R4i/ohJfmb5mYBkQfIIiIjcFjgcGCphTutdEvgbfQpW0Rm/B6cIRjRjDscA9Q5L7lONBVKLgYvS4ya9bo1mw13pnRlUOOAAYIBTrlheQnh3W4Y67sb8Rg4ujelcn1/f92aFV5LS2uON0aB7+CgdlEH8qSQj4FEh62G6EVGUWeUso7KbDIZMJABr3o3GnVrj0JUKtunEhVQl9He0j31OvVsCzeBX+IeQE/JisfevXNHxn3NejgDNA4647R0dGFWuMyN2qrM0AbZsuop2SN9CedPjwgY6kn79HfUH/tuOMVJ3lb6VY8aIVqCaCkcI0QxNDpd29d7cMyQe8ETOaq8bl/jwPt1ELYAbfVtbbxuWdUjqXNFPbcn42csXAEuAYU0UMw48ESFMeg3eQ1S7NYgnAYnegDuJZHiSPgfTPGAHiBsoLPpXHykRTdJNXBAn6t8dlEgaiRTJEKA8SijHT6rMcUMsDvhdK6sZyqSf2yjShSIOwVk5LiDHrrTWCMR3exBxEBJZRVUBvvNz16DfjzqRm1xx4T+crBunnHnOpRoudNdtS8+ed7efOMVe7h73q5eumff/9479sLLt+zi+Xu2ms/ax795zloPv2enKv/ACueetzy7lxCJE4PepU4POjF60xxgEPK+sIPFDB+cAe7RYNSQYtb/eIjrjs6CU57+dPqSfuRjUkDIe0Z8Yii6xRBk3OP4gh/MA33GJNkYRwCdviM53xD99XAoSt4PGjbcfeiJz3FakNgvKZvD2xwB793u7Nq7B59ZfRjkI0kaW198JHzhNJDsnL3fKX/20P/woaFkCXTj+mk4PwXaqXaI4INTfKa8GFw30j30ayzXwA1Gsi99iPRH6sfEEo6QTEU6C7gHd8JVSmOOHBmMvbMbZXv+hYuWrYRlETxHklM3mKPoulBWU3USjUq/wblRv/2l9IUNy4ov+T3QBSAlBnkzlBHP+jCvk8olNwJhODjGdLcvU9DAUH2FZ7Wpv/NA5a26nYccY4IH5wp18skk6XVJyYwRu5MwhipFK2+sWvXSWatePWNLl89L5xP+1L1h9xT1T2NPPKTjeQpd51Q73Imtq3FEIxAmS4O+43jiHPeKl7kzTjJqtj/5uGMER4Xf/Q1CeNFvCao0BBJm8jRYGEA6mLnqbd2x9ofvWPOdX1nz7V9Y59P33bDNX3naClefsezaRuicBUT3W4GI0meM6EQE2ddp11cAvJcjCTZCsAkZgpk8Dr7pujnuRUchgck3hM9vDb5G2xE2GM9irEn2y1VZOBAmOBFgZDBjGNbMKx4x/h8D3M/ShBOfm+KYv+E7TIfTJ6EfZQhl5MVXr9lrP3jaqkt4E094IAYpWQk1C6X3twHQAZP85uCr9CE8Qsxa+Jw1kI8bA759Xb9tSdbrHRlLj94/nfWNmOhJgAFB6B3CCXAho/5oiVc1CXdTEXizUZh9jbwUq1mm/Qjo+bizc8miXS4/a2fyFyVzMjZs7Nhw0LLM+rmFdcN5RNZ73zbHlxocBRdIA5Z2HFUKYkCo6y7Vb4HDRGPAZ8lnZr5jwEBl68dMSYLvEVqK8Dv3PrqskstYobrqAtkVPt1C2PCVp8XHxW8xUvZ2do2w5pW1NQ9HLqt4mZnWT5d81s4F3EB4VZnTaAdwOA8LzgUnC4qKlPNex3JrF/w8M+yALw+IYNQnuaMUuhmnD06BMMMRCVvhCEfE7DIQHDUe5r50enpuWpf5PkDhhGBm6Nnvnb2P3/PnBN4OnTvRKRUB9XQn1/z7gUXnovo+EU+JgDFJuPrK6prlMMDVzytr6z4btlc7sH4yL6O/aCWOpVNWWj8rub1sO7s1jZux5S++ImXoJRn6a1ZdXrNXX7hm/+Qv/hNbrbIutWdLSytS/qQ4pzBACpZLyOiRYT/IlKV3Sl6PgnKPM9jxyqKDXs3SOoaZghUmbRmkKSuWl3wmO1NYslH5jG1mmpbPhLXvEJU7lvTFs/1L4ZVd4Io6yxigWQ8N1wFm0iRAzUtHEA2DMZ9Rl2LO7DMoZEcjPS3aDuuxmR0KxnwIpWa23GcKRX+0kRlxHAwYVpwf9KT0qg+Y3cegCjPyY2sTMi8ljyRmODFY4uBOMb0UBzKzbR5Bpt8kb4Rmh31mHWXokitAdagKB6E9I3ck5NVnOEqI5kizhEOjjvIAlmFgZMMHfG0+8lFt5t0Y6aJCNwx9Jl/PJCdDK2KI6HHeUZQyrW8+c+88S/VldpQxz/arZY1znm22W15enP2+ISOJHS9oHw6LivoEg3p//0DtkEEi3paQ0n/Q7FvroC08DqzXkvHQCdEOOSIihH+WIZBUkrGGA6bT63k0wv7BnjsxfDZf11g/jxOHPs5I6fdw7mTGIy3utwbWSaof1KjCUAZ9Mmt3a6xx7vpynYbeS9vBmc+O6gCv4KwoA7lUCmvzrSe+OeqIjss+Q0972bbNaYrxpgMHCEkfSehZGLdslBO+hVoSDKaEfwz90DPcrnYK/+yW0BM9zkYbZHWOqAJ2WACnGPcc9FeupzaORNRqH/lryC1QYFcHjS1mdokQyGqsVhJZq2jMjTWeMzpfSui+VMlY4pwFX6KbAmxMNJqijepTni3xvOicWdQM92KgCrcsISmIlov6nZeeSwTC7EE9yZWQjaJD4vPuZCpX3fEAblm+gnMilRQ/sIK1h1X7Yv+y/fVP/8L++7/9S9tqrdlTVz+03//Oj+35pz61M6fbtrq2YmfWr8jAO2Vv/aJg/+P/a81u3jptg8KyDXFKSv/GOTMFvUedqCGsBqp/ZgG8e3JD9BGembsOOJdAzyRSUn13IqiPMPiZ/fZoTI3tMP5CueTS6CwvW2Jvz5I4yJzHPfrOKej+CfipiM7EQxPiMb37d6zQvmWlQstSy0uWXVk33/pwTr4DkFElV7FzhXXx2pRHGezd+MgK156y/KnTIpt5uQMPnKmP6j44OHA68SXXM3QZAxMevdqOZWVAH6eTsmMANJ1m2XQEPAeP9yWgkewctZrWe3DHipefneokOBfYvjC7GpIHv/32F/Y//fc/sd0HqpfoD4C3qxNdhscTQUw4UQbl+++26lDfs8LGaXcuoBcN2g3J+BUf39RlPJLcSOIACXwPXuu6KjQk+vH+gofSL329E5kMDjU+J13xvHhHK/qcg2bhBNupW4c+l13Y3Nmx/Rt3VD/0jqbawNilHTxjdnDjPSusn7FsJUQf49Qi4iMt/nOop4kf9FqqErkZDicG2CSBKB623IY/eIERYIsPG/uWXT/l1frdgRCBU8AHhYQDnTw9mg0basAOHm5Z79Zn1vnsQ2t/qkN/OzdvqE9Gljl91gpXroton7P85euWWz8dkkpEyRyd4X4joHqKaFgugOcIgvpdAAzClygIR4RlPqqMHwUPD30CA85D1g/7fyHEygHEzcyrpLwI/OT3fxswrccTwQxRQ1tf6dkZ0KD25RgSfgkJOJxFIwnsye6uTRo1I3TMMxLDqDhg/o97l0jRhQl/5+jyyO/pd4Zp+B6embtPMPt7KON/6+6+/f1fvy+FJGsbmytSpJ+0v4LC+3XHC7QXDnDxW+L+twDm6QJHPQrUI9RlBqRgcyz2ZB/eD+14D+ieuB9OBGhAfeDr8VREp921zz69ZTvbNXvlpWftmWeuuJId6ERlS7Ach294IlnapXX7ntoNElgll62UqfrMSv9gS0KlbYXNp3Q+CLVZ8Jl98QJm9mOhF4N7+6WQpiT8F7ULDzdV9F0Y5uqH0CMSIFMlEiAI2CnoITegXSg+SncYzdDGfMI9eBEzbsHwmFi9VvOlCtQNpZI6oBxWKoQhh1Bhn5mS4UeY+vKFZz1sGcBpgVAl6WT4HW3ThIMEoGHeppl2UW8UwPhcAsUDJ4B+6xp/Zh1SRGNAO+QzcNA9LA/wPBIRThzH6h9Pfun4Z3ZfPFS8Iivj2PHOc+Q30PXZ7RWBQe1h8PpPyxMPbkuA+w4WQWkBnyMZG2HXidDHyETeFTsw+O6Kiuo/24aTwEMYRT8n5TB4HPiYcbzJcBH+Q3iyFJi9bc94z6xuvdGU4daVgS9+QXiolKbxw7s2vC0F6KApVI3swfZDa3V71tq9bw9vfWHbewfWaMho6klhEi2RqK89llE9qLnhgcHJZq8YFINsxbs7n5QxqvHUmkiZlBHkEVjCRUdjKVXesLOrS7a8tISeZl3JuZYMPXYAYlkMsm8kk5CjkBxZvryi98iYSsjwEh1ihOfgsdCJfmMcpbM4B6XQpqUYJzLCpQxw0TFGNbPgjE0UULbY43eXtfEyduHfHr0g3tRTN7IMISGlU8ThM04kegOngUxDxB7OCGb/yRvAX3gDQFtwNqCc4lTo6x0AWyMusZW2cICC6GWKVLyvVCYRASiyOCmyoj2S/BHl4M48lQMddkZh/MHLqHOQsQk3+Lsy0Afqtx7LGnUv/R4nKCuIL7ItI4owSyQ6MprADdc9o76UVe5hmQGTJS3pfyz7gBe4cZujHkmr1eoexu/tkmGPMU9ABk4EjH3kABETA/GGvkifSBDK1+2iHXIVNDyyoN5sRdttwu8m7oCBhuhH301IZdJeIh7A9+aZ044XHBQ4enBsXDh9SsYuy0s0PvMrNqqetXF+yepEEPD+ccLa4t1EpHh+BXaoEN6IwKH+LJegz7JJHPd9OxikrdHpqS2iBR/LLEVg6ZYMFLUPxw4ODAxkEps9TMgA0r2l9sAa9KnzFT0mYHkBkwF6yiMeYvAlCvALtVeI9fYSTcAdWf2XEwmx5RrJBdmZoCACSSXFh+G9iXCkdY6FMUlmjAmXVlkFXQc/GenH5BrIC0dEzWRkgObzJAgt+jaIGfU7WyBnZLTk1OcescLYVRnQGTRDf3lugpnDnSAa7zgHZ6/znSgES5at01u2WmPZHu5t2sefP2vvv/us/ezvv2vvvfuyVVda9sM//JV95/uf2OUL9+1UsWmb1Wu2kfkzq935T2zv4Z8IF+dsdXNiL73Ss6XTH1t7tG09HF2igeR+TUyXPgGJQpTq6ThUHz5i/Aun7jyAiKBJ/s6CHncZqdPuCIA450HP+NiiY1SeEzBGZgTTJZeqC1EBJBfNqY5sjbkIKCuM1QjgDcWcTZar1sluWi+/aXmchuL7TGi44Svw/FGz79UBX6hmZGNp/HW2vtT9YyueuxqM4zk40nL9GIu/0iRk2+GkB2cCuBOUiRVyqSD/Zmg3BnfMj3DqHeoa1HFIVLR47XRbRpWFk4A6uNGssjjnDgbo1x0MCTu3UbbXXr5g62dY0q736QG2HmRL2jhBILjrs+RPtEb58Or6R7+x0sVrMsBDZCY8lWgQdyyoHCYh0AnZEYHfJNpGV2WJDuUNZN+y+xZLI3BUdLZuWG7znOsXRBaQX4HNCbxsvY8JXPJKAfDIPkuaJA879YHV72/b/he3rbO9Ixyo/3TQ1j62W6dvueqG6xR6sZfNJMnsrldE3LGDl+s+Ud87/tDboGfXOw570/EtXZFTjpPo/DcCItXDb6oYRjBra0aNcAzrBzbY37HBw3vW27pt/bs3D497t224s+2NSVWWLXvmvOXOXbQ84TBnL1h2fdMyEoIg1g8xIifcCBHfJNBJdJy4thNqjOxvG1yJw8vFe0VcJ73XGcPUaPt6EMrSh786EhqoPkB/B+3mfTHMfl8Ej7v+tQGlh9kACTbWesl6ER40gGQUTES/Y5wJUnCS3VZQNJm9mD1Q2oVH9Dk3qIS+Y/swXPTrj96z6NxRwOhiZqtQJqwPheDxz3wbEFGOf/gVjm8Z1M4wu/foux49pzM6dbwhFe5HeKFgPVEYNwW6cE14eO7OzoEdHLTs/v0d68o4WqqWrFSK1gy7UYzCHgTeQlB5CDc8vWzLtdut20OWKXBevz2EXrdlyDivzzxgZBIR4M6ROcApgRGbXSZ5USy4D8G3S1ThC5cpSNj4tn4ZGZVzzyKMcGiky+v+7nkgzB0cpXJhhsCTcgkXKPlEEKAAgh9mMRMSwDg9SBoWxriek/k2yeSl9LOMQrRONICezS9veIgqWMBIpozYkHbDXHX1LRb1bg8zlNCedaaghPgOBnoOZT0Z1S8Y4YK5dgZDXHQxNc45x0wmhl3UF1E/+Xuicy74MdYQ3vE5cMJzc/1ENIgvLYiXe6g8wqqDMye81xVO2hsrV7qHXAYI+6T3nWgNPLWCsjP/juOA/pXgOWYJzOMBeqTeadUJfLijR4cb9SgzwgsHIbWEKE/UrmG/ZePlko031mWAZW0kw6sqBfbUxoolh20ZA3W7u1uzew+27dbtu6ofuQlkQKEgquxyXkYKfFq4IYM/M9eE3tJ+tmEbTpLWaPesPcYhXLWMFEKv56hjlVTfqssVm2isZZhVF1vwWXZwL6UZo9ATEXaangTQIwFEL66wS/GFr6PAkySRdfy01Q3JEYdoSPfRTk8wqIGV1L26w4YygjyaUOepp0oRPYecA6ISGWEyiFgTO5HCOYJjUJTGh/iGz7xPhj6jDfA8a+DBPsVQrqrlhhj5C8L6eOkSuh9lHbqEXomIYptK8kGwVpzdCJymqI/aAe/kw5gk+iIv5IyZDdczIUmjjNo+BvtAhrrGKu3RQd+Se8HHKNns4LVkmh92rDshR4J0WRntfSnW7HXOM4zhcqXqyTPdMNY5xl6xVPYs6CxXYOkAfYtxgbHLGAB/zMAP9D4iNnAist4ep062uqK6B/4N7hgbnuUfunE6ZJyCO5VD3Rn/qivvYkkFvcJIdYNdz7AM4uHDLccXfbOe6dpGomYFE83pWZyqOC+dB6mfMYILqjtOEWgFZxBLEMgLAX3AY1JscSncJHOiOfEGHCDuBJHB0ZQhBD2b+D19linI2FaZJPKkvypDGe0jjS3J/p7Og1cIgDpn9COtd4xYk+8Q2pIZ6bpwMCESBIVf9WIM0e7iUG0mOkH4o81pcd2caC+RR6fQ+MCw14Hrl/IHBfEV1SMvmmBsS8hZVrpSTryGCAZmLjFEC7pWEP4y0K3ezQ4c3Ec/pMXnibAhmiAjWid6IatzWfE/DpJXuhzWdWgSA4b6J0VXg2HeDurLtre3Zre3rtgHn71sb7z7iv3ynRft3vaGri/Z+ZUt+8Hz79krz35iL15s2YWzFVtdPW1L2evW3H7N3v3NZbt/84y9++Yp29/P2oXL4gEl9U2CCBfRifqlV122TEP8t8muBNGgUx+DNxFO0PUC8g8BmgfU58FQPXrdf4kn+rOxrAEoR4dPAoq+nU71HqdV5yER+H30qg7JzuTmaUuLR2LMLwJ4LnTuD0XgUSjq12ESGSk61fh/VC/i/vBMGC9jq/fq9kX9lu1v3/IdFyrXnhctqS2UdwLAW0iiyL2zToZAmQGwEwfoJ+yAd0x5hMZTJc8lFYFHpatu7gygXzinsnDqZ1c2fMKC8nypqg4cV0C3M7Bes+0yoLi+6udYEkB5Ma+k3Z7vAHxH+iA7UvX2HvrSjGDoM1nA7gdMWsDvhCv6Xh+WFtBKbDloJl5uTr4eJkOQl+BmUDuwNNEKGmN4f2mPL5VVvaEh1x+istLkM+mN7OD2fZUpnrC6JLmv+uLMo97gTnTV+vw9K5w+5zYyp+A55F7x3FdqmwPtU11cjvkyMG5Ex+qE+kcTKXx3JPA/+BYvS4qP4ISap5oTgYJmP1JpwweGTtgqSTiIHpDgH+xtW//eHevdvqHjCz9wDrBTgDiIpdY3LHvmwsxxXsc5y6hj0qsbjtDpUV1Sw0XsMD2w8S2CE42Qyr6YmcqyOilG4CHQ5vlzXxdcoRX+eB9G66F37lGIcf8kdQjRBovvC4yBUg6vx+d+l/Dk7zx6z+Oe+K3aIvrygYgHWTRH5AX9kZSC4oeEIMqiSakgGiE+xqLrhGg/KYWNrZLiA0Hiwkb1YDD6AI/fM6Vlhm74zimU05OA2bmDvYYUlLS9+PoVyxcPmfKTgvf6V8XNseClOU0Gujz0WH/TMK2zEBW/cx4eHRsnjxcY9lhKm7SlKZM/CVxo0K+6/979bfvFL96T0Z+0F198yp5++pIrZTG4Mp2SoibD53gQbagOAPt2ny1dsov5SzLG0u40wAvMVlUuxKY0E3DhyxBweojZ4zE/CrouvoKh68bkzLMAzzPb7DSntsxC8D5TdylyEpSPPIvga+xYurzm754Hfy80L0EJYMiQEKwjIYYiSeZrrrOlXb9Vl4Cs+uwiM4IY3Ry56prnQPD7JMiZsQQH1I1jHhC2biQh/PX+QX3bMqXlI23D4YFRjtNgKD6fXSG/AYqBeK/ek44cCQDvdeQcbfqRPlgEXj/hlfumSo33herMuXllLXrPLI6pvz8bn+Me6CT6Dc2Cf8r0/aU5r3MjnBBq73x/HgcYf+FdJzi2TgKvN4ZI4GDUD/5IToIlQk8T6jspWCw9YcadsYF61c/IsNJ3ZrJzUtiLUsCWCZkVHTADu1Ip2rPn1uzSWtmqpy/6ntt5GbQrLDlS2zCkknqOsPJqqSAbpiwjBCeRjEDGDe3q4ujd9TD23LBlOUz0RNv3+q9Ir1heqoS8GTJeWjKPkkNoQMqo6uQz3KoHM9gkPGT2mu0Jyd1AX3gEjupPyH+nHYxqnAyh/TLCVAZGl2eZxzuBsslzzLCrCF/fLxovSiEsyXjGiGf2HYOsIOWM5xEDRAuUixhj+s1SJOlOsVMG446cEUw4gA/WlONQZttE8E4uA5RinVTP6DdjVr8JaAJPzBgzCwxgkDO7jmwhgkCEoTqEKCCPQFBlPE8ABrAawPgfDthtQOULLypA75GRT5SHeB0GvzvY1G4cK9CpR2DRN/qOARtmm2Usqk3goVytuIHpeRx0QC+EolPXYAQF2uqKZ1BX6kFZGNaV1Eh9uuq7sHCN54kW4Z2eeV+4Dc6CsS/voJySDN+yb6HJjipEy2jM6Dzv8+uqU6Vctu6QdrOsghnGkfVVjmdfb++5g2mIwu1GMGH9WeGk6wkQDzwJYt3r6LtMaGwmxz3Rf8qaQltbtAOe6qKvz258aZ9/+aVHdSQZ27ibwKt066KqNUQfSU8sT9ix6jpijKM1qC/jaANX9ViawngUfokSYLZ4JDyw3Z87vtQfadFJVnImjZNH1zBO4MfZBPKvIB1HRr5okL5g60yWC+DUTkR8O63y6WOiIYiuyavcgu4hyiBH2dAi/UsfrK77UoZc5Bxwp4H+lvXuss6VVX5Zz8QHiRN9C1P6Ia824oQb5Wy3tmxf3L5sb77/ov36vZfs889P26CXszPrLfvuC5/a91/92F5+9Ut7/pmbdunsfTu9mrSN4vNWsj8Wf/lTIekV++A3m/bgTta+/33p9sJls5G002cHVqsnrPngui1lvm/F3CkbsRRmc81yOzVLt9rCLbxXoDapcT7+w5iaA4xj3UOSZcbJUdAzPB+NHfi36x3/P+r+I0i2JEnTxdQ5dw8el8SlmTdpZZGsqibV3dNsGDBovDeCmXlYAZu3ACBYABuIQOQtngj2WGIFrLAABAKRNwTTDwPMNO/q6pouklXJeV4enDjn+D+1cyJOeHjEjZuV1d1Qv+eG+zl2jKipqamqqamJnrjCfBnGVsz3fR6hrBnwoNCNhuicFe45RgxBPDZmH/GzP1C/TzX+j49iPA0YMXiXMcFFXJiKFO7h5mPf1lBaWGMoXgjUfcLpD6LhtPrV2xQBrzJb0GY3sKtSLh/pgc+TXssA5IP8Qz2IfxTDUHIEnkAe2BBQJn7MuPhqVnSKDO84QE5TxrHhYn/nwH7844/t8ye8Dx70Hp4BGh8ZjQMHxl9TSn1Jsr76mzx7W4+tuH7djWO0BZ6LfJSvc3qffruBYqT6sNgMDcB3kasiJRx3KMalxhjNI+g+ELZ66Ll4TJDfQIIwoHbz1dshhp1KaXwsXbPF6xu2dPO61ZaXNN4wlko/AQd6JwSFfGiF1aveFrxHnG8JL2ErivLSJ8iveBtoTIMD6qePG3kkr2H880r6FQCva+/LSBY86c0LIHTlnA+MmAmTvYsPP7fe++9Y9/2fW+/j923SPLLswqIV775spRdfDdcLr1jx1l3Lr111hGewNicu9vTDxFxpVuX+LoDJnP00dMZ5+21o+1cNbNUg6ip7eLz9FwAD4jJ1mMd0ZmFePsxXf99gflvCvcu080sDDE+D271AuESfUwwJou3s8srxleEkDz2ftiSs7u2KQ0XXwZ6ljo7ErcUgXZiKjAhR9gzBIHJD8vqVYLBJ4FkMh/st+6M//Ik9+HTHKtWS5qOL6SUJJ7gKNPT8uCP9xe9EOUcfTV6Jzy8EqutUgm04JuwET/PyjctLPkt+nwWOoIHukxPceTCW4Nk+allHXekrN2UJQJLulpcb7mKfBCZH0hxbe2cA/JMGpi5R3DqakFJpCbPZsE2hf7QpBbdppav3ojdOA9G9sVK7t8EMz/TJW4ryeV4U7lFA2XP5nCbsfjiKb9Yw4DSD8KPvbi2fLVcTL5BsM0L8osZM3qSkahJHuYOm6wR7yuHOV7DFxSX3MPAI88qDc4kRQluaS3a2hAfGjgD++Cwe6bSi8Zb0nDqut4Rx96SQ4JWPjkr0veH6m5KQE4MHGVQbYvx5X6EM8TuRp49pp5twj/f8GEO2FUCrz4IE/ryO1GTevZnpmuM1uX/qiExPy7un3/d+TuR5CnjlKwL4F0Lz7q6UKo3VXLZg773ztv3gB39lO9tPbFqR0qN+KTzet9yjxxJIRL+lqp9u4LJSoWLb/ZwVGqt25+XXbePN37Wla7etIkF/uVGx+sqqFCcpLFKtltfXbW3tiq3Vi7a+smiFxWuOoWHnwNubVj8MUgU7ylStOZUCK8EIZQwllVVRFJ88AQInKT9ZIdXZtF6n6fVn7GDMc76rNuENQ5A9VvNRqFGQM1LOiQpfUh4YTlB2wD+v+D7RXEZX1mnfV5lYlY4UOFZeK5pHfJuA6oHSVZHCUpciW2SeifqKfDEiZDyWg8aJxk6sWCAUYpRBAMSIgPiHQIhbO/ojinIwpklg1TiuS8aqFjI2HKes3ZECK4EYOkFR6LelAEvhwYOKlXa2Q8Sr+zzHxbwg5dfHO+Mb3GhsMQ7zwmde7UiLT/E+q8bMaayWT1MqTwItthP42VR4Y0yMpQDHhMf2j1JG/GY8tXYvGGpQptudnvATubU7HtVneNeJphYXFz1YpkfZV1tFVU57GDmoN20gPgVGAwyWbJdhHOAdwYkWPIO3UEcXpEUvGHP4S27MqZy8Ae5bqtP2Uce2RyXbbfXti609e9DN2WG6ZkO1r2LClf52RynrSVHx4Jm66EHypI/6zT2bHj6xQTqv1Dnra2x4nAylORJ/+/DTT+yL+/ete7jt77YHE7W/JQUkbGVoWt92Mm3Li6Z7JdGsKxzCqTLISenIi2bHhcDH6SNhxXKi64mUgBA0LYDTghCWV/+NlM8UWhOPA3fw5rHmMl/lF72y/SWrOhZVV5flOTJRaXPwxHoj9I3ouKz+KJVrVqzokoLiAUGVhlMvitW68Fywmvhqg0v1qVUqwqsUtbzoFiMFR+xGV0l0VBet1sTTiP0wHFTt/v079p++/+v207dftoXawL73W/ft9779V/YP3/yR/eYbn9kbt5r20tWJ3b5W9K1Iq9mq3n/NPv3Zt+2//9c37d//29u2vbVsml6Mbe6N1abVllo2Fn6WlzPWOcjbv/83q/bg42XLjkTHqvsI40FN7dvZs3RHCrojTz2qtvh86SvSYZ47BuYkjWVmprT6LPDiBPA+Cqxo0FenndZIE18BGPv0EzzIFchjCPTi39THGWRPtgJIYX0eGImPZXNTK5UwdM7U0YFygiGDcVwWt81L5uTko7T4r+sH815LgHsb4CJfyrvyPQuMRTz/et19G1Ry1iZQo/jjUO8NkcWiD/IN8ytbBWO9hN9BrjmRq8BTf/uR5fBGj7YuYjTAIwhPBdJRZq2UsTe+fcde+MaL3h9BRsLbQPQeyUEhf+IYBe8XAtV3Hnxq1duvBjmLxqvvqF/8DsYN+HG8jWFIAO/M1PU58IinBsc+otCjYw72N/0EQPKDR/vikN71fodvD0YqH4OA+M/moT360Y9s94v3bMhRj+KThUbdCjU8m8ABhouh9Z488jwweGiQez4YRcKJD8oqRZ11b9gWT2568ETSOUCrzHnIZeAq3HWceT4eWFm8O+Y7/v85EHde/N0BRGMsYNvB00fW//Ad6z38QpKhBv1rb1jlG9+x8htvWuHOPVemUMCPlS6YvDMldTaD6O8ZOBFpwsSykhWT/NsCVgyxYLkr5oyQPguhR2AmcddeACSZZV4XgB8XI4bopymIGP8+gRPwRU15jnb+wgDtMkkkLiyWkvzCcTlr62Yra+ESc5dkFE5s2NtD63dvBQwJkmKO6+2TxSWGBJbgQjFn/+AffcNeeeOmin5GP82iRRMat5h4glJ/SVoSOOXNnWjOh5he43LmftTuxK/w4nmgSSXMzCfIOu/d2d/AvHvcDddlYGqdZs/e+ptP7K/+4m27srpqv/lb37IyJ3TMduAEA5HuXag8anKU4JgRw59IqDzsj22XI3yip2MJnNBKcfVOdCcJmgZae+Ib7I9PKI8R+Mq9uwGGVfXToHc1GUB/2Qoue6frzsTvLqOuNM8+G1r/4Iml61ei56eB7Q8I4HhJxHCyguFFaigQkCwoJ7FwxErqysqKr/yRnudAcdq11YWa1TZe8d+Au3WSH3MJv30czeB/Bqg3SmWWEyKoCMln++wY1C+tHVfKiTUQbkk42dPkrHYdK+uqx/Boy3KxR4gAF+b+0baE7Wui1SBYqKFe5iljtOoM3+c9cB3fC5GcT7aHuBDmhoia6hvdQ3BR2lOeAuDA2zXbJlZVDo395rEHyC8TUI5xrW83D6xSr9qNO3ftV3/9N2z1+ooUE+FruWSDW9esfPeulddFm9OeLVSlSFeK3ucff37fPv7svn3x8Xs2aO3azsPPrC+Fqi6hMF9sWFkCT62UM87nzkyHlpsOpMCkbJgpucfFqL1jh+xnn0ioknCKwn1weGD3xYIfZl60w63H7n4/1HO8TtjewlaNioSqUl40r/GEC2d+0pXSNvaV6YqUIMZZrVyU4pSyTm9oxA5hdRg4hXZ1A0opChQKqHtHaD4twDsZO8oTDwVc2WNDMcpcGB+n+44uxY0ePuIu9/qLwu+u/9225h328489PgDu8xmVNU4XJIQrH/WBJD7r9CfWHYYKEiuBoywnEv0wLHSlFA0IsiW6QED0va8qbyBh1pVp1ZMTCPp4ZGmssi2AkydKCOgqi/nH6612sMWx0x8JNxi0BMqz25U8IfpeXqzbQl0KY3nBjRrs93eeoJoQ0wTDQrcrpVj9zxghz2Ih454YC4sLUjarXtaUbUZqM3EJGPsYCJqqX1NlglM//UHvo3zjvcTRru6NIoWNmAsrK8uajoObP8EQiZ/QZaVO9eSIyHZv4Iq6HtuR8n0g2fZgf9u3HDze3LGt/V1riq73Dpq2KZRsHrLdZOCxKnAFpzw3SAnHeDkUiZUxOhIfPrThwk0bp/IeoBEDBsBq7ppkhFfv3bPX7r1gjaqUgbyUVpEVlJEZ95yOM+OKvTDIewyCMXNfRCb84ehE907gn/oBLwPuT3IZXafnHral5NVu93zR+AE4kaSgPPAocI8DKSx4JbAFoSL+UkVZQH7nfeWdRvEX/3OPH7Wb00qM/oHmlRZjDAacTKVmZeVVy+g+WyUkH6VLGI6Uk+qZ1hhzpUe/aeNgJN6mfuJI4mG6bJt7Nfv3f/F1++HPX7evv/jE/qf/9If2+9/+2G6vD2xjoWrL9UXR4Q0rVF+ypepvW2rwB2Ilf2C17D+2w4dv2PvvZO1/8i8O7bVXh/bw86otLil/oWOvvWdXbm2LZ3ctV3xs/+W/+tT+6//lZ3Zz7WfWH2y7oYyxMlpasH5DbZWuk3IjWwTUX2NFxMfEFt2MgPGs/nejAH0MoSWB52CS5xcBOFdaDAwxMB65GOdj6nf9imWfbFuKgJyXBVWH4TkUz8wWAg3OB81N4h8sqGSbbRs//dT2r12xppTHp70d64w6GrnIdTPtAzBisaVXfZkRXTjhROByvD7tYcv2O3t2JAX9w85T+8n2u3YgZfbjo8f2ia6jUcvLOehqLk1PrJ0Rr5porE3FYw62XeEOxwWGOoSjC4e6JxqGrimHuZWxAHOhy/T8aH/POF1mSTyMscAiMd5UYRtEULZR8pnPiUWE5wAnq0wwgLBqrzQc0ThW3+fLUWBsaEBtDgve6jP63L1UVCi0IphMWJjQPf2GNtChc/UFDV4MGmoDJ+REMq17MwgvGfESTpEZdYdWXaxasVKw9u6OPX33bdv/7HPxCQzCQebAK6KrebJ862WP+ef31HdsA8ktLEd0B1pUltqIvOFbVxx/6i+2Y+vZiZHnpG9H4oPuDaExHfdlmoeX+kCsbEHY2bLhkyfWf/RAgunACrdetNK9Vyy3JiFSCqcbBric+YfK/v8FqLMJ2EgHQOyxQPrLBhjDWEKAC48E54sI7XyYM1DnwEVbFGKgX0+BCAccMIHEBP/3AeY343J4+NsCF564NEC5fKD6JTrCvQlzN0aEhpiFYCo8T5tNm7J/S4zoeHXrGbC7dWhffLKpeSVrZTGSi95xJj2DPFc49NdXjvitT1j5+IrxGTGqZOeFUgKjii+OjeIoKFZpw724LvPrg8ulT8ozE3b8Xng3AG1HOIWZxzCb5nmAPcKbT3esfXBkG7ev2Muv35Iiw2pfEHT5JGGqycEtuIlV7DOgqrA3z2ultEvFq3a7dNfzciav+sPgz/IjpdcE45ycyXEuHSiN09VJ+08DhQfanQWUX4LLxTEAkoDFvL/9uZVXNpRmzmqC75vHs+Ck3cENGqXEXKhvNKR4SBFoH+5rztXNiF587pRwgEc4CosrN/tbmkz7lvdjEwMQtJB6475NI9h+EFZAA13Dy0KeibbhaYBSLoGA+gXlP0zk0Mosjn3sgPsEflwYwUAQ4dTHGK6UyitOh5JPOfn6iu4pT6XBYg94faN0vDs83NQ98f04ToTqOJKynKlyrHA0RqVs0r7gwRDexRDASkm2Jp7i94QDPCQ0wR+fMhGDysGA9DxHMfJOgJO2Xxac3tSRXSllezvbVi0X3FWb1diUFIRyX4LezqYNtp/aWGOJWEjtg8cS6EZSVDtWlrKzkB3Yfrtvo91HNmluSkaX8trcc6Wv3gh4yA6PLK93ahKgamlcQ4dSXHuiGSmvUob3mh3bHWZtu6l8NK+32ke2vbdvB3tbdthqSzmbWjUzkvKGyyurNBnvJ6LtE2uEdReJza7AcXpDcI8PfMe3k6kOjFtc+7NZtiGwkhd4QaAPCZmMX9GXbwUQnXg8BuEgGNJAU+AaM5Qa8tAd9uG3WsR9INAfxw4OffWfYxp5hrLM9gQ/JaDd8fwqwoeNem4cgS4Q4PFUcOOF3iVvz175s2JFUF1W/f2UEtEIcQZ8m4XkOLacsHWCLSHu6aN2oRBrwnLBG28ClHW2LJCXH9VIOnA5GrvyTpmgC0+T3lgKj+rNM4IVEjTT2ySBtcbJCtWaK/gLC4tWw5iqdF3Nla120w0txAjoT/NOxyj+lMs4ov1t5cdRkAD5cCrB7s6O0wN1HqkPKLepdARsdA8D4Qf3ecYdsQcmeJ6o7rQFr4abN+9affmK17F9INmXrRmFum/xIDxhIT32OAtlXXQgnhSsxPMu20uqedGpcDcpLbnLPkaNrJQexkNDdIynRmNp0e7eumF3r5KmaAPiYagN2ZSUBn1hPRk8VqRotZXfAEUoAoJYpjDywLqU1uU+jDJq68D7KUlVIT1590ULcRBFDAcoPkPnN6IJ3SdmSUb9lJGC1GG7mH77qQG6WHTgVeJ3kIPzXHhtVFTKF99UF9FKV2mwafBCoDv9UB0GUoYOOiXb3q/Y/ScN++RxzXYOMeikNHZz9v6jG/bJJ4v2wspn9s++90P79r3PbHVRuK6vWqV2S3l8z1r7/8AefvId++lff9N+/taG/ehHdfvzHy7Z25+tq39LViwORAd71qiL56dHUrxEi1XxiPbQrl89sBfubdq0+Lltdb9vj9v/yZ70f6zxpHuMG+opOh5WytYV8ab3CXYbrewjOxU0dwhnLLT5PJEAcMVJBq70Y3BIPidfFFv12an7MwCe4DS+zUe0faoM/yreUKnYkICqyAEX5JUEvCxG4j+F3MgvqnMRIH8MHz6x9dU79sqVezZK9e2n+/ftQH3cHWssjkVrXlNP7Ze7tascYhvQDngk9/Ek2O03xQNG4u0d+3Tzc5tKNrpZv2qL5RXhbSJ66Srfnu33u/buzqf2qLdnuxoBHzQf2+Punm22t+yT9kM7sIHtjtrKTzxR9eg+/kLywbLmyKDcw3MxAOCiH8u6Q5X58c8/s/c+2nY+4PO++pQ52mV2gc+1uh+78BProLe9aZXVm+596e0RrrnYPu/vsFVJ+WXLUdDEiP7jxQX6j7k8eEnqXbXfx4TKjMdDmAViiPpSz/DSIh1z0qDH9oKC5Sh31NV9vYWir7pgiMADI1NWmeQJPUiIchmCdNwTUDf6hy2ccd/gCYfBnXQs9NMPoc8A8dbeocc9CUdpBrjQcOCgRhG3YCjkDTXRjw72fQ9U8eYdj0vgWwzUEN8vEVXuq4JT9fglgROBBFpcOtgL4m1B0P+K2zIPIKiJJkRWoziq5JnutwIPonIBTrw9zzAakMatqvNAzeboHgg/ziMeKH8X4HWFeUbF0/b447958HdUt4uAsRBfPqky2XJpQsEwk65r4GKN1UCWxGdTrNfxxBTBqTwEtLV52LWD3aBQxatVF0GMpxg8yInwyaQYgzAsehAtQlsq46voaxga+flerwsAnGDlnBKIyIEaMxUFOj9Vf+HBI8NCD2r/PDj1DukQaCPrfQyn8jwFPAnlzgI4IWjaWz/9wDaf7trKzXW7eetaWHE7xfRPwKPswoyPrbjngPIeqj2HUiyONPYKRLVWW+FHKMxE0p8F+pCghygFwX3uNLjRQbj3iSOinyQwQfqEBm7mPaffdD+eUJMQ4ip0fAX7eKU8AYF+xENceQrACmxaEzxPmi32gyN0CjdTqWa4FqqeHQn0KHjEyylWG1IQGy7styUAYIWPJ2aA39SPbRTgwk86kKASfqt+KNooylH9/J7yRsFHQeJ5DqVb7aMteDD4akVUZ9oQ+vU0bqCN5JgEvL28F93zbQ8oK+Tn+NNbwjd5nfI4gMqHqpMbPKJ6Ki/ahoBwjHvyV396W6IyxgTEVBn5xqqnc3pg/sIAPWuo0uuMw9l6XwTELQJmjSmXAdqCyzLn7LO6jCfbk8cP7Yv7n0kI6VmhN7FyvmrptZpHXpd8b9NO07cAbW1JSJNAfPXahq3fuG3TQlUC4bortL6Krn8EJSxIcCxZz4U354WcOCE8jPMLYcVTAjV701mJ39/ft05f+BdeKaMrASzsWZ+40s+Kc2ckxTJdtNK4GRRK4QzjQE64RInM4MYtfLN3HiUU2kCR5UKpVGq/51H5Eah9X7yEV5Xnq8vqnyCm6TltloLoY0Lp40j+cDRGBYYA9uGjLBIsz09QcBoKhgLKQ6lHkKXtbK3ArdxXr6iJzzVSwihLdA/9pFEiBQjMbCfgPWIIMLdST9KVkDELNeWVdlw6Lfr70J5oF4Wa+qoc/QptU396wEXyEG31hTtXPF1Rx6MoBA1kzA3Er3DBp1yOkKR9eBkERV4ymO7TXvJii4EK8zqTn4jK24nHBp4O1I24J/BfN4aoHcQ+AD/0H1s3PFgkbsGqJ3XL6F5f8wEGB/reAwBSN71LWtod8KbpWm3kAl8ELoQeyumhlaS4F+ortrLUsPV6zq7U0rZUL9v15bqtcNyd41hjX8pOLiVaEX2mxL8LmuvdoKJ2FHDXF29jqwru/NBBrZixKquauGQLzxgz8KaB5icpvEGEVylevWzaRmyVUZ9AM2nRpNQfv/iXVrvgBXBaDDXwvRjYq58ZqC3KH2M97cT4kyErlTfRPfoXuwSeNBnhjaMfR8KR8zjeyIf5gvklI9zSQ+QFfQNOT6TVOyJsn02TQD5Hg5y99dGGlPxr9sd/ddd+9NYNazWJ6zFV/2Xs/U+X7ed6Tj+/tvKFbdSfWKUo+iysW+/wmxr3b9pnj2/Zj36yYjtPK/bRuxW7f58YQ21bvzKxrcfEzzHb28/Y5nZO8w04H9n6et82bvXUBNHb4H3r2g/sqPextfv7UoCl42Q1lmiQ6MflMgGKFJ4TbAnI7O64/ET7vX2qHwYa9pZ7gRE4n6Wv4Z3wBsZGDLwLXfOXvBLvxQCO6EPoheeML36fAr1OEMVMrWE58TM36lwCBkOOQyXWhMa0C/nnA308kn4y2H5sjesvWq22bLVcxe5Vr/sWlUedXXvYkV7IarrLj7rE68AHSianwwBHg7Y1hdMj0csHh0+k7Gt+V9FLms+rmiOXxbPv1q7ZQr5m9+rX7V7juq1Itni1tGJXNE/A7zFkijqte7Rnh8O2tTS2Pmnt2ufNXdGM5AbNH5yAhzxEvcPpAOJSyNuam13W0Zh84bVb9vobL4uv55SG+AqiY1zw4XfCMcc2wj9jmQq9UIxLY54jp0N/8A7g7+jjpyuI0tMo1npOIEWUb1fCledYfIlgjSxYMBe6hym/I9kFpZ/yyJ/fU/Gb5MI7J/fkqmUrLy5YXnNjOpe2fE1zPPxKdMQ2hf7upuUaC75NgXvIH3iy59imEcth1F33udBz9SC6TSvUIcxDNJHv0X2nbdpN26L0QJTjHNBLWCaGezs2IrKs/maqVTcYZDnHEUaI1Y1B8EuGuCFfBgJKwuc0qH0QuZS2ISc/aIDAtAm2cSyw/RLBO0v4RbHBSsZ+3svApTChvM+DYyKZAb8vunBiFyHHg4P7f1dA2QhRZ+Hvrk6XgTPCefQbuvJnKA+aqAnAmNZgT5XLfsavex9Ek8yZPNTkTqtvtYWSvfGdu7ayHjwXnhvEuBBg541bmJ/YnP7qo/4/c/HeZUHM3l3rnjGhgRMmSN8PNwPUJ1zhAzhe+HoRjcfpVWcmbpQpl+gSEOcHhO8kiBPFOYQPQmaHAGhdjtnKaRKR4sLeTE1KpyGkjyFM9ihr8/mJjzkJD248kXCYT1WsmBajj+oxau1JwW1bfvG6/54FDxrkK8xq3wyQL8F7cME+5c4egQcSGvXcKDFbPxc2heczNAhABxgV4Fdz2uUGHbVrNlAjQrmfHqC6MpnxG5piVRRPC5ScZkvCm9qEe3Qqy8TGXmhOYSAwribSpBIb939URwRrzaiejolx1JMggVWdsSZAQR/httdY9+9Eys+yqq8P84Abb2MDDHxHwg3lHcd38L6KvQ3m4CUCFwQQCH2sz+v3mXe9HXPuXVAG4AKA0sReE34PetO98+jtucBpQP8k/D8PQNP07cLCgm3c2AgGgOsbtrbO8XYp22tv2UCKT0ZKEnGicgtrll++oXlnwdrtnr3/4Ue2zVFoosurV677fnA8B7qpsrWGopGjQ8uI/jACpcuc6FG10STlY0GioIT8ZSkgKQm4UtwIjAn/kMLF/nOEwk7zEJXOhbt2W4qsFNduc0/16mKGsHq650IRK8/gFld5Vn2clwnnuLEjX0G7AMaEcEJIVrqGBDgJicNeS8KsZCfoQJQ9GU89DfEMOKaPlfSy/vIM+sd4wWkDfVYDpVgSwNBXz5tt6+CGrD6lHijIKLOUCX2xdQIDAoCBhoj+CNhTqa1ZPYu9C8ZStikDRZ06BW+HlFij8Kh2sJ2AUxFyKKSid/LkCDFhkyo6XbG1IMQAoD0SflFK1de+Mqc8wAmnU/AMQ4nLoPoPfgju8ELKpUZWUBq2JhC3ILSJ7Q4SmMU3KIM64knBysVQeOOUCI+PIqG5RCyFXMYyEmIpAz7Fav9CvW4l5ekGD+WFMYfYDOBNjMgI8sf+e7aM0N7AezQ1SImmvD5zlOoKraOs8h7pKMOPBMVVV3gloJ7Hp6io/9LCziQYKDAGlKY9q+XZdsFWASnjw5ZNhcsxx+CqL9i+ALhy5fhXuiwGNtWtkLMydCaahx8TK6OQlkIj3sW2gYzSrkyUX170Ia0exXwsmgbvWfXnSHXjGF8alRG+UPb5Dr2O6WPwKUgTH2gqngqPBDfcg/0o/Uh4wkOAYJ70HXv006LlLsofaaFl5cVpJCxMeRv0l5zxioiBr9TPR0dUhiMb3kS99fNRq2L/r+9/y/7jn9y0H/38mtrYs3t3t61cHNvHXyzZOx9ct6WFvr38KxNrFFJW6qVFm8LL+Ib96Psb1tqrWX8k3GQm9sLNvr3yWt8ayx1bWmrZYp2yxnr/SPSSVl4LdtQu2eKq+rD8wCoLH9swI+X16IkdHT4QnYRTexyYK9gOpD5GHqO9wKRSst5i1TK7u5YmELZw4W+o72nnRDzE570E+Nwp3LEFyBXU5HPmMfAoendvz+hyo0t0YTyjjHBiy+m8kzC6smpTgvuJji8DowELLzmNKWbc0G7GKJ9ZwCW/8/BTy6+te4wLdJR6tmy3qiuiyaFtDvZsayAepXl9r7dvvXHPF5mhi4nw2FO9GcOftbbsCyn5GFPzIq7JdGgFyR/XV25arbTox25WMhojqYLyr1pNV2mSsSXJQkvFZVsrLtkrNc0lhYatZ2v29aUX7Yr4fEVllNiWtUuQ5rrrb9Acsg86Xa62fDz/E/dl5+lT2x2MbWG1pi5QPQaaz/WJj4x2ZRtjmHgTi038Jigixr9463pQ7DHsK1/Kop90ubwT0XuYG4RfjWP+unyhrxhvyZPAi2w7dP1ZaQkyi5GFukJbI+kB2XxFldZccNCz3tMd0YrGo2imurxgSxtXrbQguQ3eSx2UP6cV5iTPxMdJYgzGiyA23gBOg+IBabU33hYBsC0C3e/MkczQHvOteHa8JSKG+VKBChgdHtjwyUMbPH0sBadopZdet9zaNQ8OF6+O/G1ATNDzCPtZEA+IUx91FPs5RiKskTpwRBALIY3jHj04RURov0xwJjHoutGCgBMYYWKiOw8CcwkEeR4cM8BzwPOY837IW/chdAkfvt9FRPN3BXF9qNJzQ/SSt+fvAM4oW9Hvk/uwqpN7bt0Uzg13QNwgJTDOowQmmM8+fqpLTEQpCLx1KRAaTuFCQpe7KCIInANM+/M+3Odp6Bv9vgDHKF1+zNdXQEfH5Uafy4ILOBJYJxLMYIyzEPJSGjHzEHAxidPwDGi22vaztz6yzZ1d+7XvviZhRcpOtIKXhPDGTP3mdWYMws2Es301/gcSPsvZq3a9eDN6KDbc3nc3+OLKjejODLBi4HQ1r3FBwXfF95j2EiABU0QlfndawQfGUrq5Pz9ughSIo20rLN86rchH4EdHSjjOJLwDjkH0gJKwsrrq7s+sbsWKA2OBlWb4TrPZ9L3HKDbNg11NeEMPmkc7ToSqGTzPArRHn0bgARHHmvClEAWBCdxFz4/pOOAJ2sZoAw4yhTARo6Rwjz3a0lyie+o/BA1NuPH4xluCgE65+pXj/M/l28djI9E/pD1VbxTfsepyMnF7fp4nMKdvvwrwMhI4uiTQPyiVGKsKlYYUtqrtSvlC2a3Ucrbf3bNmeWrdasZ6op+jTs+607z1Cks2lpL01s9+bv/uD/+D/fs//7FtD7JWXb9lBVYu+y1rH+5aW4IMq9LM053DPRvsfC6hRkJqrmGcRMcRguNMVUJl3gPuQsEcYwAA//RJREFUjdJ5y6HIKQ/S5TRmELCQ+1jZneYksA4Ovf+mmYKUtozV81PVfdGVXIwRKNBsqyH/Pkc84gVkUoKLBXfNL5U1h0vRE3X6sOr5BnUpt6y8KV+CL/aHIyuLvuvi89A823WaRwQBVLuIH6BxlREPUMMkoKetUkQZZK++hG8JuBjQQjDHYLBkDGBUoXzo2Y/701XQuyi3BEDEeMEKu/Ni1YN3IFPSewBSaHIkoVP1Y07BiEE/ZdEehaduxDRRutk+gOEDno9SznYlDAAYKnLirxhECAiJdwZpGHsYXFD6XdFVOdAt9aAvuFeUkEu+Vb3LdgmUcA9YqAtc0Bd4AmDIwOuAuvE+ejAGDFz+i8IHuIR/s62CVXwa2el0VTeOR1Tf6PdI+OMevIaTWuA9I/KTzIMMjTcZ8zLeEARSxJuH4zqXrmyIX61JCKf+oi11LTgdiifhVo9Sb+KTAyk70FatmLaaFHz3XMiUkNPdewTDDPjtSuY7EM8/lHxNfAZ4W1rKF3EvGAd4JEGvHEs65nhA8aus6Phq6qkdLGicsPKnetJ1mUifxAjA7IzXGkMWI0AMzAEccc6KdFZtEuFK+Q/9ChBUcSJcY3hgpMdPMsorp3ynwhX4ZC7nL0A/xsaIU6A09P0Ivqj3mV/i++w/7wymtrNXssP9ii1LyS/kpnb3ylP75kublhtn7efvXbMf/uyOXV/u2e9/+yNbvZm1+ku/qjn8d6Scv64yF+3JE/GNHjr71JZWulYtHqp/pOD1VHuNwVJxLHrt2o1bj+x/+M8/tSvXtuwbX//c7rz8Q3va/FPb7fylFN2H7iXhSrrG6CmlXvdFzK7YUxBKKE0fi077V69a5umWTfYPxPehOSUXzWUZgwMp7sl8AAxUoukRBgJdnlEM4BL+g1FBuPS5RO9zJWXveBGT8TIPRhXRWKflnlyXgU4vY92BeFlOdY06e5xS2RBUAmj3aG/Pxo+fWuneq9L78koBl8AjRWMoX7ZvL921by7etc3Oof1s5yM7krzSG7dtqDHwZNyzd/Yf23a/6bQyMLagmb9zLV3U2CyKV5UDz/OKRJXRX2riW1eF43x1UXwXA4HGgfhqXnNytbhgFf2+h/FAdX/6+ANLLS26LsW8hccesVC8X6Bh0T1j4MHTXfujv/hrN3RgeBayzePKRXTt8Q40Do4NCSp/sPPU8ktrIVYD9zSe6E/iHdA39N+ErWr81ruUpVSRJ6e/Iki2T6C+xDsh7lvSx3VQBl7/tOaW8WBsvf0jy5aytnTtmuqbtoP7T6y7vS3CE++hvQLiLUBLfgqceGu4KV4Lgcb5CjBguYG9EWIzxOAnionvcWJEEpC7kZlC9RP1F8Q1D8AA16QwePrIj96g3OKLL1vu6oYPgr8reKaQeAmAUDAS+NVqeqRMhA+OF8k1loWYv6X2gWN13kjlI72kiGx5SWB4Xwg+4ubj6jwcBiVw5hk/Z+/9LQL1QTA4Uy+HxD2e/x3W89LAoJsZeOHWyT2Ch0pz8hWCqRjRLGAhzOWkXJZyvqL2PJDEo2+V0F+syc8NGiMTXaxghalm9vqSfQEemEQvNGbwuXwZnl5MGJfYYJkVU0+8e/xdf6ZdTQT6O2tVBXD3xNW102ZVUEy03Q4u6AgYF4CvyotnXrinXJPcSBPkRJPI4bhj+5O2762OwV3qNRGlz5yxL0xIcId/zYsx8EyIx805PM/jByCszzUciI82d6y4zJxwFgeuoCP4zHg5IGxCh+56LRoHXKAQbllVQYjb2twUysI+aSKN40a8WCu6AQUXaqc/TxsLaJcbB74tQ/Vm6wLtBqdqnJ7ofR8b5+PiGHgPnONSGKUlX4wJuNLHuCDg5KB9aPkrLx7f8xgWqnc6EkgcEHDU9766EdESQgdeIr41JS5DNIcxJltjjvJb3pbYCBJD2ArBaxfT5eVBhc3wrC8DrOh+/vnn9ujJAynimm9LGWuPW3aU6VhbOOlJgTra27FdCakIpay0o+wdHR6KQEa2sXHdFq7dcr5Xk+RZqzdsLIGTbSaVStkKwn1++YoEOSm21rer1bSVF9dUsvjlqGXDqcrMZqwk5ZajHsuZsL0ALxdORGD8sLKLe/YgU7OhFMBib1t0KsUNnKrfUdB9VRmFKy+lE9SIBjEVoBjnRBOZbMXKUnjJx5VjVtSlDBOZfzBSOyVX9STg4b1E16LAEnfAAy9WKy7v+bYH9sqiPIo+3ONBwly5XHSlGrpnOw9BJwetfV+hRyFlPOFJ4Iq1n7Qh1LFSrXwANwiIjjB2SGTV/ZBXWXjOTqVUqv7ZAjE6qANCtvKQ4E87WXXHWwFBHENIV8Isx1Sysg6PID4JR/aVhX/GLmPDvSCUGcYMFHQUdzwH9M/bB0753h6M7PCo5Sv6xDThpAmMEbzjbRGGK1KM2PfPez08M6RYYTbEuwMjA/XjJBbiJmAMAT+MNdKhpLN6jxcBfAN8sW2F2Cncx3iJsQNjDWVSZ+h1wPhSfqxSdtod29nZ0TPmk5FvxSB2Ry/FltaylYS/snWtlBo6HjFOpcddG2bKbpiCFtwAKpnz8OjADptN64oWMK4NkQE7e54uU140YiOwxaOU0pgXjoYSwFNSjPIc4ShFqTsp6X7gCyjyhf7ItxfAwfye2phiG46eOUR/4HcZ1Zlo7OMEf/BvKD4++YUtCoB7G6jOXeHNYxvAu4QeVtAvAnCs/9yYlNH7Ihz/zTGme+2Sffxw0T78TEpLp2i/8Wtb9rv/4Kn9/rd/ZuXskf31j2/az9/fsJdutezXvvGFNTSOK9VbVr35pm0OXrGf/fiubX1W0ZhFBsBYxUqxiQ9wSgrxOUR7w45dub5jL766a63xfbPSX9v16z+w7OSPbf/xTyT7S0GKAKXNT8FivhUOThkP1GYNbI/lwBYvny8Ek7J6enHZBk1c49u6jyFO+EFuQOF341LcGwGQE3KshpO/yoH2HVQ+RgXiQbjBANzNAd+yo3fYYjVXHlY+IxTIvp5fID/FsHeIZ5TZysLF8h/eWb3H9610845oOpZhTsrHzKTRKs6YsYr4WD1X17zXsc96W/Yk1XPlvDk60Fjt2BtLt+yNhdtKU7PMNGNjjcFcdfFc2QXZCZywdTAG+mnU03gRPgmqKeYglA9ta+e+7Zp4uivMYW5na8CpbY3CO4uhr33rG/av/vk/tuVazQ057n0UexLoO0b/sHU2zNMj8Vj3CnbeGA0OAfMUW7X4BkbQk8OkANuUEq+bbG9xo4XGQRr+ErUVOnODARe/xT99zobmZsCDOhYy6tpD8Yo9K3DKRzHvRqKk7tDde+K7ATzYooAy2CbL/HF6IZyxc5ZGknLxMTg+eqJR1S2ST5JwjA06C3eH4eMH7qqeW161/LWbwXWfSkYVpRCxgnM/cyvxFQD5Pk/eDDIGElsQRmLYBP3DOoRlJYfb2tKahDHO+MbNEAZ9tuPOA8jmywB18jPEiTiKsFJrPFe5F4EzlXmMReC44JrBH8wqvn/8TPWZEnVY9JC0fP6yIa5jqFN0cwagvCSck+yXBjGdXHRFCQNj4Dq+r78abvwfkiBknfQ932FQxA9hywK06nkqj9gyWa2X7NrNZStXzyp0MYDDM6Bb8f2gpLBq8+xJ5gwwiSHAijED0AzMN3kFBTG6LtlDCKB4MhF89dk0F2g1+TkPvD4wavCsf7Pv+DelQThgv2DSGMAz+Nn3//wtCZtN+853X7F7d2+4S6CfDnOOgkbOPglhxdVkQlCZuLzzIJPO22r2ll3Nb0h4C5O0W8k1MbpxIEEnAH2JVwD7mjM5rMSnnyuBK6C+v28O08cLA9dh9gTO5h0g1HfuM8an8OV78Oe+K9Drs89QqMEZLuAI9cBUCjHn6RelHKF0sBKIshgm2TA+OK5vyDFQFc5LloCt9qSwgquNvrVAf0O8A933PqFPUU68CAf61xXycsOV/yEnUXCyAgoUuECwLp3ggv5zlM60gX5k/B63zWlH9OC4CGN0MpBw09230tJVtSng3gUS/c0QuTkuQ3jEXd7jMEjJ83su9GAkWDp+FxrAwOBbTqIyRu1DtUOK0wJeDSE/TmLwfegJY8KzIOa5ejG0NwnH/Oli2p0H9C8GgJ3tLetq/v3aay/bm999TWNB/cKYyClf9n9D61kiR/d968zW5mMrSzD6g3/2P7B/9S//hR/VOSDwlPo2X1uxxaUla3CagoS58tpNK67dkrKesXJ322rWt7Lm9UqpYAsSotLVZSlRElzVF2ONL/Zso4xOKJPAgWMpHvSd2o+hhqMb2c4wkTaykO1aXsoUkepRXtUBjmaMBCUp+pxhj7LXGwrfGCelMAwmGSsW8m70iOmDOAFEzaffi6oXngKsjLu7v/DKPlv4MfvoOSUBz4NOh9MB+m50qNbrUp7qrtyyEh574aDc+9YD/R2pDcisKN4j0ba0e1dsu3ivqR4eg0X1wNZckJKrQaN5RgqvlCAMc6idEp9dEWclHS+FjvqM/DnlBa8LlGrkFmIDENiRduWkRHOygZDhskxMP5QFTWHQ0BeGiJMQf7OZohUxrkgJpz4ZjZuy40XyhvKir4GSBOaF7MQWJDSvFVNWKwYXXowdjlqRa0F0gqzQbbecJ+Q1tvE2QNHi1IiaaIcgj9VaXbgsuBeDb8GQYk4AS0YyRstwJKX6eizFBCFfvzDcjFQe47EnXOzt7oo+u6JTpctUrSxhGnpzY095yaYam93CorUmebWhJ9EcYZ9gmMRSGLsxBI+MgujGYyeoDhx2UMsJ88qkLwXMg5+pLgR/9FgS7umkvlMdGtOmtQvrVslUrCCeD76hmwnBRMGdcA7NiQOqJXzUD/rPvQQEbF+gg8aq9/HRjHqWE/2wkAB9sa0E3JJDVngo6BkrkB4vQ/mjPJDWPST13fkTZUY0xnfqwDMP2KaLs+qbBxl7vNewhzsL1u0W7cpqx958/ZF94+Ut+83vPZYyXrW/+s/XbPdJ2r73xpb97rfHdmV5wzrNb9j7P/0V+/6f3pC8o74rluynPyva/l5Kz6Z2dUXX2khjt2nL60/s1Tc/t+H0M9XhJ7ZQ/6k1W49cTun3WzZIYeJLWa4rTOvCm4K6Ml/gTc0IyDYP3VjioGce4BA5WGlZ0XV5RniY1Cs2LWs84q2sceYKP/SvfPwI04iGYzjGiXAclPugFEPLLjMJ557/eXIP9dCfWU+EGPx0LI5lbGqOFA1dBFMp7Tu74rcaw9evIF9GD2YA2bC3vyelf2K5dU5OiuZV1TmWIwFvm3CyVlq0FzUOODK2J9oeT4d2W7rVd1fv2ZXiinhpUXSLkVK8ARzrHdz2k+7ySUBhZXE1G3m7AC4P64OHAOXqgR83emOQtxevvGE50arLcqq7G0lR3FUOdWb+Zxvc5x8+tc7BQHmj22j+wWU/yh9jQ1q8kZMUYmizTWNh2Y94dFDbWbUHH8zFPn9qbFGvuJ4uV6uvMikUdo05jIMMH9EHMILOVC6yPu+P4F/EipIsAg9EZ435aaaQtuJS4NODluaG3SPn9aVFtS02uiiP/sFOGMfRNoUg0+IJeSL/QTteV+SkUFUH5CHyQE5NAvQ57rSCRzxy1gzQeg2wtg02n9hwHxcIMd7rtyyjSVqzngibYXXyUXaJX1/+82UgMMXTn1kIAlnHRkd7vhXBXZE0sROgLCNizkhQ9e0WTrgRE31OwNrmxPI8AFGw4iABAYHeLVJRp14Gzmuvg3OW+c+cuOe8F99PPouZAha9My5czwEuGD3nRdnhb5TJDMzW0+t6XuKvGHySSY62iyCRLvlekl64NS876NGtm2IUkhJZ7gkP1E6CTL331n3b25ECNu/lCJJ4SkLctxTsUWb1Ewb6PAC9IujYue+pD6MP3/w3TAz3K/97ch3XR0C+TAgTjdvL9yktDeWEsuaB8CROG2gl3OGtJI78O4omrCAxkfEOewt3xKxHw7EEP00qkvZoGziczScJXiNNVrTFJy+/czot+bOXF0FuV8JNT5NgPl1y3gIQmZ88cvVVL+8UeJUZm+JDc3iI590lAA+eEcEQkQT23KFsZyRsn0OIjrozoHxdKefZnPeYNLngb7MZuKFDwlO1seTKD5efsayJGiMEAsjS4oIrdfnqgitN0Dn1JJBd2KoA34VuO/qLEFFSfeD3muAQajUhw/8ROjxYL7ihzqqTCykSFPHiGLdY8SDYEQoJhgOOcap5/qT30wmU1vf8eTuVh/qKSfdMu5U+ec89BDQZZz2/6D79TI0jo1AA8pSQIUXg1DzEEXrUIwkqIznmxwNWVSU0V09cDsET9TuOyRBBEKb0zIWRmXxVL70YvTPTLgFNmyHb+aC6+RhW9vQjebWODu3pw4e2vbkphZrI8XXrqW/HGkt5CeS+siqFemFtw5aXF6UUje3x/c+t02pZu3nkip7HFukFBQxazldWlL+UOimxzd0tG3BUaXtPypoU3sHYhvm6TYoLVsxJqFTeY7U53T1wZZwVb992kClJMWVVVMLYUGMcA5v6qiJFVHqqjdIco5e3BSlrqWzJ+wZFFkWbFeEMe2Ohc9GZMCce3bGehMPWUHgWPlkFZ4Uc3LEiFtzr07qf9XbTjSioKNbwdNCFJxkLO/5QaRm/oTdYtVedlQ7Fwd32Hc96qjTMlyjgKCa4VrsRa0wcg3AsopcjZRePB/KlHMYAvAh6wgOC7x58UH/x/EGRDsKk6p/CQMp7kgnVX+RB3ryLQQXDAcYVvB08VgBGVT1jbJMBCjPbMzA8YDRBwafuVKMsoZgYDFU9r1ZZWQzeSEUJsOu1nC1XpJyXi7ZQStlSbmRLUtjw7KAOysWj/nck7EMv0HE/FbZweFwHPkrnWxz0cZlQaYIHCWgNnktsVYDG4u0Rjgu1l9+s2uOVUK2WbVl8KT1s+9GKY9GYe/6NW5bv7Ij+ds3ETzLEWBFvTOvvKFMQTkL8lnar7R4VGGbieAz1Ys5KyistGu1lauofKTL6cIpCdozhQUThvDujOWFixczAdgt96xbVj+oLPEa4MBUwZ9F9WbWrwNKncI4yT78Fg4DoTnMLc/4YQxX3lS/GEUaqBqGU75L6inyFWb2bV/9NRcMoIlnxZgLhFTIctcjYCFdOF1tJPC/KUbl5zeHEriBop4lfd23Jtjar1mwOrV7t2Qu3d+329abqNbXt3br97L1b9qP3XrFJZtF+483Hdnc9Y62tFzSuX7adp3ft4YO6/eQnGXu8ObGXXx/b6lU972Rsd69vC6n3bWXxfY3nT9Wut622+oH18pvW7D629tFnNj48UH8IqwxEZH3RWUqKVF79kNHYY05wxGE8YA4SPeSQzWk77+k3NODGAs2XyO0A7cxC08LpZO+QwezjPvb88O2ms3Kz8piKLtkewbYCDI1ucFD5U93zUyg0huYB48nHt+oCD5gF72fljZdQ0uMA+qdvaGIM3Q6eXBWrVHq2uHjifTELtHX49KnlFpeOXfQvArbM5AdT0XXDXl1+wW6U16yQzvtRnHmMtvowJtVoV0YzLFjQpjkAb3XlWbRE3KcY8ICgKfHRyD6vSUaGx+xnx/Zh85F4MLjtK41kaOY7ATIU/Gyk8fJke9+O9oK3CH2UdM33bePQseb80P9jG+xsW65S1ziIyxS/6ymd56/+Vj0xKPoWiSSinRICcKTlFCsePFswPNzVXMYRz5ItlB+nI+HR4fnBj9SmbAW5TKNT72VzU6tdWbaFl1+whTtXrbxetVxNY099Dni8DV2Mb5frj0FlJupEGujYgyI6JgOMMfAyj5QS3h0u5QYZnfn2lHwSQZo9HIPHD92inF5cttzNW2ZYc9XQ8Prpz7MABphM/zwf3n0WkCb+gHhXRCT8eJDDgz0/ggOB1BHKoKqK0S+vukuKI1btcteSv0VAyJ9owEw1IN1qi+tSRNgxXNTy0NqLcD//bR8AM8/8XnSdBx4dVHV+XsNBMu/nv6JM5oCe+v+nYPYFfifuwXB/EXDhKLpiOLeOpImv6Pfp8pPfeXz69ymA2TtD04TVDa5+FMskVm1wDFfwkHlucPSEBmQkvACTaHJ9brjMO9QRY4AYt2+/8PGdvPQ/Yze6PEfli5GBSeF5gLxOPgkATeJ5cXnJp/Fv7nAlMdqXIvLhB/ftwedP7Xf/8bftpVduqilB6YNPhTfCFXKYB6fbcFJaBAgbPU1C4kuDccbCutcJcBziuN+ywtJ11e15+1sloZQyOTMBzYL3H8rDzDPd92MDJUwRlGsWyJMVFZ9I5+Q7lRKGS7Mf+zdLo5Spe5TcPDoyjnBD0HYBAuFMdH4kZXOM8iD6X5DQQhZMpjxjJZTj1ZyGI6ErFg7wnkhJWHcFGHqS4p+WgIGi7isO/bYma1YglF6/3VAg4dbbr/yc3hL19cCIEjTIAwjG6JaEmbLmkNPKv14MXwXOL5W/C86z7f8qAeONyj4VgNL7VDBbrurDVg93DZ2dc9Sf7j0iBeEMLTwH0NfkHVYtU75aXimXrFqvucLeG6qfJRyZFCMEO0pi/quXVm197Zatb9yxejlnn37ykX306ef2R3/yZ/bzd971JvkqvXDsx/QtLFu6siAlcGqbjx9Yqymlsbxo/UJDimPet9BMe4dWnnRstTC2wsJ1qxekCOHKihIsvA1HUgIkAOAFOhHd5VD01P2sqhQzE+ukK9aRMrdkBxo+GB0DSkfKBbMhke7xLkD5LebTvjKNMjaYSjET7aM+FDU+CDQItRPoEIUa4+NAghueA70eK9HiSdCV7uNB4Of9SyAlJgQu9PQm26S4oH+U2eCFEuI1oCCXMGRgCKCSaSkPwguGN4/jILxxHGBOAqq7z2ucoXhw0gEr7azUc6LBeCzsqt8I1MdpFIw9DCxsYeAkCuIw4GlAGzEgYPBxl3iNGcjdvRSUD9sYOG4VIB0r/x7EUPVnJd0NfGzbUHriRRSRg0QDCKUhbymealO9on7ISvbMV21cXbIenkbig/Uy8QxYIVRa5e0nK6i9bAXJEJRNTSfWAbEgMNbQL8BIY73ZPHJDlnuGqJ7tVlPXkZQ/8RbiCKiDK3k8mIrixeoXvQN95DQuemynkPJfTLHnX30nhfGwq3tTzvXQeMIjSv0bPEEwFAkpoq/g+SBFFSOE8EUQzjaBOdl2xTYQ3KFFt9QbWnD3/knoG46sxNgD7ytZR7SdE42rf1UnaBE1LKt3TH3ryrtwAifIqZypBx1Vf0Mv+psXD8yySivF4DiGhNO6cChaQ4HJqy4FKc95tsZk9UyV4tSnvOi4pHtF3SuLH5ZyJdGc7vml9HofJYp8+c1pETmVVVLflvVeqb5kK6sFu7l+aBu1LStqvnv0qGx/+cOX7U/++iV7+GTdbl9P2z/5vR174bWp9Ud1e/fDgr3/ccG9f65tjOzm7aFVal1bWOrar33v0N74ZseGouve6EPrPPqP1rn/lg1a28JhM8RuqIrvl4RbjSn4OIuGDCaMblYuip6KNhK9+eq/P9NDvTaQTDQWfyD2ma94i28C8C32s7NVwIOoq385ySXbWHKvjOzeblBOlR4FEmXdAytCBxHwzBVdjR0/BlB0opv+zL1HoBHRJePTA4POAPhljM8zHDjoOUczZuCH8AABY8rbnJifNreL1urk7ca1jvpZfYzhaQYop/P4C82laSutXJmZ786Cj2vpjhoeVqqsWDVTFS8L4/SU3KJ8idCPXobyOk8ZBegzjOAY9mNgqwE6HqvsxwYH4WK0t+0K76SUs7Zwyhaj4MVH/iEdiw7gv766ZF//1ZfsBclyvi1JPCjOyxdSmFOpEwNMdR3sPnXvX/I/qatkBY079+TUPZdNkIcwSvGbfuV5wmshwAkekG/ckOV9I0jIHi5fDTvH+QFe/2lf+NC4bYhf5iXPiD9Tf4BdAhnxGWJtxOAxTZB1EnM6AYJ9AUF85JQzADKA/oKv43v6gIN5AH2Mp+rDAcGn8jnLXduwrIS1ONNTQu4vAU6qeP7nwjpo4NFpo8M9vyAYP0JK9WegYywgCASWq2THJeGX3UYHEfi0K4Fagi/BKzg+ZXbQEHl0MFR7v0R16Mh57/n9mfaFtOpfEWvyWXxf/4XvIiIMHM5YIwZ3WfB8viKgjnz4FsNXmf8suAAcXbOAgNUbzOCCdMm00e+T9/kL+zxJk0x+LoipTDX5TRjsYpo0fyT6ePGVDVu5ErlNXQDH/TkLusX9TL2hSUN0cLgfPXgO8DwuQRPgQUIFypQz1BmAy5y6NCTgQ+wRcws+Ey10Oq8sTbQ+riLhECAPjCvdAStn0U3HtTLW75iWZj88AWJswXd6wvmnHz+0o4OWBCKEgdPj9TQk8zoLJ/dDWfFvlAZ4gkkYu1l62a6X7rg7XwwYFXBxP9cr4JcA1G3cOfRJJ/DN08CEPu4eWra6ckYJBbxNusIpFrN1BofBtZEtCUQ4nwXeTYK7dQoPHqAwlZFwHgTrZ4Joxnms6uACG4YF8TMmUqenGf57FiCYRH+SB8YI4cTb5rdEo6xuoABEwHYIAiNmOebxGcD7AWI8CfsIR0z40T03ODPZU/cIHMfUDe+HSwDpfdtKoaq8T78T+ktCwNz+el5gZQzjAfYqKaFFKRDVuhSHdd3jHOqm8Ictka07QbAtZWvWqK1abfmqLV65ZrvbT+xrr79m3/zWm3Zj47q7mSP8YjTADZ08MRp0UKxSWd8jP5ZiVBLfqFVKtpAZWkHKF2OK4xhRNtPKv5obWyEjuaBYtcUybs810Zb6U/06lVJkg6YddaX4id5Q8g8nKC5S1gd7qqj4mNKh9LOlgjgBk3xFim/W8pI1HGvCXV91ykI3uqC9jIS7/kCKgBgbwe6CkSrMDSgCnKrAKi+Kggf306t0gfMH5Ysi2uuKB0g4RQkFX9wDdyj35UrZBVgRCDVwmp64YWwoZTpS4ocYngl2GFaFUVr86EQpPPB/BxXKqjT7cFHGQ/R/XG31f1rKsZQoYgWgkMeryzTa5xh9fH4SXogvMZaCC2n6vmwB+/HdW0L3WO3va2w02003JrDa7+3WM6cF9W3F3fnVH1Jsc9OBFQdS7jtH4aQJjATqCzw1CCrocRWIfyAcYPBgewDGAp/flB950p9+akX70I0kUxEg9Md87GNtJPy48Q0jfSiH70PNQalh2wbix1P3EsJjIrQJBZ9VuE5KCqjogICa7VzD9ge6hwFlorxR5sG56gb9BuVeL7f3LDPuSMbOWm9C4MuB2hu8HTD4DCXPYiTAMMs2lqyUt4qJp1jRapNrRhSPnOgIX4OS8DEpqAzljfcA3gWsXAbPK4wyeBukLK+C05Il0uBWvCon5Yv6SLVTGSj6wVhQcK+CnBUwGoi+/CQK5YMHiAerVDv4znzI5VsvJEfki2W9m1VbNdaEF/IoK99qqWBrixO7+6IIO3/NPnuwZn/+g5v24x8sWnu7ZvduTO2f/HrTvve1tK3W1r1upcpE9ZnYUXNin3+Stnd+npO8M7JGfWIctAKlLyjPWkVjaUWKpehxurlto48+sMnRkfNL5/scbb68IOVMz/tS+Dv0SxgnnEAxUd2FXMklfd+WjRzB1oR+pWpIKsMoL8DpnDyFk6Hobkh8NJTfinC6XLd0S/z+4EDEHgYwHgT+rtIio6Dsw2fdw0D5oOA570cmUt4EqqZMjvxkqwPpGBuePgHQdIp8j4WbBKg/pguLZtvbGvuh3rOAke3JtriXnt+9qXGl8RICE6pa4kuo+bR10Ny37s5jy62u+lH7zwJX6jX+0zUpu3mNEWeIZwGcINvhDeAnEswBn+/gW+IrjN8YiG3AtpvkqjgnD4CJYqVuryxet68v3RNf6YkH6d3IU8E9w4RTFPmdrUP72d+8Z6USPHvicapCZVksaak84UM8BaAerU/ft+LqVc3lAQdOB+Jl9PFJE+GhJ/j2mAAqMxttSQQ3nLaTTsgIMXh+6kuek3YuwPOYM5wHcYmfUl9/hCxj1tl5qOmuZvnKySlrHKFJmdC/KO/4E8C59vGlnObc012NG2S8WcMRzwdTPDo1sWevXXfiO7cBf0sQqn/6I3Lz+/5csyuuIRwROdzfdS8Dn3EZVFhUF5fdEujHcjwD4jyfBZBJklRiOO9+ElxoExMSV/BV5HRtzkqcoNsb297RUEpP3LnPCVBQApwoZ9oHI5q9779hULzPd/4KYL6+QsR2hRkGNg/CdgP1lv5GWfxCcELAZDaTYVTXy8B5RoBZuEw6yai2e4TrrNpJ8cn0fI/yOMkH6gifGOLnzyoL8GNUxMymnY6NNYg3H+7ZOz+5b4f7813MvC8jvCT7OAmhv/VMkzxJ2VuXnKB4Hvrx/CsoGyFdXN554M1kImOMPgs0mWCJJlAh4zymAf9MET6jPESb6UrFJwQUyyTgarvfGthRhwlYE4hwn0GYJZ13WsBNEj/h+8mzrgRTJtd7r9602y9cdeE+2YfzIeSRzBfgF62I74dvoVXgZCTh9Wlvz+73D3RXtU3QBVsCPGZVpKgmIWwXUB6XoKNZYHUE63O8mj4L4D7Q6MnEHYO70rF6TzwA0eZlAQ8w5ykSTtmnjdGAFVnoWw88DYICe9gx0qBQEPBs0D6y5pYmxtpa2K/sEdM9+ZcCVhJZ8ctFho+wZQNcnLgsXhbIy3HhE3aoFEaXIYEjV2/7b8CFCeE0Pp0B4Ldvh/CJORgFEDDx+gv7HQNuEcjYduHGowiIocB2iFzinq/4CI/zglk6ME7njlVR40VjWM+eNcZjcJpRe7Io2qpLfzixQwnUEkcl0PVtb39bSt/J/t+iFK9yNng6YAygT1i5/q/++R/Y//p/9b+w3/mt79m1q1fEFjJWr0oRYUUtwgur6VUiQxdr7mmQRdEZsZdUylJNAi9HXRWrVi/nrb56zSo58YH+oSSJlBUkMLItoVxteDwEV1InCL8D64nPTrpNOxikrTlIWXVIUDwppQigUnqR2eknXPsZeq6kiIaHvY7+6IbGVU/03RMPc4+EctUF22JOQp54Cops2FICvaOoh5gJefG+/kTK61i0MuxKye05LvooopId2CZAWWUpREUpgazO+0kBGie+Eqe8GZsARwoSR4GVbFbWGFfEEmB1jT5iqwF8EnGXvPAMwSATto+orcqTuhFpXyKwv09ZgSdLcZeC0x8GYwCr11438TNokFViNx5BB+oj7uMlUK/XrSYBnO0mvDfEy8L5MfkKbaoPfIAYAMOpys3XrFRf9n7OSdkfl5dtKtpGCceQggFxiPuxcOOLRXqf0y7oP98+oex4hhcEad0jQWVhZKJ+ehzaqz7qizfhjYBhoduTkqEyCqxYwyvU/qXlZbt9c8MIdjlJF22pVrYri1XRFAYhTVvVukikZH3JpRgi8FTy42XVsK4UVngZc8hCMW2VvPq8uiRaX3RFlb4Fv7SJsY9BKc0WBSk/4HBR1YBWU6Lz1kQ0kcF4ojyEq5z6h37BWMAxeWnhaYryrj4kDe3MCbceg8BpBuNC6Bff0qHnRQwFokH3QsBIkC9YoS2leGnVOH4up77zgI1StDEmENuD7QicrsF70/SidYY3bX/vim1vLtvm7ro93V6zdz+7aX/z3ov2Jz98zf7Nf/yG/Zs//qb94IPXNFY37I27dfu9b2XsH307a3dWFu2J0v7sBy9ZfvKCZabwr5Qta2hPhxniEAtHKXvnZwXb3cIAI3qtZewqRyvm1aM3b1pq44b6SvT33ts2ffLYFXIMTHgdpFkg0ZhBBmGLAPQQg8dhgBZY0RWPRclnjKHYM1aGhwfKCgNXGC8YBDRY3WuF7TxszxngiSCFPXXYsckhuoj+Kd1EfdLXWIf2grcBtE7LwjwH/eEuHwxoGkt6hy2L7IcnLePBt9bocqAPkY/07MTgfAJeb5XJVs/z+HWnI+V5Z8HyhYmtrpyWITXCVTfVDpr95EMrLa150PgzhmafL07KJ86Ox3LS+8kV77OgNgkX/L3Q24D5TjjJinc7k+SecDERz3KaTiix/Z1NV/Q5UlkP7Wl3xz7d/MS6yjpezT/2CBDNdjt929088kUsN5ZrrIREtAOPxSh/8K/3ervbHmDx2HtA/M+PUYzow40cqqvHLghV9b6ZEk9DYw1gWwZ1o57erxgxVDfaghw9wuik+YGxikxN17FtM87Q5RN4reWttS3Zoi0dUfyxlS5bX3MUrA86xROSbRf0D7IlxzAyAU01J3EnXNDFadrAEOLlQttJoK4YT8UgMULGQB60w2WNLOfIz7749wRCRdVoIXC0v+uuKZNOCLKFYosynpUAka0vegdeRiFLAvl/WTgebPMARtPVxKY6i7v7/iosvvPAIy6LONjLiQFhHsx6CMTgTMIn4IshZiZn8ojuzwOEQAaSH9UxB06MBaqb8rkgq2cC9TohcNjqfIjbcQaes/CgGJ1cz4IR3gZ9znWWMNymjgk4kw9/9XuGNniOIHeZ8mLADdAVdTG/Sq1k69c4y/qsIvncIMad0oTKfjz6l7O3vR+hJRp30QVzFTOZtDVJRf0/74r7yvEgJvssA5TjhQmFiWmmP2P6iL0QkPgmqdN58kpHQgYBw5odJmTdYLKRgINgkJzwAHI8BjFCVdoFuJ/+5CP7yd+8b/VGxWqNqiYCPYo+oR789tocf04gqicf9TXCIXDyJsDf6LfKLWU1mecQFk8mU1aZUTDSWMXnTLK43js9zTGQgvcJ5/dmJHAm8oyBZ0ws2YSF+tIA7jU5zgoUp2BOmeN+04+0HKgLEJyo+6i5a03xyGGEFvj8qHMkvGmShLaidoxbO1ZduyFelHdlKhfhA4XbMemClKhM+J4Fz4MtBhISWMlHWR/sPbLCivKT0DyRoD/V5UcsRkAaMp7ncXEKoHHRC/WKxzTbGTiRorC04b8B4jFAp36iQwJCBGcpCrEwpHYQfwE342McehlsfTgxCGD4oI65pevRnVCuC1a+ivIVAX0tmIfXi4DUnFaAYra1+cj+6I/+yAZT9WO6L+E340oKiksxV7NCtmQd3MbV35vb+/Zg88B+9MPv29MvPrYFySXXr2/Y2tqaLUg4HwrX29vbvmWlsbAgftiwbKFsI468k2CFQuQxBY62bNrZlvJZMqnvVp7uW12KUCU7clfwPnFE1DZcqvNZCXWSvqaFqpQWKaRS3lHaJMbZII9hRnTe2ffAhWwZ6IwljLHaqLSMLRS9lITLxUpOdBmUawwd0zT7+/N+PKDHB1A2KOM5zanEayCIIdH5UT6yoksMDPnGiitqKNuTicY2ioLkMngpSi2IJaifK5p6D4WEFWsUWvoeD4MMHhDZsEqOUks/oBBm1RcZCbSsyIcz4QnMKCXQ31WbVXf3JtBF/5Q5gUJpiOpPHqxSuyKq9vrK+yQo5QB1J4AjngIYgCgL2hl02x4YEwNgXwI0QSQLwnMN458awxGFGGSIUwBv6LFCS72KKkNKcqrXtKHaMWisqncnVlK5HL3o++hVR8iT9qTUfwRV7GKMUL+wp1gVdKMs2yigLTwtWCFXp/lY5fKTXDTvsXWCQJ4SeFxRRJmDPsEN9YTednfZOy+eW1mypUret79AXWqkb2XIW9+PAQX/0ID3LUoVyoWulOqUnfZtvz+1o75IqsfJDaLaIt436mvhs6L5uLKwauVazcqiG4wktdGeFFzJjgvrVmELi/i9G13VZ0NoT3XEw4BglRmVO1K/wY+I38GFsgmPgVeGuAi8m7EC/A2lCwOA+o2tDPA7xkQGh52yxqbqw9YDxhU4n4wX7eFnL9r3f/Q9+w9/8Y/s//3n/9D+8E9/x/70b37V3nrrrn3x7op98ekNe+eTF+zdj6/bgyc1zcMqV/h65QWz3/v2gv2PfqNmGzc27LPP7tigs6b2TGxxoWVPnhbsP//5TctOGlYopqxR69lv/XbTXn59ZAdNsytXRra+8onw9FO789LbVlp+28ZTKYGizdTKsmXuvWTp5RX3oBx/+rFN9iNPSuaKUlFzHcF3g8eaywLqewfhZip87ndb9uDxF3Z/+4l1UAaFf7wMCGTHWAN8vgWXokEfR+pjjp0cVKvWI4grXjnEaBK4IUD5ohiiLJ4CzyesMrv3D3VhDPKO+gVXfoC5K5ahHHiH9pwDGELSqxorWzuWwnIWgSt5GkePt2qi85rdudYX3zt5DuCpud1p28cf/MweNaUwX90QDcyPbXAix+i7cCAEnfIEmAt6xYMPwkd8XJ0FlyUZz/qe9OLz4501npNlhEUjjlsUfSqtMGplyXvLBQKhSt4T/0UuCHELAo+7enXZfvu33qAgV7TRy0A4hv1YTqRPqMfwcMdyNc0JKjOe27mPlwNBOjWQNB40vqVcE2BfL3qaWYBHs4cjnkOHB/u+jcKPUWS89o5URsn73vMjf+ePATBSEegR49n2ex/b45++b83Pt6y9e2h7Tx55wMRUX2VkNGtojkHuBFf00Kl+go504RFEG2NwPIpne4yGGTiRl+P0U9H70I4GRx4snJkyevD3A+ggOj2F9f/gwMZ7uxIem44YBmMazwIJFdn6gjoAAtAD2vAl25FE8C8MDFiODDo8kPASBNa0CIF9JfMGPSWjkBKtt5TP+qo2V5JfhFSXr6MznET6mAGduQfDSoATVxJgVMK3aWBh+YrziRVD6sQrs6+dB6EGMWGfvnh6ERzX97KFzUAsLMTXpYB00UWf9KTh1CoZCShT6+n3hAF1Jj/9jj4xhCzE2p4hgM+rl08GDGqspBLUVq80rFo7URYDTufj5Lz7AIwUTyNcqUZbm3C4Z3XBCSCMqF6TliZu3jnnckumvmKgILqxn3c7Q3NnAAbKpcl7Xl+f0EzyWfxdQllr6EG3cOPqsGVBkyYBkSRZnsmPPJzRCu0YaJgA+8221WplW1ld9CMBOYc8CSflns6LfJLglm4J6scRrAWh1ifvjcSYR6rTYua63SzetnzqZEJl5YCjgLJE/o/c7pLgyi2uhrk5xkhNSMOjbV+ljlezTwGTmYRZJtQzEONoDi0+C7DaUy9OapjldYxdlCyEUFYgO+2WdQ53pSRUPHDdQBMYcTA+fefH4vG4YYdz49mDnJ70NTkvawyyN5xoywQGRJCo+jjDMOBGzsiDwmM0SEhOuQuyJrv2gT9DgPY9hEqf4bhD5g3hgbxOKf8SVIB0PhacREcYalwIn4OzxFjHk8NXM5iXYgDfyoM6HgNoVj/ppsai6vEcEFbHpIgQfDECygWeN6+LgHYwNuYF1zwDopuh8L79wY+s+fADG2x9asOn70ppb9mdmxtWrWQtX05ZkdV1CU7QgrtJS/E/lGK5L0Ht408+sh0JJH/4H//U/uwv/sKaUtZS3X1r7zyyo61H9uTjt+3g0XvSup5adtC00qRr1az6V3SxuXtguuOruXnRTb7S8LHBEXbguiwtuiy5oTLtWLdzZHvtvgdgxGBPQES8PFCasmwpUD+XOPWhsuau+sXRvk1dCRP96nZOCmI+LaVd3YprMbE18npAMDyUvKqUSo8BECnjKHoVKS+1uoRaCZkFKSUE/WO1HyMFiiaKMDTpLt8mGhXuewRe0F+2SWBgoCxOOiAQJEcOsqWCbQW43iuhK6nidspPCgmr9hKk8Z7CfR4clUwKjPoyK9okoBg8Pzts6q4UHLWFLQl4RFAX34aBWCV68tMGEC71nZVzTjPA+6cMnpWWQJAYONwzQcMeRasvfs82C5RqFPHxeOCGg6nGDyvpDDXS4X3UUltcplC6vgTx3GRgmWHbjpqqGzEBDjYt3d4WTw3eA9BOXbIfeRCol3E76LesPVA9hRumWTeqSH4k2GJLZfTFW1CgOF2BcUc7Ju45oYlcOGH8w5v1qoarlH2loT1+Q99zKjurvmiPiGOhsYbhVXUE461R2o170Ax2906373yKdIN+R+JT03lQa6i+YRWfOpCvwI1A6ld3/a8v2jiLJ2Ak4ONVNOnonhShjMaKlD9OVMD4xPaEaVkKh/Jyw4/jIuWGJ4//kM248cu3L4iXZnOiE7WR2APENygIF3gP4KmD4cC9DfQXulioKZ3yIeYBBqPxtGb3t163n7//q/b40RWVVbTFlbHdvN2z1188tG++tmPf+GbbXn+ja99+4dB+7cWs/c7Xl+z3vrFq/+TbdfuXvzW0f/qdgS3nNB8Nr9j9+3XbPpxYq6v5N9Oyqze/sG+8uS3FPWs//kndjvZz1j4c2Y07X9ib33vHvv4r79q9b/2NpWvv2dHkY423d6x79J4bmTHiMc6QMTIv3LM0x8Yjynz8uU0//NSmbSnyoi3kCoI9qlFYm/zUKpQ+jGibnaG1NZcy7luHh/Z4d0t9JXlX45Q5gm3GvAP4qrRw6Cv/ep++Ggn504bSasAMWy3NFSFAKHNdOp9zLwLuQeNDleceDCIAvBI872jO9VgKGN1YqIvuzYIfD4nxA/kogjBvqQ7qv+nauk3v3zcxh0QeeAnl7dOHzIFde/HOdnT/BLb6XdsTvx0++cKmqxv2VDTS8XnrfEB29CP/REPxiQFnIcjCI41/4ptg6Dpvkdq9AdkyoPx8buaeeAYG9rT4ZDphTOhuPvDfsdKeVv8tir3VJCc87e9bS/MDPIDAgxmNuf39rr391hfWOxCvGQxF92GhhjHPFncgXoQBv52Hn1lh5drxNgWHGJ/IlPow5scjYpUE2cG3bImfZGNPzuP00WAXDPa2fLEb45MDRs74MTKj2krg/uN7ImaV5OO4ILkU3Tc9zlvuoGMTzZXDg8OgI/gcEOYSDNwuByRkV2Qc4qV53vC1CILHrvJnseISwGJxvzuxg82nwvmXgvmE/aVBSPaOUKdhJBgd7PlfwPd34q4lBTxdkxKuxo8llPOh4//OgSrAnFR/lKmJmIev9OEqRX3PGSjHICLJuWCjyV75HEr5QQiJ4dhFewZgWrPNdwU7cdN/z7mn/46/x9cZgOCZ5MQUJprEA8PS5B+9Pu+VeRBKJ/ElX5gHly3sqwDanRjsgAvQ6qNSkVUFs2Zn4saEWNnQN7/4JCFk9WyjwUVAnADo4e0ffmD3P33qgs1sfwX8gqbTfTm3XwHqhGKmscTeQALzXBZoD8KKG3JUl4tB7RYNuTCGkEb9MCicczHBY9WfSkAm7Xmg1DZlBVkTOl4C/AY447lUICjQ1A4lEDQ1mbgllknwnPz8biHnivynH963moSAl1+95UdeejlR3vFfgO+BA53woJPvusAL7ZnhrjwlFVsvOEbtyIb2Sf+peyac0JLSaAIZdYLhAJzMAhOEp09MDsegduKe58clRhPw5UDv4UYtvM5XkNU6Te4+qSfqGkM4TUDlEhjx1DgI+CHgG0oOAhSu2Cgz1WpdChSrQaIntQlXdiZJIthTBG7IrAhA/0xanHnvLtm0P1Jo3c0Qt92ozh5wUt/juAC4HXqbyBAamIezBMSuoMd8W6/gRowhIrgRxkC7TtpJvdwDwb0DzuLnNAScnAbqxnvJd+N7MzDv3lcMtIV57DKGA4ICsteyf7hlu5+8ZdufvW2PPvvIqhLJ31jsW7r5hXAoJVB8htV7AvOlBhKuU3n17cjPyf/oo4/spZfu2T/8R//EXn39m1aqNawv5Xegq9kh+N1EY3LBGourtrC0YmWOyBr3rX+0ZUeHO7Z91LZObsEmUsCnCGDtHcsPjiRS5qTIt11hz6fGbjzg+Ez4DIoS3hxsT0Chzoo0OOWjWKpKuRKdpkq+Ul9kV6loFE+DgWFgCD3o21UkMHZ7IzcoYDjISxnHcDDJKL8prujiU+xbl/I50kTCtgG8ASBFFHZW+4LzMuIvJ6ukPdheNzrqEaEZF376HI8KPAtQPjjuz7crKBNYMSdBcByaRFib5iR8u6GKuQeFnrzHli/X3EOA3wRJlFqoeoY+YFsEijveAc4vqZGTo7dU70iE1VfEEbwPWI3GmAC5smo6UD3gNyENMRIkkEqIZrVajEVt6qgf+9ZU36OiY3QA/JQIKUSjMZyRNosPaTx3UwVrTQs2xNsDowbKv9KXpPyhlKGcuzeO2gs+WX2kphPRC1sA8NIg6CSBGKk02wbgIYC7nou+CVQJjXNKAmpE8KjIi5eJPzMnqS7cW6pVfGvCYXdgW5pUcAzFoINBIa8+Hqp/qWMbw86E/DCQCON0jNIRRBPaYCsIhhTaQb3geZzCUMxnRetSiMQXiQmBi3o91RYtlq0nHED73UnH2hPxWLBEnwpnGEPxLAAfuGMHr5FwmkSePtLYJRZEUb+JYUBbPC3GBW9rfIkmNQ74WyrnraB+LOGxNqnZF09u2c8+etWKiyV7/fVd+83X3rbfe+Nn9g++9ZH95psf2a9+84F97etNe/H1iX3tNfVNf8kefbBqn7x1zd75wYaN965qxKxoii2pP4r2xcdF29mETqTkTKV8Zvdt4/ZDzbn7trmZsoef5axzOLLu0WONzQ+sUvtAY+5zG6TVnxjo8DQEd+p7tnF6nKBIsU8vLFj6xk1LrSy5LD4WT5lucZQmnm3RnCE8+TaRTtMGovUj/SVoYXV51eqaj4hjQABNl3M0Z/lcHxsPRA/cxzuDv+6tCS2JhnxLxEBlHLR8oQfw/fzQAUq23ncDmfKg/AnjE0MAq77UjTGqviCWAVsAZsHL1XMf7MgXEdDX9KF7rrECX2xYbmfPlVgAit89qNiBrpvXW9ZYOC3rQeOtpnC0+ZmtrK3b4pXb1hTt9ynnHPDVfPFYaNsXXVS3eYAcwGesvkA5hUZPQ3iPOrCyPoVfglvhAJhgABFfgI/EMgUr86MW7vniP7Gyj8Ee44SE853hkXWk0JOOvvNtAOJFBPQbR3pVnD/9GbwClM7lAqVTX3FEIsc5xtsZaC+GAQ+66G2FydEHgZ8APEdeiT0jCATJ46TMgNGf+iBb+OJ4mrk1iTv1sT60NQ4SjrdIXrS1fPeWLdxctuqVutWvXbG8+qp1tGepStnj5jmAx6N9924/Dr4IQHeqn3vpn9JFwAdtSN7TXfFGJdR1Ij/iwaXeEV+4Yott0Vt0/wzQmfMuFFmij/J33vN513ngz2mUJqzx3p5NdneodSBGNR7FO12vBytN1Nl6wz96yz8iYf8b34+fcT/+xM/nQZz+vOfA3GfeNg14Jm4pX2PqTpfjFkW9JagEIjsfeFoqZKxezlq1lLGKlB6MB6wWgBvH87y68ZNJMIFb748oHe8GJhXhxeuqC2YQf9d1EXgaiIfVM/2dNg991Zs8nvUuoLf9w7dwXQxxnU5dlEWdnwXg+au6PDv1Y+Iq5jO2UM16Xy012MMpZqgm0SqGOgOdTxJ4DwGNv5cB2jsXEKxEU9euN2xlgVVw5RfhJgm6E/7qmU9mpNEHGpg3Vsk3e33Drd4Tjb3Z5xddLpSiBEo4i+nhvEsI8PGLUuonncxJE1+k5cKiftyG5PMEpKsVVxqdYdNGfbyPJKTVNJ4QavsjhF3ePT0WfGzoYjXNP2KmXdXtvffu2/4Ox0VRjxO+EKXyb2A6fDv/o0L0eqivl6lP8juT1bQ/tFrpqq1WbknITjB5AS70EykgbCdw4fwrg6gmc2gSww2xCBB0MrjyzdAz/TyWgsWzU9H8I3A8K02wdsfvqq2ahFxoiroP4bbRaPhKF2MDgwL3WIm8eu26BKGseyCwPx4BikmWZxgN2OM9C6FFUeYCn5DFr9x4mwCvhyZuK4ZjHp2e9DdpXPF7J1lFQLuiPOM5SL9Rlt11NRZyhhpH7FPmmMeo/SG/IGwmwQOz8YnrqDQewFGCbWywcGFF99xtM6qjGydEx0llnjI8n5n2AjwLhpNkn1wOXHgQIOhcBJSB8W7YbVtRSh1bM7pS4J+0ha98w/L1ZUmujyz3+btmmw99rzFKaiYlRSUT9kzjgv9084m9fO9F+y/+iz+w3/jt37bla7estLBiC2vXLcN2gKt3bGXjJauv3bZcfUXCfkkCVVUCct9yA9HtkABoU+t0RWuap0SK1um03T38ML3IqfvWV5k1o54SJrNFzbUszum9Hkqa5A0Jebh8T4TLgWh9pysBui8Fu7crxRg6GLkAJexYuaT6q+4orgMpuWXNEX5Sgvgc+bekCaZYJZd8cNSW0tPed7d4358voZttBpz0QL/gWaNe9NV/r7iEXoxfrBwjD9FzKAgEy0PuYxXK+a6eMbB8FV90mJdiyXPfUgGdqN9zGmcosr4fXnlM8EiQ4gHeCcCHco2irW60obJj6wDeC+Ga+Co9K/T0M3XuSVbzGAzCC9sucPcHoAEP0if6LRbzruATO8T5ODKS/vY4eULp2cYC7qhXPP5RqHDvnwgnucqylMOc7bT7djQp2iDHlrGs0xer4xgxMEIWNK8QnwHDSrGx5rTa9W0Aqpdw01VdMQ5gIOIdFHJOECA4IF4jzOHQAPyG4NTUzY0zmn+G6lPaTCDGvaOmezRgCGgJSQfDjDXTVevk6pLzFoVvKf7QkfDngRF1gWOMOWz1wDhKcM/UlACXI283nlf5lOgIVpqm3gMGk/pMvat6NuzQg3AOVAbbJjgWsigaxeuAo9jAH7ExfFuCfrPyidGVeAcEKsyJR3sMA92j/QS+RHHDAwa84fkDLqgjPBcDTlmK2GB52XLstR8W7MHmLfvpuy/btdUD+863HttLr3bsyvrI6lLis5J5OV7ccelGB/VF6bp98MFV0XzBljTsn25m7efvVazNKuW+6DQ9tdu3Mnawm7OFuhS9dEvSed+m+V2789JT+/o3+nb7haFdu9OzkbWst79r3e2nvgXA6V2oQiFCSWfRA0UI2iKO2PhI+FIak6yU2rhmKSlXyGaTTz+x4aP76tMge4gQ3FMDzwGMzKnBgfWlsOKV0hTtdZWGbQiUB09NCSeUPG43ncY97gA8WnnAI49lGsaYys7haXyouqj/MRBMRZuomH7kInlGAJ9nUciEax/zgO75fnPRrZdPgyNgDjk2AvI34ueMfejJjT+VqqXu3Lbp7raIGsVV9Z6k7MlO2dr9rN26eSCa8dccvN6drhW++MRyUr6zN267vD+dcAqK6h+lmwWU6yHHPWOEvHB+0PyjfJh3/cjBpDIrCDKzcASvEX5zpYbaF9LAv3iPvx60EFwKJ75qr3w4JtLncfXHuHnkAQIXS4u2UdvQuMraUPpKjhNZRJ946d67t2brV6vBI1L9qpYHeUB5YtTAQxTFf9jcs6x4CicbYHBQLXRf/KBzoLldfEjTrMfFEI+IFysA6gk+4zbijeFeZ5FxIwkERWTrhrdB+KMuyKdB5kTnU5v0PmVM0wUb7isv9WNGvD6L51G9aqWlqk1aO64rZ/GO8Yz1fqfjYyOOkxSAnozlkEA3F8FENAF9psVvnUZ0dTW3PFQf9Uc5Kw/OMRx4Q6IGzLue9fz0dTJYZgGX3OH2pq9oY2kiimemUvPLLXinGn8WqEeoy9lP/Cx+zt8vA+e+J4JlK8VoJzYYiAhEbFgpn1XvJBAkLJ9Li3GnrF7J2lINRs8aBHU+H3dJmFfHM/fU+ZcFkmKdh2BgtJr1xChLNoWBE4lfBP1soLzLl+lAecnrlwEMnue86BtcETEYVMsZW0RBVR8FxncW4le/GlA/SGBcvbliSwsSbpM4vQBH3ncJgB5Of0SmC2Ks6ufxUVDSkk8v+mjm8hVd34KgcZB8lvzEABNmC0+8MnAu6BXQxqqTZmnlrVyiK5GdA4KSR0NWuvCQM2/1voQTDHCr9bQ1ihOfsCYSfD0Kr+q6v3dgDz97Yp9/+th+/tZHtrtLYMKJGHLKvvnNu7YhPFOJuA1JXhJzEe7FEKc5+a4Uwo9mHbWB+zMVFwRXZI2h7LJdL92WEnWaX7CSOZUUmmYrwhyF8MuCT0RMeL4qfhbcowCq1mQ7C/Qzyk+mvCDcz3//DKgfxxIwUFhyUv78libqDkIYQp1Qs7+3ZxzNyKRWLrOKyYpZVgKvKH0gJW9ZgoAm8nAU25cfVETQpv6FhSuOU+IJYMxiy8MxuACH8P6MeQdhBa8OVkIiwYktEKOehB/yj/gCZSCA+Z7KBIw70ZGX4qkAY5VASvRLbJTBSOAClwSPuD6Tfkt5DiwrgShmMOPeEVV2JW0WUHQnqpOfqHChgDcH1EbnLxfRn55DM/CkooSXcYvjsRq2dP0Fe/WV1+zK9dtWuvO6tVfXbVxfsuLRni3uPLG1woIVOfawdWjlYs4Vos0nW/av/+2/s3/77/+DlLih9zer2rjjUw22Fuzt7fqRnAQgPBDdNLsjD4Z45eZdu7qsfhyg4JkUAQmpKSluGodHvbHttlO205LiKi2xI4Wv2HqkHhJvQHESJaaE9yXNvbfvvmC3N66KfxSkuKR9G8OQM8n1u56XEi1egidCT/mH4IdlzdcEOKwJXRrTGrO9bNVqw6fW8i04jCe8BqS0qt8gC/rB46/AM9SvxEbg/H5gIiExLwGyqK7yoxjhgfq4V5WQ0O0SGwGlGF6X87gAo37blV1W7HJjKRx4fww4TnHoiqRlSxpPUlJUBy7fOlFruCLrHp6Ma9FZSuWBN4+5xCquAytf4RuKVzAShC0YGA2IYdCRPMDKbVZ5U457AugdX+kX7aBsj1SnlOqDskq5wVCg5qv90DZeAhjDyB1jWXHas6V6xVZWr0gIrlk7u+CBoxG4AfJHyWebQ5vjt3uHei4VtB/27LrCjts3Y1njj6FSLFVcAads6omXgq/4wW/03I8QlWJQFw+qawgO1BdelvBK8EvLFO3G2pK9sJS3lQIrrVXrF5Y9RgunIQzg1+pbD6ind+inUkGyXHriRois6BgDDYo29ESgV57XSqLvrMY9dIChSNBHzhpKqZVCU6wtqr+qtrCQ1Xym/FQGCqcHLsQYIDrICXdFNxjoflbvwG/VTrZyHMcvgHZVLkYW6uKu9MqrovdqKqdaKoetRBqrLSkGP/lxw37w09v28p09+63vfm7LCwSZU3+J5okrlnOPn5GNpCQzV3tfWl40n7WXXx7aG9/gWFJO0CFOU8kePCSuxUh8oSfa0LMc8kBLCEZHGEpufmqvfP1j+we/96kt3/7Cejkp2mzHUL0ImDzZ3bVpS0p2RANClrt8EwQRmZshRGwDj28gOkhpTI43rlt7fVl8v2nZLz7z7QWqDCQsHAonUpIXpWS2xVc+235iW+09a4tej/YPbKCx5QsYSjtFhmAsYNhSWzFQeOwI0U5K6ZwggXJRfE7l7mtcHrR8a8KYcae+GLfx5InqHgG8gHpMMdTomRsaoFv+JvNNAK7pbohXXU4gjMkMMtFK3aYcSfnoEVZRa7cz9vBR0YqFsS3U+qfYOfLb4Tt/Y/m+5LLrL9n9dN6e4K2lclviCX317yy4p47HmWN7oOQABtc5AM8aHOx5OnjtuaB5KhyjyAJxNNch26mNbiSPK62+Gx7sqp3iaRgAAPgLHmOa/4pZzUHCxY/3PrS95mOlqdpYdfjkky/sT//kr8QTRKeMNxELkhpHA1N/AjYqc/WteKDoIFtpRNsgwL84MDTqpxuJMau5nK6DxwWBUc8DZASnM/WL/1Z5npf+uiclhgX1NfEY2MrFEYq+9ZS+54MMKFofqG/aB/uSoVI2OGpaS/Pkzrsf2ejprhWmmqWgwaiMGGYXTZ4XfNuF+JFv7xTOiRuT1ThZzK1aNVMORmgS+uSEK0d0uZvEOZ8kJO+f/1EHJfL2i9WB/R0f0KmKFNJ6VcSuDtXAmwhBpJlVfJ4FyRLnAcK9hvG5zy9614H6iBjwjhjubttgZ8umQm56sWGclkCk91mL2vMCCmohMiJQo/PgItzwLPncv0e/Z5/NAs+YkM8yOE0KYuCpqiYLTTJTLKqHexrY+IKfpKWv4+si8HrAKBNXXMdfCGBiz7hiAeqi6yxwL1y4NGHs8ejhfu8EeBUB4Px8LoZ5/YNQ9eiLffv+n31mDz5+6u6+Ma6O8Rj/jj4xzOY1C9Bv9tZtP2JouHd279ssQBd+kS8GJbXR41/Qf3Mgro8fZ6TJg7HjXgJiRufWTenYUwxvSALpPYijruN3wTHfj/Pir8rTxJDNjtmBYJzFy9jEhYugZO+9+7n95Z+/bZ2OJtVWz1rNnn3+2VPb3Nq1fdF1p0P8gNNAGxxoR0UTswTWYLA4geM0gokENqzVPnk48DTxXN9xO90ZNm2EIDML3iaa9/w05C/O0GUMfvyUK8vnT3jnguoU9vqzT/HyfI4yfUzoHV/1EU5K1jfO+MYaz7YETlJg8p9KEQfHCEE59WF774m1C4uil2gi9H4GMfHvCHcxno5xqclXad01EOVJ6VGoxp19K61shN/Cg+NCCkAMGDl4L4mfQNvKP9kX3j+s/IOHcJ9VsUm3bfn66nHaaT+slHG8WhLcu0CC16ktIewBhb64ANoiXLENIwbHEfurKSMC32ak8tLzBDPl4W3k2TxhwvGZaNdzAu7nOx/9xJr33/Pz1Ks3vmbDypr9xX/876VUHtnSzZcsh+fdyor1Vq7Y6NbL7laZ/fhd67z1A9v57H3HRUcKAZH2d3b37PGTp1I+Ru5q7sH2NKcuLy2J56aNAHkLNdGLhC2CJaKIDEUb3UnO2tOCBP4dN6SMSos2yKhfp+JvIwnHBzt20JJSbVnr9Yc2aB9aur3rilOuccWury3bcnFqy9MdW8n07Go1LUVtyUrIiR641Czf27GmlFe206TVL6wcTwe4MPetVs5bafGKLS4sWLZY94OzFiSkdqUoDpp7mA6kINQsPWhJkZAipz6upAJvQAlAVESRblvBMoNDK0zwmFDfYTigi5TCjy9UfszP7qbO6pSeoWxqeAUey7iRklOp1aWQEvRO9MUKnucRwI1yKE3CJSttrDSD24ypHhK+/fQK5U2jeY0AgwMJkhhK/IhA5Y+HCKtjHntBOEYBw4Oh1zpy5RjBNQ7ayJaEckn1EH2zCk9b6F8vV3XB42EyZoVXz3zMdt0VOdfetqXhji1lu9Yo476cso5w32x3rNM8FO31HG/gATrEA8IVf2JJFFH64QGaTgzjiFlX2belvB2Kx7ekzBAZH8SwraWeFV7Vz84rIiWBOY521FT2cqNiBSkTK9WCrWgoLSj94mDLFjv3rTRiO0xQsPxIQSkhGGfqUiDBZV30zrYaPEbqjYYtLi06bvHMKaYnllu8ajUp4o0GgY+llAsvtaFkq2zNMgs3QmyMQt4+nz6yVlbylp6D20waDxT1Y7aod4JBoaS+KdJH6l8MCsij1KWoOZXTETCcYDBAySoJJ3W1L5+vaL5qWLu3aB/c37A//sGb9oc//cfCz8T+0Ztv2e/8ylNbXylYWUpYsVgVv1Z9JAfmxb9Ly1dE9ytOp32fXwe2+zRl//r/mbf/x/9dNJIZ2isv4hUhXotOoatYGtrS8sR29rJSQIfW29ux9uPPrfX0E+v239bM8Jb+PhT9ix7VBtyufVslq70Y04h5trMj3qr+cx4s2RSjco0FR83zGhRH6t+D5r61xScGa6s2vHHL+7r87s8te/9+8JRkbKlPyrVFuy5c3hQNv7y4bC+tXrGlpWVLd1oqT/0KEaHMiuZTyCRSZmPPLw94Tl+KrlRhV/z7lbIuyS/Ch29xAFTOtFK1CV67UhA9T0aX0mMEcqNEdN/nFNERnitzQc9dmTuWLWZAZWXvvOB9P37/PWt+fmC9o5y9srFvhWxoDwr5UPrLoXjwRPpG441v2cbaht0p1eyecPhidclW1ddxIOJj0LvIbxzvW2hw6sKcOSUB4BjjOXzmPN0I48xQc4XHc4q8DQD4AIp8TuPO5SCVjUzo2wHwOInw4Ao4xgVdGdFzVUkXxxh9y8Kh8hHNFdS/K5oTXIzwKgf8h9hAgYb8ruqLNwXGHN8WEgP9RR1ioK+F/zgN9RBmdKkf1S3qHf+N5CAMuD47ah4FHPg7Uf87qB6iJw+MDN9KliNgWxHbcbY/+tRauwfKQ/1bET4zgZfOpj8LcTkBHGdqNxe4OalLMl34HtowFgcdWGuk+bG4YfXCsopMW5pGzTMUXAjPeDwLx7lSaTEXCAAruSvbWAtxidDEcJxOH5T82NAQuxn/okAeoVPn5xVKPnnmvyibjhWBjo4Ofb+OMzS2UIiZecCJiPC+KriovWH1NVFHGEH0O/4ev+v3E8/mQZyEVQyucwEmp3a7R0VNQpl+T48OpERJ2GYLg/ozLus88LohiD8j3aWAATN7+e0Txf3sBdcg3fNd8z6zkDQYcP0icNyP4ElZLa7U7GvfvmOrN9d9Movd444hThsB/e8f3TtW9s+5NEt6GRMJVARqmpcmvpLApDvVZIrLlU8Qc9JzxeCxSRhH0QTJBzqfveADQqAm6GjSngNxu8iT/DzPUxDnL76mrNzdn3SjiV29vmbf/rVX7cbtNXvla7essVi2zz9+bB9/tmkf6e/OjiZ81WMuqF5pCeQeTXgmjZcX8xaV6YaD6JNM4ZcqVcks2PXCDSnIiQlK4AIWY8knZWX0PAAOpcj43rw5kzq8DJzOdy+cj+sT0HO9G0h7pl7eT3p2niChx81my3Yl8LEiyR5xhF/y4Zx15oRha9+afQl6Uiq8fyU4TLsHtnzjVW8LK3mDXstpn2OSGIOstvI3Xrkf4d2AwiLaZAYfNXeUtuEKAfTiRgwJ2z4+qTP4SCjmKAzKTnzuZF8iXgrkd3ws0zngwQTVt6fdFwNOkwKRg5erf8/JJxBWyPP0EZ2IK+FzBkK3qCAJ1zNlkRfCitOK88Xnh+7uE2ttPbT9Bx9KIZbysrRhpaWrVl27bo2rd3y/95Onj9WnUrbFK6bsIV69btNbr/qcP378M+t+8VPbv/+Bfe2FDfs//Df/O/uf/6v/0hYLEv6ffm6d7S+sv3PfBtufmRJZZu9jS22+bdOn71i2/dQa+ZGtLOAum/HTOPpWcqVhf3/fNlsj2231rSN6ymhM5NXEgeqIAtqVUJmZNC076bpCVc1J+UUBTYmfEBAxxaq/hKN82RXsXrYueXPswR45NtG9dji9QHht9tTvvUPJ6wVfUcfFft8atpTpW6VcEa2TXoqxeFBF2je8BeWaVX740ygjfqLxzmJKsz+xvhv3+m4QYLUYRR9i6fUk6Hn/66cu/N3Kkp8IMJpzz4yS6i6FJZUVHYsPiNeiXGOAYXtETIsAp0pgUOlORUeiTd92QXlqq29h0DzPd5RdguZVxGeJXj4W38Ko58qpK6AVP04SYwJ79xEfQtBHjUm1FyUYrwkCOkKlGFsY/0h6+FTyHkZDjPFu0JDyRv7DXNEGKm9UqAZDeWvH+5B6Z9R/fqoF440xrUIpBwMkv3u9jjWPmh54kbJRTDhCEoNRX3nh3eT4RymM+EBeCqaoRGn61tZ77XbXuuxfV3l51Y9TEB5sH9pINHZkFdsbZm1/nLdOtmr9tOQ/1cW9uIQT+qjfG7h3SnpKu1n4ZYuKLs0bXKII39pDeVP1P8oBJ0ZgIGBbwUpOtNNYsmxthY523NyuvWSL+UUri78Q6JC+ce8FPcNoAE/HUOQ0o3qg1BIBHuMMruy+1UW0WdK7VdFKdpK3bq9hnz26aX/145ftD//0Dfv+j+9ZsTy03/6tgf3qr6XsheVNyw93LTUE73pf7+LRQD5sS8mzyiteXK0v6pIcIVxweMy3vzOwX/tu23KZqe0fgGLRhPA7Vb/lCvt2+17PjtpZy+RXLF9dUDsbNtF4G3QOrbf/1Ib7e1KyxevBj/AGuDLHSjoyt9o5IejgwaFN8EJQH/sWD5UyVntHek7QQnAsIrCJ3h2urVt//arSDyzzcNNjkXkMCuGmVG1YVV+r6qyq8McJHBzvLiJwQwGc0xV6FGDoMZZ36Fz1l39XHRwY7w3NT1ON9ZZkI9GZ817VCR4wkbzM/nf3GkAe0iuuuKqcYKTWb+XJqn/wkDgZtwB5FYR/97CI0ifBvSDw6rl5x2x53SaPt2156y/szuT7ltp9ZIPdXevfv2+9Tz700+hqL7xmBfVdWXhoiEa4quAE+pqZF3yRiK0NDSmPPgfNmXMioC0jtdV1JeH07PwU8nZjkOYH92ABT9xzRVp4UxnB8K++VX7Dwz03gudUvmfHHC8ZgGCHpOP1WqpgG9kFG1bq4tV9N7hypOkL9655e48BvPIvUa3B4Y7yES8SjZ3URXqo+iGTK+teEh/Rc31c/nQdvGi9XfXZWK1lzoW/jkUPIpThwbYvlIRAksk+VT70NffEaxy8bshTKY2PklWur2tMF6y0uGDVa6tWXl1w+0M2rzGvMX4MvBfXm4/4F4YWPAZOvieNBXE63ecZPDV+pvSxvNjX/PREclBf8rMb05Cp/EVPfBqYaOZe6sDja97zCy6IAZcdTMBxoMN5Am4AvRN91GRn4q5YJPL7MnCcnz58nwXu+YeyEK40yLEWER0Vi1FGwg+WTTd4MOC/Qgjtol5nGcJxm6N2x7/5zP72vzN9NAvxfWd6UbpnAXlD3DDxFCtJwoPn0WqGVVgNoGMrbQReTlSX5P1fBGCe511J0J3EB1Hry33OA8rDYPCLeBlcBvA6IFhfZake8AujAq/R5ZD8HgH9xedCEAfKLK+4u9yE00Au+dGsonc1mbpwpn6f8wGO6UtjxRW4vhR4TZIxzSWvY2Dy1R/fPjHvOV91sVeR7Q/JdEnQHf+E/FK2+2TH9neP7NqtJd/3trhU81MUXnr9lr34yk37xjdv27WrCxDOfOC+2h0UuPk8hN/h/sn3+MNvYcuORj0bTNMSAjXBJxRXIFjp+2ElfA5vPG7jHFqjXkSbZk/4s9ztZ4EJnBzDKvppOMatF3m2XN/zJ6U745H+T56H9/RFdSVSd008H8GYmwQ74xFCGsoDwjcu1Aju7qItmuK4s6oUURQOjnXrseKjdO6Wrzw9aKFwFCv1HIXI9g6EePqHs+V5FnARteEi0PPZcezHJroAkzQITEK6qK3gHVdxzeSq13nzWYBQB95L4Elt8veidx1vytMNMVFdAi5DufGrnlec3XOCK6u4eJaen1ZiYFWzvkqkdSlsUtA7u48t1dmzN7/9Xbtx50Xv296oLVpv+Wo1fHIgeh8WV6149VVbvPN1S4+l3H7xI1sfP7VbJQloOx/Ywdv/yZrv/JHtvfX/sYN3/8Taj96X4tjz/fZs5eBvYyrF5Ok7Sv+plVMDq5aLvrJLuLxRnz3CY+tMQnyMhXrNGiVWPiVcliV0ZlCyJYAOD62SnVoJd/K8lBeNSU7xwBBREG8rlKq+mt+fSAmZpK3C6rJuoMih4PYkFLq7P3SGwU9KuFQDNy4MpOgWrOfGhCLn7+t5BouZ6jVUfhjpSyzj58ti58pDdDaUXKRWWiUz8nfgl37igt4bS2ll64TedE7ixzWq3zyooHgplMOpEGIeUp4JDDj0OoJzYjiwBQF1HfKhTWmNV06N8G0T+p3SGCQwn+/Nl3CbUfvps3KlLKVcchq0LdznVeeScOaxAlQ38uIEAI9PoIzYH+6xD5y/Kz/xZ9o1EU7GyH+idWIQMM6hZ/d+kACMQjBVGyfsT5aSSnDbrWbfDkY5N/Qg/C+VM7Yklr+SHdhKKWWNKq7N4scaB5w4wUkMHL8IPrlHP+E5wNYXDBb0FR4KtCse04wxPCrY485JFQj54MidPgX5zNgWKriqZ+zRzqF9urlvD7f27MFu0562p3Y4yvq2BOif9uel/CsTNxAQ1X2gvvZn6neOWeS0h35zX4qf8JSl7/F847haXNmnameI04MyhKfKAEOH2pYd6N5UfaJ6F6TYeewCtQ9jge8fh49qXHiAPV15j2NQtKzyxMBQFE4rPnbUl5mabe5ctb/5ycv212/dtYNm1W5f69hv/+oT+/U3W/bN1/t284WG1dfXpDy3bbS9TeRGy4tUvGwpMfGFFwO0wFGbg0FJY9Ds3st9e+WNQ7t5p2tfPJb8PM6K94tmigPLlbftV7+zb9euSanMS9lWG1h1x13cvQtYTS6Lnwv/yJQemJsLhR2eq/bSVtzf4YUo15MjPW93NQ4H4jWiO/CBsqp24+U4HajvdW+wvGT9tSV1j+hga9NjkzHfIsdMlNYVdWQrASe4uRcP75NG3/3kAoiDujh966L+pFM/wnO8jirLFhvBQwHZOJJ1hCTPi4UH/6t7ngdlM7IHkZGEQZXVPd4TXcZAe9w1XXXLMeZ1zQOfE6X8dqq37PPpN22weMcqJZX56JFN3vvYUgdHVryyYZXb9yxfW1TJEbFfAG7kFE9jvskSABk8XACOC8kUjOvk3BkDZdI+jCcEjA2Kf8iTVX9kymz9xJjgng7i62nnOyjfsFJ0DeFBNEib0Q81vEUDY/tZ7wtrDjk68Mg++uCpNY+G7hnlNKMPRhD00ORRx92dp043OYxgEfjcrvpwhCJl0F+MZeSkiQqDG7N1gcDxvdbQ9u8/tsF+U3U1G7b0blO0Jt43Eh3gUeCxNVRvFsjQSSYDtc9dISiMCzoQv8BzS7ILMSo4srG8sOjvsv3IA0qrzJSYFOPG6Uh1woAxFf+J4zUcOwTwnGJAjheSAKdBT6VPeM9pUt+5iLmXs6rdKr9mlZR4kmSGfHXV5xuHQMQnl/4754pf4Erev/hivwYxDcTF3SIW9k+cLvP8KzQifBC9sZqQ7Uma5wG94R9yi7/zicHzxOrVadnocI87xvmaHvBQBIQSlEz/VYCXqU9cpyQct2+mnf4G781c/iz6Owsn6c5PAyjFmQ93wyUQwxQFh9gOWOi4zX63o+COBSF7/heU8dwAU4aRRMzkLDAYTz78Prm+GogNBVzUJb5+WYDR4MN3HtiP/+pDa0qQcmWZCSYxoRyD9+tZfJ/04PxPOjqakXOQn6e/vC6ig/P24yXL8D5T+qTHxHkXEyz5+pGP8fvkx7MkKE9niEywEpCAM2kECBoTlf34vU/s4w8feFViQLi+en3ZNl64abdvrlqjxkQSl3r6A5z+Gz85WybPwnXyTgxUNSUhkGBZZ4DJFBd7lOF5dIWSCT3PGBwAn9SkgBDA8Fxl8BxaxXWWZ36s4Zw0KJpuRZ/3DMOR6pytcnzkyXP3nKCqEhwQZlkVZCWTPtrf33NlwyNCIwwpHYI1xgV+O8+PJmiUp2OjgyDew0e/U8DxbwQJtdsFOb8BoqP60AVnq34MJ3Qzk8jv04iT+2wX8BWXCMe0f8LxmW6wCYaXkF+i/AgCHk/qDIy7BxI2JZhoTnTQu0zQwegR5af32BrGiQAhT1EV+NVfTzNT7QCUH32dBREh9Xb3yZk6Xgx6z4Wpnq+gsJd+ceMla1x/2bY/fdtSqtPS8oq7XaN0Lq00RI9eE1ciMQpVy4u2cv1Vq97+ltXv/Ybt5a/bX773wP6P/6f/s/13f/JDezCs2ujK65a7/StWvfdrVrrzbUutv2IjCcBp/c1de90ar/ymTRZv2RBPhMc/tVRn1xY1dnPlhuQwFHiMMaprjmj2ad920BDqWJlPV5ZEj8SESFthygqw+IAU7uK4Ix0ibRnNZ9VixhbRsUSv7Okc5BpWSqltaY2v8oIVpUB7DFXR52AigX7Yctd9jAK56cCaqZoUn13pE+zpzli1hFInRcvEZzWOWG2v5lmFVd4aByjcBLwblVetbBqLo65JzfL4Bwia7XHGo/gTE4FVZGik32254uluyxoLBHZ0WuS3BEy8KYoSVvMmxVnoGGEYUVuI1UMcJdzYUfAxzBFwTRKwPyeuhBOO0wWGBylPGDPVVjwT0lK8qD+dOiAq/aCtEoRx5T/AdVjvQf7EHGArArQ+1TP6nsCYLQnRbLkgAzwrMKD42NaYkuxt+x2CXPbdW2KSKfjqez0bjjxMVRZsVGxIaU1ZvahLchltAM/wEmJj+DYM2q/24aYPP/HyVA9W93PjtuYNjV21R9K4vx/4UDC0cBRsWfliSEGBaVRCbIanWzu29fiRHewf2PZ+y38/fLJpnXbH4qMv0xhWqvC5nMc+UIZuGAEPeIg4fxNaS6WiLVxdt1KNMY7RRvRXzttKLWOVmhRcDtBU345GE2u22vaw/cT6E9GF2ocSE7wLpEigcIm+1GA3eNEO6AM6ZysDuoKfkqALPorB7MHeqv3xB29q3h7a7373U/snv/PIfvNXntrXX9m3jfWM8IbRqGClpWWN65uuzI8fPCLaoaWQ30VfxCE6CdKneWMi2u3l7PaLfWssqy+qR/a1b/ZscaUv3A3s1369bTdvSHkaPbVS5oc2HP/IWkf3rXu4a0Mp2M7LoUF4oMomloIHGVdfIGew0k38gmmrZVPRladX/7kMorZNWdyTQuwGadXNFXwpWhgRXD5wD5+pjaol666vapxqbnn41KYHoWwWwxhDyFXHc4HeF+HoXjBE0U/Bm03p4jSUIxpDrkEOit9NlZUfuoLuhSDSjEn1k5RXFjsYa8egfJFjNDhO3qfu+o7h47gs/cHAwNiGhjzYYvRoHjQHNduavmRXv7ZuuRfvWv7ll6zw2suWf+me5TZueCy5y/J+ZHr0N4K/J+euuaD6EjgTXHncAuo8B5jPiA1ETIEYvM3gBkOr+GUMwyP0MI3TGl4D8BfNkZ2O6F/zZpxOOMatv6jfG6W6FbPi9cJtQfyuAMJ4Tx+82Ps98S190Om457KTxrEHyNXcBfj96BlGJP+ucTxRGSnx89As7hLHZeC8rb21aztvf2B773xs++99YAMPmk9zAk92ebXHFkm2W1St91g000euEi/STDQdwYdVTwy9w5wNNsXjt/eso3y7u3vWfPzYekei8x48THMTY4O6a/4aSS6ZVjDAUjEIg7qHvxPxS6exZ4Hyol2Mn6H6YLvfsv1+1hYKNzSPFGwgGsATKvO//W/+1X+r3IV0p8qT6ysGP/dUV4YzeI8FpEteasSswEpnxRe/5gm0MZxHuIATgz4aip4qDNaODXe3vLMzSyvG+ZkIWCAeYiP9VwVx+RhDzs3X8XD6WTItdY4/s+lmwdNenCSCSyVypufCZ159KkbpwjTGg3bbvx/3ywX9cymI3j/dz3xPXvw/81t/ZpX8r+7yIn6pQBkLy2W7flPC00JFDKcgpUK4pXxNiv53piKzv58FbkllcmQfFoYgJtHLAOUgGGoixAruE/85oFp6vfy0Ac6UVRnHCt4McB8LLsYM9rN5ORGcapu++8kfEjI9cA20SBnJNABjV8y+PO7ane++YbVqxSeUGEjtZWqSh5ZhxoH+w8VzH1tcTE5MiqXTHke0Lwnsd+cWFmGvU/R8pPcrtmqN8YqVi6s+USWBrQb9XYwbmuxWb2kIRbwygrEmPM0qmtxw0T79zBW6zmFQYGeeMSGwN5E2+PFGM7hndYwqZqR4ncGfYHi46W1n0khHFv8YfD9ivy1hcTm6E2AkZZpyc3oH93EUByKqD9uHVq4vSqEsSQjfV7ES3IaakCqLkhtFRyqnf/DEOk8/kWL5q86zEIbd5VuKKdsPAJRr2hHHEGBbAd4IuN+DC8rHmAFdTHoSLNsHVli5FfqaSZYVEVbc1V4XLHHdR7GMVyFULnghP+oa3xscPPU6gEeAPuk8fNdKa3cs31hV/hnPC6EIQ4yvakQ4HR5JkFD5CEuxcWeo/MA7rvGOewmEw0OVUVv2sgFfvTx4bIXFa6HO+gzbe97OnNKdMRSpnt4vwr/3N0pSAjCyjD1SdIg8fRokXEkwATL4HieAObG798i23vmB7X34I+sdbln12j2rXHvRiis3bOHKTXef9zyk/DZHO9bWxUo9Amd6kpMQct1WF264azrHLq7feMHubx3aX/zoHfuv/mf/tX39W9+VoFO1hXUJK2pbobogZWpBwzhrzaMD74utvUNrDTQ2G1K+MuJdD35qRxzBOsrYUZfj3HYlXEkoy5at3R1YWnXJZ4STnJQgYh0QrFV9lJv0La96Y0BMVVZ8lTbVeqxOxcOwYj2VMZDSiZs2XgOFwYFNCgtSFmpWEEpzqhurx0XxDLZrdPtDqfsjqy5d0T1cfqVUlZR+3Lem6lFgS4D6ulKUgiclk3c4SSAzleCncd3sTWx1+MRG5WUpj3om2hqjkA8nVk5Lqy5o3Au300HTg0PixIDbfkfPMXywItzN1KyCki1aImhgVmMLhSwlITuD4i9tMjvuSUHHqyVjVSmsBGQcZuBVatOo7cL7IL/oAd7yag9ljvU+3gTEBXBvA9EGHgMEAGSrCN4Cnp+UC9z/wTPKWqOck+Iqxaqk8a2+Q+kv5TPWxq4omqgUUNhFG3rmx7ZqXiO2ACtrIly7ku14HaZ5Cfmi484EWUwKuWgKL4vh3he2aSu+DQFjA1BWPhpIEsrbqmvOxxEGBXCSFu56when7mBgIKhkW3TD6RGlDEpkxftlIB5eERtFOjwQudx/cN8G4iErq+LbxZoUeyk+mvsWCsrDPQRCOyYjvSE8FjgeU/y9tii6QmkX3jl2O8eRgsLF6tK6r9pjkAHxVdHeQvexn2zRKl3x40cDO5jaYmnZlkv7lq+qLRhDNBbco0QX2xAwEGDwYVsC+bF1gRVpUbOVhdd0UTyxkLNPHq7Z93/0om1c6dmvv/mJXdsYWL3G6RnmXmG4p8f8n79sKStUa+Jraq8Uq+Znn1lne1N00BbuoSURoHgQx+GVhb/b11JWrH6utm6pzTu2uqj+KD6UgvZUY2/Xeqm+DQuqbDETVnFVdzxipnu7wetRlwc3VPuYt/0v/Ya8oLJcOeeCDoVrNx7o71hp2qJDl40ig6jP2TwTDvqtpnhoKxgTNAbGmpdN/NnaR674C3FeHp4DrEQnheQU98BLVCc3HKiOamCUQoD8NBxqHPjo9Dr5qQlHSocBE/kYvKq/WERNYVRCzuAe6Hacg0tW0AOd+ikl/lCPVa4nVT3oX35nJUf5EYEJOQQI+kDKHjxZtA8+W7V//LufWLkifJdLwVtanc3pBbG3I7qPauvf5wFzDMYd5A2OrZ2VO86AysdD27fPaC6I6SkJ0CtbAHzrIfpV1AbkUBZOOIo09iwgv/7OU1U0Y8XV6yE/zWucdMAqPGV4Mua0bsuKFc0XmiMftLvit1Ori/8sS4ZO+RHbKY3lnu1ofsiDA/GJsXgv8Sc6e/uWW1yywkLY0uCL1JI32DKTZoCIbpDPPJAji8jQgiAYEzSGNH8s37pp1avKY3HRjdiFek38P2ODnSeOe06iIDgyMkYqVbSHP3lbz7N+KoT1M9Z/tKOxpjS+OFG00VHP2lub4ncjW7xzQ3UR7am8cX/HBpohCqtrLvsyL+P5DX/ldyxvYhTjhAn6DHwm5T6PtwG9obfFfdTXWB6JPot4cWSsJT4pDNpCft3SKqOvub+4dNUy/5v//b/4b/VkLvjAmwXd4n78cTif5o4BIc33BsLQ3SJyOXAEUAwDWdcpGkz8SNZp9uMZKG2MzHlAOo+iKoInArtbOuv1YCUSrk/y+sUgmYdvv2Bym5cvg582RyupgNeA+4m/4V/4ffzOHPD0IUkCTn6Eb/wfX88HDGa/YABimFhMnTkyEcBoyVMMyNvDZANwn0sEee4lHHn6KP8A/A3fQ6+efIBfnqHgfPqZB/Pev+g6D44OOjbUAMZlFEHH+1KTGcpAzHBPvR918kV5ngLK18Q5EoNiYsxIUGDCjfPx/2Piia7jnJXePQhUnxCd9iJA0U+J6UlBV3le94vqqP6HITI5xOmgdeAEZ7qj8eoujDByPfb7iWz5PWw27f47n9uDw7Ft3BazhUbCU/8fYOwjyATDwTkgep1nOACS+bnbo+g2ZsrUm7G+qUnjcJCzyrhi5eLiHMPBwLr7jzyb4vKNM5O0K+N6mC0jVJ7UHQiGg6Pgfj7zHvkS/I+o927Jn3kXJdfzZQKbA90nH1lOE7IrmqK7JIRjMYPin4SJ8qS3MGSw+ofwjEv/zpMHlues/HLwLiDQKAL+mAjwogvoYyAcUM/M0i1rt9uS63KaPzgOlhgHDRrrdaYPUIyxumMYODYcSIgYoRirzvTZsLXn806+cUW/NcmqPIROAoWBi1H30NOFIE2BP/lxUFIufXUAnEVAXhnhKXbBBK+dh+9Y5cbXHPfkx1FfrP5SfhJf1NHdpBPuniPlx+/jFRaNL+55H0f9yO/hwRMrrt09rov3mdL61pRZWhA+Rk3Vk7pjOEg+1zsIQODA6ycBIQmhP0Xj4F+CSBLoP+IacMxiXkoWBg9OPEA493sIgc7fJeyNOrbff2LdoWhWxcOXa7m6VUw4nqA4s48WmT1nL7x4z1cwd/f27Onmlv3Rf/r/WnN30166fd1pB/oa7D+xwdYXNm7t2tK125KfxsYxienqih/119/8VHjacXd/6EAqiZ/fr0YY5/IP4CX9lhs2aFcof2r53p4NSmsiD8017R0JT7iNj607KfjKd6vHcX2cOpC1Rn4ioVR9UsSTIm9Er8/kq76fG+8L93ZQv5VVi8FY9yZ9KSoSTlEqOWZV/UJeA+Ul6dC3OBCHYdpv+lTIloLG+MBG2bIddXGQJwAh7vBsXxCWEaiFs5QUtV5KypTGA6u/xDdAWeeYQhM+imnhZoAik5Xyi7t+CCQJbaLaZKQs9yYZ90pITTWmdGEMQRkvjg/F1lNuOGArBIIygWXZgjFWntMBEeMn1tUreA2lxuL9GMc0HvAoYn8/wU3xoslJWMVDoZga2Eh931M9WAGk3ZxM4McSqq4wCmi1Xkxbfbhrxb7GrvLNi4bAq9XWxBc0Zo82rSChuqx2psWL+uJ3k8MHdpS/JvpixT0ozngRELgyjeCPQUN8Fq+DkeYqtqdooEo/ZBwMrCr8jPQbvlBQu0cS2OHd2clQdRDdjdNuGOEY2UatqryFP/VDuVKyRhHeLsVUuITIaTv3C+OmG1Jx6/atV/SR3mPfPbRSWVy1ivhffMoCeMDrZLDzqbs0V66/YjXNw5yCkM5nrFvuWKXRsaKUDDcKaKw4/UJ/KjmnfoUeXSbQMwwAbGcoC7UpFFXJDnvdgv3VT+5KkRrbb373ia1ewS26a1n1KQpqDo8y5K3jOTSSTZQf8hxet4WVFSlWC+KvQxsfiJft7kvp37PJ/q6NDx/auPlR+Lu/Y8P9bWuPxdvEH/tc4utsF3H3e9GBiEvjQUoXczHzaVnKnebeFPjqifdiBPJ+FN1z1iVA+1QXFLqe8NUTHQEdVRqlHcMAcwKLf4w1GsMno3YQUBG3c4xOvoKMMq+6i7j1/YS/exwDZAlwoHfBX9BZdFEG8776k+tYBiC96s0iCt+Z9zzOkW6njwL/c0OD56k/pIPvRu+Tj886GmfwXcc77RC+xprLWDCiz+HV0AyeHhwFH3uceHmqD7Q21JzVkxL68Mm67e437HtvPvJieZ93AX0TTuLvFxgOyNP7rS9FuOpzTzp67zxgO3oK3udz5MnclwTm52GL+VljAGU3wsuIsnQRfDPMI7rXbnq8hGylrjEVFg38yF3RUZibo3lYtIxRBk+4drpvP975wPY+3raP3r1vV1/csIMpfb9s49Si3jdbsHXb1vg/HIpGn0CrR5ZbX/c5TJKUK92UjQzmC0DQjOpN2f5btOjeLH2Nhbb6XnymsFRRFzIvT6ywvGSZGh5NPY2FXZerMTi4x0IKo4B4tGSbgRT+zs6RexRMj/asdHVd9N1RW/H+TFtnc9Omh7s2aAYPi+JiRXxvS30+lhKveUt8gHGCZ0saOhFNxOBGn86hZaTLOq0k+nme4QD8O20rT0lkVs7esfXSi1bUfIRBZ7T3QG28Hmg1KJWnLwbdvPv+ib77u4nfF11UkKPfYOiXveblg0vyyZVMw/fAKGYv5RYFWYSBh3S8cwy8LyL0oI1MNlUNkJKYGIM6Quh5kCz7WRc4jQM+clGzk3rGeemiXWpfdNvvxf2R/O14iu7HuEiC3yct6cBX9Fzfznz8bpQ+TncZSL7jFzfBG0wSVyiCnkDYHRFkCwuvJn8NHFad2TeX4rcUNj+SJnlFluWQXhMI+w/FbFNTSD/xUffAdGCK8eVMN3H9smC2nNlL/4VJN7r47dc5cOrdCAh09fnHm/bxe0+No1mUypkDadxLQP0PnOmzqD8uA6TCOp5ZXrXx0ye+RSc5tshrFo6fUdcsLreiMa/PBeXSLKU1CQkEGvWzjqPPLLgRQJOcTxCR4BXnS/qY7h2vujzOgeoMOO+I6D1+J1MpW3axIdoKSgG84HjsxPkqH/8d5TMX1AZ3N4veicHrpA9/k5C8zzu1XMOWC1ckLJ8IKkmgXxFyEEfngZfLc/D+PKA2I+x5YMTnfVfAiQSulM8YOi4LuAhTZ+IScOY0+3EBXIw57gyFCAMBikhPAsVQCna2LmVBfV+paAJl753acBzPQJMYfZ9mVUI4cWMURp94MpdAgJCD8IFyQLkZKXvht5QJXZl8mJgd6Hf+Qk8OyrN7qPbmQxnnQKCXMK+4IBjhNtCH6DPOP4LQq1+i/8hPV8jvMu9Cb2gNZ8tiNRklDIPDcfsT4N4GeseNIDPg+/+rC9bde2Ld/aeWqyz6yvjbP/+Zu3DTbi9PF3NcdyheEr1LEzKZktXrq1avSQjMpKXIaRyqv4gw/89++7t25+qybT19bJlhx0qdTdv//F1r7m1ZV3MCwczwCCjValbOS8EsSxBSOXvNnu0OS3ZQvOZK6dp0z3JSVieZipROCd6DjrvSE3mfffDZwaG7XPamGVf4OiMp3P1dyw6b4gHiZeVVyf5lq+RTdmW5YdcXa358Xlkywbh2zXLDIysOD0QqKh/lkhVMKeUE0qtlRQeih77yZEUaLwNrbXmPsV3H52LRIq7tHrRQ8gbu1SjoGGDp272MFM7+oRWkUKMIc2QivAp5BMWXy1eVoTf4GLxOolwuPfXVbKcT3SHGREH4QpSgz/FOELFqzKlOSo8iTRBAVuopHwgu/oybvA0HlEt/hvdUkNchgzELmte4YhziZo9ehWGQVWvm4ADQAXoZLvdSFpUHvJcxzhaKEts3VCk3eIo3sZ9WUr9NK0vWLy3aUbpm+1a1XrpkzZEE6Fxd+F83W7lt6cWrbiwhJgPVg2OCb2IZDFEEabPwTDyF4TjldOZjR3ggbgDtKEiIJ54D+IQnuQIvZZKVXt/SAdWA30LNivS/+BCeHbvNrsqVPEl96RulxFOKUxTAOQp9tZC1ohQtTrhgSwieHuAHxW3QIximFItSUeXnnL8tLS3ZyvKKVaoS8EVLbDvhU+UoxuUF6xREm0XloTZgrKIMD3iocvEKgBbcQ1Z/MQAU1AYCWxJQUC/Y8GhgH797VfXN2esvH9jq8sDrVEBxUz0hW2QtggaOpPi5e73wFF/IX2xRcGOZ2lReu2aljVuWu3XLstGVuXXN0reu6O8Ny9y8aanrGo8ENBRNDSXLDXZ2bLi5fXwNtjZtsLttdnQkGVAy3khKjGjPtyig6AiXIhbN2R2PW4LRwUkKGsT4JwURuml3W/6MMQL/nqo85Ie03k3R18LLWO9MWNhQX7tsiUzB+FlcsjT7zw9UB8YAtMvFWISIwKtw7Yo+NMxf6E1pUsJJ/NvLVd2nojMRom5EXE/0NKEdTeUfv4tso7p4UHHRUJgr9EZO99WnHs+Be7TVx6/mooHKitI5qLyJ6IdjfJF9MC4MNBaHGH2V53CkuVbNqZTEYxiryXcvCbwDXjkZJgedXMJo4Cvfqit9xJHZ80Fzg3DEePQ4I85g9C71xBiid5Pz5uBgR/lOQlDECIZqN/mHYIO8KyVftMuqOuOhkinb1xZvWaVY1jgvi9ZXJVdd1dhYsZXMVbtavK3xt2aN8l1bKrxh1irZ3oSApw2N7YJta+7vq788ZktG/BVrrfDh2yhUt7jOxBUY9ZRmkpIy3/KAtEebe3Z4X7QuPkEqvCAwcHDFgPlWnWjLL92y5VtrtqK/i/duW+nmbfWl+l98gVgFaY358rXrll+/Y/mldStfWbXcgmiHrXhzAK8mPsegrxmRbQbjqdfmYiBW1UjMoK9rW+OkP4bf4B2hNnu+mgPU9jTEMe8Tgz//+3DFn5n7YVY8uWafxxcQWHH46G64z3MRyFTMQ6PE93PhCubM4wI4zjuR52U+s3Ccjy79F9oRqnvyLKrr7JVMk4RkmmAwiO5Hn1BAeJ68PCEXTxP3L7r036n3joGBBYOEeYBPTQZ+SWDArctdwmCapBFj9bgX8aV0x5cmd2e4BNVkMhNz1Mjy8igCIg5XKJJrHpykOyfBMyD5/rx85j3nSsKp+zPPzgNWxm/eXbO7L61ZHt9YXtVkhpUVCzqM+lwQjub12eyl/5ze0yurNkVoOJACMCdfTzsHfGuD2sME73lF+c5L78oe9OCTRDA0AEp9/HEAT0zYZMcEOydPT0s60c/x6kQEnjYxljKVql27c82ulcb29PFuWI1TGsYk+ZDe91IiUGgiPhdUHscthiAyJ3WJwfPSZxYQajojBIKCLWWXpSidr4w6UPevHJTnHLIL7eDZ+TR5EsDvcnR7DMqbkxMQ6pWJxjJ7YNc0mYdVcrwNNPP6Cj6B5BB62gd71m/u+l509g2zqsbKf/A24HxloUeKrwsesbcBbouamFMSHFCYURZdMUbwk3LnsR+U1usv2oNW3IhyAWBw4P1k3ALyDkJNhAfdY6sCBpWksDMPgpEvgWfyUxm+Shi962VwD2+G43sIl5qwWUmI3vW8lDZM6GfBjV9KO8uDAMdHT8KMb1OYU+eItmc9S3yVCEEV4Un45wjFXvNAX1v2dOfA9nA31nsA5SL4dMcHvHl8z0askOISTRa8e+irz0T5L3d37M0Xr9krd2/a2tqq1esVNyb9/Oc/tUdffGKHe1I4NG/UVq5JkO9bNZe2ipTr9uGe9aR0DIuL1iys4wVtq+MdSw2lUEgJy0oYou7u+i+8oGxM1X5W8Q+HOTvqaWweHXgcgVbhivWr1yy7eN3KnLOfndpKOWOrtZKVq1UbpnLWS0kI7O1LIGsZQU7ZZtMRLjiaUKzB23LQnVhP9zBMsFfdlB7jBTELQDntxwsBAwbGB1zfia9QzGetXVix4rRr5bz6D/pTX3tcA7WhizCnORCM4iYfxqR0w1gx1ViBvt04qvQhjRJIcGQc9tRXKGGswnuARfUx2zAwynASAVsRlNrZD0Y7X8FXOtzg8+KzbDXK6uIkh6Lm5pzuexR/NUq11V8EVL2v8jGM0F/UoyuWCu5pR8w7nVZ0ubFQ4xzvEI7NPJrm/OjL/VbPto861ss1xKU1ZhkX0IpwyBaO3tGu9WI6VL0x4LAdATgea4xdb2PWcePeGcLZgP4aT5We4Izh6EoUFj9uWW3h/YL6A2NMwBHBCDPWqBRtYaHhBplQ/4mF47PFyzAYSNGv6zl1IQ3HQ65qXq2xgKL6eL8IuSwIYNTo0ZfKg/vu+ZMXHVAP0QSIZM6vl2t2s3Lb6mz1UJosXi0ZzY3MpfrtBlIUJtWHAIYV1ZWtMyhVHHfOSv7m0wX7/IOaXV9r2u2bGvsqivHIdqGC5sYsp4RxSf5CJvOjkwnYOHP5VgDhOq02uOGKjGYvvU+cIiLlFxqq8/Kqla5cs8LVq5a/duX4yq6sSHUSrre3bLq1bbYnuYMjC5l/sc7rGTwPb0IMNQTHC8E3NZ9IMBhidGLO5hJto3Dj1QxNoYDjfQDN8Y4fBUq9dCHv0waAYxKnmnfS2xyf2BOVSanVex4AkXwYO7wDj8aAAl/VFe955+SFY56ntrtRgLkylp8Y7C7DKucOsmvI0+VeyvF5kZw8N+9TtkZ4HXXDxyjphRM3jCTAY62N9J7ycMOJaCjQPeJ1iriWouG27gd5xsuI6pqEUPac++Cu3fS5KAQvZK6gX84H98ZU09MY28HdHIBPTFjJ13xMsNsYPLif2uFej9G7bojw+VA0r372e+BLOHZciQb9t9rNvEa/DPU7KzmrmF6yZm4spbthpeJN26i8Zovi7zmhtiD5K19ZtsXSui0Vb4iv5O1K+WVbKX1Nea3a0/bIBqOidUdpOxiJxyj/gWiwo/mKvsNzNox/5FgWpUWPos+O6BjDW1+8rIshnfGuccNYZDE6Bgwhg8MDNx7SxzQ3Vy5aca1ho86ey9TjwdTaO03rHh6p3JZ1my3rSU9lIS0YHk4DQ0alnelJsUvH+WUATxE1TPXJ2Vrpli0Xr2iu0pieAbHFUExA/pxLHwg2eYW7Z+9fdNEgkb7Gzfzn511jOoZPoj7xx/8l66pLL529+BeniT7UyL0QmNiaTTEX4i8sBqXmHIIH4nz8fdP7+pzkevHHK5LIg8tvJep56nn8IZ0giRfAhUPPI3pREN5VWuUX345y8W/hCumiLydXDMl7z7ouA+AzYuQeB6EuxqBJyg0J7GGHIcBIuVAWlc4nDN7RAEoRF6OhS+VNiYQrjkiwJnqJyW9ed4X7J1cSZp9d5joD3HfGFS5+n7nOAz3zfOP3LgCl8r5zoYf0AH9FpzArSU3qhgv6Ie6niy6A+jDZb9y0yZPHYYuJINBTuOLfs+DCrSZWhHOf8ADSzbwbgwdxaiy5sY6JYhZoL8BevIlogr1w8UQ8mx8M3AMkIYD5xHm6rDi9r5SWCrb7ZM/+6o/flhKCOxlpKY0xLAEQWqQNc+oUg7dVePKgRSrvLIT8ZgG+dygl4YEUFs0HFzJyfzbTjksB71xMTnOBVU9VWhPYyST+VUJT/BWlBGB1FRzSHwh1flwcgpLK393ddRpn/zeuppyNz0octEnwIYSIWJl1WtPnWOFGyUfQ5Lfyxa3OXSARbhE+pDye2YLyjLHnSCFNIh37E4l2jJAITHEZ375vhaUNF+D9HvzZeXQ0Xh1EFRg96d1o+wHpBs1tjyPgghYggWjQ3PK4EHE6jyhN7IraKoMn3HPlUUooxpA5nc5qa3BjDXmcAiGbsRIMIqffdQFMz+fxvEHr0A4+f8f2PvqRtR6/b/Wrt23p1iv24rd/0/7pH/xzW1tmq0oYb/Sne9bhE5oA5nNWzw4ffGxb7/3INj9QXruP1d4FnwKvbNy273zr63b31oY92W/ZT//6L+3f/Hf/2n781tvudcBxj/nGuuaNZSstrLuinRs2LT/puQfDsLBoncUXPfjc+mTL96znsimPO5DPlaRk1KzbC8os7v7t/tAOrWpPtvds94sP7GBv07c/qCourLPvn/5ZKKHASJgTfibVq5qmMlYabPtqpve1/g4kjOIS3yizLSdrIwlfOVYWC3XLdA8kgKVtkik6fRdTIzcq4ClQLeV9+wTH8RULuMVWVFdUKqQmPc+nfM8+xwiOXfFAWFY/qf70E1s8iJ0A/Y2JU0C/q29RJDCSMCYwNDOvsvpdLmSkeBVcaSQQICvPKNa+io1RlLaM1E7hiLzxIiAdSOmoDzBAdPsD6Twag6oL72KIPcKLjLGni5Mdms0jKS8tG3Vbkv1Ea6JFyidQIMezdqSo4YnQk5DNkYWddtu2trbs8f0n6gcpcqo/py/sE3R556HlDx9Z6oCAdpqfjp5oXHRsiEVCXcCqfUVKYBzHoJAnTkLZvUSEDN8eQp3SY8l55QXfQkDcDQw95WpDfCflRhFf3VVDOS2AAJ+FEsoNXkyag6dDjwVRlzyCVwLyV1HlEZcB4wrbQTq+NcasjRIq/DFVE7MBHOJlw7GLFdFmUX3u2z6ItSDl83B/z71Q0pVFq2TE75o7IUaBlOOS6GlYhe+oKepb94ZweSBrWbUtp4tjNIuFkmhyoGcoWbjsp603zNnTw2X7/qevW7nYs1+5+rE1TIqM+pIgcjmldaOP6o+hnlXcHJ4YC4uWEe9NXtMGJ4+It6g/LrxEB0PRCXvDfUuC6Al+4Mq26jRVm1iJx207u7pm6Tt3LbWxIVrSuHv00KaPH9n0cN88LpqTe9a3tqVErx3xvaP2gbU0P2B4oW8dJyj/kj3wJsDAwAhGsR7q8iN/lRd9i5HA54RoPsETYbh+VXyqayPxt77u96AB2J/6L1RAP5wf6jvjXf0CBCOBvou2/Bmdrb713yrTZRG9xwkNk9V1S21J5tC4cf4a4xxF240ESivAm9QNFbrv84j4cw7jhv7Gpy542/ybvqdFR3iKiKcmYdQX/+mI5sonMhE6Ad5LgOfh+atJGOKOc4xA7yBjM48U6ssaA3PmkRlgjMDbU/St8DwXVIwr2qoHngEuA3Nb5WHgwBPUjeYRjFDU9SynMRf6QPVlHKs+Se9H4tkw36nGtgkNTGtWHt+1/mP97W5oHmiIR5Ytm1Y7JCuguKcxtrESH/XzUmnN6sV1q+U37M3lf2hLmReFtKvWGy+obQ07HE5t76hjo2zRupqnu2yd1Ht+hGOmYP39vnXuP/bx3biuOQKvddEnWxNw90oLL/SnXhGJ9MUD94WvsfU2W3bw4SNr3t/RUz3HKCImMmz3bSg+uXRrza68dsMWXrjhPLl/2FQ2HC6AbhDAjQZC20QDO2DpywELdRiMD0S/hfSSVXPzY16lk8rovCsmOv7+YpdnolopTw22S13RuxB77K6XrJf/TXzOrafyUmK/3IXZL6n+IvJ+a1+d2LHUyoozGl+FTJRz5tK0gsFAOZyUdyrfZ1966bg+/j3OJ770oSy+x39pf/xc/ymfMOhj8LTk74+jPKNPAJ6dXOFW/Cx6J/H7lwciQg0mZ7LHDPkEzhKphpJPDmIyYh7p5VVjXyeuXwSz8/NzE/Xm/dk8YuV+9roszHv3TBmX+MyDefUF4ntEVf7Zf/7M3v7JFxrQiT5HcKjWbOyeMsLHVwDuAnjrroSWpo0JcBkbAS4BaU3qYIEALafoaB5N0TYxUd9riGAxQ8vHAG5gtsrDhZDzgPw0Cbmr72x5oJFbugjGdPPlm/b6q1I+JPAlwUcKgosnvgBUVgbBHAFiXtsi8KjOeh6PU1ayNiq37Fv171hdk9h5wMkFKAAodhflfwZUDvvWfTIVfT4P4EoHBlj1f35QHakn7Z0Hur8s3rqwgGI4NY5L4/gyAOF3aXnJ3ZbxrGEv+8l4CMIVQu1I/cqq7TP75hSQ9pw6zQCTMfwPBeHCN8SLB0ebHushDqDoK9k7X1gew4EECiCOEeBBG+O+UP54RaD4n7gsiq4l8LA33IVZ7tCPPWJ2nAQywrtisP/Y9xYeGxMIdCl+T/yIebgnUGSKoymjrR3HwHwi2p1rUBAQ1NGNCnO2pHSOdqRwFW3lhddt5dY9DzjWPdA9BGjBn/3Zn9q+K3yaJSUE9kbQ1QnQj+3hvu00P7HD3YfOz0co708/VuZ77uZ9eLBr+fqqfed3/8e28uKbrnwuLq/ZS/decOV5f2/btj5/37YefCLBbWKpxlVbuvGKFYjMP+nZ6lLDKovrtld9wffkN9qfSZFoWW7alwI+tcrSVSkuEiAloEvVs8y4o3xStj8p+Tny+aNPrThpiQ7UN8t3RBsS+nq7anfJrotW19ckEIondfOrerdnlfGejQoSSjmlQEqRu/OKjhZUFvvTUazhF51pwbdesPLJlqFCPu1BBIu1RaVPhxVDStXcNmRLRaZm2aHwp77Q0JACjrAoJUIkwVYm6Ik/WfEsVrpRyrq9gXAsgRw+rouyU8Q+EK/LSRnlw+oWxrsjCaSMQ8olLV4DKPVO491mcPnXMzwRaEcYiyis4n0qGJOHHxOp+Zfx4/uwlYa/vT4GgXBCQ7VS8hMoCBDqfFP3iC3Q13j2rQX9oXX5rvR4DWAo2N3ft6b4BGOyLOWfMUFgxMnidWuVlu1o+ZaN1l+0rHCH90NaSMFr4UBKK0YhFHXe7bjx4tDarZbapPGosjkxAE8DPAgqUlzrZYw9xF6B36KzYXAhJoToV0oqxgQMBQ0PmJayB/cf2sHBgRumyro4EnEkRcR52dKiGxHG7Z5N0gU3iiKfUJcj1a2pemCMyJWFk2pRvI+An1J2BiM34pRUn2mxYaPunpXTUtgqFWu1uqoHPHNT9MGRclJ8hauM6ojBoI6hSv3TKJSsossNmuqD0TBle/tV++m7G/bv/ugN4aVqb/7m2KpXRQXdthXUPle0hdtZcP4L75m53Oui3rDM+vqFV1r8HgNUSmN3KlyNDvattb/t3kmD1pH11Se99pENuIhRoTr4UXVXr1jqxZfDAtOTRzbdemLTQ40vyXlDtakrWh9hCKo2XFHGSIAB1fm36kdgZ+IlsJI7wFAg+qXe0CELIX40o/rCFXn1NW7lPfV7l+/XN6yg/LLqI1SvnnDJFo2wnVKAMp/XPNWPPBuhSY1z6ppSvm4gAZBtdd89H5ARuKXyWWwgOCW4d0VV4B4DGApwDYj7gbrSh/AfeAL31QaMenri9UEO9PuCcUU6S1ZjinqqbTH0xuI5I/Gh0mkeHAM6DJ/zAL5MMMlieUXFn5aV5gG8Zaqx59ts8hjrqO1ZwGNvcLRn+bLm0ISBwOWdwVB86GTeY74fHO7y0HILiW0K7T3nY2xViaF/uGmdYsZ64u37nF0zXdHYqNrd2rJdWb7qfGsuCGfDgy2Vm7W86Mp5pObiQq7qxpsrSy/aq6u/awuFr1ktc8cKmQ11wobt9vK6kO+o5dRPIFm995otv/KS1e/ctOrqshWXanoCDZz0ixtrhCM8jqR9W3Nn2+mS+ai5syO8B+MQ72SKWfE38fXH29be3bH2zqbTGfw+g8xgkp/RhTTPpabi9VgshxpLE8kxdO1JsZcCtFs+A9HuTruluZq6JPtRfaw5hb9hq0KC4Bz4/VVfTkgqWMzq0pB8P/rtkwgX32eupIKvO8cffzX+rnRcDEAPhqaf6UawZmEUeNYV5xfn4z+Pvz/7gnC8vnM+x3X3dPp93FaILZmH/iYgpI//xs+Sf/1h9DP6fpzu7xigi+R1AfA4zcoKniH0GZOHCBxX9uME867zYF7aedczAGZzGTg33QXlZTQpvPHtO/a1N2+JYQSGCjAZuRubupEgOd7HszCb73lXDHxnkrotgVkMDdxeGjRh+8kKApSpufknQfc5Cod4Fygy80GsUJMDwV98RVljwSfhCI/hmz4YlhqL4SSPJH/x4vkvfE+zB3VRipYmo3arnRgrPFYefoW8fzFQLhLwmCRxI2RMt4Zd25QCQwAdVh7PBU3SaSl8BNHT4I9uPhsoayKhxgPhnZnoxRdQBiOmfwaYtLnvz2dB7zKZUec5fekr/3qezsXK8PngigR7boV3FIskYCBYv3JF8lkQmoJQEcpzxSZSOr56EJ/tiYfQhiInCIQyfLsAdIVweAG4one0eSoIIu9ysXIc1xlKg97I03H5PMCcoHJCJOZfDAfUayI6zHDaxBkQLvodqNc4tWMWihUpNRJy9j79uY3SZSuv31Y/sgpOkK68hJ+Kr5qiEA6kVHcHh9GbEQjHo/6ONfsPpLg+sp2dj6ydlVKUVdqilK9rUuqHHUv3jiSgmX3nW9+w17/2ht27ddXPw3/nwa790Z/+mb3//vvWFsnuSyHZ29mCeGxp464trl6xMlHxB03fqz699i2ztZdtOSuBdqL8dZWzEysvrlq9weqvFHcCZvWb7h3QyaoPUyXLjaQIqK8m3SNxBPWjhLp0ueZn7JfTUnKl2KMEdk04GOzZ+OipFIiyxDYpvyONdSnwbEOoFfOWVxkYEnJ6n8jZjXLBY0cQPJDAiSMpmJkpAQMn1pfAx9GHGJ52R3UrTdQXg5avlBOMcJzOOV7yRPgWj8DLAMUdkQ8PAfqCeCF4ZmBow5MH5b+v+XEoBYsxFx8xSF8Q8IytQH6MpNIhawQjmmShLFsTpOSK96KU06fez6wYiz6YezAqMG6gSTdW6B6eRX3V11dz9Zx3KhzhJvqANmC5bKnwYxOjMY2g7nEeVA9kHrwGimoj2xrwHKC8SaEstZltTz1rH7A1RPhCWFZ+vEt7MQxUcbvXexg+kPEopyKeU9KFl1OQkVQv8TxiL0BvvRQeABW1QZSvehLPoqa5Iq/fOHj4/nGlpS7r66tS+JfdcFDMB75UrtSda1AmW69S/SOrLK2pV9I20vvlRtXWrq37EGhhAEJpkPKwJwWXvvLYEGW8PypWaSxLSbpqpUxeClJb/Y4RY2Q3V67ZgvhJWYpqKVewinhIFaVVuFLFzEpSasFzrWYtDbt3316wv/jhPfviwYa9+XrT/uU/+9ju3mr6CQm+egs9sS0A+UnlzG71+0UAHpcmkN7yiqU4gWJl1QqLUqQWlvwq1DTORIcEx5t42R3f5uixFKhXvWGDjVs2VJ8Mm0fWl9I02N5RfTGkieagCAwIKOPqm7Fo3k/FES2KeCxdq2sciN7VJsbEBLkE4xdyInShPAaiETxY86IbtgIN9HwoPGZxodc9YCS+4lskYrzAt1Fqfb4UQEv8hqjJm7/wZ8k1vrjEvTitbk/XRSd4rKm9nhYQTbmhIDEf+mkMysfjS1AGl+rLNiIMfUm5hXQj1RsaTel5DCMRHnv00+VowUWvnHrvAmB8eJwC2ksg2OMp5+zcw1zhchM8Q+9wFKB7TZwDU9EzHki+vRXcRYChZShe57HlovnR89MYxuhIGUCQLVVeZGhXZYPxSF83uxqjqWv29dp3bbmwbMT7WGos2fVr15yPBYhwEJXNr1H3wBe+8ERKArpqSuMQmQ2lvJ5fsyuVm1YvXbOrlTdsKf+C7YsmU+mS9Q/2bPezd8SbpPyr3pmK+GGFMujXUCb4J7gwTcmJf2SyJTva3LWJeFb5yopVVxbd+BoAD9isVa4t27SQtX67b9lMzn9nG3qXPJRfmoZz0kJnovlNsnJzYKP9vrU1V467kj+hR8/t7IdxRM34Ft/pEpQxXbVvLH3Prpdv+7sO4Bk5JKtxJ7weGw6OLwZm4jeDzBXYxL0vc2GxU8tduI1hXrrkFVbQoyuqx6krmgDcGyFxzy99P84n+h0/93ua+GFSTqjULS7nMhd5q25YjWbxddF1XHZcl9krquexd0XiWTKfJO7C8yjv44/ueVnRe/H7M/kkr2Pge3xdBiDM6HJm+bwX7yWuKNPAjPziPuNcv+L0YrQeRIdAQhLK2HtGQMU4D1Z3k5fnMe8TpX/mNedzqgzV6zIXec3WKYZkefov4FNXpz2wVjOMGfKIwfNCWNME7ZOW+tbfoZz4ivJ45pV4R5WzzBUJ8GJ+E03a5Jt87mlm3vGLPnGmr7qrP2gZ32fbe/zhvgQfDEG49WEAidN6et5VvrTRI9hCj5o0j59Ff/1SOgKPpRCilS6+H+Ocy0F5sc/4yeMD234qoQWU6aNSovzUNqXx8cCSxJcFypbASu6STn1EjsYpa6p6Q02wPD8PvL2aKAn25xW8LKjOrvwyHuJJNQJfpZCy6JH8Z54l4RhPCYBnsHpN5Ph57oq+uq5rrrcCuNcfBOp+wmMEl2YCsiUBlKN0eNRrTa55jiJT/wHO40gA7gQYQeidWMBww6rTlP98PiBbhBHl6dGIlYm3uSOlUUJDRgraeeC8U7glvdc1rgB1VcahfjOVAidfpqLK8zLvhToF9/QYP0lwg7loMhnJOgafL4QHPZj7bqG2aEX2aisdJxqMhz0rLaxaTkpdVQrL7//+7+u9qb311k9sf2dTSl7Y7uRCsfhzVoKtRH2NS91S0QTzQnltizY3O19Yuyg6mRKgeF+KnJTAWtnufud3bXHjRfvT7/+1/V/+r/83+5O/ec8OekSjZsvaoRQp9Zf6D7f5TFE0WKhaT7Q21DMU2Un9hqVE92W8CBBMe/vBAKs685yxVrKeFFWN+/KydaVEDtqHNtT48/3+hYbooijlSgJev2nlUcdKYlbgr5+tWHeStkr3seoQjAUIhofdkQS9I0tNBr7yOslLCS1VpaxIsMMdF2VGV1rvgPP+QLiEd0HnwlVePKA3ktIywcOA+V1dMhlJqMMlVvjUGJ5mClYrqO3iXf0+7ZdAyjhQOrb1eFwE8Vdc7jHYJfsTGnGeIAUf/KOM8BRqYCzns1Nj3z9xDVDKiTOBC37YKoHxVqmddpQvHghcqhMyBx4Vscziq/fqG7wi8LLxUaE0KPessGOEIBdW++B7uP/jdYRnCUYDDAnsG8aDIENw1uauhPe0rYi1pjGWix8QLLPAKQRSvFHsMWAgD6EooNzjSUEZ3A8BGYvKL+PleHBG1a2vdiGIFzgmMU3QwSw9KfxKLszXiNnnPKzV6fn8gdEE+a+USbknCkajoiv+1aicoq2uXbF6o2GjKeNpagtLdVtfX7elpRWr6T4xKcbqt9XVFVtcIoK8Y1/fF6x09WXnufVUzxr6vT/esW7/wIpqE+7PxUpFSoKoTQpjWtdomrPDZsmebNft/fu37C/fed1++rYU9dSh/favfGy/8q1NW1sZWkk0XsgXPdBdWsq577kWjjFue4wADD6suH8FlwjGZQi29ogi1GHqa9EIF54nuarqIF6SFi7YHuzyhhT9abPp464tOaRTr1lndc0mbBdhvpA8kt3ZtRRlQOvKk1V7vP9YBOTkJGjGPRlFS2w74Kx/P/WJPmNu1D22ymAQItZFhjkTHq58BmwJEB4yeIGJakaqZ1rpqVsI3Mm4E02wEstvQP3GuxoY/q7PB/BgFGPSHXsiqH9F5xP1HbjhGX3uxmYMaMyPvgBEUt1H0VU+zIfubaz7rDRTDu3xbRe6AMYO4zXT1zgmH3/mf5RXSIdhISn/A/qmfCLDRgL8FAXRgstdwpvXnbFOH/r3AC43+QejAZ5q4sEXGLcpHyMPBmbqHKejLzES4NnAfS9PdRw1JaOJFnL1cNIR6YYcZagxerwtUHkOlS5brNuKFN1ytu6Bp5HqWof79uEXT+zgMHi1AC6vqM1p3xpIOcg3nHQk/DF/JEF1UKtDPZVu2m668TcnmaCW1xieFm338FDzTcra29s2Ojqw/mHX2rtHaif9C97F68VbCK7ICSJjZHX4i3jPyr2btnRnxeq31i1Xq1h5ZVH8Jzb+qGzxfowPpWsVq27UrHJLY6WmfDIj9YvwJLpgy8foSPz5wUNrP1FdtlT+5p71pDOMR/g7qN6qx0i8bfbyLSq6kr9bmrPamncymar4cVgIBJALPC4S/FRjOO3ElLwiwkoS2JcFV2ijiwkORh/cb07uX3RRfvJ7EiCiZL09MAifqN5MYqeMCqT3/ERo6ryJBq9bvTSBkLW7nGhSVMILL9J4WsrRx8sRIc67Zp/x+7gefFddjusY3U+2C+KJIdR9zhXVI6SN3tc9/Xd8hXx5fj486/lc0IByJhddXw34UI2+Bx4yN3/99qiqYvas7qJ8ptoEmrp8O0JJz/7Mg3ntJm2s+M5e/jzxTvwe7/BJwvFzXZ1W3zYfHVjrCAtwuB+/y3NWGRDOsOCfzuUEyH/2cx6QN9GMMytrNj7Yl8TUPVVufM0DNx5gLWeMSBi7qBzA9/ghNDDZaQycV4afIqEJ1o+P0cQ5t3zdm+JeiACuMYDr+yxMJAFmJWjdur1iVxZLvjqUxp036h/A68PkLD71ZYGSydNjcjj/SVkjt2avVL9h9ez52xQcaBuX2vDc4GN4Dm5EHyjC7Ou9yHAwD6g/x+Blq4uuZM0C/Ia6zsZHiJV7SQKS9wjuE5RI+o7o5ShtSYDfYVxAGeWYQV/BFw7hS6xxsh/ZhQX9ZhsA7STWAGX7KnlWNDLHvV4JQh1Dr/id8yF+ThmiSfoQwe48EF7ZfhC2C5zQ0FyI+OvxmIA2GLcI0/G7pGEcJMpEGEPYIfBjXD9fWZuD8xhGnUPf6hALVzH4PED+XuZZOnDhD4VWZc0dY8ILq/mNKzdt7dVfsaW737Da1dtSoouuMNXqdR87Tx4/tq76OyclPG+qhwRajLtu1GosejTwiRSiFK67EqAn+awU8J510z0bXUVZSFszcyBNLm3VazftxVffsGUpECi5ZaVdWajbk88/s0/efduV/ILezQzbwpPykDLWnWStLcGtvb8ppbdlh9l1Ce0Vy3Z3fGWaYxEHUtZHKZTHoPhWsmqv/u75nvCWtQ85JzsjhYFxnLbcuCMlQnQpHrOy1HClkC0mrfyKK5ql/pavYLN3FTfpo/5YrLMtWuYow4F1hxLefL7WkBD9oiPkJn33OuiOVY5wn5bwNlSd0myPkKDcsrJvv6AvKhkCFWY9QJ/3jcYDYwjX9SxbARjXuu9eaPo7lMKCAobxlCB9pGMrwrEsoLa6giU68lMRlI7Vc8m3Xl8CO6JguewED1O/UicH5c/JC4xjlHavh5QaYgywLcINuaIH4gvgus8xqjmlZR8+5ZQ1Z+Gyz2/+VstV9xBB8efkAvCJZ0FPyqAK9XKyKpPAgHm1u5oaWl34qBJMTO0qqw6caFDCIIEyTVv+f9T9V5NlWZbfB66rtXLtoSNSV2WWyEZVo6uqu8EmGiDQAIfkcMbmE3BsHsZsxMO84ovME59IGsdoRsPQQGJaAA1R1aWrMqtSZ2Qo1+5X63vn/1vnHPfj1697eERmNxrrxg6/94gt115qr702QrE6e5pInxoPmDMc48jWA/gDK3icqkDdaZkfrak5M5WcmtS8S7BFYB5sX+V+uz+03mjmbccAURcelli9F17jNcDxiR6gUXXAa2HzBjFapPRIS8V1eHt7y27fvWdra1IWNGZbW9vCo4YbJQgOyfyf4WGQrfvCSDk9VpV7Ns5hwNL4Qt9U52m6ZM1hwx5/kbNfvH/bfvSLB/ZXv7hvP/3VLaV7dtTbsq9/vW9/791P7MHGsZVzY+9fAiZinHEFUH3MogOemyjvibKUZvWPGxG+goTCx6o/wVQnHSn0bDcgaUxHUvRwg0chp83I4R4UW3WbSG7A64Y4BXirEINgVC5Yf2PVpsIbk4w3OT6yUavpeMrYEMdgorqPlP9I8x3vGR9w4YyXgdEBni78ca6u+wnh9UTjPtYcTukev5EfZsWipdvtwBjh+C5cEI0a6/dEZflJDIBo9ylgcKYdarMbSUlUADqOPKJ3HcivUNJv8SO1kXeooz8nIChiBO51oDEiT5dHVD8PFg1f1XP0E20Pn1bfqV4pzTvhEe8kpSxmso71Pq5uOIC98F15AGpRYNQRqPWe+M3YpDCao1xTv1M4+w4fU8/4N4jaVHNDU04KsXjyuXfOAH43keKfJrYZ9Q2BlX0/RYljlsP+hUZNfP6L97M45hdVZxRv9aMfQShAGe8Pmnag+Vwr3rU88hXla/7Cm6v1Fd8CBE3050V74XG+nSIEjkjFy+rUGKGyodv+W2Pg19Rn49aBGxfgF8j0+WTB1jN3NGelU2o8U5lg69ag2fY4BPQ38Sfm8BbRKBrA0Z560wZHfesLhzPCSM14oWhXY56WIr9gyKGLkxqZtOaC0iSpPuR3Xu1Xv8/FW6d6aNIXPvTZXqZxziettF3TWKSUNzqorimbxRTB2bW56EPV8pk18QHqezaOtJ+jGtPCCTf+/V//X//lPwvvXRsC5sPfq1LwTBxcGcb6xw03nfPA5Yn/I/DvYZ7LhRoBN5el8J7XCYLRPA6UTTFU4UtwmxL0nb9XffxZ5XOm6CtBdKLvF9Lye/ovKDX6fnrtDGB8Z5eD7xGAEPwfgfdt7AHPdwlcdj3K6lzfXtbPgkXr41cBEKJTwToEPA3i5fDdE0SYvyJAvnLNJG+2fKUXorKouJNO31U6l9c1Unz12lPsE8/7MojuRe/4v+ha7F4cuI7rUq1espW1ioQ/EQueDdPpGCCFooTAwLi28FkG8fvR5xRoj/Ka7e06U0xB6ClnCcTf54PA44F9RCA9kiyrStT10qT7Yowwj2CV/nyeQd9q/MRc2ZLCGpsHQ1wAxgeLPm6XGJTcUi4A32G6/N3bObbfvv9EikfWVspZy4qpOB7FgN8z9iGGeLUUmGsSrCWlB66iCxDhse/BFP62dK05TthK9pYVUxUnwlhv2X++7HjDSefQhvufW+n226rDeWV92pdQozoSsO0cKE8Ubs9zUWGEYXeOLVNZ1btnDDsC9tRDAJZ5DbB63Xv8a8ut3pYyLyFYYxYH4ipw4gHvxvvSXeLFpAnI1h+LWeo9FIA+5xSXq0q1gBZR76GUTLWnVNU1taG7+6nNM2XL1DbdlZoI+ii12YqEXDHtiQQCakGsAfKYdI9cEHAFHsGIffoSDr2P1P+sKCCI5qrrAV4joLE64lsJNN4IE2pnqsBJD2qD8vR+Fs55PALarHx9/7/alSrS1rTXu/fkfQlCa1bYuOcChY9tuPqCS3pgFBAO6lmuUyZj7sIcXg0I8AgjGhcfJ9zjNYZB3VR31WN4/NhyjRtqH8aUhI/zXHVOV8Dfi/g3Ptn1tvgpEnFQGyeDtreJMhbHkjZjpMjQTwvzAqDfe4/eU122LL/xQIJSsPrg/SMgv3Klanfv3dffuuUlfGalMBdyK1aq3fIo1gikDF66ivt/zmblpI0LCRvgtj9Xv+UlRiV61ptKMeAoReTr3sDubK1Zo1y0vupI4Lx//i//zD74YsduSBnjnH/HEdW92ZGiIuVrOFU/aZznxIeQ8jhJlaw4bXlMAWIB9CVk4TVQLOT0vGiV0wvJBsms6bZvlyhKSHNFmlXnrHBT+U8yJeslldpND+7HntxhumKV0b7jWHOEsjKQAChlRnTN3dxFT/DQYMVwIqGeUxj8ZAtikkjsw8thojGlrJn6Jz1pS+HNsV3VKjNOe0hLOU5JsKwE9bFgDmclQFJ+ISuBUwpQgWMi0+o/9XdawuJQCg9CZVb9M57pHcZKOMC2DbY6zFUWCnBBii4nCGBISU+6GrOmta1qA9eN5ioH9Bf+pzAW5N3LIyeFn/7DYOHbJ/JF9zzxRRkJzyjubK1Q1aw4OTIrbzresZJPUEpXwFQ+dL3A6RFzCaYaJ4wNzBn6g20Dpfqqu/DjBUFMg0mqYOOMeKHGKkFMkWHbCoN961UfOB5Ced2DYdwVSxRPLNTCoIkqS23xIy7d0Kd5JxwvSNgv1qCL4rXqs6ToCCcuJDTXk6OWdVM137LhRo1cxlZX12z75k2rN1bUbuI1mPVHUzfOsCUCRbGYHKuMsit6ZSktOZUNiyZeQxHjhjq0lE1ZffOW9y/bR9g6UyjmrdluKYuZVTdu2ujose0eHlo3fdu6nTv2+eN1pVV7+HTDPnt6yx5/krJnjxvWGVeskE/b2srEHtxu2w++s2Ovvz4SrqctLTqU03zwPdExZe0UmOfqN+Y7vDshupPO1UV/pHjkq+6lpgG3RFH0QkrhdZPL1ppTadFSFgbG8APRRvg8sakIZodCzYKHG/tDL4CB+mWEBooSrueRa5SD89G5dAaMCO5RRCwlIShbBQhkOBU+zfTXtz1g8Aqb57xf+fMbo4Gmp3CcRQ29I14AHrJdgXenqi/GggxHRGrMp+oPDBe640rxGJwVbrpJXPzFZQ6/5tyewvSsMuI6vE1/2a4giSWQR6CTfk+4yzZQtmrymzLUPjcw6DmnvTzLogZynfJyowHXAPCa5/Qe1/y6kp/UAM1R/3RGVTtubkqZHtr2lniZ6s2WIMdz5e91F0iSEE0R70movqrpGJ6EpxNeKciTp0A5gVwT/tInyIPTLFDoU+ozx6GonuFT/lHX+KkX6iNW7aO4CYwtvHfSaVmuvqb6BThK3KVx81A8T3NXvIQ+gf/ONLYYb/1UMfi0+GBfdHcnmbdVDAepQF6CD49O9ixfW7f1rRtuNAUiwwFGCu9n5dF99pHLTIWNu0HdNT7D46eSdzQHcprH9K3yG7cPJZOsO83yvIQDg+6uzQsz0YiK5Wp18bi8pYWj6XJe76ZsvL+j1os+NqAxakObrQ0Z65/0/ZhJAvPjmDJsSQbSOxz5MIc3lUrCzYTwVnR0KnwXDZ+LTkd1xog+OjxwWYTApXmVXRCPZLtVutGwbK1sM+U1Fa2ftCUfVcL2xsCPMAcX8+KBKufZQM/1Knaj+HXR9/NbGQkuPZBckS5oPCQHns/pEgiE77Okn37tqhSthMc/rO77Cj/7qrCkLbyzmBhA5RS8rd+eJ39jdYknf2cJRPkFSfmNNFIiQhgNTq9TEvfOPXs+uZdAmMgn+rvs2SBdnR8pAr4va0+ULvRn7N6yFIdz17m1LIWw7P3/UHBKFBcguu6JjyYEAjjEnkjY0MBzz8SejWDp/StSHHTl0ntXQfwdPovX/Hd4HWAcHj3ctZOTlhUqIhqxZ6Pn9cWPW4Iho6zH339R4N3og5taSkLSbG9H3DbwHlj2iUNUL9+yAB5h+X8OOANE0MACL5z3XMN8TtsocMYJ7cCiCqWNgEeUeJZVLnWa5k4gNtB/nVbPfv2TT+2D976wTrtnrTaMXCIkAsVL4jkKpTNVMULKOw/egvB7AKkETJ9TMK5Fbv9GAYaokZIEETDsC8A4etDFkGldE8hX/+udIOo4Y8L2hHhgp46UPKKxxwHhYNQ+llKDco0cLkVHohpHnp0aWbgR73fqGP52ujzo+oq7r9zrOgweJcTbSHsnA+GT8nKl/noAvmCASPmqSCBQUdfh/kMrbr/uShCAEDRT/umiGG+Uv+rgW0/A6ShwFPUc9VQP1TMU0NzoMOwEQk34LgaCmcrNNm4E73ENYVp5LjM6ubB9Hv1OwcdaQjLvxecW4PeU4t4OizDY/0yCoQQjTnxYeD8C5iAR5NPKKzsY21b5gd2/8QO7v/E9u9f4Hbtd+5bdqH7NGoUbUpa23PhjUhYyOSn3rBKpbaqNZOOuHey/b0ePP7SJlMN6tWzf//0/tPuvvWP/07/8S/tXP/yp7//OYgwrr9tcSg4ryzV1Sb1CBPuyZasSpFRfztTPSQCdr9y3ymDHeqCcxo4z+pMSkIqqrx/JJ1mjVtSz1RVrJSoSSIeWlcTLcYlsE+jO86InbXv69KkdddhTzyq9FFK1dZJfteKsaZW5BFMJrzm9x1YD9qezFSAnJZ+TCFr9obV9JbZlRHt3g8Fc80I4NR0JLyUkTtNSviTwsUd5oDaC/0nNB5ST4UR0CyMUSgaURmOJQQJlvoBLt+rDGLB1C2EZXgjushKOp6S/o7HzUyEKWV/h95MOhJ/drpRWKXgFTROOCcPDwY+yU71Yya+Uy7a1XldasWoVr4u6912kiKAY4mpMQMEgZgDzTzgR0g48CTKuIOHCrnf0LNeYuqxkYRRkP3kyqTaDX/oOlhGQa1yoWUf4dLL3RP0nMbey4d4EBFMksCJGggEr2qIXyGW8TpmuDwloC54JKAJ4U3AZo3ZadaCsSqXiRi/60ldyNX70I1smMDrAmVB2MByUpFQF9Z6pTCk46h9wnuCYKGaUk5wNrHPStuPDE+t0u47XtIU8hxPhklgjR5GWayW7cXtbeZZsIFoIvibzN2xv9pq9t3fTPnt/YB/9+4H95v1Ve7LbsIPjVWt1Vywn/nz/awX7Rz94z/7rv/eX9o//4Jf2937vmb37zSOrNyYqJ6nxLVteuKyGujEfJSWefDU0xKPUVHg0LSoVLDOrWHZa9ZSZlTWXpRDOoG+04GogJgCnHfAXD5a0+mqqvk1X65pXSsQ42Nh2ZSeh/vYtBNIFWF3u9driB+KpwgNkGjXCjVBj6QszJQyBGOOI42DKd6KxnxzsiY6GRgnVz/d0D4LtCeDFSG2HoqC04pWAp9XU8VK46m1XnVVP5jBHdXLC11RKXnZv1whCyXaGqd5Ja16AMyM9M9S1kcpJaD5HMAdHVF/fLhnm66Br7nUQ8jz/jbyDUaApnkCZAP2genCSRAS4o2PQwNiIVyl80w0QwmWU34nqh9ETbwhP1E142BMOjkdt8+NoewE9d75IH6Fb+PegPlJL/Tf1gAZM261AHlMZ1wXo1nyu8cb7l/53PEEK4qN2YuhUuVPNT7YpxI3dyK3EzUFJP+WXAk4vglfl1rYCvq36saLuCzp4Y1AO7RA9rVbu29v171opGRjKXe9S/zRbTfvZz37mW60ug0BHi41XCCwQUJ/L+Jz3p57ptU/s5MlTmx4LdzWenHpTXlm3nBR3EXM9E8SKiBay9KYlcnNrPFi32u0t4fvM2jv7Uso7wg21W3RnmtZYBCNjE/2eqQ5JrGriJbxP26Hz7mUzV/6it3jGnTw6sM5Hj637+TPrPT0Rn9Cj+lwGiKPYk5H/kCfgi24sDlHyHICn4oPRQkFyUVm9LJFxPC2Crp77BKXrmw/MWRIVDpR29kEJaXTxNLkwH0/RtejdMG9HfL9G/ufTZXWPIPrq2w3CMqKJ5CnMNyojnnj+9Dml6P0XhWX15Npiubpy9uF3LOm/oPwwxSHKK0p6/Sy9CPDuIghpXkSBWA5x4oIVM0gRMFeDmAbnkZ5J7GXzQPgbgcVXpSHamkCaQU6kloE/r2f9+djnMog/E73n74blXwBd9jouSYvAtXP1iD8ffhi7w72WnRxC+JbkEX4QwDjjFhc1t06H+XjfPCedKzeWfBsIK/IIYsfH5/I999xiXtQHw4F+IxDwXrzvliYYtwQhmNZSnAuBADY+B8VQVJTKOCtfxXqZSQm8rAYgOODqiGIaRRu/eXfD/v4/+Y5t35Hgomf9SMUlELTirH+DXzFQf7P6cdEwcv5ZDJND1TeXqtsrpTetkZEQJ/B+Ig8x8svmGEwkYGgvOmlfDHDzBy54MHxJgHHTPsaWvb9EzKdZ7P8dSuBiTzbCfqfddPc6BMJPP/3UCKzGnujK6obvX2b/r58Xfl1Qf7r3gCsr9LHowXTkSqXjpOqEtT4INPgCdEz5YijwY6DC+tBGd7H0FfrgGoIuhhbOomacT0HvR6s+LwTQe1aJ1Y/n8lsCtNW3KUiZXPQ6CfpFygvlL8kn2KagevtKzPJyMJKkpOjjkXAlTNgKKMFFynDQN6zupq2QqdhKYdu2q6/bvca37E79m3Zv5dtK37L18j0plaoz8wE3Ztyb1d/jXNtK69tW237F7r72lv3Df/jH9r/7z/+Jvfvut217a0P407Yf/dVf2UefPbZRWnhWaVgln7TVwszWJf829C6ryiiOVsRtvG+FxMRXzDmqkZZOpKjnhAoYtaZSYHJsC2hsWcdKUvpOLJvWHBYuTjMl8eqp5UZNX3nPlhuWUV4TKQEEExxna1aZd1RewqZqL6fOEVyL6PtplHgpzPQ/2xFmmv/ZrGgmwhheJhkUpazwv2cdlkU1LzGMNKXQVRN9NyzMhx1XjsnHeZxwA+8DnF8LuMMWqpjYbDzAXXus/NmiIEVUuMO+fgLwsRefPebMOeYitBM+g8JOX6DsQTeJZ8Bzedx89QxxB+5t1e12NWObpbRt5Ka2lh3balljK1o49uCMgYcF/Z3Te3n1cV7tLqgeBC6En1OnvPoOBR2DBUq7GxRFC9h7LCwVeZXCrvEqSbHM4sau8sfzjA2mCQnRwl+8hYg5oX5j60lfdeUUBJfJ1CdTjI0qy0+fEHCdNnGcIivMrP7zPKgGHYq2UhFEku1SvMYc4PQMEt4o4/HUTo4OJTCL5utF+g8jDp4SpULOimov/dvYWLPSxh03Hqw0pCirrbyLAYY6YCxttns20vgNO/uivypXNO+kPbT3Pi/YX/xq0/70l6v25z8s2uPZd6xy6w17vfRb+/69f2X/+z/+lf2f/ukH9n/8kw/sT/7TT+y7f+fItl4rqo8w8PQ17gEth6cSF4JtCc7Ha2wL0tyCFsaSR87vd10pn7WkqJ20bN4UPW49s1H7iadJi+MvOR2hZbMTjlpsaY6gkF6SUPC7bT+ScXpyYr2TQ7Wz6acpjHR/NFQ9RX/BOY6LhF9zOtRMuDbS3PKz/NUOeCuKOIENJ7o+Eo6QUJbpR2S9WbXg9Nb2j0W7WDiRPqG2E4cALwf6mO0FE405aj8eSYBvbdC8w4AsjLGxeENacz+rsnl/JLxLiP5kRBOdQ2DQUsqoToEcRBlS1sAT4dEpqA0ub6suDkKkucbBPSod30JeLlltTgT/I7WTe1wXjmvgRIRUI94Pn428K6dqO89x1fsFPqN3mbcYD06T2oxinUpJkZ8dqC74O5IdOksgb5AP+gWAesqH/iBYJcGo0/CPmDy+DCI5B08D+BMr0cFV3pRyr8R3B5WH8ZH+wBvYZfgQkNPYRpmpNYL2C+CrxFhwIwF8m36kzoy77nscBMFUdKA5aNtT0cVEUnge8lb33OseWXl127Zu3HRDpl8Xf4OHe58yyclT8wYvLgx2Xjr9E/LJiN+6zICBN/RQ9GsYkvptq6drVrOylVY010UXR52+9YSPno+P1nkIrqpcfRjzwsZNq2zfsOr2htuU/ChR0b5pUs8kgjFiO216Jjo7Vn5kSdXVprn4FAYbtkL1D45s0umK1uNpoXm3d2DTzkT06upxBMANcUh7o/wNuy/eHPCEoOxTUHswgHm/6P7F4IhL0mVA86MUtOgs+bsQKN6PEkDvCLEZDPc8CCfUsnKi61E+/jdexmn5wbtkcfpOLAXKOROHfPSgJrhPbiatrkVJD/vfwDJ3dv00hfd5LoIg/yDv66dY3ZjQYj6BoeCsfd4/seRl8o7ej+oSh6BuQQqzOEsvAYv5O2giPU94PQOeW57in0Uge8pYWk54jfdgjlEe/iz1FSFJZHH1WvLuAkRleLrkE3/uKjiXl8pelsLsLkA8/+jvKahND97YVrrhRFFPnn68/VGZYpSsxjtjhAjo3rn+ueITPXsuP5KIQ4o9m1s3bPzZR86konvn3ol9ojwgPJzj6wwTZvwcwBqL4UBShRNtH0uuR3WJytVzuFU5zdD85do5gKBBW3Sv1+raj/71e3awc2Jf/9Z9e+vt+xLwcE0uiEnV9aiYr4SbCIIWBG3wI4EGEggkYepKmILPOViYItyNP8PtnpjVMW5lmtqn9aXvMhJ6UNaY2wvg4ynBxKOfL5uHXyHASKmp72f8CgFXfTqAdtBuVtQQornYlVDG/utKpSw1R4KOnpE4Zq0mASuFv2H7ERKbnAsuPAKvXwiivoa+wvBYZUewUP7urg0PWMSfEHxMhEvOqy5AlC+0NsBVgiie4aIaDQ2+JO+Xh+vkJzFQQlRSY3lhu4rqyeq2xy9Q/y4Cwh9zPNjecLGs4eFjb2umtKK+O593HHwlTAIVhptMZc1Xe5rN4IhGn0Eh3Ugm0pZPS9Eqbtl25VW7VX7TNlJrluljwJDgpz4cqP8ntYwVcLtUv3LUXmNtw/7oj/7I/sv/4r+wVrtt/91//9/b//D/+Z/sr376M191I7BgaT6wipTXEoH0KnmrlUu+GowCMKi/aiupgdUkqJardctL8U+rT4YSvlDBCV46IvK5lKpRpmKdWdY9YAZSgDqaji1D8U5ZMTFUHWc2ZC+o+mUgwa43y1tfqFMbPnP3dVauEVqTOY7lEgjnXGHG3bNYUR+opzXHU5O+pecjG+OZRD/pPagC+26nqaJV0qw24rXCvm9JCazYSelBASYeQhT1fZwU7VMfp0YdKbW8r/+Ud08C55C95WoXK5fUifgCHIvISQfsr+c7eIHxhDzIE4UenMiKNlcrBAQLxm+kNmMYyYzaHm+AVdz+SAqd5g30NZuWoq/KkQ9znkCArNBjEAAPmNes3mfcO0K8QnON7QWcskBfuseEnidugPM9zbOslOzqpGn11NgqoyOz4y9sNkAp0jz0T0L5TqWUovwlfJqj9GO8wIjSk8JOH1A+XhZ4GFAvV6YcoPIaJdELthRAg/CaqJbL3qZavW7bm+tqW8KGotvuEpwvevuKeeGIFKiZ6lnRc4X6mnt8cBQl2xc8FoTaks9DT6Zqe8INLQmN17OHT+zHv2zb//rjiv3VJzU7ak+tkD6xe1tte+fbTbv/Bwn72vdTdjf1oeW7zyyTGFg2Q+BLvEjUVznNM/EzcAq5cNiWgq+6oLqd8RuNG0YiAhGGKVGtWqrEfm0osHArNbRxuhdL3TAFv6cp+lW0ThQ7Nb98/nu8C+GWbw1RuRyjCFAX6jfutm10tOenKTBILq9C3523hyvdGi+PiYCxRc/MlN9EY+knJHTUPhYG4AfIPJJROAbQNL7uZaBxHILHejaN8UHjO3G3k7nllW9S/FhIrbkSnJgQGBvCQIh6NkW+qvtICmf6YM+DFrJ9YQoOg1shzFSGJBBfpDgF+pt2gFNhu+H15Ef8AuZ2cE3PadzmJfXRoZRezTm/zLtKBIlkHvg1zQVfZGA+KV/oOH3Jc+61Td8tAHwunQWHS9YdZvzIboxpS2V6XeNI4GnrJOCPxMzSH3DiaghwCxmGPf5ptu/5Z7miSswA5kQ8Lo/rMaJ/yGIeayrMcyIcIWXXttTWID+CKoJ/HKntQL01NqlsSbIjW/3OyqWfCJ47zZbt9p27odyhPCTrkNLh8/THuHPk/Zspc6ICBgrRp17LF1IiPgeOTPtNS1dXRXAD3gmf89hDtS1r9kbWPDjUnMazUbgkWhi15QLMUxqPmZ18dmDHnzy1IQY58Yp0XmPP2PYGvkDmOsMphHqicwVAuWueJIU24A5zaNLDk1DX8wnLr7O9qhDgxrIxX4C+nnsiHOmMU5bPVL0eF+RS6jbT/AF3Vf7yUb4CAiIdfBaBgYhSvMLx635PE16SZKAAiJgjKCw+48/FYNl9Unj3+Z+wSv6GGINHkFW5cViW/2KKgO9ukODvC6b4Rxmdyz9KURnLrgMXrp/d+lsATJvLP1eBE0VHzvMQXYu/f+5ZiLIIaVKKJZZsf+xiNkshymdZuhJ0+5yB4Irn/R63L3lEbwd/Y+U+e3RkB7ttMYHAYhpB9My5BFFWYn/U0vvXSIvAKkV6fUPzVPPz8NAZvJ5c+i4pDn4kj5gtrndOwLh9RUqIkeKpwB5FkNnzjPctCSFTz7AZkqAwQnw9uwAwPzEbGC1n26aSWQl2RcurPtFqL8YFr68E43gl3EAghSYwYogpu2tYAAGpjJ69HsCQ8kkpR8k1y6fOVvRhWrioo7Qvc5NjlTKZLjlDv2D5fUHgfZTCM1e5BYjox8L4ncLpveu328Hf0z/1OatsBACL8IQ9xyhQCNB5KXdZCbAZjcn9B6+4ssBqICvJbkTwshnnsPyoPjB+fkaCKXN+GdA+CYvEWgAvomsRBIKXhPhIoNE9VgF9lRwl2su/CPQpwhCeBc+DU+EuFDocvEnUJ1Zvr9dZeV4GRo9YtGc39KjNrH5cAN73pkW4GgcJHqO+GxQW4yK40QChAOPRsvYq3+7Dn1u6shpsmbgEXOgaaNwQ2ssNNx7gRfKXf/FnvqrreBYHfiIM9zpWGEztTvVNK+QbNpcSNNUcRDHnDHuNiAv5uHLjPXT/3j37wfe/Z6+9/obtSWBrNtvuNo+LfWbal2JVsHJjw8rlmhXTU6vUGlYpaHxVXju7YTkpoJznzzaJnASwksjrWHSCuA9lCc7FUs23GuDxMsiu20lL8/TwUwl1B76ylq1vWS6lzKS4EvSQbS9sa2j2R3Y8Do5GWx0/81V0vF1Q1oncHwRWVr6seGXKap+UF2WTmavvx8RmQBJk7CR4aszL+YzmRUF1k4I6lzKh+nFKw1gvgdOjuejhpKeRVg8p36HoFcJdfj4wjq+cioYRfV8TzDLKdix8HUrJck+CbMrGqvNA/ALFOsAbUEt5qAxOVCD+AYEDUQQxjoFDxJMA8CBB5WQFua9y3EtB+eGyDwoNJDxDuZjnvkVB84+9/J2uaIGec/QEH9TeEgq2aAIBBXkO/IVOgC9OM4RXxcTIKkU8KNQH9EmmaKNExttN/pVKVYq56LyU/SCmQUYKAwEhM6or2zioF0YJ6oJSj0cEwRWzVpciXZUiHRgygtMXUmn1eanquNGXUL2/t2vVRgNK4R5TBEhsNNZsfa3hhinIT6/bs5YUgYGUqXShZplRS4K9lHi1tQsN7KvvEnk76RfsV59V7S9/ccP+lx/m7N/+YmwHzYG9fbtn/+T3Rvaff39q/+AHCbv1StOSKyeWe3XbSsL5uRTZ8cNPbdZuaijO+IIbYVgpVvuhqURyH0oRnKpMnjul77EED/KtBOKnBJhOVitSgqqXp6qeqUjhwgNFZaVU1rJEHUgJ5UkwQ/LOQN+VOIHCFTyVD030LRPqW7w+BjPJGOAECrF4AFR9pPqP2qIbmj/+Hgo0cwSdQThEHnN1/Kwqmnaw6/GN3DtB7+Jl4Io+ngV4sqhfULx8j7vwCYOJVDVLKm9+43UwVtkYqeAtI/aka25kmlLshbe+ZUHls2VBL9Dt+o3xQKD6n0Jo/HKrHkC9UXb1LvWG3gHzTMpmNfWTaAuGEn+HZ+HTjBk8Ixo39Qd1RFFGf/BrwmEWFpx2h/WJQ4b97ZK/Hp3csMlQfKTTC7xBXK6Z+jwnTsTo+MjHAENTuhIE5ZxpnvB5HnjMAuXjQZdd8Vf9l4Cvoqvd0Elkogjm0Ebd89hEEagtbOuDh2Tq60FbBUGwYpUg3PPfGtOB5KN8bstul9+yXDI0KFBv+JD6/4MPPxT/+cy9iBzAHfVtsDWQfMVfWqLTai/xnwKaRD8TGFG4GpMJkCc5YQl6FAF8NL960wqbd/U9JXlgYtlqyQrrVeGycEb9425nkm1PQUg+aPaF21L0U6Kt9YqPbe9Q81U00+UZ0aSo3Q7MCRHwuKyIoSUJOYEXiMel18o4rClPyVeb4n1b6yL70nPdaHYRMERMhb2OOzPRwcSWkua3L+IEfXgVLB/pBQjQKPjw6ywFQOFegXiKX18AvwaDKJaFIELinoQDJhqPxlL0fjwPGK8unCa3Wvkz/A2SblxICB9BUmerbBCTlaxg9V8XrwGU48YClRkYDc7KdGvgyyTqG7UjnmKVivognsJmnaUlsOy9q9Jl+bwYoIDFkP4FAKYXn5gR+DWl6B5/PcXK8d8aE5RDmAyr3tFzL1mdy4EsVdeojOsAz/G8v6N3F+vkdY19wK9ud+CnKghtT99lBWbZSr/vbRVRDRTvl4NgJXAhSVDIPXjVRg8/N1HgK9vrbYiSGDpKPjiOi1NU/0uTiCPBEZ0OILzSR0vAt2VIgHSjI4Jy0AOnCaEYV8Vpp2vvvPvA7r26JVJzxqwi8MCHap+kcL0V9KeD/hBwyYWYBQhKgmRevBmVH4FmlJ+vLH3BylMpATHDgedE2T7nLk46GBYMkuB7QoTw6kuCGNFUyheB9TQo4cVrgsrm3YQUDxeIXhKiMT6DoM2sVHQlPBLMjhW+Gqtheg78YZw9UruEcse5UNllxYA+g7EDHidAzM5dvZcAzDbaYhCtXsSBPYgIYB4EjHLCa05D4qv2Pk5n485qw7QroX711ul70G0XDNWWOCCs8n7gzglIOPJ6s8IU9CvzZDYmmKSEq7CeuIFy5nWmuuG/AZ7xY6/iwpYDeeLeSV/EBBWB03cMEKIdUV3j4KtGEsw8qvUFEB4PpdT2mtJ11zSnK+H1i+AupnqOdtJ3jGGtWpOCteKKJSkC+B7eEaPmbjCGer5Yvy2l76aUY/W7+oDVy+DUIQmR+p4TPnBkZ0k0aX1zy/7wD//QPQ/eeedtNSthO08e2ucPv7DWcOar+Plp18q1NausbHpgO1+plIg8mkvRkqLOGCfUnoyUu2oha5X6qm8rKEngwkOmxIqulPVetmEj4WhhcGBrxaTVKyWrFHJWzyO8dWwsFQSXeR834ekov2LlxMAqJgVHODHota3VGdiwp36kj+gLKf1sfUhKsc0IXQjuqNa6saogodPnhIQ+/bHjeclq0yObYCjQMxiTfBGCua00nknRQY7qay4JBXNqK6vdxCXgNAPftqO8mGPEEiDIYZI9yaLRbFcoFPWslGUUyZyE1kDp1nhI6eOkAhTzoYZumMxZVsp9cJqB8qyuW3c0c8E8q7J8UUSJkxV87NROTmYg6CKeDBgoIs8D+gvvAGaVGyF0PSiXWDBqtxrONjNwiDYNC6s2VmpNU3ZsEogrm67Yl6WQ5oXvHKtInTgWlJMaWN0Eh5DV3Bigaxgl2H+vQfH20V4EcLZDsBXFgyoKj9iGkCmUJKyzwNRR+waOKzyDdwSGCBQgtj9lC9UgAKTwJ4tSozI7LeHEjOCWaeE2HgY5a/Wz9tmzmv3606r96/fX7DdP123/RPiSSNudlaZ9/9XH9gdfH9mD2xWrrUAHxecGadMIuDE1c/eOZbdvah6qPp99JKQ40sQ9zxvoq1y5ZvmilBHVkZgAs5MTm0hhBO/8+ZdIPq+Vx6zZtGnr0CatPc/3sjRlu0O/K5xU+aGM63KuSA8nqSQrVUuycOh1HFm/2/Ko9G4IYG5AozR+zocHA+F1X3M3UJBx/XfuITmHFfex5KSh8HsEjnfbroRDC3DnH7I/PPQImArX8WAaUQYGPUCKNWfhc6oCdHGi+ZFEhqTd6v/Jiuhdu+WnwngQRuFLCtlE7wBsN2IphfkYef04gHsu9wTlEHdhzqo3BgaUV4HLSJoz86rqjSGI8VG2eDe4hwPt1vvMId4H/9xrQNecz6gO7mWqMUbZ9BgIsZTNdS1fbtlJr2CzTFXzQTIF7zbbNjvSOB5rrFQf8DhJbBSOxlzgG88DeCCGHOg9stFlQDwXjmlc9Gp045FoO0G0I4CHTZBXRGcimQE9jR53T8SwHLxLuuJbx6OujwGyanB9HGx90DxYWW3YxvqqhiPOj8/qCT4xn5Sz6lDRX+4FY3sedE1jcAqOz5rXGue8+MeNV1+32l0p65sVq9xsWHZF4yquMO20fOzA9TMAt4IyGMdJDz2UayyEiCeGhtlzIDx16yN4ulA/flFGfkW0cFs0cWPVEnnJOilwhBYF/XLxPc0N9VxbshFbwG6VXrGNwo3QWKKywN8rgJ0UnslVKaxemM7AFdwQiUk+sWMpAv+tCXnBlV6In2AFUQjMPivPSxAo5uR99qy/G+YZL8OvLaSoXhcS96I2qbMDw0FQ1mmZ5BGWsXgvMDLoepQPCMQ7JK69bAr75bIU9cG5FAPyuFjXF69T8E6Y6UsASHoVAbkKmJeuICyAX1OK7jnBJfHxe+E1mHn4TATnrp+/9eKwUM5iWS8C0fuLeUS/e92hPX24JwE5a69//ZZVsUxHn9i7UQL8uxNWMR5nQuFqzTWSXroclGdqfdM9g3AvdEu44EI+9Mu5JMWL+S1mC9N3d/PngJ+GIeY1w0VWuLgMEM6JtIvCj1Wf9sYNHShHRycj+5f/669s5/GeMw1vY9B74UeMosIJARJum8dBxi8AKikojwBfuJzqN7kuAoLFiQSoHm52LwAYgXApnxJ9HYHrucDcVf/SzpDZRsB1ggWyN93vvwDgektAwMxz3NOfB7j+IqgDjAVKQmAgQGmgL4N6OR2ajo0I7aw+EhjxcHfHjQW+9UXP+YqRcAkjGX3uAeUYi8uEHgia+sCVuiXt9xUb8ovHPOCdGCF0JVfCDEokcwzAGDHpHFl29bbyDd4j6j5KOKcpxMEFLP1lRZs6QNNZVSGvyHUTwwFCE4qjK/gCjASzYdsylSA2BhDwGuFc+EwEXCdPjxeitpwDtWXc2vd6YUBZBARPyvf6LQDXe08/Ej4S4Gz9rI8WwAV+TrtQe3DzpH6M8d379+3Nr79tH3z4gX3wwW+DZ5XnWMrHpH3gz6WFX9nqhvdFNlWSjMT+bNzV1RYJ/ONE35U6+hD35bH6pSxl98bWum9b+JM/+RP7/OFD+xd/+pf2/sefCWcee3T/XGPLcvVNy046JqpiKQmpeL708ptWHB766QZtKb0djHvpmRuuCuW6nyKQyODqKQUS5+di1UaVLVfISoMDKRsjx+mVQspKSQnp06HxJDiOwqxBtFZqxcqpvpQMlcke9yFbBiQAa06xWgYmolAPpVwihZVMwrLqhwGloAoQULE9nNlASstgmrTKrOWGxLEEZl91JH6E8nEDhHCYFTYMDxO8CyRoljjrW/2PEjGQYsb+cLx6wLkeR6cJf/NS4jAuwPeHUsT6HSl8ek4Y6spxMFaSJZhp4Ck4hhGMK2ozq/kYfJnPKLf8RdFJq9wCnn9koPI4LQFlnNV+VvdLKPEad/DYFXUJzoPB0A0QBG1kG0FVyiVeIY67ut+dZTw4Iu1sd4NjEtMqo6L8vB97bTeEYFhvEbOgNwgNGeiSU/e0YGUe/GUbBUq2H+Xo8VeKbkSAFhELgq0UKDMYhIgXQVtu3bplBc1DAlA2Khgm6G3x2ELdY1poNC1XKgv3b9p+a8t+9GHK/vwXd+xf/Lxh//OPy/bPf3Hf/uJXZTtu5+3N+3X7498r2R/+3aH+puyPvrdqDzaF75OWldIaa9E+IYP1xzuqgcYtnOuZrZuWv/PADRaDD9+z4cmhj08c6E88LXIogigsoRI7ZxvY4eELpykr0ixGUAfy0jg/L4mauKwwVpl4Pngilo3mADI0ECisRSOo4ET9Dm65J4Hmtx9PzkPkx2o9K8YE7UNJ1oCOoMHiDTYIjmwcq83DesPGwtm0yoEOE2RurGHxFVyQAGzkPXiA8ufvRHWY6CenLHigRLVxDA6Rt2CCh4VGOdvRPJ6qTcIdjnT0Uxk8Tz2jPJFsPCgioHwJckhfJTBaCJdcPlJZfooCbaEsQGM9l2yHcR/vR9cnQCXhFtfwinYXdSUNql+D3zFfAbxMMSQQsycw0JyldHpq1Wow5w7aknVErzwoI3lr3vJuSjSUbS6Jkq6r3RHQMnCbz2XAwg1GMbxMmEuXgSv9I/WX6EfEOwHnd+oLD/oa4jfA0Z0EUcyv3wyvqC6Sn+gW9zYNAWNSIXfDKsVb6sZYvuojjO3Dedrymsv3xX8wjnKEsRsp2FIBDvjDShPN4RmLjaqDxhRezcIy/eOPqP7O+zGOhLwP3k9sKPgW1PFZf98+G3xhk/xIZFl5iD/Qd7NOx2VEZJUIEqL1hUbJiut4V+n3eG450aDSlnh89vI+d74P3i65PZfiP9hr26gHfxO9PDiw1udPrPtsT+3Dw0LzCA/dcO4BLrNOU9YRn+xAD5PiDZqHGGeYH8+T15dLAc8BF/AWCBbXFuGc4nsZQByE1L5nxPcvhRNQcKbMhhmQVZhnvDyvz3NS+KDX2+uuSczxbqJmypbJyXPqM+VNmYGRwF8JrnNfz3ligof5eP5RnV42UcAlwL2gPpenq95/EXheNqcTbilcde9yIMvneRpEgKLgRDhWVvCM6q5+uAz8nTC9DJwaC6K/L5lPHDwP/i20Hcv1wV7TPnr/iU1GM6vXcbsMlN9l5Z4p6kqiRLgTYvVXj5y/d1Ui72XXlRD+U7is3rxl052nRhyCZc8tr5sIkYQpjxQcMdYrwIUJ2irCRW56+8LHDQUibrhYJtx4EFj141As5ezBG1vWqAXBbCLFPvgbfEeoot6z3kWl3o0CYh4IE3ix8PwiuIdHNmfzdnfpfa5lRYw3Czetllm2kns50D5WCTmSyJnF8wAaJcbohiOEsDg4/ZgoT1bcL9bzSoC5SxlMl6RwIgwtAc8xZKhXAbEKnj1+5CvGBBJjdRG6hZsqwh90bG/nmQfSQhgBF3ylEOVB9Qg8DFQaQhQNPhU2zhMtjg0S0gbpWsD78fyWAP0g4SGZFXMN+wEvhelAykp51X8DjAErXBcDTTJA5+uph73fTseL++A99YjGiWcYu+sabaCBnudCW5S3GxWof0x4A+iv2UwCD+7zSwC62uO4Klbmcee8BGj7pHvsWxRU4fAqTSEwoZQDzdOehEKOBfV4CRpzBK9MZV39JYE6bDNH+rn3kfoFfGU/PoaCcefAhvuf2ejwE3v60U9t9+NfWv/gsa1UM/a73/uOvfvu79iz/WPbaw8t29iQ0pC0QetQSsuhGxES84lVc/TxxIprtyTcJ6x7smet46ZxAscsJQVFsgBRv3GHz3EUowS+MUdUjrpWWtnw40JduZSQ7fMhE+xvL2elrGkYp1Jgwbt5VvKMcGCeb1gj0bZCau5CbAYcZq74nBZOgxfZimXTykf1QdnHs3WYKuu3xlK3Cb43lTZxPM1bJalxEl3AqEKQQE4oSEjwZg0WhZotPi0JjuzBnw+OrdMd2gQZR2PTk+KNwWMmnMULANzC5R5PAOYZgQpRpAniiCIQ9X86IcVJwm5Wf/MJtlToHSnpGDMSw44ViSXBkWnCH7wFWCUF0zk7nfw4ElKt8PFlvrMNy9Q/zG9Qnmt4SOCB4HSAlwVcY9W9g8Kov8wTAtIS1BIPgZHG8eikae0eimbCCqobgRfpAzwE9LhSgFPeDo0ZWXs/SZFBvsNAQvu7KKxqxySZcSMAJ3IQE4NAlQd7z+zjjz70I9/ctUB1GQ269mzn0N7/NGH/35/csv/5/b9j//Jnd+1//Nfb9j/8+ab97Nc37ZOnGQnkBIXM22ryqf3d17v2vW907XffGdnvf2Nob9/v20ptbLl80g05ncHUBl2OoNu1w6dP7IBI6zPR/1SMb9KOWsPSd1+15NZNG//qPRt++L4rmAB8K4uSIMCAktZ4JKWUpDUWKF0ojy+cMNiSj/6S13WSH98sJZV5xSpzKpNTP49tfHxg00MljBE94eVQbQPPlD96wEzjS2wDgruBt650wifQEcAr8Q4MUMSIG4qmTIU7KIRu2GUskR3EM2fwTV2D1rnXQuh1AE6zmAHOoW8ABGVMicaxHcZxVP3GaSsYBoitMCZQYvvIDQPkxWKAeySEwG//iwIfXVc+7qHH7/g1lH/VBaXbkR+gbWp/ot12muiA8ZHnY7INpyvgNYDHAnPM5X4lD3rJc05TzoD25zJDqxTGdrQrOqYyZ8LpWVF9XcHDQDyKsgXSItR7Z20C5gmuhXVcAvA5lHS2DamywcUFoA6j9qGxNZQUB1fIRdd9QUB97teoBYFfNUfjW/FYCKO7IiM7NOKk2zTiv1SLN4KgujFgjj96/NR+9MOfSJFm7DWu0C3NW46UFmL4c74lQXSNo1N97MGjPgEGMYgGeWLohXf6scxRPaFTys8XL/ReaZqzWqIa5BMD8Jf7royHQBupbnGjaPmtshXuV61wU/OzkbZp+vwYXhfw+hg1O9b89Kl1H7etf8gxz4HcDs2cVUtuXMKgFAHGqJFkmJXMpt0tvGU59SUQjIU6OPbsMgillqvBJ1qIqK6gRUgv8Hux30CkEF8FvBMpvW7hYdsCA4LFEKvcc8rwtlHO4vVL4EIeTE4mKpOYNvmQBhPonJEgTH6f61E/hHldt/zLgPcjA8Cy9GXz/5sB1KTlxOMqYFLF02UQ3fPn+MSe5zfjSLTfhAQ7lxiWgD/Pv9i714Ho+ee9Qz3OFFPq8PwyTvNGwNG/nadH9ttfPbRyNWtff/eBbd1akwIpoemSsv09/kb5INDmRFxxQXsBvDl9f1lCONVcyWxuuFeQ75t8gbzdiwCmIUEhMcYgcNZHy5LvYRPhZr+iK/0XUtBmBBRnKEsMEoVSwW7dvWFFYxuC6h9+4nCqsGmOAWdP6SPimShXAqOCiDLXLoD6ZC5B0l3nlwA0ZH8gWjZLWj51ZnG+FohpeQyEHqdMnGfoy0F0Cfd6jAMSfq8LvtKs/Bf3vEfAPXfzT6v+S57x1VMJLadRiq8ArP5ljshD0FHfoyQE13EZDgxjKGGdg2cS5sSAiZKs6wQy89HR2F8HiOiNckIwxK8UqG+Igw7qG4w67j4Zth2uwf8XFPe/AfDYB5qrF4MiagwnbNVAGL3Yh3OUTM2hVOGicQtBY3Syo2yl3Pn51ctxCyPKuNdUHhiY2GpxHhfwHvnGO+/Y5krFPv3oN1JuJXBWRNuKEsoXDBn5dEnKqvBY/Sh93BKtI+s2H6kuY6uubdvNV75hm7dft9Wbr9iNe29ajVXe7rH93re/Zn/yj/+RTeYp++CDj+23v/2t/ewXP7WDJ59InuhYZja2lXrNbm6sWG1lzablTUu1n1pagip74vvTlIZYQuJAioeU8YkEw27r2Pfq51QPVoLxBkmWV12pzMxGlq+t2fqNu7a+umJr9Yo6bGYT1Z3ggBzzOEyIAk1mvs0gI0UKTwINklomAZ6lRfVTWs/20jWbSAbKp0aWmw986wHu/oUCHgwZ/U7Yjm3YerZvZSL4S6lmxzbHzdHVBBhMusGj7FsomD/Tydy3L6AgswpNvxCIjGfTmoOsuhMTIVp9JxGBnt+cqIAHgsclUZv0iultI9itr9xJCCW+wkTPYUQhVgBlYOSBX2EkAorssRVuZedDn/tsh+gSiFH3huJRGA2hrcx/ZCqnCZpTAynCriBKWQeTiMLPlibqhYGC7S+dZtvax00/oSCZLVktq/koJYD5V1B96lL4cATA46Jer1uds85VfpFtGRijpJgOiPIv8ophKyVaXlpbFe+t6D6nW7CKm7BKVWO7Ulfb1Ge6NlJ7uv25/frhlv304U0b9I/s1srIXls7sW/dPrLf//qhfe/bB/b9r/Xsj34wtN/7Zt++cX9g71Tfs3srO1ZIHVq/s2/Hh3vWajZVjsa0WrD1W7esvHnfpqJ7o8GxOrxnK+Wi1Qply2tOe5BIBlu0E4U+c/ue5V99zRXs3m9/ZYOdpzaX0oOB3lfZQ74GgmDsZMthAmP5dRJKv+g1SimLEWyTdk8Axk488cqEd4JwiK0CBLLLFIpu5M+VKqpDWXVX3urvOacstE58mwKKmNMmlcUpCq6gKy+OVfRtBfo9kgzB6Kbw3hOOEI9gIHqH8gnvm+vuVPWdqqxCV88go9BX5KU82E7g3QG9BqvE1/WSl4urd1btY6EAw8FQeWelLNJ3s3JVhUrJO8KlXa/pPlsJ0sLJCCZSaOltTlgIeEAAbE9IMBZh2T5Z6Vt+02ZAec25pr8m+SqCOf3P8wRKDGGu9vnYorSjG+iaezLwXXP1dMxDKKQHVsv07KBdVXFn99CbXL/QNf6+KCDHEcARw9Qi/Y4DCi0eeEmMgOrTOLD67zIfBhbaKUBpn/YHlq2fHffr2yk0lizSRIDS3pVsx+EzetmvARivx92mjRMp38r2ez/4Az/pBFzgHvQ5LusMjz9VZl0rbNw7Lc8DHlOvUx6uXvY+WuCd4fMplVVLVZUaUtLTrpA/D8CROafxJAc2K4lnpMc2TYAjLzgWqgJbGzh9IVPNW+XmulVu1Sy7vWG521uWWcfjCHovOoynGGMOj9L4t9XML9S3lqpZI7upx0Lerv5x3T3Cz0sgyaSNFOHLkv4LHz8Pfu+rAA2Cr5aKuInz+D7tZRNhKXj1XqIeTFRNWI/6Hk3sU7iY31X98KIQ9WuU/rZAsHIc/vhrBFYCAi8Dhn55gX4dvAjvO7EPvlwEESg/+g+l+ZL8APLyNsbSKejr4j2/f3l2F4BHg8cZ0xcbVwh486Rt+7vHvmK+fRMhpnja/qWwUIQ/CyMRc2Y/3LXmzzWAfJOsOtcaNj3YDyzm1wT2kGbEfD3AopJIsq5J0L0sIeSIaOPedhX4ihWfSAA4hYT6sW8//vcf297nx8H9yyDq23AOasT9w3XfYiFBG9q4FPQMAs5l40zdEPgn7nt4CVC+538+D5gWCljgmrY8/zjwhJ87zNifMrzngyubyh8XfFq/DJw+qZ3L8NB5hxsWLiqLi4ByUBC9xaWZtT7cid19WdcjjyOEelZF06w2qB2RAnI5XOybID4BeV4u0FwFKNreFz62l4CeATdmEhjnwtmrwAUW1fO8x8ayMV24JrxAoQ/aEfStCzXC58A4dL6/cWPHqJHMnl/ZQQBgS0W6vKI5s6D4a2wDgUr1u2QLw2DvEw9+5UERl40xeTBP2JdaWtEzF/uDK8WU5oMEw9989sh2ReeCrSUX8yuwH1dKaQLXcpQQ0fRJRvUrVqy4smWrW3ettnHXKmtbVmysSzASrkhZXxOt/Lvvft1+93felZIwtd3dPTuQrISRYpiSwl/bdONVJSmBNykMzK9YrpizRiZYxefoyLnwmNVkvGNaHI8gATUrpQ0jIO7+4GNwEsrECqJpfqzjbGBFG9lGo2SNmvC7ULIJ3gvCw7bKbo3U+vlE5Wp8ND9ZLSQgISeLdJTYGjCaik6YcFZ4lZmiLLF9QnRyJp6mPs8mVZdc2YM/+hYC8HsuBZtlyHEQfd4XGfQsnhX9ecFpaT6Jt0ra0up7/mKEYDsFeeJ2zbOMAMaFkZQBViXZCtGfzI1tA+yL95VKoeZcyvlMfT1O5tS+rGWGLV9SQdECBzC0UIdcPliZY267MUHl9qUEDlE0UkmvP14U4AtCbOTZUNLcLxK7RjUiSOSQY8TUfgyzvXZbCvbADRUYAqh0Os2WBimimYKUTfW5FAYNq48xiaCM+VLZ6isNq67VrdQoW7VRs5WVVT8hAYMGwjTbofpS3rvNrvBz6Fs6MGC4wqm8iemxVsl5Wwh+OJxX7aS/qTHK2L3Vpn3txjO7ufrQ7t0Z2pubO/b66mPbXjuy1WLHNlamttJIWGNjw7K1DTvefWz7Tz+19vG+9wGGlbWNLavXVywjuRcagYGusr5pveQzG/WfWUrtpV1ZjVdOeBrEOEoYMRwyN29a9dU3Lbei+hwe2uC9X1r7w19b9/HnNjo6sElbOEsMmRdJossjgjDu7tjk2TObfPaZDT/5yNof/No6v/mVdX7xc+v8/PLU1jOtTz603q7ebTXdXRt5AQWTGEZ+VLOUOY9xIF4wUVtc3kdRB9FQRIWjQpYgJgDeFMIvFPaR0ww9EvL0aQrzWcIyPKdnWP2fSUlKzjKWiBRu8oOWiyacQhZaF9A+N47iqaD3PZCo8uPEBH5jNJvlhe8V5dk8lMIvGUZ5QfPdyAAuCjAk+F/lFxnEHeDHysflJfi82moowJoT0bsOUsDdyMBJE1E9eVfzxY97DPkg0533MQJgDHEgT+VHINlF9/JURriTG1izq/JO2YvqQ52Y0/rorfD6NUHvUTbzh+j/y+g9AB/FY9JjG2geuVwVA2JmIHfE+Y4HrB8OpATjFRA878c9ghbCHYBmDMTPKvkbVi8vblMY28HOF/ZXP/25qhVsU0De8K0F8KdYDB/6f9Q60LdkcLwweOhGAy5FbVL/KE8/7QI6BwhHeDfwPAzq2J22bWewax3R4aCGqjeLKlLor5IjXLYSzs+xzL0EzPNB3B4py5Zbq1i2SqBFoYvo1HQkGiaEEab6B/yD3nbEqw/F29aSb9q9/DetmtpU2876EBmCsVuql/qYBNeTcyY2COeYdElagADxLl7/UqBKYYl0yyjCJdZmIRcWOwjllYIp1WQAFtOSep5eI0/K0V+sZ3EvAiB6zhOTPnbvZSDKyxl8lO+XzPOrBPo3cu07hbDPuXe6QvslIRIUorQMouvx+5c9j3LlVmks42He14EoP6+P2r1Yr3i6Dmg0nQjz4fuLwHQyk1AysGq9aG++zfExz1fEAMehEM8j4D0XyiVkce+rAk5JSDUa5kf7iJhfB9R7LsC627/Gx4M1RQzvEvA+11jAJF1IvAIQhFGMnH4JvDx9ShJA779208qrlYDxXjLPPDiR3iFacXz8ojHkSnT1RYDxQNlYz9ywteyG98HiXHfjgJgq7u6Lxgkf+0sYsqp7EZQ384D2XxdfwVg3jOjd5KKyeV0ImahHXF+sb9iGqN2ckjBAMBJwDRyH3nBcH+7F4Q0JfUNfpUJ5YEWOZ52RcTv8OI7oN/XnnbPVAQG/vezr9sN5wC0RYBUzAm8DzD3M0wVEjVtGSsWp4MMz/tz5clHoqX88mKEbeRKs8kZCk8YCAUXtIDo1wBYC3kVxifaQBoGwxufcOAHvIwlyYP+i94jHuGDVB/dwzas4RKvH3NNghFfPgPdQyKjDYtyGCIK+kBCIwK55voh/1M1X8YcdW928YW9/811bX1vXe+eF3AiI6ZTsifcjQCNk5wvubjmFN9E/6gtwgdVqV25FKFLFuh/9WJUy8o1Xb9mbr79mDSmIZSn3h92x/eqDj+zp3oEEzpZlxx0p5x0pHTkbpKWw9XZt0j+RoomgnrGByu0e7Xm++VLFUlLp21IoT4S/w3nSBtm6kugggQ3VJsZjnFf5ybHKK1s5p/qpzdQP4y1GhHGmYjkJl8lxV7Q+2I/MPeIF9MeiLqKJQ5NwrSZmJAQWTHmKdnP2+QRhVPjC2PUTnK4w8D5g+xp1xO0eLwFOO4CWISBOhUMc1VdKT104x9EBb55coWBpPYJSbfman1QgxPG55B4O6uuMlAF3x54H9Wellm0MGPXwZpmki9ZPFq2lWrbmJeuq/n3JT8xX2syWg7QUOjwbkHUImoiSTyGUmyuUdE9Kr7RhtisRK4CVy0opb4WM3hE9SaPs4TkD7koAx2BDvj3RCrZZ4BGwtrputdqKZUs1m6bzlu7uCJdpiziA3ucUC+qTJWhhUXXIcfJAzj2ecGWeqbPx6lKJNppiMCBIn9oxHHkd6vA6jf4XO4e2K9whwG6x0rCD4QP74mTbVvI79sbGY7u5QbBHlStc7YuP96WMBNtB6NuZx5vAxTyPcq+5mVK/ZsdNq2Tnvg0Lo8rB/pGNVC59XChVlRpSAtgekDIix3ektLonleZMRjQ1q/7LqX8KuYIVVzeteu9VqymVbtyxzEw0d3fPuh+8b+2f/MTaP/7xi6Wf/sQ6Uvz7T5/Y9OjIcQODBnvhc1vblr912/K3L0/EQyKa/+TwyA0Zw5/9zIZPvrCp5o+fhMAYIWuhKKvP3EMK2sM96JvmjtN3ZHOeEQ7iZo79fSoFbiB8SYk2+nZG3nOlGc85+IRoTTZjE413ntMYyEvPOP1U30U0J+IXbvjWGBELYUpWmmduPND8GaqcDGPIPdz7xeNy+zteLqcrMEey0FyVAeB1wFeCJ/oXQO1gq4UbHLwsXafOGCZoU6gLcG2O3pNWfxy3g3cFc/WPGwPhj2GefgwjdFtlBxfA44zrSKzOn5YtSCaVv4rrDkVDwwUMpz3PkauWAW+T4Pd4g/h2QhTqINsLgDwCfQvc/iM+R/UYJ9Eo6XceA4uxETifCuXKwKgcPqvyKCMaM4ych50DKeYa43TVZSuAZwd9Kczqa2KAYDxEpgeQE4gNkS7VHbeAYWvfPYgyjduqn3BQrSOeE4Wl4IcCxodtWWyTDIIGQpJEE8WX/SQJ1Yl6Z+Ypq2XXRWfPPEun3ZZwRNmJJywDJBhO/MJA7t4vLwi0A/kDQXmu+UA/NR/v2qBF7KW+DQ+OrL97oj5FBhN+ImPORW+tIrpWsVr6hm1nbluJkxR8ZJ8D9CXyqtrvnpaTD98P3GFiCPcfFGBa7MnCtUkVTDQ1mC+B6A7PaxJIK+Jk/cHyFU765CvsFycSLwkgChNhMS0Kai8KUb6L+Zz7/SXLeBFY1p6rEHvGKoQEihRBXl6mnnrlpd77CmFv59j+f//8p/bw431b32wILc8L/y8CzoyEz0TrXlQUvhRIcE8RcIkVtcePwouXgwtwoRIEpAj4JGa3bGvBIrhQIaY0azXDK8uB+AmR8hNAMI6lStFef+eBlbdWbdqR8nkJYU56wBuI/BmzXoSXmbEYDU7YHzuWIAqNYd5DuGPACgzKJMwKRnptcAVqCb6+DG2hXN67zEhxLeD9i/Vh/L3NouFASQwU4ZvAV0cSSCkXLwTOSCdiPuDChu8nLPtReARJG0sYareleILXGmvyDNzxE66QumCYO69IfxlgZYK6xSNA+0oEzQzxC8V/0j60jBTWaC+kCz5KQQBEv+QAvjMno+eAaZ89iATADOoNX2BbCr+jWAPgtMeXiHkK0H5wZTH4If3msDjfGV/V3enbkjGibqzGuBC4BAeGR0/83ezK7VPB7QIgSArPvS1L8kCo4YhG8L22tm0PHrxqK6tr6qvl+Do8eGQZyweGFuEG9cYdczCVIDZXO9WmXufEnnzxqT17/IUN1G9pacOs7h+2+9budGytXraN26/ZB1/s2f/yp//G3n/v17b70a+sf7Rn6UJeSpcES7wOyptmtZuW/uLfqY599xAaSrjKSoFeKWi0RV+GKO3qX6l1tn/UsrZoKziHwj6Q0pzQ/Ww2bdnGXatV61bjZIakVE6NW7lWs6z+DhMlvWdW6T1xI0FWihWrzTnRHwR6cF46p9o689MBMrOe06x5JohvM5a4l9H/zWTDqtb1eAPMA+YE+2zzKYT0nrX6Y+sN2BKGV4UUHxfa1VYpy6zoz5QfpylI3LW5FCG2qWAcQPHvS3Ht94c2HM9VFz0BbvgcTUrJT1huOrBC+4mVejuWxWm8ULWeBObhiABskh/IU2MTbDEIlGa2LpQqVSnh69ZYWdN8rql/GlYsVyXYq954BqiO6kGbJqQASnEASzlJBaNatEc4LzwggCGBDDF+uNFB70G6CPg4UJnTcUflpXw7BDFUJFW7V1P38ED1uchz+hLYaW8+JUqlvudYyZkEeTwqqqmRra9UbWtj1VbW121ttSHFIGWdQcN+83TbhqJtN2v7lhrv+/jkS3k7lpza6ktBVB9Xpk1LjjCUDjUOKeu2Tmx3d1cKXsmylU3LVNfcRX//o5/Z0d5T99JYXduyKjE0hBsEAt1Sn9WqDStwpCh8V41tHexa+2DHeRqzMdq+wNaT3Nq6Fe69YsU3vmalr3/DKl//ppW/8Y2XSN+0yte+oXzessxrr1nq/n3LKBVuP7D8jduWu311Kt26Y/X7r1r5ldes+NbbVnr1FZvtHVj/L//cpv/2Rzb/9LFwNzb3oVkaM19J1/gTMM9BtATjAffZix3ED5CShNeFvkOToZvuxYOCjXcSdBQvBNGDtMbXYyvxjHCFbZynAQwFvj2afFD0RdxHTlM150Eq9SneZB7LgDxVv+GqlNTdHZ937mmo+uWl/Gcw7Anc60CvpjT/NAn8mgPXMVgsXKMdkSeBQ2Qo8T35IUT6ScRLAb2LfDRRnmeGEPoq595Bcaqa1jsZ4WSrzQJJAK6MwxdeCNQvLsup/1VnaA2nHrhH7jKgz3w8VF149QJfcAMf/a8xiQCjwVh0PbOyccrvOKoRD0IWnZwwMDaixen5quUTdUtrnCLA0+Pnv/i5jbM1++73/sC3JwHwXo97pDbHjeqD3Q9sPmxa6cZb4RXqNXK6ExkuKA9e7wZ9xhFg/DFmUEfwRHVMj6e2UrtjedGcCGYnLdFs0WDRv8vAeS4Gctr1guCGNNHJsbJgzkwkI2UrovP371jxxrYV6iuiEyNLTTnyd2qfSpZ4NkxbI/u2vVZ51+WRWPc9F+Df6VxF40qA9InQ8NZdmz555EJ6ZAF7XvrrAohgJOS4xZHAJARoOTo0SQvBJH/R4vX8lXXGbaleMzvc9+0Rbhlkkl7yzsu0/8v222m/XAJX3bsKXva9l4WgHeGPq4CHrvMg/eoCuyYyqxr/EQLCX6mct2/+zqv24LUb4hUv3o5zXgf0CcwMYnsZYX9JSFXKlmrUbbz7LGS4ywGlUSMd/goB5RC3PzHzU2v5JeBujUqRJ8GlADGn3UquqIbQ6/XtJ3/1G/tv/9//woYEYbrEYyDJ/jfBZUdYJgoEUMXYcUk9IjxdYMRcykpYqWQk9JW3VDwBds72LzroIRhSoPRdpA3OlNOsRMcECUEqnfd32Nt5HujvZTRG164zl5aB49RLvis8Pmsfw5/2E4V0UaOBFVxtE+63O4HHAYz/2dOnbihAqYSpulwhZbnKsVgIiFKw3H2/GLgyBkYo4RpC2FcF3mZB1GfUE6We1cnw1AEEDD+loFw/LZstG/ORhAj3LLi6zwL8VxsjYURFYhTw35GQJZxyLwQMDguC1+J4TjqHAWPn5IwYsHKKx0C6su7C8zlQu3DTRQDidJELoPJHR4+9zTk/OeJimxDex90jS+UlVId9cw6UB0YShC+CSFLHgOdo7IInAqCPJSD2dz6yjBRtghdG53UDvi8To5Hecjd2CdfVclHCoRRzKd8kTl/oC3eami4n3ZGU0I69dv+u3bu5abcbenZl1Ya123Zg6zYX/hD7vZTPWmtetlGiYNnjjyVNtq1UkDKbL7kiWRDO1dZv+Wp8Qsr8QOPePD6wdvPI261ZaBP1XyknYbZ/aPnOnq1YR8rmluVnXRdCU0L6aaZoA5XRnSStbi21FUEWpUfzYty2zmhq7VbHdrvCcbUzOz6yEtszJHSD92wrmAx61h2Mbax5gidCX++slkQnJeSyzYJjFmtCFbb+sBWjlyx5kLdiYuCKKHOvp37D5R+Fo98PrgcrkMQxSPkpC6wqpaWErKhN9A+8hZV7aNg4v2K9vHBp2LaV7hd2q5yQwFyVziOlT5IsxsFqpeRbkjB+4zmAUTAyhKPI7zx9Yv32scavbMVC0ZWdrug1gRrxQmKFlZMkqBOCfqNWs0q1YltbW7Yi5TiVr9jJzuf2+NEXdnRy5PlOVa92csUS+x/Z0c4T23n2TP0zsZrqVi3g3SB6A86VEHzVt6WklWtl9X+gDK01Vt2Awco0hgmPCSIqRbyDm6+9aSur63b4RdN+9F7Vyvmhff3GjpX0fjWbsK7qkpolbU00KkegN4ye26+JZlWsebjr2z2yaiewWq+I1mlsJikrrN2xN77zh/Zgu26FzufK5ze2++yRnTT37d/t/bl90v1QY5L0ejG26dqKVTe2fYuOr/wdCf92dmyyv2fDbttpksut6m8CGWKoT9ekXK2sWGZ19fqJ53mvQkwCyd6sCruSdz25hBVgSdDO65P1hs03t6zwjW9Z8ff/E0t9422nc+N/9ac2/auf2kyKeELzjDFAcSbOGYsLBEkXYnp7WHWXCm8ZlDVolp7uSrZxr0ddc4jJAcA4n7eRFMfKSdPzcdolHGSl3QOi8xzXSNzXb+YydCYrJYzjGTX73LshMx6qdqLFqlu6sGZ59TkeBMRYIECjL25G5aoNxEc4pz+oPwKDAAY90TCuqy+RVxOSOzBeBM/pVoktC8LDZwdqW3hdz7nBHINKmCVzPMWcdD4SQFLPEUeFAJJeviBTGljt5p51ugV7+HRbuPhlZGTNH5U573Z8z7z3+SUAb0c+YfEquejNqP7qYxwuS7eL8W03lEs25MQsxzXlEQTKl2TnvAADsujk8a7VJFM1Grc1fAFdQXY4PjqwX77/E+tqfEvCfRZDARYCGHPfahcCcXsIoFlYfaD6Rcb7aBx4T4MBMFb+NfztwLXYb72HvPLZ8MB+0vxIXCWUFaFfoolxg3uAvSFQP/GwyUx9GpVNOcr73HOXAPJ1tpCzXH8oHjJTv1Wst9+x5vufWev9n9vxR59oTk3sYNa2zHzD3ih+1+7nv2Gl1Ir4Gkb+eJueD8gJBEeeiPYjkyaTDRFcDeKU41cIfPYfCAKl8ix5wzTZ5/mizWuNcGVZSIBSFE3KrwC8PCySBNbrtN14cFn+y5T/oK7hj0vgZY0G5/rjErjOM5fBsvcuXLtWvqD6NZD9Bap4nfagWHJ0H+6sL5T53xIAL9qtvj3+fM9W16u2uiEBXBLeddq+CKfGA4ZBf18mj+eCiF2qqjpKIBhJcLsMryl5sXx++youiuT4cqMDELx7vfoHJgo+vBG8wxFjr7x+037wR9/y1RgUtWVW9kBx0zvL2kF9KzXRg975lYEYoAixIuCBnGJ5BGJHwerpDSkV9aBsCd4vAu4el5SAKAYXDGoAKGgerOrUywJQGyRku6DFqmwE6muUtgvH810LUOZG3kZv5wuCM0y6Vu1mRRO3cprBme2raxLAJOTA3AusOip/vnN2PkJAq9W0Ae9IsDrZf+Z7Ez0/F4jUt6EQC/6BKy+P63QkfXv1+75lRvU+EwJ4b6Z65HQtfJd8vD4xgcrzXpY/154Dp/k9v230sc+BmJDi4HiHcQCFPVYvAWM7aR0E+z6XKAXj9lGg8EvJPh+f4QzYykD+KLjLPBZwVQV/iWQdrSJF7ToFfWev+VjCXJotB2UpLhkpvTFvJTwNxtOhC/Yo0uVqXfnl/IQOlGBWn/MS2lFcERrnzB3h/NZqxd59sCkhs2ajVMEOJVx++MFvbXdPij/1GjUlYkgwX3vV0rOBTZvPPF7APCU6J7mD+AHgGAH58hldyxZd4e70hjaUYj7hRITahh6TMt5v2ziRkSyPi/xQ31nRRFGQ7I8ngdrm2wMyCSsn2QbACQcqU+8UMinRi6kNJ0kbjhM2mmgsh003EAynUprmIf6pnX3LW1nCIKt1eASMNK+gNmmUG9GE0XTuwRnZosC2A7wFJDZLKG/5MWVCWmGKeIX6jWj3KD5MK9zy54MT/2vq2+yMUw6kaKn/SYN5ytqq15741cEobc3MitoIXullHxeNvx7E4IuiW5ACQL9x0gH1G2su91A6pPTlS1V3nT05ObauZE5oA3Elum2Nh+hATu+hhNNfqamUnyInNqhv52M7aLete3JkI8ZPY5fOKhVqUnQ3pMjP9GxGdKTobv/F+oobQ1KmMemP1Z8ElJTi0jwxAiXW19f8WF6CUtaEI5lcWoK/2pPOie48tYPDrn36WdP+/Gd79vH+xCrT9+126Zd2YyshXC26QQhbS2rctVq14sYIuq8jYX6WKIqmzdTuE8vqb1XK+NadB3b/lVfs1VdetY2NLcvSD/mKFN1V4d3Ydj/8mT1676eWbg+sTIBQjRG8x42v6hdcsEls5cLDMtnQ3CQ46EDKR7PlpylFaXp8bCPRUY4BdYXvbzj53mvVH0NQspBXP0tRbKjO925Z6uvfsHmjbMndp5b+4nNLNI89ZoDH4YhkOYz5TndRvHPuZZDC4CZaR/iLrPCY2A9OS+ABGJ3QDUBmvTNj4YR7qgt/UUaJneT3w3dYXKFvWUFlBRfFf6754sYACE/I9zhZaSY8G6yoDd2uJSlHT3A0I14JQaBEPaNyR2qDG4Zd6eUx5aSyaYMHP2RMAfIW70PnCPga1/RcXnQDo4F77ega75OQQcJ3kVs4uYIFjdPFFT1D//GKx7dSG5PqoI31E3tw59A+e3TDuv0zz4PngceZ0bw9BeXHYhHG/nTlvIF6ETAAzGd6WzT41DgugJY6LxW9iFbsAfpr3OJEnopoXNDnyEzu6SdaFuUx0rsPO3t2wMkLztMSbnD88IPf2KhzaP/Z3/v79uDuA+cRDtQ5pGHRtkCMMP3dD1XmwIo33/I8gKnot+NIzGA9HQUnLJzJP3OhJFv7NJbOa8mZo2vTdrv4wN4ov2Nj8Cn8xIHfxD0Az7zd/GMcOSIkBPg3gUknqtsyefUCCKcIdIhBJVVL2cqb21Z7sGWZ7VXLv3LTphub9lC8NZe8Y9XMppUzZ1s7XhTg7/QDIQSc5xMJMiECZCLws8MDm0tgY4C/TLoMnvfMhet0MEijDnLPAy5p4rpyz4S5oqxzoMcWy41+e1I5RDEVVXaC5Xux4vfDFIfLrkdw1f2r3ovDdZ6J4EUF6GXPnrsWfr9+nlfX9XnZnNY/+huCfoXfAjj9TR9ChETIOEmA0l+kv/42APU93D+xX/z4ExEkEWQJkN4PYl6X9ftVuIPiCMP2M2gvef/LQlLEPbOybqNHD52RMA4RMDZJfZYpEdTHibAEH9+rHTHLSyDCh6u8Drw8CJoPfnCNv8PB2Donfbv7yi0xubLTtFPmfE3w8mHEEPtLiDj3PbAa+Yf9IHbnDG6vL0EYJhO5+F0yZpdBtK/OPRVi73p5MFWEqBCoK8wMo0G0wg/ApFEmiAb/osD4sBXAV9pjKwPXhcgtEAWVrQkYA6g3+7Fh7CT6ZCyhATdU9z5ot0TuxUzVry0pCOjkrHq64qo2vigEc0Vjx7vgkv9WX4b4CW7RX2exBpYBfR8q8GEdHCfBOxdoLq8XHgMqQPWXoPECQB1ZCXbhJCrztO7ny3MayExwQSYG5CH8k1QT1vMMPC/wWvVz4W7JfB3sf+bP5dfvhlcuwrh14FsUAnfUhXqp/hgEqBfHU1IHjEI7u89sf283fEhCz6gnxVuKQ67oBoaUlNZcuqJqn43JVAr4cMJWBVwkk75PvVJv2MrahosHbSmcRckH21ubtra+IQWuYRn2s0rRX9m8aatbN60zlNK5L/mm9cyPaWRrQEb9U8/MbZgqWD9dtcK0bYXkWPqE5l2mbN3eQMrK0F3rM5oDOXXxPC2FEQFafTZKFj3yP6vIqoFqOpOQNrNiaubxFdJ6hxMpwGNOYpiXVmyeKVlmHMR8GIOaPhdQQqQw6P2RsfKNsQDFa2JjSZrEAuEUA7xaulJ+cwlWfJI2mKbVf0MbSOkkiCDogUcS4+HHDzK2wl1W792oqLnGiRFsVWBFfY7hQ/XFEMdWgaT6mXzZhsGzwbFv4NHE2qpOS+jMaQj98dQ6k4TUcSnanIOusc+qz8ZuAGhJmJd8pnLJF2MHZ93PpUDnpARUazUvndgm44FkOf0Cc9Tr0hESVitjjEO8m7jnRwLlQbiEoWWqstPi9Tn1bXLS97bz7srKihU37tpYfZju71ulmPeTEIrVmviN6BCKnNowGao/NWYp0UTc2DEqF6XMEqgwn08bp0Ok0gUbzNJ2sr9vnz+a2sO92zbMf8/K9Q2r9v7Cjr74t97X8OtZtmwreOyO2x7NHeMVRtBOV/wAQ4rKSqpOnMBRLWStokRdK1W8NMQH6Vv6EPyzvA1SJTtkzgrXcwS97AlHRBPHHfBF44vxVX2QjPNd5ndJc7AsRRwvgTCZrrFaTZDAOfEF/gYTMUpY+U6y0Kc6M05BkDuNtfo4ubZmqVu3LXXnnqUKJSvs7CjtWooVeHAGY5P6JkF7hbdEbxmpnUnhBEo9MFHbiL8BXjuvRpHUded/6psJShXbgVQPVvWhPyRklsBTTXMPRU04l6QsvcMRp8S+ILYBW0Pm+j3RO6nw+UmZOAQFyzRPlKdwUnxqgv5Eu1QGdJhgoVPlEdQjlBugjWqXjxn0mr9c07un1/x9/cTrAJ7XDXUcnkP/gQepXs4bqJvKiQIics1lAO870S4MNxgfdK1a7tmDO0/tqFmwR89qyjKg9c4DKDtEozjQj8hW/I0AnsfibQJar74/dzMGXr/RQHVJ+zaqOHCSwqTXsgyn72AIDTNBRhnuPbVsYzPg9QKPh6Uy0/mKmqFxo42jid0o3rGN8h1X1rmG8fgv/+LP7dnjT2zr5n2rxLYsI/94nAW84TSOwKiz7ylT2zoXt4ejGqkTgRwjmHSaoqXE7gn4t8tEBGGF50lmoH7wWNqJUp5JlOxI9UamGYh+T0TX1ctQWtVV9WEu0neMkz4YZ9gmlZzpF94Jwoc0cQs63VN8uBTURnTWqcphO+BcPCeh5qTXs3ZSmFmvkBMtfdW+1fh9K2TqQX8js4R9/jLg77IwpcZoRHRFiIkLMu4u090dESlxCU0mv/cyKYQIOS9LcYh+L7vnIMaUECHAlWcqQcE4ezdOQJ8HPKYU5X+hDBAL12UhvBsPxqxSnj27mM61dyErvx/+jb4D0e/TT/Q7lhbhsuuLcN3nIrisrFN4gbzO4PJ3nLiHE3oR4tfPfQ+RPHo3+u2g+hHUjv1PBB9C4Lks/7+NQF8T/btaK9jv//E7EoTZZxxruxja6WpmDKK+WAR/VoQSV7KUhLOIUH7V4KsCmoeimn48Y4QnYluBEo/Udwm4kCxi5+dOhwLAZeABFcW45xJCLsNFFwakMHuUX+WnGeCrkns7R/an/+In1hN+sILg/aLr3Pf34nj0XLhiHoRjETduQJozqnc1K2FWyshzy+K22rc4H114Qujuo3CHF4Gof+MXVQeiFyNoxOuCchgwNpSaFwT1lzPTHIrIi3ssMNZuXhcTXZOgWBNDp8ZtKQzsLwaYsx7jAOFe7UHYAY8xKkw0pvQt+6SvO1qubDM3SCG4m6eYpveb2jQjUj3t0W+Pj4Hbne8jvS5IKCVGAfzoSoOD6kNgRPHRdCkWzRmBgLrE54nXm9/R2M68jIQUk8gA4ysnHGGlcuPtw7jDuyjeccCI5FGtI8U+Dh9CN5cAAP/0SURBVAicEtYCgUrjtAD0y7C57/1G0MFFAFfdiwdFE+V0ST8QQIptCtn6lgv1AArlj374I/vJz37mv8lj0j7wNnIiQ+QZkZUilYptnxCllJI9ULXF7/2C+lS4UxLugD+FUsXqjRXLqA/wRvCj/yRAZ4oVS1XXrbp+0xpS1lYzQ9uqFmwlM7J8cuqr4QRYTWN5LG94P+W6O1LMxqIdU+tPQmW907buWN9HUoZs4oaQvmSElpS6IUeISQDEc4Bxw4BH8MpVdTkGDAR8DATsSVZvWWsqBVvfS3gNqGUo8Ry/mBbOE8SwO804FlC/fHLkMQ/GUs6TYxZ0hBfqK/ZHV5N4Fyhj9YVEaslHecsV1H4ibRO/QGM8Sqp9woNiUmOl9zBMsOqK0YDTDaYJFF0pRhnJfcqHctkqQaA+cCyXhgeZDTRuHQnoGCvLqmQll7ZaemKFxNAyesY9MjQO8GHqiMfFBIOlymBFzPeLT7oaEwwNEztuqc9UWjGfsGK56EeusvqOt0FKkvRA73ckPHPCQ1Jj1JUi3mr37PioZf1O30bzwPhBoEfiVfiRlVK626O5DU+eWa917GOSUZ9kpAhkhTfiEiCSDTUYHGOJckWgvqz6KivBP0WQWv1mawDj0Rvm7PHRTfG6u/a7b1fta69k7a3Xtuy1jaz1Wy376MOP7LPPH0qhzVuz1bbdhx9av3mkPuP0GCkbolu1lVVrbD2wlZuvWjGjdp3sqw+lRAunwH0C2uVVNnRQI6Lnbtj0psTPctuyxbzlPaaQ5jUryAseBaeeBVLU2cbje+xjCT7NuPg5+Rqb04SBAa/Bv8Y0k3zg2xyEVxiHhpLXh8cHUrpED0O5mpgGM82P0ea2Tetrltw7tNTjx2q8+D3KFYYV8JtxAseFt77AB5/XbxR8B2gn+dFujV2kE3Ac5BQZQvPAPTcETjvVL25E4x3lwZzPqxiCshK7gGNRYVsqAXTxfKTVeT4zKfTjitolfExQL02OIWUK59Mo/15I0sbK04NAx7c4Une8KXzRM3wW2qsx8WvK3+m6ypvDDxlzleFAHVQ39DI3fHjddVl6GwERAwO46ktb9RwU3Rc/dT2Zmtrm2oFlMz375OG6upf6Brx2NqWFy+H8HfWn8NV5ZUHyG15GISzm4N4WqocvEi3yFo0V2w1xq3f5QOByGX0lHE4XSv4OFC24NvVtU/QLATA7GB+zq1Ypi6eon937Qdl893e/azfWtzT8PCs8CMF5JnSIGD7K1/na/hcuExS2Xgv6X+B8hcRv9Z/3j37PCRwrfPE6gVPgnlISozbjyVwmeDBbBPVMX4jTm0lua03tSHO8o7ElgO1AfHKqdhJPCP3VCMQrCGTDBOfpaMw0Z/Vx2R756PKhOQWnb3gsiG6NZkM7HDdtovanU3XRoQ0rpddtPb8tOhnIPy57gDsvC6obBgjySf1f/p//9J9ReSadn8ctZjhrnYjIqLNh+DTkmuAIvQDXvRZXhpYpRv4O15n8EB0RJLfAQjBIPghnsCyPc7DsNvkIoRO4UuOijEDkiHh1Xovtueo3BOkMuH6W4qU8r/7R/SjvxTJfBKK8+HOu3NPrsWtXQDQRlgF5LMsnfg2iFwF5cS8yCES/I3AC2m1bCkYI3v5HBrgm7jzZs52Hh/bKW3dFBAJiEodl/bUIbjGn3zT+c1wWJXSlG42l76Lc4wKMgh8l8O6FAUKKO+bJsWXXNl1wC8p7fn0pjj1nGHyuoi8wFo+mLMboQojqmpAwSBl8wHefNXp/2BHNEoHHdbwr4pyUcHvnlVs2LqcszXMTCee476q8yAXaibQ+Uw/AKGVVCof+XICZlAb2jLoXxxLwOtKeUtnbQr0mEjzr6bu2lr3jfexB/Ch7UbkTAZ6OOmKyuYDR+ngEwPdpc9dmvbblN185d4+I/vxGgYnDlL345BUqijBIlFcs6xeYuIAVYYSLlAeJPMsfgEGyx509+5nyanj1PAT5E2GZfYlnih7gjFplY8jJletuDMAyzqptCkVCSb0V1A/hWQoCK7XD/U8ss/5A/EiCsxQNzuAnQKAqGNZXwn14rJK7Fwr3o1MGfK+//0YwCeoz4Rg9jVGmIsVUTG/aPQlWDMR0/Wg95Zkua76ovuCwK+ICThIAEGzob+rriraQrvv4PQkUUjJXb7lLOBcJEAhNClbXg77G8ILxxusb4jl5kSd1jjwdJj3hoN4BP6g3fd9/+lvLNyQMsXKue6zME+E5K0U43teTntqjnoyXAZDHDAOH6uf1jgF1HZ/sWm793mld4zA8+NwmrX0JV68ER1UtgvIeHnwhvGgEfb2AOxokxwtWfOK4w8p3tVyyu3fuWFnK4uj4ieMrweIiAwmAh0FzuGeDCUFLA/qEwptNFKQASrCXMDjVWFMPlOWMcGuksTyRcgVdLZUqHkiPPsUzYCA5oZoX3RNtSG+8YgWVdzhiD3PFRlL4q8mBZYUfI/VjfnriSsAwXbapBMSOlB5ONsgQyFTCvMRuG4sOHR0eWa/f83gbhWlPyocUHrZ15PNSjiU4d/aV28w6w6l1m00bTEV91e9dCXoEN8ynRJeUD+WDd3gYjPTecDy1wrwnATDtgvBYyj8r6XVNaU5nyGiI6YsNO7ajtGivlBpf3BYuZWcDX+3qjYUPEnoJbMgRj2IRNs0Jj0bMF05c0FxUf6PoE5qQVTWPRq46zNIlby/KDcYEDCLE4FlvlG0zNbBGamw1KcElvB5Ec1HCm92xBFcL4hsUC1bSvCXiN3rf8fGRDTBmj5rWk8LPaQelasVWVxtWRlHQPEeorlREZ+Zj63R7Gi8UgqQ1Vlastrpqs7YUbvBDNHKGq4jakPMTGKSME6BSY8w2FcYrMWhZZtK1cbHusQWyubKvIHOE34zV4lzeChrrWffIjRjQprzGbXgsWqs+zEjpTWjsj8YPbDgo2NduPrFM8on4zNzxLK92F6oNq65seD36vYH95Q9/LCWv76d6FNWOtY0N51WZQs5xkfgu+0fHvg0kOZSiL2VjKhwmCCcrd336R/QIxbWSGdj2hpRZKTt5zds0XgwYIvAqWJZykodZqed0NBRzDDxKRmKFU0pplKYT8SoppYFR16fV8wHkEr3xd66RUOglmaktou7CL1Zj02qn0F/0UfxCbfUTU5Qw9Q+V/aSYt25J9Pj4wJIc0ytey1aDkfIigKcmiq/8j/X8VHI5fJuyoPXIB+7eDu3Tc3iWMC7cm6rueC1kxZ8nGGDIT7jmSr2eYR6RV0bXNAncSMDvpGg2uM9vP25X93PCoYnkTPbV5zpDjWPXJqxuw2/Ex52XIVtQD0FatAnDkAo5o8saSwwO9Kf3V3Q90mPQgrmGctlTP/W6Zk7HdE99mVA7KM8NJKof9Ycm+VDqPZeJlNAwmM947jFuuSw+Gxnb2VuzQn5g6yshj9N9+DIySiAXqvwQwHf6wvt6pnx7Q5tDT0TfqAOyJEALou96ysZt6Y6qV6Zynh9x1+MYaDxZVccjwa+K1gwPn4lHZd3jwNuHXIRLvBqWLpZUF6mlk549PNBziYo1Krf1ZsI9GT//7FPbqBVsdX3LaU7Ez3yciYkkmSOSB4aSZ1qPfmHFG1+z/Mqd4Fn1F3IDdU+Jhwb1Ep61xV/0PZXjXfJUnSRfUb9kyOMxpMK74ZEo1LVMwzYl89lhxzpqZ37168Kloh1ITmExCW/5ieR85DPvGsaq01W5mscqi15Fvkn1NV4sztEXIfiJE2pTcARm0K/wjcHnn1pSNKcv+fPXx/u2kfu23Riv2VrtvmhfKMPwH4sO+oMXa8SvvX+Ep8g6cX2BNsFPli04+WKLG9AFEcIx0W1z2ztsurfjQvPpvWukc3nFry18gitY9IIUf8K/L+QR5XMKGsgE+xxzOQkQHU8eHCb2bPzd+PVTCIq6mEAIFBX1wbx5rE4K3KqX5XdZioOuhP9Hbb0ceCrqjyCdwbJySNG9l4FrvfeSecfhHP24DC556JR4xQAkn8FAIGIiohEse/bLQJQfhFGk9YXS2bsXP8BEAmLrsGvNtpi6lDc/EjDG5E8TBANBbvF+eJ3vuEBxsgSRbFN1KUHhZ1mdFmFZ26L3l3+SEgSKHnhp0jxxQnceKCNIPLuYOIorXZfgRmT9Kczp4jPnk/IS5yD6eE+CR0sCGtHPj9Qfh8KB4SRjzUHSTgYQ3TX78GnHfv6+lJ78PRsk1kQr3rLJ/J49bUqoHmdcSCWyfwR++oSKwFgYtdDLjACmofl/2TzwZ0NCDJD/s/6xPepwpFvYN7Hs4oCyRJTtSediP7pirb5i5VaFBxe/SqA9pEsnp+gLdcLz7EvCSMISQjrthZYeHOxL1pVgGwMY/RDrfVbCd7HscRBw2Y4AI4Vb+0MlmO8Osb6HEUZbPCKYSlAnCBxCljJx4wNCujNK/YYGJjhO8hKI3O3P8pRwdPLUT1SIGKsLxAMEgKrzjauAvfButIu5RE67x4EwEZWB4ATzltJzqlC7B2BsBes5QF/AyyIB7RTUXvrOh33Z2GscBnufe7/k1++HF+PA+8ILCWSR58YiYDAhZeuSJWJweHhgu3tSqFWvSSfwNEiVCHQZCHsR4G1QTK/ob0jb1R+D3oE92fuhPX3yb20opRzjDzgxPtkzkxKY1jiXpASnZkPrto9cQGVP/fHhoR21er6SX25sWOvZx/avf/hT+x//u//WfvaTH/p4dWY5O3z2UHRkavujvLV3P7H+zseS3Tm2seC6EwrpPCNlriDcUdtR7BHa9/f37NmkYOParUDh4MjH/pHNJVwW532rV6S8SmlJj7tuwGBOdZNVzW8psBgIlAcKO7Nsilu7FK6j1LqGRjgy7lguMfH9+L1pSn3aCVbwTfNI97NqL+72GdEwaFp/wr2UB34cjJT6Q+slpLhxxCmGDfW3r25Lga5kJDALb0d6x2NRqI/dM0J4N2OVXkp9LYXnAFsEJh6cbpwu2nF2zZqFTRuuPrBRqqQ2TZTH2AaDvpT+rvq+rRoE8hJKOkbCiWj3eK56STmorq5Ybb0eKJLgmJQkjj4s1YtW3b5l21sbdvPGmm3f2PaTIIZoDXmNtfCSvqGfOE5xEMZ+KCQnvsWJOAnF2qqVth5Ynqj6rR0/YhEPg092b9vPfnXbnn2R0rVA0cqVqspPeek9PECS5YbllH+7nbVffb5iP3l4z1aKj6yQeGqFbMJKpYI15wU/jrIwaXnQxfX1dbt185b93b/7A7v75resKXn5r/7tv7IvPvnIjoR3P/73P/aAr4++eGg/+/mv3COml8jbgdj5WIpq/2jXDXRV9TPHde7vf2QHrUfqy2BRzL161Ec+Ty9J4C88P7m+YcnNzSuTOlqCv2gg28ZOxHOek2ZN4QJByVnVjssei0lyCEZC6hqcgHB+pd0TMrvk6qTkdlbJJ0RnHwWr02At90Y3btoA48bjL8It07otfIWPRpHx3eugK70Emqt3eYg5xXfKh7axD9t/i/GyFdtd+zEWUB2MZapLSvOIkwKg/X3wdDr0oIiUNxZdKyh/jG6uZGneYBBJKu9JPmtDttP0R2GsA/E3lQFfS4seOejZKd4FlKk8T4F+UDsN2S2sj8sXeB3wHO0BeE4yVpJtQJpPp9fSmll6L/IqpL0p5r7GIAgkGAIGEyVooMcUUE9sbxxYMd+0R08lt4mWRMBYYdynt/hcAJXhCv9k4EYg56OXAGNCP7iiTX1jQJ0nPfFIlHgMPSFgIBgd7Frx1mvBewJiv4D/mWrDjQbihpYezey12jt2e+2bylo6muqFHEF8g9b+MzfYo7dGAE6MTnSd+DqiQWyZ7B9+oX4fWWnjgYb0TG+g7zAInW7JVN7QQWLanOoXqj/G9uCUI8qhrzQ+MeXe+brzsoTdkPx5s/yGlQv3baXwNSsl37TmNC+Z1USnM9ZSXzWnAw+mGO97Yab/PSeDXgLMm+6kbceiz/XkW/ZH6/+VbRfuOP9Edo7AeYnkC2QZ5tDLAv1I+3u7H7GVR1WOEndF3JOrErhh7gd7Nj05OiVg10lA/DdICdE/l8JOioDf0T2f5FckHywhpQtzmnC+0se7EhJwgQZBL1P0T4nLVYkSYK7Fks00+WdC9qmIpxsQlj2vFIeL95e0N3Z/GfB81A+XwfPyuC7wftQv0e/FPJddWwZ6yj+L4OO1QEhOwcdShC68z4TxCahr/I3eddd9/65yYA4DXJBQEpgk0Sd4h0905WXAc3IicJZO63HNtPh+PGE06HQGVm2U7NvfvO0Rdwn86co/eBxLc7bkKIGHfg0jmV9jZSG8x2qDiF+KvZ/Z3Gk5y+q1CMuegfjF67uYAkIU7MWFWQg5wt7W9dgnuLbw8TxEeGHcp++d/0QAJo0kNOwP2tYZp208qVhvpDk/u6kibyjdtHLydVvNv2orubeskXnDtudvWvKgZjW7Zd+tfd/uld+yrdIDezX1hlUT9+x4MLMjKeMo+I6r6i83Jmh+J/QzqkPUBvZg4lUAo4+uxT88Gb0D0D+buS27VbhtGSfg+rBCwCcyJITg1mspwriwnQoNEWgcqM01pt1LAZZjV8RZyfCylgGFf8kKqAFEU+8IR53Jqqys5mwU4PAUVJfO8b6EI/EfMebIiyZizO5toP5LFSv+G5fHqP8iCAQq9fdpe0TbNNZuhEHgUX4IFM74ecabFvITJWi1d7jGMAIECBTkaL8mdJB9mggqUewC51sImikJGadlL4eAjsbrKLhwTb91zX9flp/uI9DxrBscFp7D8IBh44K3ga8Y9AP3ygugtvVbrkjiaXJ6LFUMwBkUWFYpvF8XyvXtMaoX/b0oZA5E5xD2Hj/8xA52dyQ0qZ8llC/mwXs5KensYw28/zT24sGDYdMOMi07Tnck3CctXVmz3OpNK67ftkJtTaKLBHzhRfNgR7i05wEDcZlHOeXs9fTaLVu/ecc++O37dtjsaxzb1m9KxknkLM3JEMKNQbJsg9yqrc4PfTsB8zZdKFsxm7JSVvhWqKlegcKbq0golUC9u7dnPSnpE5XdnmXtcCKawgplSv1Pe9h2JFydzPW+2oSC3oFs6lOYi4YLb/CAySlfaCrKPPumWZjNTjUW6p55riIhVIIb3nXC3366Ymt2rGclkLOaLvqEpwPGFEkvyjPrK8wEx/MjEjVmxDcgUCMuttR1pPFod6VkDTU3VcZwlnRF3L1mNEdzo7aPAacmjOZpV3pPWm3b2Tuwk+7EWtOMdYdTy0hmzEn5wjjIyQhsOfBtQwLiUZAfXhMEfOR4wn5L/dSRUi/lwIZtP4GmkC7o3bLaV/DtDxONRVP8bipemS5w9FqwMs8q7uZaw0qVuk1VN+hAQc9zMgseJ4fDpKnHLNffM+sd2t5e0/79v1mz//V/+x17+lh4QtvE3zCecExlXqSAeu83k/bh06q9/6hhB52avbHxudXLB5oLmkdSKgniStDF3PpdK0sBL0xOrJiaulfUnVs3bG1jy+688qa9/sYblkvNbQyNGHfUVvXVyb4dnRy4YeW3H3xof/pnf2afP30mhbFu5Y07VlKebElISrGbpQncGXgLTDBcuQwQeBGQLsQHUn/AU1G6npc8sKLk5WStYcmVleemFMEXpcCiiM+JV6D6L0sT1XHUadtQaaS6g3PnEjKCcJ157qcJlMGHlNqJwst+fOEwdEU4NNu6obmQMxOOoTyONTcmTuv0nNo9Uzvc+KF75OtKr/oJAxd5cJ/+gZ9jlBtk0obDf0p1C7orYcQeyanPUk5jgzkZBDrkhATlB/7qGluW4MtT/R6r3jlW/DVPppKz4AlZ6Ueep56da04SRJE8ADzIeY9YCKe8nZehibru2xCg+1zDm5H3Y8r/vCK5QzSGGBUBf9AfvCaEq75gpGso/Rj8EtB0+oL267fL62rXmLorT+hMudixeq0nPGzY/uHZ1jmA+6IeohoLMoiAvEYd8cAcXoIX+Rvv8qGOGAa4u2ylGr4Bj096sMMgD8bJAzCr/Sn35oAHh/qIcsKjCRjNRlK4m5rXxLdh/oo+qB9q1ar9gG0Kt+74GEZ8JODHytfpasDDRs0d6+09tPK97+oa9dOzlOU8FDYEL5M8y7vif65fMiZeJ/pRPA3jPtd1jf4O+CSeqmd94rqJ8iZWCgp8IV2y9cK2aPeGrWfu2Xb+bSumX7PepOay7HCWt51hy9qiMROVo1xZT1NGQX6LwGWCBRM/azhOCscq4l81oVDDajnxwCWLIIF+JRxXn52jHZcA4+yjypjFwHm6ZJ65+KYbDuLgdRZBtdVVX9GdH2gCk0QQ6EBHyuclGFeY4j2w9NlYCp869/6FFH8HYQv3Hyn5WBKduGLJdEK1HM69f1niOTobxZQ+YPKhpGEJwzCx7J0o+eesvhEsffaSFL4RfM5dux7E87osLUJwPfwh8GeiC+HfZe+9LDD5ookega6cXo++hzfOPc8KO+Pt7t2n7zA5uB99Vwo/14fwDX8XkS/I7+Ugevcs0X3T4cjaByf26W+f2N6zEytJ6NEd33JBpOSUmDopqe/xlKrrL6kRfPff0T0x+HS1JgErsghHZX4ZOF/3sxTAaZ+rTWGv+ec6cPbs8ufBs76U6a6vSJQlYIpZTLdFdL9l94rfsbXsa/Z66Vv2evlda2Rv2lrmhm1lb0sYKNmtxj37o+/9sW1LoSilyhLi8iLUFWukNySgbogob2gOr0jgTluH6LUYnqBrGA6W1Mej7OJzexnBBefUD+xl1zD6isl0CsPQ2DAWup/MSvjSdYS+C8D7X+G8ui7AMFGig/P3l4/DVwXRvEVgQsBzARweEwP6vphLG0c9saraFx3nCDqiytM7bhRwwSNgjM7c1e/xKMgXQC/y3KnhIIJL2uuGHd0LVhQCoI+oHWN8CjBUfp/LR4XFfpIX/DKe11cNvu2BPrlMUPM6xuot8NU5za0U21cW+0F4ODx8pGfGllsjKOKSfkLYG3SlULD95WLbwCv3/ChUAgE5Brdu3bZ33/22He8/s48+f+QnD6iiPt/jgOGyLEGomtAc6qsdCMsF4an4/HAuRb33me13H9pgJhzQ2CalmGdKNatt37O1W/etLqEbZTg97Vklm7CN1boLmeS7uXXLbqxW7e6tW7a2vm2DdlNC0NjyUkQ5ZSCHu3B5U+OWt/poz9IT4Y+UhCmKuPCR4J4ZzZmycBVDBXObbQe47I9AUeH3QXdkRzuP7eFB2/YOj4XLUrykOGdTUlqE98T0GIkmsZ++lIAmwG14WbTDpOAlpjYwVrr0/GwoBWYgRVplSLFnFVQjbj0rqn+6fqIE+M2pBk6CRGdUCc9P2Cf9ZGgnQ/H23rELv0Mpcijg7Z4EVSm3dD2jPNPL1DGj9qNw9QbCE/VXUXM1jUInnBhrLnHKAauYx62ONTuao8wP4ZpvdRAtxYhAPZzCK+Op7rPqjyfEvN+0kWQ0eEa5XFH/ZfSbuAUtCbXISygJUnhUPxOOlipljVvN8qWShr9klULGaQSrzowVQjtKCtsgEgjeqsNwIgWmuKE+loC7/7GNW4dWyBxapbxnuUxb/IBeCfpwmsxZpz2y3eaK/XbvgX14eN8y07a9Xv25bVUeqtysyq1Zbj6yQmJiVeFQOl+29MqNoJ0nT+zkicrod7y/E8mMNTZvW6G+7t4M4Fk1n7A7t9btH/wn37OEcMm3YDRW1DwptWPRCM2hqRScgRTeQqNmt27etvqKeFUdjxvxVynIvvquhNwzRQ4nxYwJlybekbLrJ3hAi6BtKD4oZNdIuOqzZxqFNVGtWKJWW5qYl4w3Bo+R5shEcnKURr2ODVvHwWIHhiIQju0mbEXQWPqipPCN4ILCQJVVsGlJ874rGtI6ciWJFXTof+RVjLGfQIGu5FM/5eFxDJyOBMonizG64EYAjE05vCagiYIpNEPvpU95uurOPIKWck3Pj1RGRnlSBv3GOFFDgnXOClkblyRrdUVH8R4QkCeA10IEXHNFLSzXAZoo3NEk8zZ5e7iGMo3hgATQZgwFejWhsfS26TlwnxVy36rLNcZUsjAxOyZK7kEQtoE2csY/hhZMA6t1jYEw9dGzhhfB+57HJeD3VU/iJEVbFCJgrCJwXUfzfI4XmnDmwqKA8sH7wRVx9XMEbBWcdNsebDviU+61gPET+UBtAKa4J2mu+qlc4XOHh4f28ccf2bDX1Hxb8z6IgH5lS6Kf5sO4Dds2PPpMKJ204tarPgf8OX1YGKCcaGsi/G3SOVZ7S4EBS0DbyI/jCNWI4BpyXr9tabZAhnUCJroG/UuX1zxfxzPRBRbLcsmyVTNrVsms21b+DdsufMMKydvWHuTEV8o2mOftcf9YfzHjgBsRfp4HtsIeDUWPx3XfEnsr/4pV0tIZVBbz8HJYGGvvX6UFT0ZkA2IkITtdANrKGIc/AyRxJNJf8kMhX98wUTmbMfH3ntmseSIk0gT0KXR5iiDK82XTMtCdc2X5UxBDLLZSvnxCOZEKlPyXgdM60LEQKfIVQ50KyWFqRFL24Bnn6hEkargIUVuWteu0rIUU3g3zvZjnZRC8G713WYqXcQbLrp0C95SufOYlIBJeI4R35sYnvA74NX7rnzOQdksTkxU/GIDGXmgcvQ/Al8YT3tH12KR+HojFhPmd5fWVgIgRSuNIQuqHv/rIOhImS8Wcrd9Yt+yqUk2KvxQghKHTpLa5N0UspTQnSR4fIH49Hbzj7f2q674UVMZYTFVzLSlizgqOX7sEqJP3bfjhlyquLPSXVTi/JoaofkIAt1nW+sOstcYVW898w75Z+r7dL74portijdy6BHWE9aIVlCDK6UTGMkocTfab99/3fb4IsRF4+apjKV21r1d+x96q/IHo2Ka1+rinVcWZNCtCASCqYwSOdxDWS9Deo3ZrTPxYUBH6voTBw2HX+hI2KRkg0jk4AEN8IeB1SdnXsRK/KDidFEMMVs0vH7uvAoh4T2T4sRQIjk9CkMGjAIWKSPsBqH+kLMzVVz1d74rXDHttP0YPA/HZAIR1lYAEHXve/Pb4ElL81NDwyuXg8So03pHAsAjQPlwrUVbPGSKWgDNdjbe7UMZo2fPAVzdQzF1IWizjfD6RUSMujAV1lHKGkLZgtHDDv/g3wtRSpV/zhr3ezM1sbTO8GgPl7d4xCNn00UK7fAVJwiCrZ0FAzfP3OSYVF2+U+PLKpq9GM2curGwI3fPTlN1I3ba10uuWr94M+kMCC2M+mLZsr/ux7bQ+sv7g2N9n335WCm5VQuid19+x9Xtfs4IUms0aEa/nVpx1LTduuRL4/e//wFareXvy9JH9b3/x7+yn//5f2VB9XqzWJe6w571sx9kbwpmkVUZ7rmgfdiXMqb/TcwnAubKqQtyJvnUGElKFN4cHe7Yr+X4kqZGe3WsP7HDvqe2L1jOeE5xQoUlqLxHbwclJKq8ipDDOpZD7KlzCvQTwPOgmpFhr+MdIoWrjQMp1sythVf0/lYCGgj1I5m0lRTRwKQjqM9yT8ZCiX/E6mKY4acU85kFqLmFcaTjUvJfsgst9Xkp0RmNC9PikhFXkqIHo+kRz5mSk+Zmu2EYpaaulvK3lk1ZLjmwtl7CtWsk9Ljx4negH3gDkT2H9nuZ0KislXWOFwO2KEO1ltS5pk2HHKtWa1aVwovRTv5EE9XYHQ0TLWsQ4GEjZUTuzzG09AHZgoFlVuRtVtUn4mS+KX0qZ4QhM8D851Nim2VJQtnx90ybVO+r3vhXtwL79dz61v/8P/43dfIBRrCWlfqqyJvb+47L96KN1++kHRdvvFOzBVt9eu9myjfyB6j+0fD4rpWTDEvmKlMiBeycwfoOJeFdxW/UXTvb2LT1uaqzATCmZGkcWNIYJ8cWyFCLiWJwIR6VAN/ce22dSdvIa1/Va0co5jWHr0LoHX9hJ82NrjfbdAMQJHq6AcUICx6Wz/ZDV/3rd5hhxUAa7eCCGSYrlssQK8Fgyq8d5Cb0DLkvkw5bfcattX3zwuX3ym8/sYPfAPn7/C/vNLz+x4+OmffHpM3v02Y6v9HdFB4eib7jw+yIbixaqb6ZUsVyl5ilTljIm/GJbKXu5Z+2OGz+Gwr+B+momHHH+KRxx93TxAmjIqJSzkeSjlOqfxN1e3Q4eOH3WXO/O05onwgqSyuZYwwQBl3lGvzEm+HYAQPUj/hGG/RSBljXHWI0n2KIGzA0D/hgKpp7FABGcsICSLklAdSVf38IAjcFTQDDDuxND277oJeVG/aD8ojzBfE5YwM0dvHHgN2VTbwwpEdAPvN8/28I3Z587c+ekHbRV5XD8M/2FZwdGAqf3tNkVfM1t6kLiPfJTcSM8tnRttYHc2bSDI2Ka6D0JylcGSFS9R20pzMTPUZ1dLzyF2HvKeyIaR/l+jG3oURAHPHDMDa2Bgk/9OGmDeB/ZeiwOjuRk6CnyPc+MZyMb9YitIl5QPts611ebup2mn+SSFL2J82PoG0b1KBbS4PCh9fc/tfrrf+A6Q8S3WCxyGchpE++rxImuCeN8m4JwAp7psZAkA7onFuPmL+tZ4ep5PkqMh0P1g2i4x2s4qxOALIlyn5HMWs02rKJEAO2v179vNwrviobes51+UrxszTpCjR21YToTT9A4w3v6GuMT1Xk2X7Va+nUr5bZFd0qWWwgmTLmMN/W5CjywscbKeXYMiNuEMc95/QLgxZFZvQMPE+MmqbOCFCuMDhaxSty55ytzc02SGbEPOHYljqTXTM+DZe8spkU4V28Uqko1UPKxYvv+LNx6dP8FErmey5cJKCFkWqzYUWdgrWPlDcGF2C0I9cvqHKXrwsXn+U3dLs8jeCeq+/PKWv4MxPVCEYsXvJwgvSzEjQLLIH6f76e/6esRwngQDXtZPsgyncFcQlZQP1caY4rgZcBzfx0Ak/cYHGLIXQmRP/rRZ3529Nu/85o9ePWGCwhqSPj0GaAQ8bm8XtyhbWK+S94HovvXTTzNW1clr5P6GKYSGCou9m1Q7tknqGn8mgRfvX/UgyCCUgHe9UVTdsTcE9Mt2869azdWf0dCcM2SesjdlsNPHDxf9SFW8ZGY+pOnT6zNSprm7iLwLAQ2LYG6kb9rtwvfsULqFTseTkWoNZ+pR/iJahq1hr/LAKGVIGO4U+s1W8+v2tcqb9lahn3Ky9+5LmAUSnKkzxIC/h8NqA8KEioZXyLLExQPmjkWY+qJhuK+y3UMCEc7jyRoMR+SViUyvpja+tYNV9JeFhAEXImOGP4V4AxUNPQywwH3BvufB8GQYlsXTlf3YzgSCHHKyw0zAbhbpPrjVKHXu67kYwAN24hwTBnZlVun9fATQ6YjCV0q08uhKiF+XzAuSEhr7bkXQjIWRwFgNYeYGR5MckGoAXhvPmxbfu2WK/+LQDsn3RMXqpb10VxC3qR77AEdo8CPcWDVmiP/vvmNb9rvfOd3/ZhDX/nV2DuCAOozhD5OZMgXV+z+3e/Zdv1tK2ZY2Tmr83DWkbL3kT05/qW1h/su1LLFhWMBCZJVW9mwwvodCTm3pZR0Ldc/lsIqhV9t31hbsY0bd+yzTz+2zz7/zPpSptfLJdvcvGHlasNSE40Jq3iVTcvOpbx0dtwVnhgELmiigFvG+lKGMCrs9ybWax7ZXrNtj44H1j7Zt8NR1vLzvkQH1RnDrsbdjzxU+8B9VmaJypDRHJea5McugkvZOTgS9rX48UjjnJr1VK4UKAmvvbGu6f2xhO7WJG+N8YF+B88WpMxr4Nw9nNVZ+pLgesRA6M4lCIs5Sl9wRV+jAUIqT+GT8KSUDU5HwAukkhM/KFTFp1btXlUiYLLn+DnKawwKNSunZhJ4554vinVeSk9RSja4mda10sqaFQsZFY/SNfP5nys3/EjD0rQtYVdKmvpxNJXQSp+oHkMpic2Tpo9xbf2m1WtSOme65ltOVLaebY9Vr0nfGlIsc2wVKeSsWJEyLTzJFfK2Ua/Yvbt37dbtu5aobtgwJcH4+FOr5E9s615ez2ruaa4Rg+FZ86a9t/+2Pe1v273iz+z3tv/MXll/qLrOrbS6IcU+r3r11M/qe9yjhdN4bQgrNKYJN+gk1+9b/c6bVk4ObLT/0I95m2qe4k2Rl4zCYsBU/GuYXbX2vKLxktAtdPDx7hyL3j3RO0f+PTHas0K2beN+14bCpeNHO9Y+OLLm0YE9fbhj/SPxNCndafFCX43Fq2ZF84yjDS9JCcnulidGh3oQpbsXeiIspHGnbQePH9mvfvi+NXf37eP3Prbf/vJjO949tKcf79lnv3pkR7sH9ttffWC/+fl7dvz0qf3sh7+0D9/7yHYeP7Vf/OjX9vH7H6mue/b+zz6wfb3Xlczz8YePrNuUQim5+XiUsr6UIIwZXbUx8h4ITj/IaD5P3Xjg3kUoMysrvq0l05KszUq65g/BnwedkT096WlsJf8Jh9zrAFrV17sRTURx1bvuhSAYCv8mwtG8+g/8Yk5OMDYxPyhPgOI/Vl1Swlk8D6DTY/c6EA3Xb2SduRQ+NcG9CiZFYh2EXgeh0YI8+RvlSR6cjJQQ3Y3iGtBmvDkMLw7Vnzr7NfGnOUq13jndxqB2zPG00tdEtycCLT6ga5gbTpr9wAiv96kTJ624QUl5cg2aSoBHjCFs4cZLoVJqWVXppJmxVlvXmZ9kvgzQBTBGSPZIFcsBHbsEAgPhQLxOfet8QRWKgccQ4BPxLvQq6odnmpR+DDB+nTYr4SHi21n15GA6tJZ0OeniYkln/Gx9tW7f/Z237fa9eyozeB/wuhC8L+SV8Kv+/lNL5TY9mHEkk7nxtHeiZ8JTj+gnvcuxqm5ICPk7PHvab5qfBBH2gS9ewo+X8EA8n1KcxiBcOQP6UqOGDBLKId4f/klaLl2yLFsa8jfsP93+r2yl/Hds3G5Yp18Rjq7ZyWBsu722DSZFa48qot9b9qD8tm3kbzufmmO09bEMgG2Vc9WDvrgK6CMMH0EcresBbS7f/Jql/s//j3/8z8JrwcAtQITURiwBEF6Cnh+FiNLMdQSecDBeDBbLun4eVwrkuucrMCnVDaOBJiFChdf1Beu52B/d4dwOOxIAxMRyNrE0gwVxIt8QIZb14ZeBi20lf1ba+B7cQ9HhE9y7PgRPB/+flhP90e+za+HfOMTvn0Lwm+kQAUx28bl4vl5O+DwrJ/7r9H7wbPTbJ2y7ZSkxZvbynz4Xg8FobsdtEQ8JqfmMFEWYiCDon6uBSbwszxcG4QDC/lTzZNRqi/Hv2t5hz8qbEpyqJdu+tWo5CVrPKytoO31yHugjV2u5tyQP78PwqReBs/cu//AUjGgioScphpzZ2HaBnXvU6ezJi7/5cA3GdnSwbwP2AKeT1ptICNY0qmfuSiCrSqm/Y/XsulUyIuhYezXubu29pK38P5FQly/X7e69B7Yq4Z99uRGjgvlBuAP37OBaLiWhM1PyfcdHx88snSm6y+Vo3nMXUfoWYN8itI49eO7yvuTjW5kkFEyyaWvyfVazWkaCW5gHwjMr3yiRSVZO4yC0nPSOguj5C8oaTC9wkVs/c6UToFiRt69mRwC+UYaYQcTQ8HDAbZwoxovWb1bE6ROs8sv6FcXFgwvhmksAuyUQ5e9js1B3wE++0Yfy2ZqAksTKw5EUhGyhLAG7ZMOO2ifhCIHu8x//ma3fed1q23dceBjp3jCJa7eUEMZQ5Z2eqKC26qVzfYDSGijMIUPXPBzsfCSB4XawuilGimsiLof0H4YCDE70PYCySk9EZQA8T35uhRcedj7+oWXqEkJQ7IUPfuwhro0oJDmOkwpxzvE2jOjMNeEA4wl4EEWNB4aFEQGX1BceCFHtAVd7j35thRtvBPlxTXxs3D6ybG1d5SCQiAdJOKIMhDq8jbgWAfWhX4ITH86A/uOIxjTxCzyfGKivCAg4Otmxyivf9f6K5wlQN05kIN9FoQl8IW+OaMSFfBk+ED+BExGioxeBoWgJLqccv1euVGwufJoORONVPnhHMNVChhX+jE2kPI+kzEUwS0yljHQlXArHk3kppEF8l6kLbprjKOUSxgdHz0Sr6sKzqg2PnlipsW61esMyyblvY/jd7/2B8yniIUg2l0A+tFJKfZVriFYJfwdH1pdsNkiwJx4aNpcwq75Qm7NJzRPJAwjqHoBLCsJYCgr9mUmJT0sOmSEYS5Dz5zTvlKUEQj0v4bhgA1f6JU2I7mi2aB4MkkXLKV8Ulayh3EsgTwhXdB2DDG7zrIjiPJ12I0Za/aJ6qUxcqTlpgHmXk/KqwRKtU9+n2drQEn0lfgAV4BhC4a+ex3Mgj299iG9svZho3lWlmG+XJXwrf053YL+2RkHvzKxHW5QH2y1SqhteDlKxrFKtW6VW8r7HC6QggZvjMbNS7Isa8sJ8aNm120It2qTf+ZzlxKeZI6UarsUYd9VnKACa/0JU/dO46j6yFQpkv7mvNkhJpA7qu9EYz6mE8h6JzkhhFz0hrgNxGLJDzQXNlVRlw6p1DAxl+/xRyp6crNmt9Y59bfsT21hRXr1DG2oMMxK619Y0z1SHJMqtxqBYrlmxuiJ9bqp2qUuF+0PR+UFPfFD9VN+4ZRX1dUn9lhaO4tWSSSVsTcpvVXhWrdW8D06OT8T771pldcO9QSbgq+TqYUltq+qdtPpWuNc5ObT3f/SBG1R7o7Z9/EvhbC5j/e6hffHbxy5qprKsMk8spXaySjsWLUiOxHuQd8NEfJCk98/I9lp9KcIaw0LGjnpCZmhuKWdf7EoxV95HotXvfbJvr7zzqt176549ePOerW+v2703btpr7zyw+vqKbdxetc2b4gXTpO09ljIl2Z8x/PyjJ8KNkWWLc/vlTz/wcU6oPr/46UNbXSWI6dx+8eMvRKtSrsj++M9/o/akPC7I/jONcWbmnhZ+OoR4Lc8MlTGnq/gpb3zXPGaF/OhwYEeiQXkMhCj16mc3yAk39ZrwRciuDhJX9pgBLHhyg/uu0EOzUeZ1DY6I8SDwLmBe65r6fKryXF8QsIUC4wQeCtSLue8ndEC/hMMZ0S221UzFyyibctnu4MdAM0d5h3mJMYB3WNzUNfdmpp4aO9dXeB5dSuV7XAOuUTbPSI7E6CfkxoFdY9W3o1ZX/Z/QvAsX0Gg/BhnJKZGkm1J9GCPayZxFwW52V233cNNW6h1bbYhyaI7inQm+s6iCfAa4rM02AtEEYolxBKGXE0Ig+QTPemy54cj5Ch6x3I3DqHWkrlI98kX/C2AMGu09s4zmFScw0E7oJx59ePIEcpL6ciIaPq5bqbDpBuEI3vvlL+zRw0+ttrpl5dqZxwI8atI+dF5J//d3P7RR84lVX/mO6EI1fErd7LF8epYRLwq840L+JJ7Nc37KiWj0pKu6q0NTMZ4GD3Q5otxw2hQBZY9Fm+jnrGQE8A7whRJOfNL75064El5QVze0Rzgp+g6+VDTHbtXfFG1cs+5oIp4yt9uFN22r9pbkYj0v3AN6h7/RGIm+Vs+OPabf2DJBuyI+H2yVVd/GZDVkIIwGgVx11jen7+vdQA44A96hzW44iJTdK5VeOkEd4vEE+C4G6W41ILkmgyN9DLEAhEFNLaER97AGRuX4//49goVXBRcuLIU4Mp+CroGgiazqpWJYxXHrZEhU4nBVm+P3+NbHLXGCvUydJ6ZbwOeMfGEwGCnIWx27tE4vAeRznbwCpfjydlwXIAVkEwUi9Gvx8pfUJX6f9z2PGCxrg/8Or/l9PuFz0ffTexBUQGPhe+REQFNsS4EhLAGOtPJ9qBIkhuO5lRgjQdBHV4OzjrDsl4VAgO7Z4KRlu4/3xYTStt8ciGAP3WCwdROjAYLQ9cuJ1ynoocvreXpfn78u4LjW8aMvLP/qW+4aCzEJyqXks+/LfjMOuKrv7e3auFiUUrAp6lDV3Fmxe4W3bTW7ZcVUyQkjLSC4HWPvBG9Zm/1aQorVgc0zJfvs00/s2e6O1SUkEsUbWGY4iOrDalah3bNydsOOsqyKDCwvgZiaOiA0SJhxQ1VIhBchCJ4oAV/ltUXw04k1W8lKCA7LIo9LDQf0hxgRCgH5x9vIO+PekYh3OdhfF8J1DQdYoWk7ZeJiFoe/acOBlxH2A88WKlLkJLQQXC6bFw6JNo+k5Fe37lkiX5MMyaoUglDZjQ5/I4YD8hSg7APBXG5LGAoEGd5v/uZfW+nW1yXwcIRg4I49lrKdxgsB/Aj7ctFwQD8gmPAO+6T9OfUHR0FhFPL9mwLa2d/50Eo33jxtR7CfknqfGaMQfOiPqC0O0EgUU5R79mhKSD4F3aMtlEtfnAovIRAsr7/7qfBQ8+HGG7p/cTyDkxDE05cYolidGjd3LCsFzV0gw36IwIObgbeSFVyAC++PJEB+9NFH/ndNCmeCQH2u/NWC/hSw2pWT0pxO5aVMSQF340EwP+HG42nfBn0JZica//axTbv7qsuezUQT/KhGrtE36se0+nxtc9tSeiYvmaQ/z9re/p79+v337Wh/12pS8BK5ihG5f6K+NM09lWr5aUvfhRcYeUYd60ITMsUgLockS2JxEKSMdg2ln3C84nSe9OP7hsoB93ueI5hZNi3ck5BOGVIp3DOBVXDoF1He2QdflDI9SUgAnfWtr7yLia57DUAnUEqVhRqvOkoZKiVH1pxKcVf5Od3AxRoam/F5r3Ec92w2l5IxF77jOj9LulGDIygLyamfeACOBlsjMF5JMPZVQrOaFNSEFFz2eJekdAY4FcRbmGo80hpPPBWy6ku8hcpSskui6350oUmZLEOH9YzmcBoapHolpWQSqBFFHa+qkhSTUkF5CC+pJ1s60qo7BgQTzhCAUZK8H89YqEqoVx9z3CTKGZ5raf0tlVRuWQJ0QnmqfhwjiScJ8RnK07bHZxgkC9Yfp+2HH9+xu2st+/q9pjWqacdV7ufzGauvouivunGAEzTK+azyLQkfOcqxaOVK1U+6SJtokdpEfQqlqtW2blq1saH+V516bSuo3zBYNXe/sN7BExsc79qvfvELKa9dHyO2G1YbDRvOh7bT+dC6k4f29NNH1m6PrL69JhxK2sr2hlVWRCfVF/XtVWuLNz3ZO7ai3js6Gdivf/6h1Ut5++SDp/bpR0+tXlWfdptqd8967aF98usv7OTwWPR0au/9+nPJT8QC6NsHv3moCSmemujbL//qM6sIhznSbmutaI1SyccO+YrjiwnW6Qn80DgXS2XR7ordvLdlazfWrFQr2/b9Ldu4vaWpUbGNW2tWKWmOa0wqknOqFbaTJmwwnVu1nvPx+vSjQ1vfrFr7sGlPvji0fC1tzf2BffaR5mRWeCk8REkfqZ8yTc07aKz6GozsHXSkTCWt15/6PMomRUORpVQ/lHC8FzC+sd2AYKe+2IlcrpQRTqexN0mHIYCnG6l0jbIIjgh4wGYUf/UB8whcSqvOU+aR3om8FFiMHOuVpPo6Da/Cqw4eobwyyAJQJuXpxhWlIO+Z0z+vq56DJgvxRCwCHHSaiLGAuYcczgykblgaMQSpvQR/PBaPSGsO9Xua+2XRRfFRB+quutLm4F0VFZbPb9o8mpTdcFAsjO32dmu54YB6YehQSgu3fcGEvqB+IQTSk2iNnmVLEPJHmpPumLMxgO+NRIfx0ONYTm+jAO+S0cm+5RosipSCa+KZrsxjWFedMayftA5F43JWqd89x892njwU757amuZdsRTyaz0/G0qu0bhz6hH8pvvop5ZfEW5uvKI8A37ix/mKnyJvZZBt6GNd86DHkp8i/gS/RNbimEZXoMO68z5yD+/G+eBIPAdDQG7jQahwh/2lPmILg+cd8f7wetxwEAFyA3Kbn9yUzlslvWL1hGhbMm85jvwVLvr4Csb7n+ndvOSRzXP943KL+jy6tsxwALi3AWN3znCgS5KLAGRWeMM5UP2TDHyUngtkgDDOvqvtm35kiK/qH+zZXMzXz45VJRCIQKDUTESjLSJ/oskmNiJK7wkk9TPZ3RVA+SrF6xFUJbyxBOLPXgoMDh0sJkaAQzL12Ad9EEsMO5bHZSkOxGnj3OVGLSNBN2ldzauuhI6JBsKtmprwhjsRWxg08fVw+OYyuLxtcVhWjwh0Rx8nT/5rEeLtWJbOg67F8gi2LJDIJ7z4FUFEfPjrKZwA8eunEPtKnWYSvjiC87Iz9THKil1YrSRsy6SsN5gqYUgIH/jrBHUU+wq7+0fWOWnZ0VHb3hMjHMzTdue1W/bWNx9YUUQeIepFjAYRMJ9Qpl2hjvVRfIyC3lyY5F81MHeYRzBQGIUIZ1AqTDaqQfDhexwI0NQVU+1PiaKNcFa1tcIrdr/8LXut+DUxLhFyKe3QhxcC9Ye754nYoexNNODU7zpAWWkxTM6IX83fs7Xs10SbNu2T1ok1Uf70jJ9JTX5LJgPzRuzKvxNv4Wbhjt0q3lW/nBHnq0H0UYzKz/xH8YiBK8FSJCZicnEAF3wOP6eNuMthSJgo778tAO66IONjJoVLcxoFijlRqUkhlZBK2xhPBBoCkiG0/ocAN3IgVJ0yZNVLjNZd/GKGGFYUnBmHeBvgivig5sA5OJ2occJ2Eaf8WvwZB567+F5cUKNcDCOJDMaj8wYqvxeu5C8akYBRc1fCzb4Vbwn/hTcXgDGRwISwFRdQANqPoMG4Be6PF8drOuz43MQgEG9bXgL322+/Yze31mzcOdIkyrmxJS5IQUey6YKtFG7areo71sjfdlrhfdCVcPf0M2vv/MaeHv7cDlofiw70NZ+hQxL+EORmPT9CryitIbP1ip3s4SJ+KKWxZBubm/bbjz+T0vJbP0IvIQErOR1asy9lRUwfmX1a4WjAktVGh6pjy489ZGV/JPrQm6WlSEphF1+ibwso9VJW2YKB8psvVETrJCBK1nFvAwm1jAXtQwEapwIlRiqB9x+Kiiv4ooN46MwzZdGVpBsfqlKqUKo5ChIhsDuSUC7+In3C6tlJsBLOXgTGSnxiLOETb4BZuujCbnsk/jHpqSzhpu4xB/EYoL4T+lNCsm+PGE/9qMOuFO+do6ZEPPWxxhyBNaW6Y+SopqS0qF0YdTgJgaCmpSRbyjRawh9W7NhOiPcI9BN5j5MkmqpzZ+czF4yr1Yo/g11ArXIjRjGncjTmWQm9ta3bVisXpBwHxhKoXVYyZ7EeCMmZ+djKpYKUU4xMObUvYe1hYCDLa0xWVlcs3bhpieqW5TR2g/1H9tvHKfVl0W5spG2zNHPFu1AoWm39lq2vsndYpWiMcrqWlTCNZyBx+QuqV72B10rRj9UcdqV0SZGvl3IeryFfrlm6vmXpjVctvfWWFdbuSvnkdI2+Tei/ac+2NletUc7ZF59+YD/6y7+w9hcf2Ic/+Ut7/IufWHpfytX+ieWPO1bvj+0bD7bsxlrF6lLSX/3aHWusVu2GlKRvfefrtrouZWcmGXSiOa36jNX2ueb8MJexT/b37eNnTetqrNoa375obWF1w27dvWVrqn9B8vDW1rqVVO+M6MCrr9y01XrNqlIQb6xtqq2B582M1WtW+9kqECbrdJS6vgKe0TNJ8SvEePqIbSsYOBqNhuVVTm6lZht36i4rZ5MTe/1+1SqVrJWqefv9P/mardyq2cp2zW7dqVlB9WT7TXs0tY7wttfp2UjlQUFHNdF/FozabQ+ymSlnbVXyHbSo0x/aoCtlUzLFCM+vmWYPfSL8n4j/TqDJKMDQCeFZIiMlW7IgXgVCp4CvgP+iS24sUD2mml8ETURxB/A0YEEwHc5b/a/8p4FhWA+NVT/mUYojLpUPM5hyKQMvBzxiPOZCNhcYCZTHKWhs8CI4rSOA4QP5Vm0CEF0Hwj3waCrdYqBnixq3FY3XuJeytvSZAQuXtIUyWMylLfpEWxaCBU2yHFmtcmSlQtNO2nk9sRyg5/P+wOc1dGpR5owDsaHQd/B8o4xzoDZxIh38xrcTxPIgaKkbt6mzIOAhIz0iqk19uaYZ3xt3rKcZu7hoc2t7zV555YFw6kzhxWCA4YF8Gavu7kei33PLr72m8kPvO8YQo7uup6WEe530Hc8CDFwo1vQLsliwEKE6irZFdXcPLXCfeseMBgABeTHeZsorelAXfKwjROKv8rikH5cDnC8hPsBcFV+lb/Q+nwiSCY2j5g2G+1NYUgbyCX2IAeG0TpcB/VDAU0j8T3R6GaT+m//bPzrdqnAelmfu7QcY3KIGQwyVlWCPYirFyY+QU8EIvOzeS5yMbPrs2NLr655jaqxJ35lqrqjTcUNV57seRTot8uzH+T642CHAZUjtoHtREDkYgq8Okhh03rvq3VgfoJTiFlUqKD+9I1lXE5OziVn506TIq63K349f0SBi/QzyDyZBUM5Zfsvh8rpc2cYYuEIR+3sVXMwzREr9m0wT1urN3PW/kAvbAMTfCb9H+QQIfXafywGyhxcEp8/G3uG7p/B7eOO8wgBR5ghGd2MKiM0icNa/3vJzl8kGoW82CSytKdxGw6wvAxc1n/fQIqifcQsE77snbfvJDz8SQ09a4+aGRjthWzckLKxUNU1U73h7vgJA8TqRNNYfziybkQDn+V9d/7CXX+6j/pw2T2z85JFl17ct09gQAw4MB3zOjAVRHYLvftyhmADBEHcGfeWzalvTNauvvColYMOyrFxdomg/1+NAwOrYo08/tE8fP7VXXnvL7ty958Jg9Pwyj4NTUN1YWWfva6MuRpSG6BfsSAyxkl2x0awjgaVrKTE29zpQHzO1xOa8rQMR11avbbl5xqT2WGeSsc3CXTdInALtl/KOsJuUcBWHqI4ofO6aHlfqVCb7zmdihvmNB+FFshMdk0DgHgoIRwBCyoLHAW2FDuAi75b1GPxNexwAbtSRUD+eSjkqSjlUsb3moW9VYOWy9/QDy1bWPLgZBrZhp2nDBFsVpEBRX/WjrwYILnocBO386jwOJBS2JMwrL19hV11dWP3sx1a6/c6phd7bJIXXoyuHggReA75SgWAkgSXoX1ZmJETpGcbZM1R7qDNt8DrrN2PNyQaFzVdPccFjEyg/P0M6HCv63RXx+EqB5ydhRzjgZcQAwcxxTG25qPhPbLj3qU1Odqz65g9O2xEHPBzIP40HxYIQhzCC0s8WBfp/EZ8QCGd6H8Uzvg0EcJqo8n/6w38nmUDKo2jKYDi2NMK3r6Sd5YUAmyOoX7Isvbdlo+MnZieBsk8E8kldwnStbLn6DSusPLBc47bzgEwCw1Qg/DaPjqwtBZJ6so2BOAtZ1ftGNW2vv/6KFOCCHe5rzuk9FD+CBvJXSGrp3o5NRL8mOSmQUshxkR+Jv3iQMuERCjdjUirk/bjArWrOaoWMK9Rdjs0C16QK+AK62g3NVilqoQR1+mgy0dwQpZSsAd6n9CzHwpUTA2ta1dZSfevO0r4VgT71vcBSPthMwOkM3WTNy8cIh5uyr3BSghSmnJS3sZSqvK+US9mcS6Hk+Er1KePqvFL43R+x6CN9KpU0Th0oJftWTkMn1iwr5de3ECTSlvE4EBJaswQp1rhKucnOeu41gMHE6YHwt3e8K9zOetldj2ciWihcwPhQaWy663WzI9xWnnh2tKUgtrrs3x66qz7uzSio0F28LTA00kEcS8k2kZSUODzv+1J0oMu+jYZnR1J89RxbODJV8Ri1f3SyZ7/Ye9Me3C7ag5ui6fPAkFNurLqC5Gffd5uiUR339uipDhnJuIxPXv3M8XZt8Xmprx6TgvFi5TeVmFhOihPbJPCiQh4UKluq3LDK1j2r3XjF6rdeUXs3bP3WfWv1xxKV8bQa2gcHv7R8YWr3b2zY7ZubtrmuOaQSMSD5FjjO8ecowXbHg/vlhXNZyZaNfMIebFakdM9tZbNs9+6suR7akxKR1RzZltxxU9c2t1etJDq0vr5ildWqFSo1W9tat0S5ZsN01bZvraj9ogkF9ZuSL7Ix99SX7h4PMqpjXZ4ME94sY43JiHkvWdqPPhz0XIGf6Dp0WoOgOSZ+R37qJ4L39YVfyAG+Qi4cS+Y0nwsYs0ZWLqVs/WbVYx188cWh9dp9K5XSNtX7uY74iPIYaIzSpayVmO/iF6MpQQ+TGhvliowvXE/pfYmuKkf/Can9SEXNc7wmMGhlhijZaofyzaiOHlCUNgjpA68D9b3a6FsW1KHRloW02jjGeIWxADqrcqCDeBmyDSGD7qP2+lYB5ZOhzdB8ve+GQeVP/bw/GSjKDq9xcob3LTqKPyOaQPkqZ+RtCbweEhrbkd4rir7kxS+InTBLY6xLiq6oDOXheliopJM/8YFILrfAdzNT2zlcs26/Yq/fbwpnMR6ig6meoccBJ2CwzYUtP8xdPMcXaboPoMojkCpyAAG+ve/0/hnMbSj6nCTORkweow96Dz+STHNLPC0wvED/OH40TTwF6IeuQY/mo7SVinfVZnh28D6xGX79q5/b0/1DqzUwggW8DqMBcgL8dDbq2PH7/9Iq974jPnBL7Vffqr7IYdNhW3WqBKv/tME9CzS/xEudb6rf3Yit1iA3xfnlHK8Ij3mAl4D4QlQnlTtq7WtchdMrN2wsvs5vN4JAX/UedPecQR88agfbVM95HKgv3DsAucNxUm1zOXjmbYvLsAPxwKD/JYsrfwAeEHgcqLyo7srHDSt4yNDusN68S+K5uAzHSBJU1Q1HCzIrEBtlIW4sgccQi8Wk/2JJj9LgtQ2bbWzaTMqzE42DfZs9+tzmu09cOBwQF0GQGqoT9tXxRyLih2JQvYylJI/Y/lj3xCjFLGHwKRHthBgb+Z+VTQ7+3zk4rddzAALgx5uIuJPZrNMyTl5gMIJ8g3RWXlBm9D2blgKdDb6X8klbrWWsXNQ08R4MyweByxrYEAkStBtLLZMZghHCWf5BOoOoHi8HUV7n81wOy8sPQZdG47kdNCd20A5cVk4h/vxzymGih/h5Oeh+RBCiv8uAwC9E4L3M2wAQDzDJaV5mLqsxkjBYKoqoauyeVw0AC+d1+i4ClLeJmDrK9EjCDhGeOVIxJxxYW6vZu9953RorTPTwha8YqOpRa+JJfEpwdUEQgy/zIQrwZPeZiJIU2duv+HjFP/FSAGGXeOBMSnjbHosIzefrtp55QwLwthWzNdvISEHkSLYvCQgsbQkXh8dNJ9R535MXI20vALSpkq3auyu/azdz71iLgDTTpEfxbUt5g5m3pBg+loI2nmRtOKrY0wGuqzclZN+zfKKxBIfUI6IJbq0WUb8uJNxQkbIpEYljQIRxuhjGeg6gcRKkT8tnfDAeiDG8MET1jDGpLwu4o7MCghdBtI0kAqrc7UmwdEQ+339uJVe7FlfR4wCz/KonGn1J+51Ri35PXfHGjfKikSQO1JfEasVVNM3B74fzBYYvASY4G/ryfnceSx8tPAM9CvI6XybPu4FCgsSyutMuBI3MSihgLYGx8N1Pk1gyBm7I0pzw/ZtL2utGDtWBIxwvgNpMgLij4yMpoQX7+JNP7If//t9JhNhVe5Tv4lySkJ86OrAV6VKr8zXLlTbMpIzZqv6KNwwmHdvtfWqHnc/UQyPLNrYsc+sdm68+sOFcavuzD8QjMlZYvW2J6qa7uX77W2/bq1K0auLvO48/t08//UTCfEtseyBFRgKXFP6B5JFhecsqia7lZuLrEhrFYowjDlnpxngxlDyBQrkuJeiV1ZxkhKJkhZw1Cklbq5ek1Ab9795z6q+htEu2iByLjuDlkJCyO9bQciY8e+VR0FiggKZJhdLzmscSjlG+JxjU5lL0x1M76atbpBAVre/bBli44eixnBRBPABSUm7nKSlgkn3GyaIbPebiVYlxz2NLDDvHNpDiI/XHsnMJrSwjCw8qebal1CWs1iX/SLhPYyhQnihi9U0/JpEgYSiPJuUjt7pt2XHHOs1Dp8dCOKs21nz7yMC91KSvVRtSpB9YanBik+auBxEsSEHBUNLT1E9OusZxlKBwkhhFEloxVOTm7F0+8Ng4fn49xoua6iBlrZIc2tbGim1J+eao19ZwZsednvUOH0tpVZ+Krx8nV6w7rdha70N7c+NQ/TOy4/7UWtR175E1j5V3s+0egijBzZ3PrSm+3lI+4ADeIr29z6QAD6SsNKxcW7Oy769e8e0v09aOzVrijc0d6+jdcb+lsdY4SMGrqM35bEn9X7CKFJ3vfv8P7J/+H/5r237nu/buP/h79p1/+D1bef01K9y/b+l79zwlNzf9lAK8QTwwHfMqlphnnL4g6m5JvLY0f6aHB/ZaLmevSy7N7+1Z5tmupZ7u2PTzzz31Hj204eG+R+Q/GkiBPNAMYQEyBp6vlMVUSQocRz6rrVav2aRcUip6GvNX/TyLyWKcBsJe9iknSATCyBmoThM9y1yesx9e5ft3EvRIOJsSorPS7x4rUoyTLMRJWZ8J53uc1iAeX9acSKc0dzCmFTTu1ZyULs0DylO3YBDwkxdQhggYJyXf99QrX+bEJK+xTbCoN3LjQAB6Ue3F6yAZPSdeTXnRMzM9wnaILHjOtXA8olXeifgZZaSELwFt1jUULl0jOfA8PI8FRXhVBCh0GD0YCPJWihRD5Bq2WPHumPHQ75xoAtIsZom1UsJWND/UW6If0qcw9Kgt9DFHM2IM9CCJ/g79IzqhNkxOeSzpImA4wJDtRoNzhoA4SAnHmK86YRSIABk6AozV+k/0K8BXv6b2IMvT777wEbbVvZzpr9BoQE6cXncsOtHyLVZnfUbcp7x4a7lSd6OHA3Ow13ajOfyo9+R9j2mTbwSxiACMrXhvcsLL2WKGaDBGbfFGtoSSD0o7iror9Bj0YzAj6CB1B2/DNgFslYWHZldveZ6tZ+JBH/7Yhk3RK/F08kkgt4XguA+OLeTzokBb/P0Q7y4D+hkDEH1A2RG4N4X4y6KM+TxI/Tf/dzwOgoxOM1yOTw7eYP7GE+1mghZRnCs+4fiAdIl+QpXqWy4jRNsVYf5iR4MrgocFSuxw3ulrQsxFYAvCeQn8U+XTHBtRNRNwZhCRQlRGgFDLOzlCzMvA28Yz1BMiBpKCwPixY+lD0fDG8N/zgUBGEDGU1XNAGZpw7jbk+an+EBiMB5qwc+7FQY9frPvytlzVRh+Xa9Z9GZB39IHg9IdiKhoXBJl0Nu1HEZ2WH68H74W/eZf/I/A8488K/FpMqfNtK9H78Wf1Nf6bkzxQpFJYxWNlXAW+8kK9sTBf7xWHAHuDDy8utgFg3/us1XRL+u5hz37ys8cSsPL29rcf2OZWTWi2iBhfLfgYSWBlby2Bs0DhrFuOL9YVKzJ9dt1+iwPv8L64j42ePbaxBPrCnQcSyBdPDQieDJDeVC/ODxfBnNY0y7f07IqtZx/YenrTMr1AyfAV9gXlZxGu8jiAAT5+/Mh2nz2xRj5p9994xwNgLUbhR9hDkQtWjhfK0/yMPA6Ilk8Z3hI956t2ybyVE3UJk2P7ZHxkK4VXJGSs2GRestXMPSultyybqNhKYsNWS3dstbCl9zQYMfB6K2GphonFLdgAjMYt3rQx7nGgOoyOnvr+uNKdd8KLAl33OAf6RFZm+t0NBEq4qkdzjGus8MVjJADP8zhgJd6t4eqzxVXiCMj7RTwOMArMpfiwIhkweOGUhAACJXIyRUsCN66FBSl71D+hOpbXbgQr+CiMMQs6/UWfUjb44XVxq75wKupfXf8yMQ541gMBqa6+Yrb3qRt+ituvShCQEiXccU8I4RaRmaPVAc+XduIh4HxF9ZOCSV/xHl5T0OpIoWYFgP7jveHRY8fDTEl11Lv+nNpPOX4utdpMH/rKgfo1EmzgZ4wzQ+kKfHw8dG98/NS9OVD8F8d7sP/QBgefW+XBd9X2854Kytn7zY0m6lv2TcaBfmdvKONCkEevQAz8Xa+XlN/iRY8f3k2ofduiKTfv3JMiI6Ff9eWse/ZUR6fnUA6BG/uP33OBq1DdsurGG1KuNBc1JhnJDZmZxl3FjyRojiYdj4WQMskUrN6LQKZKVQniKcnuEoxZhasScEsKXf/QuuIvHz45tmdStjAAVGsET5SCrvnPEOK635tlXOlKjJR3Iq98etbFXXokMZ5xlMK7ulqzmyVRTOXfSXCCyNxX4jlFYacjoVR4kEtJSRFe+YqVxpeTEspS+pkDMyn47N2mjQMp8gj9Q8ko3O/7EbRTXw1nNZ/99BJDbJzMWk5f6qmhtVNVtVe3UVzU1y7n8JCUfng4x90W58I7KbITBGn1kB5yHBtPpXAmNSdFsdOZYFvCYJ6Tkpa3UlYKjsYL2W6WrdisuOZ4eNJsWW849rEqMr7jnmSHoZLwYjy1ihRr4pi0WycqGyUiZSUp0sQjmLV3rdduqY8L7tLNNgv2/7O9IqG+yeShEXO1N+GGh2H7xBVUYiv0JFMSrDAtYbxMf2pMOvp9dHTiBh/iP3bxDlAdkSXHiZp9fPKq1ZIHdr++b9lyTe1EHJQwzYq56obBpNZYtXylZidH+1bJJqzfR0VLWVVybfPgmY16PTfO4GFAYLqc8pkzTsojiQyr+ZgU/S+or6fDljWlqA/U9sRIgrkU37zmCG79A1N97cA2q3hIIgednzfM3yRGA/VTsla7POk+3hcJlFK1BQ9AFwaWpJlwGOP/SP0yPDqw1OGhpbtHog2HNtR3T0f6LTroJ3AI7zGU4/mBhwHxOUiRnOlbV1Q2W1EkhjiuRYGCcf2H7iA39AYqU4ofLvuu3Gp+kcdYyembPzeRPD4QWqfU/1kbaJzHBADU74H6K6U6s6I+UXlTyTkYC5I50RSNUVLNCo5YhCPOXVknFgATF8+JpOqAzA8dgaamxkqaH8QWYFvDWH2WwUgh3OTYRQCjMYYMD8woDKDdxDLDWOI0XXgJTSKqPddS6tcsMqHGDC8EDCJuaFCeeOT4+DLEaiqeQK6HkA914pbq6PEJ6CPV2WOyiK7xnTqx8Jnqs/VINFPlRap/hv7TPTwsMA/g4ZBQPxK8EU8EyvBYDl4PvdfJ2LNHG1ZqZO2NBwdCC2IcZPw4a2GPzaBvqgM82WUV4fIy+QBgAQn9KSMFPqLrPIkcCC4QCJnf7m1AewG1abjz2NIV0VclcIh2TrqSZ1RX4iA431P/DiTjHAgX04UNyXcELA3yGLf2rb6yalu3JH9J52SRCD6Kh2BK9cYQcPLbf2Mr7/yxZcoRHw34Ix4HxCeiL8C9SedYdRqHngUcMSu6JbkHPkdecX7l8opkxUB2xYMiuEfe8O3ZoGWlm2+Kr4s2oYirD/rNQ83/I70bbCVzA4Le4zftYCECnnuuHOH+dT0Ohngc6PnA4yDg3b4AsehxIID3QOcDmS8cL3AeOUT85pz3IqD6IyO6ASmUadVlmgtCK/8lcGIAJpJC4Jq7GceSsrrwOQcgWX3VMpv3JThtS+CaW35rQ4xAE0oVwW1oCqMRoiTVuaP9A5t1RdzFZFITMacdEYi2JuShBDrOWRfRfx5chthLgWeFxEmMHFJCqT8K4LKjFZ8LC00/B5Sj/DGkcPSKGxPo8RMhqpilm3q9z6/K5AwYCx+jS+Cqe8+DKO+g/ZpM4roYDRqVtDXKaTtqixDF8/8SZb00qEyYAgIa1sfL2xtc5/4UZqXno2vXAfAh/gHjz/LRfTGsSbvpbjxzgtXkxdwrFWvcaFh1pWC5nAj2X7PRAJhqjNq9idWLSY2TBJGRFGCWp75icMYlptr75Dc2evrIcuvbltu4Fd49D/RWR4Smq7mcnq5J2FgThdm2zfxbdr/4NSnZmguM3wJRvAxYzVLviznjRhJeDAFaMh70bU91OtacKlartrIqusOziwCR1HyEWL8obGS3bD1/1xqZe3av8K7V06/Zeu51e1D+pgTLbavm1u1u5Q3fhwZhjhP1U1DZKAl+BJUEpOsCebmQsgigs6P1GV77MVMSolkFENENr34JgBZ4n391uIyXAXELmJvHCKgSMguaP+4qqXZW18QnJkGgJSCa4/5XeHMVvni/ojGR/hqA/IetPVe+XeHjmpgtR6llxLR10a9dBjB+xjIw9KiO6t+JBCOCRiF8Aq6EY+SRsONCJdfc4CDhqRzuxxSwyu0KYSgoBKDZB/5xvFVoTDgF9R8fFyLDPE5B/YpABW4uGpcc9C6GK1d0YysmEQQGGynotGsJ7vvpDxhnfL6fv+9GBbZgSHDa2L4tNlm2+w8e2Le+9U1rSDBE+UNxxoDTffRrKTZfeBDKwvbrVth6zQrVbVuvvmIb85uW/uzY0pIZMlJ0XTlq79nx/i/t4PinwrMD0YWUFcqiEa9/2/I33vJtBYnDz212+NAF1NzabSlzOUtJgPzW21+z7fU1q1ZrVkiOpSSW3ItprjE8mpWUvQSttpTI0djKGjp2HLBajoKZz4rnCxeod2429GMLU/mqZaU0gseShzX6GgOUFYn/GNA4zrCfxBNgboUZ/SXlS32JAMjpC4OZFNG5hFFNi5SE3Oxs4NuzhrpeymetiCdBturv5MbCKeaJyhoOeqojruRSpFFyJPdkxLO6cym8866NMKgof1Ajg3IhpQwDAwYDz1/0tSu+0moea5yaluJ0F+Gmb4URj8P9u5TCXX9i3RZHpvUtUVpRH6ivM1K6e207Otb8qG/6qQDlhJQrtbXdkzxRFG8orthUcyozOLKC+GaxJAFa1+Blg5M9H8eE5D+E33xt0yobtz1Ao6kutUrBt3rQz6NM1bqdno2Pdi2na2vr61ZbWdOcCeZqUdeOBhv2ePiKJW++aqlp0zLtJ7YiBbW2tmk5KRLpcVeKa0tFSlAWPubqG7axvmLltMZorvFgjhY3NMZSqkYnlpuqbzGOjITDwuURxo9M0aO5N7buWk5zqax8V9a2LC8ZcCB56vCkZQc7D62zJ5717Lf2bP+HUh4e2ezo0KZS2vFcZM84Y3dligE00U83qtWtsLFt6ZuaC5ek/PYtS6u9IykOJfHL7dtV6+UTNlD/JItFyTK42qc9VlNn54m1P/7Y2h98aJ0PP7LBJ59Z/yHn4T+zcb8T8AdoGAo+hk3hDNsSksSkEQ+e9ftqT9N6ymso/EB+pOZsMSCOgJ/hj4En5IdTKZBDTQsMQxinjg+GtnMkfimaxkr7sFyylOZbRuMzB/fU6x4XRO9wmhFbEJhWrmCjgAvEMTxmhwpR/VS+6jhGJp8rXym9BOcc6X5kwEirbIwM1HOi8aZc6BvvoffQDurr/EhtgJ75saeCcb3ubcTrQAX4Nc9Dc5gtLYH8rAqyQo5xRcnByw6+mtrAKU4T9euQ+a9LvB/BGM8GlZeUYgovGCt/8sYDaaQ6jpQRaaK6pVT36DjKCKjvYLgi3E3YVumZ97NfVxIGBAaLjvgPCmfIky4Dr7/wn1gmkUJ/HgKPBGQ3pyteiq6qTkPhkBsNwjKQqce9E0uXpBSHPB6aNRiMrFK5Y+vFG6Jp4q+qLwZzePxHwsc///O/sKdPn/l4EAyXbU14cLW/+LX4w6uiO9tugANQjoMTqtYs5fxbuMEWBdF0j6nDQoD6mm2H9C2eVnHvO79HkEfRIl/wiskibCdFUYeHsBDSO3hkxbrm/qvftmypan3VbfejX/iRvREPd77rZZ/P60VhNgEz9f4S3vtlwGUV1Y1TLpA3zkBIIh4Ed9I//QhwyIGvrqDFL74AIPAmxRYTI00KNQwmmSjXLd2oW2pr0+aslCj3fEPIs7klZBfhPWrZ+Om+iH9TQ6qJzZm+TVVY3DKIWi4CEyL6IryQ4SAChBgxXCN4ogTahAjcvNMOJoTafl1wInIZUC8vRxOkJMEKxpgLXAndXQuDBeXi9QAhviovAWWhMJGicvl7ZR2uCZ6Pf5iXuMGpuppfKKZZjWdX/Ixo0aclRWVeUv6lQ3LJDRemLoHT/P3dqJ7qh1Chj66cfvwaY8h7F+v2YhDkwb6qSV/CFi6BwpGEGBDn/H74yY7t7R3bO+/etxu3iXoevPXXDaBVQUJgUWPEyRFYjfvjpB8btgjBTH6JftDcnZwcWfu9n0rAk7B0847lbt+X4HjGVMgVw8pwJgFilrKDwdSORvn/P3n/1WRZluV3YutqLVyHhxYZKauyqloB02gQM0YMYMZ542eg8ZVm/ATzQfhGvozRhkYzDgYcAj3oBgfdKBQKVZVdmZWZkaGVa79aC/5/65zjfvz6dQ+PrCwAxlkeO+69R2y59lJ77bVVtwd2q/RTW83ftKyEUY5KYxXC9/qj2CxlNmcBYo+vLoJ3HD/Ah9988Rt7s/PWbkggenD7upVFqJedHX8CVDTGhONwskK95D6lwmBLEswflD+ycqpiuXTBiqmisSeQesGIYDKsjAcFfV/4Pd4V4sEk3V19yXx8XyCf35uuCCdpUyRcOaieHvFdAgXMCXdtVmPBTzwNUlKKVLgbFdj77K+IsbqQFgqZSwHGGaOLPzRgdJpIAHBvhUgxh0dyIoavPoT46eUrnSEEap3XHQNSNHf0jK4F+0cjph9e0zhG+VEunghEdj4BleF4GRc4Qp61yAspd9w9skyJ46TOzw/2co59m8It3T8/JzFQYBjAuHFOmFSZCBa06aRPYuBGBc1hjy8gwYz2R+BCfHhEVUZtY1WOuhPboiABEgNTW/zxb//nf267v/0bG7Oit3rTCtsfBWNAnrRVwmWqP7X8rCCBWrgvGp3UNQTNuRSK7mTPDhq/ttbRt37aQkldsHXnA9t4+Lm78tvBUytUVq22fdc++vADu761aXkUx4lwT+2uF7NWyQr31EZcfemjVkr1HUr5HEjRG0m5nY4sA03UM5wGcjgJ6EFeskWhuuru6rhW36vOLVeq2CSlukKTfczmUmxVVEpCmuYJRtXeQP0mVCD4H3Qe1/GO5aSgj62PsSCTdBd932ePsaIgmSJTtIHob9WCfanQMsaOfqR8jnUUoTKCC84zFT+tAaOEWIjXndgOdCe4XMpJLVNjOUmBQI0t1aethNdJoidc6h1aob9vlcTY1gtpW68VrVgoas5KEdPcZtGhmJi4sYD6c+RtkcjmxZLpKctrjFvtjiv86ZWbbnyQCmtVDx4sxVV4CiWejjq+4pVNqW+RKdWO9etSJFbKfsQk5/xzgtJ+q23dbFkKT95WiwRULVq5VrWNa9dt49YH1p6u2fOXeGS8tvWVifVK160nvpY4fGlZjFqiRaX6mu7VrKyMs+q/kuTVabbuW1lSk44Rm2Jl85pV1oWDK9vS3wLvII73bO6/suP9N7b35pV125xqoPqov7JlKQ9bN626JhlX4zZOltyLZKfRsI6UxK0V9lnn1OdBYuWYGBqz4+MLE8o4Xi8ojE6jSdA9Jad/8SQ6ATXygVUiRk+qXLZCfcVKW1tWvL5ts82bNli7YbP1dcsI99ObG5Za27CEnmFBJFkpWypMyULeDVCj3V0bPP7Oes+/U/v3NMelyKoeXpTmB6vtyLi42g+6bWuK5w81TsQ4aOn7IJGVzJ+SstX17cK0gRgDI+G5VGqngatrJStvVM0DHStN2O6QklbR1fxWvmMUUvUBx03O06xxi26qvXg1sJUh63RYNEbvjDRPCPbHwieGBgwkCbwv8G7yWuur+iY4epF2BAumg6RmFwo4eUEbmVfiSz5vVV9fyhJdwpNuks/bWPI99HYOP1M+U/pBr3LtZOFNOMuJDe51McIwonmpcpmbblRAUaN8pbHzT11WHajTRPWmbOIPeMZcVT0iA4CDfuM5cbJFYgEO+zXrCg9rxWMzyXTuCT0Vjcco0m64ku/0PEarzwLlaVJ7HVgBx2Acf1b3qD8eOBoHVtkZHRLtnPb7krcwBoaeZMqDsnnPeSN5qT0Ywcfqt05iJBoerNiDz5NeQ12YtfrGll2TLllwQ5CU+j6BjIVXbbbiHFrpzo+dBntdhHPwOQztrPBDS6aTgc0GbCHAs6Cqp5S3nsGVH+/BOK9D7qBc+KB7MFDPEDCODI/fapDUpnzdacJ8OlS/BEEWS5r76w9+ausf/qnm3aaaFxiEMYD41ksIZAyY136PbW0ncsHFgLcemEibvjf4+DEWMTxinMFJZGLHpRDf9DcVbccEFUz6CBH1eUJwviegtE1EIqclTa1ruFppQuFWJy0Hhqk5b5n1FQ2QFIyNFQ1GGS5gExHTVFVEql4PJni3abOd1zZ//UoYfyAlm8184UQLYVFQei/Qux44EY8AR0D9E+PnqJCIEL4/XFAf6ok27p4OKk9Mzvf4YBDBA4GItXghUO4Fkz4O0ThF339IYNGulNNUFy4SzXitQlTj4PpVgXFZHJv4NX0L/qLfC8/6WITtYk+UB6mJTTIw9ORPxOdMCv/i4P2FNPY9wJkzFnTiVSAMlYoiEgVfERtJSOU+EbBxDf2PBRh3KsWUeE0wTpUCqzxJY4/gMljWJxeDZrAIP9sSet99pZ8zy0vYzt6444YvRi8CGGJXePu2N7LetG7X85/btdyHlk/XrZqpWyGpeRWCu4GJ+CZxtxJzuxxUW5iw8veYISF+YDSbaM68ePHc99HWV9dtpVKyDO7lF/Q/eObvL20+OKi6iPnMESYWQe+AU+QNIzqHpwK/puQ4Fl57P9D7GkQYygWV/P0hnEtXBY+VIKWEQE/fF5IE1VGxbgCifPpQzLLdOFDOGA+yQTRmCe/QvES+6tG8GXc8EBDgPR+UUvW9b1tZBnSfnomE5z8IMLZi0pRzGUP3MVRaFgvgewH9pnSiKF8ACEcYV1gNjgO4y7FUBINCaF2EYG9mywpb98IrcYAOsMKjsgkQuACet8aEMpcZJXCLdO8igmsu9Bk4wX2PA8H4ngDzEcFuZIdvntmXv/q5vWn0bX+kZ0oYZukD1QthXAJ1SkIcwhlbWio50ZzUhhXTa1LI6pI3JCRK2WklcQp/a52kFC+OW5XSXJGQn12/a/mbn4hGBVsF7q4X7d5azgatQ2sc7NmwdeTbBFhxmWC8KSj/Isd1kfeaVRNSECSAcjwf28Top674Qbvbs2G25vvwxwjlrAhlS7ZdnPp+d3WWBPuR5z2UYsWqKKxpKNTFdRpzQEZ18uNK2WIgut5NrXiQRBR66dZWzSsP9V1/rh8oOxqL7jwv/Sbhp0hAJ3EDxkCXlbyR10t+2oHGCg+Kufqqnh5brlBRORmVKN4x6flqJ9sUaAvH2qUTore5VRuMpci09rx+8GKCtE1yVStu3pEiX7GNWlFl5YLYBumiFaR41wtS9MSPWlLs20MJy3qegJccScj2iSzu/nUpr9mKjSV8N19/ZwPxWbYLrGzdcuEd/OwcH3i8gY7kP1YHiRPAqRBs/cLzgVW3jhT1kcp19Og3pH+xZaJvk2TRvj28ZcNpxh6uvbHttbmU5ts2UJtGTSlP+99ZVbLOxs0Htn7rgdVqNUtP+1aWrEqb2ZIynsztiDPnRbO2rl1zV+exlN98saIraWu1u1JYDq1z8MqPX9x/8pUNGrvu8o8xCAWaBY6N9TWNS8L2pIS0Mh3bWN20TKliCcm/pJRwEhdpX8i6IKGgsE+eEw/mzeaFadZoePwlPAJcpoySaFMuyXe2k/SsJDzLExtA9XN5Cz6mOZOWDJ7ZWLfM5sZpWt+wfF3XKjXJsXnhiuYGcvnLlzY/PJQSPXJZra/6tZVfG8U5VbAnu4d22Ejbd0cd++awJXlh29qzVfWrBkvPc6yeewYIpxg+jjWtV4T7IhnP9wc26Eg5Ut1GzFnJ5mmUd+YGc4V6661JTrxEcgGKNAaYlHv0Jqw9JsZSRniVsWPVb8jqvNrnLti42oeAku8BEtU/gZI6tTE4jgwS8hQPsK7vrtwp+QIezzMe+pxWNJbMHxYgmSd6hy0TKPF4xrjxAASFnur5M4uh0Gane8o7vOYyL+B10POCufQUjiP17ReCIJZCEJ/hHER5hzAX7h13S9ZLVK28Cr3WfeHurN1x782J+iTBVgEMGwLoMOPh31Hswz+8IvxoT81P75MTcInes4W+w7OSyADhdQxAI8mU+Y0bejfkF2obBqRs5dSjLjJ8FZR/NZuT7kEZukdfY0QRXbqmeXjn7m0rlSSHa55hwGCB2QMLr98RuWX7hMok/xFyw9zSkUedcGbWb3t+bFOkntQXhR1vAowJJ8Cz474/nyquOF+P+DBzxo0N4pH51Vt6VHg8wCBQ0Pzft+Mnv7Zhr22ljVu2du8zy1WCLZFuSNJzLAbEvRqA+YytpbRHeiI48S6Yj5QHsukVnr0A3INSeeAZeA7oG7xuGBP9xGmelJxr0GZtEZsQ+R3h1SEOIN6SFA3sRYl8hCI2yo1tXJvbsCKlIiFCVhhbeiNvuW11ykreI9jO37y2pAY8vVKVUoISLwFQxDghAjovawCrul7T4EJY3ryy+YtnwXFwKge4TJi6Cnh7QTAUebwPQGhNIncbi9rEM2H6fnC2jkxMj16r8tzjAaMFRKKrdh2LmRFUEcJAeV7m8nIvr1P03tkUMAj6jt/ngfYmxNQzGHr0m+8FMdZ8NmFpYgXEy7uw7CXAOIVjFeT8bjjp956IEAaeiNicAd1f+HMvhOhdpWAcT78vpviz55IIOQwY970kjF0MnhV3DFsIQbcfbNvdD65p/ESHxGwWy/5DAV2ZIuijPrEV5DJS7v0M5IvLVI387yLwOqs/EHb6j7+x7qMvpXAUrfTwRxKyrwlv0844FiGfXLdrmR9JEL1r1/J3bSt/7dwpCeQbnGMvpo6yEOLCRUDXUVeei56kfrg+9jT/f/rTn9ndu/fcYAPBvlSx4rr+XTQevlIPHoTMOA4+X1h1YGU4YuQ/MLjCh/DuAktIexfge+MSTZcA4O7P75EHzzqd+j0ZEl1PjAnlGLQzW7Se5hOCCrUhCOtYvAcX0MOjhq/kMRbszywg4FFnH9ukxoeVl2UgHKGe4dz7IcCzYZKHcNVc/QQBtSHaW3lVoN6Mf2CUOC33qsCWAN5dDCDpeM1YIgQuzA9wzQ0Omj94JCyC0wJWZVJSOH2LxVnwvJUwGgT1PgWuYxigI92wECub+kTxPpbmi6LVObBS/7X9w//6v3El7+lrYg+Mgn4SrnR3n1vzxdfqKSKFS4CV6luQMr9SfWD5MXELpKBKqUbB4PSnXn5qB6lj62R77hKbng3d7b32wZ9YVkLfePeRu6+vXLtu83zVXnYSNsyvWV+Kyv7BgfXhzZqarCTV9d4gXbJhKm8rqYHVchKuNOacBiEJx5WSCfKUBMCx5CuCMrJ6n1M9WSl3AVj0RE3xrTl9TklQfw0SBSskJrYCHRddIzAgyj8Fky8BCl2ZnkrZm/VE+6RIKt9OdyBdUvPJhbyEFYZHOIv5XnziRmGAwCOBRRtWNjNStqf5VY8NkFZ+bOPISR6pSPZihTAj2atWSFk2l7Oc3mVLAEqwGuaKOydMjOYZa0/UrtKKFbMpK89bUvCOPe4AnhYJCcWd0cx6B68lzrQ97sB4rjldW7f1atG2yklbXanod9n6iaLtDlLWevOdtTWuGZW7tr1lqzdv2Pr2tq3kJnZ9oyplYdNPwiDae1mKbV78bz5s+SkW1UrVKptSDIpVG/X7kqGORGf69m++yNhvX29adeWa3b6+5osgKyq/IGF+Wr0pZaFr6bf/X/FO6eQaW1anjw/eWo+TN4TSxHiaJoseryHV27f8pG0jFpbYArF2Xcq88DddsOyK6lZbtb6U4VZ/bgOxksbRgbXV/t7hG+P4uey47d4a+d5rKw5f2Vgy5jiky9EcxfPAg2xfkDAuZIr6RMGT3HhRIsI/ir0bEaTUk1Dyewe71j7ct+7xgXVUv2KnYaW5lGjhRlSPixJz2M+Gr1Vtvlq35PqGJVdWzTQec7Vl/vylDY5b1pP8sDsc2nctyUPjD+169ie22pOMMPzYbs413/qbdjCQkidcdG6nueMnk2Csho6LDyc1f1KS2fyIReE7RgKMA7jhs11Bglboki+aKRqA4s8WBec3Su7pPKvYuHvNxr0bNmptW2+nIrpTson6Ga83DMFepvKeCrc56A3lGUXJ5Q4hwBgDgsZoQoKmQZ/UPjdcUnfyIaaA7uEVwTaNghRkvATUa77670c9Sts64SHiq2zZIBaBCg8vBoBxgXgKEdDGsfrG4+boum+1UPkp9Q/AyQ8YDTxuQggYTjB6uKd2LP9Or2KHDTyghlauDS3BNmqCXkqAnI9EYXCbFz0IALkLms3/SH0YETQhlB0ehBPRG+bhMh6HHDydqmy9fio/QLfxDGh7fAOnawI3wkiJTpek54V54a0wG4+tJL1vQ3Sqntnwstmy5jioct+8emH/81/+C3v25LFvF0SmnPSlO03bmpe3AmXY8+q5cRt+DB/jfeLquJFAPM8XHNRHeCSwQOX7/0/qTP047SHwVojHBuAd8unuPLZsbUv31CbRa07aefvtr+3wya884CBxFzBARwDPdWO8+gYj7iLfhNZjWAh4Kv1/OXDiF8FHfXHlCuA5nkW5E3mc7RZxfGE8MtVVXQ+2MnJLqKj6ie3MxUR931G7bfMWkc9PEfD3AZ+MKmWCC/O052nIiZz5oQSBvr41rF+QgLApgnhdxL6sWm2JAI30/N6hJddqNl+v2LxatoSI03x93ezatpmQyV6/ttmT7/z4R82msMTfA6K+0iT1uAdSDumTmQjtFA8EJq4e4u8HBRADZRhigBEBzwsYBKMjQp84OnQiER/M3xvekdViG3/IohfhnRNDZbvCL6LmRGUJkboI/L0wnWkS3xdS/Nl4gikQrRjLMC57eBrE6/zm5aF9++Ur3YbpRhgCcwFfUEIp4D938A4QoxUBbzWs+5t/Z42/+p/ceFW8/6EVHn4iQn/27PUIaOnBqGMHIvJr+RtWSy8PouegMnDrQolwV9p3AIQ9CDp3aolG+PzLv/xL+6u//itfGaoT9VlC8LvADQJK7rmwCMrbXbIEKDvnwJl26I4ePveDA8xDebtiDN7FQe1LpIRXYibfB1zpK1RtIkGaMbgq+PYLmP90iRX6inAyV2JEBJd0zkPPETVb94uaU2yz4XutrrHW9+OdFx5ReShesLe76wLTf1RQfVllYLyJGeD1Z2yuQAx9a4HwNmDk76BvMfCVEVYaiAUQrvi8F0R1i/pc4C7AvhpDnudxlzmGUJCubV44J11hQIhZUif2jGIIWrZFCGGN9mRWxLPj/QAd0HvgOXi5uOJCO9jvOth/Zhv3P7ePP/9T+/RHP7bPfvQjj8DPfBwcvrXd3/1CiuZjGzV3leXUCqtbNtT31je/9u1E9dJ1CTcBbcALi739U+tLoXlirbQESSl65dVrEvD7UhY13pVNjbkUYwmxpjY9k2B62Gjam4O2/dtf/NzevnnmRtlMkWP3ClZBeavftGpG83Lcs0Q/2LaAR8BQSn4+NbPkRMIpcQ7mDSsX1I+lNUtJqR/qmQFBbYUrPu/Bb8lJA8tKSc9IJMjYUNoPykly2pfiItol/DucFiw1H7uXAcEEiykJtQlWSinPu9aOElVLiS7Xc7NgC4MujqWg4PkQ4LB3sXUlOzXGqgPHKmquF7Iqt1SzfEJ4KOUZQyMu38SmyCZm1k9VbTiV+J5I2TS/oqw4djJrGWS77r5wbeRjUS0EQccG6ktW0a/d3rZbWzW7ff+m3bx33Val3Feu3dC7OUsPm1ZRHqvbW7Zy875Vbn1iK+rP+fEr67cIlpay7Nq61Te3raR6pSWxtlode7m3bwetoRSevJ8Wkh8dWi6VsILmXE7KzzgtJUK0Y9DO25vDon1268j+4mdtW9uuSGbs2OHTr+1Ist2+9LbX06q1uwkbPfrnwstdjUfG8ivXLV+uW2F04HGe6mtrVt24afWbH9p4PLTGy680whOrVWtWlTy6skUw07rV8XpZ3dD4Z2z3EAV67spGvrbuq4sd8cncxoqt3r1rWzduBwshzWObQeMuS3t7Nm1IFtSYAPAxFp4uSynhZ1aKYbqiOcbim9IEgwL3C9wvqs6B4jfqtKTwH9jgaN+6r59Z9+WTk9TT7wEB3kQnBgMMQG2JpH2XiX0xp6I+FR+2+qr1MlJWX7ywxO6RFcfX7Fbqj6w0u2F3Sj+SfHDL7ljdbtiGlYTHq5MblphsScHNSTHmiMnAuOyLeCjDkkeqEouv36pbtsQ2JM1N4fBAskjxuOVbCFiR9+0F3iun0FH6tjOxwU7aVmbq68wDq5iUu37V9roDG6i8AdswNL9S7abaglIkWqmMfC4yQQRuyKGvVRf3OuU69/HS5jt15VHdQyn27Q1lVr6llAvPaI8r8ems6Ix4QsTHoNEop8o3DhM9iyHg5PQGgW+90Hf3bJhrbupaJM9cBO51Qa/onQg4qvzpy2vWapft43uvRROFS67vCBfEgzPgSr5s6aTau9CjZ37TBWPRNtXL5akYv4lgSvw6USEPXByCGw26TeHdaUBfJ1jqE2hK3ADBqjunF4xSU3vZf267I9F4pE3RGLYJYBznuNu7dx5YtSIc5h2l9vPfWnblrmVEy6k12x0mHY5oLikJmQR+DQ888fUosPKY4Ni6lymvO6+LgD73I5kZPwzrsbai/A8OX7pBWB1nB49+YQff/jsrlmu2fu8z0bMP1a+Sh9XWTDzooPLEWO/Hxl7Ac6n7VWHaG6haGjOMyO8ApxtKxBWKQ7Doon8hfTkBjTGyg8uezHeNQZJTSTRuqf/j//m/+W+deeGeRsfgji2E9oHkt5JPmB8EAsUqsPIpJTXhMkKItCZEQpOXQEJFgs0VbVpQBycRWsOyNaHcTTr0DEhS34MDccCOCLC+U98Y8i3CxW04f52J5wo9SokQDXcq7wvvE77qvwgWf7/HoJ+AquD9jXDGZFbZCeIiIOxhPWeLBoPH0nLUjjNlxuG0Pd5mfsZTDE6zCL5EBILH+O7t0j9OJ1iEkzb7M8GzwfvBdf8dPSMI8oo/d/aZ+LOLwGo/TBakp03eLj3u31Hyw2sn9xba+d5APmLyEzFSrHkw4SR4t1DH48O2dVp927q2ajkJTIv3lYv/cfXsrbPPXR2ihi1/38t5V95qmwuFeNWwn04CCd4Fg8df22R/x1IcHSWCnLt+W8I1gbDOWjLj+c/U900JRzav21b2uqaL8PUCGDXfeiCdtIjoOWXhHKiOUnhgwGkCxanzWs2G9cWMqxJSbt28ZasrwekJEHdXjrCaXkCIWfk8PUFggUYgWLcllCkf9k77PrsYBPkToVY4EFqxlwGMhGeDkxuWjIHKYZ+c57PEjd2Jttrr7YhZvMeNXb13bMXth6dMTWNIm3mO5yPwuvakCKKQRc/C4JUmrb0TtzwHVqMIcqPnAnfDhTqrDBgqBhM33iwBaLjv8RadCvYELrY7qCfXnUmrX3DbnY+kuLHSrL7utJoSzNTurJjvccP3YoOXKFEES0PhI8Kzrw5J8WEMAc9X+cWFk0n32Ot7Kph8v1MVCI7myq2aQ2RlPkfNPRtJiChsfeDKlM8j1Wc+5rSDwC0SID/cHj2YYQgoVewDBj85kg/Auk//UX/GABwdHb2UsMHWvaB+gEdYZlW0vOq/AQxZGCiYSw6ODyhaaeUXxwfxVQlraQwH6t9FvCSgVO/ll1a+/bmP8eLcIOI0efjKTEygisAjTOseQpBeDq8KhOvUmTZlq+zrPL1HfowTOLNsPtKOwe5jb29h855YYEaKysgeP/rW9nfe2mq1ZOzZT+eLmi5SWqUUF9auq89WrLi65W6hlbWbVigobynco9auTdWOxEA8hH3FQv/RTHNHZWXztCtn+29eSDhP+PFd7H3OcyqD2vD1N1/ar7/4yl6+2rE1KY+bqzVXylmVZ0zbvZEd9OdWG+7oqlj1POtKPHnlJGANEhyBKGUWXJCyTYycnKbaJFsRLRNPx9tgprmjMmd6j1Xf1GRgE5FU1lGJoM7xaQQxZF60h3MPMNibSmFTn7KdgbgywfY0yU6agxotj0vAiQCDZFl9N5Q8Q6FD6yP/Ic+IBiRnQ9HupBWmDesq3+FgYMMJpypMrD3S+NEGjC36nGgcrbAiRV/9OO5IPtuUviG+2JdAL9qZylU8vkBCeJZMqidUXlGKWamGMiL6oTIL6YR7MKAcYYRKC2cwXIHLY0Ly6x3iQeSrazbYey5lVcqy+jONK7LwejAYS4g/9oCPk5kU/fFU+huGF9FS9UW/sa8ekFCs70Upy43hNfvi8Yqtl47tkxu7lk93XY5pdjVu4iXVEt4VRMTXfKxvWU5lzA6eGWet5+sbUviyErvUJ722x2bYun7D41NwihGrz2m1M61+Lqlr2XKVYD5qzMrlslVqouHzkXspELCSmB2VusZf/fmk89hm5aZVawWVn3H+SlDBZV4DUUIGYa8+WxSs0w3iYl2a2G4resMf3pHq85EUNHF9l22RNaPk++29HpK79enKc1ZznW0RvKtrbD+YtluSwzp+VN9MMjexh5CHWXDA4NbXewPJ4T3JQbui44VG3lbS2+KZ6l+MaVI2Cd48HoqvYwCwoe1Nnmhs+8J70S/hyEx1CxbpAjqBl4Gyti++2HPlvVzPaS7MrdJs2UQ8dObbFdAjNCvVP2z1GQ6V2/C6ZbvXrDYR/mVXLcP8gc/PNN/yHSsVZ+IrGUsjW6uP8M4Ah6Cj6D7wYvrFtxeo39xjgPv0nerqoLZ7wngivKKuKPnI8OkGvEO8Tko5c425igcCpzew0OH0kMR3917BDAVdCjwH8JzAgKDCnEdQ4olSp3fAs4wmM0EmOcoRCTOlfvOAquQrwEiRUvLTY6TYvnh9x7757qHd3D6yn3zy3LIZjmyV8qz38dgiBhWB6AOfUrVDeUKb/ZQOvusPwDN93D6Wgk7gUSF/WF70jIbHxt3AszRdPJWFkBOG+288iGdaSr/zXzwXhEupcsVpqj8HHqhP8GzxbcGJipXT1y03lawnOgSewkMxouTyGY+lgpFvePBSvH3HSjc+tWxpXX0SbCOgdHgq/AtdYSoZzES70wQ51tiMMfhKkXc+5rwzbKfwjxOtGBt4YyAXhm0RLR0dv7JJY8eKNz7Sd8nN4mfQyv0nv1V9ylbevOWBEfP1bTfI0g8YcXkW3ufbFNDvYoCMiqHCA0eKPsZ540WnKrSf/Z3laptiLxjoA3A5kK0VyEIxeRbZD8MYsWoimScCaDH4f/5kJDw0Gk4XWdTBM2emfgxqwAQQgTARMF/xFrLNNaCe2CuEZYxJ9QODu21QESUXQkXaRmkhWE6MWwxSd8MngaAxvvIhQo6FM7G5ZXMR1fm+mAZ7rdizdIElLkLgK4GedUXejRQaKBgDExxCQ1+o8783XFANV3gF1NPbCOH28dBA4o1A/YmD0G4H9cCYIeX2bHuDPFyB1uBGNA7ga5QcuO1Kd/jj9M5Z0OXZlOcuun/B9QsA4rIIy66dg4VifhADwQWA0YDjHxn/JO5YmjCUBxMh8X0iPCiWc3bjzrp/XtwGSBh4fpoi74SrNoBng7kSvb/8PX/O50zsvp6F6UzZ79g4svHRvg1fPrf+119a/7e/suGrF1KOSpa/96HlH35mOY5a3BTDx+sGYeUCUE08ynA1tWa3C/edCF8EfnYs1n0x+2TyvAKyCO5Wr+ejM2rp63//y39vv/rqN7a5vWk3bkhRgF7RXhFJN7i58Pw9QF3le7uY7wuE/D8WMOc9mBttWRxbNYtLjP/3AacnCBQLNIu+RdEMGNISfFJ/gk1L74XgEfzF4N3IcwWayNzhGDUEf3BCL1lJQj57/3BhRADK1baUX0ukTcK5FPS0FKmzIxvWB3ooeK9+oS3he5cCzaZ+6jf6iBWeEcIQexwluPgjU80ptduDLV049wPAEMKcjYwcPkulMHn/RcYo5raEprMCA21VAjdDcK8U5XXqUqr8Ueyoa+yaA31D0vvn+B/lsb1B45zE2BUrI4Jgz6PunzOYqQWqhysfzL2FvN0g6caTU2NHALh3Nv3bMkMF+M/RkFxHGDo1Vqi9eAYcvrTDJ19Y+80jd2evbd/3Zw++/ZX1jnYtq/LyUj5R4jjabSVZt436JxLebliiLEGNBQfVbdzescPed7bX/8Zmhblt3nnoRpgZMTbqNy1ZXbEHtzbsowcPbL2esZW1opRgVrNFIsZHVrCuK5OcBjLAZT+zatXs2FYy0LmxdQdDe7HfscPjY9+GMJYy15fSy6obWxE2MkPLircTIA6jAfEOAnadssZctHjckKIzdNfo0QxFQc+oizlSDeWEkwOmCPpqZ2o6kNKk8UkXLOfHQ6esl1pxTwdOK0hK8EdhR2lGEXKMQrDEAwFBOpmXYjXVOKbdqDGXksHKvsfsUf59Kb9ukBUuHA81b9V/pe4bKw4kb0kuaM7y1k3XpCRtWGntuuXVj5UMxqGWHe8d2suXu3bQHqr9LWu+0fi93bU+8XBGE2vPUlImJ9bZe20Hu6+tof5qDabWy9SNiOoDlAH129H+kUnft67oBvERRo09NziyF5yghhiXMV71G7vWFY8bjNL2aH/FDgdJu7XWsvW88Fi43tU77f7IxumyxrJom6tlu35tQzzlvmW2PrVZadWmh4/NWs9860J5/ZqVVzCSpNzYRRDRlJSV2vZNy1bWbGTqVwnaeGQk2Roh3D189Vhyc8uK87HHmhh29615+MqGUmKGnaZtFKZWTYu3QV80Hi43MPcuSa6EaXyYDyyenSQUU7wGxKuDQIZBmuvaXDiC7D5sHFvzeF9tp3zRVcn08TTo6VNKnccfwqik6lAeCidbMj22gnCVbZpJyaKkhO8n1xg3m9Zvt6yt91sqq61r00xNitJnNktu2EDtZquKb01jIQbjjPj/sCsa0J1aelAUzZMCKfrh8QVGGIenNhFtGtJ2YWsuNbONbU41Ee4TQ0G42+aEBbZYD/o20O+55OLxKGnNVtaa+1J2O+tWT2AM0nMql7gBY5WbF66vCocyUvD0z0ZqV2ooZQwDFAA9QtZjXugd93SD1qo+HMUInMT8UdkO1JPn9Dz1xUgzWF21FMqvP6NrahvBFzGgYYRwgGaSl/KHLoyVuIPBAC+FNPlBo51+61noA23V3wjZR/MRLySAMpM8x0MhkA9bMqb9ie3trdujJ7etUu3aJx9gNAiNEFcCMFTlCxib2WisJqfEa1SHGN0PnlJ56idoMkEW4zyHrQ3ICB4s0ceW/Ohj5RfjWxgT4DvIpFC+PMbXhBRWySnqqhMe+uLFS/vyN7+x48ND/Zpb++UXVtj6yDJlvA3Up+I/eNOhoLvyrHcxSjvPxhCuekzHeqbXdp6bypFvUF/mgi8mqR0swsSNBtQZg/ukc2j5zbsSPTnZQnV2fqg5g+GUeSQEQ5bJlgM+h5wSLEyoD1DoFwzxrtCH89DjEYGLvw/E+j4C59dKLmcugOu4wjOXyxaAPohOR4owLIlAw58LmGSsyeRWTgL4UTiB+9hzr0a5q1SE+H8AcOVMjHTKcSnulBOCqhH0Q9gZ/EBg4eiXtXWzlZVAid55a7NWw4h06lgWg0CADt+PgV87c/n0BwHoQGqOqkmqP9zVSETKj24MCUWQZzxdBLF7yx5TdV2Rd2U+rDsEA+tvNB4YTPjOwIvo+9hAnDDuaMK59Xci4sKYLqRI6TynfHI/LNcr4RA8r6vBr/CZOJy8f1VY6P9oPPwvdn05qKzFR8Lio/bF02Jb35XOvA9xFP7w3RklQhP1o7ww0Rf97tDevjqwVkMCMkw6qtAFwP3oT6UuL1spDvw+qaf+grdP318GXCfyMQFnODZyLEFqJKFs+Phb60vxHnzzla43LLmxZrn7Dy137wPL3Lprmes3LL0pYR0jFXgXAmXF4aQOmgvHIoRNCej55Fnr6CnwXEBosWTiMuZ9+Q5AoYFIzSQM7+/vWLN5bNdv3/Cj2ooSWiIjhRNb1YEV/LiL2fuBWhMqiX7kz38SUJ+oXxwHwisROE1OhUr8DwjsMYTRvW/sgzgEdUOxDpTZpQDT5E94yTxn/zNKI4YCcW7Lia5lNKY2Gdj6xqZlSzUJpRIcWI1hlSDM263zet9XTAVJFHiNf/T7XQCuuOt3iCfe18rPA2OeA+qrMkPa5Cv3vWPVs2wpKVb+hGgwK+ruIaJn/Bp9wHsLcyFaLXIFnGf9MSkNISN3iN4Ft8P8ggCAI/eiiMBXZNQncU8TBCKCScavkRdjC588KSMGbBvC1ZLgdIFh4Oy89BU//bmyEtYnAvpywkozQtWiAES5U80nPXOmPgIXFGmP3nGvkFi+4AfCGqsbHG/pp0iE90tSWu7euu4B+FLS3o+f/c66BzuWq69b+dod0RYpCKy8qdxJ99BpR7pYt9LqHdva/Nw21z6zQuWaZBvVRzyUxYZR/0gK1SPb6/zO0lUJqOur1pkP7LC1Yx31V3alZB/eKto//C8f2p//V3fs+gOC4UnoTLctY/tWTHR81b2YSVrbiPKftEpiYJnZSKLS0BVU6kFQxZ5+N0cp68zYd64qJCaOSxilOK5xjhGA8VMek5QUdymiIuS+v9tXOzVWbSk4eENwQkE5IYFX16HzKUNgleIl9OkPJXQKuabq3+OhcGskRVd5pRPiZaKRKb2PcTSl3xodCeSSIzKqOycs6EqWANUSeJO6zmo8K4qF1NSVbFaEu/OicXDFvHfguD+woh23uvb27Vt7vdewtngi8zcrGaXf3LfW/q4EfsrMW0PT9KjRkbJ55Py12erZ4XHPjrtqh8rMSObLSOgmqGGSsdu6Y5VKwYZvn1qLI3ePpfgmNMbCuYz6PDEdBtsrVMeBFMr2OGH90cQ9Nvb2J/b49dTKxb5l85ovQiNOrnAjjXBqbeOae7sQ34FjIMkHI86wch1rgU33v7HJwVP1ydiqK+tWwzjBdpTjF1ZQq6scBZkvBCuJEvK7KnvO9o1sTUq0WaM7tp7GmiMa07mq0Dhtu6+f29HBd5afHFoBma3VthnxB66SWi1LtCXv9aV8IZtI3mP/+kTjP2GJFwM/8nCYkFlQhvBUMDwalJg3nJG/mHh+Ih4+amjuNTQ2eBa0VCYB/lQWxg3Pn4WsMLnSKDzqC2caouPEkjhszezF/swGRxtWm99XsddsnK7Y6OC5e7tNxhwnOraR6K2w39K9kVWGa2a9oo2hzdA+FmykZxCQEGMCNATc3djM65mk9Y5RlqfWLeUtozonMUZonjQ1/q1WwfK9u7YyvmPZiWh0IvC+Ieq8H9mp5zrJrvXmLSnpKod5hfGF4HLCbecPqoOr5iqa39BQlHLNvGDhEKBe1JV+iQDehMzEOzzP9hCNT6ornKEc3ZpC1zVUbjjQ+w56dq6x8SN3uS6IvAbck8Kv8ZIyUP6zqeaKrqkrbKp+ob+8TH+Pd8J8BfzGANFtF+133zz0+f7Zh49spS6d4Z2gvFSPRT4G7Z5yNHD11MMO0NNwCv/O6Qb6cYb2O79owi9KLgfytBsvNdaOq5E8p/rD82hzQjg3FD0/HB5ZZ9TQGBIEUOMZ8ptSuWyr5bwVJU/gDZhIivaIl6UyBae74wYelqzcSzZUO6i7n8ggvpPKqm7IycJdeCMG7mj1Hx7FdQ/qi3cs5an+EW8nWCsBGJPZsnBUNEO/56msDToN4/Si6rrkaGQEPcvCgK/yqyzyY1sVRoFFOZi8Ucy5z1YOb2fs/kXgiyY8tvCoj53q7QYCnnkXqCzGi3Fy4wZtDYF64J1A/enD6JZI9elDJ6DOdCKBsqpJgLuGr3QfHQWr3SArKVbA7wuLHaWmL/bHchARS1RFwLckGLAXe2fH5rtvfNU4mHjvB1SD/TtRol4+kHgfsPqfz9sMzwYRVj8RYUGh/kFAWTqinoC+wxRgBCrfvUI401WTxwn78XEQ1VbjgxuZB2JR293tK0wR4oe5iZBokuo316OyzpYpWPy5eP8CYHUjGk/vv4WxBZZduwjmIpL8+fdYnaP6cO9EwVZafOZd6eQ98oFpDSVIEc9AxIT7y4Cjp4Z9KehjvQUO8C+W57uB0lRe7I9f8TyiJzzzMxBcP22rPr3eYkBiqBgL+o++tM7f/rV1/uZfWf+7b3wu5x/+2Io/+pkVP/zU8jfuWGbruqVX141zoH3OhznHPwG+n7uu8StIUKrkOGP3rPIQAXXDZXk+HRj7aF0pehfQHrWFPt3b3bP/4f/539kvf/lzu3Pzjt2/9eBs0EXaLaabEpF89/aHS0D5OGi+/ycDtZsZsTgrXKDQP6kV4ZUfCJh/JJX7hwJc2tjjB/1hFZo5j0tfq9u3PgZYGBvg/T4Xy5EQofu5XNZWV+pORyIIrPRZ34rhv/PVAL8GXf+9CNyLt81dPiUw+tYbbzf9ivJ+KrRcBNRzLDxm28LJ6ojnrzxiOEP+Hq073E95CmHelPsegHLAeefpwmnsEJi3/gu2B4TgxhX4ZSj8AC6ssOJCvy3ZGoOA137zjeU277twtQgIMeSB8HQO1HYCQyGkxcsE2P4S9IHo58J897HTuyfRrU9A46g2tJ78B8uu3XIBkHd9fCfsqZy6cpeUsugrUprrw9ahaEvPimvbtvbgJ5av1H0lmj7O1glWVfPVqXy2YlvlD+yaUj4jQRCDBa4D5YpNMwlrHXxrrw9+bntjfdpT208+sebsW2vWh5bfHNqDO0X72Z/+1B6urbtBoJ/P2Kwu4TPZsumkL/TOunLTTG/7Fod6smMEE/R+EV1EKR5KKUVZ59SbMjESVLdqIa0qlNxzgmCEHK3LFoxCNm2TLAaZlGWlwGcSkjHUfhQkjASStC0lIZpzzqdJFEIpgDMp9SPxI02nfFIKuGSiRmpVyvjEygb9Fb7glixU9aOE1UcVlU/QRLaC8Ds90XwUbiVEq3FhzqUDV+YSR8Al1GbJFBwBeZxas4aUWYwhjZHaJuE/JeULY9Hh/p51ce9PlKSIK4/ZwLa3CGw20/MTCaA1zfGcDXeeSIk+sGajZd2B2pcr+3GVeGxUChkrVSpWv3HLync/lvKdt1xnx1JSWGrlqq1du2nbdz+wlYr6XfljmOlLEacPq5u3hAfrUtL71jts2c3VkdWqZRsiwBdytqp3VitFW11dtZLkp77q3zxu2rCjejf3LYMyULtrk9qnNnj5jY1ffmWlpHhRY8d6b5/YXM9N958rvbSc+okjKNnS0ekPbb/Zc2+J/mhmh422FSorLowP9Hs4TVtbdOJl4a118hMPLpis1X6v5DELJJcn2DqA3Le/f5Lm6tvR0aH1JQewoIbHSJRQ1DAKsSJM4sSNFJ4LUsDIMylZOlmqaE4m/ejHCXl3epIrlXqDII3GGmOzQ5G/J+2+tTTtVpu37Ob0R1Yeb1t6iiFMdDIvhaN6zWYHT20waNlQYz1Wf0x1jy02PSlbz9sNOxIuBScaIC9IiccbRnOfT5TLhPD30TfH9vRJx0YjKVl61hVypekkqXbmrNtV3Wdrlk0K7zEWKK/JNKAfrqQqr47a1J+Iz4JzkG/lg2xp4iHQ2eD0C72jucuRj9ThBPgOL+bTybj+4ze30I+kCySoO7eRpYoly7dbluxpXvlFzRXNdVz9T94jicdRv4AXciX432XS8DnAj+zkk2fJX7J/oTNSPSXf6zfeHBnGOlZnjsVsj9asdZi3zx48so01Ka4EOL8CqIfDbyEoX5fLVK/4cdw8J67u3wM5VP3G+KCvhODj1Gv7ka/JE489DAeckoKcHTzrRnElV6yVK0Fcy6INqTGmG6mhMV60srpit25sWamYt+Nv/50Vtn/sMQqoA7IG9Mi3wqlfuAavYEEqXdlQJ+JB1HBekmHLgnsUhPUcdQMFXjyX0xFG+j7qcBykcEN167z9Rm0oaswLtvfol9Z49Z0dvfhWNDdr1a3byn8VKh0YHTTnvWzh4+joleafaBZb6Bb4IvkSLJj5mSmeNcoA5AEEYxLdE57qPZFZyVinMogD/S+cdJknhg+XgfOrcIwXAUM/+cAfCDoKXqb+D/+nf/rfhvfPAw1gULEwolygtGItxYiA0hwqGw4LjX1fOOms8NMR8uRadD/8HQLX/DpJ9fRjFfE+YAK/einiIiIBklPPKK8rwPmSQiAfDQiKVooBoR+Y3CACQu57lPFO8Ozi+cW+I6xSFxLGBNoN4cdbRBMSizHuWx48EiMHlkny4z/qTZ3DBFq5ZVFludVXn/Fyg+/Rb92LCfMnz4XveP78H/4Obi175vS6X4meWQJCV99XhytNJLRzbRlcdZIsA68b9VD/ESWXY2kc98N7i8BkrqwU7NqNVaFEKDxTvJLnRTsvbtaFQNuivyDDC0Bjh5FgKsY0ZTXm6RPrf/kb63/zlW/bwSCQ+/gzK3z0I8vfvm+Z9U03hvh+Soxt8bm7BIIWnDYg/pu6DdRPmcSWXS88FN0SDp4DPSXCNpLQlSlJiIJgXjLOERCUDosvK18pzbMPP/nc7tx5IAZRCvfbxQAmEXocLFOOIoBwo8x4MLaYouegPNirDVHPVCXkLtTRhQ6Vwb66+H6xRfi9YhwIb7HoitvpPiuRp+0c4a7bPrTS3Z+e5qvnqRPPnbXsq66LMQ4EMAOYYUZMLZ43ZcLAUYgX+4W8OH6N2AO+H+6CsYNBM85+7nBMiWSVp9loSHCeWvtw111VS7VVn6O9bteSo6blyys+pxE2Ru0j2zs+FpvRvBu2RLuFX+U1X231fX1iqi5Y6HewNz4RrBjoM9rXvxjjgNMcRoevLLd608cX4YGtBggErKjPNWbU2ftQv7kvqdqVcs/b7+FOO7ShBIZc/ZplalteJnXGfTIeeBAjBp4UWT0X7083nmn8PTYC4ONH/kFZfkk4Sn+z+nGypQElGWEnXIUAHM9UNn0QERjPS3MjHt8AfAMXPBjpomEAXJQwNHj5W6t+9OcndYgDbp7K9KSvT0B1B588qCIrrjE8Axgf30OpdsTnC+2nTyl7cX8lxpDeq98F+8s37gbjx5yQAHjwu7+15psnaLwSnEV3moeWED3hPHzaVaoJRzS3PZYDq9ESDH08YnVO6q+QUN6Jig3HbQl2Et6hfzwn/jkbit4MpWTlk5YtF0Rahz6OQ5SoSdpqk5TlMZJobvamKSmyUhJSCeslRtaUtl6V4jUx4bHyyc7aUqgltGWKlpWgXC/mrKwuqhDLKVexcUH9MhtZQbXoJYt2JMUVHE+Aq/NAme9nV219+NJX0Ae6NkxkrZxNSvEPgioiRqelrBNToZzReCQIkKj+0B22QGB0pfXZXMpjI4ySrCZNXHlnpZ79+9Aatllks2lfOctZz8bZqvpo5nuG3fih9uZ0H88EVthVik0lMI9Tmj9HLy2jsqb5NRtLmMwnRUfEB9nLjjK9sr4hkUS0o/XaV97Zgz5h3qRytkpU/taOB4AkNkJRSn1WZRJToNc6sLKftiCcF20oiI8Rf6Gc6NpKVfUpV9WuvOVLVRtKLhgc71iltmJl4UFb0/eLFxv26yc1u1l7ZR/dOhLfyFlJinClumY5thUw+pIPd/ePrD8cWXVlTQpfz5r7u9ZsSYFUKyvr1zW2BVvJST46eGLN40OzrY/dKDCdJW2cqdrx89/Z5JgtCFJAxIcnone1es021qU4KP/ta1sqp+NbLjieMFdO2IO7qYCPwX+RV3+PBP5y/CWKl28fkCIZTwS9m0r2HYk+D1sN4XPPEy7wvh9f8xDaP+KoOX1HHvCkMZqqX4aSLzoqZqB7bLPpiwbyna0Bfk1zbj5csfr4cyvPb1te7SywpTWdx84tPNXzeN9o7sw01v0xLvii4cJNghw7r0O5E+ahu8/Top3oFMIfxJ6JFLWRFB/yYi6vXsvaSl34oynLKQDQkfZQinHzAyvMPrbVERNdPEgvJ5UvOIfRTsRBsrpkupSUtvTcyinxHbYUefyOuY2Es6V2R/gpZTKS4wR4DLhBADqifvGAje2Wn77Gdgb6MInnMfK3njnZysD4qH4czZg6OLCpxnrOkZvko9plMM6JlqPsqyvUl7yVsKzGgjqQF94EbBuBzsP3ArlW7zN2eg8dBONJpnFo07LmdlifNHxe373Ogsm4ZAcH9zSeafvJT59qDiPSiqcpD+JDRTEOkF/ToiEsTqiVKgk8CBdN/bfqNBKOS/knyn4U1C+QB4P7AMYBaDmxYqJngNHRjtoyE+9cEz8NeJF7lGre+JaEkIc479BcybKtTPXzuDNWtfQgqfqprqL7ES/6N//qX9rjZ6+sVpI8KxpTufNTyQurngenLOTXbjnP52n4Ed4AufXbzpNmbFEQrU4j07lMGNZ/0PJgiijv8D1OWtj56uewIrGJovV2HtlcOFzafig6MLXe8a5d++wv9GzZPayIZVO78yMrrt9Qm1S2soX3j5u7zvNcvmT8YuCeBu191SvnRgfeW4SZ6Aj5IFt6LAgyZo60D2wm+pdfueltPwFVmG0/Psc06GdkPmQo0bszzztIJkHmATeQP8I+cdB3PEDYkooX3EB8aUFadCw+D2RCg2G0eCBwBAsrNyimUlJ9KwOeCLjMX5THVSBe2Qj80pLrC+CuMiA7AyYlKXHzlhjywGYc4YinBHWjty+Cdxfh4EimvphLUZ/XV4Ic2TJAX8SsiZeB50F5l5WpjM8qwnyPJb8FmdTXsE5OjFB4iU6+thYkPy5H13Bvg/BhVAgTXhNJMWsmMNsvPFqsnmOF8ELwcn8/iCbqVYDjWiJC5lYv/vgME9Yv0tm+en+I8gqsewtl6FqUdMX/Xr04sK+/eCXifH68Edw8LzjDDwhuESVWwZ4UsVcvbfjoG+t98WsbPf5OwrYI2ud/ZLV/9F9b6e//hWXvPrCU5irWYe5FQsFVIWrnMmD1a0dKyWMCWF2A7u5yyDE5uGblT4nzZeDKhQj/QMTt0as39tuvvrFqtW6VsvJYUGyBYKyU72V5gxc89x5tPwPqc3/3+75/BaAdWIcRCM6XE4zCuf7j57Iq+TxZMijQrGXXLwAUUd9SMJAwLeZ2EcCIYdAwZyCaRy4cqs4IJl1Wq3xuiTlJuKlLwC5qTFHsGW/wGsVhtSABBiOQ8KW399Sfn+v3uEPwynfX3RkkbfR2qtewnsOIwR3RtLkEyhNllt88FzJVt7SrP6Njos4DRlWatKzTA/CRUp0XjTDnwOt3dgBxBUfhjTP53wvA+wuQhKjOw4MXHthpUfEHUDIBPIkW24tByVdkEOKivgyB/kRwDLyLzvZjsEcVI9Wp94SD3uH0BYJWZWvroleh0Ud1YNzxACuubdmo3zWCPG795L+05qxgf/Obr22/0baR8M69H3QP4SwumFFXF9wkAE7bR1YcTOy2XbfKXPTEIxCy+CEeKkUrXa1JAdE7HeGjxqDAnm4pgINS1rrJibtwl6QM3cllJZSuuEJQs5F9tGF289aW6F3XGhP1pZTo+rzlgnyn07U3h007nORsWlixJAoMBr9x17KJse9Lpn+TUpLGUqEAgiFyIgFshW0JqqCldR+Ff54tS1lMSblNWDGlfpOY31MT8NYopybBNh+UNwma2VTCJlkJoqpHYcoCx1TjSX5sT5KCIeV/tYgHkH6LiI+tYNVZWyIA2ytQJs1PTJjOUYSEk8KFkfLGI2EgZe9gLBX86JXl5j3HA5Tw7oF4ksasmCceRMGylXWb1W7ZAAOk5npJQuzmJrEQNmz9xi27vlKQ4J+1QrVos2zCumprP5Gz4eG+zZoHwfyVol7cumf5zY9cAR4evtFlzWMJ0Os379rWnQfumXF40LP/5cuaPXqTs09u7dmffDL09uUTQ8ukoEkSbzTmSQnMneN9SwwaasvY2hpXPDzWt29ZPTO1jVLKKnmOZatY5f7PLFnb9tgPhYF4nZSPodoyaHAW/S3fSkfguY07H1q9mLLs8NCSvX0rcXrY3hN9PwiOtcxP7NX4tzbEcMaiFgpnPHGNtr4HgDee4OsLSTckE+pD3/FIydfXTtJUCsCg3bDe/lvR2NeaO52g/FB2Zb99Q8r2zmRqzXHGhvOCNYnlobymA+HFgJXboTW7LdtpHNtIcwrvgnFesrDo67h7YD3NudGA78RNmFg7u2Hz7qHmYcP5ArxgIv4ynxctI6VwIGQfjXWdaKCaIwnRp8BlXThIdESN91gIyRaUXjswXDQTVSv2klbSnEto7iSEwwStJAAj2xIwNLJ9h3FnpXSs+XM427EjE26xZSfkJ6zeu0HL6SVJwD31CXPGQfe9T5Wvv8VvwN8JAY8AXfcTGFQj8p1WK8G90KgA8D5K3VDtwjjjpZI338I2+zX/z3+6ER6+6XYQ6sZ7olsTAnGg1+g+wPYOPBIimI7VNrHufLah5/QlXt/3Ab1GTAv3wna6TvuDFPYEFZNSGhhF4gG14QlD4RrHiKbw2A5h3G66wTriP06r1UaXJ5QH/YHxaa+7Kxon/RLjSNjvPLu9WbV7tzYt3X1t5euiAXixCXeIWwBt8BM/9DyLRmyvCAIF5vQu2w5Dr0X4RZgnBgfi7/Bc4GU3t1Fn3wqSU4jTcfTtz23UPRZdkCyrOnLMbaFYtsbTX3nfZgplG2hO0D8kcqVceBiK+GJMH+rB8eTjhmiRZBz3cBCNXQR4JkYb8DPY4hDlMdf70uNUl2WLZk6zw7ZdFTBSkW/E/+MAT2d8JqLj4FGsJQFSubB2EYJREaxiYprufVARIqhj/V0RBOtpgPkkscp9UT7vANDRB5R/+gzaf7YTguun16LfnoQ0Hijm2rZxVikKM0cr+ip8OMnisJjXpRDWSaMcrNxqMswpg3x9hb8fEB1NGP0XvHMClBGUc6Xy9DrEKhqTZSkqIlBqBSIoPmlIGiv/1EROFAmiUzlNBNHRNX9PdWZV37oSmvQJg5gPaYcQFoNDrDyIfgRefvDl9PsyWGhrvO2X9gN5OiHWVz2nUrz8eH3+EH/xLRzxFFQpqAPzN5vHantx/aNno3e/L7hbV6Nh49evbPTsqQ2ePrHx7lv3ish//KnlfvRjy9y9Z6n1DUvX6h6lFtc2BAfVXMwK3Aj+3gfiz0fv8yfMt83cDfuo9rlllhE7MW1W14WVvsp6sTJ2Fnrdjr16+cLag6EIeNojVON2Gwi858G3lKBsLVF+IvCtJ64wqj+W4JoTSV0PCG14MQYwlIiZ/cEAHMG928tZ3tY40IzI8yeOWzCmpIRz6gxzjYC6w6TdtS02fy8Df6dYc6OBW68vACzk1DsyLkQ4TzR5vAf4rK+ugxTmRyxCW1Q3ouD3JMASNCkQcIuulAAjVb1/LEFdTH8iYQTmr4yDvlGzwS/978/GAYs8xgh356cefLLfUP2CAMNYR3jgv8kzxE0UVTo2vlLyQwBlMmd8lTAEjCX0b2TEcIMg+y8RbpYIAd8HEDa8jCVzD2+Vwf5TK978ke6fb69v/1DfxGMrnID6jdUiD361MCfcE8GV+LLm7Nl74KQmoo9zHJifuHESkyDNcVihYORzVXUfdCSM6VppfdvHKK1+vPvBQ/sv/jf/lQcUe/XssQuKgfdD2FYf+6Ebs4ibEHhorFh+9aZVNj+267n7VtdfdqBxEa1xzw7xSdx/M8W85ZHQWQmdFi030xhlqjZKF6WoZ5THqhR0orQLX7Io1XMp2Ps2nresqbZ351lbS3YsKVzuSXnqssefVd2u6Lf61YVAKe8YA6qpgYRPCYPCA/Y2J2ZDNxiwEttLlPzUhExipCQM8rZJRVL7iYPQm6UtM9fzUpryeAXkRDvUZ0SWH/vqofpWU6Rrmp9SZglWiedAKpuxXCZp+QK4VlDfTB0HXAlmXqheA1an1ScjyXCsrJHfHIFcZaPboXAP8hs2kGxQGu5aRQo3+9YT+arqpLk5bKutEpr1fkuK5VB1HbaOg5NKlD/yY3Zty8ob61aWjpETqqj2LA5bLi95Ml2yYVNCtRR84hIQM2Gi+g0yNWsdvbXBwQvrHR/6qQpHg7Q9eZuyX3+lOo1S9smdtn16f2K1utonQbvX6Vp7743wqOmGnL7km7FoVjGvfkiJT0mzwuthqmv52qoVOfq2d+zbYvB6G6ZKNi+sGCc7pPGq0PXMuG2FTMqV6CH4rtZzrCenf0yFJ5ygQGDAhBSN3LxvpezYVvPCMdE65Kt592zi+DrfYkoMg6smFHAp8FPoi/A9Dn4MusbV6Y5oJrEqosQe80x91VLVWrDVVWPkJyVINp4q326zacdDjflEc3FyR3izbXudhPAtb/NotVPtTkkrz2VZLU7b29GuvZ7s2bezIzuQojeVHMlxnSM8FyQLTxOaJ5oPCXiJeBBbAiZS9FlRnki+aw3Hvm0EGY/9+zN3QQjaBG0k8dzBQc9Gzb7tdqbWbm1ZYVDXXMXTRvwbvibaJGx2g1pi1BLutW1/cGRNfW/2D52O0AZoTgKFm/xVZh9ZSf2QRIYH4DPSb5J6xrdEqCrMJYDvfMUwgPLu25X5rX7AAEd/RrxlhEFSfZrsYzTVNZXF0Yx4DHE/zNI9DWail3gdBGOpe8xFnqFdAj/hQc8xXz2p/OHqmmV7osWqA4uGo7TyoM6eB/2oZ5I1jR0xhUR3lBeUjXn+TuN2DHzLiNqBNyTKLR5c/LGgB02ivgRFhK978EPl76B6gNvUJgiMHRgE6At4u58oEvIJjJkzL0N0SG1RDS2XzFpVtKMgepdxD7sAUMhz6u+iaNl82HIPP/cMFL9nNR0PQniT81XRIeoBf/H69DXPVE/4QWDcFq9QXfD2g/em9Bz59A5fW7ayZfXbn1p1dUNzXTqkeFjv8I3fJ65Oaeuu2jG0AfF+RBhz1WAV39uH0aB9pHYXRM7w9Iz4cCCXYHzHYyBdqnrd3Js66rcYnASLxDsixlPBDT9WUvJKEKNoEdTrEYLFgHGnfxeNA1zHy4I+w9i+CG4wUjl+Eo7evTr2LIIKxwrksRAgQFJExY0Cpdk9ECRISvH030yuEJmvAlH3nSDgFcAnGSnqLTpZDCGhyeWnL8AEDw5s3jgOrHQn9bl6GcBpnfTJd01mjzyLNa0ooUjleODCE+NJMPEXwQnEQpdEbTgHXFpMIfC8K7rhbwfPO3bF66mBx+ATJSx4jB1bHDR2bkiolW1a1MSFgPbEnGAoMDWMCLSF62cKuiIstCnexqXtDcH7g3LBNZB9MZ9YZfzZC9L7AE8HKfjzawv5ccxSpVq023e3JHSE+3+UloIuu/EnZgB6HyBy8Hhvx4Mbjr77NiCoDx5a7tMfWe7OXcusrVuqVveApnMRL4jWMhCW+P/R31Vh8VkMTT0pZ8jD67nNc9sH8FbBcsvqA25gHqTpHfMYRZPIzgd7b+0Xf/eVHbUHdu/Wffv0k08vpQG4S2MJvUzZoh4Ep/Po94vMUmMBI4Foujv8ElqA+1qKMi4xTgRweRsvA6zK7MV0BnBlhq7nECr07gmI5iVFgyMl7QQQ+NU+d8WPP38ZqN/96EAJWZeuhjE+1DnEuyDIGwY1jlAbWF/CwOq1G766Ouo2rSCG60JUKme9ZsMjbrPKxdstKQtEWWdlk/2QKCgZeIrK4B13YVdZgcs7zZVCwx/9IMDQ4cKDEg8gpCIsu5GFeYhgBy3hLvXV+KMM+W9oGxiwbJyVvwtJJ2OjMvW+C1/vGHannSqHFfEIcD1EyfUjpwDlxdYBFw6+h+FgKd5qbtBf3mcLwHzgTO3Myvapsh0DBBVm/bItDKfC59l577QNgdbHSXwl7GfAjVi6h/C0aGzA+2EiQQVvgTPl4fEiRZT92EM/FhLjixRs4cfK+pat1mv2+LtH9uWjFzaSotCUwkMMAurhq0wdCWasIGneZ6sbrjBBi9ISKlfXP7Jbm39mG9UPLT+VAjlKWm6St1K6Ziu121av3reKrVo5fcPyfckPnap1R6vWPZpY//WhJRodKbopDxrYlSA9HQvHb9esdrtqI/HP+ViC7fDA9+i6wKg+ARe747kd9KZ2NEy6pwDbcczHvCDlMmnZJIqeFDzN0VZqxWqZmSuyLhzmqn7EI3u1OZWErQlbqYB2eXBF4XFRiq0pLxcwpXAzht0523AkKE+koGoe46asUnyMm1LWBuLxE/UZQQZHmYoV5h0XDKe673vEEYApExrKSQES9ktZPDLKNq7fs6T6Otd+6cENSxKci8KppJTx4fEbH9e25AeOoWPbWSE5dvdegvqhaCUrKxoP4Wev4UaSaqVqReWLID0kDOH+gSVaR9ZttOy40fQtEv3MhnXevrDezlN78t2e/bsvUvab5w/taHLL/ujGjv39D8d2+2bdyspLbNo605Twpy0h/cj6wonjg30baRwSrPCpDtnpUO2RQidZtVDfsGG6bMdHhzZv7Vqnsa++Ft2CJjHLNu/bJCcFRn0y3H1swyO1saf67T6RvCcFJoN3Qd4K6oN2u2vjTNkGxbz1hdbXt65bmSPsxKvPxSyAxkEDpbxfNeF5OO4pSc7m+Lq4B4NvnRjhzSUlnSQZCh4bTCvhBnMeuohRXv2dZCFJsjLHXh82j+3obcdWhqu2ndq2tdwd2879REq1FCrmvN7BpZ/AnPnR3LKThD3paywGz+yL4Xf2ZnToHgK0x+ci5QofZ5mS8EJKtHBL1DygF8LFfLJia5NtS43XraN69vCUUR3ZZgy4W73eT+eF7x9WrFTWHGtV9Lz6zYrCu+C5mWiDSvHveMkw51rjlr0a7NvB4NCOe68sz3allOYDrzD3eFe8ZSL9JT8aWxrvBkDXZqI7eGJgDKAqetppWhBbQRckO/tRlmzdDvNh0c7fpe3K37c1qE0JjYE/I0DBDyCoK+Dz0eelsuA91Z289b9oSWDgAJjjFBPlRWBF5p97KnAd/s+7SkAmO7ZsaWyN/qry0gOOA+JF8B6n+7z0DlBZ1IFyocUB/ea92LuqzhRPFNXdt8t5JXkVb4M3linXLFUK+Z/yw3AOn2NRk2cD3jFxuoN3rF+j9cqPQwpSmvdxvoyH2bMXb+3R429slBIOeMwc9SEGeeEo9JIuYlsfiq6frIDBCL6guYtBEUMGFUfuQsGnTOIm8TnQvG6+fuT1wuibUiWqdz93Hl5a2QwMUKLnnHRSv/8TW7n7Yytf/9hKG7dVZ7Vj0PHtpSwMEM8nXnfKw4BKG9iKibIeLCCcHwvajxLPHT/eOezXCNiex3HCJ3JEDJzn+uNn36EsYjAFMlSARxG4rCAcwbC3CBih5noP2QqvuctjHFwVaBATAkTAEwHXeICzijEeILCBtE5E9OyJABaAKwdhpyAE4fJDewOlIUpngXtnlQqmX/B5BpjsuGuLkUCEEof7gVcAQH1PJjKlnC8HQPA8W96S58iHyQgjhKB0NeAYTQAGiAl3pr7nQdMn/BbA2fadBUfqEBbfuzKQP4m6hwnC4FY/mBnRziFW7bYIlIiHC956Pg0BC+rmn2EKrp3tq+gzus9f8DP8DJ+PQ9Q22oUVUtguxiZC7VfPt/ekLxYmwvuC148Jp3Hz444YxxCiegPN4659981b8ceZbW4H+3Xj9xfbcwKq3km7L3omBLeWtlo2fPHURi+eWUICR/6zzy19TYJZUcImxqqQ8MaBvonqsryM0z6K1/ki4JmT/PRHVN99EY433ak9qHzoRDQCiNV00BRxbrnw50Hd3tHO0WhkOztv7el3v7VKcmTljW27duuG1SurklEuV9anUraCPdznCWcEuCnCUDz2gDO9OMxtcPhCH1PLb9wLx/tsfcetfVc+kmwQvACc6YnBiMD4vrnzbdaoSNDyfWpY7ReUOZiNx1HAeBFjMvQnq7EoV6Wbn4ZXgYD5UooHoQvHgN8IXB5LAZc6lBauUR/NjUlf1ykjvO7HX8GsyeNc3+gV1fnkrH4xzYtwNujjgZ4JXOmYj6wQYTRgDNmWwLFxGVap1Y/7u7vqqoTlpB4MpZxAb3jniy9+bde2b1gFIzSKS58IzltqE3s7M8q/6Eqvl0W8AI0X29F8v6n6lH5gewzfYZDsdRQy+r53gD6GAdMOVus8sCbtEt1GQYI/RXEITmMcFGzMUWwNovhf9737CI5uhBG9RNmP+s73D6o+voc/7CsUePAjEG4CYLWBcT6JTyH8G+w99dME/N0QItz1SNRRGfodrKDjTikBC+FCAhJKdVyAcMFF43FubqiN4/a+DQ+eWeXBny0dUz9eU316EpMhAgmCGNJoW9LxKIYzGiPahUCIYObeISHM1JceY6S0onGJz+m5dV9/o2s5K2zePoP7Rrs0Jnkpl76XvXko5aFk1ZsP/V5m2rU7t2/anYef2JvXb+yrr37rrqPFnJQa0QUEz4xw56TvYu1kXHM5lJAtK1S2bLV819Yna7YyX7GKaQxsXT27LtzvWeOoba1WR6IMK/BSsEdd8XgpT/WiTbIZG8/7NhGvLGoMi+slG0z79vzNodUGDeumqkYQLdpcL0o4VJ/uNrq2c3BoI81pgoR2xUNYxU9L0WdrgnsJqi85hnE11fcV7Gk6OCKRldKBtGGUdMa7khrbIFl0JQBvAhSLuQTnmfDT8UtzDHo9UR7VRNv6CfUPvEPP9Tmab4LxS7REcxCFl8jrHq8gJR4oGqHqqj2aZpOBEWthIiUoq/GFwxCzPquxyazdlKyzp/nxWoqf5hErbMKNLh4BPQm22bTHrqhtbHl8AmhgVvWaiS6MpXgOx1LspbSZ+rVSlmKnMRxCTzVOhTXNfeFA8/DIhgS1U5sIXNcepe3Nq4Z99bRou81t++jOiv3Zz9q2Vev56n4yKXoumo2bcU5jVF1bFx1SmzlGjfkpnMDwkhE+rVT0XXOZdepyfd3avaH3sQmHJ1LCIaq5+qrykuCufmRrovMSDIGi5SxscN57uViwUkr3xl33kmjtPLfS2qa9PX5k+43f+TaIhPoWt3W8BFhUZy6yas223xQeIIzNFRMyNnv9M0PhQmQ0QNHV50hK3EB0gtVQ0gQ6Qo+KJnOCAgYd344ayXzgjT59tT6xZvn+dauPUpYTAqSEh5xa8XLwyIoZKah6pa3rOx3h/eHUqvNVu1W8Z1vZLbuZvGUrmWuqT9NxkHVJl8009/xDcwJ8dtxS8+f6TIlmZ0dTa05S9nYkmjsTPktX7mlMppJv0iCC2tmaJ2y/o7q8KNr11GdWykjhUhsInIiBhkChBMucJ/G8UZcmJlYuX7PNwratZsu2KnzYzxzZILtrVbU1rQqxJYmVflb3sxjQdB28jGhFYqA+lPLPsYZcg6LNhuI/eiaJUXCscZyCK+Lnuu98WNdFcHyOIRvhDeBGIYwIwl3MAxgf3NNXv/WwlzXTB7QcL4ep5Gv3sgQ/HEeCfsQgSHuhZ04nUJJR2MkHuqp+wmtCNdL3lHBec3testcHH9jN7T0r5sULVVcC+WHYJ7+Uyro0xoEGanSwJz686vxlGb9wTzPVgzoRsyB6BiNvf+elxzbIVjV/ALWxv/vG8qtSwJEHaL/ayAIOizNeBuOg/jlsvbGjtuhC5YGmCPmqKzV/4b29IV5c39n2/c+suv2J09bR8Y7zWZdD9D4nIGAgcDlU9+HjyAoERKQPMXRPuuIVLiOsq2xOjxnY4fMvJYfedPrZfPpr8bOyFbbuW+n6Q8spf/dmg9eJzuUwSusTgzRtYfuBLwLoWhDTIOCRjB+8m9OZUL4xZrsMs6Q/HeC14pvQS4wP57wK1GeN736pem+qbvfCiyGorLn6yIOhYqABL0OA9zFeo5b4qW+fiJcvftFrqc6al/RhDMaiv1M9Op+nbNre9bnwwwOVYTIRqHBVAlNGiI0HQrdjicid31f9oQrvD8uQF1hUKM8AE7EmBLr3wCeY7b41OzwIPAPU0Q5n+/A0vQ9QN1byVyRginGRfyLywKDN7wBqIlLhn/wfb1P0O/gLniP9UADin7iFqx30c5LgGsSMqDHxVZ4ILK5y7kVyAUTdeRk4Q1kCZ1uoJCFZnDjo18vgskK5964UPucT3Mu+GKhKnsBTSjzvKfZ3GZx4H5CichcAZjEhKvLXX9qs3XaDQf6jT31VwAvntUuKcSHhUogyuCSTJeBtE7O6Xrhv/3jrn4p4nJIPFFD2XGEFTeWIaH7qWnYxzEUKevbku6/tt7/5ua1sXrdPP/6xbVQDq+5lgPUYIhgo+xeAj43Y6AW44z2AdRVGfIHV9yqA0QCrfCq7nBG4EUhMACXOo7pfEWAaMJl0+XxfuhizrF3eb1drR9RmFOiloLxgPLOBFD/m4QVAPtAJVngRSFllIqAZbtXVatVXgnFNpR/0n+aOhDyEFQkJNd1HuEf5ufXBR65AEMhqJmGwt/Od74Ul/2m/IZkDkegUb2GmrGrAyM8BYz9hS8CpIHgG4D1K4FDwO5iPizMiwJEg/oAbmv2iBCWNuTPl0AjjFn4E2fcY33eDSr8AdyNgiwj1Pjnt4R2A8QTDQXb1RnjlLDDOKIbBKshZcDxma4kU2UUPnEAIOxauEmfg7JxE4SXPAN9OgTkzH3VEL5SfFM4TUHsY03HrwAqq59Znf243/+yf2OYnf+aYjXEIXlXZuC2WviJWuyYxY131Y/XoQHWXUli9pjxjY6Gx9kBUwtEoJQdDq82rVsusWfXGh1ZYv2Vp8ZrsuC0BOnS7ZUVKzw2UWlJwDvvCbymyc7H04YDgbxIChasr06SV2yM/orG/gidLSwpK18YS4A6OGrbbGdveIGm474+lcBz2NB/0btn6NtYwd8VOWdHNc86VFB2OeezNM8Z+fqnY6kP2eUtRZCVUzcELoG0lSw2OrdNuWrPbtx5K7VSKYSLryiOJ+diUcj4eTqwyx4DDSR1SLFVeetyxPqcC6c91Wl0fYryYCd9nIynJmlfiU321fSxBGQPDjHeULwppSQr6PFu08fonUkAylm9+a/l53yP1DzNVa/U1N4/3JTNwLGTS8vW61W/fd2Ul0WnZoHls7VZL3EoCbhZFXXLFuGn1taKt3ti0bFmKupQ/P1hv0jO2dK9trFpjum5f9/9USl/F/vEHf2uf3Pi5pe3QKpJT3EAH/+SYNOFWqSKBXvVRrcQ/K5ZV2Vu1gt3Y3rLNrW2rb9+17Mp1u1YrWs5Glhda19Y2xIuEPxzNKJqOu/C0seP9VV1dsYzku1ypapsf/NSq69tSKD60xNbHltp86Aa9ydErKQltO5BgX9771m7q3f7Tb6z77TfWIS7Rd9/a6OlT6z97bN3n31n35TPrv3hhg5cXpZc2ePvaBgf7NuEELclgrGTnxU9Swv/k+oYlNyWjbW7YZG3FZurnnMc0WPeULVU07lMpC00bHu2pi6W8iCbP2abjBge1T7h8MBxYo1e29bX76pObGuOEzY72LSXeVZxKoZ+vC29T1uuLVic/s/Wc2qy5nVJbiaURua97gEToyAnPYLYixok+amYBvuXFvwkPhfdrdsM+GP99W+/9sQ2Ob9phu2bt3pa9HZatMZRS26yava7a4dueG7c8IGiqYMWk+ExiJrk1oblLwEgCjGbFT6QQUx7005XipBWk9OQSORtr/PAkmUoeH4lujYXXLWQrZPVREBuBxDwT+gefqu1YdA2PiUDm86q7Ihr98MCIXNOc4xm8CIbFgmWE10kpjeSEoWKquZLV/HXjUQj0ED04gY/EwL3x4teQd7zMQMYbSs/IDsYag4DGDtWOvN4heDsLsNVS2yqFgf3mm8+t1RG/1HhdGWgDNEA00T33LuBFGA2IgeAxZrwHqJ4U96YUaPF6DP4R4B2tDlKKyY4ossQ8qBDUOcAPHikni7ZZ2bY8xl+VHeQpeiJ8KSjf7cp1q5SE98orkgddz6PeIzxuBu5tQJ54GqAUZ+p6PtRxeMYXIUQXCO7s8ZaUT1ZK81DlHHz9c+tK1zl+q/l5/Mbz5RkM4fD5wHgfgBtPJP+yzS9VXpGyf7rtzt8T32URBmTyrRULivlZoBzR2KHKYWEszhuvAshEmnvIJnGjwVXA+1DvuzyzAMxtgi0S9+UH8ThgUC9MGqSEJjOu1O4ar8H3IIKsXoPEQnKeY8BpZOBtELxLVRchnvd7g97BushRKe4ZwZaCnpAeJZgVdtBeBChexmk5UX2uUC7v8C6CZlbCC4KUiBRCiLcZcOQ9zevcdgMBv4NrAXOPfi8+dwJMSv9Y/sSZPot/D0E1doUtes5/h/3h9XVXJY0RwqMYl344IfOnaa+/F76rj3h5fPcU3j8B/Yxafr4HBKz+c5m+VNnxZ7ydC21d1vZ4Pd4FCMAwVeJCOJEWLL6Pu2g6nbT6atlySBohRM9FdXxnuTwWPnLyrOrvpyQ8+U6CS9nyDx6KoIr4+fw4m9/l5UTjcTEE7y8ZkwWI7k/FiBsiaM1hwq6XHp7kD5HBaMBKJdZdj8Tu+H0xoFzu7e3Z4f6O3ZAw+PHdO1bdfqCpcjGDisOouetEzFd/LiCOKCzB2b0SsFhVP/fcXIxo169DzJdBZD1e9BKIAxZwGJfvs15QmhzUVhQV6hAwjLPtu8jjYNw5sEHjjVucWe0+BRi6BBEEIwx7UZn0m9KkJwVO43CiFAsQ4vwUAPrLlV2Nqt6bSbnm3rJ6+TjomeH+c3erS6qsZQBjhqn7yQ1imi60ZTKaG+xrTLrngYuVUka8DDF+osdTfr+t8UllfZ9xqagxYkVX40X8g/nxc1t5+Kdu2ECRpI4YeuZsg2FMlA/9Rj7R6r2vetMnavuosevjRp18XoGfkceBxis4aUP9xG+NIUYIxgCIPA4w9oxZqdT45VbEMAtVlY+QIGVI9YkUbBdUyL8oISSGK56v5gcR/yPwLTa+uhIKVCqXs6HxZoie4x2EHeYR5YCjbiRBAFVbfOuNAJdHRg3vgDjuBf2A0HF2zCadQ+u/+doK2x9IuUboio85XilSLtXfPodj+OOg8mmjuzsu4AJ9guEAxS1eD28HHhH6HpzecVoebaZMP39bdY3AXeXZakEfqZ1x2gcOezm1Lb0TeJkQS4NI/bhCQxNyVdxD0zbWmOgBla12ubGg5WN+mkbCA5Ke03foIS7VKAnDDlsfpEhL4aK/A76oOenBAhHa4Q95Kfis5kton+hd8YRJSTTJhtZLz6yqfny607HXe0dSbKfWV54DKWfMCQLMZmb6rjZyUoM6ybJzVssT1p+lfcWUCP+FWcdX20cqb5zI6or62VcGEeYzVk0Fpyu4sUe1cjdqPhHyUKY0VngVENBwOyuFUfUdSXliRTgruYzYCihJKRS9tOaKja0nhTEpJZm94qxQComUGyc2CJ9QVvU9WZRyqjmb0ZzuSxTA84G9/5VZ21cHBzPhqxS2mhRY3x+seZsXPUDsG0nxGxEwtYuhUXlpHhSqNev0htbFI1Q4nhJNGA/Eb44a6g9vkhTGnD1/W7Zfvblh8+SGfXwvYbevqZa9t0RYcKWM1eEcq57ToWin5i1GPrVvROCUObgiGjwLxp/6jzDANBtWlALOVoaDnR3heFfPCY/UdoyTGMHH6YqNpFgSjLNYqdjq+pZExoJlJZcM+sJJ4RHBKYsbt9SZOWvj0bF63Uof3bfqw5uW3cIQUjEROctBf1VPlFY8puadrk2bLZu22jZtL0mdtgdW9PuSDTjNa9Q8tMmxcProKEgEKuzpObwZhBfMlyiBb2nNlQzbxHKiV8jhuu5BEUWbR5LHx9OEdaSkd7tSNpNrUjz1DKucWfWlcIWtPAXbtPGsZplJ3VbslmWSJUtPRds1thPhGYYloYbT9+So40o3R6c6oHBrnk2zolth+5nRCQJ/YtwnXoLGJzlPqJysrdqaFaZb1hxobnRTVpzctErupm0KnyrE62JcElMrTw9slBMd0zzKMWeSwm3lDa3KatZMMRyrvITml5loSmlsuYzop2R+5vtUc8TnvXCnIAWf1fux8kJtyiCrqy89P/pS45XUe1P1JfMmpTI8xoHuuazIM+g3+oSGuMeBvmfaouN6Z5qHL9BGZau84icg8ME3jCuc9uD0Ts+5sT18wD0EoMmqF3QPryPmfJrtfhrXGeMKrRLNxbua7Uf5wlTzbmRvD7YtK1qxUWtZvqQ5DG8jv0s8Dpisk6ZkCeE1BgC/5rU8Bafvmi8I6ZmSxjZsDzgx2Hkh+l0S3wyUdQwg017X6RbeY1wLeBpbaroeIDnaAoeBuqH5OMquWCUvRVvXPX6ReMlA9ONv/vKfW3ntmt38+Gc+9qPjt85fXEZQOZMW8QNU72zR5YXghCHkxSBQN/xqjPFY/cBpU8hgg71nKmNkefGP/vGOG7rLms9p6T35lS3Nobwb3ZN4gJXqTrsBZBN4EvidEv933ul9pXsqG5461X1kFOSPQGY4248R0B8Rj0NOy0omiPNTB40xckB/57Flq+sul8TBx4QFPOSTJXIr/A7jMXKR41kcGCeNhXuzxN71PMcTG0qPddwOr58AGZ3LbAlEz13lWYiEetknIUcHJgjMwnYGKAuCIFZPKfDu2h9NlAs69gcBlFCI+MamqIOIrAhxQgwjwbaKk/IB6hCliyHeF/Gk/wKCAvNVeexJ8lgBItZ4XpwEaPHE/8shuP8OEDL5c/q8CC67dyUQUrkLP/EcmPR4HsT6LKjnBWVQv4Xy478vfA8XShisJnr0DO/5u+H70e94fnGI378sAT524CrjRLu4p8/oPtBq9OzF033/jID7CEHRc3pL6H32vWUQeR9E77oCto/wJAZ3644EtKCvl4Ky9neWlKEcdT2Oy8uBevJ3JRBTT5mExSRKSzAnAsYhoQfFN1cRYb5AeV4A6nx4eGhvXr1QX/etunHDCeU7Qe9BqGEGfoLKZWVJKEFxc8VrSR+6wiBYVK6+P1xGJ+hj7l/2zFnwSPSij5nSqZt7BD62Tmdi7XL8QZDR9ysUg8IPC2AMlwF9CxPkuD+UrItBhVEP8J05o7YirEbeS8VSyY9iVCaBEUDPYShF+COgGAYeAAGGarOiR4AxV/4kPNBWp6d8OrNG0ccYcTneutU9Jpx9XwBP3HofCgpLgT5UWrZSH4cTQTA2QN7/1DFWT+idx2iQohaNsRtN9CxRmE+A3/xdYc4B5DnRXMVosBTUZ8A5o8ElQJ2Yk0mMCQt9TXngjrcj1mbAj/tUWzxw1QloVFHombcLBki/LlzEKBbM2SA/DFUZKQ1pKQHs38QlmDq13jy2thKeC77XVYJbtrblRsIo5VauuZuq46CEMRROVp8wgJRqNavXylap1a0sHGYrRDZftPYoI8GyYbnuyEpiAdNE0Q6TE2umZ1aWwnljdctyEiDnqabY43PbPdyxZmcgBbMjsi7FX7wFmj+YYnBTvaV8+15uKfKupEz6Hh+khzcACoaUE/gDzzHHaS8C/2CmMc8UrJBmvqX86ERmBCuwHKVIQCuUh6zkDoJ5DVJV9wjACJDXq7lyTZ9BfAM/tktvT6TwY7BQR2KqcNwrSClJ5iueTwpDhMYSwbU1GNmgK1wad9yVP33n70lpr1ii8dJKEynY+Yxv1eB0hZy0pe7+W9t9+dqODpvuATCQstpvHdlYQu6w27NGs2NNiYBD9ev4cN+I+N/jertvz46r9vNHK/bdU7PrpZH9vY/b9qOP01bbvmG16/csPWpa69lX1njzwjoYJTIaa9Up677WXSupbyoayyyrmtUNm6s+/da+He+8tHbj0I++HKeK6ic9k0lZ8+jQjlhpFO4Qq6KysiZc2fI+bPanbgBijhKMkr4p1KRsSHFvHOxK8ePIUY5VlUJWJhBb1rdpZDmi8toNy969Z7l796zy8EOrfPQjq3z2uVV+8lOr/HR5Kn/+Eyt9+JmVbt2y5PqaK/9+Mkbj2CbHRzZSXQcql4DJ0+cvbfzdIxs9eyKlL4gezzxhHJ3eI4/yidxbLttMcvhuR/1+NLO1wU27n//QV+WD1/SsxjtX2rSV4paVxwm7kdyym4UHUkLzbrglUKfUWN8XHRmtFmnACeh6IBuzOKA66LsvFArcuCE8BI+TGruc8KaoOl9L37TNhPpsVtT0nNpho2+paV9jIllE7QjUXHih/ldyrwZ9om/wXSTBy2HzS3vWss6843yD40GhNb41VQnPxBH8C3ol2QL6QSwHFsiieAtx0DS0mXiLbzdQ2y8E+KDoSb4vWQMPK5VD8EdOckjxHhmFMFNlySmKa8DCI/3ixogIwv7y8eS7Pjl2k20w1JOF0YnalhLd4MlkambXNnbt+uaxvdm7bzv7KzaRnhV4MZxvVwTQnSnBO1VXj8FBRy4B3zqgdqC0R3WjTSj+uuCGA8c5YIrhmW2jbB875WlsSWSu0ha/pr+p6HBv2DFRTI1caOQR34LPMXSbtbzV1zEes2Cg8YRXYuhSmfBreD8xC9xggceQrsWP20a2wgATLKSk3CDAqQnIJkOM7vpcufWpFWvrVtm8bRnNcfgVMgDGgVOjwcjjpziPK1SVH4aJoB3Oa9uH5scTi8fBZ4LjFpf3peNcr+GLVcgbHJm4jA8jQ3DMOce6ZmJeDz8EuKFF+dNncUhqDNSi4AdzzpV2IUkcgS+DYOIvb7gjzrsSCAPhAtnZyypCzm9X1ESME72uJXDrX5hUEVxY9vsC9SgUA+OBCLpvJfDgiRJU2XN3te44gahfliX9F7QRY0lV7cUy6AYErO4iZLjoQRyuOAYXwu/xPgT4SkBbMIQwbrQD4wEJy+sVOg0CwF8ElynWfifHudQiHKFycfJ8+HnZ++8L5MV+Mj9bnuCQ8by5Fya8DXJ5CVOiYEFrTp+LnonA78Z+Xwh6xA0IWLRFcNxAgxBMf18GZM27S8q4Wtn+lP9dBNxDGOqLTuRTm/aw8uPgOsyl33SLKoHMfM9UyBAuAwThQwk7q6t1e3D3tpUqdbfgXgVoD9ZYrKGstquDghsXgZ4PCPn552AEEEP2li8C5YBzbgF/1xj8HuDliOksU3B9n5roYLZ81nDgQw7jF8OLG1vIC4s8HhYR87oc3tUu6JfyUULguQyXWEVgVWXGnv7wOW+bEsIPgnan3RFZH7oS5qt5uo7wR7N5rqX7rPyw+sueQVaVO6++8jay5cBP0cAlX8+wjUMvqRSpOwh8SmeBvsCtntW3q/TFRUA+Evqg35cZDk7gtE99jFTH+BgxPgjk8S0N7t0gRfjMGc60SfjnAkpY/0AJl0Ak5n4eroqjjj3qFymKl+H1kntulAIW8VRCGns78YyJ6hoBQhztcI+Q2Hu4vqsWvn/0jHEAoWXAqpTo64IRBuMEgmd87yjA+LByyzn9KLZTaKjyGB69tePHv7b+0RunFSPhINHJlbELgFHC8yPwJpE8IpyZDzhOUXShULesBMacFPoiK8VZKSMS5nuszo6EF20pbrgIT+qiIurPdEL/SwETHbx7TcrsGp8pu7addYXg4KgpEWPPulKIyX+cyHj0frwLOB0BTwJiEuTmqqd+Mz7DZNEy6jZOK5B4a1P1L73lUa51fZKrWD6tPmOOKmVR8tWfxElgOwJB7HC9rUrW6mc3XMgnACKelQi9zNtCPu99wJYAVoizmpusRvGJ+34xl7G0FAjyTydVlmqAYaNzuGOtAcpZwtYLCVuTcj2/8TMbSpjPj/csP9izdqdpw6nqXFix4XBiPdzliV0i2WHOSn4yZ9lpz3p7z937KC2ZLL95XX1P2QOrF1KWyVZtp3fX+sm79sc/Sto//uy13Sx9p8YdOY5kV++or++qj9RrUgD6e2+t2x9bf5aTElWUoqQxEi0t5NJWW6lbsSI8qazaYDq3seriK3zCDVyiVziW8eZDKQd141hMeHFPQvrxq2+su//SCtmElVY2hINblq+Lb+Q58z1vg27TuscH1jjctUZ3aI26+nUzKXwYGqeN+QkK6jN31YbmsU9etMwjy0ML8c6SfLgspYrqk3LFsuubVrp91woPPrTyZz+xyh//qVX+5E+t9Md/7Ccr5W7ekUKf9hOYRm93bPT4kQ2ffGujw31vB7EOOHEBWtuVYnDQ1xyZr4m335KCfMNykyCyP7iJYjkacSqCFCP1U0LKPDSYGB+JWRA7wyGpcZzjvSAMDy/B3+P02OngbOweZ6jGiYR+44uuroh4RSQrO03S3E4K3/BsyWl+5lM53/bGUaXtTlf6t+QjfwkPE+EmsQ10ZYpHDvE/Qr7gWek/T6K3+eSKFXub1unlrCNcRtH2GAR6mz+2MPixlNATtj3RD/4dQ0JA+zCueQBCfcdgwhGI0PgImCP+GzrmzyVtrLnlW7RFB+Gjar1NJENmNSYRRLzSc4ryI29vKF/DLycQ/GZ7xJiAogMpzprb3ofQN78bQLE4tA8fvLJ8KW3fPPnYjnZEZ9rtcMuL2kV5sYTSP9a8RdlOSzYLFP/F8vWo2kMgTuqJYTIC2jFuHLo8wPveDl2Df5GN0+6wPSwKcvxrxr0NAj5A3BB0sPXKtt0obIv+ZVxGwjMcA/SbJ1/bumTHzes3eVryILFU8DLUc6oTCx3BljnRRPUJJ8S5TBTyDK4FPB2DKfGV2LYy8Fg6jTdP7fj5VzbqHKsPjpTPmmXFG+bCe/LOVjaUV2Agpz14I4L4kbegt8H7UDSF7VJqC0bEE2/UsN0noGfJ1z3i2kfifZLf0qKJ4nFx43gcZtOBDXYfOf24cAHg+8JJ/UIcDAFMjl9J+qkHEDVc9vm+APEJfQ55+R1P74LF52FwJBHGFCtMBH3hMRErP5mBrQTq1KgR58r/IYBJURbS37vn3gfWkuB7sO/EnkG9CKL+cCb9PvUCecQMMCDgXoR10aPidjqB50VEkH9oCOu7CFxRC07acwZP/fmz70THwHl+jJcSRzb6eGEMCSEihBH4tzO/wz9dC1Ygz6fTZ/Qdayp9E+a7mP8PBpr4c+HBdC6iKCZyZjwoT6laL9rNO2sSJk+Ff9XG//z7Qv38zsK1i4C+xMJMFOpFuCgP/70kWz2pCR/05eXAk8HfMuD6WIz0eND1s7DBCdyJxwOMBh0JncE5tQG+XAzUE6Fib2/X/sd/9j+I5jRtrV6x4tq2uv28ZfU8qD3ursZRPkUXGi8CxxmEIAn61HcZoLDxnCsMS8C3ORCsRwzpDwcIr2xjOLtNAXA3arXBV1HjwBCwCkKKA6sZMEkxQ/D4BwHRK4IL0he4914EMLl0tiwmzpFrzNeZDcRT2KYATBEyUnkJIxIApCyRrx85pTZzDYWG1Vj2XI96LfVHwfJrt2xy+MzHOSEmiUCw6GWCwACPcKHEL4SGBPXbnDgEKOPv2Rc+50EZaJ26eC6cYyXsfVbhAQwXCJzx8fNVE7UnHsgQN0uEjqXHH8YhnMeX1cPpgwu5os+LeM+4qK8wRrwXzwoBLwDm6eK8o78Q7ILtQFfLl20K4Gmmuh5eCUFKBls0fNsOxrQQUHLdFVQC2Bk6o/bSp9A4lF1OHNjb3bGj3VdWXtsK9qtKQRqLnzdffuuB4ZYBfQoNSyOIgS9jKUhSaFOlqmWlUGakMMMn8RZgNashrfx1Y+hu7kRNX0+t2fVE3UpTKd7jma1IKV7buG13ayt2Uyj66Mkr+/Lbp/bs2TM3IOCODE6x7S2r4ui38URzXXOMffjuIq5xGkrxXc1OJJpw6B8GPKGlVI9JIm1lKcLjhHBGgnV2NrSRaDPv4lJbwN7E3ELpgy5I6ctJMZpkalaa9y2t5yg3p/7M54QPUo4w1q2Uc75tSKKwni1ZISHezurdpO9Gl8lcSp0EV7Yx5MQnc6oDxgs8IjKDQ3+mV9y0frZiydZryx1+a73WgR9NWVjZsq2tLSmoPWvvvnVvI1bMSGxzK6enVq5I2SiLlmxsqe8LVi8mlVJ2sz6wP/+oYw/vZ9U1ov2jtg0O96yHAgTOq83Z6w9d8S/OOtbbfWpH+2+kaI6ssn7L6uACioLmhrK0LAZh9W1ti3vrlpMiV8knbKOSsWopY9u3b1h9+7Zt3PrA6hs3rKg+wROhkBpbNat5KEWic7Rn5aIU0tqWdRNly197YKu3P7S+nn2ReGPD5Bv1nRRG5CLwBpfsnuQ81ZnYRSdJMuek35OCHiinF4JwxBUTyZzg6FjjSgKX5uJz05qUkw8fWuFP/8wKP/qxJYsFG+3vWP/x72zw6Hc2PtoX/x67l0S3l7E3hxhjb9v9lT+3a1sfW1K4zhaDueYfRraBaHeUhuOpG1r8u+RU5gFbF8ear2PorxK8HWPDWHrERLQcGYFrnMgBfU/Au/XJNYx78AHfQpcUXvpzvCNaork8E28jLs4UuU/tY36srqza/fv3Pcguzw7xWEmULDvSfAI3ca2H7juDlIwCi1T9yMvmOVsdb9lK654dN2vW6nMUaYzfKn+CnXocHei/gP+ldipv/a/EFTdCqG0YJ8hWRZ4BFp645wEQqVNCfSb8xWgT5QtELvlnYSEzQWSISKtcjOxAWtdECbxfgMDwShulwuheRs/BI9lGgX4CnVlbPbaPH75Qfdbt0fNPRAfToqfqf7bZtCTHiY5NWkc2ah7YhK0PGru0dBQ/3Uhl059nQeMj/oYrPtvz/D71oV8GBOYkCGnBPZn8afBDcxyDIdsD/JrGhjpg7KX/I0CJx9A1yuWsDQ/lmt6lzKTy+/KL39jbjq7m2TYo/GvtqQ5S2pUvMgrzzOUp9YXnhWEitjA1EX7DI9nex73h0Ssvn/EatY6tUAkCLI4l87AllKOSkS9y67dPeBIGcV940hxISz5yY77yIF+27eLlhoyTrW953Zb1H3g+kUzNkcEeRFnvwg9ZMLlQ5lT/jhu7kseOPe9oa+UPCR47inmjucqQguOI/YyDbqjxI+FfAeuJLkC0UJQgxCiB+n2mqQzsYlqAQFQJ/q4KPBsprh4PQMg6xxMB5Bfie2BB1Yn9RVfP9WKgnGAixEG/Nci2iffBuspSX0i5wQPBo6bGIHp/eT7n4cLnaF9BDJDgNppgoi/e/6ZJ60aEmBJ+VVhWVnTNr3IvTPzmf/9DQNY1jr0J7gD6xrMxWJq/mCQub8CMuoNDPin80inoQiDUBkqFJ377sxcngBMegr2ouHqBwYuZB8C9gPGEF74vaGySGpuZCKoTN2UY1QXotPr27Zev7OXTvTPXAT15pk0nWxBif5cq8uyp1Tu+nSbW14t5nCs3LOs88PRVjQeqq/6WAeNeEoEvpEf2tv+lPT/+jSuTRJSNE+WLAMa+s7PjJyj0pFAiqBGtmxU9zga+CoAzuH3BeLAgXwaRFRcXsRNXuUVQnyUIBraMiUPUfV8aCswlBgof31nIvJeDr7gwrxbmjgPjJubtyjE06PcA6uHnI7+PsqznqJWfQb0EUBTzWx/4qQLu3ncZ0D79C9ob4HmEk5VKzTZu3JWiEbjZtjs9PZGy2vq2u1Yj4KxJWQgCHkpA0PjCcDHusDLgqyjQp3gfqTxWssFYX0HQt+B9jQnzVsmV7GX9fhGobFabEM4j5g3dcYU5FHiuCr5apbrEPQTAS2oTxzkP6Kd2/FBbZhByiOrtPC0GCHmMYRA34P1xDSEHwemq9aQepMAdNMJH4YWEaLYcEFBvMS8/LcTHe6HuCIASHnHfjIPnxWpmJufj05O88Hd/93f2aufAiht3rHrjgQ2lrDVff0cHqEz26i7HB9ggx3/mV7f9NAeOH2QFE9fauZRogrL1lBfKvgq2w1HCjgczFzyn4hWdA31vCEeSeb2rDPNSgleqdk2KZrNxZM2u5iaeHijy3FeftI2YAVPRVuGu5qIHZBTuE2sAmulb83UdvHaDz1x0TRiEEotBymMjKZXmEvYds+hhTRl9ZV6xCouAP1BGHSlKU7WD8dgszq3IaqDy42STrOixESRM5aRT0ESN0yxps3TZ0pM+HRMcF6l7PMN+cqkMPr/TCQnv4gNDtSvVk8A8mlgvvWa2es+q6bFVui9sKOGY41YxFq1sShFPaX5yhCFKYLooJaFmK6srti7lPcuaLHO9JlmsumLlzMDu1x5bOfWd9TkXPlWwZHnDiqzST/vukk7QyFkirXxWbKj7nEYz239myWFbyn1eyv81K9bWbIBSK6UYrxYUWQwrG8KRooRw3LK7eEi0RffHLVsppb0fB7O0Kw0rNx5K8SpY8+jY9sTH9nffenTyeefYKmpPLZv0kxWK5bRdr5dUXs1SK5LvwpTW7ww0ROOlgk8Sbv4T4e282bTZQvJjF4X79PNIzw1Fi0ij8JM0RrElzxikJENnHn5oKYIqSz7jKPLxo2/t9ZNvbfdwZKXJA7uZ/qnqW7cMxxdO8CLIu3F3Lr5OoMooT8oeqt8G47kH4MSVeyJaMtDcxitjNMRYMHCjAYYFzpdnrhB0EAPEiICD1FnjM9Tc8eMtlbxdygPPm8iYgPLm2zBEJ5lm4zGGCc0DycPNBjEoXjkdQhEnPgWnfcw1xniyYXibqFzyYt4MwV/xQ7wjZvNgbiQ18arjDcv2bkutKNheV23Q8xHAs3qqKwH4hqOCHWEI0TVm1VT4wVGRix7abqCIdz+r+DwjiPrQt/X6d+ar2imcxcCQUb2hJUzdZXJIsF1BcyHkoyjD0IiM2pPVO1nREHAf9/nscGr58LdvRYHewSPhZXrv+taR3bn9xp4cb9ujxqc21/zC28W3OKDzKNG2lOZVTveCuDNBvwV6QfAdYDzx6sIwkI4FPwRGDelNqnMmOklB4HKAynFP0ZAXQLvxboi726OsOr/Npq1rPWtORNeg8ZOhv8fJCNfXynb7rmQJlTtTX0Lw2P7i8o9onRuwVb7LAGxppT9CXu7yGvkj92guDo7fWG/vmbXePJEeOrPNhz+21Q9+5jSysHlX72Pww8uNkxgC/u9Gg/Y+3yy7ej3IW/0cxNRq+uIJASH9HbV3EagnOBzETsLzjq1NK24IgB9exJ8AjNZ91ZfjefObD0/68ocEDCrwVPeOFIDKjn6OyvqPWDy+ZYD9/rieC2EcN0BwXwUXkcbNCqRagACNFv7U4Mg16Op/9Ln+5x3vL/2nyUKdPBYCg8416oFRQxM5mIDfDygrns4AyFSSorB1zUyf827HZmIQfhoEty94T1fCb1eF0+fJy93VqhLmfC+REIFRwgMExVUEB2R/J1CnsF7n6hm/5yn483Hy63z67RPw9/V3Avq6+MwJ4KlRKvm4YT13zwmNUZTicOb3wjPR98VE4Erci9j3HyDvWeAZrMrB84u/l7zwDmAyJjQXeNO9cML+j/Jj9ae+WrRyVUQhvLZYjq74n39fdj/23pl7SCp0NswnvO7PhHlFEFw5e42fZ/KKAcQJpnjR/QiW5ivIiGjWvU8O7ajzhTXb39hcBHrO2DhjPQ9EEH8kYeXX//7ndri/Z99++7XtvHhs66s1+9/9o79ntc3rkrEvieGwANFe+2S+KuH1YmXeQUzDlaS8aJvm9SLAEGinK5YXgCueMO0LEV/PYOEe91zxWzpB1N/c9/2lomVXBVd+9W6gQF1c/jkQrr6rznFI+opAwl3xlgFzgW0kWO6X8YE4oBSg8Ps2AgFnspegC4KOaDfuzTDZAF/UPglKRC1G4ERRQCCqrqz5iilRr1sSpomDwKoE/RiNY8CMNXq6HvSPIz53vA70Acq/33dh7D36TwBu8F6EY37uvBt2AuHj/UBU1Ot4MXh5S5Tl7wsIF2yrWBQqXFDrS2Eviq9eNOeg+xfhDuPGvSvilsciYeWJ8sKxA6eJLh3h1SIQRIo99HGBK5gL6iMEt4WyEW5YqfE26R5bYNZqFSsVCo6zWSnH1ev3LV/fsIo+OcEhAmjJ6PCVNb/6a2t+8zc20HeCDmb1TK68qnc3JZinLI2HDHird4jE7t4VqkY2nbCOSfHtHAnlxtaapuxNf2K7iYEdzVrWnqv9xZTdWC/bJ3c2LF+q2M2bt2wNRZK8EL7nSa8/q5pTcDWVlaI0kwKgNiGUZ9LWmas+s76lZ4GSIfHbcqoAR8/l9Nw4rTkmha9kQ+WXcKG0J+WdYwF9H6zkC+rq2yGSmlvpqpVHB3ou8OhE8eZovCx5JXKBizhbBljQwMVXtKsk1C8Ui5ZjhUP1zBL0LMlxioGxstc8tLfdqR02xf8lDCcRosvbNrv+U6sWMlYfvrVUN/A8wL2WrQDJcdcygyMp8n0rEOSrtmnNVs8Onz+z9t6+9Vt960+SqnPO8um5pfRsp3ms8UlbZXXTiuvXRWMk5EqwZ6sKRyUeSLnsqo2Z9btulLDGKz8uEc8nlIuRFOSeFMqMeBdxjWf9IxvuP7XO0Y5055wNEiVrDaQgDqbqb73+9oW9fvyF7b16bM3jIxsnCzbO1a0vhVWYba93D6wtOblWq1k2n7VG79j2jv/O6lJ7CshwjabNjo9t1lCC/hVLltSzybraH0uJYsFp3lC4FU8j0bBJu2O940PrHO8rHXjqto58Li0D9wYc95VEs9MazWvXbXDrlup93TJvxMsfvbGSxupaYcMKaod7g0nhJruhZdRH+jJoSATpS/lWPcI00tiPhCujftPrNh6ONXYaZ4wxahseJOSF8ubeCcrHPQAmA0sN9U6iKCVc44lhwI0EeBiA+yh44tdKXFeGuj7Xs3g2BtcwKvSHwrOe2qVyPA/110jPjPV89Ay0LzIqjKaaI5IbfeuSfnt36b/ytGLF/qpN22s2am3aeLBm+72p+I1EzF5Z8k3Bei0pfe1blulIFxhW9Jry0uujxEzjPtX4ax7CY9wIoD7npgN8SfRXdfNf0Mwl44Q8NkwmXHFm/nvm4hVpzUNxUeFeYAYMPAZiNE9zj9gKRDORCm5Z5nde30o5y/Q7mseqZ1o0JSt6JXmcbdBueBD9TaeG9uD2G1tf6dmz1+saG4L1VS2zKp67um7plQ0pwpui13FD73mgTyfthvIUbZSSSb0dRH/xVoD+ECvkNPivWhu64J8swtAnWIYEHC0egW9t0/hlRR828tftVuUDCZJS9HUPWvT2219r3KdW27jh21dmeLyqLM9X10+8DdRm5BX3wJRsFrXHT8DSc8id8N1+c1/4or4W3SXA6bgPP5la/eZHUmeUp66lCpqjHkuBtuuZ9oG+JZyO+YKG2s11FpowbrvnWpkgwedlSwwLvgijT+Yv/cfWu2Ar38V9DsC/uy+/UPm7ltu4H/b9Dw8eFBH9CTlCeJZICD/12+eYPocjvO8YEjWcjmVPiivsCHsogwgzepD9OfNmw93RfeVfY+5IrffiSf+CG0qL9y5KLqT4p97zl/kZ1McNCGJWxEJwoVvX58QFQDlVI6LJ+X3Ay1iW6AdW0TeEFJtb6gPVg0i2h/uB98ECEdAbwXuxv6gd7wLeCx7XW14uBECKVNT/CJJCfvdCwIggwglSex0W6nECnudC4nLsz/tdBOYk+SPBc4Bb42K/gaBvzl8Lv6ifRJyIdotySX37HCUnhuBVPVtXfkcpfEDtCgls+D2eyJ8x8a0Dmsi8B2PBikk6ze9s/jwTfX9vUN+nNBdm4D5jEINCMWsbm3UN0ylhJJ3UOVaergZ/uhbV1+u8+Be9gyuU2hsFyPH6628peLFn750EKFoCqoH/XaToBxDWR3+LAOtMi2nXVf+1Wtlezr+1r1pfWHfaPfM8deoIB7rdjnWUWOVhBfT2rdu2vb1tWQkkuXzBI8a+0wAQgluiB11XDN09K8K9JeCKhp5n/+5Fz7F/TQMR7Mv+PcCt4cLLxbPrTyHYMxisWJ8qQ+8CF4anYlruBviHA3ePVx8FwYwuAOaf0yLm88W446sJGk8C0dFupxlh//u51tCIfMVaEoIzuk4QRKd79FuIy5RDXzGP3I25vmmj49euvHCdeBqRe15koIgDFns3Cmn8nXaQX1iHq8KJt5cblYTZvtqhfC4xMgVM8f3KOYWL5+z3Aacd9JfSGUCQkmCGB8QyIwUrfW4so51XbAvPe2BECYV6KbgYAbSJFM9LYzJpi5dKUEuVznoP8CyKgguYMaHLt/MhEBIsMVZGUDarHxidAoMAsQhq+aQdvvjadp98pSwTVlzZssrGTd8S5TEjVA7zv/34F9Z++kufZ2zD6L38rTV/+y+t//hvLdE/9gCHORRayUUEMptJpc5LOeR0AZpFUNe2lLpdKSIcSUZdmu2WHbd2bH/ESnHfA5VNqwW7kWrYUEL8UbPt23HUEa7goDT05ghq+i68JWp12ld0Et6mbC5QVFet6UfB0VZOX1BhxjGnY4L6qY2cj1/JqD9C4xZH0nGySQqPCc25kpTtcqkQGGv0e5KtWX30Wu3BqJCSEiFFD/lOihBKdaCQFDWfpCCnpOyqrQRLhF6zx5vVfU5BqZXV7ypzilLcbbnnAZ4Q2YTwCCE9V7Ve9b6NJbZk2i+tONhVGVLKSzUrrHKSzcz6bSnk6pv+cGrtUVbKcsq6+1KSd3elwHXVPilBqhNxhQqztvqdFXhlqHLxnqEupr6sZUZWSIluiEdkatcsuX7X5uV16xB34NG/9xgFQ/Hz4WDi3kwENcTrotHq2OHeGzt6/sja+7tuDBklOYGgboXaupX1TKmQs/S4K2Vzzzp7L9xbQpqz9aV0zNT346T6RXXJ1IWjua6mn3gl9JA5SJJMRUT5WaPhadw4Eh3c98QJHsgEE5Ux0XicpELeJpIJZykpZPBt6CTyqJKjX6dlw+axB0bsq/58DjUGnAYywpAifELSaE2S9iZRssHG53br5j+x7eI9m77+rU32v7XxWM+K3qHgu1fBcGxvZgP7m8Yv7JujX9m/OPgX1pPMjeGlz/Gjw8DDYNBX6g30DmmkPgN39R3jgcZiLFrCwsFU6ReNn9uLzrf2RfcbjW/H6YxpzrkCasId/Q4Uf+EvMhvvszVCj3Ed+Qtansyl7G2uYa15137X/J0daQzGUynEmmt4zLnRQu/yzpi8ab//5jteDlMpnfScJBmhzzGnWbTz9vXbhr15m7FJU8po/5qVh/cs3b5lhdGm1ce3rduu2pNmT7xn1dqdkh11NOYYIqCVIT0iW02hEE6+iE4gdem3xjKSVQFiIww0jkNWdv0KZFK8EJlF44x+syjbUVbAy0IaCC6wrUlz1A0F+YwlNA95nwXhpGRmaVCut+BNjPdBtTyw9RX0CGJGBHlFfBra4oZ2L+MUdCf8FtBcgpZi6MlIcT3DR1TfYUO0XfMyW9s4zUfXMbiiwyXRa7hEPizsaF5H3gA8x7GhzJW52nQ8OraD/p6mu8pTHeiNo50X9ma/5YFVlYnLLRgOkPU8phE6a8inA7xR21GEXSlX/r4IgRdgweueUp26x7tO12q3PtIYCVc0f9gKC99Pqo0o6DwLfSYoIXkRPJdFEgBvOPgJebvRIIp1ANAm0WoMBsOjN25YQCZBhiGOgW9RhNct9HkAvDtV3/VssPfIjr78/1h/94kVtj+04ua9C965Agg/3CNRbaWMc0C+J3njF4quHRj2mJ9D8S9QLHwgBF7gqpgjBgQU98ANUEipycLWgQSxB1j9RTCLkNvLOkVCz/ZKief16T+WADdVH/bSe31QrlFgUU6pB0IS9fieEK/zmaSO5Ti81MaWJcpVX3me7e7YrKMynULoGSFzgCC8E3z3FN0LJ1yU51k4315/S+9zVEpKSjiKKxFNCYLhwjWxHySouOeFCDaCvLf9He0PaqTPqB788/rEUwB+7BR/sfoGRzKGPy4B6kifJUQk/agf3N1EAJ0ZRHiyAFxfTMuA4EFMeI8HERJgHo1SBLrqfxEE9y/O9yKg/RDelFttsYKeGg+wUD57vGPffvVSbYvqEq/E+fLidQKW3fdrwru5GMJEhNYV4PC9qIwo+bXYvTh4PIiFa6cQMLJ3GQ/OgfJjBQ8LbkHELlfOSkjdsWnijfWme9YaN6w/7Xt/tFpN+9u//bf27Plzu3//gX32+c/8rPW7d+/a5uaG8HEqoolRLmQY7wIYRO/YXUmj49kuA7f+eoCc88HaIsA6TDsJdvP7gfpK/wIGesEkYSyET8vrzb3wawzwrphIqOM84MXJx0oHl5ZZtN8XInpFH18GWQnivufvMgODIHLnxwU1DkVWK+EpUhj74iET4ZLjqASVZKboBoHj40PhpvoIxXE6tNr6dT9PvH/8VriCQCAhMzymj05z5WEBAiOE2nIh/r8bCGBF/pFQxOqpj1w4Dm6UUt8HtJ/ixFTV3sC4vWyMAziZk/HxvKCeQd+cHferAn3vuLGAH9STuRGs5p/PO1jtUdvY17rk/jJAmPITEFj1ibXdabTKWzS2uDAnvoWgFhc6aa8Ho8qxZeOsgc1X5BgDjAOxPvGtM7qeIr5KDPYPjuzJs+e2/+aV7T/+0g4e/UbKnmi12ga40eC7f+eeD7nVm1b54O9Z+cEfW3Hrnhsz08yvva/Mdr4S7e+4cMcRfFUp3rW1LSsjD6iObCFgu9Wr9sx22kPf805QsUGPIwpR3CbWl6DczyetnJTiPe3Y05evrdls+pnzbJvg3PmxFN98YmTZOR4DonX67XtK2ROuz1lCCrJoJh46mTQrh0kbsNKv+cg2AwwrHSmHumTEuMfLAGPIiG1Yai88DE8GXPNxGx/M8zbIX3ODQXna9JU25mNXijvHK2altGIwQFQn1gHiBSvs0ODZUHRV90q5pHhAxbIawgmu6HgFZFJWTIi2E6ytUGOwnWZ0pynrVm7bNL9iuf6OJQ6/JFfJCVWbFOsqRQpU+8AaUn7Bm0J9w2MpdDlysHNoparyXl217Lr6fmXNxt22tQ73rddW3YXP3dHEGn3hoXBoJU+gRvVROmFTzcfs+h2bF/WO8LTfeGPWeG6D5r6NJJtMZwnVdcVGaSnVk4R1+hL8hcLltHBt1LSx8KuyumHbdz60te17VqytQq1Vzsy3iiTUF5VEX20ZWGP/lTWkVCTTDVtfF39UHwTKv5QLZKJq1WU6j7mjsUdxxAWehHLNKu1Q7YonjwejNk01nsiBGHKyyiNbLFuGvKCJzCHV2eMNqC9G6pPx8ZEveAwwVPUHlphv2GryMyulttWPwvEbfyRZesOGr39ro9dfq49bNhwM3XAgCUtjCU1WfUXCC2Px+aGujoI0VV/jXTDoBkaDsfgBSvpwLGVdMktgzJLi72nsxoMcSh4BMtkqMw49CJAlVN+Brvv2AukWGC9c6VdeGAGYP1HCINHH26AvXEVxkeIbeShkpOCxdQNjhcdF0Hc8DAIPBPKSwuOfGOv4Dq9LCI81r61g5VHd1mf3rDq7biWr2JqtC4+ljMKbLKs5LmWwd9esc8sSrW3xZvWJxgVcgDOwxEOsB+bqMmAMWfjCuOWTKQaLdJbgwEOlCTwsAinFHvBRBUBjiXeAJ4LrRRE9RCFna0yz49ukuM8RiqkCCjCbm1D2VJqej5FQBz3pif8DirEI1FI5OK6KroneZyqswqOQh8+rfqO26IPamK1KqRYPiQDcDra4nS4S4RnClgTyiOQieCiGHz+qkTZK3mMbijJ3A8P4+LWV8xn78LOfqakrPqbB4ic8Zi4ZQm2Hd0H/4MkDyQrUI+Qz05HyF95Fq/vIE/lSTV2XFT4fW6916HyJLXRsRSBgsRsBJJPTrlGDUxVEg33BC32ERaFe4IGgvsEoy/PeJ+CH6kDQ4HFj3+U5H7uiypNMd3Lc8eJgCKCB8GK2PHRffW0Hv/6X1nr+hUYgaaXbP7HyrR+f6d/zcAEihoBhnn6Hf57IJGcg4d5uyAqMkThPLMfgm3RJqhMgxtI/iBPGA1b9S1LeWSVSWxMiSiYFAQsXUVi9+XP+D1KAoFdJvOj/OZxcD//i95gogUGjLElWSKg2EA/AlXmEootm7u8DEG0pPcm18CgPAidy1rAI4kVw2rZY3S+A+HPx96LkkXfFJJJuRMjrtwgElkaYCgaEaGsARgSQwJNn5+BjG+YVdad/j/erIHhGT0fPhuDEJiQ4cVj8HYfA80BEBQ+B0DoJvQwMCLFqXjHxHkPLcZasPM1cqdZvlQVK+17qMDERPPlf+Iz+8zyumDxvEm0Uvs3EAIMyyU3dr/5f3ajYyroUHhHl6PpJ2f6+PskrTH4//qf7i2V6xGXKVILoBPtXo3zj+QfvnOYZ3IvAn1F/xy4tgN4neV7hpQUI8g3L0AdCN5Zm5n9Kggvjv56v2s1SyYazl/a0+xt70npk+8e7LlDU6jV336xVa1YR7aDPXMnwFWPREhjGJTgUAW2BwGF1xV3snfur9by7QIrweoC1C8qAKNK8i+IXxPvzDwVuGFKfLGMg7B/Egs65v5p94dUAAuVdtMG3GcTgD1jnLIEKccUL971dBFjqEWbZwx6B42NYNwQa346ArCBhF+WJQERY4lkRwSbbHUgIlBCAkYGVQY9zAL7TRyD2HxpUBngTV4RPQfilPnAjQagU+1zVmPg2iVAICtobGw/9xk3SeRirStE1jT+CzaLS7dtfMJCE+b0XSNEOaPnZd8E3F7bUr7oZXj0F5oQr+xqTBZS7GBhbveMeB7E8WX2hnzD0nWSmZzmFhfYGyn6sENUNQSmRi61AAWH+i/3gOAUPBIf0zikk7NYHH9unP/szq1677V4KetT5qOOl8mr+7q99bpVuf26lO597HTOqT/HmZ1b75B9a9cO/b/mNe74/PnXwjeWnUhBzoncSO1ZrJQ8eyBGGjDcKpElAPRjMpejueSDG0VB107iOpXighOGenSxl7E9uFuza5qZEl8A9HAD/c9mMrikv4UVKY0PAUAKcJaX8D1kllbDbStak+E0sJ63AhTrmhkS6sZRfpC9WUlH809OuGwnUQ/on4Vl14BhH9ZLmrpRl5TXQO61J2o5nakvvjSXHkiOEc5mkxlH18JgjqgM5wyPY5sD73UnSMsJLjicsiC/C19v9QAlEuetJmeu3pQC3Gnpe+Ke82FqQGTSk9JYte+2hjbM1s6MXNnnzhWQYzZmU+EBGZWoMs3iuqS85gYUVxQ6r26IDmWHTCiozV6ravLiqfPOWUD2GnWOPSdBU6kup3e8nrDfReKjvU8OGFVVvBP4OdqfaTUtXtywr4T7ZO7b+m0fqK/GIFApKwurr67Z284Gtbt+2Sn3Niig/Qrlh842Njl5qbPd97zuBYmubN1UH0SzVPSv6xJrcSPzm2fFv7PnOz1WvQxt3JZe2pTSob0ZSbEHChBsRSjYu5m2q7xgASMS6miPniZ7EE1sARlLqT1K3pfYgb0ADJdxrDCwnGoS8FXoKJ4RLvvgg+bR7fGwHB331xZpdT9+xinAIikR/p7Y/tvnKfZvsPLLZ/mPNS8lpwoGRcKWQKNjD3Cd2LXvL/mh+z40AozCxoDEhpgHKveqCYQCPBQxS0TWC3I7GxCVg5X9qP05es3p6225k7lpqlnFSHshFeLCJJqhclPvIEOBygvAJt2jkHD65N5/MbDu5bTnLK68blpsTVHGsNnF/fJIH75KP/yZv6KmSMlCZgSGC/tsobkuGWbNP8h/YtdymYZ4DAvU5oE0YiGuJNbttH1l6XFOZFT2XDYJCKq9j9cfb4dhaoecAbVsG3u890X/qEQKl5Bjr8Dfg8kqcNuu7K6t6Kq3MuUPMAvfUlNyfVP+5NwHGBWgnbuR6JyXazwKkL7TqHrSS62xbOAHX18L2xnhF0PZYHQQ+Tn0pydL50sJZV1xj9SQ2xZjYBom0pSsRbcfYIIW+13W9hRNpIiAvYjFFxmM3SoT8hwU7tcBWMuu2kVpV+zA65Ky3/9R29vetsHHDypVyoIyLfiLD+QKe3seIgNcE+UwIsowMqGvUA5mQlMyrn1T3gIcMrbK+bbXtB749Lb+y7UYajBmRck/b2FqAZ51vQVCZjKfH52hJF9SzKegKBglvS8DruUcMA7rCDQa1jbA+sTEIwesCf1YZ486BNR//Wzv+7f9kw4Mn4k1VK1772Gof/oUVtz8M+PclEHhIX4CIAvhrIkmwaclyMXw8AfBHbYHWUB+WUTw36E7opeDYQic6Ui1JASLzkP7BfCFOJREpEbsTK1pDnSMlVqWQXQjhS1dKAVCWJ/5CwSf8dfZPHe/KqeqCYkcV50dHHotAve95JTmaJYnCcnmwiTjESoj9BfXgPP3k1jVLray6p8P85XN3yff3LsmfHCI4/1z4+wrV8zqov5Ml1YO6FKRE8VsKGGe2YsSxo0NLdMJ4DPrz3qNMvxB8D+oQFBj9jqf4vchosAjBc5cAeTEuCBdiKPOWBBPVMZoc759gDcoTRQkiKMGEFRUhnBLjraTnziS/zicpgKD8q6TTctlPhpHKTx0JJ1lawuLt+1tWqZbs6797Zd12uHp6AtQnrNdJ/fhchNP7lBd8V/dh9YQDEd8irEd07xSCup58X3J/eZkR8IbyjvXPWYi9KwGUPZppdw0t+T46/lIIpRDY1FBC55F9+cX/Yv/df/9/sTe7T+xnP/nc7ty+E2agLGC0WHHVNiyzcUZ1Kaj9KBsQu0AJuRzAiymrYriXXYCnrojQgriCEgP6nCjfSSm0CGF/KIj6xAM4LqwOw+AIDpvOV3w+xWHqCqjmZ8yI4nVW210pXda3zEm//o65uwToRz8FACX3DI0/D5GrZdzjoN1qedA6AIEYRs0xdBgBETrxMmCvK4G1gjGbW0s0A4DW46L9nw1oWkxHEoTEvN3F0K9pDiHwwJDDvsfNEaU2ELD8ihvNENyiYInM36mUHwKMurIeAdelJLAPM/CueE+4aN5DS1QvxuCy+XdRXAjeeSftDwFcxHth8cQSVvsZ0+BIxbAOqm8wJzHYLBpRpACExkbqHYF7Lqh/F+dw/+itrVbL9vDhR/bN89f2i29fWWpdStO1e/4+MQ1YISrd/rHlN++fe5+6ZStrVrn7uVU//nMrI+wdP7NEF/qXthT9p34siCfkRB9y+bwVkmMprGlrTkS3WVDw4/PFrzVHieLfVzuTUhZ/cnfd/uiTe7a2dUPYICXcxjaR8I5r7zi76gYEjvolfgIr8ngXMDfgfcdpVo27UobUS1JY2XqQq9SleDAuQUDB/jyn+TSQgiPhXoJfKZ/z7UAE3+sjqOOan5EyrbnZnUjJTtdtImW/Oj6yQiZpeeXFWfrDicZDtEfUR+Jd312SOYVhnGThImfFWVcKUsL6bdFlaI7kQgInllSZQm3N3dq7hzvW7Q2s0WNvupTKJgblkTXVjvHaZzbpHln+8BuraEgrK+u+nQRvj0pmoj6UDKO+m6cLNlYfz9Q6ax1rDNrWYaFEMl2xviEcGNtg/5XaWbTt69dtjcDWamN3FmzTKCV6Nmm8trYUmk53JKF/3dbuf25bH3xmheqKFcbHNtr9Vn0ytVKFlceUr7oftIc2Udk9iRhuCFWbR9Cq5p7NDr6zdHfHsmxFkBLRmWatr7Gfp4WfE/GohJQcZDL1O1sM2DrQOdy34/231j7YdQMAK/QcixiBR+LHGCWZNp7SrBhjqA8T7ww4JWH3lQ0ah6prV8q6BHvoMlgCX9Y7U+FkjyCYmdu2NbljxbHaEM5n9uRP5hqPmTp+7QMbVe/a5OilzTqHmmsjV4anQylKypLghhiAMQ5EyRVy1YMyWeEfYjDgGsrVVPRl1BFOSS2YJcJrooGDpg2k7I/noZcAC0riYRyliKE4UvIx6jGnSZEnJ/eQu2hbXrS0jBewmhJ5LgULZvqnZ3jf81f5Udknchz50ef+6S9YCkOC+oQ5lkQM0nU8FtzI4HcCKshKfFp0CXknpzlQn21ZYbSmqwnLTMsa45r1ByinnsU5YAGqn9L8kqKf8rxDUJuEdJZVmRgAIsiIBuXgL1LCnd4quYeSUoZPzdG5xjih8dC0E52B1ihl0jZdqbisCgX1a6J5aWRx5c92oKA/EjYZsscfGek8H4jofKhBeP9NpGSOOXJXY8AWwjgfIL/RMScD9Cy7shkYNbwGojWMjx6lLifvUBen6QU9G9Bf6M1MdCOdU530bG/StzfHL603hA8WfWW/1x/Zt6+Pbf9Quo7Gxz3r4GWiy1PRZ2TTOB8N8CbsQ5UJvWDcXXHXtVH70BcocvVtq17/wOo3P7aslHSMjeniisuq/p5oKoYDD3aoa+RHTJWRaBq0gW0LvvUhLGfabfhRwOBbhqMYiWHAYhnlXgDUrb//1N7+8r+3vV/+v/y44tz6XSvf+anVP/4LK9/6LPB+iPrwEpjgOaFxOiNTxID+JQU8dzn4YpZgqsnkjzl66j/NTT7BDB/Yi5NQ5yTpNxcRpnEdR3GXEovFUxjqRxkaCryQgA58Hzgp46TgAILrIN1p4r4jtZi+K9BFEe2SBBS95gaETtfSE033g4Eld6TUTIqahMsFsGByBMnzXSiL8iNwpKmvWGr7hgdunO/vmr15ZYmhhHzuh22Iw0l9w+uL90/ggsvLICASeCKoXWzhUP/jBodRwffUSclLYkRoazzEpIKYFIyH19LzAKL6BtsTSMG9wGCg+xC2GETPn4EL26PreB2I0Isq2Lx97IIkaPE+yb0IRNo90ZVY7dV2jFV+ggOEmAcXIFLyAVTk94F4+bTDDWQiyhP1abAPDwFXhGc0s8Ze23rt5auwp4p98J06Rdeo02K9nMEppdYlVIuhTHbewAGDewt/fo08w/yA6HoEQZlnr50F3qBOMWYWA78H8w0NZD7XYsI7wPg0j9rW32vZwzs1u/fTimVW1UfixPOEUlgnP6ZPX3FhvUhhPwfK2wOPqQ7p4qrw8mLCGwGKBqstnA/vSLwEUBwg1IsR2k9AlJIjdZzYX1JXGBcMLVVWmy6YB3hLJCR0L3UtU/tY6fE9+4ttY1z170Q5jYPe87kaL1N1pixnLiEzjgAGQT0jpncOvGyNlFuqLwK9p+eCVenl+BIBxg7qQARkAOUqiyCt95riERztxTgRub2g+YyyQnP7EnioH66DCKlx3P7PCVxYFQ0+0/8L4PFYxAeD1fCA+rIS5gbQaKw1LoODF6Ld9cAwEwPw0+faBTj8vQD6A+1CILqk7svAPU0QOBbm/7uAtsZxzoU3QSBcBoCiwDzHgHZumwI0THzDn4/NEQ+KqP7knQhYHcENvb3z1I9eLHTeWHGwL6Fb3E3vYzRpf/s3Vr73M8utEA17eVuoM0EWC0Tal+A3l8KTFg9LDDtSSHNWLkhR1niR7zxbsWxBfHgqQZJ1QQ00hxCg7uZEH5xGaM4c9Kf2zVvxrNaur8JCV1hlz7FHWXMcOplVDuDMXIpEH08CjT3HM7LfeygBjnns8STGtH1s3eHMMomJaAuLCAUrsMc5V7NyaioFR0nzrlZR/STwlnNJKVS4xgufpLThQcb2o379oWX0bn2yI5qd9nawxx+FkGfweGDLhGWkMCB3aG4TcR4X3AGsSfVgzztbFYbdrtqv31J42DuswbCs+iu7ek11HVlz95kr0m+7SXszXbHjvbc2ffa3Zh0p1cTEmYlulTasKN5RmLbcmDGf52ycCgIW9ptSQI93rcUZ8Zm8TVNFa/XH1nn9nQ3ae6IlGjc8QVyYXxdd3hIt0tiov7LiRVnxcIwz00zRSjfuWeXOZ7a6dcs2Em1rf/c3dvTol3bw5qUd7e/Z6xfPhQhpK67etNLaLfVNTmWZDVNBfAgCtGXGR5ZsvbTmq6+tMdizUj1ptdWqbydAWSNwMNHVOVo5wdHbqhunFQyaR674kyathsuPzmfD+RnxdWQ8vEtmwjOp1h70bpbL2Iw2CB/Hh/uubAXKs7i1Pmf9gR1qHB61NHbTbVsr3rW86grdHs9GNhBdGvYnUt5Fe/TssLAVKPW9Y407J5eIV+geBhRocKCAK2/hAlsq3LtA13wLAcoeNE11BvhN/Am2mUyFu4H8AT6rXlK/oX2AK/26zpGiXIvTeT/pQrjOSQsA95gveD0cHR3YseR76oEXAacGYHwbpPLKjz6TkqN34I6LgFyF90IE1NVPYsDAobqxe4FnVAMljYHqzJykX+OQVp0L07o120V7IfG6NNyw2+N7ttK7r2kVeCLMsjm3CUABXuWuAAD/9ElEQVTfAeo00tzJKK84NcegMNV1XySKAZ53fuSi007RlCQG6ZT0GM1Z2i0Zn9V7TjghQGBadIyUEY5lVkRD231LSZnHwAAPQUnMwGd1zZoNK8ykHyQYY+Xt7dWzvq0pVjvaDS4O1b8Hr92QndHcJ5jiWd4hOiX85UhBPAfTZdHjiGcpj3G7YUnhMIn3GE+8VjCI+9aFMC9wAmNzUvhN57FFJD8rWT7JHChZ9+CxaErC/uKf/O/t4cOHlhDdga9EvBT50uMlSO6AX0xUn2x984TGsxDjp/LUt70vqdu0g4eEWXblmtcZ/HF5TPSQFXd0Nw+2KVoHj3YDP9eUF1uwyDtTXtcnvEwZKc9RR3O6K15WqlkWGlQ4a/COwGUy4d+ouWNHX/y/be9v/q/We/4rK67dsfqH/8DqD/+BVe7+sW+lW/b+hUC7lG9wXPn78eqzoL5VX7Jl1PX5EBg/dKCkd/6licf5L0oLgOs8hDGKQcDxjigaSljE3O0jzOsiOCkrLOOyZ4GT56NEB8G8CZLBNgYhAKdBJIYiUEcSeLpirkxAwy1ICUueTxmlhbwugpNnmMwo6msbliaAol6ZvXppMymVKLLL2qtfwf8L1wM4vfe9gPcgItEYYEwol0TR1A9cVz+gZLPnbabxgJh5idTF/5jkQflJ3PYw5/IvVh9/Nvbbgd+L1xaB98Tk/LhGJqZwAkudW5UhzldIQMCA9BsGRZFqoweEwVDFSiaIzT09d5J4j3f8OywguPa9wA1l6l99zprH6kcY39w2rlXtg89uOMPpdha9DgLwusevL/wOahb8OdBn9JcEPjw1Zni3RPdiEF07k//5x4L7MKYl9yKgp8/UMQLeFREe9zqWrLCvF0Yf3WI1YGrtbs+++fqpfff1K9u+tmp/9PlDW1uf2LPBL+x3nf9gTQlXBMEhErMHEISBXBEIfIPCkuKYMDHjdwLE2KP3SkFeUJ7j4GfmikakF4OzRUAjJTiwxzEw/C2HOauqYiKZworj9zKAEfmaRRhI5xxQFgpZbC65oCUFIbj2jjkWAeOnsUIhWayzKxwaAxiwHgivngIMn3I8cM8FAJPMiumyYjy74ASGCHBRdmVIZVIvlDAPhKj28B3DpwbVhYVcVkKP7mVEu9dqRd+/zXPRmdXUKxA4l+Dnf8YQGOPgBRczb+gbQobPiwtWB354UF/GcO2qwKo/q0Pn6/kDjIuy8MBWzNu4kAT9EY64Z0K8zuF1wI0gJxCupu++YErZT/7BP7b71zekzEooRamQENjff265tdsBjl4A4B/zyD1dEhKUyqs2kfCeFt7nRQPz5ZrVyjmrlIvmxxhyuoEUGNzxhzn2R4vPCv99n7LqKpXd9sXzDpoS6Hu7lhw2bCTexIpuYhYav9UJ03Teyi6DpqQshfNZNKYv/oYL/964ZIX5QO8ofz2bwbiMboJQLAWI2DGciZ/OlW29lLZKtW6FfNYFSQwGGdUBt++UBPNCmnGTOlfbtkn9DrK6rU+lyEs+wouU0xnYY5xPo1RxjryKlIyFUjbR3E2Nka+kyM/Snv+g07KGFFL21aP4YXTlFAmONUyjPOodTkdAEO0dvpKymrX97LbtdzULdh9bpvXK+p0mvWgpCdwoTemZcEJ0EA+GZl9jN1ULRRsHR2983/SYfssTO6Dm3hKzxlv917eiZNB6fdXyFaXVa1Za37aRnn/9+Cvbefo7O9p9IwW47ycIWPWGFW/9zDbu/thW6jVbS7RtwyT49/atlBU+wSukzOIaXa6v2zRbtf4sZ63uyJqdkeStVavdumGT7GvrDx7bqHfkq5i47EN3CUKGsYmVWjxE5yhwedE59SUJ2aIv5aq3+1pJfXC4a4PWsQ26xMpoSrlri8/iVRDiu+inL2RAT/Xdt+pKvhvps6m00xrbvH/Hric+snpqTcpWUe/ObMBJCCh4Iyn9BB7sDzwewVz9PC1pjrR3pEi1zhgN2Gow0FhSvgc7VB0wPkWxCKgT40FwTrxUTlb4I5qgeZcX/x9mKjZxvhPSRH0iknBkI/n4o7yn/uIIVMC9XbwM8S49i4wF30glhIHsfde1hPAqPe7Z8bwiXFAeC3JOQDEiusE7gUQZ1FGfYd7BK5oXs5FwmyghmgMUoPoslYs001Jjtamzab1h0cqJsuZnXn0/tRY6B7xL7xFY3gF6orFyorQETvprCTgtEj8fa7zpuQTyOTxSZWQrNdGowBgRBB9Oi60KL8RTNYAiXcxhzXvNYXAwJxkuI7myVhI+T17ZcH9f8uXA6Yw6O0h4XOhdYrWMjvZtLHmXUxYyKstjdISKetCvGckpomPH+9TM8pt31cRQ7lL78VKAlqScrgfv0ees1GdZbAllNIxSGBhwycegMNW7c+FeLblqldotL2mkehweNGwoeuN0T/OD1X4MpvAO72/RXPrLlXK2KeChiixEfrRR4+6GfD0z7hy7vpatBUdAA8g/4IYHD4YP6T2PoyOcx5uBvNzgpefA4SDWAfJWUCa8HE9VAm4TJDF+MhAALpEf7Sdmwf4v/0c7+OJfqaysVe78kVXu/anVbv+Rla5/5IET4UHU9apA3ceqA8bKwDB/9XfPgcYZz5Jpn7hWBFsVTxBucKrJL37xC8e5GFDQsrQcAqQOE0qqCJpvYUCBBVFE8K3fE7OIKasXpKis4Pvps1cFf5460GlqsLi4GqxJrMHSTTFrdURfAuowb9m5nsF4cEH+UdmXJsoSY04Q+2CV7QtSinff2rzdchfjKJ/ok78IouvngMvfM53US/3uxzqKQWFM8YRbk/ohiRGBJCTwQJciOifvLSQg/t2B71FaApC/c4SWZ2FyKPsieCcBLcPneN6TJudFyZ+NEgABpl0QY5iflFeIXZSXQ/T5Q4EICbjt+fY5onSqKuSsXCvYo69f2ze/fXHCBJfBmX6J1zMGuup/tI9tMQQDnIBTl+QLRO32v2X5XlDeKXBvyX31/UyCINZiYhKQBSsO7GXs90f28sWeHR027eata/bJp/csI0JXQKBNTS2bbCk1JGwc2v7R1zbT2EdW3KuAE38RWQKCeeA1R/TLwa3Do57qW4gxuEVQI5S3ENPn8O8D3qdKZ5SdBcA1lJpftd3ADDd+EWsi+p4TNsQcHJbNQR/GJeOoa0T+hZGdmc8hBAxOzE8C4kVA/WGGMGmPTHwJUAbMmKr4vv4QuA7T73a7NsuW1UYxauXFWGXYviIhkPYR0Z24GO7xpPZzVBz48P934Ogj3qj2LxuXs+CDq/Su5/4wEIyTaCDCzAmIrrDyw1x7Z/0FJ7h7AU4vtA1BaNI+8nlA2RH4KqbwIYjVEF4EVIec8EiVsmHzQJLgyHJ4RII/KDkS6mZuVFw+D+LAfT+WEbon+jsTHiakiObGbcuOmlZKjq2qKhVScxtJaUfBzyakaM2Sfoa8ppu7YdOysfIqVAu2fvOmlYoFW8vpqhR8FLD+YCgFjqCyej4h4X4u5U4/RC4lnKEk0cRAAeinypYnDoHyBG8KDIXahmHE54gU86xenBXWXFkg4CICYGomekKcBeWVy6TURxVbrRREnyVASw4YZ2o2KWxYRvmUxvuunI0l9LPFICUe5ONFnwsHOqOJdftSZDMlD6SYnEqoVEMHvY5orxotATutPhlIzphKCZupne3D1+oE4oLkbZhg68RIfGJiqXLd+uUbogVVKw/2LHX4rRTgAzd+JAorNlQ/crTjbCCFVjLDWPJKWsI6RzdOWvtWycxtTco+3hD52prlK7quOo47h5ac9MWH5t4PeIcQdM69WaR4YcQ+evbIdp5+a4e4/ktRzK7ds8I1CeyrNyxdv+bGzO7bR9Z69Ttrv/3WEhpzvDYqhaxVRZtWVjetsrJphZUNK22s2ca1Fauu1DUmJcuKPE57PY9zMFFK4iIuvomC5AE1hVcYEvAmcL4qOQYvgpn4EcExJ722TRqHUsiUMAzoXUeQCOA5JNURw4PHmFB/N0RXvz3qqayqrafXrKB+HAmHJuCa6jDTMwQGRAlgBR/ZaoYxKSOldCxaLJ4TGQ38JAL1NwE28e7hWuSBAN9jW4B7OHge4LpogXAE3src9MC1+l0cHdsgWTSwlvf8RI2Z6itc570zcgl4rPz8WeG83yM/3pMcwNG+eKjh8cJ9jhEtznvWnYWnnMTyYu6Qi2ZS8Bv8Vd9yJClykgryT68/favfyYlwNqFx4BnlRWJLTqyGDqIEVrMVu263NedFb5B75nkp41JCJyUb6r0pW3TJF2ASI2ssoTmUMfK6nMLJ91h7wF88FEjQAvc6liJPv5Ov/1bybS3Vqs074rvq4JNt59zHg0X0sFCr2jBZs/asLOVZeNlo2LRxbNNmU0nfiV2noQw8CKquQLrr+xm6jbKs/gRPu5L11m66nBa1ERkGehttp3ZQOzHsYpwIZBHlp/qj1LM9AKWe9g30fb+7b71EX3Uoi5bv6b2RjYRHR8cHHpDT4xmEC8B4F3gsKJRl5cfJCNSD/KHjeDLMJgNf/Y9g0tlXdcaW1VwHwA33ysS7IzQquzcNchieDO5VoGv6PUfGxKsy2iqqfuDUBN53Tye8PuGJITAfxhjuGm+t8+xX1vz6r2zUeGX59RtWuftT345QvPW55dbvBLJr2IfvB/SjlHuNBe28NA4C+KbkBvkLgDp4HowP/edzeuay24vnT9Xr6vrTdDF4RrEEIsZ/hw9pVuk6q7MoilJYnTix4i2ClNB3Lyn2nif9ubt8+Due99JyLgEGPpOuWXKkyT+ZWqYsIq0JNHu+b5On+zZ9dWTzIyHpDMQ9Hdx4GcvSUhDjRZlMrgpZNkQ0JPCyfWF+sCuFVkxUEL3r+YR9vDzP4NrVEn1yNvF+PPlzGG8w5mgsfCsDFkOYJ65xuPoTD0FCkb+xWAZIpc8z6V0AEQPRNM7nEnVRX+GuNxOBghn6/ifd83TZuyTuxRP1wx0QAwlILWLnbp4a68BtLciPvIP3lcQSvl+COKt9Gl8PcIQAAPFSvpls2qMoV4RncwlQXu4FEK+//gvqtdA2f05/eB0k1tY9wNLs8OD02fjz8b/YtShIZBz8XtQvS0Bv+Htx8CBDIoZjEZC2GFG317edtwf28uWOHR417Ff/4Rvb2zm27e0Nu317O5jD+hOLsqqEudV00ob9b+yL439l7aSEFg1ZsPXk4j4CqKMHoxl13c32smMVI/B3+i3Ri8BVNZgT58EDvkiIYPtAMKj/CYGx8CqcrQeB9mg/QnJcYQKcufEXi2/wTvCxR0EN5/QCeF/p8kW44aD3IrdH6nDpswKEDp7FzW8RMDxJwnGBwetF+RK+cBFmPzYulnmMggLaz2qKCxwL+Pm/JggYN3i7XAD9QwP0k3LhDRFAi9zDBwUoblAIceMc7mJ00qdvzQmBfN27BtyibTEIhLnO6QpQCLiKIiRxVng0z+ElUVTvyrW7Vtm65V4r9VsfeSwAcHZw+NJyG/cCAfMSALeDrSLEYli30vUPrHrjoc1SUoCEhxkVmU7nLS/F1GNQoDClpbRLQZ+IrzWmFSt1RpajH9QHBEgsFFNWvbftdVnLCsfnUsKE675tQYIZLtN4IFA27vQovCJkfjQi8Qz6Mym3ujZXObhnJ0cdCdDEF1C5eqZWLnhsBscNzTtOCmC1nBUw6D7GANxXC8mpxz5AuCUIV7+jZ9SWefWmTfNrluu8knwQrLKnpJih+Gv2+VYEP5JPzyM8ovxnpPjnp13LzEe+UIPhJK8+y5VLeu7QWkfEb6nZYIYRY2LpiZS8wdh605QU2aGV1I4Srs9rdy25/Zll532bvP3S9ytzTGI6X1UqWX7Wt5KGjECGhZWau0MfdNnWobE2DBYda4g3zbIVG06S1u4NrdU4Mhsc2bjX8hVCX40tVf0I0EJ1Q3XKWLt1bPuvHtnL776wV88fW0M8bpKvW8+K1ppkbJKrW6qM90PGkkcvLd96atnWcxvsPnJjBkd/ZvIJe9n6OynfIyvnVyzbSNjk1cxyal0WxUu4luyPbdRq+HGJxDgItjHh+j/0wImcopQsSMEqFvwz8B7FC0k0sj+QvCT5udPVO5JvhC9zjfusj3FZioLwr6O2NZRnrp+zB+nPrZKoCImTgYs/Ww/mGkHKHHaFM4GnAXEKULA4DpBjD3tTKcyD4CSHsRIGBA9yKJx0ww311RwjsUDiq/VSAPkMZJJgHs+EaxztiTeifrjCjkcCHgOB/CLcnapNLnsHtMTnmxKnmQAcbRkp9JnZwDRDbCThgfKOjo7VVsmQmvfgp2aXG0Yc3DgQlJNy35mJDfU/XMPjGVA3KZsuC2p+e511zb0aqKvqj6fNBGOJl09evKe2QLmUtxtsJN9klU8lUbZMouj1yumdwrRqA+nrXdEn5AxWaJXFKXgWQVtPQPOVbQlxij7R/NWbmi8amBD8PnPby1d73BBGTBTxRz1/kjT/Uijq6n9OA8KDz713wpVxeHKukLXBfM1aU+ktmhPpsvSlcrANIaWU1vcMBgPugYdev3gNMeoIv9oN4fW+6xWZ6qn3Jv2FIUuESDQaJZaxFh5B77rECpBcE9Jzrk06bT+JgecwcqSFd9Vp3qqlmyo7Zf29Z5Rotz/9U/voo08la2t+iBbiiu9jKL4SLBZprDWGbFtIV1SfiDcInzF+EQCXPoBH+IklkkGiOFHwGVU84GWh0u9BmcEzDAn6BBfYkkFZvi1CeTGWyDgscqGwe/DDsFzuEY9q2Hxrx4//je3/6p/p2Y4Vr39qtXt/YtW7P7XKrU/ccyFuaPg+4H3bOnDZNzhqMqjDMvATTby+GNUvfo57aY2L6VkWnvoDDkJI2H/xZ3+M4eBycGRTin+PfgNMoqUJYivFjv2/SZgDbuoigAkYpQqPP0sunlcs3zjEy7zomQjSCSnvx0Mbfv1cxEVIePO6kFgEZJejfcRAqhrcFfbhpFRqMKGivdPxci4EbkcJ4BMDQkmK+ZaUJ+IfQJi//drdzEVVTh49fSmAd5b1e8JJe0iaZHiEEGgkidvRyooTn8TRgZRuCfcinhClMxC9e9X0LgBJUfZJ+7vBmbOLZb4PUCYuXOr7udo1PTgw0xh7W35QoI5KNBGijKW/35Ng0vNAifc/uWmrWzU7Pur5/sH3BvogShGobanrN9xY4bEOhFMncEGfxRmS2FP47RT8/vJXBbxxqtQ70RPj6rT79ld/+Rv7f/zf/tpeP9+3R9+8tN998cxWVqv2j/63P7Mf/eiBC7qL4IETRYgz/abd27gmBtKxvfF3EsiOztRzGUDksezCdILz2a+AW6o7Vl/2+EeuZ+dA5XIyAIwmU9m8nGj+gQHhxo8jSsOUzraP9hONl6A7i94MHDMJ7UoRw+E/MnjE9cqGDY9eudB+GbjSCLOV8EK/R4Bws7q2JkWqGLY7uIfRqV4Xr4AWw3jVbt/6BY0CKyWMhY/+rxMkGHhkbM2HPzTfuDIgtEn5iUfHBjiyC0U9hedfDNyIJH6Id8kJaB5wWovv05cCexY04Iz5QnuZO5QdzQ3oCWfrH7742nqHb6yn793GgQTUNSuubYtcZ/y0A1zcK9fuq5xLDAfQPdWzv/OdDXYeWffgufUk7Pk+fmkB/bKUf/bLj5u+tYCdCislqS+5mgc6rGSlAElhTKE3+X3xYCkpbfGKxzsvbP+o6QpPPaU+yqBYSvCfSUmTYAbX6mXXrZQYSe6fWW80sQRR7jNSnKSMoex1p0nLjw5sKN7ZHkrRksCLF5gIg7trcywjQh7KoIiEFHu2gGSsXkhZtVb3/bz5dMI6/b4r9KzME+gOw8ThrGajRMHq4x3LSlnHAyknXpcrlKyYJRjjitWKwYkSfnSjeGGqfsMqKSnNKSlKUrT7RwQCPFL+U+s3Dy09Yo9zyUpb96xUKlt2JMVZih6r0G0pw5xYUZYCPq9et/H6Z6q0+vLtbyw12BePWRVfr9pOe2KtPY3r/isbNNuWy2GMyVlHyv88W7SSymi/0ZgrPzdgif4npZzgMlxXfdfSxLnqWr/dsaOD4ISHWx9+rPS53f7wx3bnk89sc3PTJhLwB29+5+71o8nMvUcm0CIpHPP1Dy21/ZlNqjetdXRkR7/7a9v95T+z0df/xtLHTyTz9a33rGkjyQXpmznrPR9YxjT+Jl7UKagP61bduiF0H1t356V1Xz21weGOpkNgPD2hkaKPxDfyLQnql2RN/EyKHAsVyDezbld0gP3gU2uPRtbW+2811/5uT8L94aptzQqWnap/+hjdUJCVr/BilCz5CRWz3pEb70fzsfXmHJ84FV6lbJhdsWnnyMbije6WLN6PEWyKkVfXULaC+BsY3jVn1T8oxUnhp8fxEL6m1cdDDGCSq90gPOlZxwo2UT8yd5zv85LP2/ic1j21A+UHxR2vDJ5FKUSF9tf0PMbT1HSgp9mTP7PCrGPdYJOQP0ccEsrGUADPIGGMY092JHOomspHc3Ta8yfwbuHehLYxDgKeVPOCMYmSAM+ezEzKEzghmhR8qq2az+oE6TUZ642l6AYvB6/6myHoAts7oroA9AIcLg5sHyFf6h+BB0XUPExgLMRj2MtXP2BkCnUqjxuglCqXrbhSs0pLyqHGKnhW72MIFS1YW28KH5vWauERJLrL4qdkctfX2EaD0T8jmk77FurGb4wGkzYnk3ynaorGbNwOnw0A2k9/eFBG0QoAA9Ok3dQ4qR6h0h1cFz5p3H0rQFhWUnXOS4/L5zTvwAkUePXSfrMr8b5tKU67SavOykcviyeKnqu/ADdOkd+JcVp9qHGlzyPjNsfwTsc9K6zf8t/ApMsJDeo78aEIkME8OGooT2KwZr5CzyKjOF4VxMxioSRuEGes8XI4/Pav7M1/+L+7XLP+k3/qgQ6LNz71bZ+X8qH3ANrMCRPUjVgMyji8sxzcw0Nzmy3A8XE7B8K5meTMkfJuN4/sX//rf22//uJLW+OUQXCY/XSkCE0jpFxMp6DfQoBA6b/4eSoVuM7npaiuW0LIgSv/vNNaun0hyiu4EaYYxJ+Jvi+CutBStZxlbmz4YCXULvbx5G5uW/72TZu1u2ZKqaEQuKfJcShGPF/Rs7HOjpe/kKKyF+vg31HOifNw87al7z+w+ZtXNn3xzOaceIAHAsjrGYXPxz4D4Pv55FFQRb+RE/j+LojXLfh+aqDBEuWrO0y2ihB94//H3H81SbYkeZ6YOuckeGQkz8vvLdpV3dVsdtDT2MFiR2QhwOIFgkc84svgE+AJeB0sFhgsZESwQO/M9HR1F6+6LC9JnsGdc4r/T4+fCA8Pj8jIzLjdrZEn3f0QO2ZqaspMTW3T4uQh0ID0nTF4ke7RQyflXOV4JUBoHNwverBCKch5wG4FMG1dm2eoFwH34OFlHaUfeMRpG4K2qEEjJjoSvic9GdoaUNcOUgQJxzQxWO9TKXB4dZ89PrSf/4cv7MXLigvJV8FV2grTTdy559Ju+OyJPgPB9o8Bg27fXj468EzdP/zp+/a//G//xO4+2Laf/fn37F/8qx9ZJpO01XJRyqCEg/qUXjgDqutYYz2WSNmGjPRYtGPVwTe21/9Myu+RNUbqIwn/RUB4D2U409JY9uz+7BeBJ1dzJq+6uBC5mB59zaoUHV+DdgHTRGHxMi4px2cspEwhWC4CBI0I5kRgzQMzL6wfS5DAZyb0QkARQ/mPS9k85zmGtqjamfNSSKTc+RpxCb83ATfChHsUxIuAdsRlDFI3wtdeBbFcSf+znvAYpIokxr6HPUoaDgRT+4YdCTwUDeE6lS04zjoau/UWCYjqLqAxTANHxavHzD8FBPSynJZCQFiDgzOOIKd/aOxiOgshmPkS3mazH7Ozs89/YlgcJxobYs7nxga7o9CGc+Na49dl1BxN+9KCTkPjVMrNnFNiOUD/8OG45dZv2voHP5WRdsdDWJnx6UjG/Of/+B/s6cNPzZNZXVCe8x6SW3lirRuW2fnACjsfO9vtNKqWYta8L+MQeaWxwHrokvjgrVt3bb2QlCGt8aFx3RXvfNTNWfyYEPKe578ZSKzGVf7xNGv9SNzy45rGUWBwDaJS2mWU+AylZFZuKmVU3+ExjBXmTpExrCPvq5yE2kkC0UKE6AfRlPDGO6M91TGb91Bb8DeS4s3a8km7an1LivfVPcwXg5gtJFl7TL4DjFLC0KdSOnsb37NBJGuZ3rGbYESdDfSsbwOtsTlQHUhaqF60ShfxJ2U6VbbksCWdSjw9XfZcCgXJheLGTSODfiGuMa0xXpeRihMnPZY5qeux0rrVNayrFcmZRsXS+p288yObJlZs8uRXNn7yc+GsYeSXGCSLkiV6tqv+kfGUE94xhKLi46V7P7B8adWSU+FDwytOXgcNrZrwPsmt2tpHf2LvffxDe/fmut1didu0V1ObdS+GVCItkZ72bRonmVWrWVF1SthWIWE3V9JWziZtQ4oyiSyfvti3gcrN3XzPSh/+S8t8+BNr3slZthSz/L549m5V7FkyIUa+GL37uG29r14KBw0bPB+4EyJdWLHCxm0d9yyZLdno+Ni6B4fWOSLkG6cAYwdDVC8ijLwnI17EM0mmrS19oNZuWLVdVx07qotoTXwlH9uxd0v/wkor70r/6VtEciWMCMDBwG41veHI2sOIPiUrNSaOBgfW7LbtqHOkfulaP5a3qT+nd+rdGOk4r0biWfzhKGBpjScQFN9Cfjltij46Ixl0MsS6ooEBM/viZ+TbyI2b1kuUgqUFegwDMTEWTmJsYTnHM1ReQn0HG2nqRjLqd0csP636uYmMSO7OpuJWXpVeLzqIiQILkbZ1IjnfchQe4EXpTrSRqOrXGg6sO5EuoXoMxh2NV/HOGbCMwdsxY6EsoeDZk3rRbmQ8ZasSI7WrOlRfjbtWVduYlDzRf91JHtMoSdnm5F1LjXdsGJYzg7H6LoyKXQ6zigi8TP9z7SE4OIeervHK7go4HBn37rTVNThnsIQhpnGisV4o2CAumbp7aEnEk9rDRCm0mUpNbX19KL6YtmpVttkUc/6s/Apqf9oGdLW+6KRL8tlnn1r72UNLrW5bZvue63gBiA+LDsbiLWyzSoJq6gb4ThqqA9EMJHUEyGE1ZJlDec3bwr04HVqS+19PKvZF9ytr730uW7Fr6c07trv3rR0cvwgwRRkqb8hSNo0jXw5BZ4puXY4gTyiv13aHNZMwDrqHvFMs0w4T6waTG4TuBzilnh69Kl3KdSrKk74zOHruSXU9SoF7+iq7eeTlBLsmBLKdqIfu0ROr/Or/btHBwG786H9jK+/+C0uv3HLnwttGF5wB1WPSb3o7E6pHlIiJGc4vhpmtf6JHXACOT42J3Lrnqnnn1obdf0B/JyyK4XVQGdhBDYahsmYv5fN8BSBmyDi4tvye8+AhNAz2bNaiRbKqC3EtdUyY/yAsC6NsVtxJuXzMveLk3tmxCDDuYUzlbktw31q1aUrvRsgkRQBihPFoysYVMZKnezb45rkNXx5KgA91HiHKFigBwV10vBIgMrWVfXVjt+5YrCBFu1qxyf5esGWilBiXaoKwvFeVi4e0Uh/Zs30p0+7NXMQDdT57RMXIOML+CkOZ5p9j8Ll3W/3iCfkYjDgQiASAwUE4wdtmx8Xg5XG8AsL7CMdjmQFKi8/ea8BfFaCTMJFjeMRU92ga50FeDCvlyTGtrXIRxNcGMzzQxyy70CCdqu7Tfs/uvbNldz66I2GVsGbnIuHwCliCP5J9xlZXpV1JXB0dQgyzK5cDfX4OZtW/CITJk8vtdte++OK57R3UbG2jbBsbq5aWQoajgG0og36c3bwECMPEE8raOA8T1f3r+l5ODK0xfGi/a/ytdaRAssbSDS8BnzB5jETCbq/KYDHKPDxNjHOZkT4PvlTChcQFZevaWIoL60cXZ/vnwY17CcnFWdV58H2GUW7xjC+CxpbPyiCsFvsdfHgdYeyXIHkG7kzrSRi64+DNvNihp50QNpXo38+B6smsMNsE9qvBdkOXAUoN9cdRg3MH/sM6VdqLE6HdHcioktBT/7G2kX3iu3XWMPYtK8UH50QoE+izC2p1Bnw2Grwt4vRNgX6iAheUBw6C7QJPZyHC/jvx/KsMn4WBL2NMU5Sue4glfbZIZzy78D7CbBn787TiYcLw6OtURK4DqBNYo+/mAXrRtYCuLwfHKxFEJDCdb5/jVmX4OA/Lj1huZdPPtw6e2aBVk/gS7egenHIYyGnCwL1PAhl4Dvx9hJF3pdyueNipK4h6NpaRYqp6DFCENZZT5S1LZ3IyE2RA6J78sGJFZoeZcZKyWYxLyZwkfeaU+qbjUbu9WbJbd3asXCrbcKp6aTxw3zCaEU8i9wBKa9zXnjenGcuKJDAOmFmHh5SSU+uNNW5kRPWiOStFVE8pyyQdZK03fDYuPA3aLat7eLrGamRq/XjBld7YoKVBLoVPSi1jKS35lYuNZLwWPAIhJ3SWV1Yll1csvnpX+JLRPK1aKjb1vAqs+05IzsYjwqHoNZOUaahxi4ODpUWWKVpmVLPEpO+RYrSHXR5y2zctJTk/qB5Yu1635kjGelo4JAeB+qs3jlqt2bZ2dd/aRy+t0WxaM75q4433La96lVsvLK9yVyRz0uVt9YH6ZipjWWWztSRJ34prG3b7wYdWXN/wyIgESz+aVbVVhmNLRvNgrD5bVx+uWTeqd9MtnapwVbFWTYbQ4Z71dD9mYzpftLUbtyy9uiMDN2ltnEYysPuNI79/0qlZSv1ZWF2xTqxtB+N9G+elP+2UzFZEM+watCccJKRH1duSEV0bp6eWXZNElu7HsoXRQdu6+9J7pHeReLM+ztleK2JHlZb1qnUbCk+DRsMG0sM6akNHBmxPJMsyz6noy3cVEN/sS8d5rnJivS3bSGxJ7cwFYf4YNDKOum0Z1nonEQTwiYjo16MI+1X7deO3dtDbt9/Wf2uH/WPncZFBRXSJ7hKM3+DQ//rgW8CC+CF+hhNB/AgHw8vOnu11922vd2DNIbPDGpG6h/E2lbEa8rKIqIiyvAg/Q1F680T1wzCzhO33j+x5+7ntd/fsuC/ccr+exNCPi7ZqtaovlYnLmKSsUYSIASIQhu4cIz8C44HEiYeToe0NDqwug/9I5U4iAZ/FqUFtpqyRn7GClHSRIbaBxlcAU3dmTHBai4c0Ry37Q+v3tj88sG97T22osv0u4cBljgDbIaZxT4RMnVk+gRfPS3RwH86uM/xH3yfkEYE3zoCrHAmVl1afc2CsxTSmMGbdiaCDyc5YPOZ8IKH+SOpcUuX7oTEXW5OxLJ0tvrdviWpDxl8gg9ny9f7NYFnJwbF4kf8tB/jwSMZ9q3Jghy++ssOnn1plIvzfuW+J1W03VIPaqgksE8DZD8+UXhTIQ7VvOHDD1qMamNxRu5Bd455oV+M3SgSvAL6EXpXUc3dW3rWd+LZv48qyhOTKDfvw/R/Yu3fvu8x03uy4D3UoyhxJzraCiIaZzOA9QLgkgUTd43FfvGCWh0BEhPMBmXQSbaB6DNjSUPyc0H+XRchv3e+RGLqXCQ50Tt96lRwQ3lZ0voa1X/zBGt/+wmK5DSu982eBw4DIhSvIvdcC1Z2IB6JoqXuA82t6h8pmaaTrXbGMHbFUSu1Hf0NGRX1tnXhFvz+1wTAgyICwA3I6a4wGQvcM4S+B8B6OM8aqXgyio1l1CAn7xAAJ8WJbFV1e/kx4zDkVQgivzYMr0WIc47gYdIotkqRQr+YcAYRdRdXwEcY7REfynxTeI72zHbd4T4NMzCdo78L7r3CcAN/VhqiM8Sje6s0ti+ULxlr1ydGBL9kgoR9EfWEZM4DB4isYif57A7PBiHu4N+iTsF/A2cmx+FsHZZ/5jfE9O++REszYk0hK+PEEiuCI/hFuFv/OdcQMvA0qcynMtS28jxApzxDMe0ikORvkl4E/e9EBjagtUTFNtqn0kByWixDyjJR5Q1DJ+hOu5v+ov4diSdD0OlKkItaRklKT8GebRhxylwH1nQfKWzznQHs2tnyJxIREifTLrL0hUB//XPb8HHi9L7iH9kE3oGk00NjptOyDD7bt/ns7lpLwOaEVvzf4xKSa+S4dwu98jiQoJhJQRJdgFPJoSgpnSn0UiXakFPatOz6S0rJr7WHdx6cLGDH2uJj8qRf7cnCmPpBCxtKouGhYbbgIuBeh4AbF7NwiINzJMeACTgLqIqAstk0LllIsB9rjXn5oZBFAlaPrFH+vAley9HmuD3WemdyAht5McNBWSvcZkUuqBF7wuvf2v/HQeTdcLwDnTbofZ40nZ1S9oSMUP5TZbC5vI/FkZq5YE/v4ObNzPcuLB6U1tlCmgvIDur2oz+YBw88THL3CgXRVILSY2WWSzy0DlyvsOCDBHSorgVOJLZHUBrUXhLoThPY7TQVKJEIfge+hljPwcTASrgiP9GfnYR7Xsz4XUtwRfxXk/BMB0QB9KWesK0X5cgXPo1bOO1hpv/MOnEnIA+Gd5FacBzjvDhcZyiF+wCvr7YvbdyyzsmUjoQlFMS1lk/W+acmDD957zxUr1n0v0iy/idjxdaooYHPJrdxRj+MzI6Mrs2HxwrrvrkDds+O25cYdS46anvQwmxIP0nvzqYililI+C+Kbkp/qKM9ZkJGMZdlB18QTdX411lPzpIz62JUBMJuJa01TltVdriCLDhIyLDC6iGRj6zgMpFJMhrcM9LiMiVQqafliSb9z0l+GMiCFswRrr0eeDDGWW7F8dOgGcxwDBNmvdnrIuWQvM8IZ8epiJmGFlXXLbN632MpdN5DzMrp4d8JGQS4E4cL5jP5wPMQxHFTHZDprueKapbqHMp56NtYYJByWPeknSelfelcqpnJ0f1rGMuM7wu4sMorZVG+ke/Q6S097lsllLVa+ZZFbP/T+WJ8c2Vqi644CjL9JQjxFtJFWeeTgabVqlpAekZBhjJLbJ49Coya53JKBKdrDOdkXvQnnLLGodifWm0rGsMtMr2mdoyeqS8tpMqc+ZEvAWrWi8au6ZoXXdNGjIYprO5YgSmDYtvbxS5tWjq0MrYlPRVU3ln6OpEd3u0NL3t606HZR9Una4LBmkdqBxQ81Bp4e2ehIdZP8azYa1qiPLbsr3DdXrTNZs6p6sKdx0mo1PEoDOZMUH01LPmdVPrvTjEUnbfHPSCth2d5ti3fzqjN6/Nh6o6hvk0kEXrAbwxy9q5whDrXh1D5KfmzrsXX7JP+JrSZZDw6dqi1cv4SnU5bzc+Skjoi+bybXbD25bhsss4mha/N8eATAfRo0NsDQ50+//T438gMje6yxvp5aV3mbtp5YsdXEmihPRppui5KjQ/e4g0Of+UnLxxHlsUwhNZXuoLExmQQzxhx5lXEjtW1rSZWlctFD2GqcXCQ4A3DKqWa82tIyhifi8xPRLcBZr7NwztjMxXP2cU44S6zbnfQdjcnZfd4uvQ/86SmWShcmWxafFIJxFhQ/A+TYvJ4nOcA4oV+xBVQOV8h5wBInJvKiSfEUHT7Lq7GXyIo/6VNXnN5YNgRNuI6l/qB9HHHxFd8FYWvbJrJDpseiuYNjz5nF0qmbm0RoTa3WxPES1CUE16m6bRs2qjaoV6x98Mwau49NlpsVd94zW7th1azaz6TjrC3oDaOOylbdE77lduA0oGx2aEA/Y5tDeAfg6+xVD5InnspNePsgWKOvcpmcoB7J0g2rN9pWPa7YhMlm9R18kSVx5DkALwCTE8iHqPgDZSIfiaD0nFezd2Dsk38iVWILRuqn8SH6Q/9BT3P61jOqjcrFSSCeozJ5jkSKtCNwUIh3qe+JYAtzcI3Fz9p7v7fu/meWXiXx4R9ZorBx8u7rA9GbcMey1VGbnAvineJLV3mP663wK7V31nVLAZIId1AhQejj5xX7+uuvrSM+xiRVtNmdWiZLmF3Sam0GM49B8IESyjAN/14FrhghVPQZHmdAPwlTiUqwRdgukMzZMB8pkljG3O3PzI7FcoJr/vUE5q/PAyJ2MhVyJ12bSD5Eb5QtcXfDYtt5S97ctEGtprqShCtvk72adR8+s4GY+gTH0nS5kvgqWFoXEbZp4EZW1yx2+45HXEzZf3fvuU1rVbOuBBqGMyxRz4K/+UO1kSARI0jGrVzMWL0dFaqIJtD12cFzMJHw8D6AgYDruYNzJ8esricGK98ZhKmsRQtljWwxRBmpGAenQNt0n/8FDGAZhMzhlcB9may4NjP3UpY7OA/ecLZ+HlSuO6aKUgDF3HxJBFlrRGtnIWjHq46g3UtACrs7h4S31lHDHn36xNpHrBMcW19HIEDPg+N7HhZ/LwCOkMSDd2zSatnoYO/NcEQXq9+XgbDldBRC9biptjy1rPC3uhYklHkdgLGiGPj6NvUFioI4i/9RFgm0bkkRb40f2hfNv7P94WON04GUrqa6SOKfmbu5+lwGzsS7UhBZejATIBeB504Ykt9gLaC9paA+U5ne96+qA917GW5O+v/q+AsUqkBhWXzOdz3QqUsz5r4xhO9aTrMhgGPf5UJ1HLbFv9RfF4Jwg0ADD+6x91NS3FCGhH+2ZiwUim788HtlZVXKDAqSeJw7MFQXHY4PKQuvBN4jo9OXxy1z1rwJoIzBZy+iF+qHg4j+mtFCYPRKASIKIaQh2iI4GUtqkxuqhC66M2EGwifJ3NgC6ySCYRmoOH8PPM3vO0sr/5ygc7xrh5//3NqVA/HMtPqoad3KcxsSXUTfOlEH9SdSqfrsSzfMCItGuewe77mi6bjW2GS2xxWfuTaDfxTq/MaOrT74ga3c+VjGexC1hGxlpvU3z2p2WG+pmAUaF87hDdBNEHIa0Br3oRd5dIEMY5w53WnSRqorYe1jKbjMcFZTN924L6SlSKMcS6neXMWBpaK7Y2t2u1Y/rltLegY7LrDGn3ckhi1LjiRjMWKYmaXvMYxFT0QGwDkxtkENOwxoWOhe5kvVIn3iaHCHRFZGO7Pv2aJUjYKV2ZtQ0JGByDaK+ZL4XU76R68is1TliWZwbPUiGUuLdEhQ6O9vyrhFb5ChTBLJzLoODJCejNBB15VVZmWZNc3pPXm2d5O1P5KxNIkFM2/9sfqo9sLXvmsEuAOaaWPftnB9y9ZKOStKB0qVtixb0rlcyqMJkjJyegkdMhw6xy+Er12r90bWyd+29M4nFmWd8/5DyfIDqzWOPd8CfLxVObSjp99ar9P0hIjNel3llu3Ggw+tsHnHev2eHTz9yg6ffGnjTtXS6ptYQgamcM72imv3PrHE+j2LqN8Do7Jrrd2vfdeMdcn2tRKJj7OO162dm5Yrr1lU5Veiwl+up/JEhUwCsT++cDltDiy+GrFsWUqnkJvc3BSvXLFoecPGqnP/qGOxadfGtX3r7B5Yqy55JLs5K/2XXcAI1R9IZ5lI5uMwyEj9SrTVO0c1i+kzLTz3RL6PWzKyWg9sM7IhWpGOKN2JJQnMV/Slv3YxwuAPjBmNMSbTSIQ4gl+LLtasbNlo1kqRkiX15zSYXvWkm0TDXAgqz5eIEsKscjFCstGMpWTApyNp9bvMeBkbLBVgmIUjDQpPGk6qkKch58jhQZb9gfUNBzy796cso3IKqk9K5bILAnwAxxWyp4hjS7pdIdKxbpT0mkwChG+BHwTODNqT1Dgr6sjqSCSCsHTuwNHgywPn+CtRChOSSOrqWeAJ0YXat5ZYc5wV48WZvqTxpRpwC2MASIov3UjvWCJa8t1UhH0/fyF4PeBRvEfmguQMEQNEFfjAF00S0cOYYykWyQrRN7mfsc+yBa4nhJOYxg5IR+Z4PoOkdGD04I1Ni929rWt9Gz59auPKsRWiR5aeHltD9NhpyAbROGEnEBIV9jW+ui8fW/vRF9Y/eG6x1S3r379tqZsPLLdy07KZsvpL+q3XWMW606Dmdkwcp0Eoz1SXEQ470TYO3FPDfGTDRt3iKXJYsXxEeJroPLaG8DGVof+y+cIePvufbCgaTm+9Y0eVun376JHGdy3gz+K3OOwjREDOJm/c0axKhfwb+mcZpO8yoHPuSEDmCq1EAFA/nA/YK2ECRD3kO7aQc4FJbuRrkF9pqt/UVeSqMnE0u1PA2yp5IH7a3fvcOnsPLbP9Pd8tAWd2KNfeBnwMo+fqHYGDu+tRBsP6geqUt3j+fC6si8DzNEjWJUobQXsvAL0SVNigH/CQu/fu2+0b6+JdA3dKRwc9MchCxNYK4icivCG4F1O4DFB+UKQWj4sMjHlj1X/r0w1WZrmlLGoEmIfIuwE9u869c+XNP+s3zcHJ/bPvZ+uFkO3bKN60Qbxu/WjV4mUpATKKYiUNbtqsAZN9cEvnizatSvEcUT88jarj7FDBXv5VIKxPWCcH6pImfGjDEh9IEO7cCXYX+Pqh2d6uTRtSoti2B+KfB+/AsZVzUbu3JYEyHdoAIaPz8+0EJyd41sG5oA6nbTh3cE2MMjyCQnRIWYqWy0FoXEMMYbY+aRFOn3sL4H04D8i3wLIFdyJdg/OAcsU83UElJuDlqp9diTlps+55C+AV7vEsrbgS+Vf/6gP7n/2r98TIYtbuk5hHDGUObedoQhD0wyvqwT2i18S773tSycnBvtMJ9V/WhtCZdBVwPMwYCH3MOtvjw6YdNcRkJeSdtq4MiEkJCwkF3/oH3C8A16lzTO/MS9a+X8xaId63SuMr29//jZixlJerGsYoRCj84AcG/oo2s25tggebfdwR2P8MwZddEKKdJ0T7LO4xuGgjBul3AuIbQGDMXQC6hrc/d+/H1nr8y6BO6tOLgL7xMD737ItmVX9mGwnDpi3MYHqiHr37/oMHQSK7ft/q7MRzztH3asC4oW9fp38Dx4RoaInwRWD7rNLrAPd7Wy8eOz6rQ14OHLXCZwge8dJpSFacGrAXgt5Dj73yvreES+nhCuC7s4wkZ3stz/w8lJxry+DrtyTzcAgga2cRIiiPjWcy9D7/e+u3JR81HpoHz2zYlhw6U48lY138izW+zIKjqEJ7flrvZ/32ze2dgOYWZBlK31iGZwIFbN7hpL4YqT4kwKUeVSncnW7f2hOZQChwUtrYxm4sRYpksKVMytZJ33CDbObqR7GkUXZqeRnRnVbfXrxsW3eAsip+N1X/6l3r0bp1p8xiaQxIKVNtVcWINROrMo66fq4rQyqdSvqOCDgQuuOoHY7ztjE+tGwWZVayRmPGjQjyFMiAHLWOZTQPTeqtLxlIljeN7POxQVN1E9dXnRJRtY8Z25EUSelirWnSxo09q1f3rSUdqFe4ZX0Z85n+kSWnPYuJZnGOZNhNQaYD8oGlpqa+7ZGkTmXVJPfqnb7Vnn5u1T31WyxnvWbd2jrqJEyUvtk7ei6DQgY6s/M42NU3wyp5Dpo2xRkQSdne86e29/SRjfWOpIyVxMq2+kFGYHvX1lSfQlx8X/QwADd5yd/qc2sevvDcBzdvy7gpql2puK3fft/ym/esoTp16/u2IkPv/lrGnQhHzx+r7j3b2FrxCDccJtPcpg3ytyy/vmPNo12r7z6y+suvrH/8xFIaZsm8DLuC+iEnHBWlvKvP05vb1itlbbgztdQdGUUp1kMf2uSLA+t8se+TQ/HMDasdNmyY27CJlPDIvVuWK8kAbu8Lx4d2tH5kTwfPrVKrWk8y2Neqk3dgV/Lg66ZHWfQeD61fJT5jxdKxuzKGVy1Hsj7h34140bXTtofXx4XjlkiYRIcd0U3Xhvo+UX9C1yQ8DJcb8MhIRnMnuW2JYcMdBy6jZ/IgBMom74Hn33DDXzxMz5O0E8ObiBi2cGTHjchQtG6ipxM+zJgLxh0h8pRF/7HrAjoIM/0n9dd9OM0A/0l9cVrJLiH/Tbe5b/VR1Jc2YJqTM6NjGdwB7qDAyeBLdAQsvUDnmMycBEG50sv0zUEvoA78RjNxmUO9MIy97iEOqJO+a2zOA1GHtAeDF5nmh/4qnZ5VNc41jBwu18eCa3Hdk4IXxvVeHZxF/2Iy0J0G6Jr6RK7gYHDnggD+HxMv8Zwfqn86nZUczTgNMUPOziyRlbIl3tdY+OBjS7XV7599bR9N/8FiLz6zF38InASdz35rrU9/bb1vvnKHduHjH1nxgx9ZqrRqCcmjTnxqtUnbKuSMYGmIcEtiVSYQMEgTLAc6iRTFQSCeL35PgvxgK0TVV7gikoHlCUQ96T+dF72KjYy7HY9GT6Uy9m5q3T5O7qjMVfGZlN2+fdv+6s//2O6/+454XMHlpMsDeDx4UD96XgIi0WYOCvg+3RzoAhHxRI1Xz19z0+UNdDFuSwapTuEyBZ+RhybE03Hc+8y+9LFEacv1A5bRTgYt3Y8jOdBTcW6zPKElnpe7+SdWuPNjPR84RK4Eeh+4YiKBpRbLDvj54Oip9fYeWe/wibc/vXHf2PUnlHOvAtpGP2E7uKPkEmBcn4xTjY7VlTW7de8DS63cks4mXrlaCjzIZKotF9PWG5DBNxy2pwDhh8eVgVsXbw+f5xPFCoUtLyGaTsuwk3EnwRxYW7OHL3rfktNXq5sILjnVoLhn6e1NJ57M7R0RUM8Gh8cyMkUMuPaXgdf5kjpdBguPEEaUuPvAYh98pLZnbCpBM8UgrFZsWq9bZIATBaYhAyub9K2YgJWCBpnOD8M+olyqNBtAgaNA9/I5OwJDctlxSTtUHlsCmQYySV1eNw/BawPePXbfECN2OmDQXweAk2zWTGV74qG3bEfY/Tik5vGXKeXs4MmBHXz1zPKiL/aY7Q3UR4SqXgfoXdHNTYsVyzY+OPAko/PwqrH5qrGBwKxWWva7X3xt5dW8/cs/e9c2197AQIWZg1996K1+6iKIRaTQSpmdjCt20Pw7e2mPrTWpWHPcsDGS5BUA8wzCi4n6eLWzwYWClATfQu0V+PjOQQx5WR0Iy2bP3xjbCTGO50HtdThRxq4RVBW88O6Vx8N+GYh3sP4PYTtsSEGW0LsMYrlyUK4EIIKIpQqejE3XPOGbDEQEdAhpyQJ2XgidVk67eud3A6qF8IoSvKw/qBezu2eM82uiHejXowoW2sb5qwAKgIeoLtLJW8ESmhwFu1sQsv8mgCFf2nnHMhv3rFk9tOrjzxztCcL/NX7ZQmxe4cxt3bbizgPrHL201v7TINrAcaS6IZdUF+jpyqA+zEjh/f4nH1qtUvNtBa/kDNG7cGSRrT0t/ejW7Tsekt9Pr0qB2rJSMWe5lXVbjWKUjSw+rllpVboU6//FY1IoauJxUxnkm7kt25LxTmRAX6/uj4Nt3wqxsZUlLzDcmkO1TeOfjXlIdjgUblpdog+6PoPLbLJvTSqaIXIhovM42WElbgh1K3p33IqrG1bMaQwVZJhKmccIiMqQo87kG8hHB8aWhBurJStJMSdSIcne+gPWPU8sKcXY+6nVs05qUx2VtnWrqZ4y8kQL7OLQHku+NSpWa3clrts27TWDHR3SJUvly27gxNp77vCRtS2jW8pxp2ad/si6iAcZf+RxyBY1znPrMoQjVk4Ih+rrtIyU/OZdKxUKVkpPbHT8rUczZG9/4BFMqZKU5eNPLXL0pcU7hzJSu9a2rBXWti0n67558Nz2H38rna7uuEuq/xKFkgzjslWGKUut37edG9sydgf27OsvbO/rr4VHcNm1RmXf/afPdw/sZZ2tNeNWU/8ddnAcPbJHe/+jPT/6/6iuDduRgZJhqRUz/aKxbmRiTfpe+lorG7P2jtr3Sc7SnxStO62YNTVW4SdN4Vi8NpUqiB6KNknJ1G0e2mrtmU1rR1ZrNCwBc3wpnpiW0fhJSWNA9DAc2HFPfLfznr2T+KHqmbTONGX9XsOG6hcS+I08ylbfxcMHg65wTY4EGWvis77LAut4RPu+felARhA8SGMOljYRP08Mam5sLwJ8G0cDRwiwKYwLd0CoXeQDgDY95F70OpQZD11SPsb5eBrXEXGjxI2zycDvI/IlKA9jZWJsnYix4jQtYFvFicYK7gwckPnpnrViBV+moKe8v4ggQSPmCJ/z37rmuUb4re9JY5mCSpxNTlC3zJgJRaIbEv5+eENqLBkVy6g9AW/lPrYbtTiz2ypoBiyhiJGjYAbqYUuo/AeRD21lsCWa0ruFXKICTp8KAB08BK65I4BKYn+I9/AMyxb8050GaqPGlScqDZDvtltS/DWZyVmstGIx7Ia+DniF+gJnW5gDzB0L2YzFHtyy7E9+YGs//aEdFP7MDqPvW3L7luU++aEVf/ynlv/BTyy1veMRAoDeaOvCj6jLGjgzVU5abWwNmzZoy2ZS3wYGLDgNWokzdtSqCF2iV5YEiRam7K7B5OhoYgmN+dBZDL6dxwvXRI1BG83KE/HAA8vf+Nj2D4/sD3/4vR1J70WvJuIyyB+lms2c7jwT5AySUYtMlTz3tf844FVfgGfYWpQcNthLoc5xslSQevTanscgKBeDXvegh3AIiFAg6ajvtkAZ6gMM+c7h15bZvmP5nff9vkXwNoqfs+Th/FF1PWpQ29dxcO4YeQ4GyZW125bdec+y2+8K3xsndboSMH7VtiA6l6TVl4NGmtoWRBuM1JdD8ViWkxL9QzRoNGc9iwqB4ndWysWskIlaSlwLgxXFLTxCwyQ8Xgm6ZfEZEO1leXn6Hh7q6KgIn/XunkhLjFjc6Mxz+uLfveiT86f1ODk3u+cccFoHjoLBtGXjRFeMUoNPDR+1OzZpiejSIiC1fWJiaP4H06NzTss+OWbt0A8v/iKYf0bF+MF38EDCRtb4RFcl3G/fsyjZRdl2j9m2yrFNjw6kDLRc6JLQhOdKOSkGEkrpJGUE5Zw7ZngNnQN8+mzEwuF1uhBooxhNOuPbAbFB7bQjxZ9wogUIcRQcAVwFN2eAe1NJN/IRPFOUEQz9qwLPz44A1zpmdXA8EN2SyniZ5AkI8moE977OEeI4/B0C6zMrHbLGdy0tBaScGVlOSk+UrNfcG+JjdpzQzxLQVf9bBPojdu++D153HvR7QdmUyXX90e/zEF4P7zkFei2gEwAFoF5t2jdfvnCBlM0QTn6+DjxzGbCWVC9zZrysDfPg19WWiMZ8ScLw1o0bVp18a8+7X0jZOesYWQaEoXmbr+AIgAHiOIADvOreVwFCgLJCgbQM3PjTa+aVgxC4NiFBjwSgG2Rz4HthS+FNFtg//Ow12uBYe8v6LwPnEVIcUSjJR+B4uhCkkElop9bvSrCxDrFJ5WbXzkNUig3OYPIXAMWiDBXxPt4ZZ42jzvFeHAqiBhAkupy10fuN0FJ+X3+7Ae8rHYtjB2C2nFdT15CGlhn7bwPn+/My3M/D7L5rQEtgSAv7izSt85Oexlk8VKZOwaMxZrzwMkgVypZb37FMoWj51U3Lbtxyx0AyX3LnB7gMxwGJDPNknb9x3/IyBAdSmjIrG55wL3iX8C7aC8KwqfOrwWdaiExS/X/zm9/4+vV5A+gi8Hv07FjthD+yNSG/MdoxKoiYILmfLHzLTLsyahOWlmzOxiMyRFBepQB3RvZSBmCkOmQS0dvJuE5yT7wguR6z1ZRoSvwSe4F8B7QvIs1fJrQbJTGdG0z0MHqSvhMVSn90Y3krjFkVj0I3coU+zgwzSwcSWRktRFM2PEKBI67rbJ8YT8mQV31lTQcztIlg7TT5EJp9FMMhq8ctKb1jEElZPbHh7Yy2pcR269ZrN6zZHVhzOLGOcNDsBE6HoRRfohwihCCnsjLMzQZ7X/n97txFmZfy3lZZjf7YulKK242a2mbWTxWtI9ky6kjZH7Ysp/rk12/61nPxTN6SKg+ZnV7ZdKdCtyeDuSOcD+qW6OxaXHWLMDunMlrDmIxnGeMefl2TLI7qiFs+jfFGOHTUCqLB7NpNG0RJ9lpQZ49kpI2sKEM9MRXeZMgTRg/tHMg4+qr32Bpp0eJ6xDLlXOBQkgHENm5jjY+J9CNmTDGMkM9Tyc6J6KEvfa2TmFhLBnn8VsTSd9X/BRnsOOOEh9hUOvd62dZv3radzW27qTqkMSb60reSQqAM7WG1b93GyJK5TSv1M5YR7rIJT82p1kxsKL46kM7RU5ld9UNXiv2ACQtIXH0z1v0cgdNAdZO+T38FY0C/kWc673QnfELjzus4NwO+Y1Rzv27w7/6cfrljYDwQrgInFlYr3BEZ4WNb9yVUGXIYYMT7PfB03oNzgTEt8Pfp3tBJxlaJ8JYkRozGzFR0zS4md4hkjOe8rGALRpWrN8bYJjUqA42EonqOHUdYejOhj3Wv6256T6B7EZWGPqf+nHZsGiN/R/A+uBm7nHjSPe7T/YS3k8tCA2Wp3PfnZs+SpDSj+6DR5iCilnPtLJ9kFhy7x+uggwhMntPJ4F7JRXII8CY3+IVL7if6ICmdHE7suRDEB7jubSJKgWi+zsBiok2iFDxpOE4D2jBrc0x8kHwDa7I9+5O01YZbosmNWXi+yhNtefTdrL78n5HBvhXN261oycSdbbsTsYJoi2354rmiO37D9jEr75GIwq0nmVVZ9C1h9uQkYZtc1w/D+zX2MKBxCqITsdsMW7n2iZDKln08MV7UBJdBPMeYY7IoJt0ioFWYovDMTfpEphPS7/kS1O5gC0KVIR0niCykjDZvVx2L/gzLZJETvq2lyvYyyF+UEP0QxTD7TZmhUwV+1Xnxe0ukS5bb+b7KDs6HwCSMOwaax8GOPZ26jsaZg6UP4C9R2rTU2q1zB4khmXxxHOu9fsz68qrgEQ04W8AZ/O4SYFzDGwbC2ZhlRBJ4PfGPnvjHSAOTnXSiEdagiOERJh/Vje7sunp93hiCITYHEL+EhQ8YEc5UhKFazy7Sr7ofwlhE1lXq6o+ePusJMcSM2Kckmk+L6YuJF9OWuLmixoth92Qgz7/bX3KVF10OXofFcqgT3kgcCFKsYls3LLq5RSV9G0d2ZJhqEE07GogiXMLHPOlKwGuXwOvVcxGd5wCGhHIPsx4JJ8zWaKAvwrl2CcI+O4Hw99wR9osfNEoGvi9dUFvDyIP56xcec+XoxNmy9efeWpImirGyJAZ691A5x+XVj4uA7Ql/+pcf2nt/9K4Lq5iYFutJ3QCar8vsAKjX0r/wvoU/f0a4iW1te8TBpFIJBPBCuSH4OdVl3sEWAiLUlfAZEK5VLOftL/7qhxIowXrAq4Co1P9CgKEjWMkxsQjhvWf+xNDYWSMt5k04biTa0NkDKT/Pbb/3zCqDCmrKrISzwLo6N2gwTF8BHmKG8GFt2wyXbwpeZwkED29bwLkDgi5cQpE8a2w5SEAh1DwBI8rCHOA4ZT9tHAeXOSbmwWdffQxcyBSuBipDpVFg8HsR4EmMS+4RDllOgfefzMeXzQBTL4QvaxsRYK4I+bsY3iipOlRuh3W6bBcmgR7yX1dOXcH8LmHWpmV9qXr42Jvh1hV+ZNXb4vo6wOugul0Dcjx6QXimP+fRoC4XLYtXorguKEUoIvRroIjNwJW4EJdBQb5UQcYN/JbZ6BTLkWbKz2LlUQyTORLSyZCVgrn6zg8sLYUqfDe4R/ENZoteo+GqU0qK8Y9+/EcSMfCLoG6hsRLQ/lzDBczwdsXPmEpIMo51GeM/IYV+xA4HkE0iJ8OwJOW2ZV2Jlo4ULeZLMaZIkNvc69jDL4/s0bdPrCOenZQFwnaGnvyV3RqE77wxUUJIufAkgyKFEqbz4zg7H2g8qG/YHz8bn1oyzrMofzkbxKXwDtpugCUxEGSwg+dOo+JRC6xnZ/vZTqtlR82BdaT8SSLZMFn0873qC2u1OtZtt3zngYz0L2aZ2B4yqTbmU3HhLGttGeGHY7WT5RDtXV9awI4X7M/vvD6iOsrEITeHNH5ryHAhImEUF0JwFlSfG4kxMSKYTe6163ZQ71i9Ld2TNfXOKyOWWtm0mOiD2UfyX5C3oFOvWoRkiFLQh7Vd6UglYRZjTDSXW7PM5j3ZcgWL1J5Zf/cL67x8aIPKC10NtpFsjOLWYqZ9IJ6tclMy4qX9i6Z73hc4cNgGdojBksiL1jY8QWIyOrBK56U1x08kc/esm/5K9+xaPktOhlVPRMl++VHydGVET4TvM7kipZqJiQmH8AXGseGn6vNpNmb9ac+6MiBalX1TT9l0Bfmg/tZ4IYldpJD3clrVI+tmu56XoFvrWassA0kyNXl0aJGjF+5YIFx8oOeYxTfeNSRpG7JFij/LTpill1Hiw2Q2VHxWn7EO3QvcGNJvT7zJNp3wWu7x31znmcBpED4DeDmnP3VjQO8MCUYRy2ECBytjQc9yi5vtfkpGL1k1RBuxU/mITEjK2MdZRtJA+ArfoTFf0qbKNCoHVhnnbRiREaUSWZbAtqj+HpXrOhC8SmUl3GDWecrhO3wbPqK+DpaCxHxLTuIimOkmcSgz+4EehXMc/kS50ueogzeMJQFB+fNwUj6yzssWBU4zwgmJ/tQWL5PSkNPcF5SdUP1YooBu6dsUqgzKZozTDnCPDgmvpD68wx2AejpwGpzyXt5NwlTfaYGxKpqPqR/8ed7v/9QW6qC/fH5k2ezY6p2MdQbwt7COwd8ZUD1ioq9YV3pPR7yc5TdqVwKDdk6nQr6zMxb0gEEem0Vo+NazGs/oPFH0tdm73KnLBJDa4fkOhBcmTlLdsW3d+ql4cMB737l1wzY31lVmXjiBw+pWp6+gHyYY+OSXUf+iMxC56ZEZjh+cBE2PgEiv33dcQuM4E7y/Zk4A3xZa4A5y1Y8ominl+G/VSzwD2yfYtYElll3riOdMRl3L3f6exdOnerPXQfwQhwjOBr6jLyZXti21euPMkSxveY6uuK7jsFh2hGPpTYCxyo5BDGb664y8XgLI6+FAvES6GcuOiEyCP0CLI8ko+EU0yhY8yaSU976YXcumEiKsaddds2L+EUGdiGFkMlKnIlLq4txrBieDT5/h91eCbpu/N3wWFjeK98y205Z6X4rJjoRTTspqRkqJz0oLD3MMNhhI59+5rB7zBu2rIKyPA/fjiZMAj+3cstiD94LZfgn+yeGBjQ/2fG98mDsD86qwpIoOvHeRAS4FCkDZ8jXrei80siQaABw5Y3QBEbzU2zeHD8fJfIX4Pn9wXQKSJJJ+r9qOoc/5xXIuO6Ia6O5lhqZULu0kg3Usr8GpA0GLgH5TOg/7LTxGYnDPnxxZRUKeLTgjGEQdKXXqJ79nyR/g9Vo4wjLnfwP+lJheYn3DFajxy+dqQ8DswvJOAHRKGC0D76NZmQA0Xjlu2tdfPFU3B1m6XwdwAJwAdEnRs/K5Fv457cwdwUwgBgWe6Zy3oSDhsZ5JWHf62L5u/Ud73vvchqOe2MBZw5SQMSCCAi6cvAqYKcPbm1q/Nzvz5oDw4Ih6roHzOKZ1o57GKQoEzoUFcFxIKHnyyJngCwFh5ssv2OvelYtXA++KShhHZkmCvivwXqQfZrwnLsUgubpjg+aRe9Uvg1h+xWdxMBSgN6ILEGilcsmSqWC53NrGpq9pdscBMwhn4CyerhOoj0c6LKMj6qG6wVMAZhBeV4iHTpDF2YhrAe+LoD/eCtQ3KBbMfC/SNOPUrYSFNvt+2NDdXLt81tFpO+AhKFCtg+d28Ol/tvruE2vLIPLvzx/6GFoEFJX6sy+s9vIbv7e599SOH/7SBhq7tNVxL0XPHQev2exUOmU/+slPLY+x5w/rUNtI/Odbpi60D95LIrZysWylUlF8MWGl1XUrlhmbKoFs1tIjelKOK81HMmq+tkr3WAablF3VtdOP2bDCDGrWetGCraWmlk2StCxQBpnF7MYoI9ihgezVhGRnZbRaumiZpPAq/tBn1n3YdBoF1wk9x3LSEcprqmCZqIwEnXO+Ih6Ag2G1VLLS9n3LldYsNmrLWGebxokN+z2NJCmExVseQTBoHlijXrd2oyIjVXJB+M/JgGUnBnZcmAo3ersNEkVrx1b14q7FW88tqfqyewJ7tcdxAo371lYbZdG6o2mayFk/mrWRlOm0jMR4v2oZGdj59W3LxvRbyjYJFTFuB/U96x+/lGLftaGMrV684Gvl2at/KkOhXqva0eGxdSeqx0jG49GuVAL1f2bFUjLi+52+DVKrMvpXhQsZgY2n1n72W2vufmnVp5/bS8nJl7W+tQYJ0cCa6ji2ITOH455wNdYz5A54aXmxz/Laiq3fe8/Sd+/acLtr9cSXlo89t08yGUsN26pjQzpY3YaS7fSziMQPkiTHSIBdZLmlZD+TcSRlRnfr6LsUbvgA6cP6ibg1RL914bwTb1snWrM2RoZocZjO2jSb950gnu09spfpqepxw4a9lA1q8E6NUcl1lHsUexL6jSNJz9M16aMXinB9XIg+MY5mYwxlH5yRP4aQY+d5el/gNCBvAZE0IzfxuU4uA66500q/yX30KvDXzmB+JMVFGyxbCB0H/E8UDcsLkHGhmsJ4S6n/4LWjaGBwJqeDmRMh5Tk+8ta2ZqzsyyLi7mAQP0DOqqgE7FvjA+PfHWwR+JlkC2H+KjPBb11n/TnOP4x9khsSaTCFx2tM+0G/ojeq3BM9THUMcj4ETgRfOqDz3OfJx/ku8Kg1ntH1O8l3bG141zq9mA1cz1TZqi95BzBYmWBK6jnqwTN4JSmbshhTQcQAsoeGRXS/znOvvk91r+ceU/8AgbMiYUnsp1XxJ/hvT9eJpkYPZQkDY0r0wh+8FKfMzkbf+t2oVSoznW9GO/5VdR5JvxyK5tnedNCsif5F09JR0mtbliyxowDLTLhfFpV0OdbihzP7noBQ7UImoH9BtyxdCNojgP5k0A9bVZW3rb6Jyggf2qBasYr4/XEhYS939+zTTz+1pt7LNq70H05LJmQ8n4HDVDzk0GfSmZX3iBpyGZQ2T97lywQ6NUuu3fRz8Cje74m4Z+1l9p/tpoN8DPyuiZxki6Bj6t5B48DD/JFt1LN7+Mhau59b4Z2fWbKwTSf4czgcMNQHRC2p/5KrNy29ed9z6HjEhNpw7qCe0MA1A/Qxxnmh9scLRHpcriMSdTEQr+qLXthut9cb2RdffmnPnj6x+a1dGR2+TIBMsb5UQIKFLS/GMpwhhH8KIJslWwO64d5sqtcvZlo+0BnQM5zz/cwx1xkn3/0ZOhnPalvCqqFvs8RECHWM9aEQREbgOQVWT/n/S2FWZqhgzsN8HV4L9Fy0vGqxO/f9k/B9tnQcH+77jDPZkV8FvPqN3y8Inp8dKJViTMxOIxAvW0oArtxAnR3zEPRZgKsLD/qhWBIDjLsHH0N8vrzwCJ0DZw+Vr/o6w/fjbPs9SSX7ycN4dXDV6/Qah/47U18SBD3+Zt8O99QveKVxfGjwEaERmdHvaX1OjxCWt4M2Bu87c6/GR/zmLTEoCfYXLywyDKIyTsCrd7bNIYQ4mwcYAcppo9FxB8hFQF0ug1CIqbL+4Yrs7FtwnAW8woSvRaSUqVJ+jneohpYSw72Vy9h6fGhPWr+zR+1vpNieLpMZy1DFWH4VIwyBbLp4lOPkDrgEEJaOQNXhrQBDi+M6gWot6YKJDG3WF2KMvC14ngP149K8BaLxM/0oukEY4i1nnd9lQIgbCik4cXrrScmQgEIYsSUjgJK0sr7hShlOBZRXh9lY+86AdqGQ+7g4i2BXvFVf6kDbiTZBcbioPij2lCVtYHZGtIqTS49fd1JLqnTROH9dcFmrti5GFVwGKISBwnOKC8rwyB5mZTgPLlBG2g3fVaHbCPbLT16ACwwi8ho0X35rraM961ZeOj0E2J8B/eHj9M3GF3SGghQYT6ovRmT2dAvGEMgrlCIsWMpiKseOBWXf+YOQfnJzdGIF3+e/2j+wZi5vyZbGYU96gxQuMSbr1iMyyFL2/v079uC9D61UXvHZQJYGpGTvYLDVx+J9wn2JbaPFA+MybjCy2KUBx0AvkraMCZ8yItoqlrB0DP+46sU5jG/Wpff6A+dx8MNsYcXSKgUSHcuAZxjlZCAz80tyPAyupIz5SHHH0sOa5FRL5Q7deTBJFS0jNGSIzJNRAJ9dFR/OrW4FCcIKO5ZT+0vJsaWZHR71LC4FPhWLWDklzl1i+960FTJS7LMla0/YBUA0NeiYtfZEK0OLl9asnE96NAXJ89pTGW7iBdat+l79GLdVNXaUKFhWyn+nP7TGJGHNSNFavag19p76mvS29LNONYiASMmQmaZKNs5vWXr7A4vpmdGLzy3Tfm6ZxiOb7v3OOoff2t7BgQ1VbmaNZNjbll5Zs0b10Lo1GS/Ca6OyZ8+ffW7D6Ld2d3Vstza3Lb99x7I3blu6uCadZ2B9DKiu9GPJdrZ7nhBlEOpioq1oqeROBKI0mZAbyxDq6ehKr+6KvnvQL+NMdN0T7R1XD6zSqltdbdttDu1wIrzH71qPlarPZaQerdn2i4mlp4SYl4UrPc8Q6Kk/+4yvcDwE4LxT+GTJCclGcRig8INXrrlDQfTPEhxoMLg3cGwEz8+u6Td6zRmg7ozp14CY+hSHMEsS0MVIykk/k5gT3hHqNixlAcKdF1iCg1HOrDEz58VYz+7vrFuxkHPHAEt4pwmNA+ml4W+T/HKnnMpKiN7HMWaHWXapMaXfjK8gSkbFqh2pUcvGRODEVI7OseNCQmOHcYJ5RN3cmFc9ofGQ0wXn4z4GiRqifPQWbx8OL/UvBudoklXfJjU+WVcuY582CocJ8e2UyqAuesiZOWWevE+fRBbgPIAv8T3k9b6rAtFBHY13NRmHQVwGKYcKcnyRDNGKMorV/yx/HjPZ1xStyp4aQb862KXrwXrDHQi1mrhDV7afzo1xinWlA/R0ri86kH5BQlcSzqbWN2UIEw1JXaADeKjwrHsIxef97HYyP2HChI0nIMyU3XAOwZPS6rk428Crt3l2WK/IQK9af2vNXg4OLZ6MWZbIJ9mmYZnusMbhNFfWPFAfdCIcRMggD9PXu3yHpxnAK7kvdBIQAeq6vDvOA2AinWgKd0aIVnwbQo82iNqweWCtp7+x1NZ9S63cFj4CmvXcDp2q2tXQ+9j55bvYjvFqgCwmceW4R7LtFZcN0NkyECrcSTgQroZELulZEgPjyN99+dwODvY96S42hxB6Mg4cGb4vvYSb770uRuLhVoREq4B/TKBtbNkY1eBQzd1z69IvvDhr/LzSxHcE70UQ3uvE4d+DI2AFZ5+DeCIk6tOAw1h3xXIGgfG0cP9Jmefh3Pnzjwd1X/J8eN5DlNQvifvvWKwkhoDXp3Js472XXkdn5t8BwARDZhYc+s0aKBndfI9IUfLolCsAeH7VMW8w+4EBXoLgpVgQfQITnOHkBDdn6nf2CF589v6TA9oSI0Tos3esTi49vG+XHVyneP70PZNN27/4Vz+wj75/16+TuyJWKLkiSX8FVBb8nWunjnnwsoPi/fvJc5Q7e38sm7X0g/ds8vixjSUMQsWF+/2eWf0C8KcZ7zboDoVGlObZJcHBbqDM/+wvP7HNGyuzs68JKpB1nggSjwJAszk5TkFiJviDETvtqG4a61NVl/M665+0Ia1yoomOVSZf2tHgcynpR9YZy9BE2SdSQYLjtYxl8Id39wxuzoLPqINz3fvPCdwgBRZoxQHF8Rp4gM+CyEhyh44EaQihgXViRAdn/RyCNCnhiAOoXzvwe5eBz5QlM4FhWK/KCMv7rA8zWWSv9rDAM8+KFvjt55hpPh0T54D+ok8v7tbLQe/wR5eUQX1FNHq/hL/uY6bBecuyfhC44ay2eNjkjM5YfoJkjp6EaII7yRTKeEs6A68ntPE2QH3UPh9Ps3q/CXh9aKuU6aCciOU2b9vWhz+17Q9+bDd/8td260//jZXufuz8fRGYHSzduGdr9z6yldvv2NbHP7OtH/wXvrzhsnF7VaCMwDFFk8UH9YUZqtP6ngKOK3IuMFOOE4HZSWadpm22NcQY61jTKjaePrNxKmL9pMaPlCuWMYzqCRtUItasNq3fqnqSw/Y04zkISIDIWnxm8nGy1EiKOOr6kgWU4YGMZFmnNpxI7os+UlHVk5lK8cZUXJxc8hAjaDDFgaF3qZ7xfs3aXSmtUhSbkjmNRs26x7u+RWF7FLVCOinDnt4w68XynuDQd0XIrvusblQ0mZLxVc7EVK+YdRsVq+tZljxEhkwiSReUYd5Jb1g9vmYDtWnU2LPouG8DGRoVohlE59Fx15NeEoYeH/esJ7JqSAQ2+2Pra9zH63u+BWN6/aYlpWcy60+oPRENA5KnycggxwFLNwZ9tulL2DQuZZ2xJwV40jrw3AXwDPKjiFFZPJ219vOH1qnum14OGftYS63etNzOO1ZeW7dshEiJlzb49u98a9Bes+rZ58vr7ByxYj21aySjvFFv2f7hc3te/4OMC71H/TmUkTWWnhVLsQ55xWIr0pFZUokSjTO0L97FpA6zsehjM4exG6hMxqm/OtJdWu2GL30h1JpxoietKxl32I1YbVdKfrUsJf+mjXq3VMRHtpH8qa11UjKU+tbLblt/mgxwlMjaUPo5M+wJGXAkSD0c1OwPlV/bbmfXflf7nWig6bkjeqpLj4lA6iog3BhnAbOJJHlz5wDjQEhjLAwjaesN6/ak8a0d9g7tq8aXAW8QfQQQ8uSrw/Puc6sOqvp8ZsOpdGoGH/zU+Wgw7JjsiTExQD1iMoJjkv9RyRdkQ0RG+HSk8XZgv90/tOpw4jtQdCYdFTEzsiUfEj5Lr9+Upd++e4iuY4hznq1DPcwfWRKb2ovRMzvsP7bPul9Zw1q6T2WoWiRBJJrI9TgO9ZXnDsG5oN8hl/DlCbRB8Lj7xJ70n9kjlXfYe6QGqS4yOleSm3bHvm/F4cfqi7g1ichReQnKUV1UiCMAvuRbqUsm+KfOc851PX0HH56nQAZqQjSTkO6aYLJA+OFc4PQGrWqzjhgRFxrzUdFqYm1D+qJ0dtAuevXtgwf0/8A2C7Lv2nWr7+FY6Ih+Ne7aefv6y3X73W+2bRR9YOnVjyyz+r4lWJpIv82BG8pN8UCiAETngYE6M+jVl8PObLY7R96T00ke5CT5TphtJ48BgIHfr7Ld+MDeu/sn9m7kgexQsztba7bFMoVUzt8X4CWoB7TEjHqw7FN6pGiVqEB3COg+wBMQNg4tvf2e/4bfuz4ypzv6DkfCI+/gGlEQtINJQHeydRuqZ5BnB0O8e/CF09nKgz/XuUCOIfd5l09QqU3xrGzIfwoQ3omoIE8LER3x3KpHVoQ0sgiwK6KdyGnA9ovw3bHkQ6vdsUePHtuDB+/ax598z9g+G6ciuV/OljTrEJhuTIazr1NWB0dktEWYfZ8xn+8KnCBmhw8cGansuOBhXnjM9Mm12c2zj3AYn4f58mYngs/Z0NcV/5wHbvED50FBHY+A7bBO7O2Us8vquQzC+8/UXTghMiR2Y8ci+mTGf/LiuU1r1e+ob87Wmbo4IyW0mPV4bBItobTMoH/d47yTIjicaRYKUqjinqCRrMTBvcGxDLxMPevH/PeFg+0CcYREiGgQLufrEx7AopE/f3APn8jTR1/t2qOHu8YWp5zHuPcx1Ou5gjFfZvj93KE2hZEyHGfunftzp8rKqkU3ZbTtvfB3hM8ugmqpP7O9F8f2y59/aU8f79vzxwf2q58/tIO9ij3T74OXYpT6Q2gFAGs4X9ZFIHF/4mD0tWVLgHv8Pv2NJRHG3XYQ5aQ+5lzoNOAP8Jaq3TdzZR1xqw+/tkft31mlv+tVC/FzncCMQIjvf1aA8iaBsJT50+fXVF0Pm+NdHIJAoZSywSzqrF8WgYiDRH7d2i+/0L3L72OdYopt00Qj9aMDnwWjyi6sJdRI4larHuu1AZ9lTLFPNW2WtPJzy4C6aTSINy7ByxXB20idl+FWNCmk6zNAMBEHqvQF9+q6+FOguEh2hDQk2UEzwjJ4Feu43bAQvt8cKE+FBYW/FTgGVM6r1j++LpDXgj6nfBJjtQ+eWU1Gnu+ksaTeOC4Kt96zzJoMS+QMitwMp25wXAPQLRi5leNjn5W9CDDOCOMn9wbrWfutms/Me2K5vhTupAzZVRnI8cDQGGVLlpOxGeknbVyTEh1NWyaTdWMlE5fxgSIJPpzGxW3FazDiKuOsG5M5ch1I+ZVG7TPAOArQg4ZxGeLTrjsQyEHBLKSQal0peUMZVd2pjORpx5dAkCeh2xJuWTuOY0/15D1tGS0ksItI6e3JeB3JGCdPC/kkOFhqXyBKTvTdrh1Zg3wj0vl6am+t0bTW0UuVW7OWyL8ySKjOSc9Gb/2a+rJm7XrFDnURHIGrifqRNebsImFkNme2kVBi4TtWeSGlVkb0KOIGLFtEkgwSg7g/1biXbMiY+ltGZld16E/jnkFfqr5wz1KKgmWS7NMvuoWPZPLOBxgHzJ7isGAPddYdJzbetcIH/4XF7v4L6yXWHa/NAxl3n/8nq3/xP9r48GtbLRdtZXVNuJcxpnqubd2xfLHokRQAdezL6O9XDm1Yr8owkPEiGRclajHMcQBRSQeb4EBgsq3JumbhQ3UaqF/IT+CjVWWxjIFcQIfC1bN635LT96w8ft+KnaJtj7dtbbQtGorbMLlq7f7EWsd71pfROsiu+/aYOFSjrQMrDKuWn7RlSCaJL7Fe+0g00bXOUAag7iFJJrs6sbME4EaW6giOmV1kJwjwwXkOosIGUdGFaGAkQxmaHIz7Tmtc92iFJWP2YlA91S96g0v2kc+2y2hWmRjhTuvCCrI2qn47WSIg3Qbe7wY+9ojGANt/yh4WLWEgSk8RbRDBwMGkR1rG/pglBxjSspBJjDiO59wRiaMwEcFVJy6ke9Ap4XNjvZPV8kOftlcdnB+jA6HXaXzqN/d6AtGpcJKUTaT6xFRfqoJcAhs49dBnKG08JaFcP3BQ6L1p2VKruXXLR0pqg3T34W0bDVesJX0QLuC6ht53Ru+lHrRbNAaGWPZEnTjHEgavv9qZKGhMycgjotX1YeqOw0AHFfRyKUtHPJOzONsqrqzPjg1LFdasvKZykmONa9FQIq8yb9vn37xrv/vipv3qD5vWaG7YF19u2fHxmtqFoe0tdzpgSSEGtucT0NgOQvGDe9wx1mtJx2u6LPT8BbNnAWbCdZNfC2UgyyFwQqQ3b1pb4//zF3+wTz/7tTWbNckBHIJ6Z0c8B50hGYxN9BQSD8Yx6jHyNb6CnQOYAJvVVUb0uN8MZv+Fb6Ic4Bcxj3SgG3GciTbVjy7/9J5h80h6SVbjPOVljiSvaB/jqVfZ1bFnuTs/9aUMoa440dhDTsVza67TXKQjfNcAPsjnwJgl+iNILHzW4ROCbnHH8wheIN7qTgPxhoFkdq1Wtz989oX1dU4oCca/9DuSJS5vGcQsoo8KcdF80Y1oDGhj5v87nOEG/wyAoCN0gHgpnCQNnOIp67Rd8Ppg4x6/j4/g9+JxBhbO6dfsWwBcCo7Z8wxEmD3r+lF83HkQtHvx2Uth7p0heD0WTp+rr2DZORRk1vdEZDTGbt4ySQ2b1ms2PjoM+ugfA6iXhKHhPGCgSRCicDifB29vcCxtawgwPykLEL9HgMzRwLJD/509d9Gf6o4n1A3dZssiQ4yQJX+L5S0cXkUxafdUCg8DD/VBCKptwpGXz2y8C0bdTBVp87JjVp6XPTsXwuI76fvEex/a6OjIw6qWjUvVQPejKMAcRuK5EaEzagMphMyu9LoD2765brfubFk6Le1RZURGEkQSlzx7EagWs28BuOGlg/PLjFs3TOb/9B48tO7in2sjMHeX/05IsDBbMIkc23D6xLrtP9ij4VdWnzZVTmDgXh+crcs/G5jh1BXkBSAEDQ9+YNxfA2hcuLHmCuNIEoNyl/B8F0aiEilHyfK2K3b9w6eqh56ZAwQOz+MkgHZzeRlTjAl9JzM2ygZeel96o2fbLF9gjAePC/i2pF9UJWZs+cI2TUvvuQowLifQ7qsBfDCzQTugYf+NIndyXf2jdgSKzfISoWvCHnWTiHumAL0JwAvetM2L4MN3SR+/JQylpHWOX0pRbFhHBikGaHvvic7tLX0fOB10gll6nxmVgd/FcGpIEbqmsQ7O6lKK/vY//5293N2XfpMOHBPqt8Xx1e8FofNER7khISM7Vlw3S3WlaB/bNDWxWLlkKaLXsivWl3Gx0pIxmy7bja0N+6OP37Wf/fBj+6N7a3Z7s2wJPY8RkpDhg4OObRhBfj8qxV5fkxGNO/Urqtl40Lb2QDIlmrRChJnKYLYYQ47QbxRzrncjMvbEIwuTmhuQ5EyIaXz1I2lx8YllVOZARmE/mvZ3TGVIJjIp1T8rQ8fcoZFfXbX0pKuypFsIz8zws0yD/AiMc4zTKPuXM8hTRbV1W8Zw2TK9Q8tP227Y4ahgN4exFFBmtqMyCjDw1wrBUgcSg5nOjaQvTI+fuEFcb6t/++Iv3Ya3d8A4VvlZGeU4StqNY2s2mtaTTIU/DPo968nwteyqGoLJSPj3xOLFTYvkN62n/sLQT+fLVpTemJQeC85IoJjauGexez+z6M6HwkXKjvb3bPeLX9jgyX+wePVb68ogaI9q1k4e27aMrHRB/VosW7IkIyQR17tlgGD4s5yXxNUsQxSeiJjDieA6CrNyqithvaNGS21TfeGhwiH5u6bqF8KBu+2O9ToxGzbKMidv2WrhgaVkuMWlpFtHynsPYybuyyoGrZY1Dl5oXNQs0q16dAo5ItD6MU7pm/Xkiv0g865tJDbse9nvWcLEUz3ZoWS5DNkgEkqH+pZIEz7doaf6MwNOaDL0hWGUEQ3cy92xteSqfVj4wNmYKE90OjOwXmMcxqc928m/b6vpTbufv2dZ8TyWAoxjGFynM+UsS8Dpw04KgEcf8OJ4RqiPW35UVzvSdv/Wj4SrFfs4e8eK6XW1HwcVyxBUf2bgoVXpYgkVO03mRa/qG4phROk8uyKgTybEw99P37Tbufv2vdJPbTVJSDn10QDR+PM6wNedxwanMEzd2aE6+y3IReEOZ8S7+XftQe4dey/7nt1M3fTnqT/6W0xjIJZK2EZy07bjH1ty+sDqg6JopEyhwX36Y9KGd7rTQEewBEg6qjsa1QbhIUyGiCy1ooxudDX1W9QdBkG9AeqN8z1OfQVBZIJwq3KdFnmXriX0jmiubLXIivVi0oUjZfvyYUbqfUymV0y6bMRevIjao280RLsqX++CJ7OkAAM8Iv0tUZJxylIv70vumUies9yhIQNafA3HIe8VwF+JivLk0u5QCKITPGLx4Km3K7V5ExeM+EDEtldx6q248evlsrSVfnIHBQDN6q2zvBGU7zJZ18EBfH081HjJlHUP9dP9Gn/6mMlo0b/q6RPmqZx+6rfe4brKTDbjGFGHSM9KuQOiU3liCZZ5rcn+or0CkpDS5rhw6XWd0fV50IuhGY3L+cPHJnUlskv1C2TR+fuWHuhNkgUkqR5UX6oc4UhtS4ongvuL6hJGGoykQw0l406cBuLf7I6DzbC9ve28mIkeX8Kkz+6FjoN5ELF6ssIsoTti1DD9bmC8eY9dE/gA9dF4Fvw8QkuVlwQIQtZnA8nvv8IBwQRlMzz1fdbZwWWdUbuCz+C++e/uPIDhS3Eg98MbtVnlXAXCd4fHq8CjInZuBtEHwstIgtC3S7ymfnGhIuoKD37PA7Pe3i9iduNO173/1/HuM3igH3zQJoK8BHoX6woRiOG1cwfP0dMaMH7oHIcz5rnDz4u+cUzph+MwooET3h8eQWln/07Knh0w9B//7H378Pt37MXTQ5/RZ60Qmlo0K2El3KAohmVeFQIcLKcFzsc1NmOFgifNJHN0CF5HKVXUDV5VO2pKAevaux/csbsPtuzu/Rv2x3/6sW3f2LA7d7ftxs0NCYvA84uTzq1AvRsI28xfCIu/PSpIfeL8YglgLJ2Avk4GohWEH/WbAfcs+wshK2GwiTNztG97w4fWnOzbcCIjE8VIzPg6AO83ZS0z0P8pIRC8wveS8UVSIDKGT0bXk5MGb73v7kB2ZJTepWNave+KVkADLHFIruxIcL2QcBGfnOu3auXYZ24BxmdBCrZvbcdv6HtWhr9HX0fDsWi1FtAT8zJ+Hjo5pbcARB04S3hefOGNgfL9HYvlA5xbdl4AneAw9SRQVx/TvGssI8z5ZxjWeZ0AraBAXdOYeBvA2GYsdcgSX69ZUopVurzh9VsK4EYGWvfohVWffWXVx59bs7JnQ3QOp4drAPUz0QzFfFpKkgx4KYzMKHWre9Y6eOb9CmCQZdn3XPfjyBpKSed+EsimizEZp1FLpxMWl4EZYwu/Sdoa0w3Lqf7ra+u2WczYWrlk2zu39Fm0YkwGba4QbBmntrB+HCOfyIKWZVXG0DKjqspBAda7pMixvp9cRtO4lG/+wJvqQ26AYC27FLxIwmeXM8Oapacy4ElYJiWUOnem0hFU/mqeLRdVRqFsuWxaRvnQFff2KJgdJCqA0Ntk98jpOZWMWy6TVFtzlkvLOMuW3HDJimWjSEbTJeult/VZtMy45bkOkjISmQEeyfiMwIvUl7yjkNFzKmOqejXHCTvuR4TLoaVGTcslJaXEbzAYU5GRJyird3rWGstoltGCPpOMDEzVF4YGtlJkRnws3UdyQP02kGHdj5Gt/JZl1m+LDyTVR2MZRBqTen9k3LPO/jfWO3omkhu6w5JlL4mt92yy9UMb5G5Zs01EoN759PdW++pv7HD3P6v+Gj/SBcL1/iwPiWKo6WDLO/pgipOCyAJ0H3RT9QcRWyxPEOJsgHEuWvCdFlQOeNZdVlXZz9tjW+vesnt2Rya+DHmdH4snum7Qravdek5/7B7QjsnIrMggwGhSXdgVoxUvWnM4tdo0JQoKxpludznMOHFHsng3ExhBskN913mMBSI3DOMp5O2c54L++X/Q2Ozcos4H+CPnTy+BiUd/TNQG+CPJ/c5zUqgaTWXiLJzdEwBPpKsrbOEY4bvo+agp42bMThjSoXRfTPzTownQVXQfRnewFEHvImKB3+hIuk6oP8mx3cmrujCms6JX371AdOljizroXRidOGQCPdK7eg74EcgioilwXaHH4ATx7RVnfyFg0EehcR04HjJ6XymxYSvRDywxvm/7nalVMNJcF9KT4Ej1c0MWPTXEh8rmdwB6t37TRt+BDF0KXXMGvD/UcYPfqoMwHEJU4/OkJ2icjsBtTlvEu9bVLv1Enez16OyR9dmmVe9h2c6IpbEqgyVCvqsC0U0hiDgwonFqMsF51mkgGsRBqGvoCy77eLfOD453bSA+n966bXGN3UFVY+tFx25vbdva+o5P8uGogI6IPnAQjfIulkB4tAE03pdcJQqAcSQ4TYot3iBgqQNj0ccoQH0pFwwRXaAxy64Q0XRefSfaEA/wZNWzCAIiJYatmmW33hEPOi0jmPgY2XwehXkIdEqNKelpRAQMantnDox+ogTAD4kdh/Wz1y8/9n2pCLxKlbREcUP1KGvcISNwGKrfxAeG5JnCU0w/6wh5G0lwiaTDaUBfE41Xl752cHBgm5ubsyUKqjvlwBf19NW1HRH8VEJPpRh760ZkqGAMfVcA4QYGffDDs2iyLl0NYJtCjXEu6NKrjmCQ+73+SXGn10OnAcciBNc16HAeEFLN+rQT50FQ5lvBwuNhPZbVZRHCe5wRllcsKkWFaJDRCwlIlGnv3qCqLhSWQOAYuFgZ4/r8QTlOQH4EZXpkCswLQpThTWjqm8BJ2xnwtG12nJznkGCNESHAPdDf7F26cvIXGvJnngv/5s/NnfeZpHI5QBYZaFXu6VX9LT6nYxmgaMalOFQOm3Z8IAaAgsP9whFZcJmJCYyh1wMvQ3Sqqpz+1gEe2Ls3IcV0UqsGu0Rw3cVCgAMABaQjZexwT8pxS2NX13ASFIo5Kb6BZzYEepUcAiwfECJp/cnfZcB6UIDwLhXo35cBdYFxk5zHd1LQezgnigqu6e8iCNvNnuWb7H4SPbSvO7+xz1q/t+44aPvbggs5p/fX76d/KvCIAwm863J2ICQR5ihrPiYWgX6YKTQhgDcEFlsVIcw8ic4MwlkUiur63u+EMwdOLh/LIhd4Sq3GOsOkpcXne/Ug1C58/ykt61A74UcIcr5DzyhSQT4C3UeZrwFe1gXP+Xt13e9ZgFAR8KSHr/NODAg9h/I7v1TB+aza4DNbs/ZeCtyz5D6MHF9HfU308DZAJuzs6rYUZ/VrcdXzHeSkCGbKQdjoIuDIza3flBF407dknGqsj6TIBOwnuB+HFfhm5ou+eRNYKRXsw1ubVvn297b//InkloySVtWXUpDICyAHx8rqqvhkwft6KP7Nkpv26NiavUPVRiaY2uB3j2Tk1SbW7WWtn92xWwXhf9Cx41bXDhodGYBxS6ei3iZL5j3TPMvu+tKh+mPRsWhYZpalpkNLkuRN7WOLw6j6sSsDkW0FCzEZ20ylSqElERyzfGwdmGZiI56Topi0dWv4OQzY+LQv4yJhI13DcMcY66sscjBMGlV3MrApHgY9Q60bK1gyEXODni0vcVhQtidfi0jJlIEwHvQtHZVhLt5tWRn8+Rs2ktGfGdcsHY9IKa74GO+znVenRofqOrmE2taSwVFpDe14ELVeTHJCYy49qFpm0rHuNGGtriohQzs57rjRXu8KF3o/yfDy046arXZv3lL92paSIUaCTZ9RS7BsUjQx7ATLW6Q0RzIla02Y206Jn0iZFx6JfGkdPTdGXFO8ptnuWD+1Zok7f2nF9/7M0jIusnrfGrN3v/mlDb78wvrC05CZQPVVCJ64mZ2TctlAtkvuTuo1m3Z77ujoadwx8gY5luGpbyUbfYtGkMzzJrk3FI2Pt3WorzXmZTraQF9Hvs2gUDNoeih4S3K7p3PktCDqZRBVm0RLNRly3fqRFPmu+glnVtbYXWHSk2Em/c8jCNRmdiNihwpIGjrFOMChBJ9xvqa6er24GAKyRNeIQFimOzLklvHDRYjoFqJX+BIkrD4/3jmHBsAIGEfTbvT7Foz6IxoNyI5bngQxXd7U+BMNTNQfGKvin/Ho1KNdJhpT8FLKwhknwlBZkgzCP8lAiVjkHIDMwehO4rRD95PBSD18e+7JwOkVo3F5fWfH7HcI4fkzwDmNiXDih/8TkYTlonnbju9YMS552btjscE98YpVn+UNIczTEEIoQymFT45ITPfgSNO9kyaTuRrNOs+9fIb1B5c645/hb1wJIXi99K4g90PHPvlE1CgUPnwYtX/37+L2q1/FrVyeWGLSdLohOTdROB7Kv9BonAIY6p67QGOQTwA6Y9lCsGNUUYZ7sLsCetao3bTGl7+25MqWRy5OhaOjyoF98c3PrT2uy/7CvlDZg3YgM4kM0Hu9TL3P1+/jOBCt41yLiy+4jBAwHsPoBgC5y3PuCBB9IkPQOZGZ3oGMCT2DHoKO43qVfvsOEarr4OCRpTJsx0qERdB2oiWwuTzSYAnQRvhi//iZDRuHgYynf+YP3pfMuNPWc4QJb+fuuegQD6I9yRJRXTdEu+K3qvdwTPQzB44DDpzbOvTpy5T0ic7k2y7CD4Q/ku/CH9DFXrx44cmriTYAZ+AXXsLQX6rtLBswDhpw7m2V0JjCqFsNi7B8YMYQvws4qYs+PedBjn08JaCPxahHvJfr8/UNfwfHmT+dojw+XxkePwfuBWRtlQYMYfnsOw9TfF0I3h2886rvPgMXPaL6sT1fbHtHnauB+FLKD+7CGXN3hXQJow/Oz35cEbg/OE7LDJwHogsRH9EoHmaja331D/t/XgYnOJkd4e+T8zPQr+CPQULSQeowixBYvP/kd/g3d20eTu7D2SDGQ94GOCYJYmjkRc8tg/DelBS0Dz+5a3fe2bRatWW9Dkqvyke5m1vu8roQlu/14d+cUPG1lkMxI+HbRcLMcRLCSOdzUnI++Piura6fMjxggCJJluZ5wPEkxuueb162AMvOwVj0QMCA50BU4n9nABwwe6LxPFU7zl2/BHgz2zeWpCxGYz3rT15Yf7pnnUnLWmRIRlH5jiGYESCcX8z2msEdnRIaQTjdm9HKdUBMyjZRB+HexoswH20QApEPbCNJKCJheyGQTb7ANmXiU2SnZ9bUM+/rd060i4GGgre+sSHjQEocoeNEkZzQxVkagtZ8LEhoukCjHsLbVGUGIYunsytXAgn2YLxLCC+hbRRp6nAO9BxJ41yRWfbcZcB40VgNZ0YcKE/CmfYvrccyWOgDwJUPZLLK+qcGN2ClUPnsDbN5E5ly4t/p8rr3mSt8KGcnY0kKbCpwNpS27/pBosTs2g1X5PwOFH2VN+nLoLjKGIFWeA/yib7mlPDel1L19Zef2cPf/cIOv/3MOkeEeeIAPS2TUF6g06q7kdK3ih32n1hj3LZOs2XNo7Z1m+K7iQ0ZvBgcBTuOrkpPOJDyNrFsbGIxGXdTQkeFh0Ji4pEO2eTY4uKVtCkakcEiZb8ZkfIXGVpxUrfhlJ0XYpZOqJ6TmDvamFklkeBQ+sew03Q+LfaN/W1kk+/Gim50bdmRzxIRQu2RBbphqOv95rE195/bkXSno3rfYhpj0PZYRtlI+Ox3GtaKFEwiTPWv2Ei4TUbH1pU8ZLkGBik7PjDOMLAiKP/5DYuUdixTXLX1yaFlicDQXf0JURH6PmjIIE5Yh2gNvR9nylBmcDeSs2FUeqT4SLx3bPHOgQw7mceqCzkZUsIv4beNVt9naTGcUfcG1X3JLPGG9qGN9j+3WPOFJciRoHu61L92pHLULCIUhVOWAmU279rmOx9acX3Tyqsblk9FrRjt2WpqZGurOd8SlsiJyY0de3m7YKOdGyR88GU2wy8/tfEf/mBT4WwRPD8Ss50YGCxnabetp37CcdCHpqE7ZjaRc1LI642G7Vfjlh+8a3dSH0gnKIsupeRLFk4HOJow1mXikcxM7cUgSaod8aRM48JNax0/tz7jnaiJPIb0hmVkRCfax8KZeAfGNPkl1G9QOYcPD407dDOcBhwnY4Y66js/+STvwbLxxLnxWMcrdLnLAH3bgfr7OD7lW9Hp0J1aLDVgXGLQ+5IYjH99lqwuOkn4GnW2RyV5IWUwZogkSJjqTdSAaIkxktQ4ZZcEnkVGRN2No3boHiIUONxhLcDADs9xUD03xvjiEOBnGBVuAb8eNOPklnnQSZeNbtDpBu7V8wmNW/QWnXT9LK7PVDRt7xe+Z3eyP5QBu2L7sqWG1FlluMSjX6iTvjCZxYkg0oA8Deh48CeNjVJB9K8RUpNhPhx7+SGoNA2HgG8C1AGtzr9TV/31+3qfcBaL07/osGYffTS1//p/MbYffn9qf/kXE7tztym+LVwVWG6F0T/feNVV9MW2zCRDjJIjD+fAzGnAdV+6oINkyjH4xqyOTCDVP/+F79SQvfOBHUln/vQPX2v4xe1nP/nIVjbvuOxwY1v3w8fDZ/29yFHvL8l/0XOA+6C9zu/Fz91JET4D/wefkvXgmCWD4AEZ7k4M8RBsDGw96J560x7ey4x7d+9zy2zc9oiEEHyCRbJ22a5JtHlQeeGyiggLlm+xLSJbRZ45iusevYGsTORW9FvyZPGeiw4iDHCMqE0joQMngCcQ9/HO76B/OJjYHYrXsFR5jH2mB0bYPBp/OEh7usY9uWzG7t27ZxnZdc4z1PaBOxjEB0bQ0OsC1Cqh5Hv6yxgyQv1aDX2+naJLsYsQDt5TpqPqCvljIfeoNhAjbajTAqagi34s/vkVffgg0fE6DoMQ/DkJcTKTejbdbhB+9jbtPYHXq8r5uoe/xQiJyIhL+FHoaE9KkK+rD+rILAoOl1Aw4El+2+pTBgd18C0080UJv6Gx9o9wwePayA5rIs6wi2YQ9sV8dEF4bh50xpngmQgCPeOOChI5Uf8ea0WleM3u83tnzy0r8zIgfIllKY63V0XTeLVndeId/BNtxRNxW98u2+pG0f7+P35u33y+GyQTQcmYMf83BX/XEvoNmDjng/afggSC3vfwsyf2//33v7JsNmXZ3KlRQlXq7aEdtdir2U+JIQhvYsBhgqBF4Nnw+asCDHr+M4TF31eFoIcJP4zZWjpjmxJ0zdHn9jf7/84Oe3timqLBmYHwXQCGC8KE8DAXRAsAdsI1eYTSLYL3I4JICvhiZAOKJGF87AHsQvEfFTSeXbjIMJDCTdgoa+7wNJ+C6o5gXqBBwJU+93gnrXf42NsW8hs+UdZYN40Xuz+LUAmBGZac+BfKINnWCyRE5R1SCuBtCD3qdwp816F3BOMi6go4jitw+9pw0bj0MXABvevdzDQEyszrjYmloDrQzmCbqauUx/gOQiDnAQWGfgxw9k8JU+vVj6z27EvxaNol4/ho12pPH0rBbHt7UTCD5IdBxBA03z14akef/70dPfrUqk+/8pwIbH8XmEKQRKAcnmtf2FcLfenOC8LhNV7dISdgbXR585Z9/P0f2+0PfqgBm5JivGLFnXf0wCnuURZRnHp6daN/ZPXBI42Ltux09ZHaNBJvH0rxHvXLUrJWrJTPWXsYsccV9Y1kY2Hjpt1+8L7oXmO6O7S0DOJ8NmuJ7Iqlpj3LJmT4SOlnF9wBUQvTuOWiI8sQNSC+PpIBjhEJXRPmH5sID8IVSximo54M8qgnMKQ9ydING+Z33MGxMjpwQ4hoBlfaVc/eRMqy5BrJ3np6zzhV8vwHEY33ifDJcoEeUReTtJpGXqeqTLi4DDXJB3+f+kk4J1lhatxV/fv6HrNeJGOD5JpFZHyvjQ+sEJ9YVkYI0Qyt2U4PGMQ4YYrZhOUy0uH0vnhe71/ZtKgM5Vyk70stxtOob8/YEK5S/bqlrGNsAzdV+zAQe4e7vod8v9uxTm/gxjLtH7TrNpBkaEsZPibM9tEXNmzsuSOo3WxaqyPcS8HeuHnXZzSZgSyurFs+NrLuyy8sqnfF9H0SGVhchlj0wQOL3LltkS3yMmg8PX1uo3/4hU2/FV9rMbur8YU817vdEJbe0BP5dQjTDp2+OqDYsfphoD4eNEfWO5Ih2y9ZOhrMik6TWfXx2DqVI68njw1l3HWjWWP3DTeS1a4hESXqH/SSiIyzTGvfkv2GxdVHUcm75KhliXCpob8a/U4HM5ecEx8nJDnkxwEE93huA/1CP2SZDCrdvH4YXEM24Ng8y2teD1QTnLri1adA6Rorfl7jWmNYWHFZAV/lO/kODo+P7fDoSDgPnMNEwbBGn6UIOBGZgQ+M/6iuCcfiNYEROdMD9Z3JIe7xsuE5jCyVBfgsvTsjKPvU0I5LF4pPNRbis/B4B+qPQ+I8j/Z3S9fTC1WvwN5QLSzpDu2z96Nj5cSrC+JNm/kHdi/6I4u13rOXh9LLWkwyCe9qhxQOjWGiR1jqGhjJoR5IW3AeJEt5GZwyfmttG1ar0juIaJpagqSo7rSQnNTvuPgJy2rc+aj7BuRGa+xbqvXSplWNl27Kfv53ODTNHrwn/i1SXtsg8kh4SOMYnZP90I3qBF/t13adH/sa/2xJeAwmkNwY7xI9w1aGsk+YqUem69lBo2Z18XccbMk73/P8JsdHDXv88Ln4ZMIe3H7H0sIN7SVaAXyEkQM8P3KjXnVihp73tGqSfbMZe4Eb7Y0DS63eUF+I53g0RENlsHxCfagyPDpbjXUnB/IcHUL3Bo5uGdU9vcPl8VR84qFFcpsy/DdcBgXv6HrbYhnZw7QrBJU9ZplEq+K0RzRmoqSDJRqUDQ4XD6enhXNXOIKJE6pPFEHPIwwCp8DEHb492aq9js7DL3VuIjoYDMjD0vPr8HpyHHSdxiSDxNeI3NpgIkf97TxCss7L5PpwcVeF1wEQzywqywdUa3ZeUC3gMMH114Cg/fpvCfig18EA5GBtTXeStKkIpCmjZ+BMnHDV4G8eKDJ0FLyJw2Ae/FkxBW8zRINxOXjzUEngbeoTAmWclMN31S++uS0yF+EeH7oRTx2pJVUNiMB/+SPXBrybMMF83t/ZFeMbiTgbraGE0em75usafJztF/3yv9Dw93Oze0LHgB9izuQ8EDW7E8e9srP7wufmwRnt3LEUeFaGjYf6SrElcsJPLzzrB/cu/A7BhYUG3Ief3LHiatbawkVPCtRZoX0xqDT/uwoIK3q3xqJuXzQ0wX+72bdsLishcNOdBtQthIG0VamkUnakkOnwQgDGk2jdmescXFgv4Qmh5AJhAQLKC2D+ewCvT4NT1vIhPBHy+iMxUjwmnhOpWSnZts70sb3of2OVgZSMmaHxeoDADzzcFxle3k4dF25TK1oIPdgIonMgQYLX3WfzF94RTaYlmFatX3lx/v30s2DR2QBgHPn9CzRwAnp22XPeB/AH2ovCS8InlQE5x9UG2ki2YO5RIeKBgdF2EZAFH+GOJ79bO3KhRdhbm6SmAooh5Btj7BRUN5VZPdrXeSkf6lP2kfcxxvtomyvjwd3BzDOG2dn2gGtXFlECrguowxKS/25ADRT+F8fdRYCyw/jHgA2RE/AlCXvOvZWSfw1AX2NISflKkpwuv+IZ/NldYcA6bv25gin5EPJaFLl29UCNi1pShjyzquADWgqW4F0MKJEerupRA6cAPZARm0zZJ9c0HvLlNbv38Y+sN47Y02rP9/Vniz+WLAAoSzi4+uI5XRkaje6uDcdVi7NeWTSB0l4s5Sw5Kao9mLVpy8hYSMtA3m9GRPdVa0k/6bcaxlaBrZYUbClfST2XzmQsnZj6kjFC7j20WOdbkbyv9c/LYGapgipvKRnhk5SU3VjUHQ3hbCOJFVNEKyTFa5jJFCkMYxnrpKTwTfq2bjVLJGIy0hPWE/7YhpekdJlk3FYyGj+ik2xp1ZJT4bXbciOcfAnMOo10X0qvz0bHls8XrJBlZh3nt5TGYce6Q5XVbViPNsk0IiN73Yrejty4IeP62Nq1AztuCn/I52HLBjJaWHZB1MVaMWsZ9S8zcPDKRGnTozNyo5qlmFEvrFtmddtnvJDtk3TJIxxGWdEDRkC7IZkjpVfKPbPB3aOXNth/Yump+EcybwNLqe8G1tx9ZIdPH1qrXnO+giHQrFekl3TVn1KsZaA0OgOrHD21SWPPttSLWdEtfRHJShfY3LLo7VsWvblpkXLJxipn8uWXNnkuQ6spnElJJ8Kgo/7oJ+IyRNUJA9EYyxNEP0Ndq4qnVcYpK9j3bT16w+KSlWQwb6suA/UfSz08HBjDRvzWZwMjOjeJ+S4VGCaECA9TazbttKRryxgRffalA+O46Ys2Buo3eCqGPWV47gsZAOBcdqLGl8qf8Qg+MUIxIkKdhE++EdHC55zKFrIW/5gXIcxo4kyQ5J+dWQ7QawiL+gORBkQEsMuHOw2IjhBxj6Pw/5hlRzK+YlkZfztWKhYtLRoZYcSLFtmJgaSH03TRc1ewkwJlsYzB9QP1t+/O4DKE8YHGoEdVfpKljfG0jUW3p6AW0n8MLgH/s4AIR1sgc0LQFfDldRWdBGcccHZTvr74b9obd6fBWZlJ3YgKAtAn8smy3UjctrXoPSvHP9D4f0f9U7S2+mkqgx3nYUx0g/5GJIVvuagyKJ8/8j3E8hpH+YwvC4t2B1KJmjapVmxUObRxpWJWq9tEsnjUZDeUgZ5PCrc5Gwv36IbpjPhQrGj7ewnbexGxX/4yaseViP2nv01Yq11QTWdtoO2iaYzmYf3YDXh0BWbK48zuz/QDD23v1JxPkIgwyHcQXBt1mtZ+/qVN+y3ZK/ftV798Yr/79VdWKKTt4w+21Z6xvYw0bW+wJ5qc6SYY+BjdArdjJEfg7chBp0UZtM6j0M/Ul0QC8Bz8ER2d74wDX/qgfiOXAbpOuMTA9Tn1HY4IaJHy3MmkvkcHqn/z91a4/YOT+x0P4oeU4VF+M7pBzxqzZEjjm20i2dkAvSiIhAwp5c3Bx6H+AwdEAJB7h5wx7IwQRBkETgN4CjwgPPiNo4CDBIjwiLHqPxC/YnKTsuA9LDPDRuR+19P0nr5sBSKTcTrAc09H9Axc8Zgh4EqAsM5KcOnTs+tjUPOya4awXnhHW92RlcpZGyXS4s9qsJRSlEiqzcA6PRCwF7cnvLZ4XAR+HQZEe1U2a9uuKyHgm4IzfH+/PvWnGnpYfHxjy42SsZRxX9czqyMfwTP+81rB8YPCn81KD+lbin14oxPr9gPhFcI8ruf/QmdB2G/uIJj7fvKMH7omJc+VxS5rjMRcwkapC+eN+nk6CA8/N3fPyb14pFV/lkCwtkm3nns2PC4Drn/4/btWKGfs1z9/aN88fKGBHQjqk3rOgUrUM2oTzNE/VT8ashS4cnqvG0vgAeUjNBakMOw+q9iv/u6hlct5+/Eff2BZlD/qTrlSEFBi08mIZyDuwRh82OqamINu9CP809v8cxmwPRVOi6gULWjwMqB+hEe5AHkFDs+Bnp1ICUU5JVmmfgU0r3LYZ/1eSYpV5ND2un+wl72HvpXUMlxfBiiMrBfzZDcIqzeEwKuuL8v6GrxK2AVLes4ad9FkWoJm3QbVXRe88xD1sGm1esEZ4XWWMEPQcSwCTiA84p6oS/00D/wmazDear92MoYYCyl/J156xwX1Rvi9ot+SpW1/blB55tnFq1JaMB7CvsgXCm4whb/BFTMRzOygtnIexZarTie6jtEIrnizO8qABdy544Tx8Ir6vR6oRue78LXhKjVihprx4bMZr3qA/klIiVLfu9G9WEdV+hqq/XagOqZyJUvly9aq7Fv95WPrHr9wJTLBrM+yftK5qfqbmQ2ihlD+oGl2CTjp9wvAc3OgtOGQmwMUy3h+1RXYeWcfyaFwEtRefC0jvyJ8RTwJoydIBIRAZgVNcqwbEw1HmD2SsSK5w9aHJPhcLaxaMblqpdlMErN5JgWOGf1hvGC5addqh7t2eEz5lCdjJjaVol6wdK5sSRk/GE+8DIOH9dUksMpaz9IyLODZGSn08Lek8GZJPSejwRPCCVdxyVcSuUV1D8ZITPeNEwUb59atGO3bRqThBhchwmyN6MaK3sNygCQ5EIQzIlRi4jWE8PvuB+IVKR3sVECyOPCfJiRa75R+6bN/JNprEVrPrJ9wTuSD7G/rCRcscYoNG9KP6hYZtH3tOn2QUl2ZWWZmKybDLSGjuSv1qSkdDiM5nl+zciZpJWtbJj61WHFFMqXk4f8D0UN3EvX1/iPpXTg24uL3zEqjoI+aVeGDNIPCncotbt60tBT2kd5db9SsXd2zkQzuzu43qlfThpUX1mvW3PAubN2xo07Xvql9Y4O+ymk3fblimPCXXRMim5sWvX/fondvm5VKNjk6sPFXX1v/+Fj1kzIOvxJ9+phUPyTJw9XvOZ46w4jV2gn12y3heNWIGOmrLq1WyxX68Vj9qXamMbBVN+QcPGckg9PHsPPmidNUU2XJ5LNRkhwOaau1unbU6Nlha2hNojuYCR8iuyhXurGe86Rp6m8A3kpZHGEOg+DgnN7mPBXa8pv9fspYxk2k1el9kcDBtQxUhs/ki05dt0Hn8oID4Dc0Ra6QSSRw9kKX3Mt2onyyU8hEBj7RNAnpOCRKFJKdR+IUSAplEd3LuIqp3xMaT2TDD9+HI4LUk57wUPUI8gPIyMZBrnPc6/WjffBRXVPhQV10Xi3gm47TegM8D61NWCLh7eMOjeUx+oloN4XjQu+XHqaa6eLZdjMO4SHzPJDvRY27uyvv21bme6KnTWuoWkOJA1/Op35k29Jgy0iVquPM89JfYzgOcuT+wFAniSlbgmc1xnVeMhmdGf7FtXi+aHuddY+oWdvOWapU9tl6Juy//DJq+3tm3/94YseVqA2G0i+lMyJr2Ep4IH45Ih+Y+gFDmoiuMNkhQKQWCWfJbcLSM5/l171OT3q+/eIrkXrdourXaaYsXMQtK125XEzazZsFK62LF2TFw+Li6TjiaJvaEILrRqJVpxVhfqxx41HPyE4BBvSoTR4toh9EAcIddeK6L1OAttGVVF/qxyd8jXs92bFgJNngDgHhedDc15m2pYiQmjkvPD8AEQp6Pniv8KOxQl2IsoDmSFLI53WBqu1kSqLDYEmCxjy5C4YjdyBg2IfOAXgL7QzBcQ9edN4jh4QTnIw4CtgJrtVq6BBv1z3ugJzxPwlU19nHej44d4Hj4LWB8BUyx8tgdecBBMULvwOgfuQ5yWaYtUtZY5K0bleMrdnwa/PHMnjV9SuB2hthK0L6hHXrQqb36D8FnHkv7D34jSIR37ohChvY+OULr+M8EX2X4I4L9U1KRJ1PTySUB9boiVj1esf7Etwv6xf/PftbCggHvYtjIgEOLsI2nilv2eOcnrvn5MB5ICWJ7MmTMEHbGwLlpTMpu3FLymVJRrUY0GV9oLf7X1Bh1UPtC36fBc7NX8NwRGHB0aERL7pEhIlJTJm9nLjyyVpAv3fuT+JtNrsb9/Wsrb4Yhp4N3n727zLw2Wp9+ratrwKIoM22NbOQtdcEnznxREeBgAhBqHaBLPljK5mJpRLH9rL/0I2P1wIVxCzopbP3Ieid1z2mfJ92CbsJyyAWaM/3tNfrzkcxqM6E06m+i44BAOMbw5zEWeeue4E6t6wdwieREUEoeV+ouZpRjgHn6wonA8tKgUJJ4jmEUaMhgap2oCB6X+q90C+J3tKiVUrvD4I9hLnGrChJ3xBYr4RlbXhL8PZS7uvS0QycPijjCnjT3UFfCM9XAu6j/CV9filcP5ouBDL5F29/YMUb93XctfLdj6106z2PPFADgpvmgHDi0s4Dy62sGxnkR6OB5bfuWX7z7onCdhHgjHNYxIdwHxj1gdITjll33Imut0tZ20kObEQm607TBi2NPQFGRiKZlsFat8bwuWiR6K285QpFy0rJzq1vmijb1tcidmctblvrJa93NkIyLULxVyX/YlbM52wlLfqPJq0Ty1mtIwNAilpecismQ4PqoMinExgDZsfxDctY38oR8Uk3FDSG9HsQL8gEinsSQmakpQJJzkrWEkpNYryEZKE6l5D1cUIGd27H65JtPXa2mymt20YuJt1JpakejeN9ax699CiArgz/iRRtxvkollEZwYxvUwZ9j2Sno74VUzGPQujHi5ZT+zA4Gec4P4YsWZXh35kkbJQuW1ZKdjbSt9Vc1NJEIbLVoBq3mktabu2GZ8cnsoRxzX7y8fwKjbGWCd/0wf6X7gwYqu0j8QD2n+iqX4gaYSvGqIzviBTemN41kaE87uxaYtTQ+ZbPPMe6urfyQvRXtGhh1fWRaeWxpcYtK65tWlIlZkQu41bFBvUj9UHCEukVS+XJdyBZ3evbpCL578sHMOTFp3DQrK5Z9OZNi9y8ZYNCzkYvn5gdHfg4DMf6VDQ8zGasK+Nq0pnY6uS+3baPJGfF98jEjnwZ9qSMyyDSIz2Wbg3VQhk+iUlP/RnwReQzURbuWJKhWq03rNYlIufQs57XKw3rd7se0djudN2YcOeF9K6zAL3roH60ZTYGQseBv4truici/AS8Cqmv39wj3PN7EXDdc4WoRZ5eBoHxHcLpd/iqz5gv4XWEXntt9G5PdKjnuoOhffvokdVrMgbVD4FDAufAaZm8i9+BcRhEfWqQq376YCbab9V/4Tv1GWwJqXN6IREsOLZ82QSX5/4PcRQehP677059fQaEW+TVlFlr/eRNQQlz4PUUzsLyQuzRHj2XiqUsGctbIVawzURBdCraZa05E4BEOfNelXGRXgZO45m8xfLFk4OtQn3LUJwKWV1LoY9G7dNvcsLn1Ha2iOaK+Y4of/GXEXv/g6k+x3bnwcR6bMMoJPLuQeXAnQYY8QmVifPBDfoAubM2TWzIDgGDYHtCT1bKBADXxc+bD39hrb3nNshu2e++atmjb6r2gz96396/v+O8DCdjWvoK24EWY2XPKQcDm88rwM4D9DNGO52HkU+OJaKRAN7T3X9obAGLM4S642BMlPVb+JkyWSLacEcfv1XvYHJEPTbT08G3BIeM647VX/zWCg/+TO8LIuy9nSQX7LUC58CsP3Gk4rBgnPt5dyhcH8DHPdfIBHtqKB2fsayDcaw+Ch0GGP/U50Kg/nqAiCEc1ZXKsf3Nf/j39sWXv3M9LYxWoASWqIU8cKp3TkhSGZRyDQDhwJyLZRmrIkI8rnxeMyQkNDdXkzIMJLDLKcsVc54wMaZGjWvVwB3zjwBOEOR5YLwQhnuZYntZB147nL4rIuYQv3FTp8aeMPG6+8OZ1xLeBfMulzOWTUZsLTa2VSS07vOaLXtA4Mx7BgFLXH7fOdCAjWTSHs41bjRkrIipX/COKwPtYoZLTPRt6YldC97/+I4VykX7n/72kdVe7vlMxtUALEiYoEDM8MHvZbjRkBZv53zU1y/tvji0vBSbH//xh2LCgcI9/xwoKqSjlktImcsmrayDCIZ5Ul32nrcFmJyvZ2aN8Bv1k1rKcxc8G1MbsoSyTrv22+ov7Hh45Mz1tYHyLxm3GCJR8hyIiV4IODjgsJeO/7PXgjElxQUpcO6aCtMpmPhrAWUiDN2gep1nA288+5+PO1X12yzM+wpAaCnLfxsvvrbNrS0XZOQ2yBeLMmDWPPz2YE9GixRfWkm7MT6ITCD7OkmwOOezRtLQ2It8ER+LgPC+foqlREd68PN1AQeUnr3SrIPuw7gN7r3+lqAQ+b7ZPlvzhu15TYBmEz6DnfF1k9m1HTfmzhoM4ViDd0ctqev57fu2+uAHMsQ3LSND0xNPMSZPYPb9ddqh5z2R1YyOyNKfX92wle1bdufDH3lYe0/GbPHGPb/O/e1R3Q47T6wzCJwJLLPBrEil0paToZltTC19/FL84NiKGR1bfbWxZ8WVkbWlkD2vj2TQja2e3rGvdyv2m6+e2NfP96xbfemzrelcybKxkc8SD7sd67HDgvoJgykx7npU2ECKc1MGIwYkO/VgqK0nejKo2eM+ZmnVJR0h78HIKp2xr3HFSTFKlWxSumXlxMhujZ5bLqv+l2HMXuSEYEeya+6cIfKAPppkVizarfjWjcmijHONfbbpqnXHbrBjaORzaVsryCjKliwV6Vs8giE6tPioLVmX8u0fG4OoteIrthptWzktI693LIW2bdWO6i+Zmk9MLFVcd0fBmPwHKPmqe2cq+sjnfQ3xNFmwRO2ZdcUjavWWJ1okLwR88YhdMAo3bJhW/UXLWZFS+tYfBTt4yJBZ3b7tUR3t3W9tcPCtrZfKtsN66eKapTbvW0yG9VT8ZIhBLuNyWHlu0Zef27YMvlJ+xWJMRkh2RgvspiG98vjYJuzihCMXehMeMMSS5JO6/47FqhWL7O+6gu0guhnJmGqrD14cyshqpm0rIxqWsUvuJ3Z/zGQKVhq2rHHEchLps+pD9YK1+gPrdRqqH2VNJLvEQkSzteNDPS/ZbmN71jmwo8ax09UgKgNlKBnEDHoIF40J5IaOofD9m8Pf2m5n3/7D3n/U565fxlwnaeRQhisB+gFMbaDfGpn+C2fDaObQhh4JI/+i/bV92/3Wftv+vb3s7/m1M6BHg/E+N37h7UQHSDYzCcKMOvh51n5i3zQe2heNL+yb5he6beqOgmKhaB++954V1m/oxRj7FCHacyNfckrFU3qo+/H5uPfY/q76d/brxm/0+Q86Kz1KY+sM6wmeCr5dIlcPhof2b4/+rX3Z+dL+tvWfrK/xBgRPzkC4od8w7MBXUrROLgboZR5eDnft31b/n/ao/9T+z5X/q7VjMsRwgKjO6Da/P/q1/V8+/z/Zw8rfWIbdU1RnT6ynsUtOL3bvWAR0NXTDlKUtqQOd8WJAx4hYvZ+wx/sp2yia7TC0RgX7f/0/MtZsTOz735vY/TuQS8T+53/dVYkvfGcAcggky2ue7w39B5l7AsIfW0L366InjUsiJzG0A71FdNNpWvPhr2xQ2bfiuz+ytHh7Oh2zwnZCPExtJIGg7CoSM3c1lr6ofWWfHf3S+gMSFs5HnEnXZSJDuGWihfei23jf0v/eDzJ6h+EyBXQfnMbinDjudA/5DqYaXPHsqpdINBJLwaLIGZXPEgu2eSSKyyOa6k1Lb7ynsmZy3PXYoB9Oog3GAxvBW+NXcxpQH6/nRQf62gJN+tDWmJv6PixqJ5dn6q07LmZj8xT8gfOH6k+ugsFQ7dAz7BZ088Z92W3BbkecQ8/EmcayNImhYE5D9coPKq7WXh/QaWIAUzFVhMy4RcjX+dDZRQAZl3pH5oBGsbUKAy0rw2elEJP9LiVeAofG+DtDBv5dAx5NDSANF5vqvczuBz07B3O/A4/N1dq5FObwdKachTIxIR2Eq4hHHtx0BXbsCRNPFafrAB+oSyCRkvIhwUtIVzk5klKVOJn1BgJGFzw7X8ayc68EMYZYNita6/lge40nLwYxjGh5xaYsg7myoX8eaAcJE2M62Lyg3mj7GtLXoXc/RN2hA+EcbmAWUhbjCBcx12a9Y3//nz63o8OaZWSgB8/P8Dr7BBIao2TcTkqBzSdjVkzJSHtd5NGOK7YlBMTqZcb/2wJtzMj4+qB403JxCTgXOLwLT/EiY10C4EWK3agnXuIK3HnwBIkSQni6L4KEFHF4EaFr54CZESn9bGO5WCefOVX93eO9KAgcZUtwrjZicAbLDpY4StQmZlfY0mtRGJ2BsF84JPiYKWCdXiwnY79dC8LAr9LfUjZZmkP4H1tflcskj1M5Gld1CeFuuyUjJOdLGYL1diN7/O03XnYR5wJrm1UMkRQIfsLMl9Xbww7VXsIG2c7Ioxj0/frAEX4CKC/eX44D9aFwdFlUks8GgE61+8pAX34HY8MVLxSh0esv4XlbcBy5InSeblnWMh52XRkMzjE2SBJa9sgUnQjOz0EMpVXjBEXtKsDYYB39QAZ7SB8o4zgyCGsnGmL1zgdWuvuRZ7eGngCWzCREy4W0DMrcupRRnetKIZ0Ily3R7VQm+MqqjXPMCmrMyzhP3STxXstihYE11dzDClnv+7a5uWW31/J2oygjSYoau6ekxXc10IM1qtGEJSUnyEFQjbNMYGipYV2sXfJCdI6hNhAxkfCOPADlfMr3tCfRIMkL+8zySUq0OgNrMZsv2dtV3ful+x7Nk6k9tlG343kOivGRG24dmRkDaYXxac9ShbzltzC6hZtxT0asnpe+AHX3xqLzXsOjgdoddpRoSOmUUS3exvP06pSEruIx45jGYTxv4+IdizSfmzF2G4fOy3AA9GSAdCoyMDFIpfhX959ZrXLgM+ax/JrzhdzquvXzm2a155YeNq0v47gvg4xlUOOUeHO7bu1WwxqNhqWY9Rx1vD9H2TU7qlSse/jMcqWSZTZuWb64Ih0x70sw4EWd432nraSMnPHRE18eMI30LJFvu7HH7hhpoqbcgVBwJ4FsVJvUWX4B/wxo2Pf617XhrTsWFz+LHR0Ey/Z0nQzk2ewP7Fbxj62EEUd0gSCYCRR9p0iQWbRcdCh8R2UP9q3R7to0VdT4lMwYMPOPvtD0JSBF2Stp1T0ay6oNW5bluvBJRJY7AsX3WM41Fh8di3Z9adeMF+L88GU/3K/vMfXR/dIDW0mu2CcrH9sqyydmwK4cRDoEAF2ojDkj1Fuu/2gH76GSN1I3bTu5bfdT92w1IQv0HDB+T8cwugz9ENPYTkSED2QpMle8aTt3w27mbtltHffSGleRlNNTXNfT0ZE1my3POYKRTx4P6AfjDp5BGSHAP7eSW/Zh4QN7L/dAnx/qHE4D4X6enZxnLUuhnCjZn5f+3G6lbtnH2Y8tGZl3BPPeEEcBbQCh3ha8BKcAkRIR28lu21+W/tS2Ehv2r0t/ZYWkjHENOq+/xvjt0h37k9s/9DwgauhJWWzlGplK3sEP6Ev9oRUm/U+8QEe4fHUemACLiU9Rm9kZyeaIffYwJ/qY2t3tnt4vU1QM7OCIGfapffF5xP6H/yFqT76Z2McPqpYrjyxRlD7PJK0M6lMjXlVWXZgMGraObdg41rhIS/df13gMloyAE5aEtR5/6uM2//5P7MtvjiTzh/bRD9+xOzsbNnZn2SRYWiDen4wn7FZ2x3Zia9JTZYjrfAjkG0DuepQlBnD9UON5lnRQwBaL/cMnltp813U0lihg5MfJbSBw/Ui064kmPSpF46Mn/sESGBwL+u3LFFJBkuHuwWPLbdw1z98wIx70KJZwptZuCZ2BTkAyRgkM8ZFVr99SUNlEQ3DvsHFg/aNn1rvgIM/VkCiwgWSjjqF0RRwzOA00aiAVvS8oFkMfPeqsXSimJT4u5J4/xO+9zrp/d3fXt168deuubW3eCB49KSe4R2dkY7Qt3q/ZICGeGFy8ZsB5IKbL3vXWEYO7wkz3fHuvCvQhr4hj7bBeiLXpIgrf9g7imAMfxLNO9wfD4w2BQcs4dMIj54EaMO10g7bONeYNmnVlmCeSMwQj8PoBtJuQyK0bbsRMjiXcr+DMeWvgvUkNxFTKYl0RnOpzgv85ONMvM1h232XgZUjhiqSDkKTLFPnXAd8uEKfBmxDnHFA/DPif/sWHEv5xe/boQMa9lITXKDbE0zLceN+L7jypo38d2/d//J7t3Nr0pQh66uQPmP/NH8A6P89QLEaJoaYX+flXQegZPReydwFQavjO7xJ4h9i/NYcNV5oC77SUWjzNr0A8wo6wN7bau8gIdYHIccF1wEPkEPASFIvgBrnegWfbGfwcuKEuJXfUOnLczkMg6AgxW+CpKF6ZgkdALOZGAPDMU27Q/ovHB/XyBEMcKKUzOkDR5h0IvKWOiQUgMRmLJVMpGTWNiitFHjoqcPzrHzOl5Dvw83oPe7Z7QivJD1d04Rk4L3CihPX247T/grwPOiUcs5SD2Us8/9cGtH9uLLgyQcgoOFCbXDF5BU69sVcFaOrSst4C1A4PqRSOXqtO1wAnoaoLdAs/Y49sZofmHf7O53RcxMs9JBWFbSGfwUXgymj5hvUOH52MR8ZwqGzCL+Cf7UbNdr/9VLZk4BDMymC4kXvXHqz8kd3f/KltFW9aIVWyXGxVBq3kAzJHNBtrsc95xjJScFdyurZelkE79tna+jht6+mR3Sjn7MbaqrUjeXtcG9lxkwR9zPoMfUlCSkYFBhK7EfQmOKSIBui54kY+AHZeAB1sz9i2tCWkxBHFQ8I/1pnD60kwSEK8Zm9kLRnQjVrDl0a0MptSqMXbK48tMep6MjqSg2HAxTWG4JYTnHwZGf1S+MnUH4+MbCSeMYmJxukjvTzK9opSYPu6F1nDUCRxG+H3RAsNpUyzA8UoWbRJqmz99JZNmy/Vv23Lyzhhy79DyT6SKrI1J1uP0s9xKbisdScioa2293qEyqotqTWPSujvfiujo2rsQGCJnOc6GEjZ77bbNiY6obhm0dy6sR2sLB93umJUYkRQSWYT0+U13a8254vG0qih+hhDEmdJ4cF7qk/EOo/0rsdNizUHlmL9u2giQvRTTkaHcEUi5okUdLiTAzQqY2qysWlR9UUU/Ur9uV9rWXRasJXMXfGzsnUqux45grGNLiDCE07TnmOIpQWOW5WVUVllGWjldFJ0Frc8CRrVB+yUQbJO8D0ZST6L58gacoOB5QZEAsCD/NDv8JMHiFoIvnI+0MNK6p+UaH81vSadRH0gIArlJNKA4ac24qyadxxwloiXYEYSHAh/8bzGQ9aK8YKMe7VtAQLj+RT0eq8D5XNo4M3ORyyXzFkxVVS9yraqMctdExncvKsr/B4cHLiBBEdmGQU8wMs6OXRK13BCZFWn9eSqrSVVVnKNF/j1M+B1CZ65DFKitxvJG97W1cSqRzaeAk+rbI1d1zPQnwCXn2HbIzbUeEDHysUztpPcdpzdSd+ypNrHMhWW03T6ezZI1mylGLeSaCGUmYDzq0JOdKo+baOb0FvSIziWOAxCmNUu+KHPifjH072U/epzvX+1aw82mCDRWB8QuRGxr76O2LeP9YT40W//IN5GNEhK78bGCtsmgGYxoJHNRCMgEzHgfecE+g7Eqo+GjSNrPvnSht2WpXYeWKy4LmP1wHqdkWVF33He3akHjmLpDN5OtcfzSEj/ZgnsiSGu8uADPnHDMgX9RifBSeH4FuDE6B8/tvTmPddLfVtpGd7kUPHrkhnUNZYtBL/dkQ4PC6IaXOfTb2QWYfmjxgtLr+14WQ6MrZkcY2zSTnQCcOERFhfowjzDxAvRW77UQriMCxdsxbjsYHcKnhnURfM6Ro192fyVwHmgvg9ZEGMxTGQYjMkQuCfgCZ4w0Z194cF5AuXH6ouX9uzZU28H9Mb4Gs3sHngL72EXkhiySDgiv8xySntbUAUI9SbkCyRO6jUZdBLWZxp1zcA7SY6RloBToyddvCoBk3QCDu9ZODh3FXDmDBJPYPadctRGPM8QHO8Nk9S50jNr89kODcDPnT99OfDIXFl8D8rR5wkz9yv6028O9XIkm7PY1rYEX8fGR4cicilqr/i7DMDd/PqyRXDcwmTSzCbpXeBEdRO2TpjYSR/MYPH3ZeD3YujODk9qIkPE6Qy8vyW8Tl2uAihom9srFtVA/f3ff+WJC0k4ci3g/a5PCa52u2e/+cVD29gsW6k4y9Yd4lt/Ysn+GZ4Dwt8ukBoNN8B8pnfJ3yL4jLkYUTQfeHNfBVTzVbR1HcBM4UHvyPb7L6WMSq3GGJfyy/Y4rwT6HkE1G8Pz420enD50MKu8DALnglq75HmERkzCDk+4C605QCCSoXjYPtb7zzoB4umi9zVr6eaBd1HnMM/FIqDUuJGE8jlnoJ2C2ixBGRzMzOiY0T+fvpWVBBn1xaHilbgEyGtQ3r7rgqi290hKX1BfHAiFQt4TQ0FO/KZ86HR7a8vvR9ElRJsEXygBjO3QgQOu5rexRHCDX5wFOBFwHLwq+/7rALzFKxr8kEyTQcQMgPDofaixMuqez0cRAvdA7p5E9xUQ9JHkpSexfHsetgiu2Kp/3XBeoLnrg3BMnKWP6CxCgLDrM6B7PRpD9VkcB5eBt4X3YEjOgdOKv/9sWdB+srTlMzzzTreR+Nfx4898Brx18Ny++d3f2+e/+5UrwyrEEjI+y/lt21x9126sfGh3V39g91f/yNbz9yxdkHInuzRR71h6ErVUuaB6SeSJB+dTBculpBiK7/csKUN4LEMtZhkMXNHQy6OqffnomXW6XRkIcStkmU2O2TCScMNcBGXNiZRq8a58VIaS6KjLbLfori8FlSU+Q0Jx+3UbSCHHCUCCOYy/KOHC07iH/0ekNLdlhFcHcevI6MFJMa08sbbaSy6SUlrP6P5me2CdlpTaKobZ1HoabsOOjF9URLLWS7fqR5L+7vhYyrTQy0qswFCKWgIDJ7MiQ0ayQPxwLGOURI/DaMb6k7hlxjWLT7oWG6quMhQncXIzDH0JUlS4IvlifNz13Q+O622rtGUUd6Q3yoBoTWU49OqWbO5ZZe+FHRwd2HFHOkVSBrsQ3qwcSKGVkq+xSAcQ2Zhi67PNBx423q4dWuP4yB0gY/VZYvOWkXsDfSGzvm293LpoYmKDfY27qIyVfMS6D48tEycpJbPh4oXSZ5mYIiZ+IJwOxI9CGocOJwXxBR2xmtpZa1iqf1vtVRtlcJInhggqjKNMOmVJ8T6isdg6coKRIR7H9purop9SJuHRBflx08rjut1ayViJffr11++J7+g5aMp5nngEbIIYSwyJILJAFIBR6/oq13VMMRY5AlnmuuzC+GTJQErvbFvecY5uB+tjQiGMDmSWn0SYRE4GZTFEzpYD4EiS+aVvwXM4RCgCgJ8SMUx79DRn9C8wRn2pwGzcIhf0jwf4z3+XSkW7efOmh1VTN+fNs0//zgO63+WVvuuMG8KBjJmVNwdcD+rF88HvszDVMzIgFy94m3XoPG0L3qF3afyyu0NQOcoO6uLAu2UPkbPlRF/g+WRQd58917hodvft2ehra0ZlSDMZ5u0PgJ0UoqKfGE6svsZHtyeD7iyfOwfePbM6OESMnR7/7ncJ8aSufXz70LLq916NGfSRbayL7zSidu++2d17MvqH6n/V76QdApfB4j3jbtuG9aonK416gsRV6Sd55wm8GN6Mc67x5W9U356ltu5YdSg+Jt71k7/8oW3d3pTO2RefqVhyZV3jJIxQiNhQPHq39o3td57Lrguci+Ado5ntTokOoNNcl6ErGKO6B31p0m85XQb5D0SrrjsIdzgl9A0ZxFgJHQ9EUjI5Qd2pM+PU8zSJpwxbR9Ib1a+50klfEBmHXpIgL4uD6iWdAB0Fh+Q5oN56hrwPw8ah44eds0goSWJJJnyWHWHSyQROBPEtouwm4vNj8bNpu6kyA8dhaOifGYuiMZaQkdiUHAbd/sQ6vbOHR6Y1m7a5uWkffPCh0y9luAOC8a0+IDqaxJLRQdOi4FZ8naV0p1T5HYB7XnIiJGaFJBDUwpPGfSfGgwjHvcMyVidkxfWwfIhKA9iZh8hmbgAAy869Dpx0lgQnCRONMCIiHlAUw7bOd+gMlp27FlC5lH2ufJqZkyF546YEcssmh3uz2VLuW3ZcD+CljJdWgzWCLHq+APCWqvdmvy6HUFDQdyeH+tdD1kTw/1yBOpdX8/bX/+bHtn2raI16y4YSAG9DC2q5jTHepdBIxInpd+zhZ08lhMUo54QOwL0h8B2lkD+++zVVA89phOSQwmV4fv4vvD+E0MAhoc1lcDrer4e2gvKWlwU9pMR77he27J30PUuiUJOYKiMjr33x0oKzoLZilDJ7PVNmFiHIcyCFkKUIF/YhuFoyHgH4zpLzsWTOve+jznnHgYfSUR7G3zJwtCx/H4ISz7wnGDsB6qdDQtLX1lOnpQA+pAgTJdGqql7LnSUIMgQPYbzpAkmDyDlBxM1MiOs6W9Sxpzjf2aqRhD70GQq1f2Zl0Gzfc0XS36Wm8D7P/aDyiNKg/cE50ThCUgoU1BncfL7tbw7QewDULdiiUgaceCdto/8Jc7zI6HXDSn/nIkQczvYTjh+SzQ19q8LvgI/hFJKC6lEZ14KjGb7nAL7Bul4Uqflxg9MOPBCS+l1CDMea+sYN/3lAPvh4PpXLAUxt0Gtbfe+xG95HMlifNCKWXScENeh5X3crvCWkNKVlfEcHGoOdvKWSt6104we29s5fWOLWHdG9lOl2XQZC3sqNoZVl8BVyonXR6LOmxmu0KwWwbO/duW0/+fFPbHv7hpUTUxmM6zL+2MP8wHr1A3fMtWT0d2Vws/0iy/yimZLGUUBPw3FUasbYOtO0LzFLMkkjJTEqw3so4z6l8VbMiJb0DMt3WNNfbbStKwO8nyhaezixdPVTK6TUf+Inrfqxb/vHEg3yJLQOn1lPRi0h4pNuK3AKJJhJU7tTa5ZSH68kpXiLF6RUPwzTZGwq419jvrRpxWzCkygSTZCSkZdYvaO2p21A6K3Gc0FtLm5sq8yMzxbi6KvLoBj1ux5hIfXf2BYwUrzh2++1e2PrZnaspXpHa898LTTbGZKaj5Do1MqWtWXAxCNDvU/nShs20jjF4GH//WPpOgcPf229yr7qy9K1tGWLq1Yolqxf27fmtCmcPrJhpWqT3YYlmXQaRPWZslRr7HvhqzXCvWSidCjCqFmS0FcfnFCSeMG4vGIN6Z/xJ/t2P3bTStE1nxFm3FmmbNlJ2xMKQlbgNCcDcCpjAEN7KsWcJSvxLjkfpBPIAInIMEmJMtIRPSNcpdXPSHnqMo4mxYfAgXgLIfAkiBQPZItOHAkRT7oJfzHRX9xGE71U/Fb2kh/zwH1EFuRHVWvHy770hbEKwPNCYOmMiNMGExlsegajxBO1LQBPTGTY4YBgi092O+AcZdFu2b8OXOdQa2a/NUaFRwxxkDTFSHG9QrXhWRnSAFuketvUrtBg9PoiC8D1XJ39m37rttmPReAk7dWzS8D5JA/Plak36zz9MJMN/KfD66EjpjHBzgdnQTpJUjyjW7NoKLuprtoaF99htnssxCSiE7s1jtgKY/qM/sYLgnfgPEislGzSluFeOZKdI6PVDcfzMgO8xDSWZD2683rQG9qXX7Tt6MUz++mdz+3equgucddeHH5sP/+HnK2uTex/+9+O7eMPxrb70uz73x9bKi+eFgnK9+Uw5GI52LURkcSFoqXEv9glJ4jeAhnqf9VnUNmzyq//RjItZcUPfmDtaMH+b//939o3X+7ZxvqGb12LPCBCIZYq6NGgveA8LoN1J7Jqt1c/sbj0IQADlugFZEmcaAHxeZZHkGibHRUAcif1Ks8te+sT4Ur0R+QR0QYy1AFfyqnDoxiES2/TTJb7xIveQUSC61mRqfWOv7bkyl29L4hWAIKlD0OfNAA8ye5IOgH974R2Fpjo6B8/02fPEuWt2faMOFgCer4QGA/CKe+JJLK+Ja0Ejo0SeetKTnQqL60jvo0D2enUD9EAbRizE8LAt1rHSYDzAB/T/PH8+Qv7za9/5eNpZWXF8cH22TghgrJwIIwsIf6oBlqfZUMaK7wrys0hzH+/NsAVh4dMxvy0IaUBY55KnbLc6wW1ge30YmLgxoCaW5P2nQOOkkLBO86TQzL7fdm737Rar3oufOeyd7PO+MaOTToSNIcHoqDlBsCr4HVIJZKSwBMjde+ghI2fmxUQsPyrFxY6DJYCzf0OSPi6AIMKJlpaLYk8evbv//t/sKeP1AdCCYLrdfBwAurj0cGexQolF/gJCaD/w//xv7FiWYr6HJ7eqOxrBISt/1N9CUN7k47yMhxQLQM6uhB0a1eM+uVw34ZSeDxUX8rMmNnhk3IuAeEuuXpLhutxYAQtA8pE+W3IwF8itAEEEG12B8RVwR2dSQk8jc1lY/gCwIjGORA4Ms7XB0GFcwDheOJ4QGCqjmEo+WUQGMo4LkSyQwzD83VjNqEpPo9TABwCKEfQPkIJWF9fFxvKig7ELll7nFSdVBaecxxR3g4XqsKbeAZOQf8uIQZNs8VTUDTn3ox/XRlUDw8RDg1/f/Fcu/n9Gn0UgEZj2A/zjqGZooCi8/plXgFQpNjuL1QMrgiuUImeFnHNrAihl/NOLF/iInoKZ31CiDETI8PrQsddiMcz9RJXlELoOLpifQlh1QNB5M0i6B0+HlXfcLzG9Xvj3ie2/s4PbeXmA/uLv/gL+1/9m38tpfmlHZMUbyavWD5DNEx3MLXK4b4NpDSPR/perVm7I6Xq8a4lO1GLSek3/Y5E87Za3rSbt7ZsvSRzUUb4wb4M9MNHluxX7KZUoo+287a9XjaWV0YaB3b8/Fs7Ojqy1kjjzGndrDZKWKJftfTgyHkN9BhnxlZGezIZs2FcSmUviDZgu0NyDvRJmihc4xhI5KWkSjFPToUPN/zzFs+v27D8gaVe/L1N9r6QURn1mdJcYmSZldXA0GzXpLLlbX37tq3nZQQKX4OI+lY6DrsqpCJjK0a6uidr+YzqqHdkYjqXS1hGSnpeRjwKdTtWtoG01H5m09L5sjsc1vNJS4za1hmLHqSIpojJ0BDfb46sXqtaim0iVX/2Dh+kV62keuEI6SWKvgSiLFxEOsd2rH6gj1KirfLmHRuI7+x99Xur1ptSslf13oQ7ytwZx3p5GQjpQUVv7Ep6iM9sPbDC+z+yW3fvWbQ6sMxOyZd1DkZdy/2gbPXWkR1/WrPet00ZdNLtoMGh+kq8MimSnDRbNmQszWAo/niQLNhupGCT3T9YTEYitEiUx8Fx3aa5TYv1Krqxp7dPrS+8dNoTj+4g2XchPRWd4Wi57REe06EMNL1yMI1ZJ5K22KjlhlCjM1AfZy0jQx++SvSHj0/Vj2iA8UTyUW0NEhnqtwxHUYrobOBOA+7jmh+ib/gBy0ayY9FnoqSaBTOPwPwYxpELfx4tNbLF09xoilpStMHSGeioF8m5Q4vcCYyheZ0EhwdJPJOq1yLwVnYOwaERI9O+hAVxDIf7L616uKt60w/oTLP6zQw2JksS6OEzwBlBaSTRfB3wWqpoot8GGEvBGQfKYvnQQAYcOgB89QzoVua23WCfQQyayZUsNmkJj5IlqpaH/+s+/lSivZge22/7X8h8qFoSZ8YMVzhiowvymci03MYtd2iOasc2ON4VTxIf6Iu2Zwc5vwifZ6eY4dGhjP1j++w3ffu7T7fswUd37E//7IblNm/b84N1+4df5eyomrH/7r9L2oFINF+c2kcfjOz7n6jvorIVJJOG7YYM4APxhpalN3YstbqpsZWZ9fusrcLLqNOy9vOvrfb5Ly29tWOF935kzS4RV1H73//v/iv7/h+97zlUhu2KeBO7PMztsANN6ho6TE82Q0PoDXQ9yXqi1YQTcizopbpV8lM0GSx3Uh30LMsSiKpOFDf8XuQ2cssjOgQ4BehUkhfSv2ybCHjy3fAdAsb4SOUMxcujqZWT5ykPRwD1DmkOnss7kqVN/z0POOlZZoCjIyV9MnBILBs/lwBjUONARK+v6GB5d6oyxokem3QrviSLOozFu4bDtrXZfaVL9EDw+BkAT+BEsqRYXrd8vuh8BN2NSRwf8yyfEv+Jj2vSmfvWmWbEQTRedR+5aNxxMH9cCywU42XnhGgZrexA4GvsFxtzTXDSFhwVYlQ+u37Jmn5H0hxm5xllCJybP69fs2/ngTXIHnkA46et6gzvvTkI3jn78aaw8Py5es/qHLxrdggcNxKO8bV1d26Mj49Ek6/JVNW/l9HKmWt8h8FnhRMxMTcEqMPsCG65uKwzoNsuupd2ujCRwqGbZmcXgfPLjn8EoC9EC+RhIHRufaNsf/ovP7HSatYaNdaNL/TfFcHbXZHhmivYfrVjv/j5Z5YrkLzmbLsWaVbYn30LAfypb+KBB/8iOFOO05QOLMAZcH3xXSG4ckNiSAT7Vft8DpxO9dgyr+48gBN2UmiNOnbYe2GjcX/W0/rf6/xqAAcoJifjZwk4nrzIi8t0oai6eHj/OcAwkiHDDLZwE4K/2w1nKUtzRlkIQSggj5wdtwg7EvOMmZGXUFkGHnWQzHrIHODvmh1XAQyzeGHNBrV9F6CqRXBhBoTkFook+BqJ1belhAfU0Gk3T6MLRC/UA2HXFX9GcQWHre7AOs2qhNN83aXGMpuRlOBqVQLFV3++LZIEqSeedNwt6QPaNIfXNwE35FW30NC8FlC9MOZcuafv58HrfDE9vQ1Az4Q5s7f+VfECXRAuieNr0YHmazAJ+wydKoDud1ryNpy2w2mW06NAMTsLUqBFV+Bi3jmBA4l3Ezp65h0hwAf0rvlrp3R8Hoc4NTI33rP+kZStWVuYecqs7cjAmliDGZzKvjVffGP/8P/7f9uvf/Fz3+nD7/NyIzJxSfIbs1xGfJyZeJyHwmWKmf2klFEZE7181Hobom89kxavW1kTP07krCGDMinjnjXD/XjWOulNa6e2rD6M2F6NMPmYFQt5S0Wn1mHmR0bVIKr3YDgJ/11muVQm/C8mY6wjBd6jd0aSe/261do96zYq1q3uW73DjJOMLimAKWauCyuWiMhwzpcst3VbdUjaYWTdkuOmrSf6MvjFE4Yj67FGXwYd2zymdH8qm5PBU7Z0ZGhJ0U62ULR0SvVPlV35j4oHYJiSU2AQlX6Hoi58kNthKEOmUVd9JtKJ1L8jKbxEd4zrezI+GhaVwdibyrgcTN3pUCpkbEz+AvEIEt+RNb9SrdsQxV1l5oTueGnD6rGiZWSAJUcNNH9PsMrM2n5rZM1R1NfiJi1Ye8374BdssxgvblqkcMMmvYHV957ai8eP7OGzr+zb9qcWuZ0VP5FxK70+ub1uPfHW0WFd8lA4X4sGijlLC4VTN/rT0i01nqK+fGRifel4vVHM1vM/tML2X0nmaLzsf2bTjqww1T0r/bcznFpzkrBuS8r4oCXaEo9stq07UIkqGzVxLAMo2jq0CNvxdtverlobhV40zphS/ydkrBFxEOsFkV9EGgx1hE4AnBmemHZ2bixFnyUOKP1+D8r/iHXRMvCd98r4kmGCMUxsADw2yJmg37oGnOWB4Rg7DwwTnBB8cRmmQ99k/EoH5OIM+Ooh/hFM8rP6cQAypiMB7SdkuvMsGfI/uHfbtre3nX6nwkFC9Wa5QPgMOJqXxzhKVRFfBnMxnOcVrtJoHFB2Uu84cVAI4pLnKeotYqFeJ4foAeDZMJQewOGYzkru5lZF8w3hGkeI2q9niCEhaTFRB6VEyTaKt0UE4h0y1mhLULZ4tgoN/mgl53TAz0sa1+vbFi9vWEyydtwQbTWqs0P02+robpWzsmHPh3ftFy8e2Mpm0v70+33LSQ+YDFft8DBjq2vBJnE/+lGwzKTbmdjOdlXG/rceRTVQuUQsJMurllxZU9vVr3o/9QgBp1bv6IU1vv3UE5Bm775v+XufuL73y59/bk8eHWgcEGEzdMdklGgbZtPnDGkiAsbwexXbSA5tt/vMhqIneDzjOXQE+r19tU30hYymHjw76lQtyjIkndMJlynBxIhapTL8t+rjv0XPU+llPBtO8PAOdAv0k8azzz06wJckzNrpMrvf9ft5zstAZtFHSxwCXmf4dZqdhC7XrZcBpMx4JZEkY5pcBkywEOVlREEUtsQvO9au71qvfSjjXzpVn7HOOFC90BF1oCsy1v0YDnzZE0lob9/e8WWl6GWUHbxUbSJioQ//FF+zgvgSEyhEGOma6uQtpTGv26BXwZny+A6REa5K8h0MalXcazADZ1JvaDwtAwzIqIQesxzMrl+47nWhDstg/jxCiP/9O+cXnverIuYpbVWHeDvVXvVMcN2fCe5/Gzgpaw6WndOJk/O+boXr6gtp9xYRt5jWa76MgNmBqwD9iuG7DM7QEd/n7sNDynO+D+1cHV9Jd7rshoaevei9DrSNsglZOnef6oJyqoG97ODq/J+/9BpgvkxP5KP6kU0b73Eum7FbdzToNdB/9+tvrCdl5nXB+xRnDIwLAa12F8pBsha9ckary2HxGrQxEa2yhzVCYRnwTPjnv1E69By5ReaB6yrN/+bv9z6SIez3X9aXFwAOR3ZrseTpjMIyoP2smV9J520ns+HrlKHHNwEMGgTOvEEzDxjrPiPrs5jn8Y3Q8GRVS8aXG/rFDRs2j8Xoz/InN4ylHA2b7BF+1sgL1uIJu3jP58HHnOrCu5bUBfBxiJB0IRpGf10dPBognnZDHoMOZXQeGKOslUN5bTVbUv4wvGVAse3n6qqliQQTcbL+GY9+NiXlT4YU3u8VGTT9Vt1D7ICAb42D9YZSBHrVPU/8xoyah52jNEswu6NhoR3wDLaS9ERCF/TdVSBUQC5yxCwCtOdr7C95JzikTTheLoxmWQSnXxSVhXa6Ewn6ukC+zQFhwJ5AVe+Efq4Eem8Q4n8eB8jYE5nyCgAvtGD5GBE+ZJziXJuX05z3dxOKuQSf5C2h/azvvwpA+5mdD6138OjUcaB6kcW+sfut01B+Y8fWtm/a/e2ybRYzvvsHoZwh5DCcpcOkxSeL5TW7sXPTMjpH/oTpNCHjXNdllMUxntpNy2gcrOWzOtIyivMyZ1PiTYyhpO9Nj7Hfj2RsEM9aLhWX8t+zg8NDe/pi33cMIOioFSlYIdLzmXiUN7bvi+l5ZBezv55PAL6q/mFcBUldUfjEP4Q7d65J2Y7IUEgmJe/EQjuRrBTiknVSGxqHbYvVnllfesAknrFyPufOP7Zeiw6ZnY96RveMxAJRD5Fk3medWtO09TsN4b9lnVZDyuuxTDyNF5Rc4YAlEdZvSCRrzKuOncHU6jKue3WN48aedCMZx6Lbps4321Lg9S62JaQOTAJMB203Qqn3ULgrZNJWyqjtpU1Lrt2ytAyQzLBuUb1jrPsog1D9iJ7HCh+3jy026bmjB77YG46s2ekJXzkj/xbhxSxfGLQeW3w1bYnbGUveL5kVCzauJ3RtarFC1uJJ8XiQRpnCf0916+vnUHUZkbRQBlNHSnelHbPEZM3KxTvWLX4i/qh6HT2yYaepviKT/UR9HkRekT9C5oTv9sD+9H2dJ8fEICG+X1j3kORhqmjDqfpX8iMw5lWF2XfZ/D5WMARwGoBqjAvwxjEWXt3YwFBQvVnaEhoOfo9oPeCvU49uiQ871pqIjuCvKs+HKe/Uy3xJAm3X4SdfAXHRqSgFBuHji4HvnyeAfA7OcRpDFbE+fwdAtAB6E7EG/rxuYveB4+Mj62PkYExLPvgr+E9ykskPIktCcEcIvE7nvE1z4E30kypDd86D1w29k8/I2QfdEJ+9M/jEzIgFdKbrGsX6C4xqnAZsQ8vnNM1WqIFOFJU8TKp9YfQlf+Xoin2Q+WOLR25aVTQzUP+hKzrfdh2YQ8+ArBn48hnJT/TKWK5gcfGkeHk9OEqrMnzLlswUrNLN2c+/XJf8TNmf/aBtayKz4WDFdvdWrN1N2OFhxI8f/XBiz55F7OkT4XF0JN5wKF6iUZ1XOSqLdfbwUcf3DOA1w9qhtZ58Ye3Hn6slEyve/cCy2/etL9mPbru+vWHrW3peHCJ0GpAPIFjiGpSFfPGdrNQnaRnsN7I79iD7wKN9kPNcd0cDOpX6mmg3IgFcRgvge6PGoSWlU3HOlxTIyA+f4X6WRpEUEdni+aU0FgInAI6FYALDHcIaE72jb33Zk0cnALpGGZQVRICopUPyHUivl64xb+8Ang9KBzLMIw3eABinA/CrAY9hzwE94wiAkojsmUh+4PjuCq+uP4nn+704A8SbOMibg4OVqIJOt2dd9QnOPOgyLNfHguO1Jf5Ul9wbWX+StQF5U+Ap8AHnP0iE6wYfSKdEdQaEWN/5IKmO9q0aWat0RQXmDcCdByQtxOPSkTAF4UJOwCxCphF8ht/ngXMwzvASAz4Ev3/umXPPQ0RSMEhKCNMykoMRquvM95pg4ZUhLGvLCYT1xgO8shLgp1q1aVPKBQz2EqBfYV5vBAxGkpdBoBJeAMzyMggdBk5Pr3qt6h6RIhYTk14cwLxnmYMg/IN5nzlg+j405l/K99c7KONMmWp7XAyN+tE2Xzuq8/VaWwNSitJFHXoRqM2jo0MpnWl7vluV0pWwn/7so9nF1wTRxFT4g+GiZM0D9Qr/5oE1lqq4FEwpapdA+JyPdfV9FG/1RTziMhD+vGfZL+wVAPYJMT8eHIupQm+vidsZMOM5doMGZeg84FjwpIsYL6/Jy0LDCMVzcewxm4vXeyAle3E843V33gT+F4ExSpmq73LjNTCoWa9MZt9LecUFQFRVnMgG1nM7bgNAKQ1D3XAQrG9sWmlzR2+c2lD3BvwjGJvsDTzsSdDPHC7gIlNedUeCJ+SiffBNtQHBj4KAg4VupMZBrfW/rrtSL9w7fc2eRWnFKUMdlyeDnIMZKfLcIo3jeHan0IxnAT6Txrv8PXoYxxF1pR1ShKhrEAkRlsULVHJIH3oGo5d6zYf5XwaeoE1lL0anxDN5rze7abwSVE8Mv8UyXgXBWKUtC7i5CFRXjnNto5+ghsV3q/zAQQcOF2jW+3b5ez3Zlfp50fnijjyVcy6vhPhacv22DWp7Gjun45lxEpFcTmpcIJ9JPHrjxg0Zz2V7+PCh7e3O9rlXPQuFguzKguVl8K2trVmxWPKohEl2RYr6ptQ4GQv1jqVqLUtK3iMv88L55qYUUNW3NZAiPZCCLIXajQAZygnJrO3tTStI0a9Vju3xt99avXIgI7NvY5RmGc25SM8KkJ3qwZZuiVxJR1FlBktDhpGUpafMnokWYhm/B7LjPOOI9cRTtj9EDqFwqy3pW+94uPEgJYNGRnu289JW0lFLqz4pwqlVAElKSaTYleGJgcps4FCVcEVbPKTPmvpOVTjoejgzySYnwr+H6A4GPptFdAQzVhzkSJnmtq0Yk0E/YgKp4Y6UUTQrxZbcAi13HhDloF60fFwGr/hcR6TBsozkpGdb5bw7WroxGd0yaiKNl+IlTUtILpRKpSAPi+7tDSZW2X3qy0r6vb416k31pdrSHwp3qzbSeGKLvzX1OeN1EOvbIC0DX+/qP+lbJCODbyVqw6oMqHrddRecBgMdPhqkQxHVSv9nenFbj960bFT9Ekvayo0HFl1/12nNtwCFj4mXFMorlhbtjIVXojTckFdhGADwzm5N/V4/sL7wjNOkmIrZjbWS6Czvyw7CmUHfKUh9iE5LxMeQvAMyUjCaoXvGEv0eOhIwNoKlCao74w95o8/guwzDUd16sRW9AzP+FOAtoQPC+eoJQAQamz6mTwFOkdB/nm9KYxM4jQg4Bc5Q/4C3iKb1iWg4f+dZwAnCMiL6M4CFOqmOYT35P+Q0NBPWcqYJAOfPnQwgojGEnhbWif6bN9pDoA0sxfX2MKZFVz6hoN8kAcYxrh/OEzUExIalM1E2+NEJf07lpKUXFRMFmdY5q/dEd92pRxn14GPcoOO0NgtAGRp3vnb/zJFQGUn79edF2ztM208/6tqDG/C7oj15XLbPv0yIpwlnkIHoqCqR/uJFxLKZnmWzGr84H3Sg43nOOtoxA5c7kuH9g6fW/Pq31tt9bJmtm1Z87/uWXtvyiJzPv/zSnr94au+8u2Gb62nd37AoeUCkV7nBPysPWiX/Cc48eBs5H4YRGcMTjUnxYxwK2HPITb+fSQ9BkJcpkBG+Q5W+ewJp4Qk5544V5AEGr3gSOA8cDRF3Ivj9qgv1cJmtOvtyrOPn4s0JXSt7fwKMYZbaseOV44JzLsNld0gH9HrMgW/VrXqR5HAeb1cFyNLHq3QsJmLcuNdvnII4hPs4AXoscmHihSgM6XTtI4/M7Ivn4ZjGUenOSqKbZAPXxceI6KI8HIHwE/i0jwERge8i0ToW/+mJDlM2UJsmkgVMEAXJV4lukh5+1RmDawMInFB+Ig88Yd5yhfx1wQffks5x5wGzXCCdmYNZWwNEXd7u4JbFe2a/585fiD/VZ4qTRMqFz4SrvZFWy3MvqCdmN70d8O5l77/o/BkQUUSk3LNt5oQlC03V7VXPvCbA6PgDonhGNWiJAHkVXNSflwJ1X3iGd+M0eB3gvTzDljt85/NNjnP1d9SenkMI3bi5YX/xV99TV6AEvCbuRUPdb760Tjpvv/r1E6sc1UVmMMXXB/iAV20BV6KiM59nIKSVK/YTZUjU6P6rtzN4Jvi7oBYXQn/cs732SykbGEqzk68JbqQzVsHPEsCYQ4gExtjyl7ihCZ+VcDwPy3HHdpCECwdrwhfLDZ9Z8j71X3Llhp6rXGiUUp9oMi1BKoFwgUPkVRCUQXi5lJoZbhBALfE3V271nazQrgSons3K4YlTgRm38ooUEvGDdqvtAhHAGAkdkx4WhwYP7gCMUaIPpAzph4S+lGQ13xNqCU8YLThgYnj2me3VvYnChuPPZ+NFoyh1yyJD3FEG3c85QUJwJdDpe/YM/CBTdKUf/FHneL4chFfqeWYWcMwETpkAL8zQQBuhsgN4pIBra1eTA779lJQmlBsfqzNw+mTuYYbDE5jRnL9jBj5TIvyNicJYpFXaqMNp/cognOo9/szce4IZFpJwns1nQKgx+GL7yvOwfBw46NJyWTZ7Zv7arH+IUiBp5Tw4L2fGXHQQ9HVQZ/b3TpfWrb3/zGpPPrf20UsrbN+zZHnTjmsNqzcaJ31JGZ6MUL/ZOJEt4uoySA8P963afCl15sAT3g13blinlLZKOWcdGefk8tjKxazNsoTd59bc+8ZG06hlVRYyiuRXpY0btr1RtpV83AorBcsXSq6U1hpNO7JVW413LBvpWV8KYUTjdhxNWzYtIx8jRIorOQgyg2N3SFOvoQxQ1ognSpuWkBKcSbDsJ20RZiZN+hA8S0pzZu2GTVfuWFrni9U/WGwYOAf69UNrtAmXlwHarlmrN/T1+jmplOO4+ldjwHdf4L3TnuWLK5aKyigRblgWksVulBLPbBnJG9O5vO4pWlp4jeXXZWwfWHrUtFJy6tFIhY1bwq2ei0+l2A6tI0WYpTXky6CPGyLxlzLQrbFvw8qBjPiYtVIbMiLF5/ZltKhNPeHm6OjADd38+o7es+LLQyLDpkdF9DpNDbmRtdpd2x8e216pbuOJeIkspkmDHAKEAY8tXlK/5CVv1IhpUvxdfcx2kz0cUk4JAU2S0uJ5v2Pd/YRt9Dd9iz3OI8q7yTXrJVZtePC1jbtNn/GbSvYFW1zKMKodWLPZdAW+q7YM9FBqKB1RfTvAuSQeFyVqonNsSRmm5AQYMWuKU0a8FP6Io4BJh964bfXOE6v3m7bb2VdZgXMBI8Mjm3Qfs5J+vx/BzDwHuQ9Sk471Yjm9I2p9GWuHvUNrCmdHA7YEPj/2YsIDRhhLJhaBUYnhJiLw8V7RmGipn/eGe6KVgBdzoPPAy5338k3n4P+cpb+5THJEnF1I/olwV5u27ZMf/9BasZZ1JN9fBxjDDGPYBWUd9XetOji0x/0n1hwv8iRqQT0hYuoV9WV4OMRxErh+iCGrgxw9R9Mj2x/v2/GkZvVJ4MRddDRE4uQc0dgT/02yTly4Az8At7FV4zgyskyxbGuF71u8t23H9Z5VZuvwHTOOnNn3y0BtpOTRKGKff5u3X3y+Yp+8M7AfvSudf7ymfi/bL3+Vtnotau/ea9lf/1XVioWh/fw/x+1HP2rZnQd1yW6c4KojsncBmLToH7601jefW/PrzzwB/trP/kvL3v5I8g8jFofTwJ4+eWn7L3d9FpsIyWS27M5unDIBqGdFq8P6kWRb2+JZHAqyDXWlMaxIf/vG2rXnarBwJ3nutCMYijehdzGp4ONN7+oePPYtd2MZ6RwY280jj2TzKEzxOiISWGZJWR7ZpnHn0RPoBYwVvT+KI0c01/j6P1lx8wNLFYK8BcE7xC9FD0RcUgZyL0i0eD6CFl2E6ywLdVn/BsD4JXJrooP3ex1VBxys7Y54BOfVBviBOwLYPi8tLiidh6VVE43bgfghR7vdsUePHtlnn33mUQfQ5RmnAW0R7+jVj8X79d5Uwfkr/IFEl0QbsDvZCH4i3hQVNyWjFRQ2q+4rgH677LgKwDSy6vBUOli2sGzm7BohkoG4hGQhSV9Oj+8SKH52uPeLWdnyikcfRDCcwTuOjLeFt22GCCi2ueWeSZwHHhWxBGa8/mqw5EZXvqXQRFJSdGn3+FTRXAS/96rvugTE7v345ww9MYAvfv/Mnj2SskP84WsAylHl5b4lyiX7L//Xf27vfnBHwuoN2qux4LPe9I9HQZyF1zPXrxtcZZgdr1ePkgTYT9Y/tKQY/RR6QkhzYOi8DkCP4h+XAwN9yT16NljPfn6N+AkgdPzZ0/YhzKBd1r7OG4oh0E+B4FowGIGolC094wLhAvB1fDL8xxjWS8p/FaBMxKQETNgBYGZwo1hhAISebN0VCE21rVTIWS4nxVTvqlYq7jzwWU9mH7wt7LYg5WJWF5SzpAwZHCjhOkFXKqWwShxr3BClg8CXEoczkpDqvgQ/M/A4B1QHlAQiQcCROzow6D2r/wJedM2VB/HmqwDlBGGOKMEsOyjoNxEey/HIjh7Unwz1r5Y7ojUcGdDo/L3QLXW8Yl+RqRplan5m/TLA0AMPhGKew48gdKCdwZHq47jw0PhTOqStHIu0yRajPDOY5de4CqBY+7tJxnnFceuOOtFWaOwvAtuGEV4fLovA2bT64Ad280/+Kx3/2rY+/pll1m971MFf//Vf2/vvvSdFTArTDPdsGxaNqC461+11nT2M413rpavWTsugs64NpdwNVOf+YV1GpYzDXsdy8YnlNA7YBzs2wizuO02PIgkZ+zEja3ymuGr3bm9bUcZq42jPvvnma/v0y6/tuCNDT3pSYjqQ0cYMFPkOZLgmi25cMzMdy23IMFm3ckR0pjoNJypbBr+vBdZYGuOwVV9BS0MZuM2XL6wmpb7V1ZjsjKxmeWukb1i69o3Fmi9cGS2m45YrrUiJ1Vgddz3hXas/sJGU8qEUS2Q1yfuYISxI0Y9Lp/M9v3UqVySJ4sQNichYSqpwtd8auzOmG5dBL6V+LU7WCCnfvarLLnaCIHt/ctK1jsZ4O5K1/z97f/YkeZbdd2LH99099ozcKrO27q6qbnQTDXSTQxIgaTM2NjJKlJls3vQgM71pTHqSzbP+Fb1o9CKTxowzNJLDEUAATTaAbqC7a++qzMrKNfbwfXfX93Pu7xfxCw+PLasAQmZzPH8Z7r/l/u4999yz3XPPLcngyk+Fz35XUiBtR2numVhOOMShOFl9YKOseEvzlbVffim8S5YVhEvhurFxx6OjRsJ/b++Z0ze8aSI6rqquG0XhnfXn+m7Njk3Em/oy3gvfzVvuvmo2H9pQuB0VxVPbPcsMI/rX2MRwJ/R7ON+S0s7kVM/HG7ldOGYax9nVO75Xffrosc61RDLiE74UIOWh7VW2nxBd9aQTwv/IaWEaU2xjuTMq2LN+2nYHGTtud20wz1k5Lxyp7TiP4IO0w7d2VL/u9vesO+naq8ErD3PnPAfbPbIcZzQNyyWge2iDZTDM4EPbQ+keMWvpqR07PRmFAxluQ8kHnUN88v/UghGZFu+D//GIRpr3gwZeGK+iCefVsDKN953+jjUnxzKsX5ko1+bwNwduEJ/Qb9f5BHPPDSDc6D7OjNJ1N4ho81THTveFvdx/YX/99a+t2SPRcRJ4p0vN6HfgZES68C09g2dLi4CNqF77wxd2NHxpjwaPrDUNxjmgUlTOqR5EmTgBANrjO0NozCG7Yvn1cv7K9u2V7Y337HB87PcSbRA/h/8hXVbf1t8ytryej6Gj0GagJ3r/avDUXkwfWTP3me1nv9LYlh04Fg31WYakcSRcxZGzolq182JdL2gPGds5LNrPfl2zO5sTe2erbJ9/eN+ePbltuVTe7twa2eHh3F68GNvGxoH91/+7Pfu//J8P7Ac/2FW70FVO8RgD/H8ovtR59LEvSyD5Yv2Dn9rKB3/fjWT6Dj75+Kun9viLr+wPfvID+/0PviO6zVu+tupLYUOz6QT6QkZva1/ldK2wse0OZ26gbbczK/buvO5b27J7itOYwHVVcMEkAXJR5YwOvlaf5D1Sk8liHGXw/xD9oTpN1feic1+2oGdm7oDXb5L2CoKOgazJ+RJM34axVHPZ4yDZQ14otmV0p7wAZwT3wl+Qd0mA76JzsiziMkBGci+7QySPqestI+lSwbgnqoltJAfivWPfDxWHgcaxcNHvD6w3GHsOlcGs6tEFPAOfa7Wa9sknH9ve3p7rXNAj+pnnn8JpgEzlPcLHoN0UJ85JKtVtMKYf0T31HvUnUbvYGzPpo+lxB/lHiPdAxqyETVfIU2XOKCwx0Nk6GERXHUlY/H0C6qQ0CRNRGsU0k6Gg3zZQBxcMQtjizMwy5dq9S0JWfA2DBcPFv+lcUnlb+jzMifvia+CAg7ZKCM+JuMCLS+RBpy0iXjIDdBO45NEz9bgAPKRpfUNMW4Jl52Xoi4VnblS9JTfHdXAFXsxj0iG0e3mh3wgX3xIEvIU+/5sEmFixSDibGM9FY2UJwMBHzaZ98fWRHTV7VioXLZ8/FXaAWuCfGKQynPyOr/HxmQkxJmd+EojJa3yWgfeRxlMY3xfX+6LnrwPxs+Iq/gnfTn8nP8uAtWFPey8lyA99VgahgCE7JePwBUbFIoATwuPCWvnlPMo9ziqbJQ0qODobg3iPaN7pCSa9COr/k+z06tMk+No7vd9D6BKAgEMZJyR10dBzXofSpvqQ4GbpOwXUycPWxct8h4QbAnTr7VL5CJQR9KN3Ez3AX9buhvti+lCd/LtJkS4HZ4Fw4uty4cs6j6DjeZRoknnBK+gvjHQPbSS52sFT3Slc6lnWYEtEB4eM4zfgL/BnKYrCX4gwCGUx28zMH/eegvBF6CLKBAbHmWvLIUlvtCm0i+eWP+vjSvec6QuewyBGwUnQFUpPtrrqDg+W2sTg70m89yog6oG2x8bxVeC5LxgbrCVdMsNIyCYKW9L5BQ1gdPOOcw4Nr+rZcshcvYyeAyCjZfy50+csPmiLLxdaGB8XQcBT3CcLoDr7cgUZmXGOEMct+oje5X2ptvAXI4HZRJYD+PpO0aYnHCwG+U2/QS6rqzVLN6TgZTs2KEixWy9ZPpuy9fwtuzWvSA0jtHPqSQ+rJT2wpucLcytNdzUYZCTX+lZYm1tuNSXlOW8P3qzbW+80LF2VwVDVczJu2ZngcFq0MvPwaY03QgLgSeIBJBhEsSQx2ChT0XMbVk2PNMZylqvWrZJXW6gvTjX1V1oKb0UG6EDGKbPN5DggER07Ru62J57EcdLatXTnldqtcSb+QHQEplx62PblC770QN/JXQANsFXXRNZRbth0/KegB+EapV1qvB33xtY83PdtH0mi2JbO83KUt+OhUCFDvaI25aMZZHIjEGlRZK28+rwzzVivdaQ67Xg0A3kK2FayKplXz8poHgoH+bqVbr1h5ZT66PC57pdRqfdXqg0rVEW7RUKOxU80BjsHL2RYN3V+ZiuEI1NP5J7KG0iZ7h4fWqt9IEP+2B1DPdWhyw4WRckPjJYxSydG9rzbtm6zau/n/oE1Sm+Lrru+NtgdoOJpvX7fxlnxnNods6PHVi1i6ENHEf5kJGdHHZuwhbfaPU7lfJaPLQqzsocyMX9VfzFLiCLv65eJRBD/JNKDnBiMv3KqYg9LD2wFY6v8rnCeEW/FuMAwEE7UH77URPemeUaG2YzZU+ETJ82I7TJxNIm+i/OivVN8w24Lp/cq72ksiD/IaEdPGMqwCBDGFn3NNSK/cJSEWXYf/D6G+P3+2vt2t3jHflD6wCrZmu7NqXaSxxpfJARlYs0TKgrACc9lo50WJsIfiTIzk6Hl03n7rsqqpCv23cp3rZ45u2c+ZbENZFYyIQbG51jPzShzSiQAY1byJlO27wlPbxW27R/WfmrbuTCzTM2ZDE/7UoLQDpzYvtwgAniYG5m6Hh8/rPyO/bD+Q/t+4z17ULrr8o22exmUp/GWVX9iZJp4aLp/5LQcwyjVs8PsF9axz20jO7E3a3mrrko2Fife55NWS+M0yXtP68f/aVmpaXewRIc+zU7W/uKTirW7WfvJu1N79bhin36csmF/Krpm14SpvflwZr99tGI7e2uiqZ50nR21V/YgTsYE4IgfHe5Z+4sPrfPVZzJ2u1a+947V3/uhJ0x0nET1IZrlxRdP7Pnnj8RjB5aTnZerNcQniLCI6q2OYQZ/LKMZGi1s3tV7w3VoC2f08eEL2x+1bIwzUrIyLp8oQiLncFpzBpnU2/nSCutveLQBM+QY42wvS71w5nmug2jJQFjGJhrRGIx3S2BbSL6z9KH3/HMrsAVjRe2K3okOwfhGFrFsEP3DlwTpXfAVyo1uDLqcZAPLF7h3GTCuWZpBdAD8l+i4+OA9I/GfYetAfa+2qP+JNCBBKrzCI47E7z1nAQ5EjWvG7XCIs2BkTbXl1e6O7e/v+dKETz7+0KOl7ty5Yw8eCEc4baaSsyqHyMlht6mjZSPJEU/IKznHdtk4GLxseBAyXufS5J0R/0iTJM8qGswaCDBEnw3vdkTJYtqMOkA4OenwG8Di/Wd/qzwYOR4oBhCz0ImBdFNwxTyu7zIoSsER8yTEJr532f2n16ITl8BFz18Maj94FtGbBLpvUakOx4Eww4Egxfny518Pruw3+pYQrC0xTxHLTESH4FZrwvUIYtxcBGeuR9/jTzglESGGyrvYYWCZgyKG2PlyHeA+Nz4WZtuT734dYID6TJyE4t8UFEs5u//WLVvfWpGwud57aO8EJvH8hZW2t622yrMwr+iGBMQ4iPGw7LtYon6cjr34PJ8kJM/DRFBYSHR4Hb7AMzcFUaU+wXceDt6zeA6chfPJw8+rXmKzUlT0bp32sDsp02G7wuvVB8GTyVecwS4a9jFgkFI2xs3ydlKn5QDu8JL7s6LhJGCsIajGx6+iM6fgxq76bGmdVGZwRmiMXVBnvwfvu/jRlJnw1+ifuF3QIwIrjhjgSK5rxREQJ5hDmao3pMwXJLDpExQweKKA7+APzzhKtzs/JKRoZwYhrvqOpEw4ULz4KOP+dAmA2iAhd0rL3BTa5TNhOCsk7BchhCtKwXCedx4owY3+a9KMQ6L9y4D34SAY9dtOWzH4+TJLH0SjC/RwI/D3e8395wmAB9oqnCX5q8tinQ98/zxgHIKDc8b7Be2kLMo8856Yj16AR8+bMSASIBklobGMYrbEmQHETh/H4cl7omd8fJzHIdtiTTv7eua8w8xnqESjjJ0Y4K1s8YYR3JZB+urVK9/RAEfD2vqalTZkENRwTomXpthCUA/hUJElnhJ/59q81LNRQ0pkTfitSzGsEBJ/YKXsK8ut9yy73rfi1tgKtzUu7xRt427F3vxew26/WbFiGcfAxB49fWUvxPPnZN0fqww1jazzKN6dwdCjKMgnYMWGletr1shPPO8NYfHTjgx6jUEmzFtR9EK1kHWjmt0LijJsMuVV689y1k1VrZepmfUPLdt8ajl1WzkPToUD4ZuIgGyp7EsbCKHP4DhVP7FN40T9MFH9elJEfQZLMh5DgmgDjMtKViNc/dIZzGSkp2yg9xBxkBscejLE9FQKsgyfzlCNg3b6MsTFP9rjtM+uMdtFZALRSCZ+wJKleffQGqurVlzbtvzqHStIomWIaiFCQf3PrHyO2eH121ZorHsdD/cf227vS+tNO563wI+s2lAUrlXfTq9jXeFoCM1rDMFRxvmMDdJzjyaZDLNSWdds1q1aZiRDWEY8YfuEEbuOKR44cj42ULkyyvMNyx499jxCOEUHOo9SP9K9Y+kZ8D5obzTSd9WvMuvaVmFid+s5u102WxdNsasFzgM3JDQeuvOCZdmiUc/DczMyhCg7PdN4iIwJjpDU7PQ3Y5idFnzXBbU1P2570s6hnuM60jPLjLv6IZWGmHVGxhbbEOJwSPn/p+OR6A+M4PgaHCHoBIE35KVD5TUei5mQGJrkl3lJZiIViDZgOQK7fwRWEp6BZ/AG9qzPzfoy+iUf5zgiSrZSb9i9W3esJBkCWwh5Gxh7KlvH4taLOCbIDxEmA9UOtAL1VXaWspzoo6g2quREi87DGR1HvC2edQbgCwUZnYVMWUfRccf2psg6moMTgh0kNHp8jGVqmzY9/Eq8KXKOsIZ83rONXMpWc2ypnbWSjE58FbfWV2xzi3wBoj/R5Kzd1higDaE+scMARxFJGeNjNMjax19W7OMvivYHP2hbpp+z44O0/eiHfbu93be//nXB/vyXRRmT6h+N/f39qmiEcQy/PMUEeJ1029Z+9Im1nnxhI/G/wvota7z3u1Zkd5YiSQGpCyNkZnsv923ny6f28Na6/fCH37HVW1sy4EluHCJJYoDuyElA+YWVTeGIdxNRJ2OVnAYstcxo7NUKNkcv1rPwDU/IzHhhOZzwRDmDvcceXZiprKouyLChyugEw597GC/iJbn6hvejb1Wp97gDWHiM5S8TQJTX339meZwQ7IglQIbg7I6TLIZzKnPY0zt1T5I2BExOUNewxePZawDl4fwg3wOozqteLC+Nj9zKtk0lPwadljtAWC6A04BIAiIO0I9YkuWH+D45C3Assgyr19p1HvTo0SN7+vSpnhva9q3bTo+um+nd6GIckygJIvcPpuJ984yxsw78knfieBzzVwfOmBTOe+EWx28aT6tTKIZsYwXNTpQsRjTQQBXBpMYa0KG5/n8MdMBVxxlY+K07wl8MDwxovceTJapx3wSc4Sw5/I0Y7HhOhISLINwf/TiBcCKUczH49ctvCQAuUJbxpAnnKZIoqnPmEnREIEh6UJhuvE5hggVUJ+FcP1wEui8tZSBz/4HNMAD29sLSjgR48/RffFwEJ9cS9+iJk78h70RZyrHeI0K+CK56zwkgAHuDsGtHZIQE4NlrPL8MELYwaZJ5ninz24VBf2SPPnthz58daNBejIskYKT99uOv7JNffmEf/JOf2J2Hd6Nog+VtBefxZ/E3nylKHW1UGcnzl3183aT4hBXF2EViyWvJTwzJ7982wEuCj/30A90XJTTultesmhHD55yYcSpftIkz7BvUhzF0GV/iOsVdYNwAKN2Exi2LWsCoDfU5+3y2uu7hf4O9J9GZBPi4vmhsS0FhnSBGoATkRYBhjtfeZ6QShtJNAcMKfLMEoZDPe+K4oXgHDgPaFHuuEaacc+U0qr8rcwg0HTyPAo1Toct2VLmKjJCgXJgUBZNyhkLATBxh2iJAoRyFwqtxArxnOd+4GF9J8K0BpWCyTtBxSUI36P3EQQHoGeddvEffUVii3z47osNntON6nPRX9Fv352obnvCRGYYkOD04nSxrw3nwvA4CH49XAAoXCtXwkMiNZXDBO73+wMJ11ZU1pChmyWuu2EnRmnQOozMxLC8HeiBjN/L5PM1e8G6BzzrxfilAJ0BZLB+RQkikUBJ4jy/jkNIVcHwWvN7qu8XcIszwZjRemq22/frXv7HdvV3RasY2Njetn2qpv7ElcjICZ9aXHjPNin7KUoQbMpE28nZYadluqW3dumi/JIWsJuU+PbYcM2Ns0cgMZy6jQ2NC3wvSy9ZrZdteq8lAytiz58/sIynkj3ZaMixb7Jeg+osnyQAqsEyhtKrxEsZ8etKzdGXdd3/ItXds1A3JASdHu9Y7OLR2f+I7GTBTJ3NX9S74tnYFyiQqJ18zK2/6UZRhzbKFnIytelkGoAz2XLluxZmUd/E0bAZ2TMmXSFQ4tMNJQTKt646ZVrvleRLGGqOyuT3Emx0N5lLCC9I5i+gb0gO6VrZ+W4Z+d186YEvGl8ZSXoZMTrxP438oPbQv/tGTYcPOP+wuMRkN7Vjt2NcQZQYsI2Oj0+pYqrph6ZW7Njjas/6zT2wu4yQr3r9SX1Ff3fLosaNx1rotPSMdl+0auxo3XdFCH+NXvMWgQ13LsssE+iKGqQ54Qkd62t5x30avinZ/8J5tpW8b+VxwdHbneSnzQ2sd78sIH4ldpa0tfa43lVxdecOyOx9aj2so/mpHB2NgPLOh6sjsIfK/3+35lprMgMIXmCAgAeRKVX0po9K3dMuq9zVEOlOZoow76idShc+64cUBv/XzqrfkEkcMvnZa7fB10eJxaZxQrGcWngCcBCxF8DXT8W+iCmSQAkTP4DgISwBE9yKCOMogO9OYE09gyQG8HCBHAXqZOxM1VtOibbZ/5IpHrun8MrOdM9N0wTJz4ZJlBjrRn2Tt0RefGVnicUSxTAajJgk4yz0/TgImaj+ONi9TBVFHWYx++O+YT18bYp6kb1nkLW0QT8/MrSg9yidy/BpDVPQvvpPGpC82LLfxhkcQjXYf6f60+EfXdqZPbTRhXKi9on+eT6vcYqlglVrVKhubIkvxOjq+q7ZLR2esZ9RHWR1pVd93oNAhO9l++1XOfvOrlL1dO7D/7J0QGaPesbfeMmt15uInKfvVr9P25Rcze+97Y3vwBkuuIvmhMrCRxu1jaz7+0Jof/9KG+zsyzuvW+P7vW/XN74nfyGbBVgQPoieS847a+/b5bz6xT3/zlVXX123r7TfdwejyLAJkPboGZYNylq+FWX/JcZwJMroxZtHT1jcf2p3KHStlq94u5Om4e+iTKZ7bQGVNxDeYWCltvm2+25Rwwgx+jp0QoEPGr2R3RrwkGP2hHHhnlmUEKpflmjgYkPvjoxdOnyRW9kgCnhCNjNuHMui3EAThHM6IQccKMvKT7XMdQbwEpwQ63yKg/43F53jWt3rkPXov73dnt8aJRq3NxCfJWdNpHogndK03GLlzoO+OgrEvT/AdEqRP9cRj+r2uHwPhYjxVO72tknWSSW88fNPHYpiQ0TGc6DnxoPaRDfvHojuWOGSksw2crxKV5FtAOo8YuaMlLZ6NfjFMsZcNy2QA9T1eIwhhXhMyV9YkDcQ8EUyq2Jywr8iIRPAGpe8K4B7udYYRFPnogj6niAZSLCMg0ZYQtGisfmug96dZX6/yCdFIAkpmzFwh5hiC6RNOnCii0d9FxdR/nz11PQBHan+mwfqfSHGSoDTHub5fBZd0xbX6KYboXnIdZO/csXm3Y9MjKX2uDJ8CzQx4CsdFsIgvwLHJc9ADBqeEom+1JcazFHhUx2XvcYBORfRh/dT5Nl9Y/gWAYMWLnSLqRkxkpiL93A2PK+stYGwQdVCQZnVZd1FWXC4DuicFYzggdKqYENB8Lm9ruOfsZ8aOH0RryOi76B4+SQi/w7nTO85//pOBXk1o5overj3pP5HyKgVMChcHa+Hjuv+tAIqRBImHW7sxej1woygjwyNpFCUgLeGKUFtqMMJX9F6Ux8va6kax7p32l7/jdcHHOeNSDKpWb/jSBYYD5+JxwUxlrVKxvBRiaHh1dVVKUyRsUTCl5PuMtX7qKW8PkQwZlDLxoKkE4UxKExnqZ7TVy0c75L0Xt/kMnDMekRNSssT3PImf3scsps+CRP1APdj+CmOZ9yHwCUtEIcF5QO4Ilkn4OkWvi8pUW6jTyeyGlA1fikJ49hIDdin4OJeCtXA/e0Rj1AS6jkH9jyICPpwGApBvI7d627qvHkVnTsEVe7V3WVQG4IoQfC1RHueg03NJGylLh69HTfQFShIdlYyyuBJot3STZXTOO+gjjIWY3zhuGRu6351ni0Dd6D/x92RbAC9P73McLCEhomXuvvHAsuq7dlv0oHs2Sm+oH4UbaFIKN7NC84z4zVrFCiXJdOGoxTaAMgZJB1DUeChLCc+sr2nsycjQNRQ8MsujIOfAW00GxGRmFeF2++5DXzJBkr9ifS3kARjKMD946Upe2N63KCV2S7SAQi0aJKS0tOqhp7PDr3zmvy3WQ1iqrFEZNEUbZoik6nveBHIXTFBmyS0wUh/nqjIUNm3fGr42P9PZdWMxo/q5uJXcxumFUwDDMZtJuTPCjdjKljsGsiYcCE+51NTKMtwxqAbMdOnKVMYySmxHcmyvP7dXw6IMj11VsGUlC0spUqLrSRZjSXJOhixbEx6LBHrNfY3FQ/XVzAZTGYSFFTvcfWGtveeBBsXTUit3JLfF1w6fqLyelUtha0qShDUHTTsujjzwMwsN9Bm3oh/qDj0gh1V/z8Wkgxl6chPg8EzPGjr30FId6WziPzGw/IrEjhkZzEXJ8olwOphMpTbLAJdiPrKi9djuEJwJ5ziZaqsbMhJEu5LjhAajrHdlGMrs8Z2SjuYlezrI2bPe3I7GGVfwkf8ApDlGD+PD2FcdiSrwCKyIx/I9hXzQteFUuOC37gVHetQhMxu5gRI7AQCiBsRVnXbEdYOjQIZ+nAgRpwKGNr9Ve90LwnAApK2sviN/xiQt/GjMcs5zV+h7bAssAnSVTp3yDt2kAz4nI1P1jKrqgKzyLTrhQxiGGltZeCjtUp3gLfBHcHEGnE+kHTe03Q+djr/rXwIwuqiCaJt66y9NZLlBfPh5HCbQqWg/68tLMlZQ1cuFEG2AEzCj61nanRJ/AF/wpsq6ZW9/z0Z7Tyw/PLSC5FlO4wTnpF/XeOadsf4ODlnmkBfPyK6ta+yKNjV2psdHfkyOj0+O8dGRvXjUsV/+VdqqhZH9Fz89Fp1LPuXYIjlt3V7et339g/9sZH/4h9Cn1L5c1zY3D1RnJg+IqOlY86uP7ejjv7SBxhV208r3f2yNt96zXInlgafgY0P8YXh0IKO1Y2ubK3b/vbesKFlOz54BjS0mC3Ea0B95dxpEOifGKrsqaGxkcxUZ9eue/PL54IUdjg9EuxjqbZezROrBp3EIsGNJXmOdnQ7U8ZLJfdkUGl/kOhDefJmCZE22Epa1uDNZZSEf6HQiDFgS6LJStDPY/cK3nSw0NnW38A+9cD+6Y7yUgvEmGly2DAE9AZnPTgpx/yXBJ0JkiLvDxJMFn94TxmzIT8CSBOQGuUj6xzvBaBcvIoLAIw504PQ7Pj60JjljJEP6Qz07EB/L1OzuvbdtfW3D6Z3ykgcRV+lhU2JAz4yz4g1zvU/4Fb+KHYocvuOV+GNmRFSTytaYnmlswEe8ZxcbCMJ9D192A8CzxCDsiajYBUEMTg9ceVDmecTpnDOZs8AAzJQrwpMGF84D3vFtg+oy12CeM+jEzIMCC13AeE8PQN/845TFN87HB2eivzGE69GP1wRniHgUox0YHOcy3uctEdpF+HBUL8PzJcC9Sw4vI/4uIZhh4Ov9s2ZI9LIINDnG3WXA9fjw3xGiWI+G5Ga2OxZ0y8o6ef7Sd+FpDetSF3HB+zT0L3k2vCM2ylHAeYLDr0UlvO4Rl3vR+0tSaN753l0poxIm2fOMCIAR8aG8Lz59ak++eGH3t2v2o+/fs1IxMrQioLYXQWjLsk8UXqgPv5Jwes/ZDyCx6X//rgK0UJBAKLiCow/eYpQNDL5L6OF1IGwNJ0GFN3sBqIevt8dJJsZ8HqBb1Uv9rP+iczy3XNECnEczc4pgXOKMcGMWgw5BhjJ8ASCAfWtAxgDe8tcEDBuMKlU6OnMK3gaVz5WSeAvCj4OkgbwToeiOg/UNy4kHEplYq1bcScDsGrP3U+4vSEaoXYQ4hvxAU0/G5jhjplTlIHh5BgVhWXRHDIQlooCFZRoJgAXCmyhTfIk+yNe3HI+eH4FbJEeIBHGnBsq47vcoBfCnPuQZnVQRUX+qHSg8Po4x7jn3GuBrMPVu6pIE2kFdk0YyOGd/eJwbKD4x4Kxh/2xmahYB5wa4C3kOAv9LAsoQfRWcAQH8PXomvPuKdgkPKH3ggURTy96xDFxp8/wUy+t1U6A8zyPRPVrqjLgIGMc4tz744APn6T/72X+w3d1du7P+lt1d+a5VZNBX61Wr1+seXt9Lj6yZn1h31nNDsZDPWZqZfxmGOelV6RqOwYJlhnOdUb3UtyiLrqNAP9CVjImVlRX7/vvv2737D6TYmT19sSPj4DM7evnEHQHdgfQZKdzFjPBf1BikrjL0mC2fFYRvzjVf+t7dvgKgJ+M8LeNLY+l4lLW+5HxKyuGYxHxSpAetAzdg07VNdyxOq3c81DXdfiH6ZRttjRm2dhQ98t6xKsX2X+0+BmXKZw2P+zgvdJ/akJXhyHIHb5ueRfFEAUXaDIl5kGzvZRoymIuW770SPo5kDEq5llk90vVSpWYrBYwzKbYYuDhExEsLam9jtW6FyoqeFQ8TnxuIroZqn+dRyK1Zbzyz/qtHNjh86WG96BpFokDqLZsWhS/xLRT5ORG24h0+RlXOWHQ9KLNzhJTtfs/2um378oC16ffsVvF922jcs4zGFW0F4DVkHZ/KQCtkVa7eq452vsjs/1AGwKCyLZy0nV/jhMDJxLt8dlrv9RnF0cwGMgCGk5R1+kNrdToessyYL8kgJYkmYwA+h/7Fto4kVUbphx+G5Qcc4bvvvqF7cRwQesxvhhD8E3yVZzL6MhU3CgJIuqsuzv7oIX0Jv3EniB+7E0G/01Bsypcc6FYbE9chnBX4rWvkGgAIRMimxPudJ56XDSdAffxdMlwxsgXZOZNKKjsl2am//m4V+J133rZqJRiwyIgcuTBUp8sABwPvT6v9XtiFAFVCrMhk0Zzo3h2mPFsQr9ORLRaluuIkmoTfOclaZMYCEE2QU7tzak9a+KA8AD0kV9208vZD6z35M42pjnSUjG/bCp5ixwFtJRkiRwxZlZWrNiwr4/bEyR4BzWod5+1f/2zdRvOc/d7vp2z9gQzYStY2b/VkWM7sL36Rs2oja7dvi3bEslc20rayjnOe5MJ9az7+yI5+/XNPgJgplW313b9nKz/4ieX0vqQuQj9NNGbG5B7R2H/2dN9+/udfWam2Zm9/74EVy9TttE+IYBh1ZKz22pIzBTfOQyJu9TnLk1oyjkWP6DSegDAiFf6g28OrmSQhWgz8QbvDw2c6N7b8qsYVMl/fcdaf5CHQmCRXAvLRlxwLPEePxgYTOeixyDpwzTO+DEJjk0gAT/TI/TihBt3gCIj6mKUPlMOOLUk40WVUVog2OKV3x5fqxvtwanjixYgeAKd9nKO+BDgY8ow7vdTl7aTf9Gs4DLrdgUzxkID1N7/5tX3x6CuXN/AqMT/9Hdp4KL41HOjonz3UV4P2sXhNT3IpZ4Np2vk3jgqcy0PhcCR+gSPTZJtlVF+W+QxxBs5ZAgVfiRwHF4IIhWUEHk6vwUIz5x0JDgkauA8Nv+g4Be96P/hcBAjNdIXOVL/iAVYjvm2gXmkJ7JkYtG+7ozYEZhXdIICY+D8c/NHfxA3cnwT/ffbUNwM8X+w4gQOhIEVRp+aE9DePgtMmfr8unMXzWVh6LToX91HyOAMaIPQ5Yfp2sC98qT8uYMwIr0WcxHBy3nF0eh84ZolMSoqUa0LqC875Z1lZ/riu6V18fx2YSQk5dQ4sHPrEhj51+LYgtCiUy2dZ5Tutvv35n3xqn/7midBwnubj+vEs9Lq3c2y9VsfSYhT5xqpwGBhiEkJ7Lm9HqJsYp5iJuK4kkhjvkk983/lPaA3fkvcuQnz9WwGn1ctZVgzQdF50vEoGdCkcrGX1ekBDaE43Ad4rXogguojW0zmEhYy6QVAkbwJueOaL7nRYNIwwSOOkdWdBvEx9pgeWtocyfc0exuwV7XUhpr8I3ZuAe7Nd0Em9l4KFwRTzEv72JeTIezCQAkx4LnXlmU677ULOZ+lR1l0JntnhoZQD1sHORlaR0k4ZtD0DfUoB8P2W1Z998hzQbt6D00N96oqC6oGSgdBH0XYDFyVDBtQyvGIkTxaM8GWAIoCiguISIKLDqA7XgkjpOkM/3j4ZLpS92EdObzqXeMdJLoaE4X4xQB8yBCVHyeJ+Aq6ISjEVrnzpTKI+JJzy8t0RdZ7O08zSqE4XRSQsgoey63C6jtqBIUqbQoTLkneof6Gn5Dt8fKicgP/l428pQBPUd7HvhZdsbcOGbck2DIkbArygKt67virlXeSeklHwxsb79mDt+7a+clvX6uZrUgkllWE5mgysKoW6UrtvZX0KbfGJtozfVlXjZ9VyPRlcXSm7g3VfLz+WWjYj0k3KdzaH8TJ3A/T+/fsyoiv21d6RPTvo2u3yxMfYwNfjE/IetgxsDqa+3SDh8MwujXMNGbRVKwz2RQ9jKYIyAlUvQv4J2WYbPrYYm497NsmUrMpOCnoniQ/TddYoN2xUXHfFPNNl9x+NMxnATPSMJL89TJ8ohVHX+vqNIwCHHtun1SbHMvZlPPNe6Eq4Z8kDu0dUZPxVKyUrVtespHaO2LpQ92ZGTUupLjY4Nra9nOVk2Mo4rqSGVtf9fXTaifib6Co9aHneiSljqVz3OmT0HNEFzd7YjuYVO57k7PDrzz2BGjmIy+IPW+WiFfEPqg0zjHsMG8qR0h3WzOu9KpPcB+0mM5s1mxzfsv4RRovQmC64YT/oHEnRHvjSBI6BFPBmk0R2MiqFW4w7FG22ThtJ+R6Lj3faLWPHCHIcxPrTUHIYx8FQ+Gt3utabyCAuVGy1VrFbdf1ND2w1KyMpK74gfkl9g5Mg4Nt1WX1HvAWa53t8Xn91nncRbUIkHtELOBQqUxkz4hVEc3i7dbhDxER/up/ZfRIVEl3A5FZaMhAXAtEIQAis1jvFZ3Ec4LDCmIf/ABn4nv9Ogs5pbMb3TPUsB3yfOvNuyuRdwCi3Etqk/kZGfP7ot05z3ATvp40nwLuicQ/eT4D3wesu4108Shth1XGV1Yc42IgsiGEmOT+X0ZufS+7p1XnhjogD8MNuGJ5nIi28yfAPTgMM5FMcgKdipW61++/ZMFWxoy/+vXWOP1f9cIyIN4MyPC78oz6c4Dl3tnFR/8s2yDc2LLeyZtkV8SHxo27ulv2Pv/mudbO37Se/N7O37kvG6vZ5emS37zXt3bdH9umnGft//D+L9v/6/+Ttyddpu31rYuVsy5pffWT7v/hjG+6/dCdB4+0f2Or3fmz5tU297rTt0OoMo/Rwz6Y4HFVf1vnnVIfyqnhbKe/t053RgV7RsWGL3Zumlq3WnZ+4PqX2IqeHJGLNFd2Zy4413j69s5Qp2u3itlVHx84Y9QAA//RJREFUwq34GMux0sggwZgtWdnloEaUVZ2K+XuQFTgfnAYYI0QfkJRXfYaxjx6Vlr4TEjvjWOjrGRzTReu+/EL6hPjk6n1/B/V3mSNa8kg51cvPorNI78lqfCYhOCUm7tw4A/ASf7d4pniU51Y4g1PMoJl4lgx48QkcBMz8sySBhIXYAJPWvvh8z5cmfPrJR/bLX/6l7e4fyEQsSTaknc8PWNKlcR1yIPSMZQZEDvR1jWNAP3SPxGskI6ZEiCE/iGAQ35I+xnvJcTDTQRLc+aij90uPm7E0SuPSdYmJ5aY9y/yf/q//6/9bVP8zAMG6EsiBJ1wMFu+sTmgkDyU4SBynAcGAdIQuP5Kfi8CzgEfv8eUSYqL+BDMpXva3BJQlgkUAss2Zv8+JPEAwfAKxA4tGwuLvbwtEH+rguaoDHnQiqqfH0oF3/U6JQRI2wuHLSrjOff7AeXB8JiH6fe78RQBu1N8o3bODA98+k75Z/j7qfb16nPkNc0RYScj7Mo3EtYvKo4/oh/jw+yQgCDdMV6sXPhcg7t/FYwkgqMQYvUzhmoGDxzYnwX3pKy4CL69rqYqYhrrO26EPswAM3nqjZI2VqoZTmPVPfrjn2ZM9ax51bW29ZltbNSvIyGNXktzaRuiXJaBeib5dDNO2lDQMEtai0R/XAJ9d7A1ceLnzJ4GQZL35nAFwoLGdllK5bNvHq2AuRdhpn1nmJcDwHEmBpT6Ez9L88Wxoh1JE06myNbIrEnZsT9bxBGkImeuAK2EywH19pgTMMhqDRtxAEm6Y0T0HMP+eFGEJG8pIgpen6whRPN/JevFetgbCyGVN/FmQsFSZvi47EqhJcINcAsST+sCrLwDeR8gyxhrGfJInXgb0r3vYdbtHVMTn1RF4rEeSEShvR8+/9BnXyvodXubKZEHjnRBWnyFQ3X2mW/eiGPu2ioT2qxxm+V1oS4HFUz9qynBRH+Ybt/XSjOVYngTe4FdSisGDRxwgpCWgmUWhPS6sBQhvtmx0QxQjQYoFSSh5l+9rr67AIeMzESrfIwWkYIwOnvkMPsYQ5YErT44U4ZbfjgvwF+Hal8SpX71O+u2zH7Rf9/iY0TuZ0aCuzGi4IwhIqS4aK9IGAr3F9KBnoAfKDTR2SofgyevrCZkCON1iXKkMnAIx4BgYN3d0b83LWaQ32pJm9muRZugPFC/V8wy9qY2+LIC2JseH8OShoOBJuIsV0NHxS9VcSnXj1sm5E9AzjnveEeNDQPkoX77d1sIzHl2id7uCGF2jfOpPTgx3uKi/Y+Aetkcc7j+x0uYDH3NnAJmkesNrcOzogehCANpXljxcreRtd2/fPvn8t7a1sW3lnJRCKbnZSc3Wy/etPF+xanZdBnrDNqpvWr1413Kzqs07c0vrnlSqoYYVrCyBkJdyNuyzTaL6Xoo+CQtd/5HcSbdkmA7mnlugVGJOV8qcZOZGTe3ToHt5cKxnMj7bR8Z8jNdOX2NPeFFDZCv2jE0PC8yGz5iBK1pf6k89x7tyMhpVZ+hJbSYaoVhr6N68G4GsMWcGltDvrsg51T9wJ153Qgh2xmea1TnCVc5gvcW0/hMN5IQ7svbDCzKsT2cWWd/VCDdYfS2t+Cm7EfrafXWbVHub5mWEsAWgxvJEhjb002f2XjygWiqpfBJBSjkvij4YD+IxPF+sCp/SlTIyAsrpuZXyamtVBqfq2JXcJrEiuzcIKXbQ7trO7IUU/4kV9OIZdKqyyFo/kdKNM8UNWCnzrzode74rXHcfWG6g/k3lfdtZxu1EuMXxJLsxGN5jjWcOVZedAFhTD95wqlbKBRmRMytKvk807tgZgmUTJN2cTweulLNcwMeFcMhOGCuig3Jm6jhiSUsGB4X4amswlb4IvsaiLfV3WjxHdMluAqOUDDD9VW08OkMU4jSL8wYHOstSmC/EOGdJSHVyZJ1UNYo4IIuB7mHmU/eDBxIfUh7LD+DvLFPgXThOAHJfYOzOcTIJj5VZ251Ulpec029PZDlXX8sIZLcIAOduBqMR54PeAX2x2wVbdk71Xt5DAk4gdliUxnten4HkuIjUKvU1yRQiCeee/wBaCcMU54VTrOMzGLFhCLNsAyBSxuMK2D5TZU6zgR9n9H74DnovY5wD4z+dFrbU5wVhJytDys131ZfW5AqSJeSdUDk5jZmcDLkMCTxFfzl4uug+ya8okxw+hULePDdNaUVG+GPLjl7p64qeifBG2J3AIw6iNmSFbRJgAuL0+o4uqlGjc68Oi/Zvfr5mX+3k7H/zhy177+HIiqrPfBL4Vz47sY01s0Y9K9pRuzIz+87bh3ar9Jc2/Prn4tEdjwKo3n/Hyvfe8qgG+GfMy12WaKyxGxpbMPqSZuGkO5zbV1/seW6j7/6OeFwDfGhcanzAx8ftIx8D7KhATgEcA64rQe/iNYw58MB2i8ndCTCWu8Lji+OnvotIo3rPw/shDnaPYakdEwmFjTeCvBePI6FihoTSLrOnvnMOia3dWS1w3U/yzZMkimbZmpklBzgskC2tZ7+STNq08q13vd3IYJZPoH9kCuIvqrc77QbS43Wd5RFx3544Buj/SNeIgbqM23vCp3Cg+qF7JGGmDwlZSYCLzoSDdaK/REiFnAYje/z0sX342afiE4wO6CLjOWyIRmNXNnh3btSyQabg/HxEefDZMbwCZ4B4sPqDaIap6sHyThKkzjjc+Qazwi4WrY+IUpX+JnobstMCtieyXbyuOjq0leHX9HHoKP4mj+ikHyfn1bFpCcx0GY+JrvV6GsQwkos/l4GH4ug4eZ+Aff5J0udhvSLQbxPc2NTflOrvRrgrdpwLH6fKCLg3+hL+/g0BxfckCA5aIhTiCBcBhVgEkq6JCRXF8GAiRExIoHkOBKRUAs70XwzR73PnzwHXEwcK7/qmzSXsZruvhDMY783w4ThP4DD5nbaZDEhmxGBG8TXvjYXnToBTicOXMDhhMwjE3Bbw8W0A1RhLITjuoLRIqVxWr2uCaqkjfELEw9RWN6p2541NMVCE6NkPg3o0HNvXj3fs1QuyR9esVpegow7gT+NnOfjTflwKeOVVBOv0rgswFxgRdIngvzY42oLycGPgWbX5YtyLEaqpR92ptfrCq77DfwpSaFclxLMm5XnUdqNAlkT0zHVB71SBCJtvBOCK+i+2gXGpazDnxdZhKLGUYCIhuBQuKlOAIPZnJTCvghPD2mfgz5e1DDDIciw30NhltqzdkuCS4t3DQaY2lUUfKNmekwBalyDjPsI/2d7KZ8OieqMcEbFA5MBIgpJIBa4gmDFsKY+lPCGR1lRKi+SQznliNKHglLXxJRz0V1aKgOcakNCj32nnspB3d1SoEJ810F/uc2XJn9M7JfBx/JyszVd9aT/30waUAozTEHEipRRnh97n5XkTJeukZLpCJcPLz6jc4tp9V07icwGkOMqYdWEPvV4HYgQk6ACHIjP4izt2YGAXNx9a7+lHPpZPgToG4zvQwXlwJ4N4lg+wCNALUM5oB/0cg/ebDpStM/S5pK4xhAgMlbHQP9TNn0uUH4M7RXTJcR3TbtyHODR4fxJ0zddcU9YS/LrzQ21C8YWLLgPGVlDwZb4JVyhaRRkgxfm6lWa37J27f88e3vrA3tj4rt1b/Z5tVu9bvShjx2R8ZupWlhFflaK+dleK+p3vmvR5q+Vk0slggL6ZRfbZTxF3pjSVYj2yQn1kK7dL9vb79+zNH9y30aqMhvkLKZtPbdh7pnHTcwd3TkYXzxMeD8rciO81rTkSj5RiSTpCXx8sIy2fUvuloJNZ2xMSCpEo9RjCPvveP5bMG1lXx1TK5qSo9mVnPutEYj+MUc7jqCVBYlbjiLIxjDudtjVnRdl5bRu19n3sg1OSc01E22NCnScay7ORG4HgdCpDq5tbM3aIYDsy1lvj1MSI789zniRspTCzelXvkuGQqa+6cZyfiK9gmOZKNshWnBeN2/uWYbxJIc7Ub1l29b51j/Zsfrhj6eOy9fpVn3XzJIGiRSIPJqI76uXRUhoCudFDa+TeVZuLVmbHCtHLWDyn0+9KsYYQUqqjDN6R9AJX6oUHGUhETIxUDrtXFFMTKw+PrDzrW0X9vlGY20aFZQdZG0qx7/G86BR6woHAwdKDuYx2IhAOeiM7GGeFy7zvisHMILO1+ZkMjMghAy3HyQxjwDhnvGD6A8SyqMfc2TMWjVTnh9aSYT6kDEDl0BcTyUx4F6pFVmUQhUK7KM+dOxj8ApwTuBpEVjJe9R6PGICCdI2xocP1VXiGn10O0Cjj1kPScVro8H3j1X7OT1My3DDw1M/Vas02tx8IZwMbSv/FwQMbgWe4/qfvU9EBThbK6Yn39cd9P5Kgt3m7eC7ehQE5ksRgnPQXoKWqlVeW776+HYeBcOU8UYDzOo/9gtNNNOfJCpHPCXB7R7er9iptYkelrrU1ppkwmj7/WuPjtJ4esRKVfRFMZxnbOSjYn39Utd9+XbL//KdN+84bMo5TNTvc27bHj+5YpykdXi2r1I/tBz94Zv/0H39p/+D9X9jdzL+xTP8zGctVqzz4jpW/8zuWkb6fnIhyGSgaHrWOPGmhGiC+SjRRw2VLT7S5v3PoRi65isCOj1dk2kADSPcjq8kx4Dsr0F/qpwnJEceiTMk5jyRcBHizeFK+P5IeIb5ZqutR0cegZf2dL91xzeSPL7NUHVl650sZ+a134KT3pH44k4VDnOXIU3ZfcDktHsWSVZImsnxvsCs8FPKSx3cCzQrCM5EzKcKJTxjwnDupYzyJRtVm6M+jHZLAuESW6q8voRCPSwJ1nahMn2gRnnEaUDe2W8S5OkS3Ep9lbBdEO+S62Nzc9K0V86JPdCpyo+BgHU10iP/DU+EfISoJhiHegiwTShnbyIiQwyBEOHCw5AlZmRm3vUx2WWHJEHKEPstMelYZ7VlhfOSOSsdQ0qDkux8M+ui7zuqj33xQ5IoidLbD0aV5TwLHGdlyAbsIFJd0GITyzwJJ7hDsLClwxeaaZS8CdXIigqn4EZiMO0CY4cYAV0fpTj/8ft3nigs3ciTKWQbL6n8TIDp9IKO0O5RRiuMgwokfSRyJqzHrn8azzrIRiLvTMms2pTwHxnemLidlJPvRL1zwifp34cN6pOytO25gzo8OQn+8BpzgkL/gOPrtofZSviZdCDv0E+eDUR2O+N74SIKfU9NYF+pLXHBCROXEZS0+cxnE93PEz7vSMpJCocF10BYzcTo6f1wF7HMcOzkABu6Xnz23P/m3v5HiFhxwSeC+dqtjXWkw9x9u2oO3tq1QwoOt+7gVThDR7TLQFf8IE/6Jf8cfx60+C689A6d3n370Qmf+vv3lJc+eAT0DY3W6XRCm14GUnvWth4TDGE6pVB9Vi3WhQ6Gk05cyKOYo087yYpRl8ZLd4SP7xe6fBOHhnuLrVlxAeyWckh74y2BZf9BulgS4QItmPq4DGGTM/o49O/1iuRIkElRkjl8Wcs2MJTPg8TrcywBjSY3zWffr0DLgskC4JSS7I0Xd133qN44BIgp81k78YnWlIWUXDzpJ4ILBxTuOj4/dw87r+M14G0v4dYkeimlEdXK8w8dorxQGlDbWTbPmWVq7rqHAhftxFvj9/kzKcmW2umRbtrELbfDpSQ8xGL0r1WYqwPvoW40J2sVsApEGKAnuIFm5ZePmrs/MAMyGY5jiTKBfuCdEKqAkUFTguye41HePBkARi50P0TkMraRxy3NucPuv6PkFiIuNgcgHZg2SSQcpg/PMutOWGFCu8iu3fRsrZlySwOxPrGgtgpcnGuYdSRrmPG3H2X+uYgHJakUCDzhQdB/K1nUB5c2dYJ0FJ5jK8ygP/fXyFt+v38sw6MsoREs+NhaeoT303zmHxwJAy2/cf2A//t0fW7FQVP1yViJCTZ+8yi7XG54YdHW1HowQFcV+2Mz4lzGAVlesvnlbivuGZWobVhZrq6aGKicvgw0tT31TUD03ilJo9Vyjb7m1ga28Mbf7P1iz0ttbVl7N2sPtlNW2UBIPrSdDlNDbGskSiUAQrovFguSGcNdv2VF/au3B1BpT4VE45cjK6J514S/CZVEKvjCWFp/C8TDsyFgYNN2R4KHY2apNK9u2nu2FLfJEV6BorrFVV3G+Nli/mdWeSfEsZ6WkZjXmRIPM+vdkGJGboCD9MY1BJ94Br0aeMKvNrBeh6f3iluW7TFb0rJoTJ9d5th9jdrhWzJp6zg0zKRA2IypEYyinF5fEd4qNdZ/JbR3u2/H+S3cK4NQY5VdsUrll68W83W6mbfBsbp/t7ovf9IU7yUL1uwjDpt2uHfU69nWrZ/X0G3an8JbKyFi1Ih6p9ralq0zTqrPkEfpGr9W2kQwn51/ShUPispFnOWepRX7cUs1wPAfaYrZ6vZT2hIpd0bMr+LiLhIO+9OlW88iag4ntT8v2sjO1nf0je/r8uT091LWu5Id0CPqoPO/ZIEWEjwx+4WOULrjxrUqpvhpnOgdXHEeGPk4AZtjFbezR4Euh7Cv7cPTC9mbs2x9mtilnxv0Y37ov7Xklwqw/ERNMhMeOA/Ib0KbHg1f2tPe1vWx/ascyLMjPAegRLxde7BFhnFgC8Eh3mqtdj1tf2RfN39qLznOV91TnVGfugY9AZ7q31RnY10+fWlf41SOcdgMHvNAHtJ/j1fCV/ab9G/u0/Zl92PrQ8cvdzhFUlxlLltQmohuoWTyDLyLwuiYdB/uTA/sfjv+NfTF8Yn/e/SsbRBERZ8AbrGfJ46ISl9tFKdsdH9j/fPwn9nz40v77w39pR+Wm5ba3PNnm+MvPnabi55bijDarfyfTlH35rGz/8t+v24udsv2z32/Z731vYLlM0V6+3LR/r/N/+qer9j//T1uSz6tOk92dX1n30//e0q1fWqGasvob71j13d+x7vqqPUt17Mn0yPo+poVL0eW4eWjDo11/LUY+kQjpErLGrN2XjChm7N3vP7Tb9zckM0Y2bh260wDZS4RBvr6m58Kyw7jMwfGu01NGPGAx4o176PNpt2kZ0fpG402r1+77PUT49V8KP6KV8hY7NkhGi0cjlxm3zObjFEAXItogL5mNXEL2IwO5Fhv2RDXyLtfJVEZ/76lY4aoV67f9OsCOQMhP5E4A6q82637PmRD1DZGGHCRM5h1J4B3oBB71d1IO58M15OhEfI3JEpwHU+ly3d7AlykQbcDuCSQpXBGveGP7vpWFe3SmierBeRwAOBzYHaY3yXgOG3SumTsChMep5MlQPEajeWjSI6MtV5OOBZaRGXrxqC18Tp2PjMT74YnqDI8EWu1/bcVx23rZhh0V7vkICS3hb/I4geT3cMkNfwm3dE2dTkeTlR0hewUknQVLB0QMXCMEVWWniGqASl8D6JzYWcBxBiif91B3IdDh3E3XhEuashS4X4fGvjsNwEWlkEZmGusP4+tLAWNNSkCqIiWUsHcpK3Mp4LIwA55oU4zb+K9DstD4e/K4AFQGYex4Ism+Pz3Yf308JSEuQwLFckQdqA8iGnLmkXgHjH7xcwZUBpEwvjuACw6diw6E0eLtl4G/G5rhuegv4e8cVQn76Sit7wio0/v83qveIaFM1MiMTNwuwMJ42LxVtx/9/tu+s8JiNyAE/8Mff2R//qef2ebWit26syphJnzRJwhilYMxfjVQOdXTnQfRgaAmakXl4YhaDgvPJI7XAgkE729o+Ibge2PzmIxStd4/QPJ7X8y3pnFE2xhX8dU0oatCb8WY8ep6uDmC5tuG2MDFK30OpFDgWSc0PiSSux5QJnUl0dkyYM1c7Bk/D8KLK3FXEWcAlLywzvVm/UtyqKpo2zOLSy4UcWyKRhFwJEHEyK9IVrCdFNfb7bYr13kJ2o6UdO5D4f71r/5axsXYKuJtZR2xjEAY+0y0+pWZf9+vmyUa3jwppe48QZjjgZey5nyQdqv3wZ/zBOGAcUO/Q4cA3y/oL+7jfTxHGbnKmkcu4HiKbvB6oTCE31RGR4JvLQL41f/hx2uCR72onMU6B4NNI/PMzJojKLQ3WS+1zfNfyND2ci6p8xlQ+9xBID6NcncdwKEC/pzmwaXqg9OCOoUtD68HvpxKyteyHCIniuc16wSgxGVKDRsev9Sva7Z/AaBP6Hl1fUt8mdk0s0Zjxe7eu+f0nBWu0jLqWC+alfJWSs+ssbpu2/ceWHVT94D/3r5VVzYsI5zk8hnxqZwndGVMzSgTJR5rrV61fFqKZWpoHZOiKDWwUhW/ub1ptUrBVjJja6de2kcf/wf75DG7C0g2DDrW7I58lp4ZfQ9RJ6Q3V1N521ZofiUltW/dccqGON2ltFbqMq5zFalFUrT7x9adpq0rmTWSbO1NpWuojTyfrt6y2/m+Z5Av5jJhtlHvyKUmvn57tVq2qspiad8cR1G+ZvW8+HBtTSy8IPxMrCvFeCSjvTdTOyP5P9bYZqZ9XlqzdGPbqvMjkevcy/UoN425l82BNfdfWnrSEZ4kkzOiZbK9T3EASKGeja2gOpTWbssQngnvIUcEzqr61n0r3nrX9GKrHjWt2rklw/+2VECNHdEozvTxrKBrD2wr/V3L4Y7AGYDCrXpnszOxjKyM/4xwIgVf+MuJj3UlS4mSwhHy/PlTj+DAWGZrNzxGKfVFWu2Ds5IjgkkDHKzM4MNniMLAaYDBRYTh3u6effV8xxNhkkeGd7hRy7udrnAMTH1WUC9wRwJ8kXOUibEfpJ9Tqv8fQ0blbOU3rKF7NnLbVsqqP3W+MO/bjOgC3iHDO0cEQQaHMtEKE49OOYk2wMmghwjlXy2s21pu1e7kStJjbkXLFOC18B+/3SNziDLDGF+sjw8c9Q2jcI2y8utWzK5ala071U8YVOhCbDOJ0ZOX7n5vTfKGZZIqix114PtB1xcepnMPxa5l67at9m3lNm0ru+V9SznuXNBz5NNxJVxtpapeXbULNp4EtjpcTVft++UPbDO/aQ+KD0SPtOMUaBuHN020RoI/omtO5IUg5he1TMXuze+4wfhQ4/B2TQbr2qblHrxlKY27wce/EW8+y9+JmUzrf2BOlMF+2f6HP1u1//u/XFfBM/vDHzftH3zQ9sScnVbJHj0qS46mJIvn9rM/y9vP/qhqh1/uWn/nuYzuu1Z587tWfes9y29sWzMtY164rZjk9jRlL6fH1uoeijfuqE9SnpMgV11xR4DrN8LHwW7b/s2//Ev7q198If5XtoL4EQ4GrmXLulfPkGA/5s3I5ClROscH7px2B0Q+TFYkAb41lmwfi/eMpQN8OX5ljztfiG8JL7sfaYy2rLz9rkdicu+ovecyjJw1QR6LR3pkBE7u4JSgD2aDnu5Z83cgx32ZoTststbf+1r1zrpcgofFgIPfcyFFzgDaMOk2vW0ePRGBTwRobMdLIs4BeoTG3AkuhCMNfxn9BI1jwIsmZaTj2Do4atlff/gbe/HqleuznMO+CPQv/ig9z5Mf6mGWEPB3KlpxWS58hHtwYGoMqOzsSPazUDwiCa1e7DuvQP4cVERfcrOe5SZt3ZO1Qboi/qcxpZuIamKXna3+5z72jjLr1krX3TmR+W/+23/hOQ4g6lhR8zdFx8lH1xYNfzdexAjYtoYBm9bAIbTuzD1LjuuAzyDpmCHAVK6HilzzWWDR+IxBXeD/wyX8HTgNCMGHoS2Uv+z5ZeBtut6toPQUDzoIE8FjXMoTthYiEHJZQlKi+xcgftYZHHhBoFB3iJMQYRGOK1lR+dFT0f/hc1Pw98GkaSP9QdGsM4/Kj+t0XVi81wcUQlUDhaUqyevJfjxzPvE5OaP2s8wlDitKQlzOVccJMHA6Kq9aNbacYiBWi2lfHdIf4YkP/ZRsytLydD2uN/WaHcngkYHVH7D8YM+mKvet79yxvBSwGHhu0A8ztNVayb25K6sS7rHBzchvd32nk/TaqiqicchnAa+Xg+rXkRKOclNi/aF+L/ksA1+qQBhYVYI98RyN5bMUwEcUhudrCBl7NwCPbFLZvlQKo23hXahOPSl/VSnfnB+K0UFXBb2H+4ti/kWyzLZbVrj9gVB2ls4uAwwlzz9QrKoPzyoMSXDlRYZk4IOnAigG6jNph32IPZQ9AfEabn8HxmEChofPfT1g5d73KCQ6q6+qP4YYBljwaC9xAEHHU40rvRsBeFGbOeuCF8+8voeyrsYPHngS7RVYJygS8KUK6isMJ5S8RqNhExlnzDqU1u+4ICQ5Iut+y2UpKjJW8mW1WQK73Wrb2krNsjIcSEgorHgSN9Yk+pZjEtAI7cnxK68ZigFKNDMNZEQGdx5aqD5CsM8G4ofC5bj5SmVs+ewBSgbGJ4qHh7hTru7zZxGyeicz4ryAGVrKyUghhgZ6zz+2XGPLyLoM3jnHe8NvCVsZBCGiRQoENCrai0Pl49mGeCtQV0giRYKlJDwf50sAPPpqLHrQc7HiAtAeygu0cjY5k6+9VJnJNfvuIFS9PHqNENqIfrzu7QPHc46ZmgTNUQZbWjGbnJwlcUA5kULsNJxQspA/vrQQ+e90Ft7jZUHbohOPDEBuCaejo+e6h/2yF/J2oNyrH5yeE2ME/OB8oO9y1aAAJoEZJd0VcJKkcbUbXMX0fwL0n3jYcPeRle994OUngTrQ/pD9egmvUv84HjROwBGPM0ODQYfjbNLZt4OP/kxiTQJDtFVf3ZDxhWMzawXxMHIL4EgrZWQo6p6eFHacXxmNlXlOfythJhmjiMKzOlLqRwywdEbKpOh4rndXquJrWfE6Kfp7vUPrzFu2WtqwYlk0KZyzFVuqINkhI1BUZyW9OydLqD2c++x1pn9ks1zZjaiSDHToHdOzq3E86AnX6i+fDddYQFFNqd8LqsM0U7b8CPk1svZY+BGP6cu4LsjAx8HjRpponZBXEgiyYwPUTth+X4ZPry3DQEZvXu1Xy60vvYf9+jXYHLfoftPCqtVTPT0j2SFjFBxAE92B6F/GIbtIkFC4J1k60JFFH1U9WC88EP8hjJrlFCT48y0FVTbGPJKKfiuLF9UG+jXfsk+PZTzIOD7oDez5QcpuDe9pDLBWOuWJw4o18QSNmbneR8QIynxf8pdoiZIaRo4E1vAju3EAsCxgnqu4AQs/YVxXSNArWpqVVqw9L9ruPttdM4M59uSSKOfka8BJQrnUvaz+u7detTv1vK2Ws9Yos4YaJ+HMKoOX1k6vCn8hN0Gcx4Cwfmb92YWAaANyTZBzIRXfo2t3MxMri7Zm+XuqW8UyMj5LqvPQt1wj8mDmjoKRL1OQeqxnWZowSpGsV0aW+o0IBHIvlPJ1yd2Sbaj/UvmGzQosxwlRYUUZHj5jS14BxqDwlBH9pZlpZUmEjy3RlXCgAWB5Gft5vTMneimBK6cO8YkxM8QytnQNvkNyVaIL9UPvUn30HvJxwANod0btzeZUr1zNKmofTgjyNQCTeVQPjdn88MBmov15Vu/UGCGXBmPTHSPSq8k7xo4gpSwJNe95WStZyY55wK/rMWorTnAcB2zBWNADeZUnstU4Fd7heaonZRL9k4fHZ8b2Se8v7M1Cxup6juV8yCDC/+e7uzbrdSzfYL1+4IFkqyC/QauTtX/7s1v2x79Yd0PwH77XtX/0w549uD1WHYQQtSkt2io6jWRs/9XMvvfO0H7zcdHWNip2/901q96+JR4az/Sn7HDepXRbJ9tKf2yH7Rf6lrVyqSHZKv4nnMxE72z19/knz+yP/uiv7Z23bttqPWu3GnmrZNVDqj+JD5F9nsdA+KVfAWQNuQ5cfks/p0xoKNxD/4d72V5wKj7G/eRzIqIgn6lZNb1idvCVy8PKnd+RwS+aV9uhAXh7tio8iS9RCnIAvpyv33I5MxuIb4n/ZCqqmwx7IipdXxIvYCKHGfb2Fz/T80Wr3v++ywhk5qS157aVR6c6nlRD8Wki3siJEMs+j2YYNNWWyFHh9HwKOBpom0dWiE7IZUeU35QlQchgGf47Ozv28//4H2x3b88dAR9/9IlwL9lQCjtFUV+Wfw5EcySjJQKapTxEZxI5YBobyOWx5yMQN4BPM5ZIYqi//XTZRy/18Lahv6MXoiOPpe9N+r5sLTgXNN70PLlMiqMjW+1/pecrdpS9ZQMSf0bt8/9PhSZ/w3fYOR//rj/h0JmTewNgvJKkjXD5mRRzRnd83+JxI+AZGRhENRA65lsSwjmuATScYxGCcXMKZEY1DGAhEINYkl+vALnhuBFc1TyuL9zDz1IhbTUJhEo5bdUKzEUdv/DqpTjkO+dgSszwSSHg8Ay6TRFrX0YaRKWydJd/lgHF8M7F4xzA9NlpQX09PxYTAF+vCWdwy3e1wUPQEcyiI/op/sTAM8ELtoCcGGgISs9wqO5Uu78BuLKNwifaptxCNmWNKrMq/EWgIKqvB7G30Outf/rmMx+j4cQOd1siO5LuncU3A/vDv/rSfvWXX9j6Vt3u3t90hfEExICsVvM9ccVp/JRK1XHdWgXgiQvI4lKIe2bxbdQh/vD93B2MSWfCZ5nrVeDUK5y5wwBBvQAxda+UwuxXo5yTMhNmxzjP1YwY4njSsVfj53Y8P/Y6XgtQgDG8RVt6eXRyObjQUF/emHcA3jaMrNCfScCgZFu2MULohmVT70x5xTMQizlEZ5cAvESGJXVHcN8UiBpoie+gbGE4kQCqLhplhoVM74TiAShPNZ1nWYNeKiUSx04IC33jwQNXvthxASeCR/JQr5hmxKezhFJLuKMcOM4Y99wjWnPD0PEjHnYSon9xm1HmEPhxtIY7CPR4yDcQFH6WEaDQgMfC1kMZvC9dgXGI6hbwJfoU/tIySHAm+GWUZdUxGQXALAf3M+MRQ2H9DX8mGL8B3PkhA4y13sllBu5YUJmes+EawP1ZGdo+uy++EgM0Vdx+x0YHX6t+UdREBBh+hJIunj8BXYNH0uYT8PewxWHzDM6976hvhKP4XPi2ZAyqP1iaMx3LcH8NOlwEXxah/sN5lgQcVZ7/4YLdHXzmib6T4nYdoE3QYqvdtsODA+u3Dj3LdfdwR8oYdMp6ZckS0f3gaMcV3sbqmmR33frNA5Ug46+yIfqRginlfcrWhjKw0zLGmQUU5ev5ghVaU+lDwtxYiupAvGksQ2f1llVurdit8tTWb8mwWTfb239un3zxyF49e2Ktwz3faQEDKA9fzORVmtpVbLhBXkkNrFouyPDKWv/olTscMpli2KprKNqlv3QQ0u27l6iPSMD4YiqFXvgrW1iClJOlRPTCeND17cHIE0APZ4sVdxRCV6lRVwZI338TlcCyDMJs+yMp5ehfovX2YGzNoyPrqozj3G0xl6YMQxIJChdDfZcxN8+XZRQXNWak9EoODnpD66qNvU7PunsyqA/2jZ0LWGqJU+Lw5VNr7z6VUc/uOqLH4qoN8hs2YttI9Ueje9uyzXes0vvAauM3RRtVK3h7ZTgyjqWQ94VvzwWhsQufyEl3xCHqkRARzcPfGuwuo/GAHB+pXThLieTCmQowtnB2tNudoMSrMPhgRudZm0/ZYxlyyLq1Rs1WKzJghEOiWtjlbrucsjtrFRm8OAgJtZcRQaSGfrlmAq2JYjLqD/W6vxN3kDhUoCM9s8qyFhkEJEUUNtyxgCMHIx2DuiDjniSCRKqwBSTn4K8kufW+ZpmCyvV7MhEP103UkXrrn48H6jYT3fJugHPcewZUZfIwQFcp1QOnqbh5YOX+n+g/G5I+Uh7ax5FkzZH0UKIxhhofrjciq3U7ur/rcIRac/ACgD4SffE8eKdfPCmj7k3WiDq6E0DtyRTUXvUzzk+kTAweXaN2k2yUe8EJl4V6b59a6TwWfYCxzrtJiIhzqCUanqa6dq+asmpQMQNIr0uvrXvkQbqnPv3qa8kF2T5x/QUff1GzJy+L9v6bbfuv/n7TfvL9sa0W13Wfxsm4rHdJVo1eWDH9QmNBpmBuanfvpeytd9K2db9qxdWG6q66JiAjtJCVv916aUfdPZsSgSo9P10Mjt5er2+ffPjEjpsdyfaUrdckC9N9u72Rt9t31qxQbwSnge4nR0uMb9fZpc+MZLjjyPIdBUqyU8RDkuDGLPlAWI6pR3HqsyxCVGRs7jJn20Xhv7z1vsoITnpk5UQ6AOPUHXMqH5lKkmCfUJAc9mgVySP4PE4DjHy2NeReT7Krl5GoF4dtbmXbHSReH/URcteXb+Lc8nPqD+lQLK9wGRwBeRJoo28TSecvgPe9gNwtvhRhxvICchrIoJdd++WXX3oEpifWVL9Uy+rb994PEy6qF0sRwtIn8hcwscy5kUerTKUnUSZ1IErAl5M57UPXTFiMrDfP2HAS6D2mefCNMzU3bqPs2DBVlDTQ2AfXGnvkM6gOREPDl9ZJV+04s+nLF+IlSIDIOlAthM73+OPn1EHBkIwUtGXAPRpY5CVgVpDMm6+lOC8BNxIwijVAmeFkLYqaFi5eAIFpnL0nGFWBgbhizCEEOWjQz0uquxRb6i/s6rab1x/8+KzOEjzF5+MjCTDbvCQ6QrFWTtuKDFMM1KX3J86ducZ3MWxm29nSkv6gPTO2zpQhvUx55tlk3y4enOc632PwCIeVNQkLEdmBDBGYlC4vdTRcAXE/RD88vGsuxjljVjruG4HuOvn4b92LIb54zCNaIbmMZyp3IaLzr9GXKiA4wWT80EC8zgX1CYpfuRj6qJQHb9H9VwFV0OF1oZ4avGXV9eHDOx7mFbeJvyMpFL2uFLlGyTa2VqVonp8Zx3OZLkOzUjKgVwH4idsbH5dBTP+B2d28/y6G0Fivj4+76EN9oEONZbjO64IoMvoWgN/+EY4KKC7CbzGXtYYEPomonJ71mYv5ZjQWVtZIUCZlk0zfwtdVENaN91wJWExscw54F82PcHsTgNchUJflP/DsvVLaSPa1rM704QmOF8CVOD3r4XRX0AQAvrjtKvpZBBSnUlmGgGjTFUvxChJF+bVYsRJQrmf5ZYzpQCnBy857WepAfZm9KJYkU3CQUXf4Pu0Gv+oDxjpGJTMbPjMfCecYvM8xcDTOwgl9D40Kv0UPZyGcd0VJzxKBADB7glKB4YlToLz9Hd9dgYz8gBvllRX1y4HzWLb5Y0Y0zilBWdQ5icuwXlJ9xQxbBERR0IbkchPqT3l+7hw90Zbo6wmozdG7ku+DNkI5yOXTcpgxYeYexSosg0k+I/4vnOnFZ55xoH+YUXZ5fCpXeA+KV7wk4Qw4HjideAd96HU9W77Tq5Q+T5a76Dig22jjDcaXK6kLOAECjYgXcU3lnbmua4x3HEue02LJmFsEyhtK9/ns88/tZ3/2p47Xxq37ku8yjLsdO955Zv3jQ2sKPWyVmBoTHYgxZ1aVkt4oYRzKBC80LK2b5kdjS/X0bLMkY74g5VsK7KRhw754waGMta6U69aGZUaqJ7Jzfc3WV6q2XhjbgT23R8/+2n79mw/t0dcvZNuzlZcMdgxD9ZkbVzI00xONGynUOSIXZijUEulSPvvtQzVZqiTRT+rrvO+UIAOZykpJlX3uYfnH/bmvsS/N1B7hj6zbRF3gKGQmjMz8RLWIaMSThWsZf8yAl6atYIASAy7aZCs/drubZkq+lMJnBZkAGbStOZzZzrDoUUZCgnhJwZc8NOoyghprnom+lGGmOi0Fe2gd3T+bi3+kZlZjazj6ZTKzrg62I+sdH9hAcuCo2bb97tg6mZoNWke2OUxZbbpqK+k7dqfyhgYq28LO1CbW9Yt/SPkmd4RvL6h24gRgGRZLDuBPLO0Y6v3wHJz8TqqSc9ShPFF7MaB1DppO91uWnwdnC2HKnqRM45PoDdNBFnnCjEWh4qMZtQ3nm2SDjJhJtmx5/axaz4Y5GTH64AjAMMEAJmoj5DTQOOGAzp1+dfBdBw4FjHDfsUC4TwtXRKFMVT5jIofBHDkO4MHYgn49A08OM8WUgcMAHhiPpVhnRE/Cyc/7HMBZ/H0ZQI/eCpWDwcP4ZjyiL/gYkcxISZZIryNSgQfWV+pWr0nXVdno/CS19L5gLHPHnJlTZAzOKJVHWcIDODkD+kn9/UviWpyTASMbB7BXMgJvv66TdJQdLzy/CbIqKouP3+eOFhnzTOCNNUZ0ui2aftL93F71PrPVPAkyhXN/fwR6X2Zzw7L379qk07T+oy9t2pW8ifjTx4+q1qhM7Pc/aNqDbRwDOfv6ad3+6pertvdi3Ua7h9b99Jc2O/xCtRjby928PX6Wt++8O7Fbt1SH7KmMcdkpeit3hzbrHtlBemD9mupUrspgNDtsdax12LF2s2NfPH5m7V7b1teK9oPvbaqaos0KWysGZ8Bp6D5tEd1pHEw9wvNQtCFckc9ANqLz4xjUJAzyqca17zqgayEZNDqxaXz1bO/pR9Zt7Vth/W3JK7aGTGmcaHxoDOHoZ6cZPehykjxQRH9hxDPO+I2DJ1tq+D0sYSAKiuWOOAWQe/3dR34PSYpdjxJOiC71CXGd530up2iP5DoOiFgPhLZcN1A/M+niHbwA6AXwh6kMdU9IKL7B2CYq89nTp/bv/t2/9eVNTJpsbt0SveRtfX3dx5bnTlD5wUEgXOovSzkpgx0YWJJAZBx/hzh54SN6hye1FU6Hs7QOyTAfB+GgPp640x3zY/GNEEvEefoiPe1ZY/jcCqMj66dqdpzd9GiE0K80SCNI44gR7Z9F8AEQHYtw7pr+kmwwJcVv1jp2Y2ZRUL8u8A6MYS/zNZwSMJ1zkCjDv9Hp1apJsohapWALwa8NQkkSPyc4WoBl15EPedEkttUJJO7ze+MjAp09+TA4PByV6AOSKIqZzdtND+FnQPBYcBaEI/nuRQivOb335ChKadncFIGJGe7uiNG/Hq5O2hMDwhYBcwntLO3LCPwRmDdCkrpFZfDMjWkRDYkZUhkvjogECAXqI7zr0YlrA+1V/5AXpD+24lwK1CRrX3+5Z4MOwlL11PHsq137+K8e2b37G/bWd+6KNGOGfBZgst4uHafto7UIxyv6RPe7gwU6K8DwwullQNmLx00g1Idn9D80qG+X0d0y4PlkC09/hd+LQOkIdY4YyH+R7g+tdmtLiugX9lX3M/f+Xgm0mdkGKViMr0uBdvHOG+LIAYEqpcETzC0AM7C8m60Xnb4XwGeICU/VcSGoblf1nXMRlKS5hMii0XYFoDgRaYB3HA968l2s1yZrNEKNvieHAZEIfCcygSU43I83HNxRFufhB9A5RvWZuuNMEJpxljo1MCt6EdBnOSkiEpJupHofhffpZeGeaADE4fqxoxXFj/qAc1dqahtGMkRffqDznCO8FIXElVPK5n3R8w6cU/knBrLTkM7p+bhNwYDV9ej3KYT7rgP+apQ36MAdAQngmt7L+07wqAdQnlD8iYg4OR+BLxXRPeedMmqzlDWy9EuDi85eDrwbVCcjJ0jC58rKQvmAr+X2+pytE/hGkQ/G/Nlruur/L7bjMvCIE+Eg5E1YeFdkEN1kHEDTt27dsrt371pj677Vt+5YubFik71H1tt7ZuyfTxb9uWjGjfXU0DZlAN196zsaE8wey8hNM7uzbfX20Eo90e1oTcZ3XgZBxoa9VeG8IrlRttxESqYM6lS/JEU3J+VRjxdKdrtesmJ+IoOzZ1trZSvXV93RVkqJrwivo5lwSPi0FFSS4GXEA2f5qqs8xdbX1huFLP+pSU/FFWSYbxrbftXLkvtSypnp67eP7LiPAjqyXoYtCmW4z7o2UBnZ+VBKLNENcx/XKL5ZGbMjGd79bstaxJdLae11WtZstfWekRWkyJeYLBHfITLJI3zU1yzzmMhYac7K1mXbShngJF2tVVWfvPi7+igno6C+oTrOpAiL9uE1GBPwmty4Y9WiDHeiJHMVm2Jo692doz1rNo88Mz/5Gmb1e1aedi0/kjGCES2jgZDidlsykgga0QDlcUBeGPZkPYc+cA5Ac2S/hxdNRNMhckLKucZ0HuN6MvQ8E8y6D6WET1VGdj52PudJQkUXPtsuw50ynA/pmo9plUGIMDhcmXespHZmJn31fct6JvqI6B7a0Qi3rEcZhLoEaatzepY6MqtPzo1CSgaDeIU7CriuwyMemPXEyavHiDDx7RP1XFqHl8RvQL8daD911If3srQm/OK82q0PEGbgl0MYr6E81C6SHPoHGaQDvshODUMZODhF0u7wn0o1K3hkGk6geMxjGIUZVeqqN4rfwJfhM+wWQX8RpeK4UnvRZ72+tMHblqhluBT+c54dgDJiJzlZ+EM54XoKYxqnC06cCFfpbNFyRd07OJCe19Q4HVpGdWQbTXWu33MOkJdb61Z8+JalWi0bffqpdHjoe2bdXsZK+ZmVC0FWzmdD9dnAvvgibX/6s4bo8qGVH/zASlsPbONWwX70u3N7992JjmPLlw6F2aBfUxaz6qOjHemiKbtV3bY71Tv2ZuW2PcyuWUEs8S//9BP7sz/+2EqFnP3kx2/Zut7Lji3r9+9ZvrbqYfy+3O8MiKIou9exSesoOKjjnAAgOgHou2MZ4+PWvuUbKq+65jIJrMA3RnvPrTxM2cbtH+p923o+GLjjY9kdGiNEuPlEgvp5fPxS/Klo5K2Bfoiwox6eMFF1IEKRiZdsfSM476GF9qHq+cry9ao7BEKdJpJtbKsoG0rPhZMqEZ6EbeVOgzDmw7KHY1/yEPd3EgKeZeS7s4DZ/pn421hmZl+02/forx//+Pd8N6lYHwpJPkXH4n0kkyW3DPwQBy3P4xwj3xrLHHBcpEbt4DSTQnTiHBC/AU8T5wgMBiZedMCTpgOPNEAfItqICCTXTXTgtGv0n3rS2+PclrWymyrjbP86TxMPikbE2Q4NAykc1wYNnqwGE7PdIUldQnn6huDeH8LwCb+PQl6vDwuDU515Dmgos2My6kyMKEXSOJTY1wXwljxuCosdkPzuwPfFIwG616MDqjVLr6ypLWIWhwfuFPG7z5R1NbiATBy+68XWbQ2csc0oV8T6zUHlEjFB/3TDjN9NgYHNWqU5yygYDK8Nwg+K47fSLm+Z5STkM8OyZVG0xhLaR0M7/PypvXi6Zy0PWRRDGEys3SLT9MiKlaKYSTBklgJdqD5ezGQOowgf6r6E1iPgOcJOoZOrQGzs5Ajl3hRCffj/m0DcskVInlv6Dhh4NJ4zam9RSjRrbZMKwaVwk2oztjhuCHix05mCdB0pFAsvdANW4FEwS8Az80sw+XKuZSAlNC0hj8c8NoqXguqdq65Lvkh5T4TS3wRYl4cgBFC0EWTA0dGRPX/2zGcqUU5RthCsJEdEqHLfyxcvxH5PncM4MZiBcOM1QeM5hLr606OTBOH+5Thnxoy9sd24x9AVLjGKp4NWwAUKLnRw0Vj3vozerfEyKVR9S6hgNNPXFzwb1ddDGNVWMjTH4MoOSvGJIS2+Sh+7onsNuRPTVwIn1MOTRC7rO13Lr2z7rA5hjTGkZcCirBFFkYyAAFjqgWLnu0QkQe9GafN6Jt8fA3VbOA99wmvI0xFDvrHlBtk4ce4qwMjPlqIIjwX+7god772BoR/oq26jw2fC/ZK23BBwdt25vW0b1bx99dtPpASa1e++Y/d/56e29e7v2Mpbv2Prkpt33njLHnz3B1ZfV5+o/UcHB74PfVEK+urKqtXvs473jqk3bTM/t5rGbpb120RhyIhUR0uhbtpknrPm/tS6X/asfZyzFmu652l7Uwrp9vu3bPth2VZKGXv8/MBevHxpx3svbP+4ac3eyDORs5Uq+5zDG3vZmgz/jDXGB3orYfky+EeSo/o+lKI6H3Zkjor/p6Xgik6JCFppNFzBbqUaVu6/tPmo68ous8fMZmfFy0ZZ9b3GT7sjBXcysnJj3QordzxRrSjJZ6d9Fl/0P5dRz64JBRlO+YyM2eqGFbMYpDK4C+sqJW2F3q6NhCsiqDrNYzs+bGqQ1SxXW/Os4K3jQztqytiSUtxpHVv71Zce0lySbuFjX0ZMVopzvZSzlZWGb+9XXtu23WnFhocvbC56hxcREpxVf7KDCDwLhyjn24OZ7e3t2uB432nGs8SPpuJjHWMXBWYPD6UT9STD+4ORNbt9m8pQqc26vkwjN4APqc+kkPf76rdW0yMXwHNwIMJaiCQc29pK3SqlvM3y0h1uv2WFN9639Oa71ilu2RHLJkRfaRkErEs+HXLi4ZgMGoajFNFNQo/6zXmcxm1OeK2m1R5dG6TCuvC8ZOE0W/K+deeDjPMps4wyhljckDfxlBy5Q1QG5c2lI+t95BvAYEInZO/3IXcSGQDAJ2iM/uJCoD4R1zoH8VimDaEdktcnDRIPmszVH/omnjNFlxXeB9KXnjz52g7292VEwbtCGfQRW1gSuk07gvGmQ7SnL2pj0KmoM+2bZKQvYujL4I+a59ecNsmXpHPUm0s4eirVqss4nAdh5llX4eV8o0ieDV/8HH9TuZKNZJgf7b+wg94jq9fattGQkRu/cAkw6ZfaWLPiD36oN6St/au/tuHujtVzsujZPrXds5F+t371R1bc/e/sp+9/Zru7WfvXf/ZdG6Z+as923rZf/ypvb789sPc+eGzl2ku1RbxfOMAoHx7teFQUSQ8LdY1JybWKcFFRv6f6EysI/W++s27f/9Fty026tlqcWW193Ypr5AoS3SxxBABuKLd2XW6Q+ydXWdN7zxvVyKkRyRc1Zgr128J1WN4Trg2tv/vEE4qW3/qezWSX+dI59fPw4Im/N4fTADmkfh3uP3VdmEgCajTtHhlL//Krt1Um+TBwTuy5DMwUano+OCC6Lz7UzTOrvvF7/m4cDVPyDQn3yCwfMwIM8VHnwAqrd30MhZPSP3xJI321HBcTPTMYT60/z1qv2/MoA8Y6Ok+3N/Soqzt37rouBH+JnZN+H7lb2LZ22Hf+1Z/qHj3L7lQcRB/ALxk7OA7Im+ATR9OR5acdX+qkYaNzwVGEjuIOY/HxkdrcN5aihWgsIhVwRG52f+vlvcy+YZ00SajP9htRU+QSgQ9n/pv/9n/ryREB2o4X7oT4l8Di+fjecF4kjjFDyL+Q7mtpLijnMjgtLwEwVVWZEEk3ipcQozOJE4YTw+nvxWvn7hXBMOun3gtt0Du9FlHb/Aft4vAfi++6HpxrG8C56IjbfxYP/I0P/g+fi4Dn3BsKgyPBin6TnI7B4QzP8XkF8O4lBwKOXTVUmKU6rcBEcLwk77sAzrYpAZxXuT5bJsImSeKyci5rM/cTFkQZ1A8G4Kf5LHvnhSA64jPohXog9Rbg0nosgIvOYcZaH0qJ6Uuw7Rzb4KhtZIS+/Z0HVq6XrNVs297uoZTKdbv/8JYVisGbfRHQjzMpHhiTmRW2oYkYWgJog9PoubbrWSmGnMbRR1NgGHyCgZ88ztM4+PVxWGHG4/Qd4S0X4IWxKaXKEyNq/MZwXTzO+jJgqC+7oUSw+Gzyd/L7VGN52m6GdXhk92dMWEEMl/WehMye1mcRfDZWDJnEboSkXQaezVfGO9l7Y6GzCL7FD4ZUtJ4uBpRJF0TCE8ZmEni/GzdqUnHj4Tnex7tYq42H3NflLYKuQ0vc4/v0L+GdMTAGp30JT5UVwuovB5Le+X7IJJHTs/H47ko4otTRC6mehK6Mn9U7D8Umil4XBB/XWFvL1mzMFrD+uy1jgP3Cc8xmiK8QThiS5RUcRzgH6ZNp70jGVaB7H9tSEEKP63/+YaiqvdnqOgh0IY4S4/hh7Mi49lkFFAYpHzgn6GM3rHW/J7xj/CF4VQffr1v1oQ6ToxeevInnUUCIQghbQTEGRecqj7HDEgGcDcyqY5iDI6+hcBuSJCIvQ39hRDPzTf/EtOFREsIv/Dt2HgXQO+Bz+naWjqRkk9ARB+pi34kXMjviCbjg1wLqCz0O1Z7i1ps6fzq7AE5920rVkWfOgOPzMKwTjcpyoB9QqFRvD/MEf35aNOU4kDEW4YDrw4OvXRbhrEqC44KQUpS3RLupE31BG0mIdTLG4v7GwQRORUtJ8BwTejZZJ8ANkaEMWuGluHV+XMWJLL39tC0JoiFmsXhXsg+6MgR//kf/2v70539uH7z/vq1sSilWGcz0Uk5BRv1Ko27FctVpXsiyXCoscyFreSElA0jf0Z3K/R2/J6yfTclQFA3S92o3BhC0iqKZq46kfA80rkQR+axVZbD2mwP7yw937eWjp7YqA7S8dseNcRxew+ncxpJtJBecZ4s6JXpVmcO5cD0UDxMPIjScpW8om/3x3I1cFFa9TUNCyqueRyEm5N1DZFWXskzHllVliDJrHkJt82oz9E7eA2bCSaiHUZqeDNTMktMps/y601LMrElHoX68V6Pd5pmyVTOiJ42LscZgof3E5oV6MHSFf0L8fQxBY+qvNDP5wtnG+qbVVjfc4YGsTOkcM3bUxbcsY1cWaFvn6Xdm51Dq06OWTdIYk+KZGsMT1RvHPuuLWesPrbGFH3ryhHXLwr/BtxkHKptBibowF39i6UW+WPREZ+wqU6qt2EgGUmeet4NW39rSncAHBiSz/9AjiQ2dP6hfbq1UbE2kBQ8s9A4tLYNoJFrttY9sr9n37ddk/ruDYK530grCinm/1x3jX4BjwMdzmnX5KVuZqpxU2XpZGY3ZtNMf14goYAlCUb/nwin6E20tzGWwqC0ed6B/6k2PKJlliUrCuTC3ygy+I5mq9uGc12ssr+c8UWs2JHEVtflfIktY7kFyRM5g7DPTyrpreIdvBadzJDjEKTJhWY2ooTo9llFctn6KfAczq9cbViiXjR09ClMZWKoj9fExq3eAD+9LVRoHC2MYegcXOAHAU5YlQzKaWYpDfgnGHo5mrmfz7J2fFf4kd1Pql3zF81qc8BASIKsdRNCoImo3yzpkVKm+0OMJgHsdrwa7djz6lVULMsw90lMFRwAvI88XdSOKxe0wlUV+haz0u+xcGHj63LpPv7Dhi0dWaX9l2dErK2zesurDN231bs227xXs17+q2G8f5Wx31+z+nb69845kYJHku8gM8buuxkxHtC8+lG+sO/+C/nkvQB/9u3/1CxuJZ97drls1O/OlC0QYZJgwdBl3HlwfHbFcQO9SeTgNggyNeWroe79P43zcUh1ELyyXc37N+8V3WOY33H0qvI6seO9tezE5trbub2RkyEZb8ZJQF6cva/jdIa9n8+yqgCNo0PQyCiu3nS+QfwR5gQPB5Qz4VRn9va+sv/vYd2gorD3w9hNB4Alv1ZeuJ3FOsggnhI+FkuSd971oX/rDuHNkhQ22iox0kAiwK9nZZXDMjiiS04wT9Gvxn574KNsgBmyomfqedBr49rTCY09/R7q332tZV8NlIJ44HBC9IF1FfAIHAQ5Q3zJXcsEjddS/7I5AIlp2SAjRCzr0Xu4nQowlTVyPo4cYi4zd1ckrnS/ZUe6O8w2P2EkAkWnssABf5L6TPCU0HIWOv0kkxHBynr/ct3D4eQ6U8mpVyhIDKiiH8bPXPWI4813vwMiBED1ZojrnKogZFQDBQpg8Fx8xnJzjO8oh0Q1i+D5zrWMmgeLrOcXE0jMx5oHaOIZYGETncbUMlrVPP05xuOy6ytYbo+PsZxF4jGfdWeCH7orLpE9k5KWloGPYEBECkSXh5N74OCnngkNlZtbEHDT4PRmjDIHk9cU2xcc54Hx0L9/TGOr0hQzbZUAvJT+L4AnKVLcp0SkRcN/i+v+LDr8P3OEAk1EO3Vx4n/5eD3S/hO1MuM+IAeQ3pdS8ec9q775hTdHy86937PnTXfv60SvfXaFSDUr/ZeWnJSyzq+s2OzjwPr0IVFvVVYrBmQOHgBiZtyOc477rQnxv/MTpO87iKgn8miG8OPTu+ODDmeTnYji9xn3xs4u/408MrFnH0ZFdIQO1hLGYZmeyYy/6n1t/KqF/CYxlcLJUwI3AqyBq97KwtavAQ+QkLH1bvQXw8iS4CEJN4uAEfFxxfsk1QRh7el79c9E93xwkLCX4RuKV4IBZmfWNDQ8TBgghhS+gkHGdWTz2tEdpRLhRR8KQGyhJ+bwMAoyIaHZcVUYJwPDzHRDcKJYyhpEP6FkMAHfwiB+hAATnoc7pvcgMlG9PGuS4EL6cPmXQSRGKZy74HW+pFMLXhfZovSTKDspd9fY7NpahHc/EU3ZaBm7Iwo8BKP6j+nmSQOHb3yXw10Xg72OsoAD4bynv1VWPFAgRJwHiZIuLs/Lgwtvkhv3VENoMj5WKDw1ElaEe1FUd4O37puAyQ+UxGxy3zcHfz5dTJLhCST2cJl8DEvhUaT4+xVq838+AXkyf0r7FRIeuuJI4VGM8jI1vDsyWv31v2/7gp7/nyUyHUi77rf2wN/+xfkv2unNb78MIKa+R/VvGLNnEkTUyiIfdlrVV1Ra6Rv/Ys71jzJAYjz5D+WPMYBBi82QrUiiFEGal2nrmSKif7DWtPEl7zoKU3ke9ZmSWVx/hbO7PstFMes86g4n1Ol3rDid2MMJ50PLogXZ/ZL3Wke7XWJVhyRJKIgCcH8pAxwlBfTHWjmY1S8u4zY2J5Bn7LJn0XMuQDV90x1puZtgI2SfBYF/1IuM5eQkI5UWpFUKMXAWE8rMbgZ8TnYAnoh26k5TtTquW2fkr1U/jTddKRI6JDwgd1hvLWGYJgerryrjKmFVkLIjnCKnCu/AkHsWa3jwG2VyGh+QCDgNPAigDyfM0iH6HwtFI+JxlSEhIQuTg7MQQwKiFn7FcAQfpSOMWXubJz1Q+ZE1bGXclPZft7NjwaM/3ip+2di03bMqA11hUGTgzSEroxq3GPsnzhvPAIz2ZpQz0ig18bX+bbSvVL4WRDGhzYvB3sBQFR0FefRIb/ziWGHMsISDax6Mt9E6SJAqz7qggl0xeOCB3wiy6X9/0kIxaPeM8ww3YoFey7jrkL+Acs/Hh/fzWab1b/CQ6T2GqmSfiJGGeRyaolueAMRvrWPrrv/2c2JJwg3zQTz83HUvH8N+0Gb6dsuPDAze2eDboH4zjlM+2sjTI7/cCKJtrahr4ou7cqf8CfwxtjL+Hi7Qf3BR8mUtx3hOPobAIkMuON5zEc2MXiUWnAXrISDh+NXluqY2u3WqIxjkLwV4BYNDrUy5Z7v49K33/+7b90x/Z/uof2tflf2LF7/zEyvffsny9If4wsrv3du2/+K/awgPyd27vfk86T1m8TX3uiQE7uqZxQU6CbBWnb17lJ+qq5zBKVxpVa5TylhfuCrovW6mGCZ/EvUlwOpY8nDCJmBFPdQc9ubm4H0TC60WhjJF+18btY4/0IsQ/OP3Un3oXBvrw4AUdb6Xttywnvr1dvmfbxbsa00yq4MRYFSkjs3DYs0RQxjLlqC0TyWxkKM6I4NTH6MfZEEcohP7FuTDc/9xzLpRvv+fnKGfcPXIHAQ5epwHhI5bJWc5B1wJ3bItHuPx0HNLGANAgu7o4r8BudJ5AboK+vXz1wvZ3d/w770Nfip0G8ECcpiSpxCnruV76ap94G5Fg05HeyXvhX8hqIgfEizyBrRgmEcvpqc7r3SQL1U/xEkS7dBrx44yujY2UuHAA9YXwTa6D4vjYqqM9G6ZLdpi75Y7HM04D4YDnc9O+RyCw1Medqk6Yui/Z+EU4ueb3Lr8vlBMOFB46gJwEYdS+PsRl+neVmWLGUeVele+AARvDpffF1/gT3xa9h1wBQSKJaCVIUhMxiKGY7nMJx0Mp+fOYaC7GHRDX/wwk2nUedC36XAcohrKCsyD8XgRXcGWUky9CFBiWfajtPJesR/w7PkcdLvq4YrspxQfD80iKj4g6hmQ5J+VxJCE+nwSiIxCqY9HONZhrsp8doDsOjH4N4mTfc+9VnxOgXhpcl4E/cQltxeD3pWdW3F63yr1bVqhBw2Jq/bE9/+qF/fbTp3b77rr98Pe/EzzR4aFwXAT0pwTGTMpoEu/Xh6vrfVOgnRLV/rkIN+fPhafOHqefq+Cie+LzMGgYtwuNk0iHlFWkSK95/ggxeAn2iyAs6UBJkfC7BHgP74RHXQrLxoHAnxcjd0NuAWJjzx0IS579toFZXlfmJHhvAgi/eCtGBBM5D+KkiH1mEqNlCAhVHAtso0Xmdc9tIIAXoNBjBI51f5ftQnU/zzBjAM0TGRDPQp/WT7woqnPop9D3RBsQdQBu43PnIcZnuI4iwKnYAD0pT31A/TwZk+pDEkuvl4QoiktYBqL6oCxxJHCHguFK9KJRmwCPVoj6OQZXTNRusrgnIVbgQruuCap7SF5IvU+fw6hGeSN0/Rz4e8D/5XzwFKBtPXPt+79FOBkX5/vZ+xRevoAvjAJmlmY4ZhJ4vw44H+OVifEInrLZjN3/7vdtfWPTnj772g6fPbJ+u2mF+poVSmVX5Niuj78AkQezfE1jRoqdFNcua4Ol9aGYTkuE+apcKboYlb6rjN7nM3aMz6z4WOnAUhVxXBnJaWmKw3nFnhwXbNTP2I8e3rP331ddtu/IgEWczl15JHSdbf+6UxlFolvW02LQD9v7ul6wSZYd3YPTvDuGbkUzamyuUPYZa+9daFr8ynEoumKm9jC7aaup46AP6FlmonkntJ8vVT0BolQoXWcmuOLLAWa9I/3V2NIz1A2sEGXTHUoBl5HBuluWcWAYY5gfjIvW6g8t233l702V6pabDYQTKdiyFplRLuUzasuh7e7uirdLida5brtl/eMdd4RkMaKLDTcsMQxov9O4jD4MamYoO+I9A/F+QoZdj1B/kcEfI3Uo3oTzBz4XQ78bwpCJvsAZ4Eq7nkPZp959KfNjXZcp5/gDJ8yw+yygWueOVaIPxG/YhhED3aOhcsJ5Nud9RnQW+PG92IVXZv3ZOhA6nEqG9WYd1XVgw0nLJpIVGPR5lYmBzdIReFlpLsNNyv8wW3VDOZPSmIDIdMi+t8K874tImpOuDJCBtUfHvl2h8w/dk1abMJ7nHs0Q9DccEvEMJL/5+Hcdolh7OXplbdXtYHIggz7CGeMnAcgLT2RIP0TX4jsYa1xnC7rD0aH6eWDd0ZENJAtYlgLeucf7yQ/hNnrGD675eAslUkfgeHps7WnbXql+vZl4rE6fTLjpr/55W8Cb8+LRQi4UisGhLTwejV7a4eTQ9seHdiz8A7EjYmA9+7T1l6KZZ1aplYVz9T6yQPW6LhD5SmTp3Xdqdvfdun16eN92BjKo0RcwaNWPmWzHHr75yv5X/7xt//APWra2daRrGrsY9t2uRwRkxIMyOAJcTxFeovaAM3b6evzFC7u/XbKtjZLl6zXdW9GwOHtvEnxGXuN0qoMoX+QjDomAnBjgWTKge9wnI7wsw17jNsha4ULvJkpgsPvU61rYvK/rslM0dtHdRt0DN96J2MNJTz1wEjDm2VGByRaizcgBRWJFDH9q6hGg4lEkH3YHhQAda7D3ue5vWeXuB+L/YaKGyDNkNr9D5CA/h14GyYBP9DLoSu8i4iC/sJUw7ZiqjBF8Q/wUw36s8T0U3ll+/PFHH9sXjx77dtQTlQEfiZ0GOConouMRkVzC0UxtoU39uXQh8QN0Jl+ioMPzLUyHnqSWHRPgMURfpCd61kqYFiG5rA7widEPPxrNMxpD4oc8ozoVhgdWGe5KZuTtMHMrJCA9A3OP1PHnia5KRCq44yAQuP8+B/Eg44aT7wIG1DngOvdJQWe9eggzvVgpvwn4u3VAnJlGw6ZHR1Koht6RF0N07dJ7BMsu8z4psXO21pECnGKWXgoG4YAp9cysM7Q02yVZzjLzrJiBGDOetQiob3ycg4vOO1ZhtVxbdv0sOOOHaUcM6krgvcIf+SJ8vSQzejFuuOYMSOXwPfpQ9kWHP0ZeC3Za6Pds3myKYeucPuFiKOukTA49d3JwfhF0zkNzIXrV8cbA8ygGKt+dI98AvH4SPJeBs9Or6AsCy82t8nBbCoCMpRf7dvzJl3b80W9t8OLYdr468JnZ9c2VE7xeCeBSyt80UtKursPfFlAPsCKBLWWHvw50NX1CfVEOLgGeOT3C5zK46Drn2eZnItrMNE4T2ECfJSmT2dzAno4/sZfDF34+CeCTGUoXItfoE8KaMRzTUSj2MqC8OeWhqC0C/adjqVcfI1SKD1m9vwmkJIivQKVDtqLxzHKAwcL69ksh7F9fF29GkeuSJ0YQ+npuNfFRdk1AQWa7OiK4iD4oohDh6FPbycaOYCKUnjDTFSlK6HtuZEW8gvtQ4hwkME9A1xkHMcBfmHXAMEC5uTZE7zkFfqPcqGz6SEokaymZ7UeAc78r+BilXF8ChNzT5z77wT0q0tvAuF00/pO/qQvHBeWeh1AXNViPnC3XHRxlyU31adKB4ftlS9kb7H4ZnTmFNCGkavdigkSHk7F83bqdB8ebnke5+RuFc30awCciZPCSs+Km7fD1pN4/p+OVWaLB8a4rrk9f7drHX+952HV17bbViSzQ/a3ewPpodgKPZIEngMdsyQbNA+kYTSs3SOCVt2mhYUcpQnR3Ja+Z+Rr5OlM9qY+MzZJocmUoA3JgeWmGqWneujKkPv34pX360qySGtnbG+Jz5VUpeho3GtMYy+hn5dQkrPtX/UkY6NE9qk8lM7VRGuVTxusQo7EkozPr9/j2f2pDWsa8ldasXi56MueUxhkh76PSlvhqxmrpoXhByWp4K0orHr3AzirlStkqlZLqoFcxO4g2O5YhKwUbo9lEZ72JaBglWDghiqhIpj4MN/EFQuSZGW8WHwpPe5buH+pMRofa0N2X4St6Es4IWSeBY/NozwbC91Aa9ljXML5Hwu9AegVOhokUZY+IkAGCw3MgxXpkBcsPDnxJFU4CchcQ/UQyMmgkzLrrnaozBgC7wrBkgQgCnAHxzKHPDvohfAvHhVlfQ2YWjH+N8Yl4mkcJ8JyuwzOJxIA35KX/rK+v2Wo55zOd3dK2NVN164nkjqc5Gc9Zd0YUZeQP1Abk2VAG8LPxK+vLQH81eSUDHT4pPU0iz6mfPtTvioxaXbFZruKGsSdFzGZ9GYZHDgjv7Unfvmw/tqPBnj1rfmKjDMvQ0Kl0n/qJKIYxkSYqB30FJwd0QQTuok7Hr5+3/6Pk7Nf20eAj60yFb4z7WC9IAHgJu36cHYvkwGFJSl9G38etT+2gt2/Pul/aPD+zBw/fNLayg67Z3z44C0QnKke9pXeFMhZH90Tj6LP+Z/bV6In9RfsvbG+05/3g+Xfo40KaxTNef/LksHQ08OZkSboqPM5kA/zm4Jf2Yfsj+1X3Q/uy/5VfJVHnSGNwnhnY99brtlGQXJO8Y1IS3fR1kr3XKlP7yQc9y6pOf/5Rw9q9U5vDcDxl2nbr9hPbuPVMxjJJiqWFucHe98iBjGQwdACEPoCX6JvosXnQtf/3f/c/2dHOjpWIYiifzrKHdof7Y8C+G3c0jtGvyjXLeRRDoj4RYACzwwHOgzy5SHxGP6qD6A1H3eDlb/168dZDl0fxtZ2DT+3l4Udut8QJDHEyTLsswaj7Mi4cqaOjV2rfikcxQIszlUkyxFx9UzgPfAt+O9h/5vkT8vVbvg0ygINg0jly5wLvoEvAG45cBgm5gGKdg/Me6QhPcgdJAqBftWE81CG9c6j3dcSuSWaI0V8qFa1Wq4v20pIB4kks8ZpMggNhSKQBOVKkr+q9OCZICMsyMXZQgP5ZwkBEArKAqAIMficf1YmoACIPSEKLw5IIk7nGcXYq/qV7ejOWVTGJNrbUZGCNedPWbM/GuZIdFm473zsDUZkFjddxpuDjnZ14eCHOhCVa6rcDbuAzQDrN6My3BDAmwsDKaghLFhJK0Hk4y8TOgSM9fL0QIHARXnr9tqULdRs9felry7OEk49EPIdi/Ltzyx3nZRuWxEgJUbsGWgN1Rj+ScFWFTsGVrqVlXAESFCxf8K0aUdoWmP11gPfGQiIlJuPbcbYllDQAvjHIAJmx/pKyXqd9or25BP9U9Xmt5wExzJQYJw4Rjbjo5HKA8V4HpELY8Zds/5K10vaWzaVIzSpF+yc//q6ULDGnZfR6SdHQWZZlQX2Uvhsq3xhr+pM0tq4NMGFnxHrnNfFLXaGR2QiGdn1DLhZul0ES/2e+UzfReFoH+++6ppSAmQ1tKGVrNGb/4MV3iAmTqRcPOjNqV4CHQUv4ehjdEkApGjV3LMvaucj7fV0IM+ti2Bhyy4C6+1i8ZByjQdLnEihX9Zm3V/ecM2qvAPgB9ESSOJYcAAhl6pWVkOU6B0YECidKXte3YwwRCvsHBx5KPJKAg6+78Jaw9FkgLy0C2oqxlawfCo7u9yMGv+/ytgI++0LdJej1AGfC3+hZFA/Pg6C2UJPi9js2au1LgbkgsR/8X8fJ2CJC4qR8Sk/5jIvPaAwjo1yKSUja2Dm578YAP5Di5DMiKBiLsAQfHpaZZ2mFlKQFYDae21FiAl4iUDkoaaz/ZkbndSEn5c231vJw0gW4Zt99K3Dj94Sx4TOR9DWgvmZ9b0eKKcbXT37/9+x//3/4P9obH/zYqtsPhUwZgTKuq9WKGzrQdr/ftdb+S+G+ZSWdq6zesqoU+yyJAWu3NVzznlywl5bhdvzEDTbW54ecBKJF6dckcGMaf1bOatyN7fDxgR0869qzl4e2s7dnhd4rXz7QT1WsUpTxnk/5um+cc8z8jzNFl0fwRhJmYcCXZATU1rZstZSR8tj3MQp/Q2FOSYGsS+as1CpWZN2z2gEGMBpZUvPcbltZymolLRoWbqDx444UXtEQs10sBYDeWAffT0uJltFdnLU9h0BebanVV6xcrVlJhho5TErCBZm8WWNfKJSsUpDsXL9vYxnTqcPf2ujwuU1kILLWfa2sMTcd2W5TBvVMht8MuSjlt1SyPGU2VJ4MG5I7wm/6kkVj8WxCf3u9TjA+RQuZMYkcQ14AHCCE39OngPMw9T91gi9xsO3kGEeIxgOz5mRNB1d94e2op/pkN2w31ZBOM/P+7OZWJHNCZAJkDsAPk5MG5J8osqa4+cLm3QM7GqXsyfHY9l48tldqH7ODPAtOac9qpmr3i9+3Nf19s/Qdy7keiotA1OpRCcLHfKT+1TnxYtqEE2MiPBHxcDICdN9aYc1+d+137V7lnv29jR9zMjr4X3+90uE3YyEzUbvFv0jiyEw94JEJjA3d+y/W/4V9UHrf/qD2j21F9RPjsGlOf+OxI2ApCricezRZXPYpZCSt0/m6/WjlH9h6bs3eq75n9cKGisjYs2fPvL9wOLCuG4dMTvRHHowzZdFI3YNekBW9/rT6E/ud0vftn6//c3ujEIxI+jd84ftp/dyABo+LddP988q6/eOVf2r/OPd9+2e1f2i/W/sdv9TV+P5t+zN7PvuNVWs4blUf3Y/jLpUv2KwlfVmy7yb8h/5brw/sD390bD//sGzPdwtqc7JOyByNMXZREV0QCTASXWZZqixaFpLDbRGc6Fei70p1Zv/1f/lje+v772vs4exOlst3ntVf8CzdfHR04PIrv7IuORKM8zMgGsBxjx6FTpETf4t36wmXdV324eDlI9cLq2/+wNipgetuoKve99Ob9t2Nn1i+vOl1dYejjHyS+iJD2Sp7dPTcHRfpyLEw7YmfNHetuPEg0rVCedzX/PxPRUdrVrn/U+9Tdzoc7+hcSWUGpwP4IFLRl7fidE3odMhW2ozDPY5MOAegU2MWD+k8rfHe69mXj5/Yyuqa77pDFGbc5Tgn3cEovjjsdyzT2bHMqG2DbNWjhqg3DhR3puk7OU1wuxGJEEa3qqx+xpE9JC9NRLOMgSILmuZj68x03s8yjia2Yk3bsCNrpjZsz7Z8SRbVietEtE5OvDPvToNSSJTq79JYV3lF8fezVHQRCJknA0rgzCPxdylwPwJSAmqGd+2kVjp/2XEJnA5qMWwJA2dSeMojBc2ZenxLsm7LyqUf4jpdAQjF7FTCrqNBKj0vVZEwkQAbP31h/c8e22T/2Ib7IuaxBse4LGErpj6PZlOWvSM679fiI1w4+fD9KuD5mRjl0ndcAI4jDZhUpSq+ImYbRR0k+/ciiOucPAAvb41s7GObHB+JB93M4DgH1FF0oxcExnpT4HkZAxyv7XygjBLbYTFDEA+7bwbCkhSmrJQ9tY2Qz+HECumqNW5tSkk8z4SSOF4Kwnv69h2bHOzf2GFDFI0zZxnVNwYUzXzeZswqXxe3UZ+yd3k8Xq8LwkI0Ji6GZdcxwBCcHjGEcRjORn/VBDHa++UNK6UGtjd4aiMUzRic9gayt/UsntZLwEN51S4P2b1wHKk8lGYpWEmF5Drga8bVV+mChOoSnsv6ei/3IkEGMEalMHrCvSW4SsJ1eMFZOL2fcN44dBQczgZRNuGIJaAcr62t+RZvvKdYLLgg5XsVJ5ieIVrBZ/LGE19DfG4MQD/CYVhGEIHTFPVYUnfaA84Xy+G3rjlepbD6cgOdY+aBMX+SVA8DWv3reRD0O1ffckPBZx6WAHTga/1xAqjfeP0Z0IkQGaA6c3BKfcN2j8xyuHNnAVAezkBEQ0nnifN26s5smzubLoDonTF40k8pKYuRBRfSgc77tlfCzxnnzQ2BJFeekGrRAUM7dDjOF/vs7wJA2ox5aE307KeEU5xdjNXms8/t6OkXNm7uWfMpYbE9Yz9+9p1fW1u1Rr2mfm7a8aun1n71lY13H1mmu2sFGaxEnuWmPVspZ62+eduX9ExlMOXEvzKDY5ujOEtJnKQ6Nkrv2jAjupHBXZbxdrQ/tt5R1h4+fGhvffc9m9RJ+Ji39em+h/H2pqGPWTs/KzSkOzWlBA+t3R3JWFYdNQ6bInGSow7mJNHK28r82EqVuhV1pGRodvoDG2iMp6eDsDZf44TZtdZoLlnGjGfGRnl2LmjKcCLDtxRj9eFQhgFr1nEQMKYns4wV2YJRdE9iRecZonuSLRYqa7ZSr1o5n/UEgzbpG/kECLWtZSaITptVtm0iAzfTee7bvx7159aSITZoHzsHqK5t67hlhRRuBRlFMjIKdZ2rr1hR9XTjsqAxSjZ30TH4ZZaa9vUYOjJu2e6PpIE49diijDr60ioMSOmeFdWPiCmp0+4M8t0h9Ha2NWQ8QbtEiLAUZtA6sGEnLMsqyIDPZNPuMI2hSFnIZMkaIrPqekVHqv/erOprl1fSQxnKaStlRGeSa+SYoGUAI4QWMRWQFZ9gdwMc+1m9G1wQYuz8dXqk7znrZ8OMblZ9SOJBckHQjyydmEreOW/V/YusNCU8cnrO0gV+6wefnNpDpBjhzH6eeohWkPesi/axzJihovqP6BVmXRk/4Ijzbvzoiydm81JOAbQWTbyJdfKGQ4S6BR5BFfnL7G14AaAycQj5O8JvOB444h30AY4jf7/OeysoMwn+DtoTnYcOSjIsna+erSHbMGYqRRl3U40n6UTiW+RzmpJ/I3tg6VnT9R6vL+WKdlKSe0TrziXr5tQ9CQtVWYRcdm4P77Hd6sA+/qpgzU7gQQ48y6F2zkTL805Xxm/FddnYqbMIOF2ePHpmf/3zX1jpTsOKjZAYcBH8jPDGFqmT1qHQk7XCKokKz0eaIH+I5PLJEsmKLImMk3qU+OWkfeg5DXAq1N79XaeXcE11F58isuA4M7aDHEuzQlLcSXvfHQY4vNF7cHgzueNbIqp/keGerLi+rvKgU2h7Kl68Y63HP9d9Vau//fdcRrOzA/ltoHcS/TJmqZfvwtA+8miFtHjESdu4NujqHMsZErpHBIGewr30KDQHvbGj1K9//Svb39/3a+dxJVocqVzx8EmmZoPipsaBRpvGbwxEA5XS0FDafOeSRBnscjJnbIBfnacWOY0/atQ92bJV2BF9VkWLDTuyQ1uxY31jTAAMHZa78YXdSDyCIR05Dfxd4mXqU7Y1FZePnloCNM4bGP9dAlcqoCIowuLjmV83MKPyLjy4B06h78sgvg+Puc9gxsZvBFyLQXeGv0vKokOXQWBkC9fEBFAKpsdiCqw/q0NkUjR7em8GFErZXK15hIV1xDT2JRgGGkxzlMOYOZ4eSVh+Td/9A3MLn8tgscwrARyK8NNiXHjVls0Ax+90Bqvy479n6xkB5eWlLDdWbN5qekTGN4U0y0R4rxSGyyDu40WgPjiuZiS3RJG+qO4XgNMZzEE07Esm1P7L4MpyVc1pemDFrRVZVxLok5TVZEC999Z928RxwEzIBW25EDROclvboktCm27gAFDbSAqXpk3CjSofXbge+AwMeIkNxAuB9py2ycfhzV6VgMsfhF75ADL5/LuvBUYAkD04EkrxfeCaNcOwmubkhe2OntjImS036Q6Mt4gXLeMfSfCM8TIkWC9+oVOAqoEr6GqhPKdLFAvhddm7phIqhF+6R5wKLwCz1D6L5IJyOXifyUD0yIgFw/F1wftehxvwUb2JNqjI+EEZYebNw7cHMg5R4nQvyje8JG5nrMRxHB8fq54kLit4VmEcCo2GeK2eGxNZxvsEbqzyPXYc6Dt9TUgpURXUBUNOF/xyoFfxAmbhdS9GO2PboyH028eC7mHdMs/6OkrVazpAWQ1yi78xrWekdKSoD/UA9Aw4iOvlCZN0YDCe8A1vL2WE32EsUF5UR9WHyAZm972cCLyuet+0jxMi3AtQPvWCf4dyAjj98fv01AngXGIZGEpZXA+AtaMs62BG5jrAO2ijKzzfgJaYyWHm9ryjhPrTT8vHw39qgH8QphtynwRlmL7wnUXyZRt1Wm7cdQ9eegiqkBWNvxD8TLJBHAAkEOwd7li5Vrfa5l0ZjznfynRl647VixkryMKvNtYsr3HfzG9Zpv/KyqmRDEsZsisY1WkbztKeIGvUHtnRFzt29PLIGqWKfffhA9vYvms9KaL5UdNWreWGMDkGMM6HGgsDZiplNMvG8nYUyGsg5RM+4UnwZCgVijJiMwMZ0DlP9uWJG/syWolC0fiZqE3xnDXGAQZtaxpyaTBrRXI8DNrBSM+I7lDYyeI/1nUP65/l1NVS3Cdh5wI9KHRpLDDppPLbw4mNuiFTOskQWW7D9oAz8bphXvoGyxo6L6zZHXjir2wa4xmjVfgT3ydhHdsTEto9Hk99P3TajzEOj8K0nmVL6jPJUJyq2aIdT/NWmXXdKQC+BmPdpf5kecAYB4gMZwxTlmyg0EOjTOAwKwgfG7BGWXWtlEtWzqetlh3bajkvg69gGfU9M4qMHXgfQD3SE5YypGXYE5mFPBD9DGe2c9S2/fbACCypZ4YesYbDIyc8DcixpfGDQTBWvzHsw6w7/E99qmvOdTReMSYqU8kJ9Qc5I5hVdBbk/EJt0L2+fWZaBrB6k/uDaX8KGA709SRyHFBfHEW839+jqw7wBBwmOBMoCQJznqbyeK+P98AL4XVc5jcALkO9OKhFyvuuPO/6O6DDJBC9trm1pbL0fCgi8FyVG9c+LdnJN3Ab3xTuj3gXL1wCoS7RNfi7+i81aIbyE+C3IBM0VubSIXAeNKf7djB9Ylu5md0RX8/p+SQ4bysWXc9Nia5SogFvLeMOeXMJ8L5ycWr/9CfH9tuv86IR2SIgLAEYxbOexqiM+6z4QcrtlOXtZG19c+fAjg+gf7XD700CXEvUQEQOOVh0MI7zVXIHRI6cE1C/MrZ6MvLF33Jsf1qpu4xN3kd01vB4R+M0J534DS+P6/QLDnui+ZBxM8mrPrxioPLIN4ATgqWCOJzFQ7kHo5/ycSSAe+Qoyxhcd+NdrR1rf/WXzuMa3/2D4CQQfbjDWn2ZU3lpjXsAPjPpSWcUzz2zJSP1Ej/iHchK3ncO/N5wfiLaEqfwJQbFQt5+93d/bNvbtxdwJRBtzsZdz+UwlzycZBoy1jVuGEIRPUMXGOy4zXCsuYMuKientzjekENRXdkykciA0dw5n59jjFZmTR1H1hanP0qF93jpelEYDyGPCs5OnI1T+Fz0nuBMGPmytaHnnFkAKnHSuOT31wA6zkPixMQ9Wd3CgLsMLnuv15GyGXgoQjJUyaVA40P9oxtfA2IkOiIjmAv904KY8N26ZbdXRFAisoHEVK1mpQd3NUDUNg2+KX+Z5WxqcO22JZzIPqwB4Z13WqnF8h34HZ0/e43vOhd9lkF4dPm1C0FIImrDH8bzfUnfXKdsGGFmdVWCQfe3js2TG34TUHkGUxI+L1qOAju7ECACGR6eaZfQTrUvxu21cUUdxNjJQo2D6nUBYRDk89hyG6tWeXDfKm/ct1anZz//4597tMq8SxtvRriMgWxdDADnT6SEXBviQXJdXCTBx9g51nEONEIv76PXgIvGQAzJ6wg6nD7wCUnj6OxZoI51KWKr7qjS2EXhEM0guEi8w0z0ZYCCjKBzY3GZMAGEYw9zx3CAwS+CFDIvQ/VwQlkAQvZ8Nk4Cbxk+URIo99KIA5XLdQ+Dv06fUxZj5TKeDa5UL4S3XuCnUHo4POGPcM8WaY21datv3FJxITEimYHDvSkp11KqpNzAt0vw8+j52LnA+lu+T1m+4E/pteqnuD0xhHWH4EA8Q399F4Wo7tSPCIAxiRL1caMbYxzjh1LjsRC9IdC2vseK5SJAS3q3Gxq6h/d5hAHjUDgJ5ek4eV68FsUEOvAoBd6j6/F9DtGY8mfiluosM5nFqq/BTPYb6795xme4EvdfBjjy2bd/wjaD1DMCclqQQGqw8yg6cw2g7okyXgdOZfxC/fUz8Oj4+t8xoGoaR678RwYBywdYupEv16xYX7OV22zxlbESuQ38nqCgjaX84gTKM0sms6okvK/cfcdnnBhLhK2SDJP1qhjmJCScZYrWkYE9kFFXmB1bPs9SybkVfeqdkPu0He9M7eBLGSt7B7b34qkU7UEwfLNl62bqtp7teJjrPBtmE0mK6GG4ogmiIWY5vWee8TX30rplbE1sLGOkPVEtu/s2wmBgZp1IOcka8jSMUbI1LqH/InvWiV/C49hDf5JvWMM6NpynVU8MxJlHI5HxnyUHOY19xjXvmYru2ZMcxx3ynsmCznBuw27T2s0j1UNlaKhjpJL9G3mH8TktrFgvv2GlzjNL9Y98azIibgrkoZoPZIzoIdG7j2bxad5PbgEMf95b1HU3OMQLmMln60HC+lkGUBw3fZi7IR7NCBMJQK6WwHfUP6L/eAizlWwcOeWhyFLuQz4K4ULfe7OMjYdtT9aIgU3X4Shi00Dw4PlxoBHRDMsUqGN/PLVhr20H7b7tzcUDRF+dcVb4ED0ho1SWO2zc/SH8yIjwaAPeGhnzKPoAWyNitJMYEacGzpWZ6uWOAwG1ohx1Zvit8ql/HEUQAN1JzdabLga9lRcngCRtaqGeFa+cShcTjfhNKovyMGqgC4xz8Oe5Fhy3shtUf4rL8xwGVXLWWuBjajyx57tNX2pyCmAhAJEXjLU4sRvgW9qJF5OoED0qCSk65xxQX5UvOg08+hRU/dAO0VE6VZQd0LPO5IkdzT/TY+IJoo3FdwDBeVCgMmQP9nHl55e9fgFyopEff68vGZu2r3fy1hucPsQ4mojHzPRK9MNl744Bp858NLC7t1ftH/yTH9v61lp0BaBMNA49HzsNZGsxQZqtr0ieQBtnK4sjb9w9dp0lWxCPI9LAnT3hPvqLxIaDV481vjJWWL/rBnoM1AWnAkjI11Zss7xhtzJVS2vMY7CzRAEZG5bWaaxRvugJG4FtdeFFvm2i6y8y3tt71n36Kzf4g9NgVedxELRc5yJHAuXyPl8GoTJwPGRwPERjwUHvHLV2PdogTEKd7yT0mUxEO1Afx7OnT+yrx49EA+Ix2FsxMBZES0TtqSJBLqcrUKnjKBTAX8ah7Ia5dAvqKFmAw5r64kgoaMzDszwKSvezhSlLtNhykYgwgLFcmTStOj20UTpvh6lt5zsnoOtpnpsOnP8S0cARRyCwTWl2OnRegfPN81BFj6oeKC4JZCz+jgAyugm4slJrhJ0JFowvyrqsPCd46pA8kqDrHoasgcm2iamTgZe8b+GZSyAoKwH4Hh90osSeTYtC7HbZbFXKaVUKXUFI7Avh7A1PZIUYxviYsCS80SKivgTYgbqoRThX8Ggl4cw7YvD3LTnvlMT/4bMIZ269LghPrP327SZvaBjH9Tjzoa/v3vXtGedtQrZep1IRUDeWCkgoLG7NeBXdxIBTyWcaiYBYQNBZ3F4M7ByBAyFesnC+Xy4BSBanwQk9onSlrLO/b0MxrlFbSmRVipCMndExSdyi224CKhvlh6iRRSMvxtPSD8+RC0JMIxZYNwKUJBSk0fgcbimfwMll/OObADTG/xdBuB7ADTgcTjD5SwQnUQcVKZvpVNMed39th+N90a1wwnozKcJLPcsJ8Gy+A91bSewrvwDgeNpruYA8yc6bAJ91kcDM5AgnPK+UsQRIWqKEC46FZTi9Bj2qDjiXXAnQ/1cBAhUng4frXwCe1A1lX2NksVooz4Q+k8iHGaMsAlf9wHIEZtqY/QSgEQ6MAmaOeI6jVI6Wogl8Jk/1j5s5m6A068sJvjHIcczIEFB/+1IDGQoIewAFB+UApQBaBceulOLlvwbqHKAhlCyErBQVQiPZQzosP5Eg1Ts91J96LoLa51EMuub5ArzujL+S6o1TMnaMqr1qky81iCpGPXGGoJAlAQWJMqCd6zYhlK9jodGEeoKf4fHL6Mz/AjcC9Wtn75l1Xn1l/f3nIvmW98vag+9YqtywV69ehf4UrbAtVr4ifJM7JVvyWfTewQvnwdn6hifvmjz90Aqlmgwslp3IXC8UfdzMKluimaF41UsZz7u+/aBB552xPXuGhlK0d+5vWU59GRyaQ42TjA3K2y6KV6b7MqCGQfmcDKwAqxHPIZw/L4U3V1uzRlEySjTH2n9yFrQmGo/5qjUyQ8upTijAGObTrMaTeBYGalqKeq0UEhn2pqJLtX2Y1XiXwZbu7LrCWy5ipCJHux5NgKHNbgEM8eFMuhT3qG445Fi6gOORiJQ8yx9kHOQ0fnDMtViWMMD46GhIatzVtq0vhXtj9FR8fG6l+qpVpG+WZRjnZIzidCNvA0nCqqW8vqesP0fJFo9SX3gIuXgijhw341WhnMYly0W4yeWky48wZvgOn2f3I5LoscMBEO4LfIzlJqwNHqu+neHIDgdmB4dHdrDztb1ojW1XbKLfbXskBBEQOeEUXklGdnjfRiVvKwUc2im7sybcr67hXrDMhPIk50UTRBhQJSI84ggB6k94sWrtRj+4JZ8FUJ0cuZ7Rz8ioEi1iDDDj6OHNCYBHARgbOLTHUULMRTjBCzwW1Oi333bCk/kbnmPiDfr3XSSGHRvnJFt0M+/ifFrGD6HRJKuM35VR/+liwnGh8+J5yGNwHNfI66F+vkp7pYoz+LfrcMhCGW6STbT/TBSDkJZm+82TNywA43gB5iTylkBymVIo2VHqSPSzY7eLGSuK7oWo6M4lgG4pWiIUH6eiO8WvAaCpmJvY/e2xaCtv3ShJIrJj0pL+LRrJrUQG9CUw6XTsePfIfvXxczvssC1prH8wpcJHv4Uzon4Y74T656o4A5boKboP5wLLz8i9lfWcDtFFAbif9JvWe4pDJXO6e0J0E9GQIxwC6p98fUU0Mrf2cN8Oml/YRGjMVTdcVoblBcFpgLMGGsSoB3zJgs7Rx6P2vrW++JlPXqx875/48xACkQY4CTKFmvNhXo+jBWcEyxKzlXVV77R98HLux6FL1Cfy+LrQ7Q+s3RWdRXzCaZoI5v6RR2U4notRnfVrStSrxh0Mm6VdqfkoLCkSReL0C+MuI7LJWjE1dgfAWCOfhhGVgINwkCE/QnDOwZ+r02NbmexKPkCbt/XMWZqAt5Tm6lvdwXaMQyvY1J2TlDnwCIaJZEbgJYGWxUeD4nYGlp37BuCeNQkJD6eOEKg3nLyD7xdBXL/40H/RlQDumChL4db3ebfrjT25l+uXlB0DzCs+krDs91QIHs2ObVpTO6rqAAnR4q1NIVIIVefP2HGh1bW8hOzoxa5ND6VE7A8szdKFCOnLYPFdOhH9SZ7n+8J9CThXxhUAjpiNZcDCaK4LwlT07Sw43qs13/Jx3mGgMbv2DYA+VP96OD0Hp67RnyfA4M9pUAkvyeUYMZ6ugy9fbgNzwvkg2uWZ+LgKknQYAwFM80HfRgeHVsln7CcfvGlZMTkS51zmGb4IKB+v8rzXF8MmJC/+iCGJJtNi0BceMG3Go4x/nrgJhAQ/GtNqSxIXJ+9faLcD5+iThGF0U+Cpi+gvCe6BPj607Mq6xuh5IZcE6ku/dGc7Npq0hRIZcl79y3HCDCHRLHiL3au+rM0A9CJhgLH3On38bQDjGyM1TRKja9QBo5Y6nw8jTwDjAcUbI3YBVxONN/aJ7/e61uuGfdUBBChLEliykATOs0YZp0JetFWvsewjlMnsEJmHRxjmAurl74sVPicK8QfRtBvaOPuou8YVQP1YxkGIOH1xY2Ac4RjAiSI8IuTztXWbtA+8/y+D0zoI5yonpnuMD5a2zFBIZFD6OZRiogu6JOsMz70WQO96Pn73VUBdwgwNdBr47P8C1wf6tNfcl2Jat7W3f2Ab7/zIDd/O7nN7/vSp/flf/KXTLwosDrBUoWwT5JmUXDL5H0gWzGtb4qchcWJpdcsVQIxIDOe1kvpHSnK2IoVuoyyDoe9GuQeTz9K2vzewg72+3b17397/ztv2zsO7VpEcJvTfnW+Zgh2m1q0waVqxv2uT0chzGIxaezZWPUYyfFJsv6fzZPsmioWkex56rnHZM2i/J6PvCBPP85JUinmbEUGlesQh/myiwFpzlkAMVM6h1W1r+tKdF+7809jhPGG5OOTzMpgy0gvz0qHIbpCa4DyfejQASbzI5k0+AvhWn2zhqldPBrcbexr/ODZYJNHNSdFXGQ1rWVllkmAtzWx699hn6Zl5S6kdrE/2/Aqq4yRLNKjq4Xg0a4vN+Qyk8IXh7wYrddZzw4kOyUj6j4ipuM/5zmw3AKtCjnA+zvEyUzu6na4dHh5Zr3VoR/2pPXu1Z49f7Pk5N2TFrwDfn10yC95X1atr6ZE18inbqhXtbi1jm1PRFxMhGtvMnk8xsgXkF8CooA2no139qffHAB8tzfvCUc7bjbSjtuHgf3pa+Dkx0s+D3wn/cl6PCBFP1IFhwfNEqfAe7iOk2Z1EUdtwWnltVCei+oit8BPOn+A5MvzFd+jTANRf/Itveif3TdVunGzuWEb3iGQDTgNyP2xvsizlcjnvAF4cNxhFfdFS6rTd8M2oDXndEtfmBKhLIrpuEcjl0Zl07EXqmR2Mdy0j2cD2rFfJ27ALneStaGkivRm6uA7A3+tS4VJEmcyEH9EqS3NFgJYr1VXd0FcXAROdRD9J4lp7IJ4wOtXXAxaCc2fUZkcEtaXakKG/mDQxgOeUoDycBmWWbUvPcDpDnuivcIPxPdj5SmN8ZpU3vucTKTGgnxBVxzjOEc2gdzCZMursichFZ+zO4vfgrJepLN6ZJupOdENUAU5Scuagq1Pn6aBlzc//SJdHVnvzJ6r7Rjg/bJtvsVio6lxI4Mzkz6Rz4DI+UyFCI0lHok/JZ5wKudU7V+I0Cegyb731ji9T8CWXgvTw2FJ9tUE8bZoTjsTzwTNbJDpZCny7VUaD+AdbLDqvy4T7QL1HbaWI3hIfQwboPElqc7JNiTwgbwnnGEOFWc+2xs9skCnbcW5LtH62/kQZlVJB/+ghE+D7qgj8gKgknBFxrgNftqBrLGc4R9EoOPGgTAKEFIjp5uDeG2bn1bnu6eOjd3AED+71y/a6LdQP407c3o3DZbPLDgvPLIPFdi/+jkFdLEanThItpO/LaKsXJMQ6Nt490DMZK6xt2YDwcykPmXpJXYDHSowbxvON4ep2XBsiXOI88K1hEsb1N4EMa84oj33YNQheG0QbOIXIjBwbxTcFog5o43x4OnN6Ub8uBd3rRjKOr56UJ35f4/nl90iZyI2ssLVis2za9lpd+/hXX0hZlIJYESNjfWM8HuL3XPEqN0BW1kLEjZSbU8cAtHbZw+p3GQvSy6Q8iVHoGZwN4Hjxswx8toeD79F9UiVCORfROW0jL4nGwjeii2sAETTj5oHlVyVMznjdz7eHM2Upqe9Ub4k/7duL5kc2yqpFGKCXgK+zY6uxGvutXzG2vS8v64/lEIw/iYEzbbg5uONAAhDheG0+BB9dxktj4BqGdKRwJcFnowRkDWb7xT5OXQHnq7WalODzuD3xyi+AjwW+4BwQPpi5YvVs/I4zwL2iQYTfSd1pr+5djMhJgs8i6H53BFCGxrtHVEh40z7PPxBFB0BPRGSgCGE0LQNfuqL3+paNy3DIOyQX4xkwgL7Jr962wZ6UK733dYFZHGjToy6uCU5fwttizoT/fwHvKylU4PVvG+hndkQYdlp28Pgja+18LT4oZQ4HWGPF7tzeFq10vD9ylTXnzePhQGMgZ5Wt+1Z78IEU2p51nn0i40h8tLHpDqVqRYazjPTCdGAVKc+jshTIalF6R9U2pj0rZabWPRrYs8/3bEcG6V6zbyONjPVq3krFnJcPX8IR0BU5NVMNK0/bHoaPgsluAOwHzlaQKfG/rIxQqd+W03Am0R+GX07KY2dMiGxJCqaMVI13tmrMS3GFXtUQN/RH86zslZEnPJwzOnWe5Q+pYt1W7MjzA5DjgHwMnmmdPRlF+1C+r8rI1Rwv6TGJVGWsSI/rtFtSayVPfNxNxY9LtiacVGsae5I1zNiNBtLD8nVrZjYtN2777NxQbe1O0jaQTGwf7liPPAnMx8sQKZDIDn1U74Id+FIEKfjOexiv+k3ExSRbsdykqzrpdybvyV2HMqDI84Ajcz6nnJyXxXBhCQTOIJ6HFj0SAbxIDxoxpsYyToRvdonpql199MVoCQTRAb6lYUaGC3Ss9zUzDTsQ62gOpT0Kd2w9eTgteILI2BB3TKt+kDzPxVuqEZqfllERGwk5EkSqrlOWS+nm7Fw8S+OdnRAAHAluIOj9Ynx+bhHCFmwY8Gf5dm4qvq4yibCIIReFNcflnwAVFW4XAUN5ChFcABgqlDUVXkB2WIYR7sfR1Gsd29M9lioEfC4DZAhjMuhU+i5844AB74wRlsQRCcOy6rC0FGdCuIazwp/TGJkXaqqw8EenJ4Cog/6kb738odXKM1thXT/RmJFj6SpIywhmO8O5xtCE3ckWyr8ISoWh2j3Wa2RUD7phKUFV72YJBHVeBiqb5UC8B91//e66/bP//Mf2zjv3oxt0Cx/GevvIdSnyGWSkSzseFkHlsXwIJ0S2SJh/MqrSR7gb5729F5Jrc6uI3/lkXAQ4qzHMkXkeRUCUsOrHjgurxYbdWn1TNJz33AMY8e40EO/hOaIPWIaQX9n2Mv1ca9eOP/53Kjht9Xf/ka5h8GvcqA5s0ehRBXoPJAQvYgKASMWQK+Gs8wybiNwKTDzgbLhMd8IpTO4W5yca22PJA8r3XC7dtuh0x4YsVRMOhtmaqsdYUl+o/+CpQrdT9US0BP8kYS3R6xjuMUAWjAciokazbHC4ajxkxLtZgjT2pUpo5HMrzAe2Phb/S1XtMCsZtOAYJOKJnRdwMvRTOAegGWJMSOAqOiJPQqbsOU0Yz/Aa36lBvOVaGqSGT/QtQEw8i+cvBAaqBiUKlxsNfur8s9cuDzjzvJ6EqEWwhLUnkyXGcO59iZ9ci48Ylp2LIZxTh6ubxibCy/RMFK5BKKFbr1l2reGDuHB32z2/7KEah2Ytg6XviX6fPR+dW8ATt8AIl9U1CWeu67u/V4zRt2mRQgyjiCH5Dr8v8SzXLv3QF/VG2C7zNaMOkmW5pEQQRxDX51qHG/0SYBrMnphn4fq1QGWY6jFXn/rIFSSfVUlLyzp3jp9S9tIrecttrFipVrHN1YqUyqENdg/F1MaqI0pNuPfsMocA/i5nDNEhQZyu1z2KgQQ7NwKV7eu1xKh8pkfM4dTxEI4z74oO/3BN4xmmgzDw35cwVcBpTX1BPhI9FJ29PoS2h89VAMOFnn0d3mJfnXs+tIrEWoPJK2v2nthMCkRYy7YcMCB9Bl/C6rKkhC5UR6Ibtd3rsgAoCCTR83fpnkXgHQgvX4d3rt43BdHuNYs44QVX9OllwM4J8bo+Rg3Keb/X8zBl1n0mAScAXnkUcQQtM3UYIq1mWF6Q1fhjvTfgyxJU4mX9c1NIs5WY6IRZRegjS6i4cICxATDTcMK/hRPyJHjulQvoGLqA70xZE3tNYDyxj7Sv35QC9LoQ7219kx1pyECN4sz60+sqrX+XIOTBUc/hAPnbBtFNdeOO1bbuW9Ydcxn1QcUqG3dt+85de/PNN+3Zk8eq40j9WwmztqJ3+OZwhCE+tbzO40SYFFYsVd208tYbUglFW1IqM6mZ3SoObWVTY0n3TXVg6FSaXTv8umfto6kMiJwdttp23BcvU30KGXgyBuVE75GmIiOmOSm6gVYd7VoZ5wBLAKQE5vAeyygjYqDA+mW1ARUU4zIng4bzc3af0XsbGnIYj/C/AnJR9+Yyel7K63FfCizrYTW22au9UqnaoHLfNjMd33GBLVnZPWCO3JDxRRI28jDkZWzkVdlBWsa66lPO57w95EEYSWlO4z5QeymTzOLdbseTIbJdGYnv8uILw2xdBpSM+e4rn+VlLfIsVxX6GMMjG85ZAoH7AANY41x4wP0ogvfZfpJAYrAT9dDrSx7LUMn29j2XArwpi1GpsQ4PQFayywPgTggBxgBOCA1cqQs5l4vkRiDSikiCsK87EWeE2we+FY8y9lV3h4UM+9moY7vHHXuy17H9/T3bafXtcJpXXVN20FZZkhVDlQsvxTAgTFmUpJacGvUo+NSZpQksuW7M26qn8Ou7Kbhbx40MHCQYiCra2+azqfC2hLw8AfUvjhCMkiSQn4CpQEKm3dgEP9G1MyB+Rn4DnDD+wghweBBdMk0jQ+HqZz9AYdrmTvU3odLib+oTHF8YM9Q1nyMKhuWGZ+t2tpyAEyFC/0RLoqc5PFw4Qm/xLYKFo3QWA0l8ROVTNs/Qn1R5xpiljkPVB3wkYKy2Per81nZHn9lqYWqr4v9ZySfPvXZNvYxJLpYCkDNtIhq/zNENUO/pRG1QVbB7pp2OpasVT3oOf7kI2P1h3FMb1CbyKn34yZf22SePbYzHLQJk34ToHumVJAqkbkvpQkDEMnID3W75toxTGx48c15Wgq9hb0T34CzAqeoTMCyZYwxMw5IHaLGbz9ju8MBa7ZfhngpJC1neIL2pd2wTzlXXVT8iJGc2ar609qP/6Ncb3/tDy9e3XCa406C158Z/WG6gUUC9o62AiTRIOjOA4JjYd8Oe3ArLlmfEMAWnGufuKBRvGI7FtdiZRvpEr7Vr/c6BDfs9687LMuRLuk4Uk8YDvBmnKg6K6JjORr6Mhj4YkaRwntJ9OCPVXzqX1bgnvwlOAzqRnWsYv2ONjxDlM7ec+PDqdF8PCH+5u+ecBkQa4AQQIjyagZ1S4EvksCnO++58nHo+FJ7DyRa2dySABkfzWepaQhiLSjbEEx/+O/pcCS5kxHyFVN+SLQGL5V0Ffn/0/QR0IlWS0IYhiNiXKk3ROwB/35JXxXWJ63M1sN62Z7OSBNKdsqXvqRNqKJYiHCm+g7Y6tYLHRnVisCaYwYXvuaQOOht9O4Wr6nqurIXfDCyMn5QYh2TOmXfEz555/ioQsWLMamSapPBJmTf5nIKUAbaTUX961EGiPtc98IBitM7FkPl9U/BypAylpETN2wixU9CV5WVe8BoUhJfPdu2vfv6x1ao1+91/+EMxSzGx3tAmRx3hCgN8eZn+Lg3ZYOCHg/vSJPYTV0ERvSmw6wkMyneOWAJefuJ94Z2BbfiMPDMuRPncCG5ezxjAwHWAu+LjukDZVfGPmlhVe/rSBsymXACEmmHUk+H3cpCAk2B0hZEZn3Og691j9WHVlZVFYE9i3kMY3iJAS76UACXhEkUBZc6TM3r5F9+XBGbTcXT4rOJrAA4DnJl439fW17wOQxy6oqe491vNpgva+HcQoiNf4sCMXRgDEowyLlDQ2Q+Z355QiHEgY//bAs9lQt3IJeBjSoaElIFLl2pcAsGA1diIlEZvCX1En13mFKDNboAkQPyUiAjoIHnNoySEvWRkgfMOzrsCf7nieQYY07z7srr9XQHwmBzY4NQdBzFO/vYBpbOyftvW3viObXz392zt7R9JaWWtbM72D4/tl3/1V6qm+kM4hpYLkiXMtMJLfVY7V7by3e9aefsdK69I2ZUB2Tvak2Isg0C6U0o6xUq1ZJUSe9ffsn7ujtnTrrVfDmxjfdPefettu7O97Q653hjjpmdptltEEZWSCdkwyd9JyTiXEb+RabnBZeRZ0Dv6OOl6MqBn4mssBcA4HYWtCQmJZdcPZqzLqaFVshNPREiSTeaecC+TLyEno4GoALZ7NOkTZBOfFVdsXFi3eppcJ2Z5HBriKSRhRHkeSFcb6z2uxGdQSKce+TDT+KFMjK++6uCzqZJTbRlUneaRaJu8KRWPfCiVi1ZqbJlVdYhv5cfM2MpQnqbFhzDGezYQn/HdAKaSc+IfPZU3Ql7KoMAgJikus35EjrKkYig5PNV4c24p5GEMEP2BcRKWIoincqgMbwP6ia4FBT9EHmAEcI42ldLkltD7JQcYlzhCMbUnajs5GBi33Dka9Gz/4MB29w88MqHTPLbm7gt7vN+ztnQEwpfjbdcKc/XbVM9RD/gidCiFn+UjHm2AY0XjpDzHCFOzwa/+joSDz4e/taY+j7pfWnvS8vefHCqP2Ua7xljCKH/S+Vqk+Mw+6X8mw/mV4wuA98dOSGZF1dho7fUpUF+2kGRnC+Blf8eed5/a4XDfDkckwJMsmYiOMXCifA0YTsyOQgM4yXAyra6tux5F+2gDbT8aHtmT9mN7Pn5uTyTP4b8+3vTXnQgypjC0cCJQDsD/OeEu+nkCh5Mj+/+2/tSeDV7Yp53PRDuncgH8D1KyATKHak/LMup/dAkmMj3P0jJb5AxQnxDVgNzJ1aQ7D/WMdOcYl8sAXfCgmbZKfuQz0Dj8cmX0CKfa5QBdagzh+MtW69JpcWapBsiY6BaApQkT0bUb8+40WF4m9M3EKKLGkzcv3qf3DQ73bCY9pri24cu5YuQiB5mRJ/8TDgHf9li0ELZFFh+oNYIjVvekNF5JbOg7Iuh5f26o+hUb0u9r/p7h0TNrf/ULXU9b471/pneJV6p/0b9wGuD8YCtljz7Q2J72jkJ/1zbURnSJUwy406C5K10jjnC4eHKI8c74JxppNBhaq3Vkx13p89mq6ETv1zhg3KfyarvGFD3KuHFeofE/ICJKz48nfZGLeMtA/EtjBWfncEJklMaR8IwukpJOOpGuTx4CxnzRBhoF6gPRcpyvxJ0Gkx060Q6ytwLfSRA0zlMS5eI4HJKQUc/ibMymON/z8kbiFTjnGBfBaYDtpLZqDLqTISrLwQfcJRAzluT3k9/X+HjUAd5YCG0BFst6LYAxsFZIX9k/3AW1w/Ly4vclIVmPM8ApHXHCrhjie2ditOOZCHTWFnIHVrgvIaZ7c6s1y92WcZFXN2OcdaSQSzCdewPlRMfSekWfRVha1wScuU7ZzjzPPsNASks5T4loReXhnO6BuSbvjRlufHDtooO+ztRWbEailkh5vg4sLcuNWw0alcPvm4JHLai+GtXhd+KzaBTHR/IefwaPtHA078uYjHHEZ0l94nonwcsRYY5HUxt0xtY77limUhIzXXGmgNjPiolz2yL4ezRU/VjyvlBfYLmQCc+f//g1Zn71fnEj/30TYMYXOrjRzKYfy4XQMjit6/l2L8LpvTEs/r4IYOPMpWi8imFncxN7NX4s5WXPPcmLgKMlGOIaN5dFGwAIfv1DoC4V6LqOkPbQ9iXXEXruoKiuR2fOAp5+tgfk+QtB9Z10m54I6DKveRJI4ofRc5nAvAxQGNmWDKWabOQlHRgfOBRcwOoAelKOYo/7oy+/cEcCBk21SiK2vNXqIdfBUAK5Fy138KRswlWaNY5LAKUj0Mt1+v5bhCVj8xRE9SgnKMnw2RsAsyOZggS5RwOcOgN85gUlKLEM67VB/BVlyfeo/ltG23WB+rFmFXpf7Ns4eeR/koiDCIIjj1nZUz4Mf1xbW7U33njgCmB8jvXqBY0JZjorUvZRLlE6US/6x3vWP9zxhFTp2pqNijkbrslIzuStMctZMXvbRrZlez0925aCKB4BTra2tnz2fibjnXcV0nofnckMlozTXFbjKC3VMF2zldmhDLK2zdIFn7mfiIY6kk09Kfijvozzbs9nJVnfP55prMnYHKWKUpLHbpgTMo+xj5JJGDnGX47ZWin2LFfg/RjfGIb9wpaMKekAGPDS/VgL7QkYNe6Z3ffoBcm+Yi7tUQckFUTGFvIy6tJz649TXiefuZfiWs1IwSUUW/yJSBnW+RdLand5m0FhmeYz5xXM9uc0dshbALWkcmWVLYNoIqVZBn9P+Ca0mD4jzwRRGfAa8gzQhchVEZ3XczBgvXo0Uw0/l1LtM6Pi3Tg8u678k/NgbEdHTZ1XWeh/4mHgpVqc+3IJ7mX8E/bPtpO8D6ORaAWWNEBDRFrZSAaC6kg/9Pef2au2jAOp8PA9+pqlJLgG3bkh3LJzA2Mi7Ua/fhO5CBmOcczIqFG/u+OWiCr6S4Y6OQEKkhsZZILK43kguDCwBEV/l40n+Kzel5XBQsShSrUsThj9Zp01bY0dBwCz9ZQcvqN2SPY5LsFBOJ8Rzosks1SdSA4KUKbXSO8AmHic6T6ieJEbO/uHtrfzSiQzUTne084XaVdJxeaQvdmKt5H3+KF6c6/njMBxoHNQib7pOdqsXyqfaAOuZfTugsZKVmMwl4VHhvoCh+Nd25s8sg2x482SDHfeD+CY07PkLlBjw7klEOpE2/QkNFNW31TEE6DVzmmU6yKghorUrJ45tnI1ZRkm6xL1Og9z6QsaexjcpYrLFNr47tsP7L3vv2mlWsA3+jpjNF2QvbaQ4HARfImCxlOuXHPbTgVGVwLAV4Z7zz0JO44KdR5ndTAO4AVtlznshEA7SXqKwzIrnkj+k4rauDbJS29Ys0xJz/MkDigmW8RDia6jguPmjnUe/VzdnrPaWz+1XGnV20aEDjmDkKG5mmwyntf4Y5kTstQdFiSdPmlk4OGUh46Xra2rfqKdC/AalieESIMheSJkH3z4q7+2X/ziL6zZJNmlaEx0nMKoZxJCZXIw8cSBXjMew0eEc5xMRBpINxrOsjrEY6F1Hcg+dkvAcUhy1wlb2Iqvh+UE4uGiXMYiyzg3xi+cBzSzGzaMonRiiCMNiHobpiQnxDcYMpnUxJel0Qe+7Eh4ZBkP/FecQ80ngkk8Vu9y3SsqbymcDAABncCRhPjcsmuLwHWyuBN54PtjL4Ez5SXefRPAwGOGWhzF5r2gaMZlJcs/Ab7Gx0Wga+eeEyz+BvAmT9PqgC3VYytv2e2izUtioEW1XcyAjvFZaxRnGAJlRGWffwffk8dZ4N7LliicOX+ubEoMH2dcEmKu8EB8iXvje+JPEuL7lh0wkTSZoDsdZ0TL7rnuAfP12VKYrw6dvfHHcx1A7sOzUQsXQfKek08ur34sulOKUPilz3Nq4TTPEg2wv3tsP/+Tj6yyUrTf/8c/ksJYtMH+gRQQqQQrNctIOZxrACchvFn9g/C7qL6cF2Nkfdx5/CAQLzvi/y8o+zUglHbBRwIYgcC6uaQRlITTu8/W8zJIXg/fr98exLKLZsajFL6smOa6BGtJ9Vz2XgQXxrwbbpcKagSreJCKeF0DfNqX8NG78JSfBymOUqh9e8FLHAc+EzbqG7syLHNO/E1ArycFRYKScGX6vCyeXCgURJ4zjyhAwWatMrN40DYKZk9GBcuJ2KaMmRO88EcHB14WazhxJgAI9tBh6h3dnxwX7plnFg+caExcCOAB5TQxc3RTgF96YjjqoHe5cGUGM1TuLKiOhEl6X9zUcaB6pjyMmYiDaMyoPGgK+vSIA2j3G4AnyJXhc/HOHf/pAeexG10ad4szW76VHzzSlf7/BCD8E8Iu5qZ6nOIP2bq6smqbW7fs1S5hr6H/cKJVqsyo5X02m6gajKOWDIVmX4bfLJTBls/FLd2HXjFSnw+6Vp1JoZ1W7MPn7TBD1TuSWJOhXa777GsmJwO/uCJVKy3DUPJA9JOTgkl0AFEHx/OSRx7UOl+6og4+6/WarZSlm8kwH+Ew0H1s2sA+4cxYEVZLgsfWtCi9d2BFogLyNVdUWauPsw5FmzbkZTxV2UVBRhbSyENtZaiSX2GAgjwM202WZJgUNM4x1IkQYFxPMcom4gMjIvtSNtI7UagdpThr1TZm8AfdlreZyIb0SMaG8M8uE+wC4fu99/esIFlNMsCcdJu86ouR2RrLQJf8li3v43+IEq7yB9LHqGdGfINxTZKwAThgtlJ1ZtkVhi/RIiybcGcLBoj4O1ERRFqgrBOOj2OTMgmJp970+ZToCp99nKhP1B8yoMZZGUcaw+CMJSs27ukZ4SJHJIXwqfMjPUvb2H6VLOpj39ZRhtWka+0hyz9yMtz1Dhkm1C9FeKd4BLOStKMw68pIyFg/t+b9qYetmCvb26X3bS2zZm9XH9o6OFdfcd8JqOKMJdqLYY2jYlEWuuGiZ27X37bbpTv2TuFt287UZFyczn46MDYwfoQzT7AWncMIIhKBreNiuFXcsvulbVsrbFi9sOXXJ6pHvK3kIsBzq+WyVSRLPOeS7heW3cG0Wli1N6v37F5+2+4VHibakrUcDjD9zsl4dqcBCfhIrCk8xLyFsrmf8bySadg/qv3Ubhe27Z3q25ZLRAf208fWzT63WXoh8lLPpT0aVLoOvOEGkC6Jt1fKomXRf/d8RKdEo/31h3NrHk9sfZMcK/ThJfJO4HkDeugLkY2k+g0HY/u3/+Y/2q9+84W3E5h2O/pPePRI3bN9ngQcfoxl6IId0BYBWTd49VRyqmj5lU3J5Bhnos3JwMYtDHrhvBImz5gkYTyxFSIJp6nvUfOlfTV5bkc5nJ+hXyatPf/LfchxEhseffiv3MCvvfn7lsdBoLYgFyftQ92TtWyNSC3hRzIEpwN94tvRutMgBslzPTNqvvLrucYtL3NR1sSA/sr97pgbiD+Kh+CsZNyXI3zAI+Dvvf5g4QjnGN84GT1XkvjevH9sI8v7rinuZFQ/gOcMyxFEs75NIhEConEMfba+nc5VP9WFZVubo+ceiYTToK+x6MlFI8BpUFDpLHHozwsuD+AXRHgVVL60MN8tB10SpwHvyE+7TldET8zIwebloZHHEBHNMoCgksJwEeLrlx0n96HsCLHxDgiLcOa5xOccUCbHEkgR2ipmklJHznAeJN8TPXOmTtFx7jX85nR073WBJE3svjDNaKCmBhomEgrsjywmkhKD8zX31KuvQRe/+xyEc6H1568Hb+nF9Top09t1/h1eauK8L1fAa9+VwI7wlbzn5FjyuQiYzU43Vm22v+uOnHNlLTmSoDMnnwxOFw0gOOay56460hK8/J27Yn8zOClHjI+oA5w+SU/6InBvDAwxDrzrnXbX+mIWhXLGVt5oWO3eqhVur1pR3zM14ScPjqIHBXpjeD55cgngZWWHhBmRPGJE8TvDcUn/+CcwggDR+6Lj9PzFEN8NJJ+Lv587EO70pXCB83npPSfH1e8HQjvOfpbD5eVNp+IXwnVOymi9WLHdyY4N2R4nCer3MLspPF8VbSBAGHoSyiVh9W5E9luiKV2TAFwGGEsoXSTnWwpSvrwXLhBurwO+H7IE+lmhehZcaKpujIll72amhi3YiDDojliXHJy4bkitiu5Zkyr+xdpU1iSj1L39thQy1uLKKGh1ZSSo3LDmOufb0XlZKoclDijTvoxAZZzJHSHFcTqWECTEUXiPgbJQBJmxDoY+s3cZF8qvA3PKQsmPFEJoAUOe/pb8XQonil1s/EOpes6dHfE5lJtCwxUo+h1w/HKobX9joPdjaNDv1OvvIoBrZmk838ciT4zw97flGFsE1uqy8wBhs66gJqAvZfKzLx7ZZ4+fi8ec9iERNRubm7a2xt7kokPRZvr4hc1f/MaKUu8q+bnGkeRFv23FjozHvpRFGTcZWbSHe9ItrG6rDz6w9+6v2731ipXyMoSkWzAupxicmZIbm4UZSQmhdaIhXETY0bggWTS0QusrG3WO3FAuZqb+V8NVuBaPk8JdkoWNQTZDOZUyzZaPzHxnhsc2kP5CzhISGbKrQh3fvu4ZiCWxvWNWY4y164Tj9+bkN8hbo1qxHOHGom0UagwP8NNjdlXjgG6dkMWb2ftpyB5On5LIkXHNbPxRXwo+kVbiwazBZTlF/3hHv1RmcU3KtfjOaMcdBm1VBocHRoQb0pWGFG49IBzlcOaq3iRBXGlIL8NBovaTBJFQ+Gm25IpzISeZlStbX8Y9kVvwjxm5BTDAVF9+E1mQF4rIy0BCTMYsij8zkfRrQUY225nBIzxqQXyn1VN/q989uZn4OztCYKgxE0w/wh8bGo7ozOCc/AfSEFyeeF4AKfmUBd7YcQbDIq33jFV31+eEt3Jm4vkjSPZYqdatSPSm5EV/MJRKFnQFDIbgeECO0G8ymHXQF/yOEwiCa5wTMeQmHeFBfcNsfgT0ietKPBwDY3Oi9+kq7wBf8DzaQERKiJZYDuVZV+1lB4/l0WXgiGi2TY0jkkzTFqcLwqnhBbSBvzq8LWoX50kQORPvTRWq/pvcBkyehQiLRN1joAg6GMcCTgwiOWxohzMZv9mhrRfznm3iDIADJkvVXhFDdPJi4PZYp6euOcm7XK2iMSIDk60a4TG9gR3vHNh/+EXT/tWf5e2nf69nb76lPissvHsBfGZ8IJkCrZK4MRV4FPjY3tqyRkNGpu5hiRI5FtCXPYJAALUzdhaByQg3wFXeIiC7hoevpN9o/KxvhjxqCRi2SEiYD8sb4C8aI2zVSB4T8gv5lsvSAwpWs5XqO1ZkC094Bka98EAEZkrylx0Vjn7zP7pjoPbW31dd1h2R1Gt49EINzHp+Ak+4KBocRTswhCUYZ+vkkQytPcdDtrHl15fpNjF4jpqhqEBjKXYa4BBYWduw+288cJ1mNJ443xhOdG/iYCcb+Kzv1gK/Fi7hLSxPOHEaqJ04GnFGksSWXQ+I/lIDNM5lV6pLiCzCSQjPX5nvWHHes/3MlvUzVR9rMRCZwA4LY90/MBy66EPSuzT+kA+QvG/TK34CTZBVRdww4Fjje66xnxzTJyWfGegJ4PxF1xYhvveiw++BIeJhviDqIIZzzy0ZzJfVCk9fSgxF0i2swU7SfVxm9DcG/82p6Ei+fxHOnfdnw7Gs3JODwcjMGR4pCZV5q/X/q+6/vyRJkjw/UJxzEjySZxbvalbd07ODGSy5xS7u4eG928Pv9w/cf3V/wD0s7rC4u7e7mN0Z7JDuHlbNimdlJanMDB7u4Zze9yNqFmHh4RGRWdU9aIinZbibqSkVERURFRUNTAXmsgBKHX17PTgtP1FuEuJ8T+vEc4RamJyIgOf+WXgPSL5zel3yYbtCbmPTZgcEGYr2fb3OJ1kG/caEowkX5ve64EK7JgiEz9hl9HWBesBQUVQCTi3UQ91FmiTwi3swkbWNpt25vyVCx+qnfsa9bA13sJRkMhSruI9E1PGVyC88u/iR9BC26AwkfMJNXhM4YieFEKH3k/m+0gc8Vvl2EizP8edSYBIXXmB8ca+NJZ/Xhfid69697jneMaw4ETCIY6OedD62zhgl9WzS92A+PQmtJSa8M8V0GTABuUKoSXpRmXBQXuP2voSDMAkugq9UKM3Sd18RiEI87hxavrmlelw+CZ4BXgzHEZ++wjAiGvLYDLgKxgpxBNAnShGrOqwylddu6vdZXqxeokARx6B90vHJE+Gt5qtGuMelXRhEKGalLy98KbmhQROa+ABGB8iC7RRMYalFA4fyDUp6Yrz1givFkaEALwhoy089+AbAu3imMIb+W2MEPjBmrwzKw3FNyjCKjIPyKDQ3fE+mG0Z+ixBiNkgIEY6r8HAzCd5H1+Ma44sQhlBG/58H+M9i3hFPUv7fCuD/PrYXaeUfFy7yWDf++JYj1W2BznDBf++t2/buD38gmjrjGayAszKNYlMWTud7O1aTElJa27JhZcPmI9HXYF/3JfCVs9aujG1fOPGLJwf2V3/1M5tnSlbdesODMq5mhn6CyVj4jPtw9+RESjMurhxoJTry1dS05Qq4W6fsRPrs0VyKZFpipMphW1FH6WedAynsUovVhALux8x3UljnUrIKxYKxm25cXJMaO7RyKjrfW3UaqS1h1YxVtLkfM0nwsr4E696EQF45D/S1Oj2QkiNeIFx0tVX0rqnHcI32I1pFCyPlnp7gxsypBsIwpcVtn+kWQRrh1xVrYkNwXzTDvl68j6jnuLBqGY1Hursr7JxLMc1rflWDJZwPhvCewFf7eDOorQjVRfEYcH8uob2o/vHVd/GLnMqgLH6zklhQ+x2LhcuUHQT8mS8IuOcFz3hXzwmYiOLBqUU5jH6qJ/MLvCPmZUT2px14mIAP3p7hiSscGGsqKdyK86oX+YYVP8YRRYijO9Vam6hf4W2o5XgyxFsi8DLJqZ0Tgiaq7BIBKsWX6aPYBT9qjco6o028C/yUhwjo/zyLXyjaUd39gr/rkwy8dpEyKEH9AO+JfodUyLz6x9dIiQ0QUsUGivzkGPOCG0OWAQaQX37xSMqbxp+P0174i8zFvfA75Mf/NLuQmoQ5SW3ym0sAD7nQRxFQTfij8kKZOxzv2Redv7bh7Csr6R7bLC4DvEGvjUGlehCgMQY3Ikm+KtRWLDNN+RHez76c23/46zv2d5/ftn/yBxn75z8e20oNSroC1MkETmQFP8sci/wVQU4E/c537tjW9orPyePWoZTqki+8ekc5MMrn644cjkHDF60Sc3sMxFEYHuxYtr4ixZ3YB6GGzB2cNsDe+Yz0IIw1zCWT1p5xjGoWLwLhMMcmDnU/Vduy9eoDq6frflwjc36GAImSTUatr639+V8qn1VrvPPPLVshgCHbE/o2PHzuBrcsfacxZoFgrPc9ZoHkrXMLMfSPeBxzLrSbr2+519ZVgA4xEr9DaZ+qnpTJSSn/8A//YP/lL/7SeTHbQjhFhW1OGBWWXXgbjAYdNwyxtWsoPOe4WPc0UBlsEUvNRtazsvM9+CYGgIzK5gQFtu9kU1NrWsuq1rbj3Kp1s01RV6Ap4pVwCkNpqva5J4PG3uXRnBsHCIQIb8Ow6MZGDVOOUxvEOySc6D5eC2HOYqMRXg7F8RFSl1JGg5oECI7Bjgf8twVMksGqJ0TEmpL4LMIpsUf1uJAmUbcLdaUcXG1E/LiuohCjVJ2mi65z7wji54v3gaXP+B79vuy9RWCCQtEzESeC5qzdFkJroMTsf6sggrhMyV5WT5itW2dfU7GO233hYgw4EopmRW1bmu6SKwnk5cFm6CdNsN8EOCtXObnS+k3BVyp1+XglFEqyXay3fvn//l33K5WK7T4/si8+/dqODlq2s3No3Z4IN8GUSYfr9vmtCeQEEw9/l13O5OnjxHCT+roPgJGNdxcVlZBieXnxxWoA1uvLgisuwlm5y/HydeAsr/A9+Zdv52Hx9wLQfglrTBy4EbNv806x6Y5CEg2jRKp1JHR6MFH6/AogyA8K5WVB/Bj3q1btiSLMc/bZLQWnKbUrgXOLwOQzUz7sPVZloruXA/EWXMBRvZfVKYagPEpRkuCQTBcL0j4ZD9R+tbHSXNfknRXpBqNf8DIQHek7q4KxkIrgzHPSYjDgN6cqhNX4gC+s7BWkBAFxJH3qcC0IR4nozTFHDmofNINh5ZsAeMZKbNJQ4DVU/V8VyIOgTKyAxJ4L0H2uzFGPZx4HvzVQXRFwfKXlGty9GjAunXjd4YUxuKEMRXhBeQZP6Jdr44H8HwRiTxdw6gxi4fri+LP6fmN91W7evKURP3sOfx9Jodjd2bXeziMbEEm8vmmrb/7Qmrfv2XgtJ2GRPexSgoRmmVrNjo6H9snHj+3Jsxd2uL9jz/Za1p1J0JcCWp8cSJEa2cingZT1RnPrjDUOEj4L2bkrQkVfWS26ctgjZkGmYivpvlVUwIhYBpqsMYC5x5EEVjwQ4IGspFum6G72vi1gojqNe8FAKMUB9/zWUPQsoZNAWyi9afHNoZQLAtuFrQSicVyRJ5HR3YVjKfjgjfMNBGbcdqe+h9ekPLg7/lx8RviE8shRf5VqNRg0pLyh7LDNAYUOzwK8F0a5mkoWfXaeh2lR/AGlHtpHEWQrACttHncholeMmPAenmdzUudVl8EwXqTgoh8052nMvH7IICo2KJZhfogNCaFOyF7xc4ktkYExBt9bL+WddpM/J1NgECA+ANsU4E++Yqi+YTmBrRazrOYRcE59wMokY4xhRJpg4IGRPAL/ZDsg2xQIbDkqrHm9CZpIv7ihRWX7iqjm7XghhTTc0xfPOwbKYExpP3ybNOcUagG/cHtmo4CPRwLYkqD/w48IMCRw/0K0d92j74iRAHDGPOOXDKroMliUHd5qtzbX3dvA2xhd3o4EgD/hHhd4HjwraEeKvR7nk3sePkfpr4O6eS564i9K6Ggo5TfTsbXqyMo579WQbgFiWd/lo0v5+fm+8boy//KhHsL1TKFueydr9ue/uWt73U37g+9m7Y9/MLZqSWWff/08qC8JXoh3AB7FHtPK6xrVV2P1q48f2m8+/tx6R4f6LXokyOlC/4Hjwm79pQ+Ek+OB/mi0WXRaqD9zIkdhY1BwbwP1Y3igHCRfTPrCy5JoWGOHIdtPNhDfwYieSotOhwQ+lNIt5X5v3rHWjADRtEEKc6nmHmfj7oF1n/5CY5C12v0/DAs5qgZz6bRPsE/xLI6+FR+Dp2DEZK7P1lSfRMwC2sB2rfHJofM9jA/Xbiul/RgixLuHasuoe2ydox1r7TwVf0zbzRs3JD/OPeYJhkrkHvjFsot+nGguHYvfjdKST+Dd8EL1YUr1dQ8izHbwQ5WLkRP6gh6I8wHe1Wdtq8061rFV62RWfbGGDoD/Ejy2yDG62aoHn4WvE9ukmJ74lgYhm5/m4l6x+o4nDrzRPcWUPt7qQDkEVcTgls4RZFUFnBKHwJFVHyeoxP0Y/Cnv6PO6wHuuELmlL2cc9XHdEXnJ+16nxXIX0icB5CewHkfpzXCn06SC8QBiWcw3bu9rXQvvvBbwLl4RuG0L2LpBUIwwUX07OJfH6+QHs6ho0mVPlU9oAjULK97p9brthAlKUfAj+OI8vwmoXBiRu6tCVPR5sl6vcBFjgwmDExpoxrI016E15aJYkgy3rnAzMPvFvlGOp/f4C8G+9e4du3Nvyzqdvv3Vf/6lff7xU2cUYPaywskDEczz0ieG+PfZR/ckoHq/RB/eu+oTpxE5UMHorfOfyyB+Trv5JO8t+3xbcKMWdRY6k1+y/nEZ8SfcS0K4fxWwSjen/whoJCB9U/i2M35ug2nwjmKcUOZ9u9U5pWE5zCQke0wHTfwXQHQZvBG888O9BWBCxT03t3ozunMGXhfyh+FfpjhThtOcWoMgEuHiZeCTaOfA2xeOf3x9cPzThaKAizJ5skJMXIP9/X1fVWTLAUIZgYsQtBFSEbYPDw58v2DMv+DJGBn45UHIMLKIhoI1HkEfoUltuqZdALwaYTqcQCB68/4gr/PGslcGL5c+O68QnAOvlqbcy3iw8vDtIMojFt6ZF5iY3ZvCx+63B+AC8WY8/oPoKQZX+FXHqwxF50D5TNlHLhwJiwABGGu2amCYoH9jIDYDZWSKr4JTQQF3o9wrjOurgPd/NF6/DQiBQ0V37rlxPVA8HEmcQHge+pp2shqEESyFh48EyPLaLZuV1qTkSmWsp2y0krdeeW5jkbeviqeb1j5MW7/Vt9t371uOOALKa0Ck61LTmtlBWHlX3lkpCcRPGE9m1iU2gviIH/unkoX1li+WXNnqzcTLRANrkx3L5yU4+xGNE+uLTlHEia3giqnKxwAAvSGAt6YSQqXAZiZSAnJSbKQIsrIHbqSk8Hs7paCX5nhBhO0CPbWrM81ZdbDj/AgewBGNORYX9HeqeXnEXn8J8ON8w4qZkRRqjmxUGqVlj36G1TDxZfb2IrSzYuf7fNWqHMHD1KeszI2Z1FQPVlk7vb4f4TgR7TvfyYq+pGDAn8bOR1LW76rOUgYwILCK6IqlKzzCRowZ4LaeEQuh3Wm7QQR6gUcB8CPSTERfBISFn/nA+1ir3uo7H/WI1vgOT+v1VC+1IY9iTt2kSLPCz3NW9/rTtG8z4Xg0Vhfpf/Rc9jUzJnGQQLYpzEcd64qdcboA3gwlKQwY8litpJ5umGE4E3MByjTtoEYuBzO+Ssc+aKSSJPCOp6HNUbtioiK7rPCBcViMR5AS7hGJnSMgY6CN6lilZe4KeQAEegR/8QTAM4bdAZQXFBj1kfoBDwvnO3p/ovFY37ghER+PNPIP8w/vUCeOoUQhQrbze7Gc5z3syd1wEPfHpaDk82l4h9g7L04e2/7oE1spFayEEeuy93XfvWXVp3R+oP0zoE7QAH9xEQe8/hEv1l29l7WDds3+7Jf3rTur2R9/0LI/fP/EaiXNrVdUm7KCon7iMgIxC2ivMPX0w7ivrFSsXhYPEd6S5lTRXwAMB3z8BBTRHgp2fBpREiYEMpVswgkKgeeH58y1rPpni8JH0TB3Z+JJLDDkaiuqI0a5YNzGAyZf3rSVwj0TFwmLMBpz+BP9ePLlz5yGK3c+8JgG4DAGHeKb0NdsXfC6qQ/IH/mO0xPYBhGPlc9XynfaPVTZUqg5dvISo4HTrOrmnhbqU4I798VX2ke71t197Mbfh1881GhN7M4d8XGl7Q/ZQiR+Ip7AliUujAh+6Tv0P/KtT6qy6AAPpdjomBYf94C0UteHM+G/+AY8AGMbHlkY1tCdOQWnPj22Uapk7cyG+EEYD7wDwnYDlZEq2khzBHIYeJZPh0CIU/Xn1I0Juq/+wysKLoUhIWk0wGCI0SAjHoNBYZqvLXCGCC4jAqqz+Df5iSF5b/HjIMbmggErfAlIpuOzDK4l8AVw44Em0XRFCCzCmHMuOETs+euic8jzm1zfFpSHxwGo18VcsjbvnITYB68AiwzotwEuXJfLRvA/n2G8mapj4gpdpu9LrqVDpjyJ66DZ1FcYvil4+UxyQnIIHja2WLdXusA76rTsWXzF7bkMNEnNxeTZvxX30WLbxfr9/ySQ590HW3b7zpbdvLllf/hff9du3dpwoYL0KjVKyZt8zucR7oUPoCk8fPCkETMisBJ5xfeB5DuXfaw7EHPI+woi7yWfXfWJy8HjgAnu9PfCJ/lODGFiPPt9LYhOmOZmaudifot/XxtESxgW/ZSIaOJgQuWklPZoV8JlWJUG7ybtA5+8kiutl0GstGvgw40EkNcMJYsjkZY8BybdAwmDJ1ZobEd3ksCE2Pb6ougvA1Z6Z37U0XVHRgJqMXWSAoOQcRbI6PUAWmByOjk5sRdfv7Beh+0EOFeVPbYBK5QxEN8Bb4R8OUzmxDE4Ojz0iRXAEwGlAXfUrx8/tOP9XQkc4k/QMK6E0N0rAikRitXI6AZ3+P3N+KjTvARVjBiXgfOaqF8vA0+zWAfl6waJ3wGPd1jANxRhLiJMvyq4ZwGCenIMhO8oar4VwtseIHjpSKEUXl0HpGN1yWNUJBSNbwPED6Cff1v54Q1CW64KSLoI0AR0FQ8pimb7xSMbH720wrRnldUtW731wLY3t6y2VpVS8kRK9ontjTv2NN2y/ssntvfouX3+cM+a6zftn/2TH9uf/NN/bQ/u3rF0oWaDXEMKVcnq1vHAhqxwsnJerDU9aCKr6yhp7iUkgRSvkHJB9Smv2aggfjYfWHVy6HvJCURK5HrnhxLsWz1OFZCSLSG7re8YDhj2aXHNihxZO+65EGzdPTvB3QHhVoIxe3kxLqBoTVIFCaJS6KXkV6Zty2soUEQ4ipG0HLWI4M/WhiGR2kVXOfVXPi18IJI3grQEZ/iBK9+iXYwTGAQIash2B1bUmba7/b7tdeeqk1Tfkfif5M1CoaT5MfDsYHSUEqrfGA/72bqEbE5taXtdKJuyLF/yoy07Ug5OTtpuUIB22DoVG8ZoA//T1+AY84YfIUlwWJUDQCEI3/CBYffYhlKs2HrhK3/R6RAxoDS7nKP8q7O2f+9LYZ0Jh/05CnfEx+aDlh1rPFA4pHNZKZeRohZOzkHJkFpg80LFj8lEJy1qvPGkQJHBKILXAfcIYskJE221EWWcvsB4Q1svBeYK4TLGDPocbwOMOkFuWnhP+BACLy7Lj/RJYGQjetE3lCO++zYbNbKcGjjuwiNxB//s4SM76qNA89ZiXkqm++EZ39XVujAufRveSj2ETupQ4ZsyjfO/DkLw6sVyw3xJHly+EKPfpzBPW6tVtP/5P23b8UnO/s9/fGA/fKdt5RL5XFOu8HXG/ItsSJBi4RIAjoaPcCg1s3ffvm1vbNWtUJH8x9bTK9ujt8RDwlGIFce1RRge7KqsrAdEjOsIX2drAzpAfDy6GwnY7iD+FLY7SN0VP5iKd43LVeuO51bJrlq+T78JZwlwKFrB02AuOq3c/kBl3AJZVIDovXfsxgS2TxInxPMbdt3InauyPeG84ZpYTuOTffHPqnt1XukRp/L7Lx9a78Vn1n3+ifV3vnTexRaj3iRjOy++lrzzzPqjubp76nENOFp6pPqw5WIg/jVRHsHAyCXaHCEbKb2U/fFElO90Lp5FoELxVDcaTHUfXqWxQnnHt4VYIQCeWNvjpzZIlewwtykeG/gIPIQtTMQoGBpGAMYJT6GUaJtAiOKZ+s1WN/d2hV8oVy4C4WKYw2jgdCc+4fER0qKxXMkNDVDoFZzhPMRCeUwkMaLHl9+LPv594XmcBiANVlLx+6Vw+k6U17WQyHsRyIcVYla90/WGd9T88CDs5YeInY55nzIh4GVXqM/vDED8sga3WvOjKufHx8GocgVz49G34H2XQmgnE2T4vtju+N6lF4w0eYnhp6oV9/YIitQVQJmL70cXz3BtytTxiDgRkX3DlUL1tVsPL6lL3A7/TtnR9yTEE3t8ssKyNMDifcgtkBxB4QpWrZft+Yv9xDgqr0Sa+BM/4cN0Gn/i3ylWd7pdCf5iwLiYJj7xe8s+nkJEmNKERnt8/+XCJ85n8XP2nPrpm+jkuk/8Dh8NhLdrGSTTxZ8MVuq4rvosSxffO4NQzvl7F8GFE+GDj2k0EfJWURPJ/ZIUW4xErnCCN6x6I1Rdkafym3T2PY2fMbwEUAxRQLIlKWvqu2XA1om5Jg6i8S8Dx2EJbkFBvQiUgZX/sveTMBcOubeBhOVMGQXy8vZBe+OTA6VT2y4puyIhZHN704rVsE2DSQijARMRk+Puzo4NJFyjnNDnPCeuweraiq8oQqPjAWc8t6y2fsM2NjbdsOB4JgWD1VTAaVm/6cPL+gGAxFyQh5fEbXPavSj4vBJQDxRHF+iXM2IPnqkycLH8fYZx90hKYduKm29Ed74dMEavAh4ngTFIrlCKzvzUGgxir2CcuxagxZNjc/fKZftWwZ+raHkJoLg657sC3y6C8EBlDUTzHNmFK+7waMcOv/xQOC55RDSw9/DX9vzRR/by6ImdDI9dsaxqviO+wV6jaPsf/oN99POf2t/+4hf28MlDq+WFg+qnUgE315LtzJtWSo3tTuY4KGoomeOBK4Wtac5Kgz3JFy0/+x/vg1FWAnN6br3cinWmJWt0n7hxgDmkXC64h0FbikcpzRG1Em71bCCBnf3BeEq0Zyjx8M6R9RFrRQY5KQWsiNmw7avps9KGrVfyfiJKsVCwWa5s7dyqladqH/xWfa8sXJFmRRqRbCrFFo+HJ13l3951AZwjGgmM2J0THFLykRTjnBTlUi7t6WcSuqfilygjeCfkV2+7Ek3gQ/j/NFt0hYdjDtvtlvIMSh90zDobEfYL4jus/I3S4lkqYwTvzWVtJT9zYwF142hHFEdW6mk7x8kSZNIb4aMcnpXF/5AfwBVXFPQYPldS/1DOWOOF229Bw8QWKuiAbSaT3pHSpt0VGTMELuuVfNYGmbqkMlYFlYaYB6KZMh4iRYL7ae5GVsGgweq26lAYHflKf7+w5by1qFHBcJUvN50Px8ppcT5QP+atUmtanf3v0CN1Vnv4XAZSadxDYs6JDPodZB3kIeV7jp6W5+F31QY35l4A3VP5hemJKz7DVMXHiuHSTHyKM2yb+d5bt2y1SWycMIeAE/kss7fGCjkWUDlJWSw/6TjNswr7OkB/tIZH9vXoM8s0WraJS//S+i+A8CHdXAlxsaQwJoH3wZM0biT+j3aGsZlNcvb0WcP+3/9py/vr3/yLfXvzVl+4iOqmzxVlIztMW22RidTPtS11xnJeCg4/+viF/a///lf29S4G0avnw5noctw6thxGAdGeqC56EoDYBiJEy7IYEM3RADIDcUw4ltH5OviluqHoZ9kqK8A7wr3QVdepaKwvvkLARPqMAIfQDwp7f+8jK958w4rr97y+0Ni4e6h3JU8Jv7PEL1CHcSIVhoFsfUO84MxogAFvfPzSn+ea276wssxrk3R4Tgz2Httg97HlGhuWWrlnVrtp40zROkf77vnTT5WtvnXP3vvxf2X11TU/LYEtChyvOhYNjoZqO94Hom/iqsD/R51DG/XaNuDYRTFO4sTgEZUZd8V72p7naB4MzW7EnYr/iYmwRQnAaLA1ee48/Lhw43TLjygDinFvg4HymGTgQxje5n6cY2FOXBop/+mC0FLzh3CIeAYYDfx+Rvcl17hhUWNQnvesnBoZp+3gbSCk83LOzXyXISP3/e8ViOoEkLiuA0jbg4nADa5IHpedBAjrVeoUg9dJnYerekbCZ7be0OD0pIB2LMUKiQaE/C77hAq+yvXNwYWQYtFS9boTwvykZXMsdGDOPxLEbXVBDkUq3H5lSI7/6UW/VyrOIEDq2BCw9Fr2fuLSf0rnmIOk8fp9w/ulshiChBSsv1fAablR3RY7w+sDLKlDUKfPvxDfiz8IE0d7LfvF33weFBpPw3X2iYHv6sULH+4CbHGhP1y5ZpI8/YQ0l18aEb3LJBqCel1e1sWPhD79j+szwr4HI73woX7J33Gbwt/k/Ws/CAZYGtXf/KYGp88Snxj4np4l71wCym8qBZbVsGTQIF5kjFvTPXs+fCJhu+uTH/vwwKOrAIxgEnRcTeaZBBLRFnjZsvzUp06Dbhi4thUXQXkz8QUcvl45ZtsA24Dc6+Qa4cEn1J4E/1JTeV8USFixY+Ugz7GKHFkpYKsCq5YIKqx41Wo1F7DxTMBtz0FtZl8fQZLYBdQ6PpIMEla/fE8uAoUm14EUIY4li15SGgkbmvivXgH2Dle6kCasgk+CEPONgDER/YD/lwD1YXy/aQDGfyzgTGv2eebXbkd3ItBYOVyD798UPAaG+shPFYlBRQbFPPTvbwPce8N5+Dlxx/HdT9kQzv+2yroKWCH99a9/Y599/pnoTQpbqWLF+pqNxjMbdlphxSzXs15mz4YSIEdKz9GHzHedXsk+fLhvb2zUrF7I2uFxz/lLrcaRfhFP0t9hYcXKUvRrmbELnEMp1L5SrlwwLqDws4o/GEHDLdEOAb7m1k9XbJip2LqEUVbPCYiFt4EfM6hylMS7qJTRPFOoWUOKcbUkETW/ImFU5eWlnDa3JE91Rd8zFzxxNcfxnLlFnEiCpxRe0d/xQELspCe9YxZOTSnV/PiyPC7fcyn/lKWxIeBiZtqzMYYWVuNE+60Oq5YDP3FhMpNArO8ej2A0ds8kth948EN3/RXdjTvuwTDEUw3hXPIeRgBW+X0rlQvsbA0IK9vQK20dS8DHmDHVHEI74FVTKfMjtY2YWfAx6COvvuLZSOOU3PYUkww4RhyB7hwvIilA0co5hh1fcdU8gTcIz+a5shXE5wgemx4RLE3fU8VwdCRzrT5+5KXyTLM3XOq778uWgpyRksU2BQqG52OUwPA0wE1Z5VNXl5tVLs+pvweHxMtj0reu+hmximfII3he8Jd0vu3iHMw1LmyrnXn8AdpKfAe6BCQ5nc90g3T7kyPl37fWRDiu8cUwgdszniRJox3yITQ6J099L846Pi9PlA6gLp2J8Et57HX3be9w1/eUY/jwcjEqzNWPGntyJWicx9tQv+Jdoh6g5m5QIXL9gRSsk8mJ7Y5Fb6rfWU0uAgsHfZXdshd2lHpioxRHep7xE+p21WKUKqlE52VWcC2fL/lfak86cGk2TVurXbBffbpif/rTDWyK9q/+yZHd2xbPyJ69vxSoh+iGrQS+aNBouDHpdEwWALyrNtN29/0bVl+rcSc8WAI+3m6kFzaKjyhTpeYDfug9lT06eKH7GpPmurcpgGiVYyDVELY1wbeYfz3WgXh/8G4M9fY+hCeka7aev2cF9QWeAGx/w9h68vRDybmrVlh9EBkgZj6PEDgxU2meGgimw46NWrvhHvzd268yoPfOvvBV1NO84eVflI+EM5qzJycHNlYeafGl3Mq2cXKZiNfmqi+eNmPxawzuGAlYROCCl0BvBEXEOIn3AddI/HakvhuJh7mshTHU+YnmX/UF/Qq/zYifYTSAb8PXqEt+PvCjTyce14SjZYe2Ntl1g+dhZi14Gqh94H8BrpAS/YqXsyUrI/rIis96wEPT2Ome83TxZ4wGeCXhzcCJCvDmEOtA74huKIctaBjYMEyErQv0Y5DsHWIXGRAsRjKq4swmce9bgZep/yJlzAVr8uavrqhO4eJPVO6ioeD0ihMmgPuXgb+jDiNYCQYErJhuBRQDTWvwYrcjskhedLBbYq/9UM+4c18fvOx8wdKcuiAGgvfBTJPeMoYU1/NaWEjk9fR3L77s9zQOxIUgJgFMxe8nPq8L5OluSOpfiDwu+7LrWlD9CBI1JWYFeb4OKH+iWhOMyevzikC9nDZc+OSG/uFyrft+BGIC1IpTmokBnOB+DDCX7knPauWi/Yv/5kc+WZDGM06A57Xw4V788TsSbMYHRKSthKA2TivxdfUHA8q013WDWlD8r38nfOLapIMBBkERtzX9Pn8te4NP6MSrPsnU8SfZJ2cpz/dZnEKD5asyjNFVwITv7tUag3OGAwFvElwKa6xmIsmgB5arawIh3yvAlVLli1C3FKeZ3EVbsRC3DHz/vyYvggEJ6cPNBLhyxbuXvI9Qyko3rv3XGQ6oL3vTfWJn4r2qz6K685eJe1n9iWPQOXjpdYjd39mqwEoXwmjrWAqSnrGaR7BDaIv+Yh+0B3GSoMB9gomybYFVvWBcE75KaGecCpxEoTHWA++nsN9Sguhpv57vM+6jwAclVXSrCdzdtiOllfJpUxj164F2Uw6CyGXgRjy1jbb+3sCysWXlX32RiYw8MZx6BLhBJnovHn/69yo8icAFavp1YTwAXEVZ3ebM7uvA89FnGb5BC5Jq9IwyXm38APfIEU7kC1VV7/x7p/X2/F49z6vABTI8bCSq8b3UXLPGjbtWrDZt0D6UADi1WWFug7EEYfUxwfNIV8xVJHhL4R4X7N6737M/eO+B5YR3e8ddybEoTjlXxBArB7mmn2FfTus3QiP73Z2/l6RASe4RL8OlHMWz1+1apxeU56nKGBRWrZydWGUuvqFy86orRsTBmKPcmOcyLpSynx4DXKWQsyLHG2ruwKDAlgFklWwUsyA90Ryt1qIg5gn+h2wjGmW1ne0UmXFb5Dv1PH0OpEy9i9HBR1LPBgREROBVTr7PFg9GjQvu+fFJDj6OUgQRfNkfjWERZdePpNRzuDUzBmV1ez1/F0E5S0A2FE3hj/MXH2+lFY7R9zO9D/8JeACKaeYRz4uDuaIcuPFR9Y55Dmld4XZ+pTaqIaVcSuVJqfCAcvRIhFVqswcy1A/f9yy5wAV69XttLsVPeY4wOIDf1EkKszpQ70p9kBLrK+YqO53Wb4018/9MSoKEI/Vvxzpi+1NdI+XVn/V0je14emQ9k1KV0vhnO/59f/rCHk4/t94sHNfH2BN3wg1G4l19lFDd94/+QoLhGEnhQjTHcTIE/RPviwaoZ0pz0K8GX9nu5MC+Gj62wUz8W4qKz6nK3zMTOL4J/6FDPxZObS+ZlHklieMgTDRWL/ovrScF63H3sR33j1WC+l6JvA56Ds7gau2xDXTPs8f4znPlzeVmLCmAj4bP7Fn/mf2i8wtrjw/DwkQEtDPgEFsyMBp07HnnC/VL39arOSto7JIQ5oOz971gLzwBGluP0SXcCPWhXrocGwTztPX6Ofvqad3+/K/u2J//7KY1qlP75z8+tDdu96yQC3h4GTjuCY+mJycImZKTpeNEq/nLwNs46KmMkq2sNr2+U/WhqMHHehHQCZC7s+JX1D8G0vIO2xc4SQAazyDzR0CbMfi7nOlGgkg+EW0ylzN+0Bq8GL1noLxaoq20FG5OY8uWGnojZYODZ4ZXUWH9LTdeev3HKlNyGV4DWU54og3iAXhEIntwSoPP0943kuE4jlFKOvEMLh63qDSqF56gnLDAtk3PV/kQi2isurDI4UcvSu7tDcfWP971dhCnBL4zGhE4k+1ZSqd7xGwJnlAh6GtKdXPDlfDWY7NQnurjgRDxApOCzgk0YhOOyxgM1Fs2TJWE/yj0U2uwhUl1Pc5t2jDN8arCJaWBfjDGjjEaiDdAU6JI91LKmfQ58WE/glT9AellNdYYHf2YVT2DtwU6Ul6aIzIqn5Nw3MOJYKV+BT4nVI8+CUQAlt37VkBJqq0TlwYxRO6GcUTP9Tc8D5cKjx4E8AYlBpnfcf38byL9tfXmXREU58mzGj4Xwhsr/KwSqtO8w5de1+QbgfcdDO2bXgjB7H2GOXU7HrQEATkJV7Xx9BntTKTzei3ci4Fn/lfPPHCJkDmY/vXbESVc1O91wcdTY/7bAPLy0xFQWH0l5ZvC69fH+y7qJ9/6wkRA7IZzcLFvF6Hd6tonHz22drdn99+84bh1GYQSF/PkzpmQMth5apnVNSmZiZW76wAaFCOF4WOsciXQy7m6/o6fcRrGVMwQeJWV29CS8Am/wz2N6LlP/DwJ4d7F+0DIMaIdfeK7GrDo++XgAh4CELSW5C+eW9rq2ZJVJf3NpuHInXS8uncZMCYDTdz6m0YRW5IWxQuLOErrshV7gKA9BA7KN7Yd784BY6eJWJw+moiX1Edl4PVwXQR9cGjSb6tACRplJtmrx5G6e3RjpV2WL/jobm5ubDkzHKDccB8gzVhKo2Z/Cf8EI1OeuufxDTTx8hs65x3ajttvTCMz9ZvvMa0FQSfcRDHX2Os3/eor/a7sngHGEfbOZ7JFT+fbG2hztO/Rz9FnClaf+m9w+yqgbOok3LkUvH5cvx3e9+2AORdBX3VO4Dn33Niiup4XotQ9GJN0L7nVBSUGo1aIgH0mPNNfsRIV2h2AqNngYgjIeHYf8EBW4LDvR70GVE8N4IVxpV0IhHMpLullQUivADcmjSQcunHufN2CUZr+Oq8gfBvAEPb22+/Y5uamDXqsCKrvVU5t86atvf2BFW7ftm5WQuUc7zyUVymVUvzLtby984N79p0PvmMP9/bt+c4L6+4+scfPnnu/qiF+JjjHbXYnaTs2KfPKoyK1kICgztvFLxijASt4BGMc4Sab9lV3VsiQe9pWl9Batupwz4iDMBMv4FhEDAceyEu0iVstRqahRE5WwllBn+Trlh4eWr+1L8G0ZBxhiGCNEoPySaAzhFH3ChL/hA8Q8I9TGaBB+BQCOcIvgQ0pC+ME7rb7A4IejqLVXbyVJICrb+B/I829BCxk9dCVVu81dA+phtO5hF7Nh0IbDCUEQOQ9+AxiDUYOYi+E0xSkXKttHmAQnFAeQakLBgTH24jOoQfHcQCcd9JmX3PgW/QxgRMpx+lN71GzwSyvvMJqawzkS/8AZOP1VOUGoB6eMNRXuO1nvqt4VgB9y4WEd06jccO4v6myVMVRfmzH+X0r5g+U7qW9KB5bN71r+7Pf2EHmse2l9+xR9he2k//SWrkde1L9hZ3kn1i6dmSDSteGzkcFyj+vMcJAgge9BzKkP3im9mRUb9rF95nqGwx3Gjuiwkfzh7dNcyoeAN9v/MhulG7ZO9W3rcy+ap7HH/o2Tq+v/MLLgGecFEJ/cXQc45HLFO129b4V0iV7q/6mvXn7bSsR/Dx6H1zEO0QvOG9mm6y++HP6CWULeYdBy6qMtypv2Z3SHftx9Ue2nl0PqRw/wtXtdeywv2/d2ZF1Ms/tJP0rzUl7VikI9xd4ZYBIAqFNGM8Wxpqt0i7LC+fBI/ewido/EV0etYr2i1+v2//ypzftp79YUTkz+5MfHtkbt/vGMaBnEN5JgvNx0c2s1XKcyYjXeDDEK4C4GXg1Q5+ffvbUnnz5QlUD/5WX41UCwPWJ8EP9ki2d1fsUwPuDHWUqRbXJKVBnzyd98SEMxIm4RNN+VygFb4rmWynWY2I+SbZPM95sSRJ/hP+yvZwFhcH+Q8tr3i9tPPC+JdbKpHOs+aPiCj596sEgJVswT/g98b4wN+FpcCj5oBeOY3Qvs/PgRpfukQ2PX+h9yTCNDctyGpVwGsV/PCTI69C63b49e7Fnn34pGV7lu7GBuoynuoI8Q5wYth8E41MIrmr6mxPfRW3BOIABE56NERdPA3FLG6rdoec1n7GFQDyBLQIzYpCl51aZdS2fmlgnu2oDPyoRKTUYDQpplS36YusT05Y4hBuUiaEzF1+ei3dA24wNngRZ5YPRgLg2sdEAGvGTceYT0bOkOIyTmF6j9zhaNj/T/E8VLyCBYNk9BzIXQS67HFcwECx5lsxvrs6n91JSjp3Il8Bl5dO0JMS/vdEQavSe/74kjxh8lRG3mNV1SxXLNj86csK+zP2U/LB4J6/ryvjGANOtSZBXvQyL70CTrAYN40UoN0q3AKf10d9k3egnfi+rb/wsBsbrPPAsXBgPMims5OGCVf6jg+qKIuHCvVMZk85Znbggp+Vwsf3fCOgvLurwikB9mWhxQWJSrdZY3Y0eLoCPydKHifvk121LKFR+UlI9aNArgiuvJ21NtIWwJyyCkLvw65IrVDj8deEa4eiKcuP8Ygi/Q/2T35PAPcYv+VmWLk7J3yQEvBB3vgJ4M4MwiWEOfCqrDxI0EINYsT3rfmWPuw8l1F6+upyEEDhOdLJsT7UAQctXv3MFdeVyxWTSbbn7eJa9hAv1on24l/tq7cIqcQxMSN4tCeFlGbiwocmU/d+LwYOWgZ+53Du2fD1EMl4EX8XsSOGkfAFtxEJ/GvBQeL+xseGBe/LlujVWN3xFFP5D8ESUAAwIbGtAmD86kmCgckIXSNgnoNG4H5S9xfHSsE/dJVJ86YKCKQAvTt+J6DZqAysviJYek0LpGB9w6zLF0XEM/L+mf39fAMFyIqEIj5KkkY/gUXMJZTmPa7EAegdICsCSktTHJ24QOtfHEopY+eFM7WSfucecBCMXwBbwBeWPvFEor4M5iixKfmSIOgUNA21gzNJLvGWcR1H/JbiKMIkhyr1yonsBGP+wHzmNN8QCmi0DXwjxshdyAk8c14RNqgfbFT788O/t5//539vXH/65tZ594XQ3kYJ+uPvIjo5fusBJVhzVi7u8B8peObE/+h/u27v/7I61q2NrrhXtn/7wTXfZb0lZGIw5TjHlsQAOB3Pr9KeWI3iq2oGAPVC5vnrKipYyJC5AIz20akEKvPqhL+F+IBrYlaLOEYjF/q74S0ZzQ8mKab2nFvgRZBJix2Mp7OI/vanoDOVDQqXe8FVoVuZ8RW4U9sxmBoceKGww0XyB+7DmKg8olsfFVnQ/aEkxhldl1AeszFFWyt1sMRzSrRwrmJZgnBUvyUseOpmXfL9uWopXf6r3WnsunPuqvfgZ6zvUd5ipu0JCgER4PC7sjWpZOp1mFP1293UULkao2BTTHdpQuO2rgJJPh3g16h1wxwOKRUpAGE/zoIN4fMAHOP0lh5FGZbN9AX6GksHqJvEkOiONY5IuhFuuTIBr4pXkVSkx0GalguaFQs0VhoJr7lk76YQTJOgfjrQcaw6Zqk+mKSlUdmD4DozqX9vh5odW3PzU1m8ObOXe2DZvP7a3bg3s5lbHtu7u6HtKfbBvjcZX9gcraSsXerZantgPineshII2H9qRFKC2xniivsmr/EZFiouUC5/TItkTGRFlnrFjawUro/RFso2xTLmSW7GScKFOEEqNcx6jsuQO+BA0EYubGCrcm0M0g2EiqPrkES5sAqVsxY4PjmxwrPkDBWmhPIwa5MH48k5amWdy+NlMrT8fWHfWsaNJ2zrCxZnwTSqe1bJVG6Un1rW2Dab7djx5aYeTXTuav7B/GP+pPUr/mfjXV3Z/a93CrgjyvgjcLao+eepEOxbSuZIMP4Cm9QxvA372RHNfPl61f/cf3rF//7/dtPffbNn/5V8+s3fvtaxRw/gW8o4hzIdn/MwVV9H9+GDfeV1O+ox7GlxST8ANJMct5+Hl1VV7+403bHPt7NjnYDw4k6Hwypz1B+76TxmLAJ6j3GclR2XLSUPz3F36OVkiBED0mzbqty1Trrjh02kQOknpPgbgVNU2bd2yeBc0t7wdneef22Q0tfL2++6lAF/HECDqkSwQtkz6osaw7UXk6xt+D3CPgM6+001x40FY/En0qPcFBrrWCzdmFxpben/L06k24rEzjRGeN8QrGNnx8bF9+eiRPXz0pfcQWxLgd1PRwFR83Ouhd0aieXiG56+5Lt3bt94sb725eCgGGr8/tpx4CzIhRlPnLOofthBgIODUlPgo0mpKND0/cgNdJ9tUWqTYEAgxn2K7ATEKAg/CmJCZj6w479mktBqMBsJLaBiPm3CqQtG9wfByAjCtEhg1q/yG6aLKKYpvxkYDnqtOs7bVu19CXxeRa6mQ7rXRteTRKVyBqOcAhqmLwC+XKgXcorwlZcbpl9X9WuCdxQslHQsdgquYoCsT+vsqwOuxC1R8LWYfX68NvFSSUIOBhZVtTly4RiG6DJb2seDC/YWfjM9VwPtizX7xPf78LgGMIRo9q/2pCRb9ZXU8q9e5S0QA003eu9Doq0BJY7xjIoAQLzM0Acm+YJLYeX5ondbA3nnvnm1trao+Af+/Sa8hFHU/+tBKd960LCdXvCqoIihKuOYhfL1q++nR1FgsqcMYlFyQR+jJRkeKXg1RGSobpu/KS9yPC5/LgCfheXxdAkxEot+kwpN8K+Y4MGksqH5mcjTJLAImqNVM2dZnZSuWNbFeUSzgigos/RWUoSuB1VvqJgF6KYBMDksqpGco99cZk5jgOA+ZccjWVqO7lwMrynMJlB5kDuFoCXDGerPRUBVUB0zrgp2dl7a/v+f3RhoXBHPqze/OyYnfQ4h++fRLVw5KwqfjoyPD1Rojg7sYSnBhPyIKy7R74nWeaMJmxXA5CM+UZ/AkuWbQgEgh8OC5+iBA8J0yl4La4B4MidX433dAeGH1LincY0yYSIgubNyN7rwKCPcW+hTBB+O2G58SQq0byS4do1cHd/GVkBX41Xlw5RwNcwktIFz68ZBLjHgYzTiqjGjdyTrTPFauyDfEKDnL13GKtp9rv/jpqCNalSKcMMo4sIqL8hrVu1Yp2+2bN2wN41l91RX4zuGutdpf27B7KKEOBSpjJc37GNlQntn/7wb79Ny+85279q//r//aHvzJ+5bqPraPP/xL+4uf/qXtvHwhpXxuOSmT9MR+Zk1dMrfKhPGVoi/lFWEWjwMCezVyU/G+wKukJ0rw1fhJ8G8Nzdo4M016VhodSphNO4319JyVdAwRxBJAwSaYX1+CNMaAllVsMy2lu99xF1wCbg2hT+ao9pG1jg6sfXxk7VbLBfGRyhoJXwoTFDgUYqXXfI6Rif7FrR8XeXW4Gxo4+njIXmHdo314HnS6eq6+ykujPDnpqO/D1gzokpVTXPnHw54HakTIJhBZitU9zVl+XKz6nvEEOJ2BYWa/fK8/tJTovqkhG6dCqLH8vK82d63XUV7qD4w7A9WL76zOoVTQXjwN+lKw6OuslG530ZYyVCjhUix0EN8AXecaj37/WAqt8EW/h9SNiuhhXortUP0+QMUe4wUxs2atrDGgviovO7Wn85Yd559bv/LMWtmHdpz93CrlfXt3XrO8aIXV95JkUSK1pyT85wrsyR5ZeZyy9ZoUAuVV6E+suV2xwkreRrmX9tB+Ltz40r7s/b09HP/KBigdqi8KO8oaBp3gDUa7hfOqNwYTOm7CKje8VvMlwBii1CSBe9QrNe7aUHMqkht0BCkpSwfKY1xyUvKnBI5LhfkPQ0JYlRUdiJbZ+paF1jTHu/GRTJLAb2ha8zoqcGfetiP72nZSH9tO9lfWK3xqO+W/t0+Kf2G780/t+fxv7HHhb22/+Hf2MvWX9sz+N8s3PrfvrpZsm20byg5PlsA7o7K8TOpPO4Im4waLvOrlfbEAepYqloSDUgzTBeuPs/boSdX+7C/u2J//1X1r1Cb2f/+/fWn/4o/37A+/37E/+YMjq1WlUEevL4LPsQP28h9oThT/WWm6DrO07CTovRm0o3pkNN/i1bS2XZOwI+UVZhAB/eYGBNKL3uZpjVguwSdj0PPx0a4bF3IryQWFSM5Uv50GHyQvtiG4kS3UE5lprDbk6mt2LHr5or1nQ5XnvFd9hmF41HpiuXLRiqs39Ibwrd/y+SxbrLnxwctSupl4VLbSOOXDxLDxmAYqE08Fx4kEINMQI2F0+LXaVrDC+t2weOBjq/f13L2thn3lNfbAqodHh3bjxk37r//pv1S7Kno/GPXYooCnwUB1D95HGBrhCcLnifhWJh8FMVS/qh8wxOamPanjKeF5wemBaQweVZr1nZLGeE0pLQsta7MD9wA4ymzoSaAvjlvkeMWZ+iD29oGWCqmx6F9tK+AZqn5Wu53+MPCpTAzI8zSeCeEd8vItDVPx5ZT4Thq6o67gNjxkqjZ0rIhnWWETPAfxQydRlWDNSqAq31UTmEUy7TK49rk+6kkXArA+UZYf5cblZBc+McT5uQIQ5RvnH6fDYhkrX0CcPn4n/h5fnn7Jdep9wNGIYm5zNx6w6nRW5jI4rWPiWpZ/uC6mja9FiO9j9U8XC64YuluRJi/6bxFO8+Gvyorz1K/QP1HZMZzej9+LINzjeUiTfLYM4ve5wniGS7/8/VO4Jp+rwOsRfTx/EQJjlUJh14SyrI7Jep279MxXH0Iyv6ccPe9XgTgf/y4cxlWI4HoQ93IgZ8oLTPjxoxf25KsXSq6JUGObLDfUJHzCW+c/cV4AODA+OfbVv9zqxlKB+jLw/d3CbYJxplndeLWm09XW32/Z0cef2agj5jOFblXuTJOAvl0Fcf09er9wOFsRw5cSc1Vbk1fIn+/hV/xZCghnEuTyeOyAL0oX92v4FT4+GWrcwj675XllxYwLEtj7o32b5mCyl5QZAa7yKMHuyr80T2GBhOJgdFo+wSMcMtnEPOt1wZU4FHxNVJcZREjDhInxyQ0Ml9TlFKIJfyJB3I+jvCQ9/YjgziSK2zKwvb1t6+tMdoSTkYCNe6Emafq9Jn5bEA5CIdlJ33LsPWQSFI6y6p8r16QsSEk5aWkwivpX9uMb8ZJgdXGKRXwJ0IcEf6Nt8eR4PWi8GDO11Y1bGBkv6T9fMVR/BI+Pq3Hi9woWcJJtKgg+uXoYnxhoPxxrcZzBmwALbRb7c0Vb+V9GS68C5O/vL8mD+rxuX7O9iFW1eG9tEtx7pnvkq1NiRtHd85Bsiwvq4rfk5d5CMUAbA7YxhX2iSXBei1Ll2yHMquJJW9s3fZ9wunnDihK0W4dP7WTnifA7pXRFzQtBAYYuSmzLkzQ5kmJcUl1u1pv2g1vv2k/e+a+ssbVqtfyJFbIqIyWaVz3wJijkMqKTqrVNdDJC/RyrfcQXkYhKMEGU0nxD7+od4Te7DzBu9DSdEq27L2F1MMtYrrfrWxXwKMhK0QXIA0Ue+uy3D+2kL6FayjxbE7qaDyq5uSt1BcksrJ+xapWd9NyowXYK9ulP5qJ2lTmU2ItLOEIurvko3ARCpDqsGrO/n2Mbu5pjMjOODE5Z1RffIkwQb8eDz2kR5YN1OgwdUiCGok22IxArhSj7biSdhHQYZL0MjReBw1hpC0czMtb6pYdTopfrJ6vueD6l1T/FcsVKteDx4rwQOQzPKrWBk2DwkmBeySFreU4+y+i3BHv1P9+FDDbRHMRWgIZ4GbEZXLlQf/IOQROrGZQBfoTf9H9JvcUpD77xITO2TmnHUqUvxD+f2eba2NZvsB1I8sjRmnW6E2sXwmp8Wc0olbLWlcI30nw7nebsRMrhyUh5zTQbulwqRSM/tjubKWuu7Nlb72Xt1k0pZwUpSeNDNYQ0WcsXpLhhxFItfMtxDrdyDZBXnB7VV/Uhl3sPqK3wj5iG/BnvwVP9e5jfyMP7Rg0Gt+ABrIpmcqJZ31qmNuvDkZh7u7tWqdZstdm0kp8qIvzSPOJxMZTOy4nyDRVjDMw68yNr5R/a6mrbblWkcJU7Vi0O7A7jkt0Vvs5so1K2morcrpXt3mpDdGRWFg3m4R/k6W2L8o7rzXe/n9KYpS3HvM6l3xdA72bUh7Px3Pb3svZXv9yyv/j5tnUHRfuTH+/av/pnT2xrU/xFffT1Tsle7hOHQ/2oHj8D5Qt+iqfAi8bdlpdHwHeOIPS2Lys7Ae6SjwwiGkX+w8h1sNO23/zdE2sfdqNUABLrzOcCYhuwRRgX/kXwGCma1+GzmdKZ1xfGpXHnSGWo/wim6PemNjzatTxxA5Qenso9aFgDaY38ut3P3bb8RDjAYob6rL/3pSqtsdh+Tz8zzrfZDsrci5IP5sFjmcsykk3CNgThETKAZAfqjwcBxoRk34RtDUe+SJApN/zIRjdCRGniOCoYKVHyB/2OHR0d2kcffWQvX+4471HX+WkzGA7GKmcoOg6eTxgN8CoQXVJf+I/oDX7nxkrJd2m2EOgZpydgbIXv0E74IXkPxB/RL3LifY3RrhsZ2+oftihBgxgNCIKKpwFxPVzWVd3xQMjp+SRbdmMFMgztdqPBHLlMOJgLclHcHxg/CdI6SlWM4xvVWcJxPSBmSkYlz7uWnwrfchXr5zV2/pYA8rqAcPrNvQv3XwM83+iD0cC6QjDVxQMAqqFxmqBwwkCitAvgdYjqEdcpTrf4O4bT+4krBtJe+FAHTSZ+ZAgWVqxyQj5PvySP14VkHssv0lxM58wZd95G07d5ENBxmfGAl0kfg36d5pGE+P4i+L3E7WVprgbShwsEdiYbffQjevZqEL93+iEvzw+cCfm5AYAJK5q0XgmolxjUjFUHEXq4FeVPvq8BYYLQFwwY1wD7n/Z3j+3BW7fsu99/YJXKJSvJC+BtX1IvBJf+k0eW37xtaY7F84pcD66U9nreXuJ7MAG+ClCH+Yi96V1NOmPrfv3ChntdCbS618LAdlEwX6yRt4OxklIZ9khfVnbc6rPPmdKwvJ3xE3+q+s3coLJ+5bjOB/SD3rkmNsRUzPZg9MxOZod2ODm09kTKFgLjEnCFU39R2peC2j/p47onRs9xfUsApR+lPq1JmPpfAFeuVO8lY+4TsQuhkVBzCeA5MNOEh+DlLt7XAPn6nndWD3B7uwIIIglt5VdYHYB1FXzllPqWSwWfqBEIXeiTIMJ9+EWjVnHDAAIjR21hHMhUV4R3Aw+M1N17KuFfY6s69NsH7p3A/sZ4G8Q5UB9NJVThhu6T4OvCdTwFYUeT/mVj+H8IAFckLAC4ZSYB5QvA9fwUSI/AyWoRc9LvADjb2gWd31b+wgMnliU8ADpBsOQM72XPlwECK4EBkx4MYIr3I3VeoFf4AbQQB+FkIaDbadvzl7vWkxJXxAhWkIC+Vrf5WlW4nbZitmb10qqtN25arbBmqWHKSsO0lTNVyw9SVhfv2Vqt2Pbqbbv14Ka9+94tazbrdnR8YDt7+y4bcIRsW+omHgYYDogRwKo7gXk5gWDEiQRSqDlhgcCGrIqz1zYtRRavlBOrWHc8s+p4X/fUrPnYDd0YJ9ieIC3F/3rUcOWJkHwwq1ppIpqT0IqQnJbAK7HZVzRxh/Wo3cqL7Re++ibhFSWygmLtNKqeZJVO8ynKCKv33J2oP3BvZ6+9p3La1IyTY/8yin8wNLioRv3AU10o9mFFHzxXHwhveZX7KAW+VSJ6H6MAgjRR+OFJp9TPeHIpHWM3J7iYnhY8un1K7Q7yIWlQ6jkVoiAlPcgUga9hLMeDgBHwo32lrJIezxKAOArFNHWWsE+d9IyLgGYZjNrqK/b7Y7BST0noH9laeW6lAuMqPlvJSvFN61lKyo3K6xSsO22oTFQL6lGy1ohjMjeEizfsqF2z9qii32qnGs+YlKWErxXzlstOrVrO2oqGZlJ5YbvZFxrjcIqEt0eJc2pjMS/lhZVZ4RUr//RNDN52/k4lq7pxgTl4OXhb9RxPGVzV2YtN/6ubdF+4qPfpH/qK7Wvdk5Z7N3g8A72jCpCLl+lA2f79rERq00zXra7LMqIN4f1sLqoYSnnqblirr/4aNqTgrdhkAMbM1R8FG4g/oOiR3dJ5OCo3LptyXLG+MO/Sb1lvVzpbtf12037xD3X77Fd1u73dsf/Tnzy199/bt5XGQO1S8mnedg/Ktn8YDFFn4CX4toSJeAhyXE4KeL4qZRl5YmkdzwPHNPppcqojQdCpK8acciNvG9sNK2AtSQDjzio+hOMLEUvKIMA2ntq5xqrLxA7QnOZqr7O/F+57fupX9zhQ2SjRk0Hf43N1Jn07GvWlDEsHUznIGfDVcYtYLikrrtzyPKYew0BphH+xjOMGCuQB5quojr4VDS+4osY5wa8B6jbtqw/Z/laqRV4K59vOlmKMhhwbvb+3Yz/7m7/T74ndvHHTVgkmqbpxKopv4VL7/RQFDA3i91PKRhYUDcAH4YfwAA8yylwxGbhXF95MwaCgAvUsK1kzi7dWumQch4tXWH3WUqqRtTKrfsoKGAEnwMCA0YBAiOAgXjEYEnLR/XmG+8HQ4zEN5gRIzNu8oH4TzeqhP4NnEV8FbwgC13qAU1fSMRDy3tgKo7bjykjvznIJU9Yp4cUAQcBRFm6fAQ+uvlDyMmo8FzQ+70rhlZCXl2LOqtJ5CESB8WDp3nlluVifZJ1jAk5+FiH5jLRnngBnF5MjzJrgIr5KISWHnBxBo/JOy4p+vw7wyrIrbHOI60HeZ8/8PeqWV70aTSfScCYsTC2qR/w3Av06e5aA+P5SuHD/knSvBF6SjyfX6+TF2MfvcfnkEn1OgbpqnHBJRxl+HSAAi6jd340hruu5Mq4DklIPEX0QZpYD1sPjoxP7i//0Sz8fe31DzD4fmJRvF9C1dJyW1EVsxwVDvA0muvK3751ac18FPBCoBD0UtOtOBzgPGsNZzoPTrH3nHTGaqfV3jqwnAXh0fKLni/UPbUgCfcS2DrfUIxkkgDE/u5a0WwxaAxS5Dp8HUgtjTj+0b6rJKKfJIF6FWIS4H1P0/1VKisYup/w2PUDfvj3qf2hPBx9bayKhavTMjsdHbkTwQDia9JgU4vP7LwXlh7fFZcrRTAr6RIpxrralbr84Rqzo04KlSqsEHRT3TKnqE/Yy8Mm6p0lTdJOrrl+LB0F4kHBAbAFNwldtf2Dym/c76oueKy2+39njFZzRGqcq4NabxHnIZ6hJmtFkpXVlpSm6kOIgwXE6Glp757ntfvmRney9sN5Jx45fPLKJcLnb7UoR64RMErAooDiWXIILrwJBQVkYU9X5Km+V3xdwukNYWagnytk8im8hJIjuBsBtHb7LEa8xBCGvG7n+X28woc8Y2KSQEgNun3qg6zzujYndkceo9O0NMu5RpHKX8RMHkE6DGKJrv9oYeptIeyE9eS3LQ/fpgwTuoQQ3peiVpaj1Wkc2kVxU0N1abt02yw9su/yu3ap/37ZL79ttXTfz92x79X0rTlcsJyExt7VuVk9ZSQLv1v3vWfPGtrUPn9nHn35kn376iR11JaxKikTG6mWbfhZ3MztwxdZPFNCYQ5ftcc4qEkpzUlqJol9kKIQH0E1/kg6u/RLmG+lBGHOe0UYJw9CqC5wSMNk/i2dASniEl0BKiiYr/vT/cDiyQnXFVmolq9TqVqzWpCRLwFb5E7pS48xvlG2Mi5gGUMapJ9xxpn5m1Z/ghgBmLowxHvsB4wLdrjxKRRQnuhqDHoEcw8pf1ypit+Ij4kfwu24fXqS+IE/aAg7o8hMYhIsFKZblUsIopHQTlAHVlZXHsDdZvCtSKlhpVC1DPv4CfIctBYy5eFkuK0FeKaQ0UFnOamdlEpqkDYDjnhQNXKIBP6ZNF4oAxg5W+vE8acATMzM7yQytU1A7xmrXIKx6wjonUjpS6Y41xrfNjt+2XmfTDnu4Ut+30sm7Vuretfr0bbuT+kD12rKO7/2njcqDRYEBBg4N74htxFJCpKyxWOCn2sTtE6BIEO2eYG7gfKFYFM+mz0RpaosryMjqgrDnOqQ7BaVxWT4CX7lV21OslJaEh3hCMo7Qmu4yVuS3vrZmN++9ZXv7B3bSORHf70quCkbqACAUeVNeEuZQl9q1akc9vNmE19M1q47es2b6PXuQ/bG9oT4pDd+xXrehua5pKaV9edL3FWeve6L654EHbqZ33cH5KOMZQTAY5NQ/bD2q2VfP1+xnnzywg3bJ/tsffGp/8qPHtl1vu8cHryG/5HNTe++NE/vOPSnUiYI5UYh523mkhiMvRR05bhl/XQbIXuMuK/AEOKxrbgy8Fw+n5mpNepn6Rn0Ibp4CeCoeRWyc0+0GCSDtWGPhxsq1s20Kjt8sTBRKkQeA7olm2Lrg2/+iMfJtiL1jyzZW7GQ6sJcccajxdEOr2kTcHA2w5TnqVf3riyrM6znJYz5HIFNK6WWRoVANOht3hTsYhXXD7/u4RIDRwI++1XvZqvrQPSjP5qEwX2IMhY8MPNbM46cv7Gc/+7kbSNfX1zVeWd++4HEPpmqr6gzds6VqireBLvgFW7vgHUPRM3Q61g+2WHKywnCateFMbfIy1VyMjvOub1HCaMCIVmYdq85PrFfYsEGG7U6akzVKBEOcZcs2Ee91mhN9YDAozPpS/kXzGdEjY6FMMBr4yTSZgs3y6gvXqQK+YJgozAY+bu6hkBXfyql+wsEUR++K1kuDI2Uj/qB3OR0GXuy9eWFi1c8kYZ8BKXkpY1kx2esuDAYMgruESMlBWOAoPVykrwME/qh652GBQJJ1pzNi5ZvvyY97NETP4ueXAc84TiRLVFIMBwwqH/LkXV0x+L0l1+8KCDKS1eSL0jvDeOA3o3ITn8U2+j36NFk3vnJprFHkzh6FB2cMJPHO7wm4IYXtChofjACvAwj7MF4m/28L4VhGEb4EpcuAiQ9BJkc0XlYjErSFYIIxzRlecmwEYl+nn/gOwAQyfPHUius3PBBN/PQ6gA5xOUtJmGGv3SIky0t+gNRErGM0t9JqU2Waldartv7Bd6zx1l0rb60q1fm+5C1EsyS4y5uU4nSVlfRgHIyv6wDvH1dkMPoIAoZqLP3t8++7jElfLvRnEnwPs/6y3eRKEI6kNXbVakNj17e1TNfqdiih+yP7ovPX9vXwN/r+1J73PrPj4y80KbDHrhm9fBHggc4/EjxkEVjtnXQPIve6i5P1hC0GahvHb10A0SxxAJgs431+i8CpCB7IiCMNr6gH4DxAEw/HEzHB+gr+FcD4MiEXI5de9jTjXkosAyG7T9rFUsW9BWJw4VwTf5/VEJW3yENZEajefs+KG/c0QadsOJaiIyEip3mEwIrhHG+1C4EevrfQJoQAVcqVH5AGIYd7cXA/vlOH2IDkbab4mE71DKMJ6U9XVL4xXI6Tvw2IhZ6A+3FZEU6oz5MCEvtjOd2isHJzKZ4FWKgvfbNwz/sPYY7tUolxQyhE0Avbds6PCXvh3Y1yMSCneIQL/gvpXxsQHHFBlTK7zNiIYOmu+4n+iIH7bijyPllo/28ByoWc3bpxQzylbMOTQ8uP85bfH9jmbNveXP8j266+Y6v5u5YZSgDsZq2hz/bKe3ardt+qzTVfOMjsaX4uZKyxfcveu/um3a8ULE3MAPF1aGIoARYvAQJpDeZ5K826lh2rz4XLxC1Ace8MRtYZqn0aI9zriU+BKyuR/jERHI+z1urPrDjYU4cFmsFzgaB9+t8IHEg655GSH1BD98Zly46OXTD21X54GQqy0/7Q+sQxEA9glQ4FYIyMqLJ9Fbukd4tVyY5KL9wIQVMz7kaLQQIa5jQGTYA2QuAWD2OfPUHFEJjhHRgcHH/0nZgMBwPVlFVMCeDMw5r8fXXb6x0BGM38jIDPj3NyE+2V0N8fquyTI1eiXabVxXxEu/HiiBVrnvk57tISuIX3A8ElfSsEcha0KLrw/dCa95lf/dQJ5cMqemEetoRwBFq5UrKNZtXurVfs1uaa3V5v2g3Jz/nRlh2fNKVgShFQ/Xq9lO21xEMHY3s3JcW3eleKwqpVu5vWOLlvmdF9287dERatWGaWs1KuZOvZipWYyFWvsdoxtortH+fseXtsxwcz6/TVlvG6faf2AyuXxa/F92LZGcMB/JBtBfSVy5rQkfJxbw212YOFClB/GA8PWOh3oCiNt+Qd3iPtWOM61Lx4mD6yndQL66WlkKW7UiQ71kVxG/Stp4vxDP2lTHR1Ttp2uPvcDTsoNoyp793WrySwEFkiTtHkrm213rd0Z8MOh0c2y42tXq7ZRnHDmrmm1TIrtp39jjWnPxHOf2Dl9Dtqj5RR1d/rrPYh00yFy0ngqQdFBF8lW8XAmBekOBecx2Xs0ZOa/flf37ORxuFP/mXX3nlLPHkiuUZtm3X0V52e7g1t0BJt4E0wO7Kp7k87Hb84QYBtnnnNw2xPddnzFcEXm8RzOUkhVZP8dc6zQAr6eGZ/8/PP7Oune6dj57Kp6EIdYGlOUhB+LoIHvx2NJRvUNF2ezY0Yc8Bz+g7cBpD/Rp0jyzakqGfRDZU/vEM4M1OS1eJN+0Hpu1YWbecbW/7OYP+p8pHKuPJGwBXxSwwYsUE7LKIduIwQYh3oHvgHjbX2fLtDfN9BZWKowNBAoN0Qk+c8vjC8eNWORU+jQYivRKylf/Nv/ofAW8HFPjFKhI+DtvXxJpDsgiFxNsZwCe1LxZ+IRlS/0UztU55c3EcZp8ipex6l3KAAf82Lh8GD2HIFDsPTGtMj4UvBDlMruif6Et8tpzQmmtPGGQze8I2U5ZUnRygOszXjVIXAw/BgmOJ3pnLELz3QbwI/RXeUiYeBvweP1dwwl4zFlRGPLvcPLTc+sUGhGeKSMFDiweluZ+DuFTTIgfIWOjJAENCZHiCiVwEGFTeWabvl+WZqDSH79UYDgDLC5yKy6uY5uKw+sQCanAheC3hN12k+0Sc88wfhWgbJ569yLcKyNNFFH2bY6iGi5hQI3Q0145mueJXV70WfUwiJo0v/cSWAtLG7ojiyBnHJStvvCXi9Fur/uwZnSqe0ohoUpACpCjNOConvJ0G3cGEaDcf2L/6bH0mwO8/s3fqpSVizi49dDEyQMfA9/g2zxS0LoTy3ti5cYAKIUyz/+HvQItZm/UxJEEg+jz/ks+xCKBqPptbd+dp6L1+K6aq+4j9EKy40pUxW80rFyssVQL+BT2KMqQx99nrjhgBGIEP4AeMefxbBlUIx8HDEGxPZ8nLm4kueJ+5610IoC0NoM1+1qsaqponvDSlEG9m+daYf2+H413Y0+cKOpjt2Mo8Mektg0jty5fsqF3cC+mDYwO0utuCfA/pB92P3vxhcGXL3+TAhLQPwhj3taXjIkknzAoBvmph9n7gr3pfkq1kRa3z/aMcGnGxQ3fRJltUoF5BVZyKCc2RbtbFixSpnMwdgBW+myXz7ngQ1CcMTTdR9PGokwLQO95X32JpbN61WDoGcNt77Q1u5976mUFYpsxKwQzum7q6Ionh+jqFPWP3IVMJ50PymHzIlYmDg+tnzOvjxmErBKQMIwayGAh7kiD7juVvcJRhgAFpi7LsOYqMGeSwF9ZMr4hLEob5vAnh7oPSeKsXqR3iGu3YmjElsBcFdM9fYPEv7DYC+8P2luPwn+gNjAv3s+L7QT37CA8rSMuPXbwHAN1acHB80ZovgSqdwLlc7H9sB4BlCrkcQP623xiUes9cc80UoVImIPbOjrz7SWM9s9f571rj1puMtNMRKM0pyBddx3EtR0FMz0cB9K08bVuzm3OhXztetsr9ra+rDD374I/uTn/zI1ldrNtKc8uVXj+yLh5/b4XHLXk6rvq2gnptaQSyDwIW+L1lMnKCHWeXN+d+sN7JvnZUSmoiyOJKw2J5krDpRX0XCPic5oNyzvYCI+r1Oy447mv8GLVescIEvZUSdwvVKlpU3Cc96Zz7qSskd6DfbAST8CxdH06xx/rmkeccR1t8oh+1N1IGjCXH3HamfShwvqfyLKgFdBC8JElEfjOnwzBFzrSRx3N5ZASZWA3hIYD0UzDmrkso3nPoiAVl4Tx97AEo9IJgj3hgYIAaa84g/gIBPTK786NjxKuZlpKcNAcJ96pzj5BJXisUToQHlAU/DaIASncf1HuVbbUppnDEyMOR4iBQl/DMvsUq7JgXv5mrFbtUzVitmbaOctu1m2TZKq3a3f9+6nao9GWfsuF0Xj161yXHFKsORTSXklytV4UdF+eT8iM/BTAp4rmOjnHjrtGsFjSfHCo6meTvs5sVvty2fettmrXXx703b7xZtvw+eEPC27rwcjxAu+hWvgGq14vfd8EsbMQbprxsu1dagL0pfwGCi/qBvToExEKJ3U13byz+xWePAxpWvbVB9ZJPqYxuVntm4umeD3EvbzT2y3dRLG8yH6ru8vfuu6KXRsLqute07mjOkKKnPMGaxjQ2j+nmQ1CAaquZr6scblp3dtNxAyvdMdKTxR6IAispnXQpoXTIBsXful96x/nAuxVC8nufKe6R2nAhHWHaYqIETjXFO5RGzQoV4PgB4kRctMUere6zVztl//Is7tr05tP/unz2xu1uac+o1K62K/5TLvnhEAPTJoGfPn0/s419n7WhX+INijsFEV1byRn5VvLrAHLR8dgj4KTlAA3d6iS7GJ239RcEHJy7qYAXl+Qc/fss21ghsHO7hmYDuRjyWi14cASYnonnRXnEzbCNwUAbMl8wpyBlOZ7rnW7bAA5fLlEz4wjaITLlmJ5Oefa05AVkz9oBkTh51VW/1ITEIPBi37vm8rPp4nj6Xi76LeBVE+SoNHgX0V3wvBoyIvgUSPoA8swDkORZt9ySvY+Tsd0UzjIH6lLrjPUk8F06K8cClyFPqJ7wk8GziXTdQSoYjpgBeTBg9oXGujO7Dz/ozKf66r1s+P+fEn5Bdu+JydH/OhtaYE7jabC930+uG2Qrex+LFJBVkE7ZCwb+yKc3BWSn2GCMcWzEaTIygiu6pwbawhLyIp0FuLjlH/YOHwhyPKGCmd6fqb/HowlAy07RvXdHMJKV5eqI0XKpv+i/+9Jf29NGuHR607fHDl9ZuCaHVeVwxIDS70cCFVf26QJgXwVcXcWEhaAar97WmM8ZXeTcG9xJwsj4jSH8/vqLffiU+5+5Hl9ddH8/zFS/e05ezPIQ4WIQ0vufSOFNcuEj7Ope/F5Vz7ftiWARZYbU51etZWhMdPXRad9LEdUvUTzdPv/sVP+eKPv6+EI19xikRCEji972E0Le/L6BqizwuMlCIkeOfXhcc75fkF0NMF1hkY/qg7/yVBL0kgfygqY9//cQFKMYmWYYLo1RYfe4NSgDp4rTxd5ji8MUTMdKKB8Q5e8crsfTiQzAcXEdTmvDDqumytBchjD17eiXkV8vWPzi00RGrrzUb7IUI0+KEUerLwfttQAAx9shrYlC9EQbjlZqrwCdVpff4I46JMbaGTwx8x0I+7bQtX19RX8epz79BkVz+a6HPFwH3Myb/oKhjPBDt6WLlrSSFpCABoSK+dkNCQk5C0FHqhbWm+9HbF2HWlwKKEu6rmRcBvsmefiZCp9lLgLpfAPUnypC73iUUxBhcoPAtB7jorV3bdsYsVi7xoqDeV72DG/uIYE2alCuNtVMhE9c+8nKBXO3TwDiPOTk5caOCkCgI9xKWieB+0jq0gZSRtBR7ArD1D154dPTu3hNLDY5teHJgQwkUuLfiqUA/zdVeVtAxyCz2LdtciBmRLa+EPkWw9VXSSEBR2f7bDQ541gi/hTtsk1CDPQ19yz0vSzToMShQiDGwvg4oP6d56EbgRgLdO+tXhCE8kPAOuHz8r4IQu0L9oP4/BZUJTiTzpB0Ic/R78j74AX0sbhcAF5wOFvsXOvbxu2joolXLcGba1/hKQIzdWL8NOC0sKYO+5P7y8oV7rV0rbN6/0M9OgxqXpLzitKB3vA+vifFxHRQkC9VWtynIio1Vq+h7ZeO2lRrrp8oZ5RX1t5JPWXVlU/ND3k6kRec337TGGz+0/NoNXrdMSQpQSUri9g377h//2O7cKtnO7mPJdF/Yvng1257wPtibVa06a/u2ADXY6yGKkShKEELxMgmRKNF4AkAL4DoKPN4F7HvljHB2zKOYIxR39WcsendvAilSjH9vxPaCqe/bLaUHbqxAcYcuB+L9tInAiAMp+ijMdO1YZID7bhrBWWUjeA/1e4SyJKUgiwt8pqD3xDMk7LKyjKcgiiIQjj2T8qB7GF3GKg/8dHd6FVCMzpx3HOVS+byKhwG8hhXqnBRpNUJ56X3lRR9AndSNffQYCCeqc1Vj4XVmVVHvUgOww4O06l3omnK4x4Ui4enoIvBJeObHBapuxZyEeRQkvee76pWGdyTGexsJcFnKs8qfsb76v5WqS2kt+BjUpOQ1MlWrSfkdHN+wwuSebU3ftAfj+zbHFVm4QtyBicrctZfWqnwlZfy59fR3UPrKeumn1p3vSAdQvYclK45v2Wr+lq2l1u1e6S1byd2z8uCWrcw2NXMy97EqKsVH7QT4HV/cw2CQvA9fhc9j6Me44nM8fMPn0TAWrV7bjqcHNsrt2qT0heaXr2y9Obf7K1lrNjhNoGfN2tjqWy3LrT8Xvr+0XPPI9uyZlK6+5hUCTIa4Bx5YT6MBViNfndYDeVf3Xoxf2KPhlz4XYXgoi17u1t619cpNl0Wgf9Jn8/nAw1T/jAdezNtkVLPUpGmSsu1h+8Ra87I9Z4tI6paNpk077GPY0/t5ycvBUuJGg5zmEuY48h2P0/bFw5p1e1n74Ls7tr5C/TE25DTOBcuXypZbWbXM6rplm6vW2CzY7QcZq90MJ71leMYlWsAII6wSXUlRVbuhKcc7MYNwgePxd9GE5L4hx5ViwJXsd9kWMLY2bd9t2tHBkfV7IaaBiEF/ha/IjAs8EsDzCcMGng/ULQbkTRT6oEdERlvqhZ7i/at+AcuZR0mHAR4Zc5wXzWsejmIucXLCXHwhT/wB9SNH5/rYFKLYT7Sv31H9wrZy0gDwb+IoEfA3GXuDed7nHeSSclg0WAT6jIUb8Bq+4jIGHkXic/AMNxzoIqYBp8BwAgsLg749QbTsPAZan/T9+8hy/pc60QcEecVTh6NzJ+JzeCek8fKS8u8xR4RnaAi1+bHkyYEdZzm2Nsgp8GvGnxMPCJhK/XMpuIfGOs3RimGclMSNBlmVBY8aiVeIGDwPAKMp3gmOm36aA/0Q94WPjJWm6j+9389viO9UVXX6kTRwRo2RI6Jy77T79tVDMZnDju29PLIPf/aZvfh633qdgZDpREKfJhnvFJCU6lwCILI6lOAdTL4c1Zat1p2ZqKZRolcHGucxEk4bFu75oCfyi+/5lUgL+J3o2ZXA44Uk7IGO82PB9Lg9sZMejCrKM3oWvn3zT1D4w0ThSv/Cx5/r8iMsQQ4xPAKKeBTTfp/ZS6lUj7iN/kOXxjdYfHUttD/K2S//uEVKaWCEKHciBMc8h5D69x0w7LR7cztBsnlNkNoVfbsC4v5IkkAurA763kY+CfroD8auGGzfWLVC8aKSkejepeD5JT7T9rEEWE08DTFTMevks8VPDFhFZ2KwuKcRtXuxrOQ75z96NknbcE8Cs/q10ChbupC17s6xdV4cWA9rs4TDs9SXg8eiUP/gOixmYD0x24OuGLCbXC8Hr6r4CRMFJ2ksB1JFl8pgMvMApxGzTOI513youojppSNr+Nl1EfCYwvC5uK/f84T+dWVFNzkJExJBrCp+R/TzpTySe1zQIdcSYLV4ePTcCuv3NEkuXylVB56uhifBBQU3OqAInk2YMfj+QFzHi2dufVcCwsmg7ZZ776tL6gx4EDBNyjbqWG3zrk/OTLDsAWT1Jl8ouLWflSqEcCZhVgA7nY5Y11j3pvbk6RO/j1JQVPpifcUq5bKEt4F1DvfseOep5chn0LP+yaEfWccqBMoMgZuCEeti33qgNdFAOFpxSRvisYreox+Dghwm7EUAjxFMcI+8Mt7DdaBy8XYI0Y0DrrogqDHyVbTTe2oXl6/EXD4GMRA41T0OLjFOAczNviqEcSQhXAEeBFP07Ks4CcCrgPYGulkEVluvr1sMKJo+N13Sx0kICpmEpiUyBEIe44VADE0GUB+iTHja5XWCFtjyk29IKU+kcRyKxv9cWYwVxiLRDdsYvylQL6KKD9v7VNM9a3rH+y5QF4j9pLFACCaGQKd95EcQclQiRqxBr2/1xqrVNC5zvDizJUtrrLPiUYVaxdbv37Uffu8Ne/fNsq3fK9jNt6vWvC3+VDy2k2LaekL/Sn5gjbrE9BW1oSyhFmOBZBx3l5+F1TDc11E+3N1e9UXIZdWvNDmRbEfAaPWt3sung7IGC09rfHoSLtMTAiJmbJSSMqRJozuR0tk/sYHHFpCMMu75at5U/Yli7QJ0pqQ3JFuO+y7cj5WOlXqMDOzdZRxY1UPQZuV+NM8aR0D2BsIhCejQjCspSgtuEugxJV4DL8EIE4IdzvUdhVazPEq+/tLH7gkhxZe+JsYA7SFAHPISf1nNQzEmKFpe7+Nir1e8PHCSYK2UjyLh878UBIwkyMkAxicPuhjRjBsdUeI0N2Wje4z3VPx6qG6l7wYoIQRuc1dmtUtjkpUCVUxLyRBNI/vlpEysjjfs5uiereW2bEN8ddXEbyu3nXdQvkbD8uqrbObI0isvLZ/vWD/70ibVfavXy7YnvtnS/N7MbFst09C8OBdKlG2tumk3C3fsVhkvryj4LPiv9BP1GUpLdzCxLjHLNI9SHnEY8C7DkwSqYayHM1Qg9Qm8SzARTvXEu4VZdpJ6aUeFr6xYO7J7paxVYEH0N4tiOV1ZgkNOrFwc2716yW7VR1ZcO7ZWdVe4FbaF4indkQwCjjqaQFARzcOLCMjJz8kcA5bmPY0Z+ABt49FSIEBvJPN6XAb4C/ijcQbvasWmvVH7sW1nf6A56Y7td+tWm71hFbtvlekdq6XuS/m/hSVQtBh4E8bQnGiVoxvJF+gPcvbLzzbtnXeObHVloDRhMQ4jhhs6kOf1XtYNZFkrlPJ249bM6lW8NiLDBrKM8memGgh/jzRvDIUXrugmLo2SUginoS/RIlvRWEzOVKQr4KkgmpxJqQzxIxKgjIfdqX3xm13JdRjtlEZzN4uTi/NDANFk58SNAfmVDa9bDO6RCo2A3/F94SMG8WCYgXZUX70r5LGh6sQK/N3iA9FbxrKF4BE7OHwpnqBx37ijfNJiO2ER51R2IU9oSeXEc8XdiE8AAE78SURBVJ0bw0X77mmmvqOe4b54h2jK5aMSiyBL5h1wXHwFvrGzs2NfffVYekTX+RSGBMryY1cl17BtBm+rk5HSiz6cX2GYwECguQXDCQbZMW7/yleVdaMf9IIHghstkZ39eESNE14Jwng6jpg0FbbpWN16qWBEwWgAPRA8NaTTsKhp7j2WLfgRu4Ebq991PzuDRlK6r750HA9AMNj8HP4jnpUuClvCOzFoVK2Id5nKH2VrNsRoQPXBF13EYcjrWfq/+zd/ZG+9c9PWt5p2/50bVm9WxEAn1m51bNAd2t7LQ/vVh1/Z3m7Lvn6yZw8/fWat466NxDiGmgCwxPilzsViO0GxYT8yTJ+tCRLukkj1TeFMKIhAP11QWZI192NF25XwZeX7uxcvJ1DnQoH56Jt/Jx8W4E+klHb6QmqNi5cD0Udl+PeF61TR/xaX5xG3JfEB+dNSVFAiZkJmXF2oK/WPmc1i2/29+MOkFF2xkLoIpI4hKjX69fsAoUZJYP8zRgMiR/c1Ewei/e0DjM3zVvEYcKCuOYwwPPE0CBU//S+/sqP9ln33h5pwat9sdS3kKBoT4Q6ePrKcFKrcyrqEOd3TJ36++OEZ73CON4I6UfqFUIkUV78PrxidDO3oi0fWOxBdj7tWWmv4ZDLq6Pv2mnCPCYjr7L0LoL7h2Mh0XsoQQo1uHWtsOkMJlriDin8sQsA0/a9Hbq3lt08EAcLIh1TxJ6V8pmLmLlxdoZB4ZHgft0ribUrzEs99xOhcsLtKwfHtEeqsogSGitK1Rru2M3juAuopMA4oXolJbhmgnIz2n1hx+62lSiku99D0olLHJIqByNu9xGjARO2Kor67C981wESL8BrSnw8etAyIyzA6fo6fria2rCZXCTXKw4+TE9TYm6sn1K3D3kGNE+6mTH7TPgpswfb3971t1WpVQl9GEzFKk8ZT7/T2ngiHOh4p2INxlZRGfTnodjQPjSSEF5xXXg7QKq35BnDKQ6L3cfPWOLBH8tsYDqAVxhsX9dN84CNEXMbAFvNkhAxWZvzeq7RhkZ4u0hdxLoYHTz3o1IUTQCR88cYinoJDjN9lbqtJCAq4BI1XSHsduEsrhh88I+IxiMD32Kq+ftxh9Ai+PBOu019phNcFcOVtIOGHkwHo0wSgvLr3RDlsazkD9YjjAffO7lMWHi2B7hbwjz6QlpnsA4xnvcMXjvPtTs8+/MWv7PNf/o0N2geO+zHwrXe06/vrCTBHwNC6NP68hP8R3nQSSlmRnwhHZuJjxIuY6f52c93ee++Ofe8P71rzgcRAKVuzxo4NGod2vJ61+krLGlt9y99WT65K0BUB4opPINPCtCdhsiB+JvyWgk4lULbmqZz1JECitpRmUhbUDRzzR/8SHBGjAvwPoRRvAfpklK5YPTf2ejMGPCewoHREbx2GAxRtaLw3lWIveZG4CG7kUzkcR0mEfQRjeAOK+lgcJK86+jFlGiMEeARkYncQ84AtRngM+AqhyoMfOC7gvaO2IPQi8COnYshkRZp6QYd9AgCSSG3iHrwb5ZcTHlDCc3nVUX/x9kwVykoD35JwLf4UtlWoTXrOhXLB3xzymZch3iv89bpo3NyTRb3gbsZSkFkxRKkaTFD7UA90R79HGpdJvuIxBrZXq1bNp609L9nhieoqnCOIWkE0wXGBlezMmnnJPcUttUZ1kWJZ1bObxXct3Vm3VltK6uG6TVrreuuGNeyu5Xu3bdapa94UnTOmpaKVpLwXNV71St1KUvLoQwwnuLKzJQx8kGYnfME4MPLxJTAiygnbMRlTDA2MieEOPukpaxSesXVmbXvU/9Rm1R2rbR9bbeXEcuW+zwH0xzLwIZGyX1C5uXLGmpWcxmnocRHwit3c3FQfaL53mf28HMt4YYS+X7xr3618N7obAIrMu+wb0nNsJ22Dv+TYgqm+Jy7CSnnLGpXbdrPwnn1/40d2t3DD7qfWrTd6qjltYvV6w1rCxb76iFbgbcB8BYQtnhnb31213qBk3//ukTXqwdMA3Ighlj+A43bRfv35mu0eVPX+xV4BhzrjmXUkNx1rEMbwZAYvAb41RvyF+AjEkio0NyQvJOcOpReOJ4F+q5bL9ub7d61UlUIJ/SudH8F4+l4CMMBxRKP6MFc9H9MJg0Na/YcnQAzQELm4TqIPMh0GBo6D7KfH9kL8WEQX+g4+iizXbQmfWHxecXqn2sE7AUDW62vI1XOJeSp4FbTDSTmJ9rqh2I39jWhOuNgmPAUmwl9iFzx8+IV98cUX1jrpWV+yDDTdH/SE80PpfgP3iBpLNuTYVvgNRk33OHDDQc+/Dz22QTCcwRuzkp8HcyLBRGOve0Up4fDCoeieHsqJnzUnuzaeF+wktap7wlFxBT+i0U89wNgEzghnMQ6ojQRTPTUaiA5ys7DVcl4QbcdGFgEBRwmESLDEUaqoevAsmpt0T51nxfGxFUdHNkyXbcAWBjpd5XOpJPdiSE8li/COC2tSau6/ecOaazW7eXfD/um/+qHde4MAPlVb0z2OX2kdde3l1wceIf43v3xof/1nv7L9vSM3Lrx4smf9PQl+QmjcoTOcob7MqhMByJP8XAcgdkxcp+CYeP275yB653QVPnlFefGX3553dI/uwy2vKMYqLilGQGcG8PRRuiTobnjmhX4zOM1jyeXPYXZi6PzmpIVkO2LQHX1ixUi9KGLn4u5F4F58XYSQ1/JnvxcgYiQqbSGXstY38Dq4DGDYjgQx8JN79Ibw3F0nxXRigFlwBONkxL4uJhT6+wwCQb4esLo6bh/5MYqsvsd58PeyDwIGAhWB9NzS+4ofz1d8abB3oPm/bp3nLzQhiHFIoKhub1v9zl0raoI5P7edr49/V7+wAurKP4YD9RVPNO9YVbTUlbBB1OwkgF+xCu+xI/idcIULT2J8PqsACjynTXgsFQSXJeCBz2DRPrmfx+Pz+YYr3I/Lia/zgOKAhZ498NPUyNrTPetKSIr7A6AfJp3DsE9egtdl4DEvmOBQ1hNCUAzej9D/giLvwinKkoS1ZUo+AjlH3YUjtKLJ4gqYjSR4aDL3LRNX1DeGYfvQ2rtfW3HzTWZ3v1eU0FERrnLyQY/4Gup7VgvqTU4VCastVVZC5hJAa6v21tvvetBDXKCZqH1VWkp0QThXYd/p2pbmlhBoD7duXBZLnBkv4eMcqK/pR1fGF/qQcaCvYoBOHc4Zhs6PMUo7s3XY4qN3JAyw5YOjIK8zqFwE4QT8mYu6iKa9f0/HJAg5biRgDuIO5WHAWhB4XJGP87sEaJ8bDRf6AsViuPelFdduqfwFw8FrgcpXfy7iKkqtB0asEiTz8vpdAM9nIT00K/x1JX+hrU4P6sewChU90288d1jFX+aa614qRy88toP3cwLoK3AHb5IkYLhwHLjQVxFdCy8XPYQ8VokuN2rEwNyrMhEWET57s5R1iQOlOiWBAH5F8exCpWF58foBe2qnczs8OJSyIAV++74NpBhOVyUgS3ietHYtc/jCMqO5rWbrtimFplAu+nawjnhuviwRtFawSZPgeG0r6sqvgvYERhtbbyiBW3yubpIh1Kcoa5xLL/XMyzvByDtJWUlCfjYlfISfCPfLUihLHM2nccmLjuc5KZdOXzN/z+9lilZUObjP43FWzGsu1LvQPwEB4RegOityKJG4obNIgicEq8ocE8aK8DRb8nP2kW8KacliKIzqR2IccHSk73fWHACNo4Cw4ozy353oJfUDQi8GA5Q78uBkI7wUgJoHbMO0qTkSJSYB8Uo1/YTHw9RdhzlaUXVRG1ASUAQDDaTCqQC6H2QADKjxPKCZRHTICj3PMCYABDDjmMawQj6XIoyRqGHN9Mhqc4zceN2mDLdujLIoN7RlLOGflX5cj8Fb9iqjRPkpDJpbVQXhz7o1sm9Zvf+ObZW/Z2+X/8Duzn9gxcGqvZ3/vr1d/I5V0zX1Q1AcUfjHXq+58zuOQizTnjhflzXTVpFe0FCf+ZYIPBGkEIGzGHroX3AXxZ496i97z+xg8tBGpSeWXtu1eem51UojW8dTwRXFq+cjRiivLsyJdmaZnj1K/9oORgf28rAt3MKoxHiob9VHITUsALwY21BCjEbNDUlJECYK2wPPYmwZL4B5nsDubEHjHvNUiYCjpZwd5p5aJ//Y0mXJQoXndjL5zLLpl1Ioj0UfQVlrDfr63vN+2e+07MXhwH716Yrd2zq2282JaE+KvPoYY08sp1MmARwRpkDHfE60ml0uu4JJM/GMktrdAR8XZCeMJbMTPIPEezWvcArWcmAePHsXQ9fu7qEhHqg7NL8x35ScTi+CcBHDhObpXCPa/hcB5dP3atxp+wAPyg1+R4p/nI7FoHK6abdzd6RwE3cIt3qNM0ZEXbkS+Cba13wrRBefjRZM9K57xqmNZzxZbYL+Xc4IxjwA2ghbFPLGKQrL5CrAjYXqU7yHGtWKbayvOd+B7j0guXgMhseBeABxD/B8dOMei+bMUbqcL+ov8i196n2hehWEh5IQhYcRrqvvc6Jh0g7F+WaOjTOrWUe/TqydXXU+w7YBjljEwMUWhTiuFUe1sk2BoxjnpFNb2f5SVm4ZPBlyZefPSWD7Atuk2J5A9AN1XLhUigQty000J4wObZTRfJOuIiXrfuBdGI0xVEDfbF2LqEUJzsZYyCsmANKpo7e21+z7H7xpm9srdvfBtr33vXu2slqzspSGcqWghs/tq48f26e//NIODnv2i0937Be/fmbHx11Nci072GtFuQaASOgi7Cjxh9/cvwr8PXVeTOznIIGglwJJRJVhJf4V0gtY7fSaKb10QB+ctUZaExYINLGeeMV0GvKifvHn1Dsgqhd/43uve8V5XADuR5fvrxJz90jFYhgxeF2i/o09C8jzMgjpw4fv3PnfA0T+IrAgALwOTCVAIJDVK+wdy1hvMLOTPm5GynMhq7kmRSzCQfh+NbhQH/2M7znhaiLPTMt4T9rP/+JTe/xw1/74n3/P3nz7lq+gJIE2JoHfV35gMF9r0pKilarXbSbBiY9YVpziwodGc9oDqwBpTl/QcJ49vfoD5mM1LlZWrHH3js26fTHjmk26E+sfH1hureZKMjmeB34n7qkO0xMxbU2+BJiiz4fiqs1Cxuq62B94MtEYxf2oC+xz8Pqz305sVe8C4CVYugxcweqfuAfImWX6PKA0ECSI+iQnvEVgXJnscBF245yXekYbyQ+zBLwCF+aClIdtKRErMG5uxkBbVD/f53lJue52KEWDVa9lbtlXAvlr0kKBWlzldSFVihSSpLt0v0K+BK9jkr/uFAXA94t39q20cd9K9VUXKlHoMRoACHQzTdysYKPss/rglybqk9aRJmspDCqruSIhROoLCmeOFV/1xWT/aYhjQF0kXFfWb1l185YLHIwL+USocwpY+fHuIC7DouCDohmCI6ld6ie8T5jsWYlAoHABReDHQQHggQQkLz9SQsEN8om9UAjExCrHK/ESvUs5YYzACSndzEkRX0agcoHIVzGje8KvufoChfMMd8J4U5eAK9HtBSB/xtK9I6L6AtSfo70W42GgfPlK3QL9MMaM36IiDm9h1Z/jvZICGSs/KNvhfrJy4ll6FvrhDE8DvbXV7wnviwicx5L+GgXjFKL0ScE4CbMJWykPgrfFguFgKSgfj++AMgFeJNvj9RbPUb8sejlhgGCMkitv2ULJiqs3JKA3bGOlZn/w3Xdt4+Yd+5sPf20Pv/jCt/egGNqgbQUMoMgqKp8iiRHSOm6FlS6JjuOMlDPJH6zwDlV+kfkn27CShM718qZt19esitFNyk9NfY1n11FXinyvY2Up9OX0xIo59ZP4vAZKSJ+1uhQWXPJpIYIuxzFOWMnXWLbGEl4laFZnXY0i/HDu2wl8lUuKIjEAWLnlRADiFnSmRauN9sQHlYYx1V/erxSCwQDFkjLpQ5ROztfPqmzK95Vt6iAeIXQ0goy5AUECs15wOmD/tOMcuKF7eCn5e7qHkgDAGkYmRV10gMs/yoFarL9sKVBfQ8eqF1ujUHgxJOQR1JUPq+woDmxxQIhmKBC+PVPyVrk4EFMHtjmQN32BohnXnzZT15zoOa/+ds8Q77nw7BSUF0K9EMYNLn7CguqRm4gXdPbspH1iM3hsZqb8i5LPVT/kPuXhZ79LWRgV1lR+oEEMMLj9zyUT1a1hN8t3rVlbs2ZVOJGv+TaJgq5ms+mGDowVHv0e5c77MNSNP9zmF3jmgSwFKNQYhsF5jApZzTs1zecECcwVwYGJtUYtG2a7Nqo9tXH1KyvW9+zeuvpUdWU7iYbbDRbL6Bq5AHtLbHRBbhgMpHgXsra+ITnXBn4k40C04PxBEA2L/x6pjGGqYy+zX9rjyZeSL8CbBKhMyqX/Tr0NshpjdVzgSwGv+T3RfJKfq49mFckjGdusvmO59D07aGXsZuH71szf0RhsWi3znvrulsb5vjVz37NqbsNOTgr29X7GHtwbSBkVXiZ45CLQ1yuNgf3wO3t2c6ujOl3kXyO1DSPcimiI8e0Jr8fIynyEfwPiGdCvlaplNAfH47gInl6fGNij//iLXdt90tFc3nfqTgs/LupKQebxoI3C+azHHzhrE8q046Ro4BRUZ+Qun0Odt8/DsZCiuWPxxwO9czN/29IzlSq5ifzGnV29c2ClzfuOY/BSIYXLNyFL1d7nzjCOAHMR83eID3WGU8xDlJ+rsy3tcsAj6vGTJ/Yf/+zfC7+mtr297W2BH+PVONKFRwFbdjwWjOZKjAY89+2Wej+leZq6+ZGKEe7iUcRxiPCwmddL/EpjBt2ysg8/oI9y0541J3u2n73h76sRkidFJ3p/pHQuh0KPwmV4BYaEaWTgAn9ZkuNUnJnoe9FoQODQtN7hmFe8ypRZeKBy1UNuiCxytLjyG2gO8fgrCUhjAId/0gaMdV6TJbgVEDw8o/OAWqNk61srVm9U7O13btuPvn/XVoTct26t2oPv3LHa5prmn4KjY783si8/f24f/+qReyr87U8/sl/+3efWPu7Y0yc79unD53Z0MvTBgjm4AK4XvR2XAqnOE57XjepFdbwA/jxccTteBQjIhoIhLq3x08CIgMqljBhXxho1rJA5G45FQEJ2r7uA/F+njNeCqA3x5Z4F8aXfuPy4csU2Ee8lDAbBUJAk7KvhrO4gPSv2+60FhvuaABFhBPDBfWUITE0itL8bTwwX4Tzzo2sKYvTFXNpKeVYzRQQjTepLjLcwRayEMzGBszouh8CkLtYBJ8PsvCKGh0usmJX+Dp4cWn+nawe7J+rDqRXKeZeNlrU/VvpjCK1Z/sFiPtp5YWnihXAcp9JzLNCxBMGd474N1Ujy4xMDVlKutBS5ufolmV/8WQZgT2oiNiQhIVPO+R7BXKNmra+e2snXLyWRiMZTBF5ZLpifAv2GIUv9ECahwKzYP1jNZzQBipY4ZULjJvnGgT/0ioN4gxouHhcsqleBjyFu7WKIXMtB9RFNp8TsY8HyUlB+HCGbLolhI+AmwPsnuubCHz8eDeu86MxdH2dD+7L9S3vW+/IUf2diukycyQltEVAYR8c7Vtp6cynN+pGAun1hFVX5M87eT7oWwb0Y/Miihk/C18HkZN/r6cEEJRReCcLBcefQ5sMTa97/jg2k3HD0Igp9DC6AQ1+qPKsDvp8UAVfv2rAjZYpJEeFeIy+lktWacmNNCsvIWvu7VpCCl8cdWwoMLpTuni7eQL8yYSLgofwDjiWej3DXlX/6pu8KohsRlG50cugnP2C48Pcw6EQKJCvx1AuhxE8vUX3cIMO7S8dkbHtf/sr2H/7Sxj0JQ6rTSH3d23vqeSwCbaROlwK4IoHMx/gUj5Ve988ZQbgVKT1B0b6EPlSe7/n01aOQHwq1r4zQ5nMCgvpK7ee5n7iRAAJVuXK8qGir73zPNqeYJPrHW6g6XwDd42QR5tTT1SMHCZMctcV2hNMVpG8Kl/ev0+KQPbyLhhg1RTTEdh+MHUkgN99fS51fgX7OgDcv1qVYX7Xq2k1rbN6yu+//gd1+/yceMJE9skMJ0eN+OLqUMeOoLF/NmgQDap5lbo1161i8SW3R7CLFp2L51bvWKVXtRHx+WtqyRq6hq27VUtMaUiA6QvP+zp7tSgHdnWaspnEmPsJkLsFT/J2NAOyvH6aKVklrzmDVSvXxFXnhDWhLKlaiypL5Kh5Yr28nPYRnvSn+jlGE1rLI4seZoVSr7qNB3+9lpCz66hyGMHBbuItgjGFxNKNvUTxZ5dZ8Kh6Blysr57B+vaL2S4ienckjbG9g3oCXsOLP/uSh2jTWfSCjtBjspzm2pM1UG/EEKVvu7qs2uzlgYV7xvMTvfQtFn7ZRjnBTb8+F/9SXegDgwxQhGnpJ5BWPODw8izeR0vvqrHLBcIK0Cz9xd/4IkOOkD3oeCO1ulEmpxpmSdTM1a2dX/F0MC/CzwEcC4CdRyUhRzje9D9n+UCBGgPqElW08suC5yIXUBeUmX274nMXRclSbEypoD+VjROAv7eavK9VR3Rgr+shX99Vu6l0oFvz9Xn9gnVHXBrOudWzHdouf2Xxt1zbXp9asZtR3qpfaxiKXZ3gVqL5A6lR4k4KvNq2prLeqK1Zd3bPx9oHN6pp/na2pj+cTKdYjO7ZDe5j5BxtUvrB8dVdtPRRut603JlBo8Ka4ALSPIhMsnmN+aTtXXbT1w9Wf2M3K+7ZSe99uNn5g97LvWKPwjt2v/8Tu1f/IVgvfszcbf2h3qh9Yewj+NqxzvG3b9azdu0mTrm7zeDK3z74q24e/WVUVkS8upqepFcm39OWaxlXqh7FtY6z5jCCI7tEi+TCjZ0nedi0Irx98d8u3qxP5n0UQN+ydA2qEFyierweWE89aXKCZircKQVwfiYF51t+N5wd1Pwo+W1dVUf0shjkW+Shq8rjXtrEU9cLqbeGh3idP9JsI2OLHlh8PYByD0vkJC+4JGM11zHPi6b7dKeGFsAgYZd3LUYymXKy4YQ7AIIDnwBj+x8KsGA78GDmChSCMBszzzJn8zmI4UHsJgAj4Sr3TPVsU1H6lSevd4rQrfHWu4enyUtwxGrCF4MTWxQNy0Uk3ml/9tARkJuGQeGhB+cE/pt4e9YsewFtzeCERtwBDcGIuxkhBAFi8xyYYDc4BRgP181gymwhgkFsJ78cQ8YvstOdGAwK0MidJr2RAl3fmIpCORbTUSLNQ98TSCHkS/G+9dcsevHPbtzm899177pXQXK3azVsbdvveZrDiCglhXv3+yD79+Kn98peP7NGTHfvpX/7KPvnNV8axkJzqcHzQdqbd14REtEqYF65Q/I0BgT0JXn+a4H8XL/17jTY6wJQhACFhij26eheiLxBVV0WXC1lr1LJWkVyaE7Pxfnmd/JcBr3t9l19eBu2IrkXAGkVQl5TqTnyJYDC4mO5VgYma/eft/ljKzxJG+xrgSoQLCtGN14Cg3oooRZiLQK2SNUOBKHgkYvAtbavVrNXLCAKhG5NAhFkUSHczjz6vDRJ2Jvt9Gzw9ssnRzDpfvrTPf/4b2395aD/8ydt2740tXzkAluUOg0FY1cwe3bkE1P+eTgwqxUp5NKnSrUedkS4pQ7631G+H1qi/YKJ+bq9wOG7jtR9lMp9krff80Dp7B9Z+9rW1Pn9oxdUNK22sWXmracUtCfwp8QD1Ke9cBjBY9qWzJzQ+Sx2Bo8AkoL/whVo+bfUcbo7++BygDKMcXR4U8TyM9l54/IfktoYkELFX0qXXZZGHLANWX4PR4vK0CNd+CgIGBmhUn5zaV1ODOPrM+0dj4YHVNKGlJWBfBpPusY2OHlv1wQc+US4CwqcLnQtKHWXMfK88W0EWlC7GU5OV96MERWdgl4J4rRT5Sb+jMmoh/VWgvDEajNtS7ldu+STOEW7weYBJFdrnpIduvys87Rvnl+OJwIoVyitBh4hSz2S0v7/rxzUSVdn5mWgHV8vO/gsXJFhRRBAYSbk6PDzSFNTylUJiHrAirAqcCpwBNG2r3fHexngle8TxcU8+tvaLL23EqQ2tQ2s/f+j39YL6a2a9ox07evaZ9Q9fOh6OeifWUXqOy/JTF9TP1BGhpn+448JRZ/epEciR8975nhTuz8GVrEZ0LLxLE7n/Gv7tRg3KkJBxCjCBC+9R4Nk9FI/R8Usrbtz3NpwD9Rdp45WdGOhHcHK54et8/gGW3aN6whmNMat6IY7AGTC25H8VvV0PwmECwSJoXYK//Z2Hlq5v6XnkVRLBbNxT30PLtehOAOrl7bnQdmiLuY36LrQVuls6FiEl9MrqemnjrjXXb9oHH/zIFbbW4aH19p6J/qq+TaFcbXgQUFZyG/XgPgvtDPHykKJeam7peVOKvOaF0prN1adD3FfHBWsOKlZu1W16qLa21qVU56wrpbwn+tJMYqOueKF4NHyY1Xy8BxBuvTWsrItvzCQoYqsILv5SDtUVIzU5P26pjK6Ee+HSWDQz6rlyTcwBjo5EmCUQ4Z4UqPrkQGnZeiQBWv01HKlclE59/KQB8cRRVjxBpAvPpD7s73Y9azYXvYvvaQwwnrenGDpE08oHt2ICjeXdCwGPP8ljElBdjddz9uICQzWFLQMYQ4hHYJmivusd5eljpH89KUN4DDj9CHifPcVs30iJHscSmjm+0oZtD8gHH/OtBcIz+skvvTtTfXu9nrs3h5xAAWQ21Un9wfNYluU7hg6PLK98cjRAjxDw2SLAcbFtVfNpa2itwdgGc407AQeVH3uiySWXRpGYakxS1upjOBlZSR1XLIi/5jQnhZLEF+mHoeONGIDPa/BLysGzGCMDXgNsU0F+igPbonwWhG+xEkrdoU/aN+yLF6oPJ6rNMNW3SWZqT+af2nH+N5qHn1qj0VIbulYWjylCj56D+kNlukFAeXGPZp8DaIY+o4WR3KcqSUxSH2kOcDkvJ8Wyr7knvWudtOZNje3BZMeeTT6zafGl1Rp7li8e2Yrm4c2GFLn6Y3tW/LXtZ752T0kMDBNw/BIAf8NWFoxZKKh5KZSr1qzesKLobKN60+4Ub2nMarZaeWCb9fuucK7m160kmvms9RuN25493a3ZnTttW1u5/IjmGCTCWWeQFi5qbKKRWwS2D2XVN8hPGBCq9GFHfGsgHJJynK82VefL318Gw8HIfvUPX1m/M7GaRDtoxAPARmMeg0s3GhLkkMlJ23LNdQ3eGU/EgEyp57aNCQiUn1ZfYigAf5BLeQ6dVjJbdiN3X2mCV5xeFk6JvoV/s6lwRm1iQUXEIrKN+fLcY2aJAN0z7/TeMHgGJhc73NtgPLhgDE4Cdfrww3+wn/3sp6KBjH3wgx9ZVXwX+iTfYCTAMKAy9DeleRdvg2GqpDSSb6jvFAUbeWdig4g2gQz8UDICcQ1CduK3c9G8yhzMuQcNTKw0bVth1reD7Kb4jsZX99kWQJ+7cVJDEYwQI9GL+i7LQhW0AL9m24N4nXB1rDqF+SgA/L04GwhflIrFGfQwNz8FyIgGCIYIT8VoQKDaJMCnczPhl2SMsZ7hHYFcdx4zIlgqVKshDN6sJyZ+okETkqfLZV/9jAUyGGS+mLNyhW0MRbt5Z93uv3nTKrWSvff+A3v7nTtWrtVs/c5tu/Xgtr9HFTRH2Em7Yx/98kt7/vTA9neO7W/++iN7+njHBv2RPfr8mZi1JqnxxA0KlM1gY2GOmfCiYn166f5VQLefrs7rgjAIcodVLUPbYLCJPDw/5ZuTwlMUU4r0wuXAa0r7Stdl9Y8uz+sK8FZk8ToQ0falZH4LgGAG4mJE4c+qjSec5xv18+uDGIWEaVZqvqlAiGLkn9esA0bDYp5AS9GNBLAHkrgE4Vinq/O9vNyUjQ9PrP/VC5tLCMPF8FnrxPa7fdvYljDHtoJT3LmYh+/HEp5ZRcS6wKSTgBGA83Q59sZX9gQwoeFo7mcLY9BiDyxMDfC+EhPj8pMXVIWoB1/pk55lbXDcFpnpu3CAkxiGRy0rbW1Y8aYUsCJPQnvidy5CGHfKpg6XWb+ZAJkMYYZJcMMHDFu478fKRc8paWl5GiOUwHRZCm9kpFgEJhE8Djg3+Dq+4Fbuq5N4mT6h8J0JVHnyKWhMbpSbVlCTiXzs6VQuZ0kvus6fgdJIoeP0i7y71C0WrueMpz6++p0E6oBRSfcXFTvfvsGqvp9JfzX9uSGL4xTVf5kIz64ChHm8E1SI5VfCWcO4feLCOpDQebC/b13hLe0qSBkraTJG2AYIOsbe8EK5rrKCZwB78zqkZ684Qrzau3rvPbVPyrkElVRBitTatp+D76ti9C3jKL5H0EgMRqwqJMHbz+oE7ouxQIFBa9C3gRTYoxePbP/Rx3by9Re+JcLHStew17GBFIT2i6/0/CPb++IX1lJahCMMEb6Cr3rC08qNdatv33MPiaNnD62797UElVjIAa5DpARQvvo1Xv27EsAHpT9dBdd3Yi8EA1LCmLAApCEAZ+0WrrWXp4shGG2pyyu2Q/3r+LhgfHCgfVLQGbcLnjO/DRAxoqTCT5fmr7YMXnxmxbXbCwYCvei0zHx7nk4ItAjdJbccOCg9RjHflxuPQQSB7nqqw3lBDkCBlpSrVyRMI+iqvGKpbA8fPrSPP/q19cTHqD8R6lEAUZZ6UhwRTjkGFiGR2AEYqI6OpDRJqc1L8Kur3WWlyYveM6OU1Ydzq0oJyXTLVhhUpdhsWE1001eanVHGCnst6x4delA+VuKRZVBa8Twg8ravhqnuLPoUUPbEEznDfHeoeqsMThzgZAVoeSS+1elKNpSQj4DNihmr+oNUwaoZKf2ST4Z4Z6pfCPaIQAtewdGIZdCZaD6WQotLLbgD72eNro8cInxhvmO1jTgHxEJgdYznRDPHWMFvE75JLHODQk9yqvez3kN+QsBmDAHHZ120GfqN6+OuyCrI53vdR1lEsIe3ECvB+0LtJS/nO56X0uuv4wz3dJFv2AahtiCsck95zcXfMHqy9cMrJnBXfeqg7ygAGFDxwCopj/SkHzw/ROecvoER5qglXFSbWf0bSOGjbtlp38a5hvNeDLd4QPjEK4UDI1MWBTifEU/Kutv9GMUnVN+KLESofhg7eho/aBePi3K01QyjAs8xBuO5wPGWzK9z1a8nHOiMTuzAvrKX89/YtPHSyqttK1aPlG9fSntWYxZw3/s/6p+Z6kh/A9wKKc6DB9xc+iQAp0U0SZHdtefpT22Yb5s1Di3T2LGyyt8WrRakwKsk0YzaVDmxWr2lv8+tlXtsJ/OWMC3ISzFk1WdpF1g0h6utXl+GlT0Vpn6YQwPhyrLdQ30yk1KclTpXEA4xloC4gm2W83ZyVLBeP2drawMrFC83UsSAwezejaH94J2WxjHgx3IQVgknJsJxk8JNF3N6XU7za1LGviqHGMBfX6g9EZ5Ba8JPP5XpAu8O9OPldjWfSj5I40WaKM8DtCtN8mhGwL0hlZ/PScLNUfvI5pKN94W3z4fHSiE6E034nKo+ZJshpzkVNNeDqHj1Uc/Yu8HlQuExDT8tX8/9aEbqFKWjB1wO9ncvn2vwDMZjhnh+xLDzrUlzUSO0LX6AYXQyVp8rHXHL4HfEtJIKr7zFwyKDILTDO/GpB5SPhus8xE8YoTX6X+8MhUMcMct7+WnXKrMTa2dWbGDIXeLxwln8ESaZs76E3+bE56dS4GOvAHA0P8cwIKzDYBzhoIPKSWO4ED7iiXBKT1GfYbAoTiXLzDSXiH9ME2U5qKz8RHSl9MQ1gIdjKPH+jJIkAPSIuIrAGSOXBm9yfCSBq2fzohSYmgQxVuOTFRUENfz8JyuB1iO26oIp3by9aT/67l3bXG/am+89sAdv3rJGo2bf/+Atu3E7nP9dKonolTdbG/7Tv/972315bE8f7dj/53/6S19t6ncG9vLZng16A29M3KDkdRV4PcV8g2uzfoGEDOtwaNMTCaGck1+uqg7nBXGAwfKLtsNckuD34yswy1e9vgmE2AWhHbi+QaAQkDokSvH6wITX16RUK+WtXspZqxOQ/5ouvQCMgW8HEEPBCLGIK68DKl2IG8Y4hiDQvmalIgj5RHlekYdvUbjssQSZdDFrxdVVK95Yt+rtVfveH79vD967HS1OnY3Baf2jT7ip3xJu/GiYq8Yf/O5wKkHBPSUA30rSG1utkrGVWt5Pk8DVLe4eX40k71dcrU/CLDOxnCa+ybEmRQmu9bt3xfylMEEbYjJMjMl2JL+fAvQo5Qwhw41Zrwk+CVF/MXMY1xlQzvmyGEtWD+jdWIFfBNIEl7Kp1+mq/sYY4MF8JMwvtTpFgOV8wqqMJuzzdRQNSfD+9ORDe97/KsK1q4G8/Gi+Ql1ZYWQ7Xz/274Hvy1Z8eS9sU4gnrDPwiV78IFdbd350GfgEKAWbv9myBJBrFErvc03u45N9y+NtoAnb+zhqK0JsuSxBYHyiXymrrGxKcGu4IAuvPpJCPla9yvUVPxEBWihoAq1v3HQ+Nsar4KuPrf30M+vvPnajT/XGm+7mzZGMjY1tTa56Tbl3+gP3PgjxIxb6x2ksWmGDv+uTq9Rt7Y3vWfP221bdvGvNW2/ain7nKzVPg+BRaazZqp5X1rettnXP6rffsYYuhKLxyYEbIlBMEWZWHnzPgzvWtm5ZZW3LKqtbVr/5hhdPDRfdOX9bwFix+hjzVR9DgkBhQF7cUpAAPGTG7T0/8jNphIpdLgOeBPzzce61vQ3LAo4uw22EQIyG7H9dBrwT5rzL8fFVYFnZwGX5cx9cICZBjiNGE+MSVqbwoITfLNJeMFBdNEpJkJSQi+FgcQsDAivveTDUBZwct/FQEY9t3ojuiM1I5nnj/j27ud6wYSpne0ftsHItup9JGUc5JM/2/gspFSkpR1VhVsYFUPa/sv0rKyVunlefqw2zxpZ16w8kSBatiJFBilZZ6apSqJgnWgcn1u11wt7V2UA5SUBmPYvFmeHYhkrjWwrUZzMJqvmUBGb9RjYYSGbvT1JWlHBbKeAaLxFXQid7YDkxBUWBlW/qmy3WrGecQqAxEa6VfGsCYzH1UxFIN5Rs2Z8GIRolgb7Rf8JA8WGUOeEje4MZFtx2S76CFvbT40bu8yOpce9Wvow94xEUfJGH0sTu9igcPU5Q0Dt4MOFxM8xUrJSde7+6RCG08nbzReBGlQhXXIHWHEx+PMbFmVMH4pOvUJzYYsH2LMTr4FkR42nIJ44Cz8o5xqGwqKLvM+Wj+lfYxpcO+6ar6uPbpamtZPq+p5mjLN1jQO2HD7J4VUqPLF1qOk6g8GOEx5OLC0+RvGRp5FGU4XJdcq3ql9J7qo5qxrhIUREPdiOCcJxYD7HhwIMfasxHGiva7GNBuzMde5n50lqlh1aoS1mvHUonOLTNasaqGJlUHv1On5wD1Q2exZHI8ObLgH7MSUnLCR+9oxcgV8zYjTertrIyt/XykeWrD2211rPtuvAij5FH9O90p3YKCvq+Jtm4kh/aKLtr3dmR8JgYRnhasLLNIiA6AK+qbN0PPIRxQleQTiJcj6+yFHWM4fNR11KSiQJOBznkRf8LqxUmdrSzYavFnK3XySfU4yro9XLSdwpWrUCPDM8C/+JDGVKch5p3R122dhU1X7M1ISjxPA/1IG6UlFsMmBqw+L5fUT76T/Osno9m9p33b9jd7bzLfeki+HJWtkbSP7zCiQkcJ1u8dV/88Izn4Q2EQk8zk15svlVTH/WAf5Ct2IpFTJR6fs2ahXXXX/zFCEZdtW1wYNVb76nMQD/Jsia+pa0UeLWAtngb1dYgO4W6B/mMRYOzrQvLAF7wxhtv2nfe+45Vypo3I7yEtvFCYjv9SPMGvJiYKHg7jXV5vBTxKf/LSQqaQwZ+QknoWzdoql4j8Wh4CTI7iyNj8Sk2SoHVeHY153u+QNbNNp02RHFWtKGv8k+j+Rm+hhFxprZNfcEi8EU8BuAZ01RBF3L2WT/i6UDMg6H4Bh4PjEIMcLri5MjSk671cyt+bOM50LuZUcf54VjzBouitN/bqracw0wGFkX/HOgFFOnpIftexWDqTQkEdTFArHkXPzGCLH5igDlXCmJ2ItRatWDZUkldRECVot1/46ZtbKzYyhpGhDftxu0Na6zU7F//9//ENrdXxRgLtn0Dw0LW9l+e2F/9+Se2s9u2zz96Yv/P/8ef2tF+2094+PrRbiAI1T0QTUAuJxYBRAAxJOsF+P7ONgGjan4FghHz02cp8DoXXCO+/B5/+fLbB+qT/Jxrh8p04VkT/LcBmsFKfbHMHkMshQVr9VPu8hd14bUAs1DvK73qgnLlk8kl/fjKQI6oh4EwU5pUfBK+gilcBqF+1zcmxpllMCOK8HbTqm/eF5Oa2qMPH9r+Z88s1+pbbgTeLNYr6hMnxzhf/l6DK6oDAQbn7ssZlHBW6omzkc8TzyEnesxbZ5S23jjKy+uti8F8TZhJEClurlpeil//6107/PhTMW61h+WcOPvT+gdY/D3tdvyebwn5BuOO0CnidYX0OiDt6PlXVljdvmDtjgFBlUnsstMWzgGT4KArAevqCUec1FISGrMe+fesn6FHYh3cKjdtlcjnUi5QxK9y/Z/2WjaSQlHcksK5OGQay5nyQJjGfXWRt/Aue/SXKot6l8ktGAKuwAXKGAUDxFVKZwysig/3n2pSrlmuytFHaetL0Tk8OPDJxVetJADjOszEzbFGnK4QXtakOpXQVm5Yq9OzQV+TLivlEjhK9RDgC+Fi0DmWUv5dKfYPPGDZ8CQYrtuttnX6kZu+2sRxZayIXtk+ATgwkRKGQFtsrLmrd0741bz7rlU4K5pVDJWNQJIrla3YXJcOJvrevm+N229ZdeO26CAvwWXP0+BxwLFXe5/8rT392f/P9j//0PGgeuO+nlfEE1D2NGYSkv5xQGMN3WgsrlTKwQmlWzylAIMzBkc3HMU0q7QherXwd4F2wKs40GTS0MR9cPV34lGQBI1nMHScCZVXATjbe/GZFTbuiq8wJmdtR8hE8A1BMa/Go3Og/qG/F2kyhmXjgDDLe7nqanQH5TRrd+/ds1s3tq3Iap7qMhA9dVuHtv/w19Z99olVpbDUa6K3StMV6HS+Jl6dl1CXkaKQk2yluV/9cTwr2rO9Q/ty58hOOhpT5mDhIQZfjM+1atm64u079bKtl/q+Deer58+s12mLb81tOEfhS0nRGthkPJBC0/GAtijaqoK39SCzIaWWtTUUBtGViijkJCmBB2xhGA2tMxTu6zv7alel+CIQsw2nJ0GiqwtaQTFlVQ6hFlf8QWQ4CAtBdIyUGIpUG/xUic7QvRbUgd63sRLurvPDgbcVBRf+48H+BBgnOmMp+sqX1bU886hm5wExDFRxVu8xjMT7mikbN32AOqLsx4YDPAnwpnLBX7JWQbIo/IQArygTxCEgcFkBo4TeJa+R5gjkiJCX5GbPS880f4zZEhvBzPNUm1BERT8Ev+xIaJ9kS9ZMdW2rSL6S+JSGvNiDT4DEnKo9UV/11R4MgQTx5OQGjBL0CXw5q+dFLqVniwyKfafLvuaZ91PwJoCONUqqb1fP4OPwQ+bUvObxnmj9y70v7cngkc0Lh1ZbObTyasvqlbk1K5LlJdsHEVjtVJ+A00uBcSVv/kYAv0F2jWGW5bfmjktk2azoY9KfWetoKuWzZIWKcFFtyalfrqJeDGx1lQXO+W8ppPRliv0S1DdJr/qKwpqSUub9rTTxhUt7vrZmpXLVxsfPbXj80hXHoRTI3ZMv7aCza4+eN+3m7Y5tbXaiDK+Gpy9K9h//csN6XfHNOe2IW6KOgg8LtwfHuzbZ31U7ClZorLsBNNnPGPc++c1T++l/+dw++XzP/u3/+Lf27/7t30hfatvDj17Y8680Pyuf9nDkJ1p9+psn9p//l5/Z8Yt9KzLWBIO+IPNE9aAOomsWkXMYheO+0v2Z5kHG1Oc69VV8H09ZAnF6zAP9dhlG4wzFV/M3bT29aWnJWoWVbcc1gBg0YjiWr677nATtZEpnRmiMvMw3Sa+IaWffZZHknMM85DSP3BXlvRRUrRzzm9OxaFj8AtnTPQvcY5R5BvmRtMJH8TDomkVRjAqOysJHDBds93I5Qhc8nHfEdQ00Rl5hSwDbsOB39FLVelZQGSeZFeeT1DLv24DT+n1mCCBOghs2M8hm4R44WZgPbKr3JnhpuqzP2Il/q765mfh3puSxUgLEzzX3jNseDHGSq17YnsBzjr3FU2FoRRuJ7wZ+TAeE5xd604lIf3HFmEnQmx7sqeWaUFdWLV2raxCEBCinV3yuAoiOvTkAf9fKGSGQhLWoJryPhbdYxs0qK2aWtzffvW3VesnWN1fsJ3/8np8Jvn1rzf75f/uBbW1JOF9v2Dvv37WcZrXnT/ft418/tqPDtv38L35tf/rv/tYOdo7tMxHIp796Yp123w73j6wl4XMowoHZdjuaCDotGx4d2VwCHxFJkxN+UM4vdJWD99fC9bsAykcRpX+oW3wtAqWT5tsA+2s4wZOJh1gBm3WNURGGSXujRK8KymuuiZbAQq//8jIIyAsS+1FHCAGvrByLAET4UxiBK+/fFsQIhLjDg0PrPXluu3td2zk6sc7ugY32emJwl9cLpfoyoG4IeacXTEvM1FeVNQjcS6fnVi9BN5rEhAYr1Yw1ymIkSAjiUmkxQE5FeG1cIDnMbXxghVtVq33ngTXeecOqb92U1KF+0+R8HcAgOYLRlWVW918TWK3EBTUlhXBZ/em7c/0nzj3a27F8c1X9s7w8PIkkQVq2dtnxRAkAZ5XnVfSMwqJp0cckdlFMAjyyoQmrNX5pO50n7kJ2lfv4dNC2affICmt39WuxTOqjyUSQVNAcYOiawJjsL0z4tEO4c+2KN7TUOfSv2eraEsHhPFAeWxSIbcAWhdgYg/AJb0ZQPT46kDAhBUmCbFrCTbVW9ejdHGe289UnurdihboUc42x7wFs71u6sqH2ScDX2ONOjzHsZPeJjUY9yzU3lVfaJ2fOE8elkLHhLHwifSMMA457xJNwYSErQYd4BGo/YyQhYrj/tZ0ciV5b+7b7yd/Yzm9+anuf/b2N9DvEEZFwprmgfbBr7Z0n9kLPn/39f7ajh78ygsExMuzHTBVY8U1ZZ/+ZleortvbWD61x601Xog6/+jTUxRUGKbY+2f/jgws7apPHxIjHVGOtTtIYX8TZoPDr2cLKOsKeC7KL843ywtiEMeU6nDkFygcuzF2X8EPoTIKaH7u18A4nYrggGq08Ae4dANeQ8rQIGHJaH/25Ve79wLc0nULcJ8I9jv5KAt4WBOFzg10SlN739CLAJhQeB+UXaJL6nqdlxzHhdwjMmHiPd9QeXMNreKysb1tFylh6KmVYbeKIMHCUleG58JvjhgleBk2h/LSnUjobN/EZsGG3ZS/3W9Y6PLD9nhQs0Vwtg3u75C/3EsjaimSmmuScg71de/LoC9v9WsoPHgDSQH081d/uDiuaQf4bCwWKaSlmUgzKxYIE2Jx1VGZ20rFShuOPJeiyFUHzEX2CoDmUwJkaS6GQ8o/soJ/uWYC7v59iIOWLdPQRQnhLQ1fQ/FLLo2Dj/aCxZcFBM94IDwb1EUdTxjyZ32BNOLWB2CpSSCS3slKoSni+COoo2BxPlhHvGIq2fTyZN9Vv7pUAMP7hm3i35E8M3uSr53XxLo6NZc87MhHeVEI68eSZtwWjpW8R0Hso/3hxKEMbz1naIU1YCWabgi+kRAB+xAHoMFR01f9T1Zs2dTMV9ZWUyYMT+1xyxeFECoCEfHgZMsxI/BHlJD/u2EDCvUlxyGtcmJ/Hwhf2UOMZkROfzEuGdoNCiiC1rGiGllYaVb2WsZ6UPrwbHPSeH2WpevUIdDgeSQnes6P5l9av7tr81p7lNnf1bs82KxmrYyxSX/oWNM0Dvv0T3E/Mm65wcF0Feg6/OgVkutMs2OetfsIm6tobt6TgSU+Qful09Kr8h5VftiMczp5ba36gnM/qSR4ZFsoom99+T+3TmBRB4AVg+0lRynt59Ybeqwi3Dj22zexoZv/bn920uvJ748aJ5TPQvCrvimgwdp4C7eaent3datl//8++tnoxGMeQgQh6OD44sPHens3294R/Rctj9K42fEvLIh8PcrHoZp61rZWq/dE/ecN+9MEbQu+5Pfv62J69aNvLL47sP/2/fmq/+NtPrLZRs/c+eOBeqxnhuPPSxNgl9R6UeOLTlDXPhd45A/fY0icpf0GdxPwBZ5GT2P8/PDmQLtm0Hc2lT/svxW96kn0017thQJTOKUdjzSll0Z/e8S0JAngS4HMUZS/MBfBpgn1qUPw3fTwV/mZY1EGpvgQm0Opc/Fh0DMCOQjDH8Bt5IuIy/pkqPXUaSxkHFZ1/zSRXShbkLY6GZcswXlxCM1faeRseVvTYGphPwxzDCS1bk5d2mNqwXqqudGh4Uw+IOMlwnGLAOYIXulcB2w1on4+PeOi0o+9Z30bg9MIpHOoWHhMwlR4iTssZ0G8iU/GM0njfBpmaDdNoeuQXgfotPeoEPiq+MlEuTr/hoRs1C0ONIQjrKzd0ENZeIQBuupP2kQSwnoT3ku/1Z/9o0gXlmwKWbBgNgEEYCyrGBO4DIF8YqPMAgTMxlIRQWDM9hsKtNd/SsLJet/d+eF/3SnbvzZv2vR+/abVmxbZurdut+1tioHmPlcA17E/sl3/7pf3y7x7a3tcH9vkvHtmv/vYz6xwe2fP9rr086IiJj6xzwp6vYMGGCSa69h8NQKP4w6QUW5p/1+D7ZoUPTJoeiEZ4ToAkxiuQz8XxWYR4Uocxsp+YKK8aOH/2bcGVNpgvyh3W1gUmsgwYRy5aEK5XgGuT0UYxfdENluk77962GzfX/ezZ6Twtxq/nl+QRepH6hF/gffy5+IruKCMf+6itvJGSIIegwJUV08jpyooBYmUl0n9KgoQzFM/x2sYEoMISYGZiEOJ0lm5KEFrRxFwV60vDxM/yoQXLgDN+TTTtq/+vMDaLwOofCgGxEeiPZRD6Tx+NKRMsTNb3dl9GH8qPScddrq+kIfUskxO4eoUwEuKgSGGtLzdEwDHgq8fDF9YdH+mG7lzSFwgOk4H6DCU7GSU4grCnD1xPTgJ6T2OFqzRtWmYcQOHwo+IS1vplMPXAZSgzHGN5+SQbAHruWO/5x1bcfNO9BsACBE+ERw/qJT5NYJ8ZQnsND4KsC+8ehE1KjytORM9X/yJMj7vHmh2L1mEFcDzRvb5lJQSsvvkDpRcf3nksLMhavrbqKwqcJ54myrz6E6X4bGITMMFiLNAzrsnxjgddci8KpYM2GJfB8Z4LG+UVjBU567cPvI/1Hx3ie7W7EgJxI66u3bCxfvsYUYQEBxdW9YyAYmO2imh8s7RJefnJDJ4w1GuZkv6PAsIrN8Coj5xPCjxAHXvgNW6vBPQJ9LK0DepPZAfw+hxNqd2X0JgfCypBPO2BrqI06icExsDLz9McY+KnYuB5tECPzic03nHcF8CPzmTeStxzYOwRbtUf2QrGsTN6Afc9Sjd1ulBGMBZ5+QmgXmwh8NgZCzQDjnFCRKZYV3PO5zdq7ei5hK8oJkgM4LDXTfMk3iruDSOaYSWsefMNq6/fsM7BS+sc7dqku2+rq3Vb39i0er3uwes0W4vXpK09mCrNnm81RBDlYp8rMQDAWYm0mi+kvKNoS6E8kHLbyE+snFda0amPt/CbrQ2DGYFr4b9SiMEbScrIXnlWXJXT3rTirq4IqdkUq1PqUx/HnFUlNBTySiU8gDfPpWiXpHzhQVZUMeTD3uqBaJ3gYpwCwAobYrXXWnUcSTFPCVepNwZyqClWylEAcZ9lK8NgJr4pXgMNYsTFIBDOQFd68EP3JgjdeieNIUTvk1dYRaN9ygvZV79xJ+bduuTLG+srdmtzzbaaVbvZED9aWbFao2kbzZrfv3Nzy+7eWLctjQVbE8B58p2Kf/jWTlUAqqFeeL6KQahOoTzA8dTx7YwOeIb3RE8aca9z4sYcjDbgJYEg6RPycpdstS03PrRuumDDzNy6GSn6Uib6s54di/cPhddDjUdPeIVUcdxt2bHwnECCLEZkWIRQ++ccySnZYapx7E8PpaR3bJiVkjn9wrp2YP1S20apzyxf/lp9MbNGTTw+JZwRTvgpQlQP/sBFOwUu/3kfqMVKxxif49MRkJzmLXt2CuqemYRPzDIE/wY4s77eLNrKSohD8aqgWUE4UrSN3D1rZteiu2EEwDn3CBEu+xjpJvM48xZNWwbMu8h7XMRMedIb2X/+xS3b3d+27z94Yhv5r23WaoWr3TKCRY+F88hnvjirv5OTlg0PjzVXHVpxdGi5XsvmrbbeabuckcLIVqsFY4HKueooafSolY2a3XljxVaEs/furtvt+2vWXKvY+z+8bW+9u2krm1X78R++a2+/eVu4WxYul622Lh2vqrzVz0lth+984PPI8eiH+eZZvwFhG6X6yY2hZ+8i10AE1NVlLuXhW5HE59eyD2wze0McI8xLcZpx90jzcssq62+AFP5MD8Nf/Z4Qg0nvn3miCsecJyh/8RQvB2DeUNrkCQuLgEfNyeG+tXefSE7CQAyViEer2mPmTpWHIZWTFOD3Y+iGJtEXahe8giqmdB9Pj6H4EPhMPuAqCjm8Fq7A0arwNnEjv8/3VTu2QbpsfSnvbEHgnWJKfFZ8kBgftIl7HFVLHxA3xjFY33kfEyNbGcQWELd1hf7KEvNA8hf5UP4ZBINGYSpcTEXHLibnWzUmPdb87IaRvPNB71cHPVM78RR1z4jZiRBUAvCs17NpOyAvgj9COIEPOf/9slW8JKgLz32+Kbzeu0JKIUowKIi4hDhscyBOAoYFTnR4870bVq7m7f4bW/bgjQ0/4/+dd2/ZGw82rZydW2k0sTyIVSzby92uPX92aAd7bfv411/ZF589tW63b8fsN+ziskLfqoZgy+8IQJ8QtyAYC2IBGOK9FqiXY/IrpL0WQO/z+bzq2HofeTrqIwJi9VmT+WXM7nXB81YZbt32/rm6vYEhcMX1OoPLxpL7YTXkahDpSkjVBDwS8+i0bPeoZT0RXKnJHtpAlJeW4XUJNePv+etV4Pw7fMSaxbzENKX4z7KatMVM/F70/LIPEH8jYm18DOFcDG+W0iSnv/Mor8vA31efzfGOEE0RzPF1gcnGJyLeFz1Tn2Tdz4Bfqo0EpJEEZSYzJvHzaQLERqPr8ASg/rjduaE0Fya1RXDcQBBSXa+K34BQtSnGXsulxeDDe8uAVdtR+6XlV29qQlxY7RVw/CBj6mfxJyZm+sDPvteE7VH4F4DJzo9Uc/frywEFCDgf0G85IAQS14C2422AqzCroe02p+GEs9GHnLiDwJ4red1YAXTBXAqgjbrW3Ni2UpUV3LDnD0U9W677aiKxDdpSkGZ6L19fdzWi0li11Te+70EIce31iVX1gJ/UV1atTKwdnwto88yNKRyJOJNAMWrvSkle0WPhkvqfoE7llU3rH7ywYWvfhh0JDHqRkxw8A+EdkamV2Hr7X9tYuIChAIMIOA0viXkOro14TRCskSCKR88+9yMZa1u3va/+9wbaixKbjJkxm6j/VMdc4/yZ1q5A0bYEj+Yeqza+VznhAnoVuEIt3FjmIUCfTnrHDJXGu3laJxfEWDGSkLdoAPM2aKzBs8X5w/m6nie3Krgbq8pdNIA5nzgONEZbkrwAbx4MF8EL4Hz7EXYxvi62xfkEBjDVd1m93BNDwm1SaAWPpn0pBfp+4UQJ6EBtwVNmJIX65YsX1pZQyzYeYnIUK1Xx9Ikdv3hsfd0rlGtSBjZ8bDC0IVCbxpbfRSmRHrRQyjpuzBgAxmpfTlItpyS4FqT2TCRtFqV83b4p5eLWLSOmkcRhfYTn6h8PfiiF0o0f6mOMD+lxV/Vj9VQ0LfF1bHkXRv24VeUbAoUpB9zM1cXjrOZBfWdVDHkrHxl0upI52UKgTlTfSvxiRVdjXJhLzppKHoW/khBhXe0g6j91yLuxHBRSOWoD44ArbX5G/J2AwyxyIBC7ED8e+f2JhO5cemL1ctjTTpnuHRHhAYqv5yUtnbTr1YJt5se2XphZRfNoNTOxhub5tdVVu90s2I3CyG4VJ3ZT14bSrDUbHrCVmnH6BPmO1U8oJ/QHfFEI5ooAAN4m5QveZTsAMhenaKyWVVYpZbc3mnZnc1VKrvqJaOw2su5MY5DheDQCQO7aYfrEjnIv7GnqIzuePbFe/rnt515aZ7pr/cKhtfWsNz+0k+mOHY1fWGeodwYv7WTYsuPunp800M7vWDe3b88yH1k786GNy59buv7CUs3H1tga2mqVRb6RqVohYCLtxLCjdlwA2qZ2YywgEKKJfvUjengGvIpyhicKAxIbBZbBHJRNnZVH/7K9oNsTTRyxwLekHqTxK/4ZvovKrJCuSpk7mzM9MKLwCS83cIlxSgsn8dr0kxziTCJg28xofFYmdD6alezxyzV7vrduP/zu2N757tAKq+I1FSmv0YUHZgqjQedEOldHcy9GZ/VDrmoP927aX316x6wq2Utp8XzOVmriFXpPcxxXfKLWZTCdzGz3UcuOdrq+cEWb0sJfgtZvbtVtba2q+bRo9964YRvNqmV6XfekyTUazsvUkpCRALU1/o3HK6cj5GoY4c8vvuBFhTzg27sjPhl4uuQAyVDoj47vPmdn7RiPoIzqkRZvEK8Lp0SF/DC4Uk5p44HzbOUunii60mOfj4YYhjUekVcc5eABiNEmHXkWeFmRfIYRM1nXJPQ1t//i7//GfvVX/1/rvPxI7LPNy84v8GKEPhnnifqR78hg8Ct4DBcGPHiMf9cfzAWA80JVGO8hgPKdBxqntEiuFQZy0kFj1rLDFMesqo6858YAPGnCMbzgenaOUVZzYFZ8U+1mrgknHYgvqi/xQmBxF/4l7mwZAoHO4A08Qx4+azsyWWHaUZ5DGxRWnZ/H/U67CU6rCR+Nxt8/967Ky01ZkFEN2SaHJW/UOpKwrJu4dTSavorGWaAuPDPJXAORCH/6+ccCsQE18fL6QfB5JiQNejU1tqomvbSExY38yK9Kbmp3v3/HvvuTt62+tmYf/OF79r0fvWXVhohUTGo6GNuzL3ftP/zPP7N/+PknbgmeEF1Xnfy7ANoStoFgKLi+3y8AzHmsCQZDzyXE8u3h+rYHHEiko79+y/UB45Ypia8FvK66wWi+KUylUGfWq7byztt2850PpIDU7fjlrk33Dyw7+V2NwdXgCr7w9zwEKl12hY4IwG9n8C6ovR4OeglYyMFeFA0f89frWz9jXUw/Q1DECOKa81kEjAxY7HNNKYeRoWYR5kzUooukS/OlIFyg/SgqycBxSXDFQOx17uVdPsZMGHlNqi8nT+3lfE8C0kXhCWAVdny0Y4WV2+q3hZVSwam7nitv58vzZygnV4zVBQVuEcQfSROvSl8FbAMY7Hxp1fs/Dq6BaiOuu+wp3tvb89XPgiYvrPB+vJLg8Vdf2fPnzyUU7HkZxeamBLSc93Pr4Gv1o4Qrtfv46Ch4I6ifTnoDj6Zemrassv2GlVa3XSl6/vVTe/zshU/kAAoFvNrdzBkv3SfwX3//qfi3BDMpHZJvrcuRiVIqEY6qN9+wze/+sa2/+2OrbNy0ldtvWckDI6obJcRgxGg++L6e/8TyTSlnUgCr2w8sV236qjC/KQ/hBCNF/c67tvrgfVt/64e2+uYPrbR2y/P6fQR3BcXVvXl+xdtdTYn0LwHsVNASLfj2DNGCj/UrAMIeBiJfvV+Cd3jAgGseOPF0ThA94dKKUL0MB19r/oh4xEJ66gTelm9/V3S0aGSDY6FULL5DlHCJg5GQegbiRBp7x7eEYeA8UOfz7cfDhX7OVghUev49tgoRc4J+43SC/+nf/o/2d//lf7WdT/7O+kcvpTzUrXT7fdHdD6x6630rFpueB8Y6jvEqHn1p6RcfSRE4sqYUj0a16IIlivzhMGslKZvOtyQjFFKiT/GS9FB0I3oYFdc8GB6K22ie95WtzDRym08XrJmRwioFfCRBGyMhhhye4w1xMG9IETpxjwOU61mWo1G71uVkp6nSYQzyMZm7UQClnb30uULZlbSCZMys6oJBgDGLPQbc5ZhjyMQLJLf74lDsEcHRkZws4ae1GIailE00bxirxaJNPCBiobd1fGSdTsfxCh02n1X++q6uOPUyoHbuqs/4qwxiOa2Xs+qnuQ1zdRvmGzbWX/IvS1lt5NSP+aoNC02PRo6LfbVAgMHgloyHgKOs0mM8AApqM1s/CGaG0YPAhd1uMNgCrPSy8OXfpQjUUkNrpge2kenb3cyR3bRdG86OpdDvWXf1sY22PrHU+mNLr7WtvPncGs1ndm+9b7W1PfGfA1u73bL8xiObV78Q7jyxWfkT69c/t5PyxzaqfW6PMz+3T+Z/Z93Np9YrfWknud8ozRe2skFwwxMr5/u2XZMSXRpboShFR2ONEhog0MtVgEzll8ZzqXFBAAdHSZumRWVqf064dVnaZYDiNhhMbch+hSXgBi88XTWuPr9Filx/3rOvp0+sNdd8E0FoWeABsXEnGJaQyS+29bgzsWe7wrkEfPHV2D75vGp/9IOe/clPDqxc15yEMSi+8JQD36tSmOu6CL4uPStTa1hRyvz6dkb9LxzHU1QX8aFYmHgVHewUVNVMXv0uhdyRcBkwLqLPydGBy3nZyGiA/nF+XM++M2/gzZWtr9Ix0d0AKO/kmQxgqBvRNoWMz/UYlD22S6mofu9Zi/310VxBTJ0YfNFI+WULVS8PGSHIbVFdIFwgHhOl9QCI7u0XlY/xGg8yDBlX9B1bzY72d4QPdRt39214+KXyD/QaBwGEZ04kk4wn4hNjlGuNeVwHAdtyUKqTwQfBH75hoAKfWByhi6B/fnMizuZs145SK9ZNcVS60igHvA36mbrk99AOvKjYXjWWDOMnv/icQX4sYk99uwRlZDB6eVnSd+fqcw27uLxqEfA9huy0a/lx2/qFDZukzs9pyGvpCcEQxUsxLkdtCTC3/IR5W8+yGDUy9v8HC/E3eUK1YFYAAAAASUVORK5CYII="/>
          <p:cNvSpPr>
            <a:spLocks noChangeAspect="1" noChangeArrowheads="1"/>
          </p:cNvSpPr>
          <p:nvPr/>
        </p:nvSpPr>
        <p:spPr bwMode="auto">
          <a:xfrm>
            <a:off x="1214478" y="1152607"/>
            <a:ext cx="175940" cy="21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342" tIns="28672" rIns="57342" bIns="28672" numCol="1" anchor="t" anchorCtr="0" compatLnSpc="1">
            <a:prstTxWarp prst="textNoShape">
              <a:avLst/>
            </a:prstTxWarp>
          </a:bodyPr>
          <a:lstStyle/>
          <a:p>
            <a:pPr defTabSz="685702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AutoShape 6" descr="data:image/png;base64,iVBORw0KGgoAAAANSUhEUgAABA4AAAK5CAYAAAA/wWy3AAAAAXNSR0IArs4c6QAAAARnQU1BAACxjwv8YQUAAAAJcEhZcwAAIdUAACHVAQSctJ0AAP+lSURBVHhe3P3plyxZch8G/iLcPfYt98z38u21dldXNxpoLARIimgCIMiRSJEgRYrU8Igf5ouONNKXmSMdnTn4OPob5oz4YUbgnENRmhlKIAk0ATQavS9V3bW/qrfmvsa+enjE/H7m7pme8SLfUtXNoWjx/EWku9/Nrl27Znbt2k29f/SPp0iA46SjXz8bmLK00/YIe8cjVIsuVmsuXPf5y0ynU0ilUtFfzweTycTKnfAzHk+RCm5izXsVea/4wnnNQgrMj1lMDItPz2vKj89Pa/QQfXzExvhM8WTbVSe1Mwln9eR3/Ju/wu/EvcsglUozz6fgmfVPEU8C/d8ZBNivs7ajEe5sluA66ju2QIgkqC32rb/je9H380DAsu63D3Day+DLi38R1cwiPn7/YxweHOJzP/c6lpcX8fbpt9EcP8DnFjZQyuXhpt1L2+mknDN8qB6D8RDjURHL2S+j6NWQcTJnzwWBP4DfOoKbr8AtVKO7nw38bpNl9uAVmGe2GN19NgSjPkbdOlyvAK/IulzSRuG8P2qjhw8QpOuYBCnstyboDvpYLwTIj7rI1FaQ8rwoxfPBcH8LGAfwltaQzuejuyFozMyDqT05fxY0m/xvDGdxKbrzUwD2Y9BSvhM4tRrHS9jHpOTohSdBz/WZjobwTw7hrV1FKqL783ThO0Gvg8l4BKdYYtYZPg3vC6ZBgO799zHp91G49RrccsXuC4JhH36nDZd95eay0d0IWGe/VRfTgVdbQsAhcdAf4XQ4wEYhh8VsxvA0bpzCKVWQJl0nYaK8T4+QWds8q7fyHB7twm83kd24Rvoq6RazGWLUrhu9ebkEvbHs4dGelZ/O5uyWaGdE+pwOhsjyfspx7b7fPMWU72cWltlyYSCN3uE2use7KK7fQGFxzd4TTIjTUesY6eISHPd1FFFG0GH5tXWkvXM8jPsdjAfET75M/JSiu8LpGKPGPhyODbe0YPfGvQa6D99GfuNl5nMlHN9T8ul+G+P2KXJrt+y96SSwd6djnzS+bveGp7vsNxdeddX+DoY9pjlh3jU4ubLd89vHOH37X6L2+l9Advm63RNMOP7HrLtw7FXP26j6CbkZ8pwYpqSRUeMAjsZ1xCsmLGvUOmRdNqztw9MdDI4eoHTjSyz7vM3jXpPvdlmnRb4X9sWwznq7Gd5jPyTG+oT96TePiJ8Cy6oSX77hQjAmXXRPDzCCh1QmjwHHfH8UoD/o4cHhj3Ew+BijycDeTTPNsDfGtL6I3qkoOo3hcMj/pyiRNfjE7XEP+Bd/8Ico5AsYjQZ2/3Mv30bfLWGBXZnh2G74aWRSY/KZAL3AwVW3ifbEQyPIYskboR24KGYcTDmPvnLrGjbcPkiIyAR9e9bj+Oo8fgdvD9YQwEHFnaCYHqHFfLtT8XIHXiYbsjvW4daVZY6JRQTss3UcIVh+FRteHw8bAd59dIBmb4RsLodioYAUeZ077mIQMK+JgzyGlCMcDFJFy9NLTXFr/AmaziKamTX4bH8+NWRd8+iN06RfFxkNL+YzIV32UznKPh7xQK42bKND6i6QL5SLBWSmQ47jFFqcEyeDDlZwjOa0DD+3iEqlgkKBc1PvEL5H+shzbPLTabN+ok0nhZwrmYNlIMf5tI+A/ZrmXOZxbE7Z52mWVysVmb6EwFU9HGKL/GPUYHty6PuSB9I2F3c7LVSDY2y6e9hKv8bneWQLbHM2i4UK6zxhucy3MfLgcB6o1RaQJ87U3lSP812WvI5z3hlveRqQjoI+eQbHnltcJNskBYl3kR8HocBjoPnWF7/lmEixLeD4nsAVG4KJk+zfuLxB/wF2B19HauMKVgse5/RL6sHEqcGAdWb/VMn72RYrZxzKckmYTtkvwQgpPnBG5A+k1yCTwVBCyyUg/k7CR8YfwSf+Hnx8gPqxj+svL2NxtfCkrKRCxdN9Hw7rNSa+xzNz5TOBZabHY7jdLnIHB0C/h+HGVXQWONbn4MH3Of9NxvylizhUep9zLPE/znGEkk7mAquqcpzhCBLc/Jk5ik3Go+0AnZM2Xl7xUVwkXVLeJBbt+YRttT7nnymW1/dC+ovlr2x/AK8/RCefwcjj+GeaFOkhK7yQzsaZSP4gvvK9Pob53FldxY1y5ERZyhtDvpcigWTIP6deBh7HqPBs9U3wRZdtKe8fYFiqose5ix3HKySCNHGR7fbQL3P+S6QRrlVHEeCY+U35TLhLsdyJ52JKvOjtLMnA5bMx6SXFey7rVuBcTQaLwcKi8VqTnUn3eZ8yZZnzSqKctGiU7Qw4xoik8KbokHLDlLiQPKU5SuCSv6T5rsN+n3CMOuJj/ExGZY71l7GU26ROwntZ1vnxdxFwDh2t/Ty+/d3vo91voVQso1VvYWFhAZ/73Odx7domeV6Y92Q8QNA9gVfh3Ei++jQYc5wq73SmYPMzuZON1cSQvgBSzzoDF9/60TH+l3/63+Nw77v47/67/yuuX79uvGoeKD9lJzVG6JqSjoPeKcsk/2G5MRhdiTfpJZbjuCn2AfvGp9zXugsnv4pU9WX0RuqfNPmxi3/1LR+d7gR/7s0MDk6n+JffmuLv/7UMKF7h//kvA2yuBPhrv+rhmz8i7XF++JU3s9g9Av7pvx7hd/5SgBtr7G8OKXWZSx2sdXrCCo+Qo1w1Ie5i3jYifxDPqddP8c1vfQPXr93C5uYmHj56gI8//ojDt4OlhQJuv/QltDsd3L93D51OF6sLa7hz+w4W1qrIsf+z5BWeS1o3RPCfT+RQDw1IU9/5wZ/g//aP/x/M4yX8vb/3H2PzKuW+BH3NQkB6n0geHlJ24WuTbI2jdn4fqO7ijWFPzADHd7rHdu/9WH8gdfNXEXD+SlPGFiid0s9NS3D+s//T3/jd6LeBKvO0in9WGHLg9kcTdjI7KOSHyHGgPAtUp09jNBCECCDSiawTDtpglMdiYQNe+qIy+WnhHLVPz0sCRXNcp5D3gIOEgrXaM5Mmxv9sO8/+TjyL0857fxae/Q7ZBxuiOvrUdrojMj8KPWJCQ/ZXKf/sPnohYFk5MtIFKhcyptxv3+XgO0JzeIhGbofC9wBVDuwlTpClDKcaMpjnaWeMTr2XdiY4GRyhRcG/4tZs4oth3DwgI8qYgP5cQtRzwMTnZCERmZNNmm17XphSiZlScHYKZSoUl6cbBkN80v0JxqlDTnYUmDm/WRfxGvldZMmAHU7SL9qe0f4OJ6sc3OqC4U008DTQ86TRQH9PNdlynKWpiPw0YRoJE06OwlxkHNJnHsT37ZuCw6TfNeXc6Cb6xASi31PyAs1w6XyReUtpPs9DQvOQeJHibQo4BZsz4KwzpRDhcFJIzUycUsKnnHCkFClth/yOLBgFvjek0Otx8nPJh6Y+GbcJK+c0KZBgPmG94npHd0mvdVPcM4sr57TFNk4liFLwiunG+o74klFEODvLn5PhhMqmiMXJst4RjchQYfhlv8U46h7sUsCi0LdARY5tiGFCiXPCdnecMT7q7mPN3eB7I1PSY0OEQEIJqBx5VAIvjFdORsGga0pzmmNEIAVcyn2muk58sQ58X+Mo6DZNUY/fCyg4TZjWK58bPQIqwGqHExlNfI5ph/xEl9Ex2zU42cao30Bu5QaFJAp9EQRU5lWOW15mHud9GFAxFCiPGCZU9qTUOxnSCesukFKvPOK2qy4ybMioEb9jwLyVXgaPuJ6iMtGP6p4c76IZ5eWbkYJjUX0UGQ6mfCa+LPwxuWxpHPMBBuMW55Q9jCYsn2WMSCOB+r9OxdGnIpum0C4aIR240wHbzMspGA20Wm3cf3Afo14T1WIWldUbnIuzFNzGGLGAIctLT3zKOCyQNFukkDWh4DdlHTOcuzRtj1MZ0p+H9RqVVnbLwC2jPclQuRyjKF6erqIR5Kg8p8nvJU1SyOa865LXOcSNOE2avKSQGmA0ddCnIJ7r7qATEA/5ZROKjk9P0ehR6Fe5lPayaaaSYVhClOqXzto9CfhTKt4eFYP0uI+Sf4RBZoH8P0NZg0qiFDAKrRqHgXCSotKRYj9S+JKBT7Tv8J280ouOOGYzE42PCXwnR/yOURqfsh+I+0wVAftkTEUyz3b5xL3P+qc4Nn0qKBLuRDPelMo0hebehM/4vssx75GXZDinOSw/Mxkix/KQq6LP6klGkZzjTanQUgke+EQ90S9aGHH8CocVtMxIUuf4k4wrw0GBPEyGEY99MnAq+PCjjzlvD7GyssLyqLAoD+JERi4z8iXH5TwQDXFsmmE1zznS+BzTEBemWKrjIhDPCzh/TYcdpDTGOM/quS6Vq2TqGxlPvFEHZWeRSv0Cuqk6slTsnKgucZ4p4iAlHsprUuSYEe+N3pk8od2oLnyfvNBh/6gsnzgONHYuaWOa70oxdMQ/SU8Tjo1cISvbOerHHF/Ms1iWQSvkIbagovowjUr3mWbKMp6JQwHTp5mx0+7DabSQIx9Psx+HVP467JtRIR8aDebkNeW406X6pklDruiKeAyy3qVpZDyRgqwySUhUaNXXfDcC4bjXpVJNnFWKU/SJTyfDuYrde4ZZ5utE9R6TNkV/umcfvu+RUEXf/Tz7OapDRvMZ6zlmfwa8J5rQHCBFWcYE1UWQZnq9O2YbJrwnHGvu1VOVNyWdmZEhylf3y8Sb7g9ICxNj/ec0kGI9ZFgYyyAfpRGoLi4vGSEMV0zicKzKeBpovPHd1JS0N2S/cixNNeb5nmgxyzpOicOA44qabFTHqc3bopW4LWfAcgxsjETA99KkGRkN4jnYxoDSKj8949yqv8fkq0PKwN50gXj30Oo0cXp8gq29Xdzb3cPhSR2tRhuvvPwKfvErv4g7d6iUkn7OFG7CVPNEMGLe/CMdKamXgWiIc5cZz9yC8ZBzJXHmYj565JC/jjpbeP/tP2F7svjqb/0dlKjE2/iOQGOT3cFUKRyepnDUcJDNMD353HBEfI855siLxCMFVkfWZUoCk64x4ffYZ5vIPwJy60YzhVG7AT+Vx9v3yzhmfldWZVRNYakCXFlxUeP3wlILC4t95PNdXL1yjJvX+1gu57GyqEXPLKrlNK8p3rjDNMsT7Oyl8MN3iSZninx2iu3jDHodyggZ4oNzo/ChqgXEj/AyJl0GvK7duGNG2Fq1iuvXbuDmtU3ykD4OTtpoNhvI5rO4urmJHGluZ28Lu+y/Rqtuc9qIjLzf77NtaivbqPZzdsunB+hRv7r34IFYK27eusm5ISE/zIChjHPedMT+S3EMcV6ym5eC+nEG2A/p+kNMDu9ikiUCN77ESUTypuaoOC/2V4Jv6O8kzIyAsPNjRftnATIWiFCWKrIQpTkJTygAqUxVNELM2cUBxoEVXnp+sfLPC7HSqea66SKKuSV+a3CFzz8bKJP4ejoIr11Orvv9XfSpBM7Dsuo5t526l3jGX/Z93raLEOcTXsTfBSK4CGI65pUR1cgYCYm4kk9joZTGYDRGf8gJgNKV3ojfS8KL0oz6M08BpkTGknUbWMr1sHkduHrNwaI3QdFro8yBXKWA66j/VSeWMWHF5pbPD1thz/URelKpAMPpEXrjfQwnFILUqAhkAZUwFFuDfxogpS/kOpfjei5YvajAJieeGVD7hhT8/SmVMluBIJPmRXkHtTyfUsgcOVne09T4gh8ySKMh9knirn1mIbx7jkeBlNeJhL1ogvypAftbgorECn1E8/rMgu5d9lx/hc/iK/GO8ueXTej6ju8TbMLodzjRUck1Gjl/JgjTXbwnkGItoclW+vlcCkmO/bqQozDLCbRPXA37FE49MunnxZfR/oRkxZZE9GrlS7FTF7GcsFf00bduhn+f9yHfFR9Q+jn1vgAScqkEJY1fphxQkXC8PApeBRu5dY5L8tAZvBgYPYeKXBLk5aOJMxUbOUgzYyrqaSnk5AUxPkWPE45PeSbEYEIOIfZsmFAo1etJg4WUc429s3LZh4O9u8hWN5jXuReAAZ9Z/yeMiXOB7wS+hMtz48w8kPFBl3kJJMAER9ZHq9oxOFQaxX+kWF4ANkj10TNbKbBOjvDLbxlWJMhO+hSkiTsJIu1my4R4GdU80pnxSv52plT2plrpcCm8OWZ4GQ+6FMKIZyrPUm61orKyuEBhawOVlVUKPgVQ7TUle0AJ3ZlSKafANKSAXU33ec9Bl3M1VWgK8sSH+BXrk6PQrkWUERX4XECBhnV3x1QiOcd1MqsUJlk//k5PRpz3qLjw0nyj9Ea5whnxPOJ9KUgZEnUn8LB7dIr7u0c4anYxZH2FCaWzlWUKTyGvpfAqSic+Av1mex3SWA4DM2rIqGBjR+NA/cBfMlgwMdvpM51+6Z5W02WklPKifqZswrHa7/UMT1rpkUFCnhlTCmtprdwzjU9lZDps2GJIf0C8sU9CgZPK4mRAfHLc5SrwOI+NJdiz7kUqQEUKmXkKrjniPF1cRIfpB0OqD+Tj8kIIRj10ea/d66Pb6YZCJ/FVdMeoZKhoFG/BJT0UyhXkCwVkPSl7AXoUULv9ATY3r9nqlas+IqR8GQ05LqztEU09BSbCDa8Ux3vIB4hB1n0WdE/jY0K5hoTNK3zXnvEyWUI/1Gd+GxmOdyf/KtOU0Rg4pJtwXAuEY11S0nVNpPQ+Q0GfqgDSj6NldJYhxU4KaazQXgA+t5X4QTjuJtksJlJk+K4MB2tXKihVszjebeNov8VsqYCrLjKKD2U0y7BO5OvyfmAZTwWVxf70Wi1kTxvIHDbh9aiMVqoYrq9jxG+tUpsiekn7ZNjyOB480oTLK1DbMixbfTqTRos+DnFhyjFxOHE533AOmnJMpEiFfKq3WC11xog0NMJSTfhPozMMOPb0LMwzrbozD80d5FJ2z/pZfSWPC9L3OEcFP8KBGTaI15GUS8pcAelcHiCeeAcVwrHGlMYg81Adlf8kqr+MUBov8hTRLbUx2bZsn/3VG2LEsRdkxKtV/xBk0ElJ9pjTF8pB13k/aa4P5/uz/NVelm/N5r1QlhavFk2ynuTFJhvomYwLxLvaaUwjgrgvZLg6A/6tctVeXTEIf/rLaJP4MFmVeTV6Lby/8zE+ePABHm49wMd3P8b9gw6OqDQvlQP88i//Em7cvIGF2gKWlpZQLpdNuUzKH2nOxelsmXy+wSYl6jIDqg45L9vDeYDvyVPB5pvLLr3Dek6nYwx6DSrzJyhXb+GTvYoZNVv9FJpdx4xuuydp3N/LkP84OG5msH2Up+6QwkErjfe3CjjtuBiNU/jgUQ4HdY/pXewcOfjocYiTRtvFhw+zOGy4aPYyeO/wOrbqJUxbW7i13MJLm6DOkMLL1z28ettDtiAvgS6yK3exHfwAp8N30cF30MZbaI4f4cj/gDLxDgbTE4zcYywu9iGxbGVlgs+9CtJ/Cr1hGh9tZXDQzGM4HOPeTgoPD7LUSUPcCscF8teXX37V+LbmrCwzqXD8LtRquLZxBW+++Sa+/OVfwEsvv8IE1PG6XfOiqVUWiOwUHj14gHff/TE+/PBDfHL/Ezzefoy9gx3i8gCFUgW/+qu/hiucg7/7/e/gnffeIS6Fd9JlgnZiUJengn4490o+Ek+/BFT3UBY6p5Mp54HUycdwmveQKq8itUpE5GvM5qKxKUwbjgl5IehK5nV5qT8j8CgwV4oZc+Er5h1om4JZ1UXMVsnkpcqrEVHizwCyeo3ZD9nUCpXUqxRO5Jocgk8B6f7wEdpBBwf+IUYSSj4l+Ey75x+gP+nj0XCLCisnngjYIlS8Kq6XrqPk5tkFz9cw68To+/kh7vTwmldUTJyx0cCYGi+9Tj2HxE/lPpdGKe/Z6jbn0fCFTwHzBoKsuy7rlaMAVaOQUCl4aB600NxuI0u6kJtjOmqz1U51fUYFwnaE76jdC4U8KtkJjoePUR+ehMxaCgafPUtp8Mksd9mX9aBhdJE0PMwFFhtONE8OK9HY49G20YXyStLFOVzev6KAbDqHldwiBU4KrsRLLkORgAjMkLazTDqiYD+kAPAiIKVfuNBEl8Td0+CJdySIaeLU6tBPEzgbpakc29aLp9D+5eNIT/Qs/p4P4dOZ52xi0GlR4aRgT2H4aemToJUK0WmaQqkg76WRp9CRITHXqGDJaDoc9inYkfEnlF5BOEb062llnT8z74ZoTD2z5/hQ786jzVmQNdshn04L7zEwrTwe1BdaMVW7WgGF62eNiQSYhwCVC+FUIEOb3zq0bQtpKlbhTeEgEvBMySGoDCtHd8P2Ky/9TkfGBRkapjZfJHGnLR4Pka3Ic+LcE8bwRiFOKx/J123VRiAGmICpLPR69ymGAxkD5ILpdxrKKLorOK/zGVgfWIeEfyfAjEMeFQoqjrZql6ygVgSosKuafr+HZqOOo71T9NoDCv4jznFTuFpNozLgkkekKBHLwyA9aFPYH1KRzsHLl0h2Lk5OT3FwsIebV9fwuZfuYOPKLfIU4oX5CC/yIiAJWH1k+Co4AQYq16fwK6MNcdINeL9YwkqtRFXEocCWQ5/8pzBuojg8QpdCYouTe4qKcJr8T4r4SKv9nAfH+k1lT8p7OhjAT7FM0sBaifLBwgoFqqopGNqeUe+NbIFBdclIsZBgrHpyNpi4BeSpsEhAH02pXEiRIC2U00MqWRVMMyUq1R7KWTf0YKFCpRV4eWpJMTPDglDL/8VHtX2hR/wNqSzKwCfDwJh11mq/oxV7KQ8UHIUfGRvkNTDhc/XNmDxwoJVs0mGVMk6eSl5/4lHnnMIjfeS03Y7jXgYerf6rrqOUXM5DJUD1ZofB9bvEE3FNXiE6lRyksrRdxaXyLcPFILNoSlehULL2aDuFPNc+3j7E48ePKNiWUa1Wo/HAFrI8eWNMpdxHIIVuZ7SHU7+B3dE+x3KocGgciOblvG7jJqZBGx+zNMvxynEcsH+3pofE3QAHo0PSCgUGgvR6gZQQM6pK7vKKWHM2sOncYB9TAU3wsQnxrctW9M34ej4W1d4ngHWSgp5iGq0kz1MiDZjWXP3Zj2MpcOLPxFvcNn0VSh42NitYXM7g/gdHaB00MWn30W/5aFIBmup9CewxPuYBy3FYH5fpMo0mvOMjduQAvfUq+pvLGNYqCPKFM9f9eRArxDJamEGEfHDMsWEr5aSFJ4BlamU/wzGSZhdOxEtJb+IVaRkOiEN9y3igMWVyQ57386TRskfdxuFYpGIcodfhvCvvjTFxmcS46uUN2I/kK0MJiBGYpwdpgMOdI5LV4UeeBfqY9wE/ApUtY0JsNDgD8WL2jRl8Eu1TefkGxwL54aBQDBXuBISGiOCJrQ3PCypKMuL5nBF+q7Y2T0b39SWjsIw86pcL8JRyVV9S9hlthzmH9322rX7cxPFhA82jFgaHLew82sL+/j5WlpbxxS/9PH7h82/ipYUSrq0umREwJ0MTP4f+MRrjlsmTg0lkfGaemls1XmR4DMfqOahkFmkeARqTKY80SD6+17mPk9Ex8zyk/qM5VW8mLuNJ5FODLg4O99HnvPPmK1dRoMA5IN/75DCNj3ey0K6Yt3f7+P7jEbYHDSyuH+LLr/TJBycYDnI4PHHRG0zRH6bw9R8X8GAvj27Pw+5xDp/sSiHX9gEHjQaV+f4U7UkHx04DnVIBrfExVjIPsU7FP50KkM0Qp06Pdf8Ex31t+d5jm/Y5po5RozhQzAzQGL2Lh63vYbf3Fg4GH+Jh+yc4HWzhqLeDcWYP6xtdLFTldTPGr77p4wuvcVwSOR/e6+H9h2n0WM96h3NaX+PdNeOBFl6G1An2/SPUxw3s+HusS9b47PLyMq5fvY4vsM9+8Stfwedf/TznBhetZovpHL6zYAafrYeP8dbbb+GdD97BB3ffxcf1I6RJv7fffNlkqd//5/8rdnd20Ov10W53bD5JgtGS+ld0l+Dl0lVivfPxcNu+BUl9RPMDTh5gevoYk6VXMV1+hQJqPEecg8brEWnsdFzHNtvYtbwkW8XGA857s1sVYpjN7KcFUgbF/wRy283nHNuqwJ8/Uxhz1Jz2SVCDFJbzV1F05JobDo/upId/evr/waK7iPf6H2LFW0Yh/YL71yJoUpj+Zue7qDoV/EHzj3Ejew0lJxRu1SGt8SkH/UMKKBQQYsE4AuFcQsIs6L71R9Qn/Mu+zSBwCYRp9PzJ/JKglZoYlK/qqGIyVEhVFQlB8gwpqI+o4EdVMDAiPmOK8+FMICDD0s+wGeeZ6JfKDY0bKZweUcglE1nbkJvzxXc5BPi/boZ/J59dBg5xMJp08XHjQwqyAa4WbmDcOTEma9sUokE1D7rTLv6k+y0TqD727+Nm5hqFzYh454Dcv5SfuYLP5NtmHf55+19hw1vHj/o/xhJprZSO6IKMQEKVuT3P0EQS+hz4O/0PiIgeclRiMsSTXOiCXhv5rIdSKY+MfFVfAAIKNhIUFUMgTSb4LBB96P8kTMncNMkrVsBPC4zGO10ycx+OtlBcQut6z96dBQkinORcKSBkePPAtlewLWm59M/kIYG99+GPkbv1CtxiJXquixig8CBXc8UnmO0vc/1nWkdujgTtn5SBTCmlgMmIkFa9pGgmtz8Q1A+Bbc0I05/RNwfOuN0wAd2rybU+NPJoBV8r8eq3C1sm+P6k17H6aZVcpas92hYQuipLwAjznrdVoXfvHrxKDZmVMHaAAd8RnaUpvPhU1O53H+Ok18NiuoycLNZnRhCKNixH0knS3V8Q9JqmfMeeBFJqhyeP4ZVX4BZqdi+sZ4f14zjKCQdpe09xAqRQxwaAoEsFnXhQzAHhTfEQJGArZomt/AuXgx56W++gcP0LZ7EJBFLKVYZbZL0T2wpsSwLL0viN4xGwRlZvi4ERbZsQzG5VMOGe7R526sgtbpz3HUF1V30U8yEE5sk62HYW2+N/Ttuqu/Icne7Y+1LiJQSKj5prPtOMxyOc7j/CSaODVreLQZoKjte3FesBJTifz91BCYNTCoL9lim/QZa8joJvhuV1e118+MF7uP/xR1gqZVGoLKLI/p4OKOQwbT+VN7fzwKdQTsV6mfkLT91UiUo6+4cKrUMBLlNawvWNVazlJyiQ/OSyf0By0jYBte+jwSLqVJ4K0rcC1o0y6ABUuiWACz9kI9oKUfBSWFm/ihsbK7hVGFBfLCBfLKJCgazX7aBDjcRW8DgDUM1BjkrywJchgQI4FW9HRlhmN5yyH4inIvNbc3sUEJme9GkeCGkWrj5NexTKuubVUMry/UwRA63mchzlWU8ZDurdkXkZyGPAIe67Y84h5BXFAQUzf4qeW7P4BFr8KEx7CLR9g0q59R+vMWmoMB0gXVqR6m2GQrW3wDbJA2TSb7JdbfSnbA3nxT6fazzb1gjWNYsxhhMXvngYlTSN7RKFzjwF+2p/F8PKbWtbQB4U7p8l3VNxb9Tr+NaP3qUQ7+PlO3dM0RCvUPvTAcck62jbhMRLWZ/etI+v1b9uQuf7vbu4lb+OTMqz+Uh5yxB2YdsNcSs6luLBnyGw/0Q3fc5D/7z9NSw7K/hJ6yeopCuUe0J6Z/FUgklDoqnqTaNpUj5OqBCcBnvsG83TvKM5hGM2JaOB6p4YQ6L/QB6PyalH748497CufolzT+L9WdBKscvx4ctjJ088aMzOvK/yJHsUSLCKmfHwXovKRgo7B6EBaXE19DK5DBT7wO30kT9twDtiW8sFjNZX4StGgxRtGYujMtUe4fICsD1avZcinqKsqnd90qzPPghXzmfeZx7h+4Ep5FO+OyHPdDNh3DC1JbxYN36nyLNA2rCtIZQXVJ9CIYNSUbEmJAdyLmGenj+Gnw1jKCQXS3IjKm181iN+fOYn0Psuyx6xeqNIiOfQQnZMfqVtCyqX5WkOljFBSuiQZYcrmGEe8mBwmc9YCw/RPRkFclScsqzzsFq0+syCtjbo7YkUiiidgeYeKfi8debBwKLNi4J4jLdCyICn2UTxDnTPVlb5osu+Fn0Ekgv4vvQU1TU26JgBKVFe7G2gmAYX6iFgO0xG4H0ZCttNKYQD8u42Hn68jd2Dlo3X5SvruPPSz+FNXiurq8gX8siVFik4HsGdDLH56pdNQR2Q932v9yOMpiN8s/1dbGavoOyEcpfmkRTHuGIJ6DteGGMVbMzKaMAv+1v8RvPgN1rfRjM1xOPRDtFFPkzdZx40m0185zvfwcHuNv7+3/wqXn1tjeMYnH/Y5+RRG8s+Tkpvoby6g7rzGINUG3eKG5qisVga485GD5VsF3ky2Z9/LcDNKxMq7cDmWoDXb4wpz6bs71vXJliqTrHn3Eer9gE4xeDY7eJ6qgB/1MIReWXDb6A93sODo28jSB1iqZhDmTKNtn6HHnehXLxEeTTrTTGkEjwYHXCuqOOdkx+jw98lKuutYQMt8qVagfyA9K85/dryELc3RijkU/j2+yU0u3mU8nwmHLL/j4JjfK/zQ8P/D5o/wBvuzXArl8rllWE9FIenXC3jyuYGbt++bV4iwt+B4ppwjC0vr6C2sIBDKvH/yzt/xDmyhWM0sFRYxQ+//T3s7O6Yp9suv8XftS3lDDg/S75U7I3Q+1I9CnSCLv60800spBfwR82vc/5bQdVNxG6TIfj4I6Qbj5C++gVMqjc48LRwItoO6SQGjflvdb+PFuebnwzeRZW8fNEN62DjQLLZPMOBaD8e1D9rUCn/Jkri8EWWgs9q7hYWM+sU6Mm4omdZCh+/UPwSVt1lvMTnoVHh09Uql87hldwd1JwqvlT8gimHMS7NWtjfw+P2eyjnpPidd1jYIfPxbs80AiOI63ZZH4V5hcxuHsTK/BMT1yVtDu+GaS5AlM88iB8Zk5p57dI28iqXcxx4Lhk3B6GC51x4V6IjhUjd4nVZ+2ZBzKSWK6FKYcsPXEwpOHpu3hSYp+WRIV28ln0JV6nsv5S5BY9C1dNAgaTYUabcJJUBgWjsS/k3UOMgfCl724xJcT8+j+FAjH7AwX862kbG9amEhgqhuiVo1Km0l59L8Z+FEZmT9rF7NU5SCRqbB6G/x0WaMQFoFLnnF85XdT8LhL3MfpYZm7PdBSU6ATH+4u8LICGhr6B0lxuHZDhQSosFMJOHGQ7ufYDCtTucGOK+Cgn56YYDCnwSaJlmHigXxR9QXz1hOKDAorgMngxasXJlD540HKguijnA+ZGTCPtdwlAMfP8Jw4FWhAZUvlWuVs6jvOcZDvqPHlowyEwy0CXfCfrMk0q1RwF1OVvG5uQ25eFSOI4iPMgrIfD70Qp8QtEmPhU/wAwHUXCkcfuYebbMcBDv/7f4BrznlpfOlBaVq73WYTwCtt3qQqWYvy0QIfnYmAKW6hGPaY2p7sMfWR3yq3f4HRsC+Dr7Tu0+U/ojGHdPLW/vQtDCsCxTuJ5iOFD7tYUgaO0jt0zlKEGvMkaI18Z8IX6i+1KikltCDFiHMZUx4cnqx7Sx4UAKzIDC+7DboqbcxiSdwQgddIO6rVio3FGXNDRiKR0ZYDwE2Yrty1egpj4VkoP9A9x9/13blqA8nXwFRQUwI/8aUTnzyWAVv8BW1Vm+AiH6HttJ3Oq+PAQUjyBDnrNeJT1QORB9FZwpMhSovOEJa5THTpu4Yx2rCjhI4YSqG8b8tngi7DsZMRaz8pLIorq8QT5L+mT9O06Nys0ExXEDw8Ka7QEVToQ4YhklV9sSHPNc0Cq0lG3VLVxxA3nsgPPwBC2qBc1BQFlrAI9/a7uJxX9gXfNZ1oMK85BtlXLucr6R8CoFZxAwP9ZRMRvYMgRpKedp5KddC144SssLSS6rFBKJ/cAJDRJS1Esl4WgKxZrIVRbhkN61wi3vCnnXZYmfQadpZSjgovIRb/f5XKM6O+1hwrnJK9ZQKJUtT81fHuu3RGFcngvjylWjJZf8Q3h0U+xctuuo4+Pd9z40I8jLL91hXdhnLDPt95g38efKEMB2awzxgeazzxVewTUqH68VXiYeI/dlKe/CdTSWQmB60peU94m0kAgsrgHvu24Jb1KGWqCweocyVInKjGQugTaIOBT63aCHKYVjjVt5x7RGHarnPZQK8poDaXZoeB+zH2PvobPiCSr3rGSWmZbRgH3pk3YvvJgAjRszGmjrg7YaUBAP833yfXMt53up4RBFKvr1QQo//i4VqtQYr//cso2f2XTKXx4GXruPXL2FTKvP/imht7lCRfjJ+AU2Xyau6CaVZ+JI9aQyLNA2hoD9q7/COVcr3fH7zJJzjN7NDn2Th0acwwMZZEgncbaCs6KV94DzNPGm7RnxSp2em0LMSzzatjkwA8WIUKmx4YBDDpkBa8LC+nny+ijjDOvgTFJmSAg0GREsPgJ/BuxDeRcIZ6Q6ZMRbFDiRfSyatn7gu65kB9Kl+ifOV8aLQv0Ug6yHAcdUfD8Ga78MfvHWjQTIoCDlX/Ej4nQKiqjfej+8J+OnYpiwvcJZNC6EFXdAfkHc++a1wTEa06LwxLGVNBzYfbUlMh5cmIdVXruDVntA5XCIZr2B/e0TnByTd7M+t28u4rUvvor1ayvoZabo+hNcK9wmr4nmA/KVae+Y7/bgVBQ7x7OFq1uZG1j31vClwhuopDXGz3GjEWLeQpyPbF7hM9EDu/Uc1Kcc5+Jtd7wNXM/dwEsc/zIaJPNKghTf733vu5w/uvgbf/23baU9y/5arQBrC8Q3cXA9dxU3c5u4nbtJnnLV8Kn8hD/+Y7G+1SvLcSQ6lUFTV8YMM5oTVGfeJw6v5NfxOut0I7uJa8WbGJD3njYe4r2H38Te6AHKlRHLzqNAurc+iOqZhPi+FmiLnLttyyjLzmdVbhMfn/wY+71dVAtl7DW21SWk0RG60yZ16pwFVM9mKHM5Ezw8KGL/dIrrCznyypucqzbwRu4l0tXAZADR9AVgwWHbOW+wzI2NDbz00ku4cuUqhqSvw93H8Dt9vHnzF3Br7SUs+BXO+UPqPyXc/fguvvPtb+H09BRLSwrAy7mAtGztGWlxkplT/uIP/TP8yoP+VeoqWrB+s/h51MiH7T0B+9tpbcFtPQBWXsWkej2qr9LrOq+75ce/75AmNC98Pvc65/8w9lmcnWCmtWFjzwr8dwTEoHsUFgfjKYmnjCwHZLjnP2ynmquVabU7GZ3/04DSWh5xXjO4XCxU8PLSDdvfnwS9Ng/vdu+y+0+B2efhRCUBlIySE4Sus4krAmM60e/LYN4bT+TDvzXJ20Q/87r+nn1fEN/rtHu499EeDve0V2smX35Ye5tsNLlpUnsypydBfS3htjvewSeN7+JkcGCT7TNxGPWl0uv7WWD1VZZGWxdBZV2gC3vx+UHv5ylQLmYXKJhGCqfK44QVMt0Xyy8G7V2bkllfmPASENKE8CzMJ2efEKTs2p7eyDX/s4LaydbY77iP5nWT3os/T4CZ14kXKV3P0cdP5EG8SojSikzsHqm2CxM/U1CZxKetTiWqFPbBfJiw25LunUlQmrDX+InGylRRsJ+OkmeC+mQ6nmDn6C58Tsqc7aMnLI/KMAd+qNAnwBR9jSOt+kagkwikpMtLYBbmjU27x75RrAW1Ls4r3LIh2mRPxv1FRaz76CfIrdyCxQaIwPgflY1Q2Z8Zp8xbyeeV/TxwWTqt3GqMytCgMlSII/4/1n72OdviJFDlqxjzfbmTJkGnIwwoYHgUdrLZPIrpAHnhdUgBh3l5bHeBY3qcPoSf5TdxNE27KBYLyOcoPFEh0R5eVfWXv/QGrt56Favr6xTeKIt4LpWVkgUylEu9lHMpy/0gjd40S6FqYAqugjRKua1QMZpQ2exzTu2n8zgIirY6lqbwdTLm/R4FXgqLPiUyueaOqKhKUTZXceIhQ4WXKgYVDM9W172UwuRSYeG7uqcVJAmncsXXlaXQn6X2rbRS5CU8aeXI5T0J3dpeoDGUn7DOowAnvcDw5WlLAtGuWD1SZtVLMtQONdwkE5B3aeuNxwe2ZYICeob3JBzb1gTSiQwREkCnbK8B66CVW61SKoaDaND44Hhoq9WpwqJtcdA9zR8ZCfHEnYxnOgnCymGb5AKrky20+qkYELb32KNgTUXG4lOwHjkqxgVq1sX+LgaFNYyohoW0qlUupmO/FEgHMipIGehQyO9QYbFO5nuqk3lExApJBMLEhfmN7wov2vecZh00PoRrkxvEm/g7CYphoffHbMuU/RXmwfk5+sSQZvkpP/QAYYXDe/ysZ65SWbmOHvE0HigA6dg8AqS0ykAh1+GwfLGU8FtgyqYMf+MR87ycx4uOMCI9kga08hwQ3xqj88ap8lSEfG0PkGLY5hzb7fpY2Sixj3JonY6sfmfA9x2dLnBUR/boFF6jgzH7snt9DYOFiq1iW72istQOi8NBehgzH/P0ZJvMWEAFOE2+L71bgR3leh+wX83DaKrxrytsvNWTSnVaaZQXx7NOeJgSrVO+q5gkunyOB50gNmUeMoagTxywnyfaLhcZDQyYHwckaST0XHBEx+QDGiljuakT5CmQ1X5i9m2vdI5vla92DDn+xpSvYsioP1nEOJqXrM58VzF+Zucel3lnSCuBjN9Rvno/1+1SLnExLBbZtkR9I7BAirrPNiVByr08V2ZjR5hXAy8yfv1Fmg9XW2OQgdQMasIH08kYITqRgpukl5h+dJmhgf2kU0yk7KpcvoER+czxYQuP7x9je+sUu9unONiuw+9PcfPlq3jzF17Ga1+4jaXFJfblCHmWfaO0ilcW74RjKCzIxp9T22Q/sl/rW4Z/jSvpKjKw6t0wgGaYRGDu5JxvxGc0d+gZUTwD4Y1wuwJ/aLsY80y2MwT+LRwxzyH5qdznFxY4X+cqmIxaemr4kdFV84VW223FPfq2gLzRJUOMneAg44E8KqM0umQ8lwyh8oVHva/MScXwp0O0g2NspffQqnXtRIRrTgep0wOMD0+A0wbpOzEu50Cyz/LMu8S5V5tIrlYquFlz0Rq/iwP/R6gHH6KV2sb28MfYH99HqnIXQe5djsVT0u0A+/UU594UDk4K2DuVsZLzQ4ZzIHlbKH/MB5UrWlHbSqUSXnn5Dn7lK1/CX/j138DGlU3SywCZnGveCYp38Bd+7ddIG4vY29vD//g//jP83u/9Hr7+9T/Fh3c/QrtdD3kx84zz1iVDXHzqiehC32dAfj5tPMakvIlpSaeMEb+EMO35GFASGSHkraS5x+Yf8gLzaOM99Vk6zbE8liF6BmLr2r9LIKat4E1dX3uLwnsmNLKZ/6aaqjooONJh7xCnY+0N1ogNQXV4Xpyzd8LvF6h4OGmRmUbXTwOU52XwrCKe9jxDpalSKxkjGykg0QVTacTyoqI5DVk9Lq/JOQhvigzrBXJxVmTxUAD9qQLzUzk/q/EjY0l9cEpBXnuOon7tKpJ1XgNX2PhMn4twfp9UY5+5oFV7MrLZYxw/PQh37BsJaZzobTXd7r0AsD7aPqFTKl44LcHwSkFWJ02QEA0HZ0Snv/h8yonuRZlHiM0wn/j3vI/yDUsMP+r38P5sHxOsDmGeT0LYdxTZmIcE1acPzGSZSbD2StmOJneBBNrGYDdaZUrgQROoJJXEhCSQ0qwVk+SqvTx0pNTHAQ+tHCoiptRH5ahc21NvwkRUthRw5p+Wl4LSjBQ4juJnrBhZfamk8b68FJIr+lLUbUuRvB4SdbRyrCnhpPp0YP582SbdRNMvg9CzhH0h744YzvrtIq4FylfbJaTwGT6jerJUEwYlSKa8IopLa7aakR5SAaFcn6IQOuUlpXPIJEGFaQocQ+R74kxS5DvtNg72d6Ho/GMni6WVVVTKRYvG71P5U1FhgMSxuau7VEp7YwrDUhAprCs+DNUWFMtVXK3lKIjpRIQRr7G590+HLbSnWTR7zIP419aCMQV1n5qNjrkyhYngcVzZvnwKMaXKApYKLhwqQW6hglI2jTzz9OXmr1VF8gG5DivuTY4K8oBZ2JYMtVeeH3wuxdKEM9J5ejLEaKIVUNIRP1JcdTJQX/OJaJM4pRqJCZUHG1vCMS+tfql2miO1VU/u3dqyIlkhlxLO8+hPtYWAvElpSGNy/3fkSs5shS/R1oRtcnmvr20kxLnqJzfxKQVMeWoosKIZfUplXmHMCdW7wE7QiTzajiLqUD/3e12M+h3kOtugeInB1EOPSqDiRajeNk74vqLtV2s1rK0uY9DvoiVvkwhMphO/ehaxsg42llh3bY+I8WLaheEpvATyMpCHjeYdDmq7F0P4Hr+jvxUY02GfTKlwxLQs0OppnyistwdEJXHHOgYsd0xFYPvjY7z1zUd4/+1d7GydoN8n/pSIGbvsd60oE3FzlcoY5GngUMmWISC5mp0Eq6v6h/OF5hwZFxRfQd47lWoGn/v5NVx/eQn1oz4OtprELfkg83QbDWRPjpHtUJbg+B6sLWC4UA5PPKCAnQSVIZoK6VS4pHLLsswlXkYA/i3Dhk4G0Oq3VvVlNJlMpRAR/xGoLQoiqH39KkPu+77eZ/+GwLZw1MSXGSZ72uY1MH8FHZ14/m4EAccNy/dYPxkNRlQS5CUQexpIic/6gZ3C4Gd5P2EgkDFANBUkDBEyBMg4cCGOAfMww4FkFN6Pebvy1jWZmUvd/gDpfh9DeV1cWJDgOxw/DglBHgmKiTDbHnlMmEFlZmuD+ID9z7GioL6muBK3ZnQnzYV10lv8kM+NOZfI2yCZu40hltnrjHB8QNoniOeILnvkR4eHLWw9OMHedh310w5arSEm5A9Xryzic1+4ituvXcPCUpU8OwsvR+WV8oXaKeyNUh0cB9u2bSiEUNn0yvJaIl10T0ifHCwREG02zUo81nd8qR2plGIp8R2/H9Ie718AtdUuzqGmRLMfIyPROYTPw33t4sMjC9Cq+SKM+SR+e67om+GE+Iq9CJ64iG95mGVEg8M2lVvhjnlHfMkMoOoHvqt4dP50hJ3OfdxvvYXO5BFfriOXp+JNRbtQW4A75Ljusn2drh1/PTw8wujgMLyOTzAmzce8KgnqUdvKQB6dY9u1oCiD9VXqHNUqx0l+n28coxvc4/8/xoH/Nrqpj1Bafhtr137AUdXGzskYj/alS3rk5zkMyGstHtFzgPUp8ZUlfZU57926dRs/93M/x+vLZjjQ8b5ra2vmmfDKK6+Ywf973/02/vF//3/H/+uf/B6+/mffxAcf3cXW1mO0OZfH+py6k1nzmz8SIBwEI84F/VNMyxtUsOTZKYrTe/EVplda9ellIGOLjAbOsHFxq0JIdJcn/N8qSMHMOVUsZ2+j5kXHMLKd8wgrRuTPAoYUNA762+hOj1DyKFzYoDnvtFmwe7ySz0T4+nve+zGEz0NmrjaG1rB5bX0+mI+nEOY9e8rrZxBXf7YduVwGCytlNE66eHTvANmch0KRzO3Ce8IC/9cMFbnHxUVehhfd1xGG2dEA3XEfHa32uFVz8flpgVyspfTIxfNF4Hm2Kggk5Lb8PTKeYbjNhUzDPz2EU61yJqUQ9Sk+AYWfFCfntPaIEs6fhL/PMTsfzDWfE7VLIfizAtlWSN/8TChwyyjhVmo2sSchfucyMJf/XgdudZH4DPOcB/FWBcU4uABUDPzTI9sjn1vfpFx8LryI3hWkTIqsFMKkxVZw2VYF4VJ8yEwwbJsZRCSk2rPwskjmw2GiL8JLsQwm3TbTZJCOzpG2/KQ4ccKPBf0zYB3VfjMoURA0YB/paEsdl2nRovlRHspb72u7hjBLbQWDnUfEXQ2ZhfOtCpMOaZvtTWsLgiZ5vlueZlCs3KRgo5XOEMd29CDx5+RLF3CTjG9gPInvDE624FVWzz0OKBD72nLAv2Vg0JjVPszxoG0xEM62LgxCpUgxAJSX36lbYL0wjgHTUMCSN4MUm8LmG1bnGCR8Bd06MpVl4uzcoKA8ZWxQXWwrxxkQRzNbFRTJXXv4VbabO9+moTaOmXdu5eJWBf2KvQ3ME0PP+DuMc0CqJy3M0pG1Q31DkGeF3OsVXb/HfpAbvE4ZUJ2kkI/8DAVPKhLaEpBjXbRqScJxFHggQ8Vdq4/9KXlqHdsUOO59+A5Ojg5x0gdWV1dQzlJJJP856VMRpbDpUnj1nQzyaa3/T9FzynApMFDHYKbsg0wB16+sY8Wj8MZPASNbZXcnfYsfc39YQZPCtWIECHQaQX+ajQRYCZEuFRWObaLBK1axvljGtZzP/FmPrI6F0kLxEA8aU2wfnqLH8SKFS3EJHNZjROWpQ71IMk6Ogp+OpLJtILxRnrZRSE/QSZcx1rGTrJ/iGygAIYgvlS0DRJqK0JgCsYIuKh8ZCuTFMHV0+gEVJdZPMWSk7Op5yWF7SEcdCooywmjrQJZipGhO9GUra6yfvCgCp8j+Il0Sl2bMID3JUKMjFgesk8exJqOBYh5kyAPMMCH8kQ5irwwZOCQUDvpsO2lqvXcXJ8WX0Cemba8/Mdluc0yyr7QqJK8WReju8f0HDx5gbeMKbt3k2JyyjhTEZfQgwZhgqDoZkhNgY1LzUL9p3i5G0zNyg+pkNMB7CqDqcy4dp2VcPTe2SdbQ+IjFaB1FGZ45TtzmFi6MOWWlM80zHBs5T4aFnCmcDz8+xNf/vx/g7W8/wtb9Ezx+eMwxPaVgn+eczffJ98bEm892XyauK1iiFHMZAbQ9Yba9BmyzPLy0NUF79bVyH65Ua8pJobaUQ7GcQbmq1dM0Dna7mNa7qA45L/AKqJwOV5cwrpZYDtslQplXDkHj17bzRSv7Um5Fm2pDwDrKECC6CiakZ74XTEjgap14hgwgdoWK+lju+UxnZc0pTkcUyvMoJcMBlcKx6MkinUYvJEDeCPKykBeWjAYyxKhfzrYoEO/FPp9lHIyy58cvqgyt4is2gOpuHm2sa579qW0Lim8QQ4b0IHqy4IKkg4yUct7X8ZIC4UDH9JEwzaBSalIp53vdmuZ+5aNLPJbzB9/Jcvxr7V2eEbPBFM2YwXcstkEEZkyQwYaKonitPJRYRWTYbhmqplLgNSaYJ4cpMlLIOP+lieeYj2vOk4FPTOxkv4ntnbqRfbsxwNFBE6enbbRIG8Me6Y50ceXaEq7dWMbyahVV8gU3z3JJ3ypHeRrfZ91lDEqxnA7HXmfgY9V7meM5pFfjHaofefy4tW98xsmHsYAEMhrYGOJ/rJZdqm3YFtKQ3Nq9At857wvB2VzDhGnREech/dZWrhD4XDKC5vkIv48fPcSPfvgDvPrqK/jSF9/kHdIYeY5tfSIy1U0Ox4id7MM/5l3y5HI5h+okJc+R1588usjvWF95lIl/t8cn2O8/wjDVwWn/LjqjR6gW0yhmXJN51Q9ZyhCl2hIyistVLpnsnOoMOMeSjocyWI8wCiijdXmPc+ZE90k+4v3Cq0D4VzBajUvdEV1Zf7ANCqbrDNu2DS2fI46cBprjx2iOdlFjXYbpLbuX53xyd7vPvk+jVuNcw7TWB8wwLOUSIC1avCniQjzfvOlyWTMarK5SHiKeZKTRaQ2vvfoaVteWLVDiwwf38eHH9/Boe598nnMtx3eLc0C71bJ2GH41qRqE3/LwmNQf2MLAtHqTgy7a2kEaiGlbEMdDmQ9slPgXcaJAxxys5xSlPJ5mbfjfKmiK7VPQ2u02oKNncm6e/F3Nlqgbttfa/rNuOvOX+87VygZulZeRFRHrNgsPB/rTIazti1fSBAJxls8Ilo8I6CnwImWRx88F4UOuTwpm2WoOOIC0L+9inqoHebFdqlKskNmfTyk/DJoC9CfHOB7dQz9oUhCiQmUp/+0HGZryngI0UWDSRC1LMdsbtvyzgGGOnxCT8RXefzrEb39WYM/YJ6Zx1cbcGhMCgOBZ4yD59FnvXgYS8PxuC06ZSsxM+ZqtFdMhDDD47HErsLZEv+1kAo79pxmIZkGGEAuCKA+IqD3637ymTHp4Efyf1yY8dor5cMIxYD5Bf0C8y/qfVJ6BMSdkTXSxUq2jpY47DbQGdU5a5yshBmKoCbBTTLRycZbnFIPGAZWuhbN4ByGwXhL+OCHHwo2NZ/4zowHzVbBMGdDO6mzAPjFiCctVnIThwSfIX33VhK0YjD9pZWWmfgJb3SckjUSXAnmGlHoFTFS7zkC/OTZlgHgmsO9kRLCz8inkz4JW2IUbxXdQ38vlfndvHyf1OsakB0VbVrwCeVqUKjVkgyUqQBUKZKHyJUZnLq6g4FRoUNFq4+DkEDvbj7FcK6GwtGFu8HkKZB4ZqVzN5eoouUMr5qwAyq44TJiPvAUUyFD9kMsXUc5wxMqFke2QstunZFbobuHUXUazS2VkQqGLeaufhgHbynEUuq86plyrTJ2CkMkXsOAMkR1TWB/2MWjXMWydwB8OcNpqo9OV0YD1oJKq6PTUYcglmFbu+lrFJx8cpqgckm60SluadskzWKZXNiqXopmS10AkoKp887agIqKVfbnQUtyjYEqap0Dqsf91UoS+Tagj/RRzVPypDEg5l6eAtjDkKehJ4BPJhScvsGIiVdanwz5TTAONc+3nLSn4Fu/rBAgNuTEVH9Gijl6UW7PDdgg3igMho4CrvlddKYR7/M5N+/Czi5jml4z3W2wF9p22OZgbKulNx42qfYtLK2ZE055k0QkJjAgjrhLjOVxImAGOCwmzpjzY2BP2LgEKkRMK/8KrtlY8FUgHMhyMcwtGY0mQHFZ1S3AnJRxwCJBSra/ff3sP+4cdvPLFK3j5jXU0Twb45h/cxbvff4hJo22rwT6VK8WrmFdPGQ1sewLxZ/v5EyADlIRsedTIkOr0esS/ggFmwxVs4sY8RDSEOIb0LZlksZbFreoEo092cfjgBK1SxY5VlOv/PH4Sg/rZtkZRQcxQgZEBQKvsUnq1om4B9QiSh8LtBaxbZDTQ0YqepZGhgXMSac6nAjrr0XAGxJ3aniFduZqnJEcxjW2bmAXhTvmSTsVTR3w3Xr0PV0853plHtqeTP1LocywnvQhc4lHzTxDnzexUpt458wJgGdq2kCPNy2iQ9A5RTAdtgVAfSfk0PLDcbKtjHgWjWjWqt9Jw7JLHaOtSfjpmOvVXPjQGmkEhBG0VMG8DKcMJMKOLBmpehsPopkEoe8d6j82nvKf+lqIbK1ahjE4Fnt+9wRi9Rg+N4x7uvruP02Mqbo2BjbmXbq7gy1/axKuf30SVPFYn3MQ0NA9MBmD/kAlgieP35epVk1GToHe8hSvGe4P2IVE06xlwEYhukgH7Ut5UxHu4re9JkBdBOM4djgWNu8hQpXvkF5p/hQ4jNeK81awbrlZX1+DliuHc5HPs8LnaqbgMOkXAeM3MpTlDW/N0edkCKsub5IeUofw6+5R0zkmn7TfR6p/gZPgQj/tvozP9BGsLDm6urps+EEtyWrLIpTPki1S22f8Fj/PH0iYWb7+C6p07KL50C/nrVzkPkl7lbdMl72w0Mdjdx+ikbuNRIB6gYw9nQX2toy6zJJQsaanMNuf5e43z1CsreaQyj+BW7qKw8h4ak/dwt/4O9ps98wzbOXTx7oMs5+Y5/PU5QGXrkpfBL/3SL+Ev/cW/hN/8y7+Fv/M7fxf/6f/+P8Xv/M2/jTs3b2J766HFm/ja176G737/u3i09chO0rl79yN88MEHODo6tMUFtVXedtn6A2DxDofRuSyUBPXzpbo/87AFgIE8XvqYymOhwHkoemwV/ncRRCZkJxhOwtWZJITC6Xm7w18hYf3Ugdl2xx3cb3+ERv/UJrBnwpw+eZ5++ln3pQ2+aADOwiW358K8dy1v1v/2q+v4yq+9ROY0Qave42R28WUpq1JZyXfOLk36uh9by2dhQgYtxrhWW8VmJYe9wV087N07Ozrq33ZQ67a7e2iMWsSTrJbRnlij4xeFUKCRkPDp0rM+WtFQejLazwKhyeC8Dhobli+Z/88KtE9skiIO5jBMKWp+6xQpRbWXwpoE0aeEP+LsecaZ+iyk1ZB+p90wQOFFxfcZQCFLqynG4c+K5CRD/FjOl9D7PAhHTfS+2iFFLKHQy2NCZ4BPZRiZC3F6KZSaiBL9RiFUrvQSEJK40Yq96nq2TYFtGRw+gFNaRHomFkKY7hK8EvcK3CaJSO7eGssWA8CMEue0Ivd1v32KjM4pTipMEhb6LTgFnVt8QYK8FELjCnEt3Ecg2tSWBx1Xmbwvt0+5mvs68eEZIPpRQEit9Ku+TwDxYG6krL+OAjw5reP09MTarJVvbQvodNsY9NrodvRNQWxAgW6kIEtT/j2g4kgFT7Th+eilj7G99wlcKqEvv/55/PwvfAVvvPF5LFSKcDkOFJBOZ2QXKMhaMEDyGJ/CR29CgX1MhdIoh6OUQlSJirROF+immDatLXiUKybsMwopwzxxrrprpYPCqwIF9gL2E/l3vC1AQQfNlX9MRYeCsFb7ZayQYN6aUPCywIFUoKVQ8H3FApBBw6GCLK8EGQpCKmHZ7IcBaVbKnsIlSgHujqhkTdK2mu9hbFsb5F2gvlLdKAmExgTe04qeVpg8eQqwvvLcsX26HKPmhkuhuOIGVodpvmZneZd4FTNSMqfoD2T04dgmTaaoJEtwVztsBZX5K/5Bnu+WCzn4ThjQUDiUF4WMQTJ4TEdtDIlEBY5UOTIMeFrtZH0L3hSLaOM0s2HbLBUtXIK09p3qeK9igX1OHiY2pny1N7ZSrqDVatnpGTKmKFaF6hIC6yoepisJxN901OO4KhvtJUF9p/325m3A/pAXkK00XiKIXgCWY9H8Tcm7mK/GEYkbpFz0XCqCVi+g1x5hYbmAX/z12/jN33kTv/m33kBlKY8ffPMRfvLeIQbknfHK9yxYrADSg44S1Ep+3BbRhynl/LYtA6Rtu4i4ARX4sdqleWcWLwTFICgRnxvUgBdfW8JBpYTHxxwb7afLDZYXx6liIYQxDKgoE28yAJhnQwRCg9VJ8QymfJ88wRsMbVuC+L48DBTo76nbMpheASDlZq9V+JHaxHRzwfpEwQXDuA0XjAaqI3Eho0F+OLatB90y8R09F6gsOXrGpxOozzy+56o7HY7dCOf6P8cxbqv6if46i0PAcs2YF8kf2Z6PPHE6JG33ZZCxuSX0MhC6dKqXI48+jU3eMAMb+aOiwqco26elAPPvi7ShPPiM95xZns/XZBCI5Z/QLT+ZVviYoEflc+vePj54ewv3Hx5Qjmc/sa3D7hi3Xl3Dz/3Sbbz82lXUyEvtxIoEqC7ayiLjj/o/CcKpDCbCh0++tT84pXy3ZbSQfFVG5PTSbfjDvnnL6ZHEYb0jOWZ2/tc41ZGtUhSD/lPmIrVbuMsUbG7UZX+zzupuGQXUHNVHgfrED1dWVtgXnvFIxTiR4dgMBsSdGbv5zuwVxjgI49TYJe/A8lXODwH67WO0qQ+93/ohHrffYh4NXOH4qpDvJUEGgyzLycmAdMbLzkFYz6bFx1kHzi35lQ3kb99A/s5N5DbCYPjD0yMMD7Yx5riXsUzXXGCjU+Sr5r0iWuffMuJmmK+8HlYpsyzlHeQrO3j19V288vlt1q2JegfYOkxjNE7htJXBXlNG8yjPBBh+Xc5FMtbM9J3Gw8rKKm7fvoNsPke26dgWtJ//uZ/H3/2dv4v/wz/8h/j3/8pvolSq4P33P8A7776LR49Jl/cf8Lpv/fRoZwsffPge3n33J9h+/ACTzoF5e5FhR6Wcg+oyS/NnoLr5XUA0RBpN5RdJK0XDD8dTmPDSxM8JyXyedv204Vn5ixHmMmW8Xn0TV7KbYiHRE4LetzRRup9+9c6BeatsiiT8qTqEhc2pskHclnltmncvCTP86VODFKhpv48pJ81pr2+Khk2GvPRtvyMI/36xsvWuhJJkPgL9bZMsJ4J3336IrUdHZJQUsBLv6ZeGHFPbJBZfescUtZk8BRIU+Ja5a5ProeU/4rVDpv2kV8O/jUAKx1J2xSJWa7LR6RApCrFJ5eW5gc2VS7fyNOvzpwAZYjRxfZb4BlY+P0mwUxo4OacKF5VKwey7s2AGAaWlcvW0caLVJhNc5SYqZCRBtEbcelQCX8gzIPERDRodRs/OQEKHZmRdc0DRxmfB2kTBYhoJOCGwbew3Bb8yKeIFIKwfayehQ+UlVo1GI04URXKq/HzDwUgCDpXvnp/DtYVXsJBfo3AQvquVfluJV+yBRF3t9AB+X/BioLIkF24JGwIJP+NOHamsThII66NtBVrZtCMY4/w42VpeZtBhOwYcAxL+IqOE2uRTmdbKqe5doAHWPeD7tqUh0a8TKi8SmtKimRn6UhwGGXmkaD4BM7SheA3yIhg3D6M7MTBXjVFmPSvkPQ3CuA0ZouoIOSobV69sUCkMt2dIKdZqdZd8ua+gbsw/FWQxbRN/Ywo4FLzzxTwyTDcc+jg63aGQeogO23PYaKNE5TIrjwAq4wMq2RIO01RcqEIYbrUCr8MMpHTKOJmRoJ4vocB0VxeoOOe1vzNFWnBx0qOC0TtCK7+JRr2Bcb9tCr2MOoOplLe07ZEdiv+OQ2W5H6QoGBVQzcnjIU1FYRF90pJiHuhowf7EtWCGAgmxdnKDxqXfs+MZFfAwwzEUOHI9Zhpepam2fjjoTnSuOJV4KmsCrSDlcwXk5LFD3IWBvKiQSLA1oVYxCia2SmMBFuUxMqVCJbfxaYgXTQ89au4yUkxTY2TSVLzY3zrhQt4f2rdczBKfnjwa1WbWkfkWZQQgTvWuy3qkTBqnAsTvvI4FpPA9pJIobwMFrQqFbbXHo9zioJwemCFh6BSJUyq/olPRNCvUadaxvX+Aj+7voNVuGz+rLSxicXERrThA4gyIdsKLuIy/TWlgG/ncTqsgPxlT+4gvO4mCtMAv8/oQfqZU9AMqa/PmTVVPo0gGA7d7iHF+lTibo8Sy7RqfS4XruCIX7UnJ8rP0/E95CG7dWcEv/8omsjkHf/Zn2+h25+9fNnlFfJ0pte1BYyIGtTM2DHikDSlyCoCnYISXGSEkg3jEa/74CDopoE+8Fl6+grUbC+j1x9h5eErFJ/RUSoLhVWVoS5rqw79lKBixHycxr00AH5scpBMipMw7onv2pVbOzcgQ8cN5kGI6dzgy44YwMpGRgVdw3vSLwMLkHi/DhHkxsD7ytEiCtm3kOHYUS6FfvFi2vAqyxJ1OTJBxRiDsyXBg/JB062gMk54zHD8Bx5nhWPyJeLYVeL4qj4PQoMDE/FsGj3xL8wTHrm3V0wOt2FMxZba2kYO48fm3TkbQKjVRyqmL3yxP2yFk5NC2S3PZ1hjiJRNjRnOHXp6BpPE/NBpw3hOzYfs7nT4+/nAPH/54G7sPDjnGte0ohVopj1furOJzP3cNa5s66tWSG4yJS59pLT5TDKyvAkdrW4figsyCYiVNWE+lsbFIXkHshs2PgfXylm4iNWhi0j4w2hDNGChPec1KPiDPisHmRM3LylNeSWcJzsHaT9ylc5pTOGZk3FAfsWx1bVwFGdyOjo6Mby4vL8Ej7sW/yOzO6qF0sZFg9kqOwxg0r53AxztH38Vu/bsYdT+Ekz+hzDVEkWnmAbnjXKOBQNUYsf3zFg0d8tnM1Q14q0vQkdL93YcYdZrR0yfB2qI6sN80JmU8iEE4keevaEsB7tdrZQS5A+z793FlsYGvvDqwoxz36xm896iC03aGPJRZJKtFBMu4kVKsspl+Ea4UwFjeZDHeLPA5f0p/vLK+hr/2238F/+gf/SP87b/9t1HinPy1P/hD/OEffg2PHj22AJaHh4fY299Hu9XG8VETbz04wvd/+BY+/vhDtFpPBp3XEBhQBrJjgeNn+lbQR9IOBXHO/fL84PeUbVecHg2GS90UIhAizy42Zt6l0ufdT17P887ZlSzzKdcsJO8JBQMS/f3GHurDDvsrjfEMcZm1UdcLgPKQi3v4rT0yKuliZ8wDMbTlPBW/DAVMttGY6DPa8OngvC6X4WkeSPCY9Cn8NxuYNHhJGOHEJ+YjKz74d4qCYYrPNCGKuGw/o1325wuD0iit8jiDKCPFN7hBoaFUyXLshoLOLISsVqICBxYfx3oXVa0njA0qyMag6IufVSrd5cwA2533cTQ8sD79LKD0stYbjfHzWSDMSzQWfgtUZ7mqil7VLinXUwr/lymhzwRxNM3K7qdLbysHRK/V6VMAW2OXfl0A7fsjs1awtBcFCcFaNXdkzHjKuFYQOfNUobIY0lD4IVajF6aUg0I+NA/0Xpzm/KO7YQ7nv2ZA9Pi04TgniehWt1MmdEaJ9SU6ZhtmVzKeByScyOIuYSVerZcXi9/qEi8U1ijwJUERu8XrJgpONVmksFpGrrBoir/oMnqJdeVYvEAPqltUP+GS75ghQStFyffYRr97anEL4vrIsKXYA47dS/Yl81GRKo6KqPpIRgiBRcs/3oJXXQ3jCSQhxlOyT3lP7pyiG4tNMtPfinMhASwO4Pg0sEB6zGOkoHEzIDd3a/tIARKjerARco+3WBUSUGaB/StjkepX1f7HtTVbAZdAoCOdChKIKJSLdyqOgOOSBp0unEyYf7/bx+lhA/u7B1RCXdxa24SXX2A/hqvxBQqAg14H9c4Aw16XY2KABhUix9ceVJadW0CZCnEulw9dTTlWaqUCark0aiyrFjQseGJ20jPleg9LaDbqzIdziOiA9DSgEi1F1AwTVDjzFBZH5Ds6BWGpnMdqwYHHtDqf2qMgteRR2SxW0Q5c9AahYVPPFMzQgh3yTwnbWSoMmncn6ZwZBLQKv+D0jQ7G2RryvJd3Anjav0whTVtrZBSY9ptmlFBbFGNA2wiyqTFagzBq+JBKmIwbEhjlAWB9xP8t3gCVLXkKyJNDbTLvAOGG/eRwbArrEghtqwP/lvFGJ0/kPSoUigXA/tccK1zohAj1SS7toyBFiYr4oD/AgPNqt9vDiPUYd1twe8eYVq6gtLBiY1JbJ3L5ghk5JoM2yh6VvIJiKlB5YF0lcK4s1tDrtNkXJxxj5PFsgE8caz6UAGsxElgPzetStsccM+NRDxNPWylCI4H1WXTpVcFkIjpVtHtinu2cB/GqreZZdzpEZniEaXGFf3B8cnIWjzGYUH7w26yT6pdHpzfFHvHfZV0CU2CUVzgWS2TUr9yq4c2fv0pBuId3vr9FupWnx0WwbQD8VkyDecqKQOfw26o88zaF7ZL3tNqYUwDE01ML6tfh+BtyThEfqtRIt1fLRhOPH5ygWafATTwJUTIYuKQREgtxFyrHCmI44fi0sqI2nQFpQvvvFZPAY72kHGgbg22diBTueSCDgUd68Ugv4v9avVfMBZvPZ8tIgOI+WMBI5ivvh+T2A4GMBoWhjAZsgoyHki+id4QT4djKkmIVJVXcBnuH9CkPALs4RsWGwjgE522gGokM89AWBxnAJDvIgJOVkWXM/q/JU0K0RTrSOjOzNbRxPNpRiMSLHb8Yla1iFfRaATM5qDhGpKx6Z1eOzy1WCdPFILrymJdwFZAGJjJwBGmcHnfw4MEx3r/XxDaVLXGYfCGPKsfT9TvreP2LN3DzxhoWyAPXN2q4/coV8l/RmhQpjn/+tv5k+2KQzmHPjT5CvixQHYy3qS3Ehfq+msqBHMnm2fHEh09+OYrmBfErp7qOkQIBdk6ZlcawxlI4jjkw+TMyIESXeSRynA47h2zfgPmR/yWe28W06TT7S3MX+bi8pti9hneBxpF4iwwHOl2kUOZ7fC4vCp0EkB43o65Xv4dj/+wSj9ZRNWKjISu1dn3Y/jFOg/cxSG9jUqxTL23iarlEfp3ivNaj+Bcv5J3jS/L8kDxM8nD8RFKRjAV91nnAa8jflFJ49zydAesi3pmrLiG3ukk6m8I/OkGgcWrlXASVra1ME/Es0YmuCPRMpwLJgKvxLa4/dTlvpI+QxRFWahN1J5arQ1xflEF/jAeHLv74J0XsnMoom2JazmaKpaMFMuvDixDjbxbU9gkFPo960fVb1/FX/spv4x/8/X+Av/rbfxVLy4v48U/exv/7f/6fcLC7hyJ5uQxV9eM9PKgP0B1SFqif4P3338f3v/9dvP/hOzg82ceA8ogM+luPt0j7D+GTNxgfk5fBmHK0V6EcRXkvo2O4OaY0vng5//n/+T88C46YhKTyLsTHV3xv7nXJJ4a5aS65ogQvdkUQ5yGSII1wPFXw2G9S8AAeDh6bNbTshkLlWVkafGdwntc8eLf/ARoBBTL/EN1pF8veQvREcElaElzTr+ODzlvIuiNbwZHAMQvJtp/9JvCv8Hvm/jwI3wnzDt99dhrzJqDwiBGFOOPUvMhBLIgbhS8L3hMPZn7rjH1Fnlfeioob5h8OQjEjwcUin1F+BMl6yqq5uFTGzqNTVimFYilcRZ7XFpWsu8KTHpslO/wrfJ91lkKp23b+Pu/JchhMB9jr7+KDwRbWsldQSOvoNEv8wnC3/h5a0x52nQbIVlB1ytGTp8O84IifjB7gaHyCw/ERaa2NZXdRojM+ab3HibiFgpSrfh8pCTOXWGifCWQQYwW9Yx46x/+FQa6UlDLTUvDn0PLTQOJ41DvRnQhIO1oBFrN2PoXHATk+aVOr3lq5DvEyL81UpybwO02hexbkmTLcfQRvZQPpUrhX+uwio7dVbhkmNOnPgMoWXs2rZQ5YkEPia95WBTMEURB0ZgJNKtChaNerUVFXupg++TXlszQFLQUuPAPR+qXBEc+9KJSn3DsVyNFonvUebT+2cZddWTOFizmZICNl+JR/pVPLpMUbyPXGyFbX2I7zbQkyCOhSZHzNHwLtTVd0fZ0SIMVaCvLg+DGfu8gu6GzqqN7s93H7GG5p6azfZDhQgEOvzHsaq8SPlGitgJsXAusjw4KexQFJ5Ubd33kP2cWrdp3VjXmNew0KYAVT1pNjXHu7teIqT4SYb8agNPEWhBhEAwp2qDqc1Z+gtKqP3zhAfu12dJegsoiPYNixvrG4DrxnH6aX+2nalYJ7kSa00lOvN3ByfIx2s06eotgmsJMRGo2mCXJFKvYKiNcfsdxME37u1H73qHy26m2c7u/j+OAElVEZtex1FCurdiKCVo3K3gStIRXmgfYAM3cqdl0KNRX0bKVoki3DUz0lkFGhnDhZLJbCgE6KNSClUvEKSkEDvVQeu20ZfyhwEA9KP6ZA6lNQkiCnoFlZvpvPemdbDa4ulLBRZP58X/jXdoKs30B9ksfWcYvsjYIs8aYV+5w2PrOfB9O0uezrhHsJtzoWUgKrlP0lNC1Y3yC7bDEIqh7HKuvcYQJt7WAPIE/heOiUrA0m6ErAppDUTxd5LzTEZGSNo4Cr4Iqm3FMclcspRyC7UTESqAjIK4F0mC2UWRbTKfgcaV9bJJS3tjToKMkMyUltS+UrZuBQEKzQo8ClcAcUsi4ypQX0WIBOSrC2CEhjpXEDZZJXavk2abNmxgIdqSlB/pNPPsGIuH799iYWr96kgMd5mniUTNFsNux5LptCb7Vvkf7f791FNp09k3s0lWs+l4FHY0NCIge05RHO80/C48ZHOOodYBt1tKn4V9PzjlFlvvzIkyU9aJAHlVl+FGzRwArGQfshTgcHOJx2OMedMq8qZYwROqT1D364hYXlIl598wpyeQqrWu0lnXvlPGm5g7vvHuLqzRpKlYzJBQLt7VdMAAVDlAJrFUkCiw2NBpyZiWOtzJ9pR0lg3aRcF5vkO6SZUaGAQa0Wvh/lqa+sPGXY553GgPgmz8ukSCcT5k/5iS/oJAd5DEjJfqIuAuGY/agtDKZo8h2t/AeKOi+efUnddOkkBgUWlPFA3ggyGIRBHeekETCNnshgkPbJu5i/aIIPjJbi3tZCQE5xU/j+kO2VN0KcZ2g0YFq2x0/IG5Yn05kRIqJd1csCObINcb2sfNKAy8Ic1sFn+aIJ227AvDOdNoJcBoMq6dPaLvlACrl+cT5lX3BwhP2bbKfwIfyxDlMq+Uk5RO0xTwzeC40Reiy9hsp8b0ieBvI/0uJ2Byf7bQyH4oMck6x/YbWGzdvrWL2ygEpNQUzDY2Fdlce5yiNdFHQaDXm2GQeiyxONqQ4sz8phG81AwrrIKGPHPPK52q05SJeMClrIaHAMHg+1rQw4GB+Y/HdMnWEtq+1frFimSIX3E/6mwl5aZtufVDrVp2cXEx0PTvDh8Y/RJy/YGe1iya2xjcosfk91COs0GTSpFMr4IlwR+6yr+JS2Pf2L3/9f4a5lUPxiBTXOx28N3sM1r4rMdAQ3t3BmuDcQyRORCranrQyKTSGUaGmlP2njXu+HnFeOyVsDVOyYYAWM1VYl1khzq+YC4tFqRxwa3RMk09v2Un4kX+vjEwdappNh4ZkgXEuf0ZxL2cf0Hc5PCk6pZwYsSobLQAq0+ot9rWCLISGSjii/yGBoi5L8qP9EA1lWbtJn3ahok7ujzCl+qeLj7ugd7PSaeL/9GAtltquzgnt7bC+HRTY4ZZ+WTN6Ji58Laj6R8373I+oqj3EcnKCeGuJKfh3Ly8u4c+cOrl3bNDweHx3h9KSOAXUDHaq66PXJS1eQLq+i0+mRV9U5bwc4mhzh3cN3cHh4gA8ffoRHHz4yqtjYoMw7apEmKQ9lKsgoyLXGsEc8ceybMYgXsRGCCOfCxZbMu2LgXxcGjK557+uafc/etWpeDvPyeZ6L/0U5hCAXnJulV3Cn8ApKThFlCg0ZCjQhKX46kHJZoIBSdPLI61xntefpzSFwEHHA55hODHTe+1b/8Mf5758ChLhRHeNrBkdk3JN+1watKTUKClemEkulStGCxXjFsKdkllPen1CxkVVfA2wkpUbWXg0jDaZLr+fD+Ox7quru42M0Tjqs3+XMQYM4TKmVLvtxAbSXz7JOTHoCCR6L+QxKbodMehc9CpZxTi8KOdKCriLpIyt31c8AedKJLtGavgUcOVjJrqDgsh+eE5+XAvGqyMzWN5p4/w0DKdI+szCVQCRllormZ4cXx5EJ0xSkNcHbHsQ5n3/jwDoJUxdX3QV2N7o+HbD3bSKOYSqjjSYICo32hDzBlEGO/UmqRt69DI9KlgQ1Kb1P5VPCpRR7fmzF3W4xv+YB3KKiVieMK0bPM3npXiJ/HRWnVZLwmE2NaQrppN/klgHrOwoedmQUeV0MuicDgcNyL+TJ9qlOsbHiswLFB1O0ZyEUgPjP2hkB66GVpDDI3xwhkO/KvT1TouKilfJeD4163bYmaMVJRxKOKVB4ee1pbsDnNXGo5FLQ6baH4T53CuTtB3U8fJ/pAgp+5aoJhOLZdnQhBZcshXgdjzhJZ1CmgKDn3SkFSKN1UrzKogA+7LVxXG9gtzXE4ekpHtR5TzEn/C460zyGnEMyzEdu+RnSj7YjiL8I2xY/gUryxC1SMM1TaeYztp/iNEsIv3tUvaQca7W83elQSAsoYKeRp1ImpUHKvE++6jBPCe/jSJFXd2bHXYsvMPbKJuBbpG+XeOEcZcdImsca03FysDmQ6dQVElClPElwlUKvuC9agTcPN9bblTup3s9TUS2WUS4VkXPC1ab+gDTFb49zoTwMPPaVtido1UbxC9IyGEyofLLOEjjzFJJ1/KLVT02aSqlhu4gPi6VQq2B5ZQWLS0tYXORvl/isrcMrLppBw47xYlkygiguQ7G6hM5AgrbsgxQTOR60erSyts68FnDv4RbazQmybgkVl0JgtMdV7RL9hN4ERBrrGd7VsKagTJxom0fyUrwLx2dbUzlkUiXiRfgL01wEG+0UPKlQKChicf3C+BTIUO4RH1mvROWhjBLnuOXMKlaDW3j4Vo/K+BAb1xdRKmfgkr7GbJvO+a8slfDzf/4a6kddfPyTffQ7kjuYHxEgD0jRmQXZS4zvGGQwsBgAfGRB9+a8I3AocOcODowq+9UKhrWaGQFmQXyvWMli4xplJfKQrY9P0Tjtm3dCoO0F7M/LyhDvVPDGtJR04V/j0ctSIVdg01keHwFRLU8JbUvQyrtiEsiTwU5YOCtH3xdxrXTyEpB3ghR0uflbe2bqpnpkB8QhB9GItKZjHuN8pdhqG4B5GmgcJkBbODQ+ktsptG1ByvKYfXGWB9+Rb5q2Oowkd9hd3uffuXbb2jWITgyKQT+JznPv1jl9KyOHPBimefLRmWdS1jWDi35UTbuI7tZJF598dIKP3jvG4V6H5JlmX+awulHBrdtL+NzLi7h+axXZ3Pn8Jp3IgN+KYyCczoLJ2VZh6Tx8x3gT0/Oa5PNmJLJKzIJwxysz7ZM/jJCZuCiQFxZSeeQ43uIk6RxpjbxCnkYTbSl8DsiQpsq5KnLs+0I6T3xcxJEIxGQa2xZHed/mQ8pfrE9sxJSRWt5WV1c3sVxYJR/JouZxHuHYRSoLncRjoKzZRZpKxbfTMkhMPeJLpt8pOkEdveljrBc43zBvGXFcm6dZK9JHVt5UMiJ4oY4kA4JOEer3ORdoXici5NErL4PwkrlgDj6fASnK++nFqlV0Um9i2jr3PBAuzmKdqO9c1o/lmDGD91W+4SsBbCWC1Aj703s4HHxsXgExlCmrv7Ti4Ndfn2KzJppIkUdP4XOccZhg5ziNodjvU8C8mcjj1X/nV6gTCGSk/tzn3sBf/+t/Hf/gP/mHuLp5FR9+8iG+/6PvY/twF+vXbmJ5cQUbG1dx48ZN2+44aA1Q36tj0BngeP/YAis+evQI7/74LexuP+bcSr3WoZ6hvpHRQLhIgPNf/Nd/63fDjrt4xcC/7GPK/pz3Pu1lec+5f9n1XJB4Vw0eUsi81zxm7Wv4fPlNLHtLWPWoeBEhT+QojnIGTy9v0V3Agls1T4Mqv81NScR0Rk9z0vNWkJY1um1HD1GuudCus9+JNsTAO9Gv8L3Z57MQvvPkBBSnNcEpzoIDZNpucTKnEFkohoYDPtTAiQdI2Lbwt1YoTI3hgJJRwVYBKVSIodpenChNCPodX4Jn1z0qxr6trsxTgu0ChYZsMcHI5+STKMW+ZaHUL7076WtVkW0saVX/HDd6VwFPlpw87jYeUSgqo+rV2D8zE/BzQHE0QTVTxUpx04wHzwvzPA6qTgULTpW0VkONvwVS8A5H2/zVsFUxxZ/QyvY8jwP1UmwVvfRD5EyOj6mkZ59Y5X4ekFumpNbP4nEwC/IEUL7WT9HElYR5aWKwrTYKPqjJKCuXurhOIWUk05pnAIls1jPA8mg3zRMjs7L+pCcGn08pzBre59TvZ+lx4FZ0nNlF4WnSi4ItfgqPA4slwfupvLwG2B8c2/1Hj40PZFdXSR/a4zxCZ28LbuEmlkqvc2ysmAAYdBuRJ8B5vz/pccCJvt+y8ad7qrcU+OHJY0vrFUNPLSlryi9F4dnNlSytxoOONlQ6GRiUhx1pSAHCKy1aXmMZNNhWGSHiNvWPtywYY275OtPqeMYQhFt5A1idE7xxwjyVr6tAjdoTmsCtYNxrPrfHgWhn3Gth1G2hsHoruhvDjHdEopxx55RjqHRhO4SCMnZJKxKYylQ2teLeHIxsi0KJ/RW6kE7Q6XbQnh5imD2m8BIqvI3TDk5P+Pc4jcxoEfkeBdGFTeRLxCVp1o7IG/cswOHI9ixSCKbw10MGNVeeBxTOKJjoeEKBjn5sU0GVEj2QEulTGSY9dnsDLAQn6HsV7HaAEefagIKq4hEMgxS6Wu3j0FPwM20bkGIe6FQj8vQSyd/2ebI+U49jhXjJ9I8wcIqo+y56Jk1Fxx5OBxgpyBr7sMt8M8RF3qXi5GQp3GsvaArLqSYyVEga7hLp1kHBnVJIS2MwdVlfub5PkE9r60KedEf+LqWG/TUijuUVowCOMrgohoJcpn0F61M+o7o6Fr10xYwF8r7JpWRcy6E/Zjup8Eihz1PUGtvqFdvHNuXIU9N815kMbeuFS36kOUWKvQxAqRH5gAxW5Pk6ClXHb0nZkIFASnrZDZCl4t3Pr1DZi4w9rIcCZB4dH+HqxrptG9H2CzdbopKt/dZKT5ywLLkW37//CK9tfg6fv/V5bGTXTe6ZBfP0UEyKlDaDsAy1UbyCHZe8NE5KFFjL+TUsUI6qOOTPCX6ahHTAOnX3KR+UMJG3QYLWlZe8Qwppz/KqZBaZ34LNRR+89wm+/q+/g+VrWXz5z5Hf1HKkX/IB83h0idc0CuUM9nYaONxpY/VaFdWFPBVi0ix5m5SzZNDBM2CZem7jk/i9bK6S0aCg+ZD02l1esu0CT5vXtApfItYKRQ+Uv3HaGMLLe8jkqZCwrHlgx0Sy/z3WyZR+1kdylKm4pB/mykvzVTxnhYq4tiRYPBviQEYJc6PmbzIUvqE26xIPjC/+zzIyMsSznvJi0LaBpGeCjAXqaxI2sm0Zy2WAVOBGjsmoyzQnZKnkyNPATlBI9KV5G/Bb3gaxgUCgkxTMkMD7tiWXdG81ZDl6T/UQD5axK8sxl2+2MFiowZfHQFw35iyaF2/SVgjD06wBh+2zoIOs45jzn9zAlTyuisu2CQdD8pmTkwEef1zH3qMmes0+smUq1MuUrVYq2NisYXmtjFKJvItpszLMljlfsXzRuOR7KbIGbI/wpq0T2kpyAaLC0+RTRjfCQXRf7U6TviwN74eeD1Fb9Vt9xS7Plq6gNr2B9cwalrOLJv9J3raLnTJltpPmFvmmx7n8/GjGy0CnyC1xrJYmHpX+K2zH7PhgoewLeRnK22Dq6+hhzsOci+JtCj/84Q/xzrvv4Kt/8av4C5//NSzkarhe2ESGeUv7leHAEX/L6BQY9ZziGoTbVTTfqX29SRcft97DyeghapnwFAbplNkUxwt5j0ca0SUeqTnB4h+xzawca0g+TR6tS3/LC+LTQsB+G1FGMfqmXmEyV6vNPmGe/Nu2KJCmYoj7aKyF1cTYeQI0FCc+x0oRhdwV/i08pLDkhX24llm1RetSboylyohzuM+5u4tvfHQNlYUpijn2AztXhu0ngDiW6/wC81lAznTOWm4tehiC6qm5Q6de3LhxA7VaDQcHh/jeW+/YkcbrV6/j9u2XsLy8YlsPl0pLuFbbRJZz/u7DHXv39u1bWCln0Wi28Xj/BDv7O/A5P5Qof8zi/MxwEIMNFHao7j3rmgUxg9gVaPZSzjEzFMzL72lXnMa+E595EKeZUigqO9ewkXkJ5QyFpnjwz4Hw/bh+8/ONQaRs39ZWEnpUL0H0xP5Pgib9o8Eeflz/BgdexpTVZDr7zSt5TzDbRj2ffWcWwneE88shzsPOjpeyRUXHFMDofowL+z7Dy/lPWSVVNU3maTJaueilxNiJk/mghJw4mIHSPnmd1ykG/al7+ztN2/OprQrayxu27+K7MehujDMxWf0lgUxKtgRApxi6NMdwng+VSAp/Za2IpYgLMjS27NJy5oEpSezX2G36eWGe4WAeyHAg5judNigEk+76UgRDwwGxOtdQ8CyYnJyQYVKALxXP0gh/z9PuT2s4CFlq+JkF4cFWjGXEmkPD89KcARU6KeZpud6TFuNAg+dp9Hd4SRFXWyW0XwDm4ddPjF4yy2sIj0BMAIWGFzEchH1wfkmxTFMgDY09F58pGKC59RflTnx+X/vsAxkCCixTgoc1J+wrHddn502bUBWlIR1IGbAtOTHDZz/NMxxIaNQ9MyKx7cPtbeI+j8zKiuFPK6X7ddJb4SZqhWu2gqG8pLQnDQdSpqVc6NviFNj9UFlWhS3egMrgpD083abyv3ym2E+DEfzWCbzqMusbGgf1nsrI1DaYLhyHig+grQ5xOj1XjAUzShhM0f7k+6YY5lZuniniSqM93DIouTNKu7Y2KF+vzLJnaF6GC+HYjBlMG8PlhgOWwzopTxkuLsLlhgPVT31vcR8kwBBsRVh9RqS12100Wy0Muy10OeZHFMxz7LNC1UM3tYvjwWNb8dDK+vFBHcdbW1SujtE/TGMls4LFxSsoL66YMiNemKUCUKJi2qeSLpdGud3rdATVo4g+2uOQn6iG4tdqo/bwOxTixyQUC+jHuTU/7lJo7GCn67Be5K/MX+EVXbn5p7MiLSuP4hhFSdISlW1F56+wWzaXq1guUVClkNqe8AZxWaDgudMFtii0dDodMxSU01S0fa2C++GpSI6OkPSQ09YAr2AylbwPltI9cm+gPhHvTqPokEZZx6m2gBDn2kpQ1NGM+ap5Jsj4AfFcv0vFvIx8qYoCx6wCHFpMArdkc1sR4WqUjnc0gwmF1xyrIadmbcOQG7UMIoUUFVwKy0MKeHYMJgVQGVdkHMgWqxw/YX4yKsgoNOw0bAXLKy6Zoi/a0xxop3jwR6mzhd7YwYCKdYa80LZaUBjVMYstKlrrK8tUUEhnlWXbpqB4DYq3IJdqGUV8vn/v3ifMa4KbN26y/DlGA5ZjkdpJ/4qxoHga8byfhPRkiExAPLCd2hryNNC+WncUjoFJkcKt+AX7XmB5i87F4z3ON8xP7RadHx4c4I//9R+jz3S//NWXcO1OhUI450XSXiCjKN/Tu1ImCyUXH769b7R19QoFddLXWEaDWcUyAod8T7SsIH3zTtEROIMhcsdHCMibh0tLoYGB+V8Gnh/GCpCSrUCyWQrco+EEp0ecN7Jp2/+dTC7lPc8yHI6RgEqRFEhTIiP+qXcN9abR6B55Ht/1yKO9EWU00v0ko+Mbs5RrpMCIT1DZ0riUokXaMuWP7ZN8Ktd+uc3LcCzvAeFmNl6C8nc4GDLtoQU7tKMeZSxkZYRrlaBYAFPWd3wxqRkBpJQrIGAyuGKWY9XkEY4h0brGovpJO42kyMtoIH4u+Vdu/16H44847y+Qpyfy0ciyFWnN0/x+YosCQR4FLts4ZF47By0MWiPiPsR7QFw3yAsfbvVxsK993AGKZSpMK0WsVjNYu1JDbX0BJd4Tb1AdDR+kFUpWCCQnildH1xlY5hyjHLsW02AWWFdH8yrfE96SYNsYiBN5M4aeUmF7bFwwvx7HxeNOm/w9g5q3YB7KcgsXYegVvack08YDopDKuWKHEJdPAJniVPu5tE9bVSXf0vbLdFo8gO1UngmQnGUGHtJJMKB8kjAcaE77/d//fZycHOO3fvO3cP3adfN60jO1wQIes+4YaoGAuHIVv42ys55JeVZRvEYT8hk02aYe+14etVnolAQZCxTwUMY6u9jv+jZ+yMSKIyP+qlgY+pauoECVQ2015TuxThfj8lmgINM+8SxQX9g2Bc6pdiQC6cCOZCUdxKAhKblax5YqWKj16ZyyhA8ZAxudYxwR14V0lXiQ4SxBOwS+JvsE2yk5so3qQhFL1SmOGh6+8ZMy2+6jVlJ/axxHRWmSI4o5ejgPkg8LZoI1Gwmp3/ktD4QrV67i5tU1VII6fnL/ED/5yTvY2qKcwPlo/co6VpZXKRcsmUHg5PTEDA13blzHaeMIx60OsvkS61az2Aja9vbo4UOLvWOxLDTH/Bf/9d/8XVUxaSwQxL+T92ZB98MBoLQipItpLl56P3yPv3ipS54f4nzi3zHwrn1mQZNyhx1YTm9iNXeTDDV0iRHMTo5x/USU0Z3oez7oqWVlbQ4HrvIwBTj8y/6fhTFk6TpFicxNAzWut9XL6hD9nfjMQljX+fknYfYVyytxTziwwIbNBimZjIDKQqwECJI4in9bmrPbwhUZmdqhS0qkHl4ysJ4NYd5h28L04d/A3fd2+NcEC8tlTgzMP4Kn4UHYDSHE12UrzDGI/vMcFB2/iU+aDznwKyhlLq6WPAt+1oYDgU/BPuMOkKGgn5LBRgITJwJizz4vCpPTU1NGZThI0odR3zPa/ukNB2H+TwCrb6vgHLthHIon84zbODc9Gb7ibpi3QawwE2LcxB9BbDhQOVZwdGkFfnRyoFfgLa1R+QwVw7N0U61cUwlVOk60ybS6AjJaTaThSRNhmiQo4Jm2YVzmcaB6OcVydCcEMygMulYXeUAk+0UGBXkcxPU0IJ2Pey9mOGCmxPvkzHDgLC9iGPhsSwnF0SJqlZeQy1asbFPEZw0HpF/Rv5T6NAVce4/8UFsVRBt29CDr5bePrZ2Z2hpsr7/ScjIPenWLbyBh0+6xzZN+Bx4VI+UV+APDrfK21X/mFSriYd5hoik6976HzNIVZKm4x3jS+FI0ZatbUtFX/aQ0sb+cfNi2cwjrqrgMFpwx8exSwwFxYN4DbINczC+CaIOKNmk6jnEQgwwGgWIpMC9dMtYoyKDanMvqaL6cub53OalrL3yH475PPtUe71BoppKW9u35EQXl/T1F3U7jwbt1dI9GWOG4VtTsYRDyal/usgGViunIjgdUYDa5lVMaoPKrbUJdKvJyJU2jWilhtVYyt3d9e9rvKP7GOo+pxG9MdtGYFlEfUjFgnsN0jlkzLzbNFB0J9ikqzhSGFNhQWwu8iY+lWhlrizVUnRGfUdHgPScYWD2Ou1S+mh1TfF3mkxnzdypDnkcacPLERRbFHPMhXWtrhbYzlKi0Z8dtNIIMutMwKJpHTaU/JLf0A1uJyROPOUeCXwE9CopS7DNUkjJsc7oobxMKsLxkVNFWk54/tfKLaSrsxM0glTeXfXa+eUvkihXOdWGcBLl+ehKM2WbhUeVJ2NSWB+lhGdKd6q3AbVLuZPzOpkl77BMdYym5SQYDGQdEw9r6UG1+hCaFzyC/YOO13W5TwfHYJ1XbziCvk0ygU3WWOb7CuosnStAWrSpI4vb2Dvb293CNwr6OUYtB41BtMW/BfpM4If9nW0KalBGfeJIso4v0ofO7Jbya0cB4xzntzkKKgq3TowKu479yMvCJPygv8kJZkkgn/M/6UsqaaOTw6Ajf+Maf4fHjx/jFX/5lrLzENqW6KJJ2tCVS8ZXiMtU2eSDuPqzj9KCNa5sFLFL4HvO9WbAyhVNeUpy1Cm73ksC/taJd2amzvuxnKrCXGg34rmzRnlbx1b/sRwsSyHHlsqN16oNPhW3vMfkglZAc/9a2GsVe4AA15Ver9sm6qDpqk4oTK3VYgOhOwRJta4XmCc2vktEi+kleoQIXKmjM0RT9jOY25U2+4cvIoIczoBXuFNvhkJeMWfg475nHQQwu+8VjfymApIwjqqPqas94X8csmpLFdqhv9JFngk43mCigYkSPApWl4H/2Li+dwa+nCoioeBL9pcUnvAm0HUAxJgRmNLByzsFW6PlcRgWZhRQE9nBLBoIJjvc6qB/1yTeAykoFNdKHYmYsrxT5O4dylrjTfMl8zaU+wo8Uv2yvj4m25RHfanNSwY/BYmUQP3MNBwQZbWyr4+wcz7qmNOcSp4afRL52YhL7zh14KOdeRskl32bZpnjqNREeaUl/iFeM25TbCgs2PyVhSp4C8i4pmiZ+KBnnUhnn0+ZpzXJYbugdTGC5UvhD3Y1VJA+bjji3sT/Es7TX/3/4vd9DtVrBV3/9q1hb0ylKYd2ZzHiatmgpveQJnaSjbWKSp60cXqNgiLuNt8lCjlAWObP/ifnQQGCNOwe9r/uStxTHILwnWg/jwth8b/V1yMM451AmkIeW2iOaUJNDvF7MV6AxIcOBvA5iMOMB5wbFbJO3qxkWRWuWR5hGp8rIGSjodTkWwm0X+sR1j/tRCy0+5890kEYxu2E6p4wH9l74ygXwSLkLpYBzvIxdnBecCWr8ezp1cX+Xcj3rmffY5xxXHD12GS+2xOf9zuqxXWpb+LfqIwW/kpliM3WMm7/wG2Yg2d7awnvvvIOPPvoQnU7LtoVo64U+t2/exEvXN8xYsH71FtlNEd1uF43TE6OpWq1KNjrE1tYj49PsbxFO2MHJ6zLQs5BZKd3FtHOxcwYX8w/T8zcbHbr+CEHs0DmXuZNEl94NB9BFYE72iUErNp2Rjy4Zk3Wy1S+sf/z7s0FY/+cFdY4ItuRRKNeIi+qarJd9J9owD8LJRsPj6RC+pwn7/OJdu2KBwNz3+VtH2JwpE4n87XtOWcl3DMTYOblNB5wcORHNS/N8ENYtCRoQ65tVrG0umDWZb0RPngYcRLyESb1v9Q0fXADd0xXThAQZ1x1z0HNwpk8xCMhIZurz/09QK/oUsnUkXtimsFXhr+fBy5OQ1iQpwaovN7AQPm1ezwthbdVDFy8LhscLuUsEtwSEeYSf8Aa/OdZDDyAJmk+HMN15HvFHUb4taCAnzRSFwQv107fogfnPT80PGZpdl3zissM8n/OjiYzULENN3O/x5zy/i5/PCposjwYjNIcOSs4C8i6VxqfgNVw1p9BAZTrmYeY9wnxCIwnvEXdBt2neB042DnzJ2oqnJ/NWXwrP1u4QLPaCFEwq8QKjE2aZNMCYRwLx+kR8Awl5cgvnnJMEva/LiTwYZiHs6znzheoXtTEJEpokpMV1TIJwYqszzFPCSxJCLwPlSSGFfLlxcoi9nS3s7e7i9PiEc2QQurhTEZZXh5flu8U26v4eOoM2hXAXrZM29rZ34Q98LORv4sb667h14yVUyxUT9CSAGn+TwkE0aBW/zzEv5VlB3lS6l6YiSwVZLu9aBS9TmVgpulgvOrhScrC5WMTVpZJF8S85VLy1pYHij4R8tUH7+zPw+XHDxS62xVZWiC9tXYCO3xsPMKBgK4W5yS48YrcqTkPVP8SQSr62KAjdWknNMvcglWFdFEPAI/5YhupGZV9Kuv5WkOECFOhUbuhqq2dtlJBpEdvZ9yYoUgmVK64MBBKqbCsBy5HyJSOCjlTUKpZPOlM9dE+nPSjNJFOSoGRp5e2QzeftZAOt0mjVJi9jHPPSaQsyzMjzo1gknjSvEg8SwGTYESj+QcofWPDGytKqBVZUOgW4FJ4kF2mFcMx3ssWytVEGhVwhZ8K8PAeWlpbMOCFl3+eYk3FJ8QranQ5GLEft0LaKZSpkfSpCe3t71j7VzerHS6v8EkwtvgEFXDXAeAvpU98xPSpoosb1WIYg8T17Nh+kTE87R1SY2O6ctiadj18D4pMDlwpkwXJXHU9OTvC9730fH354F6+++hrefONNrGVuotpdJw+qoStBX+MwAo3FfCGLO6+vYND3cf/uKYazCloEtjWRbSUxsE4aY0+C9v2XGvJcmmJUKYdeAOrMWVDfSLFjX2ilW/v3L7j98ytfcLG6UcDKagZ7D07RPGxj3JJHB8c86Uhpkm79vd4YzboM5fxD+fNHhv2RN4MTx1Q+Z9vadCKA5iKxr9krrqo8GqSwShG3AHwyNpBWHa2ma9HMzH0hSIZ2Ofa1ZcJiWJViI3gI8opwpIjwnuJBhLKRvBm0Mhx6D1jhxLv4iu57fM5aauA+4dmgGAkKDKg0UqRE4y5pyhNNytNRq74JUFmk7rDGMijM6bvxcIxh10e7F5BHjlDf93G83bXYLrVqDpsreaxcXcLalSpWNsqoLeQpP7Ku1DPMXZ95mpdBhD+B8WjWM3ZJVz0/FWjuEY6SY4X5mbGIuNUYksHswljSc15SqEspxbBicr6j2CzJvMzToLxGRtIFBs0LZdheeDFefoefCNRIU7TIcNWkC81SO0M8qJ89KpMpvmvbqPh0RF4k/rF59RoqFXltM7Ee8Mt4ouYVr2gehFpI0ILouNPAqH1ihnLJAMFkSJ5/AD/QEYhTmQysrMtgpvYJIE2w/TJoZDg/ZbN5m6dkaB2RlvrNE4vDo9MKksaBGCxek2SSmbxT5MXp1UX+4thhHpwEwgeEMKYB05IPj1meLTjJmKo+lKyo5/ytj4wQRc2bmS7ntgc47Z2YAdy2GCmTRLGmO+erCDh/s5NRLQR49doAy2X1OdDsZNBoZxX/HM1e2gz/sQdtDEYjvEJPg+Qz/aZex7oVSfNvvPF5/NW/8tv4D/+Dv4mvfPmX0O/28Md/9Ef4J//kf8Af/MG/ZP/uUrbo8X4XxXwRywsruHrlCm7dvIkvvPEF3L592+ZyeT0qrpLmNee//G9+58JWhSQYwyBhhAaC8AqJLFL6n9L588Aad3bxBiszEfPSsX+cOHWEjVyEZy9TcO03n3OSjTht2A8X8gwvE/j4r5Baw0ruFSrrnIBZ5xguIvkczpXWp7UrVEjN8DHDWC5Lrw4fBgM8aH6EI/8hqkS8oo2KUcU4PPueSXsZzLbhWX0RYcvS2UXByG9xwqQgov1JzOAsT3uu96N3w3si0PCZIfcsP/3PsjnJaLCG8Q7I7A03ap+evwgowxAvKktunw/v7aFSLfCKoqHrX5Tx09vNCYv/q7YTClRmZbcVZj25+BEI9wraUuBkFWCAR602FrNL7KvIavgM+Fl7HKie93ofk1nVkWfDNCbMgyIx6b8oyMVd2xUUDC8dbePgKL8wXi4Dub+ZhVkr2zNj4dOAudSpTayHAgGGvXIOl/VB3H/j5qnRs0XOfQZd2MkNTBZ6HJyDohuPdrds1d9ZWKIQdJ6/KbjsJ9VDxjYiye4nQQqu3rvMs0U8TJO/eQLM1NGMo6TTtG1VSICEfCoFGmxp7b2MylW9FMsgjHGQEL74Xhzj4CxSP/N4lseBBvhwe4cKGAWspU0qhzdQc6/CozKnqO7x6vo8jwMTEIYXYwgEvSarMrGYBCpT6RTfQIaDTEVullo9Ic/Q9g0qfI5WtJlWRyxO+lSIqYDHKyoSQrSFJY6LoG0EApd/x3UYHD+098L4BuH+T1MctdLPuUblJseXTsewbQqsS1znJFh8A60qJ+IbCGz7Besuz4FQ6Q9B78tLIbt4zTwjLoDwyzKm8khhfS8e70g+R96hkxXkRr+9vYX+YGgKo1z7pbC2Wk0qxCn4FDSoemPgUUgKehgSV3p398F9PL63g717PVQzV7GxvIalWpWTvIcRlXZ5NUjQ0ZYEqjBU3BVHYEhFnEoE83WooLkURk+CAjIcezqGbKlARZkKiOISKFZAjgp7npdOVFgcbOFkWkUnoIg/8UFVx04g0P5238lTSKTgQqWTqi2GaeKPNK9yRZsdX6uTbZw023jUoGLHupUdKgFOGTsniuugFd2A5bH9btEMFHaKw5Q8ispnNh2gF3AMEfd6rxK07HjDfn6NmEyjIKMGFUB5KgjvBQqG1OkQUJFtU9mUou+kpFRSqZNSRbwXCipHY6RL3Di2aFdzRkzroY28bQ/RqHPGcpFlP3oF2yuap3InI0V2St7l5CwWg+at5eVFZNwpijLMsgwZEyRUa1/rpN9gXuyHypKVy9fNcGB7azle8sQNKQGZlZugKmhGI21BCI9+C4f/QFuyOLOpjRLkROfdLnkBH3a6fXQ4d/Uah9jd2UaOvOz6tWtmMLG5Pb7Yb/IASGmMqU3Epe7zv7MrFZBHSK4585IJZb9ZkJDq+Q3OgXVMC+wH4od3w4eagZWfjBQyBFhwX5Cm2/je976HH/7oR3j55Vfw7/3Fv4jV1VUUVFzgkbYK+Bj7KFIZzZgRgvVh2Wqj2vvwoxPmMcLrX7lqBqALwALkdq67U9Ew057LZyFIgc5RiM71+mgv1+BLSZ/D05WXXOIVoT+QnMP6hCvtF0F1U1yQUslDxh9g91ETLSq2PunbYtAIBVQA5GkiT5mTg7atjC8ukYaII49CuaRC5a/LVuEj3jYX1D/8kvFDXhD6K5DsorSkScOV4Utyu2HCFug88gtXdEi6Cai42zjiUylBwoniIlg7peiqHILy0jsZ0qg8EXyOKckdVobusw78A77K5rdBVD/LT4q6DA3CBdNlKPcHfG9UrUSG8RBkLnA56eak+PF+EBlyRJdSkAJ/wrE0wcFWC9tbHRwfDXh/gqX1MlNPUF3J4fpmBYtFB16NczjzUB0tb9KQ+tHmGPJn2zoU9betaOtb+gbpIE0lcZ63geCpHgeqK3HtSGEUzi/QCfERGXZs+wU/sZylhc4W54bTxgjL6XUq8KXwmeI2CIv8aXXhJd4xaR2Y8dxOV9CcFhkNtDqsz1i8TPnrbZYlT0kZV22LpdGCsgpX8mUoVtbiY8KX6/JN9jNHEHb29vHP/tk/w1/+y7+BL3zhTZsXUnwur4KM3iVvM+OBrshjTpeUa7/bRL9zgv5EXk11vj8hb6buo8UdtekSkLKuoxdj2psHRncsX7EQ5GFmNM6/FcRw1Glx/gkNxaJBFaX3ZbAfUU6ZBymNOb7ot5vEEvtJhjeCPNeFR6U3GUYnMUh2O+MTzJ9lnH3Ubs7Lj/p7GHKOXfLWSSvsBbF29o01O05K/EuOSWflyUf8Mb3Gp3hBOeujnB/hsOngrftlKvTyPtScGp4Gpi14oZcBy4wQZbzbvkM+Ph21gdMHcNbfQJFzwNraKm7cvImbt26hUqni6OgQDyg3fPLxx3j/vffx43fewYPHj3F0empz1UJ1AbXaAgrFArKkm1KpYgb9bZ289X/8b34ncRyjmEzSUCCCunidt/pJMBcSpouvM4gbJMVAgfiaDUw5yU0GFN7ZYU6JiNOeZlbOBH9esgJpFdsCiUkxsYu/OdjlejalIK39zDqObPbS/frpCTvFxUruGrIUPtTRcc1jBM/C8xkOwqcxfpJwaXr+KQaVyZAh5ijY8rcYuj2a/X5G2fPgvG+eE6REEP8iXEd4J9HGcIabOTgKb4lQExNwKOvwP3E29iUnpJBhatCyTvr3gk0K2xPSz4gS4/e++RFqiyUsr0ZbB3hpkAqep91inlJyrd4U9JR2tnW6o/eUn/YBNYdNPBo1cav4kh1j9Tz98rM2HKgOZUW1dnv8RQW0TyVW44SD+dOCFNgJx4q2K6R1njiBo/e58Go45QSvOAE/DcPBVJOqhD2Ofw4Y3Tn7hK2/vE56R0EN09pLrAnjacBJUYYkTQBmZEiA6uAf7MCp1OCSaYrWzoADQDxMLr6mrM9pc7gyfrnhwOiLyqoJa5qAEhAbDma3KqgGk07blGzVKVnu04IjyijyaQwHnwQdBNWbuJJ/GWWvxryaVOIrJhBYOtZjnuFAq+FuifWLcCblXz13FstAE3djj/SiFYql8B4neincFuCQ+SutlPkxlXPX8g/rat4EfDfOS8YG0YjLesXQ+vDP4FZWkVu9lagr8++choYPCoMhNkOQ8UhGitgYMQtzDQfE7aixb+XakZAJ+lA5fusI+fWX5tKG2iJjiglsShuBshBvHbTr6LE/PeJHQYyWlpdRrVYpEHm2wt2s1zFonmBARbnjtEzAylMJa7daONrpY1Qvons6xdrKOsrlMhWdjq1UjKlcmjGL87NcpyfDDjojTr0U/ooU5hQ7wJsQF8RxL3CoLGdMGCtRuChyPLnBAANtQ5Dxhe0aUVjJd3ew65d5jxVn/UZirZM+Bk7JtiVotVcxEbT6P2EdtSUgy99DPhuS5nLkrd3BCKd9vUe5IFPBUTeg4BwG6tU+2JwnBV3B7xQ/gMoxcZUXOfDv/lQKCpW0VB/V9AB+fgkjHQ9GPuaxLAVENEMR3wk4ZrPTIQYUrBXA0Paw2nYNH30FRaQi4nE8ZtMyfA/MmyHLPqhRUJPHRI9tH5IvSOErehxbbK+2XUh4zmorCcexp+CLlUXkS/ISSKNSCuut1XdXK1UsU0ZwGYPkcSCq8ZHhsGRbmYeMAgWOQ+239trbbGgV2aWrFsxRx2zJFddWuohvCfgjKhkKEClvGSlSGjd9jm+V42o+YD8P2w1s7+ywrg7u3L5te1/PgUJq74RanWQjCsQiQOFFSI6BYyPF8aMgh+cywvy5QQYG7+R9BJUb1pfx/B2CBF62W/OcVzTPBRlQvvmtb+Fb3/ozMxr81m/9FlYp2NqWizHx4xJ/7iKyo0XSbRXDNMc7yBuNhqnSDPrYPWxRcezg9S8r4FeCj9tzubKQT0lmJD6eWOEl6J3cwT46CoRoc86T7RJI2ZRS75tSLpf+GBczoHJJJ/kRe3aphOIS+82doHHcx+O7Dew8amL3UQuHux2cHPdwvN/j2Jpio0YFTMo48w2PcEwqJvNBT7UQUqQCLu8AP+OFbtSSj2f6R3+qzyRzltsda8uwmA+DEYpPsSw99yjLyQtgRBqcPT1BoBMQUuIncu2e4W8pjrfzrQshqBYl5jkSD+B9xd6QvC8DTJHKibYoKL7BORAPbLu2aciIIQWeVGpkOSCfONpu4f57J9i530S+mMba9QWsXatheb2MUi2vqQx5plssZzDR1stEHUNPRMpmkjGEEPK4UGEOcSWFWZ4kseHAtjtGz2bhWVsVmNBOzZDR4IKni/LjZUYF4sRwSJKUmCz6zKRXUJ2+jOzYQSa/YHzEjDl8R/rU+fYC0jPHx2T7O3Cr2pJH2jVPg3D4kotxjAlzwijbRZxOyRPJWDkHxotvfML7sdEgNBiExibxjzHniKE/wfd++B6+++1v4+/9zn+Em3duIaNtYoZL8jWm0Tyn9DFojtPcq0DHwuHjyQ7e2/kjsuwTW5TLU+ENPa6FikTCBLD28jWL/no+MCMCZSCX/FY8U0aDDufKEedU9bcMDBr/CjZ8GcjjQ3FXxnXKw8IL+/eCt5PoW38PyVtsjF4cAwbMQ55JZfLmqoJRTmthH4uS2dFp7XlQX8nIQ76tIzAdh30yIU5Ml5py/iT/yPgcKj7z47zBMee50k+mlBE6xB/pRzFi1NlnwPyot1hhdhE4/+P0IVJrnxOCrE2arxYWFnBT3gRf+CJ+4StfwauvvIoS5wbFUvrk3j0Lhvmn3/gGvv71P8GP3vqheSR89OFdfOc738If//Ef4U/+5E9Dw4GYvK2gs9Gz12XAp/aZNRaE6fiCRjsRCF/CIjtPCiUHrYjJKVMYigwFjjF2TsIiWhFidFmnJP4OL3aWviUoc5K1FVIFQlNeZ1cBU0607RSFU+86FBxK+1v9ThiBW8K6uTBexLrB8xoONH6FsyfwE/35RM68P5oMcTzcYdnHHEDnaZ/4fkbZl8ETdXkKSKgL+uE+bcNllFY40efsd4Qjfas7Q9CP8D7lGP7HZ/xbO3DkWZHWpNOXtZUtYV/Zq8zfSpitYhJRF56FD0zAdtNYXi1jYbli8Q1U1zAvfXOgR/W8rP26S2yHewz5sfP3L4Gw9aEBIUOaXM5UkSMzz1BwvGAIuwR+5oYDtrEVtLE3eMhEPWQUeVyK4GcwHAiPk4Yi2nMMcjxJuTDMXoLPJCQNBzYoIlB/KJAL2aLlo8/zgLxg7EQFtekJpqyeCSlNEOZ4Md/ADAesC/FhfX1JuRMK3SrLyhFPiUD1lRXfP9xHmopXuqqIxucfNozPiXNdkcdB8rl9KPRIwLftP/NoRpOPlH3i+4KXAOEyw4GaIUu43ODdheULuPlpGg4U/K2/tYW16pdw7cqvoGCeWjq9oP7pDAcD8nx+FCxREBoO9m182MkI0T15Kiho4Vn+bKeCq0nZFw6l0Ab8W6crhEo86ctW/ckfEvEN2ne/bUERM4tXzuqgvtC4lBIZ5y+QQWHiM0/OBXp2AZjXmG2RYcHiGFzwDmBfdE4ib4iL9xWnQMaD3Mqts/KToHs68SHkEeeGA3WwBMf64R4V54YpQQoAJSGnr5MUOCbkqq/oxhMqyr57CmrLFI60ipeGjlHqHqfx8uYX8dqrr9sKtBnOe01T4l3iSKctyO3UI4/OkeSnFDzl5u+lqLhShc1N+zgYF6ncU5fknFyl4rtKwV7u8lRvkafSliXP6fqsa2sPRwMHbVAxovI9knhKXq84BSMKQXKfV4DEgpRsCsDyRPMmfEu0yH5eSodnTA9cKpiejvcbM1/231DbCgLOj2RrVOKHFE7lhq+jHc39nbSS4/1WIMXFtXyrQYNC2hiN/HVT0L2Mi7w8KFhW4GTMRV8uqvImEB5k0JZxQV4IUvZ5F7mitiKkMep3KM/wFdZRRrpUv25GAZ2B7ZJ25EquwI7ZAvuef0twtpU25uNKurcjzZgf8WfbN4iPPlmFYipoRbxHJc8fke9QwNNKjrYqaF7RKpnu67QFn2OmXH8f09omhsRPi4Jip922oy7r9SayzLtIpa+Y18rdFJlCxTwJtMdeRh3FNtCcbC65VMB3dvfweHff3E2XFpdY35guWV+OOx0FafurmUazLkmfwrK+OQ+yD6WchgEOQ/oVrc7yNYtr0HwEP7/K/j439oVzsxQW8mzSsv7W1pZTKo1/+qdfx1tvvYXXX/8cfus3ftM8NKTIyP2aagvHlhaJMlQ02BdjDw8GR+SdOlqSszPzkhHitOFj+2EDa+slLG+cGxAl3+joQsUEsHgCHFu6kqDj/4qHHfjFAkZV8qcET41BbbcgiEw7It5tr3/U56rr2UorL80iOs5Qe/l1GsOEirxH5bTAcVRdLGDlahlrmxWsX6tgdTXH8THGo/ttdNsjtLoT7B/0cVQPTyqRXCXReTxiXrxkGBKvk2InT1UOK2SpfMvLIBBPYN1IBGd1C/tHvRmCFH6dKpHvdjhuHPRJPyPNFzEtsJ3a6uDIDZtjY8z0UmaTYORNPChXO2oyAuHIjkNkvczYEPE9/c8RY1sn5IUgpU5zkWKq5I6OMKKs4Wuh4gzvfDdNOrb5gLxhnEKPbd/bbmPrXhOne5R3qLTeuF3DrbUcFq8uoLhQQC7PcUiGofFVLmfJtzyL/xQIJwkQTmSQUH2n1BMU7PWcR1OhYz3irSjSI8gkomdPwjMNBwSLc8D+mt0io/IVaE/eJBKfR+ybLqfhrabPdi/ianoDOfITUPZUn5t3DdNI7JHRRsqmJWQHTY8+YP+vkeeUrV9kMJDUZSOZTZP8Q8wwG+VBhZl859xwwLzFs4l+/W3t52V8xBE/SaFfP8C//IM/RL15ir/7H/89rG2Ehj0qDeyrMM1lIHybPkDenssPUShmzTg6JE/qcS7vkzfGMrWU8fj3mHUckmeE3OjFQfKIDCUaBxl5lXCOHlHXGXWapGvmyn57UrbUEJBsR8QSFxak8fQgDPxp/RfTCeuqwUmaJpLCawaES524oVSN8Qn22pSdOE/mzQNLXac5J7qML3Y5bkgLxGcoMZ/3ny4ZDBZKY5TzAR4dlvDuPcpOmRTx6cIPpEdKzqVsZ7rrDM5mDAcxqI7iJfK8U8yctbV1vHJjA7/wpc/jL/z6b+DXfvXP45VXXkG1VrM5696Dezg6oNzGyfHq1av4yle+Aue/+m//owvHMc4DEWDyI2JUR+vS3/bNtJpszauAgoM/6NkWAwnZihLu5QsUIEO3+PgYJptgLinXBsscsHqy40NDAtMnftvfHAljIj/nrGO9/HlUCpyQ5FJKpmXC4LjP+rJbRahRuWMS6qPhNgeDi/qYAjEHRmwVmwdndZipt/4cUkA69ClYMv3eaJ/1IPFOKTT4XTzsfMiatTj5aW/YxfTxb+Hz08JsfeaCBoi8DQjm3UGchRO8yDWB8xn8608RZ2xc0ZdZ8aPPGbBP05yAVJOz85L12F45b52lFyPkd5RlWP+zJihByJz2dk8oPPUoFGlvU2g8UL5JXMVtEMziQX9JaVIjJFxyXrlwaVI8gzBrY/DtQRuPKHznyZi7FKwLDpWuRJmzYMoM65umcjNbB580tjPeowCbwWlAgTRF5hzR2IsERxzw3ZZ/wLQDCw4kQ8hnMhwQpAgqNoUF33uKpX0WYsOB7cNkkpgW9HkChNOn4E7wdMPBOSiXZBlxvqHHASfGaLI+r83Fj+1T0yRKxVoGrvi+pSG/GlOBc7Q3PDIcnAMFEgr5KQpt5gE1t46sC9uhCUbKfBzvIHzCD3F7ruw/p+GAycftBgmME9Ks4UD9xonS8or7jbT7ooYDjeSTLgXZR9tYWyTfXH+dpEzBh+lM8TbDQZiX4ahPPll6McPBJBjBbx6aoh6v8kuBD4ZUPKhIW7wCMgMp7DIo2Hggn1ZgSI2R+NhF29IipZ9CgcYaE9kKSXf7PfM2sG0QEVi9Rn3mVSSezvGtuqpcBWRMGo8EqnPQOeF9jtFC9Yl+NkPKjCFCIG8CPZPx4rIxdG5cPDcciKdqb734h1zkxaPU7j6VCMMHlbpmg3MKqzFkO1v9I4yzHHfEhVzc3//Bx3j3uw8x7AbmoaC9410qm1pRl6Fl4IcKeVYCPO8paJ9c/y0oITN1KHhodbkHKtNUzorVJdygslOhQq7RMUyH23900kCj1YZf30UjXaUSQFFVAQrJv3NM19eqiTw0mF9Ggip/a2VeCnSRivpUq9tsVzFoYMQx1JoWzCgg7wKORvSpKExk0COdaLtEioJfPs36ku9OqURKcVfgLp/1UYBBKfk1R+7oE7Szq2YQkGFElxRP5anjtSpUlLIUhHX05HDoQzETZJwK/D6FSS1aUHDjOMgQv0Wd8Z0t8e8xMhPSjfq+sGSnWEhoFv5Ed1PShrwHlL/ndzCapNAZjMzgI88Mc90XXrX9hH0qY476QKuuih1RrSi4Yh7tTtu8TGzFke+UWddKbwtBZZN8YNEEPCk5ffbzJ5/c49/yCMnbthDRkWhF816nQ+GY9ZEwqL8VU0HjptFs4dH2ngWHvHp1w4wMNuGyvGDYwsGkxfpN0PRbxBt5P3EmbpViHziUZeQhECqiuhmzmJCPGWi7Q69uAv+2NyKO8mgEVP45tykqPF/gP/J10peMWEenDXz729/BB+9/QOH0Vfy5X/lzWF9fNTqUAJymfDYmXR9zvhVPOh2fIsfPApaRnyyxniOOsT3ynhxxMsbDj07Z5gxuvbYc1oegQM2iFVuxZj1NTiFOkpBvkafxnWG1jGBmj73AXIbZX5IDAuJMK+amaJlSEipZMQ5spZr0rNV+U1jF29kGKS/qb4/5Z6n05tjvORJZgbSoBbUB8771CpXFO8tYXC+hskDa8ygrdsZoHA95DdCqDyn7cGz2SVdEtd8e8OqboW1EfI6p6EmBMfyxPueX8Mm6iSZsO0aP49hDl/zAYgrwOWeJsP4ac3zPjjzUXEJUEXv2TCAcyCNC+/8DWfWidgu0dUHvy1OCgnV0l1XiPT2TQUP40LdqlKMcl6P82V1dCZVq5kX0UV+YUM8ZYdjsoN7o4+jENxwo+J7FuLpaweJSHjWP47tMOtURwgm+rDbb2BfvZnlqB+/aZX3B9sqIYWnIi5JKrxl/mF7HJRqty3BAnF4Gz2U4iJTLWcOB5tMJn8lc2xs6OOqmUJu8ggo2UXVWUSA/Et+QK7rmH6Mx/hP5StEckf8c+sfkNyMctXcsGGY6v2D8yPbAh002YMtNVwu9lST/8l0ZDow2ZYRK4Tg4IQ8co2dHzE5Jm+T19pw65/EW/qd//i+wvnENv/nbv4lFKpIWZJ7PQxoLy4mhGbSo9A/Qk+fZZIDm4ARtf5fK74Cys0tdiPyZ80WW84LG5Yg8ZkS+IJ2JI8r4o9oYqB2fEVS/eLxaIEyOjxH5rAIgymvddMUEKAiknWhDMHmA/NbkUUt7/q54EhFJpZz9a+NoBgn822LB6Dl5Y1DwOMfVkJtGW0/i/uGlMfZ4tAMdZ9nk7CtvCdM7n8hSxoEpspkAC7kG59Ih2qMito81JwV2tYYpHI5OWVYaB6ND4pmyi88+nWM4SILwJBwpWG+xkEN5YQVLC0vIrxdw4+Wb2Pz8dfzKL/45/Ht//tfxq7/6a/jKV34RX/ziF8kLiJyngWXMxiSvmGnqMsHShB4yfDKEMYV3fauibqnMq2oBNxwJsRxoJuQynZCovETc8yCcrOY/S4LyugDs0y4nTUWfzqTZEVopoADiFsrhKhcneL/X4KTZMeFUIOvXn7a+jQP/CO/376Kno4eeBlHb54EGzbu999EYN/Gdzg/RDjr2bo5EsVHYQFl1STAtg0vyugxCVWTmQ84ST5Czk6Qgvm/vUfC3wcA+UhpZ/OI87IryOU9nP89Af4dlhenOgO0QQ1BQnzSVEpuM+DG3M5XDyWdCKcquqNyzS8/O5yqD0FDBCXIw5uTZ51wry1pUR12JTwzxsySolrqMr865zIDAsh1eMvayQkpEoXiMVqqJw/ER+/QDCsjPGiv8j0kT1TmDPuniu70fmlD1/uAjdEgXnwaqmQpW81c5SebNGJFs+4uCxp4+UpK1QoNBuH//uYENNtyqnxKfJOhv9uxZP/80IC7H8uUnpBPW3wSXZ9c/pqunjbvZMqwcvq4Jx6zOl7TFtn4oHWlfucRwob7R77iM+PNpwIwfWsGQoEK4NC+NTX7Njg29O6JEOgq0N3wNpew6WQN5pngU35UrvybSMyFNuOM4OFMmXgBkaFI+Zwq85U+hwfIPJzY7HpYTnmtGtLhM1pmXvcNvM9BxjIZGA1UpwPBkiwJUhfg49x5QW3UspZ2tz4k0CeJxYjgSzp4AprNVS7YxrtczQWl0PYWmLgMdidfjnCk8a1VmMBzYnv28goQSshR0M1QUtQ+2S8HRd3lR8dERtZ1WF10pGvUOHm89wtHhPpXZAHkKE1ImFGtgzDk+V8hTdmdbKKwN2ddSunXagY4spEpAJSTDkRO6wZel3FCB6U4y6A/HGMvjo9uwYIpB5xhNzq3aey+FKNwfz5Tst9FUSgeFz4xDYdExpVz9ayfARPONfIH4g8+o9LBuMlhMKAdMJMiybK14yTvAZ1q5ykopm/Jd9UVGxgLmIwVbwk4uzTmebeqkS4Z7zSFp5idDgPpc+cmYkKccqMWDcJsCaWXQYz19uJyLc/mixQ+Q0FSjEpkvV8Pgj+SJit6vcWD5yAgo3sJyRPo+car6Z4iDnKd5j/KOl+W7HDt8weZ4lmXHZhYKvO9hoaY9ozXUKmUzZChvtUd9rZMZ5FEi/usH6gf2f5RWNGFbR/iOBaZiGmuv5imCgh3K+KD+GZCH664FD+WvK5ubWKWS9pO3fogP3nsf9dO6BezSc7kDv9d9H4/7O/z+MJpPlEzu0Vr/EkU8g/4pRzl+Gz5x+b3BO2YU/6D/AVpUIgyUYTA2w8zJaQM//P738JN3foJbt2/hV37ll3Flg/wmGucO+87ieBDNH/fuURA+wtuttymfdVFLV1AMasi2F9l/VYxRhlNkv5UyONmjQkB8CGTIVh9bEELma3LGjGAhV3mH421IRX4cjbEk2D5/GXCJ38CMBuEKZmw0iGU/K5O413HUfGhBDKUgG4+bvZhGhgit/Ium3WoeGzerWL+xaBH/dS2tVLC2toCr1xdx484ibr6yhBsvLWFjvYQSu6Fx0sX2dgcPt3p4tNXF1l4H+/tN1I+7fNbjRQXktI9OZwi/T77aJR/p9e2EhCFpqz5xcdSQBxPHCdvDWhHnY4uRoHorMOSUY8y8f/WcdZay7xEP2h6i1Ve7z3u6bMuI8MV7Gp+6Z9/8287k55hWUMgYJzpWslTvYchxIOPQYBCg3RyheTLEwU4P2x+fYHeHfUlaX79WxvWXFnHt1gKW18qoLuRQzKsP2Kesh3gO/wu/eekjvNqcwfSaY84u1kN9Kbd8h2Pt3OtGScNxKArUQoyOpg5XmT8jiFexPmnSouZYk9RILsOxixMWM+wV4fbuoDK5jUp6A0sZ6gZulfgvYKrAr6OWzWuhnK15JbyG0xHH111sj/fx42yL/P8h534quRJkL4Pz5trPsI/UVxxnw3t46D/G3f7HOB4fGz4Mh6xDa+hhd/8YL790ByXpcJHRQOhT2iSojdv+DrZG23g4esTvLZwO97DXv892+FRkQ90xw/7IUL4ougWUvCLnGfJGjqvOqIN6v2Hf8paSt53JWZ8BjEcK6ayrFojk5SmeFvT7Z/KSwE6Xi/CshsnY4y+uYKRtK9RrY30ofk6lMkzoz9cHNNcJvzm+V81MOIfuo947Mf3B8ohA/iHf7b+Lnf4W3qN+IZ0gLkeX6iS+KT6vq5DxsVbpoOj1jOd3+g7pKY3OIIsP94v4+v426sTfv9p/H1st6uISU1ncWdueCurQsGO1RWbHOUC3OsDJchPLL62bZ9idOy/h2rVrdkKP85//Z7/xu0YozFwTnX1HVCEiUmcbqGAJy2QyEqriy++1MFZwQyLYmZIRVapU0oscoCR+Mg0hMWa0SdBAj0FENw+e3diwjrMw9OWutIn1wlUSZTzxESEkCAmbynfUOggHDwlZHgY3ctew7C5izVlG0ZHLdjiZzQMbXJc8dymIrXqrqLhlXMtcRdWhMMv3dYzeyfQBB9DAJsowj/O6x79jvFyGk6dBEqezEOPSDEVaaeQgsmsGTKCOQGms26OqSOHi/6QRkYluRg9mwAapJlMy8OQxO2pT8nMRmEY4MLxEtwj6Xa7kKcx5FKJy5opquLL3nmxvEgfJ51ptNUPBjAvbLCiFXUwrZWPFvY3N7E1emxTG8xfynwUZo5jIVvlm6cOlILzpbaDmVEkfyyhR2I1p7EU8DlT+/ugYx70tOKOuudnO7pV/HtBUqfLVTtXVtitwUnVK5eiNp4PRhiZFeRxojD9HHdTnVt4lOHxej4MngHWR4VJGH0dpz8b8JSABgWnS2VDpicGoku3RVoVUsYBURXt1o4cGon0y8n6PdSyYsDgPLAAe89fRiTMZGMjjwLYIJcaGcKL2K/bCE8ER1T5tVWDd3IUldl6Up74ooJgHEfEf52eGEZVBWle/GL5Zb+31lhdQbLyVx0HACfqEKkQ/qGCDtO4cHcErLFqAQcuLz8UTtGIf0qZw5JvLvWtBD8N+eh6Pg3H3lO/04RUXLT/Rjx1fSOXTTmMQHWosMJ1T4Fggb1bZFt/A6qA965r4pZRQEC8ocnva6tN8+CPKOhRE1u7YinAI5PONAzMY66z7ZF/IOBGegKA+Pr9vIHwntxREz43mWZbaaR4MCY8DtcWncj0eDZBf3nwyzwhmPQ60ytLvtqikKko0+2tM5S9IYWl5DVkKazJESCHU5K94Af10F+3hDkZt4oDlHx/XiVcPy+WrVEwXUSkVKfu6KFAImVBAG2ubFftNCqyd1z/uoz9OmTHBm4SeYTIgtCY53vNRpCJVKxUopGTQHk3RpXyVw5ACbhNdTh1Bax8tCr9Sov1U1twsbfWN7VegwSwVv7zDPuPvwMlBARFzDgVehUnk+NSWB5nWOsxV75Q8GRU89BUkQbRCEnOktLLuikadz6QpLDum7CrworYOBJHrfCFoo+wM0XIWOA5CI5ICKspFNdCiAds9HI7gjntWN5WnPiwwz5qsCZkiRTcqORw3xWzavCZ0goKMAAEFM48Ka5EKl1teMS+OIQXJXDr04hhRVNJ8Je+FSpZyBXl3YNjkuCKbkGFGHh3yXpAyL08BbWFQmkw6YDs4bjKFSNxKmyFCRy72+13kp33kFzeoGNcoRAfmLqo+zJMnVas1owNtIxj1KHfJoyFKKy+OrBZoWIYzkZGOfJntUd8/2trG3U8+QZ/zsowdHp87Oc5F+atY5Hy0llk7m990LKbiU6SI0zM+zDxt3y9xE89tU3mGtLfYqdp6uo4rWdKgu4A1yj9lR2eSszPJiyaDFo5bfXz7Bz/Ed7/3A7zy8iv46l/+KtZWV4l78aIof9LmlP2WpjKx4C2i5tVwNXeF31XmxXmViC1SGs5lblHBcPFosIf2bhenxx28+UtXTKmUUUCr4xO22fK0Kxy7AtFqud4g7jMYlMvmSZAEGb6k8NmxgtoKS9rQyqWUy+SYNmWCeHeJT/FY26tvuDp/5wyYp1b1MzLM850glyVPzJlco5OiwjrqCg1J6h95KOSz7PNsirLCFDX+XV6tYmGtguUrVSyvV1Esu1RAp2ge9rD/uI2j3Q5ODzvoUmmY1lvInLbM6NEmn+TIwdFRz/YxF0raquMiQzzJU0Iu2TKQGKJ0ib5YD3eaCrdFkEa1uq5xqjFlJymwrtqWYXMtx1t83yFeTUnks4Gm2bz2u5NmiC+vzXmq1cZxdckW9o72ejjc6lH5Jd8ppLC5WcAS21ZeLqNE3BRL4omhom9eHZwbdXSotoGYBMPxnNKV4vjjHfX9hPQvvihcnuFVNM25T55JU/Zp3I/6Fr41ttTvGdVPPPdZMqJkHvU/cTIXmK95bpA2xL995n/MecMNcvCHV3AynGBhtIrFwk2LIeSJ5jWuVE++607D1eowwKjGW9gOgcbBsruEJW8Jm+U7qBx/Aqe6yU4636pjIFmX71ocAvI7bVsSj5aMaavwZFDKcTmzhCu5NWzmN7BsgcDZf6QFnf7y4Ucf42tf+xr+zt/4q3jt9TfYF+GYmgfKrZIuc/wvYon8uECdKoMG9aAh+Qr7cCad8Si1NS3PhzBoJhFBRZ/zIWUXzUVWQbZD9Va5MQ6eBRrrtlDFdMMRlWzyKclEGsMsiPOgtnEpTpXohPIEaVWeYzFYetKcFn/MU1ljg2NEc7CBjXNWTEYFjXtCsm72m3mKR2h7xFaf8/XIQy2zbPQWYj7E2RXyymU/RV31JorknVPO/SpGl8kbIdsikN7YBhm8tUiWzaWwshCgnBtznDlodYvsxyqulj08+OTLyPlFVFKnSDUe4Tj3BjKu6q55P+ZRzMvqHF7i+SZWUhbj6MUKaWE1t4Jr4umkEYf6C8mJafgOwfkv/9u//btTKg0SNHWygc67F9JkhZFhYExBTsKlhM4xJzV5FChQl84P18VZCZnaEryKJg8KfxowM0z2MpBQye6N/noSYmb/IjAkQWTTq9gsvUGhg0xCn7Oq8Dfr5mjVn0LmsHloq2DyStBxY3Kt8yjWxBPjZRAjfF4bpZzKHV2TZj7aG68OPx6c4jvH30Q145jLaKy0xfA8+HpeUJuTIDzHMG41+QKZLpWa2dWxWXzrz/iW2iBii/6I7s++H7/MQRoNuNnzeZ8KTE4SNgKNQXhR/X/07Y/NaLCwJPdl1juq+9w+iNqffCYGYG3gQNfKsWo674rTyvXysNfAcT+FjcI1VCm8zOJ1FgKOHdUrTfqapSExyhzpQYw/S/pIGqZexHCgKgQKJkah2Ru1bQ8yOXD08HJQ3fURjZ8ZDKKPVm+lmCo4jKOJ1Rjj00F9YhGo5eLFMWT75J8DrMREvyTh0xoOdNzT9FSu88QfJwP1wdPAXPQ5qZjhICpH7REv0ikR4yYFS45RxWJ5oh4SGMgn5VUjvBseLnyYh7bqkJisHXPqMlZEdDMcXFztCrcqDOYaDrRV4QnDgYD5K36MxtqZIULjk7w5PlXB+lg8ncoAhmFgR92SsUWB6Ma5JRS8G1h01zHav2fK9AXDAXFiWwlEm2oP8T3u1F84xsG4dWIeBUqnMcKMMe61bO/5mfeAFHNO9mYk4FyifOVybYo6lX+1RackCCw2gdpPuunc/TbyKzeRX71lz0IQ3k5su8FFJZ99xDKEAzOIzPSRPR8Qf8Rd0nAgvjY62YbDNspIkRzjisEwbh+TRxWQqegc+ot5xpA0HKgcKYUKWKSoxeJLvfohej6FWPadjvQTznWc3+HBIZoco4OgiYZfNy+TQX0fD/b22Ncubm+8hlvXr5niPmodY0glUMq6ghcOZIxiP/n8donz4US0QEGe9KAVXhkOBlT0tH9c2w0zxElpcUXdbDRXorKs9D0qqgPWt5sq2ra/7iTccldIjygcs29cxSTwkHNTGEypmHGcUQQ1oV5720ULZZBGSIvD7LIJtR6fKPgT9QhzFy1Nu1RiiuaCX/P4jHy3LSNYMEQuFaA9DelEHg1L6R5KFIob2SimBek+zyGgGA3a5mBBAkUD2kJC5ObIH/LEs4I/YtSlsDVAj9qNTtxQ3IEMcSFhXQJtxktRqKdyRFyAyr/yV6Tukku6Jg+dOFlUqlRySiWLx+CVF0hMVOSoHJYrFcOPgiOmSA+tTscERm1/aLWozJFeNYQHVHRsTzvpQNtHZJzQKQtFKnU64zudr5k3hs4qlzL5tT/816hVKzbm7ChNIlZja+QHFPQpaLP9Uu4b9bqdGFGpsX61ZTtGbXlpCXXKee+9+x7e+tGP8Ghnl+m0YuxxjGl7ByUfyW5sZ5p0IXxoq4nRsf6xzFAZC+cneSSg/pDlU26qXjVjSjaVZX7yGAnnN9GYxu/h/i7+5Bvfxvd/8AO8+eYX8bf+5t8wrwsZQFSe8ZUJcWiWX5ap4JQO+491UmBim6/Yj/JckFGJTIb5UukYse1tFw/u3cfNV5bZFxnbWyxX5HjV2NrDuptoIvzqdBLivce+G2uuSACbCZf8MKsFMT7X3GD1i64YpDRKKdQKuuRfGQL4QvT0HMSr7ChC8jyXdDFkP5iBQcoD85ZybjxEaROXZEdyCHicC1yOiWmhjIkW5DhfZVhWlvSrLZuKcL9IJVtHVV+7tYgbN2u4tpbFigKdcoq7T77w8fYQe9sd7D5u4tH9OulpihKVi1Sfym97gL6TMeOfxmZcBf1nfJ2X8KHvIM96S2HnvKjLXOTZvkDBpsm/4vtKlyFttvo+3vmgjXyJ8hZxP6l3MNk5wSejIh4+GqJT9+00iVuvs963alitUgbPUcEs5qn3K8hdSIsxHvMcMx6VzED8mrxcXgQhPRLHuqQIil+pT1kHJdUlBVk8Lk3asewiRU+5akzGipxozOt22Ba1J3zH8hYOOC50xe+nhRPmp3dj2oivM+Bvv9OyyPqDcQmPiGu3dwOrmZtYd68gN2Yf58LjY8N0YVq1xY3iEUBBSUkLoXdA+Fx1zVC5lxynMZI+vguU1pHKSj5Vj4QfKX8K+JrWPjAlpYzJidLmLfPC4D3huODleWVtD76MBipHbdRJLu+9+y6++Wd/hr/zv/sNrK+RX1NeMW/BqC6zYPqTeCPr/kHjRzgZfYJF8vF4S+4saFuCPqK9AecJ9afwIYO5jBRS6Hunh5y3KEeor8mnzWs16vdZEH8Vz9H3gGl8tjnUWyJgGhtzJEgzCigf0XbAOnBMC6TD6CQFeSpocWfaODUPBBka+dTesfYzX8mqCggaL1TF+o/VTfKYZFnmtVhcoC66AJ+04ATE30T8iBxN6sjUg+dT3nG0CBKXcX6FAQ9VtzBvGd/lVScvPsVwSSm+TrqPlVITSwXFpJmgSt5QzJKnT45xeNTC79//y3h5s4FON42H+4orwnHBOb03LLDtGh8Bcct5kNWWByE5E+mBvIa8IWcG+LDPYy8VgfNf/V/+3u9aUDROgBJYFbzQVuRGHGgcrMYkySRMEOaA8rT1gAK1W6qEl5QkG6hPduTTQMQSfy6DFzEcqHy9f6IgQmSKi7l1DghOssISYTYrOw9VgYEoGOtMVFmnJFyGZT69LZrEVN68Niv9bK1JnySMNAURF6UchTfhS59E+hfF39NAeV8GOv7Sjt5TPwuSiEn81s/zP/UjuvSPk+FFt/O4zVF/8lloOJDrG4nuOcHqTTyYdfKsCRrIY+xunWBhoYKFpVCIM+D3PLwl2x8/N9ckMghTroj/yyBqpV0SaDLOKoXFGvJi0pcwwBi0Z1oDJYxxcHkZs/CiHgcuGcyQ7/d6iu7OCShSqOLnsx8xAn3srzn4EohRBhTQFeNAlthngfU0s7LTCSREKCjXc4LqoM8sfBrDgY1vkqLODpa3hHk+XNLGGMy1n4KGPCykxIVUGzFn4kFHH04o/DgU0p84oYH8MDwGk3WMJoxZMCu1xoCMC3PaKoPrfMMB2y8lb9ZTQX2j02iIZxkOZnFjRy+yz87yi/pS/Fo8zWqg/CTwcBxo7GuvZIOK/NjPYb36c1jO3qCokUJ/98MZw4FPfBEXnMzFM+0eJ+ZPExxx1NxnYiqsMhxIkedvrexL6Qi9BIh7eQKYoYICIvtG3gZxoER5SgieMBywPt2td5CprSO7cMWeKS+rJ5VGVyui7jkfmnCcBoNWaFAwnM30jwSVgHQoIUv1jPuCeB23juAWF014TY4lGUCG7RPWYY0CYViveXDB40D9xHlHq+JaUR+wH+sHWxRSiqgtLEcu+eFKh4ShJmm8O5EgM6Qw1UOz2cCje3u4+9YDDBtDLGsFkwJF4JXQkx7JOphSSrqSZ4PwWiAaJPJLuZcQInp2KXxoW4Ht36eiu1SWEjhBKTUi76PATlof5VcwPNnBcWeETqrAcibmjaB66ShHBSLUKpXOGyBRmNKpWAc5CoQTCqTsURPgi8xTgQt1RGNapw4w7VhqEseDFAcdiiVXXQlyKQpUoPIsDwCPQotWDCduztz6ixR88kEb3XEaram8CHVmdRol7X22kwKkDJFGJFixdJjA69nRUjkqXqIpbZdwKCBVFhbI22U4YHsoKHXZD37rEDpNYpKrWf3Unw55ez7N/gqmyFBhljeChClv3IM/dS2QpQotsgwFM9SxkaIhBT7UuePsbusLeYnlPAcjKioWY4FjSNsQpJxo5UsCeq6/R3lsmW2RVwJpmXjSsZsrK6sWMFJxPkR/mXwx3P8uBZVzx5DKpo5+VCwI8SeLQcE885Txrly5gqtXKBdRsGw06rj/8CHee+99fPLJxzg6pIDOsc4usr5XH4nGba40QT1UckOap1A6PLL+Q2UjxLdwzfIkmAvvWjFs1k9w/4O38Wff/wkeb23hS2++gV//6lep4Kt/yJOYt+Y7408+lTb2sK2yJsaOyrMy2X7Rg6KJq50eaaScrRDPI7z7459gaaWEzStUfthH8RF+SdBf2iaQYTsHMhqw72K5Nb6kDGs7QaC5LOJrs2Ar5xyrWq1XOTIExHi5cPGjExNy7Av9DuTJxzES4nH+JaOLvCp0fKFLuVQxGqwuUqJNaA+vMBAm6VEXG+YS1+6gT8W0YwETndUVZK+sYPnaEjZvL+PanWVcvVVBv0v6HHJe8qc4PejipDNBvUEFou0Tj9rCE2DAQd3vUvHi3wpS6FFxCUrRSrOuCAdSnuW9ZoESo/sCBRiUrNUZAMcHI/SbOl9/iM7jBlrIIH+9ituvr2HjRhmVRcUqIV8gfSomgtpqhu6onSGwjXym7RQBx0Wg52x3rEyboi0caA7UeKR8d4Ybvad3mFYeCxyEJh9ovImG7Jt9F67yT+FwzjSPBc2bvC8Dot45r0sEbJ/hgPN0mJfGiNBAnkoqbnAuTE+KaBO37fECqpnXcCPzCmreIhWxvG2bmOodzXEsJ4SwDP0vo5wCwSo+ih3dzHzDy165AEFjlzjLwcsukH+EhjtdafZNytP4ivLll3icGT/Em6mPhOOV+NG3aJjtkDFBz4ht7Ozu4s++8U385l/9D3BldRFpGTRYdzaY714up44nAwwmB/BSXRRZJ+U9Cz7bOOB8o+1SY5O9ngTbe18oca7M2+KB32mSR1F245wpPUsyqxkn2Rexd4GMBYpD9TTd0bww+Tzo6ghcynMJvCpdfJKC5qCAfNy2O0i+Uj/HYDggnrVoQ3rRO6pHXK7pgaI7/tZCfAt1fNJ4jOy4QpzEOkxorBNvMw8LyTfR/fMryiu6NBeIV+poSXn8JcuMoZAZcZ6nLD8+Rdnp4LXPlcnztYCQQbPNudvrYzz18MHjdcp/DiqlEU5OAzQ68mojz1F2rIbowOpJfFhb2Q6rHiEMjhghIb40iVtcAnaYBTPUxXsK3mAESaI5e585hUh4MXiePc+zCLkMzsunkIoCFjM3sZS7TuFGTD18pgATSdB9WS1NoCDR+f2mdZOEOmuTftubgovtU5ZMfZZ3EqyDo98xkPzIQJp43H///0fdnz9JlmX3ndjxfd9ij9yzqrKqspau6kav6Aa6iZUgaNQQpAhKNBvZ/DT6iRJlMplpxmSC/gz9oDHJRqQ4moUUARBLo4HuRi1d3dVLddeaVZmVe2bs4fvuru/nPH8RHh4euVQVAM6JfOnub7nv3nPPPds991wrJllrBTkdxdu8subBg3ByUhnTz4w1ELz/NBDmlRWeEz0egLdp0lc+QJyywntpL59cn5xHWHY1eDHSESwz+HsgaBT739QYHagyGSmElYWCz86F4KVO6jvb9qAHA/Br3IfhBM1iXD4EeAaGV5ey1hEjCkLKpt49B9cYHNC0h14/gLHOAs4rDK8wcc3DgLWoG+37Vuve86QmSY1T3ked5h0uFCbf5wHnYZ7jvV0Pr2fd/IPAx+6E2TNDzviZ5zhw+lC5evPkTADh79n6MBNHNAACGd7yKCB25kJ82KhZNHQcPAxgtupTSUx3JImiJzQcAFEHw837vvWhG/HToGdHUtR9ycsE58dAiiXlefSDN+OwbO4+NPSlBE3jRoKGZ91AZrZ0qmzfvhajv0CSwqNtHDZljMrwnnb4sIZZ+n+giIW4ZPYKpSedsr7aWG9J8bcFWyhckCEjxVb92rrz3oHjwOlCAn7Q2ncj3WcbBI/iOHDPvwQ5LXADX9DZue38NlVa1nNqA/dMOQ4Q1JQbTSJzwqULGhs9KcWZwKmGAcVvD5vF+Bbwnua9D9xpgPMAcKHf2HV+jiE/Pa5Q2kjAyJaKXD8ColnaizLouzpM06GusaNCIld2vE4Dz5BQMbVw2sf/SRA6DjDKOuLFVRlwm1vbbnQ3G3X1f9tKS7QhYuQ2YKeL7a0t29neksHKLP+Wxn9TBqHZfnXfmjvqGykE2VhOz50SvRalqEihV11JlsfBOn/qjuFN/gGSRWXjI096mE0gB6MqUwWqX1nzf6oYbDFIZu2keE1yKEVDyml/97Zt13vWGhFeGrGBz3xJnulekhcyfstSUNinn20sfVZEdNaeRD64sS9+1dJ7++OYJx8k1HjI1ntSXssJyWFiEMhF4Mq31EoZitQfhwLZ9pml00NWjHUsZx3r5ddEc2XLiP8USJymtrE8Ax5FDghr7dhY76CvieJIqKxMRAaRlL2k+jcuvYbRiTMpqvpiyEMr8a7oW+/rJyvWlHGKQY7iRAg/bc0Wyl7njngB46ElOTFEdknZIlIEXKSkuJNbAT7BDBoGPMneyFdAQiwxfissrnlEADNt9EMmm7NiZcFS2+9bpLim/lQddX/gPBjbwuKiZXM5onqFk55kk7CictNqG/1AEkVsBVw1KlB4jjsNEc2AIkhiRfbyfu7Js3b27HkrFINkmluisY+ufmT3796x2v6u9ZiJkt5HuYFxNOF10FGvZvH2lsXyGsfZgAdwjYMIGrbvuvLB+/bjN9+0H/7wTd8G84WXXrKvfPWXfZvRA6PPy4XuMAZQnDHsjspYP+ihgeSM+hSHlOsvOs/MfKfdtSvvXxG7TMoYLXr+D/qW69PA/vnpHckI0Ud/QeNan+H7vT60S/TiSxcYLzPPA0yksZ0fUYMj4QZDlnD5YPabOoWH+l26RmJiDPiuB+rD8F3zDhI1ugNAtAQNjTNEzTDDGxq6U/c7TtS9GCb1uif1YymECM9GREqIb8SS0BmTCjHRPDPl6pt629bKSbt4oWSVM2Vb1FFe1phIq44yoJo1nJc4DwbWbvB9YD31XaujoyEar/f92rincahuGxNpob4QZiQzh9Zq9sSHG1at9W2vMRYdDW37XsueOp+1p3Jjq1xcsvxKyVIZjUcRsLcbuhSuRhjryEPaBu79k3viHnkBjTHDr4aor4XfECfiP7SdZ4gUmKbF8CBRoaorvAR6mRvM/jxH8J2IEPBp4iPMNIfXeX4WfEIVWiSySdfhNY1u13p9EsWWbLulS/2ztjJcs1LmnBVSS5YWz1OPBLqYZCo70LjDTb8npfr/zov0HT7jjtIYsoRrgZE5W59xfUvnhI+MDHscDRh7OAPUQaHTgHcguwlzp95EW7sDQff6sifHgfAq/uHnabse27y3ad/5y7+0r//Kr9oTTz0jgzPlkVRB8mKMSSo04QsTaA7qttX+WKrMluXVx0nGxkHbAqNcvW1d1UXmv58/CSiX/vS6SScg+otn+uySJ5426Hd0wNtwjEsvoE8eAbzP9DkS7/BJco0RvcSf92gDtQ2gnjjfI9K9XLdCVxSfAAKbSIfejy/Fo7cneDi4pjIlOHQCXKF+jaxga5aKST76vWDEHxCNEuGITilZOnk+dArwCY/nE7keHQR61TA2X0/3McFys7Z0FWRmZd3bnJR8LRXalkv3felCJjXSbyay+3Z3K2L1dsrKpbjtVtN2bzftbJAgI6ISyHuAI27SxGA8TYMTIUJMROQHjGty+KCcEMGnAUfMQ4jmk0BLSibrQwkLSUt5CQmaNul//34EdB1BEpUCkSiu+N7h7FnODLALq88KVFRv2LW9ziY0Ing8HIaExOEFnHBM3zd96L/DYwJ+fgaC+zWgThh/XgQKDH/cy8DyIXi0LPIbsDXPUMSGATHvXSfDpPypOuxXG7Zxd1+CTIN8Cg7KpS6T40QQLWtEBc6DRwRuj0WrGnpbttW9YdcbH3m22BNB48MdLBIMjwU8JxrFYJ3F5TwgY+pybs1WKuekxEmQTxgMY3Pe36MA3nV8a/M8mI8L7lwSHpw65vRLcCW45+g1zn66dz8KuNIoMyQC7iZ1CYFZuhhZldmyUQrHMUDASPlnxk+Vn5ycAvEUFA/GeJigzNsaYMO/u7OCQTY70OCxUo7YKWG25GBfaX3RtbnvnQZuxAuOgEcZmgH4oScoSuQtS7ZfGYJzAf6oOmFQnsgUTgBC3qknBn4Ifg4ZQpn8lpB2g17nHKAHohtkeE8b+ocgxYM2qdwoIeSqnzsbyJOg36wzD4FZCZwQbvxP1eEIOELngDMf9WNYr0cB+kTPBbJmPnifB98cF575HoVA3+OiieFQxr6M5p37N61Zr+pa37rqb4xBZlEwq4eRro2YOZJEb4kXl1Yv2Mtf/nU79+znLJkrStEfSJkKFGlXFjCUpQwzS51LSCGVcsI5rjGLnxh3xdMwLod6nwwR+kdowYjWS6wTJQlr1HwZFg5CdALVpYbPSW3FAcGaYrZHRBny7QtlJIWh88yO4viF7tMydFGGWyxx0LMoqD3aOMFDXAY9xj25HgjDH8qIJ+wVHxoz9Mzy0xbql9U5lhzEsguWzWQsnydxIPcHDhMMGcL/yQXAUkTC+Xu9ri8liPabrjyn9FxSeGE7RQzx7iCie4LZKigDY50M2TgbXGkjpFVXyGuAIoWAIHFhprKm+ox8mQht8pwJMsiTWRlJ4hU4BlhaAW5TKssNFT3PDhjUm/aSBJHEiYsyaolYiEUJQcVOkuKsBpPDYHNzw9uuSlhfNDNQXakvBiLnOYZSTjvkdRCNEJ7cddqRwat3Uo+03pORwXN6ZdGef+EF+9Y3v2m/+w/+gf3mb/2mPfvMMzL66vb6Gz+2P/7TP7e/fuVV+/DDj2xrc8uXy4DXrvSj9tYNq8pI3GqO7N79+3bjxnXdd8Xee/vn9tff/579yR//kX3nO39h1z++ZmtnLtq3/t6v2de+9sseLcEsIsa1Wuafzv/RtzBAJnkqjgHjEdkoI8qdbsI7OGHLy4JwtbS0Yps3qla9nxRdagyM0talv8LxpndE66LftgzhfDFYr69nDw794TSgTHf26nMWcE7jNIAv9EWjQ5ydoivnU9zvh0iCd7kDQPfCgzFWNVbdiFdfHjvUxwm1L6mxRewbyfnG6iOMlMAIDop2I1v3Oz2oLgnxhZRoItZuB+9ZXLRxoeDbAPsY1bNBmH7wnoQKWV9O29JqzpIljaOyeH8+ZYVSRufytn6+ZBefWbAnLi/ak88u2MVzOVtYwAEXt+pWb+po2+5WyzZ3+ra92bPd+xxd291s2/5Gw3Z2utZoRFVuzp56YdmKCxlbzCQsW9FY0HsTGqO0B4DF+G4NkrnUO7hAn2AsYnNorKgL6SOWIBApS1vABbdygG9yH4zgCyqHdh856A/diJ5PFA2GcdjnYUQBgHFoGodE43GOe6bhgFZcNoibCcd9fe+pL8bDlO01NUYbZSv3LttTsV+ylfg5K0q+lpNFyyRyGv96/0Sm0a8Y6VF0Seh/BtzI5/UaF/4u3QMph+Q8DTiKIRsfI+BFjJNIg2nLjnq7/eZjD54SOE/gCQE+gk8OnoPGEomUFTVW2Ja81SD3SFy8Vr/Ja6QXDtqST+2ajG99dvSJPiSoDfbsfusjDbUd5/HgeRpwHBB9pg7XlalKPgDC+qtiom0dTG4RLSraEXNz2UHk3mOByhxJfgxFYCwthVcQlRc6H5A7AM4spxG9g74K7/NDZRAB4zswzOscXQ+X/CdV/9OllHWjW7bb25KsYRlF0PfILGwG9CGXMzpwFEwf3BvcrzroczJ3eyJ41MqwZ71UiV9+DpmSTg5Ei+If8b6tlGpWKYiPRJp2fqVmT18YWC41tHYnYfe2s+Lxcduvm719PW21JpM2AQ1Sjdi/+q//2R94qROgo8MZyr8J8EGAAu1IeDA8yj3TUBMD2etIQCZXrZJcmmkDiJ98nQI/B6PSwGamiNBWZn0YQYfe76O4oFgG2yyOvL46Zl/DujJJE9WLGQfWNwbPTT9/Er7DMj8thLhktpQB6AJyBua9KnhucuhfEG0wfRyHRENMmDVxk+iAkHk8Mk2N9YTuFYodansk/WlZeaHgCYWmizlS5uR7eG76vTBrDyEX5T8sQWII9FNWDD6jgbbdvWFX9j+01fSqBmCg4BwkDp0AzMNnynC8eej1o4KYmJ5j5irOLOp0m+YA45P1ZLu9bWsQ/lTIS6AibB783ANBTGvIjKcU3Vj2wUstoPCQykOcTkcccA3mRm3Ulf45W7fpUXJwDeYsRfjxlyqIkUrwx1lqhYB5GKhs8jI4LbCcYBbE6Pt3bllsYSmIYpiqe1Av1b7ZkpIh4YewnQEUHAwtkrvFDhSiCegr3ulxu+MK3pEICQl+544yGqO5o+91Bxy5FdQ+tpycLnMkpd4jGBCmjm1dFv5xQBA1Fr4DRwhHNC1FU8bSfr9m9VbDirElGWQVx0f73oceIcDMuSvFeq9vPygFxcP2KQej5WERBzLwhzoXS8qgl9IG9LZveJQATlqAcpmZDiJtVI7exZaGMaILRM/eZp/dkKpB1IBoEmWFaJGD9+gadWasZlaeOIhCcMdBfVd1lKIz4zgII3wOEz4eBZKcujKFc+IAhE/RDMkdSco4S2dEThB1QMRDiKejwPPklOiZb50luo2j8Os97JiQZ/yoveoCa21ct7UnLstgzfia+O3tTecp3UHDRqmmlIah1ap1u3XtY2vvyNgeL8roXPa+J2wd47hD36vfWe4AYLgWYj2PEqD/WK/PFpCJzq7tDiT3mDnpS4EST6vkUpaLE70nxdhUV/Vhr9O2enVPNBOzgcZbmxlpKU1EAohref1wQnj0k/oAo53Qcmb0KQNFWXqTOy1qA/VHrykRQYYDfVffFzMxy2I0JfMipqEn72ubZDJTHqobSRajolFyQbA0ImtN4XJge+Os45BINGbxu+IfbFXnjkuNgWx0aKmcjEUZIUR1oPAlpLD3o2zVF6xvzSQilhy0g+0oZTgkMDAGTRsNRMOpspUqbB2q9mp8LsjYGqmtzMQy0nAgJNTG9FhjUzwf/OEMwJmhbvUdIhKZnL+nLV7JkhQcQiZcsyQhmSsFtCYjjwgFDCOn6+1rNs6vSFYVrKsxi+OAbONLi0uufNf396zdqFk6TwLFfpA7Qf3iSwV0PS786advu9kWTeD0KOLMEP5JzMiMZwzHhtqbE79fWVqyS088YZcvXbCKDLx6q2NXrnxo777ztt24edMdBLdv37YPP3jX3r1y1X5x9ba99fb79tOf/tR+8uMf25s/+qH97Cc/tOs3bqntOfvCS8/br3/jS/aNX/stO33mjHliyAmvoH0HvI1oA3JBEEmgPpoHURbsq03uWJABA8ApAfSTza0tu/nxVXvp6S/Y6uLnbFvj4/7wvuVF8xhH8f7Q0jtV6+fS1iNH0qQeDnoew5OEdxjss9vnAcxEJ0VrGLNDtc3Hvtc/aAPF8RODPglvQo7JiMegRz4E7Q3uOXKIznFG4GhAJxshdzFUeEaFhngK6ENtgVdIbsTVnynVWdLDhuvrkxB9jRVkgxvDwTsB/1D92YqwIEMpXirYiIgodBe/RTSjd7HlJ1EAOPoywl86Jb2nkrPySt5WThf8WFvP2XIJAxMjOWK1/Z5HJrSbkiu9ka0WonbmqUVbuSh+tJDWOIhL3gxsTbxjeLpsQ+GfCvE+jqS6EMdBn5l7tU8YVLtpP7pMYPQnO5Mkv64TBHg8AF33aANwJVyHjoEQBxwxjTeWfxwmRQzsm+D6IR3Ed7fNND7GUxGGjnvK1qcb2PrOUkockDgqmuKB1Y7G++CCxvOKFeLLtij9MJ8sWiqeVt9OZpGJBPB200YkPO5TldneFT8ngiqoVwjeH0QkUG/PcxDSAWVMI0Bko/uMiEASAEv/QYeYKkrf1U7RBbPFOCL4SEp+URX63BNL8j7ah+NTR5R17eJDRCVubGzYM09etotPXRA5Q8/CseQzcpZExuOeZJLkCPK0123ZoLcnGqpZSmMlaSXrt+PWaaruMZyhkg3i3LXtuOWS0h1iwiORUVMgCpRum5MsCfQfrmNQE8oP/8MJynmi3zPp09YfiPb1JqMeYHWCp1kguV8isig5Jn1jqPIj0plF6z3JKN9lRogZTR4LdNOJfipagc5M+uVQvHLWPeDv0vhyl/IBXzgEaNiXVgjHyIrN9j3VISZ5UbKEcOlOArUL3aAfSYq3qx46F9pr88B3OdInSWRPApaqjap3xNNWggmVmXrxS1Vyekj06+qvnuwIouiitlju2cX1lpWyI6s2o/azq3nxVSh2bFdup6SHaIwGxRyFAHGfPYAMmScu1B8Oj16HEMkL6Yo9V3lext1p/z0LIGoOTR0AM12p0qpulICQUjtsVyl8cvUQglPHOzfwOh2/vz/u2U5n2+53tvTMYdunn59HKH5uznmAa9PHSfCw6yEE901+TCB4jnaGdeb3w8uaBVjlJwUGEUlbXnj5vK2s4T17AJzQTm/HCdceBi7kImOriGk8u1Cx5uiaXav/wjbad6VAS0GYAhfe0NfM+YeBC3yYDmtGHwG/6inriRlttXtWE9N6lP59KCBkZZBGZBATivjIIIHD2wnNnQafsFS34zM7CWhH+PfJYDKY9REIiwcM7hlwo/QkPiRhwQz/sNNyoTALEk0uKB5Ua5RI9hKfBZ7yvkY4OL84BMqNIDikuB0BtQ3lybcXw1EzAywjc5qbU9d54EaV6KecydsaIdw0xBsjxUG/WZ7gW7Z+GtA76BOU4JOABITu0Qcfc4D8Ciz/cWcAAnweCIcecZCUYjIVcXASIMRRPqQ1zC2T6w4z1zxRMAoaMzwS+EdA44/nAifECTQo/A47dS8XA6iHwqx6MAu8tn7G17iXKyjcS1aQco/xycw1W/Str52yc2fPWraQNLKtR6Xh7O9WbW9nz8PBX3v9dWtIscGAFMZ9FpqQ8U5bSpHOMaMPMPPfZv0+h5QtIgxM9cCR4DMoOOB0rjFO2n5iyfbjC9Ym7D+FMd+zRndo9S6zIYEyR26ggWn8S14SESBbwZMkkpOAiIHYqG/VbuBgKKXjPts+zpQsk8tYLiVjPS0FToYYu0Cw8wHJHMcsFVBdybbPc4Mehk3MIyk63bYruEQ5sAVgS4oozgEMAfCLAtibtBVDHd6Nc4AEhCi9eSnW7DrBM+wuwD2cx5gmJD8pfPM8yw+gqyTKNH+iY7ae9EgGfacObKGo0p2Wdvd2vNtxIBA54MYLY1Z/zIaRc6Cu/mjI+Mehw+wY2eF9XPusonAlwTFtFESyS57Mkm06d3d3fcY/mytIsRw7TSwtLUKsVq1Wnf/DS/bZLUDfqUOnN7QaM4XjqNNSHuey2peVccpzjaFwi2chGPgORJlUckn70te/ab//+//cfu8/+1/YpWeeVZ17ngvhtb/+nv34Jz+zK7e27P5uw51URFysrKzYM08/Y7/05W/ouf+V/Rf/xX9uv/Xr37ILTz4teg2Wh4CTuYDTQJiMica4h2NW8We3BaJfoDPnKShyIFyQzqRtZXVFyuxIxmzPEqO0xTtF6W6r1uyXrS7jblxtaryrpYVD50UInrNA7RiIv2I8zAL5vXAEkOBtfJDnBZoAX0Gf0Xe4AlOiBUofq3/UEH8+BNcjwkO/w2UPXhsZxSRZ5Brtd4fc1OE4UT0ie3uW3N+3BLxjSW1ePyXDVHQoGg+PEHeUxbPhu3TCcwi4ge3GIYfG2kF7aIcMGpxPKn8g/uih1lMAHtK6p3R6yZ58cdle/PK6vfgVHV9as+efW7DVlZKR2DCERDxiL17MWqnMDHEQCXHQPuqr8sB5ICNUB9WFegMYKeR58LbPOHPcqaD7MKw910Au506DWbphXATtCtsRtDHcVjOE2ef4jZOAevF+7oVnMMZYtrrd61qjl/blCMnmRZnC5+x87inJ0lNe/gEg11TXECg36FO9X58DDb3D0ffJwJdVjFh+TB/P0K+3A140+R2Cfju9sDxNELbRlzjofqJg+F0pl+2Xv/7LdvP+dZcn03omzp1kfsmSlXOWLIsO9fve5gd2besH1u6Kz+1l7J039+2v//KmvfLdm/b979ywGx8NrVMr25/++zetW01aQnKGpKxsLS7K8HITkax1twt27wOzXHRdZ2Oe14BkhwPhnvqlYnnLJVest1eyj37atmj3lOeOGHZ7PpHlyUVnZHREvVS9U7JX/+SO/fR7+/bzV2u2fz9r2fwp9YHaJZnmMiApHiHc0Fb6EkcyE1ksOXDHnfg2B85lpyH1ZTyT9V1Y4L2zwBanyBKWSlHmacn5ithDY7wteYozWLJU/UAaYWTwZwVR6YMJlQ+9QQfzIIxuANTzqh+H/3S+QU6iMytj+/1v7dnpRcn/TsSu3Uva3R3xkNmIAwBEiuScwPzzMwCQ5qHJdNJDwO+dNOhRgd0USIxI3uaF1CkPxT0KwXtn+3Z6MDiIWGDGQI/1qFKiGRQwEkfINEZ4lsE56ZjAGOHbUZz1x1KgBiKU0V0rY1x6WQEcMK2pcgCv12zdBMfq+5jAtpnuBUeJm5QVvIrv0/VWT6k9Iq/gp4B7mNWY/Joch+BlQPxdDQaiDeKHTBTCnG7fgwAM411mb9qOjOM3vveRlM2kLSzjhaScyY2CeWWG58Ke4jff8Bb7bykJ0zCN05PKo88SsagER912u3d9YMXiGetLCSTLrb9DdRu2G04r4cznI4GeJUSb9VLMZvL7QUBrYG6EwuX72xbLiYlJSM2r+6OCP6nnB1ubFpUx45n35wC48r+pT9beo9hIQzy8Bu3wKUQFuDleN4ku/wuvPW5yRGiKP2Yo2RXCk7tOjFBwFP7NA/bnpX7MZBwHtUn1GEpRi8uQc8VFxRyUJQWRZQjuKJpRakJgnIHPKLQ20/aIxtBYBkSQIPGogMNA9a1t88UjOEMBGMpIQAjFi+UjZXKNLSJxeGKIA15OdybiAEVNfHIsQ41IEPqp0SRkLm+F/KqX2ZdxPGjXPZrAZ9zVj8ciDsB3pxYY0fBLPTcbcUCiUJZ8xacSfnZ3bqnNMiQKS/4bg59xchCdo3cNW5QbRBwMNSaG9V1POBj2K0nteL/fw3vVnva9K5bIVSy9dPYAL9zDzg9en8mzAM4IHADkTJjdohEYdhp+D9nip9dbQ2NBfoOSO5ingSVGbPuIMpgoil6m3hcC44K2oRzHswXpIT0Z8azdxUgODCsUXFGepcY9y5RXXDnjmhujibHVx7vWGe3LKGzZ1s6mWG1ESsgZO7X4hG/T52H2+sOgCxTpwIAeqN/ZfbCNM0EGJeH7RB6MOlIsxjLIR+ofKRqsI11fKtiZhbzP1Ef0HmbNkkP1a2vDNklyNpaSpzoPpJyVhJ5+TAqblDt4Y04GfUdKIAo3OxTEbWA9XacN7JbAu9qJihuwGSIa4Bcx4VL4Y+aMrQXpExwZ5BzowTxEOyxJINP/WPcnRM/pfs0Kw6p1cmd8nWewHEeKnvBGothwh45iOu7Ogu4QpVi10Xu4b9DY1rv0nPqiJ97FDI6RcyCVgyWobzqWiXQtmxDPr5zyKAdwyMx9JjZUHbKeWBInAFEM6DVsK0k+AWHXeTFlsE6526waeRsQmzhwMBrSakNeY5gdIcgRAQ7oK2gBIGqiU9vxZJskf2y5TSDa0NgfqK3woXRS40M4annkR9w84gL60T3M7ieFC+4lOSJUhXMEJRK+BR2zbV5XlgvnmQljLOEOJQIgmsz7khGWFjz99DO+pOHy05fs+XOL9vkXnrUvfv1b9pWvfMW+9tUv21e++lX70he/aC+9/Dl79tlnbX19XXWRPBqKrxA9Ihx72ZNxBs8JYax30ffOE4QT6IJxQCcEMoR7xaNxHMQ1VmXohgCdw47h/41m09559z3pB2t27vx5q6QqVhktqeiU7Xdrltnb1HhOWL8c8IwQ3OhEdqm/UPBnZY7PeOs6DvABUSOTcU0Z4RIAkbkbsMxsA6zVD6MWuA+9gSPYAk8Gmu4l27o7DkTPEdEn2dEZMxhF6BDTgKyIi7fH4f2qi6xwG+rw/Ae6Pyw/PLx9kyZ6DgSMKd6pejGW/LxbkpjmOq/38cvvER2nOl3rqx/G8A8vLzjYHSKOTq62jZy3HF7zyImBaE3tGE7JM95fuHvX+qsLnmAR/kid/ZrawjFE/no7MObBW0ArRDvFZaCTJ8t3OZj0W4BLzMmI3jlQ3+kb75xcnwZ0Es/9IDyLCfm7eX4WOBev1z1HBBMG9AV1YCxBgQPhZbfXsZ3W0MqjNfEPoqsu2LonPKzIkBTPUdngwgFcssZcPBU+wxgIIaAJGbZqX2IgWZM+DCUPwdtIxAE95BEH4DnAy4FzURVTrzjurfqxxYqSkRnpBdPA/W5E86weGQRlJqRjOi1O8MH3w2iDAE84h69evWb/5t/8G3vttdfsqxrn7N+Pcbu/v+98gzJbrYY7ZrPFkjWi2+L3+5YardrPX79lP/nx2xrbGhvpse1t7llWbcmIx/6//p//rf3K3/uyJbNR69UitnOvJ76UtGJmWbpPzt746/ft23/+fXv+8vPuexlFRScjmdaRnOVia9bezVqnmrKb1zbt1sf37Py5s06TOG6h02RkRYZ6UaQqvciCJLKDXtx+8Mo1+9FrP7CFpbK9+/YVvbdmzzx7Qc+NxOvXpfvkJAYkq7ILOicea8uWjixYUnSdHRMVc8YWCuckAxZEV+Lh2ZKlo2W1d0nvJHJMeJPcmAXfvlOfbNEpBqAa1Wyrt20pq1gmStRjQDfjfku84Li+GPBBjT2nRtEkSYMFHs3i56aPgE6I9os07otfnBbtH7dF6Eei1JBh2XggU8LoFmgM3uDOJepCeaKJXDpiF9f70jfIB6L67NfGVm1gFE5KFQShflMnPgXQcC/PG/9g8HsZDI8JLpilIHCAvln4Retdu9K5aj9p/sI2ZWzNBb3bmQXCLlOyeG5RcrQtRXPPFdQQ3u18qLKu2TvtD+zjznU/x3N03Oy7aU9MilkpXrI1EdqscAqIwr8cfPfP8LwAY73RHtjWPsrAp+wTGLGIBmMvwPXhe6chODV1nipNXs39x1sKyWpciImMeIeY0TT4E8feM6GLqSMEvrdkSG81OpbMs13ZUQPrk8JsPXBQNSXI21KoeOc8XAC0jSMlZrSak/KabNjHzZ/p+OhgfdXb7fdEF1ec1u727vm5TwrXejfsw+41e1+0drUX0Ng0sP9tLp6zjVbVmhhYYxmK+vvEILqMECrMWjUxupMAHNU1Jm7Vdu2qBMjNZsv2peiiVN+t71m9LVzKONnvtqXUCqfCrx+T/nUc68+FHn9TTJLaB6L6McEZW1Ce/5zzF0JfyvJuc2iNjoT6Sa9CqC4u2Whv3wiVV6293geAYqjDIxJOLOSTg+/eManydN1PBNXFZ8pnIl1w3gTRC5M6inbHUg5YwhBCa1i3xkDt5B7hMS6j3g12GdAngc9iZIoy7nSP873gHMa+80lwwnt57Qy/OwkYd+QvcKftkWco5BFw8KgAnjTWUdpV6cnJQxhhQAqIYDgO8+uCg2TY3rNEXgrFzEzHPKBPGROdDjPCKO8TKlW7SeyWXVhVeTXri75azbovKeipzhG2TRJpEOnU7w5tqXTKPvfCF+zJp54ytvFz41FlIYviUnbg7az1Zy14fNA0kbxagHmo31IO2DGhHQmMVvId4GwokAdBxixZvbkzxjZNPRkuMsDcmY8BpL4myR4GEwoIGGHmpE+OBFdISeyY9iiKkhRKD1MnikX8oE3S3KGU1ziGWtyNr5S6gQSGbA/Yk8HNvTiUEnoHdTG9n+UIRESwxzeOGt6F4Qvde/I/GdEJEmixPaDGA9skVjJk5WapTMIVYSIG6o2m9xHGObNo5I+o16X8in9BtiztcEeOjAGcR+xGAE6JxKD9Axn/qFV9yWHwBV8o4WhV3zXFC2syQGrVfVfKWm3xjnFUdR1YWuUuLVR8W8TFpSW9I6W2tF0J39vb9Xtx8lCHblf9Ei1Ye++e1XfvO47p2yCPQ8rrg77DFo2FQuBoJqohp7rmc1nhlGUfCcmoiTNZB+1sNhs2wPgc4+wwa9ZrgSNC14MwcHgoBKpPHSx1yciww2C4eGbFYqf7Njoft+Zyx7rljlUqlWA7yiw7VWQsm0l59IiHhmMsTY0vN1BUHp/Ard5tu9J42652PrKPxredbkLgvuBeYbpHtIDG6pTTwEcQ7eJTxcWl5LejLXvr7s/t/fr7fi0Ty1puVLalvYzFh8u2mczZHmHPPoYnoP7E4O+zHOYIzwkA5Zg19iPRA04DXkl0wXR0iOc+EE3QcTgfcBrQxkOjDIfBxHni92o88ScDlUiDtmTtHdH0TY3zuuiY+4LnAwmZEI2mmk1LMK5WVm2s8eTL0qZwOw3eb4wrdXCi0/VP3kVUmhuIjregubTB/3Q/b4sKFwPxDY9K0JhhHIUHORKIEhhrLE+f92u8QwWShyBod2DYp0TTOKgH0pc8EfDk3e6w0eF6ordV74ReuKZ7xBJkOLu3zPVVnfRrIT759CS/OA6QF1O4mMYfbWdHBuo1G2UQgkcGIQ91j4jOqQOezF9dfOau9M9etyJ9oWyvaSw22uTQyNpyat1nntOiDXZJC+ni4MDwn+BiFnYHe/bDxk9te7Bjr7Z+ZF12K5iC651b9m73ql2R/neldWVy9iiAEXqNpKCzNkUAapfwsj3ctjcaP7brLLUd3vQ1/SwvCGsV4gpcq9Y+q04i+Vq1am+99TN3Wp89d8Y2Nzet0arbx3c+sv/wR//Oqp098ayWvfPOO/bTn/3EdjobJk3QVoqn7dZH+/b++x/bsy8+ab/1j75kv/pbz9k//L2v2lPPn7KqysiXmZCI2u0P2/bKd2STvXbNvv/tD+z2B0Pbu2v23rvX7P79Tbv20X3r1vOiFSKFRD/9on3w5q796K8/sp+8ccXe/OEvVG+2ty/Ya9/5yMadJX0/Yxsfj+3Dn9UtNV7w95DDqdeMepTeV7/2Vfvdf/Rb9uzlp6zZaIk+8pJ9F+zKz7v21qv37Z03duyjt1i0dsZ2b6ft/g2SCi5bceUle/OVDUsMLtigsWZXf96xWPus1beL9uHb0ieGa7614jxwOhetkvgbGRJVHxRSyM2BDXCIO0tSj0rWqsL88E9kG8mg4dccV9pX7N3Gu3ajcU384oZ4eMDLjx7BM64PBgUfA2j7dveu/XD7J/bWxz+37/7iR3b19j2Xh9MwHoykexBdCBOk3mPJ/bFkkPR3HHJb1ZHt1CSMpzIu+NDRi90gOaECD4PweVe89XcScB+VC49PAuw1eSZ/0S4WLvkM8CyQiZ66MPt/Ul1oZTDLDjONeTbuWG5BynDXvfTDSVghe/zjhaRM73g62PHkl49Bc9i0262bVuvW1dkPxqXjeuYe+mW32rf72x0pIZOTnxAQImNmpsQsH1wV8HB4g997gDZ+zHlYfYeXOJKQ2JiKNgjg6P3e58IhGVFRhLsSFDXwLFyyhlM0KwUqZrfv9yy5LmFZSuja/H47CZyGw/ciICQU0Zh8Xb6AOvC+LSnw222+k8hL73/Ae/DCsT/uWGzSxhu697bd7YjpqX/rfSlmE5oIt3T5pACtcqgkp7d5EBnLEBwUxCv0Oac7HhsmAnoWwnHsuNE7B2LgzV7Z8pFnrBB7Vscly0QuWtIu6PNJoXhNNF8SPhdsT3bYXUJ0xeOaKOtSjtQFGjviC8KR0/sBTPXXY4LEw+Sbj97JtwD4HZ7rDiO23RCttTVuT3gXYz9GuCmz6DD8yX3hJzP4zJ4EywZOKMMNSCm+Usw/CYR1Dv8eBq70T/Wft0FKzYgZJxDOOdXbZ8Ol0AEYGIsyrBYwAnlef8mC+J2M5wFOgQOYeT+8MVs0tiAM9hnWHcz0pnJBcllon37VY9TjkQD6YslBBudqoET+jYGPzRNwGtLjsbEwv58Bd8TKuKX94OahoLLzMvIIBc2EoZH6Y61jdb9uOw0pUPdv2O7Wht26ectu37pld+/ftnp7S0YkiobulaF89Z0P7PXvval7ZHipuiRABPfQwUHt+a1xSwQNSmwqLqMzJqNYymE5KUmYKk2MCvE+lc2a+G0pxrcaI7u23bSNTtQasby11M09oW0oRQyjAqOZdmDIolxiQJDkEWOEme3ACZJxgzKY3ZJCr3Yi3zvdjjvAmcXHmCcyYRiR0SFcMFPP7H88k7NCsWyVUslKWb0vmVXbhCccU/2WjYVrHLbgIy0aTstC4B2jSGCkYfBmZBA6Tau+4Bsjm/pgYKdlKGB4s1QBHFFHxgNOg2RGxhFOCB1xcKmDpQp+r8CdJTqXFY8g0oN68hwz9zhqWAPN7FdbQgyDs9uoWb3R8MSE5UrZHSm0e2e/6rPlODVoB44e6IwZ+3he42AooxZcCU8cOA9YGqBXy5hpW1S6DEs6cEy0PPqBiIvAUB3IYmt1ej6jhKMIj5PrVnoYZwbLJngX13E6ON1L/rLdob9AQBuJAmDJDOtgTWWPS8tO4lHRkRui6mc3YsOD56QAk9guSIJ4CG7MQTt6bjSSYRWR4Se8jiHeKeC9XjbfNa6GkiwsfzkKvJdPKeHpqJ06tWp7+zu2U2U5qAxGPZ+JpO10X5922qq9c9aoLQjvKdGw2qqDGXGUelXMS5wG3s71ofA9IGqLc07bGK+T+qoMogf4JD8CEWS8F/wzHkKHgYPKInM/51iLzu5FHfXHZq9jTXVLrROx+82uNaTgYfgTbp1sNN1xMCLiZWnFlzMEdZ2UeQJQ74T4PkZzRPUK8+wcRjUENO0RE2oLDkCWISRHMmVSGmcz+PDIBRxn9H/YnglgQOAoEnG6vDl0JowsXd23wcqqO16m6+zv0/gfQcsYhFP8HlKQNqNulT6t58LtvAMDN6g7CkSMaAS9B2M/mBlV2/zAiA/OcSvRP/OM9xCQevGa5JhwzPtYzrXbalrN0qLRdRt2Tlu2/4ydi71klzKXLSH+wja+KfEfygWn4JBZ/fBwnLLsNC6eoPqz1HUasD8CO4QoJaImqOsEP/oYq+PYxUYYkPyuBedPAsK/5oHK8/EnY8/fRR1Ex1ICNMzZzjiggfC9lALeGMNEw7373jv23nvv2be+9fc8kujuXcmfRt3u3rtrr73+ivfHzs6e7nnf7m/es53ePdHyLb0uZT//6QfCQcw+/0XphAXpA6k9ixerot+63bl/1y499aRvkvL6Kz+3puj7zBPLxtaff/Wdv7ad7X13Gr7w+Uu2uKZ6JfatN2hIRhTs5od1+9lPPhQfjdjSUsF3byGqoNFo2bu/+MA60msGnaR98N5129rCTYijVPrPIG69WtKuvnvNbnx80/7kD79tm3c27LnnL1kpv2bv/mTL3n3nuhUXE+LlKfvxD9615kba3n7rmt6xJd11ZI1Rzr7zne9bZyBd1vbs5u0N+w//0/fs+9/9qaQXuw7J8O7fdf4fAvwWWwIXAedDXTAhusknY1a363az/3NrjxvqaWhE/2NPYj/IJmKJO4fbALrW1bmeEEd+IhZFURrnwyOgMni5+nsguZIgj89x2kfO7Fb3bGtvS7y6Yy3JGKIJ33//PXv77V94Xgt2JEJOX/nwA8fzYDDhc4gQlRFtdcQw4gQbynibWdtMVdy4myj5jwqzz530rM+IwSD0GR48/fgwtqoU3VuNIJLAwytm4Au5z9nlzNP2lfwXbC0RJOd6FCC5F/t2S5t2xXYoBL4oBvJs+pJ9LvOcPZW6MKl3WPPj7/a1QwfM4Xj7DownPsPvE2CWpSdCof+Tiag1pdkNsKo/IXhCNoS1BpQKmpylVsF7qUtAvLPv4I7jdT8APReVIcUa0LHa+nAIjPYNKQabnbG1ZYhuysjsaoDu9oe2I8aSGJ6x6kcju3tLRDxA4KP0PKAODwMEFW2YCHufkRvHrZQ4a4vJyzq1bDdrTdFSoNiS8Tt0Zs3SMDS2lMboGth2/x271f7AnkidtefSz9jnsy/a2dT8PBuPCpdSTziNvZB+1p5JPTk5ewhi+Z5c5XLl85aOysidnPubgp4U200x+VYvb6vpF+xzC1+3Ly59zV5a/IpdzL9oq6ln7LnyL9vZ3Eu2lnnezuhzWfflYpdUvycsG7lgjU7a9tvsK160W9Vdj1zAGeFb4EzwiyD/NHASDjg/kmKkbrWUlAmUo54r6vMBJSSWzkpwk9AuYMvUkfFBWa6Y6L5A2T8OnnRRdIOXeRqC+j28jdwX3Bt8xzESngv/piHgLYfnCOGMsibXZxgD3AazUajEh/chWKvtfWtJOOsGKZl4+CV8EBQOerMUDhISBlFVwbtQ9ggpZxwBrqDpIEIrPPdYoEfG4gWEqj+ys+FvC+AVzPgLf+Do0wIlYIwVCgUZmKGTWziVUieNzNoS2qxr39ze8iz3zNL3ek1r9qtOgyQ6VPfaxr0Nu3blpu3vVd0QxYDkwDhxPq7+QkmPyuireoTNWEqL+nCyBIMcBOQA8HB1yYWuytiuNuz2VtUTzm1s3Le7W7t2e69jja6eFT2lZZBTZ3qY70Q68JsyWPdJEj43rHUD7UTBZAkGhjXRFBjfRDu4E0F/vX7XoxWY+QYnnulb13kedwrlY8STdBHDv5SX4R+X4ZBftFx5wTLZvOV0T0bjDT7NGlWeoT6OJJWX03M54ZrdBHCQDDHO1F7qguODdfgAa/75o94DGdeUxxIyDHIgk9F7ZIjhRIAmaCdbI+JwYNkFs+84IxhjbKXJOzkf6TU8IqtaVV+2WRrEMo2EZYtlp4G0lP9GvWHbOzvqbxx2ODvinmCxUim702NH9FCVgbO/L4Vva9P2d7at16qr7/c8coGICBwAbSnP7Y5+g4sUzo/EwayRGzpeN9bTx1S/ku/AQA4Dd5CizbNFnN7vRr5whAEA/0hF+vZy/hl7Sbz+86XP2VOZJ50H+JjgCecJwb0qzPGLc2EWwnKfTJ6xF3LP2fPlL+jz+cnVKaAcon98icJxfhAMQ/FE8arlfMG+/NxXbWm0aIu1inNKFWAJjReWxyQyJVsdX7CF5lO2V0vbnc7Quuo7jF4PhVedDgHalNE+JFJU457+O3AYTN3HuGKs6VmWG7jzzfE15SwQ8J3aJ9QHarwbqDiduQ/HQUdlnM0W7UKmIn4qY4LJKZUdazZ9icJYNDAsFg+WPwSGscb/3EPXNG7inY7jhWUAbGHINfrb66L+5AjriLMtoXsTwkdQN9rLu4Lr8I+U6k6EwJA6TLUNYLkA/eMOmBB0L5EcRBYMVAe9cHLhEAKDnrD4oF0ATgO6wiMJoKtJmc5D/H6dY+xQNr8Zz9AZbZ+0i++AL1PQ4WvMZ+ocAriETtBba3p5K5YU/yzZbjMldX/VlsbP2tPSYcrxBVtJrdhvFb9h55Lrdrn8sqV8CYLehWJOObOHAKdawP+Ed5I+6V3AUnzRvl76qq1mztivFb4uHUl4p20C+urp7JP2YvHzbq88p3HyiWBSh3XZOr9S/JrKfMpe0jhLJrJeb+RIgFfVX7eCN3Ra9OPtrQ376+9//yC3CjPz16/fsLpkQ781sjPr56yYKge8R3xtdX1ZOlXflsWjY6O4JzPPZFNWXshKZydyTfiPZKRSxOze7Xv21MVnbHu7Kn64Z5//8rP2wpfO26XLl21vT3pIq2F58fgvfvUFW76II2tDlql44jBnH32wYcVS0b7yq8/bCy89aSvLy1Ys5Oz+nXu2urIqfp5QfXp2f2PTzpxZsXbzlvQbHJRsU6t27WxZZXHBrrx3zba29+38xdPuqL525ZadPr1sn/vKBbtw+ZRoCp6puqrcknhvTHbH7kbNZUs02bJCeWSLSyX7/vdetZTw9rkvnrdeck/2QtciKg8I7AbRnw7XHUWHUfQl0aRDBNq8Zz27JT205XhyR7jqi0ys92u20d2wzd62+PrYj0vJp+xy8gm7mHvCzuYviefrvHgUJU47EXw78W5VYw++EeoXh8BoOBMXHUs3L/RSdiq17Dv8QAtE33388cf2zjtv23sfvGc//dlPRQd7GnaShXoOdVdD0KL1ZtvK+YjlMzEpkISve9lHIFSaQ+X+YQDScBrw3EkQIDZQxDk+HYj5aQBno+pYxMZk0HxW4M6D/JIEa8/X+057lcKqn2A/OA7wMC1mClYS4fkgekQALxgmrbYUlHTM1hZT1mBv3T54m9z0GBAYynqQMDkEBUYRfSAFzmsKcfhxvHDawd+JoGd8PR2CeCLkHgpCRWycs/TwnC3YZVuPiUnHMODXRD9LVk6dt89d+IL9ypPftLOFF3UuLQMWGn28xoc0hgKAEAnwOrJar2N3Gg0rxc/ak4XnrRh7yuJ2RsJy2Xa7EfuwxrYpUtr1ziNOBB2uKPkxliKr/k0VxDwP1+I9NiA4dDzOMh2EbjK/bDd3bllNSiT1+qyBMc9MZHRc0LGuMXbOysk1W0uvBUqMxh00HRNzzkiYklukEq/Y2dRZW0mesqcKL9iL5a9J8D6vZz5np9IvWyn6rMbSuiXGZzSW0lZXP/QxYqC9yXsfBryTPz2Edy1QTh6C+75Qy+TaUj4uxT0mQ4xZvhPwrb6Irq97noODCJWp2vm6SgmDQQvv/QxAFygs1G0mRAgXgNONaJFZgNkxxfUHQXh/2H7+5gK4gKaow9FXHAG2k2oNOxJAgXHkyv80/1QZ8D62qvU1yQ8D3vcJ4XHH9d8WEFE27DSlNORcsf5MwGkABT7qhjMKTL/XtkwqbmW26SuULZvPilXLEFEHlorB+kM3ECFk1ePZF1+23/vP/qm98OKLgbKjaySFwmhlPX2H9cruIO5YcxAxsvpjWPb8PM6Ige/AQIh8MPvIbFPX9vb3pSw2pKwMfEaaWaFobsFWT5+ztbVVKXbM/ksxV/3hDTyD0pGRAYVRCMGx5IDEfiiWvh5c42U4CgyXrNrITDnrOQnzhVSdXLlP1+FiKFEsS8ARwiwgSjhGelHvzqdxVGRkUBekSJbcacAsPo4BtjJECaIeDdWbmX6oymdbdeSoo94Nr2Q7QwxUogZcAVNbwDGz+uQGYWaaWX0UbBI7Um6xXLEcs8sau7QPeifbd7Mf9QSRZRl5npBKwA5EtI86l4oFj3TwyA61CfzT/lhEulKvafvVqt27v2kbmzu2u191OsuUl6wkBRxDnO0O79+/b91eV/3f91m2WjOIKGCXBHETj05oCWdbW1tWr9X8PmgHsQfecd7QF9lk1JcZBA6EINKEtgPQY2hQYJQ5DNW/KoQIEp9N1XX4AriaBfJm0C43jimHl88AdaLdbnRNGY5HAF7Qb1k8rTE3d/kPBvnY2G2D6JIlGRH05c72ViAH9Xyms2GepyS7Jl2iYqVEWQb8mkWa5yzWKThrJnL0ANQeN6D4U58O0dccF+DkaDvcIYseKF2KPd6ncYFcdGNWB0kVcUIk1Odk4p+dsY+rmUmqq+/ustIXlgzEq/sWUf+MywvCp+hxUp73y0mH3ptQvYRVj1Ig3wJAn4bPU0+vm+7nuzsWieJRG8apwMgOlw5wgI2Y8OmJIT0s/vBaQvUmpodxdaT98JNqx4b5SmC4TwHOhIQQPxQtaaD4+/y8Ph3Pqg/3sNSVI6BFvW+q/BjGmfDu2ypP2jQL1CEmvHvEwpzrALIU5x/0sk2UVzVrycFFO5V8ydaG5y0fLVoulfdxc2BTqKzg+6RMynbnwdGDXULUccF3x73axq3e03q38DdOFi3S3hWGg4gnjs8EVCfwFtIs+OG3O8BEU/wmf1sIjFF34Og8vOlHb/7Q7ty9Y2un1qzVbVlS7b93966M/R3xll07e/a84+zOndu2ubVp6XJE8mXD8mpzAhpUvzKueoOUpaNrwuMFy4xO26hXVDnbtn7+nPTVtiWzaUtlUuJhY/vgykd2+sJp2TpNX+Z1emVNfAk7Mhifo/7YmnV26Yl7fhhm/OmHvMq4eeeGj/90qmjVat82NzZtdWXBl/pFxC/hw81qyxYWCvb7//nft9/5x9+wymLZbt3ZkHzSOJesyZXI3ZO27Y2q5fI5y4pf12p1y0kOp6XHXvvojp07d8GSnb7V7w/srt5/9uxZ9ab6Tl3dx9PNONDYBTfBhHjQ1+DVtxMVrXkuMAFOmnIqK7swbbvDTauPWrYvPru1e9eq/T37uPtz2+h/HPBlHjk4BuIhlCsa5Lcuj1mypwMblFMj6dIxEjnHiYCMii3qmbAuAmhhcXHRnnziCcsJl0Pp7uza05CsxPGdV/uhlQ+vXrG333nHrl275teZFAhBPF6CPCuhrwMllLX0rAOeeo8Dg4y/BwGV8ygDF/0nA/d9Vkoi5WAMl5LL9nTpc5aNqdHhoJ4BXvlJXxvzpF6L6iDWs+5P6h+wgcMyj78XnO119uzdvfdkqAbrKOfBLD7C37SFPUCzUnYKWbbXilqTGfouOPRbHgkoLzj0Q4xMHe77j0q7CG44gOOF8kwoX72M2Xt0LiIFdCBiG2oguGLxCICzZyWxaKuJ0zK8l+2J7NO2GD9lF1PP2fnEJatt1J3AX3jiBRn3a7bZ7Mugb7tXLaxB2C6UPOjAvyN4Jt/94G/qd0eGKutjU7FVKyTPC79S6FSXBdHQ5xa+ZGezn7dK4rLl7RkJzifsfituNxtNKZdx25fQqkupYAa+O+jJ8BpYq69+1YhN6e+TQkTKFrPEbEf36CBlLluyBdZX8e75ZP+JAby1Re9vi5mxFOHJ/Eu2njljCQTiFKCcjUVTQ8LzBKFDgYN7cSZwnM6ds7O5C8Lzmr1Q+aqtpV+UoFqxew0MeJKswYZxHjyYfxwChKlDiohv5fUQuhOvluIsPTIlpTKPE0pjqdZzg+YYqKzY6dM23t22MbkMZsCXK0ihG0nQPS64IBfOov1gRjgExvqDupBZGvRtIc1/B/eHT32yzs+X8rYoYyolwTwPvK5SoMei+U+67OJR4UA5+zsC3xJV7Y0cy2+gkaCx7sks1QfTAD9hG8OItAdw9UkAZY3Ij30ZjPfu3bfd3R0rFvK2srRsayurtrBUsk5MPAvDvwmvwYGgeo6SUnIKrnCj/EAHGNAooBjcGJOJcc+6Y8mPfNETJA7E0Xp6F+Gq7WhgyOIQYgkCSfsw3hlTUAMG2YoUuItrS7a8ULGzhZhdKIxtXUpXRkYGkREkYkT59q299CjvhaQxaDH8CW8FP0kZt+QpIDICQ0ACVQa8DH7JIY5gBhIDRzIVI14HeQQom8gWd2zoenyC/6bKDnJEjHxHCWbGhlIQfYJD/D8IUe3rGFitWlNdWl7WSPw6qbqyvCLIc6C6SbZWpChm0yn/XijkLFOUYS3DKxkZ+Mw/0Q5EGwyTBWvV920gnkCEBe0kGqArHsI7UzJUCirLt/hSPfpS8Dpj8cKRDPxUwuml1azJsN/zCI+RrpPvIK13E0nCrFkmLX4qZa4nY7db2/LkgE9cfMJzDWSk+IM/iS8pfMEyAn6nVO8u+MDQ02+WZLFcAVyCc5hfUn1Gf5MAcSiFGucCfeXGsvompF6fKZ0yYuKDjsqN2UBt91la7uVzDqAfudEkY5975rFk6IHdJiIksZw3ZlSpiN7pyxqIQDppXDE5NZT+Elf/5LLuOGJnCcYTuCeyxJNnJgIHSVJlrafO2NnREzbcq9i1jhRmN7MPWu5/cdHIaKCypewzHmadBoDPaFOv0LkiCNqLsYuhGHxiBLvxoro5jqfakpdBllWdbjX37XabRJgD67SG1tvaknIkGiiV3SkRGpUcJ+Ji8p5wW0mcDrP3Uj/aF34HmG1Xwe408LHvEBiSUdFgAhoSPY2d9xEhcHgQkaGTNlI/HqEHyahoR2MQuTGFHwB5F/N+4fxh/agqePZoA/3G4Kf+044Bnk3iHNU5+IDT4hzgvjg0BA3PwRc8A12xJgPrI43FdjdtpyKXbVX6XlmG7ukMToOCxfU3u9zmscH7PKgHvI3quNWgc2wRGyfST3UJDP357fmkcIxsVTxO06TkW3zYsEg/2IWl3x3Yzesf25742M7Ojn3/+6/YSy993v7Z//L37bd/67ftN37zN5z3MhsNH/3hG2/Yv/23/x/70z/9U+chiws5tSjQg1hmcfmlZ31G/3/4N9+2v/gPb9u//r//ub31xsfW2u9bp9kRr83a8tqi7Wzv2Pf+4of2p//jD+z2zZv29V/+kgz2tM5v26vf+4ltXx+K/ooqFDoYeRTDe+99ZH/y79+wP/ujV4wotUIl73RLiP23//QV+/5f/cAnVtMFjR+MdY3lbls6e7Vp6+vL0rNrdvZiySqlgl2/etOKxUXJxpy9+4tr9pd//BP7yevv2oWLp21tfcln/l97/Qf2Z//xFXvjjR/L0H7S9rfG9qNXr9ja2in7+7/7Lbtx47Zt3m2K/2rMTWgttDMeBNzr98d6Vh/fsN3hXduKXbO9yC9kQ11VnbatmCatbkJ68VG9Cx7PMfkReAt0uANh8u6Y+LA7XL1Ox/VpaA178uL5U/bsc8/bmTNnbEEyHr65LfwTnXFv464VF0ruSGHZyhs/eN0+vnJVeoi0iP/T/+2f/0FCheAZZx9hiBuv8lxPsSpx0mAN4dGiEh6O2McB1k3frjVESBkZoEsT5WK2/rxz8nUKZusBUzn+LKC2M5MghurbakloeXZt75jwmAM6PYh0pDTtWTo+cI8cJ0MimwXOT9eJ2xO+vy6457uMRX3hd8iIHgZEGhxppx5ypooHScLGhZ/6P7hnHpJorsrwa8fvIQIjxrppMSW83PPbpnceaTdhNkO719qznX7L1nPnfcZe7NPSEvaRXsTefeddV3wg6riEWCzK1lkpGXw1sXRVX9WQiNdnxPakNLV0YigD+p6YW9sdAxmr9sQg/W0RXxoRkbJ8H6VtWLQzxZdtLXPBCvGy1IeExgBGbtpS0azl4xVbTKzqc1nnmK1Ys0xs2TbxduvZ6Khgd1njrecGMkBHo5wtp9dVbxkRopEY650fA1DWMM7IJs4aukcBH4+MXSmx9XhN/ThyoQqePxEIP4PNDYtVFiwqxcNPyaCI25qdyjxrubiEqdp2rHydY89zjKuT2s0zoeLEZzqe9lwkMeE6FxfzjlY0hu9Yq9uwVI51tjwl9vhAfqNSoe0WWeRVL6e9Q+VoFnz8MGPGp2g12ONZRokMg3kki9LW++iKJ0qMykDzc/qjDU7HUtJYyhDLHc3WHcJYRhX9Gu7iQb38T3X00SSjg+2UQkcbZXtGefVnNB9kU54GDFtZAW7Ie5bsCfDmEUqj7nceFdZF41LWyWSXiokCJMGA48H5nHCAm3dj+571OxEJ0zNeRmvnlviDFIwCO0oETqIBmdgzMhyYwRP4LHyvqd+qi+6h/RgEHOQ/4JN74uy8MIFjuyqwWwNrRaU862YZY3UvH0eUlyd6GrXrFs8vHOBodlcFDIfOxlV/T2rh9EHbuWfurgqE8bGbgCeqPaoUDsjPoOcSufLB+xxUN5JFUk/PejwFePM7apcn8wNfc2dHVS2Vwa4TPvuke8N6AijMyCx4VFO0XK/u696Gb3/Y7vTVQwNrje9brb0XzFTr2Tsfb9sr337LfvLDn6tLh1ZmD3Lxb7YT9CgA0RaZ7UXBxo7vhPqnZLz2MTalaGUGVekhlToAAP/0SURBVOskwavqozHQGgiXUjbAT2MgfWbUlTGWt9Ul8b6cDPzIUAZw3LdbTEVUI5XTkcHOcpi07ktq/CUGLRuwRSItkXxkBp4MBhjE7DpAZENzSF2SlhOaiC6AflJSCuHhOF+GMvZxdozEi2WaWV7vjqve0VTBw8FZO5yQkVXryiiPk/0/6/Kt3665wdjX+wLjTe3p1l05p8/Ytg/aJsog0qv7ntlEH2H7pFRPluaQp8PdL8Ivs/HJYctIzjhOl4PxonapkjbQuxhnJGJsqb/Y4tDDQ0VXafECnDTstkAUSaPVdYMe3AzVPmQlsze+44HkVa/dkIIqRUzjoqg+5CjkMu406Yp/RGu3ZXQWLb+w5iGkGB15nEDZnIf0koeFaAnGDcsOUKKpPyMbQ5nlJfzO6f6+cDuUrtTTmGr2RjKYAgdkMqW2iNzZ4jKSrUgdCJw4AY1KwrE3u3p1lFkMxub02JgAtMd+7nrIlzYhA/nO2OHzUP3A0dYKdAZ2XJnhcQ4+3lSXuPAFHUzNdB2C+gUHiNo0SogGdM+tO3d9Oce5c2esmBQNdqvCXUVGMTvUgBf0W/F9fRLOP46UpVcsWTUSyE50Mw/1ZwwJbxISE2N98kpADSHawGeQ4asT3oKcCpwFAf4BTwIIj9dv3z1A90wDkagplU9ZefXBQipuC3p3WjSHzDGeeRTgPaI1D80X3brRTR+pLUf0PgF0jOxxkCzBUMfACh0gVD18hPJiLCdM59QPgfEbAsvZPIpC9ScPBG0LypXetb+vkSv+W1C/JA95L/iIa/xxP/kEwvL4wDHI0g+iLXA20AZ3wKCnTgCHAFtnEm3wwCUI4n+UMwQXk+d9UkmfkOMNyZ1up2zl4ZOWamatMqpI9j0nQ2pRup7oQ4fT5VT5jjfkL6H3ieN9eQxE4zhHfUJDAA1QXFgivJ5IokhPOmSqrEoHDpLwAMiMz53jxGQpaniee/QpatN39cHedYsW1g53VeA6tOhlBfc7XYonYjMkNK64jnNOL/Y187/4xdu2t1ezRkPjTjzuxRdfdKfkvbv3PIqLhK7nzp2zxYUFn5VeXl6yCxfO2TPPX7TzF8vS5yT3hZOIZEN5acGWy6vGdo8sA6qUK3b2wqqVFop6vmynLxRkkA5kkFY0BtJWFD/7pS89a2tPxSxXlLa5dFq8rWDLa9IdYrtizZLXmaSeXdc4KVtOY/Ps2XV7/sWnbO1CxlbWxJdGMSsvLtjZ02fs8uVLtno6be3hhk8ExCI5q+TP2hnVIVNpqC8HVims2Mryqi2uJy2/xC41BfHLrNq0YuefzVo0t2eLuiefydmS6nzx/Dl76Usva5hIb81H7ckXC7a4FrczK5esskhEOo594U7jAqSzZHsWPBGo+C/X+R7YyuI7MY0L4S+VqFsmUrdkMSY922yv3bL91kg27Yr6OqBjlnNiEzkNzkIw/CyG07V+z8b5FY2VgHaAgH4O6+W7MwgXqVzFI/eW1Mc4yHGYE3GIvGEp3fmz5z1CjVxBJM38+Po1i/0f/y+//wdOiDo8pJABPKfRgBPgAwYMQzMYng8D3TXD0D4NkDQpGi1bJX1OAkNGIExuCkEB8M7J1ymYx1iPPxsAtyKgPRGiFDuEoyvqJ94flN2T4tMe78vwDIRI2IEnoPkIcAsGT3gv/YMjwUMGH+H5oA5zGs6zMNVm05mWfz+hPAj1EE8z5el8tE279B0vt+o3H1Rf/mYqPZCAicvAr8RPq9+ET/2hADK7lpKAWV0VwyH0VNfyiYLPDr+z854VpJw0JcD3OyPLxs6pGkUxoSVbSJy3jD4LiVNSBMq6LgU2XrHOMGb3pOTlE2etMlywUmLdFvMX1Cd5d0qECkxQR2pBIrGUz5RDU5XksgxdKYUxCZnkuspfsbSM3YXUaavoKOp3Xgx+LMP/EzkOhBfW05KIM56d2VbnIdAUk7g93LVYQgqvC72gHY8NGFsTxwHGLvvM9wYxO519yR0pGv3H+g9ASRl3REdS4nyLvkeAkBZwFhUJIY0KX/24pQdZGwqPu/09V6y4J9gZIMDRNHgboc22DDKUODE2Ts1rO3zJ8SKljE+UtVhfirkEXYy9zWeAd0EHvTu3LZKTcSvjyPMGzODA1/7LAmF7My94CtgOkTLcyKc8f1p0pu8sEWILRRw0lMtV/uA/KOBuQPuYnHqX+mckY82jHWQIHAH4loTSQQJEANyoT9RYL88BOufdMmZMxhSYaQt/6diiBPwFvS5ifSntfRk0CdEhCWIB3zpxynHg9ZKxNxYOcaCiiPiWjDgOdN9jOw4EOE0wXg/K+1t2HLCTgUr0a0dAuD3RcaA61m+9Z9nVi5M6zeN/MpqlgA+FH99+khnZqX5FqUOxxSnQarbEDzUuEsEscjKbt+6gbTutazaMkgtAvLHXtbsf37cP37rpkQen1tdsbW3NDT5mujtSrjF44zL+UVxHGOeiwZTM+J7JGNK1/KhuNfEydZQ43UgySvWQceu7G2i4kf+AnREWpfxnkrhVhyYq0fNSamS8N8UXiFpga0m2J4TtJ/S+XiTtBiwzPem4KFpGL/2UHAZjradxTj0z0WD5AYY94eYYpMy+ExWQYv87p/8gtJ53J9S/vlWj6C3S3DZh0h0HJFcbqk8xRolcSOUkB2SUJNMp0bQwr/6IS1aQrDBwVDCL2pNSGTiemdWGDoheQOlryZgmhxAyKC25zQz9QHKnjQGoPzck+02P0BirH5FTjFmiDeKsW1W9GCM8zzINnk9GJSMx8GNkpE+48zsthZT8AxgpfdEW0QdECOD4JfoCxa26u23x5oYlSqdkHOc9USYRJcsrK7Ips+6MatV2hUOcIhGPLID+WH4yVt9AU6OI3qe+Z4kGs/w9tYOdIQhPVUWNXRg8uaUsZvb+ZjcpDIZpHpeQAU7bxplFEQby5fAa331WmDHS2BE/U5/Qd5N7GE/6z/2VDuJH0Blbifm4nyrrANSfEWhX95yYzgleQQ4E9T/tYIZ8Vwbr7du3ZWAQHaP+GXasnz+lcuAvh++Bz6Q0BnBY2yjvkw5sPyjx6Y4pZquH6h+frEH5mgIMbQxqn9HH+BWgE0/PjIfg96q95BkYxwInBGP94NBz7HiSVTkF0URR8iKntkclf038fba8uYBeJr7BwbaF7gSYPIfONk+/RRb6c+RQ0HjwqAA9w/s4oBtfUkA/6Hs/GU6QHYJvP6lrQyIj1JbwWXhl6t6eDTIpGxSzQs4hPyRPAkspBuJpGnTB/ZzXLZ73RHSJDjJiKa2XGeAJ8LYI7/G+DGXR/oOWw0Z8QkzjSXRNa4V8q0sPJFI3Oz4lulm1rElvG6/aQlt1Si1Kvi+qv9U/3o6jctdB/NDQ+VPi8TgDZq/PwrTjILzXP4P+AP0nOQ5COHAcTLbJ003+6ZEZ+qXa6rfGwf4Ni+K0zoifc4Vy4CNeHj95RnjUd5eLLFEbRqwjHHWbmx5p8PZ7V+yvvvdde/31H3i+AJZVgf9iseCy5amnnvKIJ/TxS08/LQP7glXOqx/LNUun2r4zDvTcH2vcpoYy5vN26nReBnzGnnx60XKL4u7pti2viUbTJFpt6rvKXs/Z2nkZ52eS1hjcsUiyb0urOVs8lbZYrmOdPo4DHMlDy5WTtnImL2M/bivnUlZYVj8na5YqDGz1jAz59YStnE5YeSVi3dGWZJrGNQgY9iyb6lt+NW7t/o7a3bRMPmIFDbPm4K5kWMcqK2mrLEesXBJ/jG5bo7dtC8tZnUtYZTVmlTXRW3rfeq3rls43bJDc0ztqVl5KS77uW7u377KZ6Fd0giM5PwDqofEfg9focyS5ENiaQoXkfSKucaO+TjOOpZdBH/2+7h8uWTmxqL4OdBXfZUYXj0dFTkDPRTvb6mfpYnkiLCQnJpcC3ST4xYRHTDLZJ58TuWDiTXVMSVbiJGDpML8vP/GMRx4yocEYTKaTuidpsX/1X/+zP/CSHgGcAP3lR4EC8Z7AkJwpPQAIhZhlZo8DxxkhIY0RKQmn7GzuGRl6EnoHqJoG1WzmtTw7XV7we/JjCsL7wiOGkiMFFoKMJiRANEingXuAsK073S37sP5zGZiBVzqA4B5w+kkhfM9JENR38mMG/DRCEYYiZcI1P2cuh/XxZykDA8TxRx8fSnIvX4QeF1EhREdS1k4GegVGFpTPJ0daishYjL0qvlxIFN2Iv3H9Y7uuY3V1zfeFhulxL0SOIkiW5aX0GUuNly0bWdP3i1ZJrMugX7FKXEdq2crJJTEzGfoyeEspogUWLRmp2KKM/OX4khv5CUIvUTzm0EtYPxdeHKpDUvcW4gXLi5Hn9HxZAqeYXHCjOicllpmMoQwuDJXHdRwAIxkXGEuP6zgYNquWyi7I0JAiO6wFzGAK1/OA6zhH+D88MDSHU46DhhSzm7WGrSSfknKTnzv2Q2A2FaXhUR0HIYT1JNojF8lYdpQKwoFFacVYSQq+hIcYXDCuj4LXGZpkLRuz+jA//UGr0zD7OwSMZ64xc3QSDFtNjwzwCAApZqKEA7y64SNBPJQxH5MydBzfKl3KI/fhYORZau0Ab2CWSAqoL0EIzwsiWDTMjEoJDA3mEMb1msapxMgkAsIBOuVdOCp4jzszOa9D9Ru3ZABNHA2e50N1wskQldEAsAY3m5Axkj0V9LGeaW/fcgdAsiDlWuCOAzcKAqPCD41/jHB2E4Dm4Q+eRFCC0R0W40d3HHh5auuwfVje37rjYLIFJTOh04CQhb5jUqBDJ0cII+Gxdftty56+7NfngvDEDhQeQjvnveANY5816h6uLprAoCUhXUI43xeedkfXXaEnER5Z+Hc36tZvxuxLX/iqnT9/wWcKmAnC8CZTP04CjNRxEgNV9VJfRCWvmJHHCMyOmlaPltxRww4LZF8GNwMSdak+8VFPBkHSjcpiToaujPu4DGDpODJGY7ZR73tUAkqHLHqnGWmh1ovozaLd6JhFETKoZdSStC/W3Vf7B9aKsCwhZpm4lB/hQaUK8V2n2b6McbadSyfFl8QPopIp5GxAofeEjKJNjD72P4eOx5kFi8vgctoZaCypvFS+LKM844pQXM+wywf1ZQZfSHBnCMsP4tCYjE0kGjTfbjWklHXEP0WX3ItzJTb0+jSHOoR3D51XXeID9ZXaBC0wi0/72K2BXSWIRuB9GPYkJ8xNxl2npf7q6jnJOh/vqj/3sNTEOjUvDyODpRI4Eeoa561GzbfRzJRXLSE6JukjOzPk2PFFtNCs70/GS96fd6cLfBBHq/qVxJGZQlmfGnPIZ9Wvg7GI80XGdL68IMOg6DknwImH9Tu+jzoH4v26+l1jO61xODWWAO7F+cEYGbZ2xc8wrKbugT/rQ+zO64zOxK4LOJTgY8dBdCGDib4ZJ9InRBsIpNiORTcWD4xMHMEsGyGJGy+7vJY1EoEO8mdU1tH3xAbS3dR+Zu2Q/+lxXrpE2bptjeXutooUn9dYCvWOA1D9Y9C2aCJcChBEtxx3Gvi9OGfhbaIDnvGIBNFaePjzfNd7PC8AO12IxliiMMv35wL4hJcTNYrDAAf1lBxBts3qiFTT9TiMdNHuEANn6l1BMxhPzNp3PRdBOGsfAnyMmVNKHsIPJ21HV4qMI5bcqtogp74jImYKnP+JTkfpo04RvsVVJ6IEMK5C58e044DcB55wEUeFxnz4zlmgvSzXAC8d3VfX7/GgKBkoI2pYtlLsvJWip3wpAhpForUl+S99K1PSu+gP3qv2zpaPkY8hz64/qtcR4Napw5/EPpg4Px0oj7Khbz8h7IlnTjsOjoH4DDhjpxPHrR/QHOUIVegiovFR9b5HCkXTJb2DugXvYuw5f5KOTlQamfJJdHfj5i27ceOm3bx91+7cvuO5C3Z2tuy73/ueJ0b83X/wO/bM00/b+ql1O3PmrJXZ/Uc81ZduqW9wXkYSEWuPd2TQ39c4k5wCZwK9zXpjlvy1NYZ6kl8ypGPie9LohhEmKWWYm4xaafFjfY+l1FeJrvhuXSqPZJvGdN+aKrclnq1PaJg2SDaOItJZVOY41lIZdR04cHX/kO16dW5Utd6wKqNXn4xxQGgYqi+6rQ0bpXDw9nVdz0j+9cZ1vbdpnV5DteGoWaex4deHwnG7r7L0nq7Kaw/2nDd0WvesX78vOccyNNHYYN+6A9VFuorjnHGh+joNT3r6COAE0fkR8stH0CH4+BB/Gfg41u9RWuNFNk6sKP4b4NejBAQnOg4Ekf1rNpbeMMotiqym7WFom+9Ec4o3SWZGpGsjC8LInpDOcHqXyxV79plnrbKweOBY8OUqTHj53Y8AIZObB76uMOjiyZmHwaPedxwCY/jwIPz8XnvX3t0VssSUHqdonj8EyguUi1ngvtAJ4M+oExP5JY17Md6pJCNAeM/0/TkJt/O51YPOByjGy/qUEL5j/jG56UGA0SSiwPvsQmgaqOORaIOj4DMatSos4CFOg5OB4VMfbtuV1jtW7RP6LwEhxcOVJBiUE3oA0F8xUbIXFj9vS8kn7XT2WbtYuGwLMuAXUgtWTpQ9QoAQ+EREhqiM+TUZQwsyitbTZ+1y+TlbTq9aMr+iAcgs4oS5PARoPkfAtA8FP1EQvpZfwwgTXLrm3wkkYylbTp4SA8zajzaui5nO9ONcgJ0c/wuuBMInEy/ak4WX3GkQXvubBJgcxtdCYsGezn1BQv5p22jG7Y5nImddrww4on2gN//Td/0Ozs1XMLn300BsRbTSlFEhwXUMoE14omvFxwHlkmtjFCLH31EcHmL98DwKI7ueEHniA3AKMKTgshjUx4B6TI1TynSlFgW5f5wegrcG/JxERW/vvG83Wjf9d6q0IiVOBoYM7ANQWwnxm36Hw9TvqPqOcHISCarhwcnHAML8g50bPl2ffaag9g1lUPq+9KrfPCAsf5pPzQUMa0EQwn0UxjKCmFnHcPeETqKB7Z1tXzu/v7dt1eqOXg2HgQeyPj9nxdWsLZ4puMMAnGFo9kRnGLCsxWfmlLwj5BVg1pvt9NpDlcBvKS0pssSjlAvVhPrzfu5rMWMixXuktnZGUWvKkh6lihaV4cpMOcojzqMmjg7JW3oK+UCoeE+GUl+0SbnMWrOmn2SO0A596zPt6aylcMBArwLfBWAgRUbdjtLeH4jCZcDm0gkr5LOWyeVkyGVtJOO6LlzUZNwN42qjFD+UeRqQ0nhhR4OhlEJyHRAFUK9Wba+q762GbutLaQ5mTEYqn2UPLI/ACYJ8I5kXLgSSlGEIs5QCoz6WLVq707WG3oszBOcOyvcwkfUZ0kwiagtSrlbEI5CFXZWdJhrQ0RzkUXD8yDglKVkuwfaHLeuoLihmroBJ1pHsCyf5IuHp6gPWITPrk8uX1H9J6+zcVd3GrrzfuXPHkx+Sp6LbbloxJ1mnZ3AogWffslGGKlEG7nySXE5huKpPWL7SJ5pJSmJBxin3huGyao478eg3lhGEMh+6Zlacz3k0HhrXXMlqeMy55QCQ9bj9nVdN6ULHAD7D9QfdE8LkfXwsLy053u7d+th2tu6rVYGTcxZi1IFxqPKR4UQUFscLlm2uWWrvrIwLIhiFFf03QYMDSxTcsJw4DVCww/ZPA0q4r8EXUft2fKKp0ACeBp5zfUJHrFkPaKW8AFKDGx4GVE6yCWeDOlwnjtYj1FOmweutx5KiY7Zp9Ki2GQgeUds1plmKMA08nxS/E6d2PqATkysBJDXWIviuCN94DCDCgXYTnTFbZggkkvSowgfgB0c90UMN6QuNRkQ8NGWjxoqtxC/ZevJpS1nRdUOPMtX98G5on74cE0E31d+PBKqKijtyCDnBeVA32xS9J6Cdye8HwED661gFMjN8MqjOvEiyQ8xscm4sXtyyO3dv2g9+/AP7j3/yh/aHf/Tv7dvf/jN77/33hMiInT9/3p577gV78Qtftxde/qKVSgWrS5f/6svP2ucvrdqZhbSV8+LhLOOaga5ky0f19+125yMr4Oj2Rh8FJIOso4Mj1MOIyQqBM/yGB3XRNybIxw7DEMfZAa5isgNi3I3zQOcCO+0o9HFyqe/hXdNJ/OBM7rQD35IFIbgOqXJCOw1n/EA4nC6ba0QRcBwkO9S49sSokhuAO+Hm1OckGCST7tiK6H2zQIldVZTlV7Rlt7tht1pXRNPBux4VkrX7arN0zyhL76Zhqhy1x/PCyVaaBXC+urxi58+ek/zNWqlc8giTS08/Y5efe16fz1p0wB6NG/dtsL1lAykfCF9PgsVAnjpYS8wnMznzjiP3P/boezQICWsaGPRkeH+58hUXAjT6cQEiao5aMkz61iXEY4q45wEE5ftFp4O1vMxGhXUbSJlpa6Dz2RrhaRNBRiVwomK0M3X7pGjiOTzxKHx8P+l4ZMB5gLSQMqKCjzzsZU0TXAgaLJHavkVRNKXIznqlHwY+WIWjzihhJTH0l3Nftmwka82OlKFSyS5detqXKEwD2EMQJsdSQqVQ0d9hkpyAGWvQqe/oQ4xMPhGSLuB1hIY+XmBv10xbZ4F2d1gXLLro4IWEtmchfN4L5GUIID05cy8GH/RA8lDKChS2E+ABdQKoV5f9XdXG9lgKMWH0et9iYt1eqPyqZJYUbaozuf+xQQ/2xUQ7/aEtplYtS3bWh0JA2+AcfFE/Ph8HCHFl/++4lJpcNCfjpmBPFV+25wrflEGzbu/utu1uI2a7rZy9LeW52o5YtROxO1LAu2o/eMdpAn7Cv08LvjsCfTmv7wU+u6Z7mHme7Tcf7zrHLAx/8+DYeZ5xPjGn7jrvrXpkQcWYOFnJIrw3JqMGQ2k9d8qWUkF0gYca8w74+gSSxSXxOQl3d2jMB97l75t67vHh0/fZJ4Pwvcf7adRpeJTZ7DKFzw5E0zubtiMDda/esEZ935aXV2UELbgRGBWvy9qCjMW+JTPqLxnVJNPb2d2w//Hf/3f2V9/9rlVlKDPj3JVRmpL86Q2ZMdE41jPs2Z+WoUz9ZaKLf4rvJkq6NhANRGUoBWvFPUGfDBBkFTMMScmFtIz/GMmAm3v+fmZs0hrXZ9bXLOt5Aw7xRUQAw8S3LJQxi5xMZzMyxoMw7WDbRrTryQOCQGGTgtivW7dZ9SUBHHEbuLLHLDIGL7PvhNl7JEIy68s4WHvLmK/XmM3vSl4UXWawXINxggHODGVHSiUOCYz5hgy0je1d25Nh2WRGX+OXWXqcE4Rcs0yExI/IoBGzMTpXSo4sn8u44yOLQyGVtZ7GAjP+jEnwTlJInDg4bnBS4Pxmlp/7mblZWF63XGnBVldWPBS4VGSGk4SyQzfg075TRDAr3Wy21bf71ur2bZTK26gluhB9kBCy1WrZ9ta21etN0ceScJFzhxH9CmJxnNDn9Of+3q7u3XL8AfQt7SJHAknOSCQIRyHrOI4Hkky6Icwx6Vf+D77qv6m+BoLIBMk79XNf+KjGMzbUb5eVc3jUeMhsnI7UyTl8ooSE69lQviF/j8lK6Q0eshtuiTcBZkbPnjlje42qfbDbtEHxlOoctd5EFvVGonN9zuMwMdFRKZWxhdKzqueqvb6zZ3Vmx3WN+3EYxHU4XkTL6BP01Sz/5hxn2UqRkHoRweTKyYAhEpHMYwLHdwF4FFB9yWuAk9nfMdM3AHWdHp8OUgzI4UAoNUY6Y3P2HnZRSMq4iTIZpEtcZztKlsgmWH4k/o5TZYDsm4GxjPaBeNSBTvmooPJoA2MQcGdKqFPqWrxNdElC9T5q6FAPAHprCx9d6Syb7Z7d7GdsPfIVeyb5RVtJnLVULMipdNhfMq6dLqRDicaCXeAeBEH9HCFUkW6iKkIB43ik0xLz/smYQM8kijJK8pAjaPAb/B6n3URePED0PGkHMBAvIcN9pye+iNFN9MIEGAsdyeB2r2MN6cosN6i2R/bOBx+7HPjjP/4j++P/+Ef23e/9lV2/ectWZAB+7WvfsG98/Zv2tV/+ZfulX/q8XZYBSL4CdgVYPbNmpaUFqzVFS7GE/epv/ENbOX/ZnYjkTSJKsLN99cgx2P7QMjrie9dtv7Flu+0d2xaP2qht2PbeplVx8O7vuCxywxqhMNW+WeAeDPOTINCx0rJNNX7FA6fB7Qj4Pe84ATwaWmObRL7YHEeBes2vG/Q3OzaOjadZ0Ls8eSfjeU6bPfIUeTenvtD+gLGs8Yn+tSCZdF48LSKZhDyTqe9/84DrAa8UvQzFf0WYHqE3ue7gfQGtYfeAhxPaAokmZTOlYtY1eGbgwEH+4Zw9d/aMxf4Pf/Av/oD9UFGQXSFldk2CZiQkHznEEMggPpxzBNfEKPUc6zjdYz1xNLgSySfndLgXacIcHgfcGJvTEW0JonY/Zqczl6VMZJyhzween3ydQFheY9i0/377D60Qy9ovWh9YJV62TDRQEk96r4N7+gYiXCnUUsJhlPuDqr3eeNOy0Yz96d53bCFWknGzaVvdG1aUYuCCeYr4+PpQYpyBE+vzSUF1IpnHkPDoBgNT9dErcExg8AIQphPcUGfw7DXqInAN2HzextAP7fI750M4i33YViINerbVitp9abhShXCx2J/9/Nu2f3XXlqQUoQhwf/hM6BmG+Yd/IYT3fdy9aW813nWHzc/bb9uT6YvBM/6sBqCaQ4sYikPRDsz7ILR7BqCL79VfkRLTsffaH9qZ5OnAU3342gC8UEp1LInkJXTF7Ka3kaoNG/Yf9v6jLSUW7c3GT60UL/n+vdMA82N2jDI88eYJgJPrx+23nIl8r/G6nU6sWaozsEy6aMX0om33tmy/u2tJZq8QTnMgaMLRhhBBM9hiqULFOlIUtltjq0jo5hJBWPiDAN7Bnrk/ar5l+9a0a6L3xqhhq4mVyR2PAuoV8Q+MU8LVrwyu2e3hPZUmISmF77nsS7acOm+V5CnPUbGg7yw/wTtbyqzZTr9mHdEUW2DhMXKamGnjAUDDKNRxCYdJaNg8YOZ/KOU7IiMlkQ/CFKdxAd0zs+TMXorYLJ7G4osIPrZ3OwLig74EQsJhdtaH8UXYdDRDOPVRfjaQQOZcvMR6xilQHXypgpi7zwSFAN8V/44VCpMTlC+DRMI2ShJKQUx9J/PJkokFS7NuXG1o3X7H4rmKpSpSvgHxN3b8iDJbLCMaYIbck0NOlhYALLdhxtrrTbmPuFTBQfcPW7VgGQJjByEneiBpHeMJ+vjUSxXEw8g34O3gHZP7PapAign1O+ogEJ/wZHjBFn1HQGOepKCdzeuWWbt0gJfjoDJYyiNguUf4zgPQT4w7jHIMX+Zl6fXG7j0LksNFrJjLW623LbyaFKCW7WzJKJQBPNS4J5nU+jptVztQrtoywsexIFeBjBH2EJc5a+1x3J0/acmonUGQCJAQdUJzMXzJUdGLyIgl/4A4f0R9s5IPEhmSs6AjA7MrjZnZ+qhoo9PY95wJRGL4GuVBy8N+iRRj5wKWKrCUjzokhnWflNjrsvsA6Rr1Xj1HToGeFNSkeGyHKDCxURJDZeNS7Ee0QTqD+DTLLOAJ6WxBclQ1b+9ZI1KwJs+rXJkUlheND2UcBDssjNx4T41xIsvg0TgjxwHRGkQYJCQfkioLI5DZ/4R4AOMiI0MsV1nQ6aj1CUvvVIWLoXXjOXdy0HdszYgzaaQxgYOGpSFk9CcBY0vfY1LcsuVlVzwxbDoalxyUD55YyoADgHqnxTOo21g0CVmgR7AdGSHGBDWD9/JQY37hCadBZCD1x+GQSQqXzX1xx6TqD++JuvMHZ0W0TzSD2ltc9P5ww0+/YzKWWh2NGemN4ItrzNY1avtWb8nwUpuJOoCYfImIlNZYj9wfkk1p8ZwJ/+MAv67PaEz1Ovft3zW/Z4X4gv248TPLx3J+OFFOZKM6XmNaBmBKeJ8dAyF0G9ZS3/yo/a4NIyPpUj+wSqzijuQDQA9huUVC8tPlccDrqctIOCUUuzOI2ROXXnBnyU/qP7Wt/pbd6tyQkV6T3F0QkQX4ohYcLMWIScbAj8i5VIqsWMEWNI7a1oq0LU0b4PM+S6936l28LwTkjE9igA/a1qjhQXP68t8PgGi9rnpJlyqWAifAQ0F1EY8VsXkuBHX0ifj0vtJfqDNisPiWcarXOBHwRS5N65TcE0VvT8nQ1j2+9FHFe7SFrpPEkHJJUDj1mEOsRXI9XfPJJPihbuAhnlW5LFXwrRgpcALInxjGs+oEvrgWLAE5xG8c5xiOFb2zy73qO5Yo78p4Toq7jcW3btR7VupftIXBaVvIPiMda9nyojUmjGjfdD/gSHpr/w1rdDfsh8Nrlk0t2mISZx79p/eG9+rDl12xXp4Eeqq7L89R/TzalEN/b4rm70vvute7L/2sbYtDyRfJLfQ4ts9z/IKrqTp4Aledj/ZYokKkRaAHwL+uXbvqiVdzLAmQbOiOxGuEg+39bXv1+g/soxsf2msf/sB27+7Y7vaWcDe21TMkKrxkp8+cszOnz9rpU6dslQSAC4suVwqlguUl81MybnGiwp9ea7xhH9z80N78izc9Oun3/sk/s3U9S/g6chA5GUvlD46xZFzVJKNTJIUV5nHixlLiE0z6aFzAWzXmfGmU/rqSVThSabfT4uQIAXuwi84gGngQuD6BLND45h1CnmS85GqfKIMHP8u7cWKzFDBIoH34fvDPXwjYqCy/hg6ZkZ8eF4Bvpyh5MdQ4DXJqHZbloJ+uv6HfzVynLLcNcHQw/sRfw/PuPKFs1TOm/obOh7ret7wlOxXdr+brj+VDjEMJL382GJGiGdkqr1RfsaL0hVr1fYsVz1vcl8CofF1nJIX3gsehdHUc8EyiQu8h3+LACfdG48e2P9qXDfWO5SX7yrJXnF8i51VY7F/9X//Xf+AdQad7xwshKJ/HDjGBEw5fi+v3CFEwMZgaRqgaiXI81idKOh4sz+RP/UFSeKhpswryLMx2YABjT5BX60RsKXPeMnEJTAb9XKBzJl8nEJZJRxQk5FbiS1aMFawkY9+ND0HQqfPeDU2oIbpvRDZNukeDCkaCQViJla0YL9qCBGksOhCzqVoqzv1HB45355HfD4eT6vNpwBPciJihgWFbTBoHEEJG7/LBomOsPrW2lD76UwQ0JBRTwoVn9fQD2yFyO3IdphKxnPDzlIzLc7aaWnGjOq9zy/ll95SGSxXC51CanKnryXnAfRj2xbhEfrzixE5/OsFPHgkxh9JKFnWYd+yE9ULQBX25FF9UWepPleWDVnBQA/oiPATUYdhj5kaCb8oAgS4Lsbwtq6yCjLOK6kZdpwFm7jMyMmJYX34SCCOWiWSsLDqljYuRokXEnFm3i/FS7TWtLaM96+HIYX3n4yzACId6RP072tm1aKUsxlW0xfglN9Jnt1+cC6KBseqQlJK+lF93fC24A27G2HoAgDsSRPruDGkJ6WjKylH6csHzUiwlliyjcZpSmXm1O8V3k8Lej1o2fco2xWOiUiJiMh5q/arPepJ3Yl7b3dkpBk+CQOd/J4FQM2g3pSwNLVGUETpzr9MmCjGKDSGsM3zMd1ZAoZRifwQQLNQXvjlT5sMdB7FP5zjQOV/uoPeSkFRIss3dDRmvEVsonnFa7Wx+rHKSlmTZAuWJvlmnHyT3E9+nHIQdhr34BssooLLP1HGg8jxsXu+ISmFjHH96x4HqTNsFjnuVCZBLASUmzhpWZNgB4DgIdnug7tPAO/r1HXV/z9KLwpvXeR48xHEgYIaB7PvpXNYyalunWbdOfU9G7LKMwryHzveGDWv2qj4bhfOA0MqVyhk7u/qUh7FTBkkIfRtDDCP1AcohDsRBuyE5SZ4DGbUyNatjKYSSVQlyGYj/uRKmvuuMCeMduHFKX+fScSukE5ZNkpcg6g4BjNs9ifJ2dUeKjfQF4QbRllS5RJARycB2ijgOyGIgBisDXvJf/dgcMYvJriqBYdoZSHEWj0rFZHyOpMyqrAxbEibVL7RBdDXQWEhKMQZ3GMhJGXlDGcw4Cdi1AYU1L1lE3cIdBth7nJl3IgIJ20+mZchoLBO+Dw3Q1r7uZQkCylxeRpuHLau+URmkLEtghirS0Xt0vSveTb1xKGAgUgdoFB6PnGRnBaIj2NUiE+1bc4ChLmVfbd7Z2fMlGQk9A38jlwOOGsoj/0AcA4M1p/rNNXYGwNlCu3AoFIf7Fl96wp1IyH4c+uAsQTidxgO7ChC1AT1i9JPHYEAyT3BZCJYkkEyZZ3qiK/I4pPMFr3NPPAODxHd5UF3Zihv6ZNYT+et0IMMG3OA4CA0OjKcDI1nX2DWikFywpeSaFcSzkW/kBHLaFh0gYfQCHRp75MU4AXwdufo1IyMOGVJJlGXQLaqXgzHsQ4cy1FaSJyJ3qIPLeF3CQcI+7qzfDrYYW7C0DBvKYinjAtGKCfUl41nPwaYoU5zFnTTROPu5p7wNkWHKdoWfbnxgcLExeTRwyqj9Hm3glQmA3wf4EETUBwbP0r0PgwiZ7OHJZRwzh2WeCKKBKAaU3veg0H4gwI2uqwMwkMgTwKdHHITXBIH64v8FzgXkie7hHQdlADrvjgPalRB96lTwbADJffF00S3JJVkqFehe9I0O9VkMOptyHKCeuONA18KdEkIaA7xs0Ts8pcd4i+btfkO8JKI+7C95xGGuf1Y6+wXxtTX174JJM7Bs/pTLttARwKcKp0SKdb0226nZUqpileIlX8Ka0Vj2urrOFLQ5KnqC9kl6nWDNuMpBPurqkT90FSYcF0T36GUpIpzEj3ypoP74N3m1f/dzAE6wbkN8LGXtTs+dBvD3jz++bru7uy7fNrZ2bHu/Jj6y7dFjORly51fO2xM4CtakOxfTtkxCwjNP28LKaSuWilaUvEcmwKuCyKBgyRHLyMIcDrQlJp77k+/92N760Vv2rW/9PfuVb/yKy5oAD6q/OwSCQ42RgVq3K/uvSdcMHIyUT1k4+ehMHxs60H99TOg6vMwjy0R7YlJelwDHqCckow1o8kHA3dQHox45h9XoW6ZCp9MEeAKEkxzhMiOA6I1j71W93LGm9ofRL9Pg9YB3i47FIL3t0wBv9qWpqtO048D5NnQE38IprLLdecAzzrsn7dBnTG3EcVDX+d2G6LS9GOjgemVE8kNDyYaMFQF05H96TzaatrLkTErfE7lzoj/0Ub1f/wLq99oLF9KxdcTS6DqTK3omGCPBfRnR7SJ6d0w8PbXkziHHG3Shj4PkiEFn6iRE9okPMRoRCoomzgQSzBC6EcG4BIm6xxVZ9nbGoSBFiQNkOQcR0v076KR2EziJMPDmJyJpW0ydtaX0BUduSBTHQR05U0xYLgrUYqKC396Nu9Cg8yUJXp8TwHGmwSHBP2zt6TcCNeMGJnWBkYhcrDkWA4jsSZHwh47U0fF+Yp2PA/U5AR2fGtxxgJHAelr6U30VaTZklEpgqr/oG/dSy9gaqU9HfJ/UHWLztviv4+CCY3IvA7YxICFKztYTz0gxWLFSvGjxYcxSUiwXKmL+JTxckzInz4VC4EGQktJRShQtzTYvOA28XnpmUrEQd9A6Rgpjha2wGBCzAF2UYkU3fgOnweE97iiisPA4oBP1eEeKgISclwuo/pSFMwNlirJmnQYA9fSlL1LgjmV2nwLKYjYnhbCKlSV4NaxI3iZFPyZlip0iUqLDntWkwAceypMdahOg/h1ZAzWNTQmeLfXFUuoJKyalLIbIAx5AfCzZyQnvhcyyJ5F8HKdBCJ6NX4IEx0kmllU78yoz6xE80/RAe1yAqz4R1TspBSCbXrSKFNehlMPrjdsSsHExvKMKXgge8qZno3kpsXOuh8CznqRvd8diFSkOMjZngZlEIhgiSSkeMixCgOZxKPDNHazT9APZ8FxfY2zWC66ycBzEMnnnL07Dk79hdd+Fcbw4k0CTsXmS4wAHxSS6gPegMLrB3+1LeKiPxHv7uicXX7JS4azfM2juqt1dCaCKG/cIfGbepx0HLnQwKCSQozrv9PsZOg4QeghUciawuwNlflrHAUBOAXDP+AS/AIkReRe7BEz3he4+0XEw6retu3Xdt61MFkjgGJQ1C+6sIJ+K8BOTARvWMQRvhz6ZnWGs5nMFq27f9/7OFEXXObVNtDWQcbnf2bJOq+XRUi2VubvRsPs3JHt070KlrDHj+9S4UQ3QF8lRR8/J+JVRyG4JmUjfWlLAGTvMaQykFGCIkaSwH0tbPhEVuSZ8+0DWg+dLC7awuODGuWXK1pLedGd73zr1XebtpQCJHtVXKRndLRXD9oKMzWxaiv5YyrDeG5eiguPB0mVLyqhACYVnafR6gsOMUIehkc6XJF5SHtVAAihmRFiXz3ggcgBaAc+d+rZHiIwykhXlBcvJ8If/4GSgnw5mw9VvJIoE97qg4TC0alU0pmupqHi1eCnX2JEhnYJfqC/0ThIkkggsJ3yyu4tJyWJpD4qh6x3wFuk0JGJkDXu327OeaIptKTF+62KlGOrUASdBp9v1sknY11M7mD9Bweb5hMZrDGVOddHbPPqE/Ace8SBjNsceEhpfO82e51xgXBD1QJQAESakoWy1JU/1DtalM76JwGDnBraHpK4o9PQJW29mdY7IDSItAD7BcazfsFEs4ziKSwcgN4IvXdF56GMkHhuXPneA25COxczYiWBJulgiWRbP1jsn8o17gvuQkeJr8LzEfEe9lzYUL1E/5ZMLLt8w+MlbxPuCNogHNnfEMwtCYKDvHRzCCzt0NHbu2gcfXZPxWPC13GX1HfKSySEiB3w2VTj3MvWcHlMTRLgap769rPqZvmEWNalxko8tia761uzdt0xWegoGIfREnfV8YCBN4UPguw4Q6q9yHgYRGYu82yMOHgK8Q2TrM48RliiGfUtb6JPJfdMQ1gu9KyreoQrLMIHnBrLccacj1Id9oojvKlsX/FwI7jQQnxxhNE3w508Fj1pib099k/btJ30yysvWfbqWVJl8DiYy1CdtVBccB7yTXSFci6I/NBY64iMdvS/aitldobMqfbFoT0rOlTQm1q0UWZeRvqZ+XbZcYsEKibKlVRESu7LDQChvD+rgOKI/9Fv9XURfSYt/FJ+wbCLtdO083O8XX5J+S5SS0747DsIIWL/lyJF3XYUj59HKPmEjWqYdbnjrt8svjU/fqlX0QRQS27G2anu20+jbrTv37dYtHAY7+rypMd20s2tLtrK8bMvr53y7PJY6nV85Y6dWT9na0pqVS2UrCJ2p1oYlF89LvhTVjglNT9oeOg4c3/SJ4wD8R62+UbM//B/+UL/G9vu//8/t4oWLfn4WepINjf6e9Uc1lbUhupM9RRPVp0gc9V5IAg4hzhlH4JVPnbF+oyp+2HN5ii3Tlx4yRPY8DEAy+NNXj27Xe4k6eRhQp8COI2pkZAOVwdjl+WAJ1FStqTN/7jjQ++aNXc6rnJjqMCaiaIIrxo7LedqCc4Nz044D/hjj+u25BcQHcRxwP+cPQGXjFMRxIMxZZlix9CjIjxc49Po+aeuOP/05nvXH9WJEMmz/miVza+I9y6qbxi/Vm9TBa0o93fEqfHjkV1D/kH8A9FsxIb07nrVKVGPKZa7KcFQx3kVLfudnCAwOZ2YgzZ0GKd86xR0JYjbRQt6iC1LAOVDESxrgqtBoZ9uGW/eDY1+GtgYVkQsImpPWokNwLTFQPOgw+b8ToOMQNpmSFPS6FJzD9UhAY1C3G40bttGunjBAIKjjbTsJHuPWTwaiD/puJOHKPrjDckVH2QYVKWYlEVou4w6D2ZwGYq2Tgfhg8AGmT5TJLXVcT50P8TO42Urp23/x53blygd+bpqYAwgGwDRQWjBoA0bAwZqc2bqAN/xS0xAvsG1cT0bD0T4LywuPAwjP4VXkPIfq7cfk+uGhc3yG5/9GQXiBAcBYhDeSQkYlWm/Um7YDg3sEGuOengzFTkKMS8pjZ0So1nF8PxT+xts6H2h3WUorysNK6rz90sKvWTa2qDHnrZ/cNQWqJ60LlYuTAGea74UupRznwFwQb0PJwkAP2w8zF/XKoFVfDEQLrNGcgF/DWJBii9E9D2det3l/8JvJH+Xz90AQwx/LYOvjqZ6AzwLAL0lcx28JnZKUvXSMZEBBPZPFlcBYk9F8IoA7KSEY738z/Q5dfwIafACgNKHIuQHzCHV+0C04X/r7dy1VkaBGSJ8AQ/Ux/AjnyklAaOfSyqoVZKSz+0AhGbHlsxecctn3Xy+wZIKdE1KWzMrQzud9RvjWnY/tjTdft5s3bwazzzL8R+z0M8EbUQxsrRlhxgBaFu8Okv+pv2XYEL4OcN4VSr0wNEQog1krjM329m1rb1zV8bGN2zUp20U3ekkc5TPc+mSZAaGjgFQknQtC/zGMfekEhv9IBrKQ2mGJgepGpAJOkYyM2eVcwgqZlIZSwmfBo+LjJD7MFco2TOYCQx7nhZR8XB6JvmSq+hGDudGUsV6r6V1qg+pdq1VdpsQkx1qNuidLZOYbg5z7McBjXv7kfTrHNm6MJsYDRjMzZSZFvCNFrr674TOA+zq4d7/RtMbepsquWlZ4WFpcsvW1dd9/nCUQuUTUtwfc2Npyh1RO9zT74rFCErNGtAUnRJh/oCNTv9rs2B56EPXQ2KL+bNE4TJVtXLvrThGiI0hkySeOkHSxYrkka8+ZSU/p/XlbWVqxhVLWcin6UQqn92XgQGWWMJsLEg8X1IfQE0o8Jh35NEqVivDB+mwya6tfxfP6UiLbY1knUjbnrYmXAqT+KdqISDvhmHcc4av6Dm0de24Gom7wzL+HNgT6gDifxlJSugk5M7zMg2cilurX7NJK2tbWT9uVD963rc0Nx0FMPDA07nlPDMc+M9juoBTtkzNB40Y3+nuCfBwpK6crVo4sidowyJaEA6I70D0Dme8h6xov8GPq4eOGmuhcTLjyaye06ZOA44EvMAbK5n0qPzzCsTsLnGPGWV8o5FiduO59q3Z5KDXybE45IUMMr1FOAtxiWAiidRmDQ+kO8JIp4Ko7W8Tn/Dd1pS91gRIH6lMND2uK9rfaHau1xlZtx+xOgwjYdbsY/bJdSn1VhsxZO5d92tYz562SXrKlDHvtFxzPQRRIWGdKDY8Agneqb0Wf9C1GNMYnRn5Qff3Hv4TaJL7j5QXY1qff4Pf5FrFq80lHkiObl3xgCU/HI5Fazba14VHi5bdu3bK3fvaWffe737fvff9Ve+PHb7mjIJ9P24svf86+/OWv2Re+8EV78qkn7fQp8ZXlBV9bznaIFenjbJXo/Nr7UPWLiSfqO79gWZOuOAo0A9YY/HLAQfjd737Xrl790L75K79ql599Tvg57Df4NDYLu1pttm7aT+7+sd2uvWox8TbuA7Ou90/h+CTAeZAUz0kXF2zEjjH1XfGXusuIRwZeM3mv62KzCv0UuJ6uA8PcZZOeG0DT6MNc81KOP8+1BwI4h/Zn7sP4B5/+vPeLPif3BPUQlia/iUQh6gDb46T3cT5ChFqsZS12oxDEJCXgYaNoXoJd98iGYslN0AO8b2Cp/Zs2lh7MrjHevInKCrfiq9tI4C3GRNIhNfC+6brwld8D32I4PM9b9LzqHo6yzxwC7wvHjLEMUjXIHfl8QumFvEWWV3SsBYcULIhruL3lDgXb23WlnCUPwSFjT0gjLLEq5Q3jiHf9XUIsVQzaLOHpivQEcvGCXSw/YafyLFk4ykyBsIP+0wPVadJXYxGrOwroM53Duzgv+dE00CK6ZLZpnsRGFLyQeM6+nP+GBMHhjPaimOM3vvErnhhxVrDNAiRMohMSWtaHNbvXu2Nta9luf8vutW9bY6B+8FqcDFENHuo3wgN3UFF90jafgZjn6BH4Q7pnXgP1E+Hla6VQ7mav/w0AM8ysle9LoQ9pbym5Yl+ufNPOZi9bi1kpMZV5gGHN7NpQCm292bOPNL6SsRf07K/bcnL1oG/+5wR4X5kpuied/G5j1/rMdJ1ACygGoXJwEqCccaeQFJyYAZ/RFr36enwv7VDhkIQPvPEk/RIcwSd0oro50TwAnNwecMsD+0jjNpKXYlGtqaDpMXv4DMJkt9e2t2rv+zpg+Fg8v+gzwmSzd1D7aCcz+Uc85LOA4gYuHnTPiaA6OU7mjKu/IyDqwo0u5NQxoF+laGNwPADY/k6t8lB7cDMXdJoxuLm5bTv7NdveuutGT6vTsx3JwRvXr2tsy+CxlN4ZOL2yKm/l9KJ96Rufs+eevURlZZBLNuo6f67UY8RJ2BMSXykUbKGQkSFaEe+M+Hr2nhQwjEOeCWa/ZTjRhwKUPQzMrFh/yzI6stZkKZAUmnIhZ0MZjL67gJ7DGdMaJqyYHEucY5hmrN3ty3hmtweNv0TRDdTEEGNUioeeg0+ilMSIbpDhGczksjvBwOr9iPUae+5caEjpps3xEeH8ul/lxNM5K6k9SwUZ/hqfyNahWlqrVi066gZJDFVvHGYoW9lcVrjhvdyr9om+MIzJJ9DVec8xgVIqI3LcDHYtwLiP5ZfdyMiQ3UH1JPkZiii5EjAyd3Z3bF9lBMZo1FCp9sV38rGOrS0vedgva5S5vri0qrEWsVZ1z/b3drwcllGAfxKhtfY2rLZz35qqF+9cXFiwjBRtK6zY8P571m03nFfTjlqjYWunT7lTJa+2lWXwZ4WPmAyKZrNh9UbLdvYIb96xRkPjWOOWfvU2qZ7QoUe4CBeVSln4SlkhFfX6ZnJ53/KRHTG6RDiob9LCZapXdbqYBujQKRq6nhqzc+X3zDl/Vv/RT8k4tK3nVQbn/AhumwJd0/W0cIbhgpEM/sJt4uDTcdHXqUrOnn/hc7a5tW3vvv+BL0eRtHeHAw466OcYqFycCDhVDxwSAqRDXPS6NFiyM+lflxF4wa7uRKRzBlE14X18gkv/7HZtKByiM/lvfX5iB4KeOShDY5P2M6nm66NPKM+dC7p/9npC9WKsCFn+m1D+2Tr5b/rxhLJDYMaWmdMQmOVOyqDk+bmPcq/onPGOKYLjpS46rrfG1msn7Ha1bzerBRnXF63XPWvx/mV7IvHr9nLh120pcdpKiYotppcsl8qL7+XUjqDujpvJO6ePhPgLR7AjiM5NqhFC2G7+92UXOH51jqUJRAuHPBDAIGx3Ws5Libgh8igi3jd9jMdR0UbPqvt18YQ9jbt929bYu3r1qr3xxhv2V3/1V/aXOn74wx96UtKz587ab/zGb9hv/fbv2K/9+m/aV770JXvyyadtobTsvIVtyNfXTltCdkVc/DY2wHgU75MsIsJJX7y+yGR3yunwYR1U2YE2Umf/PjlCYBnXz372M/vOX/yFPfvsZfvVX/0VjaOMd5Mblzp60ovvVG/Zm9vfsfbwqq0WEuIPop3pgh4LhF/hL79+3kbiUb2GbDzRxKMANhJ5X7h/LF032hRfarYCupoD3E8EWA+ngVNdcI5EpMdm+SfAdfr6cWzJ8JmDbWOFc6JxkNAkL/XrJ+lMunYSYNx3VPeN3o7dlT0DjCVHWZ7hHcCjoE4HzoOBJA9bUxL9hyP3SCdNvYZogwi5iKaWCwFBG0L9FkeH+Ez4HF849OxINkZv72ao3X52AKLCgwrMwsH18A8cMAAgfpgrhxAfIRJhYdEilUUJzoIzSxLycQwkqKvbdRs2+7Yow/OJ7HkwPXnDZwOHbXg0YJDG8kuBYi2FW1/8fGvYtI32XffaAVN99Z8shH3j3yd9FcLRXycD3VHtjK3pk7Bho6UUiji31G/9XloGKmvKgmsoOLdu3pISlPc1WvOANxNNgBFc7+/b1cZ7dr97TcbOu/bzve/bZu9Du9b8kV2p/8iqgy1rDht+/0k1dgGbzGgwMpPTm5w9oXUhLdAwP/R7Dn2gDONEGnWkrHUnjO0x6OgAHuMZF54ebiymOnkuJuaRiZbFbEt2q952vB/vx7HV2n27sb+rvjJL25qdzl6yfLxi6YgUbwmpRwV6kbBg+hqP5N8luMCMJGw1jsKxJiY3Y/R5n+hT903/TVoxOaZAvMmz+jYPd0+ZBvpcPSCljs/p8vyi10fEdnDu8BOYU97kM4CIeMfIql0ZeFgtB1cP7wreFlyb/vNr0GNEirCEzpxXOTDDWtE4eDp/1laSKzwkPhzMLB60V9+ZMfcdZB7QvyQyBF9EKzw2gKOUDNLJcoT/FGCkdvjsGmsM54GjXfiij08C4RBF4kH3+DXhDWOSKIFyeUljd2SbmxvOm8jqPxCL6knRJgEfjsl8IWvLp0u2fnbZUjKq93a3bb/RMRLvufKjMlGS2DaxLkOTZUAR8TpPaKj6+G4KKgclEsXGd1TSFecMqvNwKCVL1wnzZD29h99KaSWUH8W/H5HRFpNBz45BwlFcY4REYj4rrvtYcoGR7rOBMoQdD+RRaLdVtoxmGTDMkGMkB+utg/eynRoJEwnjxQDiPEsniA7AOHMDrbAq2aqyG/cCZV9lZYpLnueAJQjFcllNDGbRKyun3MlQEA7Z8SEtIxlHChESiejQSmXJG7WtIWWUdcZd6RrBrkUjjTl9ojD1gzpjIOFMoV7MJpJYsM2Wj7oWTJTIsJehSoQDzgicKmzL6M4cyaK+ugWDC3yyDhlHzf7+ntXqddG88CzDn6iKRDJYG1wolHw5T0rtyqvOSRkCTfXlzRvX3SBuo3yzPEj9TPQFuRSY1YR2CiRE0zta7MYgmsGBgsMGHPfV9xjcLKFAGY/HU1bvjNT+tkdNhOHFGgH6U7cLp1EpptPgJOt0EYSghwAtHzeUD+k/PMuw8uSL3veq11CKr/54lvNc55GDYtCp+i2XM5zkmYNDN4NLcljEpRQ/9dRTdv7cOXe4bW1vBe9kn3jJBba4C587oCd9x8hyR5u+h0AdIPuoxj8RP4uxdbsYe9kWxk9arSu+PGg7fsLy1AqNMZwKh2V4eTrC90yX7zC5HsJBWTq8fhNc+kH56j8R9pFnZiF8dvoeeAb704cOjaC8o2V4uP4Dyg2h1e3J6CfSKODTh+Udfg+Btd1djafeKGr7w4htt3uiv4LtNzO2X12wdOsZOzN83s7HLtv5+CV7OvmSrSXPWTqWs2wkr/Ec9yVAQUTB5D2Td9E3GMweBaDD64/s0ncOz0mim6DT2Vb5844iygrw5SHhkztpAuW3NJ4+/Ohj5wtwR3g0/PT+xn27c+e2H0QMXPv4mn3wwbv23rtv+3Hjxsd+/9NPX7Jf+cY3ZJz/qn1Dny+9/JLvaADvS2Unh/gQTp2wbYuLy6LfC+JpyzZOEKkWyGG/TqX8B84CjZ+4aFq0ORQvCu8DuDcEb4su4cS8e/eO/eCNH9i/+df/2hr1mn3rm9+0c+fP6SbG+tCa/Ybdrl61rc412xp/qL66o7P7zoMfRyecB9SJZJFRyQZf8oIseIDzAF6FDCJxsG+3D1BGOq7z4hfiY7PgsgldWH/Q3V6nL1451LjRRZV3oNNMQSDvMPDD68fvmQfIzcApMHW/412/XR4EZU7DvPeHwDVkCDIiLl16MV6WTrYeXp0cUyCUjCXIRqOeRbv71svKBp2Ovtft477aNHEE+BIP/U3TRghh24M2Tb2H5yVjRq0d2TV1i5PrY3LpseHwJYdHIDhRNI4i68h1KjVpfHjev0/9MZoPcibAyFEYJMyiEqKRQtEG6ZzVmjXb3NqVsrTjeRIGEt79Vk2ygezNRwXcJ4XpNjwKeNbjZE4ETuK1ibdp3LeGjNyOlLCwvd7Gv0MI3n9YhwfX5ujVsA0PAq6ynpZ1tRtNPHwww+DZuJTNlfRFW82uudc49OziOLhx44YzZQSEC0y4+gGMfZvL260bttW9Zbv9q/Zx+03bG7wtRnrXymlCdm5ZPtmwxXTP9gdX7cPa+9YcSKkTPc4DlA2S8MF8PCkftCkaPdLm8Bxt5lMHv6FlPzeLCzXU14BLy/fZ/8kzfsy7fwY8dFJloKg+7N5DCITNbPkYhBlnPE9aYlSyvnBLxAfMA29stdu2bj9p1U5KnyXL24KdST9t6WjOy5vHXA7eMfMulPRwRpV16ODtyPVHBt4pwfCJnj0EaGsls265+FnbxRCZigLyBDv6DNfWq6X6E71N/QXnJleYiUpnXMghfKav8edPTOiVX7Pg62gP7p6D08m5sCx3QOgI8CDFRQJztyU+IsUeMjqsQfC+g2PSX4dXg3MBbfilucB132pMxmdvUBV9CFde1mFdcUCQCM6jaE4YT4DnAhAenH4fE3w8ytDzsXjkHQ/nOX9TgLHNDNPJiQ8/KwgMl6KUyW5933M6LCwseRg/iuHC4oplU3mNTXIwEE7NvUUZyHm7zX7db7xiH1z50Gf42WoPRUvU48o0kQGgD5ySOZ6VMzgTHHQeXub7YMMfdA9Ge1dHs9nyRF3VjpTJHnttsw3Y0NqRtBvdXVnBGMwYMk5vMuABtuGiDiSqKxVJ7JhRfQ8VzrhohJwCbIHoUQaqBDypK6OCnV3gw8zs4QygbkHIsHQkyfUecl78ehATnQgHmTFr4olcGFmSHRP0DA4Q2sCsCfUa6974eGC5dMKVdbYjJJEsORySo65wheKqd4MjvQsHBTysIyOcurD1Y0YHdeBdJD2kX1D482l4vfAmpbPT6QbPgHf1H1sUgleP2lDdfMZfz6QzaSvnWFZQ8DqSAwHcsy0k0Ro++QBeKcnxQuJIYUl9xmz7QqVky4uLtr+3504i3svSDleYUbD1DLO/JJkMZhwj7iAIjTzawC4QTNaAX5wJLF/AUYHDJ6Xn2PGBEUeZlM93pyHhA0eOyMoNMncKqRwMNM/SLWVemPR3hAfgPAgeons5xfPBeuvggN8QseX8w3OPYPTFjKUnGIUeoUK5QxlvJDDVOWdRE6B8aNsdGZmCrZ86Zc9efs729vc9NJx6e0i6+i5YqqVycRSIXjhi0CF1mRTKhxtlui+Y0eaIWjaWteXMquUi56zRXrD6IGMD0SG97tidICq4/7CC/lvl4wQIj4N7eO/EYHecTd0T1snvAyhf4Dh7AByUNXl+clbP6b1Tz3p/qF1A+J7DWs8H6KvXHlh1B4fUcV2b17Hqfdf1i5RoM2PVVtx63QXr9NasXVu0XPcZOxN52c6kLls2sWzlzBkZSUu+rrqQLHgyNvBOcuOU+Ai0FtQvKJ/v9A85CAJ9Ue0Ch9CPDG22bfUlKPS3rgWOsBCXel6Gpdd1ooOCE2jfy+K3l89WtV3b29u1Wxvb9sF779ntmzftzu1bdvPmDbtx/WO7deO6H1tbm84Tnrr0tH3+C1+0z33+C/bCy1+wJ5+8YKfWVm15adETdbJTmO9soHHM+w76WbStj0nbCApJePJSaJM+9LrKkIwIF+448Haoj7lZdkcnlrdb16/YB++/Z++pnm+//bb9/Odv2Y/f/JH94Ic/sNdef82+9/1X7E/+9M/s//2v/1v7b/6b/4fdun3T/v7v/I59+ctfcT7RGbWs3q9Kb79pH26/apvNn6o/qrYqngmuA9zpfZ8QoBuizdhFAfvO8yuJ1w3bR5cKh+D3iw+xvS7RT/wOgZ3cdMadpeF5bMsB5cE/dY6jLb1pe7dju9X25L7wCIBz8MDQacA1HOWBHXAywOMDW3fGyBbw220E8XDq5HeH5/z8TFv0FTkAr/XoX8kD7uUOZENb+Broj3ceA05Byj3ZTY0tG6QqnkT3CHAPzEllRZErfj2o0zSAgwHvpq66FHwG+Bi1pRfqelT2Enpg7H//X/3Tg+SI8yAo/PgRFBogLTyCa0chOB988hd+n3wJPicQ1kHk6Z8HwHkYoEYWeY9JPCSJYvt9CfHckq0XL1lSiMFxwLpTSV0VrQ5iikbvCBglSvjR9x3/HRJL8P7Z6w8F1dMVJCk/A7ZD8mz9JFdqWTrRdyXOB5/aMA0071EH5GPX6VFgTpl4qCbfJkcA1DM4c/wZN5C4rkuNDjNaUiJFqKV04BltD6R49uN2JvmylZIVZ9IMpEaj7kz0ySefdOZKplbH0wQntLkvnNZGG/Z27TVhdMPSyZYVZfeRcCulsrNSNAnpCkLUorbf27V7rW1bSK3oN8lqAgFxFHiH/le9WB/kW5NMmPQB0Bg/dN/BdxRSjpP7zbeuI0svByfC+2Y/ZwDlBE8q6598q74T7psFFE2UXbL3ewZcAc+mpTQX4xVrdBu23bvnuKEJTRkA91pdKyefsGfKn7eVxKrFZSQkE1K+C0sqY2aWPgQengd6F0rJsMN6bClvUsx18sR2ngTM7pEc0RVIGUwPA59pY599vW86KSCjjL+t1q7dbN4QrZD4LLju69zEDCNS0qkzEN5/+KexOjl0s41bTYtISU+snhIdYcgcXuduaewa6uJOEvTwqhC4xg4OaAW++wz3hoAQaTYsng/2dD94nxj0SIp+VAZXT8pCu4+ADEKx022SI0qpLpZnytKI1DM4WsFdUBY9of6iPGYcCzI6J3XzzL8IEtaMq49Yh78twdOLyCBNr+hpdla45kp4srwW0CGCshsk4QxxTSg/hr4nK1TZTr8ymMh6T4TCYyVHFDgd63mSCB4sjcB4x3mjd3ryRZ0LkyNqoPgOEFEZ1cnKur/fy9E9JyZHFH3hEMDRFfY/73TjgnNTNEsZUYx3jcVZoC7dnZuWWX/m4L3zwKM0VPaDdkoBUBDjsYj19+75Xve+BMnrHrFKZUH8VEa7ymqKt3UHKEJmdfHO2x/fsq27hMsXrKT7MEAZpYRmkxiQ/AKRaNKyGgMZmTjNYVw0RYZz0ZjuHKrPySeQ1PswyE24QSlidpadgHCID9mxqN+wDtnChTPqultvWipCkiX6SgYYyiB7oxPRIHyQDLiY0ThOl5y/xwfCMYpjPIgySGSylo5KcGsc9CR6W/ovrnZBv9lc2XIysMGbJzgkJB3FGod8MidjpG/xft1Set84v+LvJ5kgdNzpyKDpSgZLCdNQ8WUHkX7bcw8wGw1u2q22XjvwrSfTRCqofBwScHV2g4CXkmhMlbMofFWfXdM7pKQx84+hTTRDLiqlNpLyZIPIMqIlcPSUl9bEe4eW0nmcJChddY11T1gooz6dkrzKFn3ch4YB46srPkOSxGJpwevDsgPezbaQ5HZIlZZk8KZEB+zWsOPRCR55IB4B3RLdwC4KGdERCb5w4BM9gQz12VfJubjKga729ve8HsVC0fsOWvDE1uo7aIvcDfSNj2vVjVFBQlG2rnRnjsr38cPBmMFga9y3cYxcAaIpPYfBj1LsnEgfKNLQGo4hLxfjTu9zvtETj1Vfs8sR5QbXdehp1y3oOelVJA7GoOeV3pn69Nf3qpbu7thI9GY5lpgk7epHV62pMcK+9aV8RtWifJbWBHj3NtCuYUe8U2Pc+wP1MnBc+PjDOBGfibK1n/BDPomE+rwQWbJS7JR1RIPberfn6xDe1SFBYrRJ+dPg75scB/0uueK4JyF0WKfJMQvwNcKtJagDvD8EDsoQ/dGHshDdORbqkeF7DvQ5zou2SL7miBCE93CwB30PJ6L6rdvSoBWtpjNBqH6U7V43Nm2QqVgnUbIbjbblhhekm6/ZuJm14oDdqc7aQuKU5WJly4oPZDWW48xAi8ZxtrkxTd9P3sfvxFB0gU7D1q7QMPKPfoIGwAH1FJ35QRvVV5EwCS2HSgevTo+0gdO9hmhJBmy27MYQjgWcboy3Zr3qDjmcpjvbm3b75g27ffe+bW5t+jjG6VosFu3Jpy65o+Dc+Qt29uw5W11bs7L4b7DNaUY8Qe1h8RLvjWvM+fsdpY5mx6fOjdF5MOjUvoAuOU/7dQ/9Ip6nBqjrAucejgOWz0EL29tbduv2XfvFe+/bd//yT+2VH/7M3nzzx/bDH75hr7/+mr32+qv22qs/sFdfedVeffVVe+utn9vW1rYtLi7aP/7Hv2e//dt/3ypLC9ItBr7Ed6t9S++6I/26YylyPUxwTV0/CQwxOtE/0HX0va+24CT1MettVf8RnSg8QM+8JzSwMaA9Z86ENI8A9REvIUcC9Mxv3oXxHdIy/L8tHZfoq33Ju4WUeJnqIgHp9zMGMJZ51wE4/as+GuN+zAPGX0cyUrxkNtcbZfpEpUeniBTRBwV+Ht2GdyHT1Da2RPXdG6gHbebdepYcIyPx2IGauC/e3uzHfEeYpOpKL4zZTWYGsGEye9esVzoVJAYVzR8BUCJ5b7ovilyb0JeedJyHQF3gxU6X0j2df7NroHAby1UCm1b3x/7l//mf/EHwICUfP2gLwpsCp49HgfC+wOsSQHhu2qMT1P+wAfrmn/MAYqjWehICSZVbtCcWXrblwmkN0pKlChWLiwn4zER127dRC7xHUj7VURQfKorA7GCYdhyE1x61rQdA+RKaIxksQFXK1r3OVQ3Egc9UANPt4z100qPCY9fnATCvLE6BhsNrfB69LxiaR8/RIt/6Tu3h2UZrKEVVjB+RIBsFT2ld/bDXTdiZzFO+Vo127+3tuYcU5QfHgQsEnZ/GCR7Em+2PrBn5yCrpvuWTEia6nNS9hHchDMJwx7DfcCSs5LLWHNU9nDAZFSOfZOafBse/FLHO7v3AsFPf+T3TuAEhPuA1qKbPC3j3MdA9I9a0q94k50JoqdDJRQHf5z0ncAUKI0YDPDCOHpU21CNiTEO1lTEQAm1BGd7o7EkoSKiPxEiHMctHz0r5WbWVzDlbSkvJUk/1WjXVVbiV0j7XcTDT9mOgd+E4oL2f1HHAMzj8MOyDMh4MjO15jgOAcZZPFmwpUxZdNVQVMWzKx5BXf8bI7v4o9aPZbRLhbVvy1JmgP2eAbOayUEQPEGZQD1Gm3qZrXcLpoLNAKQ8hgpe5WZdxW3S+FPIF+NBQTJ7kXUGSShkrabZqE13Vd6RMSYlga8jJ/Q4IHgmrQ8fBpCwqj3B8iOOAuhYiSVvIXpDSIwNcdetVZQTo3lRp1cdFYNQ/2HHg53AcsBPBJ3Ic9N0gDx0HKtTPufNA9846DqhTb/+e891kefWAbrnnM3EctPa9fgc7pEzBZ+04AKD9/XsfWltjtC7FFYWiXK644dxTnzFj04+0rNrZ8bBy533thq0tnLOnL3/Z7/XEWZQlHoTjgOiFoRRN6psYNGyQJDIocCKQnR4j3hVcKQUadZYY9zVeRBHC93K5aOvlnBUzUl6SYw+ZZ/cEDCu2HIzrO6GRwpx4sflWhKnCghvVKLzsrDCKs8+6aEz1SUQ0XiMJN2gxwtjxoSvlEMcBY4TfrL+MkuBRdJzu70tBY2ynLKPxmkvIAJYCQ+SA26PiNwnxtFas6GH6A7UrqXcQJUA5bY1bZu8wzMBfSwokSj8zbCxZIEGkJ4AkWpA6SjFnFqvX6Vq1Teh/1zp6Zthka7SBZRfXLD9JKki0BPVNYHxgjIMzHaVS2ZVeEotSb9+ZQAoYCjN1IJkks2hE4mHI1kkWprqPiDLq1CybU/+oPJYwIA9J4FZrtCwzaojG14WriN25e9eufXzdVpcXfNkD74E95/I50cCCpSId6bfqGxnDrOv3PAvCAdtI8k6SLmIoscOCz9Dpj/fmxqJV0US+QM4JGYeiMXIksCwlM2pZOiI6yS8H4waa97ECt9EfdW3t6J3iq6IJxtGhEqrK6btv60gSRSmv07oYcJhPRDLTyw2AMuAtOMLcqSh+Tpm806MC9J0j3t21Qa9lvdy603KpWBAO9+0Xb78tnJTs3Cm2lkXGB3U7BOGPdb9uuAWZ9OGIeklwnxQY6DyufgYnnMPgSame6BSdeswa7aGldc0iMrr1B//0qNkj7zkOXI8gj8BP/iH8QffAt8k5xTalenhy4cHg9dU7GINs3xiGuk/rf8F3HfrEcGFnhLD9jFMMa+9H8aOabKI9tX0UySI1JKPEl/pp0c6q9ffu2jD2lGXin7PV2AUrRthiu+S7UyVFc/FEXrowiU7FU1Wm4wdZD35dhhziF1z7PT3JErU3Lnni+QV0zZ9TO2iLRwgk9T2uA31fhnhM/CFYrqBzupc/ffEDg4gdYdj2tNYfWb3ds2a9YZtbW3bn9m27c+uW3b93Z7Id4sAWywVbPnVeBvaq/ZYM7UuXLtmaJ0LNH0SswE/c0XSAM5ZX6PwYni0ZiV45qTfYZ7yB8uC35Lr4vn657XAMNGaEeMmmtC6Ln+rB3b2a/eynP7Z/9+/+J/sPf/j/s9d+8Ibt7zUsFxva0voZrx87ijzx1BP2/HPP2+c//5J94Ze+YL/+a79h/+Jf/Av7p//kn9rly5eF05j0wrvWGG/Z/d6Htte+YgWdy4h3wnseBzCYMcThJ8Fs/NCjz8gzw5aLbuSrHQdA2zG8dQz3dn2ijAlLdp5g68ZpG3EWPORezw9bLbdHRtDm5FoIRNe2JMsSMhbavhXxwFIYw+L73IsRPz0GHPiN40x0h1OA67OHGujOO8obqk+CxybXGf16rzsGdH4kOuA8uPBnBSzRkCBwxwEJQd1hMIEwOekQmSW6zowrVhk/LX1d9hKGv2Ce44DtfFP1W9YvrmqMi7dO/qaBHRnE9W0omeBjR7UVCnUc7WdoOHBciReoXJOuEc8sTfSloMzY/+6/+qd/cNDoOYeq6Tc+KgTPBDD93SH8PXPemQBExCe/Zxo8DTyJMhWVAlGTQC8lV6ycYvZ6ohyqDBhMUgpjsiClUUWxh/WV6rvW6FdtW8YTntd0PFCYj9Y3JNTg/Yc4OAo3urdkBDdtt79n7VHb2MLxCKhcFOReY1N1rNn2+K4r/kkRo1+eap8zDir5iDCvPo8HM8/PKW/sTr7wPJ9H75nnOBDLdOENYKgOpdzgsYSBsn94S30WSZUtk1619fQZKTAyRPRuMs4ONMjY7qtUZOY1YLzTOBlEBvbz+qsi+W0rJtO2NWzq+ZjtYiTrM64BNguBQT+2ve6W7fR2pXCWrRBl3eth2SQVudm7ZV0Jvmud6xqkZulEILwcwA0HA51D373v/PGgF4O68hu6uGkNKXd7Q2aHJOgw1mR0oKwc3BTC7O8pwNC43bltDSnqlNUQrbGF44MgMNqEdxmWicJicHIC28Nda1jbypkFu1K/KeZ5yp4p/ZKtZk5L0AQhtG6At/e9VSc6DgR7g6q3k2dudG9bKV5yh5GD2vQ4joOmFNHb/bvWUz/c6t+x5fiiC3sMO9bIMyP3MAgdBxip74+uO11uDLak4EqxlxGBErfTu2dVvYeQR9bo+Y4t8BBC5R5QvxBwFo1aMri2Ny155uIE10fBwwgHQxUn+pWRBx75OwBmPVGCUCbDawjJZkNKTtnLDO/39d4oC5QnOmJckam5rzq39lWHRMzSZN+f3O+AYMKQlEKGUX9Qlv4exXGggefZ93faKiPN3ucZGwmvbMGYKK644fx34zgQj+YdogkEl2/XqbYeOA70vbO/4cM0XVoNxhrl6Pxn4zggcuiTOw7A2VDvYjyBtweC+neoevRZMy/jDYdRVcYj0UcYeMyC9SRvuuOqxkxL97vKaZ1qVTjAb5VwXgoyUL4wbGPibeOYxgKh9VEZjuOudSOBIZ8VWgbidzjpGBvMvJEska0RCWUfRhPiGUlbz2JYqiukuLDsgT6My7DYrnet35FROZQ6InJVQaKZuvUs6UkEmT1L44yFLsCz6hWTEZDB8Vtc8vqxCxE+N41GN6yZwW/1Br7DAIn5cmwNrD5hls8N93RCNrXoT/jEYRHr7du4tmF70aLKkfEreiZSgfZjIINDwu6JAhg0d2xfBnihWHFjXS2SkSiFv1uTMlnQEGAJAtEXY08ciGMipbKSwl1yqHqTY6C8KiOpr7qzh3ngjGEWkN0SglnwqK+Fhv66DRkmek9fBZF4jGs4JLpCFhEN5A2gb4i46+Fc1HsTEr4orCwJgWZyMuZJ4tjUc0uDTetmlt05QvJHZFxWBhMzrCiTROrhYMK4YJtG34pRuCMKAmdFoVCUnA4SYqZVLnvGMxs/ou5u6EhRjfQtt7DuuCTRJMo1w4HP2lDvH9dtO9qyrurO1nNHeBDjEQMc40e0g7QMTusurgmfzi90bEZatjvckx7VsP1hzbeudiLTf77jjOoTKLATpwOAgdkX3aMYQ1NUTDjd0/NXJZPSnZZwtWup0jmnd3QPjo8+uuo7a5xbX7EiubMw4nh0+uiJr4muGpGOfdS74fzvY5VZYmtJvdrzeMjgpT6AHsHecRrIyhhezq0JtwXbabIWXFXUuBAxOV99KGhcu37xCI4DnAwuX9THIV5nj6B2M4AhpmvsluAglIZ4DZ7Rp37GBjKIeN4nUQJ69hlUjG2VsS86GkYr1uhlRNdx6SXrdkN0Uu/KOOulbXF/3yrZp8XrmIzAIYkjQP2oF3q8cFIyQTLK3zd5b5QlJpJ38J+7/fum0qwd7bjeUyapqvQ8lgATEcIz0CK8IgYfgVZUT//D6QSfEH9PZkq2L13lXnvD6s2a3d6+Ze190dzurlX39mzjzk27f/e27dXaVq1pfGmcpjIZO3furL3wuZfsWRnbl3Wcv3DRHYEd6WHv9a7Z6bNnbGe0a3lm/+FpdO/0MQ2O75TGF6G3ogfyUIkeoPnr3Rte5w/aV62cXPCtAsfs7KF23u9v2s5A9RTPqekoJ5ZkqLZcDxgLn9dv3LI/+7Nv23//3/9bd0Q+/9xz9tu/+ev2e3//m/Ybzy7Zb/ze/8a+/ivfsi9+6Ut28cUnrfRsWe152lYurduLT77ojlOSivdGXWtHtu39nR9LF75rp0ppW8geJp58VIA+WGJMhFSfPCKiofA44ig4AeCVI40BtghlSQIRCicBRjmHL0nQO0c9GdOi6dnkxT5ZDV9TURnoQ7S9V2drW+mAOXaRkYxkzM0CY6IrOSdcs+0h9T9+iEcxJog6wMnrZaneouFwTPF+6ufRE7quC34e8MTp2D2ql0dLTAN0rT4dSO71VEa1LVnUzFo+krddHDyjuu1JhjdlA7HlOYCumOxvW1z2aC93yobiffRf+Oege5DfqoxoULJ7tGf3+hsqr6VxMuG/E+BZd6JLd4g2ZS/nFsTLRO+ML/iZipwl9ccCkDR9hB4c/w6Cwz/Ohdcmn9Mwe55nTgLClMrFpCfWq6Rk+MBYxJhCcIRxqIEcbIeWrqxZU8/UZDxtN+9Yo37f+o1dNzgg2seF3cGe7ff3g8EtpM8CjJLtr2LZBWMO54wM5vRkX23H+hTg2fnbhAC3E/zO9MOnAaH8AGhSIROR0hi1XCpqpXzcWhLI+92BDPmGY4C+vnPnjl2/ft3W1tZ8K6tQUZhmWuOIFONxx87L2FjNBPvoVocdH1Q1Zs8xsGYgpAHqsShl/WwuY83Bbfuw8Z7VunsHdDaUkrbT3/HBs5nqWVeMm6SGRKeImI8ePAONil7cE6rfId36NR07Grh7g4AumqozMyTTz879fgIgNDDSndb0+XAI2jxv7LSGLXdA9MYJW8tftufKL/v4QUAceJXBF98ldL1uJ0BLuEKwNVXmRn9LqsBR/ON0oQaubAAT3Mxra5cQT+GqNmx4mQE4dej2k+swD+iLDSm2DZW1PdhxZwT4oH4t9Wd3EHiPqQezQcF75gPMFlXn4E94QYmHv6FUTV05/ENwieBGehfP8xcUpm8yYEiMhgHPvcHV4LmIlAe3nKbQA99iOQR0SJKwTDKm/opaUYpSTu/xyB79zYeg9CPfVQcfDA8BZgsa6tOuaI86xLIlT1R4kK+AIijrbxF8LPuLTwCUUhkCrI/GwA7Bn1K/+XidQ3t/W8DOFNQBh8TDAAVzJP5YWjuvOo9k2MmgJFRRRuN+dd/29net1alZvVWV8dmV8iRjQH+FUt5u37tjf/bnf24//OHrvnwBJZNlex2WuUjp7w06lk5E3OhktwPWu8Mt6E6RloesQ8OErDODRv97Vn29vzpM22Y36TPgO/WODL6kNWXck3Cv0ZKS1ZWxqHICZy0OgKH1ZQj3BmMj2SBLIjBqHQf6TODAwMDVd/qX0H22GCtIQWc7yajaTogs441IBJYTUMemFDqiHGL9usWlWOUKBekzZbVPhrmUKdbD44geiR4ISycsH6cfCQUB2kRfeOJFKWdd1bHVbrujhi0WwbnPOKdVFynX5azGHQYaiidh0sLXEMPN6ZHwUrO66tOtbVuzuuftdmeC3lGtN609UL2HwoPKrsq4wqnDVpgsJSFUH0eI7wIhGmaJHokbEzL2SQSXTiWsQF4nGq7rLEGJdqu2t7PpbSSqxJVzKcfoGuyGUFIZaZXhs3HicexIgdOA3TJSacnAtoyxtp5hOaeaQDg1eRby7LqiE9VqzZeL0A5mConWLJVLHulRKJaslS/ZTkc0sP+h1dB76HPVz2W2DogpmpWRQ7SUcE/VQziYQZYhhROn2duSfNuTTtaw2jhYqohDKMFyQx3umJkc0AnGIbhNqyvdIcZvytNna9S2e70N60dkoMX6buR7yLeOs+fO2edefNE2Nzft7XfeUV+0XIekjMMj7s5B+qMz6qgs4Vi6xYZkkswB8e+MDSPS3whvD8eM+DKyEx5DHVOi27wM6sXYs1aIXrI6M9kDjY3PkPeEvBAF3mXSiYf6w8fiUYDO6CfK4B6vv/6AoGx9ikb6SfWP+r4t+oJ/3Gq2rNpKWq9esm69bJnIU/ZU9Hm7pGM9dtYWUqtWSi5bYyx6M+Ff4y/sm1Cn4zuz8nHRrb/LD3iP2jMhFOrXMBkyo5rrPjV9wsdiTL5MaICyWE5w7+4d64svepsmbWWpkucjuHHD3nv3fXvzFz+2199+3d7+6Bf24e0rtru9Y/s7+54QMCNafvLiefvyF172HQW+9vVv2AsvvGCnz5y1Uqnk/IilLvCpUqlg66tZGd4l4Ub8MCr5KN02nhKvmD0koz3XC3Ys7VO9U0SqaDyMejXnMQFt7Zi4kN3p3XXDkp0+HBfi6a2BcNCvum3BOFOpriuQKPfVV1+x/+9/92/tRz98zb74xS/av/yX/9L+y//yf2u/87v/yJ55+WuWX7tg472PjWW71H8YH9pedN/a0bZVxzW9S+NbNslm+5Zdb/5Cuu9VW1uM2EIxI1xOaGSCzwcB7egT2c3R64hfNMWPJI+c3qePBwP34+Tl09f2nzBe3BAXX0VukauL+8aq8Fi06kl8J3KeerkRr0OCxJJpjc9UzEqy/9byCdHRxMifo+MGz07s0BPqAeDYZXvHsejN6015ejYELwccImNZ1jAFI/FlnLIQP/cFdYZf824cDejNwbu5rSu66Ur/6jcHVm/Xrdap235n3yekQyDKJtqWPZssqHfhY3oHTowp/HtOj8kkAmdZurzV3bHt/q5t9be9LiF41Ah2QFfvEF+zeFbPSJd2p5zuUwEecTC5/4HgyJyB2XPTFQWOXZ9TxjSEBOtMZcLQZoEyCEEho+3p/Au2mFmVkiFF54T7vSwxm5XUiq1kT9l64ZzlYnn3SvrMmD59hk6EQPWna8i75tV5MVGxpcSirSSW/fvcTKOqDl2xXfvYar07lsoEAooLYV29bpM2Pyo8DIcPgtn+UWGTL0G5YV2gocN7+Tz6HIxuuizaEy5TCIGv7kDRp9Arwbpmp1JP2dPZpy0fF/71PpIW3b1719cfkv0ZoXAUxq4MvFd/20bRTStIWWSN/kIia5molMM4s2gSRBN8ToMLSL0c4RiLjK2qQbLT27d8omzZyew97HgxvmDlWMnOpc6ILqRAiSZ8ZliH4wcGw2d4TNodtHW6vWK+0EUcumDtY9HG7YYETFr0NYc+/fmpzylgNrRoGVvJn7NVCeVF0dpcGpsBZmuHemdcyjR1C/uDiJj15JrT7OnkKeGg4OUdqRPMrtPwGbREXkrqZOZ2FnKRtJ1SWUQa8JmKHm0bYbXU32cZpCQeg6n28uxyfMkqsbKdTqx5hABAHVgLzVrWhwGMFgcg4dinUqe9LPCfYVmK/mhnOsp+9WLIkaaHkEWkePuyFCkFs/jnmSN4Aeh6PdO/f9vS559y2joGKgfjlVmxqJT4EHAQMJMzliLu63c958XkHaKnIESRWbbAWAueoSwJER1ERTAuqJEnKCJxnmg+4TkOuDc4kDJEUpBjwdcph9cQVB0MOylgMgBCmpiNOPAEdxKE+dSC5XPnNM5y3pbOxjUPj4amXNCpX2iQRwnoub/xiAOB72yg8ydFHPRkuPXaTUuVRUOsbXUAt6ob7Z7CLfBYEQe0g6iPTxhxwHik7olcxfH1IPDohHZV+Fl244/ESPAfZqsxNuutfdvr3bbd5l0Z9MKxFC4UlkhzaFd/cdd293u2sLjoe37zJnIKYESPIqzLjlqGXWY0FvrRIO9KPqH+TObdUMfY6rJGWe+NS+lAQSPHAZuJkhhxp962+P4Nawzj1ogWVE+ZfDrvkQsYcynCaDXOcJiqT3GxsasAyxVwfDGT5qy0vad3RWyQLLkhzUw4/cG6fsZAlyRPUqyTGkOsxYflFlOiT33vcE1ozkRH1lM7SLLodK8ymc0cZgglT7osSUtxhlMT1h8ahyQWJP8QSRVJiOjXZdRTPbY3JGoApY5Eefm07teFkYxGV2zVzogUqYTayFIMjFKUTBIHRnW+I9ylSc6IcaTxB132Ne48QWG2YC3dh2OA89yDk4Ww1JjGa67A0gdCnhNuqKSFw4ToGx0NmvFravhw94banfcomoEuXv/4quVVJknUspkgWWNa/eDtFY59pyCeJ9LFy0l5pAI7YeD0SIiuWNqAsRkkayMZod6jcd9sBUsdAsdC3tdtZyIZKwxidkoydCV/Rko5W15Kvk7GUADwIck99QPjxjUFEC1gXOGEwYhaEGWt5C/YanpNMm5F7RNOVE5CBhO4ZT27368jMD71HpUV68t4z4J/IhIkw3QduX02fdrK45jl1LBoSjwnGfAd+h2837x5y3eiOL22bJXlVdFWsITQ+QLvwQjReM6KLs9kzloxXrDTmVOWI+eP7o1L6Y5pPEVSgTPHtzVEJmvcez31By6yUt7j4p21/bs2ToseE5KHERzG3HECPCTiIMADJeidoldfpjDRJecd3B98nwL4PecnTjQAvMI/oGPGfVPtb9ZqNoyt2l5fhlo/o3YvWbUvuhmdsspwzcqjRSuQdFg6RVa4IYnhsvoPPeVU+pQtN3YtmluRorDo5VMLPn1nA/W7GIXqge7BeXCmvhW/wWCOZUq2mFqyteSSrSalR+mTcH9fl61P8pOA43q9au+++55KiHikwIYM6u3t7WBXmZ0Nq1f3rDsSLYlWl2LSecpn7PkLz9mFcxfs9KnTtrq+botLK77FalY4z1ZWPYGp51HRwTsc5ziHGEvJuHSojD0hfX9VbT+VOWNZGVPoK8cO9FE95w419VlA+qIt8auexoVabRnpv6fT66Kxop1JrIufiXfyPiY7NPbKuraWWrY1kkW2c3b39h176+2f2HdfedW+/9evWFuy6utf/2X7vd/7J75sgvEJj3AHSyZvvXvvqQ5xd/wXxN/PaoxVpJsyTvYHW+Lh96w9um1Nu636di0vvpASTT2AQg8AGenLDqQH9CRDD4z2SUsfB7ABmGgZSu8w8hywPMZp9xCcPic0Gi6pmgbnLzhzNR7g0e40nbonGDs4cMT/JBMiki04G6bfEzoL3KGAsY9DAB7kY2w+jPpqN9vclqSTMHYngAPA66ny3Gmg9xDlE44xzzejP3i/L73S2OBen1jSb/SwmPguSxXgLUmSlncvWlayuCxaLEYrVkqcsgWi7KmjgCUI6dotG6VK1s9o7LHkTc0L2k6v6ofuEaI1/onaiVtePAo9eUnHWmpR3JiygvvBKrpNROOVfAlSqmiGLguvkqf8PdRxQKOmP6dhuoNmwe9/wLNAeD6orLeVH/6bv5OgOxjaXfHaU9knZUwWH8moCgc129Sxlg3FVFiwoQYzs2pkqVZPhFV2oH7z6s77OAiTf9C7Rxis46r1hxuWUSfEUFxcANDGgKE+LpyEy08EM2WF/SD6nepbPo/eF5D+4TmcBgfh6jPAbhLXGnv2ZP6rtp4+51mJeZQZH9aenjt33iqVw0EwDWzb0hv37Gb7F5aI1C0n4RE4AoRDF0Zi8EerFsCEhqYhpfKLel9bjGOrVXN6yEyYP+UloAu8cX0ZrWKI0uhUhuo0F98q22l0AvSlfof0wCdCAyGBgeLr8qQY8Uxwf/D8wTEN/NQ5krhQTkID/VHoG/A+gQkiaMWEQ2OGuoSCjT2KZ3HjoHYSUt2XcZJAMZaifgx0D9RLOWGZU1hwYPZ3qDI4GyxXmIGpd/NsgLOgrBA+ieOAdyXieM2P16ver4lfXBfjrltKvEMWmcVQ0qZojvvx6s+2x0FoJaFi79bHln7yadHeHFpFMOA40PPwlskoD/54vtt25Qdl+gB4lYTBsFFzB4Gv95sAOz+4Yc/5iQLGMajuagzEpRcHSxUO/uh3vSOWTAdOiMkfs/CDWtWSJRJeBuvmoBMP8ZtyHNC35EjYJwFeRIqiFA22A2rffd+SlVPuTPL7dJD4kN1IqNdn7zgYBGNGCibtAB7kOIBZDVQf1qCnyitH3seYw8CNESYunIXwOI4DXwaDIxFDY+q8SvFnenv3LbP2lK7N53+e30D1fdiyG+7xaCf1Y1R12KvWpEt1hN++lNmEZYs5u1f9yLbb1607ZLtFHAt96dRSNvaidu/6vpWWVu3F519yYw/jNCf0MY7Vy5YR3WU6mxYhkaCMeAzwXFJGYlwGvTu8+kZSQ5YBxsfBfu9jjaeY9WT0MuPYtfJwx+9vRdI2Ut/1Y+IxyFQUXvFOjJIeO4+oPYFjCUVJfSnaGqvfWdc/EO9N0RUqu9HpWZ8lbXEdMkJZd98hCSlbF6s8koux3ICkjoSuD4YRd2iAF6IGxhrnAylJ2VFD47pug5yMm4VFbz/r93vNqhvII/ix+jAlw76SkPEimkuKJqBldkFA7evXtqyJ/iregBHBrP9AfKjRlDElI1oNsnKs6/XpqP2+64DoxY3agdosnKYywiu0onIzGdGvaALDiCiOrgx9og08BFTPZEQPuUxShj9LC4RP9SeAQ6Bb31b701ab7FPOOGYHBRL/ZsZNS5XWdZkEkWypKOM/nfIoDqIF1CEeJUGbu8I1z6dyRZ9FQjGGLnqtujsycPYQmUAEgDsNZEBAxc2dO14WxkdBRgmOGGZ+iSJh5j01aPpylqQbh0F7Q13GVWj6m/W0jGFdo2U65eDGooxEHFJxDGvhFRkAeDk9ZrkkK0UfIXDeDynXEWZt0xXnNeF7cTqkiWRglo3xpmdxrgBcZwYZx8A7731gOzvbduHiE+6s4XnAy9YnCRJJzJginJ4y1S8HRuSgIx6LcSt9U33qusHMmGc2PSn6QM/Md0W3iTMy0np2r7tteV1zZ9Hk3iPwQMcBbQxm2nkW5/Ch4+Bk8DqrfmA/2DVK9Ko+xiDqixaaOpB3O62B7XUGFh8tiC6yNqxqPCVesOhI42h0WobKWVuJ6TOyYGkZ4ym1O56knpQfHIf6sNq/LzmbXbAxCdp0LYz8kCTSuJbhMnEcwH8CPOI4kKwXl4o4PVBO0KeUB/W3JPPgh/e3dm3j/n3b3du3X/ziLceHHtYY7roDkEiShUrRzp1Zt8sv/pJdVD9fOHfR1lbXrJgruHEcOujQI0eSGcjLVHHRx7w79KBjyFHodUeeZFBCR1L8Kwk+xXOj6ivGOVFU0DPj/IASJvig7tDOKIpRqmr65KYK9qgVkg6KXvVcMPGlfqU+4n/sCgeP29rdt/feecde/d4r9ud/9W179c03Pc/Jc09ftN/9h//Q/t6v/aZH6uIYA8/Bq1UX2TYkA+xu3/JImWSupLFo0ns71o3t2v3OW9buXbeSxH5O9EBTaR/teRBg+AYOAyJz2+5c/FQgpLDky5cmqIIjfXozkMeT9nAeXMxzGITgEb+SGT47CVGdANhNHpEoWUeej/Ad8PAjEQi6L8pYUd89cIxxT7Npo+JhJGEQNaC6TsoKHQcD+lZ81iMNBPyvOy0pmh2oztg5IUw7DtrShbYldwf9vJVFT/GI9BbLiv50SO6JfJyv4WxKNO9bP7VoA/FGBxU5Zn2GmhkTXeF8Q4eKwFdVH9eT9ef2FDLLR1rAM1hGN2J5ELxOci1Mkgh9gceYZPbJmBaERuo8Y/WkjjyAOc9MA2UGx+TEI0NEg7lslytfsFKKJDmQ/uMDCEpkKxLCa46wfl1KEV6vx6/QiUC5xXTRlkrLlqRcBMRB8QHh/m1B0F+fXdtCoBXziYgrOsYxa7eY1RJz0h8Ei1JHQsT33//AE1MFkRiH4GWqUAbXnoTuGTH95UzJBa9f1+cBs0SghsfU9WngN2GOscjAGr0bttl5zxqDPRtowMGcQsCIiEroDWRQYYzAVI4AfeiHzoeMBnDUhtcOD5L9YFxMh1A/HCRepLhQFwawCgpOPwJgKMUkKPpSPEnWB7M6OKjTg0D9wnuHnZobK3NhGq9hO/9nAVAoIVpSRKRcjqS0jmNHaQSYx9MYw6Ks4IeUDmFJx/G/iPDN4cY5vw+OCU3iBZ4tXvh0A3kgpi1ccmd4hBCUcvTvsYB3ilaJRPBxQ3nIfOorRWka4MdDKRgiPK/PLLiSp3GGkXu8MZ8NeJSBlIBwR5yHA+NFBuxQgpFnJuB11XlmEYP6fjKAr4SzAdOAcoCTA4fCZwIoLzJ63JEiHORk5PradykRUMGde9dtp3lTCiZ77qOwYpAmpMgXbdxJSHnuW63atO3tHTeyPVO+FGWWHTALzdD1vfFR4qWsUAYHyjLKNI4CnqNMZu2DrPdS99VOFGSfkZPxAx8NjFD4C3XD8JQxKaM5gRJeqFg2qXHGNXWfG4XCXU8GT7PdssaInQlkwI6k7OkGnMe8350jWRlqKLMqDyonzD6VyQoneU/YmEnrvMZLozu0gYzfthTGOsslxgk3ehezERl9SV+CQL+UckmrlKgX54JcOknx5EoupfMy3HM5oTZijZZoRHSEgU+OBAxvnCitjgwu9Qkz9blc1hLqm6YUuZ3dbdvV0fr/M/dfUZJlV3omuE1rN9ciwkNHCiAFkIkEkEgABZSmHLLJKrKLnIcm2dOLs9aQI566V7/UWv00DzMv3c3V5LDIZrOLJVlkFQqigIJOIAEkUuvQOsK1u2lt83/73utubuEeGZEAqnp73DCzK849Z599tjr77KP305ZqR5yF2SxxFrasJH8COQYmpqetODEpo3ZoM/qOAT49NWMTE2U3MjEW3LGhvmeZBWtiPSeCyI1lKszqkQCTddkNkjQmir59ZF54wKBfXFoSPlJSroNlI44PPe/vVx8xfnqqH7kMKpUdj+5AWW8JP8gEoiWqVd6j39CyiKSneqeF/EI+51vHQS/VWsV2ZLzhqCBhq6UKgVOmORIuq2fdiCFMG6czMkQ0wDgkUgp35S4kdB0Hti+B2jsfKK8Bt+b+8WOULx4E9DkOn3RfSq9w6/SvIyP6f+KJJ+1jH3va3jx32V5/611f7jEKqqJHnrCdY7BEYs8gA/oy/IhUYd0vrUFe7gP9DAxItTem+/JzluyJllsLluocFz3M2I5wyzbIDwLuMAjr4bqKKoodcD+A/gJPj4kmu2rX9kD0pD5sNNN2e4c8HtMWb50Ujzxhme7DNj/8qC0lH7fJ+Iw+j9lUclZ6q4xmHRgZLj1oJ8j6QKC64PzR4x49J94AfdDzFEyp5NwgEvWdd972pJZvvP66Xbp4yVZWVkTDFY25hvNdlubMzc/Zkx99yj77c5+zz37uc/axj3/STp05a6Wpshe5D7zidLDkt4x1+jcrWk3pFPzHHQbclhQdZ0RDOpeiH/UcqgI7ieRnjlh2YsppYFDbFN7qzjdZNhRF+XDv6Kt53hM06ho5R4gciw3Yrj0wKl3n1DXG1u3VdfvRq6/ZH/3B79m//q1/bb/1737LfvDyCzYxNWF/42/8Tfun//Sf2n/1D/6eL68gyoAxPm6bITuKC6c9QrB95z1rVbZttXLLzq//0FqdKzadGshu2h89R9JC5xeHAO8gwSFRbixN+GkAEV84C9wGFB4G4rESEnpZIGcjp8Gofj4KnA/08/vREYI2IK+IHouA56MdZ35SQB+I5OIo8Ht3x4QIwnoT3XCXjRFCcB7HtHQyEmyaDo3D7jCY0JM4RGVwYEeFgXjfUHJzFFiygA3FkkZ2EPHJQMbAKOg1bh+EPzzis70T0CUTqYfgOBgt94APgtTRZw57ntMPXrQEoZC9WdsRkYn5DDQo75eLhgAT3hUI+gSZ6fKiKyQ+c4Wi+QHaPA5uIKt3r9dv2c32tnXEiCTZPbkNSP+gzHdUmD0Y7G/TT9JGN2bCevgMCkx5DCifWZaYzdin53/Rpgi3dyYp0SrFlWPXwzsCFAtuqF2tV7fLtXdsu7Wid4Rtj46DQOdR9A8D6jolxn2smLbG8Ka9W3nDNjobetceLjBcyPhMiDLhSLt4ugtfOL2Cc3wchk93AAxZk3Uwg/hJgHfudw5QK4E4Coo7zIpzfkQMQsdBdQVvHlrakkL/IMpN0PjgGIWDzgGj9x92z08RRBEe/ni29JAnvKIfOPgb7ffR7+PgeMZ4RJkMqP+uw3dV0DfW8N4vUDfcEMH3QOnc+zuExseAMvb+eOruv+iuCHy5gWg7mQ8SwgVv09MaH3P5KRlgIwkv/4LB6yMcetTJ/YwZ1ZnIBEImOcbBaf0nIDFCrn3cjCgcgNOQFFiTQQF+f1KgnpTJsjmMHtbYHzt+wuYXl2yQIMnrNRnlUj5zep8GMwmWcokJy/VmrV1lfXrVzp87b6+++qrVqjXhomddDAYZzCzHQzHVC1RTvUcGNA4AdkiA/6L0BnxYuNRnJsusYOA0IISW2eY8s/+if88P0Gb2InBgoIgQ0WDM1upeth7E+EaxxWBj5rg7ZD1okDGfnQ76/Y61ZXjinMJIa0vBade2ZbjFLF+ccOcJUQgkAaUdrBPHcGTdPw4MljXAz3zmWjyrnZmxdld1ra+5gwKHS10GRlvGv4dnii6YCSZfxBb2Yrsi/hgYMMwqMsOdJgKAiVzJJfhmW/jyfAnCM3KHXA+NPrMxdRuwHCzspzo7XyRxUNX0np4rxJubG7a2se5OhcAZw/KJsmWJBhLeMeYp3w1sQbO6E/SP8I8im52Y0fhs6P6kO9YxTICudB2WbIDxlHBDpB59QH+0dHhf4thR28BbTvdMFHLCWeD48HwNugeZFGttWa2y5fVg5wgMDsrqqi8yxbIV9EocNeCM7du2tnesrXe0cTwkS9ZudaxfXxUe9485/ES+9DNTlBwJ2uQ6ggQ4Rjm/hynxYWZau5I1wrU/p/51Y5JD/eLrvUUP+w/dF16jrNEDYP2uekvlsiXwHtB/OGs++clP2tLsjL3wveftzu07Or/nQHOewyww2zLC68dBfTxgBpxw84P4Evr4LsuU8QkP1X1z2Rl7tPiUpfsn7aaIr9lQ35AcEwJ+Hwh0vT3eQpTYUHTsiLgH9PTejtpAHqjb0mPWKhpnvSVrNaZt0DpqxcGjNt17xArdh+xk9jF7NPuETSdnLJ8VjfhsPNLgpw8+m6oeghYwptjVgCUkRIK88vrb9vprr9ilSxdsa2tb4kn6CzgSDkqi81Mnl+2pjzxun/rUs/bcc8/5+n52DmBM3a0Tw/PvjV/oLEkeg6R4bkjD7jTQWEvH05aOER2E00B1Fr4Zx8iZdHHaclNE/MhwlxHdqqxbj1B5v2fPeeB0qTKJPkHXdYSqvHhhWuMwY0nZBK1Gzd5971378z//c/v3//5/t//lX/4r+7e//fv259/6jlW3Nu3jz3zC/qt/9I/tv/lv/qn93b/za/aRj3xU/LGs97aCqDnh5yBdjki/4fy8rQyu261LX7T68Jz14td0/6bzB/TuUcBx2JG8JZIgOnAUROWTw4B8Bge964MCfBWc5iRXCoUJyQoi+oIBxHvcCD+kD132ise584C+fh8IZOvd9wXn338cvh94fdG5R8py3VttGHfueGSh33twfQJnQtD+uPj9THzapuNzzpfb+OlHYNjV/T0d1RWZw0nfMnkXKF5sjIiyvuxQogqHccmbcb2O+3arrbKQY8gHyhq/dwQOXapA5Q9qHHBYZ/n9hzwzDtFtDPpo4Ptn+Nv/ou8jB7PETRF1Ib7sEQeElOkhf/5+gW0m9ldTZWswE3bba0nooOBQrt73QcEVMT3fFjERCpLJopyr56WMeFs0aD5I+TxLDzw4HP5M1M9B2fotQtrrYz73P8t9wVmENkL8bgJDeK13elbpZG25eFqKSEF9FXjxwQ07KBw9etQVwei9oAyhAgPpx9lKZVv4u2X5FFm/g2dHHQP6FX67T9DzgfNiaJXepu2IeRdTUpJ0UJb/6d3+DjFNwp+TUoCcoR1I1yjiQR2CZ/myv04+jroIFimakUeQe0aPA4CkapSPgBq9JzD8g+r4oXPRAfgnzAcjSgqcMBreSG9xVX0X3hyVEeFfXMtaKxctM33UQ8EPhOihCMbrr9/OpBCcUnJQUu8bwrI+6FKFKNP/ONDu9daqXaq+bSV9jwuHQYh+YDCPw+g5/672DmSM9LbWLXvszD4ajMB3ahDePY/A+HU9H6zDk1Lm4cBOLcGfUDmoVSwhARqt6QeCpQoSHrtLFYKnujsbol8J/3CpQlBD6FV1VB3iGCeiMy9bfxiYrLNPl6aDggXchyGXZvZEOOAP0hhgKOnven9Hyk/JcoO06OGC6GE5WKoggK48p4T6xp1iP+WlCk4DvEMKur9D9bvXUgUwgBLVuHPR0uUFtWkuKMdhaL2axrCMQmZmI3iQpQoYu0QC0LbxJRX9xo7a37LM1NF9z4wCtAxDPXQ8AaKPHrO33Acdiw5QVoPZb/VBv25bdskG8WD2uCu+Gu+LlzRkwG3GrLK+brfvrDEtZsvLy3bs+DHLs+WUjNymtA1UWByJhSFbMU6KpwZ0kU+y2w3bD7bVjq71pCyD72JW6n1XBqUUE2bLkzImSKpYbK9ZXfc3Y6x9ljIi5cKXAajtbEuYyJPYj5wiwpuMQ9zGKDxsnYvBEFPfM1POlmGulOenPZM52bgHwmVG/ZTOBfw2NRR9qryuDGlmxpE4lDOIy7hDiVd5vXYzcFowg6j3k3m81o1bXYYZUQd1jNvalu5MWFpyhpl2lKLsoGGV1sDrRrg0CRxJDhnrNYPkgJJ/GAGefFC0l8pgNOq3xkhhULcsiq6Me+9zDWCf2e6rLkTXtbtWb9St49tMiD6Z2BiKVkRf5C2Axoi4g4Vm4AUynhv1mrX7gdGCU4E2paTAkZ+CBJO8h6gRsqFn4+pP1SXGloToKNAMyQRlrfSkPGbzQQQfSzAIe8aRMzE155EkzKKqMDcCWNoxSJXUNsKwU25Y46RAYW3WK9aqbvk2mhnxk476B0OOXAESz14ftqSMtQj1Fn9K7y1JcykzQMZIqW9sBQ4E519qsJ4Vm3KIix7jQ/ojFfBF+BCFC/g/kpfO+8LDgZkzxqKegQ9Ce9RH/wT6r3JHvFg63PQpvz0CnmGWGifZy6+84hE1x44dC3MrCZ9h+Yl+Q+OISJT9covyyRniW5plxNPGruM4cN1Cf0F9ZByzw1Ayq/Pw46R4QcIyg7JVRQvNgfoGRw4FH7JUwR1tUbsFwzpJ+UQzOA/GoCOe2FDfkWl9U+NisxGzsp2wfqds2VbRpmNHRafLVowvWjE5YxOpScupfz1EHWKkX5BzrYreQTK0vfdGEBMPVqs0tknAGZxDvyG/AJEAvsRnR3wqN2ODKGRagGNrc2PdVm5etxu3V+32ypqtra1ZtSp+JHpnmQ00TFj9ZDnQC48uH7elo0t25OgRm5tbdD4EL0y5PBQe9S52CYFmR3HkNKA6Dfsd0UjgmDsQ4D8qL9kUDYtXQac4ET3XhvoEUoQHe1JXfQayWScFJJFNZjUWdA4nLDKgz24iOu/bb4M9pwHVI5zYZFwQlr++tmFvvvW2ffdb37Q/+8Z37Ktf+3N76aWXbHV1zcf3E098xD797CfsFz7zjH3605+x0w896k5Y+BTg9SAqkPJxWuvTdUz6UNCSXGNpWS1Rt43UHeusv2UTVrfy0lLgMAiqcxcwMcLYx+Hoh+gJA5clCSRTpf4/DaCeffESSsvE1D/rPetsNay307bEQLgrpDyHHbsmHAY+iRMB7SZ6iIgF9dNBwDvdCeUTJrLBREPjeNsF/b7fpQpi9DYsBzwdgz8C3oVjjHwkzv5FZ9G7guhHIm8kV1VGX33iERfgWmWQ84GkiyxhqKq+q42epXrTluxLTuueoWgdfS8u3oDBL9FnmZ3zzrN6+YW7+RKgurDdsvNpnhsHSIt6skxbMjCRKkpPC/LXMLaQx8GnaE5/cLnE/+3/+vO/6eumVPgucwaZhxDYgxDQXZ0yAtGliMlG3/Wff6JYRNeigzoxIDNSWCZSZy1HkjdH1CGVPRToxPCrwOupchFGQzEBdx6oR2AsvPde7TgIeMaZjsooi0GnpGjdbq1YO9awvIQ3oWMQmzOBfUzv/uBB6xPA+z/jOBaoaiP9zOfBzzqD1V/0XATbIvhUfFpC6oSVk4s2FSa54T6OjY0N+9KXv2jT05MeUsssj7o76HOVR26Ia40rdr31rhUzLRn2zPSqfiPEyx8QfT4IUAYsISdli50VbjXWLR3PWTYRODF8oEiADBrbGsgdz+xNxl7wzuzbHgT3+jdVg2fHwb3rrJNG0QlnmMKb944DwEO1xcBRPKK17z7zqa6IeiSgA07QYXzyW/SqOmIwMfiDZ8P7gPA+nsXt4feHp3EcdCsrrjgEhuABTMZvHIGD6i+6dseHbmX97qFwSNs9WsLbLgMBzngP4F4UNMKZD3McAEFoW0cGhox0ITFwHATXRmmI7+O/Ybz96o71pbhlj5zY45MjMJSQEOeXMUQCQuh478/x3ZIBiYIsATd+jRwHdzkOECA6EiOOA+4lxwE4Scno3y2D+4UvZqQwbvcZyW7oy2hhy0e/V/2NoSZlIFkcWXevvsJxwIqKPgaexm1mKKP1zl+w40Dghr0M7l3HgX7jSMK5y7VRxwFNgiSbN9609IT4zORSWApwiONAbaB8xmNEM4c6DtQmHATkwKHuEUB3RKgxZtJTi/ueiQAce74GvScuA+wwYCSyvCguXLjjYF9ZjNWeNbqr1h60XakD7zEZqZ2aerQp41J0yYzw/NKyPfnE4zY1NR0oe1IEyAEgKtL9A5tIsj902Wd8O6KJTKxrMs91TQqLaIeV58z8FDIa99Cs6p2OoTzK2B3ErTBUn6gdffHJpM4PmZUTXyd0nrwIXf1GUe4Kt+QHaMvoZQlBDn1V72D9LTshpLMFvVvKjN7FzgPM0mdijPeMpTQO8jIGcECw9nmr2vLZdJSmhIxzth1kNgfjm2iCtGQDEQ0k0yv0g2VWwyyJF/syuvVO0Wdaw0o9K15EhnQZbttbVq/t6JG85QsTqmvXZwrF8UX/onmV7UtEpGSxKwJ9Db3ldC/vIOFivYsB3vUlJT2N0wxrmUUrrTbPIis0zlAe1Vds7Rjr1jTGJ31pwE5lR++v+2w/yxvELa2h55A5ObaSFD0Puw1dx4kg+aHyp1j2IFlJ4shYfcX6mWnRSuAkYCvNVBLHQVz6c9bYwhGDh2UTXccdThIMAWgJA2YQLj1J2PziMStPTnu/RzNkIkCXxU0Zg2wlSXJAZqHhoXnPNp/x7a7ZV5zx6Nvk4cQQMF5VCuSjRuiztSOlPnAGIWmYAXO5Aw1Huy/AA+Bx8A+MvU7dxwDOJ53cd8Ajh40NizH+9U7njZyXzuAz5Z2a3ineozEf5EnYG0vgigie9dUV32EBWlxaOuIGFe8jeZ8vefJ1wPvljktJ3QOOqAO0ug9EgpHjwAE8i0+K6LyerHkvJ9VnsQlrNmPW0ThmM4uOeFEc+kCG3+U4oF1B/cGa1SVT1RcdlY36Do3dqZD7aVb0k7fN6sCW0h9Sv0xbqj9vM6kTNp1aMlGuaEz6jQz6jMYrNcTwoHxgdwZUx4M4DngG2mdpATodS3+G2zdstTawa6vbvmvWysodW12R7it5AJ1j+JO7JJsreMTM/Py8LS9M2dHZss0vn/Xkrk6/4ss40ugb8Ap/JqElW61Tb94FDUdOA6cXDuhKte+3yW1DPoqEO8yiyJLRA0eEVW67XElMSE8XbngXEQPB0i3xfPpa56CAPQjeBe+jPkQRsZwNJ2OfKBp0PiGo3WRZ05adP3/eXvjhD+xP/+RP7Utf+pJ99/nv2/kr1zU2m/bQ0Sl75tnP2mc/9/P2c5/9rEfFPPLIwzYjgzSrMe3L8Eb0AiLcfAmZ8AGNugzm3QPyxXRts7Vqr208b7lsxSbKceFIbVpbtZj4QEw4G9+28HBA1wycBz9VgGbEH+mXoeRDr6F6pYPlyyZZlsR5nWOCWL8PgLuiLOCxRGvhFA315FFwPTc8Rh0HHhHAs+Og8w/iOBhMkPQ31L8FRMdFenpcepYIxQZOH9Q7cBoA7jhQvTtug0i/FF8J6kk0he6V/OPuQS8vmSMeJfnLs0PZSoxd+InTpO4vyFYaSrb086OTJiGo3ITG9FA8lqUMAR8epeUAnP90xTdFX/F0oMsd5jighDjKLEwcxaEvgdZnW6FaVYJLiIFoDkLuTwj7Ov4BgErzaE1C+O3K61Yf1MNu+OmAM3h1AAyh39gSDlhz8+BviJgZACPKJUo2lThlufQp6xGqyQyG8NuvS8ghqD8gPu4XXOh8YIDI7iY0nAY+S6BPAOWk57SStG1s3u60LabP2onCGcvGxeAh2PBeQi/ZG5eZDp12fLkHjR8MNBFxZ1ATI9zUd5QrTgfPjhL96Lno734hJWaMwtUa3LG1zjlryKAMjEvhigPjrDRn25vr9udf/6r9+9/7XXvp1VfDpyMIBvphgGJYrTV8T25CaANv4/0ByhS9FkQeBBD14h4TgmHxfq6MHI5UjDqU3tH6jd2HohwKB1cq1QeZudPW2bwlw2/vvfeECF/RIfAs9tA1jPOA67twyDUMDAy90TW07wtjZYwCdFJKTdps9ogMFRlztDu8Jhav4+DndgEp0A8dfSMkBr0FTDSgvNHf44czX/rlIHC6D54feUJ/e+ccpKT5mbsEGsaA+lo426dkIID0zKhhHpS3V1s+R4FxOCPaYz08W/r8HwG8TQhfaOouUCt0nbF13+MLo0CHbzn0fn1/GIjWGIeBUnkweLQBglv4vCeIvlAkAiV1j0ZQJupSTvoyUvO2IBSIZzHjKHruDhoWz3Vlk/H+vlUrFbt9+7bdvnNbxmsrjJJIyTgqu5IMq0QRCBTplGwUskHTdmbdU66gk8OABH7wZ6IdyMDva9pFJxiPw7ToIk4UggrLlGyyyJpy0WrIb1CEfVcVjBIpfplwNpu38C7Pc1CtieeKN8kgZ0vkdkuGveRhtjznM/5JjUecayT/w2gHG75+GBqOZwKeoAIxmsnqn5bBzomBjJlYtmgTya7lYjJwqBNOjLjuEy2n07Sp4MsnahpGQ/IZyXjDEcyse0LncQjkUkOf4cP4oG4o6exokBLefOmFjJFuQ/qR8Ivhwsy1jyGSSElfYOSCqwIRH7pCjgLC+3GgNGpB/oFaraZ+lXzT+YbULOgW5wrLFWrqb/hVRzjqNKSPuYEA/qWTqOy2xjO6iSedVBOZyb21suqRBfNTJZ+1pE04VAqlqcABI5x621Vf6hFkX5+06XzKyhNFP099KAsnDdEPKRneE3miMLsydJvCX8bzR3ios76zpCI2ccRD9wfNLTVibxyh87hxnZXxLmPTDwcmVDReZeRDL873ZKw7olz+6znOi//jrPFlJiPg14RnPlln7kTtzwnr4Tvj5SPusIxtXnEDkHe50c/zup++/cyzH3PZ/+MXX5TRe1W0GcjIgcZLnwiI9v7tj3meMYdB7eOzuz83w4Ggd2Pk+XIN9S8/iQrJCffzhWVbSD0mu2PGrks/aKsohuK4XuyzwKrbQHRZU7/3VM3BIG0rVfGF2pRlBmct2T5hucFp3wbySOYxSw+P2FzqrB3Pnw52PcAZhzNGuCFpX+AwUG2cf71PG0YAXoeTABr1JSs6cIKt3Lllqyt37MKF8/b6a6/Z+ZsbtlkLokLyBRk9MlYnJss2v7BkyydO2ZnTp+yRRx+xs2fP2tLSUpB4UzTlXQmOoQkO/qkM/hyZIND/8y+7EDzD+IbXBAd0mg7LhP/A20avRwd6/nBi0QYaTwn1KfosSxMip4HTFIXcA9zAEn9PkNG+H/ckppfeec2++82v2+/83u/Z//wv/oX9i//5X9jv/fbv2quvvKyxEbNPfvIT9g/+wT+0f/SP/4k+f8P++l/5BXvmY097tJhH4CYyGjtljdp4MP5H+on6xOF16tduXXwAB22/bjd6F+1y7w1rxy9aNr8hnrltOdF4YXbe4otHzNZE07fWAsP5LwvUDndMqjk4W9DDxOYsWRaNTmcsOSEZ3+67vBrvZ4DxEOjbIT6gYbVnwIw+43IMoG+fxd+nA0fwYPS/H3AOBLoGRUQ6NmM12Olor9xIVx91GvBeHJDc5/dH9dNvJvA1YOloT9heSkjGGfrbXpm4k5nwBBK9uvhH3LqxwHE7DrKmLO4TCLjtVD/93aXv6r3DFlFP0BYRj+qUQ0F11l/i//mb//A34xIEfrOI2hk6lZewIJO4K2tiOj4KoxeODKZ9yB/5/n6dEl2PBr5/V+fvfh85Pwo8h0IbEzJnc8uWjiGgYex3E87hANGEXwV0XI+O1UlO+8ywhFavibec8I6763EYUGdKUe19YPDJdpETmWkxwqxd2Dlv9HEQpthVh7E2VHWXgH+Q97wPeu8JjnvaOlZIgG+dlxQLMBFAUKuDX0gZXGlJqGyoLZn4sk0lT9tkkm3/JsTAydgaeq50HzPwMO2FhUWbnZ5xhYjnI1MOomz2Gta1dcunm5aVsN3zfIHNgC6i30D0GUHQrqAtwPj1CLw+EhQZCYnJ5DFfM+wODj3vT2gsXLtx0/5//+7f2Ze++uc+K/O5557jygiEdeLb2Gt+IMXkD//4T+zO6qrNlSVEJ4NtpGAT3hYeOKxu3MeMheiSmUia5Lj2voE5qRT9hhn4+0fK8e9ibH0p8iYBE7Zm3z2jEDlMqBfZ8lu33hYTnze2VRt9wr8HFfHf+yAs28vSJ2MHwetLLd4PxuqF8oAS3pNyThbrgBqjVuwHlG6P6PDoCgn78Pw4tPttKWlXbbX6nk1JeUtI0d7Df9SDexD95nPYE5Yr2+KHUqCXlp1PQc0c0Z97vdU3lDveHvDF8gCPoBC9+/0Cf1LGDZEMyXxRtEH9gz+fWZfSHkUcACw5GDRqHtWQyI1m8xUdyJjBQYABFPWzOyeb4i9S4FCSIghmwjuWKgRLdKgJnTaQkUPEwbo1bV0KSXoggbV68y894oA+xoDx6BMZFPzejTjgfhmA9etvWHpy0TJTUpJ24eCIg6DMIMSU91POYREHlOFtEf72RRyoPj0ZdoyzVFljZbzPBeCJ99AO3RCevRtoq89qQ8Mj9UQ5aUoGe84C/W701TOiwS7LD/rqMBU5IDR/vWqvv/mOnbss/Oo98/MLMp57Gg/qc8kyZuvhc6VYy/pScJl5wOBPaUz0pZgg+zMpKfq5tGw2GZJsHyc+3ZYZT+K9rOsR0KoM0IQUu5L4dmneJlLsMR041KJZQSICclLWMXP78XTAnUQXRDgQhTB0J4XGQLviWf/J3Fwqiy+q3XEZbOnipPhu0lqNpsqr+bIADwEWjeCISHbq1k3mLZPLuvECPSbVFiIiCNVPNtekdyWsLdnDjDvLDMjg75MCmSA0u66yeaaUJ/FiznMZEF3YqO2oLxoWFw8syMAMwnYHViqoTRrX0OkAeVZbsbTGIGMCWuqKXjHcaT/9R1QGgLzIafyWp6Z8W0YxRV+HTzQE15i9Z/lET4ZLsVR2HkZyRGipgf4l/se6+lJ5yh05Ozvb1thZtyROo+yUxkDZKjrHUo652SlLqo87w4RVmQCSTlMsBo4eZA5bL7LbRFb1gRZx5MwURdNqKwYK/YxRI0S58YORyDaabEvJ+lmAqId8QXxK/YnRSJ+k48FYJVJgqPcALqE8WSQ0r7GmvsYZEBhivB7nAXTBrKP4puhqb7mDbnC+ovbDN9V+7o/Gl5ep69auOq35bileqHiPDiL0wJvVVi1enPEZ20B6BAo9sqkA7dS37e133rOm8H/y5MnAYKNceHhnx3duiACuRqQ4eghZ8d0ISBe9rN1xr0sY5ru/VU/6ACcDtEciTGQ5V5nZziTYFSNlnUHSJDF0r2R9VjohOPHn41YRj8GpYL1pu7XdsETLrJx7VM+z28FRm0wdtXJqwfJJ9UuiaAW2gmQmUi9hPMqk1cFSL40ltUvE7jhg2QnORfqYvnS9Qof+kwxQX4nP0XvoxcyGkt+lXqvYyq3rdu3KZbt+e91u3b5l29s4sMSLhRccTr78NF236aUTNnfsjM3Nz9vMzKzov+z06xEhOoKogQBPvJ9IH6JXcGb50gldo0ycVPS30+WwLTNEuozGF+fQrXkWPRrHgEcm6H5/TvwCXt4X7jPiZ+D0IBhobMSYfa7ckpGmssSncQS600D12OtLUBP0CuB0KdzwDj7hyVevXrPvfu/79oUvfsX+6I/+k33pK39ub779jrXF95aXj3lehl/8K79kP//5X7DnPvVpe/RDH7KZ2Tm9syT5qfEDTal/IvD36/BleuLfvqW31wfHLB2csq54Yad6x5qJtq3HLlvDblk52bYpjXWWJmGc+5EVvtVPw601jVMRssbwaNv+IiCiMaKnhDbVL2e5ofSATcmY29IVN6XbiIfDq6woeSF6GAXw7DrvKOgckRQyKMQ/9vSbqK+iWfxd0HjCcUIixlHjfh/o/PtFHDCWPGdPo+W7KnhixPCg2OidCZWDNkzEQQSOA9Wrr7oM2iz30zXoG/D2SO+TnGMMbEmvulMfWLk3ZwmuqT7OowRxjXN2CMwMV0Qn4jX5OZUV0A9jgzFCqR7pJ/oaZFRP3ccSYq4EDrkAcNhLCLl+wy4KyDTww/iiEH7jjI5ohtYFOQ50wgkVgc4homPmgE+MqEGtJgVMAk3Chfs0Or0AhxBJDw5BJahMVKHoe+QEiM6PAufYOxZh9nrzmlUkRF+qvWaP5h8K77gfgIjDr4JKr2r/dvU/GPvdv1R/1dg3n/18UXRMioQzOhj6+7QVRO8MKvbN2vO+7eB/3v6SGCn7tZIpOyHC6tp2d1PGNDNHYnJSsOI9kRaZYkVI7PcZKd/3goPw8tOAqFwXeCOA0D0MAjMxbv1YwbYlCKdip2w5d8ZKvp+x6If+VJsCRYEnYnb9+g373//9v7enn/6oz+K83TpnL1Rfstqgbu/q+1rjlq2237GZrBTZkGCjuunbvt/AaL+sdet2pb3liYEutTZskbCbkXt3IXyGXAxrMsi2WgMx3HkpQtC8X7Jqv2q/d/NP7MZ7N31G7+NPPWOffPpjwUWAchknXp89/EXwr//dv7N/+x/+g61vrNvph+bt+dLrNpddtOfrP7KpJAmo9ucvGAe8zTBM1pEyHgPP5tDr9a3t5z355h9vfMmOZ477Hr0R+MBH6W3VxQzETFCuBM4IDoCvVb9l6/0Ne6f1nmcSLrUkxISHOMoczwof3j5uBm8HjQPdgFr2fPWHttbbsKvbl6ymUbpQXA5vuAccgIOehOIbGovvxW/b7e6q3emt+p7Hd4GEKgp7EHYeCde74ULnsv24+Yo9FJewjnV2lxTw7ugvgr0z/AnvGIk7G+IFXUsvsZ4dPHI/1wNAwFOXRC5QzPeB8OX5B8RPUbYpMyob3PbrBy1VOMBxUCfpnTifjCkU4l2g/EbdjR/v7xCIOIEGkgWM+j2eHTgOZFSpnKi1Xg+WU0iIYUxl4vNWHJSsv3r1L99xIFom5N+3QNN4/ckdB6JVtZ8dF3BM8fuBHQfCw/s5DrxMXWd3Fd0Qnr0butsrqofwEDoxIkCfILnh1ta6dKOEbcgY2qltuOJBv7X7TYmnoWXEd5nJZhbqySeflCF0IlCgZUojq9nHv1wqWWm444ntWMfPTE1cz5PjgLYV8xo/vZYvVwAvHoUkOUtSwHySrQRFbzL+JuN1X4ts+SmLt3Y8D0JS9YYPlhI968SC2WiMK+aUCGvGXGLJA1nMyfbNvSxjKMhYKpXLNpQRhjGfNo0vlYWRxXaB1XpTRhWKYd6XHfRxBKhNrb7KU32aMvhpY0mG4FDvSasvk2oT45s1y7STyArfmUG18Cgm0Tkyh10DCmkpR3qO7Z1xzmBIwcXAOfkPmLXPSrEvZST7B3pvTzjvqj9rt3y5RzvGdn1Jd2DQba3ajq4HzhRPVijcT5QnbAKnADNEHdGRaAEDnggAHkKRxpFAVATbsZGXgfpBi2zzmC9PyfCacTmwubklvVcGfULKn3A/nDjqDg2iDIgswLiFZzeFO+7HgUKug159w6PfGi2cbzHVp+gOhIF4e2Vz1Sq1ptcXg4loCN7NThSEXpODga0yS5MzPjsMcA+4whhMZQvWq25YK9a13658ySYl116o/dhK0nmKKY1R8bhEX2VKdMXiyCKMa/E/eIXozmfvyRtAdEIIjUHLvlN9wdqNFftq9XnJzAWbSATvBmee24BcBHQmxpbz4xB0HYfZoCYjia1Yy4v2rdoLdrNz295pnJPM7NmiymMHDtrx4suv252VO/bII4+6M4ctHUnaOOo4YEQyFqnzj+tv2o3WTbvUuWJ3Btt2LBPyG1UFGvDkjvpTr4qPaZyKPyKXKAVeAFBbqnypc83eal2m+XZ++10ri/Y7Uj6ubdYtNli0TrMk3M3YVPqkFYdLMiCKVs4u23TuiPTTwEnAElD05cvtq/bNyvdE+ynH/7LqlQ5nIX17NRk7NRkl3//+9+1PvvAn9uWvfMXY2nD52HFvt+tQOnqNbbuwecf+/N2v27lL5+y7V79rnVtt29kRLjWGJkUD0/NLNjVZtpnpKXcOlEXjbKM6vzBvZ/J1y7J0qzgrfIA5s99b/QP937dz9bek90xagb3hHavgLKZ26ItwQ3I3aDBwGogvqV3QK0tZgYZ0/S9Vv+lOkufrL9iU+mg2O+P37wM9hzOs026K3Ji42u8EADpC+vO1H1g10bAf9t+19PaGzeUXJRODiONxAD/1Rs2uXL9q773znr36yiv23W99w776Z1+x3/nd37ff+Z3fsa9/42v25sabNnvsiP3q5/+6/bVf/UX7pc9+yn7u879gz3zyWTt26pjwN+nODsD5DYSATPMdtPR9RAfAKRaLS6tqMyZ1VfVqDDv2HfXzzqBq32n/yK6vSZdMN6yQxanLLHWAC93ugM4XEx+Iib+zTfdgU+NC+IoX7mNC56cI0daLmBIkQ+xfk6xYqZjVJL/Uh8Uj82aT4oe5obWGMshhGCMAT0K/3AcgRXzNd4cao4G7nAYAxrruH4i3jV3ZAz1zL8cBZXrdWLosmdUvio9qbEVOg+AevvcswT0iu8FIOe40kL4SV99D8wPqHtGmyvAtHHGC6NywI9ptzEkGToov6ZTkO/QC3y1PFCyXT1rBqhYrzNi23vGNjW9ZUWPjGxvfsLLs14lYzvl3X/JVgsHLhD8x9CQtgncKyIVEx8Slb8Fb4VLf0fja6G85L8knCjabxkke8DaN0LuTI/oA48CIpVF8coi5xIQvZrwkhfw+kjr4vWNwV4eNwf5BrKrod3DsGYn779kPDSnPb27ctqOZ03Yyd8LmU7MusO4f9jsO6N0JGXFH0otezlRCCggJbcR0GGwxdbALOoSKquXJdMbqGh1EDxTjBZsRg5xOTtg86/tVDgIUQ7qcnvHvO501CW4pZHi6hV8iO1D+PddEpOSqvHvBQe8Hn+OgK/r/3n0SgPpUVBP1H58aEv59HLiDAbMmJWuzkbRy4qwdTz8qJjZnOULNHUcI+RBPIlifzdcfO2NQ1dOnz4i8UhJwSeF90mZTYiDkGkg2ddQtJ7y4wyE8gKAtARxEZ9yfE56LwnlBSgXfo2cBf2bsucFQinPyiM2kcByI1sPzOBDmCrP23CNP2S99/GP2iac/LiVNim9wVf9G26afI+8BLl27Ziurq/boI4/Yp575uB2bXLClwnHRmmgsOWUk4tFD4d13g2d0x3mAw45ww7APoR8cBTPJaeFsWjQ252FNEQT9pnIlHBE67AtP3Q5zHGSl7M+qLMpDsGezk9ZZvyIjSoqLjCWyB2O08XZqizNxF4cj9ecbysp0YtLHUWmY8gRMnsRrFO7RZgddx3BMyACZLR232cS0lznqHNkHur/HnswYXqK7g4B6satCW8ZerC/jR4p7hA/wOUpfEY3tfke539nWmaGl5pZ27wWie1nqhSA4POKgERif7jgI/uinnp4bSMFJ4sgYdRxg2Oq9o46DbmVLY06G6kQQubILlN/CeUL5e0qPG9x6b5KEcyFe3EGJt1xjKyGDchdUBrkQwAlb63X7Elod9fnadcvMHPtLdRwgUIk4cKEHvoUD2qQTwf27joMFT1S4Bwc7DgBPsqi6f2DHgQxJdl5RxX5Cx4HqWFnzmd99ziCAPhEu2iwBkJG0saX+l5I4wCxRP7CuGz47KX47UZi2tW22y+rYrZu3fN/zhTIGn2hF9WbmK92WYRvHUA7qnxw0PSQeQ53Z6qy0E5T3gfAahzYl5/sa9+Vs0mkiKVos9rakdaSsEZMx36h6nXGsk3k7T+K+zIQ1O1IKSQbKrLEMWQyTQjphWSlE3heiE3hbOdGS7Re3Wi/kLWpHolu1Tm/gSR1JWkiG/IzonTXD+ufKZ1nk0iHCQCcwnEmayFp+8iMQTp5prFqR6InpZc/anZQek5Qi1261vFwUN5ZjZERP0CxyvtWUAat2l6RgT+aSovcZTwbIzEubpQn0NwqT6IgZHLY/rHdYnie85bJuhLZY3iUlLEmUlcpCScyKtjHCwUdH9DCQXoEjh6g7lm6wS0U6k7P0EKM+7okrGeMkiSOsvpgOca9xzawq2f/Jc5CsXLHuxCnvf7aqe/vtt8XHpUOIbzR6yFiNGZXDOu6pvHAvQ6HWZMlAzEqlYCKDbSjZhpptitlVIq2+xJhhaUhZhmF5WrJcfCkty64r3c+XzTDWGg2vC/Vj6074QL+6bhO5WVvKyziS/jSTnJEslfxizKI3Sg7hKCAM28eCDsYMLCOZQL8SDYSGLmO+IAWYnZhmBmmby8oIToyMDV1HwvlyHMa1+m8fiD7hFwPP1xOs7Q/k25R0smnLi8YL8a7NLS17RMP3vvd929resoWFBbVJPItoHfX3kHdSTxXp8l2VTUkGTWrMTMWLNltYVj2jSAlGcvBHu9g5QcgSkxMNq200FH4vVuZlYhBnhJ/51JwtJRdtvl+26dQJ0coZlbmsup7U7yM2mZm3UnpSeuOUFTCsUfBpr+qNc4gEnux80deYy3bFo2pxW714x1Yu3LFLFy7a66+/bi+/9Io9//0X7Itf+ao7DohSYTeQt95+x2Zn56yq36zDv3Tpkl27fkM0nbBp0f+pxVN2cvG4HZ87JtzM2+z0pM1MSa8V3sqT5KcqWk76a1bjm+SaUzqXq9+wQW56X3JEJtEWpFtNpUoa8yXRO0ZroI9g1MdFb9ABbSMqyMcrTkbRKE6BIEmk9LJBR7Q8Y0eKx9xhsJCdEw73y44I6Ctp1dIhcNjrHgxBOjI8kCUlGVTo59PJOdHsjNWvXbD17apduHrLfvSjH9o3v/EN+9KX/tT+6D/+oTsGfvd3f9/+9At/al//+tfthRe+7zgjhwH87emnnrJf//W/Z3//1/9L+z/9yt+yzz73c/boox+yhbkZd2SydKKfwAnu1XMaof3owp5PS2OVZViMZ+g3Ao+oUYVjOMrUHkl0u1m/KDm1aQv5ns3kNFY1fjLib4xFR2QIrgeqXPR0bDmcBbG6mP/tzWCWXnwLWvxZAnUgGWLgNJBtI7wXihPWvbhjycmky5hWXe3OpK0/I54/aLhsG4dApw11zggYTBja0mXo32B8wfcw3MfuBdB9dD+Og0Pbrefi4tU91bOvAyfB6BE4BYRPjTmSMvbFL5BL4Dh4PFyWQDl6H+/BceB4UF/DP73eGq9DySD39kZ1AT84FML69cR0e52c5W3WHQeM+7RoDfnHJEC+tyOlakt0rnEjPSYj3b2so6RxxuS3uIE7DgYZnPXBO3xrUH0n4oAzQ6J1ZScQfUo+MsYa/DcnO2xOtupCZsHti5z4NrYVDge2WL7LceAdpCMCF6xqeMwbqU81FMPBk4EJia7YUSkdB3bWIRApWsGjoQDnU0cUcXAghM/lZZg8UvyozYqxTqUiY+5+gTaGXwWEmM1K0LEWH882SQ3dMaA6EQbc3LpttdUr1qqsSiC1jOzIvo47rO/oESTBKVlGnTwjoy4l4eCKkq7RWSTha0hhXW+uSwgxq6Fr4BUjmfeRuEwKhUP4nP4Lfo/A6DtHj9FrPs5oaHj+fUFKi7p0bIDe3aeEr9XUhq4Mw4QtWMmOibiOiqCnpSgFCWt4f/QZfOczoJXoGomqEAw5GXQYmhi/291Vaw1vqywJlfDe6BlA3/zzMMDjmlX/pcWA82LAPOd0GR0HAn12XAOO5EUaOOFZiSvRlwzzqXlbmp6xItnAEXowd+hDZatZPqDC6gUQ/licm7Nnnn7anvvks3bi2Emb7WtAFuel6E/uOQ32PTgGqktPA9uNJinVEeCcgk6hV5wtQaIU+E7A1Ly9KheDqs+sESHQqjM4PwgoCwWIT5QZhFV384YbUazFWj/3A8tOzul50Wn4DHBQzUtJsqZLMUtK4RRzpc9HDa59cI+2E76XQYEpLQvvBS/zIPD+1dGT4prMYcwKFweUm4mJGWssr9YvW3bYsowMhMj4hqacNqPv+gMYr5whvK23JWGrsZCaHU+Ex2iRwHLHgQzPQx0HKDAyxkeNZAn1LskOZdwESwyCOni/MfvPLKKU+eh8d3vDnbep8rTzpl2g/EMdBzLARxwHA/HtPkZWKTD8d0Fl4DhwPizhdFP8KdZNWnJj3bJ/yY4DlB/Oec8Ih+5I0/iJHFK0s3HjLUuy1dXUkV186cr9Ow6IGBFfw5my9zwgvBwYcaA+kqJHXdIf2HGgsvVe7mPpCe/YB4xjaEt0uLG+adUKRjU5Auo6k5AyikKsexodGcYy2KVzvC1j4J1335XS0bGF6QlLqT3dgfCm95P4DYjLECUBGZn6SYRIxAA8jLB2ZsuZncbQ4xzRBfm0ntW4CrajkwLLft5E0aVkAOv96IQdPTNU+Swt6GAwSXnKEuouo58ZayKmcJLhuGJbQcKJMThifSmOnX6wq4AUpm5NdIdxnNah8UkI/UQuo2s5YSIu47xh5ZxGpuqMrsaygGxKfJIlBrqHLYCZYc0ner7zgctqysEBU9EYFo5pH1EIbE9IBv7mEIdA0pcnsA0kkRHkWIDPM7ZJlNiq7/isKnVryigcNtZ9rLXE00niRug3kYTJYdf3eu+qHizJyOWDRJQsM2jreSKFc0UZTyiHomeypZMZvtusCcfSa4pBuDRLGFzJZLYYhVH1IaFiR4plv7lthf6OdUvHnDactFRX8pLkhNNCecqjEDD6CcFXB2vMVk3SyybKzHiiu7DtZs7fzdKUtHDXV7/g5GBGK1uQwloSDxf9ML5ZNtaSstvri2ZF0zzH+vXIKDbRyxxO/+ys5NtUELkHzek95NpgvBAOG8MYH+E7PE+EC05SIlpojMu3lOqfKpq0ssApTnm8h7bSYPg8CrgU45gnM9wbs3qrbs/aULTETG554rgVcWS7fAvGMJEFJOkjoSjOoJdeetmjdqZnZt0I9uUKmWCJkaNX//F+5FpB5I1MKspw9bpEIHpkyBIOjN6IPsU4MOEPY7DHbwHjClmck/xmwiRPdEZXuB8Kf4UTno+HaI285HZafSeqUlP7Vm+0bGtjxXaqDVvf2HJD/6233rSXVffXXnrd3nnxbfvBt1+wt370lr2ic2+++aaOt+zSxQt26/Ydd76dOH7ClpePusFKeP3pU6fs2PIxT0pIFEFZdHPk6HE7Nn/MFiTrFsrS73SOJSo46MQpxSMDw9/brr5CjkIP5EdJblwyEx+O5UN5oWNa9JCXjjchGZ7Q+PfnwauehQ+QdyEp3oPzEl7pOU1cHw4n6IQron80Smw2Oy8an7DpNDQ2xi9HgGcY0/CXGHmyZCTHxSfYclHmmzU1JrvbXbt54aa9+b3X7Fvf/L595c+/ZX/+7e/b888/by/+4Ht2/r13rVKtis8MhZeSLR87YY8/9rgnMPz85z9vv/TLv6zPn9fxOXvu05+2J5/8iJ0+dsZmJmeD6BXhxWWk6tOtb1tPfNjxpiOSF54UMBwj7jzoiLeLL6H7+b3gSWW0O1Wr1W+buJgM0R2N05odFU8oI2N5DzyXMYSDZGQsRLpvlKh1KL5KMuZhdUvMRroFPDisy88CevAr6uWyjOqJ76dLNrip9xfQ3SSTZL61JdtS83nx2rujDQDXa52a9sB3stK9RGqTlHBX9x2D4DxyQXSguoAD8DoK0XPIc6IYBjh5wOUBgAwbsJRuKH4oHhpFaLuTJnQaAAnarff0cRqpf+hfB12PSabsOg5CYNI43lL71SfUZ0u6wWY7ZlODBXEA0YF4CLvmTKT64hWSQZK/CRn9EkG6lrFSZhatwHlKSvwR5ydOAfL/eHv5J0YGfwISqhORWzGNCyYuGIfQGhxvUvx3Qv2EDZtPYtOF4xVaRT7+8//u7x64HeMoRB3GYAzCQhgQcSkX6jg8L3pZwFkfjAADwRI8wyfMdG+Zgr7zPiq672AgxX32kHDabBylZw/57w8RgQW/ovdHhBPVKTgfkzzcsvr6dWdCJJqRFmAp1gx5xt7o+dFn9wRD1IYIuE5dE7GUhIaUYgny5nBdna1vhBO591y4FIPHMQMheoG0OyjAy7kXRHX3eulf2Ex9PfjZqN1+WV+D3wGOfBDwPbjk3zRMnQHerNWs1s7b8cxjtpBdlpALMuEG7Q77cvc7OFH7wnptbm7aV7/2VVs+uuzKR+BVRiT17VbrutW6qxoEDBVVKyxjFA5ry4FAe6I2HgBdDdZ1KVWtbsZmMgsacFJQwmvBc9RZdVA9UHDEBV0piUtJw7ERkP3B9WHrsaOLizY7OyvFjGR/O8Hsfzh+9GBwjEDUH3xE67DYO9x7QQok1+91jIIrdc4wZZiEM6mH1TUCymCJhGdkl3BtS8BUb1+1/PSSG3leX+HMX6XDSzuoTMqRgYnBQdTCgTBW311QeQPWZXUx7Ah3vXedVaHQQJxy3B4ElOBjLwFz171insGuKaJTjUC/x8dZ8C4+GZ/8Tz3625san0lLTc/pvrvrEzkO4uFShagcB7UzchzsM+w1vnvCL44AlNcI/H1NlhhgTHI+KKu3s6VvQ92vdo7WgT4ecxzQjz7rJj6SlKHotCDAICfkO13aH6HlgpXQTt2HEwPlvTAs2XB91bLTf8kRB2oz9EA7uZ9rnHMnjPAAHturF6UESdGeWnJFNoIB4cpSsNzJMIKzcccBfTdgFl/0ut/JcLjjgKUKGOiZw3ZVeB/HAcpcd2fF60d0T9DWEWB86CB6qKsxzDZ3bEfcjlW9v1jHin4Zb8qQS05bYWrW7qzctmply5766EdteWFO+JJCnyuKvqQ0qi75uGhU7+sxuys548sDZOyzBt45sPCC8Y3CzcwffZiSIhMXbhqS9bpkmeYda8twShVEh+JNLbYMFH5RjqZJmKj3ceRwTCTVBhmEvtRKfdgWXZOLgHBdlmdkuxXryEhOqK/z4pe9hhRItQlDGb0CGmOpAO3AGMdAR1HOqvqdIcaBlCkpb50W21R2xMdJrCuduLPpRrQYF830PeObtW2PyKDskugffNS31nz7xjzr/1VfZuLJ5RBX+0k6RZsYy9C8Rw30Y75sItevyh7PSpHPeL2ZVcuyRl0yDKcMzhoc4xgQ5FogjwLrTfNpGUBF4RsnicrBcHDZoDomBx030HDkkKywjX4lGk0KV2wtx5pytpnEmUveCWHUhrlJGWzBkomdHeFO/VsqkhUfY7OnunZlcLSsW1mzPDsYiYZZykA7idZgAgSnRWNnVfJc96sdODVyBWZ+mSkT7fVFD12Naek+9DXOCNoWOD9E2t5PSeutX7K48B0tGeMPnst4dN7Ql1IMPkUPfp0xAV3oHH3hubbSKotZMT/Ef4Uba1ScFpiVxPCD5v2ahG98oDKFQyJNdoGyfbwLqfUVl5sxnMr6cxmp64wpdukolCbtyLHjVqns2DvvvGOVnYob0OTyYM29ywRV0+X8rszGaYHBp38q+y7QK/zgXvXBoLkt44a8AYxvnVMdvBj+o1Zq0JDcAuIHqaLGrPBFjgJ2GyGyZWtrS0b+Ffvhj16057/3fXvhBy/aD374I3v11Vft7bffsnPnz/vuBRhp0DClkhdgaQndY86Ozk3ZiWNH7cmnPmbPfPzjtrh0xG7cuO5bIn72M5+xhx55xKbZtSOfcQO5MEHiavIt0HbqFxxSDNwY8dxHI+f90Ptclm5e0JibsRiyOEQDwD0sICDPR4JlKf4c8hj6QAaLt+M4kJ5C+30c6v3UwZMb6iC9G7uD4Lzj/IHgjddHWu8T/TJGiBCiIt1BwmoaIzeuXbcfCI9f/tMv2te/8U174803PE9IQQb//MKCnTk6b0+emrfnnnnSPvu5z9tnnvuUfepTz+p4zvH3kY981D784Q/bmTNnPaEhOWVYxhMk9RsB1cXbj8NVfTyQLcHOFNAyRAwtuuPA72FAEynTdtmEIwEcwe/Jv7aVXLOLtVdsEFu1ssQJEVxp8CMcBuUJnxrrPmONDaHffoTg+gCyRLgeZsRvqjueXy1GpKNwS//8tMF1SckMH3NCRkI8IpsoiueXLN0Rp6ypL9NZSy/mpWdWLTtXEk8Uf9M4GAfK4G8X9Dum+tN2wv2Dd9wNQQQCUQC6Dn7gNWOOA65F96EzwfOH4AQ8htcj8Ho0pctV69bPpq2nPnfdSc/Dw3TH7n2+5EHfu3oVZe6CBFJcY5uJITeOBP4OaFs8vyO69RwDfeGmM28FX6qg/hVPQyYj++IDjSONJZa4dTUeuoms9eJpE6t2cKeB6B6+M4x4VNgMH6v6jLvO2pMMKbnOgx4c6SDYZIFdFo5RfwabR3xYtJf45//t3/lNiGYUOfcCv4/GIgxAGuvp1FgGuSP6AxBgwHiCQeDfdQTexuD76AEwkK5tr9gtKW5z2SV3ItwvBKEm4Y8ROKj9CN7G9pq+xa00vWjtzTvq3IEUxQUX9MzA+vZ8YnhUzRmn15t2BG05CDBOC8kJW21v27s771pJhqhngeUP5gPRMhiE22GD2SVBiNvDytwdVAe1jZP+j4v6n7bq8D99apj4fcwkaNioOTAsKYli5gjYppSonu5jZqkpxpQcTNnE4KxNxY/ZbGbRcqnA6xk5ACKnQQQugPTnoOvBIB244wBPdfQcNJBPSuFMFqSQ1YRjKU33wGMEu2WPwWifRt/HywIHAymIhdRRm3bHgfAfPccn9aJ8GDuMpb4hg4Y9tKlzcNuBMHqR79CFjLpebUNKcOA88KU+Y8AreTv1ZdYCnAxkuGCosF74QYBnfWaUJIPuOHh/XAKb535sZPSu3LzkoZBTZz7q6xY9jA4IKuhfvd8OKlPXcXjQznioKB4Ih5xnP1v2l0cJ9aR4ERxwPwYYazMTeRmBuvewd8Ffqv0dW6m9Z0V9J/TaQ7OcfoJ2BN8Z8dBsQMOE9ne31mXNpCwl4+yg8rnHld/QcQBEZTkuDnQcyFAjMaLP/u+NF/doEykggy4y+IGeDEIgyVaMI3XwcjD6ZUjvlq93utCWsZXME3ESlI9SspffYA/YrxnnR1zCh9le3SmbpW+9lRXLz576S3cceBZ8HAcqD0cYY9FnhYUHeHpnR7xZbSbPwWh5tNV7U3gJygrgLscB5RBOzTtU7z04xHGg93vEgeqSmSbKYT9NMH65xn2HRhzoXd3KuhvNBzrXVIa/RwoFYe47lYbVanVrdmtSRhpOz4QpNxsb6j8J+FzGClL+GzKiTxw/6aGS1UZLhsCU0CWjVDIlP9TzUqB7UmZR1BmjvVgwo8+sMonlmn2SJaasSFJNKXY4SlOSDM1WsNVgprlizaG0l0xJNNZwo54kZCJDm8pSjwnf8YA19hjgffEAjHr61EOrJUfIg4BBLJPfusyGS/EhugbnAP3QVZ8R/TA1xYwseOhZzd+PkSmlq6f+0zMsRYDuOjIuOyofAzLps7Q9y2usD2UwtgdJT+bHrFSitWPTC8d9Vn97Z0fna1ZKMgsV0JLzD5Ufl5HbHqbdoGQferYu9Nko0YEvVxBdxHUf9Ds5PecRF67/6B1lcifI6CTcH+cOnBIelisUJOeZZQ2WA4EfEj7icMjns8YWlc7v6AuNM/oWnpuNyfhvMduPU0CGFcq2yilUr1hs9qyxy8HGxrq99tpr1q1v2uxU2WqdoVWJUFB/QT/glaUo5KzAQMfIGYTyxXeNwAVSmvF64VDAaYBzHKOOnRwalYqlk9IN1A4cdhhKyEAH8IbjiOiZbsdxMu7ADZx5kmWil5joyZPQ6XkOH6+iE4zzpPoPoxkF1T/dWa4LMlq9X4Uftmt21uzvFw2Lj5iM0dHx7XVCztZuifbEAwqzXl+cSLoY3NKTbqXycsVJW1xcUl9X7aUfv2TvvXfOnSyFYskdap5oUEVH/M1ld0e8QmNzL6njISBeRnLIYargxuPuu1U/lHF++04kkrdEmAwyE95f9Xrd3n33Hfvut75lf/qFP7E/+7Ov2csvv2ybayt6Lm4zMzN2Wobro488aidOHPdcA1OTUzY7OyMayblz4PM///P2mc982p780EP2GIbuo48ZCTMp94UXfuCh9L/wi79ok3pOjfGJEbYmPEyGJukDtEK15W7Q/bRp44IN8zM6KFN9E6gJXLK4+B3jdtRxQP4CDBNP4qb7cRy4w1JthEZxvPHpuAd/0pnpM+jN3zkKdI/E3zAevDQunjiUbkekz+qt6/bKa+/aH/3+79rv/87v2Xe++31rNBr2+ONP2K/92q/b3/4v/gvHxWd/7ufsk88+Zx/9+LP20EMP21wxbuVh1YrxtpUk+3E4ElnhXedAO+7GVQTIZh9njGsdTjca2ySJFZfYcxyoHGw+aIuk2APdN5C+sVJdsc36mqXzFY3NuqV7VUurnRn4ckTvjlzhRkeMPsR6FN9xoj0IhN+BdB8mBZhdj4vWwe+92vGg4HaFjGP0fIC+zqYkV29LVl+8qT4qW3FiwpKzk9bNincW1FdEr408MwquD+svAtfn0blU79Hkg4BfC8ENep7VgdNg3HHA+WgZAvI4iTNC5Q1DpyiAs9OdD16WeHRLRrv0tp7q31c5Qfl7TgPAdVLJOkkM8asxvOpaTHySSIloNwivh2gBZ0MXh63O9UhO3Z224gCnvvpHvDClZ0iky25JKWhJ/d1JZsU3pnQ/ziiaJppUfRIarwOP4hrBj6qCU5axmNRYFFFqzBQk09AHdF9YV+fLThN8BjTOkSRqR+fvK+JgH1CzENzTLAR7o+s1FawXqQLRy+8XokrtHfcmYgZMKZm34/mHJKQX1OD9QupeEHRy+GMEQBLX9oGQ25XSyFpEQo2aWytWOHLCMsUpq946bz0pjhkJHc+GHtY5Ou4FusM/CVGbTi/7gOiKOak/vW1ehjoO3MZ1MJs4IPmVBjzv2cstEbTF5Srt8rJFawggfeK16mAQ6AI7UTRFrCRgamkQVCTQiHyoaKBWMBgkEtalIN2W0plLTNvlyobtkPgqPmuXdpiVmbDc4KhdE7ONxSbt4YmP2FRu2qMw9ogMYbiHByDYDknn+BHWGw8yHm6ULRwHLhjCZzJSYklM9ebWOav3t2XMS3kNyzoMInweCGN9GtVrD6Q0JYs2kzlrxUQ5qOnuMxrU1Eu/ERQ+KyyacENJyg99cSiMvofvwgtePfZrJyzZBZ+exwHF63aP8JGAFvcYKHtT0+8Idj0YnLwPcAUOJ5DoF+fBrvF/D8DYaqxftXx5xvKLpyznhpEuwDSpA+/nBFXU50H943jWu3BawGgQmgfCAc8CXm/VwxPYSRHdve+g+3WOfW979R31i5isK6l3AyNko7tl6/VrNqX72cfdx234RznRH44DnQie0/jobK1KqZFCzTKBA+rAPSiSH8hxUAwEdwTuOJAS7nQycv4wx0FXSieZ8jF4GX8AZbDTQqogBd8dAQHQt8GOCmOOAymq6ONJGSY0favZtBXRjMkgmZx75MEdB7rHc2SoDREeP7DjQHSHI8XX5cso9S1KhVPo2XENn65tSieVYjVJZMy44V9xYydQNgO423EgBUT1VgO93ntwmOMgWKoAfaanSZi51x8O8N2uyhOO9tHvKKjeu+NyDAcOaiOOA9bR12pNnyHMS+nOFaQoJCVvpRiD2uRQfZCo26DQttwMs5ZDe/F7r9oPX3jRVjbu2Mzcgh1ZWJDSJJ7f3pHSWLbJ+SXPLs+2dOCGMHXwV9S5fjxjLfF+EhGWskHUQVKGNEsJ4D9JtaVoDY2FJfVH0VIkaRQjKzELDQlIJrhCIqWD2fuE8DCUvMZgBOedZs3Iv+rbNYoO0zIGyONQbePCVj1E+zhCmPksTAQGampIiHPelz0QHcD66mIuI4W65AZ2pze0vF6eEr4n2IJM9JjevKA6Z62bEV8X70VOlfNpK5YnTLfrnRpn6qeSDP1KW7KO9jne+74sYXOnKkO75yH9ROGkhx0rFPK+VSEKVa67rbKmhYOy5KTkquQnUWjlvOounokyWq1VZLj2POqMtb1DKWvgHKdLTHpLsJZb3Eb4YitAEiXCVnHakEBRl9xxzO4TzGxO40gpFKwjXtfffNcyC49YRmO8kM/bkozFhfk5V3RJ4ihubVmcOjK++oOYJYTDtNqCMYwzhHehI4AjnDSVjdtW74jew0iIQW/gu0KgfNcaHV8mkozpXLHsDoaI1zio3TjU+3feksE+EYyVUZrXd49EQAFvrPm90eQQOk88hjep5ufiCWbN9/5cqR229CwTVFnhRLxO+gp6HwkXByg4dfIZwA/25Js7XWWsxLcvesiu5WddF9IVl8eqkMVb4qmSGQUZT+yugEF++eoV+/q3nreLFy9bVvyc8P2MjDjox4F2CccusIlm4D0HAdfFy8juD/3DC3g3+AxwLJy22taUTrV257q9d+GC/fiNd+0rX/mK/d7v/I59+St/ZucunPMIj6efftp+8Rc+Zx86c9zmFxZFd1MetTM9M22PPvKwPfP0x+yjuufDH35MNDCvPk/Z0rGjtrC06NvyeXSJxt93vvV1+8qXv2JHjhy1X/+1X7Pjx497u2JD0blk4zCNUR/ocONAbg2SfPYPdBwEQMRB4DiY8d/otKCB8YExA/3jOGBMRxGqLE1gzEFbaXihzhPNAt1G+qTTTyau69LFiOTKSo4SdpMKlh7UK3Vr9BpWqVTszrXb9uZrb9oL3/u+Jy/84y980X77D/7YvvzlL2s81uypj33M/tE//sf2T/7Jf22/8qu/ao8++qjnt5icnPTEpblCEDFF3o9MeV489ZilJhes01qx+tW3rHnzHWtKPyJEnbHjRqO+H4g30Tt83p1falcPhOAYQGYnAl03ANEFiBL0U3HRxZrG+JZtp1etk71oxYx4j3BCJAhRhBh+HhkXvY9PaFrnmLV2+oReR8doBOAS5wzLmG7fFH+RToAuxNg76P4PCD6DH06Bp9hVRu1rSt/JnZy29sUrPilb1192tmi9mAxm2QPcw5gfX67gdptzxgAwsjWAPD/PQUsKej0cEMJB+Izr09J98Cm5UyDEWxAtwH3+yyO9wRtL833nAxwNYb9EEKOe0pfa4s8BftW/9P8IJL0t0kvG66aycA5AFwP1VYeJPfpKnynhCp7dZzyofpu9uq1Ix5izGfFAlgXmrah+S3fuWH/7siWam9Yvzlu3eFTySnJTzxeLWctLrpYk5/IZ6Wfij2Lje6Bmo1LFceCKB7HtJ5EPbsOFvBN7zHmCOw2QTQGP9qSItEe/fyLHgQNEiOGnlw+FTBQdFEhXIsPOeT+IhAefo8dBEJ0fDIWUQVHG95SY0iFGyQHgBHhXE4L3jXu6QBphU6xRS4jYSvPHfC1lt7rpM6KtLQlAITJdCjNOHlLnw4D8B5lk1u40Nu1O87YYvHAIEaqC+t/aUmrY4qgnIm7RgY22r7Vsi8ikNltddahiBEiY7ojgXdmL52UYNUWMeOZVdp3kenkNpKLd1vds/Kh+l6WkxWwq+5AGYMl63aIMqbOWt0UZ7rN2JP6IzcSXbT5x0ibtqC2mjtmRzAmbSS3ZfErn00uWl0DGEx+1O2I4o99xGjBQff2VU6zuDa9dkJD8zne+Y6dPn3bnAaCr/sf2lUUpH2yT2LemKxsYp/fCL8/dD4yXAY6vVNeEk6LNpOclvBg83BO2xw8xs+j9Mpw89J9ZFUZgBAfVLToXPauDWSvCgWWFiumhXO9/DkaGENV/wQldxzNNeDnGiitfhykqB4DjBQ+3lHcybrO1GWfvBR7aLrpLl6ass3nDGqtXrXrnmo8DFEJ3lDkDYZyH/R22b/fgHfrsS0CS1OVAw8jvOwDC5zEehxg7kXE3DiPneAdJ5jD6XKAeAOAiyzpcDFOrqJ04f0TD0V/Yn9FvvgEYrd31FSkPk5YgOuCAuow6DpxWdssQiK+440A4+Fk4DnqVHfGnYF14dB4+TL09uWLkSIGvqFxCg5MyuEbBE/2J0jxJo/7IEVJopixV6Vph4awr+v6807+Mes8nIWP7EMcBSwsIQyTEOgr5+6COA9qEw2Mo5X/XcSDYcxyoLOG3uXXHMlLwUronAtrC+m6M31G6GHcccODsAPY7DoJ76UrqGdFI5Digngc5DuAR5IxgBs2dZmPXHTTW78dxgFhCzmSkJMNzmxrLrf6OlBuMPhmfGoOEWHZk6MtMkYGatpXrK7a1WrOzR4/aQw89Yq0OuQtkfEvxZ2avnwiWD2QkW5iZ6MiwZKeD4aCjvhe/Y+ZXZamHrSEjtFKXoVnfDIz0WNpmerdtWJgL9o8WTaRF9ynRGuH30JIvGSAcU+/rNqq2I9lTrWsMqPxSnnGQk+HelpzqmUau6iFjsDDlywjYbSiXkBFBYkOnaeFePNHXx6LMy4hnqRFGTLfPTgdSurIZK2TEs2gPNKajTeK0zas+o1KTbGyp7tVmx2cPPa8DSraPDdGYcMq5joz8Wq0hBVf8AWOqOOlt3tnaFp03fYkBERjMOubiJB9UW0RDGOQsmcjkg3ezv/p2tSaFTjJXSjmOcnh7bXtTZa3b2taObe0E2yaSHDGpcjyTfKca1KFFjgNkQSAPSjJsSxOEzsfc6CdRYaey4bTdjBXUS2wLKZpUr5FYNSd8sKSSekJ5GOQTk1NWSKCoQlAyQPSJEx+aZlkEjiNyQeBIYrYsJZrDKOcT446yofdyIasxtjfeAR9Degd03N1ZdTkV1/j3gRNCcI90RZWEDPQs4ZTBLeLffSnbHmXH+XCcAXwXpXtEA7QWRLCpz3gQ4hB7SYiGNAokUxlre88iZ8UYgqUAvhVpVCcdjC/1u79PtICBTuTBY489bpMTE3bz2iV744037PI1GYniMRj5JMFkphqaYzLJl4PpnSj/6I/7Dp2rN1u2sb1jjc1V26g2PZHlpUuX7fXX37Dvf+95+9Z3vmtf/8bX7Wvf+Ja98OLL9va75zxx4eLCvH3okUfsw48/bqfPnLGp8qTNzkzbiaNL9vhHnrYnPvq0b+l3+uRxdxQURR+MC4xtjEucXQV2FMFIgn+pvecvX7MvfPGLViiUfIb9jMrFEPBIB/DardowJd53iH7Blok4GO7lOEjXrtogLTwL12BZSHbc0feM4chxQL8znvkMDBX4mMwm8Z6MxhPt2MdT6VYZ1EzyYDBifMPJNja37aUfvmT/67/5t/aF//wn9sU/+ZJ99StftRdf/LGdO3fetjfWVVbaHnviSftbf/WX7b/8tb9lv/wrv2IfEu5m5+bcMRQYSSPvEgS0Kp1buk4gt6H5KctOHbXc3ClLT4r3tbatefuStdeuWls2AVo7BiBjBN2IMRcYpoHjAI1O1KI/tRs9ULqRJJreBX0PraOx1+o3bCdx2660X7Jm/4pNpJvSj5M+04ye5XXSdyIMg7HC82Hd+YT2aY/oUoPYv1OXcfBnxHPj4uWxVXYHUu3FMzyMnfeM4eNBgeep7xBeI6DOvjY+L36bVtmE2i+WrSv5linnrEW0m8YjRIMD5f0cBzHZmgPKH3ECANznhvjIvQC7GCTEXwY+MRLQt5eo9/h7wzNivu6MkDgcOb8fcBzE2Ba5UPRJ2z3Hw977exr35BRRx4VXQtB1lliwDWNX9Y7eEReNxFVuV7QaTQynZbNNdLDJChojZc9vkEuKC6uPksU5GfJEULSdhrqqc0p0km5vWKa5aoPaLfHzqrEULSU9yh3SvEv/EtKp0/2ay3gpVHq59ArRCTa410V4DcZEQAeB40D3wGjBi2T4T+44EFA4AtiXLuDtkqJBwyFAPt8P/HndG1Xcf7/Pc7VOTQZ3zaYyRyybyKs97/8eAOQd0IRd2E8sQpgECntbs9VTZ3stUE5DhSYjJQeBA+MlFM9nc++jvUDURq93n3BEOrBv22IIMctJICVtQ8SXTpak1Ol7u+tb8dSHCSkjfUv1J6zRIpwzY3OF09bqibkNZmwuI2HQL9lEYlG4OSnGc8RmM8dtOnnUs/TOptn/d84mZSRPJGd1kEl/1kqetbdsJR1sd5PTkYkTWpkVsfKb7NVpdxjkpBi504A/tcEZWtQebxOgAaLB4GFTKJAA17iXvtaBd39eQg/BEQHPEzKTiWetocF+u3lHdNFVH9/N3EcheuthENVtFOhr1d5SGpiz4Co17X0YDZjofj41dvwTowalx/dcp78PA7Vv95Ny/JO2i2E0a4EBjiETviMY1NDeQQxTdYHOCHnUb7IEU8f7ApXvyjEMEo+r3uvj8hDwtgrXKN/d+o7V7kgo1rY90RjhpbQ/WWAGL2DYhzoOOAQYUKpAUOfgBX7+Lhg7zy+eRaFJsv6bM4c8G/VTn2UgUmijpHm7EF7nvo6Y5oqUm1Z/Q4yYGb2AjsMb9r6Hn/zGAOyu37bUzLwEHzOF0T0BuHKAQa6+SUhZdydoVI7O4TTwa/Q5fRHCgzgOmBntskZSindqIkjaFQFlEFUQLDEIIHAcqAzWvIbvJAGZL0eQsUB4+SiwbSMlJuFp+iO/yfbGinDatomFR9xgp0y/T+11R4HaebjjoCNjPXAyRQb7B1+qEDmRDnYcgAoM+ebqRctMLhlbagE+XlVXjCuPxoBmQ7gr4kBwoOMgLIP2gMeIthy/zBzJmAwSMu71BwDNDEVr3oaRPt8HKve+HAdiC8wAb0oJ3toOdvdI5mPWi0VrdzW2wY/Kk/qvU+IYGsP9RtyOzy44zrd2aj5TT4h7biAjvk+2fikOKD3CN9sLwqNYg8ukGMsryG3Qbdd8dhS8M2PN+wYxGZuDtsm8NMsFyyzysZ71ZPxtbW5aR23yLR/Vdz3VrSuZhiHN+ngU6IwMhLyUVGbcMJI7khGJ5rqULNGL6KEnBQojlgSBhOWjgKEkJ4VPlB3GTQvDmjYPSLZIm1HMxYvUp4TXd/Qe1uwPt0RzUnSaw7TqJONSvChLQmL91SRfWfrgazh76i/JuoaUOsLESZKYz6ZVZ/NdBDBKfbtTKWqINBxRvm5557Y7YRg3ALkkMNyaGzetNRCuxWNYXoAyyYx9pVZ3p4cGjvUlT4MweMkglY1zSA33mdlmp6+6yJBot2VQ9G0mrfdL7wC8reID9dqOpVpr1s/Nu2HDWPEZ+z5RDbpH/UQfU24+F+QlgJ9qoBrZ692BILpFMSQ8PIXhKYW+H0sGEQuiP4zpbD4v4yvnuGLpQzYlpVZj2nMyjdG9kCRaZLcR9QNLBXCOjwA8goMk09ACii1lUHcc5CQDZiy5g3y3bP2GT+v3oLHlzgCPyNRvEn0xjTLswmeRNaoX7wyfdf4huuqT2Fryz9gKUGUB4JEZvmSvZqwF5h04UliGcfToUTtx7Ihop20376z5DgQ4Ed5460175+237fyFC3btylW7tbJiN26v2c2bN+3GjRv+eevWLf+8fu2avfnWW/bCCy/Yay/9wF56/V374Q9/6EsOWC5w5/aKO6UKxYItTeXt+NK8nXr4w/boo4/YR5580p5+5uP20Y8+5VtFnjh50o4tH7UZchGU8h6uTEQKkQXQHDwiAtpA7igiEvyCcK3G2gs/ekn1eds+9dxz9vGPf9xn9QFokyWNLFMapnEc7MmifaCxBd0evFQhgNjOFeunJSvS5NBheStj3l/vcoO67DkOgj5kWUxCdXYKULelxX+hx32gLmVcM0mYVP93mhXbXN+2L3/5a/Z7v/v7wmPHoy9OnzrtSQo//elP2y/9yi/ZL/3qL9vnPvcL9olPfNIee+xDNj9VtLxwls1J9ovnBvLl/YF6Bk6ErPgpy6qkD6ueGckyli6Tt4MEzd3t29aubjitOU4DzuGfIIGcBSyfgIeSRLbdkk6na7j8NhsrdrN5TrpWwzKJumUz2AVD8VnRv97t8lX1CPJ7JCVj4P96WvJld6zwCX2rXb59vg53HnA+uicC/SZyo4djqS7Zp7Hua/vVCZS3W+YHBJ6Hh8Db4t2Az8WTcenPbUuWxBt8617x36JwwdgU4KhkyfQ4BHowVBSAG9/gY8R2iAA5OA5MXpJXYECURdgu5AhOnT1Q+aIj8Odlj7xvF1SPuHgyzgN3HKhvgmUKXMJpgGNWv/Uuf3rMceA5KHT0VH5/BL04DhI43cnpEtav3Y9LDmSsaBNqJnmK2H41JntFehDLuCXte5I9PdFGX/TEDjrppnRgaBPdMaPnJNcG4sNEFNJW1dYdB75siJ1P4JVq6rjjwHV66E518aUKtEayA77NMpr3dRyMdpaDkHMg6AXOzCVMfCsxFC3O0bEhIg4Dv08VjQjVf7/PM4T2Tcj4nZQxzIw7TbsfoHMfCFQPGAaDqVVZ9xmC4vxJCVkpDlK42HGhrsMdDBg4oVC6X6CdbFlXzJSl7CSsqvFTSh6zwmDJIwamsmzfx7Y/7D18yiZzJ21S50qJeSt1szYXn7FSZkm4WLDpzKIVk1NWSE3KCJ4xdp4gm3BOhjHZhMmrECSVzAaOAP2RmTYjhYmdJMjOz59arHoFRARe+R71CQQFkUUQEVl0ze8Tjj1DKINVg8HXFuneSGlACSbsFscBWzoFRLoH3pei676ETr0vxTzelcK7Rxv3An82BK9L+P0ggBaavYHaP2+z6ROBA8rbOlYfFeKHvsNsMJSIsImTwGYURusWPUTb9MlaJpiMD10JYMdFqOw5OF3ezfCcYYJPmJluGTTrKpJxtt/Tei/gWQQyM2Zu/Lghd69nVUcxwNbmncDAxGBU3Qpz4f7wGEMwHO5UHSj7LvC6BYIDhc53ITnIgDqsDTo9aizu6/cDnwlnlsEpSu0h97Nkp9JcUV9UpEzLUAGXvEwQ0Ev43Y/gD5x3V25Zel6KJCF9+hsFD98PcUvoYsSAI2ALW66x48JuvehX4XggAZgs7BndwF2OA91LwspeUwxbCk+wFeFeHfoqH8fB/miGux0HvoexFFWSLkZRABH4jgr69LwBgp6MrY018bVuxqYWPuSGEcb5QDgmXN2XA6gOhzkOaAOGutNeaBR/cMfBflq4K+KAfzLimjffsszkosoPwmSBwNmB44AZ5g/gOABoZ1PtFl1FdXWHhOqEIyVzgOMgiOwIo2VG+nYfqIz7cRxgODN7z17qvCZPH2nQdYYkSUTZFr3jsBdt99XXGOsT5YI1tjq2dWvD3jt/2VbWVu2hhx+xPImNWpvWTk9aTnTXZRYXWoGqhR8y86fF21BUWX7QlXJKrpGB8Ov5B7oNI1lebZizme5tKZ5l67FjCQqF5EejoU/6T9UH3/A8yvTt7VxJUf2Ee3gGvAUlWAgKkw1KprIWPGi95EfTd1toysBnH3AcHBgP1RrRCzJyVC+WUwySGTewmd1l2U5S+GbnA+qCIRvfuW4tldNL5n1XAR8PUn4I4RyqzixFJBEss2IeOiwk+/IE1YRtGkl0yDIGFMqYjGKvZ4IZe8m36k0ZSTLO1c/Um5lBDsK6SxNTvm0dsL6+4YkNW522ZfX6YiFn6WJZ+CeXQUeKocqmc4WL1tYdX8rB0gacuMz+F5PqZ41v+gW9lPwFhNJOJIQXGVKtQcojDogc6IpeInlJIsYJGcJE9eHIabI8A0NS0A2dA2xTSZgrv13p7rH0RAaceEdJCr63SwqwbnVazsrYIKxcFdLv/TydcQj+BtU10RM8KeATeyBa0DPRGE/gUA75k6lv/bzaQTtHnayUAS+BHwzaGgfOW1SOimaXJ7cscYqIDxNNMaqHsSTEHRXVVfWVxo4O5/Uc0nXi7Q01kHqqjPA8DpOZcslOHJmx5WMn3VBnhwyg3qjbysqaXb9F9MAVn9l+9733PLkiB7sZvPH66568EMfB5ctXbGVjW31QEP2VPQ/BkSNH7OyZM3b27EP2+BNP2McfPW7PfOTD9sRzn7cPPfaYDOCzviSB8HmcABzQDE4BIUD4oY3wlWC0oBtEQP3dKNcfs6G+m4pw89Irr/nuCjgjWJbBffAPDB2iOhO+dZt4X8hzxwE+gGF0r7wOva3r4kG6Th4D4VasyEGvCowVHAcaK+7g8v4Uf9B4YdmCmLLzBfTo0ckkgKSY6InoqOjjvfjQbl29ZH/0R3/s24r+3/9f/w/7hV/5RXvuU5+2p5962iMKTp06ZUcWj9rM7KwvN2E5D8tNfbZe+MA2YXyN63v3AzzjW6OKFyBbkI/Iq7RkD58sSe1s33JaZvbc8zTpGdbwO7mqLTgeG5Irm+ThsKbV+itWHZyTji9+qHpiCCbg77KlHJDZINLHkN4vWugh+/Xdx5Bf4zLIDu8Vj0CGuLznd3RPBDyLsVrb0djp2BBnMmVzXsdPCpTDziDD28yoY03qT+M+W5ixYV11yov+kpJbGNQC6HE82gBwPTikdd0sORQsU3CcjMGhjgP6IiM5G+LAy9SxB/oeOg6C3AOj1wJgIjReF/0gD3F+U1T4viDSSIxTZXqUNcQsvj4K8QYOatGB6r1buu6PawCzBXIfug/rV5X+UBHOZmJLKkYyRrSfF725mtci0aZsbKKdUqK3oWhF5SY0LtKS0eQvYgt3nND9lOS86s04ZwySrwiHSyyFI1rvUlNHHQeMSe9/rwb6vb5IJiAzY0PpYKLvn0rEwS7oBe48UMuGhEYwe67K+E4M9wAqCpHyufs7/H4YIPA6fQRXyfL3sbPCWnfd2sO2VXqVYEZF6BuH6L37iSkAEMl5MjO3U2JghQmr3rzog660eNqa2ytieIRZYgzeu+6jsCOFqTaoSwkU445l7VjulE2mZ62UnbLpzLwUAxnXMv4nUzMybAt+5NITls3gcZ6xtAhuUK96boBerG/b1rCUFMnaoOlb4JCNM+izAL+7dQubqDPBeQhIELW9OWjZVp9Qyr6tdzeslCDbbbjGZQR4FtzsfueLBhChUgxUBhDh+SudVRfw1UFNPKpuf/LHf2JTU1M2MzN7l5AAmIkhrHw6Pa8BJJwPAoUQ5rEthZK1pHU8Z/okA3wEUTvuB1hfdH5nQ4NTzESCuKwBmIrjhQ7LCD/5n6/+S18wCGBerBkMzzps9FRP/dVNSopO+3Zp/qCeUR1dOReD51SXddcyolCkg87Yz+y2VFZD7az3VZoUBbZuQsny7PL9lo+xcaXtIKAtjWHDNkUXfQ38hoyGXHZsO7+DQH3Yb1elo9StubPpnv7C7DFn1mR470qQb/W2VC8JT3BwwJhxekDRZZ96DFvVfxTaQxk2aqdYm3C3ZSWNYwcQJECxdDzjkBsf3+E9o3BrsO7r0WuxtoSV8IUSG0F4P+fIPN7vb6pu9KHwGPYh9d39Hv4BAxlPXRnR6fmjqosE6xgQQjtE+ZdB7yF54XMR8Dx4GJ3ldweUjE5fXsAR1s+FGcJeCgZOgqifyIKMIyBZnvJnqGEEBzoOvAyNQfhRqIBjLFNXX44w0v+MqcBxoLEUti8mvjLcZsxNWGn+rCVTMjykbEEP7sgJjfBDHQfqN3+vxjyKFfAzcxyo3hgZ9UsvBREH5Xm/DtzTceCGPTMfIY4PcxyoDX2ihFRPHFPBKRn9qgc5cLIHJEfcdRy4M3kP1/tA5d5fjgPxBg2vgfoE45O1+YQzk5h30JIC0spJgZQxQR6CXEajSW0QPyGs/vw7V+zmBfb9Ltni0qKHCyc07tLqAxyXzCJ3hduu+oLtnTCKCdGnXVVZr/RXMYUBjcKTk9GLfIx5HoSMdSzVq9u27NCdVtfy+m0ZtUX4zEm8kszVjf4hUV19K2bEKdRW1tOTWJAdKUjeyKwr2zjmh02rtIUTlU8IcUFleH9LhrDMwCMfOhVbrQqvGmds58gWccwc4qDoYACzpEv9wsw4ux6w80O3VbGkFJ+YjCJ2SmBteVftgd5rwltTY5f+zIh3k5xPtRPOh54QkfJZwoHzxmfo4X2qiyutgp5onaRxGFw4NOgjJhlQ4ojCSBdES4m0Ry3g3CDrvSdFlN5Asj92OGDJRq1KPoW22pWwqngNSwHyMvihb/obYzjelLIoo62p93P/1OyiZ9ZONWWkl0T3OBSFCciFcS6z0XcNICkjfIVEkI2meJHu6cmwZ3xBTzjycSxAp8wulVIDGc55m5giJ0DM1+CjAydSRKlkrZ7CQVGz9FD9iQE/yptV32A53MA64vvJIss4dX10fOj7Trxt1e62dVROR6hk8qIvGsEYGjYJnYY3i1/uK5vO1vskzwiXxXgeqmK1fs1W25v6btbobVp2KL2QEFzeiVzSB3xwULnjY9byU86PvUjapXviwiPLGBoyXle7a65DbVrFZqTTLU4W7KEPf8SeeOJx+/gzH/MM+88++6xn13/k1DE7fXLZjp84bUePLtux5WXfzWBpQcbq7KRl57M2Nyd+lI/Z55/9jIx2nv+UPffcs/r+EXv0w4/ZiRMnbConoyCfs9LCMXcSkJvCjf8RvN3prqg9fY3LbdEQEaAued1pQJ+PA32OIRNn6VGvYVtbVXvnvQui7b5lZrOWL+SFtzXnLTKhNU7qPkYO41fO68XXiQqKANmxKRnekr64I926t3VNdD1hli37OIq0ApoROQ5Y5kZCTz+n/sNpwDIdMU3bkZ7XTasu8d6u3uPPM9Ma1304dwR9ja/VrR371re/a6dOHLO/+w//nvA8Z5Oi97yMX6IpmsOWVfoV6Y4a48O650VD3rN8DP7W7WyrDiI+IZAlJ05fqtQ4LwcoY62z7t/rojcm3EZtDh87yAfxS5Y8ZSbmXc61t+9Yd+Oq+klcWWOYHclo10pr1R2GtwYrdmH7Remi562Qa1ipQA4Z0SR9S12cz6j/cPBSLfBE/cJrrO9nxxuvMvdGdedT92KI4nhM4HjFiPXy9gM2W09N6V25aF3hNV4IZrcjvf4nAcclcmy1ZYM7VRvuiLeURWMa56miDNpEW3ggt1Bwv9MsdDICrhP5DeFN9ZonRPQkhwfA/TgOojL5jMC/gyeuCw8HAVEL8bpkQCEng1xSVnwK8HprEPqsPk4QugG7N+oPypb8iInHd0Xz/RHc4jBI6FoP3jdyPt0t2kT7hKVkB5K0PZcbWjYlvq7xSzL9fGnR+qWj4qOSV5Kb2LWlCY0t0b1HD2m8tsQvh9lJl8PePmwXcoFk01aT7EYHb0juss2set77i/v4DJwHojPdZ81NyR7xnMKMdCnp1j9Vx0EIDCLfFUDYG1RI6idiDytxEHjlRq7770PujaDdbduN6roYQtLm0wtScO92BIzC13e+IyNlx95tnrOcFKDpBDMB937HfhDjkjAvzS3ZzeGKNWXUxSAgMaBYQ4qJBhqCu9cOwoeird7uBQyQV+pv2NuNd90435ah/lBOSjpeVT0bfXI4Tkb/wI+YXjw74YyKMObz22/YC41X3Th6u3XeTmSPGQktgsGx11aIOzh3N0Tnr3Vu2ouVl/33d6ov2EeKjwnHIyFRIZCM5vr167azs+Pr0jIiaEJxEjAzBpGKw2HzZ1tf99netxvv2eniKTt78iFbOnI0UFgO6Wtvs46XN99yx8GEcEpI18v1mzIys3axtWEFMfBcqAQA4Oa+QOXWJKje7W7ZYv4he7Xzti2nj9hEEmNlrwy+M5Z3z6FBhWFoCNDRe79f/5FtqJ7XurdcoZnLBPs8k1VVqomPAX7DsHy2RcwpMMDu7osfV1+2G+3bdr190xP6nVRf8mxcg5dtHVk7FoWnHgZB3eP2jmj+R7WXRW99u1O/ZkczRwKnxT0Aow8BT9089BEmv71md869aCsr56w6lbWXGq/Y6eQJy7jwFbPmgH6i7+HBWvA4BqwE5yi+1npr9kPVC6H8o9pL9pHC48GF8B6feRfzw+Dz2aeRZ/d9FzCW/mDzP1uiWbd3+tdtPrtoBWY+IojK1N9Kb9Wub523tPowV5ThGNIMdRunH34HjoM7QcRB9m68DaV8xyRwfJkEfGykjOB5MXsEvHAQAfTTq1UswTIFXdvFi84P2ElFyg+JUaN6d7c3RTMy1KbmAlyEEBjG5K8YcRyoD/o1li9kRaPgPKARwu1JKpQk8gFaDAHHHo4KHDv+TgGO38a1m7al8Vaef1hGlIwP3edJD2Vcepiy3uMhmTL0Rw1kDxnWNQwIDDI38AU/O8eBQJ/1yy9bZmb5vhwHhBcyM65K777/no4DXRt3HFCPrnh/7sAcB/fhOFDd2NLxMMcBvBfFn7wBbFnYlNFXrUlp0rn1lXVrbckArKcsGytbd8Bsv2gk3lFZCZ9hYL19Zli0nGTUM5/5RStOsF6/Y1nRSqK9Zc245IZ+N0SHuDV7cRliaqvnDiDSAPmCESjDuCfjlllwZuRT/YalRetdja9867b4e9I6MRnEsa6MzRnnFUQ2wENwlk5MTFhedNiWsc7WgBjhhLvns1l3EhCmnJ+YVllrMrQnfSae3QhY0kU0QKOpNqkeE0WWzg19iQH1wBlL6Ca7DnRkLDJ7iGEJ3lHSGm3C/Vue6GxmKKNbfVQbSGFqBIkBySrd1n0s4UhKoe5IdrPEgYgsIg7YW56oEvg3eQsw5MjdkEHRklHfGSQsWZi2yfYda8XzUmaTxraLNekFLA/AQcOSj7TGiyenEx2U2O5Oxk2HrSEls5npniRZo2QmeGGtNzs57GzrmtpChAV1JfFkSvKqJ2NdFRQNqL90f0VyN9mvO//bagX5D3AOrK5v2nwpbXPTE9buxZxuKLMkozSVTllre9V326i3NNZET4SGI8PJMUES2E6j6mMqmy+5dMLpQaJHFM1Xem9ZU/2wOBB/leJMtu99ckh0g7xj+7m4+Ef8gFnsNxvv2NXuNavWJVMad+xo6bhoheUtonvpctGkk4/ZfWNLHDWe07hrOL7oq4vtK/bNred9ycKl1g07mVx0PGog6H7JIJ3Hyc5WyLb6mqqnscaSBa+T+LP0wZh0CQy765INX5OuOJ+atW/vvGAn08syXiUL1YfodACOFs8BoTGbFf8m1wV8n6gc8IgDYHZ22o58aNm6H45J1zljd/pX7f/yS3/Ljhw/Y5OTTPxovGDE6n6fjGlLjxTdQk8enae/cfiDjS/IKIjbpe2LNpWbtVKqqH4XDxAexjUI1zFEEziyRFXGrjRM1Kxu7Nj3fvhd+8KFP7WJwoT9uP+aTabLNpuclJyS3LkHv8IQob9HHQe844Xqj2xVRvVb9Xcstn3DFnLqS/JJoBeEQBeORhwEhqlIXHoSfeVOEtHKq81X7fZw3Tatauu9DTueWXZc4DhA/4yMdXb+Wr295rtOzBSS9ulPfdaXVmEHRLz4XOuivVF/1zb7W3atfc0eKZx1mqJ96eK0JdPozVXrVDc9ms9pReMq0Ds0LtQfyAmeWVNdvr79DcuKdi41L9lSZtGdSweC3u/RMepHkgqTA6V5813n9ThTrnVX7E/Xvyh+vmqX8q/Zw6WCFYWHuPqIKB/k+6484VP6Lb8Iz3fDcuQ6URusx48Tceb37ukGAPf5zmQsBdA4F6J5KLwaQFNyfV390mzUbH19xeIYn8gI3Xeo7HoAoKz0fNESc+LNbL/79obVtqUjyATrsp0q9RI4zUKvoulR0FmXS7ugtrpuMdbWCO7PccDYCN4bAZM/nPNlCiF+x4HdEGLVinXFzwfUIXxX4DQIy5MupYGhhqt+I+XEGrIN1c+9pMbj6Hk9mxRPIe9B5DhQiyWXh9beyYmfzFoxL30wcUd0uW6xrR3rbN8UH2JrYw2pRNYyuZTk8rbFK7ctoSNWmrHh1AnrpMoeqQhOWSrEEkPwfG54U7bYOz75d0v2ytnCaSwUVTd4P/yMSdkkdm5T7ywuSncriZNIJ5BM+pk4DgAnbDpWyBtWCalUpXXOQxPHmKKfh0hDZPrv8PthwPXpzKwdyTwsA2Fyl6EcBsfSR8WEjtpZT/I3LSTuMbUHg7gVOjFLV6RAwwclkDs7G1ZaOuOCZ+fq21I26pYrzwZC716gJi5IQJ3JnrRTmeN2TPXDqxq1//3wsHtdDBWjZTo3b6eHszZvJTuRWrK8BKx7Jb3P9soZH5gOOsf56BoRBiezx20uMWsfyj0k41wMbaSPIvjOd79r/+P/9D/5ur2Ty8t2ZE7GMkaUBhFLFgD65rTwfjS9qHotW32zbq+89rqtrq15vxNKSdnjEL1rSv2cTRLaJWNCty2lJ6wkXM9JcBZcadmrkzASfguBa+Pt1Tna6btMtON2REb506WnbDpBok2Ysl7CczrCj5FS9SxGzEBtlCISDTRuWpJBvpw9aieEt9n0nBgvoZQ4CnSMlKmRpzMyPDCcMM45NwYL6Xk7rrKOSXHBoRF52rmTdwbrOdUfKBkHPA9wHrxOJ6fs4dwZO5o/botxKSYSFBhwo+GcB4GvdROe2x7GhoHYdsVycmrZJqVoPFx+QkqTFOpD3r8L1LfbdCVvNEoC+jyRPqb+XLBHcmfdi+8QlYdQ9JlhZs7DJQIHvUvnOPtw+pQt9It2pviwlTNToru72+fCSeQw6LO9WFsGwt7yAT6DkgIIft2H4wBh4hECYu5jOKU0nr/LcYCAksGPkh5FBAAoLb16xRIkQIzGhGi1S2JECb705OzueWiYZRAo29Rr791SJmWYxFX2qOJ9qONAPAwFKSEDKqJnFKfGjSvWUxnTC49ZJpF3xwERB5HjwIWvlE3KZ4nD7rNEHDD+eYfqCG8CfqaOA0H98iv37ThQ5RzXUbQE8MCOA7WdPCA5vXN8DL6v40B4YTyBK3B3kKzA0dfVwUw3oZzM0Nel6GIYErrP+MUgnZiY1Ltk3HV2pIiRrTshAxOuI1mVLlp3s2YXrm/YpSvX7PadNZubmbLZRN2q8QnHr3MotaclxYkkfSjzzMAyE846yz5L2mQwelJC0YPP8usgZwHJFpPdmvVSE77MoJiQ0S6F3Nd5yhjKkhtFbWMXAwwjon3YlQBjvpBmZr9vHWk/ODQaOODaQQSGrAA3xBKNDav3VAf1gecYUNsSrYoVpuYtJ2WKpJgYRSQgJNs/DnzawNp0jCryEZWnZt35mWysWzOu+uvd4JTkvczMd/oyWVQ/8i6Qf0E3CCMsB2h6pASRB27Eqx+FJitlZFDL6MLJQPI5Qj8JX2edfDoMR+d9JCGF5yWhGdFHLqdP1Wlzc9MqWxs6JfxpPBAWz/s8yk7fyTGQ6dekDIoOnV9K2VRZdfU72diZKCACAzpgi8phS/y5sWaD/IKVypNW1jEh5X9S9ciTdV717BtOjaYVPaFXwrd3nMoO1Yc4btRuKfeEobN0sFKtW0f3ErqeVn2gTegbY7eoOp2UHFmSLCeiju3lnG86/e6NAZYawCd6G5fVBhyS+6MHZpMzkm8nbDG1IJkkhVT9ShAtgCHJLJyRuFB9Pioz/F3QrD5ZNqUvnp/p0fRD0p+W7WTulGhV9WArYOrk7wS7/J+QcdS0xuZNS+RnVC2WJ1Dnod6nvhJ9FqUbPlJ4xCYTZTs6XNT4Hti2FPXK5qptVdnZZMMTHK6tb9j29rZPnMATZ2bn7ewjH7KHHnrI19kfO37cjs4dsQ9NPmSz0vHKjbSdnJ0QT2YXLoxm1Qv55O+nCuKXzMarvWzXfBA8lD1tR6RXHEmwPHXSZ+ppGfJsHMSZfaJGHw7QSDIRs/mjp9THZWvdatmFV87ZVL1s82kZJho/ycG9HZ0HOQ6Qj0fUh8vSNx+SHrvUFh5lUJMcEYM3App5l+NAJ8FD5DhgGcF8vGwnMkt2euIR6YtHNP7U96BqzHFAw3Gavfraa7ah8fRXPvesX2f7zsixPim74JR0u5PSq8/kjku/QP+AdnQgj0UfRAmmi4GzcjBsq3oyxnCaSt6401DncCBk+gk7lThqczZhi7EZywxUF70nkk8HAfqvG5TgYWJBRuAdu7P+urq6blPFtGTxLell09JhyVPBsi6hR/JcjVR7x50HweQCy5GENOeDwSV6QHhE3uIcoD5h+wEvg/5kkkoyg4kJvx72Me9cFU+hHeWZeYvfuWOV2ED8reS8LXrPTwLILRLkwmtTk9MydqUDiM8MckwDqk4hoM8gD9DRRoHfkV2CbYHcZmI6yENwN0TGfAS+K5r4p/dHOBlDebtlRiB+Cgsjz8NhEBPfjUku9jReBsJp9C7XxRAO+vSIAwoiwgP8A8gCybiuxuC4Y4JoA5YqjDoOiDJsNISfTtFKuTnLS/8tJkuWTk/7UkKW8wxKRx1TPckN5DFRdUO2nZWujXzrojun8pIV1Edd3m9JrouesxNWzk7LvjvptgpHmvGov4ieiQRKsItNu2LxwrRkIjqjuw00bn6GjgMgMDw0AESonnVcHe7nxSAicMLWEc2qR+ei74cBtaiLIBsSfBPpGTe47wVRmBNewnsZOtG7R+uyH4LZB2Z8u1L6SAA0ceS0ZaWg1DfviNEMfJYhOzGtQXe4UQcw4L1OqttoGNaDgtdXBAfzyao+dG5MRgnKvztsYBQjDO6uARMSPUd0hfB/qWCUFIRlqXwXdiPA75dfecW++c1v+szVJ556yk4uLfnA8UQ4XhitDMog3CYmGn777Xfsv/8f/gd7/oUXjPVtTzz+uEcrHAS0DdysNldtmxBCKXZ5MVroxT2pY/jlXfeE8H6eQ3DlhJusRh1LM6qdqgwkZppEr9xDWbrH8TvyHEYwSiECflfI6jy7QeDx5jOuvnSngeroTgPu4/ByVLoYJMaQiET9czedQAsM08QwiDzZBe7TMxguAyl2HnWg3weBt1HvJAIF/NMu6keuA96PMX4oQCP6RyKbnatvijFJycd4krJVJMu+lMZsRoqQ2gaTOQy4gvLcq27oUwqkK5gBQFsoBtRr12kwAuCfmSfq6rgew9EocCWtsU2SmdRQeDsoGkPPQ/s9KVTN5op+SzmX8bHbz+HfOAzvw3GAUT+6tGAPNLbccaCxdIDjgKUBKDERIBT7zbolR3dvoM7VbdFcz9Iygkbf0avuqE9k0LEMYvR+CWove4TX4jSgfD8/WkYTx8FQsmFEYRV/a92+bXEZ+eXZhzXuVHfqPOo4UH0w4ulTd0SF7991HIjuEPrwQ+AndxwEim3krECB9YRnvEv4fRDHAbKJfut3GpYMkyk+iOMgOCcDq1Gx/AdwHMBf3JEjA8cjDkbq5qD+cBpxvgx/Dnh0s9mQkd2zQiHnOTrYlx2lm3B/jOtBb0cGrRQH0TGvRfHLxCftjTfesfMXL/tWfqeOH7OJjGqgMYyR2mwRqi/aiuOoSLohQvZ0wjBj3q8a+6orxhXr5xuEzjeD2XKW5uX7wa4VCcLS9QyzavA+j75TJTo94Up1l9mt8T60vJR0jWghPOg7FBsMY2bwi4OK5w8ibwLKE8YKWw2z3SKuEJ+1z6Z93PZkF5F3oZDLWC6T9LqDawwQwjlTUnCKksM4O329PeGWqK3TKFySSaztleGbIjJHhjO7U1BHIcYTEvY0pllS0UWW8qTGBP1O0kT6h3rTKrY2zYmfsCwCpwPgSwCkYOph3UMESJA/oFarytisOo7TQgE7FrBkhNlngLwFOD9860QUd9EcyxloNxwzkxhaRu+HXppNDAXpEJJfpUTfHRPk+MDBQ06C9a1tX7pRLIrPq6+JhPBICinG4LSUDhwmJIpT89w5JQT6MgicCamUNAkpm011N/1DuUQIppFzGtsud3wbxeC5KL8BwHjAeYBs6+6sOL8gN0o0nnnedR76BVzjJEAGCB9J5LuuMQHDGPCdWcLnHChb+PCxof7DUZSOqV2iZcrUA6qTeJ0bSXqvquTjR43sSL5fePNV0UvK8szKqQ3sLlERbtZX7whnVZ8NraqPqlsV29neserOlrWqW6J70YP6Zmp6xpaXl+3okSVbXJy3+dlpK+ZFg6Wi5XCs6Z5gm82kxl7Ksqrf4uycpcgkzzaUro+pUqNyG51D7dXI8XsOgqxwmdaz6FFiXo4XFeS8RN15Fwg7/CfQu8CvcM4Wy0eOLNvykWPiPz27cv6yXbty3dqi8fmpkuUmZhy3B8FBjgOd9b4kYgf5m29vu8OP3Cci3vAefcUQkUGaHIiW1T54Fo7uwGEAvuh3tU08JieayOaCSRzYREJ0yBIe/iLHAfSFEU0Cyhdfftl+5a/+dSuwFEqIgALROVJqR1b9n1E50CwyAjqifUGUX/hd9XCjSO9NSs/AseiH8w3xQ/EpogqTInVmrhNEO4m2OHqhg8Hp1MvZwx3jvS98wUvqklMtteNS6zUbNK9ZUTy6yK4XTp/ookGd3ADFGco5r28wnvTFxwYyAxkOHUbv8k+e1/sIhfexorr4M36DPsPfLMlgLAvhIS6HtoX817eSjGH4VGdzw51L7Mrij2PHRWU9CKgtzOL3WOaGTSD+EReP6mV6lprKiF9L/glvEQTG997vCOD8brNwNJgwU11U1jjJc09QhhP9LhBpkETWysbAMOc5+oZyRwGHAGUPhZtx8LJVbrKmtuge8hsQ6eF1Cq973ZEZyIk0tBuOb2RfU3JA9/fUp0QjRwC9ppAj9O2IoyElmsn1C+JtJy2TlD2psZ7JZiU3xDeb65IbkhGlactLRyLZKMu4M32NcY1zjzTKTmqsCee5ciCvBSQ+5hho/OLYzrDcMBbs5sM4zEmHzEufYEceHM6eCwF5lsbOCRwLHoXCWPxZOg6AQIBowKPACqk4ELwEnfNrVITP8Nh9Jvx+GKAkbbXq1ugObQGPiQTjg8D7FO/vx+g6sB4acHj9c5PzVphesszErDU3bltr/YYV55attHhK16VcM5jvoy0/LfB30cEIaBEaSahQjL3PxMxhjtHgGgcfSAd0bXRvhI9R8HZpUOQ0IJ945BF7+rHHbJLQbw0g1UTXYWhB20fxsL65aX/4hS/YxsaGnTl92p775Cd9piW6dxQoh4pty6hvDWXoJUn8tL8eo+D3j0H0XsqP6sGBcyQrJpGId1X+im13V9VGsy32Otc7GawIXy8zfAbAiCG8e9eYjQ4e1oEyVqnV7OLlKxIaPctI2Qo8t+BSh8oO6F4KOWtNpXhCU+NwYF8hHHQvQqUnRQPF2/v7gOdH2xoB9OGGmWjDoxVUzj6I3scnh5hgv1G3bm3baSlTkGIhAc4SAi8bo5HmB0/tweg79R0lkDai8N5V15F7xyEKe/cZ7fG3jD3n9dGnb0MjY2B0piq6l9ZVZFzd3jmvUw3fvzuqD0+Pv4PfQylV3bWV93Uc+FaMY2OEPelR0A5MXniQ40B0xdID32khap/aHzkOUiMRB0AfBwFl69gF3U/eg1HHgRvQEowkacLRMEoTvE93yMDfUwhxjNVuXbdVKcDl6dOWZxss6jzqOICOZFDvGr5hmXsRBz9dx0FfChV8n6z9QbLNlDXEc3GQMotdv/6GpaeWLCV+HLXP231QxIH6FeOepGm7jgPqrfI9ad8ojercXY4DtYskWyTBys0e34dP4H6XKjg+D4o4UHmUiDLIMOQ7hix8h3exfKEtnEyUUC6CcOfYkBn8moz7qpQfts9TLXVvNjVncfXx6nrFnvn4J+xDH35MPC9mk1azDhnQNZ5R3FFKgxktKSeiVbKPB+/BeEtaUaSUyrDNLzmM2PJPxpoU7ExCxmtzw+rJst6tZrUqUoSkGHalZPfqVm2zFWS4G4FwkmUNsyXducEspxusUtp9CUN8IANEeElkrdUL8h0w842jAWOW2Um2GOzIkCOZMJEGrLvHuMd5giHoa5xVL2sze5ewhs6LYDz6oFS5ZPHyETUExRPH/VC0LaVPv1ne4VEAqhMz8eCupbFLRAPbVnokgJQqn72vrPn2loTVk2QyTYSD8M0OMOpwTzjoRoPGYUd0xbKPrspiKz/6DwMeJY7oDQwUll6wFKVRx3hUu/vqN3JIaAwT5UE0BDSJMZ+NScGVbIJm2GqONdvpocZ25bY1kxNuqBCNcOHiJefvizIImcneqTfdWZInSZzohe0uydmQFr7IdYHcom4khORdTHxgaBCVk1R9yTvhcjoC3asBIbpRfdSv7gAfpXXGEGUgL5sa6zih1M8BNQfg4wzHOPJE7fUxpjI9ekrfSYToBo7aMTom+c7rBxjEOPKT8K6g3KAOaozey02eX0idQzJM8lW8/NZ5a23e8O9b9ZZt72xLF9n0rf22NtasyhJU4RDHDVv2HT1y1I7MTdrC3JTNLixbeaIs2s/61p8o4CnyEYjOiTDEIFOtvB4+cAXg1JNfSgaS98N5srd7pD3wSvFDIi2SI8ldI6CtJLx0vITtTqTQP9QFtJG/4HUOLsm4yHmqI5pGztAHjJ/Z2Tl7+OGH3RF05coVe++dt+2RE4s2s3TC63IQHBhxoHeM9kuqQc4EcZ6ceCr0oHN0B0t3GGuZYcsSrJOmLhggGPjCIe0igkL2ijvwXKaxY4ToPXBURYbuHmDENGSUfutb37YzZx+x02cesrT4h2+xqXazuwlOCdqDvhQZ20H7qNl+cJrStd1DzyTiadUlr3FYkg21dyDL4f/IjGCCLuDNJJCkZPDCBEWr37KNZrA0cphWvYot8b+YpUlyLRpz5IS04P2lOqLzufxQSePOA35HkYM+Keu0LuAT+hNPYetuzwGg+yMd0v90D5FoJMSFVoKy4cVD8VLxaJW7Id4bW9+wvJ5P5Qv+DO/n+aCv78bbgeBt6FhPuqM7W1QWyyAxatkJpT9UPYWvUfB2O7HuB687FQakA7jTx8saIfgQDnI84Ngk2qIvvscT3HPQeyibs0TsjUJQL9UZnoAztpD3LfKjMrhOhJ3Xkdl92ih+vQtiPiwz8dwGovlRwHGQxJkjvhxFGwCuf6k/qpa3qcScDHkcYZL7RLbW1nz5x8TSQ54EuDdMunwgIWKms2VtyfRYnh3iZItIDnvEgWiR3YWgE3JDMC5Uor8L8iPijKVXW9tbtr62avXtTZd3BXYMYbyoaSnJPcYjCn/in/93f+c39agXcF8Ach4UIDYnXgjgAAD/9ElEQVQ6O5xVHkp4ugdKp50IQuKMiPL9CJRreDCLYpwL2WNWSM6KsQRIeD8Iyo466P3bMlqX0Tr5eWcwlDWwtbdesPzkvGV14JliqI3OJO8S/l8Q8F5X8MVMhr7feN0F6Oi6swg0LBwV41Ucba8rpiO/uZlfSxKszz71lD3zxBM2VcS4kOJNMh7H8Qi+dFA8YZrvvfuuPfzII/b4hz5kn/v0p+3UiROu/Oqh4BgDH5iEKpgUn7gEjwbIQfcB6pXw237w/hp7Jjon6hMNJW1SgqrWW7PL1XNuDMclhK7Xr0uZFR7xogtPlE8GfUKPfKkCN1KujiCXAbyjZz9+5RX7X/71v/K1pceOHffs1IEED5EMfnT4TCrNkUI1Wj+P/hjvEH8+YFYwgFgiZz0psIEDIPBcHwT7HD7cIwHNHv9u2PhMdXg9eh+faFr69KiMyQU9IkGu393ajm/PyNru7U0JxNUtV7JYx3zX+0d/i34wcjFcqW/UtgNrPPJc4DgQTYHr8fJHIbzm++vrmYj2HbgWXqf/6O/YoCKeUffMxZHhzjX+RoHfRAz03sdx4LMAoeNgtAySGtL2REHGdYhnBCHZlomm+MkdBzJoUbJGnBLcf5fjQHXs13Vu4u7tKg9yHLBtW/PWLQm0GZubf9QyKOaRobvrOOgKN/qNgS8lJILDHAetzZs+60jmafrjgR0HMt6ra7ds6+q7jot2bcsaq1el2GWd7zZWL6s8GVEqP6qPOw6YycPQchzt9U3gOGjvOg50RgpZoLAFiU9DEP0dFHGA06S3c8ey82QoHxljgvtxHNCGQx0HgoCOcF2KF2g4ihJ9Fr2nvsHIYRafJHssyak32bavZ7Vh3VqNFRl6qisz6oOY5eNTtiA8r2xUZWQzU9+XgrBjc1n1UX7Ko1XYEpEIupmCxiZtFD8qMCWud7EloU+ipKVsJGS8iq5Yt1uQAZvKT7pRmW9vWEP2eT9GZJPGttoMtyRfAjtCEHXAjH06VIBQcrsy3BirrpZigEK3+kx1KjojPU51r1VrRmYbDN98KVh7i+JXr2w5j8SoJurADWApoywfYMkFfKulMdDU+GMbRtaBsx493a1Yprdjw9y0b4eowWDt7VXxaeFP9cOJQd/hLKFYlGveT26FIGEhe2JLCZWxzKy+1DHVNe5GeK6jMQp9gxuN9xkZZxl2sfAkVCmXBSRmxCmTzWVluPY910FWfcX2bBhStNujYYQVHF7kQyhNTgc4RGmU8ehbLWIgkJhWvAOc1Ntd61ZWLSs5mZiQDjKMW7FY0tidt5ysMZTGltpEdAHGP7NKKKHVnQ3XxVjOAB47MjqISpmaIlIj6/kv0sOmO78zeRlNo3xGAN07P+/hIJVxKr4wOhbgAYw7tlGM9Zuimyi3wB5gNMYxrGXwxVXvOJNAlCu6xsEVOA8kNxjTIU90HkrYr36zHS1n0Le4jmgZ6Hn6f3vtjud7uL26bmvra1bZ2bYrV6/YhoyjTm3dmu2+DKahTUxO2vFjy/bQ8UU7qc8jJ854sj1wiGPASVayZZgWHw/HM++JuIl/DjQAaBs6Fhf3AX2qEeGJjYkACfWdERg2tlV2zJKhYzUC7mKZAdegtUB+SHakguVh7uzSTbxy9K3MEPLbDRzxNepFdIu3Rf+xnp6Ejjx1+dJFO7EwaUfPfNj77CA4OOIgAGQVdUmwHZxoYZib9GRqvtWpzvsSI72HNdNxIg5EJ/R5UoZItKsCDgT0EbY8TSUZb2WPROR5eKG3XnUHbRwYP2DnRz96wZeNfOozP2eT07NOM+SBAgNOQ2qz82A9E/53/xC2a/yAL7CTQrqgOvr21CmNV5Y51EUGMtzFj67XL1mlf8e2epdtrfuujL+KDrVX/DKusdUXPfbFq/p6hzsE1D54IBFQAFvbY2RD95EuQDsYTyzRwjAnmSjn0Kf8ed1L/jcilxgDQZmSIH6IGnQvy9J82/yAEIy8ZDxflx4A68ZBmN7YkNxW/8ngJyKHCGtQF7T//XHo9dG4JMlgcmLS66kH/XwXJzJOkzHwZ6DVMYDeuQaf0sPiMep34fsgxwGO/3GI8hv002nJsdDAHwPXx1jKAS5H9DGPaqJehIjpe3pr09qlCU/OqRO79/jSPH3GhXfQs7vcQc+yfSNl9FTv0WgDrqVokx7o886oj+kf4We7H5PcKNiibNzprORud8cysa7TUHZyyXqZSfvy175mFy+ct6X5acunxfMXli09dVQ8qxjkS5FsyOQyVhS/z0vmxFkmKNqbmZrxHRrABXpFUTz/2vXr9o2vf8Nu3bxpd9a37NyFS7YsXjgpmYdsYlcZoh7IkROH6eLd+AsBISaWl9KBkUEHNhs2qOn9+sQQe1CoSyG8Xr9qG+07TjAHEcRhEA0A+irsr0OB+yLDOTp2gXeqLYUFGb8S8r7Hve7tSaklUzVeyL9IcByEuAAbhJC6IFKde/UNMRsZvePg9wb33y+AAcLCfd0UBwPA382hiwcUhkNlRwx+fW3N/uvf+A37b//ZP7PPP/usZTRYvf913Z8fA5jJivp4tX3D2n2MnJ8u0J8eZqbPopTB0+VJK2R3bL3zup2rvGArnXftcv0te3v7dWuhnEpB6Esh1rjePVCSqTpZqPleq9elqKzblhgNyuJB7YIBJsn6Xd30WZ0Iad534bEfYKzBdYQog9mfr+t5CevDYDx0y5U5CWiUT5TkfcA7xw+9i0SJbbUJ46J49KzFpo7Zn3396/b//v/+f+x//e3ftlu3b4f3jsBIGXjumT1tNOoeWvg7f/AH9sMXX/Q903fvi2D3tw4JCJ8xEkO+J0TP0I8Snqyn8+cjCMvHC1/rVayZbMnA0W94zz3gQUYFdwbjaO8ZHyd6J7Sl3gsO4QHD3EPiRgXJTwGgDWZAhHAIOzwr0HmJLtVn//swXoFRwx/ACGBYTmcnPDEi9f+JAWWZeohffhAIFFq1QgZ7p74jxb9q2akFy03OBTdIocVJgPEfQaDkyXDBIfA+7/WlO7qfGeb/QwB0IwM7yScKmIxSmcpuhBMuf2RxwQrFovOamozSer3meQlcqRKPYpYTYV+eKltpZsnOHFu0F3/4gv3H//iH9uY756wSL9qwtiZdrOl0MVGe9iVjKL5Qa5dlUlKAJkt5L6cusmpp/LJUy/uC0F7mqzS2W9l5W7J1K0/KuJeBmfPLOavKMGNGn63QmMElEoH6NiubVq1WPH+BL4mQQZXR/RkZtoNkXkrntu/ugHGQl6JGzoKm3o2xni2WrSBldEIv4TeOhLiUeGijWdkSz922HZXdJ6Fnt27FDEkUyfsQt+rsk9Zbv2LdzZtW39ny8P2Y6KaQ9AUWxtaL7b4MSdmuzOYD2Ykpn5nNM1Mo3FLP4vSiTZdLNlUqaJygzOetLdOos3XbKttsvdjy8+XpaTdm0oSpa6yDB7ZkazVbapvwEU95BF25mHejnOUGZMDGSUDUQ5P8MsIP2/ItLi7a5OyCK4T5lNokBc53iMABkShaN1myePW2xWSk46Ch/8+fP2/nb2xYbeOO+kp4Vr8R2bC1teXyaXOnZs2dNeljKkcKPX2EE5hPdo9gn/rS/HHLoKtjVRwAGIfpAjqdaI/lc8SHiHdwuG2CEjt5xNwBu30rfGoEoG/1uSXL7qDznYP8tM6nicaTkdWsSMaJAEOAm/ka/riU4dyUxdpb6uum08K62vX2W+/Y+WurduX6Lbt1/ZqtrK7a2uqaxkjVcfnIhx635x47Zp97+iF79tlP2NmzZ4M13hnhsL0dvmUEkll3brGcgMgM3xfdP8OD6EQZixy+A8foNR0+aaM24kx0uT7OT/kpfEky+N8ogEMuI/XhT35jTDIOGeLlBLqsL7Xh5wjgIIjjVYjO4zzQ4TTLaT+CMnFE+Q4HGnP7JhsElO9OQ3dg7L82Cl3RIW3lDniXO+/1LM+jr/DpupYOIjSIJCDMmjLRsZOi6WROxrDwRAZ7+BDjkibQvtGD+hBxRUTIhQsX3JlH3TOEcE8f1bBpew6admXdWpUNT/j5QWXP+wHOiezUomVnjvgOBY36ul1b+4Gtb3zPsu2bdrxY8nXkEQw11vsazxrinmzPajpcRos2BDgicdCSWLnbhq5HaAJcForuQGZ3GJaRkRvAD+kWcaItMcz1LGWOA0sG3J7Rs+CMsidU/xOTC3Z2btmOL52yScmCRGXHlxoA0Gxf/TEeJfB+AP8mmd5PDLRD7fQoCtHoQTCu5zpwTrhg+0Ou361TB8+xHJUro04DHPM4nBnP2C4pkhvKcAb/kYOC8oLvGp2yYYggGIp37gJlyzaCJnB0jkOyrb4TjkajDbCrsipygbx8w4eCManLTIolWtsW96S7BXv15R9LJrZtc0NyTHVDF9AIsJ1KVeOKiKmkO96nZiZ1zFmjn7Bp8biS5HNlsyIbp+jP+NID6X83b9ywqakJ+z//w39gf/tv/W3fhef27TseWYjMePu9t+2lV17yfHaJf/bPfvU3TcTh3hyI6R5MweEAxD8IuDDQe5id8w4QITrCZXwOpPS4l02/3QN9r7qoGu1+28PNyskFK6WmdTJgUPcLD3IvEDC9gMlF4O0RA8xLgSVcllCwKNQV44Vw8kB5ldAJn/lZgA8IEbCzHojVz9I+HSh5qZzPbonTiFAyzriDQRQc/n/w0IHg7QRf/h7COQeWwNgX3UQDhgMAP34vxwgwQGFYJ0+csHK5HMiy0ZeC1+iZkWepXTNW0eWKZRNBGYeBaul/DwLR/Xzi3SYELh4TA473RVeEqzVtu3PLNtu3LSemQJh7rV2xTHbKw9GC51V38Myzqh8Jqmjnx55+2tdC4k2/G4LnfIZVtMzyEncJCCd3MTg/J5VCDCVqHShiBpSZT2lb+h7060EwTrOE7THTPJBy7nkSKJXCeS9H9D38xMPdXL8mYZbxsOCrly/YH3zpa/blb3/f91R/6skn7eTx4+EbRmC3H2XQStCtrtyx//Ff/Zb9y3/zb3yW4GNPPWVT4V7nu7D7DA0khJo1hENb36rY62++6UogHtKD8mJENIqi6bO9KEWcCw/pe3arfd3We1esqPpItREvygft5/nwcxdU1gCHyfqKpeaXPOJg/J5gqQIRB1J+Hc/cEdzDNn7O7ySsI0B5YZkCOx74LLjfCpWDoyDigESFu+fV793diAPxOTS+8H6PLBiNOKCvKtvStTO7fMhPUy4RDhI4ozTCLAlOGQ8lHIlE6Mqwq9U3bD0fkzF4RoZgsKvCvogD4Y/oAo8GGXE8HBZxQBJZ6oOzixmWD5IckfwF+ekjNrF43IoLxy0/f0LlB9Eo3eqG8Fr3rQapE+DkAL6l0HuCzdF6ij+PRhzwLueRwmGUMDEA9YsULDXI8ex1gsZ0b1dK6QeJOAi6NojgYAbvoIiDPQhoAEOFmQt2WMABxyxJq92zigQ8md65rxeTcpPryehWX6utCRnq6VjR4v2ibdy47DMJKBHscX7y9Bmz5rZ4mKhVvCcphbMNPYknZGQIkoAPB40Q6DKjgxKp9xNFMJTMGxBCLGMRBwPZ+YvdTWtKE+5aOjAcZEAOYynLSoEB7yjXOCJI0seyJ0yCTKHkdAVPSaJwMd7V0CwhzRozta4MNFiQaIJolQmSa2Esq26glXHGu1nKQJ4Dcij4jJTKxnAmoV8JQ0T9wzIKZtybMh771TUZ23l/PzNzJIOUZPF3ksxRFRTuyAUgtUjjC6cn74T2o7X+bE2pfz4Tj7FUrVbNqitSElMeRYIDgFl9n6zrt9wxUJqY9OdR2JATGP3FtMaI2r5dw2AWrkNexfhxx4za2JWo7brhrLqG4zemOmdEu5QLfTQaLYvX1ySX29YnokIvvnrlqjWFb3ZuQP6ylSP3NVQ3lGLGvEf7oZSq/0m2STtwQnH/5CTZ8SUrxIOz2ICh7hCBG3QyDFxm6tqwF0SVeZ4CnQ9Ylf4j+lI/+vVVdzTFpI94O0fAx0A3GJMerRmOVY+aIqIBBxPvF67hKz47iR0IrtTvPRlKRBZcunTJaZUZtumZaVtemrXjx0/YsZNnbGnpiBRqspDnrMwOE+ymUFzw+kVAX2sA61xgJDiofR4RoX6UVafzAYW7vPZDIHxBy2ISjrO9a8H1hOrv+hdrhuG1o+0HpX31v553fuC8GH0kwC8OADU+fEaHxiHLB1mTHyQc51IkdcL6+DfVW8+iU7tDGceBv9v/efTMZeHr4sUL9uSjZ2359MOih4DHeXmMDbUdnSs1FP81tSEDXw7epIqEnwH41n/tLckf0ZvaCVCG8yJ0qh6ybc5pznN5qFzeh6MqKT7Bkc7qmp7DiYRTyjP8ayx7aL1oLzpUsK2urtl/+uM/toX5Bfsrf+VXPXLEl+OJlshTwH2+lEC4H8jggu/0MbYlJ/wQ/0XX8rK9Tz84QI8bnTW70rpm/UTFUknxNJx1Oo9dE+/CTPQO+kPvdH1YvIBE4nGcGshotRXtHez6Lh56xKND6S/4mj55j0t/jYuYrlH+gDL9Kd2i/mJmG70kJh4QbYcf6JWibQG8hx0C3PGELNdfMNsf4UJ9f+d2oNNwhP2NHhbQRXAcCrxLbXbdh3aMAm3S9XFwnIT1GwVvq67FNKa973Fucy+CYQRwGnLfKPjEpurRy4hHHlBdl6uMOZwsqiuRAkE9RH9EWoT3YePk1yQzpiatmwr0GoDne9hAqktc7+KsOw6EG+oXw57VJ9tiBk6+ALCVEuL95Mtg2UPAKIPzSaLzpBtsqbBWJ2eFREm0RNLctA2aVcuXpmw7VrLzFy/aRz/6tN25fdsWxdeOLh+31946Z9euXLD56Unf9vhPv/xlO3PmjNV2Nu3Fl1+yWqVmt27d8mNmblbvUZ1VD2TSy7p+6cJ566lO8FD4xtOyX7L5rH372992Z3NDut2LL/5INFKccGL2sNNKxfps3aDvdNfPDECgDpTpxETZ4qylUaepF/zwsFrqooruHvzutL1Tg7oNLS+CnMtPefKID1ZbOgsGCXMMqnW/EDFTDh9EGmzMsATMTQwxN2Gp0nTAnBsVV5JRwB4UnLBRfMNjfGA4gDMRJ4TKEdwx0hjHt+orZu7KvgTgLqj8A8sMgbZFbeQ9egHSYf+hc/tRF/7i/vBAsb146aK98eYbRubmXaYzWh6DnM+R+vT1tyZmvNG87ttbkRTkpwnqufDbHgQzxObJdUpiUunEwGalNS0Xs9bonbNK/7Jty/C83XrD3tl5xe40b2tQq28Y/HoGQT6rQflzn/2MPfrII65kHgYIg0Sh7J5cwv8HYlAH90fAzAA+QRu3eT2hM/pVTEUFBDeNgDNCHhgFKSGEmLO2lGUsXlh0RIWPHKwvLswdU/OkOmyv2IyMj0//3C/bZ577tH3q4x+35SNHwoLHIHzeQwbJti4DsN2s+/ZeKHcHCZB979VYgimjUL76+uv2L3/rt+zf/m//m127cSO4ZxxE5wgX52HRdZC0e5iVpdDM58j2vp+WDqKFAPR+KS4Rc38/QKhoJIa/DgD4gOrnSxdUJ+73Z1Ac1B8YKtE5/phZCpRmhM/e+eAde7+DsgODNqkynKm9DxBZQBnRVmMRdFp1dzJMFY9aOh4a9jT/J1Cu3NlAIR+ADzowttS+9s6abV8/b5uX3rT1cy9bfe2WK8bsuGAoiW5ghQA9SInckxsPDi4f0jmNEylw8KfgrJ//iUDV8Rmwg+g4BH83xp14MNmMeYiwZdbxkzSP/ivkc77emtnsmZlZGaVlSw9ZjsS2g+yM0HDcs9vBww+fsl/55V+2p5/5hBQ61s8XrciaedFXk3B3jVP6BwMJg5TEf7FB12frCGVnKQHyja0BUazafRmDUsZldlotu2TJ7SsuY6qqG0k30zKqyfeT01BjmzoUlCQRCYRO6pwvXchPWFHGAs4Z38Ne/KyXkmFdX/doC5Ktsd4yKSUHPoZB3uyRMFHGvHgmUQfEebVUFwzYyaKUrSKZ+uGtMqA11tipBHOT2Zt2UXxMY6k4qLqDh9ljoiQmixl3YqYLRetI6cKZgNHWUltqzY4x456K9QKDR+U09b7K5oo1VTZJxdjOkqUfE0PpUOpXokBq9aaU+qTnQcgnoB0U84TwQCJjksDlfckEM/6szWaGiPNEE7CssNrq2dqta3b79k0piHdsc3ND/dTx3E7MymYtiA6BlyaK0oWOPCq89i3VXPVcBh9+7HGbl1HViuW8Tm12bBEdeQSFjsmpadWt7Mv/ElJW66ozjp16Q30qfoQTh+/Qis9c93BSR2MA1RHjNhgL8K1EMi+DrOk4Z4xwDXr1mUcyfuvo7tyUUShDaZwP6N6EOxUxeiq77/FleDnJSNWl19iSzCAfg+SkT+XrBuG3NcjY1Rt37OrlyzYt5f7JJ5+ws2fP2MLR477bBjkg0t53KVtaWrKl5ZOWmT2lV6YsvnnRDXYHvWuYmbBER/QiI3ePV6lOapvrejL+gxePgqiLyCzRPk6nAwHdhWRj3DP2vEa5xsWkTouv17Z3L4NfvXK/0SEaJ4oKwzfAoa4xbnW4s2aMLaln3MHgScH7GusCHAroqpSPzgAN+eRG+B7022j5gC8hQK/F4SBc807OHRiZIDrB8ECPiQCcOf+SXMag512e80B0iG5JGVF5Kb0jTfb44pyliCCTodJtb+uJwBFNG3E41hst6ZJv2R/9p/8sI+eyfe5zn7NSSbaE6udt0IFOjvMgW5735ZbwGc4jC3YP0RQTfC2iErbuHHxI3nSJhBGNOL7h1yMHuvft1nW70XrLqr3zVu9fsnr8tmWlL7K7WmBjCW+6r8+4wpjkWUDtH4pXDXHcNyRzazt+zZ0DakYim/OlYB6tw7iCz6i/mA13OhCPJsQ+LtvIHV4RCJdD8UWSo7K9M/olYfqUS56gnvq9w3WcB64DBBDMsuvdqk9sQvbCbelZPpYDoG7o8h6aHzbhQcBpQX0dUNn9A3IX/uUz8yrjLn32MAAnh9zr/UG5HNCFyqZJJI71JQ3Bbf58QrK0r1d3pAfuuRNGAL0AvIl3R/VzHVRGOUtR7toBQu9I4VRWH4zqlei6Cc5r7LHd5DAZ4LtS71idSDbRQDtRtLffPS88Zm15+Zj3Sa0mnVrveu+98zY5Oe3LYcgrRL6CMsut4j0rl0v27W9/w27dumkf+egTKl/ygEmqUMb1JE+LGkMqzm7qHvoKW+2VV16xH/3oB1b1JWF9q1a3LfHP//tf/01CV4IZJJixkAghYcTpQT+8RcGA+0lg11iMQMj02RiYh+pAFILP6KkuPnsdWUoCBqx3REuDTgcDqasBsbWz7msHZ7PLzph0p3cKH8Hrxt45BtQJpbvN1hP6Y/uraE3V/QJlBG0TgaieXSk4/O7GxGDF/CBeGA+zezAzZ7YHKJ0BU+II2gC+OyhoImLKBBDE0fXd+/gDP35HUI9RoBwvS6/sqTwSgklqBPiKyvH79J+34xDQDRC2Jxoh9FcCEoOGstlKKgLaN97XDFBmmNnn+qiMTBTGCFACelJOKaePAgNuouf1UelWbbV5TQa8FCUiUe5RR5oQGKPMd0n5u1d7BIf1c3Ce/gxwQ31YC4aCldepTLxvnXRdQmJbl9KWS0/pmuomoeZP6r9IKFJf+qg9QMkjQY3ow+8CpSpMuGMNGcoUAuau2Uf6VvdFVaGs7lBKnb6TmZbZHVXLZy/dIzs2gxvBPiGvOnkUjJhLu1Xxeg1USExjzmvGy9TXfgi4FyOCiBpmACZn5+zs48/Y008+aT/3qefszKmTfh/1ghZdsdOfG8cR6DzJ0RaPHLUnnviI/cov/qI9dPq0b/tzF6h+eF35IzQdI/nanQ178+23/f5nPvYxX4PqdQXZI4DhgsKBIemzVmp3X0q/zCKrDup2q3VZp3YsIwOT3ooiDg6kBeGhL/5CjoHU3IIxiw+M3jsacTA+uzxgKYTzNxkV0TPCKfyL3ARu0IXAGlKiGxJi3njqIzpnFr2P4ZMvutHl9KR6+ay2xhW8M5hlhUaE++qOBUumOBeU4bMZB0Uc6BxtZNY+uheoX8MxoxpPHbdSlm2xUuqHhrqwLxyoDIQaDo0HiDjo1TaoiNMRNP5BdlVoqW21lWuuNLPEBz6E3GXbP9DV3LxmJEdMsYVQCF5PGbeeYHO0nmMRBwCzXMC+iAPQouHQr2971IKPT/CPUsu68g+a40C8s9fcEQ5kJB8yZgGnA/pcOMVA1JcgxFDXOlJCMW4Jcc9mZeiLObWGVWth6AtHntyqn7f2Ttxu3LxldSnCMRm4OQzl6Wmvdy7WDdYtqq7pbF6DWEoSBjXri9XWXFKGNQpTuA4/K4M0i7wULpitxyhDAa0NU5btqj16Z5PUS1JqfXcD4d19HgB8ROcJ+WfnAM9+ruus82eVL4p+WwpMra6+qdwK3q++5b35hPiJ8NRosYxGho3andI58glwDgdDVrzBJ0GGarePraFvwee78UiB78io2a6Qrb9rufaGFDfWgk5avjSpZ+HXMWs0A1mUy8i40Tjsahy0u33PdZBjNjSTt5aMdxwDOC5QtNOilxTjkKgKHC3bd9wALZYnfGtEz80gXtvReKMO/JFokWUP8XTWEjJS2+IVLE/AuYLSB92goA9EIyQGHSYz0kPFV0WLJGbEIGfNOLklSIhYLEnRT5c0zjbNGpsWL87YxDR5FoIlDS5zexrv6jOiKzrqZ8pitrcg+kkxIyvaICqCPsKQY7ICYBkL+SSgDRRuxlEQmSceoYOpg7Z0C3KJtPuMq676LIxO8HsChwkz+0RhDZpSPp1vwfuh5BD8frWnWxP7kaxUf7g+xmy7LvQ0BoUwN6rU4d5PREhcvnzVl6jMz03Z6RPHLC288rwqam29e9ipCJeikYTGid4Ljj1CD5zc+LH1S0e974JxzCHEdMXHMPRVhoNot9dT3YXDvtqGZHRdZRcYpzqLw0HXd5+LANmscokUieFE1/eey3E9o0dZ2z6srqtd6lvxL2g8cBzQjvAYBfFS3odsRvtD9oIW5CZOAr6rFQ7oekPxQNcPJIuC89KRJBcuXDgn/F2xp59+yo7MT8vISYjSA7mPzIx2daIe8CwRozsIIt0mklP0BTQb27goWViWwTzr9/RiklEav0RVEMVD/oK0+D6TAp6kTX1A0rWkjKgM/EDnMIrgBTiLWqKXnY1Vu3Htur36xlv2zW9+w/70S1+wL3/5K/a29IHPfOYz9hu/8Rs2MzPj79sHYf2oO1s1svbbd0xA3hGVJ97TFw59uTaD4QBAtxJTkQ5b9WR/vWYQrdBuVsRnt62r8Xm98Y7t9C/aRKLnDlH4nb9X9aFOQ50YMlONIU/yUXgUeOPQdXIToOfHtjV2oRIch/p0rV7jxh0c4h3eK7SR5wRMuPKcBAOxIE7z8Bb/J9rx51VnB/HL3ec4T7l6DscD4eqRXuDXoBOcEteuWIyIUI2X3WfBE7YZ1Vddov7fB7pnKGObMqP8Brugryx7GAfXaSTbxoH6YPP5O7Mao+Ar1EsBf06/3X4aBfWpb50oPPiy0Kj+6F/wVd3Ps2yTqJL9HkoIyvJbBeoF1TWzs23tomgFQ38XD9K14Mc6iDbwczgOBJwntwGMqk+/j+EI+zYlWugSCUF/huARB9JXeuJf6eGM5XpHRUsZk/iyXP2GRxJcbaTsxy/9WPUf+vbMFy9eFM+esOMnT9pX/+zP7LlPf9bz4tyUvL9+/ap9+lPPigRqGuPX7fyFi+44ffaTn7D19U1vP0sRdnYqdufOHfv0c5+yz3/+82piwm7fuWXHTx+37z3/Pd/al1xtBemPC/OLe7sqOAGoEWSrFOYc6WxB4tk76WlvHNjcQ4AT0APAOIHxTv/kT9ei6+4JFYG4IyE8JPX8zXQ64B2tY6tdte1GzY6lT0rpa/gsB4evidbACN4R1PNAAhc0hk37s+1vWiGes3OtSxr8Jd+q4n4hIDQRt46KmMuPa69JGcvad3ZesLnUnOVSUh7FMD08E0Ud40y/qZsb/CEBg86972IUEgAv1l61ar9u77VEHPGS5eMSLuH16NB/kLdqcnf7uB7V78XaK1LourZev2ldCYCJzJQ/y6zCLkLHwN8R4hyixnHgwqZx3lY7q7bSWbHGoGkzqandt7syEX4X0r0M1rIzw3Hs2DGfVRrtixvtm3auecGaMqxvde/YTEaKIp5jaFKMMJfIWVaHuJyELWtHA5o5CHZ6LbvDvuLC4+1O1aaTd4dE3i+0xZAvtTbEkPu21q37OjAUhbgGNnsSp9QeHBnrrR1rDeK6Pi0FlTCvsIARqPUb9rWtb9l0atJeq79pxbiU5ZgEuHADOC2g2HRl3O2GQgr0HjrG+yE441tHvt58yz3HP6j/2BbTorFkUf0oM1sKmc9cjFUiwsE+XNCfosM3Nn4sg7pm14crUt6TqpveT59Tt7B+gEfSYDSKdjrrl21y6ayHfjJLF5X6VvNdCdCq3ercDugiKRobAZSC5blp+8Szn7ZTYnQHOg0EKIaXWlfsSvu6VeubGlc1O71w1s6eOWPPPP20nebZkEkfBBhZCIa4lF2E103R1Vvt91Snur3a+KHNiDcUJG/Vm85fnAcdRFNqP3lY+tWKpWbndh0Ao/e+v+NA7wiVNT+omwSh81rhIzrv2ZJ1f1xMmv6LzpPUcCCelpyYCsrhmngD9WLm1N8b9qsLs1pFiqcUI7XRz+F8Ec0OOz3x1QAfEew5DlgjHpYh8dm8dMl66ZhVykUriodlWGeM4SyBBn3yvgd1HPQbO2544NBhecwDOw503tdzis+jCLP0hZm3lOqenVLfqJza7fcsLUMzXQrzHgh+YscBeBGO3MhXWzFm6R2iZ5iRyi8wcznW7/fjOADTMjy9zHs4DgLAtQcpBYooBqjThoxQMugX8uxKwKx7y6rddWuKB6Lw+HOSZ/1G2s6dO2fn337TVm/fMrbefOzxJ3zWvk/4o7UtPXVEbUsF/FvGS6vR8MSCbD+clYGuhqjvsx7q7TORQotMApGwlNx23fMVMMudaa9bPy1jucB7WTajz27LWI7gxq/q5cY/BhZ0ovIwtFI4I/TJTgbMskBjZatYXH2JYZ+XTkDoPmvm3RDSu2Xbu8OhoaaSyI7x0NjZcKdCoTxj7G7Q7g8sK/0hKQOGyAFwzUx/IdaxYqwlozFoNwZbm2SKMt7Zx5yEiGxBOZQx3KE+wnsxLZ1C97I8AhyUyL8gQ7An9OAcYLkH9+c6656MkbBSQrGbbUKlzerba047hOuj52CgB22VIukGlWSMjFXwSPk43HEWxNviP6Vpy+E8VBs9uZz4se83r3tYsskuFvQnu01YlbWp4i8sWRCO0/At8XoSzzHjyfpp8KUXW1v4zpPckbapHuxIwRILT2KmdzPrVCyRVFVKrhizb+er56g7s1X0A7l/0KEmJN/ebl2wXD9hGclE5zeim+jwyAP6u0FeHpYPqQ6q1yioR+y12luyher2suTcpHSLQlJjF74FzdXW1QfoQTGrVip2/tx71hStHj9xwpYXZn3/cepE/gjg1cabttXbkZxmmYTktGjTC1J9huhhHY351qZHi4ghedtwrBAB44ao84yAN77TOGdr0lfudFdtS3rjvHjjLug5Icm3/RxK79jfLp6n8jKANEZjouErnZv2dvM96Xc1Wxts2HJmUTw64Bvk3fAQfRk96jgdYzxE72K2ud/e0Wde9Vm3l6R3kkzwrcZ7tphd0Pc9XQRe4cuioB2NZ/piiDNd/fzee+fsypWr9vFPPGsLhZhtJ7r2dvuCMVmFnnE6e8LrAb1CP/EueUGI8hWfUDmMxd3+1ffE+nlLFKXDlRb82jeqzzser/Zv2bR0u6zalyZBouqP0yrF7gmiPXIApJyuE6J5lt407cLlq/bCD160L3/xi/aVP/uqff0b37IXf/yivbvxlp04esL+5l/7m/b3//7ft+PHj4sW9+Ta+wEOm/eEp5r0gfOdSzKIpm2quLjrVBg9gkTL0LkUhgEI1fjVONkQDVxqvGW9wbp4l8an6CgmeUK+Kt+Sz5+R3ED+6H0ObqzrHpwHkilurKpz2O2gr3YTqTOsV20g3Pi9vE3XXE9Aj9ezeDJ8KQLP84eDQOMUx6Svo6fT/YP+0Ree78geUn08EXNEFADf0V94E84d71Ouq3yVS/6uxOaGxcoaG+obbIkOTsERenSH4DhQN6+vaFl04+8dgQdyHFCW5J3TmGRAZM9EwG+OUfBnmBgS/++JxnCwePngyZ/f029xLtAHOAXcFNorWmX0LKkyUs22tSeKzj/8vG5yp67KYiI1ru/uNNB1L1/PeeQAOFTf7QM9S7QBiSP9Wtgf2FYplcW5uvpjuxMTL5uUncCuLeSh6FumWLZ3rq15gtsPf+jDkkeiHb0b+bV87Kh95zvftjNnHvZcR6+88rLz/ac++pS98dZ7tr1dcX2dvGtnzjxERSAT6eA5W1lZsavXrtj07JT1en07J54QT8Vt8cMLduPqVVuaO2rPPPMJO32apLHz+7djRBlmgPjWXqqIn6NDhLiBGDNTO654qaGjHXe/EBDkHkS//b36vvt75HsEvM1n1UQEeEyJkvAoBQmBQua0LRaO86ATKAf3owSyNrhbr0gQyIjQ83hSxgEDbLO3bQupWf8+nZz0Gbb7gYhonVB19GRU1WUkTibLMhbrtpiatwwJfBDaUrghqG4bx4YYsJRn0Bg9GwDtDg7OYITlExiSZrPJaS9r9J69424YrRew069YUQYm239kJGAKKSnm/v4AvwcCZejwmfvo0N1NCU324Jc6ZjkZwOXkXhZ4kYlqFN0r/KrNL730km1srDvRjYfut5ixElMuplD80jaVnQ0UufB9wUx+0q5Ur9lOZ1X1lqAJB/A44DDAE5cRndLnEwlmEYJ6PCgIc6pbz3ISwOCnJKXWS9LgBi++1goBovGRjE/ZfFaCJ1RWxgEn0GZ3SzQ2Zy0pD1OisUxsz2hGKXJDS0oZikM8HWUuhr5gqOFPAWU1Bg13PoC7o+lFy1A30dhQRpsrPKFyMAoRHXgbvNPFOHRPXYoLjIwrZSlpOdP4V/v8nl0In436VMa8CMNnKdXjfo5rCOKMlC9xEdFtzp1wEXh9dA8zz4k89HKAwAHCd+B44Bv0n5IgXpyYl3J42pYW1d5xh8NoHyOkxJR7DRkQ7C0vvLaGLbvduWO1zorNZOK2JMUnJaMLT67P/OuegwDa71XFP2rCkWg3pnvBRPA2volKoId7OA6cJ+GxDyFwHDDrpDaMCBWcnRjIicJEeCYAEthyf3J6NuS/KgM6b7C9lxRf0WFYEz/fr1U9eZLjQecCh5KURudBeLjDe3WV9ZP0c0J1153hWY3vyxctMTFppfkPWymx4LNOGP6EtkdG7oM6DgYttUO0yTIu6PNBHQfSNvRsOaBvjbuMjMn0hIypmSVLF6dcsa1ffVXn5ixdXvDngJ/ccSCADkYcB+CIJSGNzdtWWDy9W88I3tdxEI0jHAcH4GAcGFs8gtOWLcjW1lasUql6rg+UdWakmjLMyYzdkBHRjwnP0JZoKl+YEm9dsrfffs/q1bodmZ2wucVlO3HytHjJ0Kq1ujvdc2m9IFP2ZS7kCiARYqPDeksZDTKOWSvcY5ZX78N5lBXfINkhBhKRRIQep4TLWF1Gc7xr3cyUDPe25dPqFxnOHRwHwuNWpaY21GUYpT1PAPyt0ep6NFo+I8NL+HWjSDx/Js4OI1OWUT+Dseb2irVjkpv6wxjBiJaAET3EbXJ6Ru1h8q0tHjR0g5doAQwKWBkJCgnhLE3OBJEVQmi6ftv6uVmrNYPIOZwH9K3veCCeSL4H1sp71AR4QVKJF7ENFuWT+LAoU1cWhhtkZJ1G8cIYj4v/DMVnRASesI9ZeYyKAsNe/c1OCLwzI/xQPltisZNFRsZKHieI2seMa104RC9JS7DmihPuNAAZbT3fxAkgTLG8gEiNvOrEsg6Wc+Q7mz6L3RikPcQVpZmdFbrCPeOAyC/a4GHlelc2r+8yyqGrOvkZhFfWuU6UJy1P6LLwxRhD3fRcJ8Krr18WH0fWBjrUvEn1FY+dtrTwoAbrnkgWBXodzifyXfQra4Fyn9+LDgIwyurWsZJ0sLZ0lvnsEctJBlAGeoHn5tH7N7arHpoLDZw5e1a6BTvOYPCLzjTmWToAVESnmYT6zxJWlJGUTxE6Huq3lMn2gHdeVD3mRCTim2FdRaySD+I7TFr4OWMDU0uL/4jipZRPuRwfBbgnfcYWoiRUFMKCCyEgx12f0vemLiHLcdRj8M9n9X7R/qC6yts1lsqh3qW7+RwB8AgMZKwS5cGUSnvY8YkJjOL59Jx0EqJbwbnayO0eVUuVpBMhk3SS7PYXL16yS5cv25MfedIWpwo2yBWsGx/ahHRFZuOXM0dUDtE4Mtzg65SB805faC/gtKHrnoth/YLFxHOIOEBP2+5v22x2xp0CcxmNPfUN2zozVshpkNCYz0p/yahPwA/bQ375y1+23/3d37U//MM/tO+/8APb2Nqxydl53072F37+c/a5zz5lf+1zv2Cf+sSnbG5h0dv4IAD/aEhPZ4IQfXFKeMvF9+ulEQR0L01X9IQToS7eWiHnVqpprax4XX7o4zarsQFeMWEHbcn4OroYbjDJVXCl9/SkC2OMw5BY/95CNqnuGMz4JAaiZRwAGsCiX+lzzrtUWw7K1pj0hIWqUxBaL4RBC7qmizYkukB8lTb5M9QF+eC6hQ7uC4F2ua2Erqfr0Bk21i5t8Q7pBYkL5yw2NUOCGPHpll2+dsdy4l9sDQsmuXvceUAZ1G/geodoDT4xAvfrOMCGIUdLqyZ8q0wi0n2WP2ofeFO7I4jKcMcA/Eu62UB4dM1GZfl5x4rf7Nc9glp911d9g9NBuegw7JKQ0rt70t96Wcm6EDfcQz2iCGzOk9sAvNPHCfEZbKsu8skH3x54VAHvTKte4TsBnA+pdsc6kjd9aGKQk4ydt3yMXCw7NjNdtlZ6WhIoaY899ridPHHcTh6dsdn5RfGAjC1IL0bXuH7tutVFezieH33kUT03bRcuXbbHH3/Czp4643Vn0o3z5O0h2q/RrnqCc5Itbm/vuOP6I09+xGYXZmxR+tWNqzd9e98bN6473vY5DoCA1KAhERFKKcTrDdd5PDMiBJA0GmJ7vxARZATRb5Xm3/euY9AE33c7UZ+jwO+2OnWj0RTzLdny5ENSBoq+NIBQQl+zqzZ4ohR9JwyYreRIKIOg5Fyk0GEAH89IiEpAYJynRgy6e0HkNBgFDMe51IwEXdaW00ecMdE+B9ooBoRwYwam16wIjxgtKLP7cQPw3GxqWsKp7AZndrSse0BUr3GcUdZkYsLKMuayUiAw3Hx7Rt3n0QRjB+ddqRAgFCIAb+VU2R0sszI0J+IIkb3+g1yckY/0IbMqZDNmmydmnXdB9xQkoOZyC1bG65ub2+276PkAVL7OZcSwEnFC/oN67dFMAHjZSxK+GX1OgNux6w8CeFUpI6c+41MjIrgAowC/OLBiGZtMnbTFzBkrSAHYTTwd4i/CIdtMLacWPRJlPjXrToMIxxEEdCAeLrrgvG+zKO6DMB0FjLgZ9WUpUVSZRyytOtBMF+wJMS8Z9Sh40fZUo8AvPxO9W+2YSk9ZoROzaanAhXTgTNq9vu95LlBPMTwpfN2d2zLSxKyEH7+iW6EJ6Gs6KbpQ/XafDsuBeWNY4t2OS1nyswf0EWd4nnZOSqgXesKHhhqCe/R+F7guqoe22dm2zf6mrg+t0l21lZ3LNlk+odtFN3okOahI4b9pZ6UgpiXMwFeQC0G4GxNsuyAcsEyB2f2UFBd3qnJ65I9IAXf2SKhFQoJx6ldDxwFOzl2AdiSA716qICEnQz457jjAcUFI+syccB8KaNXLZy0Q9F6n4L2MNY9EkEGJ88TPS5D1KluWZAlEamTsqX4s6YC/Jsacec1rV21QyFlbRnhRxkBaSnxg5Iah+oIHjjiQUc6BUU45HyQ5Iks1mIkj/LFT3bSezmdKU5bmXr3PHQflRUtPLvpzwM/EcSC0kpG6tXXbCgsfwHEACO/gIE6Z7+M4AKCprvoSIxBnLOvwfbZa5QdJ+ILIrmpXBllSipkUO2bMJ6Xk52Lzdv7cJSkZC/bxj3/M5idZ9iKDUP3elPGAk6A0lJEuhZ/s8RjOvZZoXuOUNeLMwGdj4rnCH0Yf/J6xl9Y5ZmfZKzrNTG92yjqNHSv1tqwtXtAW3/O18xpmnUbN+xGnEWv84RtpMUzq3VRbSMaYl1Lus/0yYhPq42yhaFkZb33J5oYM5Qq5jsQfSWqIMUuIPjsP8I6MDC1omXIwpskTUGt1zffcZ5JBY40M69uNnitWJHXk/vjmeWuIXzUlE9lrnq3cam3xG/HPnHDoWyqqj6hnTQY1+R+Y0WYHBoxnjHOSoFHvHJEC+l2VXpLsty0fV5lFlU0CR8kBtnzEGVEgWm1CxrXwwFgeqGyfaWXpg/iRLwlD99I1IkrUyTZXJLqm5M4RQks5z1aBxWxKxrBoLpl35wsyjyz/ifqaFRKi74lZW13fsOpO1Z/NZpKW7FSsPLvkzhAiIrxtoh3yqaAj0V6dUj/lbFoKJnVxWaoDQ11qrehbfYmMxaiSTDomHaqgOix4BJzGtXDTb2+r6noWecQYCQ/f1lTjqF9bE2Gwt7/6LuRhTBS4fBPfX+iSC4Nxi7OE6ywnjdnt61ft4uUrVipP2JmHHraybwcsPOqOPjoNs/oYFImMjGl0KOke0lWKGHKqK+ej9rgjjLxPrKXPihcId1yDn5BHIkZeAJYs6N1MCE2qvJlYXrqUxjbOgRGgjYyfRFNjUONODQ2vBIDORTRPnAjG4hHX66jXbHpGIlE40jv7lVXhLm5pd3qrrjp3OIjDqrxCesKWMktWFK6IgsBpQNvANfzBl3sIhx71KiTRbzrr51lC+u6771gpn7WHTh3TuJqVgb8gnWfCjqRllIAH3UdZYpjCgmhVbQucEirL68FZfVcfxCV3EySoLUpeqh3L2SM2k531KAjyksWHbSuU56WnB5EG4lK2vrJm3/nud+z3f/8P7D/89n+w7z7/XatJjmEg/fW/9lftb/yNv2m/8qu/6rkMcHA8tPyQzUzOOn/rMDmocQP5YOCP8+KDwB2Noi/aiJMFpwH89f2gL5pfr1+wze5Fm8wNraSxlBEdw6uQ577kQHjBWAcxLEv1CUx0QI0Hlgy5jFafwAvaTAqoQ5h9pi9xADBWPMu/DF9zuQxmOQR6DuPUEwXqXv+NTuVlatxzXvzPHQ48pfMOaq9HRqLPiw9G57crVVvf3rLGzo61NQ5xZPTaMR0D8QSVI5RwJKpVi4m/VRsDO//GHZuZnbBcAf2UaAcZz3r3qI0AICPQcwI7MtQZ9N4eDgzVeRwcLxDnCHBu5dptu3N73TLlojubRp8dtQ39eccFkQDB5Izrh8It+NEdfh/AfSwxi6l+ON2JSnBi1j08u7Ut+0y8Ii+cpYnkKuTdqQPwTi+f5yWHWaYwYBJR18g/Ad/xBIfQwT59KwD0fhIjDiRbowgGdlJI6lxMyCZZ4nCg8dqRfB4s+mRxob0qfijZMX3KJqdmxJMkA2Tgt/TugvRFkrGzBOvowrxvA4xT+NSpMzY/M6UxInkzMRlM2Ord84sLHrEASqDHpOT2ZDFvR4+ftuUjx2xxcclOn37I5uYWLDVM2fTEjM3NzrgcWFhYsGPLR/Y7DlDy9oETjYYTyikdL4IGyJbpIbgMNRoOwh3p9wZn1BFQbvibAeuMeuQ6ROB9PV6nELiXK5lE2WazD9mkGO9uGXxq4JLQDSeCOxJgKBownvlXncRWib0mgxYFF5OQPx7dT/z3gqCOd9fP6+Ft0ndddsYQ3svdbhDqQKEl1JBzMGeKghh37+UE/0Y+o2O3rQJ+jz4Xnfv/U/enwZJlR34n5rHvEW/Pl/taG/YC0A2g0QvYbLLZZFNkc2icMUkfxyibEakRTeLQ9I36IpM+jDRmsiHF4bTMpOGOniabmCbY7H0BGmgsVYVCLVmVmZV75ttf7HuE/j8/98aL9/LlVgB6Rv7yZkTce+5Z/Pjx4+7Hj5+jEFoY5dETo9XkkpDyphvHXq7kidFQzrxhAGZFbm6FFr68LkofPdU9ngbA+nbz5g136YTocE07xGBglDAW3XdPEhQpmG5cVgSsqhUzJTG2kd1v3xKzlkKie7M6RUAbQzvj9v5gEOfHn+OUC8OB8NJPJeyWhKzRpGrn8hcsgy1DOOMZEc/9bFgumDV4FINyC2V0eVryi79zH/qDqXg0cz1j9uGZmPMsHbj2vHRF77N1wkeECypiWF0JbNBZZBiKIf7mmOE+eYlZqTdFE5oc9EkAxMcCGQjn9D1776FtV8iYmPQs5ESSgLNHQXc1FofNbY1LKZz0td8+kpYxCW3Rx5TVbzthoYjFQFXwlniz8brE9m1rT+7Y7uimGPKetUb3rdt8aMlyxu52PrCG7hcybQlWUgREcxiFyNf34akNuOAfC2rUBMW91zlkOJgHVsBR+nGjo44aObobLnDkbRFtx/fc40A81Ldf+WQU3Udh1n33FojucbH1ABfFzEp8vrfuq14eMwUhfs5w4PV1w0HwOND0rzEsWlQbOE95hm+BBxlT3emrOHZDDJ1bN60tnt+WQL4o4ZFtNX5SxQ9gOECZJtYLXgvQDEoS5T6r4WAiIX7QbXmAN/aY0q68lDJf/YTHS9lq337DjQbPZziIXJcFGFL4jkHjEE1qjB32ONAYk2DR375pxfUXZvWM4ZkNB609r9ezGA6ojwtjEuiIXs7vnuhlIGGxjyunRp4LTrmWTTMSaFQuglZSCmZjN21vvf2+3b1/z1fkT69IAapWpGxXXajtDoVLkQYrzjsdKY9iM4xxlFwUYSK905co6H6cIJcUbSL4Y6QcSIkGXQjJ3WnWV8dzg11rZZZ9NRw8T6WssV1AnEJ0CY+PxvdIQhrjRzgA4x5bQGWizHYkwGbYn655apggPkLGFgtpX30sisYJ2gZLpJ70M8YADAdD8ct8IhgFi9Wa5p2c13d3467TEPvZUbq93vX7vhVhKAENj4qOxg80yHYCVgPTajPxD8ibetcKGV9hZP4ETwRFTgzV7k7T2j3RmsYggSRRyktJFgjqNsnXPNYBJzaAO47LyjH2Me4KI/v1fWs2226wSQyk4Ctf8MM2EE468BgJal+noXTtrtoy8P4Bf3gHMFdnRGYsROCeijEAV/1UZ8tdwO/udmx7Z88NGysSCAmaVi4QtSHpXiG0H0+JXh+hHkP31HLFsq2dWPfVp/k5G7d1ToGYYkBRuSi33o8iAP/jk8vHmgRh4cUDokW/HfQcF3vucZwwxk22z/Acrsf7tB/j8pitCSqDkzzaGus3P7hld+/es/Wlil04c1JCMdvhUHRE+4431Ud1c56RyjuNkF9ScyFGg6ToCTnDDesOKHo5G+7c8fFleeVHe2kTylO/5fTnSil/ei8x6mjeQAkreH0PgfLwEyvc60BlqN4zoB5ujOhasiB+zBjQHyvzGKHADvyFk5JYQHmED82B40hvTFSXlPqarSRev+PSU67qD9/kKZ43lBnKN7tx/brdFM///Be+6LIVXi30Ke7KCck5GABiwwZ8V8zPac3x6vmILuLvGA6Ib4DhwPNIe0wT39pCVUTfA/GIO/fu2Tf++Bv2P3z5V+zL/+rL+v41a0iJJaDnX/2lX7L/6D/66/bzP//z9pnPftYuXrrkMQxYKaU/My7Xa+6gzfoNzvD8G7T3bSieSowWPIxhAEG5fPSC/4aL+fT4NK6ESvlvSHH7zv3/UfSxpTIbao/oVXiKIcb5QGPUlUcMAWo3Hhvwg6kvcEKf5Cv+oM+RXnH5TbqUy+TCndOwPunXRFt8XG0aa+y4YYB3KURlJdQHGAJYmeYdf59nyDZ4JIinuzgavcewQDZBduWkBTEWT99oNq3ebFmjM7D9Zl/fe1KaO7Z1u2Vbd9q2db9tG9tju3vtgd3a2Lc7H7Tsve9rDpGyufegZw9u7dv9m3t274Ndu3tjx+7c2La713eia1v379gdpbn3QSM81z2/r3ce3Nm1B3s79nBrx+5v7tjW7q41WnXbq9dtV1dDMktHvPrm1Ye2vSnZjVgLqjTxX4YDtlKNfC6Cb7mXl/g+v/Gi4XNYb4qnw7dBh/gDF1u5+korPjfUfDDuKC/dIyiwG9+hIT374NqOumVoNWQ70dxA/A4/oYnGNToN2wOQ0xPinVPJcSE+gmQy3c/oOfL9aM4wEAP9jbeB9zX0GdNNd2T7D/vWx2CcT1hDdLTXZ6veCSsN1Pb+Q+unS9YdVyTvaI5raV4RPWH8YPGB9rZ8TkhaoYxRT3VFPmluam4PJN7uMr+INlKMibF12m3ls+9jOV9ctEp1yY/irRYrEk1pr1rkNJf0+ysry77wy/wyMxxEZPd4cM4gxoZip08P9oD1TEKBEyQMiHsRIo6DeYY2L0zFzG7++bPAEFfjqRTSwhXLP2UvO8yFlRLc5Fh5gGFiAUTo97gIPdz3xNaEhpDPk+sSM4DjgY7R/2IgPqCjK0CUN5ZnJi5NIhNNTBrhPjE+rdx5mM/7IP/HQZQGhqi6e/RffYqrOy6OgjMbnvs7Ui51z6+434Qj8Mc1/xw4+Ey4QPLa69+RkFewaqXmgt9MCOFdBo/u4V7lv3n2mH6ECbY1iOrjB77Cwvm/R/ucMn9QeCwu4/vE/sBqKlqyac3KybO2nF7wo1XcUDB3OY5hMnw+w4WhiZUA3wcnIYlBK8Q8mpa6zP1G+Y0NCS5kaWwiOBFUaoaTOVy5gEQeUZu8X0UTKLrBCyb06yGYva8yJITgdjuRMukKnitT/sjTecojfQOEcZ70AF6uVGlcHkrH95guYnrQxXFgIjZLFVjFCfeps6Z125vsWWdcl1DRFSkR6I3T7nXpnURR3WV1Zdf3eBQ5BA2vX6gjijq/H2s4EG7HeBxIMcssYTiIhc0DmMU48PgBEW1HgFst9SU2QQzwBWILuLGMdkYQPA4wHARFOwYMB7gvslUhBhdqlPeBx0HoK499wJF6EsIRXkSREvBFi5okEhVwF7cdxVflqe7OEzVRxDCejKx757aEPymXKy/bQnZdFCih+wc0HOAdMCSquxRlgjH66j64UX7zPOjxHge6r7GEYDgQTqDzbHnBV9+zUv4xED+X4UD3KYstZMrM6cAFRrXf6yUan4Ho4LDhgDp1bLB90wonXzpUf+DZPQ7C6u4zGQ4ElNPvDawp5XakMpqNugtNuLvnMlLo1L6+BNtRsutGWjy0oKvWptn33nzXbty46VsTzpw5Yy+cPSGFKOdKDko0SmV6KKFeQgjn2WN4p40ElVPHO04YBxgLWf1n5Rklgm0B7GVH2U+P2lLWChJ+VZ+xBN9sRcK0XsUAQSwKCdND0cdQ9EScAY/RoX7gxIRcsepbCNikwGomRxA2Gy2hnhXajhucCPbH1oGcuhHFHiMBvKAkJTihMvAaQJjy4wD1XiEnHBBQVGk4HaDe7lhJSjt18VMZppxQUbB084GU+wWPb0CbkpOBexSgnCAoUX8ULY9joLHClgUU7B5eH8KvxzGQUt/uim+r7QtLC67cDPp9jd9d93iAFhDyB2oYihneDV0pB5y8gPcA+7qhLbwQpvBu8T/4P4Eh21I8OE1BHaJ6aEyJllGgyL8vARpejeEHZZP+ZEWpUFEdksJF465vKcvXwjF4xElgZVSDUcK5rlbL95M7X1QfIzwXpBSVyyVfqULhi4Et1Cn9RzrkF44Rhue4V8EROvf8vB+EOynyyBpqYPQ0PIfuw5jeVr7iMsJTkCai95E3R5LRxP+anZ6U2zu2u7Vpp06ftVMn1yyXEG9jPGpcoA/5u7yOwRwhWfOA024EE82HKdH4RH2LZwDjiXIwsuAFmuhsW4LAqpEngXtlwg9oJ3ELIsCoNR1p/hMNjDAo6fPg0pyBp43Kce8F5Lx5EL6Sond4MAYsAJmI9qtAtTlvQwn8yFZ+UswR3nIIeKa+93gvPm+H9hy9DkD4EO16jAz4LnxOWNvZ3rTvvva6nTt/0ZarRTc4urxMnyhPNwDwSR2ZTyZ9yWyRnEA7KIe5hfrsf2BJKSLpyonZ+9QRA9X2zo699t3v2O/+4dfsd3779+z1777mRrNLly/bn/nSl+wXfuEv2c/+3M/ZZz7zGY+HxVYax8sxQJkYLcPWF41RzXduTAPfSYziLZF4FMzwQ11Na7Yf2F7nmg27H+j7dctZz3Lq44zGMHPyUDwGjCJ3MeeFeAZiXKrbSDTj3+kT4Ybt3qxO645ohpnRGyFyCAprfKSiy5/gTPknOpIBNf7YYhDL+bwntuXbGdQTKj+8M3umTzwSdNtX23XHL3Q2FphSyKXkpzJYkMuLn5aLJauIF1cZ87WS8F6wSk1XtSCFvWiFUtLKk56lyxVrdUZ24YVVW1ldsLLSlKp5K1VyVixn/XdF6SsLvJe3YpXtV0mrLJatsqSrpnvljOVKksXKKZGQ6iCaSWucqfmqs3AhHGLA5NSgZrNvG7cl3+2OJe8XrbU3tPp2z7Y2d20DY8Nm3bbja6suOm7YzlbDtjcatnW3brutvu3udWx3p+XXzsOm399+0LRdpdnZ0L3trt7v2P5+W5fSbrftzrt16+1rzKtPOdmm0RhYRzyj1Rxauz2wXmcgltAW3+paT/WHdw96GCxEF0qvKdm97caaHw5dTIbdgQ30jPklvt/aH9iDu5KbNO5yYnnwJxuWLDdctlJ3z1KDuu1n1vVqSuxQtO3ef3pX9cMTlOC9fb1CzKOu6GIg3A01VxPzbJgoiE6gQ9GF0mDUwEtkZ2vHHty7q7lCc3912fmW63ykgcd7f8CTGL+BrricV/3t/9NfO/A40M1DECU8BMot9kCASUGMHvESIoeJRIP8MLM6DPPPjqZ70nvzQL32JIA8VAcusc0gU4mePBnIH+YXhGVdYjxuMFCxgxbRiyNPChDmA47v0WCOgO+O4CMQp0H4RCh0S6Pen3vVgXSelg7RREqE1aAkqhIuRD8bDp4FDtcplOu3aJOIihWP4UhMnW0omsD9yB4loH3+bnz5KwEXXjve18dATIh3MUbA4HlGcrLRNxdqWTWJYxvwtjMw0dDMaBBf3g+Pth0sAuwHxPUrmWpZJqVPJT2KK88/Sv80iHEzg7m2HoX5tGMJq00peKMURquP2FrurGUnGguRscANBsKlK/HCy+w6+vvQpfS4AWoSoQ5MwGNic/i4yrorE2fJztLzfe43UhN5JMlHogAGCM4rdoXWlRJH1mx8+nddMfZ8whctDlFkfEwcb1A6AN5U/4qGoC2UvBgO8K92gLf4mgPwyXaH4BURlUOdYrqgnkye0eVMjSlSypArdNF9PImq2QUrZGpSRgZi1h3L6/28BMGU+imjfHBVzqucECsj/MXwNMOBR76v7zl/S7NVADo9AqwKBI8D0Tf1mgNX7nUveBwEcIPiYwwHeEC4t8AcjJp1V0TTy48aDtjyQT7g3FEs2vMAixIEQl/rpuhkIgEqGRkOAHAQ6GOkvsPz46DeeAL0Nu7aUIpcqnrKKtmVH4rhYIqRtrnjSk9aeWMRpx3QZxBAAzzOcIBlPCOhHkNrc/OOJvZtJ8PC8ikrLKw5H2/f/t4zb1WgjmOUC5XhdWA8aAy4d4vojbbOQL+9/YcMB13r79z+UzYcSABVXXoSbDt7GzZobHkMgUJGY6FP5PixdZLq14zKlpKEgIkimRYJv3f9rp+kwIreSSley4tVa+5uo0ZYqVQJir9+mXCVkMLCcVAIIW5MpAmaK1B6c2xPgNb0HCMDAQpZFcdwBrDaNxDPKmTSVhru+MkcrFIjw2L4EyWFuAH6PpAyjNCVk6CirF2ZQ0n0iPYqD0W4VJIiI6EVN/1ijcC5EjKF264U5r262ix8pFmpUd0JnokCVavVXIHX7GYZjX+vq+YiVufTqgu7XlEwPDieFMvcSPmo3sRPAA8oqym1kzrk1K6c8IuXXq8/suEUJSphA9EDxoeeKs72AoT/rBT18sKSFHQpxEJ+X/MCpxpY66G1JFjidVFASK/U9CmlUu1ss39XskhwNxXfyhQ0N++pLyfexqYUe/rdz7pXuQSVBBfEHkBZQs5A+C/lUX4Hli8v+MpsH0+UkZDe3rJakYBbeWtLqCWfsngB2zVyo6Z6I+0GGOQP3qM/2KKCYTgtRZ6YCzFAyi4jwNMwBIgwCFbKfBPmjAPeCjAu4NdTTnPS3AbO58eKK64aT26EYywQeFX9B3nFwHbKva2Hot8b1pa8d+HiBTt56rQbYwIvbbpSz4pgAGSMIMw7Lfk4EL9D4WXeUbokBi59asZUU2iLPmkWhgOlnRaWPSfygdYJKCnydBy5cUB963E/NN7wRvC0yju+lIn3i0gztHmOB3hZU42zocZVIWyTmhkOAN7t1vVlKB50wG+OA+dZ1FdtwwOTOBUY9I5enkb1cZ7M6RdqayIl+qNcPWfOf+/99/2UgvPnzlm5kAur+t6nwk/0556n1BNZhXlfdMtz+LxyDJVqbagfC5rHxKuFp47o7N6d2/b1r3/d/t2/+6r9/h993e7du2frJ9btp7/0JfulX/ol+/N//s/bj3/u83b5ygu+pZU6Pw/QPugMuZ7x69sA1dYU877G4vNc6DZjjWO2e+2Mr9n+9IGVJB7UKguiuZLnybyNPMKcxh73UadlfbYZiVdCIypcUytGNaVR/fBCQEZmu3efRR3Vlyc857i+qfgosQvYZw/5KKUbC/Ae9KCHki3IJ6YvnjvGO+KT6kw3OkTPfFEX2VD5sRLuv2Pgu8srUiX1LK1xzvGvRfV3WQp+KZcW/5KCv1i06lLRarqqSwWrVrNWSYl36HMkXvLiK6ftxMkFW1gueZqDq2CLa2VbWi3bwkrJFldq4j0JWzpZs6X1BastF62iPEhH+oVq2WrVii3Uylaq5K1cLlpZ8k+1Iv5WrngMn1FHfEis5tSFFX8HY0S+lLJiSXX2o3fz4qUZK+qzWMxKEdZ8JvLx3zUpxUqXF2/MF/SsoE/SVvRuLmGlYspyaivGjLy+E3NDZGP1DfFGjfjMksqHJ4pPYGTubtWtX+/asNmzXr1v262J1Vsj29/q2979ju0/aNneZs92d8O9fX2fv/buN2xXee/tDG1/exDu6/f2naY9vCt5Quyqr3z3N/qqg+aWvaF19zdtt9m3zV7OmurvZqcuPt60Vrtl9XpdfLPvMXe6kmUwzvWEr5HmGrxJkZXGeEWxz1f80D0I9HUyntrm5qZtPHjgp/GUqwtOO6SBsFgcGEEjGEild8G7PbYEf7qX+t/NGQ4cePkZwBmWCM9dvhjkyhh3WN53gXieWI/A7Bl5RN+dLc39fhbIJvO2kpcAlDuj788meB0GhIfg5oQCw6qbn1MvgXCgzkKwnUWgjQdldB0HziT8Ar0xhPbEivgj78OUmSiFP9MECLPj9w8PVBblQS384qt/0yeRjYW3r3/ru/abv/3btre3ZydPnJBgpvbC5ObrGcFs+lM/7e3v+3tf/c3flEDV960IeRQrLyQYI27dvuV7UTlf3CdG+peJUzTiXgakh350z58dAzBoDQNrDOv2J9t/ZIPpjpUymhSOoRfo6JnhmPY9CzAx7GmCaA6StlJ+yeM9JDQQnVljNIhwd0hp5uL+I1fk+eEXkrPoQ9+JGC2CdAECRQrr/yN5PPJb9Kx7boSYCp9SmKZiMh4zApoC/+DZ2wC6j+BPtMf+43FjwwVZBMEngZ8lrfynqmN2EUXtQDiiamR9KP/4uz4xHLnXAYIi5fCM+s0bkOYuhK/gmRMpdPF9jZ8Mwni6bLvDlm317lkx8ixIgRIp46xi+YrJXP1ieJrhgONGx419Cafqg6XlxxgOpHyq3/0o2Qi/MQTDgcpWHWagNrDdC08BX1GLIDYcHPU4mLAPUmWkKT+mbyHYAywKj8ELgvtCumiQ455SGnPuLglwzw0HQYmNuRNlMVF4WvAZAYaKnui7W8paXYLEQvaklMUffKsC6QfNbcc1QfRc6BePJT8PhhrB4z0ORpaprPjWAmgvWyhYefWMFZZPex8DzQfvKM2yBJwTszY9znDAY3DOOMElmPRcY9EZb5J+Buoz7nMvbv//FIYDoNPY8SMpK+Wy5TXhW2vbCuOOVYUL5pBhsiVhR/xXuMWtk7206+UrtvfwoV26dMm+8IUv2NLKCXft7FO+cMdKOUbegpTOtMYRdW8OExJO1Jco0aKlkRRmlIx8LmuFhJT0hOZKvUP7CIY4mKad56cnEljSEsbyEkj7O9ZPlaSE5C2b1lwn/lKQcJbVGB1qPAYFL6zAo+SznYDAghgnmJOJW6SHpLTiRHSt/sfYj8rXF98ZjFHiU95OlHbmVk4YKErgLGAMga7GbMdJibVIucYdXu/DSzASdTSum20i3Q8s07qnsUdQtyX9HkmQhomlJUSvKL+q9YT3erNp/bEEdfpbeOEYrKnwwOoYSnwpIwVfQtrmXkvTW0YCWc0VS2IrJKXA98Sn2DaBMQTvO1bjEkMpoCqHPFF0qTP8t9/c8ZVrjAfca0tQZCWOc/Lb9V0pFhlbWlz0fFxJEk4GKicvGmVbxc7Ojvf9IF2y7M5Vu3Z329qDqderJKEcAwV7XE1CqHtzLCyKzENMBQRR3PQXxQMy4CMG5+uME33XhbzE1yHHxYqG6ZtHwPkAq2sY/zTeo6CFMTAXMAaGBEvUWEzAL+bGU11yxhtvvOFGrRdefMW3WvjKN5WgPGQulDQUeK8Yw3Xs20hYFXQ+o3rO5C/RQmoknioq4ohRN0pz6T4BaqcbV220dMnzCEYC5lTxiFHHY0fopwP5jHyhSc+df4WyA4Tv6XE7zN2itRjAH94wfixjFBjykOFAwNGXo/qm0yhG1scB77FiiJcO21IyNU4yCMaQoxfKeIhVobJa5K1+kVyA0YBtNLgif+Ur/9bee/+6dbviJ1KyFlZCwDUvS03iCFB/j/pPNKeofhjepu7+LIVCedElk9aWxmHC3nrvA/tn//yf2pd/5X+wb3/72+5N8wu/8Bftr/7lX7Cf/9Ln7Ys/9SV74aWX3dAX6jaPww8JyoPxznGgsZfx81wD8bY/vP9vLVdsW64gXiI+ls3n3UiCLBX27IfLaV73MVTgmu6Kv+blwd6WFHdoUgqnZAOUMI9rIDrD0MY2ViypBKdlzPHHFgNfhFC+0JR7BEBHzbZ6V0A8FIdo/ha9pNVPKeXh0ft5R2NBo8G3QVAGgdDdZZ4xwqX8oMQ0MoHe1xBxenC5QPVJeUwClQMtzsa6LtEOC1X5/R1befmKlE08ng7odR6QXzGoTZgbSIOsQ5tEKwRFZKz5GIAOaQOyPHODaAsawLCJMYMA2HlVti8FOMMe/DMrVl3Ou9GgVM6K92KEKIiXip+60SEvPp21ciFttbT6ba1mRd3HqIDxoFQO6UqVrBWrSpNPqh16tlyyci3ymMBzQnnsPmzbqWWztUuLVlkp6rmeqVzSV2u6yhhYkD+qVsPDAsNKLW3LelZezFppVfeWco9cy6WE3tF7ayWrRveqC+LHmrsG46TKW7LT54rWK42sk8/axdyKraYTNl28YqkCBumMcOYd4+Ot291zY3hL83erJZ2k3rCt7Yd+SsLDh/ft/u2b9v6te37c6s0bH9gNXdevc92wa9eu2f17d/TOvj3Y3FKaG3b9xnW7dv198YD3/BSm965q3rhx1d5//13d0/Xeu3b92g1L/e2/91f/vmqg3o6IMfp8HEDkTuhK5xc3RXRuEkKA1aQz7YpZi7nAYNQ+b+RRmGcQR5nF0d9HgXJxR2RfZtLYg3vKCAZzuOr8YLgxNI6/lIVf/p6IGIslwkpKTIBVMcbsYH/LXZZcqYNhKrGGEZXUSwL99gAcWHO8fM/Mv8cT0mGczn/ndX7rEv5wlWMvqCt5uj9viPA663u4VIen4AgIWYf3va3zRZNPry4Gk7V/8a9/zX7jt37Lz6X+3Kc/7Su0j4DXRxmo3Ljsr3/jG/aPfvmX7bd+53dsZ3fXXnzpJTt9+vQMqUw+V9+96kxgUQKOR/nWtSFB4P/8X/1X9v/9l/9SQtjYLl++bETYjiHGFydUjCTAPejfs/fb35dgel/CXMuqEs44NYF6PEI79M0x4HkevR4Dji99sg+N3FjR6qseCAoD1bczTtvi9KydTp63hcoZS0tghql6u/U51ATAKhHBpqgfk/bhepIvJahv/HfALcY+VvA6nZ6vxCEQIzCyx1KaiPguysXx7QN4QoAoVn/0RSQNTtkLX7dkoRqEG8ZqBCQLqyKhneEdjSMpbhwL5ONhToCbQYw7T6/JsqeJjRVxCd3zQLLQR9GN6Ev8E7dnJhbfGsHEIjrx+pFu9lIAJjYUVxd6UCbiNLq8DP0V0hVblpLLdLs72ILUnB/Fpx2Q5igcZziAq8V/rnTv7ql/pWAvr4R6HgG2O6HYUw7S1fz7H8ZwkJDScygP0RFeXR7cUHl5u+m3meFgji6Ut5/kUFRdJAh4m2nDnOEA8HzVZ94u8EOe0f22Jp6B+rQihXy99nGrZCSMTvFQ+AENB+I5w/0HYXXYlRGNAtG2C19RnsBjDQe6zxis337bmveuK/+EDaUY9OrbLmiTb2frltinlLPK8qxOM8OB6n7IGEbe4rfQYcrLCjhww4HT2byCo5aAW+EsXs36UzccqM8JnNpr7vnxgxnVOSMFm9X38uKaZdTfg7oE1oJwqXFM+oGesf8x0a7arXfftTffftc+uHXbFhYlhEhIxnNh0NpXOjyPmf8094mmpuIZRFweoXDpKiTHHoCuwPGCouXMWDSGYC5cuMA/6llz56HGcNX5ZUq/WyPVR/lnOxvWLyz7nn6CFo6zJa9zRv1Hn4EftiiU0yMr1gh0ybFXwm9711pSlLPqN1bG2AaBmzzbH+ATeFch+g5Em3BTjhHMTKXgiQGinNIeFNlhc9f3zWIgwMBQqS0IV6rzuOenFOTZE6q2FAjMKIXSqqc90GJNwnGpmJcCIeVfrKDVl7yBsidacHfyScIGUpjxWlmWMlutLblRoN/YkaC5YLXFZaf5tsZjcXFdAvtU+bfca4ItEMKS9xNHRY40Z+w31LesGGmsg1fkrGxiILZINHO1S7yS1U5OD1iSkOtB16YSYn2FNmN1KRgoKHkJnA3NIXgUVCqsHq74VoWFadPWz5y36spJSMO6nZbnvSjhG4+VvmigtrCoe1k3CHEE44KE7VGvIZovzejYA6ExVvxCzkN5lFIw2IvmDNFeNJZmoP7kFiceiDH5OIzHmxL7e/CJ/s4t56fUF4+Brc2H9tprr9na+mm7dPGiFa2puojf8K7LNszPypFtAayMYWwX3sADoMe6LfrXrOBKDKB3CaDoR9HSJpcdNb41htn2NJRSPcGDFYU/vKBnymGiesEv2Pqg39yDB/gqPHOzPg+DytFYwNMBBTZuL//P5la202k8JUXfeMTFgJIKH2K1D9zPG2TIB5mC7SgoWa7Aqf9H4GGwr4EAPz/Mc+J3kCkw0rFg1I/iXJE3Yx6v0AvnL9jG5qZ95/Xv2R98/Wv2xpt/Yvfubfp58VTf8S3aIIZIr90V/w0GG1Yhx8OxNTsNe/Pda/bVr/6m/fNf+TX7nT/8mm+7+cIXf9L+l/+r/7X9jf/4b9hP//RP25UXX7RlyYQJtXHYUd8pb+jL5TS+P4LLHy0wTluioVZ/R2PxofprVwqolFj4DjKK99phAMcuv/gl+he1eXwC8cOJFGERoY07bd/KBJ3RNs3w/slWVM2Qhkc67uYuDULPkgs0y4XfzDeMNcnBGckRI+XBFesVXG6oUB+EgIyhDL+on55jvPDAfxHwBDr3OF0q109uUHrw7e1RXV3GgaagGb/vnRPylczB8ZmZEsFIH99Hs3qITtzIyiKFwE9q0P15oN2c4DIP9AfbPDgqEU+q2qrmnay4vbcbvS6UEQx7Qcfxoyz1PbR7aAPRNDqPlxbVx7cnKg3eqCyw4U1AO+cBflEYbVnxxJLlaiV1J/E92AaYUNs1h6k5GKlT5YLmBjzSiLmR1Bw58m0GqZrGZSmjZ+lDV76QMt22rHgqV3yvwjSgOvSGU1u/kLHFlYofa7uWvGinUgVbT2seWHnVapqTlhal764sRoHmlaaUtfWTJ+3EqbN2Ym3Nx/DJMyftzMkVO6l8zlx80c5fvGLnz523c7PrnF8s6C4U0vapj33MXvroJ+38+fN+3OKly5fsonjtxUsv2AsvvGCXL172QIuXL3Ec+gueLvW3MBw8AUIfR0Tgl99+FEC+mBKDxscYsQ/UgSSPBbjj6Cy+dZQI+X1Q5uELwPVnV0rBYJSVsnBKnSnm9UjaUP8nXcdDaAv1Zg8awj1CPUF+cE1yC7aIjwwY4CGfUB4Accd14H6gXE8RhM/o2ezyP5WpiWOKiyaTHlZc3SMLv3jf/4vyiR/4jeOvWd78pALzoJswJFyx95sc3ZG1V8TMPyrlP4cgqCRHLwcyU9/QPx/cumV/8q1v+coGe2Y///nP2+lTp0LfqZ24jTK54ZKWZ5uCBjL08XB31/7rf/gP7b3r1+2kiP5zP/7j7iIJDKQgYzDoSzB92Ltr7UndupM7EpTvSLgZWInVKvolqsNROI7BH+Dq2YCUBB7ZlJA+kWDWn6Zts9O1UmJZjL9sDySQLaRO21JKQpbEQVfo1V4UNATAt69etf/+y1+2f/ubv+mMbW1lxa3W5HxQl9C3vBbfIh7EO++/b1/5D//Bvvvmm04nK8sSMjNigIO2EomRo2AdaTf0xj7Vja0t25eAnBWOOLkC5cYFNKY0CfJJFKFoLB4FakQlqB/0PiZQot73tlHefJlz38mfbTYe66AsQQCFZQ7Cvsfoxxxwi/6bSHBKSuD3ffqa+MLDY14QcN48dTqs0B0AR6imJBDtCVf3pawsopBKccFtn/eAo/QxbziIRkv0JAL137i+633rK/7wtxmQVv0oOkepTRYOhOsYpprwnS+ybzn+U38Fw4HyUj/N7ovHUJ+jWxVQTBByXWElH5pAX2GUUF/NDAdqB/03EZ/yNscCzzGGA8C3wUgjShJtN8K5uJN1tx+yHc4mymOYkvKU+eFsVQCXGA7IIxgOJPioT33FZk5xfpzhgEl/pDEyaO95BPtcVWNDadiPiqEXYWawfUuTcNIyldWDPFEoJPA7Pc+UAZoM/fX84oSBmJ8cZzgAj7SRo0RZneX7n67hQIKRxtlY6YlHkKuu+EpWZ+OODTXXjtIF69V3xAuG1pOCPd7ftYx4S7osBUTvproVe/ut923j3i3rSEM8c/a81apl4RS+pX5Ufw8n7OHPWlHKNMFVxx1dSY4iLFq+WLQsihPCGKvM8IVeXWWph6Uosk8/NcU1luOyJLgRb6A3sK7oKzVoiu2LdtVOhDLc5VFyUJp8xQnDAIqj5qAMeWgeZPWXVdl+f2BZjSvSt1sdG4h++smip0GQ41z5kerNvn28GtjjSbwEhPFunyMeiQ0wtG6zbhwBiedShfapvQSJNPUhrv2svnmfo6zR18VFtVXKmNOy6jvl9ISsFcoVCYi4aIsWplLElKaWTVihhKGCvcAc26j69dkGKOGwILypXfB2tgQWObpR7R6mir5StLMrZTubd8+PXrvlWx7o38WFmhtTMMrkkhoP4mtsE2F859ROthqkx+xxFs9THfAcIMglfaeRKlzVNedKMJSASWCrQm3VsqOWPdzYtFEiZ4vLa24IKoonjITcfnM3eDaoLqxqcVpHqcyeZI3TSE5weSjio0KSxln46ve4xNcm6msM1n4vGk8AY8uN0ij16gcWEQLPiNIg8Oudje19az685bLDg5263bx5y85JUD117rRkCSnE4g2s1IfFFYpEBtP40vvOI6Ad5cmcCJAnXk08n587Gc8p9ukDkSEgfFe99Jffe8cm1TNqV+BrvmVBCjMeaCYaIl9/Q88xaHn7NS4OAzlNNA4D747zQklAWWeMiAFo/Fc1DRx46eJJiYcPcy9bu1RY4LF+P+XGAugi3oIQLqVRnhjsNAsE/ET5HQU3/Kg8xgArw4y72HiwJuXjJcmAL0phKIrHbm/v2fX3r9lbb77uHgPfe+O79tbb79j33nzbrur+9feu2o0bBFa8bd/73pv2G7/xG/bNb35bdF23lUrGfvbn/pz9lb/2NyQb/oS99PJLtnZyzcoaq3naIP7KXJDSdxYehu26L545MEeKV/yoL+aURn9X9Fa3B52rttt7z9LJuhWlpEIJ1IP5U5Ow+l/9Jb7iga95H8U2wv1Q+fTF7wGhVXQoehRZstCE8ZQ5H6NBcPcmW/FN3UcF9t8a18rZ0xEHAW8D5nl/Bs8Vb/A4CMJVGHg8YXbVcxYumPdVF5ctuETv3kbqKlqChg5Ab2Eg0Du+2BvRkBsDoSkWL5izMB4IoGKe+9jg48EDS66savySJ3V5GiiNeK3XlXEyB4xT5P3QkgDIzC4nAyzI6CORj2QO2qVnLudE6WhvvA2Jvkr2NPeq/kPqrwoHfY0y4AkhX+I8EAB2NCfPkYd7aUgGW6BvNT+ir9DmGajf6B8WZdwzJHqIETs5HIVglZobHgGVlcXIpjqN597j/xT5FXNWXM5rfgmG+/44ZYNe0iqaqxNJyUGl05YpaH7Oa5wqf9LkJKQVlFXWYwMx/2Q132j+zhd8fGVTEytUln0cs018/iLgLbgXp7ezZ07a4onTVtZ8QUwR+D5GhZLkUP9dKnp6Atzzm2epv/33fumxMQ7iDuI2HRue8v9jLseCulkTmSsB6nTTxO9IFqLCIJvvhQjmy9VjL8n/zd2fA6+TPjO2YKu5F6yWwYUX8no8bA93ra+JojHCcqoOkJIBzLf5oL3RPaVDMcItlkkBIQEi3GxI+OruqXMJjsLKCYMvWAJ5N/4EAqHPGQtgGHoUrqnVVR/OGe6pbtgg2akpydhXXByPjtQDINf4/Rg98e+2BInd0Z6X1Rg3TWSkB8fgGwDPmmSts2sra6fslZc/Yi9duWJVEQaY7E16qlvDB+We8iz5cTUR0I/qXyyx9Ovq6qp98Sd+wl599VURlwRl3Rtq8N27f1vE3/UjwHZTLZtkUtZIiSlJEb99774LNZ/73OfslY+8rPZq8Gtwb/TuW324Y8Ppjt1svyWl/YGVs0PLpScaCJpMlXdj3NPkmrQO7oP6dKto9HcsOLIeBfDUVh7qIWsh5Osea7QA7H1XtDuZrNpy5pKVUidsJS1hO3vSFjJrtpg/YTnh1hXyjAQa8DTYtWZr337nD/7I/j9f/rJ9VxMp2X3spRdtdXlJ1YjpiypF3720ACj+X/7KV+z//S/+hX37jTd85Wnt3IpVl2qW1yyEQuaKua75luJa+ntf/7r9y1/7Nfvat75lVQmVp9ZPBMFCzL4jytrvb9lAOO6lCKKVn+GKMrZ3NTbE1EgfXEBFAaJZjm7yGAROhwLhuTft2+54X8LY1O7taAJBoBYjRKmkYZzRPz/G+TpfVwduin5wCdwZbvtkuJfsWSVdCc8eAwiGANspjipqwMPxlspKqo4j9dGq+kb92r5rWWhaeABijPPJH4o6Q2Q+BsE8MN45ypAJON6qEL/LH61zQx+XhEPH3xwQqJBJ7LDHgUQE4Z0tBkc9DrifknIyD1jGpy0MR5q0pJjQducpGltujGPyj0FVGreafjLDzHBAeR0pTbwLX456xANwaqJNFPKOg7hNwzs3RQsSLGsL4t0LGn9rEqJ+cMMBysdg/6HykJKP4UBtwJsL99BnMRyg4CZVPsfqEodhDP/FaCC8F5ZP+ipuf++hJv+hZaRYU9cYXHjQfb83R2PBcCDaf4rhwN/R5aeBUC/NC3+ahgPfY+j7nhN+TBtKpViOESCR+g6ae05LiVzZelv3zQoJy0geYfz2NeaXSmft2tVbtipe8uqnP20XL7/oK7ooncQfQAghin6JALYaCyiR3caO93FhYUW8WbSEe7LQwD7/JC69xARCUFMZxA/A+IvLNC70gwGR44VbjtITjstpVaaw6Ap0W0o8nm4o5UGJET8Sjnzfr2hMVK5+CiccZFCsVBZ1Y77iiMiyFPXeVGNH5XCcI/XKSHhywVr0P+ppPtW4ywivKNujMVxBlDjsWL4kxVpt9rZrfGT0Pt6LrNY3e6q76lQYCc/FFRsIv91WQwo9Qe7YNoHQVZJCrvECb1R9q4tLUq5r1t7bjhR3FP6cH29ZEN5pG3M5HmTuzajxSn/xOZHc0O5ovEsQZPuB04vwSxwKhDboGn4y7ImDqz/YSklwRiFLbZOkkJUirrxaeKgJ/4zZnJ6j9BOXYnVF+ag/iQPDCvdEyuSW5mRofmHlpBs5PNgj7+WF4+Q4GInUxozqxF5j4hswtqfDrjUG+9aXQtSZqjzhPK/6Bx1GXAYex2r/sO0K9iyWAQQTAb9xbYeWm13NOcqraxiXhHMWftR5t+7ct+vXrtnmw/vW7vXtzPmLdubsWbFWxofy0vvEfyB+BR4bGAk6klW2xnW9P7B2f8/SicAjQ5leQT0Tf1Y/uEEjPNDdhPoCHhroD+hNh7Yz2rb87j1riqYyGRR2SQXko3eJy+PKnXBGHsxjGCZc+kBOnGvvwEa2R72khHRGu1bILnk+JGHMJdXZKc2B0EJKdeABb7vRQPmCd2hlIhkDXrQ93fc+7yR6koXCEZgxeL60TfRPX0Gv/psOItO5C/f47fGu+j1n24NtmIvlM9AT2xZSvm2AVUxWHz/yykfs5YtnbLWm56pDqzOwh5tbtrW1bRsbW3bv4Ya9/cHbdvX6O/bWzXfcw+Kzn/qs/eyXvmSf/+gF++iVk3b+5VdtaSXEuII+kRtZqGJORqZGvuaTcd4WRbR6e9Zu71hb/ZySMgaf+DBXs7Nt9c6WdXr7+r5jfkRe9Gyo8TEUbnu6/+7W14UzyQkT4XfctozoiHLFxGaXGzZYBJBOgzceeTB/onyCc7aFjUQbzNFjDJcosuoT9ybQ82FX5YoGXXUlDf3AONF9YhQgb7p3CplJlnBZgLT6wyuB70mNczpwjD6luSMYCPScOqiOzj91zWRLfScHYjBgPOAdsofOSJdUORjZRQh6xm1oOCXFG/qRXKLvwOzktGiMTJv7qoXe9wWZcO9pkBDeML65J7rXS21i/nP8UCkA3Yn20NoAxH3wbQ/wS90/0LF47+C7t5cXkMMkQ+Fl4UdSkk5XaHgADCa0nVKGqgtzGPlysdU43+nahPlHfD4wuAj0nm9FpiwWfeK2c184Rg4ccj9q3zxQZhZaph0RXnkvpbKR5pPu2RbGH/jZF71NhOfTw5z1Kx9xY3Ir3bSe/tAU+5LDi8gzGkcWeYPBTwgYn0I/oI6af1034Tf9F13wln5yYEMJCGy/yOSm+lxVU8WHKN95huhAfQWfojm8x7PYezr1t/7LA48DlaULoqNTo46YAfcP33ksUJAQBEGq58wkyDoRxgyYJNHnPBy6F319XJkDDczBKGfVDGcHS1mJX3gM/O7+H9n+aN/e7bznZ7YupoNbdWgvxBeIcB4O/aZuDDIxuT8ZfN/2pi3bat6xZvO+LaXCPjUmovCG8ozyYzKEcZBVnF2cL4T/Zudte7d3TZPVrq49O5s/JwbVcoaT5OzgJ+ALIKf4utm/Y99ofUcEkLJ3u+/baTwxIgPJIfDKkKeEtdaO5SWI1hYkZIixu9VRcL//0N5sfd/b8a3md+yV/ItBqY7roU+MBC9euWKf+7Efs0984hO+HQFBB+IaSBh/8OCeuw8trK3Y7w6+aeNsyt4ZfWCXl16wz776WfvJn/6iffRjH7FRfmBbfQm7Uh7fb79hO4PrVsp1LJseWDGjAceAUL7EXuhpEn6jfd/K6ocPNMEU9VlgBexx/R8j/QjQB0Ph+GZ/14bqh+v9HatJoSaoHkB+OSmyp3Ift9XcGVvOrFlRdFZIlaySqUr5Fq6ERPanUgJ76r5Z/xPbaW3Ze2+9LwX+2xI6e3YeT4xXP22ry1Jkj69KAOHz/sOH9pXf/E37+re/7Xtp2cOcfiFplfWKnS6ec8EX4RIBlIEd08Tu3p4bKvBUePv99ywr5faLn/2MbxEh3fuju/Za501rDnbtvjXsfOG8TwbAu1ev2q/+639t9+/ft/X1de9TB+UdFHWVIRx7G4X/O4P79kd737Tta7v23/zqf2eJTsJOnTrr0a0n7JUtLztDjXtjRi7+n/IUPWHo2Gs0bCvRtNfH71pv2LTvDt+1T5Q+5mkfC2JiCL3kdlTREtu3rzR/w7JSSG6O7tgp0X5b5dzav2oL1UXLSEg5bgyx8k+9Din2c8BkO5KC5FsFIsMB07sPIP9fNEDHDsLk5V4Ec8X4tgHGxHz+uO/hLYDhAOtzBOxvxBiQKoc9reQNcFwm8WN4nqrh1aG+0yMEF1Y1kuQRt011YHXikOFAbXC3XNGD34vSBsOBhGAmyDnc9O/e8sB1+ZXTVhE/KqYl8Kq8H4XhAI8DD6R1xHAw1cSZkuAeKwDQIu9nq6tuYefcbFbm8gtrVjpx3hVH0rrbfaehdCuzcn0iFN1Rf98vPNfWZzYcAMKtexyQFkXsT8lw4EYiTv5p71mmtuYCNrTGVrBmd2BZlNXyghRGCSbNXWm7Db2l8SihKy0lcFpIWyW9arduPrBqdcE+cuWi1RZXPEo/CiP73Yu5lO9nT+arkkH7UsDUV526ZaUk4s3R7Eo5x+iiNnMSQFpCo+Re3zqhBgofUggkxBQSAyMGAHXh2EK8n4RdK0khwJm3Ncn6ChybDEiHxwB4JygZ/cJ2ObavoBgX1C5VyQX1ghR+tiL0VXZtUrdxrupGJAIzqsPEw9PWU3v8vHTVZ4Ini2iSPDiyMt4+QRDARrttnU5H45iAg1Ly9x74Vg0MDKyIZScE6tszKy45rqERAlCWasvClxQoCXHMS5mMxrWed4cTd+VOjbpGoClOccD7gAUAIlsTpwEjAKcjDDAAi76TBLJE4c5iAGJLiQaY6p1PjiTEEQU78FC8AQjAOFAd+xqreFVgGFBiV+o5WhLFlb4J8SLUb2ojRotquSC8hJONhq7MEwDNrNxTeyWW9UzCai7rdfOj7USn6YHGzzQpfEmYVFvYAsHYTkjJ//7ua7Y52LLbk4eurJ/MnXB5ge1x1IcxgLfBkOMudQc+cXRcBAE3Y9ca79m99j17MNmxe5pTLovPAO121177/tu2s71hr1w+bZeuvCSFtuD9h6TvyjD926urrzJuQPhAcs8fNL/p3PJW6wM7kdIYkVIcj2fmZp/LNI7cuOb3g6zGffeeiRSa+4OH9ruNb9qZ3Hm71fi+LVQuaO4IvNvHscY0q8+8MxvXqkdqGHgGwTRjwMD+ne6bLnC/tfctu1z9uKcBZ+Da51XahKwXGS88iKjSe30cVxo1+3d1L2O/MfiGaC5nVyXDLqQXNKYPe6YpczcYiPEwMN0wncyrvWn1TXxJlmJR6Lfrf2D5TN7rl5tkTCPNPRnob+ZoFhFKpZKtrKzYqTNn7cKFc/byyy/Yq5/+cfvxz3/B46TgYfrJV1+11PmRrZ8tWuGViv25P/fz9pd+8i95kMOV1TVLPnzDMtVTzp/wZOFo0IzqgKHgoH/0W+2EXt7qv28boolGsm/NdN/OVq+4AdAD6j7ndS+xYzenD6yVGtlGsmGXa6/Mng3Tkv9SrOxrXsnULV9JiscUxWOK4sfqC+bKuYtTkTg6OKXxzyf8yftfvGXYaYlXim+J50NUnEqE8RodyulW7fMAiMQqYn7mPjxd91CKceNHosCg4zSpT1b9fc4SLbgeIbwl+0PdxxibOrivi3SeR1ROXAaPOEUhieEjkhE8PWOVLRi466sLOLWBz3CpL6QAs9jhsgI0yAPe0qfzAn1PPbxvCYJF67e/+CTgsWQFWBx6YMwT3BDAABDEbfFTKCLw32rXvOEAcCWfd/nUhY4C8MlJUX6EpeQwx2VkNIjz52KFHyW/LxyAJ577FT0Ts7SBaGCaOZBpeAaeU5LPpizUoNtGELZGDGwkPIyV5yOgdzmFgzHP82DQCZCnn9lWqv4B145jXdlR1pZaOVuaVm1UfkksJmHf737fNgYbtjPdsX2TrphADiG+RkH6EQu56is3EqgOosHEqK9nktfEO2IPJVf+le5a/6a9N7ohvI5sf7xhF0rnJYuKtqm/qgefDQbMUE+ni6h+QOo//7t/5e87TvQffwcQkOwIje+ThntPueLMKRXXWojF9vb1TMI1jN8rEJLM0gJH349B946W29bkuynFrJo+4YYDqhgTxnHX+dxZO5M9bS/kL9mSmO58+nk4+E0CfgdrVLjNZJNw5f5M8YKdrly2lbIUOgkZw/oDRzZ1J21sLADiPOPyuNxlSZ9rqRW7mD1v5zKn7VT6pHIXbjJFyRz7nkYSlacL+UYZCh7BkWAhXbMX81dsTULiBU18WU3iIsPoaQDPQxeDkfz7jT0XwHzP3Vz+lUTRzqhOi5OyXcldtExktdJ//pzvECHxEHBfYUuCT3jUVZ+0v1pZsJMnT0swrdkLYtonyqftvPCWZ9ItTaye2VXZA9saXrf3ml/XRLZvC5rDF9lDJWGE8/aJFBwV6GWmxXROZ2tuODiRKUtAUr2jv6Mwjy/g6G+8FZbSRdFQzk5lMAqEvADskTsSLivps6KvitqfcYE0LgtZif4eSTBklQyh7HRq3dbVnyslCZjC/cm1Nftrf/Ev2sdeesnx8zRAwLt+UwP6xg0/Iuwzn/iE/Sc//VftE+uvOENI5squaLjw4kJZwE1TgvAffOMbvvWDieojL7xoP6NJvaDJTZW0pfyqvVj7uJ1Or9hpiQiZLMpMePf3//AP7Z/8k39iO3t79vGPfcy3jgBOy7qG7W1N6AhWof8XMgtW3C/aP/wHv2xf/u//jd2+fddOnTplr7z0sgc7RCiOj5ACk2Ccz5h22FLx67/1W/b/+If/UP1bsp++/AWNzWX76OKnxfgOhK4Y6DP+gN5UigHBHtVuAv4AcX/RNy/nXrB10f4ljSdRpBV6Ep6Lp4Q3MXY/hcNr4uljeJrhwAm5qQlfwnByScquFIhHAHpH2ZUCGlbv4zprzOIVIDy6q6qXL2CC033fesCEHkG8VQHDAe9joPCc9J4HSAS3i8vKL5p4GW5SHn3sRhOZr0Qo7WGPA+FHyg0TnCuoKNKklYIogjm0VQHoXb8l7aJibeUxHBGheFFcScJ6X2Wx35bVCMGPynAQ4zKl92ZCBoYDlZcuLbgyl5Fy5jFAVHaGLTJxOimd/fpDj3FAAMYA6gfh1g0Hnvagrc9vONj9Uzcc4E7LEZQptYf4DZTVbTdcuWo0mpYv1Wxhec2sW7eceO10qWSNHaUnMnqlZkkp/bm22f3NfXcjfvf7r1saxe/8ZTe+LK8si4errYOWH1eI+zwBC4ncn59K4WcFriC+IXx0elJ6x7on4XkgRXsggQmFnOMZc1Lu2UqSUd5JvUsEcl9dL69aIanx15NSWpCwqXYTGhEBnr4eiw49RoVwgPI7EE1wmgM8FSMRxiD6mZVwUSvIFT13PJ5Ce6S5VDwYDxT2dqMg47EAidc5DUU0gmHEPbXEMyf796U0p9ylH9dLymOrXWbU8eMLiW2QSwwsW79lk2zVhknNa+J/KZU5gNdH+/cHo6S16ru2u8257inhRgoHeNKF0W2sdBvb4ocYU6dD29rn6MOGK0dZ0SBbIsai034yZ622xrzGLycU7XP8ZFvvcXKDaAwDB+WzRaS/F+KD9AYjFwTxgCByNq777I8tqp3dbjCOLK6dtoToYV80QrwA2FhHzwaThOWFwkL7tm31xUCEFwzPO6IXvCI40pGj+VDWqjWNe6ddcRHmW/Hpk6minc+esVOSgSQBzMYMkhF4Ac/wh6H6ENwTk+EowBeWlddaakFz+bpdKl5Un04lItbtjTfedEMGsRdK3U1bXRQ9421CsN8wDVCMe7FwCtFUCjeLQC9J7llNrtmp1KroUbSGjKFyYnBlSuMIBTW+72NW9cWLJSmewu+q5vqPlF6xciJr6+rfdEky2fwCDjQ6FB2w9YltrN7mECTRaQNeHKUtJgt2KX/BTubXJJedlbwlxYS+FE45lcP5I/Oq6COZwBghwV3vItjrIaU5LvFIybXu2cdWv2CnyhfsSvGS19N5+zzwM61eIWaNxiHxOPL5BcuoTOSX+EKBuFK+aKuFFXs5/6Kt5U5I4NG4HRLLIngekAa5l7awBSKrOT2fT1tJxENg1aXlFVteXvaA2J+69Gn71IWP2xdOv2wvn/qo6JB4VtRbsqHm1c6d71mO+B/VmhsX8Zag7TGe5uFE9oSdKSBfn7NThTOqR+SZ8CGupeyKnZO8SV58cm8oPI+TY7vff9O2Bq9rrHasXIL3RHrK4y71GZ4BysTbRl7EIWF7Ilstp2qnH5vY6thwb8e3NQ+Yc5gBoT19+pGKjbrj2g0Jym8kWYEYCAkUUvW7MB4MAOo/lOAxtKWxgVw3kMKa0fv0S1914B4X+bOIlVF63PMZJi436QsGDDcqIGvM8E0K0RbPVIdgONCnXmAMeNwkvUPcDTU2ui9q433S6W/Ybrkxg5OkyIs0wHF96oSpelGez4VqE23wkya8nuQo/BwxGvjiaw9jjL6L33kqfQ8GBOEEAwfyjr+PbUI0T0wJjZdwysSBUcLLU/kYEsaaw4ipEIJQHgBxygoEA86KfyETHQECR/o7ajd4cFDeGA3A8whjxTHtxyuFvhmlMCxEcpLuJdWvGbVBAyvQ2Bwke5qwe5oTch+3bGlRMlTS1vPrdjp/WvR8WvriqnvbaRLQeGWOEk3CS5xvKDtRUsH6om8WWULfz1/L6WXxkct2tqTxIR6c1jwatmCG+pMPC7Vxc5hvwlwQIPW//S//ylyMA1VEDfJP/xl9RkAHPCvE6HPmBlJAOFsXhGQIE4vWoVTxV8Hc12OBWuBWsSqFdiV3TggUA3/KW8GlXciQ0jGf9mibnAidGCXc6xFP59P4d9Ejq4D8sbqPe2iysCDBVExBwilCAxNIDLwD4XKF/A/yC3UKdeOKgf13uDuxuoyAHL/HFQ/O+DMG6kP74jyPa2dssNB/frFn1lcRYeZRGsAtoVIqVGkRvvLRM7c48ZBy9ZvvXgddbi2jT/Wd/D+4ec3uPbhni4uaMEpYeCW4WNvjFmwP7omJ7ti9zpuig20rZ0e2IgacE+Fn9P68hTP6En2EFvGcv/jTn0Wfj8Bcm46D4/ICCP7zcL9lxfSaByphwg3PyY9LfamfCIKsjk7Yt5nMasBqYpVA+pmPf9x+9id/0l68dMn3Bx3tq+MAY8E5KeG889NS/H/x537OXr50WRN/REvUUUxi3JOQghDkwlEY4Lxbq1Tsoy++aH/9F3/Rzp4+7ZO/xxhgElf/+gkhYnBEoI7d/fHkIAjWq5/6lH38ox/VJBopS9TX6VGfvYbTOL9pB6uJb73zrt25e8+uqK5fVF0vv/CilFgJ7wPhQUpGWNkO9OBZ8Z/qWW+37d//zu/Yb/3+7/t+ys+o3IqUbdpAlO+j0Bv3rDuSkG1du9F+x/abt6XIZu1q74YyHft7eyMpFuofDGWAjyONnXbzoV2zW1JRdq0gHBBA9SgcNRyEKegAoOWxJsnR7ralV1aEh+MNDH5CAWPlkBKuvFDMmb80AYMTB3jBUwwHMUBzGKnc40Btig0HPhYwHEmx8KNx43xU3+lRjwPHfUI0KmVMk5SPU5I+xnDQv3Xbj25M1NgqULWSJinTRIaSBa+I2/GjMBw435VCzvnwGKDiiXBmOChGx37q/qTHyqZ43pyCj7fCcPu2exxk8H6JwA0HSv//j4YDjChjKZNZIqZHuCeKf11KZiGXs4WFmnEcYkrfqV/n4S3rLaKgiBdvPpRS05OiX7TdjW3b2G24N8HF0yfs0pUrlkPwVf3gYxgLGOs5Ket55cfqenckYae17cfzJTAEiHaH7YY1pZS3PXChlHv286pvONoQQ0ZaAk1Wih8nKBDMsKAqT6XA+GkLrT3bHQWvA1zaOW6uWtTYzaSMKPgot2nlSdyULi6n4qgF8c9STuVLefWgdqLZvPIaiQE3B2OPyUNsBHgZxgtWy9mrn9PIDwqecCH6zOqTvq6ITXDqwFCKHPyxxIqP0jHfT1AkpRyzzSLXkwKQX/LVf/oyoQshnrmhgzur0tM3uVzGKgsr7t3gR1GqDzCq1KVECF02kBIBC8BYgfBK4MFhEgVU7WtsYkLxOA7EUCB/PBiKKakQ4mltKfOs1IEbtlSwioTHAzE+mMsbKqOo8qsZtYXYChpzCHnMzs0uJ02MbXGh6hHu2ZbGKQ/QdX/jutqk32vnXbBktZnAiNBJt920UrkkvOMCG49rjbSU+JUETOYQd4fV5TjTFQC1BzkA3i+lqLMvug6KH+/PA0Kub0nSXDYeTezBxqa9+eabtqo54ZOf/KSU01VLV9fVB5uiTfEsKdXKOHpbPFn/M3YJ3KlCnEfCbknr/NW32SEw6x3GNZ8Ym/QdWvf66DuvYfgn9kmoN7KT+JZkOA/gORDfLYhXzeGB1VPnb5pTeMdBz8fQmt6PeSHHhuaE25Tqh3yV7e+I/1YiIR96hp+qHBAo3u5bBcgzqjMLMcSzwLNk2txQf8FLpXzTrhifoISmsIqf03yuOT+HwY15SvUZd+pqm/gr80/0J9XXPfNc5qQOtFllTQeaN8R3mafhb2wngJagS7wYCdhIjIdpX/hi7on62Q24qpMGlfpEowWFWvjAKyy7eNIy3W1LNunHgmXFv1mtp9LzfDiGWA6Orx8EvG7KI7Qama5n77det53R920xP5XcyUot+H60HvOADDBQn3fE7/EEJj33woo5z0YanyP/PVbXT/LiU1Jee62GVB42rKh7mZehWxU11jxMeu5DtC5rYyjQ50DPPV/1RxL5H+OB+gh6Y25MaawQ2G8s9BMQMegpkkXhDZrP509QUE5OW3gQjMVTZ14Ijld9UXr3LEAOUV7+p7Y5NtDTVAdfkAA/DJQYoF/VNb29bZOy+BAGDy9TvAHcHPkjQx+fyJ4qj4v2kz6+HvE0UP4eKFp1ZJtF7GGBN8fsPZgrJShvN0LoHYwTvi1DZczyUjp0qeiGGwi8TbESH0FaPJ08hpKRptHCVAx+9LlkralkJc+b97mvvJPqD9f31Oe64zgISAwfGWQs6kjfgG8952CEjObPJLHPNE7i/AD6OtXoWKFTEg98WfoTsnqg5WQm6d6zGc3p8L5kUfzEx2HIF2A+J4AjBn7jBJt53hVd8G8WZZkzoTOwRQw0987Uc/JzfS+qFvwhzp8sUv/Z3/3Lf1+o1y9dcYdE1zwc/f1EmEvrefGpgiE4n0kR1iF6r0gYhLM6xV+OgbgOEOm+8uiOJDSlT2hyROg6XPdnv8KgCwPw4P5EAy58p8phUMzSx9+VhndooEjDiYdAZrh6MmmRR/zuc4FwwPujzp46UhOLGPY8xOUf/X4c7uLnseEiuunkwyf7Qd044ROLbuli0Lo1j/TkHb3nyvVcGXz339Hn7Jk+CNLHvs0lKVudVN9u9W9Y37atMbppg8mmlXMjj+Rc1OD1rQgi4jj/w3mFT37TjvhzHvhFMm6HJ0eeH0n/VFB6WpxJL9nZ4ksS4iTYhwd6FHBCjl4eKyHQipQlk9CIQSkIDBkX6l15j9vyFGCgsj3h0vnz9rKE+vUTJ/xImnlwQUU0QaRiBBiEYib3dQlcn5Li//nPfMbOnz7t2xScv/EfgoxPAkFg8gBEqhKGB99u8uKL9oLKY28jdXBk6oqZ0ViCQrxiRz4h4OUJO6NyfvZnfsY+++lPu1sjdRvj4itsoRB4HvwxKZEvjFp1xUWfsn7yJ37CrrzwooSjnJSTvUdPZdDf3mDP7nfes970rnXHD0SbO6rjvm3rezY9sv60IWHgXSknBHsa2IPOA1iLhPOObey9a5XFkuUzI3eRhL7Idf4ipgCfiSh4pUbr7H/+mPHG6tvx1qalOQbMhZ5H4XjDgdAlXPiWAN1DiHaAvnQPfBy4zuo2AimWftEAIOyHP9HUuFnX8wPDQQxsS0hmlUeUN0a+o1sVPH+NaYwkbEuIhd0nGw4qllk6ZaX0KSukF2zS3PX6u/EpKv+phgPdg4egqPi41aT/VI8D+LAEXurr+bqQozyPGA7Ij/gI1OWQ4UA46j285jEOMtXV6K7uP4fhAKWDsY0n1nxabv5PYjhgVV4KPYaQWR3Bq/oRpVoFOG5RPPKVRRuUNQ+xd39fiorKTuImWV22vabZyZOn7Mc+9Uk7c+GSu9ZnC1Iy8rQzZa1m07cnwC9R2AlMyCjJpSWIjNrWmyT9BAMMSAnVR6Tj8xT0lNbY60hxYAW1oLHEtioEEd9iRmCqlIQx5ZWSMo5b/kQKHmfFF0TruMsnhUviKjCH+v5nCZJZzQ9lKeTs96efOq2mtZXGBSblmZ9KiS7VQt6iNwKZM54mBC0U7eWl+GYTuOOKDtUeFG39CudzY4BVhTjFhu8aNU6LxETAOFYkqGGfPeVSfhZOWlXjriAlL6+5qqM6DHT50VhS4pOqW6UcAjaCG/jFiNM+WEwqV13xSkgpw2AArVeqGlvqKzwkCqpfge0gxaoURN2XcMmKO3OiexKIP+03W35KD3XFeIGXBrwc+QKBjrgNBFqs72yKN4etFPt7u9bpdjzIWyEnfEmGYIsGRzHmRG+tada6D9621kj9rHoyhzD39KUwsDKOMQcDkMseEW1De/GYJraPzw/MC2BPuGRq1P/8FI8Wj4F3SvFOqn/C+IACwuVzsu5BczdvXLcHG1u2ur7u0bw9KJf4T4XTIkQLHO2HEQrDBe8xBxOYEkUa4XiU5BSIoBj4+FAa91rSZ8yXfFEE/io6cUE6Gkekp0Y+l6JExmNVfYlXS7K1qU5ctKnK183wDBwwh8LvI9nM24fSTbNEg/QLbv8H86nYPVKi0rkhhHFBGuXlMsJkoFymlhZvJD3vha0DeqY046zm5sYdDQ+9S10gdlCckbwhmuHCYEDcA1eWhX+MELQLbwgMBPSJezpE9SUdPIQJc+pbGdQW0ncxEqsOmlPBh/e710nvg0+1PdHHowSjTcCl8xnVCz6LhxL0DV+hDinxXOI09MT7J3rPDSRq51Ge+aMAaKA12LW99h3x5B3NgcQyaPve8on4m7X7Nmy1bSilcBRfGidj4ui0uRo20Nzbbex67CA8CYbNhvVbujQ2B0PRn3gvpD8S7sbEzFKZKKqcJoAhcawxBT7hPxgZRuJtY41NePgQWoU0GTwoyaIB8nI6V1rmQd/SEI0Z4h2g4GI0GElRDeNBGUCLrGqjnHpab74rhbR1jHzg5BvoXVmKv0hhFA3GLvmBMoJu4ONIz31RIhoT5OsZ098YDxt1PRdVi89yj+exzjN/xe/SHrwr8KgA/LnaHVoc2sw9X9zkhuQVghWO8ebQT4w2ob1KI14aGyvc60LlYmSACXkMAdU55Bc8qx1HAHyCiQtP+KgeALjIdTRna8x5bIO5Z8pEeQ+F+EzwOIifKU9wjgfdRHMe2z8YT/NKNphLK417kzgupetoTOM5ne51baJ5RkzA08aQ1hyU2WMcnbds6YLGisoElKUb+tS2FF5K4uVpthdoDMbex/AN8tds5x5HU+IfwNcY76obn+E74zlc8C3Ps4DMTjniIfzWs7ipszbxD6+m/+z/8IuHjmOchxmyBf79Ga+orFDQPKgyWLBA9JTVL9Lrnl/6Gmr9eKAOXAyyljpyOi7bUmbdPDihFx2eP88V8uV1vse/AwEfTQccMhz4JbqKniM4jDWyEWh9NTiatOaBd47mfdzlSpgEWqqEhXw2oR2BOD3wCL4F82U5xGmj7z7QiVyqukJQtAV3U68DaecufvtE4hnof13zE0t8eYRn9c/y8ooVayXbmtyz653vWiUXVnuKmvSY9zJ6F4LVW57no7VXsbrIUy0w9q9yQ+Rue1ICcMGD8e52Wx7chwi2uxJo00rvHhf6/DBA2/sSTO92WnY6f0VKqSZqcEAtDtARgDYz+QrP7Kt1oxjPogH6WHhM3cCHn1+L0QEGeBQoT3TG67jBghmEdyJ3l6VEcAW3IpJSN31BgOCTwY/yrwkO5QgaRUglaFEwNPhLB3WLyxJtTFqcvy8FQ0wKJoKbIqdwcESWB8TUu7hu4nWDKyd7pVkx8z4Qs/NxjyCksk6eOuWBNK9cvuwRXGH2YzwVEMKcCR7gZigG2Rxva7LZtVJuajkmOQnlZY8gK4Eq0RY1EA9jKCF4w64335XQPbbuaNuubX3bVpYXrMBeZDFBaOjoX2w4EAL89yOguqBwT7a3LL32/IYD6MBX+hHcUBa4JeJhEoWXoDDG7fV7CDNMQt7H3Nel9I81HHTUfhQTBAOBeyewVcFXC+M8BEyeGCVUP6dXwZMMBwn1Swfjw7Rkpcxi5JlUiuobyn8WwwGB0IKxQQLKMxkO4Eco3XrvCYYDgHfBxbzhAKNDb+O6Gw0+rOEAhZ96s8IdVvij9Krbn7bhAF5EmzBMYlib1VG0huIKj+iKBnqisazGRlb93suOrdfZV94tV2xZFRknsra93bailMFTFY3f9VOudJdULMYHj2wuRYx8OWccoy/7fTkVoKc5DUOBKwwao74ai/KtsakWuhyWFUNnPz+KMgHQME7i4sw+9DREyZa/TMkj0CelTI6LmhtyvCvaRiEUvmlnd4g7d8b5wjLHVVWXhL+0NaU89zlNQ+OvXFuyYpGz61mrH1tHSnCzM7BsYuwKN/REHsQQwDsLgyGB9ppSEOKAkMSmaUpQ7EsAhe8N8IbUPU5qmIhHJnMVy6l1rDiny6IjtkGonWyj8OjqygOD56LGI8aSUlbzk8aTB3HkfbUXXKLE+9nvoo+y2uunHug5WxOIdo1nRKq3rz4aO20Tq4C4Cxo9syBsGFTw/sBrLAdvkELLtgm2euBtIgTZnvAzFC3VpPCzpaSnsS7SMY6bzEnQwyOj3pbCIZxgUEFBfbi9bzfev2pl5YkC7IYQ8UnqyAkGeKZBo7QHxsIftIxCyXgiMCPzyfzYp8wga4hOldbHl3Acp+FZfOGdcuvOXdvf2bCTJ5bt3IUr7uniyrX6Aakbo5A1pbzzIyMhW8DqpGoS6qZ5A8ULmpyB+hteMyWYJ/OJj18lEg9iK5PzVt2PxzXfJ/QBCrmexcCMkepLOZIiPC4GXsL4oy/hRWISzgd8fPu4FO1g1FFb3X14Nn+rtrQJIX3YVjlBoUbAhzZRBhijetnnZGQxaMuNBl4eNJ1XGpWpcZhU36UYs5GigvcA3nQqIWprqKefssCcqnyl8Xp73J3Z+T99BFb1p7rxGsaDyUSjSmN/zByu9gXDUciTT39fdYS3cZQi8zXGPjIgX7xX0iPJZuIzbD8Ct3g8pDVmkW36Wx9IAd8X6qQki0fiqcRWJZ9LxIenuo/nBoZ1aN+PepayPpJcMerUpeTvOg8etfasW98WOrb9+NNHrvqmdffvWafxwLZ2v2f3N76pfB5YVnmlxCv7zaYNRX+J3Yb1d/eUXnnXG35hKGCeGtR3dO3qnj6b4qcEg+Vq7tl4v6E69XxOGbdFg+2Gz6djjROMWBgORqJxlNsx2xDEXwbwe4wM0K1kbI6KHjCPIIODf73j2wrES904pvu8hzcK++djRTvlssZY77IlWO/qvgc5VrlDxlw0vgD3ONCzWaT/qC/5P8m4hHZRhrknOgjzCzSn/1UOMhvjONwPQM7uOYDs0enYZGFxli88gj8vIAKq4vUEF5Kp2eLgvEG//Y2ornzG+gr3xZQ1hqk7xmDuh2fujRB9x2gQ3hFeUMSVt28JUQ7cxzstzt+ByQqGAT7m2pRli4LS+xaFeUWed/UOx1ZP8/C6OZlK6Ykf4dso5sZqfDE2NQzUBypTaZDT/B7PuadrigGDPoiAZxnNVaO9vrXzZyxXWnN5HsCrCJ5C65KY9pln0pKdfDyHMp2n0DfiFXhMGduS4VF6Fjolrh/F0q+65YYDje1YjhIdzMc3AA4ZDqjHf/5//MtPPFXBEaeL73M/n3h5ZWZf+AifDvruhMMtBGoRhmrtSo2TnGdykFc8CPzifX0K3WKWZTuR+6iVU4tCtt4l8YcE3o0Jdv6KnqoT+B1iHTDIeeTvROnC/eh9fXJslmZmtTHUa/4iHYwlfudxl5eclDCHG5168HGCZQxx3kcv7h8HoB8FhpV+hFe3JKu+HCcYvzMzHCgfLt5xYvOnAu6pP/nNO/H3re1te/fqOzYtTa2b57i1LVsqTKSAa5JTeR7Eg7RRegAG5r/nLty7thDUxkkJiEXb8KBLRSmCK/be7pYts29wUrTbjYadKl20wThndzSR5DXwCwzkKO/nAcejmtzTRPaw2bdzuRdUb3Avxg06QrLDoJtBSRPTwi0Vl31NEK5MRO16LnhS+gg3vrVEfTZpb6sMJnOYQxjpvO4X32Eq9K1wz+WCn9KyAuARpTWpB0HiCMzXQfmz306zk9ILF/Sh8JsTk2VVxCcf2gkOlPewtaOyxVwKkdKkewQXwp0exss7uAf7u5SjNNOExgV7mXknbof+OAECV8/OeF83Oupb1V0TFoIZ58mTfUGCeYZzdVNDW8jjkiylbdKwbK9n6arq6LiZa88c+B46qvAYgwBAnAL3OPgQhgPa4EZStTveDsFzUlA29xxH/BbtIUDxOW9QYAxOWppwh5osFqS0zvUXMQ7c1RDlJOSqukjBIw34jnD5vIaDZKVk/WpNitiSVdJL7mKOwjzPh55mOMBQ4kZJF4Y1uSLsPM1wIBz6aR4abMFwEOr1zIYDCZ9uOKhpwv0whgNdrBqzDQJ0+vaZOL36Yd5wwBal/t59y69e8DFxKN8fluFAbabejJ3YcwPAoMFkTlC+sejCV6lFS+lc2jqTlnX7DUs11Q/CW49Vr4UV279731qbd60hYZjjmtYufcwNhqzCMJ5QTqW3W1eCcFnjqCqBcDAY256E6VRhwTL9bT/FgVUMYimkJJywis7WvJyUYM7SJ3ibB62D7ntN6+HtINpIqB0oIfCP7ACvJBWbLIgPiU+Kl3RGUt7rW+7GjDKKMaNYzBk5sSLOvn4E6+RASoTmRWIRuHgo/kd5fYIOIksw9wrfrH5iTOG4yNxU/cS8pj5CdiAv3u2L/+H94J4IIyn5wnGtmFWddE88L0NcB051mPRtSHR9Kczt7tANFhgw88WKe04VigXhToo2dKsSiPdQqi5btYBHSN7K1QWrLK46v5tK8WtK2B5TA/X/TrNte+2+9fc3XVH3saF+3N7Zsd06feumGastLXtMg77wqSpbUgqtRq7qUFa7acPElU28+LpScsD1gt7hmMq0aHDc3LJWY9+6Awwn4ufkkSu7cSSvfuV+obbiRmS2M3iwRdUPRU1cXzhO+oINNiC96TxnhDFJirIvkszzJF1hroSvZ3whxelBLeE+3oz7+/t29b33Rb9tu3zlop1crQRDOXOa3vdo6wj5ymMi4XjS1Dwn/CNXqasEjNNgeEp0d20iAXkGXkfVQeUwZokPQXrnxSi8uqcJTL8AEotnYhTTjcAvo3sqbyJ6wuNhWl4/NI5pL0cJw6d8TvSbegtPDP1hMDqYjwnuLJwxDoRDFHqncz1HYMfrAIV7OhWNSm4oFKsHcyOgbBDWMRhMcfkXbnLiQRkUcuGAfEgZX8RJSJOv2khfs885mZVsB09jDoFnCtdxW6mvRoy+C2e8n9acS9mdXZXLmEGG4VJKXRg9NFGrHsLlQPMSfY/hhueMPca57tNWjwOhsVTQWCksrFv15Is2kHzUvPW6B3LlGNDe/oYUcynnew/1W1dj03q7GxoTD6T8P7Tezj0p9/f1+64ftzvYueu/m1t3rK1nnbmrvXPHWtt3rLN53bbvfN229163xPCh5UbhRITkUH2g+kyzGFnzlq1qvNXKlq9Gl75nlxcst7ysuXbJ0rpSGAcJjKwrqYsAxRkM84wj8YoJRrsN1W1vW7qu5kThXrdFm5LBhQPkWKvv20DykziU6Jd7wrXmY/jRGN2CZxgIfGuS8oT+9EeaKavroh/GH7IBZrMCW6XEg3DhBwhyPJHCOckGJdPlWJWD0SEBj44UZcZ0APWT5kT6E48D71vVm7/on6+mUy4yHTCjR0Dl4s2ADDOWQk0eQZkP+YeU0TiK/3iOEUV483gRAq+jIPYKCDqL8KPf8BbdCFsheJ/vkdEA3QsjsMtMXKpLSjwew4HHj+C52hfqEAFlCRcuNIK3qD0YXDhJASXevQ3mQfnwPASy1liSnIVSTf7Mmx7fgBgFc7wBiMdKUn3iZfliULgHE+T+lPdU3xjQrTIaZ2nRSlvzWaO6ZpXiinTdwF/gE2xTSGpOwsAdZIto/Ctf5i/GtbcZwx/8JnOwgETRGC/TafU9fa3f8HMPoqjf8BcH5ec6Z0CPw7zhgLTB4yCGqBP8U40LCnN0hQT67l34xD9PqXe8XH7OVSAUrgthHqRJePWjOmiwKsujR0G5Uq8of/YbPWh3pUKuWDFVmRkOYkX5w1xeCkTPd+7xx+Sl78FAEIg8Ts/3+HcMELW7xmgScmuhBqdbE6O08fUs4PlSFuciM3A1iYXOPxZBzw2eS1SGR8ZmkpxqwM3VL7aK+aV0vBNf/i7fVR+GzPyztgTPzrBlndK+3bQ3baE4sQoDbq5/j7Yj/h3jtg8eJwW73exJUFux1fwL1uhnrJy+YCcLL1tB904ULttK9rydzl+2pdw5q2VO24IE3GmiKVKSwOo5PjvERiHKT0yTdqbwqi1mpCxaEDweC7ykS60Lk6b+2FuoWUD3waee+OT6hDyOwlPT6rkEZnWclMegQKHM8B5v8vqMXnDvEBOZMUsEBowBvbaqjTEA2joGW6T1D4QBjlysexm+uk3elKkrTscnzGfS2dOESnA7Ip+LOUrIdHd60h4DzviEe/Zxh/gIB8yU1jTHHbvbuiX6bFpR9ZjCjNNiZGLm7m7J+5StT4J4+p5N9WFaikFREz9M8HHwrIaD0ZYEtrU1b89R2gWe13DA5DHutsT8JUA6s1ceui3qt4QmMT/qaC4f3+4gPkmMgthzAXCrP3iQ4Bn1fOgrjUGUTTcIAky4z2E4SFUqEqBOWTVzyvKpqm8lwRAU9gcHeKLhQHSFYhJW4FiJCu7kz7RVQe1EEffV8qhef2qGAwGfnrfmlUPHN2qMH/I4QKl3g4ronHEvuovhh2U4oN1s/8nUUFyiyTuCvvqP01fIH77N5J7VuGiK9+z379ukJMUqn7FuWYp2rmr9jV0btFvWmhZs7YVP2gsvvKhpOLi7SpoX/aXdaysjZZN986xYEPCNmCYordBWMTGwisZUf5KylpTohOYnj3NQqvhK5ai+aa2+5kXxJl/Fl3KJUgcuclOlV/9xUkOivWO93IKVCkUPhMvqJAGmFisquxLwWcA40N2WbJCRvlg0jhwU0v3UgWJ10Q0IPSke4321tbhkw0mYvwhY25d2ScwGjPRFhEEEaOEPRbrXU79oTuUkGHWC+lKCL9MZvENCYUpKRrGyJEGy5DFfCqO6b6fIiqYwOiRE2wSXrKgeuCMDGA/S7I0V7ff7PSkhUjb0LA0NIOdgfFb5nXbDWntbrvC2NEZ7BCwcq/80fnKjpvpbY1T00JTw2BfeCQiJhwGnSaycOK0sUqoD7Rpbadq2QYIDMJMe46K2tGod8bPO9j0JnDk/RlONU1kadwifvboreyj6BfXXyVPrtn7qnO1uPrCrb71h1dqShO6M2kKwOM0l4vMckTwVjeuHaC9aHRWO+bM0vD6sHrvnAfTpPOgAuOfHNIoOkCBQQre3t+2dd9728fKRj33MlldPhHw15lC6xhKa2YagF0Ie4FgKPIaVKXzEcR7KoS5D8bUUq7QohP6OeCjPWaHHUMCcpXooI33PqRzhQWl9vozAvQ7wRkDOIq3fVH01xlG4yZsgk6EAXdRBSr7LjLQ9qhPjMzHoOL2SJ7UkzgfeIqEeSqV2YPRGsUcZgC7g0y6QQ1vKz49ZI0tVJZURH5Li7yuWePLV71ui3xD6l5UZPEFpdKFMYKCA3jCW+OIC9Vb+KSn6GJCGHVbKm94EjI0zJUiFKZXo0BGo99SmbFG8Z0dDR3yXOUp5eWECeA3zO33iXobg0uvCaR/imZmC5hfNTcIRcysekRnVKSN6Lq1esOr5T1q6IvoUsHjo3qyitQTzBQYjcMLigOrMSTq5xZOWWz1lxZMvWX79RSud/ogtXPyELV16VdcnbeliuLKnL9pwrWrLl69Y7uyK5c+vWu38FSufuWilU2csd3LVMqtLym/R0lXxmbJ4r1+a2+ILXiTc9MVXcfGfijf7KRBqM5++5VBzZrJcsvSC+mNZ88H6um9R7j64awmNaVah4S7wHy4UW45k5Pg/+CQnejGG0mxBUr+hBI9ES0T7T2I8iPrFXfBR/JV+qE7DGIEBIaMyhqKHEbyf/lP+SZU/Qj7iPS46mXwHmqdFQ6FnhVrVge9p8Uf4CSv08d52IJ5jWCn3YwbhBdG9+flnKlwgGyVZ1MDrYAZR+Y9cah/GBsrXNb/wGj6D/sR3gO0BPm+rfNfDkGGUB+ldv+J93sWziIUtlQt+3eio6xGQko+iT9/NtGLlkRUfht0MxPd8EXsO0srfaV28nXHl41sXqTDgUTcNsBl+5gH9iS0deJv6YnkECfoKPMTvCiiDrU1p1S+/u2fjlcuSvV6xSio6wjXakuTeWOPgzZfAm0Bjzg0OyiuWczGzYPDWpKz34DPBUBBf86C3PX0iIVpAtnM+SXpdc0ljwwHNzOqZGw68o+iEucs7n//p7PCN96NnT4fwDulVj+jLfJWdAGmokIXlBuHaO80F0Li8+OLjoG50cruftqXkSStkNPi9G58f4naSNxdWv5iY3WgSkoXfPBchxEQew/w9GITvt9EfxwWl3Nrz4eoWA3vCmCg9CFAEMfH+QEB7GIi6xt199QVELNzHbVM7jhoO4mfzihi18Prwqft8393btepKlaOwNTjaVmWfKJPoXJ0fV3/w2JXAudkZWDF1wT5S/bydKl6ySmbZTuRP2VJOTF9CUDVbtXwyL0VRAqAEISa9ngSY++3b1hg9sByT9SGKezyE/o2aqL+hGNGuBLD+pGbLWSkgc7h/LMy3TW1FYQBvuO378XIIMBqJDPT5tD8ouBIvumX1k0GPAseApwjvFx9j6lfGljOFULbf19jGaORCi3B4LMzSK28haCIhNuw3RSgJ/R0VdnBpoh218ISQ4IxwEDFIPQnpjwP6QDgCfAXLBbEAGf3lDAFIDDOJ4E6TRZ+4lEWMnn6L//y3GPNYSnVaSsh8XkfhmQwHUgRGO2rP4oKUxINV8Hlw10NNJJwiMz/mGRmPGA4Axh6TroSs2HDgoD4h4CHCzKFy1CxiF3AvpTroi+Nz2lHeTGiig1l6lc92haQUbwQdB8p7muEA1IlmB/fuWKJasp286jytauwtKj8puM9jOBAuCG7Iih35ooA/i+GANO5xoDZwP27Tn6bhAFr0vNWmRw0HGAowbklooq5SNgiQ59sIIrwCPzSPA+WNgS9dCYEe5+s+EF9JpRNWkwDM6jrANjH2tu/271pzvGftsYRVhJf20AZ371s/t2LnL16yc6dPWnmRs5shFwlxSoNCRZtZ0e2PJFCp2nnlj4u+762UEIJyh4s6tIAbfBGFWuOwPxAdidYySke0e1ZUUT7Zk8+YROF2N3/mm1zNiqN9338/zC24YpaVYIYSzPGMZSnhrKSzv536cVKBqElfMh4zp5pNuNFkp96wZlMKZU+KkMocpfJG0ENWwgnYSADBvoRPN6rpeafZsI6Ubl+Z0ZhBgM4nRn7KAdvgEMaI1cLRi6zyj5M5y1VXQpDF+j3rTVGmSu5Foc4VVxpboyFFTAq156f3WVUftIVHPR9rnkI5Y68p2//aGn+9oRQICYdsK8B4UBJ/ymhMJaUkoaBxTCP1Ikgjcg7uzmw9WCgSoE4dwjyqsthKAo+r5JK2un7G80EOaba7ejdjedxqhXuOvt2vN102kRZmRaGRrVu15TXJOglrdXquEBeSYysPt2x/IH6hfiyWoHs1U+2BJXlgwUgRdQhsVveyonWNd3i3G0eY4+BNB3TqNCulsCe83N/YtuvXP7CyFLSXX3nFT2RCfOMYTPaDc247ssj8WHL+LaY/3b/je/1R1KkcsimeFhwHmehLeU2LD1Cs7lNl93iAbzC3RMYhodznY57isXAwN2huE/59DlUbPR1XQvgWPaU6m2a1M6EtAB96f6z8uefbSWm3rsy0L6ypBvQr48bzVDmSSRhr0AaKfoYVPpWP8gZNsk0jI6XABXnxnWQuePb5aQj6I34BAQrhSaPGhpnoPlWq+SokizK+wgh9MJ8o31ldY9DvNPuYVfmReIob9/VOcHUWqL0swo2lRLjhBqUE74NByw1OuqNbwv1cvlP1+UB0NxIeAE5G8VVZ0dAE4wNbJERbmazapnuUx/vUje0yuYU1KyyfscLKWcuvnrP82kV9ng+/F09ZXnw8V12WDkRQxarIjW1V+YBv8Kp8WNWvd3et271vjeY1e7D3LWFrVzgeuOJH4EHo6slX37daDTV30ZZep+FGvGlvoDlM87/wBf9i+/BE9EaQvvhy45FgIkV+TLu31DeNup/pjzqLTuCSDVse4X/QLQY5lEfxBAwMwriPX/g93lkD0Y17K+i+n37Ac9GCA+kkCwzEd0ek47fyxUNgqHvkH+skSeb3kXIRnw5yLuNFMgQGCnQc1VedEvVJGAt8Qq/e35pLxIyDss+AmAPozLczNDUnoHSr30MZ4fI0ei8G7uANQJBBN4z4GI7ThzrH4Dh1+WRsI7U7tCc8Z8zP9DRkX93Pis8N4Iu86yUdAaV1o4HencU30D10zyyGHt0b58W/5upLQMSMkri3AbKmD/oAKeXDSQmU6TD3XgycTAFAF8hk4Yf6A1lRuAue92EsMC4oIdNm+8vAtiU7DQYc/b4UeIjKZ/yzXSlJfAM8hV1ODp5F6GQB1/CXwA8xHPjcd0zdAGJnYYhgPsHbyQ14Gfg+xgieRen0fpw/Wfm2hrjjJiIi74zob35PyfwVgM/4ehRm6f0Pggj5+z2II87LayEEimHicTDRYMP1dpYGYokv0kd5Uyz7bkvZRTGHsGIS6vr8V2zlCpcXG66oLAiWK3aliSG+x4QcXzxn0MHAU0S09OnrBwA6Sh2JkuSKUFTe0bo8Lzjzii6vt5hfaHEEjgBdIERXsAYf3HNLWvQsvrzPlB/f37961fZ2Wd0oW39c0mtYQQM+gUOETBudSU2tqwm92Wf9ZMVqmctWSa9bLbtgpXTZMhIq8xLkiJzvK8sIMXqXPPlrjVv2Xv0tYbxjHPeD8PWsEDcNUG2ULysBZSskpNTNMYvHAkyBCwUZJoMyL4acJAJyecUnOVY+WJ0Zd3YluIjZxgX+ABAGsuhNgh8rDFOMTMqbqnitKcPxoMs/9TvqJ3cFzwX3W5RCopjP9+fsmiFGZcGs9HWsdjwJWIlwRVFC0ERMLpT9ZABHeBugJKGAz0NWdUwlK7bXG1oD91ApFh6RWxMqfa8R+shfoAr4GJfuRJfTy3Pi3oUxCSvTVusAH0chMo64N0QETkv8qf1xfQ7DYbz4hO1G0CP40vtJKVY+Tvpi8Mom5Ky+F55xP9VAjpKGJx8OlDGKVkoChyaqsgTxQvpAeX9eQCD2d4/051MBPCAUfuh2/IiAfsiK9jR+mDtY0cNg0Ktv++95QKjyVRUJgT8MCGP9MD7GKLBS8D1InGiUoGME4qtwDOU4KUU08HioLpkeS6gs2MO9jn3t29+z3//tf2+tnQc88XYwXlk959hR1qY4wpATClCgWZlHiMiVypaqnXRbXdW6ViLOQGXRlR6CEOLijhcAeyZR3PFMKOvCtR9jREd1akvg3W/3bX+YsdH+ffcyYmWToINVAnJKSWBPeRLXYsEwVbCuaDIlwWahVrFiZUHjf0GCvhSsEQJf2QaZiqWHTQ8ySPA/FFhiDJRyUrfEi1tSplHu0yjzKJL6Y45GscO4UBRu8BhAic1KSU+Xl7xNOSlQBIhsS9bA6y/XvGk1yZackjNO5q2huSqhOqQ119frDdvba1qDbQeJgg17PckAPRfuppmSDRo7unadpZYWVq0sRZ+TEzC8sN1hYVFlEEuBttXv+jGYi2pvtVq1Sm3RTz9gpaq399CjtRNnwArRcaMom6IN+r6qvPKVZQmr1bCq1dpSu+ENSd+OkCiySm3W3rpt+3t7qneIun/xYz9mtYWatW69YVt3brjXBHKCBDM/CYB4NSiqsXE3Bl+hz1XdcDpm7zkr0AjzTnURaCxzOsfd+w/s3gfv2drKkr388stRQF2RsOSPiWg4kQtGQbYNHOLR0D5zT74mpUMK/JFneMUM2KrCWBOCeddjZ0DJKsANfJKhMLagN0zS6j8paBhqSKd/mjGUTrSLtxPjhrSeHnlD85kkGEsREHDWLtUJpVtv+nZbv889pSws+laSlNrlXpYo5qqnB0J0Iyk8REqpZ4PSEAwEHntBY0EPle/Q5z3kHT8JDBxwKS94DnFVMKYONt63gcaRGuk0fRAA7VHeyT3S5DRmC4sn/DdHneKFgGEtLsMNHRqPvtCBciK6nGj8YHjFaDgPGAjyqg9G3vEQrxDkXviRZLRc3lILa342PrThYy/uO8pSGurr9fZLMtPsiu9hDAltIt/RoGn9JnEMiG2wLd67Zd39DdvcfcM2mt9Wkvt2SryL/mIV3mVS5sanXH6uf69jXfG/np/4Eq1298U7dB+DAh5/ow5bV1o2QVlm0SECX4QDv+Iho1OnREfiWQ/EX5V+hOwuGhmqLVNWt5Un23WGotUePFcKZqDFKA/hCCWXoIp+KS3b0fy76uCy9jOAjwOVDS+MgXuMB44spSfwWHC9Lxo3szR8P2b6jfUe14uUZqQxjJdDYmsz3Iuez9LMXbN8Nfb0Jfp9kF8M3I/f8d/+bvge66gA90ibEm7EXoLHRvTsKGAEINbDlK15TkuheVnhnjfw3oAm5yFDvSQHuTf8HDKQnfE2mIj247F9LFBvnvn7B+D6nPCOvAjMlHK1I8P2tOUlG2elD2dCm/XEdR4+Oe2H9EnxiXi8Hr6isa9/bqTk+2OAHBnrxDdSCaJhjQXej+oVA/yJMuch9b/5O3/RtyocdMbhzwOI7x9899pFcLh+8/f5HqX3j/AsTuHPqRSWLwYwe3bpWJB9TKMh+o46+10xDw1fTQ5ju9m/Y+tplrfVCnVqIMhwOaE98TLrTnr2R60/kaCQtVv921ZMFiWoqOMi4iVdDPyG0B+nwHcmXXu3+65lxGi+O7hhi1nO9D9+NelpoNLtnf41a/U27ebovgScqucVlxkI5VEcPQ6+337HWsOW3es90EQuwU+K8Z07d+2bf/LH9v7Nuz6pLkh4g0T8yBK11Q0Ec230MkWQt3p37fv337V33r9mdx4+kHKf88B8ENi+mOrq6glbXjwpwWjBOAZro7vpAicBEQ/VWd/3JXxtDTq2I4HhQW9qF/KfsAvlV9xo4Fa2+I+y9Qeo52woIWZ/sG/tUd0a4/v2fvM7KmtgvaQYupjl9rBjVQmRj8NR3P/zXYgBacAGtemirWcu23vD69aX0HpneM+W0hiqDg+gGVDG3DUzDDAQhZu+Xvtu8zWrTLN2t33TJNpazpUyhq+SHXM9DvqTvl3v47o/tre6V21ZeMpn8ho/mlhEd+ksKxnKgQlXCoWPLU1aPs7oz+hyg5Dwc2PvDWsP9uzeaEt0n7Qibq1z6RxBGlfUFSY+adddAPK6xwjUBT6v9W5Ya9y2jfG2BPYHtpBdslRRCsgcEyMdtO29Gd2jvtwnKJMr6qrzncE9uzu4b3vjut3t3VeXdtWMgRXF6LC4+1YFjDTHAIa2CSv3lRApFnrhLwb/RT00iVP2Ez0OaDMruq2mpU+cPKjzPAi3rFzA/BOs4Atgxt674hUU7V4B9AHApETgtqMeB/CUntop4Yd6zUDvjYhirDpnpEjEdIPBaNLBxVaTGMYLgHbpHm2aeRyoDX6qgpRL9w4AJ0c9DgREex5sig5UxrS8KIVuVQrOh9iqoHGExwHCJoWRhntP9zhQv6lPfLUfmo7q9T8LjwMBX6mLr3ghOOhe6/47Vly7eAg3jHuUEOiQ9s3nMQO1/6keBxjI+m1XZueB3MgS12TA97jn81LGqrqXtUZ314ZSPgdq21BCbK5StO39tr322nv2O7/3dWt1B/aTn3vVNh8+tIdbO0acAk4BQEjNJkaWkwJOfICmhGRcm4e6z77tsfgDK8+Tfc0XUmjY8c+e3cxYdCP6b0mZ5tSVUlbjgejxrJaqnu6qXK56EEX3SiguWWHUsIIephdOSeFPS0kKUeURokdSZnpD5nfVSwI6yjku9JkcK9TMCaoGRkmUQ72TTU4syxaD2rLqRT/gMcEYxxbGXM08rtw0Z1SX1sJxkc4TU1YQnvLqg4HSDAZD71cW9/GEaHT7HpwQzpHtPFTna3xL+UbJDEEPlYV4Vkt4Iv4A+bGaXl2QUq9xgMHFg8bCRzGGOB8IsWFyaY3lRDBAeSBHJeEsbYJQjqUUTTJFyykvjkVEuUX8Hwsvw4HwIbrkpAfqnNZc7qvuKKRKQ38Ppfw6zxCPwZAjItSVskptQUpgyrY37jme/UhK3S8vSn4SbrP9PY33gZXKCy6cQscuj9FQtdPzmvcI0H0U3oHuv779dfVz1d4f3BRVZJWP6qMOwCvjgw9ueTDE9eWaXTyr/lb+ZOvH2GFV0j+/oRb0+/v2Xv8Gti/7fuddq2DET8ILdGPnmvjSKTcIzBQO1cGVC40V33ce4dJBCLnbv2mNSVtzyQMpF2OrqI4YfOgrvDPA7VTvMB79vvoDb4QA4uIY5YbiB/26XUt1bUfz0fZ4x+rjpi0mqyoCHIoeRE8YnHA5xpiA0c0NHrrv8QZUHvJDWspIQrT5QPW5PdmQvNK33WndVjLLSi+acmMUcUs4Jhu+qvz1P9iBnnz1UTwlUxGtd+riax3b79y3O707mhMLdrN322rpmhscjgP6k3mBbQAYWyauoIpn+wkkWW/X1e4162usvNN9307nzvhYBk/UDQUDGgpGCuHHZXW1VvcZC9yjzdxP57P2Wv9N4W5gG62Hknv0HunAkff3YYD/j4YEBSUgYggO6pfq1xvW7c3WG1J6E/Z+66pk2Lbd6d6QjIin1I54uGSqsuYWjRfmPj96+ImXeC6xl3RxGsGIdqBE6WL1fJwSHWn69FMHxA9HQr57FAtfblgQ/bH/HXzgHs+48/gFymfIKvHurtrQsa7eI7ghXk20gzhiQ9GaK94apynxaFd8lRdzZFL8imMtPSaC8saYj1yq//1TBVpaOpCfoKB6Ob6VF14EYwyn+g0gu0NHbEXAWyFW/vhMa4AwhieiV1dE43eiPkHGx4BB8L8EW0+id2NgXPulfqZvNVHYpFQKinKU1yzN3OVySLvtW0EYcrFxAOD5bJEH/OLxoftxsEMu8A8dAuCKcUYwwb7awVGXjwO2MmCMmYo2fBBxj7kOr4Cc5rB5bwPVgyMUXfPA0ABdzAEGCMc1cQscL1Hb5kHPqWjw6DjAnR/r6PeZe+CtkceAXs9IXk00Ne+tr0pkX7RK4qwVEhVX3N3rWdVLSFd1L6EsnkOsV4W4Bj3pBN+X3klMsO933zK0uGJOMoN42eMACdL7XnMy8Vr8nuYAWnK1d9Wa4gM3hrc9TxaRAFAUPA5odNTwuPEHSOAz3J+osVwhneM2+n74eZwmfu/gEsHM7oV3+RJbupi8kprUOCedc9OxwnnCOfB39Qkjr2Sr1h33rKNJc3/YcGLi4pX4e/z7SRcAoe4N96WQDaw+arlCepzBgIEdX/PP5gEXJFa/RxJq9qTQjnDxEnE/8RKDOBZUREsTXldXS5OV2FK4rbKZNLmeFUhbHzSsJabcFMNF+QQBv/W7v2v/9X/3T+z//g/+W/uVX/s1F4CUOFwM6mPaCS5uPLxl/+TXf9X+L/+v/8b+b//oH9iv/87v2M7+vj9bXl60hQVduaqdL1zSxH/ZGsOCcMGeSTFf5elMk0910k6vbfe7YxHnJVvOX7Zqdk3ESuCfA2UkBvpqMBnafm/P9kcP7Vb3e7q+I9zcsAsVzkGW0CVFX8Paui5YPgrgL9Dq4eb5feXfUf9uYxWWUNeYtDQoe96nShESPg4YVTASMQKOdXFFDqaje1gtW3m1RwpAT7Ud9Bo2au244sIYIG/Y1uwiq8dcqqXqpAnIJKhP2Dsq4VMTe7q46MLFsKl8NQF7TkwERydoyqN/1c6U2twXY+t2dq3ZuKfJT4Km7h+6xHTDdzFMd8vN2Xh/QxOaJgyezV3dQVMKh2hWzLinfD24lq/yqUjROttAGBsN0WIPjwRvewCMAElcdlnZUD/ADJ3+pZQUJURdWrhgtZwUakBpCX7lVtLHgZp/lH7hIJp6Zn8SPdXnGkvRRf8/ApqMk9WKjev7AXfHABMIk0BsGQc07finx0XgPXAUg/elBC9n34f/wmOeHP6Ln80AIkF4cOwetHM+jxmoLxBCEXpEcNHNRwEFe0IfaMKDr7bFL47FyTMA48n5JPUU+Aomwqb492OB9ChnxwiV/3OAVFZKnOg51FEY1sScHD06VyEYI1jjAfQjAZXNUYFhpRL8ak7QeABrBDy8ePKjtlo75SccOOhB9XzFrnzqlL30yXMuXH//2j37V//in9qv/qt/bm+/9bYrm62BrmbbOrsbVt/d9FX1dLFiC0VODpBgLoE7W1m1gYSS6f4996xjf267P7FhfctqtarHH0CJ7u5v+6kFI7zF9G6Fox+VVz4jZV1CZr9yTgJdR8LbrvWmaV/57LfFP8bCWyrnUdObnCYipUxqlHE8WpAj1Jx8yU8wKGUmVpWykKiedIU/P2r6sYljKd2N+p71m9vGEYeuCEqJq5WyHrSwKKEP3tNsSyFReYPOvjX296xLPBMJ7UO2RqG0qa9RCHqZBevm162zecuSnW0/rYUjaTPFBcuUF/3IyoVSxuuCyznB4PK1ZWOrGnExMqUFKcvLmtcklCp3FLxUfsHDz+CF1tjbVrkDN0Yk1160/MKKpdpb3ma2NrD9BCNKqroqoU18r73t/d4dJmxrv207D+9aQ302wK1a9d0Xr9pp9qyb5qjGgXV37hrTD6TCdo6B2sNxckPhZ6C8WxxJlyzZ6sd+ytYWipbYvuon6fj4FWD8xrBA8L9pb18sRHxX/NwveiRXsmY6Yf3OlpTYHSl5wWBFEMS33nrLWpLpzl66ZOeuvKKh05d81wxyVmw0iMA9LFXJZm9TeXSkxDY0Z8QKhObUfE1KykYwqHnZegeeQl8pP5/X5kF93pU80JPij0F7oO8+02Lkk9LMSvsMGK/kg/FgDqClnuSRYWNLdL7ji0MdyQTdaYhHgUcH20JCJHJ1qHjXBOMSq/PKC5wf7BFOqI8LLvh3Vaf2lD3umjen4il6NaUxnavoXcdRSzWdaM5VM/Qsoy8EPfRtCaKTTLFmlYuftsKJi8Jlz3Z3r9r+/bdsr3FHeFU7n8i3VRflk6+tWk60hofBRDLwsCm8a/5tqW59tbExwcsC1Eh5KVaF/7L4n9rV2RMhqc4RfbCtqFhZ8dgZGA+mbHsSrjOS4ZpJjdlqzQZse1K9iAE2gEbEL3p1lTd39TmxQMq1bwnQeJi/kB96GsudfMbqBbN+YWKtstLXGlZaqlipUHae+zSgxi4HqO7II33huge+I3xxfyzaGFFX8YihZAyCHmI8RYkdiQeOCpJnGUsaO71GXbxuVzJdRzQv2VPpBvmCtRcXbNAS/rY1tsVXhipjIJy7h8FA45Q+SkjmGKs23XCP7WddvU8ezNPUM5ZLveb6DHKP+CplSbkmYC2feCXEv8eqL4sYbFMYSA51r4dobMD3uILuxfeAi1gXc+zwncT6DxzERrqYH8zDWLhgzKZ3tj3dEy/KQxkXrnxrUATkS/8ypqlTkvaDR42pWb94+f7V03nlAN1UV/jYOhawIsJnUNbjJHoHgwP59dWfPkgj4FtedcWoQlDYeUCOw3AAHfCOG2F8rj+STvOf1wqj0xx4zAi1yfUCfruco3zU1iwLRgsLbmRqiP576AYYhDVuPK3kU6dvjMBHAAw1xd/w3mqZPinjSJ2eFaC5NjK85naMB5xsNoMITam/+Xd+IXgcxD0SwcFvCPfR50+C0AeBScYQmGb0w2HuWfQJYDiAQPzEBRoOI49BdaAaKJ/p6ap9LPcpO5k9aedzZ6MEzw+0K62/F3OXrZaq2Kn0unG8TQxO0HOEfxwenEH7xWkPGTuTPmG53sBeWRJT5yg/71bee9wVfw3fY7zxeSZzwlameTtfvCIhKXJNjCCuS8DtIeTOAFxSbz5Pql7L6SU7pTwXUzVnDv/yV37Fvv3a69ZoNqUfZezPfvGLVmEg6dlsNXkOXEHS391rm/bvf/1r9u47N2xrU5OIyv/YK69IoFq2P/rm16y2uGjLKxJy1H9p4aSI62QyazuDTY8/0BbTuCuhiOBr6cSSlRKr9unaF+xi4YJbuFCUjgKMhYn/Qf++vbP3bbcyj21LClhbeE54xP2SBtWSJvqiylpOB3eeGMBX3JwjzXJwYUdiXS51UvmcsPXcKbucu2irmRU7mz39WAv+I0CZ0RXjMGsp5XVB9SzaWvGMBM2S72cjgCJJ3T1PTT54NYyX465sMmOnsiesJqHwcv5C8GgRAwou9YWwlUAMJOyDygSGSeZc1Ie+FaMK1s+JnVBei1a2k6OyVZWnryRoMuHZ7NJ7/slo1Xe2XbhqC07iPHWdSK/6ysnJ/Blbzq3ZUMoFVvxkoSQltGUPuw/EiNp2t3XTHrY3rZqr+fnTAW1JdwcEL6z0ruRW7Uz2lK2rfqvpZbvWfNt21fdl9g2rXXgU+MoGBpqjoLqwR5EVnLAionofA+xfBFiBmIdD40nCmrsp3vrAspdeCHzpGJgFSCyyxQUKDh3KpDqRgBHHInBggsSdmSOrVD/wyp97SmhSxePg6JgeSREC0rWD448A9y7Ak0B5ey50B94WahNlAp4X/Evt8NUWcC38MKnOexxwYgV7OdOawArFNaukT4pmqx6g73k9DohUT/A6AmLhZdDa+MAFw/zCmp+eAc881uPAV/TVx9yL64Xx6Zk9Dq65yzteB8rA7/8wPA54Dt44NcS9BIQL8u0+fM8KJ188hBvgwPNCbZ0rcwZq/4f1OAC8D9W+NnEu9I0ggBgWUQZToq1Rr27twb57TEmS8H3vJ86LL5+qSsnYsTe+/br9/h/9iXDbsU987GUPvre1teXxBcgPBYERP5iympqy1FD1YMuO2snRit29h6JhKfvimV2Xc0dWKeZV5sT2G0orha+s3zwb9to+rrvjtOrVtLwE5sY4K1zuS4BDGdMYFr9Kq659CdIZKd7lXNqDAtIHeAik8UgQcaPUd5EPnIY1hlCppZizjSEtHkP8g1EyL2Um59Ha2X5Qqi76yj0nHAxQUKQ8t4hMrr5m33RP5aCsELehygKG+DFBH9MqzU8rYEtGbV3KSc5ynQ0raAwWF1ctrXoVVC5xIMo58STR015TCoTGcUvKAMci9ho7kh+TKjMtXqBmStFE6O9N0paVstNr7kuObtpY7cH1u6v3+hhoR6IfKWAt4RNFl7HtejY8d9DWPKDboq0hXhdK77hjK5PSEoiOuAuValWJ8q6MLZZzQnFZQ54jk9VXC2oT8ReU10D38Ogg9gEGgsn+fRtJUeYYQla4oVW2srhHZ7Q6RT1c4dDFcYAXKy9YWfL8ueSqFTNV3yLyxuuvO/4uX7lii8uLonONGfXXtE9AZvGM6RHerXGS1vx/2iqaxxfsSulFKyWRoVSe+myKAWP7qk1LawEPMVAP8QefiyQDqJozWE5WbSlZsdOakxayyypCncC7GAhUb78Atc/lMBRjvPZmIP7NfNjbt/X0gp2ovaz57bStZVa9TwhqCb3gXRAUiKmPw6Ta6fEM8BxQv1IuxgUMHcxJy5manU2v2dnyBeW3rnQEN82KbvEcgbY7llE64mQ476EMn8uC8dUNJqozx3JWa2fsRP6k5dojWxkKXxjZVBPGDmkeC8oXGY24AbRzpHGVlux6WvPtkubdy/lLXnYMPt+q7BReLrqY2zAqBQWKldCi+k/tQ9kY9yynfF8oviSZR3P54gUrV1a8TgTUxGXb+2vuQg7ygIiFWohrUKweXNmy5LAzti0ZYi0j/GUlb+RF0yhJzCWau9AbmFfxrnvcNdQ80Nec6XELNO4GXfE5vYNXIUGFCVqMgYzYDaz4+zYCfeJNAL3HF/v1US65P1DZeOsha/MeBgRGCd4FSYyCIgi8EFyHEJ2ytce9DoQDFOhEX2WgIIJPvQ8uRmrWSGndq0FpUTjpS/c6HAxtJKWUVXbfJqE0yZ7KTqluyBbQndKxaj7CCwGAIKBL5c+2Jz8NA9lJeeJx4JfTFNwf+hX9YJDQ+OV3yCCM9/lLL1m21fDYBcOa9ApSHUkzu3imMlPit3F8Be7HBoMYYsMBZYMTxh8XaQE3HKgdvvKvtqLaurfDMeABCt3bQOOC8al04DTtQbY1Hx2R/bLIRNQLzxMfzwdA7FBObxjrmW83EPjY9LKj+qlevk2M5/DOeVA/u7dBdJ+tdLzLKQvpupT0tTVftJmOC5YfrRnB/4kNgiyJt4/3EUERlTdjLjZIZqUDXMifl95SshcK56yMZyC8MuZtx4By9DyC0TDwdDwO8Gg4m5fcLfn7Yu6ceGYttI9/SovHQepv/u+D4SAADY++0cl+Rb+9y58RoqSOS0qbg3AvJAh5h+fzqXC/dcVGg8vdrMNLszphuduS4rKYPC1lMZz7+2EgVqiDJSvkHQPfsfqRxgf73DNg3ljgn7FxgNWAvoQQzfDh+KzDdfPk3n6ILdwLwL3o4sOfKwEMQwKb7zWLFKx5cCNL9Bl/j61f/MbqH7cvBi82+n3v3j27c/e2lUtl+7FPftK+8OqrVoCZ6B1nYEeAOnHdffjQvv7aa/ZQgia/L507Z1/88R+3dRE+kbnXTp3yfZxMdGkpuqV0RUww6ccr5lM1yydPqh9Ldqb0EU2g560mZbOiiRQjAwR9FHoaNNcb71lj+MC60/sSNO9aRRNHWXXFYBBObAh1O9pXAPeOaY6Afg99d0eTSXuUt5O5l+107rwGYxjUzwPg+62337avfPWr9sGtW3Zifd0KMCaV70YEAXkyWSc1qXJkEUoR+3r3EbTevWrXb99xhkCfBBey4y71MbTF87k6ulAigRmBkzYRZMknB+Xn6UACfas+EmGLvKLf+mPvHXucEQyUeJbWryh9MCLoqcbGtNNwQQEjg6eJAabLJKdxPGzv2J296zYtJK072bY7rXck8KEobKovd307Cl4Mwoj6kDpKYEJZEuN1pS0CLNVbvYc2mjbV73g9sF+wJWENgY0djepf/z/+E9AECQO4ojGpcDfGVNyvGA74Nr9VIXrbwWmKFBIsCBqYuXjZmfZxdBEbDghe6EaDGNTvbD/wUw7UN56f0iHgEMHZhcEInmQ4mLB6obz8GRN89Ieyj+GAI73AIw0P+/DVXtGZGzpoP/eIYYAbp+4dNRyQfkA092bd0rg0a4IqplY1XjV2W5x48RyGA5XFcVmb737HV0272/dt94O31OyxlU6cl3BYVgbHGA7IUwIz2xTCNpSAg+MMB35kooA4D7P+FO10tj6wtBS9bFVKUHT/h7VVARhhRIkNB+qv9sYHVli7oN9ByInhBzYcqB5M6ARapN7HAbwe/o7w7O71HSkMmh/7osWBFID9xn3J0nsuXOGplc4mrLZQsDMXVq3ZqNvmVlOCSd4+cuWCXb92zf7tr/8HCe1FO3H6vBWkJPdaHPuX8n35rFijNHZFt73e0FpMz/26FSRNFWsEQZVSnVQ5ol/6xIWSgRRiaBJFHOOulOt8WUq+6jHA+yWvuWDcdIPAKL/sq6vwIYIzpqTklnMIRuFIRjFN1UF902/7cwIf4jGQspG3nYjzbDUY1jfdCJ4qLbmxmTwIHphTfr5tTHy+I97BHnaOhUVQ6krhJl25mLNybUlih8aq+jebGLt3QmVh2RYkFFfWL1iaNu3csKz4d3nllEeR73TBiXhEl6j1DesOmXvFI6Xk9dD2Rb+DLiedlGwgWpyKFoeqa6Zc861xeCEQ74BgfJyU0ZEQPpYCPaQ/xUOTaosri+KPbFNI5fI2am7b4kJV/BR+mLGFaln8dk8KVt7rxCopq2HEfWArAjhG2eM+UcmXFvEMkbImJa+ktuc0tgrlclDOpTiPG1saw3etNckKF0HB8CDNsEfJOCi3M1d//6VLtAT/1sAQr06qP/r2wosvWVH1gVc5b2UssEVMY0eD45GxwS/GFSdKQTfwOp+/p7yvjq7ft1FhRWXPCcXMhaJvj8EQudXHwPsosc5351fr4I96x+/FdeCe6q7BH/KM7mOAxzMmqXl1Uj2l33P5CAjgCb9CuVdq6QUqDZlNcguxRxjffuIBfFvjApojSGVq1FbxWdFuzrJKHy9OsC2IcczF6TJ+aoveccWOcXUUZ7qfzlXcwEg/TIQHAnAOtm9av74hvGDAYNvEwVwzA8+LmUN1F32a82ApWuLD5HUIP2ARXi9ZlL6EH6BYQxex3El6FgAzyDYd8UrRowc65T3l4zQsuSEjvocha/5Ks72OPgf3EVBOW7Rwc/9NKduSAUb3LdV/YMlhw+koGAo0l4EXf0P/U9/HXiIVjYUQpFBjk3u66QYCjQX3PhS+Rm3xGc2tQwwK3Y6PG6Sc4C6PTK189B/bZriPMXCMx5Lw19f7Ps6UNfVL73asX0ibJBtPl4RXqF2+yo4spU+e8ZtxgVzW57e+o/hSHoYExgF9ksW7IJMOK9/UXvcJ2DeGEdIe0ikPUYwruQB4hG5I5/vspZT7ooXq714sjgdeD/RFD/gRh8iv0TPKf+QiX41zTscba5zHQf+eBAnhltgIE6XD45N8YuC7B6YELxg9lCbEIglpPCCi2uZHm4pvc5LCWGPrcYCsiiFiIl4f1ysnfs29Xkn0PvcueMwhJ2EsoR1zAF4w2GBUmAj3cyxGz6DrcBEbgW0eHswyHhP67TI3xes+Jy0g4zNmUrqfazTVX9IfFtleoHtWtqKtWy5RdGOik/REcx3ppdwDbsz3/g9jKi4/mRBuMIrCx5/RcIAsogHvfJ4TYDgJJobYOOF1wGig74c8DuLOc1KIvs9g7rc/03WQ9RGgHqDVGxLdiGCWr9/iO18QWvkd3eYlCFnMANcxIu7Gz51I9TgrxlXEOyAZDAexcvw8V6xoHwWeHadwx+BbCxjweh6YCEQdmIi74SF00rmqY7h/cJEdxerj4J6+x4M2ADd1gT9a/ATDAXC0TfHn4+rvJXFf1+rykl1ZX7Cf+OyP6ZLiL2HCWZHena9RDBAQFmXOAfdydO/K2bP2C3/mz9iPv/qqFSV4cGwWHgd5D36k3PQOEyZGgVJywcrpNVvLn7fV/CkpgYu+Cl9Ml9zA4AQalawW2UATIC5zzdGm3etJ8UhsWjk7lMLJ2f0aeODI33kyHIMGB47sqkswT0wXrZi8YLXUGVvJnvjQQeGIYv2Vr3zF/tt//I/t3atX7Ys/8RO2tsbKpyDCecgVnIjGETREv1s72/bV3/s9+0f/7F/Zb3/96xL4G3b25EkJg/GpADFe4isAffy1b3/b/vVv/IZ947vfdWPXefUHwgUKEVhMakLW6Ndreo86QBtK98HNm/ZvvvpV+43f/V3b29+3ZfpMzIOpySdvCojqPH/R7wSQGuJupknSV4dJq/yZCNgbeF8T+95wWxPZ0B7c+4aNi10prFKeky0pKgOP7l3Jp6w53Ldr+7ckoBfVr0EhRvhDUUwXq2RKzvo/4UEvM6m+6iamSFkao14nd0UWE9RXjBpeR/3xz3zFkr4Ug4yeARoZ/hxFGsORn4bgeA7g7wsoFzpAyZ5sb5m0Lgl5EuKE36OA8OJBJ33F9qCPvMy+JipNALFXgPeBhAwjLxhzlP5JhgO8BYg0zNYH9zDwPwkGHU06Es5iowTv8WZsrIiFRVY5uMLJChI/lJcY2IHHgfDQ3dtx90q8GjZEC9nEgtUyS0FZfh7Dgfhjv93wbTPFpXVfMcpVlyybl8AoesQDgToeNRyw+uIeB3o+X9axhgP9Bo+O16j8iSbMLjEOysuWrZ0I7RL8qAwH4MxPWlB9fXUPfhfBD2o4YLvRGMMW9VCa48DzR9AQ7aI0oui3UUOlZLX7En6lmyE7jIdSdtV+Xz1W3+eKBasule3c5ZP6XrTr79+1P/n6H9nD+3ft9NkL9uJLL0t5QflP2GKl4CvXY/FnXM87+zvWlmKL0ggOFvIJK7FaurAqJangpxAQCbqLUqqRVsimLc/pBBK2SlL88xXGkBRU9SnCDYpwvrsptCt9edUKRQmq6pNOb+jBC5ODtnUR4qWIlkVDeAHAIzjdwMPR6H63KYVZZXbGUtRFdykpGgTMGyVzViD+QVpjgv5ijAsh3WZdONN9lc0WDYT/leUVK4gPQI94G2C85EjEQjZh1WpBdam6cY488YQY7972gGrQFMo6wQlzbKGQ8O5liuYJiJdlq5Lm7k59W83q+bYL4kBwUgEKFYp6p6dxzTauvto6GDkes5o/GevFxNBjD/Qk63Aspu9r1TsYZGoVVm8nHuugVK75M1ZQ21J4ODGBFS0CLxKAcTwVbsQrOCKzO0BYF/rFR/CYwGU/p3Jwvee+n/8t3Gzdv23vvX/dV7VL5eCNhjLvCg2KvWiA37zj7/EnfkPgylw2aYurp7wOB2OL/xgj4j+MX09/MM4DkJF4bndXyYQfyhNfZebkYo4jDoQbOOLxpsLdvRq+ymwUKeABVLbkMjfcKy+nAeqji60yeHPM0vsz/ZPMhQEiHrcuYOtrUvfZajBlyxx11LMJ89JIPBj5jHcEGAZ8LzK8V/2K9x/0Qf4YveNYCGk9gw4zBdEKuBQkNVEhG6RRXjS+cWHHMITifXROOAR65h6erM6XFkXm8ETVUDjybUC7d22giy0BeI74kY/kFzrOP8f64gF3nR+xEt7WXK95R3VPoJSSpddBc5a3VfcIysy2CnDkBiblAT9g4UxZM59huIDHOf0AZPGEpnhd1Me7jRvWb23ZoH3L2u2roivNJznhT3zM81KZfqmtzGPuZYdC/IQLeYDVbo9pAG1qDKCUT1jxR1HV1WceVp0H4B8+re+u4EuRJsI+/Q5uXRbSM7YCDPV9pPE9lhyA4WDMeNb7BO0rbG5ZpxROoCDIoRQMG6g45RoMBcp7IDqgLPcGoEw9h+pRcPlEOcawgIyRE+8jngGGA34nR6J7yV0E84shMZ6KvtSu/OG5heMdva/E65yuUQaFS9dB1AZ/xnfVFc+1qcsHQtCTQO1JdVo2FT4nLMI4jRwFtSEao0kMo5oPOH51HngGPsmPRSpW/dExiFEDuGeCLseM8AJu3PPjSD4zUF7IeGO1yXEFbeqdFNsUNAbHHNUbATkQ28C9DfRsvg1+7CFjV/jAkOLeEjwXvmJwnOl3mvyhLR/v4hFRmpzwzpGqyIDBaBDqk3Bvg4aNa1WPE8HC63Zb8s6gLF1pwT0O1FjND7rEYzAiAvRd4Evkw3f1o4p1rvRchgNoAHkQrwPGbpj3Y3iC4YCGRUNhDhEziO7Fz45NI/DMw5fwQUl8Rre5E8MsrZerlPp98Hr0nhCKK5C4pv+OV4Z5yoC7pwkwOcl49HuyoV7Pcx0HbgxQx/F5HHgd9Gyiwapxqd9edLgQpDt7xpm/HmlYnTl7NncBh37rv/j+AV4E4ERPnmY4OApPa6OXoGdMpFUJjZdWSvbChSu2KsHJ2U707DiAwCAkVmounDljn3zpJfvJH/sx+/FPfcqWl5eFk6l97Y//2BaWl2xJ+YkCvR0wJgJ8lDNlNxJkU3nL6UrpnhP9PGNSBYkVMZj07X73tt1oviGm+UDCad/y4oS+z0/pD+HqKfCY5ojZj20fq+poxS4WP2aruRPu9vM8ec8D+1GvXbtm7+laWVmxn/2zf9Y/wYFXAtyqT6EMboXJNmu3N7bsV7/67+1//N3ft1v37vlE9YlXXrHzp0/74H4ckO7/+g/+gf3zX/s1++Zrr/lq1f/iz/154V3jhslwLAYCY5AwQFleB9Ev9fz1//Af7P/5y79sv/2Hf2gbW9v2kRdetHOnz/qqJQpB8Dw4Anp/b2/ffu03f8v+1b/7qr393vtWLJbs5Pq69zUMvJ/s2O3uO9Yc35JANLDcQEL9sCGBJuNuq2mlQzDKKO1g0rTOpO5eIxowPlFn8PRg8hSjRIgHEAfvtu/a/c5NPR+6Cyd04so6jBPBwfuY/6LOFm6M5wjucziEtlWUv49g48KAOiOsqvHgAESZ/kyIlCArZi78pkXn84pyDOSDJT/F6tp8PpSHAqj8Zwoi/aD6kY77cfonGQ5ow1hKPdtDUiUUyfB8jDFBz4I7bNROysRwgEEk5p9PNRxMbdDY18Q6tuyiFL38WVtIn7Z8qvihDAdE/87iHn7irJXWzvuebxQUeGjGI7WnJFNjTAIv0SRLnngcHM3zGMMBfYJyB53G9fKtCg+vWbaqccxWhRivPyLDAXQExoftXXeXP4QfVgypn5TKeYPCDBAOn2Q4UL18m4La7LR5DGDAa9Z3rbu/qXpIJS0tSdxPSbmaWKvVFZ8t2dLiuvqh7N4GboyA3lVpTs5YP79qy+s1CUJT29zYkaCSts9++lUr4O2k54vi4YzvtOYggtvVu1KmcYeXMu+ZSCHC/T89EZ9R3ols2ZUi8M08iNGElW4MCK3eUEp90zjubKL5DF6Ax09vkpIiO7Rc5wGVsiJHtOnZlNVKKUHQNAEaWQRBGc9KyUIwIh8UsnS+aC2NTbwDWOUjQCMnIhTEJ/zce3ArIR4PAE4joF+Hwm1K9wbDiW+NqFUqrpR3cbcV/+v2JfRrfObEO8rlontSsDDQVRtQujvTrJ8Q0dsSjxMuqCerxHhnkN9SRd81vghih8KNctruqs7tusdDqCyt+yzQYysFAqzGQLcn/iF6zLH6rDYhWLI1JE98hLEEbVbphTccGFA+a0srxnaMofDEUYfQCd4SKtgyxv5s0YcI1JVXAUYKD2onuuMUDPqVLRyMPXHasNWi2wjyC2MvU5TgXjJrPrDsUMphpuR06t5ejFmVAw51U1dQpnxe03dRmnhvS49QvpXXkTHkCrzoRY3Sd/VJzLcA4dmTqx6cFITxIGxL4CYDTuO9dd8mBAiLjQ56xwH+KdpzoTkGf018lrhOzAPUF6AcFoFGwqtkES+Ui/vQt2jLaZykZCJFOdXbEX8U/ZZWQzuVHgNBeiI+Rl0Q7JFPELbhH8KViNz70lf8Pb2UahQI3QNpxEhBDoJPALyPwQmvq+BFlrCh+mXca/uYdJmBenrDHgWeUba7/FfX3Ijq3hBqi3+qLIz+/b37NsSYUN/UWNL8pHIxQlGpMd/B00TtF9/FU4WAjoksPFnlortRDnOO6oMR1+MaqAy8LlBG0uoDvCDwGILXEbh52G3ZUH06nopfqKwR3kXNPd1vzq5+d986nR0bDTu20b9u/cSmZXM9K+RTVrBFKVKaR4rCQ17lRMYAPzKPvgUvj7uAiE76qi9KffxsxNYJZHt9R24mXgyKJouW6B+4nTP+3bNhqHGq375NQ6/zHundeMD81u3oO1sRUJR1f6T0mnvIS6VoZOhSNVDgY+MAdOtGFmhHD6ktyi5AIENN+l4fB8lveb3LMX+uDKuclH6PM3qudDEgDxGM3GMKzAEr38hfHlwaGtb3meFA4Pf0CQ9PK19OvZvh7zGQEh9PsV1DvGsE7+ZPeDl8saDpTywt2YT6hxMLApAm3rIQb6Mdwxv9HU8xMxookZ/W4X0nWgvPHwW8DbCeg4N43HB0I3EK+n4UbMAxgJdAVmWy2DI7+tIhKNg55j19jpFVoAsBdZ0HjBJJ5eGnN0RyHePZ36dNvKv8fZxEOJ1qzkl0ujZalGySpa8kG48XTFK1FcTj2AbGaQrMf77gAv9TfrFCH+cVyhH9YiTF2IdhT2kfB3rL82GsKgOX25S5l8HvqHqzciCK2HAww5pwNoO4mxyiB8cpo/P3Zlf0LAbdeirEbz0pLWnmH0+nYlRSOCaauOLgGT8oUP+nGg2YaKiLKnOovrrvk64myYSElZiwngXIhiLhDzCnGai84PZHNx0Q+A8MUeXd7dylCw1WMTpXZLj3mPYH4gz14PuaFKjPfOxj9ikpuEtEkRZAZKel7LKiAj7nIX4fVxgfxHFe0QXAVnEX2+w/sHu969az+2r+ht5tSrlMSqnXu7PUBzBPg88DMMxqZsH38xErgN8+SD4k0O4v/czP2N/7u3/X/vbf+lt2SrhQgwOzwMKriTcpDsAADH0aBn4+X7KKhLiSlDhcY/0sczHWpwHtvb+xYfVGw+NUsIUEALe+apstuhKE4gU9xYBld3tnx7Z0sXq4sb3le34JOoYwiteMeywcg8+Hm5v2j//ZP7df/vKv+vV7f/z1A7yrWfXRrprcskp+IOGhZ6VTUlzaHUuSf0QDzrD0vSxh6lylKpxs2Y3mt+xW613rJQc21Kznew2VL+O7L8YJuZQkXNFHXpRw6vVDOSOdU88cnxDeYeBE6WdCCs/CcyZpvnjEZPJgEnoCwNCTq6s2fnDPx8mxwKQgJhzHTTgMQsysYvpF+9WWiXByHI6h8fgP44X/IXjqmQc4nD0VI5dyO8Ut+ilteFZgJYxoz9mplLtjXImfB1id3r9zzeq337a9D96ULlF3XuPB1ZSvHwfqv2PapFMexcexAB1A0+Q1B44ViOUHqPezAkYrjh+dsDXIhZoD8P7SOI+3VDw3CCdueJDg+jhgvhhIGcctOaG+wrOjxCq9CxdpK6huK+Uzdmb903bh7BetWj4r3rLowimrnfD6goTwVz5zzv7ML33B1l88bR/cuGr/7t982f74j//Yhpof3GBUKFs+M7WFcsGPc6sun7ByXnwrIbqTcDPKL1p387b1pUhzPB6BCyuwL/pYyucUBVP9JFXaWq2G7W9KaZmmrEgwQXXjoLBqvdIpK/U2LN2SoiqFfXF13crpsSvDS2snrVaSQNpraBwrvUkQFJlkpLCxBQKPj0lKdUtLMNSYTtVOWCkv5RrvJNEJxonG3pbt7236MMyXa5Kryr6yzIoqSjXeBZ2B8C36wRDEUYXsX/aTHhIF2xeP3Lj7gW8DKXJCxNoVS6+9KBp/aPvXv2M7d2/49g/O2k8Uah7fAMU3hRFDvH/15BmrrJz0kxRSQ06FKajO8Kem5h7VSoIep41k1LBxc8f3Tfe6fWsNRUML59x4MW2Iv4+kRGmewHiPko8nQWLYE79s+FaN/jghFkX/9iyt/iEIIscrYhTBsFVYPmVLJ06p75R3fddazZblC+L7FQzcEsJFywif8Ora0pqdf+Wz1u717Y1vf8027t9xGcnHVp44SUMphOLT0Rj0UUweosWJ5tNJe0vD+fD4DKD3Wbln3Pc0dubHvN4XY9B8qf5hHLvMFYA5g9V3ZCI3fM7Nac5ToTen6/kyVZZkDgw1YYxGZamMaUp9xepcqHkAlc9CDR4h8/ljLKFOzIvzxxIyl00yFeFMyrUuqkyRAAo8fGDcC9vMjoLH9NKcMWbVXu1EBWJ287bownjAdpaMxiCGhn5r3/qdbY/HgdHUt3Q8hV/CP3K1Nc3DL1rp9CtW1Cc0wFGqGDtRFMbdtnXuXbXe3e+7x9aIoKR440l+4NjPMV5Mbc2jom8bCIczvNCPkjNKK5J7RQ+Dth8BOlV+rAjTZgx9OdE1XitsW8D4xBnyGLx9S6LmVu77fC6FrW4Ne6//jj20a1aoTCxXFS7KGUtqzKXzK6Jr4ULj+ViAnqDPYy7mZRZFfGGkp7GAgQl64Dmfqiv0SHDUGXAvbitynOQ7j0vQbomdha3MB3OXQH2GNwfCvO/D11diCQylpKZQEEkvGuXEkDTpBBgLCMKXns8ngnguQ0Z8HkCupyyCCx6Cp9DKDFQXjjkM3gYRMT8BwMmIPlU90Z8edzlC+GROm8sXGp7pXnEd9TzIf8fXOUVa8K3rWNB74AA+hl7icqf6jHgH7pkx551BWjfQKN34kNEgANsikgPxWGTyJ5THvOoe8FEeQd8RD1DeQ93HO2IeqF+u27WUeLkvnnBP2TP/lcRr8NxzEG/gvnsoC2IZ+lgYiG9pjD3JaPAkgCyPRTn3IppN/c2/8xf+fsx4+Axitf+IPg5/Pg1Ai6OGTtdfUMICso4qZAe/H33uCiwTL8xEiA/lhzqQjhXnkianbFKMb1x0q0z87MMCROuM4Ji2OnNQ57lVTI8j/Dk43lrb/pyz+4ML14cDsqUFoR0aND0JhCIWlEAmuh8YVFc3DIBfPjWQWNlJYvCQUOf3HtPXYRBoQo9+U0evJ58aKO4SrTRvX31XTERC5vKyZcVoec67wTJ2mAnyOlYyAC8DIu4PJwO72nzDtvpXbSk/tmouo36OFPojdXsWuvT+IZ0jN659uN+TsrU/SNpq4ZKE1KradvD8wwDtXFhYsMuXL9vZs2d9Vc3LdBzo4qun5P+DsoiEXhSueP/yqTX7hZ/6on3hsz9mJd8bKpir9zzQpBu3b3usiaompz/3Uz9lX/r85/2ZCy2+CqY/CUFJJmcXntTHovOGBOMbN28a0YI/9+qnPTDmiZUV8Zucr25g9w6r2IfLvnnvnv2jf/pP3VgxGA7sxfNn9e5POOMbSbh9ff8Na08e2kqp7G5WfryR0roVGXqYY8zkHSzdI9Wyq/Rja45atilFqMZRNBJ0efLa7rdtb/CBnaxIkFIZM3zQtxIICJB4dALxCdefS8DMqh4omgInA13BQ0Ho4H3oSwLM0baisHMvvj+4+o5lL10JbToC0L97L7CyiZU+At5MsExI+8EH9fT8UBD23XvA60pK+I+7PxOQJrrneVCHZAiQqM9M9WDPO+3yOAeMwWjyQRByLwcs7UzSgmf1OCC2TFcC4zBVsXJWY1jC9XPHOFD53cau9fceSsAKW09c4VBfEiAMV1qEYtKx6h/v4XWPC/0moNihPI/xOAAfrMiDHfcMELjHwY/wOEZg3uOAdzDuDvbuWnbhlLcjBu8XVtdRTIW7R0BzyZM8DjzWh95PS2mPaTeGmO9J5LQBJ5xICOonsra1uW1tKeZl8YK8hBFWu9hn3m0NbW3pnBT/VY9hMBir3VKuEi0J71K0suWCLa3XrJ/s2rdf+65dfeNNN9JdefmjHiwQpTad1mjAQ0RjorSw5Ht1UXhZFVcG1pJgPNj6wMd8qryMDU3CloQY4TCr+pUzUw8+iNcA+OWc92JtyQ0HHMvIkZYEQZxsvefCT271osdZyGhOoN8xRuCumZr0rdEbe0DCFHMuQQSFjo70AE6RKOWSViiJTjj3v7Vhze7AlW/iBoyaW1ZbXnfvAFy1WcUhf+rEsY2Mi4WlJT/qEb5U0Dgk1kxa451taM2dTRfeqCdGD4JEtkei52Hd+mp7SvVcPnnO0hnd09jLplgZa/m8iYKGog8r6O9vWocz9NMlN1hwAgWrcVkpcngmVFJjy5crHpfB569k1mNLJCRnZJV3UQo9vJExQJ4EicRdHiPHfqvnMSCSYzwPxlasVISPqhsQ/BjIfMH6GorNFnu4644HToJIap5NSNnHMDFFaWabAPNFtiS+nrHM/geaIyfWnuatLz5HHAXnUb4azdyPcg6n0lv8hld090WkuocirrTzwDuphHjluANX0HiLeIuPN3LSVwwr3T0pW5IDIxnPFS/RdZIAi3hEcN/HA4ZjlS4egiwmhHt6B/KkrhrvyjS84+Xoq9rqXinUz9OF+7QLuo/r7Y/gU6Ip6HCK14Fu0lbfGzxku0LsWRDkFZQG5+Ej8Sm1D2MetDA7DUVjKpXRd9E77vwZlGsJCeDG5wkvV/lojMVb7uBlg+aeDUQ/HFXoiniEmxg872OBvEOcDDdSVVb807e+qcyp6s6pHOOtG37kqu+nxnjgq5d4mWiMiGZ8m1jE62Y4IF2k2ExZROvsK0kU30D1p8xwaeypb/C09GMl2bqmz3qiba2JaDgjub+wpzEm2s0QIyumG5UzEg4m4BS613yWYE6JQP0+bjfNWi1fxWXlf/4iVgy8zumDtMQjwMDR6thQ78UB7fAc8DGnLPFKCMrsJPBc6oKci/GeC7mDtLrYRsDF9qmE8mbbgW/dRG/Q2C5vb1uHFXkxRvfIQ5mMFEMUfRY/eHbU48AVZPLRM4yluYnoQZ9sVWDFHhkHxRQDlAuYAla92b4wyuK5cjBnE0xQbNgNIBiUXC7XddTjgLqkB+pj5Bja+xRII98JH4PlpUNeBEcB/SKj/hmr/DgWQow/P3WJNKpjUjTIloAQA4EKBwhGHOGJPsLrQnUnjffNEYh1SPe4cFliajn9TovfDkrFQ/V0AwPlo29yzUC41pXTmKNfhpqzYjnT0eWuq9RJeFO9WYAaMJ7ncQAu+wO1V+NLec/Gpu5TbmZnzyaLS7MYDK1x3x5IdivaqhVSJcvoXnKCQVLzbyak8e+zeqgP/Z7Gtj45Npb5GH7zJNBbIQ8WMvXbPQ64p3GMwSIiJcet58ul3/4KWxWOwfkhOK5THgdxAfpv9jv+jL/HMP+bKh2k1X9UVshjz4wbDqLOiYEk+2L417vbGtxpW0qJ+alFR8t4VqCNI5Tox7XVCVaDU481Rg9AxDlp7wS3SY7Dg5l+yDrEwOvxICb6sE9WBK35YQB4hRGJYN2Nh4mUCPmamCdiSJT6OBzCYOZxzKd/5xMGpquvgfN7f/gHEiLbdubcWavUaj6ZxmnDZHiQP6/PDAdSER92b0tBvGqZ1I4V0iPLwUjn+/U5aHEevPuAOJ8IuppIdgYTW8qclrCGW10YjD9UUJl4GXifUrwbgKJ6gA9d7H88ceKEffKjH7UvfvbT9vGLp6xWZS+4GIUYuafz9w9f4PPy+fP2U5/7nP3iz/2c/fTnP2+12AULvKOoaqJmZWjCaogEOKz9TAyri4v22Y9/3P7Cl75kf/6nfsq3nuBmHIQqkfagpa8STiNhIIaBJog79+7Zbr1uH3nhBfsLP/Hj9tELZ91dd6p2jlNEIh9aISt6iRmo2jcmRgACCgzyCCil+pvz0yfWHO7YYNq3arJmHBXWztStM7kpmmhaUXnOaEFthPlJova9cIeY9TxIwWFy9RWN6F2oSNjz/939DWFCE9nR1V0vIca3xsvg+vuWvfzCsYYD0vjWCYSA4tx41X2EMlYpJBWJR0T4RLCQwOJGArXF66N6hK0Kh2NbxHUd1Xc9r3T14IQVniAYefyEWEhQm57bcMDEeG/b21lZe8EWy1ckuImnqR4fxnDASjj75nDX7fb6YjlS+lQM55hzBrl7SggHrFgGQ4EEIc+z7cJwcM+nddDiMYYD8NGTgq/6uXud4E/bcACQx2D/vmUXTwf+H4PeY9uFC4m41x8Ftf3DGg7aW3etu/tASjpizcQKCycsq3zAdU9CyqDfta7GBd5d8JailO5qpSYhJGvDzsRy6QWTGmxD/aXV3sxUtF/MuK7XGbWsulq1n/zMZ+3SmYvSGTjaUGlFO76PPxliADU7ffcagH33Wnu23RKOVZsiYb9oe7Zizca+NaRsS8/3dPnk2JXxnHgFRxOyHaCth7gxT3q4ui5Zb6KxIHqb1B9YevWS2qCeHqr/4Q+qC8e7cvwdK9asYoKnYWPTutC7FMlypez79fuaz5oka2+6MC/VWvXPW2GiMSo+1BuMrIEQ29wJ+46FK7YmYATPipfghl+p4cFR0tCYeEyFghS9mvDU7Y88MCPXJJm3xfVzfpRktnHLChq2jUnOKqoHruYYzLp7D2x3lyOfRS/iKbjed+tbmovFm0T77GtlJdRxXKy4MSCfkcCq8cspF/TrjvogLWUhPWhYXgpBXVN3w423I48FUZQwjDGnoX7JKw+UzUGnZaVswkq1Rc/Ht4o5nyMYYsXytHfQtpzS+FZIFF6IQGNiKv4/jdz1i6WyLVWU/+4d+85rrwuvSVtaXjbiYLhcoDpxbCZzB3v0feuhxg8KtLH4gSB7RLl10L0wtqWQYgSYARxal/PNbeWtcTUThEVboodUf1/KhfgB910uQNkTbkUP7nGAt9QMRHyqk8cugFfN5jTxbLbG6b7XP56bUTpUhgZmqLfoGTaAcXzSFm2qv6y84uMSRcsNQxixlIfLa5SlF3yhhbGr34x1xjIeEzPDgdBEnImkeC88h/HqpyjonSArHYDzOYwEmsMxGqF0ewDi3q4NNC8MNAYZGxjyZrzMP6LvjwGfW1Qe21JY+EJx4DhUcDTZvWlD8bYJR4diuABv4APX/jaBsfW+87xQBs+ThbxlOUlH+RBsedRpKDnGYLZxBD7meKMfmIf0x/ja6t+yxui6lZEdVEwWGjoCU7wRB9s2VtmTthQk5W+SNd0wIO7jBhAu5r1HLinLbAFSO/AC8a0I0KjSS4VQf2t+xMjAgqWeQVG+Jx/a0jXTDegX4V2DzedK8okDJuJlAK9hD7+0iaDY8kzfK9vb1mKMimdDXx/KcKB8MngTSZ11V3+lOc5w4HEPdBFccN5wwNaDtPKaYjjQuy7P6zpqOKCXvFzhxtv7FMg2G1KcxXMXJZfEtHcMoHukwY17S8X5YjTQeI0ABR6F2mMJqG3HGQ4ymuOoF4o4z4/T29xwQJ+q770NajtbAqaZcKTmfD051QIDhBik4+QAkJU1jkUTQ8lJvl1k9l74jD1S2OLJNjBOgpiXMYCMeLQGdzCWzEGu1dYzzZu1BZdhAUl3VrE1q05Paa4VvbLVCUM2hnDnW6qT6hjXM+Y1seHAT4WBbx/Hbw9BwBm8mqHmhgPykSzF/BCRkoPzMfLmnh7MDAcgnr958HvHdMiTgMxDAaFU/+6fB99jmP/Nt/nf7jLUC8LCUQtWXC+Ru5UTy7aSPO/75nn/aBkxcA7/SH/diYQL/c0frcfAxmjglsVjwAkDglCZGovW5gz96ciGo56EsCBoJwlGg/B7iOieDtSnp4uVduqXwbKuMhwfKnMkJQIPhkMC6WOAowqpG9CT4kUwQp8U5kFt8AFFWzW5jiW84ByH4YCujnFI+3pTKWT660y7EsQ0Ieq+M5oIx3FaFxwQRnSBwbX1E3b5xRd9FWNrd9dKUmQ7CfKiXgMph1iMQx6gK84Hy+y11ju2PXjfVvJZ3/c+U7YjoC+6WL31N1B6HsUMLwbKgT7iegK0zWHunuRKtTNpy+lL7rlSSBYO0cXzQnvSdrxx/Bnlpefy8nbynwshgVnDSPyCmejCOl9bWLDF1TWzUlrzUhDsJ5rwcH+N083e04WyzDtnpPRz8d2fRflTTl8CetejmHes190TXsWMhLm8mO66hL/zp055YEQ3GkTI9gjeaoOfJS36ixWXoYRpy03tM5/4hP3cn/1J++t/4Rft1Y98RIK2HsK4NCl3p+wPFUNUdnEfIOCgtGIBjr0OGEtxd7Bvih/syiH2AYJDc/DAbjXesX561xZKGuuaxHybAu9ELxKJFl6BkgzTn+9zgN+s5DDJIzzMChQ4DfKTuonXJNVfBK+Zh5nhQIDrZf/BXd+y4Ks/4PgIuOGASXvecCAgC4wEvuVhptxrsm+33EgQC1R+RJWUbN7nHnX0ekZwnOEAYvPjHp/HcABe1B4gGeNF9Rk+uO2Glr1K3vL501bJhGMAP4zhgFNlehzZp3wLCxxdV7J8bUUTbE+KelXPK15PD9oH78RQwEqelJZwHCNlhbYfZzgAeBd8PNVwoDZxJB2uuXF/YqAZYUyIYhPMaEf4fC7DAQFcG9uWLS+pHZERJoIYFz9MwwHuynvX37De7kMPjEggvaFojv3CxUrVAxlyHB/tERX4O0TfjwWMiSTbTlO8v59W2wtS8zU2pKSahKc82wzKEqShOvGMGx+8b7du3JOCKYVJg5OVYRSfvoT2YafpCrSvIOr1XkN4YaVfwk1v576e1605Shv7f1n5bg/U18JtISO8qr/VoTaS4C9xy4aaXzrNfe+PVFEK6cKaG2QyO+9Za6qyWf0eaIxLYeknxD/Uz+Nu3QNADjCECgcFCcl4bXGMG21NSoDqYQzHwCDlivIGCSniSc21rDYKNUXcwDXmUbpQrFmdZ1We+EQeU0C0msnnLCfFGXf+8sKyFO6SjaUM0c0oP4gHHG3YnWoOlaI53rlle/eu2VhtYsWWLRT9gXgHQTTFM6BtoseTTyEp2UH1EmUbJx3k9ZtgghPx3L76g4CJKRRxMVNWMxlTKJ2DnTtWb7ZFGxi7Nfew5UllFzQMCYTX1rtDgjCpL6qaE7Kjpu1oLm62RI+iB9rIXI6K0hHvICZERvPEbGUf2hZdj3sNSSXM7VnNIWGPdtV2bXW5YgWNL94njoIfkd0Xb/KVaaVX3m40QJFG1vA4TcqTvAXIPYMJlDfWfDmxLDya3HxMHYwfB+XjRgzGAIq8gC00xDKgj/uiJc4wR3HsiT5SbN0QrjyfqLwYULy8w8gLadk7UZ/uYcHZFhOXFVMaBy3N56zOepuUjqQI0JOMlB5OusDoU2TBCiUYXCof1Qe+5VuwMhOXw3ivL4WXgMtCqCvQGQwAXrbyVH+mlSfGAGiebR8owEeN2PvDui9wIikiD2TUbo+DoPrBp+CvTIiD3p57juGRMMSgwwhTe+BDXCi4yInMKy3hjU+87+K95MMESqjanBPP0sVYsp0bUsLElxm38DgWIFQ2xxbutzZdFkOGhR7SOQx0qo8uPDmIHQISBq26jzOOQ4RhTJR+s3/Xvrf/DcnSG6L9PculhNNx1ybNpnAcDAKHr64lCqhWq5ITljWelsQDpXQVVUe2goJXjZVjL/EteHp8IUWibPOM7QIsehBTDR6VYHuPlGGPgyAAL4d0IWhGbUpqXmHeHGmMsgoe3O31vu6j0HrgPuhN30s7u244mIj/YSRw93UYJ9lprKJ0Ps1wgERQ0Hvss+dUAmjoWI8DVTulPCdHPQ5UP2QtlGnGqLvRI/foeyxH85wjOZFVXJmN7s8D5ca6gJ/YIXpjXA04/vWY9DFQVwIM4nHgOAR0z7d1ROCeqbo8MKKezeMd+d9PU8AbIq2xiBwp/BzqG0C/kxiDke10UadsX2NQMlGvUg46ZVxP0ioPTjeBz/q4nAFjQ881h42h47jOMehZ0A9DHzCW/CQIAXSApwmeGH7yiPJ22TwC5OvC1pZNpB+NNb9QJzy195SPDVfEZ9ckV4ueJ+Jp4s890Q1HeKInTjRG548xD/0Bj1Ldn8Fw0FeeHel36FxqmeXgPW44EB3AR0QTZBWj4pDhQDSb+k//i78wdxzjAdARj3RGDPH9ONejoPv+hM8ojZd5JP38b9449JxBOGBlACZ8gOx5YB9fclS1hdQpy4qJHc1/Hr7Z/I41xk270fvAg9/V0kGQg+hme2seCxAGxKlvut5of9/2Bzu23bxjrUHdVsrnxCwl/B0lqqeAhrq9371u13s3bXckYXBUt5PZE/6MprCfE6tcsAAFYnwS3B8+tDe7bzkD+KB/y05k1g4prw5qp6++YuGTYDqqb2niCcqFn9GsZ7Rjd7xnN/o3xTCn9k7vPTubCUH6nFlEWYFvLr9PH4lxbe9tSWhp28rqCdurN+31N96w9TMn7Vvj111R/2Bw088/zmOZ1u+YWUHAPU2q/cm+ZdNdPY/oIS4sAoLnvdvdlMCVsXv9uuX0mZsbIFBmfyhhREJqlmAxETgrjsoKMHUh4+3ulvCxZO/0r3u9SqlHV8OfFb7bftP7kH7AwryYDsod7WSvswtSwpVf1IVPmBqX409X9Pvq+I5tW93prJXoicaEfwwpUdp4a8js8zEX9HNrdM/eHtywnmaTjdZtO2EVdZWYjhP08XQf9y1KnAtojC/dfzjctHf779mJhRVrVOv2ifVXrIwyh0FhKoam+mxsfyDhpi1BHGVsjlcIB5M9Vp+ymvhyohMxa91zYVq5s0rJBT2xyjhVfVNjCbUShnIFYhswySGgBcBooFr6O7jqH8srKJdJSQpzjLcYyIf3qZdvd9BzNxzwTgRes+g3CvBQwoRHvCZ44VxeMRxnOPAyQDV1ZNUjnsiVDmOCexdAC55OI04CO5Gbw4kbB3UBntdwkFR5KQmxtEPSmRsOEsIldUxImaHcBBOd40nt27jH3GG9xVNWyp2yclrKver13IYDjedsZdkVNBS24tJJKy6ftGyx4sG4WOHHeICQzPF6KP4Idi7YSnj+YRoO4jL0JSjwEU65xxYe3HW5F/cz+HwewwGCg6dXOo4QnFfyfxSGAwIF4kGEoNPZFq8RvfTqe04vHJs4kuDRlOCN4JKWMJ0v5iUYCLf6G0iIQYEk0OFkoPE3wZ2+KMVYY1LCyURjOCfa46jAmzfet/euvmfbW/t2eqFmeQwECFYahxyPiDdFl2CdGge4+rPa7cfPqa0d0Rk4YV9+trLk2xc4gWCgSUDinvdJRzy6zXiS4MKKeWeIMGRWEn3myos2kdLCfDTYue2KtzrDTx+APjqq+0jyAa7TbMnIl1S/QtENFKx4kxacYeDo6VW2A2RH0Ir4jepHcDifHtTH3f7YZYBCWs9Ec7jgo8yhMBLxPqeEHpwYoYr7mnPw9CDAYHY68LyJeYARZZQqSFmUMNvdt0xnU7wJfp5THcSj9J38OPmihQeO5oOs+pYo8VmUHilkvhothZQ4MwRZhEWzPz4joZHYI+6JoLI4LnLafKA0Sc2dSfdUIDAkY8a9XNQPHtxOV4WtJsJFq77vK6NqhLXbHdvd3bGe6sG445QNDHrKTXWGH2AkEl8UDdqwq7sJe6N71bYTLdHHVLjcskpuWfxeSrTQyFGJnGyRVvsIWInSG+YQMRN4zKjj0517Diiva70bdnfwwHaHe7Y53rFTxhyiUlCueYchR+PhbXwSrJD24BUgcOVOdI+x4nZqaN9qvyahe2x3+w9sPbMeDAf67enj8csnAjHbBpAZuGJgflZ+m5J7vt16zRYyC/ZG63VbTy2rr8UDhD/q73OE5sJke9NSwle6uq4xAW04l9fgVDsxlqjP24mu5LF3fDHhu9037eXyi2F8aJz66j31UZ4I5WnkIV3cwouKgIQ+3zPuo/r/+53fFv0kJffcs1Iao1PIg/cwOsCPfPuNysaAybYA+Cg8f9CWEtxr+9aGnsbBd5rfxRxk39r7tuXU37VU1WVb+nKIAUC0p5w1N6gM5E/qIrxhMPG5ivGgfsZz5nvdd22v98Ae1q95vy0WV7w9LMLAQzHMuXFRePIYBxpD+13JN+2r4hm3NdlsWHHUtey46wHvXBGSYukGGOb02aX3EzUbab7KJMrCm+qgeilj4ZFr4LzWZZrHXD6/SPZ1nq3vfhyjAN7IEY1uMITmdA9jAp5IHE0Jf9Bo0HNPHoA+1/uuVOoZpyfEi5B851Q4jnx1lVi/SzuS5UrFsIdeZRDQcCA5B5kGSkRZxgPhSYaDDPgcTYxIVknxBBZZjjUc8I7uT+cNB+rctMpAvkIpD3IW/Azaph7Ruyodd373NqCuRwCay6n/84mc+K3y74hvaL4Zlgo2ir0XHwO00bchsFhBPVRPcOuVA3xcC9f6BE/Or+aAfvOTDZR+jCKush5nOCCmhB8lqXKoUU7zBUdR+jaFCLcOGCEESXjwEfmRerBlwxdFo/IeAd2CbtnqMhJevV2qTr1FgN2JqcddLuV9H/MREBwzvbVjgyXNdZFxDWP2Xkf92l+2anpJc7P6R/MB1X17cNs2R7u2N92XZtCc0xXVPr3rhgNuPMVwAK3f6t+x98SD6+OGbYy37VzhtMsang8yDzShzOLqzhsOPEDif/pf/Hw4jpGOm0P+sUYDv3fM/Tj3CPgVCvGhFr77Pf/fv8cQPzsE6gC2KXhSVsy8I0K58587Ekw2OgNbyZ61Aoh6AhDRfyFVcwa5kK5p0s96HgzyxxkNQllqgZ4jhMXJ0uIeFQkuxUnGqsV1KxeWAzP9EJCWMFGVcL6oiWohXZ0prr7XtyuhCmFCE1WEPIdjcSbAHsn7KKzlVNkqSQmkIqpDoEYwMEOkXBF2Y0cMSJPLVEqmzxwaKGqLyMbyUi5x3y8li1ZVfs5o4naqDtTDL90LSmrKNne2bVuC6craCastLvlqB66enXrHTgpXS/lFtbWqfCJCjADDwcPuQ9vt37RiBq+E8CwaCocgqwmprMmZz6JPUAdtZKDWmwNrd4cSQDVQde+47qU/We3oDlO2nDpnp3KnbTUjIQGh6UMCfRnTV1Wf4I9mgDIXoPzSjfmLh1wwrLkLwbFWXBX+S1YSrRYLCz7puqHgyOVudcfk4Zfuo3BXhPOl7IpVkxI4JAu614nqC2Okz48Dp2nVmT2mvrdKfUb/Q2NLmUV9lkS7UmqYajRpsX+QVc/Oxm3VS0L1AswrQn7cXiyv7bY1RFN77aHlJZRnOCpNj7yzuPQff0SWzqifCBrEyjlCFGOSP6zA6AdhstdLuK7xLm32zA7ADRLQPIoNDHoOvEi1MeyLVTkSROKxjLJ9aPwoH+IXTHa3LbW8EowMR+D/R9t/BVuaZQd62LrHm+tvelO2LbqBBhree8yAYFCM4JNCUlAY6kGimXe9KKB3RijEICUqOA9kcEgNRyCHME3YMcDAdzfaVXdVdfmq9JnX3+Odvm/959w891ZmVXVjuG/+ec75//1vs/bay+2113664QD6cc5w4Bi4J7Oyupl9y3xmVbihrWmsmbdlkb4Tw4EnSqj4ZjBSC5bWoQgolOUq4AAaALzOGg7uxpg6t6/8SGw2n4EWFPPhu/I4QEHr7d2LwfFBMnqVNBXI4eH9qKIYagR4v+HA33pZKQgjXMzH8iMbDob96D9466zhAFi6cupqba6YzZNl5qr2ue0LwvM7MRz4rvUanC7PUVeQnadcJVeIpO4zdZi4/50aDoSBoKyjjOuSvHCF7zP+za0rKNzrGQhvb28/jk9OmG7jaIOLKpY9V+zAg15vEEPaZdyBTWB0ZedmrAODYXiSTZ9hYj4zl/fu3ooB8/X5j38mrl0kD0LhKkq6wtUA4dV99J4skOMFnvQRkl0d1/togPKs8rSO8lSZUh9KjicZuKpWqrWjBlpTDcIxfJg6qtStotw25gH4WXWFZcQ4NDfSvX529CDcytBzNVmFBNqtEUJjhMEnnT/VdOkHjihnDGwKT/vHJ9FjzhhAsNFejeZgN49sHFKXRodhr5NbGjx1ot1EMUFpUhFX8W22PWmB8afdKlx6p6mcS4Paq2u5bcJ8o5P9VI7cGsJAxog+aTRzq8PK4S0UCz2I9RybyAAA//RJREFUNhmbzVx9NUK2ir2rsekp0WyFkVzkrwYUpGU0H7gxlzPYGOOtQUTe1mHs3DaQXhUopJPjh+mt4Yq/CrZzxi2HnjDRbKiwufLbiD7Cr0oCCJV44KkbequIO8LXWAoSnxm0Xtf9PJte9y9pB+Nne0soCnogrTUuxergJJooe1P4uW7tGiD+5stfi3a9kqdIJM0R3aWfXvB3T4xwr3zOV8ZwDZnCBRyvVeQMgJz8ShhmfuiRioL9d+uB/bUucViZbWUCXIeHKEwG4tyOC/Aky2wp9wj7U8MBZS4S34uYDMDCy0YWDU2l3hgELXjlFmW1bB9XGVrm/KzkYga451yUvg2PGHfG07hWlKCx2/dtl7jvYlaz3EzZbqu6ETvw3xLvVZljjrtuxyu8o1CeSjbtcIxU9KQ/xhHIdjKuKqy1UiMu1nZiDZ67hnyhvLGcfN/2abhIJd0LGqX3Q8ZgkF4oQ8ivGa/WEAVwOIuNCeMPzAF1KtUeIyjohEn+b5/q0CBoZ54UA047Z3NLhv3k/ibw2mSOb0zLaYhMI38qMvZJgxvl8zn0NAX4/b3u7dib3EV+Bg+a0APl/Dn/KrYb+B34nLlQ3oDXI3G5otG7x/xwqxB4GNDf/nHGB5rRt9xucO6a6kXQPYZWHuWCiB4WTJVME2DtXNDg7adSiyceyLec7yvSzn6PuZ1mT3ASvPST/knjDZQ4Av4GFfZEBT0VZt2T9GDxhAp5a2E4gBYz3sLZGAQjaS04qbFAvefDDAfKukP68s7RGDgjF7od1PaRxT305tNokIYEfyMfLgwHehtUqEadikFJelMohJTB94XhQN5tNsuTB57nW8plzSk6yUPm6wn43KV+6Nbw4hrjMc/0hJQyGGOgt4NeANKrxSkKi5S6CbBUprX/gmWRCgMBfUDWs28Lt//3GQ4SHoyM4z43HLgdoHkC/9C4AS4Jp9O8Gg4YV+U54bCc5DTGhZgCw7MnLRQp5xztd0tEGjvmMuFwNIm7x8wj/jYYBg0Py9sUbF8NebAyHMRoa0cXsOzDeFKN2uC52C5fiQY0okp/y9AL51+1wvyClix0jNVKIfMU4+fc54eLTtAfhIaCvj0h5ZzkT1q5U9lGL4BuVpnf0PkVEEnjbW45orwFmE4NB/N0ajgQgAl6Pt+XTu894VmiuB+PC80KuJYrKr7OOzd/5+xzJqD1cE2MvO1AuBd6DuzHiOFELr7BomITpW+jcjktnB+UVlGYGvy1Zk0mD0gpcTiPcEtp0RYpqPmYh/P7U4SPYdRHEIL2VQSp795o4ABqNV6Haa6qIM6NBlQIDB6lgJbuvCBG0WkG1e+kZdgtUh2GL1I1YDAaDpaVntN+qiAlcvkJkUSoz/1sQHNRokiioUWDgVsUNBqo6C8jj31OIwK//a4CkitPTNQrV6/HBpNBt8+tnZ3Y292L3/0nvxOffPbj8dxFlBEFmKVk2/y7138n7vZe0Us/6k8ZT5XFFgSzQt8aTIxlo4HJ47WOOxJ/yoXqGEjqSbAyOXk2y9fjcuW5uFa7DmN+rBR9N2kxhuvVNm3UaMCEhtjn+MGsT5Pt8RJ+80sYCr/F5bGV7dp6tBsInDAY4VPSLdUxeMIlIzhzWe78ewNCsF7bZDybEAvKUCFBYLZdiSNz1Hh/cmwtHyKPgOqRjnUEoXUEvQYCoAav3JcHIx4PPWqpE7tvvhS9OIrhDoSoVWGsl5iC7aG+0a1bsbsCAac9rlQ16gpcRR73kznGGbjQi3eS8TOgKVRQn88LjCmy5Pii/HpUogLHGWuySRwdgvMK9vP4Cqd4vPju+x0Ue74vDALOz2XcyTHi5/C9d6N66UqeGf2+pJcUeJfBEU/r4JN2v9/jYGE4QBmeC1k5vyE2umVaxnna8p16HOSWivl8S2OkArWCA/AszqRm3i8bDu7djVvj42hd+N7Yalw9pSHfjeFAZfL4zuvQ8l4017fi8NYbud9VBUBXdFemn2Q4UFkuPA5o5xyGH9Vw4GrdcO9O1DYvh8eQmTSWWIfvFnsEi5TBshCE3apwJgHP78xwgIAz7MSIOeLxZ8swUsA0kFsy96X7mXj2nRoOevRNw4tB9PSucOtHZe0i/b0UNY0GKNf37t1h2iBo8zdkjD12z8B6frbAqVazFvVaJa5euZrHLXqiCxIrQh2KOArBAGG8ihKdezaHJ/Hip16gkxsx4nkF5UpvhmMUWJUQI2nbR49rrIPHbdpjv1zpV3lubV6AdtxHaAfPgc16G6UCnlrf2EZBg86De401+9KP0eHD6EG/xysGH9RoXSgn7Z3rqaBM996JxuGbsTduwQlLKMcI2pNZKs6e4KCnxFSBib6XJz0HPg57o+gPEBpL0zzRIOprMXrwbVDdQIQoO2ut2FhtxNr2pYy9oEdABcXeLQlVFJgRtLfL+xqF9HAwqGIT5T+FcRUyhLs6cBju3y1wEbqoQNza2IkBtPL4GKXm/isx3n8vKpv2A5jZdlSK1QZ0nnzlOjQLXjQ+fhQ96MEU2q9iUZt2o9MbRmcEzWOe9g8fZeBEg1uKS3snCIjQ3fXyMI10Ghpb0DdhY9talWlsbaxFU48PhOVjzwaHtoyPjQcxigvwabc9pAcV5aXRRdraR/7i/TwCkQtRPetp89msbked9pWaF2NGvzR0RHMr6fCDR7u5YNBcoV2MgR4WYAcXZarkSrvnQm1TGQX5QhmjjWyWDKB/wJhB+3g3lToKlT+kYdhSwEVd6EfSLsrKoJDkX+3txdrGJ6JFmZY14x04alGXLcs5/3gOp9ySWxP4XBKu9TioUe5GHdpEv9YRzsv8dn9xegjIC+fz0HgQJfC6RPkrq5fgcyph9Ne6xtBit7dUwK3qGop+K3YayIkaB3iuEUT8LLXWKLeaspbtldIagDQDF7bWAcUkhsd7ucXFfuwAcw0RyrJ6ki7zpqcm8mjcOjUkcLnNYat1ETqwFRdWr6XLs6eyjKDxo0NP7QC+wjZbVKTkS+CHJ4alF8LR3QwIrjG2VduO1RqKTH0n6sgrJWjhtLsLRgMb6tMG4faK/cHd+Oq9P2Ju70WzOY61ZpW5U3hJLC+EnAoD55JyeB86M9WQpfEFOjyDn0hb5DErbfBSw5yG8eVLfsc1QhYcwmdzO0IfeeXIrQhj6A3yIp8q5KORXgvTGDL/8nhFcK3wJEAPODmOPm1T8rAt3tNjYQyfNcA0VJ5PeqpRQvkamjtBWFGZnlD26v5+Gg5sg7zYmADjKnCmjFzIA+E/bKtC1tl1G0U5jg7Lsb5Wirpt4dlMSywp5Y+F4QD5KU8hIVVoo9sQXIVPOYfy09OAd5XJC+WT324HYVxSnpjz/0XyecV4OAfM66pxUsDcYwMQQpMutHIr65N0qjQCajSg37NmA3jTPvt9Pi/8ShnKNkLaT1Ohj4FJvKcBJBfL7N98LJbrTA8MDbzgUm4PoM0aDur9QZxsrJ/Br/SAsMzc5sLcJO9yUsE35oIeGrlV6gnJulyENbZBQasiTjrj6J7QBvhHnfZUofW5PWKe9FJp7u3FDHwYr6Lj8WxAXfe7k1jt3Ix15pE0W6MlEzJgkmlcXUPmlmZqNFgYOQoDEGPJ95XeLrgOPYVO2m/A88TkouYmuuI69GnDUwBJaThwTKroyNa9NPSnup//NHaeGg5MdPBJg16kp903WVoBsEXy19lBECkX987npWyFZSbXyv5eIUStQaAkIqQntSmjl05A2skmjArGBZZpDPigSwT76EmklkHlt6INIn0HwZ1JXvZsXPdwnZtYf+cEATMqZoKJAdXdMJnnHASSLX8Ug3gWjk9PvqMmTX9ERGBhX4YIIXsP78ZhR3fLSRIVEUTG+r4JxG8NGX7m93meJD6OE8+OUby+/tI3YvsSAuLWdt7X5dMI3x//+MfzU6Ezo6pDlFL14x8kJLq5R/EwNmpM8LTCzis+n56AC4vkowGCJ2+jB67EEYLVagsBL0F1tkCJ9QlC8LuuFsVGbNUvnCpJ302yeCdaQXyF0xyGWe/Zuk1peAFmBfEmr5/kXcA338vvEBsIVqEgkQemv3j2OA+Xzyxv6fJeEjI+M68A4nJPm3tGke4LQeaD+p3vQ/RkzOIm9acbr/fzeTm6+/fi4bf+MpnD5o0XY3bleuzVwVG9DkqOMsRZeJB9Bnxc/SvdexRrlzeiC95VYegKXtlE8yxd9sFVfst21SG9B7j/vuR98C8Hgb5nYcuJe5YRuUcS4WL+3P8X8Jt1eUbfcn9pYlEB2+WkQXN0905UUboUUt6XoENp7VbIdF6QLEe4L5T7U08F8mlMKKPQZX7zkYw9kNsM8v7Zsfkgw4F0M4Uw/ywbeupWhVPDAUzZy8jduUJBPbp/AvwCXrzTf/sW7UagvPr90UZwXtT/HRsOoDEj6jp47zWUeYQ75zyCchNFKQV0lEpdxt9nOGBeunpjvcueVh/VcKAC1+/uRX3rGvUVMMp2ovicbScwo8zv1HCg4OMztyQsw8J7GhRqm1fO3E9FAqXYFS7rP5Po69MNB8wbDQcIsgYAtI8aQLp796KLAtl9eCcevPKljCFhzIoySnBiGnPEo9oODg5ydVzhw7gnOzsXEGhHcZhbGqCPnqoAL1PxfvDwYezv7aIQeorGKoJyNwYzhHOEWgXp915/Kf7iX/9ZvPT1t2P74o24wbzdqBWnx6xtbKOYIvhAI7ar4C2fKv/9/jDWqvBclJJH6PD93knURlxrF9Jo4epzH4V/gDDu+AymKM61NfC+k94HUxTXtQvXorUyLIIIIjiVtp5BcG9Fff81lBTmZ2ubclGkoTG19QsoU5M43ntQ8ABXSGdjlL9ZGEROj4LGCnwbPCmh6FUHByjcCGQoTw92d6O3f7+YV3XqYbwbowOgOY7+cIKSjTBLe9yf3dkFv/itsD1OPC3waYwg5xGVVYQvPQXbwOTopBfdqEV1+5lY9cSY+y8hzFbTEICsnQqHODPWiwI4qZBVZsNcsTzouFqFkA9+nEDX3E6h8t1gXKbw8TZKkqvJe+QbHu3mMY0rbWQS8K3ZasbFy1fzBAu3I+4+up9H7sqbuozLZGqUcJQmCGl7bTMFdJ9nYEjnBzjuEZEzDQnQdxX4AcqkXivJ16hDr4RxdTUmj95M/lRpb8eVq1eTp738zW/kilt7TfoB70qxS3pKQfBcy8x6kh8plzGnyDRBKdZ4IO0Qb8TnIvHJXPGkB9usQcKkV4TxIcoIy+P23G2Xy+1vM3kcfc+tcNA4vQH8rmwjb9SDIgMRpoCs3MN9aR1t8QQNA7h6P/NyzzmcODXn675X4fnK8f2MV6FHiV53Hrfs0YmzE+Y18Cvqpr28p5Emt9OgYJT1SoD+1JHxclHGMqnTlXlhUyj7xfGqVeOGILf1wdEBc38EfgkPZYNcHVam47d1nOdXT0oFv1NGKOrRoK8BzOBrJeRadJ2YHt1P75MRMrawkadYPi+gWCD3rl1O+I4fvJbzt1BWaLuyAnTbY/w8Bnm4fzvuju/FvcErvHo31pALSuVZNKAtBc9/enuTX6esSh/lJ53j6O2e5MJdh0ZWjEeyjp6AXOkiYxoe6MvpYgrjqbwwhA50gbdHq+pE433jOEzgQ4MhSrj9gM45n8XxQX6Hz/OZF8/dW+42WT2hdWzXqGB+L3nvyHKQYD3FxnvGdcmTFcDrofyH/OuHR3HQrqfhQP5soEKPS/Q0MWMcaKT6UMMBE6BKWasb9XhziLxVL0fblRRwR9nKlIoz7xjIL2Vs2pXbWYQl/ZiAuwu5s9Foxc7qhdhu7USr1o6q8w7+ERo0fJ/86V3BJe67XaoNP6oHY4x8XakC0zptQ/GOHnoWr6ubndfZpkPKBJYZzDDH/OzzTL4D/IXVSB66hBu2w3lY1fhAu/NECe7r4XFer8utDgatdZGIMixFw4FbQ/rtx/xcrG4Ad70g3TpxVtZi7tPfqt4rzGE9Dpbbs5w0HOhJ54kkiXO0x63SLQ1jpZMYlxjrJjzctiyKAD9K9x/F8Oq1IngjD6RtXQC4XbkZdRT/pEvinPhgXDLKTn2AtBg/k+OSz4QIdFvjuPzYMr0LBwqoyfuuMjij8ac4Gp6ETKAMtth2b1uT1ikT52/pBrC0Xf/BP/yV33DA3qec5+/F9RGTNc1TAaSzgC6GECQCEH2Q3rM/S0waXWqnCPQiRhKA+Upb7m07k7QuORUQ7Bich91jhJJR7FSvIDzIaP4NJBGAS4am1VumWhAwkF5rDvdLMGhXQD5Q4fpuEmU78CsIsxmFuPJYcM40B0dxB2Ty2TkYn0023rG1P/SLOxMIrnAfMiHeeOUb8d//7u/HP/vnfxIvffvbEI1yXEfpXyi0y+Pn9wI5mdsg/SME03fu3MlPiXQdRuG51fcfPojL167nFoUk4LwjM2wjuD3afRR/8Rd/lorihQuXoDO9OBjuITR24s2jb8XLh38dazBeI1o/tVvvw4nHSVdOPQ4abpSlpb0BfeWbgrJM/mxynM3Vju3azVhDSfpODAeWZpFpsaWx9jOFCv9s/OKaJ+8tYHg6Cc9c1M3n+y/ywtxVrlKgkEHn/Sz09Hp/eWZ4TGCyjd4Al9MiDQHKIxch5qVSYZXNtPg8k3gXgaE4lQEGhBB9mshu2Xm02qWbKFTM3eEo1kvrsJb12B8ewygGzE/6B8AVWjvjcjT27kRlYxUmWoGxpjksGpUntyEttTIMiaiK7jwtaNYp7VIQOToqrMwqw/OUPbf/MhTLcY+/AlA+s/3FeIBAFMbvuQDyJHxQ2Z7sPYrSOvhiX8+1VVJtcENpxiLooMXqGp20Q/gDwwWTyrfN6715fWk4QBD5IMNBdX0zmUL+UbT0U08GFVDvWX8eM7lsOGCspzC5Cu32uUYQA3XZHl7Je7333kEJuBlbVz8XNV3W5v37rmIceHa3gjnCSWP9Evxsh3sblPWQOp62VYF2S/+o1xVt4ZdlfkTDQd+VX/pd37xKP2GgpMeGA+qYt9O4HXmUI/PgfUcliqdPMBxIR4eHd7kHY1WJWBqbNBx0D95vOOBdgzBCdBN+ZxLlPc1woKA8pn3ihXsOF7gxOjmMo1uvZ/u3nvueou+0c8KcPPbsdeBnPIMBOKi319XLl/K8f+lU7+BhTA1YeP+9OL717XRR7x88yoj7wdy2vt5xN7rM32lplLERquDK3v5+dOnbx599MV587pNRRdkxxkEfhbXPfJLuj5nXq5TTOdyNg90HCHflNCqs9A9TsMsTh1CKm1wVlBP5eAUc8aQCjfqGpRNX5Kur4PZqTYV1FkOkqclKFfiiLMGDKwi5te1rYVDB6uARQp/CMfgOfuQ2AOA0RSl0u0aPNhpjRYOCzyYIYyrEXRrf3r6ac2Ow+2709DSCBtZBDQMiKsCJT249GBztRR0hWmXcdtRRho0xUQZe6UkCrE8QUjvdfnj2drfvSQ0d4IqS1+sUK5Ez2ugxmPDA2d5b0AD6CgzQ+YHVQ+rsJv1U8eqg2A+Aa11hDUFU3PW4QI+XrLXXU2HROJH0CflgBHFxC4Wh3tZBO8/mr4PntbpzGgEbhVfjxGjEPFNgpFwj3m9dvJoLFEMVIcZOGFaS74KvMyiIdTA3Z9CAXNGTQNDuXBmlz0k/3R7a24O4AT/kFU/fcMz29g9SrhMebvWQ/5jSiK1S0T+i/QjjwDkD8vEp3c06KCu3Z8y9/6TtXrbJveeVwX5MdNGlrKRNykyjXuEdATy8V1xkoS6fu+0p3e29T7sVlDOeE3+pOHsvX+C+jRFfpaPeS75FOdxbBKZUeUrjvAry4W2+o+zpaYQyU8ThAc7CclbEO5AeKFO5BSd5v3WipCX9YH5oNLA8t6bkM+slFe2VN2lErdG91aSffjrPBxqdPLVA2gP+C0jpqQbGPC4R3F8Ytj4w0b+EszCkvrFBMsvMpVorvW+if5w4m7BIhcRP8jJHJvX1mHQZkxNkY1J64iRPH8Wj0WGstMux2/06ee6g8PaiBeyrwiQHH7g+7WLeZKBIlPIZ81CDtyvo9fW1qK6tRgf8sLk15uZikWQBN5P9GQKHnvgPHrhSP4KvjKENYz5V7PUq6KFDeELGCHgO9QCg3RpYPcJWo0J6HcA3J1zKDuLgkPI1Jmhc8MoguzxHQyAvv7kHAU4leMgYuA3X2AKtbi8OG7UYrDCfKLeGvNr3O3wgjQW0X+OA+/Ady4zgT1o2HDB1osnPco3fg7KiRrTKBqgtxs60bDjwPfHH4+otJ70x54YD6e1meztah5WYPkRmOUaZpdnVtTYylAYN8vOO7XIrWAt8aKDYrhyWoz2Gnp0A1y60jrJz7jZW6C/wSvwrFnvyAg4lYMfESS8A2/Sk5ClveQoC82uxLcAtVSrh2Q5kdmMJKOctnp/3NhBuzlUalF6kwqQGf2pCo0/ol94mhUws3+Qir/Lr1LynqaATylfWl54L8/rOJ2XKinIVZRbeDW7/mlF2Cb5bjzID1O+DW3A4vZ8TV2mjcRMalD3e2sqyR8CrOyzFxvSTsbFyEZpA/TNjMqjMrzEflUmV4wucKMakwHnHV10EQp80G0aR87OUfIHP03xLF2UF7Tk1GjinJ9QnTFwQ5775zuiC/FOXSoPGf/Cf/PIZj4PHafl7kc48JlnWE9P8QVZWfMkPCbX/ut1xPLjfgYn3UC5AFm4qZBuRPSA8Z1cVi29J2LjSmMBlidXZWmyVno+18lYS7O82FYhnuSKciMik457zN4mqQqsrtCsQKQQgXbYS0P8mk/VmPTAA3S0RTJ9Ux7z7CbOEasJ23v7zV2YuJpZ/0uppmpMhWEz4L/zhH8Tv/Is/idfeeTfuPXqUxpgf/uxnowmDE2FOx49UTLYCgTQY/OYf/mH8d7/7u/EnX/wiwk4/LiGkGuDp0uXLcfHKFYTLuXImgtIPrVs1xnZjYyPPv7796Hbc2X8z7o5fj0E8jFr5OJrVcayS53zdZ5J9ekIq8KMwEKS7n6tqHt1H9Xpw8ZOUA3p6CY+V2XqsV65Fu+xqwlPqXEpm8UqDgZNrafKePsx88wnKtQy7xWfmzxEsrsflnL+K+05qV1eKvZHiuu89GRaLdKYcf3sBp2QsfBfd3R9s8bky6pcnpHzPseQ9996mUOVv2037UjBqqxStRHf/PorNt2PagcMhBKO6ZgCwMd/oRApJVcfHvQidYwRxlCYFLhhs2nvoUwqYSylXDyD+cBGIYqGMF3M2c+dnJu6vDGDfGg18Z5GyA178p1ACnrsym/m9Ley9eE8hQINBKq1PSuLZocHpGAu9opbrIQkPjzmU0WlEcZYewjh2uyME+mpUUCbcGpDCt2PLWE48yigV/KKs84aDRfP9puFApldbRylb/AGCab+XfVpsg7B9TzMcZLvsBwJOsTUGQc52887JrbfiBIF4/fKnolV5vEL+3XgcKOwb46DnKhkCmu6h6fLJ89rGxai0nrRVAdorHaSc4txye06Z3qO+ZcNBUVZhzHJemLr338q+NbauFko/6UmGA+u0HYsTFZZTATvjLICXljtvAw9iZGBHT09Q0V/cJz3NcGDSQCFPeb+B4oMMBwgVlOk7Pss2IQQLDxXNwfEj2lAEGmuku/sa8JghpPCMeafgsra2loH9dE0f7L4Tw4dvxeDhO1zv8dw9pvSHcXUv+MndNxijA/CoH5XaZlTHpagjzNQ1XlP/BPpw47lnozycxf07D/MEAl2qJ3oSoJjXG7QfRbI/QkiSrwNmV7xHCC95dB745XaVFgptfeb+/gZtYw5okOeZWy+MUu9RYa7IMnti0D2JykwFqJzeE/Istwu4tcEtEMYimB7cjZUhsGfM3apgnISBugfzp3t8jDIwzVVe4y64XeOQeSj8PCXC4G5jeK1HRK6mZwKKIH0ulVw5RHGhDcYOqFfgJTxX+TYQo7RB/LYOFYwhc69ZR7DjzyMe9brQANJgnkvTcmUVnFDJQkyNWSp8hxlbwUCKCmLWQcX5bh1lewa+SjsMJur7vZP9aLZR0miTxgiPbrSvIADwQqBfXYsa4qmr0eUUHD2VR4+JAm7GmaiqcKK0GVNBGvto7zBGnT3aCSzAdfunMpFu6tLXMXNuBSFefOS3ND/bBd6kMm6eEjSt48kpCNiNTfCqmsdh2qd7t99LetQ49cxS9FewBsaMdZ6U4T3mvEVpQNIANQKmC2NFznEv6rQNJeofG6yQ9jsXzJMeTL2HMW0Z5BTEA5TJ8+wHz8yb8WKkt3M+y5c0OBT7/+lLPiuE+jwOFlg5HoWgTn7q10gljhT8XKFaIwEN70OTwUm3Xonn0mc9DbJu+QDzJ7e3KNcoM8D/dI2uQfMsS+8H8yWEUqY4K/9kXyzX+hYXbdaTRu8xLzWHPKEEnPTSyA8W0wYNscCayzEqFIKzPEsPFheTVM1MmphAFPLCI/WEkVc5Ty2DPBoYCniB59Ig8G9lAH0/vo+S14sBoD2K3Xjl8Ivg4m6stueeFsBEti9/dPVXxdpV6CdeKpH205VaaIt8TCN3mTll/6vMCbqCHIFiswQrk3iiEUBPArcgiD/GbUiDAbinJ5zz1qNgRzwfI4fojeB3Ff8RfXXLQeFtYH7elc/Au7vU69YF81mWlzTTfHocGCthxjwqdYEDcB2KOuRZO0LBZo4fq5BTV3F0n0YIlEzaodKcWxjEVX4zIKkcM1pnDAer3K+C4mPoeg1FfcTUWl2hPHDKd/3TeyHhoODrPXAMDE9jjSv1aXTkXhUcapXbURtRTxNYX2CsrYpGrzSgM3o/aQShD67KQ2UidhkXMx0eMleoEx4zqgEDHo3q0hu9LJDT6Fcm8d9FYdqRwQWp94nJuQ28NeJMkgYV+U46w7i3Ky2c0lb6SXmpyM9lpfcZDvjtwtVMD4h5ngpjVWfMexvr4E5hPE05XLgLa+4V2x5Iwh+8XjynM1nfoqzzyYCIGjvylAjwsqA76h/UQ6uNz5XHb3Np5Mq6Gfvanp5/tRitryVsTgajuHsYcbH8YrRWwHnLMSgiZa945Cy4USxSFvQr6XG2ld+OrXO26zYFZLFqsdDgdqakOepBKEDvu3i/SMX3jM1Ceco8vu+7y7oYt5hvxbw7azjINEe6pbFYpOVbFnVa75nEzaUHWakXBS6sT71jrv0TJj+MeBWCovuIwHVwzhTKO1mpSp7fi8vkRO+Ny1Gd7sRqCQE+iWEBzO8kyQSzEhkTyFmcLAC+WI1I6Lm/nm6g0aC9TRtpZ/b+6WnRzkVbP7xN5IV5TBEUUylzzwkE8YOSRRdsc/7jSZf94VMDCF2Z36JPTIZ+pxP//E/+NL76rZfTFVMiurG6Gj//wz+cAbByu4JlkxKZRCC+S6T/5hvfiP/qn/7T+Pq3vx3v3r0bewcHcXFzk8kSsXPxYmxeuAhiFpMtiT/vUEQeAdVeX43d/qP4nX/9m7G3+0ZsXZpFG4JjkJcWfV+seiwnUHr+jZSdeHpKZd5PykjjAVcZbiWszqfOaBD3e4Noly/GBsLyk1aYl5PNsh+WLUxyJmVt59rrc66c1EufTsZFft/Pcub3+f/0rzBKKIDMv1sGhNvgP+KF7u4FfhUCVb5Fng9NvJNu9HlBqKnXfdIqqY5TYQx4crKNtiVdTQFlsWWi6INGIYWlzsPbeRRYudlMPG40N2K9thPt5o14t3eLUgZRJx/8L5XneOjKM0J9sx4MP3VYEcU/oS8yEoMTZb+lFUtpMc8sALnz1LpNo/LeKWwcBwUSjRBp2PI5/7w/z5fbCWAcCim+ez4t8kwPD6KyvZNjsZx8Y6ZrM21SQTdQWWcwi24f5QrGUVNJtm6FMf6AYMYZye0Kzhnfp40Lw4FwNU+OMX+FxwFMHyXsNFFXYTjQ42DeHgQMV2keGw6YAdBeXd9tl8nf9lFhzPFVOR3euh2t1vOxdfl7cmVokb6bGAf9k4MYdo9j9cLVaO9cQelfiwHluCe1deF6lvdEw4GukrbrQwwHxjNQKMugh7xr6t36Zgrqje3riYMmA3r5/hmPA8ujHo0AxbycJ2DpqrPtSoX+TH8RalCu80jHeX2L9L+G4cAyXV3UqKdS0N29k+1XcC7c79vRvngjgyLqPt9FQdR4oOLZWkMgDPjsg7ej+85Xo3v35ai2tjPOgALx2tXn4uRwP4aHKFy0T9rSbq8BCxQkeGnp+DDKB/sIPqXYunojjw5UmL/3zv14581349rli3HpyvVooMy2GrQJIWfvAEUdYbLeMpBTJZXY4y5CJLRCvbjVqMXqzuVcQS/1wGO99rigQinQaXToIfTpxu2cdptAY3UDQfAIxceV+1J0+gg3xlOo16M7rcbREOFs0mdeQUuYs67Au5e/06ccvRtUlqhD5cqjHjvMXZXvRrMRTYVv2m8QTZXv6B2AEz0YFUoetM4jYZk2jCeKH7g76neSvjEIcaJRlK5pkFIpb1ZmMXa+0Q95mIEja7prQ5pGHosHLHoTcHoVmkFbysd3oz4+zqMl3aZRGE2mKJMoR+D9kX04eJi0SLw5Yd67haM39HIVDngc76Ls0AbmSCqSENbZ8YPEqz5l+q7w0LuzDUpWVV7BM/Hn0aNH0CQUIuaP2x90sd4/6RVbIHiu0cR5KOxHJWi91AdalMojyoR4KNl120DJ8erehqa6qMJYM/Yaj9569ZvpPbCx6Rzjfdspf2du6VmgESOj2DuvaIdu3TPgnR46yjbnZC3rM0p9rj5Sf/JN2qRSW0Z5HzcLuaOg51zUpfeJ/Mq99o/nOWVaLHQhYyQ5X6UzSWsoX/pjOdSf7aYOPWJqwEk3YOlwejFKw5vInvtvUARj2tqBXhfKQWEkkMY7rlYhHYaSazQQ76jTLQoGQU5DEX0agiPSs6J5Ntp+2KZzKdtEWbRRF3Rpn9tWMhAmuJUXOCwfGRztg/fdvKZ5VDf9A4bpcZVKIeVL85R7i9JTplAhy8GgjSnzakDkvp4/6Smc/SvgDAOJWa2FojyL23e+HAfdO7TlkPnejUZthblKu1K+h/bS1lYLBQ4emLzpqRfjlQYtx4G6FvUJHJIKTBoN+FxO0o0RtLOvPE0fVORdAXdbggapEbx/CI0ZQgM1RkoLPfrR4ySH4OGpwcDn5DOgq2WMec+tBwMNsYxRbm3gfbeFpTcEf64a+57eDG671tvALRHKHNv7h/GoVU2jSrFKTRvBIbUOlWEKi96MMeG7AQw1sGQUfvqkB4Jj43a/DecKODTM1WumnNu0eJ7HQeasRTbQuwiefhrriTF2Jgm9CTJIyhQ8E1cb0KgqetSKqKAQxnitIKuUoOke725fxVPjuNQnlHKIEr5KSaOT6JN90gTmWyt5hGkf2qnBlTtZLZ2BfkATafOUsUyFn/F50qWSotyW8SfmvFVYdHvjeNSF5lDXFn3VuycDENIneWpxzesz8T0VfvGNPBpLhEfZKjY2st9JG3jmyRHKr7nNQjw2P30t5GCed0/yZAflzce0YylRVx7B6HxZkheTZli+MhmvldqFB9hCtxEfYg/eu7E+305BXwFkq/9sbFevQpOo36kH73L7yopbD/idUy3LLtpSjKF9Ma8GN2OruJiFHAjArK8EvtJJG/X+KxPlUUZuRxoXxzGWq+h/cxp2muyH9VOWb/JVoBdXMYgJj6W7j6/llPfO3zyXckAZfC2MuhqvdE5i8BBhsjeM9Wsb0UexOAIZE8FPO/I4FeUvIVf+hOiBGAMQ+j0U0Lc67+V3KuLZApE+6lVY9qCkFszrTD6K0Wig4DsbQMh1w6sj2MHwc6Z+xOQEGkA8ziD105LWXAhyMjc9Gj5CPZZqW4tvT7voHh9e+esUhhAnEO3Fm9fiysVL0YJ4XEDxf+EGAqLE+txY5K+lfhx1OvFgbw8iKWEd5R7Rw5OTaLuHeb6Xx/F8jOD+LMqENMdJZTdu/OBKfP6HrkcN4fDRrUfZJifxkxIjM//25PQ0GBeGFSb2/Pf5JPPZqK1loL8PSzaNuUVZlma/nlyqE9kJV0xoYbDIV0zQFHS8uJ8ujnkhUC5dvuEqwAJPPXM1z1YGp+51bsfB6BGEei/eOP523O3fBV/F/+88OT719QvUBzNCqFZ4eWqyvdVmGBF92tkvBJyEOxefCRXAYrCnFsqJxz3W1i7G+qUXY7W6zcCD19MNmDUyIzijMFLavhhTCOgKQuYpmJ6Qcnwl3gpzMCI4+fzJUjIPVyGYFgzr9P4iWQcCSVqXNS4sPzPZCN7XzVNXuycmx9bjfKRpHwSveTpBaLfa9VY9DqnS/d9nE+NNM57UfTHhA8ByLjkG/oFjiZ9cWe75v0VafCtg4BxTSBjCrNrVdeZEYVz4u6QSCtCMzhnga4iC3EVJ1VjlHuKnz2n64fywfeC+wu3T5rdR9nO+qfRlQgBGeVeYLs6D9xZzCMFRJYr/intn0vshrDu77XxcLsVQzmRwUng2PIk+Z9kaXz4cJ76bNOwcx8n999KDY++Nr8fJw9u5olzfuJhGhzUUPrd/bWzuJGyH+/ej89bfxuC9r0Tzyoux/WP/+4jr3xuNS89FY/MKyie5UPRaPKtffD62Xvg8guNqBiic7b4WTZSMjevPM0/G0epN4sWdK7GzP4prwOHZZ25Gb6UZe3ffFljRWN9Ow5DB/Dbb1eJ0Ani7hn3jKKTiZDyLUi06h/txt7MSB8NKdO6+EWX4q3uryRkNlCxX4U5GK9E5OY6mngl2HmGo1FhLA0G9hICtwQDhdnBylNsOHlUuR3/jE2kEqZ3ciu1yL1ZX+tGmXVsXLidOjFwxbG3EenUltiH3rfYabVxP92kNS91ZJXqr12NYWY3G0XtRHx1CoppRh+YMDh9EFwVMI8OsuZXbIMYGL572KR+YX34umhv0H9F9tH8rDm69Go/uvhd379yN/WNo2xp5ti/HheZKNN2CUd+Ig9YzcXTSjeqDr8f67Bjl3KMmUVYOPD3iJFfeu5DJPr9dVJjVN6PXQzDv7EYVHuEJDaikGdlfI+PewUns9sDB+joM+g7l3MnVQo1JB0fHcThtxeHebhw/uhtdz9OHBnsSRAmh9GRG3QePojLuoCyhBCH7pNyAAKuslYa8+Xx1iw5PGHaEajJNVlAw2lcRRsB96lQxG3N/dWM7fuSnfj6ev7SRfEtvBmWiqe9U2vle9FFqVbSgO4WiCs31k7kr/T1Pg5MuNFZj2t0j7xIPgH+PDSztAg/4Wczp+YUQnHIAMtZycqEptx54ROcS/9TIVNb7pfOoeA+ekHxbI4HPKSf5nEK1vAB6UFq/mYEt3YKxWM207hrlr7lFawWph3mQQRYR5A1GKJWWiqRwTxmNrYuxeunZ5HHppcW4jzqHMdIgqZFFY8sHJGGj0VjDUF6U6dawtSvPn17NjRvw+WEaIPN6dAuQGTOBOvI6ROnVK5CyCmFnnvgC/XTls2Kskd6jmBzdp6xO4tgx7946uRcHtXEc36ihgH8zZrdeinanG40pvZQGL2g4dFK37sKI8CFXwvHp6bFsVSQDHbo9oQ++isNjjQUajeHnGfgQ3B6A90Oeuw2hxzzzcwQu9XudPJlmAJ3ou82J76ORHkVuezI/ir7fua9RzK0LY4/7O2Qu8e4J9Viu8BgNmafI12N4aW5p0FOM9qRHDTjtJZ5qrDB2glsCgFDe0yvC950POSf8pAzjgJgWPV5wRHHIe8LX/H09csi/zF/VZTRqkml+B9Ay/2pRp2zGYxvcboHt9xFQ3qNvKOg9aJvbNoTxKnRyNdq8g/KrUvk2CqaKZqtYeBrR1x70IL0TFvVSlws0JelJo5ExAvS0kDa870L5Nh6Ti8HjJd7ah7YbL+EyPKU0GMZhh7FcKMEkackZ2cCv1qt857zl8ujKGldvrfAoXsYZv+Uv7mkwcAvusjdOxhZQ5nwSvyfpnVSlfbO6i2iPyz1NtgUczlhvfC7q1rChp1IaxrjXBc4HwNCtbKfH56vcSco0anxYEgbgTAneZPBdA4wXRgPmzwdPIerX+ABdhTaJM2mI5N0zRgOaLQj05pZueaP8D855HCwNw4emLOJ98JrfULhncjH73JsAT+ATAPcQxvoM0KUdiL1uaQjSlbSC0YH3lVUgRm5PyJ+PEUVL8YXypbhR+3S620jks/VMvo9+Pe4tOKLRa/4DZJCIwgg8S1qLjwjwnSQBL6OUkSwj6/mUx9v0DhiVenGszwfkfVLSAvSBSZA87mYSIk9UKNG/a5evxirC0NWdnfix7/3e+Hs/8RNx9eLFXM0x2ZaFIuz3VIi5dg8O4rV33kEgOYoaCt3Hb96MX/jJn4wf+5EfiQ3KylVPJtxCMU4k4d/x5DgeDHWT3Y8b6/VoMile+9bt+NbX342PffIqfQE7zfpBMDjTmceJbj0hPTnvIjF9waOLsVG+mtGKz9frT8GbXgxO/JyF8zxPaOP7jQWLxG/wdXHf/91768/Eb/58Jp4nCwE394Z7cYjwOisNYcpvxb4raoPD+OLBF2NUQWibHcRf3/8zYFmLi40CdtSc5T81CTsBxeXq6f7eXrx7+3YcHhwWKyquiiwUrnla9CeFIT5HHjPz8GF89eWX4x0E406/l8YmXX+F1QBBxABirrDU17fyuCrbeKV5NWqz9bjVfRCd0XG0JJrO76PDJKwZsHBeR15PSlSgJT8T7z8xWYZwgOYEZVrW8ngkE4AmrUCbjLhsfonn6dggIBZeB4Ug9qTkvr7JwX6Ut8H1UzfcIllKthFYu7J/Ag3QuWKzWU7FwP2iNT16gHPWSb4xAmK5BY1RmPJ93ik8DtxrZn8W6ckeB+LQxC0QGle0tAtXBI1043flJpkAuKVARd8LjwPwDdrjp94VqAcoYSfx6J1Xo732fKxf+sQZuH03MQ6a7iOvNDOg37DfidbW5Vi9eD33w7pqX2ltZjsXHgfivR4JTI0cE/vVe3Q7g4O5Cnje4yDjEAALFYBMvHfy5pfDExXq29eLMnhn3GWsdCMGJ7kpwMITFeRJ3l/uZ7YH4cvVxmXDARI1SvX93GNfcp4svWPSg2HSZRytZ9GeefruPA7mcKEs2+LKVg9hXwVEpXHt+ovgMXMP2Piue28VjA1+iNoVK/e+kSvB25/+uWhf/3TO3wOE3EaznVsIBvv3MsjR+s1PRK9zksK1QkNjAwXm4s2ctyvw597ubYSQ49yDGx34RnkWOx+/Gms712P/aBTrTYRJFK8hOHvY1W2zF93jg4SP8HOrwEazEg0DIroaDZ6oZI1LUJzKWjRmPd4fxFFvHL1ZLTbqvCcCoFyt7VzJlekmAtDG5kZUPTIQuDRR/uvMlwlClqvsTdoknAatK9EsgXcjYMRndTZEb1xFCAY3gYUwPOxJ9WdBk1CwgBSCsIaiKm1IN32Uo3F9OyPZrxzeAW4q+nrGIHwe7cbIlVuUKAMjewKDBle3QaQMw71pbS2FRAMW6t4sXWw1GzFcqaHQoDz0in3ptmPYvFBs8+jejdV1cLy5GUfHHZRZXXNVsCoprDUqCsO12D3uJ565uqRcmd4o8gvklNYq9AMZ4v5Rn672EfP7zJX16I9ncXzSyf31eeQd9UunG+CQK6n2T1rttV2lfaoijI1CpF6WCvbFth3pFbQInM15z9xxSwPISX5dfYHHva/HbPVKZHA8KSH5SyhvU2mu3+dzJpVranLbifEZ0qhnuSoCvmk+txFQduHZszTXcu7SHj3eeM8nBpBW+a8N9tIYZnsWybLr006OufEaTnk0n5ar/OWKfdG/gleUKbS+YvyKYjuAUenTfZc6KkbzBx9crS2Dl/al2t6JycNvJ02XPsg7lJUypgHvOj8r4yPeHUdV47vCOYMg7ibvsx9Zd2GsrK+hAJBHRV5PlelEDy7ar+ElaXhxmZTHzsDnTOK+sDy9aC80yPKlIW6tGHaO8jIOxrB7AB1ZYYpRn4qmxh3fW07wcnF8DL/pHN+JLrx8v38v3jj6G5Tgd+LKdivWkSE1Ss3gkbODDjiE4px8iPJIxhzQWyC3TTyh7Xo8ZFwCPj/qpdGgx9xwi0IG21RpR2HPQHsaC+ZbE/Q0SOUe5drvxRYDaVuniHNAnqkLeZSZcUEsS1lBmPseedLTgDmgwq+eo0JcxDIoZLcqSq5HMA50G0Cp0LugOUQ5rFdy60KhcEKvGX+9K/PkDsvlGW+kx4H8E50+T9QqU7+r7Lrnt/g9pmzfNUmXs5p5WZZdUxZWPkocL+rzCHllAxdN9FRZRcnc5m8VujQ1pkW7FLWdVlS5evVhdIYaBieJk+v1jZi8Ca89htZOoVMT+jEtx6Tue+XolfrA6qxhDiDn9lK3DMygs6dzi7afv8SKqqv7yGu5BYF8NDn6fY2Hk9hcZ15FNxc1EJ5SpzgtL/HfVwAe7S0DZz0b9FQxAHuVMas69qvwjnlekwZq405Ylx4OSWssYykZu0Bvg8W2iPNJz4ESsuIYGfDUu4NkKf5yG0N6yiYNK5KLWrXjI/gN+LK+Tt3lOAA/doHt1sq1aJfmHk3jHmML/NAJNfJYaOpi2c6i//Zd7zCPTi7pLQBt0dugSn49DTKOwVMTBZIvy+BrsRUffIOWLQc/90Py7BbCNBtkW2jHP/iPz29V+OjJopdhnastCs0AIs/G9JIRuBcYYTVdaemMQSJqdKyg7yBfulXQGGfAUnqa0cDUZ+LudUe5f/jhZD8u14ozu7/TZJl9BuiLR18H4LW43XsnGvQB0o4wv5XW4KdZnJ6UtNS9MXgHgaAa3+y9mmf4nj/mT5h55faEk0dZfkblPVePfX+t/2Z0KfPW8DZCkeftnhUwnXgflBIBAJuQe73/FoJEL457D5I5bLcvxseefT5+6NOfjs99/ONxedujlgqLk6XKXJPJU0YiLZefbY9TWRtHY6sWz3/ienzyYzfj0zc+Fteu38ho0lqLSxIoEdCyeF8i9BAG8+3jL0arojAo8yzH5vZabN7YjPdgMu++eZ+JuhLtBkwmW382LcZ/GQ8WaXGrg1B1OEGI58b+pB+rRol9SuqgPBz03aqwE+vVs0Ybv44QJl8dvIFKjbI8uh+blfl2hjP5CgImXBZCyWnye17g66wfX+9+MxrgwhuDt9JKS+4YINDe7d7JAToc7cedzrsxXenHne7rcZ985dIxcHs9upO7MJuHCKiDaDYgeuVBbCFkGJ34AHytlREMKfsDt1sIJOaoK0D3792Lf/aFL8R/+z/+j/E3X3+JhxDctRFC7tppoFHHP/tlH/3Ndfv+w/hvf/sL8Z/+V/8ofvuP/3m88sYbsQ0B/MTzLyD0NGJ/FeW2thLd4UEMentRQoE3EnStsQY5mMZrb78du/d1i16NQ4UpBN/yIUzJY3LAF+EFj3tyEpZjiL0E37y0LdMyPthWfucZvj4Hz86OK9/NL5N3vMTROSHOxLM83UXhbs7wzieFKuMSMBgZ2ZlM8ycmyrZu4Lyia7CCK3PB7YYGKJogpBlUsZLbA8wOA+mgmKHgyNCzBMZnsVXBPtq74kLYONzllsERHxsOLKM4VYHx58pbCl5LMQ5812BuhWs/tBh660qGipieAXI6GVT5/lGsrb0QzYvPn+n7d7NVQcOA7tFuUWptX4nWhZvZx8EBSmt7K5Vs9+0XBo5WrrA9ePVLMe4jbPaOcxW08+DdWLvyXNb1gYYDxxSY65Zfd/WXK8eSdkw0zFC+ewoTVgp9rnTPFYICuP5HPynTesquci/Gg79c9aGtKmt5/xxepLs/gn7V+AfUtZz+roYDgMtvcA7BuLv/MMtKhQ9YNLauJK46VmNw5uTkILrvfR1GtBurz39/lDev8b7zZCUODRzKZ2tjK9+b0HdPAoDR5EkNuvqvXXk2DSoK4EmhmKcVcLO7v4dwPohhqRsP7r8W73zjG/H1r76UJx/U2+u5agmQoGulPL7QbQGeme6+5jSmOBehxyrDMxS93EaGMqGRx9WX8eGDaBshHAFvoZi6bULldXXrInQOmYG52miv5baBXCFBudS93RXnDKzouFZXY1xZzaBSI5T/+qST+DekXQYCbNYobx2erPEMgUs4o86B/ChqKlHMoz7ySyeYo+BoFcXeoybdn2pQwSa8b3NzLTYM0sZc84SYnidC0N88oQN+J350Bo43ZQCzztF+9JnjRmsfzAohUqXQfcOj2kZuq2iM9qhrFr2ZWxfARQQ53YM9vUMePz7eQ94ZpzLrlqe1hrEtLmRZ9mljFTmFZ56S0dhEedUoOIC+gj9gS6yvbwAH6pbuqTRNV3JLx1B3XcqvajwAD+sr0k2VjrkgDe7k3OM95ZM0bjMmGY+Je+mVYHOp5fX9v8qjx96JQ8aqjayigY0GevShdAMcEG+lt8an0AvEeaURwNXSPFmB4XSl9lbvLfJM4tujd/OI4xqyWUGPVCpog8ocZZnSMKqyR5s0BCk8FxX7sZJldWYnATUBRuVYq67NhW7oqHio14Er6cwj7yVd8PnQ2DPFfBd/VVgeME7dlWEclDqoMv2U73wuvZ/0mMv1dtTaG7n4YhkqxyXGqwLelpgfM+SuVByZFw9nB/Hu4A6cFzl2cpTHG9teL9uS8QuY467yjvsGL3WluzCATRjf9IxTqaTfh8h0tw89+nYY97vvImOtJb9ZwMG0KFscyL3ktNm5I/0JaJNH6nlqwNHJvXj7+A3GYxi3+3dip36peI+USjrjMqHsO314ee9b0SjvR7s1jUZDOZ46nOsojLG+Cu1zEe4opkNwFwUuiwEeqXQzlkX8gbOXXgMD+ueWg7xU2Jlfw95J9KEp/a7z9CRX5kfwGj+H6eYPzWQ+j5CrPeXAlf3cmuC849JY4NYDjQjFlgToFPKEC3wQThR3+gaFdHEk3+WZMIZw5D79Dn0zlkphIIArkEcF2S0EGgrEgRLtVzlMD1H6aiyH9S50G7w7RueRl7jvnQLyBAXBkccL+tv8zKUql0c4ugUpORD46FF/Au+84aBBW0cIF7bBpApV0/gD7jnfHLfKGHxjvk1axUKJi0zttdVoTxtR6kxQcJmXdHN2wCyGfnSmyGzSD8pS/lsFN1YOUE51meyDv9C+ys3N6LXJVxpEj3vSgkXK7aDA1nGGyJ/i4AL/zlz0OwZSD+BK3sU2VT9kW540UgVuVeA4G5fS4Gxw9VzMOy1nTleoU3ipZ5ah+T4rQ9/KyGvjVquQB+fJEy0q0hsNA/AV3z9NtClPSqAOt048aeusY5yxKebttsHKyTW+N5Cn6vAFtyN5jKN9o5fFe7xT2T+IWaMRY3jrgKL7I/jAYDUul2+iHzBG5oMGQlmhJ9IE2k2+pEnOaZJ62WJRujzYBwfQ72YPcgH09eFb0YJmNM7rPvYjy/JT2gStkz7xU11U3qWMYmvfGr4bPf7ujO9QJvJbSU/ygtYbDLn86//xL32o4cDGPSl5V8CldXJxiTAANVe/XDFTcLWDDhrlCFyJi58yRA0IBgYq8H5ubfYbDVxWEP32+Be4BnKm4QCCtA+iv9hEuOT+ky7Tk/qQz/nPo1q+ePyV2Cmtxp3j1+NCGeFk9SrtRoFdQraPkrq05Q0U9M3KRrzcfy1uNK6i8J9dlXSgRIwpjMZmraDAp9X9XHIAX+m9lp/3Rw/jQnU7mehy+jDDwSLZz1cpS+Fq0LmXCLhZu4TCWYmmAhmTPPfcOYnmsJJoLIwFi0t4NJtMjsvV+OxnPxaf+75PxIvPPROfeebTsb1zAT7keMN4HXMG1UkHCY2jEYrk5CGd3YOpOd6FYFJF6BkxV9648yDuv/UoWpuN2GJCZV08fzzlSHTiSUYD0+J2B0HtkEuSfDTtx47eKPP+FMnvxSWxgwxFu3KBSYaiIAEir9l9xyPJXu6/kRa8h+PduFG/lha/LCXzFdcCNmeThaj0QZwQDB4M78ZvPfqt2EIgeKX3UnQQQMowu+F0P944/iblDuOYPLd7rwA7BJyVw6isGAdkALwi2hraEBw07Bg8TDpn/IbhtBPvHN+PzepFFH4YQfa86O/ZfpNkWFwT5umXv/KV+Ef/+B/Hv/rLv4zX332X+YpwebkUNy7dBB4QK/tk/+avZqI/r7zxZvy/ee+br70WByjPblO5cvFi/MJP/EQ+v8sYu3o96OxldPAV9w8e7eX59q++/l783m//cXzlr1+JNYTeyRp1aphDCDCQT5lxp9HF9aTE/ZmEwn3O/pao54MnpxWjpbdVvIryTnsjU0Vw0AiR9GmOayb/dw9oKtTSsGWGspQmKBgqvJUd5+7Zsc89djJP5kCVeZVMjvsKqVWEFxWGsmXbHxB3moYDV5aZM/wtGw6WyxZfx0eFK35l7bECnWXoJWGZS4aDWSrkWqERbHlXAdPvrrwr0OoeqBFGrwmF9APyD+48is3V56Jx4Rna97ju78pwkKv5CCx9FGD6nIoNSvyQstzGYju6D2/ZWPKu0j7m7nuv0iYoBoKeg2uU+NbOVWCCQkN9H2Y46LzzVXDtctQ2UIi5lwo4+YwULNy856qtynxFD69zdFflP1doqGeOLbyDQGtdKhYK1+fG2+TKc8Y4MLr6OSNAwoMydPPNtMBvx/MJhoMczwFzgufCe6AxYO9OuPdbfHTFsLl1Fbhcy33Ni/J0oR/s343Zg5dj/eb3xsrmTUCJEMQ70qGjw4MUrFVa7Iur2jXeVxHU06C5fRkBtFbEJwAXTJsXn4npcSeO+rx7YTNm0P7j+7fj0a3XUPaPYgMFYX1tPerr2/ShFj2UZJvTcF7NxrGF8mB5FX6rTA01KPTBbcbeFdk0qtF/x8fTAlSKHHeDOhpEUdfp1Y3NDAzoqrgrIwZN7KGQDHnm3uN6vZrKHlJHbnHwZIJJbR3huRFNzR8TFAwUDoWije0LtIcGgpfGhRhAe9KNl9/uufdRHVqoMuHWwWhqZEDRdL8v46DyJm8zsKGnMQwZE5WRFMJcTabPKubp4k/7esNJ5tVroq7iAQn2ZBznx8gtPNTdX2kkjGr9fcZnhGLa5F15E21XqUaR750cpcDmyQ4aAkoaxdvMbQREDTB5LCHKinAVp90SNTx6BO8aR4ux8dSGLu0dT5mPtM1V5g4w9OSDNjQy4wwAP/mysUPScOrccDBTQUJp4PvCUOCccLuW/TEIah955hvT23Fl/1a8C99arev9UQibJcbVmAxuzdDw4BGhlpFeCypa0I4pN7Jcknur3x3cyqBwb4xu5aLQqdxDnjxr3C2kjI9wdz5qENNwkPETELYXc0Ia+87oNkpgJw5nJwjzq6nsez8v3i25JVVDoWMIHhSfvEufnJfpHcb4SFvvo0iPpr04KYMPK5O43ricAn3i8MkdFJdRGuXEVQnICmNeRsapqaAzliX4fHrf0oc7g/txC55fA9Z9ZJXLteJISdOibUX/pNnzQIjQSS9PsCh4ucYXF9Aexb3OO1EHax717iBnbCGLQ/t47kUm2lLwsvRGA+4Jc+qZaLijrKnaKorZEf16e3A3V7rvnLwXzyAfQb1y7I7Gh3G7+zq4cz/6pd0YcVVWUCRQuU8XicClNP7Dq1fa4CP4Nev2Y8ocTM8xPfZ6HeqmXrJpiNBjYHFpRJJeTZlL0qvJw70YP3yURt0h/GPMXJhAA4zro/ff2NgqLlDs3o3xMc8ZvDwhAV0kvQ38zpWBTL1og/NbbwPjEfisDI/SG8CtA3omaDRJQzsXmnEaZAYq6DzP9gGLEu8J1yFjbHuFq1H4bf2IsjQkVIejaA9GcVxjjCEurnSrBEPlmNeMMeNQtm18V1bWaCBHGjBUwlsjg7xTBVbvghrvajTQ6GDSDX9i/ZZl2eQRZzxRYSFDGyyxIn0zgC2/XWRa07jlAmCzGP+VI1p9DL3ZqUF/+in3qwSnYslg1naRE4bQlAr1NacxujiBJ+xnMERp3SLlKjxXrtLr9UB9T020V2Xfraoev0/Ds8+LZN15RCnlV4BTFV5TaQIH+7pUbM4VPkuMrbJdbgGw75SlB4IwH9PXZcOBbQTCMaLMnGPUfZp8TxyVTgH7JyXbVAWPJtDP3HpDG/Sy2UB2bo3qURsio3GVW26NhYQuYCTO7EPn0Y29DsGZ9w7d7jONa7XrqSsarLgIVMi8n/N3+6vhcnGqwkLn0PtMz0Jjb7wOnbtUuxCvjd/i82KslpWni7YVl/hgX4t5Khyz6ZSn4UB5X0Ozc/et8ds8mKY8v1XZjHX0WYPPH8Lz/9W/+pdR/vX/4Cd+I982OWg5cOcuP/jPCjIJBBheuvs6AAx+Bswxhy5zCAQiTeGGNW/4PJ32gf8SqfPz8bNFymYsp0Xb5g8g1XToejzb+Ey8UH+R+wVDe9K1SMtFLC7mZVR49xPlK7E5Xonr9RvRWr2KkPkhSP+UVIfJ3wAB1lBYP9Z8PhlegdZLSes4AhTDj7K0zceTkVP4XKtdjUsohc81boAIMOKlshj3nFwflizHdLV8IXbG5bhUWo8NEMsVRi2kZYghtCfzpeWOz2SGc+KTlvN8ViCr7qZXW5fi2dXrsbI3js3yZty4+SzCHYjKRMvVH62N87Efgtwv7X8ZMeguiiLETaIyT5bbgnHe3NyOF569HKsw6rdfuxf97jA2tlT6inxPNxhoTJj/IDWYbJvlJnCvxbZnn1L+ov+nlsmcQCXaQf9pyt3BIYpTlcmxnm1LRY+2V0v1eLZ+My4C/5v162lAWKQFjPxclH8mUb5Gj3sw8Xt6ekxuM0f2Y708iMu6ck5QGEpeh+Q9QYDuIDx2Y62OkFmZ8Ju+KHDTljTe2EeIWXrtaH2eJ4OlNGFowuBu9y5jI8EsR3eCskYbKDxhJBwyE3NXhvoKiv8f/+mfxq27KBpMghefeT5+9ft/Kp7bcquJp2owd8/0i++U9/btW/E//9EfxsO9vSzXPN/36U/H3/vpn86h2q5sRXtSi+m9e1FBMK2vbsXWzU+nMPeFP/rj+P/+5v8UX/vqS3ETheTnfvjno722E4+GCAYw/dr2RTtU0IynpAVDcGWERhY4dj55j3aVZfiufJiP3/6Zsgy/SLv4ngaCRV/NBwynKCAKeisKrDPLW0Iyypv1EMgePYzqVebAcht8Hxxc8ZwkiI9BoBZl+5keIXoCSBtVtumLhoMMhOhvE8KSrvQq9DK1RVJQUoEtITSa3xblBe3NFTiNBvQl7zGvZ9azMBww5mOErfJqYaAwT7rrgw8rKIMjbhz2EXge7MdG+2o0d26eqftphgOFUr0FUimfp2XDgcmAWs63MYx2/82vR+fhHe6uxADF6fjOm7miXW3SfxSv2tp2rnqrFOuO37pwLWGVwQw/kuHg62k0UIH3XmE4oN9LbZzp5UB56eq91McMokjbNcCoyC6SwqNGAVcT00PhCcko9+OT3TwGchlGpvQ4oG2nHgeJD7QN/DNQZB7vuGQ4sB+jA+ZPeyvn6vHdN1Kh1u1WQdfgeQZFrK1uzsuyq7MiGOW7X0LRRjm+8j2pcNZc/VBopRwDdfrb1WVPwGk1WynkGgRMxV6Db37nfmvzcmxdfTZqrc3IqOIoXtLF5sZOHK834qu7d+LFmzfi4xe3EZJ4hkIvzfCcpGL84SnAsLW+GcPjRwiu0wya2O2hVCOkb663o72+Ab2VzpbS06C+vhPVdY24dGt4nMYL50wbzlFG+bd8lfsTFOA0LIFTbkWogzt6Z2hkcDuQyrfJyPgrGqjoZYX3V2e0k7HvR432zeL4+AilArxRMKdNx8fHwKyacSJa0mCEMb0ISuJXcwuaytCAc+4/15uiSZvbO5cziKI44krlcAJEa6tM/ZU0Vnjigqg5dsWcekbg4oB7I+r1iC1d+TPK+uoFxpp+Ht1JQ06vhGDJb49TnFXqKAq1GB0jcDLXNR5It9bRMhQm+yh8AxSIMnxWeHZQVDwe0jleQwlvNg2kuR5dlCttohXwM11bpYiUXWfs5Q9daJoGjN7+/VSsKtAf71uOtCKDvqF0+B4QBeYnqai7ZcH9zzeaH4sNlNUbJXACnmk/NFDSpDjeexjv3rmX8tjWVuEt5dzNaP+WC9ytx1ShrIvVS7EBH3ux9bFYrW0gKZEE5DyXJwSYpGUp+DO3q/K8EbjRRKYCN8QdF0KuNq/F5ZVmGv433dbHffuVl2MgHwd20vtFULA8UYDnKxPpMPNemgA+7CBAb1PW1caVuN6+lrC0HxoKGuY5RnllThtI25MTytUKilrhCehiTS2NZE3gOYiNaMUztSsBxYsLKwZuk+ee5SXFhzyF/tjP+VVslWgwV6GdrbVYX70c17c+EZtr9HXt2VQWx8NuwlfDQhoQVHTgCa7qT4GtCoIGY1ffJ+BusVUE9sbYXqleQy7bpr/bUersxWHvIE76e3EyfhR3hl9l3rwLn4jccqg7nXQqPfWynYyrdchbGHyVyNIa9LQNvaE9k33jQaAsokPo5ZNGBGpGFE8al6c8cInrxikYvvFujPahrxCGqbIOOJUGD5V8jSOHzH3kmMGDW4V3AXjran96TQHnPEWBeaTBYBGXSxpRBDIEPtJWaFwaDmi3cy7jEcgfB9AZ+qUhAEwFdkX7cp86l4aGEbKBBo5Umnlfw4UKsNsP1oxbwrvHxjZxLtAm4aJ3gQYIjQgawtIQQJ/cpiBHGvLTsdCQkIYD8LLGvBZGQ5RpYWByD/+p4YDfzdE0Vta3Yr19IVpVaCO0qMb7PpyCi+LNRmMr1tABGKYYlYQ15SADlFbLKNiURx/apXY0p3VII9jw8BDZt8YzxvpSI0aI+UPkWONBLBsNlKdKLkYoH809JD4w0f+Mg0D7XJm3jTnF5ynxnqusrEeaeLoGeZ5WbA1csN48BYHk+NSgeSNkMIMzLr+YpyFQl/EJlmWATDTCOo3LYF+emHyfto/1CrWd3GpokOnWY+WQZyCgAScr0ECDT49WwFPaU+l0o0ybphprwdPZtBbV/mV0xU/FJrIz0ii4Jb8D99LrsZBN1c+KLRpFexa6WNkTXeDptTr6U+PZWG9sxAut52Kt4jY2/qBjSTM04PqObeWSl9s1QTJTH50MUq6oSFMY8+v1S3G5dokyn09vbHLG/sF+/MVf/Hn8we//L1H+P/36j/5GnnfLxDGgWF4gd1qC5hcz7/Qzv5uXPEAiCfrMlTGEjZXmfBBsjVX5Of++nD7QnXopJRmbY9IZxZGJdsxkf9ibxVb5asY4WHr6vuQzJ8f5yyK1Es4g9FX3eJTrUW5BKJeE4O80OVj2z08VNz/PJAjWFEE6o/IiGOqK+UEpLeAO9Lmy/Ab9eHznTDUih4TI73RSSCqEydBA+DIEpYzAUNFgwDPIfFrlFvvkHbd0gzmDaHyXASzuzf9effXVFJiuXkOxZoKmQuQlISSv4z+c9uPt3pfhLz2ImULGmcZmOVoWdaUcQhxffxnhCcZ34dJaPrfOMxTlXFp+9Lhlxd8i2YfEx+XET40ad3q3meDrcaFxGSG2mGiLkpbhn6/4nfYoXLw/USDPbQ+sASY0iPe630Ix/la0q/14lvFehYC16Os6BK4BwdTq52kSGiw0EKQxw7HOoubthcAGQl3OQY1yc8JoslVV/uuMH8Td3rsILxO+H8abnbcy6KPW8964n65L2TDL4p6BX/b29qMHA7957Vr86s/+XPzYD/xgtGYQctugt03WL9wkPMKAZkBQPY7zzXffzd+ffuGF+NWf+/n4/Pd8j70nXylGCAO+unb5ZuKZK9sGMts/OoqHBwexhsD9a7/0K/HDn/lhcGYjjmlLRfLivsk6zJT+CYsnJgsGhisnneI3+JT3zifv0cAViLQwW2YO9iX3+0HrkDyiZHyFeRlgIgyfGdHvR1U3sR5MuweDS8qdWTKvkZgne4+ieuOZnCdnks+1ovOZMRDmZWdi7N2akNsgaEOOiTRVARgcyHZwz32WaeSSFs3fn5wc0hYU3lUYCgxvkSYoKNnXZUODghtj5d5SOYTbU3LFOi3vKgPUMTccjEGg6awdl6qfiOYxTAuFr7F9I9u0SE80HChEoSQuzipftPP9hgMV/GJOndx/M7eu2M9ckUGhaepaDQ3SANDfuxf9g4cxPNkPz9BX2DXP+RgHKRC715l6i+0G9Ic83VsvRw3lvbZxKfPZjvQ4WDYcaCCg79a3jBfu89XQ4DaKxwI8QqGR9BEW8+SHJZgs+mvSOOL7TzxVAaVU74EFPEzpATI3qAjX5XbYF+MAVFfhD6DHoHOQfXOLwdrlZ3KeuErW3FzanqcCsP9udO69GvWr34OQvY2c3kJRQeFEeB5DozUgrK+vR4v7RoS3/d3OCYrDkHwaC8EThK+BKzfOeeClgG2QtcrqZvTH+9EvIWQ0S7F3tB8ndLODsPPg9n5UUS7cbqCCP6muxRDFpF2vpGu/ouX6Jn2hHuvzdA1jFmy0UUyhDwbqGxzvxoBx0pNQg8e0ghCjgYT5ImwSzzq7wExDK/QBBcz4Om2EWacmam4q5DNgbbyBCYKufC09PVDiSs0N6NJBGmSq3QcxKdWN+5hu/86V7R2UXeoyJsHqGjgJTcjz+nlfnNAgu7railFtHQWiFs0yuDvVkHcYg1kjjgYzxol5SB+li9I93b/ljZ4CYTBinU+7CPZ6YhlHQzdU8bJWgr4g0PdX6jHqHkbl6HbsozmcjMvpkl1d4Z1JKQ6PgB28VGV/WkLAAz6uvI8mU/jYSoETdMd9+eK6K9N6I1RGyBsIhMXe/BXGupnK5lqZ/IyrSrHKwuGhBnRFwXH0jg8yZkMFOjWdaZjWagLAwNc0iigbulKZRzbynDFRQhnX1qJG+6fwninCK8WRAAj9VzFttlZjbb3g686tNOLRbuNfLCdnn0YeZbIV8MGpdkqjnZsUPDOKuHCe86fc+sk8mVaQRZmDhTsvY5h/yDj0USXMe+K6V3pVePz1yQPoZ5s+IwNyT1knY20gwCvP1Dw1gVI0uskfa+C5nmMMQpZTZ/5Im5zXg933wLWHubWlAX/L8mi6x0RLG/IYxfYGr8KTxXfnG3RYmjYGz710u08D9NP4oIk+2+/iUk4RDoWBQtzQWOS2CS8JSQYzHIAvWccJfABeTXvHg3H0mTsDYKeL+lu7r6dSfTQ6RG57K+rr1dg9ejUedr8Nfg1jvbXCPCl4tHUrD0kX9dxJYzVwWXg3pOcNcBdvNNBn3B5PI1pdS0PDGDoyVZHiGjsvwHdXwLXVG+RPhVxZfYxcouI6dSsT/N9o925pGOv5h1Lmqu5saytGFy8yt+kX7V9cGQyRuqQzGsT08skghDzTWFei733HDZj73NgbPpM/ASzkOOhTBQ4lL1F+V2nk0+d6GySRlpdRrvPI0wY0HNSY+6sa8YBVl7GXztTIMwIZXKV2ZJvUN5K+cc/FIT0G3Pag84epylxbGA4athsaNZZmUX7VyUq+icYZcYD8LbD04qVPxOXSldjib726mQaEaR25o4KsT97N8nqsHjNG++Oozaq0swR9hwYwzkf9I+RG5NET6u1MotUfRF2L6XMXGbcmCm/EybQIKunYnCbGWfd+Uyrp9O8DE+3P062AW3GyQIHHytqCk3+Z0tuAevJEBi8fnk/c07NA41MaDeZ1256asStW2wm/5WS5zJQ0HLwvZXnQkScYDlLhduzyfcbKPCTbXoMGNkbz3zv1KF2i7OMxeaGXjSk4Bb3d3cvFwAFtOpIm9C7EjfJnYrW0SXlFuzXGgsEpz5XUR4QLzch5Nqd1LuqWwcsV+UFNfa6VcnMe9WoesYGXHs9RujK//E4Tirp4NkX31XjlNku3gVTzPWmWXmdFWX3k4b/8y79Mw8FP/tRPRfnX/+Gv/IYuTSK1g8hsoDhH7tzlMy4rSKLgHkGtLTCmtDLakOI/25PJRhX33p/y2QekRBAu/i/qnyfv+7MPcLtDvQ6uMWBPXgX6sJSrcq786/ZWX80TDc4IcP+Gk4LTDIYio5bJpII2B8PjHn6EBAAU/VX6/cwr7wlXB9rxKJBQa75Hbc0gyN7Js4YhRCK+BiNkklQiTb5nesxUQeVzl+OWBgUuiezmxmbcuHEjWmsIv5YL8mZEXt7XrZzaUWhvg4wPY61WZtIUdZxPxbjOYMC1uP7MBQTLVrz6rXdjb/coNreYGJb5lCQ+fDfJCeHqww4Tr77SQoEdR6OMsORqQz59jKPF5GNS0q8n4q735jAfImy8AaPdG74Tq/WTWK+vZHTuxbtPukz+D4QZ1+J3dku4QGB170PiZ941uT/v8Lzj5nbLyQ5zsoRgfzK+H0fjXcodxu3u3TgYncS11vXEEeewrdze2IgXbt6MT3/sY/HzP/qj8XM/9mNx5QKKCPjvKmiee63gQp+Ks5+LLrYRkG5cvZrbE37oez4Z//bP/FT8/E/8VGxR3iIplNbWNtOA0D98mKsKui1f2NqMT33yM/HjP/bj8XM/+ZMZD6OB0HZh9QZwuhz7b74cj6C1qxoiCxDwOf9yLtlzV/2TFp1jCpl8T3zVcMB8S4WPe6ew5lPGr1KQrqkKga7CdOnzFDzm+figH/137yPQILAblbch5AqYzyh3dnwU5S2EIJXzMwklFmEkhbnzhgOSQpICahoOSM4nBa5sJ21RaHKcnLuuRC+Ex8nBHv+hxHi8me2dp+nRYbrnlXRTXtQlbdN4Ua/mPFTpFo/SSDKncXkyBEqHrqmdEUpl+WqUdhGgGXeDCyZM5ulJhoPsJwIWlc3rLtr5NMNBuQFetNeivbGdQfnWn/1srF55NsucoNRJwfbf+kYMTg6js3sv+9A/3ov2hevZbw0VC8OBWx7kVbkdwrEFt0con8P921Hfuopgvp0jpWeB5VRU+oUt73iOv/fScLCgk97vFh4Mywr+olzPxrf/T0q2a3h4j9YjLG5cSvgtUsZwUElUmWNOnSbGd4yybZkaJBYpDR0Ib4u+GbhS5ebo3luF4I/ABgOJugEgUcIWycCMh6//NYoASvPmc1DdMiwagYn293oIF/k3hQYhcCPA6LbuirYCgR4RtRlCda+T8DZQ4MAtJSjCBv7TQ66MkNqJk3jUuYfA3kP5qcXLX/1KfOVr34y33x3E89/3s3H50kWE272oo1Aj38b6lefzqEZdL9vrO7lS7hFTly5eiLbGL+at9De9pOjTAAFrxtiY32Pq3CIwQ7ky4tCkXEvjhob3iYHcGBMYWfSQVVXYXTVRqKNhuSXCLRBlhCjH3fIN+nYwKEUXBXy7DtM7uodCzXgrdDE2nmbTQinxctVZw9/R8QmwcgUOmQcw1MqzGJ6gUIMjjfUtlPVS9A53mc/7uc1CDxC31qjoG8192D3Jlf9puZGK1lT4Imvp1eD2Mz0aPDFCg46eByPaeDIl72g/FZYhwqDtr8+G0RvPwqMIi60cKCCugms4gN9rhED3SyOACrLxFBQ9hygu9rvGmBmYsdzeymMo3T6lYOiKYR4DSf819NvHo+Nj2o5cwOTJI8SoPyke80Q8zlVgBGR5tZxET4/caw++KUak3IYgat5ZnfHLOUcbULw0kLg9QvlDIddj/YrjEnnnnOHAexolHM/F4oq07ZSUMk80ruZ2UvDAZ26jMJ6C2zhKyHIFv2V++x7fS8PjxH+3iiQN5FnKMj7L/iNTMd+qc2NAblFgHmrYrcHTXFjx6OEMmMgYlOmn3hY1tw7QH+e9x23WNndiuPdexMG9GIOn4ksdJd7TDqx3QaP9rvFABd9tWxpQNHykXGr/+J7xXtxDzm/lxQW9+qgpld98l3ppt/A0aGCepDDqpSG6w5x74+BbcTK6HcPZw3jr6CV4J7yb7/dGr8bG+hDFy2NMjxjDfrjlTmPKchJHVM7cbqYxOts651um5LVkSjd/55MEot2KFZT9FXiCiyJuQdAoOpJn89tZ58LHGNwZgmfjDvC2jh5t2d+DB7jNCMUevjne2cmVZRX3RSyDgUo6Y6ecujAa6GGg4UAvCz3g9HxwkSC9DbiXXj6U4VWRJ/NeH43e7RSOgXQ7XfFpl0crZr+4PDJRXLEcvQmU0bZ71AVN0ttA74gKyi1TIQ0biZPApcKkGQgL8lWY3+6777kS5DOnhVipoYA5s66XEjjjVgXfNb7BQKP/HM7eBZvi0uoL0fSEFcos0eTKEGWw2opJjboYez1pG5NGbj2IYzIYhNC4VNCZLrqQ9MFgeGXGuryHDFSG76fnZkRv0osuukQagxZJmAAn9/17ggKTZ/7g6cm8nriQngZzOcjk3EjjAd/FF+MTeKSiWwJAqux3gW1nUw08HkFHxY/F/FLHqTK2Y2XmpTal0s+V2xCWZBxTbm/gmduk0igwh61lNpHl2szXxgReBE8qt5ppeCvaKk5D4zTUdhknaGhePcqh6Rrcxb/yw4fpbdAH9++BD4P9ndioXkTnmNM48SSgy+CcR5zqFe6ilbxsERhRWpP62WA/eddKfSPf17tJWZ1S+Ede6YvvFqggyp1J9sly9DZYoT5jFRU0E1jlVbwgTf/yl78Uf/EXfxGf+MQn4+///V+N8q//J7/yG/QWLkbvHHQvvysMP/HimfkBqBWfaUz+eHxjMYBnMz1Oi+fJbM4lJ57384nP53nyHlc56rFVfS5WVy4yYc4SsY+UYOx6GoD1AB7ChQCxQJL/NVIaDY7vISwxmK6AuPpF/xMGfpJnMeYflnxFa5fRWIVU8bZfJR38CS4EbQV2Lyd2njOskC1CSeQWl9ye67QMknsQF0qyn162s/gs6pf4fv3rX40+TOfatRsIMTBFJ+38SuIBxkLW443uG9Ed3UNJZKRA5vNpMaaLlEycOh49OEyirBEh6+dvqZmnaenV7zg5ESVUvelR3B08ROBk8qT5mkmVExXIzC/7/+RUAAWyGf1JN3qzw7jb/1aMVu5EG+pfBP78cNyya0A8vxcjywXzch9fuEItAUwksc9nYZbtm7dTr4VN5ulsxUi0vVirXY4dLuQ2X+QqRnsDxf3FZ56J527ciDVdxX0fvMyVXJ4bdVzio0DOo7ynwKfR4Ec/97n4yc9/f3zqmWuxhVKdq76LRObOLkJI5yiM0N6kHq3TDejGMy9+Ip578ZN5fnAKfFk+giSKwQqMszSCabR24j5EkUkajRSWij6fSeKYsQ7sk4xH6piNfHw5ts6FDNQKg1qs6OfFa6lwIijImHJLAdAf7yKw395FMEFQOQAOrVZUN9ejsg7d02+woEjMLxiGxgMYZnlrO+8tJwWSxK0PMRxk3xiTPBVB5dt5wz0V/alMU3o8x53JYbE9pIriLdwWaYqCogeCZRYJoV56A3PP/X6WCTN8muEgGheiXgYHKlsx3rvLk5Wo77hFYFEeI4Gy5pYEV/IW4+GndGaKAKq7/UJQfJrhwEBj/aO9OLr7Vrpw9/fuh+eMK1Dn+fkwvwGKmAHhjDyvAcrV8o2rz1Oogttjw4GKskwy65jDcLB3OyYGxNu4Sj7uc2989IA+I/SrtNte4JLBEhtuD3DMi76oPLvy5x6/ZeOIsQuEZcZIWLq/nOzv4MFbaWzxGMIFfExuYXAstean0D9/lnAbMG7ui6f/i+T93KawdqFon3Bj/FzdrKwabb2WQfFWt6+cqafz3kupULdvfCaGZZRN8YF3hwhO0h8KSmGvz5w5PjqKY4Ns9g/pcyeNAyqvblM4OUFxHEJzaEfGqfEP4aOr2/2A5wME9mkhXO6+/VasIbR86sUfjO/73I/GzY99JkoexYqKsTo7Qeg7iu5UN/smHDpdiqKxtgM92EjltgddUwDXNVLFTN+3epP5RttH0L0BCpOKsLh0ous98Hcriyv+YnAFWtvfuxO9IbCsNJMnuVIr36qiVDcpp1VFmFOxgOZ1mHdu0Zh6pOIUHJ8yv4/vMG9aKOZOM+kFAi1ExQj8Pfo7pN8GcxY+HnXlGlsVPpbuz8CrlCvQPKNeg8AZJDFa29Bp+o1iPgT3B/SzN2EcaX9DIgze6mmw1qzBD1fS+6Hj0ZInB0COsWrvxFrvVoHbKLluIRh3jxJnxSHHq0F79CjQ/VXXVpqUuKuydGQgS8bP+ST+yEMnzINcHJkr6IPROHb3D6K/fzcNNn36osFFrw3f0fjRqhayUfI98Ye69KjgByID7abPejKloQABd7oC7xBfnKed+zGub2bfbLNjeAz9un3vUVQbrWhCVxU9cv99trWWfVGxlI6I2hmvQHikF6D8dzFbi2mUihzjlbyHG9nu8XGU3YaxegkWIX1FTuKZfaBU3gT+0DU9KRbyjYK4YziDBuiq61yzrsQH3wMWzqE0/DmHSY6fvHCi8k25WRd5eSnPbW9deAGcRyLo7cdw973o7r7LIxQy6Y5KwtLcNQkjgwtXoVVe0gTnhjSPTkLKUKA1IqjwQxuLWBvKkMLqbFkmFRnhWuzXVxGeouRAWzQ+QUM8BWMEbfAElKPBe/Fw9Ar1Q4srx8BgEHWuRm0Um/CP9EwFHk1gZiR6+QgAQxmmLMp1zEbUJX1RQdPTTbxQydVw6fPM57uUlfkYe++nR4L3mJcT3behK3mk58F+6CGXK+yWAa+WX025n4YD6wNfZ2vr6Z6eddhf8FoPg+L0BPrLp4aENHjlvcJoYN4V+q98hSbAvINX0K4sh/YI99qAvIB2sa1AY4Iys/vt6V0+U21Uyaxy6UmQQQtpbxOlfgO6dEJ/utBPx7JBe3KbgbhKHt8pvAugB8BDI8KYvAtDAHp+YqwB9MTttsZDni0MB1Xa4haHojxIBXOyCl5utq5EZUg5tVKM28r7KsOIS1Xo/xiai5JYbTegI+DsAKq7BT6sl5BbUb6nwAk4l453Y3bwKEbb6CrMl+kRtJVGCq0R9GY55RYN5KDCCFBLfpVzeOk6nzQaqCN4asH75wL98Z79Z5xMniphKnCdPotAS6lCeVk/ZWbieU35kGzn4xsYMNFfbhVInryU0nCgJyawmczbZp3qRJvw3/p+KarHzNW+3sH0dR28BR/0mG4Ce2MwaDTjZtIQXcB6zCVP/EhPlYcPY4QMNmGOx/hCbE+fi3YVmjBvhzFyqmPoKfraCjwodRAepdGSiwalnC6NWzGWWwPZNE9qge7Yd8GTNKGgbaLjk5J9WtA/5TfppCcV5fZmjQbzJJxff/v1+F++8IV4Fl3hl37pl+PChQtR/vf/o1/4DYfgVKj5kOt0UP3M97L8IuWP5RveKvI+KWkW8O+JiQYncngVN/Kr98ZM7F06+7DL5Fy5iNBbMMOPlJis4T44XR5FagCfR/vMB+7ffKLdrjr1HuXgVtdQ4BRAl+oTPAWjejKczicZIVMukTytQ7JEYJMryiDnDGFw1j9ASEawAbkNqqOAmkaD5NawuvkFZyne87LcOTKlEunn/HIcbd7iu8xob383Wq127Fwq+pSCJhMoFRWu3K5APyWzKyuPGCfePwdnx3OZCCQ+UI+W/e0La3Hh0kbcvbUbr3/rbnojtNfeP9aPX7csSDk3cv+bhN4/2vtBqUB9FXwY1GwQd3p34wTlebO+BWNAlKPPi20c70vFy/yTmE1if/gojsbvwmSPCg8LJ/SH1H8+WY9dUnHMVXXrbrcESpFhkZbgtkjWlISFS6txC+KzUTFA52ZBFAQv9x0FhdZFHIvsWwF66kMgQqlJ4UrhZCn5rkYQCalRv40UDUdGqKV9S0nhZqibGAJv/+A+RHMaa5dupnu15YKYRb+s28sVxsZa1HsoyyuNmFY3gSGK43SIYNvPti/D0Xb43gzmn6tlKsjeW7p4ociLAqBxQVfJRfK5881VfZl6estQXnlciuEDlFIg1NhqR+3apahuQdhr4NXKkpWdvBlz4MH93K5wPn2Y4WBFRYT2JNwVWBBgingEBdF27mbcmDQcODTQvcMDnjBmG+5tz1x5GShqUV7eE/9RALNPGnutX6HtCYaDXQTRWc39up8Oo/B2d4tghY2t64WgPE8q0OKF8/xUEKBcVxsNSla42xf3n2Y4QK6J47tvxvB4L0527yWjM1q2ioRD5RGN4o3YbwDQ3DKxvpP7+dPwSl2nhgONvtSvMpWJPnfuvZH0vb55BYpTjr/+0pfi937vC9EdzWJn50IqRmk46B4UivySAK8hIpUQ2vzqa6/HF37/9+Pll1+OVSSuja0dBH76tzyO8+/SmvR0MBAdMHOvtk8WeTO+AX+LdheJsZT/kDPhtpjXlKWHgn1zr38KIL7tyhg0vXX5+Zw/rlCejgFpdLIb3VvfzBMKVp/9Psi7tBooAgsFXoM2SU8N9qbiMXJLxrgPLTXGgEr7epRbmymcj1Ai02OovRYD5wJlNTe2yLMRDa7+Csr6rBurwP0EhfgitP9Hv//HYwc+sIkwOgaHeivgGArnwf1306AS0JJhVKPPPPSkBJWePIaP8VWYclzt+6DX4VPBH0VY+gJe9MBZo+33wXGPR9OYubt/iLBdiTq4rHFA2ExOHiHsgevg58h5SRmuEBn8T2MoYAQW8CGFZeZlfwo8mhsIfOBz92HMTrhQfNPlX/2Y9xXiPI5QOLntQ88LV1s1kg1nlWJFE/ph+wa681OuRpOV0WGMO8cxLEHHxHveE+7Ox2aznavV0nLjNais9imn09fTBIXQ+UT59dI0mpOTOB6VYq+D0M54yfOHE+AGaunhwKDwnbuu2gODKUo6AIoaioGBE5uMoTivUWR0cIeywW/KFobirTEduicnGXSxj5KTpxrQn40NxhpFrkz/5fOWSXYuKqYu3bX1aBE2NmZlSLt5NlZV5p7Gr8rgIKbAY1wvaIAFSBMUCZqrG4wt48Y94QzSZxaP5xZfvZ9ebszPldyOUIVP6Z1ZzKlMzl3LRA60T9mO5Ce2cZg8SkNnykoVvosDjjX59WbRlX8h6zhXc/+wnQRHNDrlqVCUl2735HH1Pz0KgJ28zxM1DFCY9Jr+VxjTnMdVyqG+BoK/J7s0NpCNaJMGEr1Vjh+8G729O+As43lqbBeOtqNoS/ImyspjMplnen2kuzpjU0CA/4GlRqqJyrWflLdYbTT+g4E502gAPN23P4CXuF1JZXqKAupc6qDsfe3gq+Au8kptgPKFwkQRuVWSknK+SH8ce36L38YWMCCp9Q2FCw8L44FKd2EEMLfbANODwr7P86RCzt9CyU8vL9pzOo8shxoNBJiK/NFBKrETxkFFfUL9ExVU5EyP11OxkyNn2fQ14xkwThoGiu+F0SC3agEPXcVzfvG8lEaDQeFpIDhpu+WMwfnEU+FKnQPmu3KkbXeVvEo9Y2CwONXA5JGJ4t9gcY98l7sGPZ3FoR4BvOt7KvgaCoStRgPTSDrOfbcoVIDToDrnBSTXKcw7ACoaCbxG4KU0Rc+E4ndhONDw0AAYK8BlbXM7WtC+ijo3OpJluOo95jLgYQW5dMp0qM7AY2Tq4dYsTkrd6Go8p10l6EIJ2V4jx2SHubqzDswj+rUxtATeLkLMUxoN7JtKO3Nann6qQyxdNmKB2wzO43ecP09ImZfxsny3DDxW/Isy7JNwc85qNHD+TIWd5fuIfjQODmLgopVy0fy+ybot4UnbFCzPOA1uhcltDyTb32AutgBg6RB9YBW6BAydJwadXEGxqc7QTUbQlH36NQSGa8gvBiqji56+YuDiMnyvKr1t1uM+7Zn2LsTl2k1IBpkWCVxbQfeYNjaheRpdGVtwRk/tlCcZe0FWGRwlLTJ4rzFhUvcCV01Jp8BF8z3udZGyvPn4+Okc1Jjm+w3oDIWYKfNKK+7cuxO/+T/+/2Jrcyt+6Rd/OZ599tmkf+X/43/0i2dOVciB/YCUgzbP4/9nsuePs++fKe9M5iekOUKeIiaf+W3+6f20YHINubEyXo+NstHkCwCfT8sInglCOBscp3sdVBuhfgMi76CBROfznksfBpcnJsvUwtc7SKZXWr2cDCAZzGKAQAbrJ3O+kvm8/fjWmSRtcg4V0whEEnGZCBoMdNObIZAqHCtQlKswTphnGgxoi5MJbMjJuPhMZukzKpTZphsMn6eTfn7f5hTBOWTuCOkohRsoMNev30hFMBmswinImMzUSQeSGzm3x0ToTt9jgsyyrKel+WifJg0tInenM4hudxDtVQN3FJNiMR7Lw7ZgYrK7PSbqIwjAJsrnZAY8eL48hjbDn8XlxCxH04nkISRTBOsVg3FN442Tt6KO8p2TG/AlEVwk4Sr85+UaNOfdztvxcPBatKqjDEqzXOdHSXYn8RymN+t0i4bOjQYL+CSuLnf8aYm6jxCU7jJW27VredSLI2mTYDeJQ7auuIrfiX/CIYV5iKSC9geMme9NU/DjvZxLfgVnEM6sR8u9ONhY28xo0+leK/OkTAUdmZ4ZhWMGp4JwVnr9uLj+HIL/5bjd2UV47kRbJRamXhRvi0m2CyEgcVkmtNROGUP+eQ/iiGRxusKfb3M/929Rrwp03gePy1UYLopT8+JlBMhy9O7cj3G3R5PJi3LOJLLwfH+GojO+dzdqz72QfTiTcm4BE4n7UrtMM13HncjOEd5Ld8cnGg5gylrF5+9PjlQ2mUPrKKFL9WWMAw0nMkiTAtnxYfHugmnKqJkPjw0HYFMqLDDexo3YaVxFUUIgOkKBQihUCV12oRcXUuBS+JZ+zZPB4zSMfhTDgfSgt3c3aWD/aD9q624nmLvIMQ41lGU9BRTcPWe+eeFa5nU/8PkYBypZ9mvZcHD83jdz/OoI7Ce9QfxX//V/Hf/NP/1NhMdpfO57vxfmt5llpFGMti36ofuq2xfsm8rjH/7zfx7/j//iv4i//cpX4rOfeCFe/Pgnl4R80hLsjZdwcuuVXOV/5Z278Y1vfivqjMUmypcu5BlLQUVkYYSZj7fBFr23fESj8B3BK+xTxlMgr3TAWAjmc2U8581y/Yz10Vtf4t1hrD77ueyXK6EmaZXzsw9u9cE5xO0MlueJB7pXN7av5raR4sg+yuRfK/dltxDmC8HeyNtV5nIbJdQgT73RcYwmfe41U6B9891b8c6378bdt+7Epz/5qXTPPzrYS6W2X3LbF4I1CvD0ZDdGszIKO3NiSluNf9AGvyjH/e0KQd2TY+BvsMZJ7iVXwatSpyv7Kk0qs/Iag/ylMkBZ1bXtxJXEQ7d4AKsu7/cZcz1FBgOUBfiVNE2+2nf1Hvi7j18DSXVtJzrMb8exPqDdlGF8BF38q/Azp2kLGAgTjRnypIFxCjQMMJ+6CCJ6acgLVKYHEzDacVTxOHkEHFFYgLzbL2rQjjx6kHwrKOBuJTjq9qN3vB+9PJIMGqgCSln9Mjig8j3sxJHajXCCtxsjQaXSEymUZzTADF0ZhRa5jWFG+WkgY04y9LRnmvAy5oDjkC734JI8RA8NDTMa/sjGVRjsDJop/VbY7dM2PRUsK/krwu8MvNYzQn0pV2mhLSX6M2Z8uZX5aEw0enejDw2f0R8QNwzcaF0PDmmHHlfitxjq2NEXvRYyyd74kGaURszzSj37fIr38/LMpZHCfOJPeg44R2if21AqaxeZ09J4hWrKqpLPSBPccxU1V+msg3ni2OYWFdpdlNfgPXmUMgjyDciT8VbIp9GjCB7M+3ovILB77OZMYw515FYH6syyGbfG5pVoX3wuebgr39KyAXT2+N5r0X/0ZmQMFPrGzMg5J/3ObnpvcfGuhgqDITpfc2uDMt8cJBpfxih1Y+cG9HbsmPI3ZGxSYUZx9qQOvxvL4Ih5cjDYjQfjb6BI9qLm2FDepM/4MqYaEIqBkEIzRnyqVOb4co3BjYybQ77EC9+VtlJf3pOnMQcoKcsyj31byGjpdSAd5L0R76TcxvcxZeaij/Cmek9lEseQhgrjAfRgzDg5hxdHNRrbw3c1OOaWBL0O5kYEDRMaSVSOzCM9LUED5Pl9yhtCbwwQqUFhAgyFQYm+uZigtz9v8Fx8Nj4B/JO2ubVA/BQmnqKgXM2b4H8hY+/0kXn43Ee5NMihXhqCU2PDQsn3tIShvN7fc6OBWxg0tJiqABlxOUa8LzybjJ3BVEfKObyjsUJDitskxUUV2Dq8a2vzmVhFwa0xf0FAWxkrG5XoovRTeqyP29GcyMOZj/A75/uIZx14ojTVUyDKDx/FBDlhuLWdHg3OoVFlBE3t5bieJuiHMfGUPZQ1pLGnc/RcyrkiP6JPwj9Ps2LOml9Yvi8JS2mT9EXj8Pz2IuXc5F0XQqvkG9OG5e0ILoo2NRxsaPR4fJ8nxbYSvs1OPTQfJ8cvvSfAMeGd97g0XOaJBx1a0qa8deQqEHvFI3LRS1YG8AvDbhkPgjdcY5ruMUcYgn6l8Hyp7+1Bo+ARyDBH/S3wYgv9ZAdasdRu6KB+2sE81zPJPqYxJr9Di6RVbsVSy/EI/6Q/PIPRJuwpK40G4FH+5L/zhpykk3yajHlinQ1krLLGVWhW3mfe3L1zN3739343To478e/+O/9uvPDCC/muqXibJHnIPwYsFZN/Q+lMWU8r1/vzes9c82d+Lu6ZHMi1aMcz1RsodU6kvH0mScAkkl4ySCM056oEE2SGQp3xDBBKTZa7yPuky7IWdX/kZH5XAToPczA8ctEJ7mgmwuflRCuughk6aMUzB57xz2vRPWmKV/7O93goXPRoOLqXAbVU6lfKKIj1DT6BjRKBk/0pl2VlW0CkJ1kKFwjmZ9bHGwpM33zppXj1lVfzd/F+Uc5yWoybEf6PYY4ygPmonqYFXJ9233T95oX43s8/F73+IL745y/H/q5bTMxTXMX3GULSMG6hJO/3mrG68snYLn1P9EcbKJ8IXBMm4zzZpQL+Zy+VZk8yuIrwfKGJQDh7Kw7Hb8Th8J3Y69/hE0Eu2aaDMJ+o85RwZHDWa55Y4X7IAm6nDfwOUq7CIQAoQLg9QQVzAZ+Ey3dQpkZI95cWSjrv8Wk/s+3zT58pGPlZfIe4oOwvVnk/KOn6Kv6mIrdoG5f7Q1cv3YztF74vtp//PhQV5ty8D8KKaqw+x6IYDy7mRzWj0tdjsnc/2qW1uNL8RFxvfg4BYSvudnrRQUg4TbbduA4IBkgM1GvZxV/xmG8yM4kdhLDAd/4YuzS4+RxBMPP7XChD5CvrzRgfdlFEH0Xvvfu0pROD+wYmLNpvyndzPliszOJsctxcX3HP5/sSisgUuqKx7zzef1BCdJtf7//Ltp/5I98CyE9IueoDrbhYvwF8n0PwKGhTpbUNvUNcQnhaTq7quXKaQdK+y6T7rUqern2tzS2EcJixkfRV4m3xqBe9R7dT6UgjBHjU27uVithHSuBgKhgyWX42EfBbXA2EI3F+GT8z5XfgpFcAdZbmxgEV71QWmTfuTV7cP01L5ThHRof3MpDd7/zeH8R/+Y/+UfzNl76U2dwnn6tXKl6LNH+H7hb4sygrH0Ef9d5Y8m4wr4qFgXQX95bT8Gg3+oePorx+KSqrFzKP+yz1MshjnZjzKjadw73o7j9AkaDMxnoGXsz5jrCQxhn6rKGz7pFd8CuNBRubKOUoK/ZBODlnarXVaKRr5UrsbO7E8fFJntBy+/bdONrfRwGhnHqTskrRrIH/8L3B2s2oo+BvzQ6idvA29RUrqf2Twzi+/y6fR2nImEA3u7NWrG5ditbqRtL73LJS8ox4PVCKYK8NhNQ146O0wMlSrYDX6sUYVoTzNFYnh1Ef7Kfi4QLD0fFhHmforDBOwMkJChbzXcVO13Q9VCqXPx6j1SsZnLB8/2tR6d6Pfg8lTP5JXz0eS+PS0eFRdLq0y8Kpq11mfOC/JxoQ+sM4OunF/eNR7MdqwnoMbgz370R3Wo0hwr6K+BF0rKvbMeOaK789hPKjPb4zXtBNPUL29w/iECmnDu+sTBHYZwayA6ZM0woCr3ETNMj1u53o9qx/HD23f1DOw/3DODg8pK2Ug7DapR+VVU86gOYN3Ed+ksHi7IGBMlPGALVa7TZw9fSFXta/twfceii5jINyUCp+zC1jC2h8S0WPNqdhhHsqrxoRNKAMbV+fPkH/kp5Aa1QaNUbsPnzIGJwUSrTzj0sFL5VOZS1oU37O58WZ5JxxPLzA3YyF4WkK4J0Cc67IgSdJ+qYoNvxW8FbgdTuBhke9B/SDVODOs8t55lxUXtITYQa83d5SYw55pWfL2iY0gXk1Ao8Gyh9F27Idbota38xySsZeOdpPRZMOZB6TvG318vNx6VM/Fjuf+JFYvfbxqNIW+VP/+F7sf/uLcftvfz8efv2P4+jNv43ewb3CEKTMBHzOlEWdGjnr6xdyXnlpcHWrCGgF3q3EoMMY796K4S7za+8Bc8zTPPrRH/bjoHcQX9v9UtzpfyWurtZiTSOOSKAxCsDNDDh4fATvYpwdT2jQmQvYuiJrbAC32LltZyEr56kG/qa9YERMwEO3HhRbewZcvEMZKlIaNA3E6m+DFQ75nXnm9/vwh269FoO9R9DYA8p2C0JxafAydos0Ii++G7Mj3+XT8jQoKPvrtTDuc4/5G8BFL43uivEIUPiz7qJ+j1zM1WZwsQc85M6FwQOgMg4utGlsSM8KcFoF03gHmvw0bJinhRyyxlw8hnf0obsuzGkYUMkvjEOAWHwXQfOXv2d5uU1hkTQ8SHPdJmFqooFWwPeFcqwxZkQdLtilAYB50ISmblbAhSGKfge9pcf8rJdiCs2YmVeF2RgjPF874p095t79XlQGyv5moq0PHjC2zN915glzQDp5BJ0+EW58P8VD8EJ4pIKtDLWQdz8oKX/pIWp+ebLzhXoXOsaZtJg/9UbK0k/ifSYNLrloafs/MAH7ufJdgP3J5RnfQHohD1wkeyyvrK4pT1xijvPuLtjdoY2bNfQa6AxwLl9qxOzSSoxa6JorypPoSsB8LCOwHHjlANo0rLVjp3I9rjVuFnLXIoE/nnZjcGFxJRMfehIsZE2TRufsL3psGZ5QPM+MeaUsP39dna6gfcXl79NEkRo7DQAs/iRtJSkb3rlzO/74j/8w7rx3O37tV38tXnzxRfLMF6ZI7/M4WKSnDVQSyvkz/z+TLX+8/70FA3hfmf7mmc/PMAkJJcOVx8Oce+Z3Xa/egvntHo1jo7ITtZV6IngSuXNXWkkhCtF9kNbEGYqd1nuKfnLeD7hMT0Ty84n2Z+Tuzi51GVtgJ40UCnAF/CxjCRbzewVSz2HoP65U8ooscwZPvpxIECLapFtrZ/dufPPVb8e//Msvx7sPDmNnayeD2OV7wOv0Ir/eCcZG8PP23bvxxW9+M779zjspkG0ijLlaZh/PX7Z78WkSHmvra7GzsxMZlAOkBCvzylVTL/KrrI4QgaK0i1CpMeQx4i7GlRHOz0WyX4u0yGO9ve4wDvZPYmt7NZqt+Yr20quuEo0n7dgsvRDPtT8ZlxpXEfwgohCMJhO2XIIxAMNUIp6SEmY8N4vnYq/VINbRizvd2/EQBeN6+yZ5nJxFP8wnD7DcfJncY/u7gjAjvBaZPmqyQxoNYGArjIfW3DPgWcBsueMfmmAq5YtczbRMMypFOYtLeHst/Wa0i/miQgVRKbDw/UlY6S6qcperv/Z1cQmU+WfRXpQPmNwCVxKPF5fI7acr9LwzOX6YbdWCvlm7gLBQig5CqgoOpJl2ForMgmGtIBiprKehgPcXuOqVTVcBoI15+gvPFjiQ//N9BrNPiznzVG7dfe8eeXVp1UtDhiOTRiht0/bi1VzBVzBaWUe5dL7Ny7Q82+GWBHKF8QdO4WcemmygNOuSiaZVHWGnOAHB0eFPJs217HEwRhFwfCobW0U585QxDhT+hJ2JPHnPVQD7Y2J+L3scHKHsvHV4Pyql7bi49iLwkoEBB+Dav/8GiuVm1NaLqP2LfrlfX++RU88S0nficVB4B0xz9Vw6oCuuK6AexViUsZEnKRw/fC+OHtxC+D2KMUJL+9IzvKZCsRTj4AkeB53Xv5jxDTyKUSZ549q1+NyL1+Jnf+Zn4+bNZ1JJSM8F2ux7SW9ByywLxadC/c7r7a2t+N7PfiZ+5vOfic989vtibeNcDIs5PHQ/7t8DVij1Y5j962+/E8fg4Q9+7nPx4vPPJRyEXUXDge8s4NjZS1zPmDPCjPvCS/iWpFO6QCd9By+AizNn2TNhOR2/9WVAM4qN5z6fY7NIwiqVY/ps33p3X4/a6nqOqauruUcdnMhVUdogr1VYTyWRz9Gwm8K5bWuBMwoW9uVkfBi73VvRzSNsJ7na/fzFm/Fjn/hkPPPcx3LbRmntYsYSaKGorm5ehAeg8FJ3owb8u/ABlPI8AcEI/PS1vDKKhpHRUdw6KKqr4PeGe2tR6h88IK8rhtAk9xbLuE+GKpsaRCi3rheAq0PSaWPVFFsv1kDRxvCg6D/wd0W/OkPwZ17I68RhT3cxQKExNQxM2O2jMCCgryCQGaNh8OjtGKCJGXNBQ0dnOMttBd2jA8rRM6GcAQn1Xijr7aci7VYVBqwyPIpeZT2GlDvs7Ed93IlB1NI7IQ3D1OGxbwPkmOM+4zyEHgDfFT0Lup6PzvyhzroqSf8ojsf0TziWmAclPWNQTDrMK/qkXOrWDfnrCrjtcYx1FOD0SKBtkE3ANmUMm7TzOAMtMvmic9zJWDPCseU2wHXweDyJvd1HhVcHilEqdemhWYVkV9IYk1sToKcjFNVCyXe12FVbvkPclK14Kcr9g+jWdsD1ueGb9thGjYXp1UC9KVdJQ3g8sV98SThw5UKGARLBg8WWAemIz0zOEf08DMa50nKO+p5NJS9tzDa0dwpvAt/jz9MuZoxFnjyRwnJR1sJI4IqghkvhrkEqjQHUm0YmYFaewUMGx4wfbZHm0x8F6jwpoeaWK5QtADDuPKJ+8vqOOEjKfvEpvtbam9G+cDMaOygPrU36V0+vCa9x5yAObr0ah299KQYP30wvj4wvQxvSkLC4EubKrsKdskso/vTJVeKxgUYF7XSF+TNCnDiJPnPTUxNOpp14MHoVWW8/jaPOfQ01KedSR3qRoES73c59+47NQgY+vewIdMI4BCrN4qP0Jk8d4P3C85Ny3TZkeTzXk6AwIhXzd1GWz8W1NETxfir783Lc3z85hg/wrm1J7wIutzY4j1KJtz7fpW/5THoBzSuOoewzDLST8sq0ZQU60GPMBsh2ixMSfOb7Vd6zLX2g6ae47VXie8V5xDjqCSF6q2Aas8Dvbh8w6Umww2Q0j94G0iM9C/wsAiIy9vTbLQYTyhIm/ja2wcS5YB6S2xBKvJew5zI1oCMgcir1Pl+UqTFMzK4yx91j365sxgQldlgBfxEhyp6z3IOnNxgPDcmNagzryHQMYHVEu6ly0IAughO1vd2oHjPmly7FVDlhPjcW45W6iBf9LvfhS85H5SPn5jzv01IaUOAnGmdmymDLc8J3+VfIiEVaDraoZ1Axc5Jdnya9DQxgqYFjxrxJw0zShBVoP+MNnxh5ggvzrZQKNRfj7ImAU3QW4Xkm2UZw2n7liQrztkkX2sztym3fZcx2lAPpcxuZtAR+gT8NDdiQqpkRLdfKUV9fRU6rx4kezPCGKXR65f7D6CFTvqEcE9txoXyFtip3Fcl4DuXRSUxXt5DL0MPoi6BxO6H9kg5VNdOKSm6xn3sbpNxqW6GzbmkQZTQevM9QsJzMw9zP4NFA1WOXKSAfvf322/Hbv/U/xaPd3fi1X/u34wd+4AcKD7elVP4//J9/7jd8sRj4YnAWqbh3NmUD5/fzjeUsTyhjOS0QY7lc750ijJRujhoyH619yynz+ke2SrRjfXozVlc2QMpCCFoQogWiW1aeL42Q8y9P/iYelEfx9cFbDFY51ktr5/J+cFq007b/5cmXILwP463+O7E/OYwr1eLor0zzVSMjLa/AeDwGKi1rdDmVFQY3BVYStcc3ei/HN3uvxN3h/bg/fhjXa1fnz8nrZ9ZZvJtwYwKkh4JEsXcUcIO4u3cU/8Pv/lH89h//y1z92W/sx+TKKK7UEOAQKPLoDt7Ni/LcO/86yPH/+af/NH7zj/4o/uyrX41X33orDQc3ryJ4MxEfTnfj5cG3YcuT+HL3q/F889lkviKvRPXWw4fxF1//erz05hsZ6GgHQS8VQq6FYjiGON9GyPzWwV/FrdkDOhFxG4FqvYxwTP+eBPfle8vf7XurVY/1nVa80rsb/+J//loc1HuxxQRtINSYICMox1ejXb2YZ48avKRZaaF4XozDST/e6b2LMoocmTBE/WSs3hzsxZCJ/O3+bqySv57j4yR0AkKY+WRGcw/B0zk+q0YfQlErM2nTHZFuMbi+82dHfxUvd15GAPXIlQFMWYLqWH70pAtdurK32ymYnIEHuJqfT4CbKzriDM3IGaR7nULcEcTzb/bejgeQsCEs8c7gTlytXIJhkclyvCzXa/GdT8vxM1fgEIoUWkx3x/fjq/1vgEtl5tK34lIZRQQ4yKRF2VQqC6AkDuQnhemy7xahjP6vUMuzh9O9+JvOV6MT3fjL7pfj0+1PJix1E3UOjQ7uRnXtEnS/mWfkrte2qbcZ33j0GgJ5L9ZgWjlNKEsPjdwqo9BonfNkN9I66zxHaKjkiQ2PaZht87kBKH2vOCILxvsIpYPHk04XxbAdzctXotRCUKxDB8Brk+DyOKhAIKlsuWf+cb2mbJP3EMqzHfk/SUGPd05PVmA+5VGJKYjOGQnw1Biz0kDQBSbSvTQc8Fne2KANfnMQeZ22fyeGA1s/m1SjNb0YG6VLsdq+BBhkUhpHatG79VJUYSS1ravFuyaFPujNd2M4kDkJK2lX59HdFLLHvYM4eXAnVz81IEibqii11dWNFJ4VqFxt93zwtasvJIw+zHBw8saXou5RjGsX0mjn1oSbW624cuPZ3C+v0DI+QTiCMSuo+/5ErzDbkHS6UI5X2624sbMOLbwca1vMlTl9Mf/jBIx5r3f31Wg/9wMokGvx3DPPxg//4A/Gpz75iXRL14PC9i7Dy3aqGKi06HaciXLta8JXngH+mwzWqNHlfWWQNPAM9m5R/2vR2rkRzUvPUc5j/EuXfAVMaJV7qte3LsTqpWej0UZZVxEGxil0Srvoiwqxx/GJBwr9rgz3ur00AHhCwfDgXhzfeztOdu+gWPKpYa8/i81SPS6De9cuvRCdKXOcuhqbF/M4wyoCUxmFZW3ncmxevIZyW0065RyfHYMH0NzG+iWUKBRs2uoRZ8ZEUSlo1uuxBm0fTaGxKP6rG9vAeLVYqYbnrTYRFJmh5gWZYu/gMLen6CVgH5ob4hJz8vh+BJd7vqco68ZqUPjSQG69ruRnwDn6f4LQL60z6KCnHWhAqZ3cAU7Atb4OrmhMgc7N8QTkzXgCnlbgKRPWa8BLgyf29FbQ8AX/GRvrgLF1q8GRR59JmSnSUxn0YnAVFmTIGEDiVQ/hVM9It1y41WF9+CC65dXo0lUVnQb8aLJSzxgFGh/0RNDLxICYzjW3/XgKiAq/4+9JAc5NtwC1JrRpBSGX+a3XQSFjzWK1UcmtGyeMuZ4A8nkDVVqG8RY0XH3l+Ktxe3Q3biGr7PYPGHuUFAiRAfdUVDV+jBlj76XLN/AZwi/dJmFylR99Gxrajm8jW7wzeC/uD+7Hnd7bcbV+LQ1HJr1klHdsWZmx9TQA6Vga68/MQdMK5dyJPz/66+iWhvH2+L242byRR0+LF+W1y4nruU9YOQj6mlsSoFsaS+vQyCJmgYaRctybPow/6fxlXBqX44uHX4lL7atR1QtHslyFvwDn3N6qUQ35oYJCUUuBHbmhRBuZu8brsa2d8X58a/evY7//KP6481fxGfjbQh5IpbQgitA72uCJF56UsnGJcQCfoJ2VPLKRcTx6GLvvvBTfeOV34uDo3fhi/2XkmrVowgul5V4q5cwexgHlV0sREtaE9hgTIwNXMu80ILx2/PU46X8ztusoyuIb7VDxLmJ1FEq9b6fSz5xxhVgXe42Eyn2LK5V16swtC7znyrj37FNx2T/KAo9mJ+BplsFv26es7h9lLrYYuOXAZyr9ud0AepD3eFZxuwLfNSJoKDFPUY5X8Z6fGRAxn1FeH1zknTQaMLc9l1/vgi7z1Uj4GSwx64TH0tcaiubQtvA9tyZwqbzXVZKFCf3QILPAP5V9vy22H/j9gvSDwdhlIntMY43ypMlj5RMymKdG+3NLgnjADeUwg09mzITTstMMlO95y0NgjHcwBkdd4U/DAfmNX5R4R1srDFqJOd1c3YHmFEG669DjGnrhGHpxWD2Gvh1BWzoxcEvXeJpG25XtWsY36J0cROXeg5isQ+c23MZXyHuLJL1LXkFdeSw4yaCUyvrprfAhKReWGBsXwuzDqfxF8ntewMV+axBjcFJGTPloKY9EwVmT94DbCmM+1WicZSrDQPt4t763G72tzYxjsGxsLNEODUFTZVDqO59K4gv5M2gjScV8lTlY61J2gzklrdZCVIfe9RhLSJunVlQ8CMkTKvYov2NfVqJfHeYWEI1YFfhBrcP3NT39no2teDZaK6vZ30XKbQoz6Ap02LgFtrmMwlJ4XJTiy72vxZ3Oq3F/8iDuVYZxs3od2oFOBi6oE2YsF+pNGRrYnTEaWA3DZLtkZ68P34yX+q9Ep7cXD4bonRsv5Nx66aWX4rd/659BD2vxq7/6a/H93//96ZV2PpX//f/w535jAfBFWnRmAezldDqAfs/f+bVIS2V8UHpMXBYoQFr67tczz0iZ3z8/RZhpPTbjOYQARu5s1iJp4TGwjoKtjKu+FhsokOvl9diubOZ+7+80yUwdDBXKDQj3WnktNvlcLc/3AjPwugIqOOdeu+bmHGkBtJPOL3OldZGE9Wq5FVu0aYO2rSEg5H3yFPklKOcu6lEQiQGCKQzm0WE3/tWf/3m89uabkONZfPZjH48f/8zn40LDo6Fob9bDBez0NBii0Pz1174W/8Pv/368/u67sYfAeIhAdmFrK37kM59J916PpzJY2kZtI1oIPzsobfbfyfbSt1+L/9c/+e/jn/ze78eff+UryZCef/bZNB7kZBdhudzf05ucxNH4jVhF696AQTYhdC0Z7BzHHNNFyjE/N+7LyQniueRa4I4fnsSVy5vRhknbQ/ctalHdy0BNEWu1LWCOMFSCeCKQuAoga21CYctQ6zTi0AY/W+SpM07r9DdXJuawX1zmcQtDtTSJ2913EZqOYqdxgXaY357Mx5OP9VI72hCb4RSFm9+nHhZ8P833tGTf+xAOGcda4a58ivc8di+ggp5sRa8bBQYfDJNhUz7FZ77pSjxEcehNWnG1+Zm43Hg+rjeux2UNKuDqRgmC5QuLi/ryWv49b6sE31XPNB4ID+7VEDw3yxvQzlrirKciGKArhVQVOcdfXFn61KPAclRuF4YDaU4NIXwT3FqtrMaFWuFqLQMpoUwqPBvEVDdt9402wZ9aWQF7Hfg/E33KO4IZunJVVThGwECCTmZWjIr4KiEt6lKZVWkvwbwSWCRz5R4z4J53YBjimftIq/SrvEZ/FHCYM67CrGh4MDI6wm0aLFxRuXc7qtefeR+zLQJb0pK01lpTUafwPWM4EOaUne2k7dk24C7sVf4ThqSMecG7pTbjt1SXR3Vm/AUFC/+gj3lPQ4QM1XrBHQ0HgRB8xFidjBtxs/yxaK+06OtjpV961XnvG+naXN+6lvcyKWx9l4YD+6dSYertPeD3hE+PpUV5RXhRUSsxWRznpDEawSjXoK6FML2duKUy8oEeB2/9bXocVNcuZN70dGDcVdBztU4h83gvKusX877J4IUqhBUErlMe6BTo7AO7Ku1DiJrjynLyaMTB7rvpJZGu7uTdQOi6dOFCWufdXqCxQxfiLHdehoEMaQx93sg25X1gO+zsJVxPj4gUZsDVeBP2OfMuJb0mjt/5auZZO/U2eNzO7Lc4auA28HkVxb0GrKRlBU1zCoJvdpa8oqBJBcp7Ba9A8aL8IsgYQg08zVXvg/Fe9KaMOeO3BZ09fG8/vvTS23Hrrdfj+mY1Ni9cpiSU3kPGmDbUti6jIFPOyR44CY+7+eloA6uyY7R/O7d69BBkB1wG9GvV3K87hlaXYm3Lo3k3YmtrO9pregsWBp8GNEQBaKzCowEXVUdjjQaiIiignk3QZ3DbFaGqq8yzUbSa8AOEN/fdC0NdmxcKq/EFNuGB7bVN+kr50CANPCqvlUERh6DnnGZcPaPf7RVkiCqwOD7cR9EfR7+PkEjf3crQ7UK/9CRAiR9BKw0KWp70UQjqwBv49HivjxAO/tH1pOtT8NpgnnpZGCdB74Aac/hK6SAeQc8dq7Ykg3qPDSTLWJXBH99XIRYGGtiMnO82C11fFX7bG1tpjGlOjhPHSnVgyVzrwPfdVqIhxrmnh4Vj7Sq9cQg0CPt8Snkz+Moq8o4C7yb11V2XnyJMS1uASWnEXNI4lLjjimcnjRp6lqRAS5+d+8NZIUO1oflrXOsTykUeE0byO3mqbRFPy8BWGqHhWaF3geOJw+TJ+Erg2CpjdHH1WeSVTfiJgcXAbc84l4Yj+CsfLHi7AaP1OvD9OrCwr4s5Lg1rVltxoQp/H/ViCxmqslCQeL9WbqSxIAOXSaP1ElLWzLlMm+f8Jvkl+Gc+ZbrqwCj7zKwSYwMc3SYGxHLMCyP/fPwpA8TKE1QMrlhZgy5p1HR7EbSk7Dy5fyequwfIsMgZGpGkzeBMxjFgzCcosK7au4qvUm+k/C7zWE+DvdmbjPtutJAd9VTQQOD45Twi72IF31MSGC2+88n8LwIcUhd5F5deAMbmSWWe+ZR9OnOJl/RS7xXgZwBNDRMgATgCD8xy9A6gjbQ9g3Na75z36YVXOQK+1D80tgF0jCy01b5SfuYvDAeWkeUZ60FPiCyDe7xLgRnLYCCsrJs28V/yxIp0DTiN+K1hIj0pSK521ynf+aUCnx4D3udKjwDaXwQqBFehnRoNWvRhH9rVZb5IPw14aMyCRdwCDRFV4Ti/Zx4NCYXxgfLJZtkaJYqywSXeq1O+MUcm8nP+3Prgs6RP1J/loAmtb1yLhlEPgXWVT+NClXdacVTqxfH4ABi7xQp49Pt0Hzi1yzGsjmIAjars79OPWQy34K8q2/P5sEjyDfvsaQj2Q0+AlLOgLe/PC0yAmW3zSjgPRynraGzghXnOx8kyTi/GRONEHu24lNdn2Q5hJd2bez1kkMWlfI5n7WA/+vDi9IpYLgNcSE+Gc++YhGNZvGH+aogw2Y/VKrIg6lbpUgM+Bu70x3lNoNHj9krUxsBhAM3TKgpeltboZw+eTj968Bz1tdreHrQx4iH8aKP8idhcuczY2o8iaTSvSKs15lBfwoExTmPA3IigPLEBjdxpIsc3LqF7Qg+kc/ZRmgMe8Urmzfu+4z9QwmHIYOj8FoYal1voAjvI0qvoPxOQ/2+++KX4oz/6w7h48XL8vb//q/HJT34yFwDOp6TRv/4f/+JvZCOthMS34nP+ezmdzefv/DpP/HjCO99pok2gRNG44vf80z++e7lS/BZCbHUEEyvBlBT8TxP5AfAKCoVIMqut5lFNm7UdlKa179poYHIwdP8ojAarfAL0JaOB0aM9j9kARelK4miRGM9EAl1JhNMyrH3/vNFgOS1g/vjipm6RCBsZNbheCIOuMAmpT73wQvxbP/nz8ZnrH0fxUTAskp+5VYHLqLgvv/FG/PnXvpYGA5P7gD/1/PPx05//fO4NrpcKo4FMVCVZRSX7Q5kvvfF6/P9+//fjm5Sxf3gYa+12/OD3fV88c+OGQMq8UzrdjwEC5l7Uq4exCeGT0bVh2h8FSxbjfj7Z1zUY6+VLmwgetXj71XvRQQDb3kZxSd49zFUNV0B6EPI2SnIKCPSnztgNJofgTy9hY1lNBIs6xG8NBq9rvC6xsrbTMeLz8WWbLF8miZAFkW8BHwkZT5nIGzmGZWbqa/tvpgBUR3jouieJP+uz/EV5iatL0JDR6XGga4PW5GUYKIw91L09YBYr9XjYOaGMCv1qxL3uAQKKwq8eBr1oQJQqs8vA+mpcbT4f15vX42LtIso+OLsCUaJYVzx6MPSjg4PoQYCdQbaXSh9ftpFL75lUXuhnZVZB+GzEuA+jnCq8F5ZNg8CpsJYRbsSBpFRznEm8AcY0HIYF41GoKrs3rwFeOI6rcaG6U9RHEjYqUdY3PHzA5ywVMA1BGoG2wMe16nYcTrpxAlNyXMcrMCaEhKxPYdK6HRfKSljbBvqsoFNG6F+MmcQ7n8u8VeZ9D6ZSgW6sDGEC7Wb07j0kT4F7w9FKVN2uUGIcKdPVlPH9e1F75vkzyrxp2XBgXf5lEseWDAd5l7HXeLDCvWyrgtMYJq8CBIxNrpj7nkaCkt4W86SRQEv+ssdBYTgoVuqyXuCUhgPwqsPc6IzX43L1KooFjFR4LRkDOre/mStg9a2rp2OiclsYDiyTNs7TRzEcSPfGGjqBeeLd3r04eXQntp77TLR2EI4p0xV3x7j74N04uv16DI73c0yMwF/Ex7AJKuJPMRxQbufNr6THQXUVXFIgcytGu3ADdozTlbx79DhegMKriiP3bWv21PsaZvvAT0UeXH1fAr5uK/DYxMaFZwt89v4cVs6FhBVlLuo2OT/GJwhoKqMLbwNStssjIqHleWxk3kMg7iE0M85ZPrB7nGbR270dnQdvRePi89G88MwpjiySQgQSdPIKjzDU7V3489+8nY8/LVvFToMslA3BDQFmMohmqx0tlGwV5NrqZrTWt1Fe2jFAEPVorhoKWRPeun/nIN58535cXG/Fi5/4FEpoKwOjNcm/duEqwjuCfGc/WqvrqYRt7FwuylrdTld5VFwUc/gEyvnGxjoCDXQEpU1hOT0DVsZp0MiYGHUE4rWNaLTXo9ZazdgHNbreqEHLaaeBAQ30Jt6nQYA+eh52HnNnPShP9jf3YzsPoIFuX5FHVJkvTcrTIKHnTx5zxT0DGqo8rXQewt8HcQJYu33wHhzrM3YqQ0fw0b7HKXKvhECve3kXuqpCZntG1H6C0Fmf8TLqGupK8uFjBFBxX4EP7KZM6iFHD/m0Sl6DHw5QtDcme3lKwwR46wGjy7yxBQzc3eBykbkMrIzNIb5NETBV9lC3EgaOhUqlQRTFCbhY4ppBjjNYporZyV6MPJlB+Ul84v2FYi6OlidN5BWUfa6GbsBoWWkYIL/u7rk/FyGUb5BHhPeRvJbndRRfaQNyW8YuoP0KresuupTasUYTNaRYt2OTJxGR39gbGg4KmlPwA5P9K2IawCfJhxQUF6Me662rsYWcp5E66SN80ZNExDPzJi3mXeN/uKImrNNIId3kPs1OfLvYcKtNO7aRfyrIELkqDJ+vAlONzKkY0bakrcKJuapnXh4faRvnvNOgiquNbWSEdfjvJRkI/Qf2x0fhyR96AmgyYJT5gzYAg/OXysZMjyzn38bVqLe2YqNxGb7fjOnu23F8/zX6AR1TO9Boo2EBvMrVdHBvAG71mUvvHL0Zx9M3o9XoIr8wQuIm7S1OFOB960slXAVe44ESd/EswG23e2oIKJT14spngyHfaX/y9sLo8PhyboDV0IJUvsUjaW4+E82KMizX7QLmdy64BaKCfFM7Ok7jRR+c7ufCUGFwSG8N4IUKzlX8mSzXmELKUQbH0+DgHDXA4Mi6yZNem1wqiXm0JJ96S6AunnoFqBjXbBN98vhDj0tMrwLyqlzrtZteA1wuPq8C81UUxg5a2XG6ccCOqd930uNi/m4NmFqeWxQSP3g3j3FUbpAAkPQ2EN/yHrcaNLfJHJqAz7rku83BB1NptTgoLk5mYH8t1tYuRuu4FDXZ/MD7DE+zFJ2VQXQNtArs9J7QMCGRG0E3hvDvKXJK9fA4pu1WTFZdGHm/MSAXyBhnZSwNC8ZacO4VizKP8zpH0zOZT++nMq4HLeMXLhjN6cpTE8/So0H8Yy6eT1nmvNwVx5p5LVyWkzKNpxeMNrf4UdCMRTo1HCzm/FLSkC18LHMRS8K+tNCzPD3OkyUGswE0dwUYD2K0UY3erB81eIYxDmbpiQBNWoOGQh/HZbfaiINQ+wcPYgwvuRcbUZtdRC9BNpDgzJOnk2XQw1Zx2pN9FCWUrYWxsOYJuiIy/OozsQ5tSvoHrXtsNBA2i3fm8KcbGgz06OTO/E+jwSplbaXs3d87iT/7138SX/zSV+KZZ56NX/iFX8zTE9L4mmU+hlPOV+ZN+df/w1+YGw7mFZ3LaPL3aUP4bYceZ/EHADj3zkdOiUQgCR/5jS8LhSm/593FfSeNGWnHjI7HM1FXEVrUbR4YewkBRIbhkRZITDw/izzfTXIwcjXmfD/n7Zq5b1WbMcJf1NrFBCGZPQc1kaGA4d8laYmdDRAy6VcZ5cY93yr6z167Fj/42c/Gj//AD8SLN2+irNNW2ublsXxCIC8GXsKpweBvX3459o9csS3Hpe3t+KUf+7H4wc98JoUxBadkjkzeVG74Dffksxz3dvfir7/21bh1927C5Ps+9an4uZ/4ibh29Wo+d9L1YYdvdt7k+lps1KYplNr3xfj6t0iL8RaWxcfjZ09KltNoFgJ5v4cIRNlNmIsaf8uVV5TIu717cTQYZUyCYktBCUXzJN6AgY6nJ7GqNXaO04ukct6BkHYhPAoIBlvMyZhYL/wQLhlHecOt41txH2H/+ioTjHsSyszDZwUBr17aiJ36TZh1xBuHwAllX++P/b7npheugzJuJ7MrBtlniNFMyyzEm5ErYMS/XFFAeHzYCyb7x2Ktcj0OhuNYr95A8b4ZX3zv27G6co1puBWvHL4Tz7R+IC43nqP+Iq6BhrUk8jaQehZGgz//q7+K3/yd34lvfOtbsb62FjtbW2lAED9MBWwggKkErXknDsCXr4A3/+pv/ibeY/wVtNZX9WBQaKL/KpCMBxWmRRrkyivvcbm6q+vpCsJQKpqLa2kcTNatsDjpI3xqGEHZKyJdSwQL5tTQEIJAVlvZiL/d/RYEHvapoAdOeqWxbl5uMjJg7gpE7iVlDJbno4zNFX3badtm03J03r6bSvqIPldRcDQqGHW6utWiLwWOGkRq/OhBVPQ4oL+L8kwaDhIOtGuOQkVyvHV5s41etMMxsewipgFt4c/VFBnoQrBFfsj6aGSUwJFFKo53PGs4WN6qkPirUNVDgKNv9eqVuNL8dLRra9BL6pBhLq1Yd/fe438EkLULOQZFokyVdYT+jHkx7+dHMxwg+IBDtqWKIqpRzMj6zQvXM7CXCroBCj2e7/DWtyGfG1Gf78d3y0rile0AbsuGA9tQQsDPtjh39TjQcNDezj4ZLFalwVWRxHsF4/Rg2UyYiAt5mgJ4lS7GFkw+26rAmd4CczqeiWcJW4Tb3u4daDBK7eaVovx5Eium4Lgw0ICR78/bZ7nOLWG1/M74eDfzZdwF7mcZ1JHHMrr/GXgvJ1fTOu9+PZ9vfuInUsHOOpaSworxItL13v7OhZEnXYnJ0CKNIcZf8EQDDQX1VYQcYKCLux49C0VtODxC6QZuzJkVFHa9n2pI3z/yQz8eV174nlgZ9/LYyPVrL0a9vRaD/XupVHmyip4kTRR+PTT6B49SCGlf/VhsXn8+lf7p/W9H/95rtAfFBnq4evk5pgCKBjD1xAOPCKw322GAQHm78TEqdZVb+jxEqLWNGuTEd0cU5S35mH3Vm0MvwKO7FHUQ3a7BCYe5hcEVWoOnKVN7rKOrazQCQXAV4XolAxqqtJf7xdGbx4NZBjjsn+zHhPFzS0JvpAKEotI7iRO+Z3wBV6W4V1KBg6a4MloGfs4vOkH+IeWUoNPgJzjiKQ2lXKl3by39W5lmbBcXutZnnTgY16IH7Re/3BbginLuu6c8tyB4tGm9Km7NcsUrAwACCQNW2gePXqwN9uBzpWisb+eWCsdWIfFk/0H0xsXiiJ4VKnTu7x2cHKT3g20oFAKHsUsb5U3MbRVA2zE+RkFDwaHtZeSw1RGwQqEx/oceHpXZEAUHpbaMggIOO7HtswYHcXAir2IeFIYDPqGNemikLOIKv7SUysUd27jA3+RvCtCUlVHma7yrAcMtUuCRwVcLA2CxX9krt0NxJ04eJr1faUAndQsGDjXGxYBzFeS4nFXwbE+cKbYQFXXyX7bLbQkGVRyj7bkFyfmj4XBMWafGAJTWqfyFdnu0YG4dcIXdLTTQsSmKn14IuZ2G7zOuVKrPX6Cjga8rHsHW2kpP2v5gnPFLBke7Mau2kSmAI/g2oSxd/rvMmw7j8mjwbZTjW+BZoTQjHdPWDm2kbuWLLB8lFlxLRV5eyTWjjBUVfxTNxRaF5cttevIp9+MX9zQWLF20w73teXQjdQnPLHepDL8j2GZd1ePjaBwe0t9J9BmDLvxXt3/baPtS1nZe5iXWJPWy0KQXGt/LbieizCFtEvYGL/S9XDij3CptqlLXBAQY0C7ziIfCRYVfTwG3Vqi8q/SbNBY0nMd8XxgT5AzbKIg7g2mcVFfiELyjhqIM8uo1oOHAcuuON2X6rriT3gfUo7eBBgipsAq93gQeg+j2RJoVW1PmqeM83+5YY4Bzm4L0WLnTtmk1BE6VdjMaU+RMQKMxYUbeUQlZrzyCZhQBPfWwUB+YIi8LOWqJ5rHeWLTFEwiYJ84lnyyS34wvU5ygUE+F3rm4MMYtkvOiiP4/f5c+llzgAudnrlwDz2LOOo99bz52SykXfzQc6B5P2U/TBXLBg88pdECvgkUS1lXld7d56S26aIuJZ3oz+JlbEZafkfRgoLExSXmtmOcN5ny9T58OwWVoc2W9Gs11+HS7GgOy9ZkbKd/A84Zd5IYGeiJz1KX9fmUAPTX+F3Xu7WUclnb9c7G2chm6PpfLTHyUSho0uBqFJ5j39DZIGPMn361O4bnQupXGBsVrOJIuAktgngbQORgWcVnsnrRUo0H+eQPaAxHhAu+Aw+HRcfyrP/nT+Mt//afxA9//ufiVX/m34ip6nOUlbc5yinf9vTAslv/B//YHfiMR4XQwi7TIfHp5r3jE7/mXxZ3HN76L9GTEOJ/SujnPS/sRNNdia+UmQHksLK8MUai794EJAkhzB8gvhN6/e5KhOCBnkg0Z9WIK8zGOgQOKBA48CjgKFedgYQmaC5B/x+SKmeNRa4I8Mj++W5vBEC9sbsYWCqCujcvGgmSoi0vCCTKY9/qlS7G9sRGfefHF+N/8/M/H3/upn4xLFwxKheAETiyMBkgWYqOYnAqWUWvv3r6dgt5P/+iPxv/u3/v34oc+97m05Iu9E5ko19TJUNqF8EFAEr8K5Htietr9D0i6H65ttaPeqMTrr7wXf/Nnr8bN5y5Fs+lKTCk2GpvRKl+ivwggEC9d7Nfr6whWtqcwCmTyk0uWdIh01ButR6tyOf71va/EVn2NSY6w7KRmDO90juJuZxgvrn8uLjWfpexaEvYzhgMm52Z9O9aqW9Esbcal+jOxVbsJE2/Et0/uUuaNeNDrxNsn9+NC42Icj06ig7CRVmoEsNAIIqz400q8C0MsxU481/r+2K5dj3Z5K7brl2OjehHBqhX/1//L/z2++qcvx49+70/HZ25+PoMJ6vpftKsgEnYxhWEZLITsL/7qr+I//c//8/ifvvCF+OJXv5qC4seffTbxwjynifc8UtMVRPfc/t6f/Vn83/6z/yx+91/8i/jjv/zLeAhB/Pjzz8eFixdg7ggZ1JWrPQhJC2PB4spjlVT4wC8V1Xw+h/2TUqFMrRenhSAA1dYunuaVIhkUtYkQWiu1GN81YPMMhPowjmCSdRkr5Wsu8c/8Kv5I7ghr/UJBX6rX5xmTAKHbVX/jpvSPZzG4ey9Gh0fRe4hygPC//skX6B/jtIhz4Io1z8vMuyLwYIEHphXrUpSQNtAXchd/wNNxDQScnGMSacZdb5OSq+vkddUsAwnBrMvcs9/Ca3ywL1ZEaR1hnD9bnu3OufqYFo5PNPa4raBgUAohg24/3kOZRHWOT6x/H1MVQUdlCdwugu8V8Bi5GnWC0u0e24Xy7zP+aSTIVXRogemJhgOVffpXGJuKlEozfRieHMbBmy/F4e03ort7L/r7D9H/EFbIr9Hp8OF70ef9Qe84evsehXkUa9c+zlhqXHnsceAqtnUUBihgS59PDQd6HNAnV/cNPJbPqTsNByjbhccBdGrQSbzySD4yFfhAObY1cU/DwRwmvr9Iwmyw917Ut65Qlu15nCfjMtD2koHodDv0Pe/zp2Ih3IT1Ka/l8ejoAXVtgFePcdJ25b5Qld3y2RWVwaN3ov/wzVi9/ulo7Fw/07ZFGjFnhJeR29Pw9NQENgGH0QF8E7yqbVymfauwTvHwHL8jic+dSSc6g33wJjXJ6KOYvvXubmzuvBBv37oH/0FgP2TsGAONfSqdrQvXUhkYHO6mB4lRzg3qq6fD2pUXon752WheuBGdh/ejfenZFFiOXvkzBM/7Menux/Hdd+gPgv32dejBXsYPSIVDo4nzBRrvSQN0BmkOITmVOWCNEq6CbtBBV4apGA38Mt/HKNAHsDVoO20xGKGKvZ4/bk1IrxrKHoFDBj88HlmHfIALOt3u0z9o+NGkFgdDaMuoG3WUf70bu50+gnYvjS96SYBpKGgI1eQ5pHll2liZDONohsIuROnHWAMGdHdCmxvQFr0c8mhH3hlNwJ/aauxM7sXBrI2gzLiAH8Y36KLoi0u1WiVaHmfKWFdQC90a6SkObiM04JZuzXmUI4pse9qJ/koz6u0izoHCaaPK/OodxF5fRRIwqkhqDID/a7w4OT7KbQlimlRHw18R3wCsYVylX1XwYgRNTsMBCvvq5CB6VaOzF1uF9CwBovHwZBTvvvNuGgb0dKyQ14IXhgPHXlpdGAcS7RgP5BHnjkYgni/mCd2kjXP6yvjmNgLHG5gYH2DiliMaXNGYSFrEMvD9pI3knZ08gA4bKLNZyArwzOQafoIHykOT/lEaUEIvFIV13s85zd/IgJWUq2dAeOlxdPgAvD2EnFA+cJuNyQ1rB0Hoq3ISF2UBNegC9AYZUsVXz4Hk2bKXp130B0ku+jNwq7kV4Xac7qPovfXXOUYgHkr+LE7gg2+evBoPR9+MzWaHvjGm6VlQGLNg+nnqCGhRGAsY8wwqyPOF4p9b6OBxI2BcbFVwS0OhPHgZm8d37f+IPhqXwDKsYwLuGZ+gXy2nZ4ODrAIvni+MBuKO9VU7nVh9UNCsDjjRQREeUOcUOTL/VPSBj/PEcs9etFk+2QOP4LmDMngJYiiDjuhD0gnq0VjQIJ8mq54r7uBRbk2gPcrGbhvQG8D7i60JJo0GbltIHgoOqqjWuHe5P4l15tiDGrSKProFweL0ItBAcGok4J6y3cIQYXl6NIzA2YX3QYVJ57086lGkJrlFwaCIw7rGt2oaH9zKYGBFabpzxZxljRK8MwLB2huXoqZuDJ3qr0Uc1o+Y94eAxV47b1UGwUEX2EgqiNX9g5ggP4w33HbqnHvcd5MGF488FO8XWw3M4zzy+yIp+9qmTLxTYkzdgjGbGwEWyblTzF8uYLGc7IuBJzU0pDyRWc7myUTZNCANhT5d5MgAg9Bz+zc6t9VB423JLTreV59J6D1Onqjh2C48GKQzG/X1qBrrvMlY3elG7I6Qt5hDq2Vk9k603MZwgCwKIlVbKPDtdjTaTcqAT0KjPSWk3Cto9auDUqzXPpknXzyWK6inPAGfgC/yOsw322zXNeYW8EwgJO3OLbk1ZAv/pEOMe5FPmNqtudGA37n90/u+L03R1OXYklGY7u7uxm/91m/F177xrfj7v/SL8Ys/9rnYNFaXvG8ON/MlraRMvxfGu1mU//1/+Mu/4QALNEmhdeQHmR24/MwiirKK8vxv/qO48XdIxZD7f2EceJySYMwbe5qP3x2U9ZcP7sTlkh4HABtCtdLfBWkQ4puXYgrhZGZl/n9TScDlRMlEWyBGxjPwaB73MJZcyYCoLODlxbjmABarPY8nzsII4eX389ciFZNrKdFPtBgY/nYKAlki8PDyu8QvrUtculQtGwwY9rxnPvui0v/s1avxoyj8P/3DPxzf/5nviYsXUURV+niWhgMFTiZRERCItiKcaCBptlfj4x/7WPz9X/zF+LVf+ZX41Cc/GY1WM3qzIYxoGB0Eky/t/yXM4gHKO8gMDIqmLsa6+DTlvfn97zjZV4DsxGk0alFvVGNtrclkRRGCMTwaH8TdwUlcrF9CqHMrAkIQwsnd3t0MXNRUcJjDy0tBqF66HtdbwAJl/0brE3Gt8SkU0XK8efwgrjW/Jy7Uvyc2qzfiavu52KrvRIPyFDSWxyrhnxcMBgHBfaH1cjtafN5oPR8XGzdQ+q9R1nN83oy9HgLItAWjaMUd6unQ1hqC3SG4NUEQ6E4aCF1X4xr5ayUUYurzUwOFqxO//Zu/Q79q8Us/8wvxwtUX00BSEPH5/BV3aZ54IKwNOPc3X/5y/NYXvhB37qG8Mfe3NjYSF25euZJE/3RMgEket4jS8/CkH//Ln/7r+KO/+IuMi3EM3VAQ+/THPx6f+sQnU4nkZRRGFC7wBGQW2fJSgP2dP/jD+G/+yT+N119/LT77uR8IA3pReFHPU1LOKebP4OBBWkhVZhepgLN9q8Q2Y9FGSN2jDR0EthY0oDs5yeePXa5oi9Zf2pKnINi2paSwqOslL0m1o7a2hmDbSle0xtZWNLdQqoCzHjWuTgHQfG8mg1RwkeguzV/nTir14HtuQVgk+0xfPFkhEApmDE56EsFkomkwRB77h3Ls/Wg10tjgNTnYS5pS3ticF0Y5HRQlhKwZ85NfFA3j1dIP83VVnJ7nis1sOor12XZcWv9stGsInCSVRoW5ZcOBAvXg7rdTaVWRzESbU+jrd1IZzNMnSIXhAOaIspnCO0kXYFfF072Y8TPlKj7ld/fvIy+vRg0Gu37j40nH3JOd8Q6470q1uGpJayibG899NlfM3Y+ucrIwHIhTuQrNEKRgj3BroML6xjXy0zfyjg345Go7bbA9xjzIrV16vFBEBm2EoVtm9nw+PzKIJ3/ujX5f4vnJ/TdQepiT65dSsVhOljmBL1R9Jn7N8dv9unrbuPK52I5g44copsJF+KcXgvnhLQYGNe5CCfgs0xZh1bnzMn05iI1P/lTOjfNJA8ngSKPJOuUueeSdT4xnehkwNtZvfR5ltxjHJyfeQSk+PLmHMAq/hVZodPzmt16K//L/+d/EG2+8FT/z878UVQTYr7/yRiqR7p/XdT+NNNTjarNBFtcuXo/1i9dy+4KGXRVYg2e2r30s6pvgXW0tmtCzwf7tGN5/Paozxoq8s4pGDcZH2iAP7h2iFyCoOgeg8RMNCMBAhcRV2QxW7HYEFLWV+ho8+yT6KLx9qGoVBXiraswCyiSPsU0aqyhiwGQ4HOVJCh5Ll67ojN0YWuPpC91oIOR2Y2d0P3qjGcI5Aj59VclWGTiEVjreQwThThdBlrZMkUlqZeSXaQ3lYRjNErSIOeJWhtw6MNNdGyV9DB8Cxip/Uhjfce9rjecGKjwel1EQwRnnOfSpCc3QEyPnKPldNBA2jqVzujRBQaQdbhvQOLSKUKunhqdHGBwwFQJo4wC+qaCrIijKGCuizTxNGkJdeVwecFb50dNAb4BcqaZSA5VpLBnDlxKfkQGawztxULvJZC7wWlxRoVS5NfjmWtv6G+SF7lHfkwwH6d3kHmzkEj1flI8W+CyZ9ncqQrRP+OViCnNSGpLHVqJUupLnPEhPFco8nQ9kWjG2QwvaB98tu5igrGZ58zzyDOlHxqzizxMvnJ/2KeHAHxBwWtABCTf33QqrsYT+mN9TMZj0ObaWYWcdJxrK2+ANSp44O4SXD7oHMTh5BKw9dhAaBq8aw7OMO+H2msXl/XTbB+f0vInGNlW3Y3z7azE+eC+gyLHfP4xHw2/T513kBZooXWHuuY3BtuinstI9Yby5J23XUJBlMk7Up5FAz6eygQORpxznCW3MoIPQeJ+DMFkuXJPf8DBxEhqZch33VTiHwByIZbmLOAlT8Dfl1X4fxesA/WMYh/DZHnKcK+4q9GK/K8QjcCVPWVgq20sPQj2LynqdUqZtHNJPhyGDOTL2AAr8R+EG/+1bj7bowVCcYEAbKb8OnDUaLGIZLK9gF14AKv2FocExb49ncXnAyPH9dgv5TNiAjIoDrsw7/43HYF5lbrcXaMjQS0G80llRBX4RbFGMyGMFac/ihAaD8yvhz5gfYxfkyKfxwS3ABvxL2se96mCcfL65tg1KthnTYW6zqdCu0eo09nt74FG/KBOcMcjiDFnd8kz1bj/qjO+EuZhxC87JsiZPIig5ttAKKuaGupDz5DGcfCcNGb4LLEsq78LLRY+lfMsp8/oel+OZx1uKT9STMhb3F3nEndPEeGhcUL4CucVibha0skwZlaPDGK5tZBm+u0gZO0Ejiwb6J7TJurPNc8OBdbfhBxknDniiNETpOnCiIueg2xBaK/Tvfl8n55gd8tKhsteE+TeKHnRXXlc9gMeip/bKN2O7chNdYMH/STRDw3IJupve6i4S2GVIUOERXdDD+hTZQWrRLDwo9fbLbbXQkMKjvYBVQQ99D9DkfWFgX7nmsNC77rXXXovf+p//WR7b+2u/9mvxwz/6I7nNbTqFpycNfKw/51zjXWlGoYvTtl//h7/yGwqBMy1dOeB9kJoGOgoMlp+p/M4rLXo1v86lx3k+YqJBSx/ZwEU6+30JaUwQ2tXZ1dhauRoVENogPAJwVkfAlIh+oODz3aVTpZ5JNNP9BOHDhjvY7h/NgQRO4uPiKsDkBHg8aMJoYRUqBriA7fK1eJb1zVMS5OP7MMCtoj7yWb8XpcP0eJdPrzQaMI1oztxY8PiZ35w0ll+DUKyutmN1fT33s5YV4DQYuHqZlq3ie1lXUNssonJl9FlwZfvixdi5eEHJJuMZvNt/O/aH92gMzG8FZlVD0PEdKl6MZzG9l9L8/iItj/sHJZXIHoRAt80eTGwV5co4Bw/vH8ar37wVaxsQwXoVIWorrjSup2eAsBXx73cexWh6gvIEjIGDdXrtQex6kzYKPQJtZTtPZqghpDZQ+C80rqGcXou12nYGYMqjDcE5FVPLPZ8W3Sg+fa4nQo33UMYQrurlVmFQWGnnETrb1YuxOm1Fm/ZurX6KF9fjUQ/xtLoT15ufhOBcJW9hNMgx9I+yHePPfvaz8bM//TPx/PPP50r7Mg5ZdxoRbIKNsa+M3aNHj+LlV19NwuFWgx///OfjZ37kR+KiHgdLjfc1cUkX7xPkhL995ZX44jdeQshUVIi4ee1a/NQP/3B86uMfS+VOa5mrp6lAgzMgcV5Gbf/CH/xB/Is/+ZOMVv5Lf+/vI/AWK+kflLIv8xUflVxXwB+7zxfJPMJFA4Lw3ViBuI7q8fbgUbQqnikvDIp6ci7Sfx0G0ptmuX7aqaLvp1sUDBC6MgHfDzsoDgbR66BQdGmL+/FdzS/gPPWINZhV9dLVbBt383LlaKZxQPqpQW45SYDBt8URkgowGg5WIN6nCrgw5n5Ji/28nXocUOmS4YB8HWhRztk5XBxjjcGU7X5o6WcfmnXUGQKbG7G1/iJ9KxjD1KCWCl8q0/N67UP3vZdSoa4tB0gEbo5BeovMDQe+q6Lqu4txyfnEPRqdY2cqVvHd140Q2D8BLrvMYWAHY62v76AjbqWQ6jFl7qmvUkcq5whEKgWu5Gs4UJn3GESTSnqOPXnd+tG7/UrUNy6jFAEb8o4789gc8gaUwglCuVsXuJF4rTLp/YVXhUnFvCh3oXjNk3OCS0NJ//6bGf8hyxaf5klYpDGDzzRwLHAL+Gf/eb9oz3x8uT/W26CxVsC/uDtv+14aQE5PdJinwe570X/4VjQuPI+ugFJ2Jgl3BG3KVNHUcHC6AnQu2VY9IGyXAR412mgw+uBE/4HXsH8cD47ehPYeIdAPCu8P5IYHb9yFjzTixtUr8cor345//I//u1Q2f+jz3x/3796O3aNOrF24jnAHbkIbVq9ArzaKQJV6cdjv7h78A0jokbB2/WPRuvRsDKSDOzfSw6NP/49e+5s8o16X8HqbdgPHXCFHQDYon27xemlosC6hlGq8SBnCZ8xLnw/9OUaRmFYCrIp2eqGtoFghlPJpbAEDtlXmnkXGy2E2c6FYQb89itEgWiqUlS5jiNI6RJYdoTgOUca67v12KFFeDFrnlhjrUQEX51Gzo86dofUghGrszvmScxWlAc3BLSh6EdUlWSvMY9q1Pj2OLm8aYFBvBeMF5JYZlJdmFYFPo57C5IzaGM8qNNYjCEu0r6YhEKHZY6Hro8OMPaBCJ55Kq9z2iNpGn5qp0HukIxgVQ9orXJ27nlxhe1WmawrGKkDSMsbO88VR0XP+lyfdaE1247h2g3YX8o7GhVw1E9d4X1dbt7o9yXCg7KNHgm2qUJYGp4THfE7JzwohGfzmXu6hTgVeIyR9VrjmmfERqr0HiCgoWW69WswHpy3ongEl4REVhHlpiHiYdVgmefn/9HtueeGa6gUy6IEjGoPED3Aq923wVUVe+qJixRXAXlwcd/eiCy/Qa0bFObfGiBfATUUEyPAe9WV/qjEC5z1hxL3/0h1hmvnmwrvyj3TGAJji/oQ6JxphUR57nd04fPSNGK7cjdo6vIpmWE4aA3jXzzRAKDtbD2MM98l2ZXsoV4NQGoXk6eCyLv25VUE+Zb8pR0OQyp7yhIbpIq4CuE0ecVwvgRJK6QBBJb1SfIdmSw8dpypzvNrro8iXooes5mp7nmgwLycv2pP18k5uqaAM+w3hSbd7YxloCDCOwdh5Yh76Jf9JRdR5axn0b0A9rsw7j3LbAu+rgBpHYhF7wGeLpMHArQOLeAYq86tM6qZ18tsjFy0z8YN2u/XAZFmWk54FlG+56cHgPcvkftbnPVIR1wD4KX9YFvc2J25fqsXALQXkU46viFvMARf3xFtxogmtaK3txGblYqyV1qEVzFuNeg3w36PIKas3Oil4D/1Nr0sXbOapuref22jGm/AlZRfqWswxk4aZqjIRMshCXvJ56gJL+XKuibv015M4pOlpaJj38WmpKMMy+Z85kdtJ0Tfyxvx55uGf/TWpo2a5S/Kb7XZuGbC0gqw2Xl0rDAdLSW8EjSBTZbH5e4uURixotdtA3FJkkg55ooAnF8AoY7KOLtQCdiNwjCKG0FS3NLmgM16jfRuFt5LtGLbHGVvEuRB7hzGYXI619vfGWnkT2iUuWAH/oNtpNHKeQ7fSaOl92lF4fxTGAL2ylMMN8l8Y2bkYt6RLOWaK23M6yw+LScND0hPrkweiM2nk/+Y34w//8A/IX42f//lfiO/5nk/nyXgIIcAPeXXKOKTn/GP4+e4C/qbyP/hPfvk3aEUSOVcJU2nkM4NIuAImIpDRlwRu9thWes3TYnBzgJd+f2DKsmyM/xflL1K68ZKKxhbfF8l7ukQNey0mF5NIRNC9w/262dkPqfe7SA6GDAzpNa3HMwQnAVtS4EvrXzGJ3n8lBhSf85QDPs//tLRchnXLJHO/Hoy55qoQjMixsIREePP5Yt4r7vtbQagEWJNIzvNnedSv4KYbYu4F10oPMdHDQIVJAuEeqvQ6mP9O5WZ+3b5/L77xykt5TFFtqxGPpg+iM9uLw+mt6Md96NIoWkg7NSac9dmuJ6al+8vj/2HJvFq+H/VH8bA7jQcw2G0mdFuLGc9U+FbXGjE4qqAoPReX1i4hRNIH/py0zcoqxBxmMnPbh4JiMfGG02rUK5diq34lXeBTGaX9DfDLYCRaCnVlXDYYnB/HRT8AeXZv0SvrPh3X/AOUls/l6RV1cFrL9Orq1Vg1NkFpLdaqO7FRvRTrpW1+Q1Tm7z5OjCk/L126GBcuXEB3LAQrrwUBEffSbSmz2yANSiuxsboaqyiWBrb8/Gc/G//OL/9yfPbjH894EZlvOUnMEZa0Qu4fd+K1t9/JeaaXwo/9wA/Er/zsz8aVy5chku5HhcihsJwaDRx/Lmfx3sGBr8WnPvZ8/OAP/hCCbNGnD0spwIGbgwOUChnD3NX8fLIsj8nUC6mE9L25+gxjtx5dBFjYQTFuUlQECgUPhco07PE0L8qcIkgp1KbhDCF4sovA34VBbK+D71QCo5j2UTY315gvRZ2eMz05PozqlWvMK+bQ0t+M8oRDxjlYTgpSMtj3GQ4eK/BPMhxMDvZ5ft5wYHwA5+5Zw4ECgoKIKzUDEHK3O4vV8g5j/nhffvYZgblQyqlnfq97+1vpOVLbvJq/TYVSDXx016WfJnFLIVBlWwU479lvlDgFSr0WTCqorgTW1y9k+11F1n24fem5aG5fTsXZLSkq1n63v3kqAoJSf/9eoXj1C4H9+P7bCJWoKMCtUA7aCbve7Zcp/wpKxkb2x2Bvi60KyzEDEueAUfZbw4H4Op8brhK7J9EyT5WM+TOV7eHebT516b8E/ZwbFubPhU1xfCLCwULhn79n+23HqReD9xHKM396GwBP7yn4alhxPIx5sGDePuNe987LeTrBxsd+vKiD+4sr6WK/k94NaTRwjJaeLy7HJY8gzKMpi8CJWc8iz3Ka452GmzweElo7QjE+nqJ48syo8TXGa3vnUnziUz8A3WzEw7dfjVdf+tu48967cWl7M2nDn/7FX8WfffGrcenyldhqVmPv4X0E50o0N6BbGgOZi4l/lOnWhhJKUPsiSiewPrz7zv+ft/8Mtiy77jvBdb1/3uR7+dLb8lUooAyqUISHCIKkKJJSq6MldTf1oUeh7pmYiYnWR0TMxHzoGY0i1JomQ5RIUQJBAiBhCEuY8r5QNqvSe/u8ud7f+f/Wueflfa8yq4qUutfLk/feY/bZe+21l9trr+2RJ+zO0NBYCyIjsu5EidaXrLm+IH1AbRb9s0yPvibXEQ4CDS6NIWhRxoSPfSmdotceS8w0rkgK2GhJuVc7yI9DfgaNOF92Bw/FeUTkQoNko8Knb2UpRdEjqiQXSBDIlrfMCCVwpEi5r3UlY3GoiEG4ka338Q4RgZRJ4Vd1kXblSwqgC3EX4REHBgZC4PjA2Gaeln34hQSvA3I/Kwkb0XurvcCRwA4UIkTXEUgKjKEqjVLlyGhC+dRYxQHCMolsQTIMutB4Tldv2EY/X4KPD1WLPDV1kpImiATIevtJnlgix4sUV2awcGpgvLmzoltT+2WQqY5+rtvwyAlwEGWpQnfNyin1Ie1S3XCa4OyIit5W19atUipJ3uX1hBRVtSV0HCBzXVkWjtna0mfboFHa1pd5m2G88Cb99mhIDEoMHdERThM3gsBFTXJHOPfdCfp8y/QBfogI9BxIOk+oMPfjPIAvUC7+CHgc2lNQHjqT+KrKYyzQLyxr82luHhgARhJ9ycp4/EI4B9rik61G2bf/9JGm8YYRHkRu6LvKwNHFvTzblvHRrsEPMKJ16B7fsUBjOHzOIwDEszjfVFuWejVbrR63RPmyxnbS2hiGup9n+PQdCLqBUR6R4U5iQ+iRLRD9HfBzHFw6Ii1VHGchBpXe53xA7+KdJF9lPTrGOgZqEAER8CEVZNFGy1rqP5Wwed4dDnpHgl2MiEZIxH1JArsaeL28boGjIHSQhI4D/adxJd6Lc4/3q84t6XrM3DNM3OHB2NZnXPj1EH5hkrp7DgYRDnXACGdm2h0K0J361Y14CAvgug4Meo9A0Pm09M0xdWJWn2WVV9Zgw2EBoGPjNKA/26KfYKlBxFIqn+gClijwbnTwFGWKZsl3AHCdJQq+YwR1EGTUmKyM/3Z/iQJAm9MaA+nCtOcmSsQln/THFq4ZydFCO2+pXtzSTPRrGETFb3rNntWTbau1SsIFLj3VKy2Z1X+PL1vekA4snaPDUkvxR2g8BF+igCwEL4PP6Tdjz+Vo/7fbNOobN+p1mqgI1/8+IhAJQPRJRzZFuKNBCJQfvsudVYwd3RPeF16HB7mzCKet9Focu4Ow6TiQbqcH+mcDwKnC7jRd8Y3Q4ZBNZywhnLbF9Bo1Gf9J9Yv0GWioEW1ZtVFx52GnJ77eLFkLmwc8JSJWj7ETkcaHyrVi2SqtYctk9kkfRcbpn+6JiH7YyjUm+cSyAg1W4RjbTLLB+WBfvwG3uoflZ/BOJsj8nPoDXul8Xu3hnOv96ia2kXdHTqi7qc5F8dt3jx2zp59+ynK5vH3hi1/yyPFg5wQqpXvFD6MtcvBonIofh3jfDrH/7p9//qt8oRLujaJCHBiLKM+cI+yEkFuYCOX0C/MOo6J8cq7/GdwSDNIPg1vdEQzB4NsgOOMRgRWLNbt4bdV2piakIO1QR0kZQyn43wnosJgYLSGRMKUoAihFBuyEd9ztAZwIl+CGX/oMvUIfFRyPMMTykq/dZd0eQAmUw6fjW7jBOPLzfk5/oE+DCUbIPe5IoL8gMNXDPYg63EHQ/+1OBHcaqG3MYDA4OfQM4Vh4P6U+WjVes9RYworJJbtce1dlrtlwhm2yEPg3ifh28FFo44OAlqYjkzYWP2BT6TkpDlIu1OB0Jmmj4wUrFxv23FPvWXU9Ygf2HAzqo4ER1aDDS3i1Om8r9esayGqe8EJ27Hhkh82kD9lQfFTfqX8fx+BNzwa0HfzdDmiWZMj7YGt79R1B6PQd9A27ZCCIExIC1BEjNyvhkIpImWKm6rbvDcqleAw8r2N4UHdnPvrODf2D72zNdXDvXo8W+NRDD9mB3bstg+HZp5fNA1BZAGG9Mzt26rl9tnvnTvvc44/b3/3Sl+zo4cNSwEn0JaEhPBNxwKcfARJ9rOzV+x555BG7/957JCyliGZuhrd/GKDUefIpGVUYZp4Q7hYQtp1OyEi5rokhny+dlYCVIHcFW0o5BrmEpjsOVDc9sYld1myiPHrINvOLJRkAUlKiGb2fyIP1dUtPaBwOYfCDHyk25aIf8clpHzuDwHIEH28I0kHQ+9/vOJCg8cSkAU5u5TjoFtf1Xf1aGAraKbid44DdHBivbK0lMWi7EvdazvI+kx+G2POuHoqyFK7BnAQ1GfYA6//DqAGMWhRH3uvnHNdSuoSfMHcAgKKN8cqShXA232fcJZQT+VGfcST/QG5agnScvYiD8n2mHKcQyhcKrJ4hv0rp6kmrLF2zysq8lRcve9K/FNuVqX0+c4njQMpt/dpJ38KMvBg1GXobS9eFA2YqhRsUhmbFZ9e93nqfR1vgOKDdfVonpwJj07eo7ON3E9Rn5QtvWGbHAdEg0Qa6Ho4RAc5dDMEkUQ0h6Dq4YMbPt8Hryyl4Oo4ScjTEJUvcOaPyWJrSWr1uiVG1AyMnLF7lEDFRW7ggmilYfurg5vnNQ2O3XVoSDWa8/rcEylFfsQVieny3cINycBs+TX34U91bG4s+/tyZVBi1cmRdxpCUf/ik+iCp8TExN2r33f8JO3j0Y7pn3DbqHTt/ZcEuXl+013/5quc0uOPQXjfY3z51wUqNtk1OTWuoRqwiQ8JD0aUYrdVaVmxIUZYGXJ6/aPX1Rd/yEllbX1+1ifs+L0VcdVZbcrNHpbjFrH71PWteexfik/I5JuU86f1hUu4a+o4RTz4i8O4zO02WMfX0VfSh+jdxGIr2kPXJxpqPG7Y0xBlE/oOS2kLma8ZSm+g1jYOW+pplBWzTyBIGdbLlWqv+jqZ4NwZXvYWh1JadirHVkRFBYlaNyaaMpjbGSUPlBYYo4fsqxGlEr/NZJhwTja4MhHbZeknRue5L6Z5GPK971X4JMF/qoV9sQ4fRzmwkz7o+p3GODBhJEM0zJOMkISW4bBmSPOangySMGh8sG4Oe66V1y41M+JghuWNVeNkgr4rGMonPMGg93F/4YWkCCRNbwj99gXxoRRJ+T0LKdKG3ZuXkrPeJK7gRjSvhnHFQrch4bjVteGREMk6FaCiFjgOcBchrb4dwRZ4H9C3PSaB2ugKt8qgDD/I9oWviRJJt4pfi81uihRhftRWL65onx4R2RA48504D/UHr7mQAX+JHmLut8oJehqNC/EjPhGOUWUGcGGyJifMgVivpe4AbrgOuq2o8+g4HMmZcO0MXVPuIHm170l/1qerP1Bw6A89giAQGNL3LMypXBw7GVmnBnQMeyaKygy0MZbjoIAlnvVm3JRxpsXWLj4i3SWfvrZXUz5Jd7hTQvaJbZvJxNGBok8AXFwYGNnQK7/O6o59gCKr+OAwbahNGOe8NlwwksAf06cn8Blil6zo6MCQ7OC34Dt7AjZ4nZD5VU/3E3xrq56ba7A6Fvk6kp70MX9ag89QJIzepsRTXmOJVjYTKFZ24v4ZnuB8ZqjawNCGmutV0T1M3a4h6qT555tfUHyqTGX4cBjgGQuCeIFIgcDhAuzgLJkToOY3F6+mY50cgciG4X4a7DmQeW0765Cs02S+nI7p0JwG/dR7jNIh6CHQ1duhCIuDYoN3ipjbciVlK+k5Vuix1o044JsbH9tpUZtZGW3kr+MTSiNVTohKPCBZXSGE8i95yGguin2ZMfDQiOhNdsIOE2ypMYPTbG6tULcNyjqGCddE7BmwVwPEo+ugVJEvUrhC4Z6vjoK+hYifS9USSwns+Kqh95KjgDSyXYExsB97l78NpAK1QHx//NwGHP0tjON/GGGa8hqB30B76/1aOA5ZW4DAY3KZxpCDetKa2iogSeeni2EW6p6dbyG9Q17hweSCdkd2ZiHqBr3Tioh3JRuoZF52n2gnLpI/q+R2qkm5S1VnqSntiDBz0HJbXi+9ERFshXwKv3m7Gm3RrHKLk6iHSAB6sygR8Uvf7Zx/n6kbnkT4ZoOcZW+VyxV599Zf285//zKanp+x3fud3bU46PEuNtwC8DRxpTPp3HbeCm44DKsjhp/VJAznETGWNSe8kI7GUDDx9UpLFEd1LxD3+jA9wRtDWDvkwYLBsB1dWICbnpjAwvYdO14CPiBnikRudechaCQRh3IqdiuViwWzZ3wbIfHujteCzv6VOych4ySw0NXFHEFl/K8vqXAm2wpQ6RooD7dY1DEr1tr7QSWJmema1I2EiobIoJSJYW9/vUD3gQvcj4gg8rHdIbFKz9caKpdIjEpAYNBCGi7uAGeq+wGlA/+kq3cD5/oHhy2exW/KwrHq05WulkioL4UyYH8ofa0T90G8MCjdgOPQuPLrFVtHW1aa15rK9svayrcZO2rT08JFMwvIiQF9rw3PQzUdpo+oENESkNQ1AsQMJEcJDg5Z8ECBiOtG0jaf3WDY5YhfKVywdERNUdckkG88mLbdrxvbvultGUM1WlpZdSSFxkgsRvSMhhSUR01vF/d9ZXbCNRsJms7ttOEmIr5iw6rLcXpVQleLYrUiR1cD+gHp5ayBZ/zUIgUKw0JqXAhmzDfUpjAF6CwGDjFBaz9zMgNUfY4Bj+zuh1zWVoRFiy60Vy6helBUqUptj2Q8UNj0PrgcO6IHogqwYdSMmpilc1ETnCMJ4T+Vw3yBofDOrPDw6YUcPHbEnHn7YHrr/ft9JA6eBCFLMrSFBVbGuBEdVQotsxex77TxCB/cREpUWP2nLcAnXn98O2He63K2KPqSQ9lqWy01Ye31eiqSYaG6s395bgNrM+Ght3LDs0E4bTQyr3yvOzsAlbdSg0m+dGBCIQpYrHszGYOSiDJCJvVNWHRaX/NrIXfssNkYOB5yookKeEU9kuYLv1pCXkAXfffA8BowtGUVbQPws2B6RWS7RAd0CjsXvQufDrRwHnguhISOU+hHSx7kPcByglK5I6TxVa9iR0YcsibJLCL9wHwBGftWfwWjbrDuGzNqCz0Z7zgCBO3mE23Zx2Z0ModOHUHUMrNBxEJaJM2KL4wCFHsen3sFWiQilzbX9KHJlKfcyut1xgIJbx9AfMpLQsftCYec+G57Zb5N3ftLzTXhYsfrIlyoILzWWVwxN2WqlZX/11z+1P/+r79vFG4s2Oz1tOZQw0a8vIYAGVIfNpQp+TlXQwX78i4sLHpIdhkpv9qYUWTKYpyZkcOudDn18sQZ5bXXZihsyrmWoDObvwOA3cIFTJCwNpVg4iZEfx51UAvoNRaQiPBQmN/EbQu3GaWuuXLXhAw8FfbUF9Cx0KJzgOAgywL8fiKhgF4fE0KTfd0tZtHlOHEaGd3P1speXGtspOg7CKTVCZOyvaKzglAoAw6QGX8q2bf9dR+xXv/Sr9qnHnrCS+u/64oquxS2l9/7y2En7xtf+o8bVqu3ZMWlP/exH9vWvf90di8XVJftn/+P/xb757e/Z45/5oqWHJ2xqzxHRrepSL1ujvGHpoVFryMBND41LkZKCvXTN4mNzlt7zgBtjzYuvmmnsYzB2hCeSv2F8qsFSzoSbluSgvpfWV72czMiU+iFr68vzVqq3rJkctuL8JSuq3GKb/seQkHKod/lMa70owz7qWzIaM03RjFW7Klv47KWGbKJ1XchoW7mf/JDcAmwjKa5l7OSKI4OcHMiwVBSHQtNn/okoiKUKlo9p1EpOkcOgrLFOkkPOVaMsyanZaFRtTI2JpjOsEvRlC60mM6g19U1/dluKrS9TUjtRNPNR0Xo8a/W26EQ0n4kRfp6ycl3yVnyD7cZwVLFEge0wG3rn6tqa6JkM96JdKbUsf6hWNnznB4wRojdYQtF1Oda1Sm3eunpHpStlWRQyQsRBfFL8D2eJdAwxXncciIbyMkbCPcJxEDEANpcqqLhSryw+EHV5Miy5nhRe0bsCp4FuUDvdkBfAx11pFm/zEHkp9DiEQqjGhOteTeNqKcCrlPSojMow2mALiPaRHewswpKnjgynRnle74bOpWt2RYPdpvpSfSYcJlOSYerIrsYsOCFiQJ1gddEG0SYuw9GNNd7d0NfvLo6WRN7KoqmF5dNW15itSubERR8sO+jpviBXABSi56FAHL04jsqLIqCSDN4kIixwRon3rNfX7ULtnJ2rvypj+ap0Ihk4Mk56ogO2KGzxHR4r/ASRB9JJxOOZIcaQ5U0mGkLeeJ4LDErJp5jotCo5Qy22APKCuqq5ngRwAOADMRFhS80kKSLPBq2QAab6ZmWwsm6/mmQb5W3lCriXRMrIQvSUtMpKNJrCTcuq6q6qykVbRD/z6AQdnhQPOpXMbKsPGx7p0K819oPaTXLEpNrHBFiYr2AQWEZAEsSE3llHl9W5UTGPHY2OVfT7Upb6Co/956g6TgNopoEeAY3r2ZTqkNJ7WpIBZP1nTJKQPC8kUy47a/gSGdFJVjZOVTo3NBPXeJ2ytGkk2lpez+oZ3kG0AfTIdqNDlpdhLrkkKzUt1SIxPCQdqWS1iI7GqtVLN6yZVc11fzXRFu9dc0dJChxovA2u+08tr7qR3x7vL9/zI2yb3il84xAgz0L4DMA9WxwH0EJN/FHvIFeCOyw/KuhZogQSLAUdkq7g9eN8cHkQOO0Gvt57q10Ruq22JUVb7BjRkS42eD1K36pPxMi8T7Y/S44BnMVhYkQclnkmttbaFqmIvvRpS6LB5bq1JXqrkifQuevnoi2vsmiaMUakAWMeJ19scdWi1WnpcHdIVmkMU20ZldiNogJbbCxonFVFX7JZJJuIpEqobqEThyMp+5btkS0nOaXrzktVPxXkvA9bBZV9tbPutuZqb81SkjFER2NTrUsn+euf/MSee/Ype+SRR+13f/fve6SX67+3ABx6pcold0KtizczEhLb+KQ7DsIK0nh9+KH/b/7QwUucUAjnw4mQFZNXJ7DnqicUg0myRgQmyYDXAGTAEu7icLtK8h/3qBPEeVWGOoEO5ll9uvJMuC/v0T0ddeyGDN5Lyy0737rq60xO18/Zocx+L+9vAxUZJz9Y+6mNxIbtVP2sTcTHTF2od5bFcOoyytR+DBVmofp4oN/cIMfI65/jKHZK9krxdRuKFewX68/Z7jRZ8AMl0zs8xOOHAPeIfaqs5yWQF+xc5IZN5nZaIU5IkYhOBMug4y4OlRr8cY7BqOfBOG/ypQr6PFY/IYbZsRvtRTEls4mMlMc+EQbedh367U4D+ot68qkDJn6+dNzOlV+y9YULdurUGRsfyls3LwYt7jYsAzHEgT8XHh8BVtpSLFtFGTki8raMU5Xlxu4HQF1KzIX1NSkdYxosKbtcuWK5VM8qvYZdbmyozLqVJZwfn3jcFq7N243rV2x4eFikRMKSjo1Kie/IWF5uLGr4jtne/P12KH+HjRFtAFMUDske/kLpZQnYtp2TUN6V2CmqED76uB883NGFIHVnl44Q/FrXyu2S/bT0lE3HJ+yd6ns2GhvZ6uzSOwkBZMYSoyB0GtwKoNfXK+/49+dKr9ie1E4pe6GHVbSp/gP3MPfA8yhcUtYtDsbrm9V3rKq23mjNS2zFLU/CF673wXsCAS2llbph2IaOpU3nkg6ZvfZe67RVkj27EZEQi7RsMiHFMexLfQZ1kQIjo8m30hPd+bltgMg/0zhnlzTGcZKsdzdsNrFDSlXDQ9CZtdo03rYB5WG0MrMaEfMv9VZFvxsuDHycoFAjKNSvvrtC/8+fFc6YhXHBiDEOQx/KWmpyXIZTTorkingfY35rnYkEwOMdHwsy9IfgUQS0j1lvnaddgD8N2xPPi0oxY7xBJ10JPjLzApQHH2Q5keNYgDLRqahd+h7NBcbjBzkO2Es8HRetJfbYVGrGohJyGMw3HQfcjkdbApI2w9MF1Idt8XAcsOXgJhDi6lEfN9fqB44DGeWbjgOdEx0z8/p+xwG0FbSt09IzOA4QqNDE+xwHek9hzBLqa6JTXBjXK7JXpDHpftAMznwmUgKzcv5160qRf/bN4/av//AP7ecvvGTHTp2ymelp27dzVkYa9QkcB+DI6y16wjkBrMhQ+s5Pfmr/vz/5E/vZc8+pmhGbm5lx5xrvI2lio7hsqdHZzSgJgNm7t9552/70W9+0v372BVte37C9u3dbmj7R9cAxIzqSIct7g3dLYZehUao27cyFi3bt2jUNsbaRmZ9wSiIjNsctZQgfhOYzDjPTB8Qugn4KIYhgkJIiXPjyjFuNKcYwdQn7RQiEz4V12g7uZGCs6V7Wh8OjKJe/bLIgg7woA5NdOfoyvg/IS2Y7yysoHyXbe/cBe+Kxh+3eO47aysaa51ZZKzds75F7bMfug/bUM8/ZS889abumx62icfTyS89bVfft3z1nwxPTHso/PLnT0qIF2lC+cV7DiZnhmNU2Fi09uceSM4c8bwE7K0THdrkzpr12xeqrCz4bq1EtOSgaF/1aMit6bVit3rL1Ss23VyRaTaNC52RkyTiuwQn1jmRz3Wo19ZXK9RwCGofNWE4GAtwuIjkkY1YGO1ELXY01+rkcLViiviqjXmXKSCT3gUatK5I4o/jN+1haRyA7+/A3o1nPU4BBQb4EtnZkzX1DzzDDnBXt1tnSV+/KR+q2YQVf/kDUA3kVqFdSZRM94EsH9CwGYF3GoNOVeDHOEiIgIA3wwQ4nOAXT6HM6h+JPvVhm4c4I1YvICGapcSp4HgfpZ1W3L8XrJINZbsLsaVtK5sXSO5ZIjNrl+hUZOBEbFq7LyWCiBTmEhHDFVzwAA/rqlSsePjs1gjNR9NZ3HHSibXuvecJ1kdeqb9mc5GQhrXI8egJdRXTIA6o0v5k1gy5dZ5Cxgz4U7mjC9Tfqx6zMnupVyZzKsuWYGJARRaJbn/gZADg0k0VO5zqISvP6Cs84AN8pv2ULzVXpUCtS1NdsJjal9qvfGdviJXVCmsXz4aeMF2S4LyVg7GmckFeASA4M/tO1S/ZW47w16lVbqVyV3jnZN+gx7MUP+wez7sGh5uGoUX+0RRdEIjQlP0rSnd6uvmmv1563jw9NWJbF+Hov6/sT5N/RuxuSMdTDt1tUHYhc4Xy0VvGcVS3JAHZB8XoimETHyB5fKiC5iYMA2RXKL5YB0DZ2MAiN/PCgohjQnsiPPhHAZ5KixbTGV111aaZlZKlvQnB9p//n/ER18hlv0Rl1rUnU1BMeU8Ld3j4OchCQpyCtR/gdbq9IlAPyAnsCZwHLBnBwkEeBZQPQTgiU4evMdT9LBjgK6oe8DHaiDVb03nW2WkTmQxe6l/s5WBPflk1EO3meaAp4QzOVVvtVaZ13h4TeUefd0L/KSeo3ToMatKsxn5I8yagNMfVtRXyt484EPatmpsXT2TFlRHI409R4032ttN4rPYSoj3acaBPJROkO9FUjqvZHJS/EK3BKxtUOdHxm8zUgvM2E5qfE+9jBqytjHzvGHXJ9wAlDyH+biQ343gC+gnHVlwVqm+9GAC6ktzAJMHjvB4KewanhiRSly7iThTL5UxHv03/Vz2qQ6Aan2M26htClLOlGbel0oQMgBF96r3q2MtktdBfCZmLEUP9RBZjo6mWEt7joaDJhiRnpIHXx3GzEarIvGJPukKBs4dYjtgfaTv1jSyXx4THrDjHZAI4xwiWj9UdEzc9WfuzLYM71rttYdsqG4uij4FZ8TmV5NEFX/FdyIpoeFm9imQL8HlrEaRA4DqpWt5fLr9lwfFg88w3p3ROW7mXs6rWr9oMf/8AuSsf43Oe+YI8++qjnbfigPuqIrx9fEc8UTzjWPW8FyTts40GI/R7JEVVIf0wI+G/zh7/AmbU+AwNZB586QDQeHDKDc/gsnRhZYPgLmXT05sEgZgYNqRN4NsNP9q737Lco2f1z/slz1APPtAgYjw7hReSh7jRydmfuLpuVMjyXnPHZ4L8tsDf/ruROIXvcdgjhQ10Z0xKeEULk0mSmlhjUwA4VZY3BwCBj8AwMNgCimJawHIkP2e70LhtVR4Zh7qGAGwTH6y0OCKZTWrJcpWVDzIRHx21EBl0yLUWb8nhWeKDfPI8BZxhoOm46DfRdv7mXc2OJERuXYJ9ITdpYetyVjJuOgsCp4X0aHnqGQcbKxY3Wipj2mtpQMngaa+T3TE3ZdK4gwkr5mppbweDgRyjcClIaDDgLKIeD8K2tWNoGqpcqLRxP21R6rw0lR208PSZGuW5JjAOGWTsv+viY7UjP2OjomM3t3OV4fe+9dz1h1+TUpBW7FVuSMjAW3WFziTkrdNUOtDRoU0yI79M2ZjsiozYTkUDuasAivZ12tx54O5kpkNQL6FafgeEX0HFcytxcfIeNRodsR1w0pr70vErgR/fSXoyvjpQIZixZh+xOOKDfr+GB82IyNmbjMgj3pHb5oHaKQLoLUNz5czqAQID+e/wYLE+/qdN4dMQmo2NWUL08fIprA+Dr23GiMdOMNxeh2D+cfviu8wUp0mOJMZvOkkF23Hd7CPqrXw9A313QSLn1/fO3jSGA+hOON52YtGkpVJMqK4miJ+WxvnLVP30Gd7DcQVD5KMy1TtXmW9fFdotSqIgkUl15P2HBksCuYG75E0okyMJlO5zQI+JtuiDa6pTWZNhvXWLBeOysrco4rniCROeNffD1r/A9ncOo2xwD/fHVLm5YDMWd39CLjJSoxpaDyvVkVKItdoHwU8JzVwYuYzs21J8pv4XjoCPDrSkFpEIi2fhu25k9qrGRUll1N5gHHQcY9L67ghT9cA0+Bnlt8ZwbjTgOQjyjxP1tHAfMFtMeZrlpN3RTX72uZ4aD5Vd636DjAOMWeoM/gbHa+pJVV24EWziuL2pIaXxmhwIHqoCQ+8qFtyySGbdj56/az5991m4sLjpeP3HffXb3oYOWEaMM6wNQb484IKxf5bAt6R9+/ev29Esv27lLl61YLsvYvcMjFmgLhgN4IgHjZn4BAcbPn3/7O/a1v/yOvfLW27awtGRHDhzwxKEYIiRzxLHhuRv0DLglcSNZ059+9XX7N//u39tfP/mkVctF2zMxbCNTO92Z4hjvv6Old9cXL1lyaNLD9mFTS8vLdunyZTf4WHpE3eiTwDmjG7YdyN+2jOLAWaNxN3gdGPiOQwWnAWu/ySngDj4uqO+gBWg+JUNPpqQMj5oMBvE8AewmJnrsLi/ph5TaclWyQfKsXbNko2Rze3faPffda0eOHrSsjLnV+Ru2USaypOCzLcsra5aXgjUzMWRnTp+yX77+ui1cv2r79+6xoeEhS49MWXZ02p0IhOY3hTP62CcxCNdVu9zBpPr1shNSlkc9L1G0siR+rP7WQEaHaUopXi9JvvuIjDgOMdy7UuaZkYVvMhaIAug1Re+MT+kC7hQRLdTaPTfa2Q4O5wBrUDGg2ZmHyYZyK2q5zrqx+wHGP1EDGY3HnvDIOnd1gKVxfDRl3Jn0HQxzF+aqg/qR+eeIFEappjLaE5aTBVEUG2HbrnSnbMvNhFQq8QDdybaN5EJgd4a4FGpfNiH9hbawSwR8EBpsSzdhVwQcKQ3VfzhSsXhhymqNli8dINSbHCImI6QqVlSp6RkUarULR1lMZdZqUlGD+HBLe5C7XqX/MJZGoxlLpcY9wmtYvzstGUZJljqJhtQSZHM0SWRDwsc1IfzsEjGSx8iSki4dAMdCSn24I7PDxlXWvtxum0SiJ4PkiL4FmeqzSYfClzvKBeAP57BOC6T7qEwiPHdkp206vcPG8rOWdkNlQ7QvDMf7S7aCB5wW6Ga6wcHfofLUV+yQIIFghXbSxg15OezOf/WiqId7VAe9T6ajcCa6EA5ZVsusJP2EYd5xJ47wonM4DlK9lPRNtVOybbSnujA+UR80Bj0qAKNQfbLl0DDDuUDiRJwILfXPemvZ1nrnhfe2jbOzDrjXvZ6krlS0utpR13mvi/Rq9BIOwquJ0GjpOpoGRn/oBCDUnwhf3xJReNniGND4CpIKiu70bJ97OLixzzX1AwfAeMF4zzT1Tt1fdadBiGRYTlA+hpQ783Uv5eBAJf9CU4dqHLynr8PAu4h4YHtC7sMh0Oo7DFSKG7Q4HTDskBE4Dcj14I4MDgH/Y9SzcwJ6MvdgqA9pbExoXNb1ey0V7Jpwc2lCsIyBfFQYuoS2UybqAc4U8Eg0Reg0QDdn14bAIRGcw6+T0b3goCV+wBKglB7MN1WmniVRJIRInTLiPyND0kJzczYiwzGRlJ6u+vmLVKWeXlCP1kUH4v2ir1ZafEGXWFbChBe4IWKhl5H+0H8/uElvlGRY6r7hYb2TJZz9cUWx9L9wx/hiopbxFcp/IBh3Kkv1w+AGh13ZaIED/+Z9Hwh6FjqJ4XTgPdh4/WfDMjZ1JUD3R0Sv1JGtI28F6OBBngTJAPXNILjjQPTsWzFuqyM0osEVRCKgewigScZKS3pLs1WxWkRli26JvG5EJfPa4n26B+cR9NVlqRfMYwDog9Rq29Ix2R4jsyo6FkQa4xgIuIbN9nI2lRF/ymHHDItHgkNk1E3exrI4kaB0m2GnlSApokrw6zr0mRLv2SG7c1i8d3dqh8VlM548ftKeeeYZW15ati998Ut2zz332tAQ0dRb6/k+aBVlU+RsPLfT5tK7pcePuN48CJ4cETQGuNR/fOkjlspvEkL4OQicoxLhAWHi6aFjwwOBLoaAUwDv302ngQ51NJ/MeNFhkXTGekkpt+qEnojZvUYcdCjli2jYfkbiyXbZURtOTkjwpP6znAYAnZiV0CM0Jy1iZo9lzvWyY67soTxtDiod8BAExa3WfzAAqQ+IZhY4GJA3iQAI8Rqe4/N9h24tXz4pQkpbRsI/KaZbl9KM0hSFuESsXg/9NeoNuzE/74okSlOBQQjzpD4ae9Sc74TmJSQo01KyWeeP8Ha8630qdPNz8IC5rTSW7VTxDQn0smWTzGaoD9V3I4WM5dRfrvDcBgYdByFsP8cAYssTlocEyxQ+BBioKqKmaiQiI77Wi2F4uXhRA7tmhfiw7Ugftd3Zg24spVJBiDw4r8sozOWyVqvUfAnDnBjydGrK0m3hnMgZwsdRlnSQ0yPdJryuZyl9Or32r+FY2PzUgfPLQ/02f3Ofyur/jurZbEeDvoWHUu9CQ+iPAxfkPAMTrcnAgpGJzv266DG8LzxIEEQiHJwRWY0FtvYRlwqe04HAgec6jfQFPeXgjNhSXv93shuzhAzMpBRgdxr4+ylDByC8MUZ9djZbkIGq8QZ9wNSc2UJHomMcURrfzORksuMeKsWz28FpXwKRzPEYOdtnT0MgPIqQK7aXTEpJgooZh00pTRi5zB67wXAr4L36V16/IaM7bpmk2kmImFOb2kPfoDCQe2CwjrQZAYUQhPeEIKVEL5U2XZZhH0QebYK+t9dXZaDULLFj55ZrhNviUGCwBksQ+jgFhOdeUUZNvzynA9FA6DjgXLBHNXgPDHpwtz1BYkd1ok/IVRJCS+XU1b6NNg65WRuT4uztlgAlpN0TofaFpJeJYa+2b4bAq631teuqrRT5EQzlvkBFscQQVp95FmY96yHyog0iSFQxP7fdceAzXBKAPBckIktaff60Lznxe/S+LY4DlUN92AaUrPrV5Wt+T6O06qHqGGg4CzCUcM5AR5Xzb1giP2m1XsIuX7kq+60ug3Ov/epnP2uH9+wSPam/3XER8JjQccD6aWjg2MmT9uNf/MIuXbumIdvy3UZ+5ZOftH27dvm7iXYgqSDGu7ffG9azsgzln8jwf/mNN2xtfV38Om2Pfvzjdnj/fo0zyT0Ev/Aa4puyurWizxh//bs/sO/96Ed24dIldWTLHr7nqM3uPqgq6t5w/OmzJdzUly9YZmq/O23g9T/4yU/sm3/5l1Yul23XHFFHIjPGIW28BdDeysaqXbqxZKfPX3DjorA9ZJH+BO9sI6d6ksByc3zq2uBnLJaSsZ3Vb5whqqvoIiY6iJfE+4pVS4xPi5+Jz6h+LI/pri55yG6uIONrLCGDLmbDuZjN7N5tjzz+Gbv70H47vG/OHrj/Xps7dLf96Mnn7ca1S7ZreszuvuOoFbLktECxwsQTQKviNU3RBLNNONV8nbN6pqN6wRKJMuglcjIaCPPXOCwviT/JuBPNsEVhUnSDY6Mi3p+W3pHSd2b9o0mSIEpvEZ329A4S/3mUgYzNelWKpPqc3AfkpiFZc0N8na0Y2aaQkHy2eyQSIdWpWBODXTwsm4h5nzOmWxGNVxmvhK+nelL8dZ464XzAwVNVeUBC/IOEjEQvsI1hSgpszupWlKHZEX/MJBhv6lt9V/H6rhErAztJ0l/xMHZScIOsXvSxzUw174R/jMdKKifjDhRmuaEF6J78IJ6UUXgkDwH4ct2lQ/g9Bo/KlX6W6mn8qM4y8XwsMFeG8U8IdkrKtvdNckhjlBk2qXHwQHfGoDvFLCNjZjgtPIn82kkpp9wn3Cf0vmwyZynpKnn1XVp4ZIkMfeIOaniDgFlU6ga/4f3u7HFaxUBvWkLjmsmarPiE6z6JtPjouIaf6l1clqySDECP03Wc7HEVoiK2AGV7JIP0EyIe0ukR0UhSirnqRIgLBiDESJ104ETxpRv67rsitET70gs6wieRjjhtPHrA5TBr1zVehR1pGeJXFecVnhxT5QR5CURzun/LIR6Oc6mh19+oXrNuFGdbVXoPY5frojHJx2i55PKqJEMU9cUjDdS/RJAQ+RBlGYboBfdPkOSNtsgo1zuS6mecgWxDiOOA+jgaRD8kJiQSoa2+UvdvgYT0HpwDJC2EJ3DEJL9SGl9MQrHdoicjpEAvV7ym/14iJKKiVU9aqHtIPtj2MQVSg7Zzn+9MoAPdhXXlLDtQCaqnZIiuw19ZEpFAdnpdiGLRuBqoa+hQIAEiDgOuExUwonFHtMFaImLFJFs38lzwIPoU97uhqPvbzKCpbPSvFHJRfe7ndA1kQaVJ3Stq8DpQjpehA4pleQO8l97PS/+CEkoZlhcF9C2VRfxx3EazOy3fFJ8qCUcpjcWU9DTVEZ2zkm5bpV20CEsFVL6/XwBeAweAZLDOD0YbeB02RJt6f3t02M/DU0MbB4MeJxb5GbgHw5RxEIKPCY0bd/Cov33bdiI3B+75MHD861m1QsZ8fwnFAIRlqarBp+73iWXwqDENHWwBbqQuwksH+3F7ebRJ9b3Vjgpxd16InNCJ+jgCfEcEjZ82dKjzLEFo+zKuhkgPxwo6qnpSZTOpPVgu+K+WNqy3rn5M77FoYWLTaXATWIYjmZkZl84wJB4FPSDfgnIcz6JsdrTx6Fz4lPQdHAe66k5S+gaeSSLEtGxFllZWliv2+muv28uvvCQ1v2W/9Xd/244cOeJb64aynk/Kv1WfReoLlkxkxT/HvcztTgMg9k//2We+6mG3FNAnHGCz0PDoAwQfGsPbj+CGfjn9w8+LAD0rJ8SVkQHHp39PB1t20Jm6x4Wm6sIA80HuZfXL7UNTisCaFPt0Z9pSMSk9t2jU3wScALvqmKYGX0MHBhJ74rIOTkIpzFQfAqgia3/Qtpv4+iCgkwajDfgdOgxC3G0/UD6a1VUf/EkJw1h2VHpZxddjojzxZgQaguiV116z//Bnf2Y//NnPbHllxRXdvHDLPbwRRsHAYtD5O/XZELGfvXzFjp875yG6rDdMq49cMOseDvqiK+Wp2L5uC40TEsAidPXTtUuLdvbkFSuMZC2Xl0BXPfrj+33AALol3O78RwSUoatSbiORnI2IwEkxU+7WrEoeh27aDuQfkCIdKMUeHaJnCD2aJqv36Ji99+67du3iJZsmBAwahCnV6sa2Yu48kIDddBKEB+e3n9PRw+HAd//kHh3MaHP4eX73j4Hn+I2DgdD4LrMDOBP0vVdcUr1lZIbPhvdTp/AIfw9cw6PKejEcHsFWQ2J84Xtpl8rebF/4GZYPkxRN+CEm7UAfqW853GDEccC6L8Zzn0Y26YVPHcy0YCB5oj2evR2o7HaVZGuscR8w0D8EGBvMmNYXzvqM4OAMcggtKU2VLkpY3S6vvW61RN2G0gk3WmDFTg1YFcI3gsKdHyGoXj0phbTRBeIgCC9sfRjP47VF3N/862zI0MJxMDm9tTxBR0Ldx574HO9HWDpQnoyqaOHWjgMApwGGeby/LAHAcQBuQ8dBW4o+VoMvaRBQPnp/rJqwXfmP2Xhml9cXcONVPKVTJdLhJu46nm1eQgrlHK+lwEOlNxZ9J4QwEiHoU/GdDRlgOcLp1ffwbbWF8HsMePpou+PAZ+NYrqCx6Hui6x76kLX2m44Dci8Qoi/cu3Go53EcyBIyMu1Djm2Vy/xYQmOWPAdwHu5ljTrJEckav2vvYbvr4CG7d+8O+61f+4o99vFPWJ4oEVUDhTsqAeyUSV+jqOs9zMBjNF27ccNWVldtbGTEPvv44/a5T37SJsZIdiic6nqjtOaOg+0Oq3X1CbkReM9DDzxgv/7FL9rUxIT6U8q7lHSWD2yC3ksEBhNHpy5esROnT7s8uOfoYXv8wftsamZ3gNcBaBYXfBvG3M673Zn95jvv2P/6B39g3/vhD31L1XvvOGK7ZgjnDqJy3gfgV31+8co1+1e//4f2r3//D6xardpDH/+4G8wO3rfQ04bGsQx/9S94Dc878L3/mzqy/VcuNmTpnowqYTUneRztZoUrddvMrNOzL+fjT8ZJJIPTUX1WKloiE7f0rjErDCdtbveczU7OWqJesrRkzsj0bruxUrSZXXvtH//T/8F2HTji63yhEWbPcUJh0kR1jh0u4r6dpwxxjF4pvTjIpJpaKy7DWfd7fbPqRxnP8eVTLlfpc5QvnDrWKEsNEV2ovex17+u8xSKYbxVRy0iTUtfYsFatZKs18UKcTurXYq0lI6VkJAgkzB/DsdqWsd8W/5GBORSpyjiTniOaIzSchIhJV/xkwOO00vtTMt3Y3rGbCORVE+McPiy6x/HB1pDQim+goPGTjrZV76SViVrTb4+k0O+48Optx7DXvSn1K04kZHBc9YnnhnxmnyRfGPGJxrpVJT9ZboBszOVxMkg0kFSvVbNktmDZLFujpiXSJJeEI9lIvtQiLt6IIw6nQbDzg4xg/WqLJojWTKnsjpRhHDbuONAtzJr57hmidR+z6Fc9yRToSQa5K8D66tuN6TsRIOAHXMJ/fNcD5026CVzA85ynoy+p/L4M8h01pMelNea2RnnqTrU1OjouHjth3eKyJ2QV0YgvymiAb6teW8gdvqxP2t1DdvB+jTFmWJ33kLRQvAmjnCSfRBfwAPUC19AJNEu/YCzjrMJp4EawDo/y0Llgy1DhU/wtcCBhHAV12A4sh4TXlktLdiH6lkWzbDdJT3CtpedE+3pHVGOMyLqK+pWOJUKHZG5uYIuuoupTZsH19qD+ok+cBcw2c66hTuPTkyHSVv0x085MfzOtcTyAJ8CTz6lNTRn7GPC+O4Pel69qLKmMik8GBs5mgOZ5ZICXKX0F+Sf8tlhW4WNJhAb0dRKfNdb3uOrJ77qIhaSCgdNANdQ5j1TQ+MUJgbHXhB5430BdMVrZyQCDP9zNYLjVtTEdqp0tpONWEm35kgYB+nNC97OkATojoSPPMSmHIyGhtmLskyRykHiIIuCZcBtIICkGQYLEpmjflwbrXFp1VS2tlE1tvpOyM+LjoyNzNpSctG5SYwYmwJ7YNH88YWuZoq3XliXLy8Jjx1r9JRMhgNcE0QY58XDVL6xbotmylPoEm4zdBzjPeAxlTlJ0At1jSLuzgz89GvYbn4w6nAvoNV3xTZ+E/CggXIL/ODqvvjOOtkcHhOB10qc7QSRHXAdlgkT3+5Jgp6CbEFtdMbZydMdBv64h3N5xoPqgp+tdTFoPgjs3GC/qKxwROPxwuDF2AXgVSSfBrbdhoNweDuTFdcu2xywxdlhytLDNaaDbdcSsKkLBmSpakAzwhIZ9gE+yFS1JaCP5HX6dZdTwRDErxzlkFfDTiFT4tl25dMl+9L0f2/GTx+3Ou++wv//bv2s753Y5bw37D94Evw9t0MAhF+ASvhlpSmeRXCeJ8O0g9k//20e+SmfCcJ24+sBL/EUDyAACItp67rbQrwzwfgNSA33bKZiTfzIQ33d/UEZDDbshgs10JiwXH72lN+SjAgImSnZl9jmVcOqkx61HshuU6z7QVpAbAk338O+BgfZhQBlh5wIu7PT9g/DoEQ0qv758xdi+B88z6yPTo7O6BsOBiUVtY33d/uhrX7O//P73fcZsYXnZDu7Zo0PEgpATztxxQJm8U+9uitiPnTlj/+Y//Sf74299y96UEZ2TsbJ7bs7SRCvQXh01Eey1+kUpNVdtLKd3SwEIvI9iatmEDY9JYZQACYb3reFW/fhB7f5IwPNq23R2p+1MH7K86IDIk1w8b+syXBudmM1kd6m+zCRsfR/fmJHfMTlpc1PTbrifeveYpXRPRv3uy2xgDIMHzIFj8Hv/IIzcowV4rn/4d9Fo+PsDDz3bxXjXJwf1IQs79SDp0uB9fgw4CjY/+995BubojgOd82VDlD14hPdzUO5gO+mrW/QXZwJlpNl3HPS9q9BCn1bCY9NxgDK+rZ891FF/wQ8pFrUN8Scpy8zq6b3h+P9A+tA17m+sXHKDk1B67g+fl7pgq60Fu1A5bhkrCy0XRKtstYbCAqUGZTNj7EY5Ckt/uUL4fseLwGfHGYfhn+rcrZQ8AWJoXIfArD9bOcZwKuAkHQDOh44DYPM9Ku+jOQ5kKAw4DrpSCMFlxGeLJbjVau9zDA29BxxXJAyrlZaN5w5ZJn1zCQE4YFkY6/UHlxYArIsGl8GOCQFva8yfDgyz/r0hzwu28hv3eoML8OjbH+aD5SOBYSV6xEgHh9CGlGynjVQgkOqL5246DoQTlGExK/VvEPaHcdjVM+z132a2fPm6ZYbHbXjuoBt9CRlCusnrRPQBToaODMeUDIaZ6Rk7PLfDdk5NiEcFay95R0vKdpADQPXWOV+CUydUPm+To2O+vGDX9IR98v577Hd+7St2eP8B8RBoRvVTXzQ3pKSrPr7jQR/w8u/Sew7OTtmjDz1qv/bFL9q9R4/6c2FOgU3Hi48x9RDvlGGxY2bORoaH7f6777a/85lP28G5GcvKCHb6GhiLLYwcyYLczjud/kuim4tSEsoy8h687z771MfutcmJCYunREte362AUs2OC0uluv3kqWfszLlzNqe2fv4zn/EICT3kBzTgeQ1EA0R/bML2MvmtdrRqRY+oiWtYj04etqGxo5aQ0kFkRgeDVm1PTE2pH2WkFMUbxsYtNqJ+q4s2ZJj24uJ5MryaksOlaxek8PVsfPcdlsmPiH5advq9d2xseMgWF5dU/rQN4VxQvUhESpRMw3daqThNuwEGzyfioi3FlLpp7DADrNHi5YlwrJMVzdVXZejKaNW9zMJjbMND3AG0VnG8sgtDS4o+68hrjbYVdbATRiKm+6VUUR6BAYG+IsVdBnRUPJI8As0auwa0LN5r+f3taMaXNKRlAHiovuhOBChylyEk3oo8a6vu6bh0nE5EBnVdfZmWkdE2dlXoqb3JVkn4ynpkQ1Z1X2yIhlnOo/ezfABnA8kqKy1Cp1VuMi2eo/uZ/JBBmcwOC68Fl9mNet3q5DjI5HRu2LIyIFA8K8UN6Q1dyySl+JLTSTwFvIBH2hKXttxkizIU96b6TWIQQ5dIB4+4kEIbJw9De82qqUkjN8QWx4HwHToOoA3GbwxjIBmMD+Q1PA3HgS87EB9ISDdDTpAIM+A/wrM+w2gDgA90Ez3gdAneUI6dl2ynXeohA4MdWLjWXrmsvmIJl/g0BoDazDsC0LhXU30JSh/U6+prZITkFs6envq8WrSGxg7GUNA24Uy0oV5wp06vJt4kOmKJgvc7ddW97nANh7nz0Y47utzZ5jzr/cDtXdFapHTVCuPq3wQ80M+qvEB20WextVUzjc3aCBGZageGl3ADYEjxYvIQ8F5aBy74RrQBM+2+pn8T+gYfTg2uYS8MAIZ6TDyaCIW2igQI+x+u1oW7rlWzaY1NnrmpTyNPMWxTOlj90hQfolw3KN1pEOAHPOFUcKeFvrOrAUsTthjJKjeuOuA0AOrqRxwCg+D190N9o3q2VAa5Bob1/lGW1ejcYkpl6zME0BpGGVD3MAKBtrnzgf5SnYkoEAL9GZZPBI4GHATBbDVtSImXiBq8fCIWPMJW7ydKg+gDD5VXGdQzG03acGHSskPTMq7Vlrj4pVDSkh7eU30bwsdyXTJBtJKUzoDh2oFe+ighMiTYSUH9hU4f4kr1SBfLltH11tiYdYMwJf0LdCNf2ize58st+s5xpyXV9+ZY0516vy+nZQkE7fMybvbH7YBohrh4DzP25FZg6dYHAe9meU9cYweHoidqFATGO33SB90XX12xVjZrnW0OgMBpID1b1YOPUlcgtDNxgNAGT7g4AAnJe877Fo20cQB8WRR4Ee47A8mrAcZZmciV1ZYNxw9Zd/iA130LMA7FJ92Z7lFvkglE1fbLYYy4sS8bFb5Ljj0cD55/DY+F+ot7An4pm040dFL2319++9viQzX79d/4TXvssU/Jrit4eYPg47w/fsGjRz/1oddad7sjkpCM/oC+if3e/+nTX3XvNoaEPn1dr8CJg0YMIATC8s+Bcx8GdAzHJvj3m78Hr+tb/3fA3AYhvC/Si9pQdNx22GEh8RZC4SNCRIpDtCVFhqkRdVo3SxKfQGHdDoNGPx/O+HR8lHdzT+jZ4TtH+P124NeEA7anSuck6MdmLDU6ZWlChqU0OrFwn/7YZ/mZ55+3k6fJztuQkjVsn/rEx+3Ivv0S1rrLcYYw6zNsHZV6zb7/1JP29e9/3y5cueLOBhIroYCOj4/7PUQblLrrdrX+ngbcmqVFF8FOE2LKek+93pBBlrFk+qYH+VYQ9i0Q0s92+KDnbwkqkzWDi/WmlJVRn/HCgUR2YXFQ25s/6E4EBOP1G9ftvePHfXZteEj38bzoHEEAm6htbNjJY+/asAZ/QUwJXNG+E1KsXz52zM5fvSrFUQxAipWvc6U9/cOFvt4R/j4vXD7/xhv21okTdn1xwUZkEGKwDj7jB0xPB8/72GPc6TuHGyl4NauswxRjwC3DNe75kMPL4RDjCjzvwqtI0NcAAP/0SURBVMegk6B/j78/rMtHAd3nM9KiCRwCrtBQT+i4T1Micj/3QY6DVrepPrtuV2tXPKx6pXzJ1q0mwytt5XbZVprLlo/nRCWiP/19EF10GmXHny916BtxPMM2MuXmvK02TttQUjQqzTY3NOZMGFyG4GXLuKa/o+nAkIU+/ZX6z7dKlMDwiIoQ9D4cBxj22x0HhBd3yrqmcRQvDG+h9Y/sOFDfdER7EWYIBNQRY5WZVM+D0McHv9ueh0GCBSGpsslz4H2gc7Sk3VJ7Wxkbye6SAn3T6QBg1HdJTDjgOOD9GLPgAyPX3yU6JJN/UnzH17n33+9OAhlsbNUY8ksvE2dE33Gg//ycbnbjDAgSJN50HDTWbrjjx2d8EYRS2Jmd8/frvtBx4I4L3cPYoN9JXkdyTWbP8MJjiGHgoKlX58/LYNJYJReM6IIdBJg1RxH3WWiVN5g8kKUKvId6wB+JLrjn8GG7e99O/57s74aB4o1S3l675vUJaS4cQ4loz3aMDtvRo3fa9AQ7IvTx0o+8CJeA+Fv1DBEH1Ht8YtoeuPtue+TBB23v3KxMERlnGGx93h1CSwYrOypkZ4/6uwkr371rl919xx32hc9+1g7OTqrrE5vv8WcHD9EaORoS2SEbHhmzg/v32+f13CF9+kytAKOzRYSH3o1xHhhpt4A+7kgqSJZ/+pPtF335C89i5KrPyfw9JOOsMD6jm8WPZKzFpjQ20lLEijLsRV89GeNsn8lMW7crJWn3PotnMI5jlhM//tY3vm5P/fxndvrku3Zoz6xNjY/6O4VU84R0qSHJKinNOkfugI7Ttg5d77BNs/gBW6wy+0mfB7RJSHHeDeVucUm8sW5VGetsCUn+G3IONGTJeIi++sPRp/FdqslglM6Rj6ieukam+4RQ1IhgmMso03sxqDF4JZkkY0SfOkYjZasnNdakZ7CrABnxqT+ig7wEOMEyskSgGY/e0308W5ehEdX46UovSZEgtC1DXcplTkZ9wcQvIyPOesnGrjdJhqu+4tGsfc/JAIonNS6IPlEDEk5X6qdk2ttTq9UsLdmdqK9bvYtjRfxH54l0HJIxkGS2ORY4VZgtB1fu4NBNJE7kN46DqvqVJIoooGmNga7qQhLFTKdsjZQME9X9do6DKNtjCg/sRMGMG+C6jXjrVsdBNRgTib6Czj8pz15OMKL8dOg4gDfjwCFaxEN8uTgIqJd6HTN2icyoJcZ3Of/uVlfEo9bEc+vuNKEsXia06AjKgK7EBcQzVIhQ4DSl/mP7TxxlnvRUNBSE4kPT4hsyttvRtPAkFiWcwb8pzh2uyBRuBSiLNgkv0FPgoKcOW4F3gqeG+O18py4DWDwN+oFHucEtULlxnF+qR52IA+HGl6xQrt6XUL/5bLuMZy/PaU/4UF9yrzsG9OkGpQ6WMGIQd/UwRrK+gRS9U8+Kr2L8BvkIOC0ZokYNaTzlmm0r5mXMudOA6vR1UT3rOQj0u6O+xojXBacHxmpoA3APCQcZLyRirPNuGt8H5BVLDFIqj7LruuSG+gDwDjfkdQ+aBU4DcqAMtzs22hTdapwtpuK2ocEcRgaAN7ZAxPjnDJELQZSBxje4FT5wMLEtpCfUo+90H/jz5Qk6cDJQF6+jztNmdnvw3RL0R66DdFO6ntreFq8LjVPwPJwd7S9RyKjGela8MTmssdNVHdoqO9m0cqdkEdEq72YrSHT2EDzaQAdRBa4XDEC0XHF+2xob8WeBoJ8jbizjGCEyhP73azq2OA7AifrF80DRds7pz+2LDwB0UnIQeM4VJkJU548EGpu+g5/qFC5BuJXjICZdnm0Yve4D4BEoGpNNnBxqQmhLQlOMF4/SVd3dqTAAUelUbelXgw4FUACPBR/QAs+S3yDEI0Bkwo2ydIqVmo2n5qw3NNu/MgB6b6TJOoa8eF1a5eEEBX/CpMqCtzl/k2yCn0bEp/ydnOMTHqfxwGuxbd5443V76umnPYfBP/iH/7UdPHjQHadhn4UQlk1fgUOOLTZajS1o1S/Jm7RxK4j93v/1y1+FWW3OmIrYPJxU5/zBgYchju0V+c+FgMEGnRl8BgxjO4QNbIipXC1VbKw95wZHgOyPCCo7ypZzjQ0Ro5RkPd9Nj/iyBDX4logCwYGgC67xQajIdsPhdsBzbrSonPA33z8IjygPjZXLVl+6bM2NJU9ygmKkXtLgSQWCRgclwJQgnGKx6GtyH77/fvvyZz5jU1J6/Y267vdxeOWjVtdAfO3dd2Xkvunrc1EcD+7b5+t5JyYnfV3ZYmvR1trXrJBpWFqKCk6DsM6Li2t25fyC5WXMFMTMoIvbwSBRvg8+AAcfBoTCsU94ITZtw1LK4hp44JWcBtlYVm1K2sLCvH3rW9+yr//Zn9nVq1dt3+7dNj6iAQHTg1noM6W2z4yPu9PgHRn9ZRmGxy9csH/3ne/aN37yE3v+zTftxtKSTei52SkZDAN1HmzZxWvX7D9+//v27779bfv5yy/ZGydOuDPmwM6dN0OBt4Nwg+Kwpr576e237VX1yfmr13wGc0zCnv316TmMHu7dfhBa/dbx4+6sOHH2rK91nhgeljIaRKTA4DfvvxXcCv+3Oidlg/Bl34dehpQb09wHHUPXHP1zH+g46NVtuXnelhvnLZ9o22r1gpW6a2pvx1Zb122led1SGlerrTXfLSWjfkQJ4W/7eAEnDfIXSBH19eO6ziwUil2ptW6lzqKNSBDE3DBhZl443NY0T5CosnEciBULTWLe+owwc6ZxEcHwkOIL+IwO/yT4PHFdiIM+EPrcYWcFCcfk+FT/bAAsYQA/EULoKMSPAIhWcV6C4qR+wnhDJwkTDTGrSRgpQnozz4Cud0pFkOC728Ayi6UNz6bMDFuZiJXuuE3H98jIGHVDcwv+9A6UV2/HAN9jS0X4b7S/XIF3N1avSj9KW2JownEOoHziBIiKHlzR1fNu5EuRjXnSRHicFBnRLyGz7IgAuONAdSZTOe90I69veDLDTTV8X3SiWnAE6D2uxKv+jfK6VRavSE61rC6emNQ9rN8jkRCh1O7wiGesdvEt/S5YMsdsuRRBZs+ZhRfu3OGhOgRRKn25gTItI8MztuscPITIrigzufpOJINXDOIRbuorlywlY9ijMkLQu1nywFrEpC+96Y9XAaHHvGMw4sCVY+EKfOJUQT4kkRE6322UdS/03K9fv5xWacWaq9csO3PE8cEzODYOHTjgu0bEZUDQZ+6k4ZnwEPgIos/1ztzQuB04cNA+8bGPef4HwtmdNugP+ku0wxIU+iNot2DwU/9Y+9kuL6vNdd07Inz229wfYL7ELztkmdEdlh2eskyame4J/52WYkP/MMOCCUbYdzSPc0bfq0SpqK2i41g6Y4WhaTt24rxdX1qxhx56yB64714bG8XZpXZBgzgLqLNwz6xuRDhGNjpdcU71REklKsBDwcUPRRF6WkqzjAXyCDCTHN0QXam8hpR4DUBXDL1c1bGpAoPEsBqX+hQxO54Jse/KQCe/Abt8sM0h5jssl74wZsc1fkSYlos0ZVDlDFNWlqU+SZKl+6VHsF6V98RaZN/WWFfdWOIQV1miGrEF8X/6QrSSjoj2ZeQndW04VrPl6KTukKGSwESWQqiWSbLp3sC5AI2ImFTfqKX11SMQhO9gjX3XhiQr8u1VGTgy7PRGcgElcHTTGzKMwVulWpN+UZasqQsnwrfGc0vGC+OabN/VOjtASD5Isc8n9G6No/c7DuLe3u2Og1Z5zYprq65/sUwSEOo17rY7DsRX4PHS16BB6NWXKagMdA+ozreCdl6ml+g6Rjz3JdwJF9DlFtApt/1Eq2ydDU9gJxP2k+/VNjwnB8nRIkRC+FgMysBpgD4mhDkZOqh88CKq5Yc7I8mHgsHHLehA0J/zIL6LNok+ENfU7eq7sByANqk8X36i9jgf3AaUwYwt/LQSFcWka6IlKADeEjgOMNDijaY1hNem6MMB4vR6qqbqr7aadNMID/CYoi8xlESXbpxQB9WJ+5kJx3jHaQAPoxyQQGZ/MERoO7O6vCcpPKaabduQfCK5oYe862B5APkHfEcC9S1OAwz5IMqA8UPZuq5PMv97eLmu+W4JOrySAvg9EQZEDIB1alPXEWD8JgRRBoEOjFMApwcOAZYl5HWw1GE5FbO6iBN6ACgbR0NS5VNHHAbUn7KIMuB5N/YxzKhTH3iGevMOHA3glrI8MkHX3WmgcgAcK1nhDdppqBycDwF+VAaRCaLHfGLMd1GIs/SpHpXcYY277tdfsVe0dqsq/aZpLfXv4C4DQR4KjU/qzbjqvxNA501qTDPB0SGyMbymPqY/o9WKh/NvN6KhDuoHjbnurHewI5UIJLiu50Mb51ZAP7K1J/3rM/TQ2EcA6gQd8972gIFOOZsDUDjGgGciiB0Vwp0RQvDJNI3lTlLnda8YeXDoeeoFTfoz8EuA8nTE9Qx59gbzJYTJCB0X9Kveu91xoAcsUR224WrK0tkp62Yn+hcGQO+PdGWLij/57i6uWwVluA6iuuA0jkrOoNNFE3md03j0CBH4ow6hGwfwiy88Z2+9/ZbNytb4yq992ebmZBur/6jjIDh9qWyWbwFEGmxGG4AXjxBEV82KLSGTbw+x3/ufvvBVYcMMgaHKBjsbiKDpGGcaenm/AiHx/JcA7z//7Hd+HwZ/833wAPCAFxsRm4zsl7LVV3o+DPSs75DQ3BC2JNRRztMj6nApkBIaYftuBa48Cj/he/jg3KZi9yHAc4PP8yzHIHjbdJnBwMGt5flzHoaJotFoNKy6csVSUtKu2YYV2xsS81LOJHRSIvjds7N2ZP9+e0TK4Ocee8zulDLpb6BcHXz330Hl1WbUDbPlNfanMH/21z7/efv4Aw94yCLM/0brhl2qnpYR2rKcBgZCOgSS/OCdHh0ZtlRWDE/nOG723E0I+207gA+eCeEj9WMI3g69P7HDJlN7LBMPlAOMP7KSusDT7wvnz9t/+JM/cU9cVYbg/ffcYwdJdCb69kSdOvCCpoQThu3Z06esJMb5/edfsG/97Gd28fp1u764KMV1yQpido/ee68b9YC3a6BpP3r+efu3f/kX9t65s7a6sWFXFxZsSfj9lPoEJ852CGl6vVSyv9C7/rdvftO+8+ST7qhYK5Vt7+wuG8mrL1qsz1UfbqPTmmgCR8O/+trX7Os//rE99dprdvrSJT2Tt6P79gd9chucloSL10+csL8SXp589VU7ffGitwvHUzj7uAVEk+wtT54NEgCx1KWlg+a7B5RnOPS+2zkOGt2Gna8e17kV25EleqUhgVASbam/Uk31V9lSUn7aVrSl+lVr96rSzZo231xQMRqDojcPz+evXy7J+5iJIrt+CMKqNaS4urNd5bE/L+Gnfug5x0tw6xbHQczSVlsuiffh6c3IgFIbS6KPqGifLme6wD8kwlD6tikN0GN7ddnYkSG5Y2f/ZADulJVh4orjIHppB0xcNIBTIVhjK6WwzKx44AxBoDMzC61iTIXP9TbIF6DTmaT4YdwqZdU1PmaF9G5bkaBNRXfYSGLCtzsKZtxv1hVlCKcAs+E4gyjPcaJPzsEf3DCGRmUMO+9hC0KM0j6gZHm+ABn97mTQveyCgED0jP3U25VnlKBC8Ax8FyNdCPVoDtWjpbJ9a01m+PRs4DjQeEZhVhm+nlc05QnlcExIILZF+4Q4xmUEZcn5EhFdiB5jvbjVL70nwz/ryyhoD8sXohhM4F51YFYYBwJ11gt1i+gKQ0BC0+sNJmhLvez3+Br/EFRAff6sJbfhAsBxQNk4QQZlw+ZSBcZDCJTfdxzwzhCoFxEVfq/e7X0C6P5WWQbe2k3HgTtKhD/GLZ++9SgKhd7/PtC97KaBMQKumXVOiX4Z65v9LnrAEOG9RCVstkHXNj91uPOlvOJ8id02vL2OywHQffRtODsC3nz7UxmKiXLFEjWZ0BqjcSnB0ZjqVl+0SLVkpoOlXxp5Vu+JduJtyyZGbXl52X77d/+h5UYmxYvXbG7fYckvtblJm0THGGI6mKnF2OuCHyYFxLeaohUOnG9eNeEC+d8SXVWrUmQlQ5s91bG6IgVSslYDtC7jKSWaSkjRr3cYkzjGWp5wEPottzQ+pNSRMLHYEM8S3jCcg7Z29LyUZLWvway08EXug2ysbdWedCy9F4cvkJLCj1wlCV5MNE7Yf4u66JA5pfaLT6q+KsHHQzbKLjHCmXSZkWjDFm3UMuKfKNUAOQFYQpFgrTPjTF0GfTHzxO4FyYzGWd8gYPcE72PRYU98nRwNCdUHWtJTvsyiXilauc72gUHOCF/GojaxUwRtgKbY7pGlCsjbIRlgeqGMJ/GcbtOaKckLKcUkpU1G4E8owOyMEDhOysU1W14X388WfF9xQLaWy++bjgMZ/+2a0+2g4yAhfIRygGe4F9oNIeBF4j0avz4Jth1AGaf1LLIl4Hlpj8JiWQQOx67GlCeN1XXnh3ofRjP6jzrFAb7XFn/noDB3+KpubIPH8+ysgAYmWzBwLqgsdYKeEy25o1b07wImaEtQIRmSomWRipc1yE8Afydh1KKZdHZMeJGxHy07H4T+gMT6ukUkiyojQ5vGNMYqjm3CxUEAUQDhNecntEF4wJCnrUGd1CaNI/Qk3wp4S1UwrkT3epZM9xhfLDFIyTDF6K6kkjKK1TZ/n4pWWSmVxdKElopmlwOMa0K7wQefXqbqGdM97GAFVj1HgOgFWUD9cQAmVFccC3rQlxg0dV+4DAPA8MNgZ/x4IkOnAdGoyh1rYvxL7CaitppkmcHNRtFi8MRzLHXgmjsN9BtnB0Ayxrbkies9AvDJTgtENATXwF9QFk4Gds9qDTgNKCujZ4hCqJDnTTh3WaPncxqHRGs1xRtj4tM5GYyJmt5dVzt0QyXbsLXOulWqsgGIisRu0xE4ebAt9Bx1RQHCoEWnGIB4qeJOnZ50UnZwCMH7H11JveRr/VXWINByHKoeycrzLFGGl/TbBI1ut2tC8EgDnqGPM7d2GgQ0HuB3C+g5Cf/3GfBbHAeC+PKStdJpT7S4pe70mXg3UTHuOBgE8ISzWICzZFBHSvQnezrUtT/+wkgD5zuMCdok/A7mN2iKhldrXUuXEjbWG7ZebsajCt4HOAU86SuTWuEYD8qAP3pf6jqJ+i0/KR4FbxbNwex0LzxgbXnVnnv2GTtxinwGd9sXZMPN7JjR8zfrEwJ1dr6ruoZ8M7Q3A5AuVF8RraseLNeHT30AxH7vf/zCV8EtlSbpRLBUIfAqidMFTaHD9DL/21ahvxH4i7YSBwjwT/4GBj7gTLV/hBCRcjhMlvAECb8+uHF6UExGRNMsSjlZ1RvEsCRYu+lxtTWjtgwQ2G2ADtzuOGAdJsxE/4M2dSjGRqA8bwf3HPWJLey8sCyeb0rA1hHIUmYanbIVmyt6qZipCKVYSFlCAw0vb7G+bqmpEbsWuWC17opvLZeQUYMDISui37Vjh+3fNWfjo4RJQxR4q3hJ4DjwN/JeMTVmFaanpn0G/r4777TPP/GE/cqjj9rkJNnCIVoyG2sQ6ql4RMpLDO998DjQkmHSrLd9qUIqGzAmaIMWbYcQJ54ZV7fw+3Y0dLvz24E1cy2170pp3QqxHVZI3Nzy0hkY9KqXMTOA0okS9ICM/s988pM2NTISGHIwJB3MTmGUQSc7SealvvzJCy/asbNng6UPApjF3tlZ+8Ijj3gUgQNCLPjm8Mzrv7QnX3nFSoQHCrhGX//mpz9tO4XX94HwgAC8cP26/S9//Mf2xsmTHnnAMa8679wxbXcfuVN9ofbKmOB+FJiAuUVsXff9yfe/784GHBQb5bItrKxYU3X+3S9+YQsuUQ5CoUqtXz9+wv7N179u/+4731FbX/DoCBQfnCrjw1v3a3UQ48cwaWjsvXP2nP3w6aftmVdf9fcVhob8AOeEGLKkwWeVMGAG6tDs1O1K/V2LR6vqLxlyNKciIZaT4S+lLCkl2XNoRCRQJSBTMhrKnWWPQiCj+GpjTd83dE0CS+0nbBuDjER1oRFHZmjanZbhn47l7FzxuBRshpNoAuEKjTAa+h23NeIgY6VzV622sGKdUtMaq0WrzS/7WInnxBMlyL01+o+lB+QxCBUHgH7BccB67eTsbt12s+18J+rA75dyHkJIr92NDYtm8fLqGriWwk4CRr+ucnFUkPsCZ4KPJwRwccP5Mntir9UkpGyH7cgetNHsfksnxm0qNWMZjV0MYI/IGOCV/k4pCZsRAvQT75LAwQjit/efnmFGf+PcK5vZ/P151cmV4+Kyz4zwnNOl0wnvk+Gv34SIQ2+h44BzXHeDmagGXWvIGI7LcPE8B2oXdOazi32FmZlgjG8S9fGd8Hhm9TFucaRmRqfUj8ItYd0YNGsLbkziTMJQIcTcZ4qpM+0U+jwxJIYAddI5Qt/dqE72w5qFYyIdUKY8KkP1cNB4rS9dtOSohPOAwQ+4AftBjgMiDigboPxBx4H3qTAlfuV94uHV/TK4JsBYb65dt+yOw2pXX+HrPwc4XvW3xdEB9K/zyT3uREKx2Aa+FSx4zstwEu4dwvqGoPZ36kWf6Wd9+KDT4333ArxTBlB95ZrV1c8YmoTC0zJ2XCGiKM1uRjKUiUZqFkRvhbSv2+0Wr4m+Lnm28dPvvGnVtXk79uartrqyanfcdbedPX9BRmfJcsNj3tdEBPgWktJZWqLtttoKbycxYVt8k/5xBRSqE26ZaWFLRs9DIEWZ+0iOjMHfJZN/NmdJyWFo1PfOR/nVb2aTazI+utIfst2y1WQk1TqSwsyWqk0kFK20xYO6dRlgojEcMpIVY9GKbXQzkql6N7QiuY1jQtJQv2UESUlE3sJjE+KBgUknnOJs07sw+IlyaBifTRuK1GwjtUN8UvJadzqPk2xnrJP8UJ3pv6HHVCYjw11lMuZwqqivMPyrJJLUeG/1ElatM9sk3Kku8BgcwESZsR01ToGGcMWyC7b/qzRkqAofCdWjqXFHm9BxAsdBzNLstiBcNFMa06Jx+DdLJTwsV+1Ansa6UpqFa/hPXrwuiZEjQC8OHQfM7rnSL3qFJwQJSdUnGFXOmwKaQx8znDr6Db+hvoAn89V9cei0f24T+j/Zzs6fgSp1jtFCNvnE0LT1xKu7G4vCg4xw8RJCpVsyZT0x24CqyvriYOZOJTFGuK77W5Iv5Kdq9YRvXcOJADj/VL3ckao6akA63gYBx5QGpeMvHK/IN3Rksruzzp2o2bZ0wBvNVStF1ywrCxUMwIdjpZKe71g9n99iUHOOCIGudEoMHtBAf/u2hqq7RycM4IpZ1Tgz45I1GMSDZWHgM8NOJADr85Gu3JuQQYvB1cLYg//o8EgDHch9jHHW/gstfj1Mvkh5yXZwD8kRiVTo6B6/SjFqF7PAGOrurNC1hu5x5wc3CGgDM/+8j1Yw0YEjhHqyY8KoDpZTLKfiVk5o5PTbyv9BDgVwSB0DB0p4nnIZn5zH8Y4BB492HGjM8H5yHbjToA8p1dPbq3HeGcApyyqyLY014Sdw0gT0kBIdjMs2GR7eKTsMGRkT/9PYFRm0csKZ6L7YKlqlLtmv8Uif9aSDe5JF1ckP/flWmrxPusF2uo+XyrghrTW5dRacCAL6jWT129f6A5THjhduF4Jv3ef2V1h++KG2DIJPXKhcqKaLkwQdZxuETo/t9h/gUQrCIwkPB9vyPsfBwrzkh+QAvG8AoKvAcaAytjsOBERmAERYuA7jP0SD0vHa4pdh9AJv3pJTRX2OMyRMLhlCuxOzUi1lqbW6bJO8tQuzPoYlMfy6Pw+NST7A63BsRqIBTw6vhwldfTcFqC7DkjRdZ8yIoGj7wvwNe+bJZ+zsubP26BOP2eOPP2YTo5Ldehf0FEJof2KLDNqejGNszmBHE8YceCoFeld8a5tuBbF/8s8+/9WVDSlE8PWEiIPBAhLpYBUeKq0QtjO8zQb6x/sAUfvBsPW6MxY++eN94W99hkcIXRF3SUrB+dqG7YzuEeJvduR2YEYtKmODTMgkIHqpdsKWReen2jdcaRlilvpD6wpRv99x8Gb1mK221+16e8HKUh52pKc3PTmbA7h/hM+G14LP4M3smXuietpe2njernav2GL3sk6uWU+Duxdr2npn0bprK1btVaycjdl6qmiFdFUGVlMMRIZUbd0mk7NSQfQu4elG84a9Wz3hZV+oXfS9+eNiRk4UAPWgf1UnlItdc3N2z9GjvkwhX2BNsPpcdVSlbb1Xtvneut41as+XXrGCFBYMO4Ty4sKqnT99Vbwj5TsrBLjxIfo+oP9YVnCqtuQG/2KrZHlmUiBuf+5vBnj0TtSXvB7vVG/YztR+m0hN6nc4WAJcc+TzucA5ctdd9oSM/oP67tv4wPx0NKUcnSyfkLFds/eqMjJZ19OKeuLId86eFW8WxxaQN+LxBx6wX/nYx3yWDnSGS2wA2nj28mWPAFiRERjCkb177bc+/en3RRxwvz+v49riov2nH/7QHQZhmdS9sDth+47M2EasZsVO0Ua7KTdwfLZWfcoe899/9ll3cBB62n/Q8yr8t7/xG8HvPtxoz9u5xkXRUdWW26v2/HNv2R9997v+TurCchWiEB688047JBwNAsokic6kgdmlxVX7t9/6C/vDb3zDfqp3n9S7pyYn7Y7Dh8UAk1LWS14exocrO6qPt1V/LTHKbKJqOfHhMPdGt1axaIYcBSgwwR+zP2zHlRC/IUt4XsI9FWvbSmPeatCjlNBz5bO2fvkdGxnda4nh6eA9+nu6/qKXcaF1SQpA1BZql21SYw0PLGG6MNS6BMV6XcaocEb2b+id0Hlym9cX2OZRykNa5ekzVRix9JgU1gyKnfpG71HF3SD2hIoIEv2F0F5ZVB9JtZ8dwCGX9RzPOE+9hdfb8xxIADEucWp5srl836AXYMQyKx4hAzF/4mc4G+gTEiTmIzO2Q+OgIOMnKaNnKDUqZV1KgxuiVTfcBx0HAIYiSivOgPA93jbdj/DH+ePPQB9nXrbs7B0elh4CdIEB7s/3BarPuquuGHLICt+xQHX1BGXwFaGQEF7fFUblw6Mxhtnyzx0Q+vN17+IT3MMzvgRCZbKGnizvPsu5sSKKkqImI46M5rQz4Q4lvUNKU3P1qrc5WDYh0SvjCOWEdvmMuRvnCGzqFCyH4LxHT+gexwd91uxHX2BICw80gDZjuG/ipw8uJ1W37Y4DzqGs+/0QA+WofWFEw/sdB1LsQkePv5NCerIR1qyxft3SUwcCfPbPh/f4MhPJx8DREb4nuOb36hx5KVhesukYEIDvIAoDOa/6C2fQvuMGoKw+OC/o56DwvBRByTfvGbgXYD13df6sNYtLzhOy0/stPbnPIzbCIz22y5Lje81GJqwcZ7a+7g5f1qhjABHYvyF5/8yTz9mJd4/boV3Tvl/9L37wLTv19is2nNbIlZFflcKWyMhIiqf1fKC3YMxBz0S+kFfAExqqDW6wCVcNdxyKH+E4VNU1GqxXW/OlBa30qOQzCp5q0Kj51ou0rymDzSNcVB4GYqwpwzued8cBux9AT0QYgD4MXeczKns8VrV1SVGWSOikiaKlwKud3s8qW+3FWdBR/YlkaKkuaQxkvasREW9VWyLCDc4ImeSW65ZsmRwHokn0G2agMZQxzjPwVPE2doTKDI379sPMXPkMocYqVcAwb9VrMnrI4q8q8Xa9o1yB5qO6VrZapSQDDoU9MI6hEz7ZYdOV/Y76Sm3GEZPC4ZtK63zEcq0Vd3a0kwXdGPOIgzg4E/7ZjQF+vFC9YvOVG7a6XrNqqyoZKT4uAFeUTf0ScfVpS+NNirPnOOnTZER6qkcJ9OnvmvSeVypvWkOG9qXGFduRnBZrJOeAlHO9m20Zb/K4AejbHm6EqBvE0Wy+tWgvF38p/XDIXm+etpmh/RaTEdHU2PM8HDGN1/5zyLYw2oDvjBvKYhkIx1qnYm+U37JqfdVeqr5r+5LSWVXnUM8F59Aj/IEohC3jR9cj6hthTbVS36jcp9efsab68Wz1nInTWwYHluihrue78bZlRGM45jDUSNrWFF03hGveBLCcjhlWDHVm4DGaXefAaBRRsJXf4Dp5wA1xdCWMXOpNwwUYrRkRDjhpyjAGEqKfTKXmv+spliIJ9DxGPpEJEBKTYJ7vYLOtqq/enVZ5zJRzD7kSWEYBDtSyoByVTbK/UJfF+eDJDwdwxjVm/okMwJlB3gQiGgqtrk2QY0XvKqluq8kgkmAQkl62vqi4lugP3FDvFI5IGfnnJWautXDsSa9MijZ1K7shSKL7u5qiV080CfCc6sGvpq4N5mQgmiGj8nAktDCGdZ3xRr6DQqxgOwoHbLgzbEnxFMZJKpu2xHja1pNV27CS1VqyDcS32BnBd6XDyB/AAfiO1STb0+830pONpiWqVeuwI0Y/wgdwB7mMa1wtt4o2AMgntCr5US6tW0XXc0QvwbsG3s14DMcoOIB22D0BtPruCWrPdmBcDtpXjIsQ3Emhg+Us29viY7ZPiwCJQFu5/BanB2WxRIFyyNkxuJwjhNs5Doi+8FwJ1E2nPJJjAC++TEHj3pcp9AH71NrSx3r7bbIqDq+x+Xps1VbED8/Wz2qYdW2E2fyo+qglPSgpWexLIQOdI8RFYCeizageejnLFKCF95on7Xpzwa5cuGx/9ZPvWWW1ZJ/9/Oft4U88ZMPqT5clUF0fl5SHE+JmmX0c6+9C47Idl+25InuA6PJZUz1UPynUAS+6HdA/ui968cyGLay2rVhBIQ0q7y+W0IuIOHw2jt8VEayIDuYTNvK2h6O6D/1z4ff+l/7nVgifH/y++Syg7ySAGkqTuAkkvb8csr+T+DBenXehLw1Sg2hc42SXr/cdibEPL4rXreswCLx7u9OADijEC5aLZt2jlNcAD69zLw6EwWOw/oOdxwf6ZVp9VMjVLJ1a0iGlJSVlonRdSty8FTbWrFtdt3hlw4ZlMJHpeYmQTjouJmU3IeOBftRviIH9hYdjQxLiSctH1XcI14H33xa8MlvvY9/jceFrODFuE/HDYqpDTh8MxqGRnO0+OGWFcaI29JzOhQIFcCHaPwBuyYkYk6pPmrAcZ6kCrvfv+ahALXOqW1bK891jB2yU7du2t5EiVS57rO6ZnbXHP/EJO7JPCivXcAbAkDTomaXM9dIyGZM2JLwlInGfcf+KjP0vf+pTtmfHDpuV0f+Fhx+2Lz76qPcngjZsF+Dfhf9H77nHowswvHdMTNj9R47YP/7KV2zndKAQvQ/6ZWTEeGZlfEM7AG3B+N89PmM5ZrWiGcuJfj15m651y1LKMAYlpHiOkOMQ0vpO5ImXPXAkJebykaxYQ8qyMi5xEhR1hECb1mW8VqVwbAc3EJkFliG2vF601997z5ZWVz2B5Olz5+y9kyc9eaSDjDxk5KBhAuDVfG35JVvRmNQI2PwDtvWcQ3idZScZKWps1zUtwbMzQ0TCspRVsmBfsY3OJXtn/WVbqN1w9SJvWUtL0S1E8zYcH7G78g9IuVVJCKw+jTTU54v1hm2QI0DtDhMjMpuTnZuxsSN32PC+AzZyaK8NH56z+JgURSnwIYT1Dmv5vzdsjiPGeH+c0xZyHhDWzRaBNZk8HWZPMP5kCIYAj2SmjPW+24F10zgyMFTBg59TuTgH3IBtskTGT2rAjcjYLpnP2vbBBZuMZIwV6nUrIFswZXsIfPCKraAyyBIfrB+XABd/ZEY8MIIDge5jW/94N44CDtZnJmUcsU1ks1y0pgwc6kk9iHYwDGEMdscbhpXqx/v7dUBRCq85OoUjXgKd03bOe0SBlAOcH36fQ8QN39b6vBv+N8vQO2Dm4h84OgbP4zCgXR7yPHAecCPW6zZwXjx26+/gIHGvaSx0ymtex5AuwsOz0mNAiDdw/0c96sUVWzr1SyteO6s2yJStlT1CoF0NxocfXlk+dUg5Cvh3v57A4Gf/e6u6YeWrx52OstMH/AicDe+HRCxpY5k5mxm5Q3bvuEWGR6w1ucvq03utM7fTDn32k/bZf/AP7Imv/H2ryGT67o9+Zm8cO+lh7uQeuXHqDfvRf/xX9uJf/UfbuH7OcR4fmrRIjm1Es+oWIgFEU/V10axklozzYEa3Yw0pjpWyVHIMHin0zdSEK3ip4iWrSPkj+R/LWFgKwVdGYFLvZGtCtl3MiLWkNfY8pwHnozL4pe01xWt5B47edCopA0JSJiKZo/bi6GW7RwxO6BultCm+jGKaJq5Z7+gIJ9wLNpnpQ5ZjJEYYbyj5KoNlA/AglOg2zi/RPYCcymcznkAzyGGBCkrX9awh3ldcX7e6FPqc5EwyPyJjpiXZkbA4zjxmoWT0NJmZZQiqfjwfx1iS4k3+D5Y0cD85ESif7+wCQZ4HcBhrscwMN0hfzgtoZzBGxGNk4BNvlEiMCg9dDVeNuRB03Rve/y7MiT5u6k23AvSeMfH7XCwrOc6E0M33Es3BDhIs9wyiArYBp/T6lgyxVkP8rYVOIDyo/dkOhpl42MRujyZpLV60Xkk6F0Y25faXwXiyN/3mHLKQqA2WVsmqtqz0zbjKHO5mdF1GqN8nmSoce9BAs6331qSS6LmBg/whLAHB0cSODy31b7aTkgGuMrvqK/iz892YDfVGLV0ftpIKdJryHX4qHsLvuxPoXeRuIBIHhxpP+Uw+/ALagreKdsNQ+hA8Mz9tUn8jHz0yQDTEzD/75UNT7HEPwMti1YoRS9MQPXiivz4voAzuZnlC+DyfAM4CHCBxVZN8A+QBaKkuPAu9cvB8UjjBWGMpANseYtiHEBj4wa4LGOkNGVBhIsMx0dYEETK6fSUZkwEeCxwO/edwdqT1LI0JIiEoWxf9WtfKQtaFZsRK0r9rwsGVSsOWyiQK1U26l6iINnr+ZplEGkh+6JO8DINOA96XVTvARtW3ewzOoxMlVV5KPDyZJNlrzDLNpI3UMj4B0lRba+q3kvhXs1ULDGGVi0Ht4yUElR9pSAdIp25pJEfJbaB7uiPvjyplRp6lACS/DPsmBCb+ViTDGzj6JeMWN+o2X1pzZ8L2e0OAP1ldfEDV6+Dg6Ou3WyHgCQFv6POHAfDtN/lkGcFgOweB90uXJd8EeHsfqG+hm65oeDsQLcILWqLhzVaovKjGNMvEBuu86RD5AKiqvtc0lqtqekI2mLQZ50e5WM6Gk8Pik5JLepfnrVH/RZnc6U9+c4T2Y4iLsM3cS/RVTn/z567bL376U43jjv3aV37dPvaxj1k6y6QY96qO/Wc+GCKWiaalIxdkJ+alL0t3aBMprXHgutCHQddin/7cx7+aGUmJiWugqYJZScIw7JvfKGmE+XqnCqnMqFE1ZkQYLGGjg/re/HTQR/BT5/2EILjBn/FPHZudpnO3IsQt59QhhcQey/cmvJ4O1EvCj6SH8fpacE4KKdl6SbxjEt4TyXEbl6CaTk66gBmo0W0BYhncBxjaoQPHpVyMxUdtXMJqLDEceN6o420Onsbo4xMSdUeMDvYErbdXLZ+o2Gwqp/Iy6lApNsWmxWsSPMWSVVIiGhlMORFHLJO0hfaKjWkgDRPerfde3diwTEQmoRSTfDRrUzL0MRLHo8M+s+ukzyAGeG/QCP90ZheeC3/3D8K9x+MqK5633Zk9Et5ZW6ytWqUpHIsxVop1I0FHNitCo2EC+ml7/+mMLkdEpGSOloEuwiTawO/bdu9HAZ4dkQLFWvMNKXY9Cfch9SuOjgD6eBazgxkSUuSHvrvDgANBoQPv70iUgS28xSektGkcSMmcHhuzuw4csIfvvtt+5f777e988pN2ZM9eXysaMreb9Q/agLG/f27OPn7HHfbFhx+2rzzxhH36wQdtbCgIOQduhR8M/6FcLkhSKaaBo+O3PvMZ+28+92u2Z2xO9DXi0TE+S6s+B5vM5BH8NDU+YRUpRWxDRp2fEBP573/zN23fzq1r7GES46JXHF0wsjOXLvvSCBxR1IfEbEf37rVffewx27/tWQzRdr1oyeyYXV9etqdfe81zPiDQMzLmH/n4x+1Tjzzi4bBsZwU94eRwOuq3W2LbSp2Llk/qGRRizosmmVnHcB8M+R8EejL8Q6kmCgHBl5aCkhUNRodTUiKqos2G1bsygIrzNpvYYaPRUSu3SrZUvW692rylC2TtZpdxs6aeZwx21HYidTJDMjQF0V7CmmtFK125auXL16yxuiq2ISafFV35VESfshBCmxEHQb39vKC9serKe2Jix9Y26Z0ecSBe8uERBxLg6tMoWxUJTzhEHHReSA/K4Lzou63nPOxSRsVwfEo4EZ5Y0ys6cWCc6aNbWffIgEGAf3sCOQzxzVly8XvRf7uyqjbHVRZeaHirFLaN+WA3Ac55Af2+lQHFrDnluWND5VGUz8rzDgxmPe+5FATMWoKucAkAdSAUmKUHPIPhgvHra5pDhw+z4h3CyttWk6EbV30Ju/boBSmzmbFpKb84BINxThRDJCEhza4ROk/Cv2DtsYSy6uAzg+IDHtXAn/DeYYZBypmvAdc7odFgWQVRAYFjgWcpp7ZwzhJsj8SyAOHHD+oZ1t3xRms5Lbzo/cFSiMBJ5Xqx6uC40ruDxEgBwC8pw/es9xP9gnQ/+RrY1993s+jzoc3romUSLvLesP/dQQJ4HRlvRY8W2Iyg0NEoiqcvXXV+yFIjjMfa+pK3O9FfYhIC7yeCJChDdQ7Lp+398jjYAaI2LwNeYz0zvV/GqWS1yrsdOF6Fp7T4k2pprS7ru8WfhZtURwp0ftj27ttrB44ckezDSJVxJ37bkPl5+sqyvfTq6/adv/q+5YfH7cDuObv4zst25s3nNb5lcOSGZYiIpsUv/F1sv4xBJXmB0YTdg7FfF08hUSKGPgkI4y3RreQduyu4803DkJl1j5LB6FffYbbDlzDka3qGnRCaupHlDp1EXrxOLxRNp4QqjPysjOsOhoHKoR9VolAnw0hdiaGdiqgPPGpBv2WoQjNNQreFXyJFaAHB8mk9kLa6rfQKvtwBg556w9lILMqWytl418P/e5KVLMdguSbRAeRd8C0qResYpcjJTKso5TnjfABjGOcAEQIsJWj3YhKZGhcy9snJ0GbZhsph6QFGcBNcSX4kxSM7wilLGUYjRWsSsSEcQKdEHCSEJ5xbRBKkeg0bFv3kh3ZbQXxptDDqsgTwdcTqH/DKFtk+ZtMFPdeXGwJfqiB6CUYk8i1jO5PTNp4cswnpP+HuT1225ARpqleQEBKDXdIIWkc3UHlhmc5mdaR7aZuOTQm/KZuU/hNT+z0HgXSzbm3DmqUVXx5AlAbOJMrCccOSU3cKSKHH8Cd5YU83jXRyMgKj0st2CTfBuwPHgb5zn2QmvAicElUCj+OeXkN9IstSI1LlC7eiq4nopCv6Yz31sXhTQ/oeiSqJnFmrrdtqd8lGRRdxohfVnLoMNg9HFq2yPIZJExxfbuzqkwiChAxNgCgASC8EQv0JxWYe2pcV6F4HjT3Cz7ne7BvhGGYpyhFO6jJaSRwIf8PxkBLtcA9LGTajGfp8wndMABcqv6lxgHG/3ZFKBIHzPl0nueGgIQ6EUQYeDUK7kLv6nhedzzQkS3UPSxLWt0UZUArLF/jk2TABojshVF5Cn5S3rv5faHZtrhC3qULad3hgJr0gXbyj8TAYoUHpSfEUpAwOiM0dGgTgq9AUNsUHG3rO+b7ehw2DLgMtd8QoOil29seI64jPJS1WFY9WfcpGDpSa3i886zm2WMTxv0m/gO5zx4H63fWvQVB74mWNJ3Vyb3xrBGzM1/kLf7RHxbnODo/ql90ULc9vrIiGM5YXLy5LBjRUlxHxmq1boqo9vBe8Es2lNhNpwCT0rYD7BydmQ3AdWTw2Cr7SaqfeQT8O6s6bEQcaM/GlRY826PCuflmua4v2PTGi7g23uhwE6Bi84HRABrs9C55YHiE9gOgFnnA7WM9u1pP26fAoiLD+wle7pbq2dor/5SyLA1+258jIYRsTL5xJSy9NFsRX0Tp1P9FQCXTIwL4EDyEu0BnAIxFpMWSU+F9D/X7p3Yt2/OV3bXZ8xr7yd37djh69w/kmk4i+dMv7/GYbw3I3690HfmVlM45GZL/GdEQKQWQGNpTqNFjGrUEy7u/+o09/NR6REITBqKqFnJCoF4GskHgcoYRyqBIOMDY1xAcalfKK8T2obPidTuGLn9HnZsf7xeCDIQOE1waJI2xwOFPfElNZleBeLLZsJr5LHaB7iSqQMhBrrKkk/Y6lracOCh0GKsXLoBaDfx8GvC/czsIPlU3reRJmBeF4GJeUBbJhO4HiIePAi8s5fXIfM6bepXrOv6N0Cb9lKSeXq6et0Vu24WRKCgQEEA9C6zTuSsV1DVAplzh1hvIyvqo6yjYi5S7DYFKfLUm5GU2O63dWDAvDKngPn+E7IXQ1YvPw/vQjYLJCsB9OeAPf6X8UPkJuCOUuNtclbNatVa7ZxbPzTiej41L4nUHqENcJWkq/0rN63rEWQHDXAB1sg9udvxU42xATHE7uFD4mfUA6qAwEFtu3+GAQrW46DIg24Hd4CC/9mnu9QiDh2NTomC9tOLx3j3uPz545JXqIW45tZMCnC9Kb9eXpUSmz5AnACN83O2tZZnt03o0E2qZjewtTYk67pqd9WQPJFz//8MP2WRnjOBDcgdf/c6A/XIFSHTVaJwpZO7hnn338nuC5Lzz6SfvYHXeIkdzEORCWEf5xHSWH5Q68/7De/Tuf/7w98eCDvu1kCCjJrGnGECGkCgWGHA4kdGSm6ROq769/6Ut25NAh6cdSxG/hOGCmYr5xxYaSNSmzqr/aAB66UtQZV2TmhQ4H63f7P+FDdWjPXxN/Y5tSKVKpjOhTClevZI1u0ZdCFDtLttScN6mpEj7Lvi8+oV51PYviPCrjo1Wr6ZmO9yd0LCvE6jeWXPh2GqIbMePmRsnSo9MWkdIBxVED+r4z4Djwc31gq8aujH6WGUSFn02gvR/gOGjXhLeU+C5jWsUxe0PYsG91pN+MRZaLYaBEyK3guNW59TX1S8LS2X02Hp8x9sTGoN40HGmXympVVt3YHASueYi+6MB3MaBf+hCE0eM4QAHBgByy8tmXLTWxe9MBEZbN9oZBTgKUIdUJIx+hj+Gve9yYFWyu29djbpAjMHEeYCjK0Gf7v6gM6+D5YKcFv0fvp91sc+bv1gBqlFZVru5R/fJTc5YuTHq+BbapQjGqlTesvLEmIy1oFy3DCHODmfJUb7Lmm55nZoxRRuK3uvqu0my7Q41lSjzHfvu+PEjP0Ve8v74275ENLHFxPAigA1+qoXI96gHgfoFHAeid4CA8Bx58+0sZiKEh7/JWl3wLSZZuOL765et7t7LmSRLTozsdN5tleb2kHHneBNE80RLh+f4nCrknnhReN414nSdfAe1MFsastnLD6hvCo66nR6ak74mO4HWAPnEIsEzC+5Jz/t6tR6dWttrieR/nmel9lkizBOXW93rEhfgydQv6SDyaUHkp6oxD9obvXVm0Xq2ucd+2/PiIzUxO2m6N+12zO2zP4btlsEXs6o1Fu7q4brmxafGhtP3iySfthVdetz3ixWOJtl05/bZVVW4qp3EJnYrG6FM1xPuFetBWMlHT2obGYyua9mz+JNlrxwNnC0sUyNVTV31w1nokSyJrQ70NW2eyX7Kf9ezoB8jylAwrdZRoWudlvE0mylaODjsnweAnjxH6S0x8iPBQchdIm1DdhA0ZqkRMUl5KhnI3nnVDlS0P9csyvYpVuhofPKdxx3IvdlfA2UM7cEJQZwxLHB1s60UCxIaMVxwmyVTa2xJTmRlyNchUlp3lxizLHnB+sEzC8xmIb5JcEV2i3iHfgcprVqwmPsnOEh6FIMOuLv7D7g1D4sVlKaNsh0kS8ByZ//U9qr5JSFdgi8uEaLQVSdrq6qobysP93DqupKv9nohN8iQi+omL3sKZOCAiQ3PQccAnfziB/B4fN6Knvpx2+aIDGYzBwTH4PXQohAfPucLthdCt4lHCTUf91dhYFH2UrSc9E+cBfBpaoA0dcCfDnzI8gkE8BAeTJ5VUVUgqTERC6BzgOuOPl7RVtl4rW6vnsrlXW/elMr71Zb9eXl99EgGDA6weyeqa6q/C2y2uNSzXuWHpjQ2rSY43VH2SNOLE4B2MJ0xpnM0ePaDz5AzAYOcI8QF9oDdFVXZD/bmpu+jdlMGSgY5oDocA4xanAbpwM3Qa6Dr6sEcaqD/q3Cv6UClg1J9BL6YcjHYMesbdJuhdXPNdDfSQb2vI6eBqoN/q03deEG16GaoLvJxzeT031pKs103r0tkq0p+5J3yWXAtxxr3OsczAnR+6hs6Mw0ADXUahNCzRHEsTyhoz+XhPuO3ZRq0pvMYsm9EYU71wUqE/wFGTus62lYNOA/73OkmuICPrqg+6kRui+tMvj17wnRjUO82uaIUoQOk0CXQM1aEcr1m5Iz1MdISjBQOfpIhupIcgfLHlIHqEiFcvDt4fAssU0ugQJNzuO+kA8IHjANzdnJUH0zq8jtBFx2VqWjwSh2ax2lRbejaSzVsSh3z/XXy67Sg5ip4mq1aNC8t8P/j94H7gef+E/4jHiEkGCRx1Hhp0OhQwBsJcG9BZQjykmcfmG9C5VH/4OnR5O8cBSw0405NOFtRDh+5lpwT6n4iDwCi/WUeAd/o94qE4QnmuJpnSbg/ZVO+ojcAHJTtIOhuRzoIswD4hwaFHgdKWNpMZJG1m6dZ2pwF40SEejEypyGx5441f2ltvvmE7ZnbaZz77OdtPBHXfPqV+LtPhewPg1/rlboeuxrY798BAa0PtVp+mxoSU2/fXTRB//Mf/5LGvLi8sS7BKgORRANnqScJAz7tC7ailQTpUCd+rWRX1EU3nqmEBY6bSA/f6oZ8h9M9tQv97QAoBwFoC2rh5NiwLYE1htxO3QmPSRmJj5jslNNb1Rrw/WY2OvDoTh8E25fxvARCSd4y+o9ggePHaGwQhpk3oY6LFGsGK6iDlGKVNwpQjqiNG2LAEjDN5EQOMhbWP4JDuikpxaPRqVjcZNvGGBG6w9i8VH9J7J937TxLmZCFvbSmoK7GWLbdWxFAhrIRlNajYDSCtA6Lssu+0/wV9Q284GYk4GHAuENWYqM9OaCD40Wcw+s7BOWcgeszXVEJ0OuiNNkpMd10Die0b0XOiVhjKWS6fEZ2gjGnQdlB2cDIExBrrZYWHvNqdlJLScDz2O/g/G6DNbLxgQ/E5y0gZ81kGyhaNMLA1ijejC8K1UuFvmCx42Q6bArJ/0Pd48phxYcvLgpguv2FaAeN/P4RlDJYzeO5WB8b73NSUHZaiu3921oYLhX5pt4ZgNlc4F2Mcy6XsyL6DdnjPXpudnJCips4Jy74NsB4KBwdOhs8+9JB9+bHH3GkwM0EUz81Webbyuvo7S3KWuC+r2DMzY/cfPWqfefhh+9Vf+RXfg578GE7XGg9CkMWygeMAPLGbwumNt0XXVfUX40n9pHq3NkTL+SE3ckMHifMO/Y86wrdb/RHW3lqW4ZYbssSQ6qVnUSKTqt+IlNN4jLmUqpTpro1Kce41ZGiR8E3X6VGwktM463ZYP6p+lHCGdiKtiNWW1qTgCn+qYmJy1Job65adnNFYpFZ9JiuGazUZrRkZgeB6AIgUID8JiRNjEmTcr973vvAEfqqPNGaauQXAE0ocjgJ3Huj+dlXlDMwcdOG1CDUJ45AfdlfXXFErEaIbn7SMqyHCHjy6L0SIxCK7NwkIgUEejDEO//aoD3hBH/hOv8MP6B8M/NLZlz1Mn1n8sAwPaxYfhFe5QaZ3MovOunl3Jui3by+JAKfv1X6e9bX2GKAY7no/0Qzx/Lg7Dmgj9cKw4xk9EDg4VCbLKJJZMsNjvKYtNz4rAzdYCtQprmo8yHiRoXPiwkV77tUX7d2L13ymGXqP6Xl3qKhOKNIeSkz58Dw9T4LaN48ft2/99Of242eft/fOnrW8+nAsRXi2aJR7+2OK2TuSgBJZQLtRZKqiiUq5aA36TTLInXf9+z2fBDjA4OacHzigKuKpEh2ySnBUwKOpTbeycTNpJaD7wSU7m5DtPTmx243CsPywPHccoHjcwnHg19VXKK9qjE6qbJ1H4WCNvyeQE40TzZEdnbIUeUp4P8/CK/XpO1QID75FZVh2CPqN0dFcn/dlChnVEaeB33eLgz/yNlSWrkhEajypXmsX3tXYkmwtiaZUVrvW0DjQ955oqMj2n8zCy0gp1Wxy5x6bm9tle3dO275dO+zeOw5ZVrRx+uIVe+Pd01Zq9OzQHff4TM1P/vqnVlq8bDuHRYPqM/IHqBLWFP5XVVa1VNIYlAINbvRetriiL9i1g8gD7ve17bqH/qsxu6pxxQomlj4MWdmqMuKZePF+Fy4TLRJNaSyL1igbH8KEDIDlTs6aUv5d2SRKQeUkWP+ve9l5AMeBRzbEUjKyhSv4rnhSO5qUcdjUvYHxGVd/RjNDUuTVJhmMJHUjyWOQu0P80B0HSelFKVVb2Fbf42SB1zA+Sf5ILolWjZ0DKtaM58Taoh42jwEc1/Np6RgtchwIVzgGXA7KIMPgZVcMtcLHlxv5UjzJAzGcIGt+xda7aesSBZlW/aPiQSlyKKUsBTalC7STqrvIamN93cln1LfZZDiqLNEd3Jpy2dbT2yW8huMBvuozbOH4EAhTzlZdSoT3aSwEuxKpXHDh3wIAJ6Ehvv0gOoFrGPeDB04SpEBr/YbzgK5wFkQP4BgST0E2+b3CjQ4iD8gJ4Q6CRjVw4uicl6dnmPCK6mhFM8ayhJsOAlFSc0P343hXG8J66Rmnfz3T7MXVn3GVJT6iunI0ekXJmbOWkQFZykLnaoOeIbKADPC0ibBsX6Kg8+xMQCg5E3JBiDq6ou7Vu1i+wDIET2odHnoeTEOfrOdnLKRUblp1aKXVszIawCtOh8BpIN5GGf6UI110woy+3g/f1UFCwRAoj57DaYBTjlwHQXREYOT4PfpktwQcBh6Rx3UdPJfSLQXVJaGXVaVfb8llEJatZ/nk/V4Hfec3SxZ4jlnkjmQ0n8g/cX3L9jpWrjfterUnHdysoj4hgmYygzMRbVfPq1y0FiI3wKlqHJSrOuVEGzIRrckafJUb6I6BwZfUdfDGc5xP4PxW37TJNyf5301HrdjdEN3I3qAPhS8M/MBg5Q0BTjCC6Z/t2y8C3MdOFzHJmc7YyJYQ/Dhl0v8qM9Q1AoBDgxCNQ9UxobG/Kj68IB2nWotqTMfF5hLiTcFEs4M+cULQ9yZdkZ0QbgfUCRtri/MD+tCzsTo2k3C5PYJABwCtI8+8T6HVUtFaudxmfoNgbAdU51HHtE/4CssKAScYZ9wRo37kO1E2Tt99hwXRT4M6MeDvBOfCtefn0vV1tbvUyNqO+G6LyyaNit/22A1BfM8dBmqnv4OycBTjOJAcTUge4RQNHBfYdgFOONCDiqur9ss3j9tbx96yI0eO2OOfesJmd87efEZdGTg2hMft7dP5WzkOQt4WQqQV7N5n6a2TS7cG+kA08X/+n3/tq7lkz0bzeI5jtrqwYpPTYtYa8LyOl4Yv5pOB4kqihCrGgqSZFFOUYhqBQN4GPBr0dwCU1//q0P8BTTih9r9vB4ihVhND3ujZnpbqJ0MeoWgyFiyhAbktwuA/F2ire7kllHtS2FD+2NM3mDkTrqRIJIQDjPhgy7b+IQHl61FFLOdOvm2Li/MSIF0byqZl3HRtca1k5y+ct5GJcVttL+u4aONpKRDq5ESsIK40ZmeOzzuhD40VLFEQYWkQJlNtG8pFbSIjxU6Ejrczob4Qi/MkQ1dXF2wsMWUZQg5Vfw7HhPCGsDp+4rjPqI2MjumCrsJsYar+PTggbvpnaWXFjr37ru4dlYKRdcFzvnTGzhTfsCGNp1QyYTUxUoTkUGHIcpGdMroKdvrdebt0RsZWcsrGhqakAOftzZfP29zkfg1OCTX3G/+XAWZBLhWX7Wp53cb0vmxCChMX1F7JwMBhANMQA/GoA33nnH/CeG4BId1tIT+dTKaSNj427sr9a798WQZCxcbGxpw+tkPI3IDB738TCJhMMO5uefDHWMN4kFjuMOsrZZVwfF3+UEC5nRgetsO7d/uSDJZYBMlV1P99QIEgxBtkhAnfeI6lFwd1/x379nk+hSy7Aeh8V4yno8MNcR3QlUrQ4xLUkZIEjJQJ2kUvqexOaU3G4oi3w8/5AQTtC35vPUho1l7XWGw3LDEyrnrJiNYVcSR99nmTDta8ZsFFV8a2jIBEjqgYXGrkTeBulSZDMSlkJdMa0/qMsnxJRxfDT0pHenJawlllDcuAQvqrHV4PhLP4HUkdhXCdGwDRV6e84f0XHwnCAeFp1FHIER0Kme51u4lngD41GUgxjXPPO6ByiFCISrn3MSlwx4Hwtuk4UD26a2u+pdWC3jGa3mnDqTHrVNeD/gp5MfdJ2aQeMfEnf9YhwDPCycPPJcC8ffwvvtaRUSek9M/LsF664GvUEzgOnO4CwDBC6HjyP5XtzoiuhD+OA/pb95JHwZUb1cv7nmSFuj+K40B1a5VWhGPxOWbZhVNXYGUEsy0aZXIPjoMoHn6ELckeMbGoH7P4GtPdSlEaWNveOnHK/s2ffdP+7KdP2bNvvmNvnTol/jNh08MF8bK8K6pumAnHJAPE60+I7nvnLtgffPMv7Rs//mt79dgxe/P4Cd9W9dDMhM1Mz9w0xgXgrb1xw/EBfjZkeP7Jt79tf/6DH9qzb7ylMoMonhACx4Fworpv4l+8oaYxwP1/+v0f2ZMvvmjLUhJw/qV7TYvlcByoYvCQPh9pid+xjCQ5vsv7Ujf4eQduQ0YJJ4MJF4NrAQ3yy5dBSD45Xfn1iDWKK7Zy7h0rL17VS+q+PV4ix5ZMeiosR4f3GzIvxMXANYCyq1ePW0r1YzvMLfXfdkA36xePe7RNS2OamdeVc29bmuiXVsNaK0tM0ZrMUUuKN9HH7PBRX5UcySZsaHav7h2zXGHUdu7eZ4cPH7bdM5M2NzFsu6eGrZCO2Nsnj9sLb56wd89etaGJGdt/6IhtXDttK1fOWXpsh7FWv0l+g7Z6FLqULsPyO7LhV4ly0BhKdaqqW8Nn0DGOxYICo0v011N9SOAKPbBVY0OGITPqPdGUNUqqe9Jn7qG3tMZ8WsZ4LZpV87systs+ey/T3MskAsG3YFRZbLmIoyEj40FEpndILZDBjmGKowGn2rDrZxFbrukZ0RbLMliHT80wYom2i/msGVE9Kq+rfhetIrPdQSU+w6w/0UHwQmbGiExA4Y5rnGWSzJBJd4joefUXNNyQclyTLoNBzPKLrrTWmmQiPIZlGhqhNmHiY6LBTpa8PAXLyKDEiYF+5pE7KKgay90kyw/i7nQuSIcIZWk428bSiIR4M44DlF9Xkvv0TntupRBDWlwjQaB+6bpYsmQjfYvTEIU5dApwiFvpCO7dcuh++tgNdhUaJDvUdz3Tk35HclVPBCw5o27x600ZVo5bHcFSBdGDcEO0AU4D8Cab1p0y4NidA0w6yYDwnT90P8q8OzX1LpxpLC3pCGfUITiEe/WBR0exaEWEE7RH92PwiPfnmpetIV2zmSKZoa7rGfQQwrI76qNG30GQkhGJMd4U/bqe0j/g0yxfaAt5gzsBACztZFs7kh8GRi65B9ReGWwt8hpwv8rw7f50P9soDmp8OLdIgojMIt+BOtX7KwQSLqZUT87U9Q7W9hMp4EYgdaNs1Y+lCTgEfDcHL8NsSONpR6PjUQYllT+4YwJAwsS08AqFkEvBnQa6zh2U504IGYtuVIt+AfIO5PRcVm1jSWlWhvx0Xkc2aSOpmKWR5QKcDjhEaBfOEAD8QNF5ohWkm+bmDthoYc7S+WE1RbgX7siF4M6WvsFL5EEWhOlZHDwN0UZFfKTdUW+r3znfYftVPTPoOHPZKv2gh7HbH0eD4M4WdBa1rc2kVP85gGSZYbTB9vHkAK3o2VSanbIyltUxNVSwMdFYVnoxy1wHn8Pwpl89aeCtyusDzwyOaYD+9WgF6Jzkjn1cAtBoqE8zDqEHpwkcy/Sp9LFBhwiOetqNI4O24XDZXp/3OQ50PSYeSBLHsE+2RxsAjm/1N9GfXqaOeHfM8t19lo8NWbLI0j/payN7JEPIz0A7BtopvpPq1sRnpXO7Tha8wyeY4etepHj70pL9/Mlf2DvvvWePf+pX7NFPPmaT0g8G+WG4tEvYDOrSB7+m+zi2g/NBHwt9aJM3T79JDv+BAM7Rg8VP/tm/+I2vMmtMONzqlUU7c3re9h2aUel0Egq1Bpi+BkNMbJbvqpRXXAgmVBYBRSbXDuHHzNL3OzxoR4CIEIJTQWn+1VkM5fLpXwX9733icEa+XrLaStUqxYiMtrulmEox14BEsAr7wf3/hYD6ohCgpBHVgCKeyI7oE+GXUBcxs0CiNg1effcwRp1HseE6oWOn3n3TfvzTp60mZvb2O+/Yu++9bUfvus9++fY7dmP+hu3et1dMvCbmX7Xx1Liej5uGonVLOSutidmo7GQD71tUCkTGcqxdTEY1UKVQSBlI90Ys0ZNQ7WlASxhko2nLR8eNpBxuIglvLoA0gNbWlmXwvuYJxXbunHNzjjA4hBHMxB1A9KcOyOkdKc5nzp21Pfv3W0aGYUODqSlCj8WqlksGjPzdNy7alctF27fzbnvlyTP2kx8+a+USyYI69sLzL9tYYVLKV8+ef/Y1u+PwXVIC+glOImKyUkbivQkR7LBqyoyzcKgjERm1ODMcwn3ccjIAg1kv1rtu0kQfNF6kbKVsMr3bxpOzvk2fdxy05QNVX2mffxNs0lK/nPBTAO05uffhpiBlkPCuYBAGhqkEhpQhMldzHwpPqIhs0vDfAjbHFJ/ehg8+9IT+qT5S5FHE8FL7Ou6+0PvbAPVvy2DVN1fUfU95GWb+ju1AW6kHB3TDbKboMKF+R7BxPvxbbNywamtRyjCMTtf0bKeyYXGMo9DAFYT33xZUp+bSDTdAU6NTei3j7+YzME++4xrwc7of50dchpArraoTuGW2mKVWCZXDEgvopV1tWvnqdRmgFfEWZlVlNIxOyniVkI9KaIdAP2PUbzoOwrcLwB+OjY5MhskdwSlwCS6EozaJtaTQ+JKFPnh/is56NQl2X88Xk90tYad6DzoOUPJwKHDddz+hHuzVrfoPDR+wicweS8soYTbfd1EIjXvhCJptbSzIGGSXgQH6EE58Rk70g5JPW0LASCQCwmeXBTjg6gsXLD407ga+nxPeENDBFoJ9R4GOYAlEw2nHeQplqZ1hngPagvLE2nGc0EBz5Yrk1g7npWKgTntxGQ0uVFVPIidYnoCxTlldorlUXX8HCq2U7PbGsv3oqaftu089Y+eu37BiperblO6embWj+w4IP+I9OFW6kjcyTpmFDfIUROzFN2XA/+BHdn1xSQp8R3y7YWvC76N332lHdu/xevm4g+6Fr1ZpyZdOMAP7L//oj+zff+tb9rL4/LEzZ+3clSs2PjJie3fuDJxlwv+m8wODX1CTMvaLF1+w/88f/4n9+Lnn7Q0pB8fPnPG+v3vvTksP0KwDY0Z1rpfW7eL1efvGz5+xb//kJ/b2iROSC0mbHBvTeBBtCy/gzPG4DTY2ivac3vnjZ56z19562+VDPipDYG3BMkMjlh0e94STLWb9NYYSUhKhM+5jFr68KtyIJXrUgdOtcNE/CE9ullc8lDszsVd8Ue3Us+H1m4f6HpoRnZKQET7OWk6MK97ZqpatUS7JeG/a+OxBjadVWQVDwp94nGilXSqqu2LW7FWsTkIn8eJYXAZmJmf54VGb3rnHdh+6w/brOLx/j01kRePWsNX1DbuxXLTn33jdTp88KZnbtpGxcSM5YEaGLY4uliDAx93ZJWO8Um9ZpUbY7IaHnLNzg88s67sIRzhWzZkVVnuyvbJt1DX+hQdmljMxjO6ER4CxJCEfD5wCqKq1jsaIaI6lACh+CY17nLLkMyCioNFL6jOY4fYwd/GbkkQgYcG4BngfWzMycpabLHuIWZY1AkQl6BnWvINPjFHeTXJUxgvLu5I5tj7MWENlstwsjiFZL5pp/BKBUxYOMBIS4tXQIm3w3Wf0vdIk2oINIcU7e02NXyn36j3yLjCOhEWb7i5YLT5k1VjOcyio9V7n9WrLaX4kE7NMUjxJ+hSRrSyrGHTAYxAl1V9Ch8Z6wRLJtMvFQSPDeYlu2BwbA4BOIyILxoLa36wSTQKR9SMv/ID/SOaLPLviHUSy3vqQ/qQy2uK7LLkjJxVLAnAe9MqLbtx3k0PWhCbEs3AYeNSACg4iDRq6R3RdW7V6T/3CjK+uQ2OU69ta61kwSuQGB3XWIPfxRC6Fln5TNs/hlIg2iu7QANe+hEIHEQ7wzJyMzHx30ZaG1edqMk4DHCA+i6p3kpWD3yrM1+rXdb2pc9zn9+qejAwttg/0ZQ7heR1sgciOVGx/yLIGnAa5etPzE9RlWGOII1uTog+0ppbGKhRPbwA4HTDQfQcClcE9oTMEvkCYP0lACfOXyuuOi03Qc2nVF6cBywq4h3KQvEmVy44JU6LNRRnzxYTGkWyWECjFt1nUsywH4DkMUs4nMd5hSZLHHR1dZKOusdQor37296HfSRdgGVBeZfshJTyjNhMZQVZ+dqPwrP2D9KnPPMsDRCu56T02Ep2yXFOyui3dkck9yb+yxjBLGtBjwF1KY5Vlse1UQnVEz1ZfaXziYMA54XXUe4iMYjwA8A2cQEw0Yshu10GpS7IqY7xUsdaoDEOcC/16QgsRnIwqb/uuBSG4I0m470rfYSxm9XwhnfB8J0m923UwytNrWV5ArXwphK59EPDM4JiGJtkCEbrviP+wFGYQwrELQKfQDBOCsY11a6rdndCI7wNjnKgA8mh4voI+vkLAoUA0QhsHh3DtegZ1UlvJQwE+WKYQ6uJbgHogY+kPfV+qVWytRm6UfZYTn4kXF9S/4hMjex231BfesMESIslRcJeJSJ6R0JiJZsmzQacBS8Hekz7wk7/+a6urnr/xd/+e3Xf/x2x4qCCcBXhzhwA8kt+iG+ozCNTZJ7631d15j3AyCGy1yzaSt0tevAUYr4LY//B/+8pXUURjGghZKczTw4HX7fixy1Zcr1hSAunG9WV/YUOM4urVFX8QpGJkomCDQHIgQCzscQ4TCxoiRKhh/kkH+HDV0W9L8NH/Pzyt90Csap0ISUqtjo4EIYlghhJ32njhDisM7XRBhaLBU172bY6/EYgICIuMswdzdV0G95rJFnalIpNTp+ldEBtDzEOe9J2ssGJF/izMuSxF9fqNeXvxpRctq2eeePwJF45vvXPM7n7gQXtPit7U1IRNTkzatYvX7MSbx+3S2XkR+LBNTczZ0mLVt8bctWuXnTh5xeYXinb58qode1vKaG6vlCMJ6PW8XT5ZtJPvXLPrl5dsMj8nRVMEXL9uRfXRWGLUVlb0zLFjdlrK6MXLl61Srdn+g4dcUT958oQdP/6eXbpwxnJDw5YrBDN9HE0JoedeesYy+YLtnNtlV69ds6eeespOHT8lxpC0qbEJ6SdSLjJx2zG12y6eXLO33zhlR+84YA8/cdB2Hx6x3bv32cTYjJ0/e8XOn7sghaxhZ04xmyVDX+fjrQl76cUT9t4vL9u180UpSQWbntS7TtdsdaFiU5MTtr5otnBRwkKMKplBwNw03jb7lsEWyYuZT4iJ9R0T0ANMov9dHRPQ1QAthAwoMGC4w08G5/wz+L4dGIhkqmabq7Nnz9g14WZ6err/3v8yEAqEjwKOBxg3jE4GICHqtzIYPiogSDaunHYDR78cJ8xOMpbDcbwFwBVtV53Z+goGHM+P+m8O6odiUGLPbinEZBunGIyAnphVLIux+cECZhB6Muq7MioS+SFfqqDW+x+gkvufwW+Mk5aUNqJqWCOLYAiBjNPwGd7vde2lrXx1QRoGjhcpTayZI2O76CA5pHOq9yZAM33HwaDTA+jpXW0ZV1xPzuwKzvVpif87zIqnJCgQ3oOgunpCxL7jAKOa5GWUz29wHGF2Q0IExh3tr+XDgVfXu5akGBUyOz17L0Z6MHMf0IHTpp5pl8lzMLYF394/KLa67kKDe/sQXvN+ZJZZR+XquzLuZ4R/wop1L/dgEMu4CSIMAgHI7CTh0KGDgVBoFeRh3S6gZTCwjj+KUSADU6Pb6gvnLD2JoJXSJPqgDM+94PR90xkR5lgIIhtwPqh/+EMpXVu0V995115976RHCwDwj4/ffbfdf/SQ5aIyZHAUUHdw3iF8V/xdbXtPBv+Tr77q0QMhZKWM/OoTT9iBHZPeLk+cKABfgYMtYuVm1/4f/9vv25lLl9yoakhBINEpO6s89sADwYyM/mgPCnAYwUEehR88+5z94Klnva7MTlZ0Dh7zq7/yaUtjGiRIkNjvE401vl+4ctH+5Lvfs3/3nR/aK2+9Zb985x1bLxbt0N694q0Tom2cNDiXVFfGp/MzsV7V60dPP23/+k/+k/3gyaftxTfesBOSDbsnR200I9kvWeXLsMQDqGsQIp51I4j7/vBP/9T+4Gt/ak+9/JrLkr1zkjmMl375JKFsrd3wOifz7HqkcaVnWeK1srxsRZYDIC9lhLZLy+5Iqa8ty5Ad8W1PG5LzQ9P7Zb/KoBRdoG90MqO2fOO6tdaLXrfE2IjGjortVaUTyMiI1mVQL1mxsqShUZaSL0kMvtVPtGd0fMp2zM7Z3n0HbNeOKeeRJ0+LzoYm7a57HpDyJiW1umERGbHQMJF5vuZcdW9iyMnwq8uASLfYUaRhRcuJ7sS71A8obDjsyUFAxFe8U1NdYm7o4UwYyqZ83BBJgHKIQwAjNap6VtpSJvUOdgtgC0OW7OBAYKzHO3Wrolhp/ARbL0oPItdAh+iGiOVkdHt0jgz3rFVtIzoS5DYQbbNVJEtNAx5bF+0n1I8FXRe/0HghJwHji5l+svSTmyAifYex2NCbWCrE8o24cM0yDCIZ6lLl2sIR9EmSSRRWtsQlkSQOEOQlOyrQBp7f0VuwxW5BuMBhIcNMvBMjer1S97bsGJGCn5tUHZgwCKibgzoLHX6wFSdOCRyNJKdGJqIwb/Jwf4Bn0Mj4sQ1Eksy2Q5rkWCHiIyK6hFLVWumt+h8jHqMP4+GWR9vH49WrV6X/XgcZwkvcacQjwkRzLeG7ERPONO4ZX7SzKR7NkhImW1DQcaoSPVXtJp2mQqcE9M0YcIeA8B04M6ARdb7oFProCN/g1++lMURrtKruHBIncSeeP6fr6faaFeqX7WI0b9cyG5YFkbrWgQ+rnc6zRK+MV5wALE3ACaBu3ASMHQz4uvpsMyeADiIBCOMPZvlF9/qeFf7UIdaQPAtm/SOW1rPgmHwDHdGsauZloCtTLsYgZQRn9bi+cC2j+mGA+Y4KKn8wHwHGIU4KohUw+sMoA3IRDKsOYxqfTd27lopbiVwGEJI/q7Jpj8qmESRNDKMToCLyHLhxLvnhYey6hjQnyiBN/+h+j07T4TqCPpGJLGvkvhTF6nw7MXCPrkPTzGRnZZDn8pO+5WymMGmFmnTrvOhYT6cb2ExJK0dlXKhCvtRS/YmkIKIAPYKykEtENYMj3tHWePZJ2n5dcLxhg9DOSD9a0Z0Qqgv0wqdLn2LZnRxd8U8VoNoH4Fs6Cgcd8iKovO3gkQqi7abGtiH7dI/jgLZynd/67udE+zhnuuJngxMjt4OgDTyrH8JXpI58FJ1mMs7DAz38JvA7PMd40A+vX7RUlvEveRHqVNyHw0VU5hOH0Bbl9ekiBBwKUGKn/xx1IXoG7cgjT9Qu2gnfGQS3+XQfyxQC3QxZIZ7bmbTx5A5LSkBFSzf83b3hOavU6rLfLtvrr79uzz77jF24cFH2zbiN5fTehPRS8TneQdQA7VpeXrRXXnnF3n77Lds5PWGf/uTDdviu+y1DJC/6M32q9jjunexUR9UhQORNCHhm0DeD4HJVbRgEHJgdyawkkcIfCJQVlBdFIOPBSgj5Q6ro7P4ZG5KQ2z07ZhNTI1avtmz5+rpVSyQEkiJQqllFx/UrS0LCgq9rc+IRsmPZnAwHZko0mKQIew4EkKzKekN1uMfECSb47QfX1ZEkLbJG3SLM+ulTGBKHyllVDboqmummJ21EncGAgfDcqPyAIxxg249B2Dwnpo1nHcFOQqyF9br9/n/4M/uX/+vv2zPPPi+B2vB64ihwp4EOb5cTsAhUg5ekSk8+96z9v3//9+0/ff9Hdml+3ipqCwJiZGTUBemNGzeEV2bW1DY1dzI7a4tX6/bmy2dsbb5lp09ftCtXr0hoZuzlN962d06eF3NP2OKNVXvnjfNWXy7Yay8ftzNSdFOpgq1cb9oLv3jL5i+v2/LagpSHDSmSG/aaCPX64oKYVkHK5hUry1jK5LL27Esv2olTxyVYO/bmuyfs6RdesKXVlWAwChB2Fy9etqmJSSc8HCHsJbsh5fT1V07Y/FUZVMyIyAhIWMHe+eVJvSNlDzy+z0bnOlaYatquI6KpXM2uXb9iNeEknZfAlSLz+mvHrLYBYy1YoyjlSkrixfPX7IVn3rFmachOHLtk10RX0V7KLp9fsJPvXrRaBWNpKxMBEFGlZskuFi96Bv1NoC85VHcRgBiuGLHoBVpyhiS8kyXZvYoaBAFDQjAHh79r2+EOBvCj7wzajJjG2OiIDQ/nrar+LUrxp283n/k/CpyWRb99A9MNftrwtwTCh5vldSveOK/jnM9uVlZvWKOyoWbdol2DuL4NMNZnU3M2kThslVbUqk0p/WUZAqHR/jeAVnFVfSqGnh+m1f2zfBM/6f+FgOe6V5FCz0w6jHUAvC06NhVRgQe18Ila0RPTTUq515jXQAkufAQIhai0oP6Zjw4oWfwBKPeRpAxqhGkf74FRri/9ccqPCGGHOFVrJC2lAToHfeO47ZflwL3h+e39iINB55hdHATWgjvd6xnnkRgfqgOGFbgNASOVfiSJXP9EcNCaPi16vhZ3hugeyvIIgn5d+N0vAz7p9aatusd3ZHgfBPUnBwD9SIJBB30HRwdk0B6Y22lTo6M2VsjbrolRO7Rrp+WyGOx6B84Q9Q8GlmcRboh3SFknv8eRPXuskM1KWYtbXgrM3QcP2o7Jab9OxIPXVwfRYURDtMprapMMBGgtqIVDIJzbmzzjdgdkon+bQHuYcSQSA0PW8cy9/XJYIrBa69nbMn6vzrMH/rpdX1iwN959167KuEEWeaFe8MCh50l69/bxE3bi/AU9O+/3Hztxws7fWJLSWbBacc1KC5fVpg035uNEmuhZQqCfe+kl+8b3vmc/e+Fl+8EvnrRvfPe7tqj3Uq7PEDVqRsJQHCPIRKIewE1JfPHp556z/+Vf/2v7f/3Lf2nf/t53ben6NZeX8fSQJdIF9bkM5HpTOE9bOjek/qyJ35Rtvtiwr3/3B/aH3/2F/fUrJ21JpNGKyuBLiV7yKLstGWfrVluft/WSjLu1U3blxluSub+0C/Pv2OUbF2SslqSbZW1mbo8dufsBe+ATj9ljjzxmk+NjVpUMe/f8DTt18rhVxeOqGNWiVzXBysJFsSQ+pbGPIcD6f7ZJzMhAVu+IZhnnIh0pW2THDmaSezJm1OeiMQzkRi/OPLJzJJTzwNjTNfbmR9dQAegnXpyeYoxBVyiQyBgAQ5Q+gB7T0s/cyFQFmbrA0I/1CAuW8SP6ZPy6c0X3ZjMpz8eTYMwKMCYwwNlCt7ghnq4+jssQgF8hLyizzuyxyiFLuihGapsMYelu6DTINpYGEooP4HjAUeARMXq/O1CFk3hccl9lohuwyw4RDUR3sRRkdGxCY4kcPOiKUoL1al7P4eG2+kJ9ol2SmMr48bqDPaBPxwOjpYeR6ufeD36n/sMYDcZUxw37IBkh0S0ycNRmxqkvR8BROXD4bgky/lcIFf7Zz+xb3/xze/fYu+48aYjfNNau+VLNai/tk2nMENYlK5pEEIgf1/XpWzVK5yK/jEeqqL445Tw/ig6cWNAOSRFZghfqGDgzPSLH667fOqgn44zcWb4UBQoTneKUp33Rbl1GD7uJiVZ7eyxTmdP90gf0XIz3iXexa0GILQzzho5BpwERASkdLBEIuHYA6Ls4BNxo5379Toku+EqkQZijwHV4HZTNzHv4Lp5nxr+tfm4NnOd59GiWEJA80Zc1DF7X+bjeQ2QENW/oPTgkeC6j+ow0u1Zo96yi5zaSMSvFg/cCRAzgaMCQZbcEdzbompepc0nh0vUl2QhEFAR1CWb2yb/gofu67lEEvFPP4ixhKUFayCGi13MZ4MwX7aPjEIGVED/IsjRBNJbKDNlQYaeNxaYsa4SkJ9QWlclzKcmPSEp6JMvBNG6ol8r3xJIaC2CHCSCPyFF9GeOe+V/v2rRpuEfPEYnguQRoh86HBiPPugNQhmsSZ/jI1uhO+tHlhe4N8bYdolxW3+HIuN09Dv2yvHzV48NBtacNlElfYOuJt+A0CB0UHwnUZ2I23gch6IzTy98KGP/62B6dsAVUtLeVe1RPHMWp7ojNJHdbKho4+qm+80V9OXPmjD35i5/biRPvutPx0qVLduniBfGLmq4HtMVBJML58+ftF5Kv586ds3vuuccef/wx27t7p68GCKu0iTcBO8uptznrvwfhVk6D/1wA3S0N5GLNnVMBoQXMOmHR/JBlhodsbiJrO3eM2NSOcbvrvoM2u2vapqbH7ehde216ZlxMMGaVDTHHupBNiQLKiBN2lytIYScEVEQnJSAu4wrCgEiQzJtGN4OCc0QpQNwyUjHATYZZT88TRlIS0caTMzaTPWLZ9LAGYDBw8BuXe2UJ0KaVrOIDavuBsER4DR7bHQqBsOvaeu26qihFJKE6a9BvVJv2i2eet2eff97DRtoSBDAiBrknx+Dot4PzfNarVXv6xZfsJ88+a+9JQfuJlKbvff/7duHSVfvUp54QPnq2LmVvYnLSCQ8jvVRq2PLimi3NL1h1o2rLC6vWrNacsMq1ku09steOPnDYxnbkrVKt2PylDXvz1RPWqrPGKiuFIqc6vmZ/8a1n7NWnVU8pbWcvXbALly/Z0TvvtLvvvdfy6s+EFOKFlVU7I6KsNFs2v1G0l0+ctj/+y7+0V954073rqp4rB/ML876GH8ImDI52rS6t2eL8srqohr5oG6stO396xVaW1216umBDo1J0umV1rxRp9QszQBtSUu659w67/6E9dmjfHqtXJFArEatIKSPEqqKyFheWbOH6ksor2fLKksVTEHxM71q1qvCQzqJwbfWQAeo9yyVyNpufsSyJMfvQkDJV7FasHmnZRkRtEg24V1mM2A++c07vh0G48KRBNF4HgrqlvmX3gNXihi2jAEtgF9sltS0Q1NDPzMys7Zrb7d5EojeYWdtUZPplDR5sdbbeJuFRy8pt8NQ3nLYdH2ZscKAoVjokW2pZsVNUOzT2WK9KCL6u3eqZDzpqXdGblI9mr2XZ6Rkbntnrgq66csNKN87rlj7+w2cA4c6FhMaUBpU7DnuJuAR5y2oak2X1QU2KNkI1S/4Ay9gFKeQrok/Cb8PdFD4K0NfwCZ7Dm43SGp6Hcfr1AfB+AI+MUYzwAQbKtaCfOMeT+ow0LTMpo0Xjq4dxK+WpLYGbkGHeY63k31YQfUSgdOiQerkyiExCWKv+mzQVgn5yzpVsGRPMkMymhq0gQw/FgkSW7aoMWnceBIBAJ7Fgu6Lz7o2/CThWMFjY6WAQ3KlCH/N+HdyTGJ7W+F2XMSmltw9RZktT4tXs+98HZlppEFECgEczoAz3fzvKVR50xXiD1hJDk9ZYX5Ti3najgdlGlrOEQBvoMSIxgHD5TOAsC3qInQjuO7DX/smXv2T/+Ctftt/5zGP2Tz/zcXvk7qMypIbcgcHsKmPEaYdlZ9CJjP+79u+3v//FL9qnPvaA3XvwgH36Ew/aP/rNXw92VUFe6JnQ8QJumA1iZpDlNx+/6y7fUSWJvNExNzVpR3bvknLonRocXln1LeNT7ySE/cDOOdspWUDSUZYbTIyO2p0HDqgMlU29th3UmW3bAidlUCTgmfB1+D2c12f4ns1DtITh5PylD+7g0M90YcwKU7stP7XHk01KTbZmSYaIrtMfl65csWvz8244lSSjz128KN4telGZ9Glj5bpVFi55M1vqs/rqgpWvXbDLly7aH3/96/Yfv/lN+9O/+Av7D3/6NXdysL0UuYAKk7uM7Z1r68teBxI05sZmzfKT9tw7kk3f+Av7y58+Zd/8ydP28ptnrFlRv2l8Jiqr1musSAaWnBarNRn65UVbX75k54+9aX/1zW/Zv//jP7CnXv6BXV8/K7kk3ULjeHhqhz322b9jOcnCV1983n74i2fsubdOWYJkVqJBaIo21Bptlc32ZzKkZQR3s2M+q5+TfOuJZlSUuA58RCgSPVa6catKocqIj/iyAd3AmnZ3Kgl/7AghqtGz0jX0nqTGDEtYuNYkzJg+YSyoT1zpF90wmQPfQh5zna0VMfZxSOGMZ2Y7QsQMs9bCAZMuqVTSI0E5iHRBXtV1b5tlQ6ozA4/Jn57GJoYFxnNLegbyJJxph7cypupVaVUygoiscV2ECA8p+BjaAM6IlPQ0IiY8yg1diiSPGtfZfN53Scjpc61UliyV8aL6Z7LiUWpfMFnFZ+A8wRHhRhH8BoebvlejMnal3a3KIEbOObJBEADeoV2ckfpj9Id8ffBgSQn8rtSR/G4Vbb25ZtVG2fMEuCNBB8p8k34YOFrqk83lSmvr7qBDF6H91eK8ra1ctiXR7Tr4rUtu6jvXcPS4c0HfW8Jbo1KyqvTjWleGPmOFA+NENEM+kkazLL1C9Cv9oqrv8Gx2kmDsqif8furhGdDhc+pHIj0Ys+5M8IM8A2sWkW5xLTYm3KSkP8atVJPsU1viutcjAECacELiOmQMToAQnRig5B5QJwQRAX15Cb9J6H3cSU4CcJoWblgeUEvGjW0a/b5+uSx/decCoMLhrdzf1Pvg2nqD1wG9nxlwjHgiDHjn5i4Euk592BIRByN15/ClELqeb7VtljAY3bOcZJvFoM7QH0CZKeFsy9KEfrk+4afvHcaR+DTtxWAnuWOWWW/d29b5IA+OWq9P9BfMUu4hkSF5DLo49XXgTCeBakI8IdOJ2GgzakPJMYuNTclQH5VsTlm2xVIC5G/B8jXRPGwZvKlcxhC7MCR0rofTQO1gzDMeiFLG4eJJIFUnbLPNmWbuEb5Sok8xBddnBw17rvs4U3sTZek0ek9bY3HTIAYXolMAx8mtgDX8RGvAF0Pc3hLoL5VFX5OY0Q3qDwHq5vqFaCai8eM79LFbmWTgB75rEFS/WEVjRfW/ZRJG1YsDvDgJDwC0EF7bhP650PHlV25RFXLggF+AMbiu+i9JXiQjWY9Igo+D0kQ6ZQkivnTUGzXn9Th/o+r7K9eu+kQsDqH17obsjFU79u479vNf/Mz5yZe+9CV79NFPyubeI91Jen2DKMIAb/BLIFTPvC464IUbsgVa0uHX9dmJiJ779QzBeWaff38QEBG1Id1mvS7btNKwpWLXFlYjdnUxameuJezVE7Kh//m/+K2v0tmbB4NFTB7axluZyOcsV8h7gjj3fGcwwJM2Mj5kUzuGrSrjr7RRcYM8QeIOVZZyWP5ASC0HYWNdGZE9jCsJMg6WIDCjhreJ2TVjOw0hiXV2IiUxkoRV9NzJ9RXblXzAdiYOWjaadUMBuNa8bj/feEbIKtkrpV/a/bl7/PwgeF22HSHyGYSEGkZbFRnvl+ybS9+ywvAee7l53GYyOzWw9O6TpzwpyqOf+IQ9cMcdltEz7jRQB+BJda+ms1e9S3RHZu2/fu45O3n+vHfQ7PS0/d//+T+3z37uc7Zn7z5bJOng8RN27/332/MvvWDvvvue3Xff/e5MiIrADh45ZFcvX5HRPmrCmq0ur9mOuyetMJq1E2+c83DUtYXrdvHCVRsZlqIlXNQqZXvtrbfsyedes7PnrtvUlJiWarWyuKL3fsH74dSZszY0MmalSsVuLNzQAO3aq++9Z8+89qadu3JVvCdh99wp5XdszAn6xz/9iT3yyCftPRnEL73ykt159x3WqLUkjMp2zyP7LTNctxWZhxtSLBYvLtjcrgnbe3BKwpGdE/KWjo1Ycz1lx944aY88+qBN78nahTPLhr2Rzw3bt7/zfWNXhtnZGdsgDFUCYHJ6h527cMaO3Dtnk6NT9spz74rO4nbfw7skeG4aEIMA80nE8qKLSUu5cRqxU42z9mrlddFQw55ef8EORw4EgkP9fhMQYQGj2Dz6gOA/d/Wq/fjFF+0HLz1nT11+yRqJul3U3/7MbilHAaOF6UNDhCTy3mwu54oIyaI8nFH97waHaA4oSen8zsoPbSoxaa+W37DR+IjlSMYnWkJBqYph8ImCgQMuDAe7FWCUv1Z5Q8pp036w9FOb7E1IcEv4NqpiWCQ5/GgGeQgvN16T8qtxIAU7mcxbphv1cN78xC7LTsxYyjO8D9SHNsHk8RBzaNx2omJIoqMXYsdtpbtmp9rnvM1z8Rl/BGWRbUNJENZtrBoJC+F8weh5P3BWnEh/3CHlQnyACKbk8KSYKXwgHHm3ACleJBfsxiX0ZYCGfQDQLx34DnygHzrvSk6cfAd5GTUS9hq3eTHt1Jj4Unwbo0VAquxgqcJgHQIaai8vujHEUoUtAks01tVY9ZBCcDcAGM/McgV8EyVAQk001JOwwTkQ0q5vySjahV+G52ori3apU7fhoQOutGDgNzcWLJ65OcNAG6lKu6ax5ksKbioLlMOsPQpokOfgJgSKqehRSgxRECic9eXz6oMp4TW4l7IxXnznhlw/MzoGmJR28l54vgXd06lteH1wMgCegLG67p+eIEgGS/HSMUuPsQxNipnqw/aBcRmUAGX6zKp4UFhPXwKhhnmyPhkD0Y54stp4SAb5px78uH32Ew/Z7s5Vm9x1WLJJ9CZFjFB+z8eAPBBN0j7qnhE/PbR7j33uoYfstz71iP3GE4/bvXfe6REI0K4v24iov9U/4JL2kQMnOzJldx+9yyri/ThD983N2X/9hc/a3//MpzxxX0h75L/xsGUJeA9BFS52TU9ZJhoYObtmZ+1XP/WE/ZPf/E2bnZi8WU/Gcsif9FlZW7TTZ07YyevL3nfI3Yfuvdd+7dOfth3j405LGBnwgE3a5Hkd80tL9vbJky4HcKqTg+F3Pv8ZmxuSkoO8Fl2QTK5VJflbRTiZdCfFsVOn7O3jx925zPsO7Nljv/XFL4pPj7oRVF26ZutXzlpjbUn4Eb2qrS313fWNmv37P/+GXb1xw2e7MXofuPse+/h9H/NxxO4Y6cK44zAJnegP3KxLp/jBz39hL7z2mjsq4Kd7hJPHjx51R3I7m5eCJ74TI8xTSoz6P673MtP9xttn7c//7Gf20gtv2dLSDZvZKcU8W7KaZAgjOSM6iGdy9uabb1pb9Lf/0J22a99Bi5RvyBDIyQCUXMM5rv5uicck1N8kHmw125brlaTcizZFz028ezLciRxodNQPujst/bUtnh5Tn7KmnVll8h2wkwD0m+jWdU1sLJaTDiFDUOX4zL1onbwo0kZUDm7ymDsqSP5M0kEU3U5CirXuiEshpEzKmkg0rZje6XVI4s0QDghvT+keZrN7emdS4w05lIxITul6Ugo69Fwtl1zvYKeNKPUU/wuXQNEurpfqMhKlCDIWqzgRZLjiGEmJr+IIIX8C6/xJeIjhz65TuPfauUkpsGyLWrLxjHTG/JCUaOmNKgunSjQ7GtwPjTKmGIs6WO7B1pJsn/eLyosqv2c/KP7M5lKzNp4cEbpEz/3xBDBuuhHwpT+MbY/8CA7f2QBnpu75ceUlu1i7Zm8X35N8bbsMVgNc9rJTBHIbxT48cNZgsEPrJN188MEHA72qUbKzl5+2BRn6b3UW7Frths1KvpGvAKcBSxaIVCC3Qae87I6LRgRNDh6pMnUfdfNdMISzk7UFe2f9uPSokl2vzdtsaocMy7raJGNZz5GbwZ3HujfV3rAmuy9IL6ZN/kf76+ITtVW7UF+3F8qXhb+MPVt8WbK4YdNx4VR4agpl5CpgTT+aD7P7IYBNcXc3UFm6EC4TQGKkVD7GYwWjVtcyGgMZ3VeWDUCZ9Bn3sZQAWbhlGYJwSzJC3kUeBaIqqDdvzohX8r0pHkTOgk3QOQz0nN5JYkZfMkGJ+o6zYlw0uFO28mImZmvJIJeBy1g9xwdtQCffdBjQFl1j1j6tMvnNzD16it+v/1mWgKMKh4FPJvEMh56Pqx9yLSYLNcY1Hk2yWAzKrznNqgxmfVmWUIA/TM3Z0PQhy+RH3djPNDTmE1lLVkkMHbP8zLhIqORyrJnHubMgPiAZDy0Kx8hZ8pC5I120wvbKGPY9nIbYHrxTB+NXCPXcAx3G7EB/boLaHRPvjKytW233rOscPLt5TX1GW5lI84ZsB+EMh0BTz4GXIOIxfH/wPi8PmkZXkQ5I/T8cAhuM6K5ILXAaGMlv/dmgIsF7qGZITcH38DfjVgzTYutr1iXqRTrowJ26D6eT6F3lt6XPDSZNBIhk8aWN2Ju8SJBUG5Iqn3wItDfchnE7QDMs3QmSJ0o2NCct191rY2nZIJJnSdmjsfKiiFx6S35K9nLOlzrN31iwUnHDnaf33nO3Hdi7x3NY/csLv29nnztlb77yph3cf8D+3lf+rs3t2SWVWnIhJpyoHegNCengg44Dlq1xIEM4itLdv7/x1zYq2+t7xZ/YjHgJNsYggDcO0KjhIJmMkzxilYr4VFPno+z4E7GFdbO/uPiyvXqhbD87s2HPvZ6XrThsz72dsDNXxJ+rwv0//59/66shQYSHdyyDRC8hzwCOBN81YfO6Ki3hgTfl2oVVu3Jh0fJDGRlPKA3BPfrPK+uOCHVGnP3SZVxFEVz6jJD4i0MDBY9RRcwRYYPheWqjaBk7YHOJ+2135k4hY0oCK/CmB2FtERuWID2S3W/7MrvszqwUQwnM8LXvO7wmN8HrJyHYK0vR0WdqaNbuGn/YZtJzdiiz34bjBRsbHrHPf/oz9ltf/rI9eM89lhcOwigDuk4sxr2Rruz3cUO96BjyCzDz9Hv/1T+0hz/2oBWGhiTsO3b2/DkPbRmVgnfm7Bk7cPCgzcl4PvbOm1YojNguKa6ra8u2d/cuuza/LCbYsbvuERFFsvbis6/bg48+7LMyGxslu+eeO/X8HhvKZ+3qwqJdnb9muXzSHnvoPpvITdilC9dsZm6nnZLSd1xK39G77vK6NqobEoZ3WbHWsvdOn3bk3H/33fbIxz8uoz5vZ86dsZX1Vdt/4IDqeNaGhIdDh47aCSmctWbd7nvkiBSsDV/jNRIZs2vnWMbSsbGhaeuU8nbjTMeysXFbW6vYlWvX7MjdO60wUrBfvnjaxsc0uEQzTz/9jP32b/+m76199sx52z03a2Mj6veT56RM77X5qxv21tvHbPf+Mdt3x5i1e1LabwHFZs3ObCxbIjps4ym2EozZWHzU9qf32Uh72BZfm7ev/Yev2fLKsu2Qkp4X3Ymog4ehASBkTuo3lIZfnjhh/88/+iP7kx/8wF5555gdO3bByot1+9z+R2w3W/MxUB2YecQRkrOMjp+99JL9f7/2NX/uhy++aKcvX7bJkRFPksZ4SkWkhGQP2Eh82PakJGBiUn71TpwUf/i979m//c537M9/+lN7XXhmtmh2UgYyDDus5wDE9BevpOz5F47Zj77ziv3FD5+0X7z6mi1LEdw1u+tDt3NkVmVdAmxlY8ONiKnIuISyhJxornHtspWuX5BCK4EnAeiGN4IqBLXFnQYyqELHAVEmKHCJoSnbmdolZWra9iaCT9bv+WOuYpgtlK+r35ZFq8GaanELvw7wjYM7wz8H9VFj8Zp4SdxSUxKCjLvw2i2AkPd2pSQDl8zuW3HIrglEZsSHA+UVidMpd6x47pLVRfeN1RWrL4rxS2FPDqmNbmPfFEvQyaDj4CYE97RXl90hmpicVUcN1FFtwGHqhqfGgBNPCNCUyu3W685rRWSBwiihimHtySYBva9X0zkpO1HWJarMlmi7LAEzNXqHDSVkqOo2ZtV920Ta1wefxZIAYqcCb/cAuFGssnAqhPUCZ+AZ48p3i0Gwqz7NxYuWGtmh8sk1ENyL8eg5CdzBpHM6MEgwOMI8B7yD8tzI13WUI+rphpPOqcVWv37cslP7dY+EvYxfnmFrT54LyqwJJ+q7fp4DXu9RKMIdCpy0d5W5Ln4QlcDOiteoHCnW2FHeNuGSLee6tIn3iv6IIoAeovGMG9PkNchGpSCrjxKpgiumbripz+GfGLtOe/rnSlN5zSZm99qnPvYx+50vfMF+Vwb1g0cOeSLGwGnCjUFdfbtE/XnuAp0nyuCO/XvtSw/eY7/9pV+1X3noYZuWbFD3u2MCRcmT7jLmvIyIFTJJ2zmcsSnx1COH77YvPvaY/aPf/E27TwaOJ2JU37Jlo0cQMhOsMgCMy7kdO3zZxuG5afv0I4/Zf/+7v2uPSIlhh6IGW1ppbJSWrsrIafh72ZaR5+BhKFEYjfceOmD/1Ve+Yg/de5/nOECBlebo78qMTtvqpffUzpqlC8NS4LP27qnT7rAgGuOw5NqXf+UJO7z/4Ga9nCacDwg4pwMj7LKUrdPnJC/1fXZyzD77yCP22MNP2Mz0URvN7rZMejxQpoUszCNHs/67cWPFjr8nnl2p2ezeKTv6iYOWGclZp12SLX3N2pEFGTMyXJg50t/hnaNm4nGLVy9JSc+qvzWmRQ+iXLWZbsNVJ2WpKQOkId4gBZNcBtQbut9oSInqNmV8STeQodtmjavqUWqoBBEeG6ngrOSOoahoVXyl3qhbpSNaEj1yjS0QuzwneY+xyZLJuowGlkDIBPL7yHfgeOIelRnXPUO9oi102b5ZfSVDirvrom+eYZax1o5atdG0Ggq6xo7vAsI7xQt85wE1MM7uBfoe1ZiinXXJAxwlOA3Z+YGyaA/1YTBkk6JfjV22A6xLN0w2VtVmdDzRZHfdx1Q1mrfri8t2XjrOnplJG5ZBxdKJTFr8OyP+0885E44NPoVNr6NpXKZSw+6kn01P28eG7rWJpPpatwZdzJfgOWe5iHM8QhwD4NvCwoNEt3PpvbZb8uhgap9NRNXfhN5LBnK4Mk2Ug3DifdE/j+OBa8hunGqRVs06q5ctx0TF0GGbTuy0yeiUOytYosDSBH+W2cXSquO4GUlLp1W/iAhwbPAO5Eq0IzpQ5TMpycvMnE2np2wqKSOjS0SWjNSo5KqPBXCuvtF4JPGwL3dxHVm4QsapjcO1az751c3uVTm7LddL2e7kbpuRTIhLT2vF9W4hifeRZ6Almg5n9wFm4TFSiR7A2Aa4Gsx2d31bQ3ggOQ1yOuoJ0RgDQwBdMLsPKWGsu9Et8MhcaN7L1Jv1m/fH1P6Uxgx90pCc85wDesajDHQPyRPheRV1NlEGHo2m8xmhYUbjLCM5tDE+YV3JHhwZzLKCn2A5RfAOEieS54CasLwggRGpv4bGO0kOxahE01JbVG+iGnA+4LwIeaw/J9qkDVmWIomftpDJbmDrd7+NzMinWS5Rpa0qP5exTH7GRmtZnRfvkF6eawk/qjtGsvOKfNRW4xtWiZWsXF12PslSA3IX4LQj+aDbEyqfvBRR6pvLOg26TaZ3E4mE8cp6fCKyiVQI6zQIJP9LlUhanLT2cCAvw/FGtAE4HzSct4CuMUnh9XZdBfwEepTXoY8rHB6ef0LfI+kgmsjP6zOMmALC5zjQaYkoIRGiqe0sRceRo4t+bwiDjgJg8DfjMiLeFBGOyKngzpXwHh9j0s11sGOEO4q2le27Keh6h7b1gRwNlOOOGN0fLKnf+hyRICzBbwunOCNanbQlmuIF2RnJcvpJbaysWbRZssjwLuulRtxhmlQdqR+7Ivz6r/+GHTl0WG2XjLsybxd+cd6S9bh9+Utftk89/ikbHsVBSl+rz+lr6RERyRG2SfblZaoTIsp3PXTdOuj/ZCRlh9L7bVw64H1Dd9tEYkz1D/oDvIDqItuJrvfs2lLUTlxM2s9/Gbef/TJhr7/XtrdO9ey1U0l780THXj8lHr4s27IzbYdGJu3euYx95v6e/Z2Hm/bE/S178Khs4P/pX/y9r4KgwSPsZGar8cwwg+ahfEJW0CghlHtUKZL1TU5rIGsgXb+65Hv7J5KQdoB0bvV7+8/5AKVB+l7Fk42X0PK2WGnLMC3YjuSdYsr7ZADOiEkPWTau8sQEfQeDgQMjMRkRYnUko4Gwfv8hIgmqoff5P2FRDFyKErNMKK1k90WZTUlxJEtoWgoQted9WRF0XoMrA7GLWJ3gVUToNBCl6D69h5foN4NiamzM5qT8PXLfPfalz3zWRlG6hEdm69Y3lmxq5y7bvWevFctlOy3DnZkYtkU6evSocJmRMCjbrt07rFgqexLF6b0yAiUsVhc37Mgde2x8Sgbx/A27KsP0ugy8leWi3fOxAzY5m7SPfXyvPfb4nZYvDNmN+f8/a/8ZZFl25HliHk/rF1pHallaoApAFQq6G+ie7ultxWHTaLM7+2VpQ6Nxacad4XIpYEbj8gONRvLDcMghZ7DsmZ7uaS0w0GgUCqpQuiortc6MDK3jacn/z++7ES8jMwvo5nrkzffeFeee48ePq+PHz6auL7sCNTYxYU88+aQdOiKjXAJ9fmHJveyjI8P24vPP2z/88pft5InjXs/1jQ0rDg7bsePHPC8C0QolZkrVxGNHj9nRU4es1F2z7dUd21mv26QMua2Nkp0/d92uXLqlwXDHDh2fFU6YkY/Y1NGidIG0Ldxat6PHxFhHsrazXbKbN27a9s6uDRbzdvbJo6p/xpYW1uz2rXljvSV4O3ZmzoamNJi7vRDnA8AM2UhqysZTRyVUcuo1DTani7hoccH+u//Pv7E/+bM/s43NDb37mOp/xOluD9Sf/qG+FTfyiJHvvfGGff3HP7aFtTVXBJhpiqnMkzOH7PFjwlFPaLpQFx0wKC/fvm1f/drX7HvvvGN3lpbs7vKynb9xQ68asCdPnPBZS75TL+gmLprl98bOjv3+179u/+Zv/sYuqz957tr8vDsA2CJxCiOC8XIAKrW6vfbWu/b//LM/t7fPXdRzK3ZrcdFur6xaQQb5C4891rvzQWD27p3Ll+2Pv/td+6sf/MBee/ddWxZNZKTMDGcLlh+ZtIaHtIvexbjYEmvPQOYTIcrRizRgBr3ts2USoLlhbxtjks/QaQDQ3maraqXtBTfakqm4lCm9Q+e5BohD3PcXQlv0195hF4aC3hEkRXwkqD88uZ6UqmA3hX78qZYabxiLnphRfUH/NXek7FU0DlnSk2PLwbw1dysWLwj/pF12tt8D1flhjoOwRu3SrgxTGbxFErkhhILzfKAIaeC588Ctkh54+8XZ2RotEkYYcE7KAUckFQgzeIznjtFXkvM4/W5vy3Ao2IiU2XRMhrvOeWQBCjrv6VWAdmIQ8tuT/PVwDviSAeEEo5PIgj1QfdvOJ6UUuJHT8GgGFeCRH+AvvI8QXH1R22RYq2wUW8ezDAp3PKlsIhu4Br/lk6UTRCC4M0F1qK/P+84K4daQ0CDlQC/cj6KFQyF0HCAHfKtHvccDSiX8OYg28fvVP8x+t1Zuqr/F5z3SACeA2kQ9xT98z2bhnR0WyOvA+IR2wC1tBucoUBgi0CfREEG7hT+db6zestTonEem4XRg2YFa6s6IMLLB66quIiKIZ3Ec+Dn94RCPt6uWzQ1qOAkXfn9A/zgaqIPjj74WoJBlulU7OZ63z3/xN+zjTz0l4wzFRXUFeI/635091N/PBYoUhv708KA9NjdtH3v6WTs2d8gyOO7V/urGokdw8Hq2KMVpEBcNAYVs1p46dcp+6aWX7AvPkWjyjBULom8u+n/wXbUlqX4THtMj05YqTlq+OGRjwyOW1/NP6PlfeflF+/Tzz+o8IdWq6MED0CeO05HBouUSEZubnLAvvvJp+9Vf+mWbmZqVLhAXX5EBKqMsFx+0goyulAzNmJTsGCHDak8qm7CJ2UF7/qXTNnt4XH0dlaHLVnRsa8hsb92GxkaMnSS2m1t27cpbdv3KvE3oOfSBtpT8ungs68xbGn+s9+9IT2nIkMgN1GVsBEpyQpYJuQzS7NaBAQKtiD4bMt6RKWTPxgmmnnTDm+gBaIvkf7WIlEndj5HqEyK6D95Sk3GWNvICwD+FD+lIzH6TtLkTTfmSFBIhpiRbiwMV25b8S0nfIlki2z5XGIYa5561H01FaCUigJXxbBMZ6GFiK1KqiRRit3+WjbWl/9ADLcLsRbssZ8BRlBc76LDtIG0SvSekxELD7L5AdIa6yEjWiO4w3l6wUmLIdjtBDqqM6sVuD+TMwOEVH2DNedrphOv7xpDaL/mDMyOSzItuY2qflHJoPZ4Vq9Q4Vt0CWaEvwN6XA0CDhd9ObUvyRbJAzztvkNEcQWSrD+ErRL/sRSf4gXEfyHNyPng+BOEdWmCbw8jugmhI/Z2aFF3gcFRhUsbZZYNcEE31KzwEvZLdMZoDCdGDxq2XKd6O4wBepna6zGE9tK7j5EROsgTW+1g0TCRHCB7NoWdITInDiIgJ+pbyYrUdS9dXbSc5IbyqnbqOjprTO8sDO7aZ2JZeG+g2OA1YRsA2fyHumKFPiy4x7jHUw/MkHmRiCP6JUc3vrPSghr6zRCF0EKAnk2QQQ517AfRkdxroFsqlTIw5nBA4BoCa6Apao6/gixjPUfCse1vqcw+p1zVmdtlmkQSIbaIDxw7bcOGojdqQ+GVBZahNjarwo7ox/vQcZbjRSD10BGXqfboWOATEX/x81J0J6DQ+JlQdz2OgT3FO0XnUDfO2xjDPhnzc71F9kxI1efGg+NCodfI5ja2IaLVo2bgMvHrDkh3xhXReJNK1SkI4Sgt3IsBN0VFFNNLVOCNJZQsdQQYs49/tK+oNTwBH6Fd6N+Mk0KeJMZbxrbFLvT0hoK6F/RaCl8HSb/JujI6oboG+CUB7JPdz+YLB/hBw/KkOvgyAfgWnjEE+dYSOA08SqHexiwK6YqgP8BnordhGYf118LzujxDxqatBTgPVoVe3fqCeHCH0/2b8RmWn0PaOdGtfXuBXBOJR+i9og3ilOwcOlM8EMNf72097cQ55PjTBQcdB2KYo0TLqM3g9Edft7qCNJMfFw4P2RyurFmnu2sDgYbUtwMvQ0KCdkB1w6NAhy0m/3NhYt3fefcde/9nP7NDMUfviF37JI5uykpNBbgThTvh2nKEnigcQpUSS70YraqtbUdkOot8mfcN98KyI+HHSypWE1at8RqxcG7BSxWxxxezS3a69f3XA3rsWsQu3cB537ehUxz522uzpk207O7NmJ0fv2enJDXvi8K594smUPXMyaSenzQ5NdG1ssCM7Rmq/9OGkUBT9n//Xv/MVKvrQA0LmEFJ9th0lRgQdEhD3xOMiaHXA5squXblw1ybnRi1NRmFHOveA9KAD8FziJSwhiC1lJTV8V40djBy1kdhRG47PWDEmRUMKcJIwREdK//sOHn11FZIPHipA14L3Ow/riDnhhZYCh4CKSTFCEQwIOyAUffPBSXvxOsIO+fT2811Eyf2U74TEc/xWHXie9ZOHZmfs1PHjVpTxgEBFEMak/I9OTNrUzJwVBodsdnbOnQWnT5+xJ56QUS+iKspYzo9K8Rls2PhkwcanpXgmSxK0A7o+a5lB9UO2arMzwzKED9nRIzN27PSczRxNyqAftFNnp6w4nJZxFbW5Y6fsybMfU9lPea6D0YlxKxQKHtVw/OQJe+aZZ+wzr7xiL3/8Ex4iA9Gy7nFwaNhm51RH1X1iasbr53V8/HGPkKhG67ZQuSPbsS2FMmYTMwWdP2LHjh+x048ftseemrbBCSk1xZxNTg2rLsxG1W16csqGJ+NSKNt2/NhRO3p01k4/dljHESl5WUsXm3bk8CE7efKonTyjzzNzNozTIComK4EK0I8hwCgaEuyNZsyK8WnLuOMgvNK1XRnl7773nt26dcsOHzlin/zkJ+2wcOygcpwJqV/1xWcaCAvHifPTDz6w1z/80LdxCyGnPn1KbX/+9KmAaToDE3PS/xi/P9P9f/79VwNng8rC4cDSA+r7+Y99zCMPHgZLYn5EGly4ccOzsaPA1KSwEBFwRnV+XDTELOJBIP/Cf/zRj+w7P3vDIwd4zhNZSaBkxYx/87Of7d35INxbWbF//Vd/ZV/967+2D65etYs3b9q5a9csJ25wZJQlMlJuRK9EG6D0+BjB0FQ9cN/cVZ0v371rK3ov+6snyQPAuEI5CGeCHwHMlCeaXTGgGduysueOYC9klCdwGYy8/T4OobG25IpSanxatLTP7B8GPnMkhVac3Ncn09f9gJEkjVCGdW/Wi/eJzzQrUrbVZyTzInM626qmhtUeFjY6TfVA/R06DgLjH/Ul+ANQCLqlXVfGI7ns/vv5VJ1IDEnExoAUkvtAdeqK/sgN44YiZKZ6cESI7tDz0FMHwQXPwXEgwEBZ3Vq1dGpOyjlbVAbOkI76ZM/oFNDWADcVGbQIqH26wmHAeTf0dW0PcAgIH54EDRoQrohaqG8tWUpKXNgXvAOjgqUH0ICPU96nZzF8fAtElYFBy/lwuUK7iSGNjAk86SjWlE+UQrBtocrc3QjKpF0yylz5xvHQkws4ASQ1pRRK6NO3jZq1Khq7tBslQN3X3FrwZ8iBwHl2fJDGuV8O7SRyQe3xZRzUnd+0jTL0xXu6KSVVBk04Q05dGsIFmbN5BmUE3kC0CAail9271/mMzoFT8OY40jmutarb7mBByfBzXo6UEuFiz/HCOYH34+6qJVsVGzv6lJHEkXwJfr137DkOCHUEeud5F6HgaRkP7ElOFmXaxfhm735C5j2XhZRYHBTUhwMexHuGpCDn4zwrYw5Dt1cmyj/OuvrWslU3ljmjA79ixuamZ+w5yY6Xn3vOnjgyZ4NZKdbQWK9ODuH33uHGT7xrxyeG7JMvvmwfe+ZZm5bsxKEAUDoj1w0ujdNkLGu5xKDlojo07ibHB+3IsUnJzxG1JebGfwODS7ivaIylE8O2dGvb3nvzig1LsU6mZHTvdmxMMq8tnFUlV+jbcB08hjvjmxn9IRlkLTf6VRfhitn3tL6yLScJElNWt912wqNW2rqHnE0YxtIxPQLBZ/hN8iGS13nGJrNw6lM1ypPniV5zA1UryfgmkWBbRqqPIRnDLFdAT2GpQFoG3GCkZBvRMfWbdJNm2Z0QLelNrmSK1wjRwqf4png62yi32K5R5UNfYJ6yUl3xvERObVOt9DzbNEL73JtQGWydWGfZhXBN38RMyrgqWZdx7M9L/2M8M2nCVozbyUmrYDRJ3ylkNeZi0omKY24Uky8BQ57cCJ6zQf3pDgQNUvQyKWMWSbA1pXgEeie8QvTnY8V7XfTmH9T+fknhLVJbxVTEn7eFMvHTZFH1jrhxD26R8/SlJ5hkjIp38t2XNehw/OlgeQ45iOCHVtuyzu6S9189OerOI78HehIy2Q5xL9mhjFhxaxmwLGcJx6RoR4o/95OTAieSJzjEgaE6EEHCEcXZoatErIRJHeFLEZJpqs/qooOWzkmEev9FW1XL7ty2RnrYavGCOxXcYFS9VbCtSI8oD5SsID0tybv1TEP9GRr91C2j94vy9mbpAcYVSRL5bDP+dY48BUBVRlhHfQPuyX3gBrie8wSJKtdn+MGxvrfEY8JlD1GNIRISwiMb6nMiDQDqRHg476IOhH9jpKNHk5CxKKSPdEVx0k0bg6NWTE9asS2epbJzLZa+JK3WLlmlK3sifBe48TLFV3kXddMRFw9lDoDDHSJ6F3wcecmSBHIdJDS+WaeOQY5RuW80B5pJXDSfanYsLXpKpHKWGz1iBaJhRLMdNT5FwkNKqUm2lBsWGyzaTqptG+0Nq7IDTH1HJLJjA012IMBw1b3YH3qfOw1UbyINRPGBUc37aZM+g3GgetBnwjtLGzwaUfXlvAMoUBlx6QjJbenN0hua/ToIwPPQtZ4PnT0HgdwYRFR4/gP1N+X7u8GFjlAHxi502STZEfIywO/VPdzbf0CXLE1Hp7EszhaVz/kDEDgJRFv6DH8z8apvwTmNtwhL34W3tuQY42UPdJ+PG7UTueQ7ZvS9AxwTcYAO5dc4p3sd5+LlRBJ4G8M6c12fyEFaGFffdsS/OgPiYY1RG02csKz4sstLtTlakq4hmrSR4xIP0FgQmc/SA5wAt27fsrfefttu371tZ2TDfeqzX3Bb0Jcm8D5w3aNLhhqf8CGOpuXs0t2MvXkhbTeXora0GbHN3ZitbUXs7rLKno/atfkBu71kdmtBhz5v6vPqtQG7vqSyhY+5ya49e7JjTxyTvTXVsekxyZsYjtEbVpRaNj47YYnWquS9WXEobympEBI1XpceOhyi/4v/5ne/QuUeeYAQIbhbx5WtB5hx4XyPOFSckCbFQm+dmCXB0YAtL2wIEUl3KqBa0Nk1Gt5FRKRs03XfaZuInbSxARmIqUkrpIbUgLxHF+C9CQFk9h/3Ab8/4ggJ3n+LMZsGLmsLY9kRCTspat6xgYDy8mEPGpS+5QZMWK8IB6o7DIR4dzD0OjY89p7nU78JeU2IKfiaPBGiJ53Uu3y/ZhiF8JkSY8CxgMGeFvEj6Lm/E9ux+sC8hN6WBq6UlG5FgqbsDoRWZFf4k2Kdqlsqp6MgBSEn5TsuZUhGfNK3gFI94hHL58dsqDhjg8URy2Sk6On9OIFSeh+Ji3BS4CQo6Dtr+ZwBqO44gXybJn0n8RHXWcIQ1DFmJRkDFQaGBOX22qbaJ3Ie6VqyULNEoWrxrBQRKTQtGfyd+I4UkrKEmuqYVDtU//aAlOG0GNtgzZ0gkUwpaKeUpVimrjJ0PqP2pvV8tCIBLqHcxxfAszMW/W3XqrZcathIalYKbRASDXBPWvhlq8SpqSn74he+4OsUGZyh4ITZ+IwmhXPAjMUIby0s+Iw8YfwAZc2qnC+88Lw9duSo97fXx/+DF7bt3StX7HtiBjgb+qpq6WTCfu3ll31rNso5CKubm/Yfvv1tW1wPtjgFuI9lLh977DF77vRpD5M8CKyn/tu33rJ3Ll6yuoRQCDB0ohR+70tf6p15EHAW/PtvftMjIsjngKOC8kYGh+yZkydtKBWznIxCnwViuQKz9qJZjN07que//rM/s//7V79qP3zjDRtUu06cOqWxoj6SUIhl9vvgYYBzBqEZTw+aqFu4E91I8a/1ZpuYEQAYiSHwTGNzVWMoYckh8nc8iMd+QOFnfTZ7lrvR1wcY2WGCvqiMGqclZrnEsxKic09EIwU2mhQOpqcsmhWVDQROqz2AZpjR9ogD1K7+Htc7MDR2Wbsf96gDvaR3RV81xnAcDIg3PrBlkYTZgPpiQHTLOIW/UhZG7oAUc1evVFRHghcc+JIGQPRRX1q0YvaY5XLTogE9K4WitbPm/RdEHQhoq3DjWyemc8F47wF8y5MjiqY9pD+EXt1busYsuYc5q4zK/AXLzpwR3np16JWNEc92nOCVNuCMIDlZGLLPDDoQ8QiCgFcSHYGMIdEUv2sr1y2WH1XZGqtSEEi2F8sRvgd/VJnu2KmqnoFC5A4PjHwp4uTAkOUjg1uHFB9f4kHbdL1ZYvnGsLcD5YGEchjwgXEsfhc6JTwSQbgXDQV1lTzSe6DMRrUk3hjIDQeNfV9+oHeEyw8A5IPzE9XVIxt6NMtngAMUEZXR4yGhoe+OCz8DrUpZwGmDA4DyevfySd+SODIxzPr2Xj9yvXewdSDgSuWBa15H1Q0nj+e74LyApRjllXnPTQA+m6UNx10idAZyH21S/R1vooWwTPaqLy/ddBqKCV+eG0Hlcb4wPGEFKbBELRDO70aS6DJ8ljL3vvd+t+uixdqO5QfHZdiPW1Zjbc9h23eAI3fQ6JPs38xaJqXc5yJpy8QKkttJjWfdI2WP/DsN9XEynrGNW1H743/7dfvg3Yu2trpjn/rUZy07kJHN2ZSduGrrVcl1jFmVjWEoqgsMNqGB/AXM6GOoNKNZS5HtTL+3GxEZDk1forLdSlhOPAQjmXX7UA9JFVEHuJ/tDBvJIRkzoinV2x1iGC2uA0QtH9EYYzYT+hWu2cqROtQHZJZIpuA40D/LNjdtqZEyto2MdeqieeokOS08e0iwxlkqHpNiS7RXyypNGWgYuhgOUq5x7MTaFWtEUpLRukf9jtNLSLWGDFUcF9SRKAYc09Sf97rTRHSJc4DIB+pIxOlYZ8XWI6OSFVmPvmEnCiJ9coWi52ICp3nxcPQKxi6TKj7D1qz4tUhCvMcVcHSsQKfadxz0gH6n/+G7/h0ZDg2pjzDg67ueQBPctyOiOLWVw50yOAnAt2gMZ5I7CjivzyD6gOtEH+h+lTVAUrLyqu5rWyU1Ll0siBBxx4POcS+5aXycysAnwgCHS2C2AqqjcAl90j/i/uof8WbhNjCDvAmi07p0y7ZJ+7Em9I+DF2dQV/JAtEHkSBAQHgBLY9LVFRnX27adnmMxiRcEDuN6n+cN6BKBINwlty0nGUa0ATsMhIBxTbRATXTS1nkwzP/kEiD6AaObPkqqvcz811gaJ/pELvmWhGo7z5AbQJ3l5wjt990TVCZykX4iqiEufIppeNg4xho0zruIZOC5JrP6eob34TRM630j9ZYVoLPhSUuSayk9bPluRoa7WHye+lOHAdWrY7tNcvS0vT1JfTJSmzLWXAbDw3SkRN/UPQwzh4fjEMU1ktS1uPquo2s+i4/9oXvh1zzDNSI2UlX1RKNrzZSeLY7aMCHqpZYlNLbJJ5JUfdNNyRvVo62BU9Gxznax1VWrip81pVtExGNYsoFRHpUMxyGPvMHIjbXUf3SOxg5yPQDGgOqrewIeJ51A13CyuEyknsKbl6HvGNXxtQ3RhOo5PKj7wnICYBbeWRj6Q/+46oN4TbyEPuFZlYkzmXfgOMCpx1MDtAMCFm93fQUZ1QPqQX3vA/Uryx+EBBtgRy3o5hHvh26g/xA8YTRjXG3yBKI7klG63pJd44ksqQdXuU9jAPstXpUMky6Fkwpd33Gke4gs4Hr/FpRx6qX6h8sU4J1hVIW3xXlSr490b120tSUeH6vN2Hh6Wl2V8D4CN5HKopArnj98rNc/QXtInn79xjX7/ve/ZzXV7aVPvGTPnT1mo5Nz0ilUF3+Z3iFc8y6GKvzWQe+t1Tp28W7S3rhStFQyYsemxUsk6xZWB+zCzZjdWRHNy65Op7uyKYN31shbIHycPNS1Tz7ZtKeOtz3KYGKobTmJYIIx4rIXiSJtVzatMK66iK+zsxpRn2zJHOLoIET/y//md7+Cly0whh9+uJJLx6nTMYKZoQgIgw4JiIRQwXQ6aaXdkn3tz9+w8akhdVrbtko1y2fHbLUmxtgesqnMszaVOmXTqSNWTMpwTRFdwFIEygmIz4mUMjVA+o/AqxVcD4+fBy5khNFWaVOMJG3R3LgrvEGn8nyvDN22l/hQB8PNf3Poux8QDzjx+vH+3gDpq4+X2Tv8Haozhyov5UGf3N97xg8HKZTCb0vCY60+bzvNeyJC4RtKpWI6ugN9vzVomP+QRNo/7+VRlMrSufX6hpV1y2CCMBpmDDCSAqPbhyD3qx54ePcOneeag5fDF71JjFD/OGnZSFaMNmuXb9+wn77+tq8FHp8SJ5dyI3Hj9eINPLPjCptw6d0WELELFN2jO4JPtTlgDLxDwr93PiynH+hKgKqri0Q3RTuW/ZgNxSfUP/RQAJRFv0xOTtqLL7xgx48fD5wGuhY6DO4DCuYZHVkJjs3dXV+2gGI0Nz5hX3zxBfv1T71iQ3kNpF4dHPiuOi+urtmbMuJXNjf93SFMFfL25U9+0qbY2pJK94N+846fnT9vV+/e3XsO+pkdH7cvf/zj9tiRI87EDgIRCVdu37F3Ll+yksoIgZDgl0iU9qlP9c48CORe+Nbrr4vhrPbOBO+cGSrYy888YydOPi7DXoaeaCYhgw0HmwsyMeEPb960/8e//beeKO3e4qLn7vjsZz6jfgB/Gje99ewPBV3HsAALsWTehpPjNpY8ZJVWzG6V7lk+mtYYd8rUPcEffdLcCnIGJAfH3Nj/eYAhQVQB25n2r/EHWCPvToUsu7NIMPboG+fBgBT6aEI0MFC3eEGGSp6Q0X3htQeiHULhI2nhRNwdau4H9wxvrjmNxkakRB/o98BxICMTntoP6lNmzN1x0OODrgiL/zRkAFUbJEwT3wkuqFhRvJQfjOPY5o7lcicsnZtU/YNx4MsAZBjuhasLqJsrxOJ/brj2AbPb4CIipd95mMD5mcZRS4LFy9JzGO21lZuWGj0SRBL07sXBAX49h4LXX/xDuNZL/Rz3+bIAlhboe7A8QaPcjWZmXMSj2g2rrd+1OI4DtY3ojybG+l6eDZWBUaD7wsgIysJR063r3SpvQAYBtENiNFfKMPKho815pzsy+sP3cIAgF3xZBHWD93BO11AUUPi9fOSd6k20DA4JHL97Br7qxN71OFJYYhH2G+DJ7lQe5Yc44jp43ms/wLhXv3Dv3uwR53TgOGHc+PsoY++8+CozVyovnpZh3zsfHmwz2ZLhHyg9Qfv3D/1Dca2wVWlBokP8UO+pb685bxyaPeH47kiJZfwkSU4ZPgvt1ysqv1dur/5E+GBwJ3Kj6h+ij8TPxffJG8EWi86sBTyL7LrPcdAr1w999+0ZJasjGN29hIn33ds7WDPcrmyLzresU901EnGCJyIJCSVvV6WryOKNiwQjFZWi98aEl1Ozz9mf/eG3xGviNjM7bYOFIT0bt2eefd4uXPjQroinEpo/LJ7tM86qV0z8IYbOIHm0qXE4HmE7w5SMLtVRRlyjWrF6JGlZ8S9+1+M5K2ZTlpWRPCQemRsasezgsAx+GfGJmI1N6L0zx62QSVpLQpYEaYSnM8OPbpXpVqw2wLag+i1FLpOM6XvEJJFcOWV5QFKyaXq0YOnRQ5Zm9k500kRrUb1i3SD6DFrFeR1TvSvtuE/cQIm+jEGGb1J1xcTDYKXvwf1AG6ebbsIhpXoRUcd8HNF4nrxQ8r4xkPRIjGSnYklVhrX35GnINresJL4eT2d7yydaop8RX7vdEL2xVGEA/iL6wVhngsWV43YQnYPDATJHaQ8MoYOOA43T3oE+4rK8d2DMdxtli9Q2g7D+RFHnAueAGxm67o4B1ZtlCDj8cRZ4XgL/LtpWWzlajZpZadkSMgKa5HJITwoHgdOAKAMMe49CEf+INXctovFIXgKiBRhf+wCtih+1WMZQtkaioP4O9CyAVsVl1Ce6onmV33CtMwDOx3Dg4DSg3B7ghEg3NixTX7XVzAldC3gOs6wxypFQ05NCTsQ26jtW7SxZPt0JwvJ7EJMRnBECOYczgTEWF69gNp7IgAYGrfBP5EFaBvyurAz0QzrH+0RllISL7ZaMLNEndJqWqMQZwVIIJx/dx1KBfLNt1aToQ329V4aus/afWV2iIMJoAXIOFPS+ERk8GFOdueM2kjlshWbWCm2NL/HuZFv3a3w3ciyhEC2kY9Izt2WQ1y2tctrioU2MQow9/aZMHBG+Jh1nAudVF5Y5s7WiRL6MyJS1cebrGpOWHDjgiUSIC1cJjQtyCnTUjlpe94q2mUAlwXMrlZCh3VU7ByyTEy/OZqws0bSbj1ot1rJKfUtjQ3QpvLI0wSMyaJv0THccMABUByINcHwMZNLuFAgA/AZ2D7P7GLhtXSMawp3tyIo9oBzxqZ1tGyiVrTU9bV3pQAFBBvj1ZQI6XP6p3AdAz4c2EE4DkkaGTgNgz+7RdXICdH0CJKiH20E9OPjbQfzDJ0aInsQ58whAD3YHgD73foui/FP4IRo0ui5Zlc5Y2/ke1wPwHaP02yM3yG8g/NbUf9vV4HxCPNQjESgHHPfahTMG/tNFX+C36h62GfyHbeEMS/ebUZYCpC0fmbaR7Phee/028Q0pmWZDx3S/xoLuX1ldsddf/6l977vfsePHjtmv/4Nft1MnTmp8MIkjGSccw29ZVhk4TaWaaGxVanHbKkdto5S2K3fN3rlQtxNHEvYbrzTt9Gzdzh7p2vNnuvbK0y0/nn+sbWePduzETMdOHyaqoGtPHO3azHiwzIBhARvoNc2BduLgr1TLvrV8afGG6DJvmdE5l0WPguj/9J+89JWEBoB7VUDAQw4QgALVqYtYICzCGiEirtNKVcR/6zse8dR4zkYKw7Zwc9vOX1q2j5/5VcsNzNlEclYGw4ilYxKKERQyIYs/3tFrjBNn+ENAueEB8A4GUniE14KO2z8cICox7K4YKEZNhEzj4bUe7D2jexnYDCcYoC/P0GcwWKgX7ex/1369vB46F/7mAPwch4jPnQfh7979PiRQWCVQl6tLtlZbtIXyLRn8q1bQoO9fIx6AynZ8qSgvgy8PHm0pOqtS0NuWtfG0CCCKF1zo4EF/mAbp/fru53uHgy4jmBmsntVX93Q00IIBHRxlKRDr0U0bPZa0E4dGfX2vHrsPqo2ube02Zdg2JbjU19TtvyegDg0xidWqhEVszNe6hrjqr2d4hHDfb/AQfsJMdcAQizLcHj96xB4/dtSeP33Gfk1G+K+wNcroqPdzP3gJ+o+Ej0GywR3HIzkNWHf8pY89bx9/7HEZfIFXNGRC0Ad0RXncf3tpyevFOuUZveeXX3zRfv3Tn7bRYpBJ9SCE4255c8N2KsHWlsP5vD138rj9j778K3bq8OHenQ8CURHsqIGzIgRmtj5+5rh94ticTU3OikG3rLG9atGMDK28hGHPcbCuZ98+d84WVF+WveA0+OQLz0oIa5zIiIxIQXwUuPJWWpfhlnWjL6Bj4UF1z8SHLBsZsrXmsvq1Id4gYak2IkAaG8v+mRiVUYxy+QCl9YHeQT4EBFOENZGM2T4I1rLL+PMZbK6JHrwHAsCpQNgpHHYvIeFBkCHMDDxLEUTUvZN9oH5sra96neNjE/t01gMcBx7tsKcc9EC8p8vaRcaSeLEDwkx8qLRTsS0JEsZQKi2lQ4YK63XdqSNYunvDuslJyxdmna96HWRUged+xwH4QLhifPuMfR9QXwxnBGj/M+q4wAnhywfER6ANDDYZ5qxld4XfQbyCmVMpcNAB7wocFX1lChfs8a8T7oRgZpw1wRoITgfQSGN33Z0XbnAzVuhTvdONeXE0DERw4hngVTfw1iz1liuIX0niqiObUjBqel6/MbplMLmxvcOygpmgXJXmhpLq5oY5ipiMfV9TLOMrKhokWRtjjUgL7qcr2zilaF/YbvGM2uoNS1EuxnSvvz1btPDhiR/3cKRTOM9Udv9Y4bm2jF83fHu4d9pV2czwB86HfVrjeSICKItdKHQmuNADxhV4Bsf39WUPaDfluuOAEyhShFnvrBvb+eJEQGFMD0+4gQw9+cFYgU7VLk/ayNM6zyfjtbx8x5pldmVQvXIymEdnemOWd9CWRzgOwkP3cJ37iOB40OmhA9AnyzvYYSOeH/MoF3YRgaalGltTxbDrgahEhlHa6t2EhvSozQ4etZHijH3513/FfuN3f91+47d/zX77t37LPvfKZ2xiYsy2d2u2ubpkh8Zy1pLhicMAZZPZ9YT4nxDqdRyJi7bImi0cEW2APOf95HdgLjmeGbS52Wl79hOftqc+9nE78+QzduL4CRufnrNDR4/b48+8aKeefsGXE8qEtgaOj4gMEKEKI5acF2XVmRlRQt6Zb8Zh0EoQOpqQfEnazNGT9tKXfsPOPPWizR467Bn97925LUNFhmi060Z5EAWj6sugJDSedbk4JwCMg+HKbWukRnyZBcZ0Exoo71iNcGs9w/gsyVBj7CGrkhEZkjKUOjLMMZz5nRQvlRkhgb9l99a2LDY4ZUl3PBEJgsE6LeM7b7VmWrSQdEfxQFd8WH1IHcnXEBHPF7PysUrSL5ezqit0/EDEwUOAsoiWcJoQHpuxvLopcBQEOQxEe6IrnB2etwCHgs6FDoMgn0Evl4X4RqSyYVZakTE5bNUEyZkH9CwOg6BMnA7kyYqgW+rdOA18SUmfLAFwwpDoEprByRTM0Qdt4X+WrMTbZdezWGIiDWTvWkJGBVEG7jQI2693JeublqmvWDk+bI2oxpGuiavLAAbfLaub+Gpwt4zphnQO0WRBA0K07Of0QSJBN6Q1NjHefdJO5zGwiSzgGqH7abUZw5gtCNV5fsAP4+2IbZS7Nr+lNqjPCkn1oe6vx2hHwKc8eSBOXJVfczrutU33keuAu9hxod9pMF5pWL4jOh8at87InGUTI5ZtJa2VFg/Wc3HplDaaF+2Jr/IdvHYrVi2vS18ncaP4qAxZdCsiJ8RNvb5NjRmPdIhBb1FRd8wdBoTKt2VcwmdwFKBDOi7053kGdARtiFhD4x9jE9mBrOLdbdkVHfUvS77iXb1XPdeUWN2oL9uOZE2tvu1OAwxTjUQZitJbpUthP2GUhU6DKE6Dlvio9Mguzg3eQX30HvQ87BJ2COiobcyKuzzVcR+INmLVqmVXRLfjYzKsVRE9y1JAxhIvwphm3Huyxx7eD0KC5ZqqA8soeEcod9A9iELlKd9+UXXzqEt/R2AT7UOg2+2NW48ErKqTJUvUF496N8B46o82cL1EdQaINohubakl4v9EG+id3B+Cbxuu3+wYwRta6u/detsWNptWFy2PZIRTXSMKYS/CRbiFVsWM3FGC04B2ArQ91NcpjyiLbcoeGLOp2NMeKU9keRSepfv4s9KSaFH61dAxazXaduXaFfvhj16zu3duSV/+vH32s5/33evUGtd9Ium8lVsJW99N2+pWwhbWE3ZjMWHXFtJ2fTGrI2kX7iSleyfsqaM79sLpquUKTLSrRuHhtfv7AfhDnyFSMCKen58ItmV2+vSyuQn8C0f+MzgX/S9+ae4ryelZ8W2EzH6H338IeUIMgNIGQXvBYngMTLZ6YWu4dpetgHLG/rYzuTM2FD1k+fiYjRVn7frla0L8gBWyJB+SSO8NjPAd+s8/nQB7n8HRe3/f9bAzgf377j9oaKdZ1jtlWLFvdJL9yvfLCctyj54+GYYQlRMSBwilfL0meC7AAd/3PeL779srk6boL3A46BqDjWd7dXU89oh2p7lr98p3peRs2WL9im22btt4JmXFVFIMjlu8JC8v/OM5P085XrkHD96XkJAejMuYSEzolBQcPeOHP3fg6F1jvRrDEAEGQ+c745KBC4GFg1RsS8phx1bvLIqAG1bIB7QTAuN8u0z0wYCxT3U6FYQ99t/z/w9QC2huqx6xfHTcCnGUvEcYej3YYzC9tu59B7jmRggt71pWzH12dMxOz83ZkclJK+ZyrsT5fQeANuEomB2fsEO697SM9k8+8YQ7HP6hDGuypC8uzFtZBm0hX5AiziyL96Qb7DgkeO6U3vXcmTP2yx//uP36K6/YCf2GNh+EIJSK5GFH9dxhHSRg/OzTT9mvyoh/6dnnPUFb0KYHD7Kbs+3jTrns940ODtqTx47ab332M3Z2UgxNDJ6QbLaKSQyPWySX33MckDiwMDRkk1NT9vJLL9mvfPnLqv+gxooEX254j0c8FIRfT9onIyjihmVAx0Q7ZSIo/FEJXMLwJdilhUidljJatc7OjicrJCkidiHtD7D3IHgIKjOpOCdkNB0EHAfMVEZVHlEGeiK40INmaVvKhZgyhj1jqQ8CB4P+x5CtsTuBjDnG8QGgXBwHzOLGJ6bUxvtxEjgOhAPxTyBsC//7Ugr4KwKWc8JntVr3yBTeR0btTFL0oz5y3qN+oV719XXLp49ZPj8r2ggMOgx4AMMx7BfahDFAGHmwK8I+oIz49oaikXAW3kG/2UrRIxG8LNGkcFC69Y5l5550pQvwdkqwBzkK8KJrvEsQe2ZzBH5SSq7qxax9kLVf96s+YaiwJJf4T8yVwiZh9ITJEeFAn1ZVXxxBqqPjn5kLfQ+cCeLz1BuZoi4awPnCWNbh5zFApXzj8K5v3BGdjqkdwq8UKgxgEbvapv722glY0kZX692eLBA5JQUEDNKmxu6m2pdV/SW7uB9HEs4OnDQYapxlrPkl6iKlGhxxTgeGCW8i4iW8F57jhr5w0H+vO2JkEOEg6qcj6tTaEY3J4EyNHta9Otl7htkW6tWp7EdyhNf2DuHCk/T5GEHCqCt6BhrJ4JLZgmXG5mTsde3mzVt29coVuzc/L+M7KTYgXKnPgvb36q/naHuyMGyZwTFLyZhk+yhICAdE+N4AH7S958wI64PAuO9oS8ZSb7PS1oa6qCY+EUhCv84zrsBpDIiXLC4t26oU5kJeMp6Xqu8D8pXRUqt6IuKRkTErDo3axYvX7NbNm7a5sSU+n7OiaPX6lauWFC8cm5i0sbFxO3L8pCWHJtw5OjMzY7OHj9qRYydk9J+wmdk5m56ZtakjJ21q7oiNTR+y6UNHbXxq1rfaIgkiSwuee/mzns9ocXHJ7i0s2tbWtuULRTv7xNOeR4EkxUPDQzYzJfk1NGbjKnNyfNyGVc/p6RkbmT1mR44etZGJactIvuRzGZs6etqOSL6Qs+f0Y0+JDuJ2685d8eNpvTsrPlGx/OCI6nrcZucO2fjktHiCZKMM2JrGhUcc0Fc6MNhzjVWryThuqk+q4jEtjd04M8Yy4vGX0A9EMbjRoP7Op2R4yXhhRpsuSEZk0GQCvSpW25LMr9nwFHuPZ60ZLdhO65Dd2X3cdtujVulM2lq5YEvlSat3h6zeGdUQZEmJ+DHLwRg/Ksf1PWgr6ECpSg93HCDP4Q3uINAYgWcQ0ckSBRGzXw+WKQT3EGkQ5DLAkdBzHvhvHYwHtbUrXZHkZij0VRmtjVgucLj4/TgOAofBgPRKZhXBJ8s8AjM4hICeI9wnvPuyKJYnuDYZtIPmgMVEu+zLH+psy+zXAdb9E2egepK3pTchAiRau5YpL7jDoBIflI4mPKl8HEPudCVyJOBUHt2BC6EcaVolsWOpWMAXWB4Ax/Y8A5Jfrqfqt+cFEK5b6l+cBrmG9Dddq0sXBZ/ex7qPZQs7zYjtNj0bkg3E2zaSUMnS78hrQOPoL4xd6tYUn/MkiQJ+s1sDToC6CAwdk790u2tjFRm1uqc5Mm5DxcM2HBmTQZ73ZQZRGdVqmHAuHlJM2G6kZvVGyertXY3tZX0vBzs9eB2DSAkcACwHCHIBiIbEByW9PKoiDq5xAvQcAe4wULsxhpGeSY2VJPXX747GFTP3lAHPhh7ZWpEtHt1ATcR8WWSiyZjoqG4NK0mvZ+tSJh/BF0vdOuKdRBn4tojUCTqn7yS3nJPiMEiKX/s7sI30PuqmtiQk76CpjngUzo8HnAYCZvNj62ueULE5KD2ONvf6giOcGPVElrr2AND/tEfvc+eF3hPKHHoPndPLUhkebSBdMJC/dLnKh572QEjWU5zj/gHxYJwGRFq6w6FXp4dBYGfQ2fvf9b/oW+dI0i69lWSMOD94S3if/tM/bDfhm7Gu65BNpaJxpGvSQmxMdMqyGV+mQX11HmeKJ1mmfuC7Z6fQdrdPdY73qGSLl9pWiU3quQkb0meaCQ7vJ+mxKsMTJJaXxB9qtjswbO+8/6699fablpJN97nPf9Fz2bE0Hd1jt5KwhYWmXV8p2KWlnN1ZytjCatIW1lO2tq1x1yCPTUf6eVt6fseeOdmx41Ma4QN1vYe6QakAY64f938PUBHtSlm66YZP9ODsItKzjQOE9/iLkLu8ix8a3/+z333mK4nxKSlDhJNCwojn+w/+AMJHyeoNwbPGtsZLRGgDnaRt11Bahm08cdSSMQnCrITpyCGbkyAhxOTO3ZsaoBo0evHVq1e8Y1oiVDJM0kEIbidAKsYnRKevTpC9864o6HdwzVuzB0Fn7x8+m1UvucLKDADr6YIBuX/slaXnPbpARI5HLkyuAkH4PeCld29wBHXRf/7bmYB/771/7zl9eukB0+Ya4f9NCe1WpGMrjXt2Y/c9DeY1GQTMnreFO/E08hSofP2vp+4HFbH3vkcBA2kTZtpO2HBiRspAz8v3iMMHZu85r6nOhc6CUDgD4Tv5v7Jdsfcvvy+ht2NTY0POWELQYzJOmUGX+NOjTQmGeFzE/nPq/YtAUEcMywEbjh6zsficFBgZYl6st4IvQdseBVwLD+7HyKC9qixPcxZHAYY9icc+alhyL46koXzBTh8+ZB87e8ZeOHvWzkjBGyFiQNfLJbEt1ZvlEigwHnmgd/Msa0GPSTkln8HHH3/cnj550iaGh/29DwVwqA/CXqfGxuzpEyfsk08+ac+dPGGHR4tSTodEH494VsCMFUshTs3OegJGnBz/8OWX7OP6HJRy2pRR2dYLMjPHLDEo5Y41bGLUMP20hAWJNXEavPTJT9rc3Jyvt0TBjGUfngAyBELcCTEnEqB/FpTW+KyuDIxibNjy8WHbbu7Yal1jolyVcVS25MSMhHz4TNBDARb2wWlVCiSzqW7494RaCAggT3wowRHF+Ln/cbFFUVV5VwaQBLPa+jBwylNbfamCv6OP5r1efNHYXlv2++JS+p1P9EEH4YeQ4j1OHVRErYGAxSd9RwaESw9qVRn64pPM4FaYmIMuZdw5r1E9eS8Z4NMDI5bLTAYzxE7b6La7Uoj0LoxHB41rcKDjYf3ls+F61pcB9CHIxxzGvow0lwFq2+7V1y1/9HkpGAFP536EDgYpM7+B8h+UCfh6euGC+jbLGLUwOl/17jPUGOpd1ZMy6luLFsmNahCm1GcsgeiViXI4EPOZUWbzvZ9Bu/DTpu80flnTviAj8sLdu3b9xi0p7XFPWOuOPz3XIddBYSLg2/A1DHnVlRDfFRl3N+fv2PLaGkxYyrYUAbUVBYn76WJ2RggiDnRNrybk+9q9RXvv8iW7trhqy5tbzgvzGitEOdAeEhw6CI/QLTjqiieu75bs5r17tri6apXytozynCU8kkIv4hAtQ9Oe/wA64pwAp9+Va5fs9uKCFBTC12OWRgnuvYMDh40q6eMAeb1Xpg4vBb4ufHg0hToKZTSuPmIXFV+qIJl34fwFu3Tpku3sbNuW5PTY6IjnvKGMckV0pIKgR+iDdfb0SVX4d1JWn7ANYKhYEWIaZKDHAJN5o3dWUQJ13mU+faH2Vkn26hMLESkvNTv3zttW3tnx3Y0StIX7dPgSnrrKrNfs/LkP7OaN677rD2XVpaNAaaylZ2xssFNQcdDqMo7/9I//VJ81W7xzz7Y3JLsmJt34HhoasrnZORsZHbVkftSOHDpkZ848JiP8tE3PHPJZ/ZOnz9jxEydtZPKQDU8ftmNnnrLDJ85YVjx3Rvx0cnpOuJTRurNoz7zyZVtZ27C//cFr4v9ldyCwLeWxE8f9u2/HfOyYTUxOifRTeu+Yrp2yU3rn5OwRm5w7amPjkypz1qYPH7PDh4/a8VNn3bGBQ+Dw0SN28/ZN+8FrP7KjR466k+Pw0ZN2WGWeOHVaz027QwEnB/mmtoXXapinStwuJWMdDaOZKnrCxIbwmOgETjSUZDgbdiBGLyBtzbIpGTbiJ+RrYMlCISWdSnV32pEhR+6k1BC7ooheU0PSc+Zk/BYtl6zYWEHGWKylc5NWbRdtdSdr65VB8bSEVdhLvFUQrbKTAvqVxokTs+pAn4c/BM7noV2Ny7bozbdorW64gc2uKdC8k7nugc64tyV+6dEGohlfpsF3dxjgWAgcCTgCElWNe42bGg6DREHPS8+At8BXoDnxwChbrbXr7jyR6d8bU0IgQDVVL/IdkMyyI94DrqgTdzDuuCUmoz7ISUHCQvEJ1T0A6Z06z5IQIg3Il8ATzn/1/mLljq63PNqACAXOO3+SwYSDRyZdUIzOscsGWuwyS2diu5ZXUWxNyFp9tvBjbTh1cV1eZfMk+QrgM/lq29JSVOssUcCARAeij1mOIFysNjU29XQuKVxLJpG0NCp6IGkhdYrp/Ri8LfiqG2I6dJ5kinDNakzP9fqUJIhjVbDZsc100qLDYzYcG7FMSdhCZxTtwgvYQpLJovpA0zaqC1ZubFiptmU7wlUDWah3JLuSjXoMWUokgYjHDVVyFLDXDVIQXk5SPc4jy/jtyxPEB7NqW0r83PtT97Qkh7lXN3hZrtfrHvBF9X2rP9F6SvpnNBGzUrxh260t8biy38O9POO5E4RbylBjVEHVV/jBaUDkg+c8wmkgeXhfVKrKSMIfdU9L46zLuKKMA+DGvMY3RnVT/MQdIqof9BZCsLZfRrPkml88AMjReF02k97vDg7hLBx36O1uy0Bvepcb/6oP5fAX1Fft6gPvc76I5zredH8UnUf3hsdBcDoX7vkMfmvc9X53mTyRfO4KT81MTtSy3wZ/RjQHgFciONp6F3ZHRbScFJ2y3j+lupNfxvs0bBt4UV05h46APPPz6vPQQYPjYUm4ye+OiI89Z4PJqWC3P9EPjgba4valnmltzdvCrWv208uLdvHaRTskPv2pT33G5g4dtXozZfdW0nb1XsauL+ZtfjlpK+voH1nZCgM2PdKxU3MNe/p42R47UreTsy07OtW1qdG2dHPRgvgtC5F8Saj0DyY01BCvY9ievx90rbq1YrvrS2IdkhHQiQ74FroA/b0Peo/eFf1n/9XvfKVbb1g8x5ZGUoj6/oLb9j9R8FuVsjXUOZbI2xZ5C1pRDfRjMnqnPWz8cnvJZtNHbLGzZlkxxWyCxHpZO370lE1LkKFMIDjz+byUpZLN37nhyxtQsHa2tyRESaoYt1qnZlcbN/TOqH1YvWAFlZUWs6SRXiMIWR0WEne/cFHLRWjbPhiiWba0i9rFyhXb7ZTsnuqHhzEbzfjz4QFqgsEuxi9C8YGiIr3dQpwTSO+dt+p3rdwp21Z31+r6K8R6M2y6Hh76LzhUFjXzc7qnA3NVWRJltly/bSv1yyIAEUOXGXqznAgYPLsyRVv56IPQOfEwYKup1VrZvy9VG5aLTtmYiNzDlx8CwQANBDGDj9aG59ca63atdkuDpmXny5dsKj6hQRUQEDghoWK7KAEzLCU5jYBDGQQHfoszi6QYP96xSqNtaxEp9hqTm+rXjIiee/8+IEzZnfqG7UjRWVJ7h1WvbDRYGxngK2A6EP1Hgh5o6O9K/bporW6XK9ctKwHAbh57+KXvwJHj6eHArdwPjd1rL0qI1a0ckeBQ+6ExHFTDw8M2KMVufX3drl657EqqJ6TUc7wJQ4OEiBw4K+j7peaKhNCObbe3RWsVy4u5hC/kj3t4jggCloowQ4RSgaPsoONgvbVpi80lp9Wdbslm8uN2SooxDo7nTp20yYzeWd+VEo7RqjF7+LQlRyfFz2TsEaKLIa16IbR21bb56JKlU2m73Zm3wZYEO0Lw5yRGbO5IKUtKwMooDYUM4/Fm847VunW71bpjswmSvSVExzKGpeQmJAgrJNMcHBYeYZpBv/R6xyE8BzRICOg7pfSM5z7AWGZGjfC60FgKQaLE/8fr6p52jLeHgu6UgHqY4wCgHMZRa23FlbfERJBtvx+YhfCEjLQHnrH3p/u4prKjvS0n/ayUCzJlJ3JZKZoSTOLrJMCKSQAye4ETeEOKcWtbgi09IRT3HALqE4x2pwcXMAH4zJqEAs6EcMbAQTQezLCLFxId0MOP07aMiebOivAaOH2I2qgu37SkjASiufbojaFCbgDhIFjDL14nfsp6fzdgVTb4a8hIRqFmFobf7araLCWZGVRf417e0ntEK3EpbqqXR0moOr6eGccHbdD3AfWB/vfh2dxc0X1tu3zrtn31b76m4+v2zZ+9ZdcXlt0RNz4sgzCetMrdc6q36MzbT9RBy+p633u35u33v/EN+9NXX7MfvP++Xb47byODIzYipYMx6UJa73EjWEoEz9f1vg9v3LT/0x/8kf27b3/X/uZHP7Efvvee7ZZKdmx6RsqFelBK/Z7jQIBCVt/dtDcvnrd//93v2x9+5zuec+SDa9c9cR35UDIovbSbhtFWnDYYbOLTJG/9s7/9W/vqN75lX3/rffvxuYu+m8uEeMqIeIz3Gs8JyD0An6B/eJbtX9lF5UO964bKKW0sW7444goQzzm9qV2Mzw2V+dOf/ER9nrCTTzxhJeFpQQb4HT13/eoVW15YtPnbd5z/NIWPd99609aWl3XtmkcnbErJu6b3LK8sO/+7dvmSnT9/3hbYNvbWTdtcW7c7qsv87dvuBBU12OXzH9odGdTzwn1TBj+Oha/99d+4cZRRPUiwiLnTFL3cvnnDrl68aCv37tqNa1e8byfGxuzSxQt25cJFu3XzlgyauOXFw4hYYGvEpXuLtnDntv0P/5Pfsqj65dKF83b8yBHb2tywJx9/0pbvLdj76j+iLFrSiU4dP2aLfu59292RYq6/m2rTddUb/sTIvnXztl25fNXu3r3nCWanJyesW96w448/bxevXLfVpUX7B7/6Jcfx9es37LEzp+3unXkrlcr27HPP29UbN+zch6rvrVuWUV0nJibtx6+/4Vsm3xUe7y0t2+mzT7jz4O2337Q7t+/arowEjIw7iwv2wbsfMKilUy14NMTRw4dV/xt28/p1uzN/1/vz6IlTtrVTspInFdPYFK7zAzK4pMORBLEu+YwhTeLohuRMmuSwvSUJ7J6AupeKdjxfguFcoi80LkiMyA4BO9LjVpcXPBInXRwVH0pZwXZ1z5odGVuzvN20meKuHR0r2+zopk3kl2UA3LMtGbWr4lEL0lXqjWM2vzlkixspqzUlDxNMosjQRO70eBHjwQ191RWdBWOfZQVrjTU7P7Bm9W7TFuvLVhyQYaHLHikgnuqRBfruOyCIjvd2WPCyZHBI7qWry37vYjRhVyR7E5JDt6u3TC3SGNb7pZ+yPzuzmi3pCa2Ixqj4shgINdMh6sAx3tKYo54a8zXpTvdqS66zLNTu2XBiWMZzXRjTmNYYY/lCyGcBtutM6Hm2cmyJ/1Gmn1cJmcqC3d29ZBupCVuijIGYz8YjC3AQ9Ec0sIMFVWqqjjKbNUalJyQ1BmR0YwSHuyCgkLFpEE+21afIiYQMrExLdcukrCljmPv4wxFA7i9fxiCaykivG47rfCMmLUp6SwJdJDAWkzgHoQ0Mbp4XPjDoPX+C3kHbGTtEGozUWrIbUrYjHlFXPVOZvBXiBUs0VbbsC4zm2Ai7nYhq1QeVzpZtbi9YVX1WlRzt6D3YCJ7LgKhTnNFqC22Dj+E0SHeCBIgYh8ymw/fJ/0EeBXKdxCSvMs22ZdX/OBEahZy1MsK/y0fVVHVgJwKMb+rNcojAEaA6QYYDLdWlbLv1TdcxyNpPzgJwRV3CsHg/BDg/cRrEUbkl19E3kC/uNEBO6i1MXuLEoP1NnAbSwZCfIYS2iCSqxSoVS+5qbA8NWlc8BAOWewMbQqCyoigO0CW48V5SwX3gBrSuI5P7ow2CaKOgXwnVd6cJub68bNVB96HjhhDowoFeYziT9V50Lt85oq/+gOu/vTq6nOf94vUhhOd8SeGG7Dnd2y7kfcnVfu113Z+RJgCNqp8YrixD4RNIiy6hjw5LLNT/OLm8nqJH2uNJIME9dKn2AtS1o/JEnnr/sNXKORupjlixeER8Ked040saVBGW1kaEc6KKP3jnbfv+j163jXrUPvbiyzb6+Au2XB23q7dH7NLtpORn3lZ36Ou2HZ6N2rOz1+zFJ2PSx81mxhqS4U3LpLritQNBpLaqxmuo1k3Zi5sDu7YpfX6tsqjxNxTgutdOr8wveCw2lu1W465sjG1ba67bKNvMqs9w0BemjllmZM6SuaL4o4gUXIXv4GX0+T//3/7jrzQW71lcipWH3x74A9Q1UmpYiiAjsNKwZRF9KnnICtE5KUdjNuy5CyYtEU3apcZVG42N2Hpn3Yajg5aOoEDuExSecfa0HBkZ8fVyhVzOMjJO7kqgLy3Me7b/SqVq5UbFlmzVijLKMdQnEzIQY0G4K0YptfLa9coNENirb6PqXmHCJT18VOdvNm7zqJX1h6HPEUYd+HMiIAZXsCd4QDggqL9sBhMDcrElwadHGmLE1GUkPhyU0Xv/fRCe53mIU8KXMGo8rjUJGvJ2sO/zFnkYxCWKrGft4T14536ZH+U0AKrtpm1LsfY7ukU7WXjScnFmve8fsPvAQA08enpbcKoHm60tW26seP/N1+/ZseSR+xgEysvK9VVLRwtWSVVlfO9armeQUUWiJridhG7wqp2BmqU0wCoStkUZ54SS/X2grbouyaCOdbJWbidsSsZmPkom+OC9QNAXP7/8pgTw3YYUnq6UyvqSjUeHLWNinMKJS4Te4c6DR4C/KvjPFprBevy6FKKEDKGgXiEtDUjZrNmOFNBB0Th4D+nvYbDWXlf9yG7NzEHXhmL7M8Q0M8Bzr8F6p89iqp7h2vB+2G7vSEnbloIQsaaUiiGNSz3t1xqlTatuSLkR3bCWHEFMnoHE6FRgwGLEiG6pP8e2+nmps2L5SM5W2ms23pagEpoe5TjAYwzUtpasKQYekVEf1R9tqnSrttxe8WUmq+0NOxJnxk7MK563wVpUCv2i7QzmpPQkhU9w6EX1oDf+9Rn835XxvGmxbN6V6n7gGkYU0VKJYm+s9oBrITttV0rBGP17OA7Ap/+poMBx0LHERJD1PsQ14OH7EvRuSIPXPgjWnpODoRiWFghmlcUsVUbKHLM7cZwGRHrQJShiot/UZkuG1YwlsqyfU1niY76dH44a3bMHjAspuzgJiDLbAwQ0Rqp4CE4Fjn4gHJ/EgmG0iCvwm/csOTwtfAf4ok3MsreF6yDqQPxS97N+n/L5Dl6IQPMEZPAL1FbGGHyLJRLCqSe+k/EVzQ55nRzNOA/0TG19yeLq31A5YEsploV0drd1T8v+8vs/sN//m6/b+1eu2tLmlhvabLN3VgYiWwp26rtu+FM2UQOM1+XVFfv973zX/jsZ4xdv3bbri0v2/tXrlk0l7bHZKRv0sEyMa/WHPhvlLfHwlG3I+Pt33/ym/au/+mtb3d61rZKMIBncHEenpuzk1IQrgMESD/Ae0Ort+dv2L//iL2X8f9vOycC7fu+efaj3zq+sePQRz7qy5n0lJVz4A/e7MqT/4gc/sP/rH/2R/eziZbuzvmVXZVy+d+WKDUuu0kYMbMe1/sgB4DNHamdJNPfvv/Ut+/2vf93+8rXX7PtvvW0Xb89rbKVsBlmMIkz9OIRznAE3ZaS+cemyfe2NN+0vf/gj+/bPfmY/eucde/f8RTs6OWVbamdLyhgz+a+9+gMbHR6x7c1NO3fuA3VtynFJfyyqb77z2g9lJN+0gmj4lupbEh8cKhbtyvkPRduSD+vrdkVGP++/KOOcnW0ukgD2w3N2dO6QzY6N21BeMlv4W11ctHfeeN2jUYgeWJKRPSe83V24Z3/xjW/Y6+fO2Zvvv+/h98cPHbIsiUxFG9dIYHv3joerri/NC2eDNljM23e/8x07eeyYvfaDH9nK8orGQNvm79xVv+ftvffec4fGkdlZf9+r338V4reJ0VG7fvWq3bx2zR1LN65ddaN0TAYQS9cy4jPnP7xgt2/dsJ3dsl29fstGR4btUy99wq7pGSLPnn76aX2/YfOq0/kPP3SZMDw0Yv/uD/7QHcE4hs9fuGRHVbf5e/P2hvqhWCxIRxLtagBcu3rNqpWy5aTI3xMNMVbY/eBHP/4xQsedNFtbWx7VwA46K6trUm4r4iFSplsVmfYZa0qhLjFbqfGFIVVqtIPki2pTUzKM9btZ4SHjeXq6VpeOjtqe7Gq8EhGke2rlHfHeJSuMzlgqN2RJ6ThEl1VlQLLffr3Ktrtk+864rlPe3bBIZsuOHa7YkdEFGy3s2JHhScnHtm3uDtitlZyVqjEbzNYtRcJaxo4gjBAIfsgIqG7qS9fWknG7Ix0lIdldYpvS2LjzTe4NkyD6UgM97/oOv5FL+h2tbVq8tuZtKydGbceattRYsmIkL4V6zUZiwx7ej0PAo6MiZGqHb/d4usYXchF9k3wGjNmO7w6RsLr47HqTCKSkbTQ37GhKir7UczEPyVnxOj3nJhB8XEeqKx6nH42oZDhjX0AOjEJrzZMhXoAHJYZN2pZlpZcVuFvP4WjAGGfMIycSMmSpY8A/Yj750EqsS9/Wb3AJbxFtwZPSqg5J4Ygs8OUopZbVMzKeUxj4QRsxXlliwHNtGUgxEYgu+1KVWFocPKlzPQOH0Hwec+cEJwSUQt5jkiOydID+JBFgsdqwPMvGpo+JN0+q3IQ7OQqthN4neuP5elMynTwlFdtRX22XV0S3dV+/7mH9aiM5E4hY7Oic5ziQHMK5kVDfpDrCCn2ie7uiEzfQMWLF7+jFDJOmtbruFd7F5xtE+wkf4ILJIKHTojjvoQGVwVZ87nTnuspFvkNTvvyu0fSIDF+aIJ3FIxv27gsO+Beh9DGN3wGNB6IGmRTxiRG1gZnkiMYxCRmZAW+zRLFn6IZHMGmksnQdwzfKrlyMuSHpNmp//33+p7LIs0DEAuv4ddH7hHsA9FuWH/gSBo+mC/oNe4M6+H28RzyUCAv0CfowPPbK0Sftdb2Wd+Jgx2mgNoZj+CDwDAc4BFQV/u99l06iYwD+JJ2izdbfwisGfXBHAMGkZ9cTWNJOIkFw1lD/ZELGt/TOTLxr4lbWxfks3FHlqC9TGBCOg117+u0r6lvRuxe2pVe1TtqR5GnfijieGXH6CsvQ/z4Rvbq2aj/9yY/tZ5KR7AZ08rl/ZPX4J+3tuzG7txq3Vi1nuWzETh+u2YuP7djTx8o2PYbTjH5WOehGoo8QAlzu4xa4W19w52hHDJwdgoaaQQRK4GwCI7/YIW3Yedt6a0O4a6vMms2lZ50X0U1sIxzWZWf1rtiV9BcOXffaQMf/7H/1j75SX7hjLFcghLcfWupM9qVn5dB8acNqzYwNxY+JGadtMD5r0zkN+NiQxQfUADUQA+Bk8pgMw7zNxKdkdO7PtBwE7k+ISHP5oiWZOdJv1vIR7vbh+fNSzip2onDUVm4u2dH4tOWiGdtYXTay4CLgylKiaIWHlvSQS5mOQGYW1Zmx3LAjn2M2NWOTyQk7lJx1p0HYKTzK0z4A1VYGyNb2jr0hheFDKTjgYEjCmigIGBDPTCTGbCw5qs9R4UNCPECnrWgA//jtt+0Hb7xhl2/ccMWIUHQP9aCeGpgecg1zE6EU9CzRGZ0WM18dG4OoIxqcgNcrKDeAXl357xGQFAENJjJqAt70mGVioyL2QfXfPkEGEAzIYOaO3/tlhoM1F8nabHLaBqNFO5I41GOk++XgOLgjxTCZymlAi6EONCzH+mtZTv315ltcA3JU/ZeVkjEc1yDtGyB/N1BlVbeshEpu4JA9lXvRhhMayL3yaIu/Wf8Fn/v1eAB0M1lzJ2MTNjxQtKOxGct21TeiAcKx+PRD97kj4RGw1yc6RuPD7gUci4+IXmU4BbXw6+Aum835Tg+bmxt25eoVd6KxbeTDoBgtuLMAxWVQn/0tCeg2OIDAmMXolcB7yGw7Dozx2Jj6ctCdeTC7EAhnb+rZhAzu5NCoJXRUKpuWmTps8eKQ06zTbq9M6GIuNu2Ogxkb8bV1GI7BGvYA2mJGOAxwelwtX7Z6p2QtCfxbTTGhBFhp2Hvr79hkfMydGLVmxc6kTuuZtm/NiHBtbq/4sonuxDHbbe7oTM2VWWFSx/3tY8yybR+hh4RW9TtOYJPOKmWYkrCO/AYh+HkdIbRIUIdQBId9wH38798d1w+POHAQvbBUAeOrf6kCdfZ6q25d8S7fvxle0H9NimxXwjZGXokQJKAwxkkwlJBig9LP3uiE7oEFhDJK8cCWxl9uVv044o8hTEncRL1D5ykAbsAD63hjMp5DcHrSGGeXAxcMjoN9PJOlnwzA8C3KQFiVbrxl6enT9/W9hw6jkPvSN/illB+9i0/w6nVWGc1dKTtR8UYiE/RuIlKiaXa7kNCXElbfXtDlou3OX7GGnq+sLVpta82ToCUKY67s4ICIoHg2NWZFh10ZqN/60U/tTRlbuzKUAQT8iekpe+HMWfHjgBfWlq+J1qfU1zg8Buzm4j3781dftWsyQAlvBlBkhtQPnzh71sYLQVtos19THVBAV2X8/uG3vyMD+ZafDwFcHtM4f+mJJ03qtx5oqZ56FwxKxxsyRP/4B6/ZjSXRSQ9QhgijnhkbsxdOn/boI8CXO/A+4f7u8rL9yfe+5zuxsLNKCGypilH9tAxMtmN1cDot673Mb0bsJzKm/9vf/337iQzUeysrvgXsVdbei4+flFE8I4PXZSl11LNEMd1Z37A/fu01+96779qS7if56/LWtozLhj155rSdmJrSmFF/qy44e375C1+QQjvgs+TMfH33/AV7Ve977YMP7fzdeSliHV9eNSKed+bESXvu6SdtcX5e8iFqVy5fcSfLmuj8by9dtm99cM5+cvmSzQvHcclF8sBMDw35PbckW1cWFuzlT3xC8jVtld2SlfX+v/jhj+17eu6SDOZbaiNRFSjxJ6YnpPS27aLaEZdyKbvIhnNZO3vqtG+Ndf3OvOP21dd+6OOTLPE4YHLSR3Y2NuzI3Kx98XOf8+iB3Z1t++JnP2uTwvMPhRtmuYoy3DFGc6mkTY6Neo6iWnvAzp+/KGKI2qDqzXaE0MxZ0eGdO3fdiCZnBNEB9PXm5pYVpAuxU831G9ftS5/7jOcyWFY7pqcm7W++9h/tUy+/bC+88IKdPn1GbDlib0rP+Nhzz9gpldmQAQTt3iMi5Np1d6TEaYvaMTkx6dzrhsqtViuS0zLQyLgvVRqDU5WX4dT23RLUHHeYscwQHkUILhI9IkUV3ashgwdjnIgNd/xp/LLsYTK6LWOpaJ24jGboR3oMUzCFwRHnByQMi4snpHNDvlSA3ZlmB2elF2RtPJG3ocGIzY2W7fDYjpPg0nbGFjYyVpNuVMxIxmAMq32unzBGq1uqlXhcelCytmCH44dsJDoSREbSJoaA7vNtGPnUc77kQHXneRyk8dqGJWpr1pIRXk6Na5xELS0cTCUmXXedjI/K8FTdO8KtdGASbcIb4RkOoi12joi0xGuQebG0DHDxQtEzwOTBiAz9oso/lBxyPaWl613xLIxE6hks3xQqZRAQnYSzRoPWn4fHJdq7lmutW0k6ZyF7wvIJ6QTSMdLwPtWKLTrJ7QDPQfeKqz4Y6ORHoK4dnas22Amlaqj3VC2UW+wYgCOUrQSpW7qBvhO1BhGkPcPLjVT1BxEDPsveO5fQra53JWM+OcS4J/kfxhu5BXy7QF2nXgmNPWQG2y56uWpXtlx1w31geMJG8odtsCJ9NcEkgQz+qOhO+mItI6MuF/cJhq3SvHj6qlVEpzio4VWMbZZeIDtZt46x6LJJ7yUag4gGxpxn/2fCTmMB2wHcp2uSl7W62qVndb4h/unr8CmjV+8UBj60i07LBEpPl8cw3j/0LvG1NEYrhAuOxN9897mD96pu5E5Ag6FOLPd2o0/vc4cB92jsRAnL1/euyiH3Ac/1H6HtAsRwGmjsd8S/iUo4CE4XGrdE4/nSit6zvpSQA1pW/d0poLrgQKJ/ocs9p4HaRaQkb4zQNu7Rs/s2lN7RqxfnuR9HBG0mYtXtn58DjFV/lyBwBPApfJZKMjZ2PK9BB6eO4GGOA3YVIRdER/0B/amw3lV9VdlEgBBtEInTv0GdcfLQVpwRjls9C5/YUVubjUHxzxnpFdLpZUeJPVmKXcNEo/BeL0O0AwbvSX949bXv2+07t+2IZOL46JO21n3K6pa340NJ+9iRtn3i8bI9ebRiU8N1S5NM1HEnHGrstWtEWEJ7gcwPIcRrCOOyNyfj467LT8g2A2dEuPhyQKej/TaDH3RbMHnwAK2FSMFmEqprctwmE+MuB9hNrVHesZ3l2z45wqRiZU06u86zU45IIqAX6FXl3AeuwAjJVGqjIkVhVwp7e9YqtbSV61ErpA9bpikES8GkY29sX7Wt+oYbCj672OtRf8HPAZACcZFwZ2Zm1o4eP+1rtKenZ21sdDzw5KyveVhfuVKWMX7B7ty97UYrnp0rV67a9evX7Hvf+65dvHhB9ZZwaTDLgie0bzZNQH34g1A4wDGI6B+Q3EUSo29LIfi//Ot/bf/nf/Wv7F/90R/aBxcvSfj0OlsHAyEcJDoTvEDwrR/+0J/7P/6Lf2H/7b/8l/Yn3/iGry08CE60dBRrBaVQTman7WjhKTHSKVsUQ92oBdl6QwgIiDo/GqcMpbqY3K4YYjoyaaPJI5ZiOYaI+yAgOAMhzLUHr3MNAF/9nyFQD4zeZ5551k4dPmWnc4/bdPIx0YvZjpRcBt+D0CNlfzf09Ysf+4yEdYstW67XbJesuhJyB+vmr/bXP6wOPfDyKJv7H97GPXhoW/bBHVXco4PZ5v4jPL93XaeYRSLXAWug6U5mntgGxXF+3739fz8HwBHGiZgHNeovZ688fTysXomsGGReypyMzHq95OvzcjMnLJYf3HcaHICwVp6AT+/tz9BPO65snbdLW2+JL1yz7eYV29l+19qpdUuk2HUCr+ktq3VuWbV7U0z6qq3WLlq5fcPW9Hlj9x3b2blkd3fet6VEU8qgGLUqDRPUKNDxIHSlLHVK2x4x5bMUPWBM+J/TnJ7vGz+cp8wQUChhiAfbG7De/ft+bm9wWYYHjNgV3ANw8PkQl+Ff4ATr+93743sIAR64LzhfaVas1Cp5NEkIKFe+XlmCxR1gvwB4xABfRE8fBSgcOAvcQSQjPxyfAE4kX9fZy20AsONGuF0j5ZOgKSpBNNDLe+HQhxb4KryRBH/VnQ2rM+OgP5bSpUcPSxmRgaK2owxpGKtAXY3rHa2mjcogxFkbAsrPaDYpZZQXCGupgtedGVIcFP5ivYt3PsBf1S7P6YCxobLDMRNLZvW7psEbOnnvf45ftJNnwUUwTvbHd7nZ9iR6B4HQaeSFz6pyvz/Tu6jvdRnVu1IqH8Zfy5WKVXGW8GzveZQp+pKogB9/8IEtrq258cfTHDgfiHa4IEOcrPx7z0qhIopgZXvLtmr383PkUknnfvT+B3bxwnnLSCEH71OTE3pXy6pS8hp6/nvvvGM/0Dt3VC5bxu7oOEcEwg9/ZJuVmi8f2V7b8DwSlFGvlGxjt2T/Xsb/t2X831RdF2VMLwoff/6Tn9hXv/lNO3flijXFK9s62EeeZTzrC/c8JP+18xfsOx+8b3d6Do5N3XPx9m3713/1l/ajN96ynaUla21u2Ccff9w+9dTT9tJTz9iQFOmL587bD1XXr/7Jn9kP3n7b/uTrX7c//uu/scXVFZM9ZCn13+zkpLUbLbtz87YNZjI2lM/Z7pYUK+E7q7qPFLKSg3N29thRG8qkDPWvtF3yaIDnn33Wc8KwhGFrY8PW1C540fDgoJ17711buHPHRoYH3aCPiW9USru6d8qTaFWqdZ0Tbaq3lu4FeRgYe9BbRWVvrq3Y8UOz6quKymzb8Mio006hOOhRCXOHD9tjau/Y+Jjur7h+lJLinJRK2xSfSWdYFiojSm1gYoT359Kqv+6B9qEJIhSIPqF89H/0Fgzwpmi4ITrAsYUutNuK2dVb834fdJCItJxvk2PCjSYZbDUcfMLp6JgUcbXfDQvndwFwjRBdzx5+csNyybq9eXXYXr+YU58yK9nj5ZUNjzxsxXNGckE/Lzke/t0HjIH76DfQP5KVZRlc4i/RvFUSIypP49Sv6bNDmRgbVRkdTWv70oGDRpn0QXhAW4fe2YlJBuIc7JMfbsx0CeQPlmqx28OA54zo1ZF71X6yExAp0InqHeJFIcQ7VSu2160eyVg1NgRDkaEimY2TQciqx4r+TgwOjGF0EQ4iEKAT+iUpvjcTH7Vse06yHSMOoztmSbWTMH43skTjzNpnNJ5qMtSJhENPIXEx1JcU/ojsQvf1c8IVpiARX54fgEPncWZgqHMvACaS6nPe2caRoHqSRC7X6NggyxmyOWtqPLFuPZJLW64dUz0LFskOW2cw6zkDNhvLGsv3pNfumMwOoSB4X1JklhIPhb+bDD/OxTkv/KZVF5n4NoA+wNLEJFnjdY/qllLdC+zGpbai3zQKeeuKFokyxEnGcgHKTMoY98kyjPuMZJXKCIzlvkN9h8Ed1wHOBjRmyQm1b1iHR6C3JIhIEG4oD12F97E7jfcJ+Ba9xBp1j0rG+eDRj/eV03dAN7vig+JDkSHVnzLvuwfs662iYyIWBzSuHzbRQZ9iQKsSIjjRjegKWwN7KJSHfCfiBBx5lIfuDa8F92PHBXXltyco5nKvDSEEYzN47hcC8Q4TLyfnQrvnNHgoiD5xVDRVD/J0+LaffcCSBCaF2S1CFdQ/1VdNjtMG+srbENSt24lZqZGUQT5hxeZRO545a0MsndFYd6eoUzWvJAq/JZtYclfvxm49+eSvmI38mu22h+zEVNl+6WOb9pnntiUb6lbIqA4RdNAAA873+CFaVU3EU5vO20Kg/MBG2+ddAXfTX4/XxT0CNG11GfuNetVzMSDd/VPPttr6fMThYt6P4Du6B++rSd8aaCCLpAtSV43ZumQHulagcwYQ/ef/1f/gK43le5aamPU1anhnax2EwYCHvqtcG0zmVZmShE7HUomWBPwVMYeSJbNdu73zoQZAVcbAtt3YuWr5+JCYQ6+D9PfzwAnNOw7iC4zxMbz2g8MeojxYLHqm4ZQGJCGqgxKIGQ0SlChsBITn9s6unplwYfr2m294luD88IQLyqBMlQ8S6Ce9Z995oEO/vROFONbwsK7wP/zN39h3f/xjW1xZ8eiDwzMz9vTZs/sJHP2ZXtv47B3/8g/+wJ9bknKwzrYh6sAvSGkg8kAPOaNSI3TsG2R0RjqesayEiliLhKv4IJ7/gaaMOQkclUtYHbNrvCNU4sL38w6cGmINVm0O2EYpapOxMzaVPaEypSQTdtIDV/ARjnomIMheGw5AP7HynSNsd3gO/N+QwkmW4umxGXz1tlwmdLDmax+p3h6O7gPK/rselEM7VXe9KTVw2EYTR4LdFMSwDgJ33/fqB+oRDFBQSvEeUdAbSfdFG3Do2qOWKlCq8xu+PbStAYAHx0Xvk2Rto2NjHjXz53/2pzYvmiMxFyGevwh4eXwGP1VHDXoZZb5M4SH4eCRQTjJt8aERFywx1oFPHbb0zHGLZcQke3V+FHj4v3gEyxRCBRDa2G4uin6XLZ2oWkHVSZRlIOQzVswVXJFhReZIipAx0beVLS0uHo+QcGpbtL5j0d1FK5Xu2MD4kI0miZyRUiMGj9IatLwPoE887oTGIeARgMEFpxz/lDAmO31E7+xfxtDfq53yrhhlz6BVGeHT/eDvFj2wK0GYgJFz/X881t7e9ll9kkvyvv7r1J5cCmHEQf8VjFMiDqLCfdDHvfMqC1r09umPNnfIVAwfQqGR8pyopS0TH7dEmq0me4IduqiFuxzsKw2erZ/QShnQ/eepPBEHrsiQIJF39aDFTgfgT/3AeXhJZWtJfRj35REh3fEJLRLhwRaOwTnC+7cdd0QysF2stBBr7677rL8vYVA9fHsiIh0kTMnu39hZtvjoMUsJj+yJn5KiGRONE/XBbCMGlSviKD5SVjq7m1bQGCKHBbO57Fjy2WefsX/44vN2ZGbO5QdhwjgrGlsLFsuP6VVS9qVQza+u2RUZoETYwVNYT//LTz9pn33uaX3XWOiiAKOgo0BHrVUlI7rJuN6x18+fd7oH5yidx6an7Lc/81l77NAhY924t7svz8HSxqaeuWB3JV9CANNDuay98vgZT1iaDOkUnk0/NutWkRL+roznC7duWV2yKgRk2fOnT9vnn3vOcx0AlEedWGdKAuP/+LM37B092/8cgJPl2ePH7flTpzyiB9pirfd13fs3r/7A3tG7cBQcBBSxzz121p7Ue2tSLAjRLwpPK8tLtlKq2PeEk/l1JhT2xxGKCQoK7/qcDGoMaWajp8bH1cS2vXHzpn3v8hXbRFHRczzJQUTFtnjlsBTRjx85Yk1dZ1ljeXvLlhcX7MO7d+2Hd+ftpvCJjAjfSBksH2E/+aPqz1S1amcOHba8SB4aZWeDP//+q/aNd96xFclsdpsp657N3V3RSswmZVAUhJ8TR4+6c+PyxYs2Mliwk0dVh2rN331ncVnHoq1ubvhuPCy9hAbK9Za9f+4D6SY7trC45GP1Ey++IMM46Ts9HBPOV9ZW93arIIHiaeEFGZvP5W12Zso2tsQL1Scnjh/1SJur12/a0vKy8ChFWTR768ZVe+mF52x5fcuq6qNnnnnGx/ai6sOSBRwBU1NTls9m7NwHH9jCvUVJT+lwJlpiSZ5o0hXmpvCt5xLMLEl2s9ae8ciyBLYKzDKrHJEcjEtGkKeGMR9pe04OHALpgZZlVGY3LZ2NLXyF36x4drMTNXFlDxfOZVK+Dh89hfw4aclAn6zRe6HxCOMDnqfqkL+lmG4K/6plvGsLW1m7t5Gxci1imc6aSpHcEH8iBwMyfJ/C9iFYntASXeEM6OkO+s1WtInSgr+3Lv2hLqOARKA+xrws8VR9j7dwVorvDaQ9EaGPqJCWO0EEBWO7g4MzmtGAgP/xRADwp0RHCrhajUOASINAbwz1Pj3SFc67VekXbevyjqj6hIt6T3SgbcOdZf3uWik21quDAL4t/ZwyPXxYvBJ+FDXVuVuXcZNVWYHjADYbUx3ZBWBF76mmdsTLgl0M4Prh+vt4R+cqgWHVJmrU66m+UD2STCLqN0sMvHMEMRns8F6WBYTn4sI3LWuypEXvc/1az6fEs5oYbMJPmItgdKds1XzOqqIBnMht6bp1lmmkRFedhMWr5JHoWKm6ZrXdZdkjkleqp4f0CyNEGSRUNmH+ZMNn/bwb/cJtSp2IQwRnQhsHsp5DnrljQ2MiJ10Bp0hbvLbVizIIogikX6gFtIP8A8ixFpHQKtfDwYWD/oNdFZLik7S5Gw/e5QmPaXvffeCRaOa4eBj174j2sQPcyHanQdwTguKyh0/RJnc+4GhRnd3R0FeeHyozqfGeEe9pDxY92oB8R/33hIYpuRmIxmPGHie2rtw3XugjlhRQJ/IbhE4D3gF4eZIZOACISAeXThuUvddWqInX8T4xDZwf1J+2hufR3agXf/p9UL9CNgDO9zUeBsRfo1sbviSlI1oJnQFB9JB/3QMc+3HhA3o+uGPEAA4PaFjnSQqqM15fHM+0vU00in7jeFwiwrU1YUN20orxCcvJJiOxPDv6xNoV6cgjan/gVER3v3T5kufyGRs9ajXZXEuVxwjAsaen5u34nOT5aFH9x/vAQVCfAMBB76QOProy1l0fVJ+HEOA4oKGHAtdFe8jOlp6Ht4pY9any+M+/POIIoe8c72pKX4xoTBDVmSgMWzI/7FE6TJYEKQJ4rcbLP/tf/u5X6iuLlh6fcccB78bTQMIHkgtlEyLyqJgtyXHidLuUXgmaZFKVTko4RUli07Jad8s2GytCeNEaqjCIwWh9ZKP7gHvCA8LlEX9egyYnQYzBjnAdHBy2jIi3VK74rO3oyIjlCzk7euyEBOS0kQSnvLNlOSkJG9u7vnsDRhqDgGiIMGOpGuTle+c5IYn4RUSE9GzL4H9PSs8lGcUQyLiUz5c/9jF3HCTEKD+qI3EaXLp+3RUd1j0+duKEfemVVx5wHPiaY36Ls+u1kJEPrMRA0h0v6VjRbku4lUTwyYjaIiWVtYiEvpUlsLgfJLWcOsx2UCobUeH+hOUjMzaUmJDRxpKAYEADKPp+aNQFdPPofnGFswfBQL7fcQA01EYM3riEwsTYhAuneCRtqWjOtls4EII1Wo/C1d8NqLMEaKtha7WGTSefsMkkW889gr50qkfjAfTf08OZ86leM/ccB+p/1rHWpDyiDPOdFu+3+n6g1KBo9YXKoN9RzGFuTlNc1OHhb+BOn/Q7BmpNzPrDc+fs3/ybr1pJhuQZ0RdhpYB70T8CaDN9wuwhYZ9kjWYGFKPKGU9QqY8G3oETS2PLNEZEXJYYmbDE2KwzDi/j55TjuxhIAQsz5gPeU13W0ZbFFyQMJY67ol8M7ShGov7AC/TCJ3wmKeGJ0E/oXJo+2FnTOM/b8Ni4qikeo850weMYvx986YCYuK8VVL0fRg9eTwR3ni3iguvUcw+Ey06JTP8S5AjYvfcEdBeCn1ffBo4DGdEYkgf+uL1DoiLdEysOBc6cXt3Dv65oK6LzBx0HGMCEfBNSF/Rj8F4cH4HjQIY+J/WObl18ALyIZloStK22mHszZikp7+FWlPQNe+IfdBxQH7Le4zzwPfX3cKbWNqtqgMa7Rw708Q8UfN7OmOO8ngGvrfV7lhyZ9vY49M7TLyRO5De03yzveHNwHHS4pyvlrYazRm3VOV++sDmvNgZ5adoa683Nu5afe5KXW21jwarrMohUDktY4KG4d7yuzNKpf1ESCqLjozIOnzrzmH3iqafs8y+8YGfmZmSAaAy6YFbdxQPIoYACEc0NC2cZN/hIojRcyNspGYpfkJH3ay8+a8dk/CdkEBPp5MqZOzb0ZhxDGj/DQ8O+ywG5J4ayaTsxNWH/yac/Y7/+yZesQH+JXsAd7/UxIlpjfSo7ItxZWhTf4DczvWl7Wgbpb338eTt1+Kg7ybhXD/bqu22pbFEGdMXzGvBOFF6WgU1Kcfzdz3zGPv3kU/flKnDFSP2PQnHhzl178/Jlq6Ak9sGUnv3c00/bUzLIE/AnPcPMB7PJt2WIX1pasnUZv/1AW584fMj+81//NTskuctygRHhISVeghK8Jdp89fwFW8GB1nsmBBI/fk4G7iuPP+58dVD4JnEs4f7ffP89e+/WbRmcAY/uB+6dlhz98mOPyZBNWkr9T32HB4dssVa371669FAHB5DRfS+pvk/KiB5UH1Z2lj0hJjrCtz+8YJeXVu6vJ/gTsB3vs6dP2Qiz46JnglZG9T76vlWvyvBftz/99nftuz993c5dvmoLy0GUwtRw0ZLqq2wmaRnpIixRO3P6hD3+5BOuFxRlyA+zpETymT4aGhr05QenT56wYlF8jwSZKRl16lsmUSYmJmxcn81a1YqDBd9ZYZQdLmT8jOp+su8z0TI7My29iG1bZVipnUQFMvFS3lyxi5cu2+r6ptNiqtuwxkDKGl3JKKiD2TSNwyaJEtWuOHqJeLUoyOuoK6qnDEDpJxjWJD3GmUDQDDws1S1bVry+MH3SnQ0Y3uCqE01btjAoxVP8XW2pq/7M7FM3dmXAkBKynd4cF9BfD2BJ5EmaHJKBlOyI3jVmlsmnsKUyJUsS+/ceBJwGRPIRWYAOBz5aane7UbY4+6xrLJPPoOU7GtDdOBZUD/3wBMNtnLLiT6o/ORwgB590ASO0rVOTvqhyZeh3dbgs3QOMchmv7FCBrNf1jnAZzCrTLufguqcpI1VyS/eyVIKyGOtuuFnbiu1liwnn29Exq0kHBAa6koUtjWfxO/rHeYOAJQvsouAO11jgDObgXJR6xtPWiKjnEjKcE01LqlwMcSIDxM09MSAJjhtZlSnjKpSRJERkNr2O4R+eE4+N63lyHfiWjgJomPvYV58IBuS6SvEoBtbUsx0jeE7onsGS6q+xu5XP6P16XjousrLeEV/SuEiLLgfq0sFM5+pb6iPhEL4L/tQmymQPe0L9Oxh9oi34IMsW4iJIeCxr+TWAAv7u9GuWbqjdTDDoWks8p0MkAks0wBV4119M9gP3UiZOg5BnBwffaZXuFA3EiR7QnzsCcD4I9+E9Yb8QcYIjgmVS6Aq80+Un91E3HfALdqEgh4JPJkgOcD6YwQ/f3Xfwfsm61MaG8BixxsS4ENtzMvdBSGe+/FFluwNE5wL7ilJ06NOXKOg6y1BI8Ifu6XqrANygd8WlD4uRBfpK7xq2GUf4O9R3B6SruK4rvASOAp2nHG9L8G7aEea+CqHfcWDir9EdJhpa6quCG/zeBl13xzD3hCAajUrfcJ0Cu6pXnxBIlogzoz/awPtc/IF2t9QmZujbzUEr7RYs052WbTFnmXjGJ8Cpt9AsPAkHqUHfGnt5ecnLaDU71rJhW9g5brfXxLcLbXvxdNkmEyyRU70K4/6+BwG86Tz18X5Q29jilX5nEiXoOQfvK/D5ETAg2mKihehSd0ZBg31l/KIAXokYYtIIBz90msoUrFXb8ckEok2C8aJ6/pf/9Je+QrKu1PiUDAYpsxAKHa1Pwoo8Y6T+EqoQ31HS47qWVIEM5pQaynkEQx4FMNKwu7u3rNqu65qITUiCmdKQkMgeBfuEdf99/MZIIqQbAYC3By8ywndwaMS91zgF2KlhajgnwZwU02e7GvPto9586y27d+e6C1H30Kq8cHD4d4haBAkxkYSN2YZNKUvs3//5l16yf/C5z9nk2JiQCvH3OpHnw6MHGI5EGmBUz01O2j/+zd+0Z6Qg4eTQSxhtPsh9uxR+9zXT26z6QqzRCGsNE5aPTVo+OmFlEWhqYMx3Sfhw+7olBmSodWO2UF63ofSIhMOIfhdtKnXaxjNTEuzqh7CePQiiDYLBd9+L+8AHZ+8IIfweDnwgxFlWisvIsPAPsxOtsItGPJKzizvX1Ia6Bh+GVQDhs38f8FpL8nS7WbVz3IZiUypbtHWgjQ8H1J+wPbQNxuP8pncqULAxzNgfnoiTb/3gB/btH/7Qbur71NCQz8r54KUN4SGgXNrFG67cuWPf/OlP7bX337d7a2s2qudYjuCDTf2OoIYxqNLuXDj34Yf2F3/5l3bxxg2b1/i7srpq52/fdsY9N47B/Oi2QfsbMk7flSHw1sWLtrS+ZkndnssVfeB7Ax91AJStvnGngfrO0lJcImIUmZwMt8DYC9v4KIAugi0W73ccIADOb39glc6KJ/pk/Z04rDsO9malH/FHN7V2tmQklSw1NmNx+In+9q4/BDwJYLXkTs9gNvxBYDs/E84jRBN4fzlF3QedKgkLxXSlBARXgzsO3hnmOHhUxAG17FTYE3dbRmnRYkQJCDf3X8dx8GDEgY8RFL1mPfDw9vqg22TmTPV3wa2y6D/RAG2Hp5Q6DSu3JfR3apbPjnt/OKiuzLAxU9iPG5QW3uG7Lvh++8F7+IQ/ek4CZICe6z/fqpBHQvVWWV4HlV1buWnJsSPuSNkDhLveDb3vvRe8iV54jnWUsCOvB+9yZSpm9Z01G2ApAe0k+SMJEoWH6va6NSoldxgQWUKEAuX7+mvRYZTZOAQdylmjZIMyvA4fOe4Z5kdkYGG4tJvqX9XRnQc4JmRENMprFh87bFHR//j4qJ09NGPPPnbGPvvSy/aFj3/cjh05bDEZKMycCJPmO3IQDeL1FQ9sN2x8eMyeOH7cPn7mjL1y5rh94cxh+6WXPmfTkk2MCNpLNnBP5oayr/qyFn5cRiXLKoaLQ3Zseto+K2P6H33mFXvx2CEfxz6edC+8iX7GAcT6cJwEEzJkWRc/re+PjRXttz/5ov3mZ7/oTgAf4xwoYuC8IVrVe9nm8cfnz7sTAEOK+hNh8OLpk/Y7r3zaZkdHvb4A15ilhn/dWlm1y+KD4TPwJXZv+M+/9Ev26aefsaxwkmc2X3KN6D7yAmyJvl+/dNHuyrDujzjgeWbxv/TM0/aMcJvWWIO3ok/gjHj7xk17+0A0RQjkHMDw/2XhGbmCMT82NGzDg0W7qzZ9/8IFK9XrB0Zr8M5p4flzooXT6hOcdjtbi06LJLf80c27dl31vA/0DE6J58+csmdlzLMsYXN93R0jTSmO1y+8bwt3btil23eEU/HfzS3PqbGyvqryd2xKbC87KgVUSv3U9JQvFUBRXl0VfcvoYmb4/XfesW+/9hPb3i3Zk9IRHteBQY0hT9TDztpdfZNy2hmQosr2ri07eeqEzR2ac32CnUqkjdn20m2ryaBPi6ZWlhd9ycqRI8fsxImTVigUbW1l2T5852eSa/dEw+hzwqWMtKYMVZx1PlOtox0VP2P2SuPLl59EdbiQlMEpXQ5HRiwtJV40FWnXJDYygVEsHlDolqS4JK1GhKPG1gC8Su1M5YesMDjsuhnlekLWZMYa6l/GRdLlKtfEnym3x28OQiHdsJHsrgyski2WRtVfkzZUkFIbJ2INY7F3o8AjDaQrBnpMJzA0dERlcMfLy3pN22rpCRnSwiG8Vu/15Q8aLjgNmFnUABd+so4vpyeYFWXIcE+QFFIvbJPPgGinvpe7oai+ZVtLdo3BiBdCXE9mpjKQkQE+eQ/Ogqbq0ZbOp6eDMnS90Fy0VHPTtiJjVo3kg/EsSLZ2VEmcA3q36hgCs8rUvUXkQ68+USIN6Ff1C9EJbBlIdGhsYFN0pvail6gPCPdny78WjqADDgJmZdkZYW/pga4l4dvCRQP9oQfszABOWmojkyKAbzeo9xGVICnlE3Opmmii0rKNoZzoLeBv5AUgcWI7wTKBuEe9NIXD3fqq1clroTE3oDqERi7ltqBP6qr6UwY8MsGSGOQBclljIZypZwvIjMYETgUcBmyxSG6OMHoMyexGe528NfB60SDv1LOBjaADmcuhP2av2bYQuYZzoRPK5P6DUvUs9xFhwVbDJOAL5EZwD3XDII1jaOte9I4giWDgUOA6+m3/4TqCxlFKvIjQ/IpkFuvzvY4PASZCSQBIQsewXwB/n/RQ/bNIrWd0i/e400BH7ya/Z0D6W7ItHEseuP7ql7iGARmUyac7EWS8uh3lfdaTkX339cOjHAfwgYHdsvho1TrSodnKMhjLwRhAnvS+et/7BIX45d7uFX1AXUhsCa13hHsaHJGeQWQHzhrObauM+d2aaHXGpuNnbDAxbMEuZUFfwbsg1ajGF9E8q2srdu36NZuYmLb04Cl7++ZJ266mpDtU7LkTFRsfUjt2F8QDRU/FmT2c3Q/Cq8rWf95z5JNQy5w/hpGeIc7AC9/D42EQXItIzSaBdMN5sE489P4QjyEcvAeZkMDpM6DxUt22yuq8le5dt0Z11/l5HJ1e74r+T74495Xc3EnfVeHnKfb8ddhzW5gkbLb/XgxHZhG7AyLUAbbXqttOa8Pe3fjQZnJSwPBtPqLhD4LYZx+BgDz2Yr7JlkVSTIakNOTyeRe0lLmPDH1nD1V1wtDEnJTBcTdqEQ5EIaCQvvqD12xdhtaQlA6S1OktTiiEE+E4SIp5+P74Z8/aZ6Q8fvYTn/BZJ2YKqD5tfRTgXHhKis3nP/lJdzZ86mMfs6Lq6YORQ2UEEQcQcTBA+zsyxA9rWIrxQRuKj1gmVrR8YsiGEjKWI6PCa87GU0csacO2XWnaXP4JG4zPeZRBStfoh4fVMXgPrQUe3Yb78RkA58ID4DpLFS5IWSPsckzt3qu7PuORjKViJG0jV4OMRrU1vP73AYl+2xQDzMYO20zyjOWEE2/nR5RJC7jKLcFtvfbrw/WhEHTCHQc4pnZ37Y//+q/tq3/6p/b9n/3MPrx2zenmhPrf102HhelgT3kOPW3X7i3Yv/qrv7J/961v2Y/ef9/eJ2u2yjyp50h25UJGr1pcWpRgTNvb779tP/zRj60oZX1eTO8dKebn79yx969ftyXROY6DQxMTQf0OALgna/tXv/Yf7f/1l39h3yLT+Qcf2Pzahodjj2lsOF5oUwgBAgKAuYrepX1Kg5Qw4ND3DusmfbtE/f4FAEUW4wtaiyb3HQe8u2NSLGMSOGKIGNARHAAITl3riT+/9yAgBJpbG87wkyPjLtg/ClD4WjJ+EYoxyg+FXh9A8b4OX4oDoXYhzfSTABA4DqRMuSDeh3DE7IHeue84eMRYkxLSLpV82YMnY+zHvwDHAo4DHIj3ge5zQ1EGTficP8nzon8SqHr9OC/cep3V5qj6rdCdsdSOlIqceISUr+AxFDkpZdUdV/r7wfMNCC+xPscBgPHdrmz5J9ES/cA2ibwL4aI7ZYzXZNQvWSIv4zzd54AQXnBYdFoSnj0nBvX0bRjBGM4Z1xOQJ5syGMCFDA7hv1sPlyskfNawtnJZz0qYyWjmemXxhh6TYVcYk/4Hj5EyiTMD2SW+2saZpXoPkJyxx2+7UXgaSizGTzZ4v5TSNnuyq9zYkIz8TFoGe8YmxkZsamZWBo/OS8Y1ifDSmCVhJYnGfLkI40ftacsoj6eyvmvDEY3XI0N5m0zFbHh8RnXeV7LY5YdwynBsMQbGxBdOT4/7lqifeeZZ++zTT9vjh+csHRGdJqDTfVp2xwFKhdqUl1A/LgP6mRMn7JUnn7SXpwv2ieOHbG7uREArjPvwQDliCZNwO6o6jheLHtlQ1Jg/rPr+8nPP2v/406/Y0z0jfo8K9CxRIxnJwomRUb+G/BuRLGNZw+++8or95sdftGEXY70xoHHBc3xvVMt28+5Ne/8uERX7CiJy8GN6/jeffcJm8jlXhp0ZCzckWGRZwQ8vXZIiVu09sQ9EG/z6Y4/Zx2ZmpMSpTD0Dz8YxwtKCc4tLNr+56YplPzA7+bmjR+3TGPDiwxhDZMkn4/q2cPq+nru4gh6wDxgMo4NFe/nJJ+yUaIHoj9LGml1X3W5euWBrd6/Z8vwdu3Tzpl1aXLWqlFOAWc9irGvDAw27u7Zri9fZFvK6Xbl61a5ceN8u6fm7N/XstfftR9//hv3ht35oH0qG5iIyqFolW7t5wVavvWe3VOaN939s5y9fsysXz9u5c+ds4dqHduvaFbtw5ZZduXzJLn/4jl1893Vbv/auXZjfsDu3btrNcz+zK5fOC/dLdu/2Vbt44UO7fOW6bawsWKkiniTKQ7/JsBuUaNGdYOLjTieMPSnVGRld5APpasz5zgPCVSoug1HjPpEtiA5kCMvwDRLiqg9loA4OSA6IJ2zK/iciIZ+O22AhZ4XhccvkCh6ZwxhgO8DM4JhH1kE3OA58fBDlxJMH+E0IJKdLDNSl42za4GDKtptjdvFO3nYqbYmvuqXj0F0A6IqeI0SArHSHV3XD4rv3PNqhkhq1NhMzojvkB/d4xIMOlhZEpTATjcESDdruh+oW7TRkbFTcyGcrRnDVD2qFPx+XHG1L9+ngNBDd0D54n3+KBxExIM6pOsStKT0JfFG+lyF851pblq6v2KYNWSk6qPfALdQH3Zq+49A44DQQ/uPtqkeddMWzAXeqdsR79V52gQAYa+XGmtVT6+JrGHQYrlFLbzd8b/8mCRF1zu9VdZLCD9ve+ZaKPWDHhIiOBssR1J4QGFNqoLV6hhsyjDXxLENgTyj0N5Im5kWDpUzKamzJIPB15kwIQR/oChhnTXJqlKyG0wD5iNUmGJDBjl7AOd8+L3y/6jpA7gy9s0MUYEL0qbIAllNlZYTiBGloPLeZJPG+wDCXPq+HiSSKi1+JsANdCJlBX/kBWQR9A/juBOIZRC20xRNDh8rDICa9mAiLlmRUS/eGuA2ByJWY9ACPshFP35Prwvme8X4AMLbTi4uePLE2PGQt6qv7Hwl6vycNVrudxg+AL0HQPTh3WF4SJOrs4VWfOHWINvD8Aj1bK7gU0M99v9Uedq0Cf76ddXiNv973fniY48CPnS3rbm1ae2hIOA50sWCyL+iHfscBfR6RruXLXXr91g+e8B7HgeoOffl4VDvZ8YFdCZrJgqXbM5ZsHLVCbNyKqUHxKvJlINMC+4IEs+yosl19xZ10AAD/9ElEQVSu2d2lVbcb84UR26hO26vnpsVPB+zls1t25nDdcpleHbfvBs7ToUOqxMNpxOV7WF/qpa9uu6IHudNivy2h8+BRdAEwOYl+1Cyz/FP6tr4/DO/gsYXc7JUZHiEwdlr1iu0uXLXq2rzrQJnhaZWdtGSO6DGcpdI5/+lvnP1K/uzTuqG3pvkjoFXZVce1XCHuDyvrBwglLSHCOGx1dqV4bVk+nrGSlLRasy6hFEQ1fBQERNS1mhTjqxK4NXU+eQ2IKODAYdAfJhMSFYAIYQ0rzM/DgYVsOntkdNxDUnPZjI2OSukUob3x5hselp6R0vjem2/K2CVygoiLiDsBDhHaKAWPGSveFCC5r8ND4LcOZiR4DkcDeRHYZtK9lhx0OsRNWXz2iKC/7nsdqT+Rq+OJIylBxjIFPJHDyRE3nNNk3U+OWyE+JqGa0XW2OHw0IwveE5pBB+rfg4fhc69OvWshQHz37s27EkAopV/nnz7JPUDuwis71zW4iTzYZzp/H2C2b7HWstTApBWiI5ZktqSHv48Cb4X+ozl7h1/pA510x4GEzM72tv2Hv/ore/3ddz1JWVmMkCRWn3z2WY9ccaPbB6iYD95pHShjGO7/7hvfsGt373oisG0pwOV63Z5/4glfpnLh6gX7xre+aa/+6DV798P37OKli3b28Sft9FNP25++9potbmx4aBBrbNe2tmxc7/yUDAmvV/8hYMbk1Xffs//v179ub0oRXVedl/U8icWmRXuPSUlm9u6hoHoj3D+4dcu+9pOf2LtSaFOi72H1X1fKIDNOB43FRwEh0O3ajsWzMrowJHv9q5FrdZaqDOiaFD6iAVhCEMEYFATU/XBaaJXFL7bWLDE6eZ+R/0gQn2ALRbz1vMMJ8ACwRIF8AGwLhOOwo1vCUdAPBx0H3POw+1DKKC90HHDnwfawX3BzWwxcZcUKMngPtAPHgwtY5yv717jPE/FVKhbJ5vU7oHE+PU8DRnJP2QaoB3WoitmhRMd2JbyK03uOAxi8O1fKUpxzvWz7PXiU4wBoV7ZF2wdoQcIbBwTGb+A4EOg5vNKt8palhqYcf8HpSK98Kds4DmgXz4tmMOCZ8RExBm3n3pr6ENqT0GzurgkvGV8PzRKc1vY9i+cnfZkCu3+khyctPXHI195RF48moTQiHoQL37WGUGIcM+oj57ec07WOBHNUz3EOGdaRwl3bXbDk3BlXjHxXIY0z1lMSLQKuW1LMMbDYmhQnAg4dIvOwK3y2UoIWOeNOK7XTZzwlJ+NsT9obt0R3YJz5TACgc8iFlLgHoe8Tw6O+rAG5w5ps7nXloXdv8ImhLLmm8ywhHMnlfPZ+MNYx9nJnWQg43AN/d/CJYca2i0cmp+y5Eyfsc089ZV9+7jn7wjPP2plJyUUZS/Rp+D4H/YhJ+Zkq5u35k2fss+Jlv/r88368cvasTYqvdStbqg/P6WaeE61xJPTcqIw5EkapJZYWbudGRuwLTz5p/+TTr9jzM5OSWYhAGQa9ZzAKJtWmdfHdJfG0mpRaIK5+mxaP+k29/3f1/Dj0Lxy744Cxwox3LKL2pe2O+OC2eDbyC/wm9ezjqud/IV763Pi4jLaW7Yi/lra2LSd6yTrPiNiPb92VURngGWOLBIHPHj1mLx45bOVNKbEyTPK5jO3u7tj6wh3xipLe27Cq+vnudsUqTeFP78snE3ZipGAT2bht7ZSsurth65tbtry+aS0ZHI121xp6pi0a31pbsXu7ZsOZiB2bHLKhSMXKlapVd9Y9wnDz3g27uaj7tjY0tmWslDdtbXnZ7qxs2vramm2vLtkuW5PW1+3mZtu2VhestbVgO+W6LatO2/q9vrIkWSRjWPoQuapIJEgkRT4lnaI4qvGjMSC8N8T7dqsNz4uQky4UkY5Hnqi62q3O8SU8RH8hH2gnfJ1loSy3I8w2H9VnZki8bhwMujMiIdmYVv+n0RU1RljDy5r+SFp0I0yz9BSHgvM8xofAIw70+yDAc8E3Wx5iK40UaiqhYWulvF25N2hbZZZo6brGCPcGhK//4ZeVNYvoaMiAridEj2xdqGvuOOgZJCwBiLdKTocNXW/fp0cFTgMM8RbXiG7qu46xTwLFBMsbxP+I3PD8A2qH81XRk7dIdY9KByaSA6cMS0PcaeDjTYfKidU3LN9YtVokZ9uRYRlEkkfCP1EOJFmkDZ0+hwXtTZIbQOOIcgPcYbSrP9QHLIEInQwJ3Ucug4Gk6pNSPwy0fb0/T+A08BwGPcAxx9EfQQAE68I7we4IPUBHwUCnT9uhka/mYJA2oBM9zu90TZqS6LqSIwIiuA/DFD29JeMLfc6NW4x4HAgaS65v8bzoki0MfXkF2wqFdeJ5XYvrGtsW9jsN4BFJ0T4GbZ2lCRAO54WP0DBjaVuMGX/KhPfzvgMQOg6YTY9I12C5QRddBn7/MFAbcBpI87G27sPJ4DuXhAC9iS5jMng9EhVnhnAfzsyHuvd9NpLOeSTQ0pLaKzoQL232rft/GOAUICqB3Avc9zDHgUnP4Gy7Z+jf5zgA9EwCBxJ2TJ8hyud9jgMO109EH+htB/DIfeG9tA+eA532A3qtlTQ+xO/YdtEkCxifwEMdB/ovQo4tfTIh8EB/6B1ss8kSBXfwCJ84DbifqJF1tX1tN2fD7VM2nJqybDzr9hP2Xxht4O1UP6KTzIvvLq9u2ND4Wbu1cdIu3SvY3FjVPv10yWbGNLbCOSCV39mep0Ef4TgAH6pviJPgjOOxKT7PJE+IrxDAWYiDg9eC33pe74qJRzeRy66Tyz4RXjkCmzo4wnL49DY+QEfig2v3nD9nJ45YbGjcl97F0al4l+oe/ef/+//0K8mRKWcwvv5dhTU1GMPCeal/V+fVdmUQULm0OpUBRRn601NeYPjHWc6xfCEnpaFjVVutzVu1VXbHwU67Yk2phvGuGC0EI8AQbboS2LXtnW3f755By3mMthx7CWvwe9gbzEvMfrddsqaUlLLKS4lJAhAtCisKBSFCqpjXDUcDz7I1Es4HvuMwGCVEUwP3h2/9rU0MjdpWacPu3LxlJKci9ImEi9wbzmbuIRkEHgSdw3Aqd8SwhM+dthRIMXWYgt+vcu53HDxYhuOxVzY9sNPecc9/uVNVWTEJbZWnjqP8VCxYIhDi/qOAPqQs8iLUOnWvZ/yA1zyEsO8fCXpVVcKsFZGCkE9aWkoVS1mCWgR/hASRnyEZy6qf1gMhoTaHbeuHpuqkIe4001S9giR4+8B5zm3Wd0VDTcvFSfoYDMiD5dUlYCvCv4aHcFbeo4tHguoVOg7IHvruuXN24/ZtX26SlgL55NOn7YVnn7aYlMEEW6ZAC6IXDlcUVK/zN27Yq2+9ZRus6e21E4fDF19+2fcQ/+mbP7NkJmvPfOwFPRe31fV1e/nTn7FMvmh//M1v+PKWEAhBfuGxx+z5M2c8qzW0h7IWAuPlx6rjD95/z50MAL1F1MypuTl7UUo9CbgeAJin7iFb+f/7L/7Cfl/HT95+2+oqb+oUTi4pir3Zzo9yQIXgyxRkCMZzw86wQii1y3axdF4G16YVVE5XAiwiAerJcnQdh9jDwKMNyttSysuWHJ3UmAw58aOBcF3PXYBCi/B4CPB+37efmWL118MoG6HsRrgYIzkDAnjEGID53uc4AFCb9vuItjTWFr2v4+IpoQMgBE+CqHKCcMn9a9C55yWgTVmiOIKxBPh2klKowsgN6NbrLPqoi89WxO5S1Y7lshPuOAjHBeW1ZPDH8/c7DnAaEBHgy9O8Hfv1b1d2VK74HwpSeF5j9KDjgPaz1KC+MW+psaP3G656jHwN1BODAJzQFtaGq+V6FsEWtK6tcY1Hm3c21CYXbk6D+pRRgQMjXgj4NNtC1jYWrSWjzJU6/nEIlzzndaqXvY5hzouAPqWEyHjx5QrgHQVe7W+V1yxWnHBHDd50T6CmSoF/aAHnTkeGgUeH+FRcSvVRXfWeIIoC51kQ5YNCKgvRWptLllCZXjFAn74rgyrrssDPiY40fqCBIFdGgGm6raVxAJ7DPvQL0B33xwkjDPAWXB3wrS2pj0eVODJ6Rw/a1V3hI+kybSibtQkZ4ix3IPKAkHLPjK/rXmrvWb4zvqXT21B+0J0UM5KdREqwVABUQCcR+o3nVD8/9CzrqosyNs9OTdpLjz1pX3rqKftVGe9fkvH/1OysybRynosTxHCUiAeh6GeEz1mVPyqemVdfj0l5fHpq2n77ySftNx9/3E6oDr7lmXQCnvH3SWdg5f1MYdCGVa+kxho5DWbVtk+Mj9tn1N5nB4sqK+vRcSsrMr7F38dGxzyZY1bGVHVtw0akiBfFNw8VivalZ56xp6ScJzUOmaGfn7/nPHh6ctoqG6tW392SYdW2QlRtTWTdMTImGXh8bNROjQ+744HM1SzdwIGOYZdOiZZEc6x9TUr+ZpJxmzpy2j5x+pBNCU+5uPpRhn1bdFLtxK20IaO/3nb+z1hISt/BSVViaa7eTRZ+1kfnBmq22tBY0jhPIc5TRZ9RJ0yd9bI4ABO6l+SGqqxQJjzLaEzkBn3M8D76vyqjDucCCi/LhCoNKZsaCITnk9MgSKSKY0v8XEYyBiXr/9maLCf53pScb8UKtr6+4bIoqfNJjakg7FXtUj9XyruyDaSDaPznhW+fkHGSEy9TuXqBjw90k13Jbuq609r2UPYBHJG6xvKIRLRlQ7m6b9OY0MX1ct5uLeWsVNfYirSFF8kxE++pbni0wZbKKyfy0lnURqdTtYO26jftjUsvxeghhwN9tT+y1IfqK8L+SU5IbgES9bXcsSK86Uhr/GDYc42lAhjw0IrzBxXDtpUs7WAGsis+2GF3BvUn+kld52otjB/hvL5mxcaSt3ErOuYODFXQnQDkmGgOiKY4R6FcUd2DBI0yDFS3puiqqn6JSUa01R6LBXWhFb6EQvXGydfoJm1jQPwxWrFB6fmtdMKNq7BcxmWypR5Q/duiN3ghwKy9OxOgR50PIU4kgJ7x870yfJZXn2FuA9b5F8oVq2oM1Ik20H2sO8eAa3t0iwwRtdu3zFNZ5E9ww1n3wetideEO2guXJ/RgQAQbUTc3oyRvL+pMWvZAVkNBvL8snl2OWDXDzHVWN+s5/uk9bqQLb1HRPVGjzPg/zGkA4MjFOREVn2kjA3Cm99r5ANAm5LT6syNZyOHv7YH3WUN9hp0j3aCDM05tdf4pCG0LWBzgdCScRMvSidZW1bddawyPWDOrvn1UHXqA44bcCszat9XWBwC9DIeL2h0mFAyWL/TKVV+TS8EjU3Xdcda7xueeLq/K8i4OKcyu5z2IHx9se8+HDgEgGPuSQdWKRbelz6q+XRwHutevqR6BM5CbVS2dAz/IUxwjOKH6nV4hhNEGLGtRZf0cdiPb9lpTsrA7ayk7avnoqAzkhMWRw/rDceBJW50XyebYWrfq7rbFM2Nq3xH7YOGQrYovn5wr24mjazY3hH3X117qvL3gfCUyOKd3P9zGclA7NlpbjhfsKSKA4HM+YSMeEeIrBPARHqETgAOAn2DfDcg+XK8uoWFJjxeNgau+5w5CeD6kPYBlVXV1YyxbsN26yhTfiEvv2HMsCTfRf/Z/+KdfQTDtbJetXsMz3bWlJQkCMQ+Rv21u7lqLdTKNkm2ub4n5qQARfWm7ErxFdalU1BkCCq2UxWghRjWoKeHjyxfw2si4j4rhr9QW7PuLr9vuQMUKtazK33QmsSWiWV9dNvZQJvlhpVL1LYnIYUByIcoGjSjcNH+jtWnvV85bSUzycu2aHU8e8TqoFmqXiElMFWEabH/jp4Myegd1ZEugnMrGAP5Z62d2bGjWrpevW1wCaESCdUuG2YcfvOdCDoItSfAR7cD7QXZYlv4L3iHAaXCuelFKUMbeKL9jE+wFLMbu9zBAUUb5VB39WQc6r/dVEJarYW+v77wlY6xil2pXbThatGy0t0Skd88vCtT3jdI7Ei41u9O4hyiy0dhw7+r98DAC6wcG4IfVS/aza2/Yje1blhnO2lRyP7ReNXMHR06KREtC+s31d21ITJLZjvsGWQ/WOlVbaJWkUIjeJCgHRaj9xjLlEfbekDIRkQKUiGdtt4lSS1K9YGCGuJhvLDg9INwvVC/b0eThj8YT/cjgg+lz6BT5NIgWOXX6iJ38zBGbPTRlCwMrNpme0gBS3WBUYjQ4DuhHMn6TFHN1Q4qK3kWitU8895w7DqpSVt//8Jw99exz9omXPmXJTM4jDo4dP2GFoWG7cPWq3VlYcJwTDsyyiF/77GfF1MwWdJ5lOUR1hC3gvit379qbFy7Yas9xwLUhKdwvScEm9Jn1xsEFXeGA3nAmqE2XVOYfff3r9vYHH9i6xh5LfpLPZSxbjNiCrVoqWbR8pLdG/iMAQ5ZZZZ+x7jEdUbGdq1+07c6KzcQzllDb3TBKy0BBYDt2Hw6dWs3qqwsWLw7LECOZ36PvDaEtho6DwY34R9xPCLQbn8w+P+Qe+AnOCuiAcHVxx96VRwD312TAoRCLnqHNfnBa07/myoK+Rz3h5H11C2lR7XVnCn0TAmX77JsEc+gg8F+6JFxznfNehuobOg6IbEjauIygjJRMCb9MsLMC4I4IGfexbC/bfvh+ipDiJC3TDft+54aH1usTQ37PKaQx/4DjQM+QOKe+vWRJGcokYQyB57rMCGCUEnWA0sQMlM8S6LqUqqAugXOY5D7UwzOh11kzzTiT8sU1Gaix3JAvdcDJwFq+KIkXeY/KRaBh6gbOb+GQMvScr7dWH/FC3gTrcSOahJDqE2ZRumxBWt609OicZIIUJN3fbgsvqptHyoi+iHTAcRDLsM+xjHocTLRPilmztGVxN9ipC31S8RnleG5Uv2keckLyCIVS9SLfgCNX53HecM0dGTTGT6sMckn4Eg86STfzT4pSG6XTo0DC8ypbdW5u3PN7EvnRvfPhgdLlu1W4w0F9zHnhaO+6+oeyI5KT3h/hdfCovkLz8P4On+ld43vgkOC5vnJ10O6o6K4g+XVs7pgdGx21I8PD7gjAsMch4eX2OQ78UJ8NS1E9PjRoT48N2ytHj9nnxSdfEk88JD4ljrt3X/gMM9FE48SlJE5q7D49Mmyfmpq2z8/N2WempmxK9UnrnQU9n1BdWf7CjP30zJTPqDS2d62g9n/hicftTC5vp/IF+5J4dxrFVLTFNoqbm+pjPTs1MW7bSwtWg+8Ir5lo1zLZQZsbLtrs6JjNjgzZECHf0KLkD/hk9rqtdroWJCvKM/ZL3pFHID8+Z4dHc75FIrOSHlavd5YH0lbaWrOa9C7ozETHGI84I6qdqBRC9bWMYxGEZa1qWwNFiyfTluXdiayMrKTFcQLTN+g/zEDraPg2g13LyaiGj7A9Yl18iAiCuHh0Ej6teg4QoaAaaxBLZsuQFJ5YMa9u1djCgKzL7pGxyj0ySHPtNY1Pkg0WPWEyS35GinnLiJf7PvrQhnBBBFFtd8O6sbTEkfQB8S2nf10jKsZn70XP6Cjvlc4JH23pLO/aiPSeTHtARoKkImNF7WfnhVyqIT2t7jkQsFTXSgVb3FDrhKeUZFm0Ln1VRuN7rXnpi2VblkKN4yAXyQd1UvkexdMsWT2Slh4IhalwQNdjXbVQdaH//N2q653KHdtubtt2Y8PqjXUbly7iyxfYjlH3wWNQwonEiGgMsGWjO0HVF10mHqi8MMnE24Lqc6d8UwbejpToKzaUHLLdxJTV3BWmckQrOHHa0nGaev/e7L/qRlRIQvVu6f0sM9lsbtnN8jXJAOGhuWLp5JjqINkgnHpGeH2ypWS3I5qXwTUonhZLi39jyIfySeV6eLq+NjWWhHIH+BrLFPiJgyBEEYBTgHr1L2mINMSzdQ+OAyAhOstKVpXZWYPneY+eI18BYfLghIkhztG5RDogV7ELiBKCV4Qzxx3Rf7uZFuknrVnO2G7tkG3XnrCtFX1uHbL1rTNWWRux1nJXtsZjtlE/YvXmqFVbaat0RG/tjNiH6lDVuxiVCen2SE1V1Wvb1zY6ga0FSb6HHGlpjDmvewigQzIDjsHIMgZkZwD0JLSmQ7QQxXFOO4ha09gm6z7v9PbSD70+hj49ImJ72xLkThHeiDRg2UDYL48CZKAb894vol39vg+oC0sQdD6MNvDT+uObH70y3HGg+u45Crimz/A3Dl+WC7ieIP3ykXoY7+x98heC/xYPGthcC3ig+C8JNcM6uzzvfeeTJKbudNY7cWC506NXrxCoO/klWmob23PztFoiO2rA5qvSHRpDNh57zHKyzTxxq8rwCVj1BZPF6G0hXL1y1ZZXZY9GHrdLK6etFpfMm37djsxs2y07b6fSx3t39oBuLqkt4CUv3W+PDg5C15rdhn1r+3u+i9612nUbjA5aljHqSxYeTWuOswMHdvDPSm+ZNHn7WeUdK3YSlouiRz+In4PA896XvYOJ6vdbV21XHP72xiXLxAuWSxRdzwrKEp5+7z/7la+oJ2QkSyFTYzOZpNUrDQlVmGDEyrsVR0JLg2d1vSSliXVZ7Cu8IkSzzrNjFy/MO8EgbF7/8WUZRAVfAnDrmgwBMVUqcvfuooRvxHZ3tm3j1pIdKo5YSQrNdnnHRgoTorm075iQ8ciCrIRPzs+5x10NCwFvFb/o6FwkK2N60EZkAOdIDOP3CQmqi3tKUbYFrpj1CBrE9AO/2P/1UGHKpuMjNibmPTcya8V80QcH2X/ZzeHy1cv209d/bBMTUy5sWeNP/bwMyuyVC85ykYzlY3krynAu9tbj+3URKUfoOODcgersQdiJmUhK7RtyI38wNrhnKP9dARymRaCDUSk38UF9FmWM980Q9kE/vh8G1CulZ7fntywrhnx25rQI635jU7XvtUHMUUI1i4BAYRGtOb76gLWhWQntnI6MjqSYEM+HwDeeSUs4JaMd226v2zsbH9hYYlL1COjRGZn+iPAosoxDuOLIR3P3lfUAMGhgTGKSrIdlqcmzMsA/J6P/i5/6tD176imbzE/aYGrICkn2TVUfil6CQ/VUX46IobN7B/u6sjTh488+a//4d37HHj9zxpn85WvXLVco2vjMjN2Zv2MLywv2zLPP2+zsnE2Mj9mqFFnad2h62n7nS1+y39JBAqyEDpxnMMoAlypM9MW6YbZkm18JtnNDAT4j5fq3P/95O334sDM/py8OvkN30KrquFap2OvvvWc3ScSoa08//bT9g89/yY4PTtlQYlSK77jG7EfTGPSBMU7UQeg4CGmmIUUrrqOgV0eZIRXj9KQ/3gsP7weeZclBfXne0rPHAkOFtn4E+DPshIBxp+Nh4PWUAeBRD8wqUE/nHn3APaw1RIiL/4RVfOC+EIT7wHGge9X/wH67gk/+by7f8zITY5N7vKcfujhV3ImImhYAfNadAbqfNvWPk9Bx4CH5nFa9Q8dBTfdvNtoaH+IP4q8YkHuz/4R9qp8CIzpQ0gDegZOCxH39yS0duIZRqPrvlSO++8BSBQGGaUs8nPqlxDdD4D3MkOO4YLbSQWVw4BhwnuxGAO+VgrOzIiVAypTaxUwaShWzpURZdFkOIfmDk6Mwc8qNxYgMgnRRtMoyARkvGF0kaAuQo9foGbaO87BUrgVI03tkUKQHQYDnKujUd629ec8ykyc0bqRAqk8x0Ol/cO3tkNHvdKzyGrubsgFULk4wHC/ci5KAkg4fIcJFSjkGsS9h8MpAh/VgHBPF0SMt6IZ7fYmH2uuA4im56I4RvTtojR4RHdNfXiY4o02Up7/GhmhN5+LFsaCtfUfgOAgUEW/zgevglLKhVVf++q45zekT49Ofo319n1wn8s0VLc73ruE4wOnQLm9aPDsc3B8ewhVbo2I0kBDTccaBkgoeVUZWfTCejNuM+NVkQUqL8MMMUugs8Ht794NnxlITY77etBHR7hEpn4ekPyCR1paWjJ0bisVB1XXASruBnsNOQJ1Wx5YWFzzZ45mZOUtJprPF2mPHj8tw37T527dsa0MyTjrJEfHXMssobl/3fbOh46SazTZ7BRlELINMqxtxYTFzz3r+tvDJzgV1ljJIOyL0nPFGeDk7a5S74LVlFRwFDSmSOMxFY8x8lzSOGyxpos80PjMxlSsc1CxBZLMlOgHdDSa6VstMuXM5EdE9wmlNvMCTc4meMWobrAHXOCSigYmP7EBL74hZqS5j0mfgdK/4Aw6xJgq5xhPP4STPyrBkCQ15QzxpqdRw5stpI44Nns3IQE8MTlg0h7EqMSNZU8gmLZUrev2rkjmuW0oO5FRetjDkjo44csmJW3Qa6mqMM70lI0MeOY7uM6RPEr0R4q+B6PcBsLJopCPdomaDmR0bzkgeiXbW1T1ra1VrDEiHLOR8aWNhQDSgcph4iXaJIhL9yCiPNHd1X9paai+956D6MG0T9+UJGKwYVwF/RDZmpc8Miybz0oEGpOO1VVfqBa+gTuDAd0xQ+URIEGmgAejPB8C4FH9RWYN6brazId0nZpX0SasOZLyfqYMvn9B7W57XYJ8/s0Qh0hROceb0xjVu+YLeMaSaR1NjliDZpSqj3vf+IjcCyxzQcYot6aj1uK1nNA5TXde/vM06SJTYEIERbRACzoQgUaLot++8P8P406m99f46xwQMSxTCewsy1uDnNY1pdl7gPTj6SMZIJAH1jOEz0JjCAYEjAhpAC+S9bckJknm22inbLU3Y2r2nbH31rN1afdk2y09apTInPqwxlolayqo22phXd0RsI3HYdnambHPnmN1bO2k37j5lt+/hZJDtsVG0reqEbVXGrLab8WVN3ajkQwddRt/1CW+J1YJlNEGegl4bDwJt9iUW4tHSC9xYVBtwHmqQ6jxHy+Llkgz1hPpMdNOTxTgOArq533EAjgbWpRcuLViHyc3JKd/BAevnYH6AgwD+PSliUvKNsQs99YPKJlJLJGgkdwzfCWAcQmnkRiAqAhmJbHmo44AfRE8wNmWzoTd4Gx4ByFT+D8H1M2Q5u/ZIB2sND3t9uCNso9/T+845qh6HZ+kLuTketlyD9sfU/maKcctsftfWxKra7UmbaB6y8e6EJeOBY01DSH0QTGrRF3xHprL9bbujPoxkbL08YR8unrDDky37zNmqnZ1K2qR0iJH4sBVknN8PqldFMkb0EJFujJ7yKACdBelso/FRG5RNlpetGBHtNcsbQfSgy9bezT8HqHNW9vCgeFxRZRYjOYuxNIk+7OMdjwLXu3r9SmmpgZTbiLlOWvwub0kikYUbaKZcrtjA3YW/7KZzKTVXD+lBLhJWFs4Mk6G2WdoQ8bUskh0MlCsVziwRnxjKFQkbsk/z/PZqxXKDUrDaDdva3vHkgKwr3pLQLQyRZEmIQeCok1bLZMqdktHyrN7LjLSEjT4BGoKHqd/bFHifJIBV+fA6n4ATV9+AQmHq1qTQSmAGmbpVrup6EIm0knoPSGkYkIBD8aOzaBeETvHgBOFXrVYsL6XkjTfesHplx1548UXxEjJWJ3wZxUf2scoIZ32ZIfTfvMhBghgGHDTlPjjYzr8vgDfwA+6CVj8ceE+4fOTnwfb2ttDV9G2fwMHDgMHe6Dbsaul9sfSbMkyjlsFg6F3/u4LjQ5+7UqJTsTEpP1kbik/bXPqQO2gYQH8nEG7ds6p2OAPsx3Pve0APYXc9RHjovlqtZiXRCOMFXDDDhRLTEJN788037bt/+x2bv3dPuBq2f/Crv2IvfeKTlhUt4P3f2Ni0usYQQp21znmd77RE56rTpXPnbOnObXvs9GmbIWGixhxrUa/cveM7ONxakOKbidkrL7xkz5w569EOXtHwgBFAbyoX73FddfrxW2/Z91591TH1K1/+sj3/3LMSfBvO5Fh68PMgMBY33ThIDAVr22vMzFjTNmu3baV2yYYSUk6qGI1SOIkg0HOP6hsMterqPJqoZQ6flNDvV7IeDuQBaLJulvXnHlL/IBAq39ha8/XpJE8EHxpJvasBwFPaWxvehmihKKUluK6R4p8HASOrtblmscER87XzAoTOfSCtuvT+z3zpQ/bsMyr7fpqhjLYMk6gMknCvY4CEdM2SDN6sFGXCGOk/QPTVZKZOtBUfHJUyIL5EH1BvKd+7OrbrKZuOHLHknVtWOPEJGWxBhIGPFxnwje0lS40e9nYGQJnremddfYhzY7+OPNNYv+uz3iE9MFteX5/3JQN7uzYIcAyU73xg5bsf2sSn/9Pe2QC41tjGwRzzKAhCOBsynBoqZyAlWaJzUAVLRWrbq853IuLV7CvfEe+OFqa8t1obt9yL35ZaSJZfnI84ELIjs46jlsYOjgXqi7OBSDMrr0sRjLtzgbB6xrk7u7YXpMOLFtJBzpJ2adlqt89ZYuyI5ebOiJ9L1ZbhDsRzg953yBAiK0gG12piEEQ1tqX8aXx2JMMqC3dkDI1JwZaiITnSXL4tY37BsjOPB3gVPlkuQp+RRJIxiSHVEO5rm0vq70FLZQJ+wYw0bY0KDx6V0RszGDrkC+GXL0XpnQdKCxd9yU5m8rjqeL+i4vRKAkoZFY4f5J/qswfqE9bfo8Dtjf3edZwdRBUE+S5C54+u7V1X2e5MyjregpPBddaFNtS27PSZ4JzwHzwn2oX+3WHCckD1V3iNT2SPPn2rz9KWxq3wEF4Lr4cH5zUmwEtdimdTigbbA6OjbO3s2t27dy0rPjw9PS38wmvrdu3GTYunE3b4yFGryyi4cuWqzR6as0Eprdxfkowfnz1kV+/cteGZKVvY3LK6xtfpp56weysrducauBYNDMgQ1vDfToyqjwesjNHfkjFHP4lOst1t2xYZVmTo1123kfE2oPbK3CuSTFCfpfSUHZ0YtgHRDtE4TKzERV9V8Y/b80visasypLLWkBEIf25IJmy0ZXDr3fkBGX0aVxOJmt3ujMuAq8swlq6WGrJyM2Kx+rqvS+0kh0RXbI2HgUyYf9TyTckb1aSRHNYQkIlcL8ugQweM2u7OpmXUlbHssDtMknoX16P5EUvLgDHGgeqKo0PU7NEHI+Xrlpw8ZfXcjG0JX9XyjpTsEcuQR0E80renFi/09smYYvmDZch/gGNNfah+bDeqGraqVTIj/saSCmilB8LpQF3jJy7adufgPhDmjAwFnJeXt1TFXbtZPmbvL5+x6aEtOzEqOkiIjrsyJsTHmk3xRMZxfdtaXRml5A7QuNsD6Sxsv6bq+u4LwbIpv6DxKR7crvg5jHF1gl9hnCO/I5KB8aYMRJIj4nTluvNxjqBN6KrIdyIdirWb+t21zeQRT5bYZGzoSDa3JYFiMuKRW/vyhWcHcNh3GjK8C6pHYNARJRJDBhOBgDzyd5KwUXSib0RUANDfaFc4koHy0841OzpVt+Gs6q32p4THunSXDu/r6f8As/4sI2Ac9DsOEuhMalJDBlzwPt0r/oex2lAR7swVHFpYsbXhopUx5AREFrCdYb1n2KF/J9tqA3SQZFexqEaN8NkS3xTtb9TnbG35MVvaOWul5pDNJG/Y2NT7li1uyQAUvuNq8QDROR1LSdalxQ9KQ0NGjoeIJR2PnS76fEJ1Fk7LKrMyYtulolWq49YeyNhuIyObBRuma8VkxWKxhk0MXdI427BEtmGp4R11pXBP/TUmBtiFSveiUcQ1JrrScTtp0Se6bQ8X9CvOEBzM5DRoQ9vgSrXyPtO3eDz47tEVTPJwXnScXl21hOyn2uiItYdHhNiAv3pEHmV+BLDEIFoXfYjntVUe9HQfqN9wDLSEZ08qKAhHG9vpQtFR6bPkfXBbRTXt3/qcT4/OUz8O4GjU9y6TQ+p3bKVfFFwOiF+0NzdtQDw6jFDB3iFRpn/XO2gzgMzETiKpJPcSrXIQ3GkgGmyJjn0ZhvBar0dsayNhw93HbWwgK/1c5ackhzXAYyqDyVh6I+a5NpJWqbXtm9/+nupwXLrzaUsOFuzx4wl7/EjDhlK6lzwhfePgPlDfNDbvWXPtpiWGD1l8NIyEfxSonJ7TEUDmdksL0o+GXAdgp48QHvHGhwKTHe2adMm0dJgDPPNRQN85DfYB0Zu1rXvCwZjwb3bp4lX7g3//+zawVf6ueE9AvA8DwjSbPnuTVSWCJQMHQd0pwsPIFvlB02IafHfPqQYXRAmxO4/lt67xu05IqEnxrbVsTYLoSO5xG49NSrildSTUB8G9FBvmWgiN6PA7B8Dv+0Dle+b3ihRuPRvNkcTt/lk8vrvTQM+646BaDYzI3rXw4B56zX/rb3eX/AsawHr3j3/8UxsZGbann3raz7OFVRiJsOd943lw3HMcuCHHAOO8Q9AOmnCwGUDY1vD73wcCnIETHX5mHw/9ENy3/z79CD4PAGeXlu/ZnTt3bG72sE1PTQcX9toUgErzZQN3d67ZduSKFVMtS/0dmMuDQJ9EnH4aEnYb1balByZsJn1aVU3YYEKKkgbiLwxq516yrf62ht+964J+5+8+2Ltn/3xLAkSqidU7rNWWkiGFvSaDeGN92xZuLdqxY6c8qoFEml4eeKYcPh9ybEpZ3V5bsWySmRhyxhREQiRt63gCRra26uyuWHFiToqdlOx+uoL++N2jO7LDS1L5Xu5saQqQ7yMpZbuxKYNKY/wXcRygSDZlEMYHCcVKyk5u2tXdD6zUvmeHZbB2UGrLJTek4tRJzOgB3PVBQ8pq5e5VK5x8qi+E/aOhKZzQHs8M/oj7MYqbm6rn8ISMRZJR6VyP+kP478NxAPTTB/ym/P6bf3fHQU3K846MpbFJ/73XLtFH6DjgvdKB/BzGVVuGaxuFJXLICu1xa904Z/mTOA72+5H72DYxPXVCdQmdMo92HAD1tTv3Ow401hqbi6KRjMUzGL/h/V2r3Ltou9fesLGXf088tk9IaYw2d1YD/ivjGPQ03TDelHFe8/Bm8lM4v1E9KktXLTI06/c3VLedxoDVWh3LWdlSnZKlRg67glXfWPRkiew9Tjh2enRW1WFWVHhI5a1UkvElo3OgtGrTJ56WopASEgLeR9h+R0ZtdHBK/SOa0Bit3nzXOpITw0/+koxylqW1PcEQaw1x4qAA1/UMswA4oCpLdyxJMkL91be37Pr7b0kJ0dgR3ymoz4eau9ZavWuZmbPCR0Aj5OMgaSK/t2S4vHv9ur1/47otLi9IP8vZ2cNH7fnjx313Bk8+V1p33LMvM+C0K1nMjgVlycySFEPwltHYzojXmIR7vDguBXdON+/TuPNznDU7a7bVkUEtYxkFjLWc44WCDWYyMoQrbrglwgSaveeRFw31VaUpHJGPSPhjC8eixh2fOJNIjOmOA9qp6/6sjrr6fXv1nnWGDnkd4PlZKXNsdxwaeESD+HpOnuFZ1YtrdSm1JfGP3e11LzujsZnT+xK6zyMUdF/IHz2BJmNACizRMYxjcsiw9WFKbRsVry0WZWCpPTu7O3bh0iWbnpnVMeO885r6YWR83MPm1zfWLZPNi3+bLUhxP/H4WZtfW7Vd0dnhs2dtVfL95rUL1m1W1Nfw9ratx0c1FrrqE9FxoyTep75L5CzbWrOS+qkmXaaqT5mZVpZxRG6CwYhwLSOnNXzMHp/KiXajPiPruxioH2oy/q6tqT07d1Qus4zSQfTOmgybnU5SdF+33EAQfTLS3bCbzWGPEC1GmzKAOlaJgDP6AWdFUnjIWT7aEL0TwRm3THvXt7wsRYqSQwnVrilDMm5V0UZDRlchLZojuk78JxuTuRXXWM+OiObVzzJ2SVpdEg13xYhGcgkbrV2xUnzcKukZj8S8K53gsdPHbGZ0SDJBxphoA15WF3+LSRfAMZGEVpFHOo+ToOMhDFsaR8zI3u/8epjjwMcy/S+eCH1hoHXR9cor4gMFa6RlbO6m7NrSiG1WUjZVWLKJwqLokC1d1cO1TdGveLkM6kaH0Oie3idKIZlktFuT8RsmoIOzdy3OEg2PQoi5syF0KKCPxEQDns9ABj0Og3BpA+3z5SYwP5UBv1FjLdrctnTplnDcta3kEWvIeIVGaSs4hrZr6pmWm3H7ECPnQqvqSxc8EoJy9Uy0JX6qW+vRwKnrBm276g6BeozJhEDHz4iPJq0huszZlurbLe6IN9+2bKRsefUBWwz6tnZ4TXQ/+nBc/JTwe4y1pp5xUGXJAcI9dfHRENKioaaebzLOVQd2YZhcXLbl4UGrpaTDqK/TTdFlQvyjJxfjamtC725qDCKnO+CinLLd8oitVD5mW5Up1W9d4/iuDRWXbSS6YZ2cjN+E8C38qQoOGIypcsUa2azP0gMevae20we8jZlovc3aCZJ06lM8EYdZqw1/i1q9krdOOWFrlailKtu22Tps1U7WSi3uVT8Ls/n4uqXimxZPN9WWkuVSmxYR64xonBCpEmVsRtUnGuOZbkl9JrkuHHkSP9WV6pL/hHoHxraM8LCe4m1x8Zx4RX3MzgKDQ6p0z7gXnXMcBJxe6NkAESBxJlVS0KD4is4FY4V7+CF8yfCWUAsSRvaQ50sAqI/+84gF9Tv6led9Ep1DO8Gx7xyIEPGosiPSIUN9YE9neQRQ/VYTfItGtktWXSlZPT3hyS1xxnIQnWUD5JcRHjUKLBLkvmvj8GArfuGK3A3oaP34QHXzpJDSr5oqD0cy/TgSOW3ZjnTupvTRdt06OO9FZyxT8Ghw6amNVtSXs6xudOzWStQuz5tNDQ3bczMrNncoYSOjaUsnWDJNFMZHOQ7UE/Vta959V4NBfHn26d6Fj4L+stSmeknyTLwyP96nr8FHBkRTvZ8h6NGH1aSLvlEVj1N94xkmkfbvClF2sKse5jiArkprt215q2I/ff0t+8Grr3k0XPR//b/7J195VGcz08LMAMTkBoA67GEQKszeCIwsJ7CgoV0xVM4xMDhHnXmde9hQ1r3IpgvStITdwu4dGV9k8sUgYCDqCXVsWMewbIRicE53MBh65/cPOldCixAnKUYeMiuhFGYH9YHqh+5VKb4XrgadOxF67wnvCevv3/WXFNGmRJiE2hWLRRsfl2Gi+3/0ox95yCDHjZs33YnAjPzW9rYTKQZUHcGgwYgxwTsCCD9hDL2vfbDfpuC+/ed+cQieB9lB+wJ4sJzwPT4gP+IAT6VSyUM58zKAmGH3a0B4n4CynCGqo1tiAt1O2YXs36cNgNME5VGu2pJUuXEpTFutVZuvrthQclSKd6Cs/53eob51I5uDfuZTkjiiPvNZWj961w8cCDuOppTCxcaibXcXbL1901bat60V3baVrpSZbNxOH33KJsdnfS2p97/T1v2H16PvSIq5Z/I5q0qh/PDSBUsK14NShmOplKUJxxX9xSWkksURi0hBlJW0f4hO+XQBgJKmOlJf6JYlEBzOKNRXvne/xocr8j8HmLklbL2bG7Sd5pbVOmuq+4YlYjXLqmwSZRJ6xhrmGG19CJ2FgEezVdmRUSShPxHMIH8kqK6+J3i9YlGNwUclRQQwQNktIUaOFPGCh9YDhVNGLLj3JQ+994eC+AFACPeWKjzgEOg94wYXSxXA9cOWKqgM3ul8oC+6AodCV3hwh0IfHiiXMHWMd9/1gfK4rjZ1ZGBBd2tSWOPdjMW2tiw5LEPa18j12tIz8OL5+xNZ7iVcTKotfeeBYGeFfXqgLFdA9ExooAVAxICM0TI7aWgsyvjcqzufOugr8Exf+Z7RhP/KIGV2xtfWqz3cSsZ5P6fyV9c37U//5I/s69/5W0uLTieHC5aQ0hyRwtzaWrGUaC+RHZbCIyVDdWfJAu1cWt+yv/3hj+y7r/7ALl28aNPTM76fvW8JS51EPx4qD95lbPk2jk0Za1urtlrR8xs7xi4+MuN8NiLYHkltV9kuBxJ6Pw4A8aFGvWkfnL9g/7ff/7f2x6rn9958y+aXl21ueMgGUSLhUzJ0eC+0x9aBzL5+7e337F987Wv2zbfftndv3rL3b962d2/c8O0Ij05MyBiT8qrxFSx1UF+rzvBbEvV+IEP3P777gf3pT39q3z93zq6zPZfakG/tWkpt8t0zdG94+Cye5Nrl29ftD376M/vq91+1P3/jDfv+hx/6Li6j8BAZCcykRgl77nuW6zcWF+x7auPX3j9nrwqfV/Q+djwown8IKybSQ+8P6wltV0XbVxfu2auXLtp3b9yx19W2G2trLgtJQJjWuCAKBrwEeQ6k1PacAYuSlW/evWvfvnrFvnXtur1+b9FubG463tLqwxz9yL29Z5qqY73ekNKnvtPYuby+YW8Lp0sy8pltIzdOPiMlUvetqQ7bW5syhBPuuCUyrKV+Xd/Y8J0cSs225YaH3bFS2dmR4tmxkhTV4mBRiuOIlMp121hdUj1xGpD8uWu1AdaN48RWD0spdTqWYZmPsE+/aFL0LTVc9CIjV8YRnIAZd6IGOjJwB/NZyYikbdc7tlWTkadyuqLxrZoMfSmg5RYRNWQsl5GbCBJ4qkkyKaVkq+xst2q7lpa9nfLIgrrnpkJu4dwJZDnjKQOamVkTjZC4MKHDQ+AxBNHzVDMiXlLM+MK/VA8Uyaz/1j3xYFca1mkzK15vqf3qf2aw8+1NGdkZX9OrHvVtFlkekk1G3ICuVKtW1dFUP3k0o/CXVrmmduMUkc3ifILQfmhAFXZesgfwaI1ReAPGeugwCCZbeFiXZCRHaxuOu4HcuEfAZhI1y6erPpO8sJ23zQZJIyVnukH0AYY30Q3Ot1WOMO8RFPFu3RpRckXA41QvvT/ebViMSQHVrbkXhSDcih6hg2RX40CWiy9LSGSFfyJz1Q+67noj7dNB36da25apLasM6VDpo9aOydB1HTdwTiSgDeiGUOo+INKD3RFIftnuOQ2oM9EH9AOz8x6BoCtxtY8kkW36GAed9CShxIpWkl6TtEa8KDrI+DKarc6qxpXeKz7b1bjwhH2qO6VjjNHSdlp4la6APkREj76pLrqADJORyrmo3sPODYGupHbrcn5b45BxJj2GZ+OqX1od3tYzyEcMN+ICsAWaiSHpOZO2uXvWdjbO2PruUcnZpM1MnrfpyYs2NnLPxhJLlsiJwtN6FvrTc45nZI/4NlutkpWf5WThtcAgkozQWGeXlmhOuru6KZ3qWiZNPquG5TI1y2WrVsiVLF/csmJ2wYaGtmx0atvGJ5ZsYmzepkYXbSS/Y5kkCeO61qpGrNnO23r9mC1tHbPl1aO2sT5luxsF290p6hg2K6es2h6zHR3VRkH1HBD/UZ9prKIT48ijnow9nCpJ8bqE5EBzdMw6xUGfnKD+0JD3t9AbyteQpjhcx9ZnVGUQbUAEgC/34zr39voTvun8U2WiD+6VgWyjHOhZfJQti91p4DgM6DekZT809lg+5Mste8sqOR4FkArOgrX1Qbt5e9rW16Q7LrVtYXnKrqw9bfNLh2xxbcYWV1m6O21bm+PiwXnbEf4YJwnp+LFW1d/p2ysKb27juT0QHCypwWlQU50rnbjoalLsakS0PW65aFHjV1xOY7ibzomVSAdpJ6xUla6xk7G7Szm7dLdgV65etlhj1V54asqeP92xI4MrNliUTgv9q3kx3qW+e2RbwYP+utu3HO8REiT+nUDPSqdBV/B8RrxH/Af+BIdyJyuHs6z9OoDf8ADc1tOzRMdFEzl/lms8J3XAv1N0fzPCvg0B/lqSrnPp0hX7kz/7S/vgg3M2OTlpv/d7v2fR//p/8599pXfffQBDZobEPR+5ogb9oxV0wJnvzwEQCoAYwmWYQaMVdHgCDmUNMfdVEbAIUoS+4+FiGlhiUwFz98cdgvf1ytPzDwe9EaYCl2hKUdF7PQP73mAQsvQfghhPHd5VPGjhIAmJw50LdATv49ze+ajnYgh3e8AgG5Qhh0H9t3/7PTt+/LgnWGQ/5eLgkM+2Xbl+1QrDI1bT4F5fX/e17Hjp8eIzeFGuCL3j/XxH0FIP2sjB90cS7S8CjivK6Ufnw8vz6/24PYBnsnTD+HJqP+3oh706Ul/9MQ+/0lixipSMtNqJIPu7Q9AvQX3pt4jkE0y1q/LLwl9HDCZrNTEPFHu2sPy5QJsOtMvHHIwUGlD5wQm9k4P39x2hMMX4YUeHC9tvWbl7R8oqjuK2BJWUW8MwFa2kmZ1iq9LAWKLc4LNXNriizN7h5SPowHMi7jsg5PBCUyfRWgyPsQyUNrMQMqQibH0FIz9wsETBHQnhuw6C2v+LOg6cL8h4rFelLEobvVu7aLXOvA0lY5aVMuM7Yuge1h1jXD4q/0AIJCZsbq5ZfHDYk8/9POD9rV0ZtaKfICkias2D4OOlReI0KVXsqEDbOe//7wNKvxuS1BUlyPEDdzl4Zw90/6McB3sgRh/mOIiPTgb96DTbA975KMeBeAGOg/tAvBEnLodn4Be9hdAhbE8GQlV8MjcwbPHdsiXy4wFuen39cMeBeArvE45cyT3A3z2UXPcGOAF3Kks4Zb08NNJfb2aO2xJ09aVrlpk+vYdrALy2qlJWJbRZUoKsc/NJ7yUhom/xpnsAqSI+8z8gA3Z5bcP+wx//sb37/gc2d+ionT122OL/P+L+A9rS67rvBPe7Od+XY+UAoIBCEUQiCSZRJEVSWpIoS7Ilayy7e9yrZ1avds94ptv2snst9UyvNWvN2OPQtrttBdsciRKjSIkUg0gCIAEQIAACqEKhqlA5vZzfzXH+v/3d79WtV68K0PSsmf3q1L33Cyfss89OZ59zZLQg+ThnOJ4flb0vo6C8aYnMoJ8a0a6s27M/ftE+96Wv2g9++Ky9ceZtmx4u2NGj9/n+OdRflVNJOGKkhEhJRmnj7OZL167Y57/2dfvKd5+1uYVF2zM1YcNDGlPCS+g89L0ZcCQgfRtVW1xatX//x1+wL37ru3bpxk27IqP62vy8DUvhe9+RA6JtNiArBPgDd3rn6tKS/d73n7G/fO01W5VxS9RQSbSwLEMVx8H+sTE7NjNjEeoHnr2+KF1te/PKVft33/1L++KLL9lPZYyfuXHD3rhyxa7LWJ6Id3yDvrQfidcDlYn8mJcy+i+++Rf2xZd+Yqeu37BrMqBJ51RfnjmodhYSMghoGzSja4yfN2XA/+7Tz9h/ev4Fe/HiRTt57Zq9dvWqvc7+KHru6PiY7/aPHBS39Pc4CeZ1PfcHquPnXn3dXpAR/1P9fknvnF1YcMfB3mJBBoZkraqIwufjQWmjUrE/ef11+19eftm+feGC/VT9cHJxyV4RTk8tLvpzhyRv2QPBnYKSj03R0GK1Zs/OL9ifqJw/Fj6+K7n6psb9kp7BwTElI5ZIB3BZ0NhCXhEVyF4wVVXizNqG/WRjw86oHy6Wy74mtqD7afHc0dERGxwZkdJft9m5WSuXNqR8dtxYRC+ostu96oEhTQizCvG9BAqRmoy2hNWlpJGINGi29Qzv6ntKz7IJHgZ/U/S0tr5ha6WaDGJd78ZtdaNkicamOw5wlFImJxf4poiObfEh4S4t6eKz0uo7cIhSqGrpasRScRl30LgMxSgGp67hvPAND/VWJDfiDgROesAQVrNdj2EfBlVMIoPZRvEC/R5I4nxVXZAT+mMmKyWjzgPAmysyxyWfBjhCTTQg3NfEl9KyVKGpWl1GLPJHQJQHelJa9DbA8pcefW8Dkzy6hlPEebgSzmU/ynWA/bJEBupXroeAPsnpCQPSF7u5CeGiJ8OEs0S0YdmE+E+0YiulISttErlSFrqEM+jIn6MctQqHUFeyQOUTUQCeoVGMcpwJHOUYOA2os+6pr739vvBD9YzpnTgyiQkxZgdRxNFTfHSoDxqWqi9Zsr7mTptyeo+1iQbwUvSMeGRM5bAXAfsmwEfBfyCLZHCKZnDisBdG4IJSN6mNRIy0IjhBAkcHdeFZcIuDgT28opIbmW5FNNqxRjTndYXvYrBmZGTF4+LHaeWq37Qr+BMtiR676mc3NL09QWJTRPDUwdGge1yLtkR8ererccMSOrjCiMZ8RfpuN4UhL01e78huto5kMnIHPhJpsQ/IiK3WTtjNpSdsc32/DSa2bHLinE3OXLKRoXnLZiqWTBCZgOGY9M0CKR9nhTst1Idx8YEBje+uZF88TpuD2XE+cUwQsUQ0akTjn+u87zoe7aUeSlGNjZiM1ExLcmVQdJrT93TZ8tmSFfJb0u83bHB4Q7JhzUaKCzY+sWbj0+s2ObrsToVcatNiwmWrIVqtxmyjPmM3No7a7PIBGcUHxB9lK4iOY0JCUjw76uHxqqv6MyZdKL62al3ZCp0R9imS7OnhO6wjdeYTqghhu/767sdW8ocx73yZB/iv95zuawC5Y0EXghsCvvl9vUMkCU4Ddxz04wd9oPcbfuRLFchH198JavWU3VgatZNv3mdXZg+Yyd4ppBetON6yyfElmxiZt8HclvRmycw4zrsB29wq2qW1SXfAJJgY6ZTU77QNx6LXeLtu/AyWzkRs3VK2UIrbSOQ+GxyYtPQAm76qzu26M8d2tGCVWtbm14fs4lzRzt7I2fXFqg3lKnZwqmLHDibtvgNZG863lJP4fVLvY0MKdnUcqCucH9El3i0aFxvXgvE7uI8LfyXAScypgOFJNr2rFKKkMUZSe/qdAf6994jXjPrpuU6jrHw0JnQV3tlfTR7xxPOCkNYAnAZL0lV+9MKP7Itf+rItS75+4AMfsL/2q79m73300bs7DgitbDLrgacuW9CVMPs7QWj0v50QXvc1OSIynAWSQlLU69YqbUmZ3ZRyJYEgI4NdxtnNmpDsWERCv3rF3lo9bel4QcyRFYESj2KoGIuet3ecN99/9wuSneAKcCzlih8b/zCz4kxDefhA4FXVzz1ouoaytby6atdRFKTMoFxyxNBtxNL7HhIu+XBKA7MchLYeOnLYxjT4UZjZAXdoZMxWpBz+8KWX7MDho3bh4gV7/vnnbf/+A3bjxnW7JEWJGeDZ+Vm7cfOaGGVOnzdsdWXJGR87O+NoINqhLpzVhUPqFS7hCOvxTkC7A7zthDvfDQZD37OUo4/tpPLOnnnLlUVCQsMcfHavR4AhSDX0kHZpHupT4QSJ+FeEMNrgFvRwr2sJCcaslKDl+jW7VL5q+TgbZhKiGuDmrqABggfWHUZKKHZs0OWbd9F02q/ruyVyhWXyHkpbtbklQbBiuVjd0tCMBIJ72CWk4gMNu1Gdd6W0GJehw8ZKygA8OVb5AU78U23UZ9ineNbZKHFkfErGV9JefOVlKRYDNjw5KZzKQE9mZWwW3fPrDgKSBPf2dwzNXp67gur0rh0H+ivVV8V0z1kuK2M1WbJMnBBcCWkl1diNYhT7iJTv0CjcFVQuPKC1uWrpyb1unL0jwAz1TpS9E6Qg3BXEZ5qlTSmIUlCEs7Dtt1M+hjAnCKjPPQokLN9Fb+/7DlA/v5PjgHHTZGZSuIhr3PvRnT0AP+Txbh0HQT0CuiDSg7z9yMhee3AcgItCasry0UkJx6B81tKHTgKiClrVLV3L65ra2HuX+3i2EVS+6SLl9IBvLEkJeCezWwIpHBx16EcF9tUbwxr6qcyes+y+h2/rRx97Kt8jvlDiVL4vtYhnrFNa1rM4LYQH0Sd0TqSDGLQbOTUpgrlkxJ566oN26MBBi8swaGyu+PCrLl33JQ/p4rglB2UsiDcQbv9DGcc//PFPbFYKKzPf9x/YZ48+8l4pfb2TD6gUMkiCmbGE0hmXUvDiG6ftf/mjL9pLJ0/bgozqhx46bkf24PTR+HPPv14j+k7f4W/1rU2bX1y2f/O5z9uVGzed5xPKjxNgpDhov/TEY8IfjgP1AzxLdEv//lR8/2s/ecUN935wHq7P6eFh+8D998kgFwZwEqldjJNFGbafe/ZZ+5MXfuyOgLpkFZux4ni4IqM6JkPhwb37bHx4vFeeGquEM+KPJWd+75kfasxueB0pi881Gcnz6+t+VOGxiXHxUJTCoLxStWq/9/TT9ns//KEtSG5VMAYlv0sqj9n5V2Sgf0QybiorfOh5L1M884Lw/i9/8AP70zdO2tzmlpX1XkXvbQkv11XWDaU9+bwdyouGVEUcvMhelid85c037Z++8IKdVns26yoPI1ptLOnerNpxQe8WRWuPSM6y4WlbY/emrv/HCxftX5x7215aXrHrKmdV7yzo/lm179WNTRvReJlJJy0v3SKdikuWsyygZVc3N+xrN2/aPz1z1p7BQSGZ/+P5efvR3JxdV/v3jQzZzGBBOkDVZmev+/p/lGT2aWJDThy5K42IlVUPQveZTUZWs+Y3b1WrtEUnLeFaUiKhzmW3f0YkRks2KnnRMsnyqpXXljyapFpXe1miURHOasGJCRzBh5LObLMlChaV8uv7ITU1FpodS8kYxZnF7D3764ig3Rhsy5xkhpmyCNlleQNrdxsaO3HJiRSbK6aYEBKNSe+qN1W28otpjKdk1CeygbLJ0oVcJu3HN7IpNMs0shylmEipPIwq5aXScAR2k0VVI2lzN69bhUiNQtFGclGN0VHpLWk3+IG8+iKhMtxZGfIo0RDGMEtjRUzeHhwy6De+rtsdCjKJoZcdwDIG29AYzI6bJdlUzEe58hSvVr5xGRuFRNVGUiV3Vl7Zut8dHzFCyiNCiMaaHhOeG0oY5szcq4/hfcoqJsOcWfumjHz4J9d9YkFyI9GpKp+WtRPi2QkUffCPPojsDqriKr76LVm5YYma+FJq0mrpaY+OUOF6R7qocBhrs3ww6ntagHvGFHqlr/nH+G1XPNpA1ODtI99kBAecaEztoUa0nNMgqANLNuAh8F20jGJ71SMsqnGWc7Kmm3zF/1p1W4o0bY2TznAgerkJ0eyAJTT2pJiKrDDEbyVOWUBX9uWCXFMdkxqzHelgHeke4IjVMnkZH+XxMetIf0FmYHyyX4L/Rh7omWpp2E4v/LzNLr1fxtucPTD9rO2dftsyoxVLJSUPxVpYkhZVG4kq6Ir20FUwuMmPZTpx0S0z9d0iG9Khq+M0kF6YCGf0cRwIZ/QbjgXVxZ0K1HNnUrui0rE76AT6HRrM6AnKRrQ8YBnpXblozVIjCelB9SBaobBug0Mr0oXXbHJ6xfYPXrHpvXO278ANGaTXbbS4ZXOLB+3SjUNWLmeN/QTYewb6TIrGkmur0hNlP0jWMVkU4Dwo2+lA30OgfYyZfnAdVvyDiAsqGuiPCFtRBc9CixpTXEHf0c1eHlANThP1jX5zjKNvzowOqes4E7m3rY+qLkzCun7cp1vdDSqljJ27eNROnX3ACrl1+8j7XrEjiedsZLpuhcmW5YSXfGFL9tOqDReXbHh41sbGZm1i4rKM91VbLY3awo0hq21mrMY4i6lOUnR87AKqM/WpevTlkPr5PhuK7LWCjYqGcX6qxeJPjUrdVrt77ebSiL15ZdxOXct75NvhwUvW2fq+HZio2YkH96j8vOiGMSN7sCOekMg6vQGh48CB9pOwyMXnPfFdbK6zdk19oH4rsnSw79l3kVwPlK6HYxX62x3gW72kPoJfBP3oYlgo0XWOzZXe1Ympnb17/UC3wd/COyGdQRPzkoNf+/rX7Etf+KKfPPi/+9u/YZ/8+M/aHtmrnIizq+OAQjlTHYUzwU7NTnz3BpGU//Ur3MGsQE2dI4GDo2BrwxXdrmocGRbzyhctxsZlSlExJ4B9BiLlisVkGBfj6ryBsp1ZPG3V9qYfCxGRIHVlFABBfDjxg4iAsHcmH3QwrZhEXG1DTFyMlTU1CAH9OeGprr5zs75fn521f/67v2v/5P/xT+1HUkTZ4PHowYM+gO4F82KSX/vOd+yr3/62nb14yY4cOODnRU9Mzfh6y+HxcXvsfe/3GYyh4RE7qDyHhgalNLDrcMuGh4ZteXVOv9dsbGTC3j5/wTZX5sU807428803T9mkFLy3z5z0s6gLUlBnb1yzzY11jd+Ur1snMftPtAJeo35mcwtodcA0QqK5RT47oIdbB57v+80bly9d0PgYUL0mnaEgTIR0vwfuQyAkjeiRRrdmNQmwQEm9S5m7QtCXd3vHSxQn45imvNpMXSqEbaq+RB6EDqc7gDbBcIV/jk+CAfm0jU9t8MnvXuK5XsK54A6G3r1yY90ub72pfpyXQBEe9Lo7H/QswpExtaFnWAc3nJpWnZidD/AUOLCCQRwM5ADP4bWQLXhonph5Q4wlJ0NIapG1V2ctPTItRh/MUPhL4Ih+DxO/74I3B9XRZ5jv4ThgXDfFRCtqw1b5ml1rvm6ZXMRSKB6EwHoNA2htrbvxGCUC4o5yebLnYFA7OqJdjBWOYdzpbLoDhBNm3U3KzC3BdjtIpdb/5C1lTvzG9yK4Ywz06kQXa+xRG4/W2K4redwFhKt3jDjQ+212ChYdRZm1jvcMb2+1QHns5jjwJRhSkGNS2m8HYV91Yx8AcNC/pAJ+2hBbutEoi6aGRPsFqy5f8eMRt6MIwmdlBAR00qu3xgSz4Di9gqMUw/YL9Ey447+HzAmIXNjNccB7OBnqosVYfjRwUPSNN7z1DdEEM4M4ORB1HmZHexGQUY1PNDK9g5FDmH62MGjveeiY/czjx8Un77OE+qdFFEurZkMH32O5ycOWGpp0we7jQ4YGHvrVuWt2VcYgR80Nywj/7Gc+bcf2TVma/Xl67eZ5DDBm7+IunCN29cas/eSnr9n6VslmpqftYx/+sB3ZG2z8GZGiCrAkA7xEVHdoYF2G+Lef/ZFdZ+a+BwnJiPcePWq/8OTj5jsra3yg9EJSOEneEt/+/qlTtiCDdiekRM8PqOyfOX7c0jJ2wT/KMfW+JIP897//fbuoT/Y36QeMo5Ro7MGxYTsyMRGMYV0jLYoO/8W3vmWnb9ygCnfApuhwSIrBzz7wgCVlcPhyBeVPZMF//NGP7G2VtxOQGzgsJiQXj0/PyMCV7NQYZonHN2X8/8cXX7RFKfE7gXou63paOHpkgnXLwomutcQnLy8v2//12WftlMq7vXUBUPc1lcmpMB9TG7OqY1l6xddu3LR/fu6cLepeS3mFbeQT3r8mXnFhY9WK3YoNdUWjzU0psksyHlfs85ev2u+9fdnmqhxV2HG8sjyhLN5xQXi7iENmfUU8asOdUNSrKYNcI8PWa2U7uVKyFxfW7OTyml3fKruDBEdxSuMzH6lJ1jFXLbpW/zOrj5HgIcniYYSca6C4bPedzEWDTWa9VXNh03l8qsO+BnBL8RG9z+aKKSmtXKu1Biwng2MsFXMjt6Jr6LMx0QHyn9l59hPAQcTyhTgzdhqXOY0rZG9UOkaVIHHxhq7GQl1iDP2mLbmXTYrmVGccA1kZSRwX2YkFYfCchkDEBntBcGqJz9SrTUO2ZYXpQ7ZVa8uAGrS9+/f5CVmssY9rXLKhL2XR/vWSeJz6nsgLHATQRUs4JzHG0FsI3Q+kngAlWNfhE2JqwTVBqPdFG5syyJetXTygH7f4Uug48O/iXbHmsuVSJZsrz9jl9b1WqglP6k120U90xD9NehhKtvQF+Bc1YHPBiMZFQ3w15KOA35MuE8dpEM95lEPgGMWwEk70KPIEWkm0ShbfumHp5oKVB49bOy2ZpDEdtE/liA9FW8Hx5mxuGBiFXogDJmu6W/IlLcZGmeJJRLzgLGRDRI63JKIAZ0Bc11kGI2QZJzqEMi3dKcmIalozPqi+VL+rA9xhIRwhv5MD4ts2Jt4hPKkY+ifu9yKqEw7MgEb9U5WLa8yii3jIuLdXdKJ+Y8kmkxVuhKoB6aVFqzCBJkOYdrGTfRI9i72JRGON7pBdX3nSNir323uPfc8O7j9pg6kNj9Q0DBRkg/o8Lhr0yAGVEWVphMrhZBKu4aRBx0qjt0kvCiLJMLiDFBNuoD02ZfR6EXEgWneHyi7J9TJ0jEzgMHFjin7w/GiDEvXQVWbuaXuAH8aQxogM23hc+Ogy5vQ7re/plhWLG7ZvzzUZw1u2vLLXTl84Zgvzk6LRuGVKy5bfmrX2wf02gMOil2d/AsJPYLs+fEKvGj8RjVmiO+jb258VxWos4rThnkeF6P5tbdfvBPu3qd1EdZA3+PLnvJye8wKdty65K5uNsc/93RLHz66vF+zUK++xG4vTdv/B8/bIQ2ctn9wQ/1m1gaJ0jngvmlxpQPwA7uf7HLhjoGlpPbtn9KKN5Wdtvjxtp2cfs9V1jXM1LRaTHRcRz9AYTFWadrYkXlefsrHIAStEBvWIOGc7ZluVlC2up+3SbNZeuX7QZtdTNjm4ZuPd79lo9i07fmzMDh2YtumpCRnFRFEHjpJEbc0GkkzIiVbVHsAdB8KlOk16qFJLtdd3xmvQiiB1Nq/qi/CQ2SNdVPf7Eu+oyv7JyT477+MU70jPiXjUkcoLM6UKvXrcDqJ7jdX+O+xx0KlKt07KrnYH5Z3vkRVN4Q59S7tpJ5EGX/ziF+2Zp5+x973vcftv/v7/wR46fkI0X3b5kmSpx26OA4x9wkGZ0SO0f/fK7g5qtocHdyXU2XUdZRUDASYQk0CJMrA12KhxP5FRfZQ0NhCEIAkvhvEYG0VIMLBmqyHmv1BflSDLiUGKaTl3DTDan9ddk5CDEGMmyI/HwmPJQBD4GbJKGHoXpTT96899zi5fu2ZrUiD2Spn74OOPe9TBbaA8++HbUnz+3R/9kX3vuefs9TNn/D0cDukec2GmEKZGqDGhe8Ea87ifSjAhZYhlD6MjEzYzs8/P15+amrG9Bw7ZyMiY7du/344de9CXPKTFWHA4ZKXwzV6/ZCUpPqwrvHLlkhjRrJ4ftXNvn/NTDzLppB85VanWXKHAsQDe2HMB3N3ehFs/qC/gOHY861rvMwSeoQ35fNFx44QnHIfvAqFwJ+tyu2I3qzet3Fm1An2t5/qfvRcEhsjtee8E7sU10PDkljrrdr1yTVeF3+iwOy52fVf1Q3i6B1WMV9qjG3xB0rUeTfhn7ztCI7zGMzDk9fqizZXOWFQCOiulzZe+kHAe6I/1bFn1PWhfrxFemLI0xo7TboDbMFGnUG0KfzvoQQTl0MiIdNG4vfnm61ZfX7KRmUMS9owpNHEyU+J7/+97AGHbbKCHgRSGZIXQllJTk/KkSthC7ZotbrxhqRYhetMyADSm3WngrfD6Aiw/gOGxB8HtEDwV/rWlfDdWlyw2Mm4chfhOtAAttUtERmjcsvxgx/PqMdtsiBHrOSJHMKpj4jf9RizlAiElw6PIx49rvA3CJ3aA+v2dlyoIb6VNf47yw7zD2mKoe7kaM8Gyg16dxCe5zikU/QBP5RF4KrDTcdCV8BVjtcG4jLjEoNVunLbU2P6+vqTVElLie5EUUQc9A1p5+JGJwlXoOOB7WE+cSQChwh5FAE53dRzolsYXe1W0thYtNXp79AjlcHKGpKErlsERUboh/svJN2HUAUCkG5v14UzCAHaHX51NBTFylFd1Q3hVm9ltHIFNvl6/QDEdziVtZmLSjj3woP3cz3zMPvUzP2MFspaSihHvQH00ZhHQcRxGqg971iRlqE2PFu1Tn/lFe+p9T1g+l1U9VWeUY/iVysCh7sqssNTY2rStctXOXbzs675ZunX/vn32Nz7+cXvk6H2qp+SM+izG0YrehQO2sLxkz0s2XF9dC+rSB4THf/jYMfvg/fcHx4PhVCEaQ+2aXV21P3/5ZZtdW3NjcCeMSYa8b7JoD0xN+RGpDhoHhP//2U9/apelDOwGKIvHZ2bs5x64z1JCdbjPwcnr1+0br79ui1Ik7wYHhoftgwf2+34O4LbUaNqfvvGGlLPrVhVudwPKG5Icemx6xiaZ3dS1uvjkc1eu2DfOn7dVGej3gqT66j7JnMOSa+dlrH9O752UnLvLaHWoC1/M+B/NSBbIsGqpnqc36/bV2TW7WpWC1XtuJ2zI2M2pvntVX4wyCQdr6uFN6TfPzi3Z9+dW7eJmyRYrNVsoV2xW9dmSYj6BHI81pFfGiJMMjH/Vm8Q4xGAm/L/cYYmR+lc61ngx68soUPDLNXb/71pRirFUY8kuKewaK6JEGXIdjwygOsW45JHGMkZ2Xc9TR+QMhp2Iztg3CiMzKdrOJTBgOLNeoPGS7FRtvalxgBMjKrniG1zGLRGLWlJDdyCe8agC+CgbULLsgpldliew0SJRF4lMwbIaIxy/mKotuiOi3Ir4hAZ6Dcsx0WNwklB2En1SdN3B6FRdMarhNujg0BzgEQXsZwBIx/OBA7PwMGP95j7P6prvz9DBkbxpEems7dx4j7cFHCx0HHjOMsxjbBYofjuc27BCflXXk37U2nJtj/S/pvop5/0Vj+EIEz71iyUKXV8GIB6gbMKEM4GlBx0Z7SSMWzYc1T+1TZ+iG5YFpOorlqnN67roYOjBYINH9aduKx/9qXJRjs6knqxF1nNehh4I5Bb6icoSvyLawCMh/J50nY5wIvlL9BYOE/RZYk2oN/smqPO9tjxbbK3qmZjVksNCIXlgiBM5IFkm+otJp05GsrYmnlOKVywvwy0tntZU39IoN8DV53wy6099fUYeWaxr0HYcx4/oL1x/Dh2mF9asMT7mer0bZGoPBj75rjdG7cb8e22gNmyHDr5u4yPXRGPSjfQcWkVU9BZRCspVfrpG2URWRiU73QlAnnwKj/Ga9BjpxDjkqRPXGTehUeSz6fBxvQ+d8Az1vCPpz2Wt6hguQ2VcIouISPC6qD/YkwAj338r7Yxc4MQB36OA+tBn6o1YrCO5UpFtMGf7J6+KrqRXLU9YbVn9LPxtFMT7JbbZByGkgTCFEPY/KfxNfaJV6RT0V6/9wX2nfv8eBXfoHt6nt78fppjGrIlfBP0atKs/+XMqi83k0YHcsd1XxyBFrVrL2JX5CXv91FHZx1F79L2n7eD+Od/wcGBlKVhu0qOt0EbgE6dhCPxGt46IJhPJlo1MrNt0cdbqzajNrszY2sa0VRpJ2yIqql20oaTso8SkJQeyVm/INlopSl4O26XZot1cyUlf7dhQ/LJNpE7aA/tMvKkj2ytr46MjarJ4vOiWNkI33t7qssZrTn0Y2G+AOw74goGvasPBcHdoxPW+965sXtNYFW8rTPddDf6C1tIz4q073uOggY74AXytKx5uTKRovJB0e7se+hJ83gbKGV4JbxS/ZFJoICH9N9R7dgBZIEfIKWz3wsKCffWrX7VXXnnZnnjiCfvN3/gbtn/fASNiJ27sMaVxlBAf3+k48PVkteAMb3aYZtC8KwCLepf1rOxw7M4CCSSPJkA5I3yoNwghlp3tdoKkFX5f3+k8KZnsfM1sfVxCcFMMeLZ0TcI8ZqXmlpjcpoxECV4Guv48D9DAP773pUv1q1btVm2psyYizFm8gZHY9HKcuYhgfY8D5bOytm7P/eQnNrfIxhhF+6AQ+P73vleDOeiAm/U5Kyuvzc6WUNmwbCQI+3lRCtrTL7xgN4X8pvL6wKOP2iMPPeR7IHib1X4PHVeZbmCrnfPNRVtqr1hloCZFomIjqeEeAWugq8M5S5kOZV0gyxT4nhFzzBeKvivx6OiETUhZTKuMcqRs68l19wq9cvk1GbBSGDQgzpx5y6rVmu+gf+rUSSkLbQ/hOnP2rNokg1/M2c/mVBvIH9hobdiN2qzs6JZdrl21sZgEjq5zcgQ7Uc/PzTk+tjY3bFHtpW7UATrA2PVB30uEhZ7aOmtry2u+FIMlBYV80C9kykDyfrsr8GzACNl5eq615Z7wVd8DQ0JB3wEnHfCq56iDLxGQwK8RwSkljpM6vEwBHy0J5Bv1G2pj3a5Vrli6K8WprfZL+TOcCDCxnrOAT36HUQbhNZ+FZZBLEZwrXdH44Zxu4YVjzDTYYTT0pYhMQihqFSkiN0tLVoiPWj6msSFx6KB8w0QNF5oL6oNNT+V2WcoaOyMHOEMIAltrKz7rE5UC11SdYz1h6oiggb200lm32faC1VU2NJuPaFz34ZswdryjjNNwaYEzcf1VWmW7tHVaDL8l5XRBSt2qpdXeTGHEnTFqlecV/nEEYhtvPcJLtHUn0Nt8SHnY2hCvqVh8UHkxLt4BXBFkLxDVcadTgvpigGxUW9bQZ0I0h1HJrvhhn8Mjgs9bQDQU90PjPniG//uf6gP1+zs5DuAhRDJ0SyVfdhCRoQNsl48SuO046CnH/C8aoj4Rje8Q+utxN8cB+XSjecvFJi0loVmbO2ep8YPqg6BN3n74el31CZcr9ABHQOg4gPxqJfUJez6oj2uby1bdWrUSpwiov6GNuzkOuNeSUV9bvmrpicOi9dsdzoxLju5zEH9SkQG90GbVLVT2eIe166qI6EcCG6tCRgFPs5Fit7JhnfKK8M9RjqJzKt0UrvmusU4Y3UQhYw8cPWoPHnvIijKoOSsfuvRTdfTHP8eryoUP4xzPZLK2pxCVwb/XHn3fh2xsfFLjKRlE4kBveoZnWUrBxltiRDbQqNi+6b2WFP/cOzZmjxw+aD//wQ/ZLzz1QSsov7bwwZIIPxKJeioNtOp27uZNO7+45EsNQmDTrvump+1X3/c+e1CGvDu+9C5RIyhjW1IKX7l0yWfBm/CiHXBiz4z97L5x2z8+YTF2Ue6VV5Eh/rLeOzs7u6vDAWfFh44csY+o7klZMaHj4Orysj197pxvVng3eN/+/fbhgwetCG+TrOL0hb+UTDkl2cASg90ABXpGhvWH9+2zmZT4lTqjrj5+4cYNe/baNdsS77gXcDrDCSIdhN/X19bsT65ft9W7OClCwHjEEHm8kLYJ9Xul0bXnVyr2wkZZ/PVOXIZAxALRYwck1wZxckjJ74iur2yV7LnFFcmMukco8ByJpQssRxjLpO2A0NhQqaxXx4EA32CG1MlORurFlU179fJNO33tps0uSc+QYT81PORG03qlYU3hkiMXycOXgEnPIWoBmUMkAxvsZlMy3mWcsnEq0XXMXLcaUswls5sD0h2kM2Eo4RDAGI9I4Wt3I05XydqmdA42VJTRpXyZ/cWg99lvjX1m3X1/D5ZCMEMsmscgRt5ymgTKaEx8gJlf+hQnWV28IlqYsIR4KZshMsYGiwW1vbc3ixLSDcfpcmfFSqTmhq1Jlyowow8oL6KKGM8Y0RgS7iDQNa+73qc/3SGgBG/Y3Lxkl7ob1lDfrLXWJVfF43rl+DOdhkUbW729A3BAtqQb1KyQ2LJick1jtC3dsCDdUsZILe9yMptYkyy5YcmoOhInpdoNOyPhEGATRW8PGyEKx+AxiDYIDCzV3gZKl2yzdNnqwv8Fibdieo/zOPixJ54hFFqpK1wTIeDt5095eVkyLYh6aMfSdrk6rzZ0ZXCvu2Mxa0QQFHzZhevMyg+ngTuTiJrQp+vxMkZS3Yp1NLabRFQo39nGTe/LNT7Vhkwqr75kWYt0GmG5KCOLMx260h99NtrbH+hW7LiPHsTO9kFb1F7pAux74CclQBPgQDpFZrFstbEh1/+pC9pOQvK5FivajfnjtrW83+6feNVGJ2YJSnADhXr4BA16Hfqp9CZfDqGykhoXYvJY4F4u+o4b6upmjhDEkEfHpl7UwfNzPOhZlevt8Cgf/VbSg1aWgUXiqE72g6BcaJeI6dCABrsBedJe5a3yPEKZsrjfux4m/efGtUdFqv/D60GdeK1t2WzDJsZKNpm5acnWkmyTKbuyfMK2Kjmr1VnC0LRUUnXoveuJOvDX+w1988lEF44Kk+4QOIaC+zwN0/Hf4pPgn/0PaKPjV/fVFCvLFiqpX1vSr3CmI/uoa38K8tMbGPMN5cXkTe96f9pay9vZC4ft3OVDvi/Eex68aFPja+pKxrF49cK8ddn3oqcf+hjlU3++rL0H3jbJA/TtrvhvLCGdPl21wQKnjGl81jK2ujJtm7PShUv7pHdP2vpW1hY2xmx+ZcyuzRXdmRmzG5ZrvWb3HYlYNr0hHlcW3odteKRgxcGC7Bi1tYczlsRfaVx33MyVL0hVkZ2VIIIyaDs0DRsGaZj8bfivUq9jbqWNa/qM2NWU7Nb2ls1Jn9eT4jtpqdpqqRLvKbvb3utKVzHpDRoE4gk4CsW+wIvSddljaxr72ARbnbJ45q169YPzPSaJoGXZutSjH8DzcnNFNsa87JGKrXc2Nd4Ltra+an/+Z39mP/7xj+2RRx6xz/7yL9lh6QYxdBDvZ9FBSzpkYkfEAQW2asGGiIncsBHeH7Qo6Ni7AR2M8GpXy24IoNhG8fxpgPpsjQYuhYYg1PsnDegHrvug7RGSXvIKgwAEVCIZt1xc+VQXZHxdtuX6TUtpYK82Vr1zkhExRjF9OgSEohD3srFTtTNisy2b1wAtxIs2nJYKIaWVWR1n8hAEnjR9h3nkmElHwXnySfvkhz7k0QPOaAQXahIGYuZbVlKObRuNBkeWsQMza2uB/Xr+137+5+2IlCt2b/a2YPDBSGCu1E9/V2rXRFTzVm3XrKa6Tyc4iq1HmbsA7WIQwzD55HxkNjGCQW4mKjYXW7JiZtA6w117bN97LSPCIRphaHjYn7l27brPrvHu0888baOj7E0wYKffesudE2wqc+HCeduMlt1hQOjM+fpFeyB1xAfM2xcu2O9/7nP24xdftMnxcQ3EpJXLJSvkCh7CiIK0LbB7/Yjz4ftzP7RXn37VvveXP9AzAzZ5qKD6xCWkhUH1kyhEmNTz6ivq0w+B0yDAPccBXWmsWS6StMV2yTL6TLnX01Hq+AFENRKMZputNVussTQiZ4WYFHjd5wm6EiZxrnpB/a4+rZy30e6gVVbKdlrKL0tDWHqSUZ+hrGJquXNJTMydCL2EcMF5UN4s2Y/Pn7QlCcpuVTQpxSwjxpgWTtnIz6WF8mG5QV4DLx1hVlCGDrMIwpPjTAmcYWRcrl1R3Uu2JSYBrU3Ex72B3j4lwlILiY6NzByw63MLNi+6KxTF5NTXjBmeCdO8DP5rrRtCe9c2OyWbiI0LO2AhgFZp1Y18Qr1hUBxHN1u9ao0O51yv22zllBWSDT+aizlsjryJZwkFu5VHCCxTgFFF3Ol45/0QwFljUUqLDPs4UQHiEe8EbSnFvla+x1d2wmpdCq5IiNlfQjiJyuD4POcF23+3Q7/jILi721N9oD5656UKyoXQaY6tER8kyqofvK8xzlF+aIejSaWq3tSHd3arwa6OAynoLWlNNyUoUtFRV8Br8+ctNX5o23EAgDc/j/0ejgNVTIrcrJUWrlpTNFHZWPbj/+CRmbE9ol0ZF/rOzJWH3/fqAIDDVqNs9c1FyY47lyvQvlYtKMsdB2x0AJ2o3zsISmb0EFBqOMeldfWsX6Ou8Om6cI5irbHR4fQFIc0dAaJ19sxx3o1xIsqOi4qTGncZ8SRkh/e+8gsiBwJ8M5Pkfal845m8Kw7MiMZbwaZuST+iUjzJBbDeY7mC2ui/ZZTRQRHVa7hQsCcfPmEff/wx+9gjD9mj9x21EZbdqJ7tasm9/jEPdVR7xSuy4q+EmzdRYlU3DPdxGVfHJS8++8QT9qn3vMcGcTQJTzhVwhkdZE9ZijFOh3WMMvgEWFCdiDb41cces4/sm7S8FGffV4G7PV7C2f2nZJizp0EYug2wrOKJAwfsb6jc+0Yl71U/329Cz7AZ4xsyys+Jr2zL4z7A0fF39N5jMzOWotMkPznS6/T8vL2qsgjb3w3iasd7Jibs5w4etDEiFVRPNgc8I177gtq2oXFzLyiqXz86MmIPCm9vbKzb11Q/lhncC7jL6QofKqRtSlWtNBP24mbF3qxUrfIO7w4KR/flsjYuXoLjgJ3uz25s2ql1KW93cTrgZDgxnJKsEm2LVtoYcZJznGaAIcwyleevzNuF+WVb3SrbwvqWVRttOzCSl+yWXNuqueOAPQ6IOGA9trR5N1bXNrdsifuid0LSUzKCIy0ZPhwrp7ax3IkomVo72EWfvQSISGjJsMe5sFmuuN6TlUypSQ7l8lIsxYubMsBxfnD6BL9RWhMaD0miFqBFGa4Y80RKBnsVDFhCfUD0DY41NKf02nnr5idlhIm34zwWjcQ11hsan03plez3UJfBwcTFgi36RtjV5qZtDtSk9+xxOoM/+CZmaoO+qU4avfQR9VObOW0AyqetTpbiOSvrb9kZGSXsgYXjYDI5qTcZQqq3nonWxV+E/6aUdlE4I0MgnYMQ50jFhgcuWjZTVZO6kiGDNlsetNhA2bbqZ6yYm1YbJG/UFte7REcciciY7MSJ0pBhq3vuNJCcZ5wmIuqbyqz41DW7rj6oZSftfGfODqcP634gMzwioaveVd/RJjaEdeWc+85XA+nKZonIemYfz5TetqR44Ib03aL6J83yESXXkeERah3LJ1px8TPRbZSJO2WXkm6MjttIDjkdddWnF2sXbFDXlros3xixou5BZ1kZELmI9AAZE/WE6seEH/WCf6leOAzY38AdTS67VE/xaXdQNMWnhYvtHe/b0hfmN6w5GToOVEc9z/trtb127cZxGx5ctqMzp4Vj5amxHdUYgacFywrULmR9r3z4MQY7OKb80NgLU0xyAweCRwHgbFCdeJfnXHfXfXCKrMdBx/W65OJ6adMq4tMcRwoek9KnkcsDZckZjFsvX2WTVy/pgo8TWB8R1P33wvqgJ+HgCI+dDK8HSe+prQkZw4Xmog115i17eFjPss/ZhNKYnyjQEa/qRjUSEsTCUJVAlwnz8/L4jjOH8qWDh3hxGRE+Q4EY7RoTXdqn3+G9suq5JJuvJFlfVZtxrDARGGyqGeAwBH8HzxMyFycNdNEDDW9b3cjZ2beO2LX5cZuaXrRHjl200eEt5YMsop4NX55qg0PuGGS8h1EGtCu02QB0RJwvell1DpwMnGYRjTWtHl+1VHLFZiQfi828XVq7z5bXR+zSUsJKddk6yjPTPmdHp+dsMHXTSivnbXrvhE1Njdr45Ihlsqntzd0D3RMssvqgaW/Vz0k/T9kN2XnFlGRqIrAbAAx+bEX05BZLgnYDGNPmdcfNmXjZSu2yOw6SynM0zgRskFc/4LR1fiY+Z+Ul66ZHXM/qf/Rt2WFrrQ3ZuuqnZsVm4lN+P6zbNrDcS/eZXBkgamEXmG3O2c3mDcmXhm3JJhhtD8se/IF985vftAcfOGZ/42/8uh09cp87DQKgDLWafVjEg25zHKAUNstrFs8VZaiLkUFc/gdxQiBhBfsqqtb60oaalBL9pQbHfEZK1EaLeg/xRvB9m+h7f8Gv26Hf6xRA8BTMCcEVTSfEQDuWl/CrN26K0b9ty51lV/jmqjes1qmIhUrIVtdUBQk7KX4HUnttT3LajqYPSRkINg7zI7xAMjNhEnSEuVOnrAbEiWPH7Jc++Un72FNP2R6cBr3BD0wlJmwiMWZTsYltpwEwJYXogcOH7clHHrFf+MQn3OmQEVNxAJdijOKQPhD8t/4mEuN2MLXf9iZnek4DboErBr3/fEeAQTD4huODdn/mqI0lRu1I9pAUFULj4zaoQcrmYEQ+cNLD2NioOzNYHjE2Nm41Mczr1677kgnK/ua3/tyO7X3ARiREb5y+ah/e8wGrVsq2uLhg16VM/uUPfuBHW5148EF75PgJD7FMy5jxiAyon9SrPPkx6z7dnrCTL560S2cuW7qQsyMnHpRiM2grYlhtP0c5aouEHHofaPzg1dS7pACELc8rYlMSjGkJq7FYbttpAEMN8BaUyVeohiGeFCnGIxJA3awryy6Q8JBLYO+PT9tYRHhLyNAqt+0rGjj//Pd/3/7DV75iL7zyip9zfoSIDr3nUQgoiyhOJGZoJARxGvzlc8/bd7/5or32/Hm7cnHFxqQsHJ45YtWIjIdo25eGIEAQaMzqrFZWbaNWtWy3YG+eesteUlnXpXCnxbALuZyM+1G1c9xmRGMT8TFvF43yNupfB8+kxh0GfFXKGLtV4yBiKUpe/egI6KWh6JAdjO+zyei4TSu/QNTcAnajZ5fiUrRpi/WbwtiGXSy9bJ3Iophm3SYyBeFQQh3nGkad6h9L35oV7weMJcJlo1Iq7wbQK2fy1hauWXJcY0sK6rsB9ixAKN65B0AAG/W25ZJRdVPDmpVNywyNBwqDmutCqfdcCPAZNzoxLl0wBU/d+WQfoIy+C8cBtNFcXfSjqmIyJG8DxgdCEfqhXPqJyyj9EpSRu7RvN8eBK9u0QQJiKLVP4yJnlYWLlhoNliqEY+KujgPxPxTscAd/ZsQ3Zy+5kh7PFi03NGFDB47LuIY3BE5dZheDUxtuKQ0gGWdCu7TuuE8NTztebwH8DMO74nUnhDNAs0aocEGUAzP5KIbIGjZ66yifiOSQ40r14vkBKevN0oZxdn9MdUJddkeZePiADAecEiIS67IZJPnpu5ejPJi1ZOZUg190oSTjBLwE8kp0JZpurF7ziLvk+AGvL/2tFrsQdzpRici6IARWqrram8kPWUbjFgN9QO2Ip4KxgQHeUT0w1KJ4/vWbmbN9hYw9fuigPXHfA/bkkSP2qYeP268/ctw+eeI9NlqQbII+AOhTNIGswgE5MzQknh6zmvobfo+T4Mj4uP2a5MxvPfUB21tgHwjVLYHyGPBiThM4ODrqDvYFKWxsUkjuWdHdhyQL/osPfcg+8cADloGWVU/eQXke1PhlM8S3FxdtleVtQY0YShpjSfvwoUP2X+vdaQxPcET/qUyMwtfm5mxxh5MC4N3JbNb+2n332cf37bOE8O88VHjGoHxWsmWhEqz1vhvsE4/77Zlp26cxcFFG8NMrK1aBF98DoNIxtf+j4uUT3YRkS9Teqlb9FIWy6n4vICriuOo8huNAKJI5bBe3SnZeqSzevxNwqExmUnaiGPej+whzZU05uMXRBEZwHJyaldEsnYPf4Ak+dd+eKSuIXyxvidbVB7kB9XOEiYGEdBoZOVsr9vrF6/bGxat2bXZWCnzXhvMZdx5U2xq7zMwztpS6sazvTYCcqzZllMnYPXPpqr0mWVOtbNmRMdEIDj7RamDYl6X4x3p7EcAPgnXgGFj0b0ttZQ8IJh34bvVNuk4yLZitq9YaUtTXlJd4WEq8QrJ1c4PfddcvytDe5kZw+oSU9enMlO1Nzdie2LDLJJYCIFdYL4yRy1iV6SjjItgAmggoDG0cNxQP/bvBIQV5WO/sH/uwjSclL6Xj+Rp1ERuOEE5pYJlCYyDp0QYAPAxgqiKie7APdrcfym7aRH7D4gMFD4Muqn4p9TtLF8gPgGdEcGpExVvVt26s8b5kHhElbHJXkA46UFmw+PgjNjT4kOXj0sdSh31cef/wjsY2ex8wkWCJXmSv7uEkoP8Y85E2+7eorXHxJ+F5f36/jaSGbI+Mipzq3iYMuVc+WROdAI5Y8uAOU/LQzVxzVW2IWCM1LkOApShxO5Tbb9NitjOF+6Xvcp2+ll6NQa4yyy3Rg3h8JiWdS/d8WYMS0QakLhOD4uEeCUAdqDu8Cr5OdJZqw/KKxNqGNcdkEIt/IS9c96h27UbpPbbZlF5y6DUbSgsP9GXPueCOmHYwJoguAB9etq53VJcY0bFcp43gSskdF8pjQDpVMOseRApAw16u+kZPwt6kExNlGxf9dmyhvCHdLmGT+WHhO2rr7K+TllEJL5PO6xMKyltUQ/dvgztTRIjsjcXSABXSu9PrPxJGL4YpY2gHcD+om+ouXhmXHpyaGbLJqXU7vGfBNxCfWx2xm5f32PzqsK3XRWvSPVMJond21IXxwQQIE3cwKa716gCt86krap+e0+9+xwHdMStZCn72aszGLG2zGns58f+ceGzwbpCf07r4ieu+6Bx9jgP2l7mxMmyvnT5ilVrcTjxyxo7ff8myKdFEDzXUM1Hasobw2Qavuh46DQDXvPpsP/DnkynYUMoEflNGj2lmpC8UhbNBGc8xOzAlfjIhvaCbtr3jXcnUZTs8OWvLC69Kn27ZgYkhO7J/2gqydXAUQP9uZ7jtENQ/hLT0gyOZA1ZsDdjh9AHLpaR7q80eNSyAhgAm4UKAplwP80/aIX1lg6UKUZsZedJmElN2OHnQRsTrIKPt53oJpwFo8EnIRtn5XZdIIkaLygmfm0lOug07IztxKj7pE55eG+Em7CegI7vXI8HEB9SxvavBszSDsTqWGPZ2ziSUX3zK3nrrLfujz/+RL3P/z/7Ob9sx6QRMWpB3CDgj4fecrLPtOPCNudiPQNknckO3VSQEkBb+hVfwYjUJddZATWYGfcACEMFO2HntVj63X/dO0F9Yh5DRA56HrrNuiHXdcWGcuc9BKXfN1qJttlfUYRWrtJZsrnxd46hrpc6GjIoNY3M+WBe5UbZ701BMlUdbDIRPZzgMdJgWiTqEKbwWXgf67pPfxNiYHT1wwPbPzDgD7L+/03Fwbwja3Nf0e0I/jt4NIOTY9TghZs0ShiNSYDkVAubA9YmJSVtfX7ML59+2gwcO+tqXt98+a6MiLJhPLpu2D0tZxfh59RUZmcLdhJTYbQjb1/uESQ4VB92L9eEnP2z3Tz8ihWdEwj1t2eiEHsvbWrNt+eiIh7wui5F6BImET6vTcIfBrSxv4Y6v/O675BA+w/E7CSkFa/V1W63WpDAXpFDJoAgZBiOWJGG4sbZmv/v5z9vzMuI3xczZ34IZsg89/LANypgPnhWe1X5wQDgdXtGzly7av/78H9s3nnnWzl+9auevXLXR7Ih94MRTthrbdI+xEC46bKgugYJUkcLCTFBtMWL/4//t/27//g/+wF548UUbHR62R0+cuNXx/f3q7QyEQb285rNPb7x92TalbE9OTlu5WrYXX/qxPfDAMfELMUZwEKa7AMKzWVmX4jZg65EVu1p+3bKxkk1KoSzE0o4/jDPGDaeisHmfn9sspWkndKRQeZg7YwhhejdQmfXlJY3Ari9T2C16YCdgvHECgitKyd2dErQyxYxFt2X1CiH/WQ/p1IXeaLod/EQFhKmEJFEhAdd5h3GkPn9XjgNBc/6mOwbiwz3HTw+8N9hLQ/hEAXJ+IggdBzv3OAhhp+OAfOBVHXaTZqlCco8lBzLWWF+0eG7QDUhXSAXMQtJ3fg2jMgSNA8L4PUTZd6uOWSo/aMWpw5YdZuZONA6tSwgGilo3CNfHkdAnlABmq9uiy9b6vCWHp90ZEYILaOXDUjYEF8c4+cZqjGvhvrM5Lx2rp4jQBTKyOqUV8UzaIH6sOmKE+8wc485n/kUL/KaWUnboG5YzwMPUKLVJv1Fiqae+t1S3aHZQY5E3xK9RgpjFFG7YT4Hx0iyv+oaNicKo6i9lTe/7Uh7l6Xsu6HdtbUHDOaEcZPBurVsik3c+iOOdvUI8yoU/5Q+u2MsjnpXSAP8QvRGFUJRye3h6jx3fs8f3JRhJSaEH/7QVfOnP66ZnAwdQxPLC2f2Tk3b/2KgdHhmyp+4/Zr/y6KP2WaX94hsYXc2NRfFaZCNRC0KkEiHJD09P20QuY5NKx2f22AfF7/+3Tz1lPysjnqgqAF6GQugh6vrN5ocjGkMoMkKZDCkpVaOj9vGjR+3vfehDdkzfWTKGJUdECGviOW4RWXBzY8M3MuwfTaMaZ79y//32N48dsz1EVah9OHRwFhUkFzk14ezq6l0jCPKq58dHR+xvqS05fV+R4f2aePRNFPR7ALvDPyye9eFU1oZwbin/ZcmCN/Xexl3KAqDu90jOPV7Q2NI4Rumqqcoreu+CjJfNXSIOfIPLkUF7sJiQ+piQghnzkxHccYUhKFrkZIpLq8xy3lqWMTlYsGMHj8iIifupClAAZ+t3OP5PfbhV1/itlezktTlb2Sy7o4W9Cx6YHrVspGXlrgwUaEb94U6tdMESQmwLPiNlD4fGzbk5W1he880PHz884c49ZrtbolmiuRodGV8a79m48tF1llQlNc4JWW+J5zH2cE6LGGXY1a1UkWLPOBB9EW3ZSAzZWOum5ScOSvFN29LivK2vrVqSpaoY3OwxILniRqjwBB9qCy/QnYfqq51Ow13xYviV+IMn3afPKJMIDNmUTmOkgWbVYjLAO7mpAJEC1X4bIpL77FHQinFUpJ5X3X1cCGgfdNuO39p1PB5p2nByXjhdtfPlE+qrogyNtmUS5aANOFpV/674EvoeDkg3mvU9OdC0XH3OYiqzOvKIdTMs7wp4LYYHfInyiY5ijwl2ba/Fh7zPKB76Cj9xLBB5AX7hcW60KanSxukd3j/wBfW1Owg00jgRwh2j6m/KQQegP33jRfGEbirvTgB0P2gjYeKpMi7ga6FhTnuS+j4YlWGWKNpyZE4yNYha8gkX8QLwxwZ8bAQYtCtIGO6BcYHuIVyqL6Ma0/WREStZ3mpV2RVN9Xk9amdvPmUTxWXbM3HTCMn3sH/JNXcAqE0sZ0D38iMBPT/4KbStttYk25lZFw2FeHHc6p0IMlJ8i6WPoeyDD5Ovb9woGUvUBPdxLG1KHiVUXkblsCFpTThnmVkqzrhouNMgkPN0Tj83E0h+O09HhtPgnUBdhEv2NnO6E4RPuR4T1k/GNMssumwiqbIisZYNj6zZfYdu2HC+YqsyyK/Pjtji4qCVy2q38JBONfQo9fHBENSF9qm+ITgNbONA3+G14NHxfAtv6xrbaHNFZVW1jG2JLodzWenKoYNBz4FDfXo74Ns4kFiqoN/osQvLBXvl5DGP9nvixDnbO7HuMrYffNJpddlaRBu4zBEd9cYi4NqX6Nu/Q2eS+T424j35JP60VJIcr0zbZOSYjcVGLcXryaJlswO2b7xkw+kVW5q/7LS6Z49k3ijO9ohPCsSiajd6jKcAL/1AW9wmVD3ilXnrJtAVpJOoHaDR2y4g6iAE6g/6w4gBbw7Oyq05d952MhPb1++WAueJOBCRTNUVa6RCvtFzKAi/AM9SBeoR1sGdBxp7Ht3LA0QwsW9Uik25xQt6dQaEku3E4yEsLi7a1772Nd9w/7d+8zft8ccfF39mQusWjsALTpcY46EiPSpwHEgZFANlc6v4oBQmbvYVuBuoqvpfTH5rTY0Y8BmpYBdvXA/B307Y7fqt3wEiAAj0NoLSd+rTXye+BUaEiBvlEOVGWBb9SPjqv7h+awAm401brd+0cnNFGTftRvWmbbW3LBVNW71TIhONt0CZ7rITpQspCXhh12fVYFoicv/sSwzwOxLU1f+5I/l7DG4GzTvgN4BbOHgn6MfXvYCBicD07/4/ENQF/CJY2I2cUKWiDP37j97nGyCyzjIrRrFnZsZPmRgdGrQjhw/Z7I2bTnDDQ0NWlTLFjDebJbm3OATlC+GNSoBwksT4yLgGc1ICKmWDEpzF2KCM1GEZqzM2HJsWTxIb6+akKI7bUl1KUmfAUpGCrTU2rSmDgFk0mAz5utC6Cy5DmuHZhgR1S4IynWD2PCfmADNUHYNR7wp9VQbYt55+Wob/FdUhYLJH9+61Tzz5pA2pzV4k+ep5HAdeC7139vJl+zZ7W2gAhrNHExICRJxMjO+xTHLYGqKvVTEXQgIbUqAyogNRhL14+k37/B98xRYWllz52q/yfu5jH6Ojgkb09yvt0QcG4Nbqkv3gpdfsf/r9/2DPPPec8Buxmekp3e/6nhcljiIU4wfvvHc3kPplV5ZPWdmW1W8dGREty2och2v9wj9KxjByw5bQ7j4B5aB6olyy30MwbgJmvxtw4kHl8hlLTO3xsHzqRyvvldg0kPcIo2P89N+jV+hn3+RLuOf4U8J32ZALo8mRtguwiaMrYhkple5cCHK7J6jv39FxQD+p3MbsdTFv4XJ0onejB/SH51N1IR7m81d1HHhSOfWyjDQZ2onkuAwqKWfMRmHcy3gIeHIARFcBwYZ7AVJQygjjR1EPoxEIT3PjUTSF0VzfWHbDgqMtwTgGDBvw7XQcAMzgNzaXvGqJwSCCahtUBkoHeTFz5BECIYjvmuTPAMKdsUVX4DzQ+I/hHGCaUe/huMP50S0vCx9SvpMFp029KKsu2GiRSDIEb1f1iMpQceeE+hnFv6PycdZAvwhBwq5bMs49ogJawZDimEg9Hx+U0FdDGmov+OBECICIChxnPM+YIKrJFXjGqsqAJ2C88xtHChEH8bQMBNEvfIZ6uzKGcuDjGz4SKKHgNOwb6L3rezMoL9qoZ4kcmMql7cTUpD125D6POCjQHp7Q/ebaTTUh5X3vefcSPbV/cNDeNzNpn3jwIfuI+Dq/MSjdCUodCDVWP1B3hgJRVveNjtoJGeoPDg/aUwf2288/dNw+e/y4jOMR58Oev97x/RiEu5Tqv4fNAaXYs8dMLha1qXTSTkxM2C8eOWp/84EH7BgOasqkasI9/JSja6dklM5XKjanVBOe+mFQ/PITqst/uXefHUkL93oHyuY0hde2Nj1M9m4woXd/XnV6RHIpJbwzI92q1W1B+L1O//ee2wnTeu/jRRn0WSI4xA+lgLYki9gTAMf2koz3Zl+5bE44o755bGzU9ueY/41L7oheZOwiK9i3AkyDc5bntcCZ8DOay9j7j+yzh/dOev9WaLrqmZW+Qmh9k34ZEP21a7a8UbZSoyXDJmb7xoZt31BWPLtrlQ4yU/SjvuN4UULSOYIRecSSHva/ySWils8V/GSmqaG880eiIZzcpPs0OxHJfU5u0DvqD8pmLyR+N9XehN7l9CYM+Th6l+ieHba5xvHQlJ3tbLkOUWoN+N5CLPkckiwkagKD1Y135U0kJMYqdYb3OB2pPA3v4JlGSbiWTHEnAvK5YbGmrrG0rzcWAJwJseaWNdPjqnOgc3CLzQ0HxE95lH0pxOV1PewsfcJ/kWf6xX4AlM24Q+azT0AqWrJ4NmJr1XGlCRmWktkR8VQ0dU4+0NiFbSNvSKlIy/K1WXcslApHNHgGt8dyYKAFxiunY8Ql/9knocWxi8oHPhLwsOBZvsc7LNXC2OVkAcrQVd33sap+xXGBwz00/vwYaeGIIzbdwOeaUrJdUstF4zJG2KfFT19Q/6SkC7kcSIRHLeIYoF/0HYoVD2mINhebm5YU7SWi4puqIga+Y1n9vxM8NJ/6q287rbStLg5Z8/KqXes8ZVdXj4p/J6T3NKy0VbT5zfvs6IE3pWNKT1EvoLsPSL+EJhxXKssjCOBPtBN+6W3SPfQAv47TJOi3EM/IUJwD5OU8VtdI3CeimFMFYl1RtvL0ZRW6VxfuOElleaNhdeEqmohZVrhiDPpSRsqhswVhWZ6gHr1LP3l99Lwu3wLoljZQvu6H9SCF34EB8bsokxjDgeOA67STVCjWbe+eeZsclQy2pC0uj9jswqgtr49aU2Msnyk7X3Bj2J0lwftB8uz9u5eH/GEMMHbDm4KWZGJVY6Fa2rI5PVOXXM7ExbvFC1i+su0wEHi+3uy2JYRjcLS8mrc3X39AuO3aex4+Lz2fPfL88dsAedbeXLeBHCeX8IBkTm9M8um2Se83tMSeDCaZ0FDRy+IvrVbRMs19svHG1D85jSM261N7NRaEYL1kbn9cv35TdRiyURzb4l0DXaIKJd9FW/3t7gfwE0TWKB/VIcLyJiJ6kIV+P8BpP1DX7WgBrzdf1N+b12ygKrmfm7EukYbOZe6eQpuMTcpZYmupcOKe+wDP8CmK0ye3uB/orKqb+sAvym7tlJekE2XNj5AUn/XrArEE75Pez22oiu6e/dEz9uwzP7SPfuQj9pnPfNr3z+vX7ULcNCTsri8M2POnRJ84DlhT2m6UAyVXguBuyL0N1IImsyliVnEpkWzI1w9Cs//thLtd3wk7N8kIwQkMdKmO27kIKz5oIAwGqgQbjIiwb9/9V/hLc4hrpGKrjVlrDWyJoBp2o3xZgr8pxETtZnXRMrlhF+TqQjEUMXYpfC1C5iQMJFPdaAk2O1E5JDFZfvt3/63v4e/we9813vO0Ww/ugJBw+Ohr/h0QEO8tXN0LQgIlvyBLyri9HpQLoQAuRFVfPlk7P1Qs+gkRYxqQ+6TA5WRwkdH05JRHG9y4ft2ajYYrC5cunre6lDo2cvS+UnIhS376hPlA8Mz6sTaR3flTMhriEuL5WNFGEqNSOodFBwmPSMhER21VTDwRGVRfDtm59cuWFHPDWxyQw+745DJ3MIST6roVNheRIpaL5y3B0Z5CBgmBiMI/Nz9vcwsLXvfpsTH7pY981J6Qok3oFmWEGEOw8Qn+VzY27MVTp+yK3kVRQ0l68uGH7eMf/KDtHd9vWQntlNqTTU2oHgW7VpqVoiyBbTk7v3TNls4RxlmycZX3iY99zN736KNkrNy9gOATUPnMrLarm1aqt+wvnn3e/vw73/WZJN79GQ384yp3c6tkL/3kJd/RmmMbw/7sB8ZXVcZ1rbZkS+VT1kluWi7FGkc24ZKQQ5Hy/2+964atcBfr7US/E1h7Di59KcFd+oNymZWtL9yw5NTee0cm9EGH9YbK0zcOvCPrkCfom/oQgxxHV9IF2+71ANiPhXc50zhgwe8CRCfvKuJA5Tbmrnv77nAcAOBhRz5/ZcdBD9rCTTSRt0J6n4w9MX2VWVu4ZPH8qAQmHnMeRwGHz9f82q3+E03VcKDIsPF9CaTwy+AuzV2y6sqc1TZWZFjXNR6qlvINEiP3dByg6DY3FnzfjNTEYS83BDcIwIsMb2btwmMqoTPWybZWZPSy6zhdSXdgkG4s+akEKLyyXpzGMIQ8AgFHARTqM2wojVKG4f0oyOILOChwVGCgu1KnLFulFYvmin4NfkS7MZZ9jw8pSUSyNVavq5tblhzd53gKZBEGWKCY+dpp9ZWfLa58GlsrqmMgqLkHfnBEeN7Ct0cN4IhBucFxQMJYEi628dN7NlD8wnqJHiR7POKAZ5Q3n7yB8QpPI4WUAG9vbC06fsBZ+A55kVRzycWW+GfKwzU9pHv7Gf0T/lDu3HEgwLjnFIMx8b4jhbwdGx+1I6NjfipCDPrjPSWfMVbdcRwgf/OSd4cHB+2E5MTxYt4+MFq0zxx5wD6x/4AdFE9id3PwIMT2HAeqm9o8Lnk9Jd7JPgY5jYmCZMWkyjqRz9nPi7/9xtS0z/5jOOCESatfEpLfNzUu5mRMEy7bD7StoPp/OpezTyuPKbWZ+hFB0ZKynlS5xEQs6z1mscN3MCP3ymD+uOr+ZE6Gb0K0pToJMVLWpNdFB2wkJsUZbUxyK6t6jqjuR/MZe3x82A6o7QXpD6z15ohFmSrq+47+h46k7KtN+4p6fjRnB2f22hP7J+zRA3ttIs+eAVHbqLV9ph2DAHkCqtkkEWOP5YbZbFGGf8EODmf9tAROT6hYWl1MIwZ8jTaOAzQZ6AnaS8QiMgSUCpzGxP5ChNWrvxlvoptkRH3BuJJggz6ZvSZaAvnPsYo8Q5RAKpM39l9gE8jMgOrDqQpEN6kcj0YQDcQl30rNiAzjlLqpbVnhv1gckg7Bnj/wiIy3CwPXdSHpkNADBjwYEiHbQH3Tg7LAnYfuwgs0FloDhJijQPfkNo6DVsnqyRHhKdAzQBj9GBH+hAFvl/MHPe/vwQs0DmJsqipax3gXovQPaRfM9MMfMqm2+Gndaq2cbdSli4h2yDeexMBA7USnCfSadPmqOzFquX1mWRnpeoCqOPTqRXJHR6vimx2S3KjsPejflR+nPxDlQR/6aTG6hg5GtFeyKxnAc+Jx7szy9/VuB8ejjC2WmOBAV/mgl/0NRCLWzo4GPE/9SaRATOPGPIJKdCKdl9lEv6f3Yp2axZJ56c6iNZPx1MlYZWBDY1R8Ej5IXUTvlL2ddC2GsScaIcJjY3XUTr91QnKoZm9sPm75bNr2T86JBlp2+epxGxletT17r4lmNI6E1ZT6RQTmPNj7QW3z5Qs0TryZ9myXpfr6Rn/OswMckPSfP0/ov+uX6CnqV68b7QInfNe49/2q9DzLMzRSffxjB/gyhTiOA5Wp3/B5aNP3POjx5jB5edwj0kFj7pY8DPqasTSADOI51dPv6HqYwt+xqmQydZZ+zTKPoK7wDLVFr8bjXSvkmjY1tmbDQ1uiwwFbXhuy+YWijPZhi9Y1+gtqS0qygPbqJTf2/Y9CvCjJTKLwVB2NU54J60CUFPyfZXapTNLymUHxCtE/zj70awE5udNG74FDZA164spG0V47fdhq1ZQ98uBFG5tYV1OV2W7AON6SQS4dbjfHAU79EHBykNqSPY1WyjaqOYt3pmw8vl9jMuuRbpykQiQNdKwa2erqmuMNh8HICJvMiz7ES1i+I4GsTCnzTqBN204DQHUJHAfie/d0HLj445u+U3cu6HPlouSTePfwoYC3cP2eSQAPbEjHlcHfxpWmzAM64WbwXA9V+gyucx/nAXtO+KRIZVV3hZf0UMA3aK+ecTbrzwfvhwAPfuvMW/Znf/Z1y0sn+o3f+Ou2f/9+4YE63wIcipdnI/b0TyP27Z/E7VuvsDniP/7bv0MoJQOE8NZbxH93QAH0PQ2kxCWyEhoY1H1/ITLC32qy/w4heMZR4Z+7PXMvxwGv9+PAOxQkUncxNM9RiiVnmnokgoiCtXowVJSSfAxfObvVrwmjFWvaml3YPKfBmbVytGo39TubGZbQq1sT77sQRw1a6lxmCTyJMHAswHTcaQFjgPBIYmxB0jWVBzP17yQGjA+au0PQXgjlFrHshOBecDP8vBv4feEzzC94uh+DtyDMd2ee4NgFhr4jKJk14ZNdy4elKKWE96yUGk6hYJb3wsULwlvUHQ7PPfecRy1gULvwJZ8QB/QdH/rtwkHEDrNi/wGcCIOxQRuKD1s6krdsYthGEnul9I7aYqVsRf1uSbkuqS84Rsrz9dxuh7DuapVtNcvWbMdFB8OWkWAk2stnOFUvFNoZMZ379kqZe+CYfeYDH7BPK40PDXndqGowAG+Vwjf2sXBhp+s4G5586CH7tU9/2o4rjzQ71EpxySSLVsTrH81Zu0P5MzaWPGgzg3vtxKHjduLBh+xTP/uz9rMf+pANCZ/eUYDq5cawaBGHAevU3YBJSZkpV93RwfKYj374w/bYe99rhULRFa3N0pZwLgbt+Ug4SfABVB08lNslPy2hvHHKRrIx9eOQcC7BrWdDLApr29+B0HHgEQVh/22DGD/r1/U89wPL7xZQJlfY8K2xIuNGOGOZwj2N7x50JZg7Eq4D6mM3mu8Bvku/aINIBh939wCPYkBRTN0Kqd8JQa0DcFyoP97tUgWPOLib40ACBgfH/zccB6z3b0pZiyXG3HHgJ4nMnbf40JR4M1ECAj0PbjDUgtNybtXdHQdqJ44DAIO7Kd7O82yq5ga/xmNmeNyVT89HuPBlAH31AHDethoVa2xy8oEEfHg0oABlw+kamhYdiSFALRTtiRlC3wQRPKPJyegA187DEWZEHXBfecRlGHe2lj0cNColF3Lz8DrW36E0qb4YMZ2NBY0XlLqeAoSjWGOB8+h9zNIejCTx9igRFRrgTY58rJcsltd4TQYzey3GHcocyqpw19J9og7o3/rWmh9N57NYwhWOAm+3cMPMZJt9DlTvGGsOUYh0vcuRc6oz5TtgRBO9oN9h37iDQQYT4OsNwR0JnONU0PPufAmvq2xkOQqab8hIPlwH+ISP8A5KMErF9nvBMzgO1Lm6L9xxqXcPfLvTV/dZMkb7/Z76MfzE4YAhp8qp/6SM6vlxKX2H0wk7onRgZNIKKpe8/L1e8v05/C29p/px9OGjkiGPKT0pvvszoyP2i2Oj9pnhIbuP8GTRRFPjhv5qygAbjLTtEA5P9VswQ636Cj+cuXFEdfiUeMBnVY+96jvHtO4TgszJT0P6flg0uCeTtiHVbVwGw/5E3J7IZewXBnP2pAzeMV2LSW9oSUmmdRE3xmO2L9WxfdmMTeSG7P58yh4aKtp7RoftaDFrKfEpHEPe992I1Zl1UD8y2+z4UYNnshF7bK/e3XfQ7h8r2JBwhPJXaw3Y2lbFlyIQxeEnGgjnDSmLbAyN04ANOUfzqnNKcliZxbsNGXaccCB6JH/6St85uhFjEicEzjQcDMy84xDAcZdik62uDHONuzS7lotXuBMtEjiZPIpDuGT8cNJCSsZEUgpmS89HNQ7yKaInVITwERHPwbDgRJuojH6OVOXEgRuzc14f5BIbbpY3NbYky4L9R3q8Q/2A4avukw4XOAqoE/0ZLFdQXVQvjoXEKO0yvv099YVkP+1sJpmlY5wEegARB5xWgKlPuH8A+t7TK3GMJLuqo+rNvgmAN5d+I9yXUF/ll0tWrJDaVJ1lmGwV7WZlv9Vb4LLpE1IYUSn2EKgtWiO317q5SZ+sckOD/PoSEa0DTfEC1aebEL9QHwR6hdpDnYWnmPCQ7Ei3dsdC4KDnHok+SXc5RUcyQzoF48yvd1u+KaJfU7/D/xivOIZSrZIbTe1kQWWhV0U1DlR3Ez3iQNY76AZx38NDNCBcctKDH5+p++loRk+bLXdWRdctS4NRlimI7/H8dhLeE03xd+VXqjMrPmXnbx5To2OWy1yzhx+8aclMxM5fedBq5YQ9fPCnlhtqii6Dd7E1WcLBJnjkh+7oejcOAlk+viyBa+BD110WiE5cduoa4DhEBnBtY0P5iRYlK9H/fdkwoE+iDNinwXmxfqfVlrzSUCZlg+I/OXi88lKG+lTZksns+RPoE/RkAJTHz3AmP5jRpr+CxPtQFctvvJ7++3bwOuszVlW/ii8NDI96JNxO4FUM8kK+blMTqzY2siLTom0bKxO2JXzeXJu2lTXptI4r5aPnQYvXg3HFf8zgq55htIiXrYfATQ4cqF9HNNaHC1kriNd6RFAPeJbf0FWo+60uJOzk6WO2vJG39773nO3ZI73OQwXvBMad6zfSS3c6DjxhSVE3geOzVrcVvbOAzd+attHOUfH6EWMzcT8CXP2BM5b9JegXST47ffK0ZTQ2JibH3dZwjV/yDnoSISjjoN47gbaFuAA/HJUL/2E/JTE6v6endP9W/1HXDjLb6wxP6bW7um62dlP8Y9isML1Nm/cCnA5t6QzIX5ZN+R4ygoA39NOM6MjrigwO6uxXxbO6bDAtPhAtjDm/FsF5P8GfdiM96j0n3vz1r/2pLciG+M3f/A178oknAzuh72HqwEEm/+lbcfvaDxO2vB61I3t0/R/8o9/6HRQbzlHfTRHcDThOqFnm2L90b5YqQA7dz/8hBOQQIGEncC94PoD+78A9HQd3AW7Brp3JJMVAlEUHj19VShoCRUi4JVgG3KuYlOXYNil1kbqIrWXrzTlbrM9bJp2ylc6GLeleQcKgrU5odiTwEDL67oNHnYfHh1k8HCktKYe3JV3v0sFOuL3eUwpQvDueA8EmbKgx6Fa7QXAvGGh3w4cPVE96JnzW71Du3cq+lW8IfPNQQerdX9aO7+CUJQpEJOCkQVEYHhr266dPn7bJyUnb2ty0U6dOubMBhwJhwi4IwhQg5jZwxq2EcMnK0E9JMCXEPKZSe/R9yDalgK81S2J8rJcUw6T/d8nHQ441IFMDYzaZPiIldkh9T4ivmkb7qIvSUC5vx/YfsCePHbPjhw753gbMzrjXn4zIO8xfn3wjsuXA1JQdP3zY3n/ihH3yAx/wYziZ8cdxpNHozA36S0iwE03B7vepSMqGkoN26MBBe0JG/8Mq050G1Ie+0DjjCLu2xpob5SqMTUvZtC4ug5MojyOq4wff/35PRB0w0Dmmk4iQaq1mJ0+etJXlsqowThO9Ot0BKaiddSu3rli0Om9Zwk1liAnTjr8Q+L79G7qQAPWx42uxb2eIrAtnrDkPUV+EOAqpTm8HnxoTtdlrltyzX2NUxluIy3tA1w0FKRBql4+le4Ea6ScTiJ+5sL4LUC9wqv93dRyE9Q4/Q/CIHdVn4P8fjgPWRKPAIBT78N8sb9oahm9szAqiLXE4qy1essTQtORlz3Eg8NBcBOk7OA5Yo58aGveNbgldRYlMFccsydGWbujKkCqtBvsc7CKMmVGsb8xZc3PJMpOHdaXXxz1UogDyPrNW7I7NdWwq3xNgfV51k8HfVs/gOEBqaQzEmJ1TWcyKRDTm41IQvK9xFIgmMETwlGO0E0Hno1W05Y4IFe/GsugSuUAYNIa9R4ZpbCPPSHHCW1U3ZpdqK9f1XW0fDE4zaVZLwq+UWtG381XwqHGgi04TKFQo7aq8FFIZOJSJ0qH7LBvBARJPa2xTN43tNjStNrOBkvNc6Ep5oiyDh4C/KhPdY8xQrvMEfuvFlmicDSTdiRg82XtHRbBEQ/hhnPo1JXg6ypDvQSLjzHHZe377GRwHGI70ce+aJ/iRSsDR5hyBNnItvIdizPtED5C3vsPbqV/T5SB8QUaNHnde2/cuDiSedz4Dg1JCrR0VozooGXFIY35SfZLWszzXrNbc8OxIFhMJSGThlO4fkbG2R0R0TGPjcY3nJ4THjyqPT0gBHtV7HBHLhqwABiwygnXNM5LzjxZyKidrx1NJe6/S+/NZe0hGBFErjDMMjSbVFqGirHbUP6mBuoyqhBXSRZtMxWxUdJVWG2OiDT/+U+1hBpdP9kXAaZAQIWr0qoltS8kcG8xp7BenXBbiDERfJNqgXClbXUYYs9mcnIChLwJxJ0FdeWFkMw6JIkiKfvWm1SIZ8XDxMdasq23QCZEBROmEIf8pjlEUvagVeqZj6eamVboJjR3JVL3LNZxt5E8034B4R0DzccsmJX/Flzr6XRftpcVfaRtHMJarDT8VoiEcc7QZxmC6HkQKsVcISxlYmsAxohvSAaIy9mkzRruowOszwGwbYyCa8v7BacHafDXX647zeEA8zp0Aoj/ei3Q1ZttVa8rAxjhGl0C/o2+jLDeFx0rGM8Zcbul+qN9wj5l1P/UC/Oq+/qnvhCOVYxo/lAEkow0bii0I/zWrRKVzNLK2XhmxcrNoiWjLBstviGePWrewx8cOM/juXBOQp4p1uok0ZRxyPSk+yxjvQVC3oN6xlp7RZ0eGPmOJOiPT4XFxHCHc44jI3hjmflx4wEngzg49F+pU8daWhz63shM+/pxPEo2gscMGlVEiuehf1ddnuUVfqU5JNJL2CCrukY8vlRiQriwajlnJYtmsdDwcDdSLCSTwK1qvdm1pY0SGJHqI7MNsy4qjLXsi+2M3Fs/efMjWtgr28OGTNj04L3muNsDv9DDtCoxBlaUxHISgB3woOO0leK6HMB+TPpsPX9A9rjk+yA/ngSC6saExImNXPMQ7IQTlQ37kS+QCUWbohzuBfoCvAyzVaQtPzje3n1WZ4JQxr7p0wENYR0HwrN6XTPfy++6FQF7Ud0Dj1FbXbGByyvvvbkDJ6ibZ/jUbH1216dEV9duWbdXyNrc8bFdvHLBKDcdLx5KJhvJS3fQ877mzXvgMHQe3gR7CmWjiPS4nkZfb7ezVM/xUqlWi9uaZaVtcn7SHH7pgB/fPBQ/2ATbctg1CkozFcdAhwlO4CMaieI5GGo6ZEJgg6VSaVo6NqpxRK9q0Tx56hLDXQjjQOBGyrSt+wzGa6AvtVseGi8MeBeV8WwY1kfREVQV646329ENo7wTt1ffaRhClJJ0ieCXkBLQ9+EQGkySwtt9H5nVWLllE7w9MHHMe0nvh3gBe6iVr9XhVr1CHnbQQ4J9xH/SD88ya6EZ8K5YfC2Q+74sWgyVOu1ehUqnYs88+Y88//4K9T7bDL/7iL/jEL++FwNiGL527bvaF7xO9H7Ff+ZmO/cpHde//9Pc/+zsibzEKKZOO3HsDHe2bRanT4xIkENjtECI5AInZ3rfbQWTkfyH0f4eIbrvX6xig//tOCG+BUGc8YkA+WHXdZ+sI1eE613gufFYpLQLkuKWYUg6hKQa51Vi0amtF92t2tXzVVsWch/Mz1pXQY9OgpJQGPJzbhAfjuC1FXGnC+GNdLIkZPJQAD32CqfRBMIhQDG+1ZSeEgu9ueAgGat9g5Tke7f/sgSuhfc+FDoYQ+O6DQYlK+X0l8nBa5Nkw9f3mXlrMOin8E944s2fGhtgDQYbs6uqqjcrAZbPF5194wUaGh/1ZwAfJblQu4DIME0JmeUNCCgSbXcalMGUlzCMDSTu9fk5CnmuBIAmBb2B2UbivtDI2kzoiA6sQCAXa02tf4MVW3+g7QszXRSsfT57RrTy3v/OphPNgenTUDszMuAGfgDkj0EjQXO87dEGvM+bIgf89px7u3Am1tWytypobG9TLPe0xKWTZQd/khXHKtVwuZ4cPHbIjhw/7xpYoqmF9qDPHo5UrLTv104x96XOjtrlhNrO/a9X4sq03rlpBNJ5FiZSSgLOtV5NtCOoWXCMiqcPGduor9+pTTh/4xqpSOKNuXAZ0LWrR/6Ir/yVQ+zDqOW0gOTa9C+/YHdoyjEEaBvXOOt4B0KvKwBnQL8RDCGrD/9Sl6t8x3vshuLtd69sAA8/3JkBJVzvDZ3f7w3HAsoHo6Fjf1d4fXmKNB2nQt/IBx6r7gBQzfgO3tVeGNO1zHkZf96BTkTInRbOYPWiZKFvFdv9XOQ6A8vxF27h+1mpba9aQsG9Wy5YqjgTGsvoRGo3nhp3H7QToo7G1ZI3NRUsN73WlFYAmKQfgyF/Gl3uy4INuGIjWRf8b4hGvn3nbnn/5Zbtw5bIUXSnn2UwwrvWM40h1wInW2RJ/Vj7xLHs7mG1Vqnbmwtv25sXLdnNp2U8oSXQbwUZOMhJ9Fkt06g4bFDbwoHrRr7TF98vR9drCRfVLzBIje/26Ly2QgoIyCw9yXogzi/7Vc+CH/RScptVHLFdgXNF/bZZmSGmLsdu8jGk2o7y2MG+vXrlmr167bhc5UlCyKRsbkMGmOqE8qH3e88qL2VtmB+t65m09+4MzZ+z7b522swuLUrgjVhAN+YkOoFY4aqxcD4wCveNjTml5a8veuHnDzs7P23K1rnJkDDLmdY9nPKlN7PHjsovSdc3lAbxRnzhlwBXKfXiNzzAPTtvAkcEpL2+vrNgz167Zs0pvrayK73YtI9ywBKH/XXBKZIU7D5RWpdC8rHefVjt/uLxsp2VolusN37sIdbepvu9iFMo4h0fTD03d79akeDfYjjBiw8LhuOp4JJW0KSlDOJIwakP51hIekzJmU7qfiGNoRS2veo3LMOD4xbTGY0QGVlvXMWhQclFrPbxeXA0nAoY/y2tqKtHv6h5GbUyKOjPgrMVnHLal0DaIOBCNMsutlwLeHetYMSPdIVUkGF+oANdt5RqzqnBQqbckLqJqM4dIxz20HHndUmmZVMLi6ltmj5n4SCvV4wWNDxWDQamyGhpH7DEAZ6F9uNII2WVHeeQHBtWYDI46R41JwSWsl6MBy2qcmi55JsVZ44vZ/UQybbm0FEfhqtoM6IkEHsiTpQNt1asm/A8NDwXGqIzy1uZ1qycnbG5+0fdASCmfGs5nlZMh6jMmA0L5KysZAjLMVNdmN4jagSaIHsKob3U13qBLdxyIChin6g8P+29wbKBkn8Yt+gNthc2wTAHoygjujaRtIH+OVKRslj7guFAVvL9c7isD+ACveV7ItW7dctmujRbXLZ8m76ytVwettb5q8abGYX6fRaQTxtUu1z2Vt+cjpQW9JdGtBnSSLCpD3e8p/uie1M7LUXswAPwUBdWbtvSneG1F98S7dT90Jrhyr/YgctsYO3oOncudBI0tp7lOftpni5kAcQen+sxPzRC/ok+DMG0iPSMePRHJjYm+Uu5MgMZS0j3yA0Xx1g1bal61ocJg4DhQWaRmI2JLSzlbXkzJaM1ZfrhrM1MbtmdqycYnNi2zOm9nVx+1UrtgJ46ds4OHllWW2qyOZ+NA7zPVwZ0Gwr8vPyCpPq4zabzCB+HHobxxWaJEpFNwWhV8s4dzfQZ8WdfL4km8gLzmHQEyIC49hghGn+UXbeG4853o9Q4RAqISf9bL0DWgBe1SHzq0j6aoN/ydMeE2x22g99U/vlGi3lWjetcDoO3QIWH66BVEfgykb8ns3YA2MmbQEaLxmuWTSzY9vS4dsGy1dsxuzg3a1Rv7bH0tJ92apcOSl3pHtXAeQpt20428VdSTPnH75FYbAbcR9NlsJuztC+N249qYHTi8bkePXlE7evgSBHZFwGvDPwf6UHKoI9wHjgONeD3jNk3vGTZBXSlv2VIpYpPxR20kMmP5CFHMt/QdYKAlfVN1rKs5r7/2ujVrTdHVQSsU+5bmatx2m2XRAo6E29/fCV5Xkmgh3tyQniN66ektjmmvXg/v/mx4Haz22qzxEV2/pv4rmI0c1OO39/VuQF5EaKKTwKvUMb07wT36oN95ENI3XUOPdisaS6pLTGM2iPTlIfgLYz3gPTsBx/Xb587al774J36Kwq/9+q/b/v37lKfK7vV5wF80tkVPf/y9uJ25HLNPPdmyX/2Y2ZE9Gvt//7/61O+gdHnIYx+hCCX+/x2ppQEipY8QoCiDsQcB+wN47hYE+dwJXA/vCeXb34Ew2iDooOB7CFy7GwRIpR6810swJTERH+woKVUZYxAwSlOvvbfegwkQfieGo5+EHGY5DHmgbI3uhp4pW721apc2LkgQE64frI9KSDlPiAnjpe1PHgrWY3buCRahwxA9YkMKuR8rVguUdp/lkebHuN6tiWF7fODfBVzgQsDbGdCmoF2AD9C+5Hn1p50F84xw5Yqhvvt7+s2nP6vkufe+byfw2wPwyRFOCCE8WpPj427worzh9RqRsX36rbfsxR//2A4fOaLX1U69z3v9eXrooQ/EW+3R0DA2uczHOXeZs+9ZHzthNSmWK/UVKSeokQLlJbVNz07aSEpGdmLYEhG8lwLagqAgNJpyJWgjCK9eu50uSCH0/955D2CQq60uJPo+3dDjN/f72gUuOf6tKSOLjdTahDAj4EVbOAsI9+Yot4gMNqelsMx3kZIylJqNqH3ty+v251+ctnyxa4+/X2XmlmxNCkCssuqbVMYwqlSvW2M4AH6H12CozJJGWTeoeuwEnBzQn292yG/GoP76AaOktbHq78cGhwJc+DP3Tp63qhHwG64FdbsDhE8PoxdtoQj0C8egLsG7fMd4Q+nwHY+lTAM7+dCuwBjwSIHdHRP90OxFHMRG+04bCQGhWZNA78vHlSApJ76PQw8CLAZ/0AWh3QD5htCWYV+mz335jZRo0Xp97abvcRCBB3FPcDfHgY9zaB76UuK5jdmLPkPLHges+23UypYeGvdwZolPf0YE6nwrzP820L3m2rzkRc2Sw3uCa/5c0A+U1SqzyaDaIb6ogeD1KEux+N4Pvme/+4Uv2zefedZePHnSFheXbGqwaOPDEo4oWqoLS9EIx+6ojmxyyQxaTZbMf/jGX9h/+ta37bsvv2LPvfGGOw8OTU/Z0JCUDykszK6igOKc9ogX2qyxSeg7OPD9O1TPlsYkGzPGcyOiO9oc8T19fOYc54LqQcRKFCVBArdR2TLfIFj48JBD3Yv1ovGYLSUCDT5D/Z9764z9zz/4gX3hlVfs+2fO2nNvv22vXbsqg7tue9mXhPEIfcMfkFnCdakzYN88dcr+jd7705/+1J45f95evnrNXlHiWL/9Q0NSIANjtbl8w8vGaVTWvR8q/3/57LP2lddft++fv2g/unTZXr9505+fZs8B+gZ+xNuUp4Si1RQ9nl1ctG+cPWvfOnfOXrp+3VaqNQ/ndacDvLPHx5yeG0R/de3Lev73hPuvXbhgz9yYtZfVBy8rnxtbJZtSH7CXQfBO733Gor6fXt+wf6FyPq9yvrOwYM+trNhP1tbs5Y0NuyRZkZNQnhSpmM8mCzfQrfj2edXp86sl+0qlbj+o1u0FpZfV7p+KNraU/4RSWglnLtFwTWjGZZT6Q2OqSbtBt5JyhrqFChn89AHjRM/ghO3oN5KE8PlUVPxQNFHuoAfIKNcYxshlY9aEcqzExLNVz6b6vi7Dl9GGUYlijCwsZJJWSAxYVYayCCtYFoAzUfRTqzdsvUSUVdsSMsBrej+lDGgrBp+rMvoeU35psVDCzitRlsZQbdWT/lPd2qK92EDb0pkghJ118zHRfDpXcKd+orpi9dSw07yH12sMcKwjGyNzdCT1H+BoP42HZFpKqfSWksYny3w4iSmdkXGre+4kEMoQoThi0j6hJKravGlbrYRdvj6vbu4q34RVOEpP7czqXT/SEPwqD3d4SMlv6x4RFrShKb7fHmD3e+EGJx2OF8krYUEXhM9O1RJtvZMe9nF3m+NAijjgywJATA/8Gf2MNTf9uExOrXDgEZWpgetlwBdoG4nQfb+Hjie6yMbrNpLdsqHkug1VXpcxvddOl95vq9WiaKFt2ZS0DVURPkLy8US0QbLg/ev6YJjUR0HS8+KVhOWzzpn3/JpXTflhAFE3+gO9IHwfGhbNsR8C9ab90CIbPMaJXgCvmWGnc48q0LjFscWyLqK02O8g2PcAZ4OeaYgn8zyOGP2mDHiWbqpvpKtGNiybx3EB74+qP1N242beNrbSlsu3xaNLNj5e1zPw+K7dXMjbT8++1wYHVuzogws2s68k1Vu6ht5lrxKvr+jNDRXVI4IDmTbDI/gUHvRQr2+ER97Tc66vwLu5L3ncFd0Ffc/bDFu1lahD/cUqqrfGXZdJD10PN412uau8GJM4dL0ePbvgtvX24FlloR8if3GMu7PFcRO0hQgIjwjked0LIayPlF03yMFjP/imhjxDWxpNi66tWmd0zGniXsA7JNcLBFGN86HBtu2dXLfBIhGmHVvfzNmVm9Pqg3GN77JlsxpDGl++aegdDo4eMJlxF8cBUKnG7PW39tsbZ4/agT3X7PChWUul1e7eo9huLP2Dt94B8FzpKl3ZAfCmwLYTv4KPK8GXuxXRQYn2H5QuP20J9FPRcD94xBU0H+EEn4hV1mo2LPnOZu70K+B2BPxU+UaIVlT/vBPwjgarj7W27AMRRB8OlJ83id/CO/l7/QPwNqxetYGS9PjxhzQegzH6TuBH6Nak96stYu66cCfOwzYBQb+L5nivuuwyOJ4fd6dB4NDSM8IXYxdW0g+8S14cpf/Vr37VbkoH+JVf+aw9+cTjLg9EyP4c9Ya+W5IFpy6YffnpuKWSXfu1j3XsgYOSd3H10T/8x3/rd3zn6V4jA0IM0w4Qspo++6cKZPTONnHv8mwPQsK+DZSPe6QYnCgNm5vW3lKqloyzUzFQfLMJNTToTKUeQoMO613rgwChvcHkz/RuCAjrYLC7gaDvvuEJyxfogF06N+w68nLhoWfSYkx4ydvGDs5bYsJlu1m+bNc3r4q4JRAJnVSdS52SvVB62Q3av9x4RoqSDDYJNsJ/SX6kl4QZAtPrJMbN+hZ3JJQ1qEQIztDUAJGiPbPxvK021uy18puWG8haLrrTGwkuggHr73jDA+IOwWcINGh/tPGCrTc3pGhd9I3xRmIy3nYC76sO4NAdC73f/Z8I91Oqz43aDbtWvW6lVsnGosqL+2HieZLAHQ89XLL2CGZbkOIxMz1tWTHzS9Urdq59ybKjOfvCM1+yyo0tm56YklASPaA8eQQI+ej/MF8l91jra0TXCWMaT07bqtr1081zttFq28LApg1aympSghZLMnxsjx3OPeBOA2fMqiZ1ZQ11RIrJgN5BgPgaK12vtCv2Sul1KX51u9S45se/sH5wV1DbthM0RR/2EtXe6pbtzza+Y8ORor0++2NLiv5iVSlGrH+WsHRBjaNDCh4zk9F4sHTIN1Tryx96LXdr9lr9TWtJWPyo+pJNxCd82cNt5QtQmOrs3B2t2yOP5eyjn4jY/qMyjhIlS3U3LS6FFXpkj5LdBJVK8z8AZ46HTLszrFenHsBAfQZZ3zGoA/M76Pt+YClDY3nOYkMjfpySd+c7/LGBIc4AHAGSfn4tqBP5hymoq9ejVPJQPAzrkD8xkoLP4A9gHwQNNtUDPoZqFjzzjiC6+P+l4+A2UL8yK0ETOM4w7BtOBShL6R+IDbrjjHXoHD3oDhrn7UH+244DDOHeNQc9R0g/Ci79C18uLVz3EM6OlCGM6KaUmsLUQRnHqpvqwWxrm40Gd+bVA45ibK7fFF9bteTYgUDxEgT9pHGrd6B9aN7DZn1Md2x+YdG+8LU/t+8897zNLi7Z8tq6bahP942P2/GDhzXOVTazOw0McYaX6lFelQBt2+tXbti//PJX7McyzGeXV+zm0pJdXVywA3v32IHJMcsVZWCIjlhfyTrGGLSMEioJe/3GDd9o9NS5C1YcGbPRqX1WmX3beXSiGPRfvecc8NkIdQJ1aMv4eea5H9sff/nLUqjOuHE6OT6hpoifoBRiKCCES2uO49mNiv1P3/qWfeHFl+yy6rgkQ2xB8u+S6npTbeXEhPunZqQshTTRtGqtbM9cuGL/l298w164eNEW9E5JxuWaeMgVGdenZ2dtNJu1+8bGLKn36psL7jAqSan69pkz9i+eeca+dfq0XV5ds9nNLbsqY/y0DPNLendE/HdGvJhjS31UEaYtOiAq4Q9fe93+1Qsv2Nf07jOXL9tLN2ftJyrrlOqak4I9RcgyvIYxoXdWNtft906ftd89edJe4ug/KctbUgbXRDs3ymU7t86RuFXbgwNZeHLHLHxWvOMl4eKfnXvbvnz9ul3Ss2t6r6TxsK50Q2PijMbrNfGCCRnp++kzvYdj49VK3f7t6qZ9rVyzM+Lfc7q+IF41q3RBeZwV/TY0vqdUHssfmHUlQsEVXNHShvSBH9Tq9hdbJfuu6OzHlardFG0Qes0RjL7cAD6l/sT5DO172LkMyEqnK74OfxdXURmSHq7URrsNQ9oQLo+TQdxLdDrgG46JIJRZ19LJmBWkjGEYs0SA8QQO2UuhUq1ZqdaS7GtZhpMViKyjDPUP+wmwP0ZTljoOPY7f4kjClbrGk/gzS7okThhouhvsjo5s6XSl8EXasn0LksEp1zlMNNlKDTp9Qssx1bvWFa2K5pjFZrkCkSupdEo0r3pKHvrpGcmcDQ4NCZcxS8g4w0itCqceDq+8WIaQSMvI1jjJbly0+NhBH0cYoHHlw4aR+Yz6X7jyCAIBjgeOMYQNlIXXkxsnrVHbtJ9WTls2mre08KRKu4NBzMQbiCEdbVetI/2KWdvQaHYRqLwBlmb8tPSaLTQWRT/XVE7LhuJFi9Y3hPu4H0eJ3HBJoXvuOMAI78kOB/LSMwNq34XK27bSXLblxk3r1E/a/aySGNlj3WTR1sp5u7E6bEsy2NKprp9EEBFOzY9DFF9VglcGM4YRu1S/Yierb9pGd8Nmq5dtOj4ugzmn5gVOEPgHbXIdtLElni9errr5NVUPuRWVzsn+E7PddemIJy0lXnq6+pZNSe9JqM6Wn1LfsUxBhrTuMdPvCblPnyAj1Gc41FiqMNDYtFXR5WuNc9aKdOwn1dft/txRa0Ya1rRV0a2MUiJelFdC40lajBAQsemxtk1NdaT3sj9H1mZv7rHX3nzIrt3ca+NH1u147mUbmapZLI+zSG1zfkMfatSIJvw3SfVwh6RoXxXsPatPrCDxETqXPnU8hvmo3l3xFY8g0DVw55N/JPiMcN3h5BV4vuSXHwUKkZBUHjK6TTSf5Ir3jfJBX3Y7oweeL8a0rmMAe1QH7/bKQ745D8CxwOBT2dtAOaojDg7K887rQUALwoOu00ddnOnI94wIi/fuAoFtonL9fbVPdeekk0QiYkOFqk2OrdnY6Ib6qGrrqym7dGOPzd3YZ91SV4ZfTbQoOcgSII1FitkuCjlNGzTOQr0EaLWitrg8bD994z6bnx2zBw8v2ZEDb4u/rAt/8DXpUPBU+u4u0AXHJfUDeoVwAH5x4HPCTL0VsbkNje+NvI109tiKxs5btTO2JdviZv2mTSTGva3AQLPkdb+5sGybG1u2d8+0jYxJN4d2woYoz25tRf1fsOvtRXtVdEwdXy6/Znvi08GS8ztAMl000sFJ3LfEaTtP3V/S2P9J6VUrtUv2sj7vSx92G8Ukc2PrV/wI1lZR/KBHO9DGbsD9VrdpTy/8uT679mbzmuXjBUuHjsweUPZtjgPVISJ+Em1uiibR74Z9Mq+ikfjs5gvOK5/dek48rmD5WKBHkkcQVRS1kmTc97//ffv2t79tH//kJ+1Tn/6UDQ+yP4zw0StrQLLqufWf2rnFmn37+xP25sWY/frPtuzDj8SsmA9wHP3H/8N/8Tuu+DluwoFya8D0A8IG4RSBETFz8y4gVNQdhCCYNGE9bSlhXSkDeOm6xMbBPBjQGpzEyiE0Me5hCO5BV2Uxqj23sB/vAv0Dvh8Y/MxuuaeSLiDsUXXRDR/MtwjkduBqmEAsR+nFoi1rtsXM1WHRWNPe3nxbv8vO4NiAb0iGNAr8RHzMDVUgzJ0B6cxcyUOsHP9K+sSpwXIGX9Kg+jQkFHKRrKUGUHzYHCTIyzGrZqLk015Pfv1WG7gWGv98b0jwFiMSapGkFaI5y0ZuD9F20HN4YB3XvXc98b33G4UP50G6G7eMJS07kLG8kjP8vuc89fK87VPAOkw84OAzV8zb3pm9NpQesWhrwGYKk874X33lZfHaqg0WimIQ7KCu7tN1d66E+St53+hr3JUyk5KRtZnkPjHwpJXKbLYW9yNcBqMzNpgY8hlZf0+487NtpYDiLPAjYPTJOmTaAK1CcXkNxoSUjGKsEAiFndBPN7ynfDEMEX7MZLKpIbOV9eq6jbXBU1cDe9A3epFKKfpJKokepCC6sYHmRx16QsrbSRlKTqM9JTIfyzszHY9x7AxOMbWr9xz9vSZFfX1jzR46Pm0nHknY/sMR24zetMXaBUvVJFQkzDgBIRwPO4FrPk70x7pixqpvhKo+CIF7btxL2HiInYRuSIn9oBz0TM2aG6sWLQzK8H4X/ENtaFcJ4+oEoeZ3YcLk7v8jhFhOkcLpIj7i16lN737vE+gSxaD+henuVt9+gApC8HV6Mvj79ya4G7yT44CN7PrzcceBcDzATAn9uAvgtIBfDaSkEOkP6HRl8HfY4GiPZXyPA4wI8Wop+cw8w2MAd/6oH1HIwmsAigeh9UKgDIXAMcByNJzEzNCjJKWHJy03tsd5VkCDItHyuj8fOAVur68/o/Y0t5a8rHju1nnlPmKdpvUI0WsSgBgVKGUrq6v2zAsv2pkLF6yBoijIq+8fOXTA3rt/rzse1eAAD8qfyBxTO4lCePXSNfv2T1+zVRnWITCL9tDhQ/bQ0cNWkIB0hw95wAJk8EDPqqC99fYF+8MvfsXeOnfB7nvgmB25/0Grzp5zB0hShgE8GqPJw4N5R/Xn+KSS+NM//Zf/2r7+zW/Z2bfP+ykyTz31lAwX8eWmFDC9Tz+1t1ZUz7q9cXPJvvTcc3ZJhns/4NxFiZqQEf/UkfuCna4F0Ojy5ob9wY9fsu+fOycZI36wAzZFj0QAHJ+ctEm9T1+2xUMurZfsD15+xX5w/rzVd7wHj1+UEkGvHZ+YcAcCPJVoibpo8LuXrti//PGP7ZWbN21N+deE64rSstp7RXzl5saGPanyhqSssuEhyyh+cuOG/bPXXreL6xvWVP47gSMWF/Q+pyU8WChYRjSCgn5jc9N+7+Il+/rsnDsLdoOGylhotCQPO/b+TEpmUVeGV9P+aK1k3yxJORZN7AZlvbekdzga8mA8JjmlsSP65hzx68rjz9W2r5dFOzLWz8r4vSyau4Kjo9mWPRS1Qb2Du5Lwf0kJp1nG2zXh6OWNqr0oHJ/a3LJ5vU+bWTKSk+ZfHRA/x+BUHoTDEzbKbu3QvkcS6LlMQrxS9AtNMeZoQk0ylaUKwZIA1TuiMYTEUl4d9SmnGWAstqVg4jyId0STemKzGcpFcSslNitk3KVxumOAaswXU9HAadAlBD2iejasJWMWox2HEVENhMsqF486wJh0o011QzlmppqjrjFyUhqTCfG2pPgQzvSmxl9MhvVQ7yhn2tNQxp2teT0jPUMGMQ5CeAmGry8RER4ldUWLwqloP9KUHCEvYbyp+mQ66GRxyd9Bi2Pg4DhgvDsfkdHUkTxq1ayVlDwRfuFDrviqj9xxQHcJBy2Vk4lmpRekXWZmIjK+cergOEBncF4b4JWNJpm577kSVDF0AdVNdaf+4qCiJdGf9LDB+qrlU6OWGNE4yDdsMCccJgdstZyx+c2C8Cy+Gan4DDv7p/gsvfASJvWidMSoDaleRVV2MDkqJQbeT7vD5wIJTDTCAPsQ9UUb+LIDaqp6czoEjoHh5IhoK27jnQHRhupemFa9A+cAuIl2xG/BUxq+LTrYvqf8cGAhS1gSGU/aUGJQeSVsMjlm6801W65fFt1wlLnaoz6mfKJeshLlTKy122lbupm2k2fvt4XlKSuo248cWrZj992wociGRSVPuuKPOG8DXCiBehFAsARM7dZ1l/PszyE65jf1DB0F6Ot8BjqzcEPf8Y5w5JGGesfpTG1y4L6+M9476BLSr4ks8HJ673t+KgPwJQcycClzpxHMc+4gUN0w1H15J7TIPcqhfsgkHI+qH1EI20BDpSOxDwLP+fOCoK8DJwDOuYGaZIZ4qxGRqbLeCbz+4nEYvCwRclzpmtQwy6YbMgo3bbC4Yams2iUesT5fsNmlYVtZnrSNzZxtlZm1R2fDmQ4fEl6EpyhLJsCbeFKlmrDLVyft/MXDkrNxO3bsih05eEMySjq5xiRHSqNDIasYRzshtEOIDoxwOhbjyPsHudG2jZqu1/ZZojNhmXbR0qYxnsxaTGMMnZsNOotR9lPq4YyIANV3aXVdWQz40mc/HrZ3H2BGPtFYd4cejl+WNw+Jj6AbjcmOCp0Qt4Hq2W6U3AnpRzz6JY09cNzLW094CwfFRxLisWPREddhumuXNUYr1h57IOBRPeh/NwTyhJ8ykdOuLVo+OSMSTat+RfHYQO73A+8zNig9Ij7AqSzOl9NFvcfyS91TEfCmEdmbLLObkB6YYrmc3mUs8D59cO7sWfvKl75gY8LZb/7Gb9jevXt0H54alMFeNPXmgL1+qWXPvTRkJ08P2p6htv3NT0ds/0xUdEV7hM9/9N//nd+hUCp1T1Bj2b2bt+KEYPYPil0AQhKpBN/1rn/iMFAerJVmMLMJhytxKC2sP5UgIvnRR70BJg6j94USCdNgTTK1vnfZPEPjwk4Lk9/hO4OLMhzbIgTCiLgN8+h7dlegKb37aQ2ATAJGV7dWe0vVqko52rSl9XnLi+keTO/3jX54hzyDAdTDhb4HeFF5CHkxanfGaODqQhD6JOV4UIM5147aeHLS2MzP6+nvI+1REoIqBTeCMoAwf//duzYcG7J8JGvDItCchJVf70v+vIjLHQak/vu9a16KfhZknBcjeRtUIi+fPeo9hwGwbdjvAHpuG7/gWh+ZeM5G0+NWTBTt0Nh+Gx0e0fDWs7rPRoqNes2e/sEPXMgRqUA4sw8Gsug9R+J7VgrVhAzp0fiwDQ+MSBHIaTDN2GRqvw3HZWBrYFK3YDlCz2kQOgz06YnveoZjIhnMWTGuwVgxYDbUnQTo01vobYXW1b8yjluVddH5RuAc029qRt/NJGY0mNM2IkGcisi4lYKE42CAWEwponeksC6UB80yHvSdenHaREb1moiNS8ENBn5/gu5OvnnKXn/jDXv00fdYvoAiOGCV9rqMgJtiqpv6LaXVPdv+z+t5O9A6XVOfYkgi6FmiBOJFKf7HNxwHPludL4jpOka2IXyOMdyVgk6oX0zP3bkWcHfw9ez69A2OaNtdICyDsPVg0z2U9OBvNwhOKBDNypDc7ZnwGlxsOxdoG2OWyBTxK1de7gE4DmhnbGRcVd9Rd/UPeOvfxJFSPMwPehQf3I0PhY4Dlm2E/dURzqslGS4a22kpn5yqQJheY3PZ1/6HTl6exkDAyYNDoR/ccSDw6DOVS7QBNN0kGsodBBnp/jK8ZRyEvJ8+9xBiKa13ygONST1bXbroeadG9+sZlAXVmnHkCvGAcXqDK/y6R5hqQ7z4wqXLdkZGOOuhcRQenJm2T5x42B6YlDBUW7w/NK7oB58F0jMs9bm6tGo/lOG/uhW0BcimUvbRJ560Rx48ZsmEBGNeRoYMf58dkuCOsU+DxsGa3rl06aIvp3ry/e+3PXv2BOOYZwqjxtIzymJTR8eRvkOPG0uz9h/+6Iuq8yU36g8eOGCf+uQnfTYVJ024xwT8gCU3b1yZte+//oYtyvjeCRzvd2B4yD5+7JgUcSmR4iv02c2NLfu3zz5jczJQd6dm6VnCwXtnZjzqAGOnvrlmL83O29fPnrcbu5QFtETPrGt+eGLCDjKDrGsooBeWl+wPT522H1y+7M/sBNp5Qzz4ULFoRwfhQxwhWLcvnHvbvn3tmtWxBO8CODA4yvGE3ptW3xA18NLSov3h1Wt2rYp8vzvgPKipPg+lEjauMn9Yqtp/kuG+qDzvBSW9VxItP6A+45hFZMeCxvWfydj/s0rVrsgQqOkZcmnqc1P1n9O1FY3DYSlK4z4zG9AsRvmlStn+fGnDfqiyz5bKdrlcsavlms2LXonAmJYF3pQcYmND9BjW/8cTGOtENnH6g8YV419jsdyJ+TIFZr4Z1w29grO8JqMZfsZShYaekdkj9qPxIdSySWJrAIW/ZYV4y5ID6u8u/E4Kr+rH8kyMczYVxIAmCiYtusZxgRHMTLMv24gg40RjCZbwpGXws4lhwt9ntk2mkxAivsI31RfnQzoppV+4icN/GMOqM8cw0lZOVspxBrhqUhVu63qu3upYauuaNeJFq6PBq45JIi+EJ1/TrzGCAY8Mpf6+o7iMgRxRBnp+kCg/zsPQdZZEMFPq+yIoJyI62OCwJeMAo3in4wA+RpTAYHxQhkfRnfXIcoCQbZYN4Djw5/THfg3JrnRUlUFfuE5BJKLyYskgOGUWrxAvyKDJ2RBGbKooY3jCOGFhMNuysULNRgvKO9ax+ZW0rVZyVjOVn+tYIo7hqUTblXLKY1Q6ybB0gmHhh7xCQ3k7Cccx9kegT8PNDL2dQVuJbkGZz6SGbCQxbtl41sbTqk9TOpLwM1CcDp5TYqxH2kx0JSye4YhbnAZEIuhT92KqqRQCy2VHbFL6GPtATSUnAt6uciK2ZelU3fcaMRxQ0ku7jZRtrI7YlWv77KdnDtnV6xPu7Dp8aMmOPTBne/csS0cW1UOzbLKkstP5CcslMj6BhfMJXt50nPT6QnWlTN9wkLGt67rpuOG6LzfWd7/G8ySNbaRojMkajQFonOsOPIc8RVaUtlzXw9gFv3rIHyFfX14DHUrGsvdBsPM/N3v5CBwXSuxd5o4KlROC6+K8Lz7AOzgr/Do81Elf7+qey3u3YW7lC4T6RKe86XXpMkkT1uFeoDLZp4Fxy0aXYb60HzRlMg0bGV5TWrdckRPIKgxrm1sftyvzB+zyzf02tzBupaVBqzWkj+Ckkn3E5qWNZsxOn5uxM5fus8FCxR66/5Lt3Tcn27/pThj0GDGTQEtSPXYDdxqAA/GeAZzVyrup9uEErdcHbLUqg7fxkOhtxDIa60Sh5DIToudhK8QKrntv96X6tlXZsIaYZirHBuyDztucXnrPBDaP9M1GWcxSfCSWtdGY8tY4G9N429VpIMCm8j0RhDSWNwTXgnY5jSkxCYxtkY/mfFLYJ27Xr5ttzlmruM8sd2uSiDEe8KMd/cxv8Z94ZcWGUrIJ1O7h2PCuToP+PFjiPtCsCPeiOfEKEZ/6V3yAMazv48lxj3SfTmkM9pZZhGOf7yur6/b008/am6fetL/1m79tjz7+SODkxXnqZUlWdaL2xttm331mzE6eKdpopmO/9SmzJx5mqTk48Ect+o/+yW//TvD1HUCDjVlwwv0Jub8XIAJwGvAZXNDvSslaWxs+aCJZKa2ppHse3YAXU+GtEBj4zNy7cibE+IDHQ613TYYByxrw+rnxEbakD7gEovrTHcB1le1J+bpRIyVA1pR+K+32zg7wvPlU3dn4ie0QumLysagUiGjFFmqX7bWlNywrwo+JKDhSKNK9k5AYVAGBKi+Yp5irRyJImXAcKH9m9+rrN/06BOPP+9t31jPMb1fQ9e03GMzCtRfsiZ+93wCf4e/eNY8qCK/3fY8ohREHdzgN9J0yXRD3cLadH4yRfiUx+HVNclBKfsxGh0asmM/77ERBxuZgIW83b16xL33xi3Zo/wEPlaO+LhDJrFeuK9xSPjDWXVmI5HzAMzB9aYMGbegwcMM8/MRYhxHSjncJvnOrDAw2iyOygOgY1l6zcRsGVVTl+n4FMvY96W+gobIQLv2pJk6+8xp1glagc8YB30ngLPx+l0T/ExY6OTXl59rCgBhXUqEt1lgQLloy4INdmAF6pdczO0B0Jpy0ZIjExKgZHzsBQ5RnBsTAdwJU6sY3eSzMuwMgKuXSlYF3AR3woBw8QoG23QvUPowz5yvC173Ao41UL9/k8C4AD6PsEBAsGJKuIeCccHq9e51wHKA8REdvhdltgwQOGybdFrnQa19XwjWSDda59gNl+fIGXQcf/WVvbWxaPZK1YnrKl60wc9xam5PcDI4UBKivh+Kx/j7LgXW3oN9xADS2Vq2ydNMdCGn1e1yKc3llPghB9vyC0nnP91Ho0VE/UB5r/xH0Cd8rQHy/B8FMS4ATNt1zpVFoTQkXw5xkoszZFPHBg4fs1z/2M/bJR95jRRkcHKPlwhRc8J7GGw6wrgxzzp3+8aXrdn15xWfUgf2i/9/+7C/b0YP7hdi2JYelCOP8EnRlKGA0EUFQHByyB4/ssw888ZgdeeAhHzsRjeHqwnm1N2vxwpjzZiIoYpliwIc1xpoa9xh/a2urKuOA/TzHsD78sOMfJw37k9BO+FRrc8UuyEB+4ewFm19b8zr0Q1plHp+atJ89csQy0FeP9BZlpP/hSy9KwYJmd4dBjasPHz5sD05MCD8x9d1Ve3F2yV6YXfQNB+8G7HPwnslJe4hZG/iG6v3C1av2lXPn7WZf5MZO4Ig8ZvE/ODMjBS9hq6LL//jWW3Ze7bon91QZRJs9Njxs96ufG+rPv5yft+8vLVmJUNZ3AGhuRrS2R/rBD0oV+1GlbuKS9wRwxpDdK971oOrK889o7P2pDP7rKnM3nNK+VdUN2b5XugpREpj9S822/enyur2wUbZ1vUuYKX7fqvp3pd6wLfHCmVTc8qL1GLNT6ouG7jOUMdLX6m07tbRsz1yftedvLNrppQ2rSf6MZtKWl8GFPKnWm1ZvM1abFm9Vrc4yA3drSHlEWVTbg8iDpqVMhjcunyRGpYwN8RXGJ6cbEEnAjGASngudiw6TEd3HKYgTT3Ip0SxZtS2jTnmgkEbZVFByCyOe78W0yuqFz2YyOd8kEeD40br6vCGZmUpnVIYM64b0Q42leqPtywyZySpXZNivz/tmhB0ZopxshNHlhqzahoHPRpLwbrSEBJueCZdN6UlYN8ywsWEi931DQ5YRIDuEz1hXte7UrJ0K1jaHjgOMbd8OUkgntD9YRx70gTs7KKmtvHC4R9GlQJR4qvgDyzXa8YzXhfcTXRnKA03bPhqRsvWZaG25k6GbGRUyxK9ULoY463+Lua6N5ys2HZ21io3bG9cnbXlTiv1IwrIp1Vn9Fyr0GP7ggAgAlpRw77YkFslGj86D4Fs9vgkPxH0SZR8DjqMNIxG8/ernTkX6j97Nj6tfA0cDTotkV4aj+p8lbImE9CHRTCxBWeoPdFe1HV4f4DHIC5xVoiWrxJctK902qsFUqRft8qWj9uzLx+31s9Oinq4d3bdix46t2QN7L0vvWLV0HudNQPzYDRHpX4m5LZU7Yt1rK2bIOb3XzSatLvvAdXE6ic5V+W71NoXjhuhA9OoyHTmhOnm0Mn2p5/wdytB3jGdOj8G5wB4H/eD5w9c31i2O0a/74caHDuShMmgzMtj1Ly/zdtlN+UKYcbKNO/nVNhyBrnerfE4n6FSr1h3gN+/2OAzf0WdEb94Wl3+65yiCKvVFdYzWqtYR7+0WJWfAwTsA76JbE+nA2nraEYJa5Pe4EpexXxgs21B2SQb3qk3urdqe6RWbHF+yRKxlpUrMrs5N2MmLJ+zC25N26dqMnb+6365cn7Kj771gx49ctpGhDTUjaA+8xh0CwoXX/S4Q2Da0U8+KZ1CfVRnBV8pNy7QOW7G739KdnOS4+kfynMkIlux0hD/+qL23ALw1t+zkm6ftyty8jU6M29Cwxj5o9HERtltvtcRvGPc+/nngXQBOABnmwfLCgOcBYf19LPThFuCEpujy2yonaZ2hg85PgHB8885uAK+J1jUGxD/cTug9TwKnvIdDrz8Pllfx3kBmRPXDUSY+omdYWqD/hAI9rzGhf3rnltMghAvnz9s3vvFnNiYd4W//57/ty8ThjdALY73ZSdj3X4na/+tbcTt5KWYPHerY3/3lAfvIk1HLZ5VnX9uj/3DbcYDHnWCH3f+ahBnpKRRaybG+OzB8Z7OeC3n0ExEGA/sWuLKa10CQotyVhe2DrwfB87fewcAJwTsdvIAgDSppdK7s+0ArqU54B3mQ/GjYjo59JwiYgJiFC1MNANVVki9gAOEz7zJPnqLj0hKYbEo0IKGejksZsBW7uvWmXdm6YpOpg7quuov5QiB3GvnbpQZMkY6HkGWMRiQgmLlit3I/4xmmQt30ioe+3JHXTtA9PVMRU/zWX37X/tm/+lc+K33k0EHLZTMaNzve17O64InNDF8/edL+6Mtftu89+6yEf8NmRIDMHuEw8Fl8JXcaAL3vKAHLUib/4Etfsq9973tiRtdsjxTVnOhIVN1rn5L6AWcRJ1uAR3DEzAZ1rUthHiwUfIf0Qi7vs3rDxYKdPvWmvfbqq1ZQXk3Vpy5mjTOBZtZqddtYW/fNmNAaU8IVQxrG5A6DMOEs0Cdruc9fumTffu45+95LL9mb+p6TcZbHiOnRqnskxdQ4471VWvEZST/+TQMW5ara0eAbQMBJMCdSGtSiVdGRjw1wqT7aWe5tjoudCaA9GM0IvX4av0cqiYZPvfma8CnDaf9BvZrwMXWxfMYubf3Ej+FKijGy3s/rJqDX+Bb+vg1U9zZr77J6nr7qAePW19QKB102WZLSGAL33GGgPwfhvbGyIEWmYAPKx9cFv9MfCgBOCZXJ+HzHcag2/tUcBzgkdnccUHf+vw2gZ2aZdGtARiyKS9DGIPG8WHDwrKC1suh4iQ+O3KkA4DjACQAv6+HU2ycaYXlWRHTX397tfuqLONgG1StWZ5f2AzJYpkSvUuOYKdyYl8E7vu04IBeuEyL3To6D6uqck1N6aDKIWJBS0hC/TXJEI/sacFNCjLXRKJ9uSO+gHeoczwz6CQ8oA4nhPbe3qTeuWlUZGfA38TkigUYKeTtxaL997MH77Zc+8jP2xP332ajohlDPthRMluXAa1jGgsMSA4XjB5Oi64eO3GcP3ndMSs4h+9knnrD/8pd+zt73xPstPzwmuuC4xrJF80O+hID+4ncsXdAYiVuxOGT5dNzDuCNqM6l87aTfTwgPzgf9GMpB9Zn6HyVHvODEEx+yT3/mM/YLn/yYHTu81zKDo737GuM4KZUPfKC1viBbqGpvXJuzS3NzGpO36Au8TIrH/dLxh+29YwVLusMBHKOk1+zVyxftwqqM8r53+uFRGfA/f+yY7RtU3UQf1ZUbGus1e3lhxZbKkml3gSnR2ccPHbJjIyPO56Dvl69ft+9dve5LFO4FQ+JLn9q3zyakgLBc4uvimZc2Nnwk3A1o06Bw/dHxcTumslm+8Oziov14ZdWjCd4JkDeHpT/sVx89V6nb2QabFL4zxIXKGY2zx5MyUlTDL5bKdpIZ8bvgE6A2RDns1zsH0xoD+v7iRsmeUcJpsBPIqY6HQn19bGjYEuhCqm9bjDiu8b9W3rLvX5+3H92csyubJZsvV21uq2znltSvopO9uYRlxEMr7oAIlMdMVLwFY1m87ZrKfUvPXlDCmYSjaTCTtIR4aUz0VmO2DnmjMl1pFN0xmYHTkpMuakqM/3pdRpPGENE1OdO4l0HP7CKGKmHA7DuAUQD5EZnAXgfDY+IrasPG5pb41qYrsCynqHKahcY5S2Ncd8BZpuegwVK5ZKur6xJlulZZsA3srI7qJv7EZowYzT6m2L+gB36MtRRMohD4HBB/abnkVt/z/LbjgJn4wHEQHEMoGaFyQ0WbZQf0yAAbo6FDwo306YmeYumd2owDBZx11G8DXRnw7bq1iEqgDcqH0yxwALUTMs55V9fIP1GaVS6qZ55QX5Wr9sBD+A7fYz8IqVQ2MWY2Pdq09WrO3rg8ZG21aTDXshQ+C1UrIUOeSBQ3/lVm0I6+BLsUv4aHIwNpXxAlwCyj3lN/wY/Y8I/y/ZQEPRMn4gDDNTfh8h9ngd8XvnAcsVcLPMmvoa9idOAwaom/Etmgd5iNZGkYy5QurFy1uZWSzV27315564SdfnvcGltdu//Agj3x+E174P4l27Nnw0ZGqpbOCTPwPvQlcE8bpBfFRWeJSMYq1xYssxd+LCRUO5acGpV+Kd4uo9qHj/BL/4JrnzhT+b4/j+en3uM+iBEvDRzESHL97t0Dj9BiS/KKpS84TAIaEA1JN4iLR/q+ahvr7khwuwJiB8hDzzb1s6683TnANd1qiFcRLeRLeXWBstjTgAS9BHmoLvrACqJ+/qb6g/eJnoB/E5HgmgI6SliurjBOA34x4HVHR4jKZgqfuCv08vBND8FXr60hwA+CJS/KUuWzwWdCdkkq15ZeXbWhwqaNDK3axOSy7d+7aEf2zdpU4Yalsk2LJxv2gcfP2cHpBenDjYAeQwDXkoEe/Sc87gahXeKgzkWf42ScgdpBdX3eigPTVoygH0XcUdDFcSldoSnaIJKSPwA3GXuv1DdXLC29dXJGuo7kZUTjgPZHMJx7eEDmtisrFk1zHHzf9W1QrtCS+IdHwvZSp4YzXyUxFuExfQA9hQZ9mJ8fl756xWxr3jdE7IpHYMgzpkI+tCsQwaSyuknpYHEimQKeEua9zcP0GZbFHics7YpkcTRgX+LoxcGhflV/U1/20aF/+p0GvA2b21xfs+985zt28eJF+7Vf+2v20IPH9Bz0F5RTayXsT5+N2+9/Qzy+FLG//vGW/ee/OGAn7otZJkW+t+Mw+t/9k9/6HToHB8DdAOPfz5GXcPJQ5Ts6wrui9+0WuEeqWlaHoKxJoREjkm11G1BuoHTfgtBxECKNQerAbxAsYgmiEIQRNZoZT/dkhdnw3C513A0gCBd4yhfPmSgYihBDU3vVAdsMib/wWYcg/zuKYS1e7x5rwPyYrAExgIgGqpi6abDURTh0POtudoITtDMmygraDjPBmxR4wsTopBD4mtiKCF0MtcP8G/W+a5vJS21iAOs9ZgO+873v2zdESJtbm/bRp54S4xj2Mm8Venu6JoP/c1/4gn3929+2U2+9ZUurq7aPNbVSOGknLdl2GvQBRzB+6Vvfsv/w1a/aK6dO2WUppYQ0PnbihPedC2LhPcJOu2qDDwJlw2Y158+ft89/6Uv2p3/xF+remk2NjdlwcVDMrugOAnYfH5cCymZMrN25evmSDasdyysr9oMfPmv/5vd/z7753e/awvy8jQ8O2Sgz3f1GOsa7C6WmLS4t2f/47/+9fV7t+9Hrr9tLquvZK1fsxJEjVsTJwcyIjIRORQxd9fOTDiTMcRScvTlvf/ajF+zPnnvenj/1ps0vr9hgPu+ODmce/bikD+hfjam6BMislOZ5lb2OIFNdUhhhPdw5TeI0UNoWbmEfh993SeD82vUbViwM+ppTGANjLCKVOdFYsZRUsUQOZUt59oFqt/2/MupRsUD1bVW2gg1RPa/gD2Cdvm/Mo/zoS8oJEvfDvAQaU821Zd/4j40R3w2wESDOA4xocIFADsvtq50D15mh812PZRTe03HALCN5Q3vg9w641b5+cOdYtek4EAEG/XMHBO/y11xaNPaziOE4oP/6Qf3PUgWOt7zNGYMgVt1Cx8HOP98cUWOkv97wy43NDStJAc+kxiw5IAXQHQcLOxwHevZdOg4ATlSoLM9ZbW1B9vGGFaYOW2pwXHTTwy19ItpANkSSOBN24IP6i0+3Nha9rYmilMX4TnwLU8yUiPaJzAFfzIxmxeOKUh4K4gvpTF5CU3mLzuB3rN92543eAV/OQ6QM4wQYGx2XEvugPX7iPUon7NDkiOVGxqREqH440Aj1y0uh0Hd4re9bgCME3qN+8BM8UNiEB9pTWrjg4zyRH/dyvK3xIOwVxRjHYW5w1I81KmQ4x19mjhR5eBt9gPPAlysIT83VOStIfrYsaYviUYTpJ5RnVu2cFl/7xP332197zwmbTMooSGTU2wGwbrcivvPTuQWrYPz1rofAcYy/qrb+3H33WR5FWHTaWJuzZixlp1Y37dr6usuLnYCj4NGpKftllTsDr9Iz9MWFlWV7aX7RFnC63gMeFu//9P79Nqoy62rL6eVle13tYhb+boDh/0CxaL8g2bFPtM+Sqjc2NuyVtTUr6/s7QU7vvz+dtEOSGa/VGnZWxn8o9u8FKb13v8bg+4UrnAVfrRBt8M7vEk3wQDpl98sKpHYvynA+Va65Q2E34Cpy/f3jGodR8QvoQPQKTc1urtvz88u2WK15RAPP8olhRgTBniHJtvyQ1WWMlxqYHl3x6oYvW7ixumbfPX/NLq2s29zGls1vlqwiXjCRiVlRYwRHNQYv0QgsqUHXwJgUAdrC2rr95Ox5+8lbZ+3SrJRcNXpU9EpUT6q1ETgcxDPZhDhYmhCXmGxu17GpcUf0TUv1rKrMNr/VLpx1HNuILKtUSrrXsC5OQCmwXY3XlvrGNz9T/au1pi3P37SteseGNB7hDS0xdOriEx7CGfoH+4bgMEBaMT6jUpiDIxOFV6IWiBJAF9L7nCaAIcypAbQ5UJiZpUeHwPEu7c2Xd4oP9SVdUKPER1GcSVzhnsZqhDKkzIcbo7EcAieJH4OofJGlOAey1Tl3tHRywVGHOB/cgaBnOKnA6huyCQYtmUrYcN5sarhtw7mGXV9OWr2ZtLHBru9/EGuL18sYwMnjmxf2J+VP+zwqIJ13g4Qy/GhFPlVWvC18pwfdGeDXvA5qi3QV18sKU6pzcM1PzpByBZ8lahiHAu1hppc8mejotiqWycpYjeHAitj8aswu3Ija62dSdvHKhG1VB216omkPHrxmR6ev2b49mzY03tQ7HdGbcKaOYo8B38xQdALd4/j3cGr16UCpasnBQuAkYB8RyQOPVlF3JXlP9NeSQeYykT5RG3DQI7PR3UJD3GUvXckMPnKB8nr967qwfkMzyDpkrc/Mkpf+WF4Q0ZjGQd8Vj2N8RjReuMdeG0ySuUNC5cBLW6J5+CdHs94Gkg9u6EvvYPIMfSLIA7pTfTReWM4QjGRRI+NJz7shzcSFygx03l69SbRQdY1UyjKuZURLZ303UQe0nfoMsJxb7fPffeA59655HcGb8OJRGD5uupZMdKQ/NKRXly3PiSFDJZuYLNnIcNniUWb+bwfPD50L/GMX9oGPZbVz22kg4BqOxoW1JSumn7BCdMrS7I2mfNhYnnoNoAuo/zs49kEaQMHKZn5+zi5fOG/54pANj085rfsjQnXQ27SRZ8XXOR0kNeR9fisj6qB+Em9AZ1LvuKYaJo49hu78KNZtfN3eatrgBr6ej1QWLb74unWHj4oPTGicalzRd9zv4ToA+pjEe9CkxrTKH0gVVHHJ6+1ngzL9OSVaxSeRX2wCO6BxDp92pwJjWXzGnxUNOd/Xu6HTIHA8sNcFz5hdvHjevvHNb9ro2Kj96q//umwTToMKng3wOGCvnzP78Zsx+8DDbfubPzdgR/fFJBN6ON0B0f/un/xv7r1UAQKQUPBNP3zG8V0QMcB7eOPKMjhkwAz0PEg7oTekgh89uD3iIOzAALZ/k1QXNxDobBANo5Ix6DPdYef1vbsT9JgP8m3wPMV01Cn+XUokBk/AEEQquuRPk7++QET9dXfGsJ38MQdqwEZLMO3Z6qytSKgUY8OWkIIP3P6ekl/tXe//riQuogRjxpDkKBkGSUnEAxPqDaR+8PeETwYw7zNg1JfLMm43trbsvkOH7f1PPOkz68H92xO4JF2Xwf9n3/mOnZUxv1Uuu1B6jxTOw3v3+rpOyNxxFuK7972m/vjqX/6lvfDaa14eiuL0xIR94iMfUfXVbz4A9ElfgnsVS7kNMbYfPvec/Yc/+iN78dVXXZF5zwMP2PS4FHg9QnlpKZ75XN44+zwjQciRLC3RwLM/+pH94Ve+Yt/X59sXL9jc/LztVZnvkWINM3fnAYnvqg/RCjgK/t2Xv2xvX73qu7ivypBfkcL98OGDtndEgpn1gmqPbzYnJSoiQU8/XFtasf/0jW/a5zQoX3nrLTt14YJHK+AcuU9KNeFAuwHrt09dvGj/81e/al/43vfs+TfesHWVu2dszIr0BfiDtjEQldxxIDyHeN3+DvSugTocLPMLCzY5OWVjY+Pi58Ea/lKzpDRv8eaqz6jGZIxtv78DvAvC/9UXhLdjkOM4CGbZb4Eb9zLeotm8vxO+BwTfg09CcFtrq85DCBF8NxA4DgK+I+LuXQ0gKCn4Cy7om4wBZ7SpIHpoJ4TPEu7v6xPZp0DKSj8EOboY6V25BRjJ0pCtm1S/IHDvgr8Q2jKiqFdsUIrtTo88fEU0sHOTxdBxEBNjZwZC3M7/QtjNcUAZla2StWMFK2Z6SxUwAP5XOA5QIjmmLSkjG2cBSmt6bMZDZkO6cZ6Ld1/GM6HQu8kG59fqi9rSpSBPQv778OaCT7/ZPNCX96gtrtDogxmUdmk9MKLh0+BfdOibdLowVvlqiyv0GP/JtNpWttzQqCsWeZQuGUNdhKrw7PvnQEYIU41fn5lCSUGQ9xwf7XrvtA13HKhenPRTk+KUKQbOBJXVlhFPKKPvr+C/1/19aNxPHvE9gHBoi87Uz45T1b21LkVDfbl3Yo/tGxq2aY3zA4WMPbpnr/3C8eP2yw8/bA9o/LPhG7hwLEE/qkchGfew/jUpXii1KAlp9cmYDNpPHj1qv/Xoo3ZkWHTWe4dok3Rm0OriUZyiQPSAy48ewL/v0/O/oXI/JB7OKQkuNzXWy8Lx2bUNe3t1dZdRoH5RYrnBrx05Yh+aEp7Fp1CcMYCfm5vzTRR3ew8oqJxPihd/ZnLSBlFY9N68FHgcB8s4ct8B2NvgV/Np2y+ZQbTByQaK+TtDTv3xfvX/48JjVe38roz3OdHZLU1jdwD378mk7BjOTuXxpmTf23r3bo4DRmxBY/2p0RHJd/ERKYwtXYUO5qQLvby8blWVuxPAw75c1nKxpNSOslWaelfXcBxUunE7s7hkp+aXdb3pYdHQAnQwlk3bZCZqKdF5VUo4kQssNUj31tNXGh07dfmqvX7xks2vrPrGoQ0ZbHukQOLoijfWrRZJ+xIkOHuzWraq+BJ6UbmifnnzLXvxp2/Y4sqaDIu4pZTQhdhIEYd9hmVMMoCYAYcmy0SXVjf1WbO1zZLLuVpTvL/esITGZiohZbQwKh1PwxwHAYaC6sx+A06fyBrhCjOF9kclt5omgxaeB1WhgMOzVVZM72FYW2bIjSvGL4qyK9EyRLA3g1DlQGcMkxNwU4o474SOA40H31ivI0MonvXyeTZ0HHSTBbXx1kxiqtJzHOSnvWxm/8AB9718GS7J3LCuM9PP8ZtmI8WIxkjKri+nhYeITeRl9Hcb4vWjei4wOjAIPJGPBnOUiALy6C0fYK+DwKmhxP0WG+wW1BYZw6pX4LjQc81ghjI2FDg23NBQPXBwRFmmKF7MsZqh4YBhTXQBx9tVq227uZqSHtOxF04n7MZyW/28avcfXrUH75+3Q/tXpF+UrJhlGQeOW9VDeE521C+VtsWll0YkI9n03Nf7C3BsxdFRK+Ldkuetsnj81oD4Ycr3Y+mKr0Uaqr/ea3FCmWgAHcflMF3Gd/WHG6nQCTxHdfc+5RrGeu8Zlyn6zn3fD4Px1lJ5+q2bLleZAGXfg25NtLbBsZVEvnQlevRbiXx9llX5tCWT3XngdenRTw/cQSA69chI0Q+2Qngf3sJ18kQGBZEKahH1x1aBxtQOwOmST/7IQ9AVv2BMsrQ7vL8TvP20lcQzKk+duY2bfuA3baJc6sV+KDjQdSPIpy+xHCHaqVgqq9+08S6Afuan1Ckf3vNrat9OpwHQ6QxYp56w5nrJ8vmHRTvSQVUX+rojfgfCfL8x4bsTld7sCORfR/yu4ZvGcvrS4PC4ZJv0EL0L6JFgrPvDepplSJKhRA4EGYi/qK3YlfwRNQJ/07AWj+klaIQTVeBDPqHGe1QgwEc/OI4aGner532ZUXfihPCI07Yf53zyrniBxpy/o8TzkcZGwJf0zna/9Z7tTzgBwDzLIVgmF8FxoHHvYxanE8/pfXiCRxv0nAYkvge8MObH+37/mR/YubNv20c/8lF7/PEn/Dr8YtvRoYJWt7r21uWIjRW69oET+hy+U4cO4e4U0QMPqcerpO/vFP7bDx6lAHEyO0OkwV2cBs4Y3gFCpAcI3gFqdERMwNcE5zXAJMx8EG9tuFePQQ0x7Q7B9bAe239CfJd8xOBof3drUxZZYCD5oFByJsEfv8ERya/z2SNSnuldIxF5kIlVLRuTMtDZlCG3GQya3iAj9T/Pb5hO/zIEEuDrWZI5KaWEpsakvK6qn2DSek55bieEntfDG6o6sTw7bR//2Mfsf/hH/8j+q7/7d21idNRvhE6C/uQvKqWFj7GREcsLzxjDY0NDNsisaPhMP/T1E0TMkgb2Ksgoj6FCwSalHPMIg92ZM4MMyvXBdgvY3bsipRJjGKaBJ1jI6EtifKo3nvdxKWr7ZvZYTnVjM8XL165ZSUoe71+9ccPPLPUIA1Kf00CIdUExt7RkZTzQfW1BgZqbu6H8qr6ZEDOJGAgRjA7Vl2cvK+/nXn/dLin/pfV1W5QCfP76dXv61VdtQd8ddqHbueVl+/x3vmN/+O1v23dfesm+/qMf2R984xv2A73n4AgSTsLPHQkhtK7yrqtcdqLHGQSdzM7O2pe+/EVLCQ8ZxoTeF9XYUn3Jzq+8buWWmBbOjF3qtBPABIpoo7xuAzkxYXXYjp72vIP/g7/bv4f3/z8EVXHXMb8DKEMUbuw/4DwKHPXBzvoQYtZlSQxCcwf0P7sb+JiiTu9cLeXPlmaQKf/fCeJovW/98C4y3gWyUhzHYsO+c/g29Pr+XQFtEj27k5GfEiw4DTIjU5YZnbFEhugZ4XZHf3gUlJKfAnMXSAxOaXjHrbm14obpbaD8gtl71RMDom/8+WwMLfA6qb/0Gz4RKo+uYNFG6q3rMU5u4HkUB39e12TE81v/qT+k+Gsct2TYqCN9hoBE1EAIrmzCL0UjQGbsgJTLLV+aBC3Cc30WS3WlPpyr38KxrndcmRfeOM3C26W80P59LS6GRXFMtCnjt5ixzzzxhP3Xn/m0/cNPfMz+25/9mP3WY4/ZwzLC2eOBtm2DvhOBcWhkzP73Tzxq/+BjP2O/duKEfejgQfvMAw/Y//Gp99v/WYl9CjByMbZI4GlYhuGvHDtmv/3e99ph8ethjftByeLhVNKODg/bf6brn73/fhvWtX5e/4DufWTvHhvT87uNP/jtQfHxn9+3z6MN4KEpXfvA+Lj93NSEjST7Z1FuQVLXHhkctE9JHkyrTJxEjMCHxaeOyDCn/vcCZsgPyPgh4mBKuD+ssc7JDO8EPFHQc0f0PJEHUpNsRHhOvIt3i+q/PHSoNkrTsCn2L6AidwGc6FMpGeIo75C0ZBT73iDnAl4c1GcnwCOYjavJcG/I0GYfHpZ3uR6ltFVrSkT30YUAB8Jmo23NTlQ0KUNEz3s/SiYiD3CO1hstW16XrlEJwrpZrrCyuSkxqPxFI9W2lFCNX+pXq2MApMVDZKoLV5uliv34ldfsJ2+csh++8IJduXrNkjK2UulgPXJKeGDfBp+hbbFkKG4ZIibaEVtcmLfvP/0D+9yf/Im9dvKUyTy2rGgm11hWu9i5Xu3BaceYF09ttZUPqRvz5TwYauG4V4MYzdaJyIDuMi5vx0MIdKfTnRIGNDPqHoovGu1PKMo8Eyrn0rm9T9yRIGUeh2DwbkI2GM7BwLB2BZv3wLGX01PcdS9Q2MkP6uq6I8cjBvSJY4V88tmYPXSgZcNSzE9eydtKuWDrzWErNTJWb6Ws1k1YVe3HLdpS6rBEI4ruzJHSSduqxm21lLLFzYLNbQ7agtJma9DKjZQ12hiAicCBoXpHYkw2qA3JeG/JgRLOAhysULKq7waI6u4n1UQSVqnHbakybD98vWrffL5pS5sD9pFHOvZzH1y2ow+/ZocfuGKH9m/Y2FjH0rl0sARP4zbSFE4qoq3Ly9Zc2LL67JLFxaLj0Elh0KKiU9+MWOIjNjUiem1bsjhkueK4NSQ3uhnx5eGidVSPAaIacU5Dnzjp9ayD6okd0VU7OuxHho7Pdb2Dns5YMZYZixa336F/4fkpHOdda5a2RHfSk6BX1WkgI/42PiTdRjJgYdaXLnA/BPJ3Wd9zMlhZdcUxRhmuVwe6tTpYRQkHOPWlX/qSBJLe7aoP2GjRIxw1/gJZJVrmnZLyY5yG15VXaDNYvqC6q1+kQ7bB3V2A/o6L33piORXRG+IF0J2HslP/PuA3R/0m4FH67nsK7ATecTmktoX12QXCtvhd9OoecB17pR+IKMCBGG9N2WR7nyVF5w56mTa7okRypPe+k9SV1c2q+MmCsQfHfsml/OBwUEeAZ/UMUW6B3BZd1LfUJ1n9pn+EX2VEGU39ZvNVWCtFbpelNNBg42HGXEp8Ej6kvHoV6m8/35mcbG3MW2v1ptUmH3dHIxFY/bh2PuEOvtt10YhsPpaKEGEUOAgDg58UvNOfxFu6dXcAEm3g9Kzr6APc99/oIL13A4cB90QXypcoI+y9tbV1e+mFn9j42IQ7DXwvCT0U8jOAZU8HJwdsRirK7NyALa/SVr+1K0T/wV0iDoQu/2S2BYHEbtQw1ncFEI6MLZYoxMQ4OrfjbhuCMm6vnRNj37X+TgshvEaj/Vn+0X46T4OFgc4znU0ZPBrkPgiEpJ0QGvpASCS6oH98F/AOg49nNjdcEAc7peq3EM1n/1/wPgNN7/POjoQiwTnb7H1wo3Te5mqLNhbfq+tqh+7vTPeC8L4rr9STHURRWCX4kYL9r/Pdf3tSPYQ3ZsTZN4C9BhCygG9uGD7sLwh6TI3Q+xkphjgNjh06ZH/9M5+xDz36qHFsYkiEt0HvGoL7+NGj/v3Anj32qY9+xP7mZ3/Z8nkJMPoF7x50xXeIuFc2eeZRJvXe+MiI/YrKe+z4w5aBiQtf4JJ+oRsoORT+hE7SryfPnLFrMqIpl3p/VErye1QPPy8+bGcPYHLzMuT/Ugb8+tatDcEo/5c++lF7+JjKzbIm8PY2ejnnz9u3pFQtc4ROD3iqoHc/8eSTtkdK8m5w/sYN+3df/7pdUR0pn0iMTQnEmbEx+/QHPhDgwmlZAgsFnu+Uz3UloiH+n//239rf+wf/wC5evmwPPfSQDUopByEjY0Xbu2e/Cw6e5S8d7Vqus2GJiMay2uL5CLh3T9DY74j2Y0Uxa/qoD2DMbY6iESqZvfdrvb87AOXwrxhxgHLAe/58r773goFNZl+EKylIO5/vrxO8CWG9W74BH7gLQDcbMjpzRAncKZR3QkcKO7PZsWJR+t+OyBO1yzc6pL49vEoMCN9SOFQ/NsvaSW/A3ZYqrG2s2kqnrvE57kePYfiyKSGGs4fK9+p6t4gDrnVbOF6kdDImdwCGMzPpwV4Gt8BlgtrCrHssi+F+J3g7lGd55YbPziXyI707faDuaa8vBAov0k54cHzrs80u0wOUE8gVZmtYo02L6FXntxgE8Abx51azqu9SaKVESYIqi7rjk6gDxgdRBdEM4bhxKRGEzOp+L5qAjU0Jlw6O7QqMiOr1N5VfzpLD0z5eWuU1fx5cUHZra8WXP0SIQlKN/LdwAS7JixRLSLmQAdJYuupLLFLpomVVXlZGVB5jDCOFFmkwETJJVBN9Fhr0zA4VYhE7vmefffr+B+yvnzhhn9WYf3xyzCbFa+KEV/aeBVqbyxr/aRsqDNnjMzP2CfHsB8VbnpiatF86fND+3vs/YJ85csQdCU5lvfdw7IDZA0Mjroxdl5HJMYPgGl6ch5+PDNt/LwXkg5OTgaOD+3o2p/sPZZJW6wzYomg7fI/lGHn1w/uGR+y/vf9++4TqEaM83WePirzaOapsLspQmJdhu9sIxKnwYCJu/81Qzh5THdJSylKq+VyrbReEz3uMWhtW+Z9OJe1TqYQVRH8yGWxd5Z/Xe1sq/25AVMUJ8bUPFfI2KuOPkwOKIsOL1YbNyrDZ+SayaErj8udmpm1aZYWcsK3xiiFekgFwYatsm1KgA2zfgqlMyu4bHrIRoqXUb6kIhnjMP6vC57z64dr6lhTw3guCbCJmR8ZGbU8+aUnVrRwRjakOhPoT7otCySkNyzKIViTXcDQgr6dGR+0J0Q6O/JTkQZ7wAY07HAdEDw2mY76vwtLahr157pw71Dke9PixB+zEsft9EqHFZIWUZ8YzUQc4DRp1mbxqK5EICzcu2w9eeNHOX77qSumRA/tsaaNqb125Yocnh60dy7jRwQao8GLcMhh87Id08tSbtr65ZTkZTykTH5NBzCy7qFPPa2wmkB8R338g0dbvzLDGLWH3GPeB3oHLFkXaZ/b0G14dJgx8dlwnRN03oBbO3PyBXjE2Ykm909NruKf3xUidlvkdY5a/vmnd1KB10yOB8S1DzR0IeiDTqVg7NeRGekw0G1U/hcsCsimNk3THFlbb9vxbGXv6zD776fm4XZKyfnUxaeeup9VfCVtRqtTiYnVtu7qStVcvDdoLp5P27JtD9vL5gr12IWNvXMrYpYW4nb2ZtbmNtPoXh4foZyAuvV16jPCZKk6qXHBCu3ESqM0aAVHx42S6IFpJ2vJmxF4727Bn3mjbX7yUka4XsU8+UrOPPZGTzpa0bKFkQ8UtK6RlnLrRAT6VwCsGdSRhrasrFsnGrXB0RkbVpkg4I56LnJS8IKRaug26eCcpfZUTnvLq2camtWobui7ZI+OQzayz7NHSkNHbFb4l69rsawGPCftP3zsY1FuSrcgJ/fZjEZV8/yFmv6ED9UUAgUGVEE3GVecYkVe6SgQgxl4TOam+o28HRHs+vNC5VBZ6L2PGr+lZogZ8aYTwKoTqGeecwbOUx3IK1VnDVTaPsIzs0neiEGIsidAzfg/ep3eT0BtOBZwfyibQob00fVc7VY+B5SWLa/wNDPUZy32Ajhfs4SDc6H3ahIxEFnkkr8rBidEPPAuOWsIFeqf34U5QHX2yUo96ZF2v7H67xA11tRN5TdQHTp3guvjebc91xfuqdlF6ZKI9bYVyzSK5KeFCfaZ3281b9eMEkwHxhI7GrX75teWlJbt88bIlNabHx8Z98u4OEDP2ZfDoVS32PclbW/gIN6+FVMRK/Lk7gDFfRe/HcahyeUZF01fiFI7DsP16WH25ZIn1S6LjaYuMHvH7t0Ng0POOLxcQ/UM6HHfara75EgWOVvU+66VgfN6eKNuasuuko0SykpnigYw/Iocc9BteFpQROC9xLHB6mtt0us/k6wvPv2BPP/20/eIv/qI99thjHqmNsxB683YpO/o4k4rZmxfFC5Qevs/s/v3kE7b7drir4wBW7mJPxMWAYG2yF/IugAHcLm25Yt5NBsbLnRCK1VsAgWmobV8PCTBM4bX+T30Jnu6/TnlCJOehu1BSXZygRA1B0k8oiXdROvvKC/MJgV++86oQzWZ9bM7l4bTkQznh8yrHv+94fzdgFkHqpQgBZp+0cqdm1W5NCldNSr8I9x2y8BZv11sJ5qCPUn3V1q3mzGqtvSFlQoq0yC/Mz3uhv3476hsqqUBFAnqtuapmtW2pvmwFKSWjMoAePXbMnnrkETu0Z48INPDCQ6Q7aSMcECQ87mMHB+2Djz9qRx7YaxND4+JbYjJiXspAn8Ivief1LsMQJRVnxaMPP2yf/PCH7TjrdzNZtbNtc/U5kzi29daahnpE3/UG+IcRq/4cwTY6NOSK39H9++2T73ufHRyTgNc99kAI64cXdK21rn5Um7Mduzm7KOWnaWkx7LFi3j74nvfYb//yZ21yJDiVYCeAqfnVVfvJm2/ajYWFEM1qb9wekYL8maeesnHVYxtUZgjz7MPwyit2re88d8p9//Hj9oknnrCNbtlqUSmDiY41UhFLJ3IBrshDaX1jw/74y1+2V19/3WcUPvT+9/su1yDwyJH7XIFwhUfPbna27ELppNWrNywj4y8mWg4AfN/ebzsBZY7Q7KiUQ8+vD3znYEKz4Q0ITkFvNDrc9p181lAupNxisN8Dwjr9VR0HHGPEyQ6sV3RE3A3cOy5VFWN+R75BjW/V+zaAl0hhibDJK/R6D/A2/L+J+w8wS9Prvg88N8fKsXOanp6MCRikIXIiRYIEuRRFQpFcS5TtXcnrpfzYFm1JXunZR2txvZS4FlcmQYoRBEAARCAwAAbDmcHkHHpmOueunO6tujns73++76u6VV3V3SAo+1S/fe/9vjee97wnvWkVZUHL64r9GKpbhB15+fJMGbuMg6AngrrEGcy+lYJ+cqHlf8GnnA2+XA0jOHhGoLqa0Ymnx20wv88yOgUdvDWr4ANjNSknRCjcdnIciJ/onbzkfg7BFrz4NYTbOA4EvhKLtDJ2d3Iu64DBypXX+daxrA5J3EJLKq21NGNJDHS1xx0Hmv2RYlUHh9qrHPFYHcaEgujLk6VgSdmQQKU/NcvWqi47zSTy/RSsFQSkQQC644D3Hc1aUr7aovZ2wUdHSxu1JYJ2a9uGcK3tD8JLdfoU7xC2g5Nenm64kTNGM0KSL35gos5NANfrt1Zo9QN5aXyI3+sU8267Y82Fy7QPxZh2qn0xzYAwvrx31UfUVfh0XkYdVY/gGXWGJnSIpB9+xjvxSCnKwp1vXROEOGquzNI+XfEbzOQPwxNvGxmx+8ZH7fbBPpvsx7Dx/MM0AimCyG6lL6AE3oOBeR9G/gRjal+xaPfx+9MH9tl/AY967+Sk5ZReuI36hXr30b/3jI7ZvfDZA6Q7xHh/D+X+3MSo/Z09u+ydo+OaRw3ShCFJubvon4MoNAta1k5eog7xbzlXJuAt78Jo+cWBon08l7E0aeJotEOEfvA3Ax7niS+9cCu40wDj/+cKeTso2gTHanUf5ZUod4r0FdV9C+iGiVvgqz+GHLgnT9+j/GlZtq5gzsFby2ijFcaYtCTlV6SOhwpZ+/jYoL1jeATcMP6Io5zb1FMKHVLaVpoKGCu0Qe8iZ8y7xvu8f/JSCunLtFZEURbF+njPQceXy8HKGPWbbhDZPzRo9+yZpG/jlo61rdxhjNCWRkczVS2/TUE3LAxgrMlwzfB9//iIPXDsFjty4KBlGA+iX91uIOO8iZ4ng9LPMKBszUoWi31+BeM9txyx++643W8f0WjVYXq6Em0N3Uqz2TLU5DhYXl7y7XHallStlBlu0NEdd9mevQcsBx8cK8RtMrFks5gBFRTiZrtCfSuWSTIewNGVq1ft1ePH3YkxAe31pdp+64Ivzwd/aeK3dFUa/Zhqr1mutWLLyMZFdAHpjlX+CikMduK6zE5ey8sE8Y4M0iT5iiY09vhAH6i1SjbfWUG3ydhcY97yvJepLZ4YGd+65UArPCw3aGnGuYxxP+eAcZmmn5JNDOfCsHXS6CixFec9s805G8nKyaBbF6CtXVW79+CSvefupN26t2m7RzrgmXLEp4SH+ZydvJKzywtJu7pSQG4nbHDPBfvgvRW7964p++g9DfvQnTU7NjJtQ0M5cJiySzMJe/FMn52+krKFlbKVqh2r27hV6gmrNaFSGTO0vVyN2+JynXgJ++brFXv2zZStVWJ2bH/HfubDOXSQtE0M1C2dqjMWzS6Uzlk1Nm9Z6q5l/psBHrcCD2LwZbPwRvFrxmNG2y1h083lNXhlFqMyaW34oq50l9tMM/TWgBO0NMnXtnq57rZCfX7FuiXyg/0n4VOKp5WEbrSH/egGD/SsMwBksLrjXfqHnlE/37pAW8Xj/bYIgvNWPluKK5oXJviuFb+SD1rtIEO9XUIfZHzKESX9Xud8CNxIVvky0tVG6RDgQzgN3pMH78XrNX50wGFUX/0vZ3GKNC2MPBmkylW3L3gboB/VJdIpPKn+aFNcOkK1YjH4qCZEt0JwdkNQjkD56spbGf1qc1uyJGjCJtDqoyZ4dWCsXwuhPELf8RWq3oqwnTK0hY8oY8lplQkfk7PE5W0I+r5Sr1ouNm6TsbttoDNisfKU1Rgfs80VayK7Z+uz1pfo8/i9joNGo2kr6LnSb/ft22vD/fnAcaXzD3pA9bhUR66Ch6UGspg2J1PKj/pTNVhBELYF6tpY0RDFxivCB416zfrj+fYCfDUJL0ZHC/syjiGfWjkj0jKbuAvc9TpdFEdOA2iE+DLo51sLVsWuczujumDZzBD1R4/ysbjxF+F3E7Qq8Bpkfv8u50fL8RVbi8HhulWrwd/7NBlBOdF2A/EOOQ1cb4Bf8sVKpRX73d/9HcZmzn72Z3/W9uzZ4/HLnVVsxGXGdd15ZqJRtBMXuvbkq2ZTizG781Dbju1jTGfU0Gthk+NAHbDpT0QAsbuSJ094GEcQNHYbgFBkXCumE1w4GLZCQHabCSw6ICMgPHm8Nr5HcaL3638MAB74e0EQX0D9QJwGpw8MMZM6DEiMgvZ4riJ+5RUG/mNQbH7mWzX0nPzcqygCUl4wFzkh/LfntZHmmjwIKnD9N/HpWqs0qvbGygWIoYMiUrbV9qpNpsaJc216hWiFRPDeqxsElU+bFhpzdm7lbRhggYF01SbTuvVgA/9eUyWIIMoghHXHAWGhuWjn6hcQsGYnVk/Y4cxeZ7YZcJCFyQbMWIIuGChBBgE+9Dwg3uB7GylwsnUK4ZezxfiyjWcnIHCYoGgjDM4klRfxlZvqIsUxOL8gYykUGg3uertuL6+9YkMwmnO1cyiACNUYefXUXQdS7kXJfS+G/8fe/W4/2yAPc9YyRR3YtIDRLuOeBtlZ2qhrc650rtg7D95t7zh0zO49esQ+ePft9gs/8VN2ZN9+BOg2jDVsm+q8VELZWF52nOhAxCN799rPfOQjKAV3+6yO4kZpou86GE1bG7StQV5tXb921+HD9tMf/KDdyeel1pSVEzCcdN1q6a6NZSddEEZ5iEFXZJSCtw889JDdceyYXb1yxWlhL3VW3aK4VxqX7aWFJy0PLQ/0BVdXCYKaKEUAW8e0aM23dWDAx7XiQvnpeUBx1najCANORjGdEzwPQN8D56MCf4w7rTiIo8DHUOT92bZ/QT1U0g/qONCeQMWV0tsLQX4b6T1f2iajfWu+YcnBj60g3lFetbi2RIU43AxBOTJN9Neqrfm1TskCgkLOld4/yu+iaMvQVn3XzzPQJ8V3a/Stlh2uC5jgfbcaOA58ZUX4p7a0eZ5MomhnETI6QEz4xiDVp5wEkYKzk+NArdZso8r3MxG24OV6jgOlEU9Seb5SYpu+Ej9oVpbdCaVDw6KzFAQem3q640ft1Ioi6FvKlnitnBLeUniRVkX51gKUA68L+coR4PzDHQdSXpooZ/CPwkDQx/SVVhbEtepAziJoVXn4igL4it5ptYWfTUDd2/XVAA9yHAC6clHKUapv1GdyOjoHgXgyzFX5tg4O1YoF+lIz9pHjQHnp1gnRvp8NQR6N+cvekymUB40tb8/qctA+ZUbfSwHyQxilJPkzaIU2yah3Z4fXSo8ZXVL+RMtyHPAppVifzZU5r58cB6In8VQtTdXcVlL1kZItMu9J4/vNQ4eM6DEP3vagsN4LL/3grl32od277P6hftsHPefA97q8iGSw95lWUGRtbz5v9wwM2EMYwwp35zO2i77Jyiml3k2/UwAA//RJREFU+D0hpvpAP3p/N7xEBrtuMjhKeJB8fqKYt5/py9kDGBZ9lOOOe2ik22yjiHZtL/XUzEjkaNAKBp2FcIg6fpw8/jp5HE0Fh8lpS4v6No9SN8x7QZnytQqBXN1hMMpzHYj4Y4P9dj9pC+TNY95h8oBntW+CfIeRKYMYRLvgOfcNFO19I0N2X38W3GQNk8Sa2sNP3i3y1vlGWcrM0/6hDDINo2MMpWx/MWe3jYzZO8f6bZi2a7+qDHId1KczANRvUC9jOml9lDOaxajrK9otY8N2++SEjecw8E23ATSs1KVc6uqOB8qKDHitWtg1Mmp333rMbtu32w6PD1mBPtSSXJ+1x9CtGv2Csq4zCTJJOeN16vqAHdq/327VrRsH96C4FzBAu5Axij39lWFsdepl6kbb8ijdPK9WqpBCILuHi1m765ZDNrFrb3C7ERgeor25zppdrc7ZHGOuFmtYrb1kw4khxiw8inQ58psYH7Ph4VHLdOvoDzpXQXwBPPC7FV6NqOsZ0yjl07T1TOUM7Y7ZSnfZJjOT1J8UxNnRcYDx7yvTwKvqq7EqrXCxPmPHG2dtODNiJ6unbXdaZ1WIt8CLRWfSJ2sYGp2GpfpHLZ3vc7nvK6mgXz+AEKU+kR2warJlp8krTr3eqp20O/tv97jawpCOg/d41QYG+myoH3oditnuEbODk107RDi2r2N3HmzYbbuX+WyD/6SdzzyFQZ+w5cQV240M0laidGzNxkeSdnBXwo6i6N+6t217RjA24m2MrpZdms3Z6dk+Pjs2s5y06cWEnboat6tTq3Z5nv7uX7H33ZGx99+bt2OHMjY5BG1CU3JwaCzXWmVbSCxQZ13vKL6wBZf8jEETMvS1wqizUrVMETmREs9tWGUR3lZtWZp26mwgreTypf7QaZxx0CVhIgX9TIzB/6vwy5plD4xYog9cQuuiX8k2rRpzw50+VV9J/nqgTBn6wTPJUhnSCXekK7qW5bu+ox+Ko/RKJx6C/JWN46Dn4gfkocmBWLVqbfivOwN4LfnmWRDP7Qdo3Vc4KG/9Fi9TBH4HKx+QXWG5St+hz6V3EMvjK4ielJccESikQd2URwi+6gCdVXqNYUQbeN2qd2x1HAR0zG/wqKcd+ORW0Nj17ZPk5VucwIUcM+sOAQWvNXF57zghm97nvaC2Cx/eVtVfn54PsQkXluuWqu+zwZiu7YQGSpetzLh5q3Labb5T1VN2KBPcNrfuOEjmrFQu24UL58nDbGx0EL6kMc2YlQzpAbXnqdJTlotl7NLaWbcJcvATyYhtqtsDvNS+hQb4hccYhni927A31t4wHTD9duOUDSb7rT85EPQL5SRWzlqsVrL2yK0WKzBg9RyQTIlWGYjvBNuWYna8esJtu8trZ5wnjRX3MbZy7njVIbpRcIccaWMgOvjTajzpetAwuoRWlZyon7Hl9oqVu2tW4W8PNoHK8DNNKNPPNHAaUj0kezp28fIl+53PftY++MEP2UPYCX3wDTK3y42rdqF5ibpV7c2pkp0+vsc+992EnbkcszsOdexDD8TtwC7kwA7b8tYdByII/QXKfoBt35ckRUJ7iET44Z+aFUHvdxGJFIHWCgaC9kRD9ELGdhCUsdGrUbnKw5fIhEQn8O+K6/82nvHfxvcQgnTRJ4Hy/VTWaBDTJq0cEE25wuuZBiEwzDfK3hSUudoCHjwvMQGC2I6UEWGCaGEe14aeYrxMeTKXq13LtCbsnv67bSI1ZiPJYZSTQJnZCpvz68krDLAZhGjMhjpJBPZ+lJ8RFAatOAiBSM4sw+9bEjusK4KENH9DiQEGe9EmkqOoFTA2FI1ecGYNobqADvs5euYDLQQtXxxOD9lwathGUiMoVtqmICYdMn+CLzdTuvU6kFCfgBRcDzyU82IsOWj9sYKNxAdQElH+nUEoTRCUhxwcug1BqxZ08OPg4JBvy7h86bLfEKEBpIFehMkMZ4ZsPDNu+wd32y1799kdB/ba7ShY+/YeCpwGap9XZKNNArVRjgGd4bB7bMzvjH/g9tvtx3/kR3yVw4QOK4vS9gLp5HzRjRTKUedF3Hv0qP3E+99vn3zPe6woZRUcDeRGbKgwacMFXam0mVlqqdEtR47Yhz7wAbvv3nu9HrqfdZf2Scthp7qGId1o21BdKziKls7SX3reA72/esezmGq7uoZA1Wxu4HUV7apz/E8zATLg5AjoyTN4KxGpuCEwptu+VeHGKw4icK8+ivcP6ziIIGpb4DjQioPtlUrVflsQX9rRcaDc9SexHfAD3SQgx4EOjvRbEnr+RKfCn4S+ZrPEizyteEkLAQ6f8lssoFHlFYG2KriQkkMqBPGsytqSLdBfxdwu36pATO+7brPqBm+0EmDHFQeAtqWpj3u3NkSgWXY/QFDG7JZ3rriggHVqunlDQnYbmgdk3NZnUKRRBlMDkxv5aNyCW5iitVeRHcRzo1bKiGZt6S8FOUxgsF5/KXx+uwL9ECgrRKWNcyifc+B8aWnGsv3Dli7qqjll3/AVCDH6XPjSCoNgewLKUwNjB8M8kQucY21t+6J8XxJJvrpRRE6PVN+Ib/0QaPuB366AAqA97D4OtExYSg84jrY+yAGguspJIWdIc3EaPipfNmNUS1u1NL8MbinIaUC44LtfKyongXApWiH/er1qC42WTaFQqY1VFGYt9ZZBLMPF8RiGZmnO66O+dCxH7xhPflOJ8u59TvAzciKHDI9UFxnSRXA8AB/sh6diKnp5Ub3Wg/pP40PODXCS5r2M+H7S9hEycjCiJGqLSRR3PdAf6tcUdRuHvm6VwwA+8SOEh/I5uwvjfDfGZB6i8GWxlKciW8221FDbC/+5K53xrQw6x+BOwvvI4yfgox/kcx+Kla5j7GgsCcdUXYbtADg7TJoRHheo83gqaUcwZh4s5O1H5TTgU9svBDKOJfrbOgWbuEPgQ1c03glPvRv+fUdfzibJq0A8OQy0959ed9yoXBn0wqWuvtudz9qR/rzdO5Cyu4aKKJOjNpGTspeA5Dt+eKGu0lN6xxnKdBu9oJ/8d2N476a8vdSviAxIoeimZKgSr4Ss1tWJ2UzKy9P2Aa120BWDGeL2IwMHigUbyqH3xDN+RaM2bmibI+aeK+Q6r0DDWTStpfZ+ZSN8SIcEauZXNyFon7CMhQy48oO5UD61oqFOvRuMU133qKvTdJjieI72xLI2Oz8PKrpWgA8mMUaLuoYwe8AKqUEboGxxJ92YoFWMY8W0DfT3Y1BmLd6qUEPpaRof4M8a1kpqbNE+U7sJuXHKGbfRLJ/ZMcsms7zbfsVB9DXWgo+KzqFHSCl4QZvTtG+8sA96H7KxzJgV0INEAdp3L6eBJhyS9RV6BrzDV+UQFA+RPJauICM1xjjKwGuy6aLXZywzagfIczg/FKSnjXIu6M74VG6ANqO7peI+u5dHPmMv86ktDW10pTXrKyToB9HNiE2Q1wS6Sn8K/LjBoTOeGlYoZOknrWbQIYxdmxhJUeaSHexbtqHdo9h+XVssZ21mOWe5NMbBPrN3HGra/bcM2i27CzY6CH1Bz8HYDlZW6HN1ddaqnWXLp6AVta0HlxH4dgzSaUl8bmzIWqWaVecX/PwC9ZxmXtP0u19xTty2+C/yraWDFXW+AeMsyTiVvO+UK4wZeO8YeKXN3TmM+LqsA533hT6g4sM66tNXA4uHkNYdnuJr4Ff9mUR+ZNS5iiNaADwdQSsK5LB0HUP8RHF4LsezO59XlpEDvKNvfPIxoJIgTlSuxoEmI6HFSP9RLL8Ckva5sU0819n5axNPKwz8dgaeB7ohzxgr7kAQXfTU0ycT+O32UHkFeZRDv9k8277VcSBQHXSOg2wUORFV517wc9XEc3kuPUN1gyjDtxvgbVF9tJJVeNmSjyCySeQM8kMNPR/aSp0b8KR2K23J2m709T2WSeTg3bSldBl9aK8NpcexMYZsNI59ock/QI4DyeJKKwYfbFoRuhkYGLB8UnKHnCWToSOw5vEFqteY7Kd4v43FclZk3Ma1QrEnzlbwHhEOmtCoroD0fJGXUOxwEj6ZHLAJxu4w/CkpPYP48eqSpZZOWHyQwTOwD90j0jPpK+oUfMoeonYUrQmQodSAjWOn7Gol4Gt7LFcYgUYphTER2xSUDrmh1WKiH/AQh0fqLASdu6IM+5N9NpYe8/E/lh7xrT2eBsTIUaGxCzEQAtqqVCv29LNP2fcfe8L+9t/5O3YEe0H8h9J8ZfuAjVplfsyee37cvvn9jC2XYvau29v2Nz4Wt/tvS1geObFNlzu448CRyJ8G5yaAYNavQ+uBKL5AldBfBJ21VQ1xX21wrXIdQJA2SB9BlKd3pn9SHxFZOOiCSMFzfUYQEG7PZ29c/+4vg4ENUYuw2+HhKqq2jH4ReVRWr9Ni26AcyUv7rHSQihR5UgTMQ3/bpPHq9PzVGRj1ThoCPWpHsndaMVWwbCKLshUQYljrTSH4T598ib5vgbgEH3VK50YtEwsVQwFppLRuKGrKg9Dz25UxvkfnHEAyfoBJCiXInQa9ZfqoiAaJYobAs4DhhU88nsY5hnJce8xSTuybnAb0hzM/fY/SqW6AUxaKooSjeKOYDnqZZbsIGwZlhnptdRpsCiEo32AfIgoJStfE+Ljv8zl54iSMo+v7gFU/LTdMM+5SKEm5voFg0Pa2pfczBCkKI4ODfm3j+++7z4O+6xBI4cZhSxqB6jNOuh/B6P/J97/ffvyhh+z+Y8esH2VZwiKZpHUYG2kMlZRmZ4nv+YRBeasNOtegVCrZiVMn/SaFkVGMxJ54vsKmumqVRslWs2XLQmJSOCLoHbsgjbDxW2Nfs6l+vonKD55u/MlbLUOjZ1WFngd8ZAP/DtDVD+I48NQyGBHOf1WOA4Ha64aoaOmv0HFAj/jfJnxqpmR5yR0ASb+PeeOdG4gyHJuanaLPpSSEfz6bQR21kkO00As6ZEnCYeutCjoNnYrZQG4fvCTAb6u+xvNVS/dLkAb9t/NWBRQKLdGnvO0cB37okHAmxcyFZC8QlzroNGPxCV9Gug1eJVwbi1eVmaUHJ8Bh2E+kFd8RTlqlRavWW3b24iU7ceaMXZ2Z8ZUQWSnIurkh7Brn38T3VQYYjXXq/vL5C/a57z9l33rhRXuJsV0BvQf2H/ClxF0EsTsOiOu3H7QaG44DrThwOtZWBRQ9KUC89xks6qgVD9WlK+44SPk5DjFrV6E1XY2Eca6Zo+DcA9ITX7PMXZRcGT7KS9/l9JDDQM6cSmnFpueX7MLUjF2cnrbFxVl3GKepi/e2cKkVB3JMhLgtSQm4cN6+/PZJ+9Ibb9h3Tp+24+BG1+MNwQf6fOtKkFbBHQfwkFg670vQL6ys2KmFBTu3tGQz5RJKXbC8XuU5LRI03t1xoH7hUR3FbaFatcurqzaNzCyhZErZ1sF/MryjsnxcSG5oVQRypsajy2sVOwFfOkm4XKnYCvWUka8Zd5cxClH6MOjQqVmM2RnKXSLo9gHN0hTceNbBfyLLoFzNljd1zgD5aA/9AMqYVh7cTpvuRjm6g889BK0+QPWWRsL/YJPf+qZVAKLioWTMjsLn74VvfLgvb++HP90DPvdCM3J+iBdobKbjKNv0IVTknykqg62PTMlanvKhKp51rIm10KBpGd7poHCXhepXVV4KO2kzxMuSZghjrg+DyTL9KMZBfLVHdXUlWbRHu9PdutVQ9PpTKHwYd1noNkO9/UBCYmt1gbY21NLDlkmRUajLaN89I5a+QmbSHhnJulGnoJk7xrgcljp4TUa+j0XopVpZc7x4/tS3hSKbo0zhQDc1yMjVuQlZeGcb3pwFb7ksxgxxy2s1W4NOJBNlSEvG+VkC1L0A/8vlc14fw2DOa+VAWrIqQ/vADW1u+i1T4DJGfeSQk8LO2FFbml3GDzhLy3EQF7+kORjfqQ40mdJ2in7qnKWOOTditeLD5W+P40D/69AwEEQd4KO0WXvwVV8FjVWtfMllMBZ4nqPeAQbpW3iHb1Mgr2yrhA6isxWGnIeorXKS+EF1tDnWgV/l+yyN/M6j9KtOg7lgpZ/THyFOu+T0SfeNujLfGyLe6Z/iW7RfvKSQot/Rn9LodpLhLjNoowwtP6uB+imJnEaZNIp/om598WUbG8vZLYf67b5jSXvnsa7dfUvC9kxmbTCzZv0oPNlCjvhaJRPwdWmy2g6jlbqLnZKdn33MBvjNqOctZcqD1gPa6pnMZSw7WARPOVs7OwMvTVt235jl0UfkNKgtrmCjYQiBg3gxa7olq4G8FhtQr8JorLuiVQJQNDynrvMP1PezFYtVsEH6kVdxNAvkmXektxVcShaBc83ox5AJ/ozfKcaV9L2EZKn4uXBF2RGIZ/s5BLQrLj2e+kAwjk/JL018JpDdLW2LEy4oz8sVCMl6RnCeKcNa3wluS4hnMDZcDhDX7QP+lM5tBuqjOorqJZfFkRKUr8mz6GwGpxHq7HVifCWXFy2psnSNXk87tnMcuE7Ooy681O0e4agHZOv4OQuA9EN3fJPHVl0jqAPPsel0MKW3Gei1bRTcCSGdijb4dgXhgLBI+aWVQYz5Q9aXRp+GZkGAOw662UnGK3oRfyn0+QjkOGjQx5dmFnxF7Z49e32rQhwZLDprofcIX9K1ItDvXBwc8SxDfeK+lSnA43agvtAaM52foWtLoXbnwT6eaG8mnjFdl59jzKXhQyot1qpZ6upL1siNWGz0KLIfHclBaYJxLYeBnGRCOVX19haQ4RnKyaN3ZPOawAl1oy1BzzyIjuWs0nYoOdvzwzwX7dG2JLxEPA4dLB0P+KtuV5B9JQdusD0hcBro3TS6xRc//wXv61/8pV+ywSGtPKU8UJeCX125mrY//vOsPfF83nRl7M99rG1/85MJO3aItmeCduwEiV/51V/45wGpB4S0CRrBUp6bvXddwqM5D9PQTCoEtDOotI3y1h0EIkCglyjDBxvfgeCdPyb01j2KF7z07/5bHxvfte0iXq+7R9GfhDS4UY+tYetzLyHwwtFJfmKqntB5YQmbIHJGaClQA3yuUO58NWbDsf02lNk4KGxzGUFOTmRbIXzXC54G4jbt1dUJnMFD/3CngRhjFPQbBqblVFIEfVkVzCN4xjveR4q85xGVt6UuEbH7d/9/87MA9JvBEH7nhzN6MW4xSX06I1QQo1R8DUb9Ua7TeVQH6uQQ/VbYDjaV3wM814DS4U06sOTypUvef3p2HqW8gKGWYhBqebFOT4+MrXWI8t2Sv9orgSilQYdPbXfmg4OeRUE/iac0mg3S4VnrHn0F4YPnfjCijETeb0ofBgmGmdkZK5XKtmvPHiug+Po7LwDBiEHVqizZSq5jc40LflVYCoVsO5C6pUWqIJY/aFYCBaEYbEUIhUb0J5rGAEVKBPVTXfxPfbRNvxD/B11x0JaRDD1qyf56m64DN+M4ENzIcSD626kN2zkOAjEWMpFe0H7tpXnfnqFDYiOI4stBoNPF1b6IXvx/PUdhkcMhgeDSaIhCh/7QeNI93NEzebY71RpGw5j15fZidAROQ11N2F5btszgOPUNcLKz4wBheh3HgdK3MY7dUNZM3RZwZyD40coEzcpvVUICgEZQHKozZyh/eKMO0dim3RUM3L94+hn7td/+rP27P/xD+/oTT9giCty+kSEbGxiCDAOF2bcreB/mXWm8MDNl/9PnPm+/853v2osnT9mLp8/bYy++ZO++/37bPT7mBkNC220Q4EKOTnP3GR61RfnJeKLP/XwHytCVcgIdaqlx0Jg774c6apZRypYfsKitDqT331ptoa0c4EcGtHCVyMvhxntt6dHWCJT+BobVY089af/bV75qv/Pwd+xPn3rKnj591irNto2jYA8yPlUPP+BKhj/9sIq8+PrbJ+xfPPqofeWtt+21mRl7e27Onrt82Z69fJV8k3bryCjKGW0RHoFmaR5lEMW/1bUnLl2233zxRfv3hD968037zoWLdnpJs4gpv1EhAy07xbcazvvlOFhGPn7/6lX74unT9scnT9rXz5+3Fyh3tqal7KSjLOeOUd+BI+1hXuHrY7Nz9ltnzti/O3XK/rdz5+yr5PMS/SpHjm4c0CoE5+lKJ7rjcwG59Pzyiv0e7frD+Xn74sKCfbdUstMYtrpyOIthrBUMUs7Uga1Gyx0bciDUyGOOZzrs8BRj7hJt0H02cjRrU5TTsmSLlGOMdhnvVMXfUwlbAE/LpFmjHk2iZ9D6pLSLmymtyyDSQTGmgwf9zAJlR2rNwCd4I6M/RV66PUCHISapb0tlkqccFloyLQOv3uY7rEPLS3MYdwX4lc7/6EuTJ7SjpcVu7GMUt8hZs7NZLddPyAilQN6pDnJGNVudwHgmvzx5NTNDAa3WMa7hy3mVA210UFYH8vQzfLwJfuRoyBfgLaIv3iuPpK4Iy+kcG+olh6WcNfAKKueK+zD0JadBE7rQ8vE8ccAOQ7aNkYbRKYOAcaCbGNyZA22VdBBkjedSzqEpzClURDkJ25ZraYIJfMo4V1r+5ChwvacT8GfHNTgIzmCgMSCdEWSNBMYD37WqQCshuijUcQxfyWvhVYrzVseB+lA8wN9p/Dd1ZzvlhbJQ40zPk1o6ny34jLSMMq380CnochI6bxTtUmayVfHVBjrbxJ0GjAmtupBeEY+BIwyRFHWSrhE5A9xxQEV0ow8DhkGK4SLDhHrofRRclyCNQoL6JZvlIH/khMoQjhTP20J/ef3Bl65tFH/Uc6VNFgZ8VUNmbcpSxUHvp1QqoL94kvTaulXDIKU6SfCkvhdN0wTXYSjEKrGaLcYWrCgDpdKg7aJn6q46UM8IRKdN+lF03lzjMwfucnGrVxtWmV6wdkVbwzCWq3VobxyCla7ctWalxHiBEqCnpPgweXaxYuKVNYtdnqYcOmV82LrFnLXoKnfyQt8ClzEExxn4cSdC6DxIwuelX7oxD55bcgSTf1TnSCdXG7vgqqkbExg7kglRvnU5x6pVPyNNS/lj4q+k8VXFSq86KE/GhPRlOSH8aZinVSuwU/RqIZRn/lxp4FuiAy9L6XmWIL1w67qU50vwzyCdaCKxMIdOiHyRPhbCdo4DB+ri7dOEAnQYgdrtdo7XhOaoXehZruurzltBz9UG6ildU6mUb4S/KMTgx7Iz2tRTXLUNn1urQjONIV9ZkPYVAIBWFJQuWyc/QdmMYOqim2cikOOgTp1Xqi14TN5XGzita1ICNHY1zsO/a0AONIx0CI2MtujugCg3oF7+4EG6fSIOvTSlA8hZJB7TA/opB7lWUsRWLlp36ZLZ/vfAH9Bv1C/0kFbXOf1JvxAD0VNoVlvEZdRD8K5vxTLoAn6oq8fg3wZNrAd/Dob50NZJ0aOuWpWO4c5QkiioPOcN4nUUoTHndSdPjX3ZM9rK/Pbbb9tXvvJl+9gnPmE/8sH3WRYZICeDZKio7vk3k/b5R5K2b9TsH/91s08+lLLBfvGPoJbXg8Sv/Opntj0cUeCzOqp8D6HuBGov1OQzKmICW2fkNkAkq8gboM70pyLoiBgVh0//0H8RRI/1X/Bz/f/wRfg1fBYBv9fzJmjlgXsEGfTeaWJY4btroCedv1Ufh+D7ndTRlQoDQZQG1r0aaov25KMMo9DEuykrN5o2C0McSOy1vtheG0/v9b37nk9vGWHohZ4iN0BxnOAAFAntvfXTxtcJFCCOOwYUIqeBgpiUAvUMAnlp/OpzS9nbgQ9m2h4MoADcO6kQ/hZEit76U6UB9/KuCufOpIU3nklhF/F73kRX8NRRfbar2/Xq2lO3rSAhM7lrlw0ODVkJpfall172Kx2btYpVYKRZjAzfz/h/BKjewocEFYLEvb3CkZ73BAnrkyjnuorn6NFjvvqgtz+kqHYajEdoLF8csmJaMwkIqJ44Eah/4p20tRahERiSM2mUPJ04pvvxnU8zyPXnAD35CffgyAUqeQZvd+gP8YYf0HEgx6XS6XT83nbtBDfjOPAa3sBxINi2HdSl13EQULVjzv/fCloG2Vyac8dAEqP3mrjk10K5CLYk6HnQD8KtHzoZPu+FYO8mAiJUMBxoy9rqok23K5bLTVpBBw2RjWatW2uLlh6YdOEj+Ms6DpSf7+UPjeXtIMibeuucA6/35jycN4C3yqU3KH/IUgPjQb9qDIsXwSsvX5223/y9/2jf/v5TfnPI8uqqTS0u2xB0c+9BzT5QN+KrbY7NbN4PxXv21En7ynPP2xQGcQQ6R+TY4cN25223+kytnAZ+QCL04VfByZjXag+kr5yFehaca4CBo3MOeC5caBxVZ0670yDVP7aN4wCjGdz5GQlShoQH8haOxWd0uKNWMEg5P3nqjP367/2RfeUvHrcrGMjzGMcXqfNJDOZRFKVbR0dN5wdobMUw7Brg5RUM71/9znfsrbl5lPMNJUuwBk/XaoJdxaLdOjyMggafAD+N0pwtY1j+2bmL9j8/86x9//Jlm0dGrRJ/sVaztxcX7aWZGRuCtxzs77cscstnz2jbEsblN86es3/94ovuMDhFP1ygH97GsH+OOl9YW7NduZztJvgVkJSnCYY1aPkLV6bsN06ftsdozxyyVfXVyoErKPvHV9dsje+HSTci/qZ+5P0V6vOF2Vn7N1eu2vdoy1nS6cDDq9T19WrNXq7VrQ6Z7EZm6HpEKZrNettxu8LvJzBeP89Y+0OU/C+R13f4/iLhMmWJvkbpE20T0HeNazkOpHGUMI5fQuH9VqVmj1P35ynrLdItQoda9pkDl1Icde+96trUCjfJBMko8Ufq1JAhjOHtzgIMIF+RIGNXxhCy2PmN3slag06aUij5qtuJBotZv9Egw1guJFs+iy/5uFpHAYbXaj2B+JQOWmxgYOsqQjkttJXBoNd6B/onvlY/pKhPPaaNJOpC9BrK1kGLOssCAUH/MsaQA01t9eAzh7UoJ0YVfPHUiob+khtG7hV9u4Ly6CvkfdWC0ml1m65LbELLCeokh0mB9zqsTIaUFNturWRrchTQXim2HcqqQDfSS8CoUCgmgPrRsVQTWWANqyeH0Y1oj/hLLORRqiNjSM4PbfvQCkDd4iBuotUITW3FkrJMm4V7bVmQ0+O6jgO++hJi6RjqE201Uv9I844A2tcKhyANCQAZMn5mgWbkyd9nqqlft7piSeSin3tCnjLo3bijILk7tDUmkw+2Qzrfw1BX/ybApy9NBj8ab8onpoNSw/J6QelcVoOfZgV+RH3Fb2QYRI6F4HpJcNrSdpFkcFUmz93BQdkyqHWSe7ey5OXE3DFK5qBaddG1fS4PNbNOv6ahFefJYLvardt8+7L1J8uB0yErp2Yb3kZc6EP0rK3Mwm+AVzWDsZGHf8opAm/pFjJ+y4IOhE0M91l6BL6/yrM6OKWeDBSrry5DT+Q1kLfYgPqECtbBI7RER2HA0+c55BNjSo4FEYKW/Dv4eFT/Qh9h//jhiBCbxrCfSyb9hD6TPiFDm8hB2h7wg25lSBJPTk3VQYe0gqCAL2rWnXgdyhDPWgcvmzZLZvPT6weIJ9K77iTw8ngue0MGHV+CSbvQie22Eom1YjjSiwVglexJqzLQIbTt0VcroONIh/Y4Klt07X22Gby+Kl/vwv7RWJWjNgLxF03O+OBUudvgxnVR+KO2XLnzQHF7wG0d2iXnh8oqIS9LlbgNxm6xsfQhyyQw9p2+wavsFHccTLrjQGcc9DoOVpYXbWlxyfbsP2IDg4zpsD69jgPhRaNMnxsgOyfYaqltWCA1fL4BsjOhJNWCehCfNqkt7Wyf04Xy7AVlIW6eXFuw5PxJa+55JzJ9JKAxxzd1oFKqovMWnulPKw0SchrAtzrSqbQKyse40hB8BQGZe9/2BG9PgIvIcaCzUqJbGZRcIRjblC1nBeX6akbVnZfiDXqnQyUfe+wxO378TfuH//CXbf/u3b7aTCu1nTt2EvbSiaQ9/XrcPvCA2d/4JHxW1fI63hhU220hMCQJm2lkZ4B42nSEaXXCdsQXggS2/m4WtsaNVgUEoE9i8Ns9gOHzrYTdC9ErV/w1cBkMOh1es4PrRSlST/D8wxA9WwcQHZNHjwHv2xZgPhUY6/mVOWvUc1apF2xGfLY5YcnWPos399iw3W57MocR3pv3K20FMSgxmsi7F4G61o3+nmAoqpohkKf7mndKSz7yCPoKgygIl+rjKERlbCUe/Y6eRd8J1xBZ9CwM64Np0zMNAg04nodpNGgkeMQE9T4urz1EHjBFaEl9Jaa2NeidgvLYCmF5/n4rqGyCBKyupZzQwV8f+pCfe3D54nm7cHnaqii6DQmD3r4WRPn2hl7Y7plgp3hbg0B1FrN2wcpn1M4tQUuQj7993MqrZfdu+uqN9feIeJQ8Bc18LjVW7Gpl1mpi3CFz2gQwlE4Vo+HtU7Zy7qo1F1HcVprWWBVd5KORFsQFfGmyhGzAbcKnf7XgRhft6Eip6Cn7RrDuiNzy1/v8hwFRroRM8Cemvbn90XuZKa5QKYSgd+t/9FMcoal4m9/qWxCuga306AAtIyyHdBZJbMOr7ek1rn9ICMbqtrXZBJpd9ysOoblrxo2AfHTzQrJvwhorsxjba8FzxfX4OjAWg292zioohpGSs1Qu2/TiAvoNdBDSt3h3sD0M/PG7jVINRwvyC0HpNSutE9k1m9vWMleeqU+kVPtMCsWu8yivg1fTn6/D+oPehzcHnq8nD9K+eeasnbx4yaq0U1dhqX06HFVnFrxy5YotYtxLsYzCEr+fwnh/E8N6q9NAoDbKcfDUhQt2mU9PxzPl+zp4/PKJk3ZycdFq8DKdq+M4Jej3yaUl++LJk3YcI7/Fb6WVs+VJDPjfeeste31hwar8lvNCZdcJixj1j01N2a8fP24XSiVQSDrwWMf4eHm5ZJ89e87eWF62NZ6rHLVatW7yfZo2f21mxr46PW3z5CMakSPjEer3uzx7i7YGs/5dV9r1WSWcbTTtS6U1+6ocD2FdGsivRQzm78IDf1MOA8Lb5DXHu1nw+Qbfv1it2X9Yq9jTlLtKTdQVOnBQuJkn/bdI8x9WyvY58PbI2po9TvnfpIzfpx1/rKsIqaMcFpCZtyEQk/yH3JypNeyVUsWeAwcvLJftIuXUabP626/7owx1uxt+fJchHvxGdPEtm0n79gHN9kOQ0ChGX6xl/dmUZTQjDc1q9ZuWjMt5oUea7dep9aJDGcndhMaAjDmzGvYBETyuDujTKjY9l9NL/dOqM56c1yA3tMUDHSWX0ZYTrbTWAYUonfVlq4ODFn2Z0fYqjCmdW6Kxr/pXKlWrErdJXtoatQautLWhAu70XApyMas8te2k6ecjyKDWeMtiIMLNKR2aiMMjZEzIYSDDQSWAV53T4CBjULxR1MNz/THqXUlWm4RSBeFIBkmyjf62HYT5C9bHuL5TnyCnG4McC17rlhy2QT5afdBBjuq+eNdRghf+qd+JdD99gcFA2f6OysdSwXsZFVpmnIJfxfIYQcjPruoPzrYDN4Zzg5bBcOzUVtxx48+j8pRnKusOziZGiukO+5738dyAJcaOOm/uLF20rq5phPXJ6NBy7GRm2FJ947QTPbi+ao01jHj4slbHrrUrdqV6DvKVIwsyRhfpyDGvrYviv9C7Vil161XrVhhhhIbO9UF/S48NuhOqs1Y33QbQLmN4rlRN62hq2TWrX4L/z5QsHctZpq8f/bhi1dV5q9dXqGvbZ1FjgyNmffD1mYvWvHIxsC+E72zWunKcM666esbnepuhN588oG4Jxrcb6MIR8ZOEOHSp1ca+CrcHpF8mtcJPcXmvIArx/PoxYLUdZ2Felu16eQ7E1wGGbXcwUJZwAs1qRlt5+soqyhQ/8BsHFJ/nHke/9V4lKb3GNGNpWxCPmNhl7bVVa68shekY2uStA7/b8MHomUBt9olM6DdeJs+wzsHMtUZTBJStiSnhg7pvBeUY8D5GodrW2/YQVJa2KLT0Ca9pNrSyaZS290PrGaf5DdiooyCQEBtQgqdMzS8xZEIZ3QOyVfz6RjmvvFY9oLZjbHfkNOh1Bu4A7iCEj3d8dYJ6+lpwdDIW4qUrFitOWKI46s4uN9rpD7dV4Enrdg46dBL5opXDwlqrEkxi6IDijTL4VNwtIYDNuFBc5d3rNIjA0wT/CBsvo7yWkcEnT56wXbsm7egtR9yh4PHArDYA1upxK691LJvq2GCRJ/DnjXrcGHopaBN0IEbfX67ZxhuAWDwSGcOj4oPWjbxtICCSrci5eVBH9oyNILctD3sHzyYAKUEn+Q9/5Afy5YIlaB3dBMFgvxFsRa46w43hQp8LP93coL2HlTqMqn3ABrq32XDsVuuPHbZ92Xvs7oH32EBGBwSCp5vsKDkOfOBuaZuEuRiH9gDLg64ZMjEYxwfBVxKApfVVBXyX4qIB47Nm5OuDMYgVZBrBNnVzBqK6KJ0e9MQJcLtde7bEEdPaFI/vqrN/8h6B5gawDObewLNtnQcK1+S5BfQuCltA9dGhRuNjYyhSaevvCw5j0cEszz//vE3NTPl3tXkT9Oa3Tb7blhc9632+9ZnaQn2cmYs29ak29sYjSCmXUXTrbbfavv0HfNaq972WXmtZnxQKnyGmz9sm7ZLXW/taIIas8avpsLWq1WYWbe3ClK1embVEW3QVxgNEMW60UVXt2ROt6U9v/qoAKnAjVOVqr94PmnVQo81/Pyx4nSQwEIT6vgkp24FoBrwrmnC+Ce/qJ/rVFYt12PgejMlrYae2yLBQjXx8O8hIZMyjjNwsn/lhIYFCrZk5OaucB20DMuAL+++xxuIV39awFTQWBwcGGQJBvRU029nvJ0qDf40Pgp8nQGN9HyBpDu7eY7tHtZwaw4X3OmG4L5e2YwcP+rJqzbLqQMNeHG/+/p8QvBj+AyeLCPTSNsqhnAgLGG0yPp0nC3+EUq1mJ+fn3bmwE4iPX8T4nV0NHCMKmpV+5sqUnVhY9O1x24HyfHNhwZ6bmvKZZ82szdeb9r3Ll+3lubltHRVqSgnj9dtXr9qz1EuGv5ROncHwlekZexNDusJvb/IWEM+6TDnfIt0b4EC1OoO8fHhpyU7QdjkKtgOpsxcwdh9erdkJyqthAC/BE76PIfsH5PMaOFsjrbibyyiCvq/y7AXq+jnyfp3POnjVuFtD9j2Gof+FctVeqTesTDurvJOTosL3KZRwvf/qcsnOh9sQOz5LFLNV3r24UrI/BT+/PzVjv391xv5gZt6+MjdvTyyXfZWFVs5gcQR6gcaeukR9QN6abdfKw/MrZTu+WLZTpaqV3UgJaF1ORq0g0FWO0TJ5zehplkkgOaRVB82YltbChQjSDcSHU2BUtK+93emknArwT/LVGRDacqDTynOa8SZNtVJjnNYZJxgW2T5rpQYs01hxfUKrCDKM00ZbSqYOukTmk7+MkxiKdgqdULP8ulVHDgI5NJaXV2y1HrMs1UxTnOKrWC2ln5qFBtGvtJTXuabkvZ8fQN1Q4KXIysjWLQmuQ9E+/fltBWRCNt6OaC+xH8io59Q9QT11cCUviCP6CTUZdCFNjtBIHokP62EAPr7Iy2W6yrseYOBrq4ecMhGIh2lFQRyjmf8pW62KQI1OWytOOox4d9yEjyMIWsefeFihHwKHX7bhCb3Z9IB4V7w4Qr9QD/JsyVDvqbdoI5MtWgoDpba24vvy198LZ/lhiw8f9La2F874CgR99zrwXs5cX01VHAY36IX1mtVXlyyG4TMmp0Skn3l+fJdRryXjxX7CgPeDr56QzlGrWLu8ak10iAb4SdAFsYZWDaLHQHvtSt2a5RLF64wY6kC/6WratFbXgSutWG5CB+1h8DeAAToxYQgELCHqPDsdnCdAHbTv3wjeTvEu+ljf1WoZ4Ekd6C5a0diCRiU3uhj4Mqbj8II4abY6DySPdSWjHCRN+JkOcBSe3Kjv67eO5Mhq2WLUf5OtQDld0ol2lXcAAf7byDHN+ke3FzioHIK2gUbgWyooV7xcE5Be7hZI9g/4dpUYuOiuwesB5enOA8p1J24IMvDlKBSdU0HTAYzb5SkaED59JQH59DoGlLfzG+VFfbUNxHWaLaDxLPzKmbtUbVq6M2kH0nfaYBJD28u/OZAjpVjM2+FDexhC2wwGoVzqJuOXGoHhze1pIyM01NWq7UBtdXck6WMaz0TWtY87gbZQxVYu+dW5zaGDwXYlHwuBHui8CJ7mfDt46ryJjH1SRPiLa6UB43cDqCB40hWkiifw76Inf7YZ1GUSW9uC2rrNO/HpC2cv2DTy6f7777dcQduQwpcOWmmGblFuWz7b0UKfHxi26Z0A/G5r/m50voETXgRqZYjE7UDdvbWzN68g2ALKa5v8lEfIIoIHNwFR56rGwbKZ4JnvMyoWfcB0KnS2hP4WuKZ+PXXyPPipGXJ5JTWDWEBgH+o7ZMXEuI0kd9mt2Tv8lN5cumDFTJ9vT9ioz82BG+s99ahWq3b87bftG9/6lp1++7g1EBix8MAOVAnaGDgJGCbrQUVqZumts2ftO08+aY89+6wtlVZ2xn8IeluhvDMXLtjzr79ub545YytlhGJPfwd44HsYgu/gmU+ll2IsRVWf6+WFcRRXB5/oWkRebrwTs4qCnAdR2PpM32FcnmY78HLCdzvEEeOLtWu2/8ABu/XYbW6s6A7UNRj0wuKCnb1wzmowZ9V9E752KjOC69VpK+iZ2iNngcadnAH6rbb1gBjszPS0PUUfTo7vtqHBIVAADkJw73Y9oGUtl5YCqzuk9xX2mG6b2BYoOwH9Dt12m/UdOYxCgIDKoJDo1JSklJ+gzcG4A6gq+l2gEDtEY/KHBzF3/Wk2xhm1HAf/B0Mgcvjb0he9IF7o9RZyAF8G6N+D3zcCYU8cUvSsGwPk/FkfDzeABn8zjSu22g5mnFR2sGRZ/b1znf9KwWlaREGdd6i3ZvsyQyiDCMl2rUQdN/PbsZFR+7EPfsjuv/02mxgZtr0ojh995zvtAw++i2GRg/bBicaqlGg+RYPypt9+6JB95kM/Yj/x3nfbj9x3n33kwXfa3/og3x+4129TCeDmcPmfEjQLm9P43gIy+IqMdzk+vJ7SFsRrNJYJNwJfSaCxqLiepo1xWrKlHuV0O9B7rRzQwYQay1drdV+JoNUFO4GwKKfCiwsLtiKlnT6RQf39+YXrphPIOaCVBWeQJ9oT/CqG/1t838lpEIGo5DKy67kaSjg84Qq/H6XMN2TQeoztQZzjRdr2BEbAPPFVymUMmm9WqnaWtNtxFsWRA+F5jJ8X1sq2pr6QQgh9v066P5pbtK8vrNhraxW7iGFyulq3x5dL9rmZJXt8cQk5By5ltJNMctsnk2mfMDNFWx+bnrM/PnHGfvuNU/a7x8/bn588Y1cw5BvdhK3WZKCjwGvs6pNxouLnKff1hZI9Pz1vz1+Ztjdm5q2irWLgQudypNE/ivEOdIShz3fN8OtTZ+5o+bkUWDkhdHhiDiOtneqz1aU5n0XMF/os3z/oKwwGcinLpDPQEvWgYL/Np4EhqH3Q1F+yuu5k1rG8yqNVeqYDFhcW5q20Cr2hO2Ypx2eNSbSwuGh12i2Hq3Qv8cdWPM/3lOU65Ks2KG9XnjXBwXcF2iKnh/QYrWLQ6gjh0fUZMg4MloRv09D+eBm4jmul1fkNch6IvzhtEdZpDF1I2xGg23XDfh2Is4knqVBBlFbsmXaBU7Dg5x145Qmub3m9EOGFUTfy5UTtNcYiEA4S2n6hbV1afaCVHV2MmZ1YtXBUDJZJ16srvg+8Vw/RNopUrt+6tEtnGrWbodErUJ1y6AEjGD+SC7NnrVPCEO+xSHzSCSMq0z9qqb4BxnfT1lahj5UZP5zQl7SoHT15qk4KcoDE+4c8+OQO462NgV1ZnKVeHUsPFy29Z8wSQ+gUay1rXFi0hF//ULB2BoMZnTkBT0xgmEtu1UoLttosWS1H3CT13X3QUhMHLaHtDVcvG0pZ0HZ4pW+jpl4ypOWsWscJ79rocOIxcpD5agXe+eF90qskQ+RQgCest0mg+NSlzthRGq3McduA9nYGBq1b7A8OC4Rn9qbz2XE5JqDhuOS2QHhnTIkwJIvXQbgDTwl4kjvKANXbnQnaWgJ/dNkd0pzGjBxoShcfn7RUDXzBo0GcvxcovW6LkyPP86Jvvcx00joYjuqTqL6en/pO34UHAoMeJku9Sd8Ljk/K9RsxfCztzN+b0HO5XrBOs2i5RNZXtNws6LBM3XY2e/WKDWpb4U7jQE2mCteuOtjoi51AXAase/+o37XqicYFL68BeEx52lLaSjSwz7q5IdczxOsC5wF9oT4JQYe0u25IkzvNVcb+mumsJ7+Z6RqgEXIeeACn4nvesGvboCfbsI8A9HzLO+kAa9ixr77yivf/u971LmhKXLoHyFQLgRAnls90bKCosn8w2Kl7yBzmStDM4lYQ04v+1Bli1q7kSunRoNgGArNiG8SojG2ebw+98cLvSt8Trgve6eF36h6BCEGHl/l+JHkMe/K5Xp6OAbIJiAlcaPkWv2u1VXtr5U2UqMj7GMT5YaG3Loswjq987Wv2a//u39p3Hn3UKjD2GILYvZ4EfW4KpFF9T5w5a7/7+S/a//N//U371//+N+1bjz1u5WgGLGhMEHp+18HJC2+8Yb/x+79v/+a3fsv+l89+1h5+4glP53XqTRNC9EgK7TJM9tvf/7594ZvftO89/bTPuoWx3GGAmktvtq3eqlpFByFpMEUZaDBKGIXBmZy+67P3nb5HaXaCnd6F6XxfsbyKGCU6mOXjH/+EHThwyCoMxPPnz7mzRvdc16Qsq90R/DDlRqDvaoP244VOA9/Htk1ala1rr3TqbECDm+NoFraFYqGD49Tzcs4tNJbt3Oplq7Spe/jXC67UocA0ymWrwlESmawV9u+y4i27rZuS8bERX2nVD1JSfbtL+PdXAeIoapN/V/7US2X0lv+/PziW/XMnCGJseU+1vT3r/bM1Dljb0neOR9EzCo5mHq7lP9vXQVcGjeZG/SRwB0kbCUgJx21o6D8VSKHWSgBfdbADiN9mRvdbvTSPchbMnEQwNDBgn/roh+1X/s4v2H//D/6B/VPCP/rMZ+w9970TvRZ61qFmao+HYMxLWc0xXj79vnfb//CLf8/+2T/8h/Y//vI/sH/8f/oxmxjU7SaKS+b/+6FhW1BPHjtyxPbv3nVNlxRRVu/YvdsG128wUuyuFaCDA+DkRjBeKNgIijIE48Fn4DyPmwDFlxHBZxWFStsMrqW7a0EHKDZRJv2QT/pC2w/E768Helsi/qqUfXjIHN9XCDcDOgRxGrLWoXNTlHeS3+2boO0qhR5vtm2e+HJjn2JcXEJZq9+grmUUr5O1hl2td0z7+2dRzB8rlXlWu8bRIfTNNJr27ErJzkk++FMZuQxn6E8GpU4Zf3xu3r47M2fPzy/ay3NL9tj0kn3u5EX709NX7GJZK2JiPrGQweBwQxjle446fO/cefvq2cv29TMX7WFk+PfOX7SXpqatpKtCqZekaCamPdwpP2hXNzxotlHtXVxZthdPnrQnjr9lz779tl2anXWnQAx5JwM/TRrdLd5O5q2vvWSZJKY5bdcMppwJNZ0xsYYRrN8aa+g5sTjPV1d8lYPvxaV9+tS5CelkDLpVS6ArjMJJndsBHTv38zahU8TypIxZpq2tEEKVMBbqKXyXk0AOghQGi4yc6OBgvQ9WISgv+KTyUzreyfkmXVShK0XMY4cQdMg6+H3/kisuW0KQ8SeHj1YA3ABiOvhULaiiy6iTVV/Vz4ukD5GfmsjpYHhoX/dWUJtS/GmGMq5zf9A5YtUSKdHoNUGpPLcCaeL5wICx2pJvW+gdp9q+kiv0+YoVq2BYbmlHLDtgifFj8Oh+a0+dtebKAmKip/0hqC6JvkGr0IY52icjS9cLdtewNKRXbHKsbIZYjrYMDYqhWavbwMZfhkeUEVANn9FuzYXbO/rztlZasHqtBJ0GxmoCukpp5QHta/G8ic4inObaOcvmxiyNzEh0Ypa8fMliq6t0HXWXziR9iSZrtYNvmwj7VKsL5CTwmXw5DxiX/jxyHoh2ZEE1trRH/ajVIPBkv25RQXimrK4mGfv6fIuErzzoARn9Qn3vRIfP5IvWxON6ca3n1CPhjtcNw0111goON+DDrhW9R4a+IQPbI6PWhQ/p3IFeUB3lPPCVBz10sa4fy0YDHP8BoTr4uArrrrEXwSba0JiTjrjFsSAQz3demhy3ieRhGzL6cFsCvj60qLdCT823B9Dl8ioCyo5B6zqnQo7E6wLJdCCi0nR3Wm2gtkDj8YXT0PG4WWGMtkftCfAmdEaOAzADv5L+nKBeyEBtt8mksAevN+lOGVph4KsMtm+x87WtnoEbgBwHumXt7dNv2dDIkO3dtw+cwKmoalSKPmXyLS5qW5uulN+ghZuFxD/Z4XBEv9+USmgpv4hcIATJUdD7p2c+K1JZdcM5pmt/eoiyF7ZTZETs0fOICTpR87U3vsdbjxs+D+PfLChfpVDtvN5RPoKgSJgb7Yb4dtpu4XUj+J8+wxDkGEALZrCConG8OWO7Urv8qj/V3Rn+DwAy+J4pP49iVbI3K29bIZ63YrLg5axi4L322mt27vxZu/OWg3bP3fdZQUvHorqI0L1BBIS3+vLl1dfsq499177z8Pft5NmzNjM/70zk3ffea4NblVPPJ4B57YXF6Fc4deGCnYVxz9bn7OAte2w5t2yVbtVGUkMhHoKkEV5q9Yb92Xe/a//uD/7AvvX44/bm6dPw+ZzdcccxaVS20Fy01ypv2IxdtsUaytPaeZSOgiW62odTsxMoPK+9/oYbBroDOsp3o3Y9AI6vVmfskZNP2WPff8Eef+kFW12r+tWIOsvA66cg6PnudAeuz1w4Y2+cu2TnUMi0OqLQn7U3myetlWjbYnrZ9vbtsTOnz9qFixdtdFRLB1O+jeH4mTP2Z3/xF/bdZ5+1M5cv+4ziEMKld3a62qnZM6svWF+yiOIJDuI5v/ZlvR6KGzkNCOtbFAIOtamul+cv2snYaTty9Ii9kTxpE6kx8kqvt0N3zuvOba02WEQRPFF+HcV+DRa0bAXqnNLsQg9oVHdb9NX0vDVLK1blUwcaSbAmioz/VCDYNo8Xxg+CSEYDyEVAhs93AvGIGxyOqF5VXaLe1f/BCcoo4HKkSNBv8xdBdDhidHDQTqAliDqoKJYFZyQPuMrmvyDfIP+Iz6kNXoaWzYcCKogR/G0FGcWdlRVLMi51HWMU24G+8u0ktWpw2n8PrahOPlsAbuXAid515SVv1FD8JJQ2Zq2lKDWqZZTxpOUzuy2jw8MQfK3VRYpEke8bXq/vX/pwRMpoo9he73BEgQ6p0pYALyPXFz7dAmStLXBrF1/zqyI1U+azJ5I34FhX2R0cHbR33fcuu/+222zPGEqjhDJ56iAv3zNIfXWgl/paB0dprOg+49GxUb+Ccc+uSei8Qx2ob556IDx1XWSyb9Tjqn7an5ugbPEFv/mgo8OptBwRQQs+fSk07dWWn9r0aUtpufAAigS0c9OHI/KnA5K8rETW+jWuS3OM0QoGsPaEZ+3I6LB96v777Kfeca8dGBy0BHjoSEFPokiTn8b1k/CcFRTY7WCCMfXzd9xhH9i717LiGcSvLE3bm6U1e7scHIi4E4wi3z+yZ4+9e2zEaInNY2A/NT3thyFqa8H14P30y0MoJwOZtJVR5L4xNYVcAK/h++1AVDUEn/vkxIS9A5nzLOPjBW3fEB+5AegKw7tzWXt/rmivgr9HkLOlG9Qxgjx9+hBt3Zfokq5lL9ebyK0bpx3AiL+NdCPJhL1UqdpfoLAv7lBX5SYlWocq3j00LJITZ4XvxqyKDH4J/vf43JKVt6TX6o2FtVUbh/D364BLxiCmGsZyzCrg9ZWZeXv8ygz937QGvxVfN20s0/7hdMKGUVJzyFKdjbBi6AeMVdVDxwYuw6+eOnnaHnv7hL1+8bKduHLVLs3N+naCPciwfJqypCswbrXSIddcsnjfhG+HmF1YsOPnL9qb587ZNLqCrl4cQJZqNV4avrRKH2RopPb96qaFDM/8FgHqom0WWnUhRVb5rpZXXC76eKF+OkAxg+zXKejV5KglfZJFdUlhcDZtrnLBV5m8vXbOisRNp+GfKOdJQ+agH4ifaZY3ze80RkMrP+YrHCRztSJAToQE+YjiXq2+BV0v2IXmFfLv0qfwA9VBPECOgkgeCg8asa0qsrhnptAPSKRH4IvHKydttj1vs91FFO+3bCIzacmBXV6uDuNzXg2t6dBCrSTw21Goh1bupnRFdg9fPVe7SH5vQcMVu0qek4b+Rp0sQ30kw0RQW0hUMlC4FoXIKdHRlhh4xNXGtL1QfhncZ+yN6ikbSwzAc+CR4GTTIc9a3aDtEbSpXZq1LrxJS7DlcAro1WyhvWgvl9G56NdcvmWZAjyRF9LztYJDxrn4p8CN3J42OfDbz7qBH3c04y0+jczVLWZY0fBg9LhB9DvfVkE+4uHCGyBNQ3vllWO6nbTMClWuUS6vabl1B4b9EM64lutTP79lgLQuDxkbPivOp7dH/UFe0c0DwS1q5A19OM/nWbfVwZ6um1/3KhkZ1UO8QW3TrLBWY/Fbxpcq0sVA1eoA37YATnyFqPIjDlTFgFY5wj3t1zPiyEGg1Q5R/o4zQrZa9xUOkXxWGl2/GWfcdFPCS0DL644Dvne1xKa06Evo4wVwGeUZgi/lJw/XBwV6D727jAUvKrd3pbc+9ac00nGc9gDVez0P8KbVKtqK3WWce/1DqIGjS7Wyvbw8Z6l63Oah5eVY08aSGzfGRaBrkYPrGEdMB7hq1UCHPqiTr84YGx8esCx0c6G1YCfWTtpqa9Vm6rM2Gi/S/+BYK4VUJaGLZgWUQljDltG2gPAw1F64Ur9qr629xjd4wfJzNhkbRM7ng7EfgjvwQhxr21R6/k3GDbgevgXB0xfwFMJSp2Sv19+0mlWxW47b4cxBeFLAc+JxxkZtmf6AxnWNYu+42waa8IWHlx/1ck9WT1sRvU22ogO4lmPSbwsBT71dLLqOxos7pan7WqeKffG82xVffPor9sKTL9j7HnyvPfiud1kOHV4YgWJBXcymUQu/8UTbnnw1ZZNjXfvwA2a7RgP6E4g23qzBlzordrJ+2q9/LUin7IEf2HGgPynSmwDCcUVH+44g9q0QkmX4awNUwd7lJhtEGnzXXy8Ev3riKPSkuSkgvjMNknkJnp6gZwpS2uQ8YPBsl7MzfoL/8Rl4nUJC5UP5xRpNFPhxa8b6bG96T2AghqA0nsdNgGbjV1orEAPKK99HU8OWTwREIA/8OEqynAbvuvsum9i9nyrLqx+WoSbpuz5RWuRJXGmV7dzpS/bWG2dsEYVN8W47ctg+8O732CAKwU4wj2L3yFNP2VsY/TKUBQNDffbud7zDxsdH3dAfTAUKOP8xEKI2xmwN5eLf/9Ef2ZMvvugOCK0+6KQ7duDBMQbfnK3ZvM21z2EMlVE2UABQfdKJlp1ceNuefuU5++Lvfcm++MUvM1piduDAfmcuDioj+Obfo8+Tl8/bZ7/0Rfv8lx+2R597zi5emWJQjNrB3bt9cEfxetNoufT586ft1//4c/aFRx6zR6nrG7T1yMF9lulL2Uhu2IoYi2PpEWswLpSPhOi5i+fstRMn7fe/+U37/a9/3b73wgv26smTtoaQuHX/fhuM6gpoadVKe9X7UCtRBhL9CLK2vXHmjL3w1lt2FSVNY60fZdxPzBfzVh3FIBTC+soj+/2nn7DZ8oId2X2LtVId25Wa8P6VclRprFh56W07071obXBatWlbbJ63oVzCFXYZImLAmwAa6azBvOdWLTs0hiBFcQInMl6TAygz7pG8djS4QJWgxgBfx+dOAL5u7DgIDPSennVvv0DbKK7nOPCxfAPHgceB3/ishBQF4XmbeivPwFmwpT4yGMsYz32axUYZ6fnbDjray1mGrvsxBqGfIOcoLnWhL7VPOIFhu0n4E0X7PQ0jztsdvmvXKvDM4JmUxQi057WBsbqEUM6ld1kxNUjhTWutLqATpyxZHFpXTHZyHGjJrm4W0H5anVVwDV7g1TfjOFA6Gc3Cr66Z2wkSGOirZ563zPBu31/rCoszZREjcgfcqL814xmtmPLTvGWAp+ljnummArooWCUkpxsKTbsFPlEi5ZjQMu+uOwuGxTBpN8Z8H8oM41dp1WbHPXWWMSPcqEwZ7HIMqFCfNQCXtfmL5Fm0dP84NUGJvIHjoE2f6I534b1TW6OvKSuJwUXq8e6a3bV/n73nHQ/ah+680z5+9KD92N3vsCNj434PtQ7q7VShZfKWMTQEncowvIiyLCeAoqjOUh4mMUh+/rZj9gt33GG7GFs+Y0Ro6fBJlKi3ylW7qtk5IX0LaJb4Xnjjz99yix0q0hYpK5T5Jnz6DcJ2ZxxEoLR//+gtGP8YkuAd08jOrK35wYh+GvkOoNsN7h4YsJ/es8cOFot2HvnwMjJBDocbwTB9+DHKuz9ftBPEf/ImHQeinVHkx4ezKdudSthz9bafeXAzjoNJlP378zkbRq95GSX/Zdqo8xB2ApVVhAbeMwJNg08fNzLCa3V7dmHRzlWqbhxtBRkqIxgQtwwPo6TFTAfKM5JsBRnx7PSsXdbhcmHcCESzQ7mMHR4dsf40aiFG+GI7OHRQVaxhOJ6cnranz5y1q8slq0I7q+BsZTVYYXjX4cNW6FaRGdQRum9Co03e67rGxUrDnnj5VXv42Wft+NnzdurSZT/Qc+/4hA3TfzKMK7WGx80kY7CqrmWzeV+VNzU7b6+fPIUsPG1zi0s+G1evrvqVkL5P2NEXt0x7ie8tq6VGLNkNHE5ydmgJb6u95gqrjtMbRplOJRlLjFudtyCVS2NU15G546Ajx8F4qLyjxBP8E8Vc/LZkukI0uBWhL9VnfUl4sYwiXV3Ns14DwnmPzkXodRw4nWDMocBX4g3yylia/DIYvYOtuJ8NkIQX+IoHgnigDl5W3jIiEk3wDc9N6bpL8BxBBWW/Tfv7EvAVeMNwBmNKBnlFM/Twaxma5OXQQ3LiKRqnoo8GdBXv1K0BXpAC0OmQfx/N7YEOwJMflgj/pO5OnDoEDWM+pVttqJtuW2itzDjPStMGnSNTB29Xq1etVpuygVQ7kDUyvlMZnxH3qqgdoROhC43qt4zz9foSS9eoSt5KHrszXB1Pk9xgRMRoO5X0hyS8Xljxw/xIr/yT9HkaNSRRht9p6bqMa2gzOzhgXeSpHMjxUrBy1c8XkO4rua86QMfSTfxgw7A/fCKQdzo0UeU5qF6MGy8PnuvnDRFfdoCf/8VzBY1hX3Eh2wBc+Kn6wgfxElp1oHSMB8XVGNWhjPpsUV5kfMvB4M6AsI0OnoA84S2iG9VVeToNyfYSOkNDXynWDVvF020YU5ctrpXSPZMI6+A02wPKS/xcz2nDtY4DPpWvzlegjtqaEb130G+1RbaR7DxVDnAbrg7Pqe5h3BRszOQg040fgzaU3DwZqdxEE7oiWvTYlZzlWXWtasePv+5xBnRTC4RbIX/dtJFPMq5iSecBwoI7DgRCo/qTP3+uFTYZyd9rdZNat4bOXbf+RJ/VGks2nkQfIK4TpQC0rjsOqF+8MmXxlTMI6jt8tYEM82ibAr3F+KpbMV6AM7Ww73ZDq6JveChjTbewJBhbMIQg7+uAsD7fWrSR5BC5wsuTgz4BKPA+5lkwmYFsDrreQXTidA0Eq9nAK3mVOqs2nBi0z33hj625VLWf/Gs/ZUePHkUfkstApBa381Nx+9x3zP78mZgNowL+1Pu79sDtWrG5UYDszlVsFR3iqjoOJJHxcfq8B34gx0EvKMP1PxE/A8tXG2jwhhC9j75HIIIUonoJ073QPYS8/rn+Xf9F74LnvelvBFFekScuCspLH4EXHAKkzab9fFu8ah5JED3jQ4SkL8FnkLcOJNHS9lMo2e/s/xBCIbiHVBDVN+r0G4EGxER6HGEwaLvTk5Zn8LhRzjvthR2j52+ZKNrY5H4EeeD1dEdBj3ByhTwMowyYseKYn5ytve5HDx2yv/7jf83uvOUofE+CJajnOug3Qc6Cc5cv24mzZ50RasbhPXfeZ596/8fs1vEjCDyYV9gm5aAB7bVUWsp6DANeKxx0vkEe5eGWo6N2z/tQFlJr5NVGMU5j1OasqMMJXVhWbbE6ZW+/8aZ996tP2GuvHbexiRG78x13Wt9QX7AsqLeNghC3589dsa989bv2xtsnrbxasWUMt6MHDtgDKOg6eG0ThO0TPh598jH7jS9+xV5Hybo4NWUXrl7F+D9kHzz2LhvNDmHwBysMdJ7AGMa9HAg6++CxF1+2P/72t+3K3JxVUWZ1ArycMu+5+247hHIcgfZ77UpPuBNpJDWMHtG2Z15/3f7lb/+231X/xCuv2BwK9C0M9CGURzFvr58LPNrKd+Fe2xPaKHpHR4/avpG9dii73xWstdYqBsLbtrbyNgYOSmK2DE1oKWoLpTJtWRQ8V6i8Z9RLG+AGcgthvtawxgrGbgtFCwVdDpXkYBEDSLgO6b8H/BwU4uxkgG8C6r6T4yCokeoW1G4D+A5O9UTG8o3K6NzkigNdaQj7MV3Nt70zYms9QqANHYywZI/j4HrQLi9jAFYsNTBscS3BjOJDqz4rIEOYiui6xmjMKgYyyPkpyN3sOICvqB8SamMP/bdRoKQkZXLjVkCQZRPBFYLaCqDVA8m87mcP4u/kOPADVkmj7S1a8hfUpAfgjzflOAD8VgXqvpPjIFCOErY2fZq69bsS6+0Bvx4gNTfk11a8/j62hXvqqNkcf8Zvj0NevtJNDgZCW9ePwrv9Ck+U4EZ5ztJDky6XOhgKkePAJRAKJhUJ2gN+dG2inA26klEKrUKAC4otzXqfpwfH1QDT4Uc+8ydlmrb2Og6UR5sxFNdZNsTRdXRapivHgbbDxVembd/ouN199E67a+9eO5hP2ki+D50aHEippY0djAfVSzSjGexbGI+74ZPj0N5YvmAHMd7eC3/5uVsO28/deisG50jQY8IVoVOet+H+IfSXAkZnOXA48FpxxAd05eOxwUH7pdtvtw/t3o1sgebpk4KcL8S5QJopeI3PQvWA0g/ARz9Mml+k7ElkgeopeaSrHV9eWsLYbWzrPJDs2pfP2y/s328/OjlpBdIovxOrZTutFQ5BtG1Bh9HdjgH/9ybHbRJZMUt7XqF+M1LGwzg7gXrwTtUZ/A2iWE6R4BXqWBKtXQc0Yu7AaHkvymyRNup2h+OUqVUAO4EcI/vgh+8eGaVtGJvUW3NHc9W6HS+v2lRdt9pcC8LN3v6iHRsdMfVApQmPgP5WMM5fm1+02Wq0/WEDNI529xXs1pERFLsuxrdWUWhlXaAfoL3ZyZkZe3tmzuray90DaYyVdx+7FZrTLRZxxhH0jzZeh8cUYjW7WKrat198xU4h9+UIX1mj3fCyW/bvtcN797jCKmrQZEUcZbkBbpKMhQr1fPzFF+2RZ5+3l956y85fvWJF+NV++i0P/nUeg9qhkGnBGzvIHCml0Mvc0rK9/PZpO3HmPPpnzEah88niHnemaYUChOa6U0rXY6JMy1GQps2p9po1c2PuVNcKBx34mEaX0PkDmtgZL+y20cyoTWQn0S/kKAx4ofpHp6vHddCfDEKaJNNAp7P7ocI88EA5UuJ1xeN4cZ+NY+BPZMep3y6ztSn0xRVfNZV0Xh1czShDI1DwZRQyihsV8keWU45KUd/1J/vQCSZdHxhLQS8o6gE/AR0Y5HJg6BpHMuGB8L0B3gY3osBks2pFdIC9+f2MKfLMTJpubfCDLylHDhK/bQE8ymmgu9x1dkU6D9/NIJfE28mjVZ6xJiFBmTl410rjghWywXYK12EJPlsvfuv6ZoBHUY4my+SYDa7k05OuO0Vc51Va8OE8WIdhwsc7LeQN+Wo1gNJ0oDE5Kh3XpNfhnull+pnBG9MqzGXaAD+P9cPXZ+vWhR8mEJSxhXn4K7jSzHuStOQpfPmkBjxC+FY/qP7ex3xPiAdTVgK9KA2vz8ghDE/RqrOGdBr6q021JV+EX6dXxo8cFzKutVJBZ5qpPaprsG0C2gv1S6XqhDxQNoWDcAfv8FWl6k9/5r1nSa0I1jhSnqINcCAng66GdFyHeFZ813tVB+iks7ZqCclE6VPC7/WAdO0GbQMvkpe9KxLcFuLP5bK3EfkY1XsTaLyoXshe9SX4mauuWmk1Ywfj99r+zCEbtD4bxhAeTEPPUb0dVB5yUbISPiIa1MGEwnOjCg9Ya1r/4EBAb2Awz3gez4zboBwQqSFLhNt91h0HqjrZyxbwmtZL4Eoyf4uOD2i2fJJxVugmbcIY1/S3r1YRKB8fluCcnORoSy2dsVjfuMUGD0JTwj+6s9Nl0vKMm8n0mBv5+zN7fWwwxOHVa47bRE6OnO0nxraC+nJ/Zo/zgfFw1fA60K5gRW8NVqdJ2fA5EPCVALfBigN4ImknUxPoiC378n/8U2y7o/bRj3/cRrCbVP8W/PTEubh98Xtx+9azcZvExPi7P9a2jzyI3O5X2zw7B6jA+3AA23U8NX6N00DQ27M3BSIwhvmWP2E/IL4IgqcbIQIRG6Tjn56XmAbEtImIQ0LWXwTBM/JROhFub3z9vk6QMa/gp4NSlnvJlA9pO1Lg9dzzUT1UBnn7Z1geYd3hQFwSBGnDd0Ty3y2YS03MqpMH4bdA1D2EACiOBJsEnL7/oODKf9jDXq6YL4xOHlwxhuAN/4d19KByorJIewSl7W9++tP2K7/8y/Zf/2f/Z/vwe9/bc3gYoPyjEIJWI3zsfe+zn//Up+wnPvpR+7m/9tfspz/xCduH8hh54gTOeCQkxTD4LoLOo1h+6iMfsYfe+U67+7Zj9t4H77WPfeA91p/RXkwRfMyyMM20BiDpJDjEVPYPjdqD995iH/j4XfahT9xr975/j9X6Ltnx0nO23Fm0Zpw+IX/3JPeEJIxZjg3VS4NdWxR044Abk1E84XE9yCBv2XIluDc6AtGEHAC+ZK0HH2qj2jWMon70lmNWQIFfrdIPIY6VTks4nQ7CNNvBCsLm6ddft0eee85eOXHCnn7lFfvu97/vqzp2glXSvE6a0dFRO3z4UODsAaA+V1iLjKtEa96yA1nbUxy2PhizvIbZRHAlzrWGeQBdGKqWi2WGBghDVpgYtTSCOTsxbqmsBNIOtCrU8BfkCy63yftGoHRBDkq/GUKM+//XA9UhaFcUtofeukbft/sL8toOSCOa2/F9AHqvv672TorGNEb42wTiKQgGzcAFKYjK/ypf49VnB0SzPcncEEGB9Di9IOOJ8VOn/5vQsiCYbW9hTG8oeNcDn+mi3MApcP32bQfOIylvM+xANyGkBndZq1JyI9whGmPCMaHTc0aMv9sSgvMUpKSCK+FZzxnPQUApzQ+4Muu8Uu89TpBdHAVEsxNtyvffkv7CE3HVG4kcygX5Rs4F0x7wpmad1EZi8EztDca9yqMeyA+BLy2Uw0BKXcgXHHq/98JOaNJzpSHIKP8UY/4fwUf/O3jxf0/4lXe/234Bnnq4H2PI4wdxIxiG7/3UkSP2Tx580D/vGh4ibr/dA//4NL//W/L61OHDNohBpyZqlYYMzod27bK/d9ttdg8GqYz7DDxTQc6GMXjrh/bssX901522D0Pet9JgKOn6v/vGx+2Xjh61u4fFe1KWVB9RD7JGKYrbHtL+FGl/cu9e3yIhXn8wn7WPjo3Z0b4+j78dwLFtL4bgBwfzdiCHqYuCvSebsTsIWnJ/I+ij7HvSKRuivA7j5xh1O4zhnNuhvAgU/1bk1KjGL3lM8jms7+H77SAL3e1T2+g8OfHVdp1VUABH/bp+cYfEshmGMuCacuqNDjpC0+pNKekNG4A0lc9W0MGHReqj084bzQ6GYtryCWgdBVfly9D15ftb2ikZJid4p4XOEkM+ggvNtup09nonYWv1rjVXl60pntAD9XrNqmtrHk+Oc53kXiqVrVzS7JSUazkSEnZlbt6mFxattFbxFQdXZmesUm/ZQqlq2n/t+5PhWY24HKYJy7dXTXdCnLk8ZU+/9JJ9/8UX7dnXjtvS0qLFWnK00AYZDowvxfPJnXVal8FjVi6v2hNPP2Pf/t6jdv7iRYajMAav5KWUa+kCcnLIqNdqAJ1BoFUC6Rg5gnzV23UGOeswDnQYowxvPUsx9nTjkhwzjHryggPref+Y5fbcCa9uWWPqOIb3PH2uAyWDZfIOxNXWgPTAJPWvW3NlGp6zGBgFPWNVICMkhfGjVU0y6uNdeDEyP6bZ1Jj6YkM/EaiMNHwqQVzxvLZWD2gFQMiH/DT3LEZHtg/+RV7SF1dmTVf+dXUuBvWOK/3YQesMjVsFWi/HG3by/CO2dPH71tdYw6hXX8HzJI+2gM/o54u+DUPb/mS0yfhuS28qr0CX6rONdM7Xc1lrJ7AAoAcrw0957TcZgN82hlezAn2pvDiyKEPHQmvdeeXFJ3Taquk3xt1CyxID6J+jExaXQT59xW8pEKVrlV0MY1q6frMCbZFvxBdl8Op8A203SDbpx4Wa2RXwUoZ284OOs5Y2gLuOjn5PGp2j0qJPdVaCVh6oXe6k4nmngJyg/l36ydAD26RpEc9pVEFAPJXrWxfAhw6D9OqIcEUnPiZkVAtXsiV4T3n+i/JEJ243kd/6QbnQc3zPfusuLVlXEwpbaGk78IMX+ZSjRfkJ3Ibxpyo56Aut5vAtqFsB+hTeurVq0H7akWwPWqYz6bq4oJvK+xYK3fIWgHJV/am7dBLoSbcg+W1w9HNVPGJ+xnYjF0ZHRn3M3RSo+t4EOTMa5CkmuR2XDAH8iJfIGZNIFXyVgA4y1AoYX6kkDks+idIlugUeP3jYZb7AdT54uD7dkUi/ia/6Feh+HgxjU2kZS5p4IQV9S+Y/UJCU6+XTAW24KtP7uBfUXAUJb9EoffLGG2/YArz3jjvuwkbRFlVkMGR44kLMPvdIzB57JWYHdnXtlz5l9qEH5DRQ2zy3HwhU7A8PImwIf914QmBJ6YoIMgIRaWBsh/FEYOFvHxz+W6n4E8Pa9JwQvnfQO/0mRMZ/4BjQ960hdBbo0+ME+fj3sE7rz4mvd9EgDfLsCSo3LDv6Hb0rMVhOLM/B3AbszsJ9vsVgK0R5q5N/EAiIN+xh8tCS3Y720/RNQBwQXggeQ++3hhCUz6F9++x9DzxgD77jXusrQuw+GMII24CUwnfcfrv98mc+Y//NL/+y/aNf/EX7MIqrHA7KTxDwQIhUv/nh9SUo7Ufe+5D9i3/8X9n/+1d/1f6H/+t/ZR9538dtpZG1Ulv7MMEx9esoG+IrnQRoGiXr8OHd9plf/Lj93/7Hv2Ef+OStVhxGQKSmbTV2zs5UT9lqF4bPoEe6B4Hv+2BAn/jAB+yOW2+1/bt3u2PkwfvvtxTKHBI9CDK4w+9K32nX7MCBg5bTCb0hJHl36NChIF2Yt+oXgRSKfpTwvSjZ4xqgYd9oC8no4KAVlU7PorAFtIpDqxPW6Rmo1Ou2Utp84E4EiifHwdIyyoG831vybLZqtlqZtbq2FVAHZ3QK4V+gwm8P3XbMqih4sHQrTOyyjG5pQLHS/cpxvxZno46bgDpEfxvlKP7OZQl6U0TpeyF6tvX5zcDNpBXutuLvZuC6eV7zBx5QZPydaK0XVDb9GWt1gtku+ilK5QAvgcPwDmVMQuEmgBFktc4q/Co0tskDRoSsD4yeG4FWG/gMXA8v+UFAM5XL0xedL6p9zh9vwON0gnezTp1lYF8Por7qRb/6UONSmIKv+9j0QCQ+XUlFyUGiB+n0Trj0T9IyRsRruuFMxibgvTtQ1A8o16IVGbkyesTn1SdSkiVPHM9eP9osY0DvlbeUaHBKBEIPH/bxHoZNv/UR/Q4h+q1AvlmMkMMDg/Zu+NpDGN93jI7agJ9AHbQpaP9G0GzeLgzyn4YX/up73mP/5qH32L/9yIft1z70If+t5+PwMM10+TLVkM+NIhN+8sgR+2fvvN/+iztvt48jLx6anLSfOnjQ/sl999l/e/999r6JceftjmPSKBT4/ddJ99/cc4/9DHG1FUFnLmgJ/nvHxuz/cttt9l8iR26BPwpHmrkroHx9cvek/X3S3UJ8v76wB/RrNwbNT44N2I+PD8B3JTPaNqE8MQ4OIyuuB0r/Dsbfe5AnA9C2ZtJ2U/bHcxnbT3t3Sp0h3n3w8HdhFGk1BsXanaS5DXzLuN8OVPdxcHBfXwFjpemOpeCgso6NYKwcA9dyqGxposMg6W4byNMuug7aiTvtmBUo6kgx64b5VugjzT76V+tn2r6sNGb5GMZtgu/oMaKZfnCkVSS9oJV3tyAnB/v7kP99tA86pq5NGWfkU291rWBNG+nZaicYLBZsSCe0k29Ne7PlQCCs1Wkr+ogvx6a+0UGGAv0vxVxXVNer8CMMy0C343csZ61uzFKtknViaVte0zaKVT98eLlU9n3PLepFrp53cEgugMHi25c8BGUsLCzY9x5/3L71yCP25ttvwwZQ7uWUZfzqfBEZk9ovrO0KCoETQZMXGOvhd22/SOcKlisOWKalFXtpX8npKwiympVOWbK1iuEBPaTJg+fpkYNWOPCAr4ioXXjOWiuXg/EaAZXTsvJEvp8wjGGRgd8tW235ip8kvx0IX+nCoKX6Rtyw90O7l6YsVlkAD5vTiBdpa1kso3FM/WoyJBeoA30aRMCox7AfGrHYwEAwO92sWXP+ojUWLlmpMm/L7WU72Tpvr8ev2toQRmU/siDfsEx11RpvvWb1U29ap7zs/b4dJFJZy/UNW6o4aB3q63v+MT7by8vWXlygKj1ygPp2wGsnm2YUt62p2xBENNmcn0cjOtR5ac0WxtgY/GB8xLqMi+4EtEgam5LOS7wBdE/6JDFx2DJ7b6N+ZUtcPI9RqwMDoQv6WKvOXJ/XLQhyYoQgI179YcsY+bNrxIOXo3fpJqOUHAHgvyPHR9he6V4d+rHFGNYqHq0ilDNCskCrCpo+8Qaeqbdkgpbjt6AVbYvQljul1+GqTWipq20MDd6HzgM5QRsqj/zWHT6AOxqI4FckKiIgW0Mz9oEMitGGgjWob2N5AVvgBjIUkMGueuqqyShPL6Pne1vOBcYdRkrwm/6QreKBct2y41mV/llZi1t/66jtSR+GBwWc1Pf1M051loFAbfLVGO44UFnI0jQ2R7Pksne1tGpvvfk2eAzOhfhBQfK2qwNKyfN6uotW0cqZEc8Nw6fF9zH8ia8VPdID/E+rhxqL0NsEtBasFHfZj4zxsyYS/OaPke8rFGJyGqBv6XYobWlMZKEpOQGI69uJwhBMhm5+tjWAuCBtFMLnStcLXtdQ/kje8G8d5Mx9/PHHLIeMOoas7ZcznudSQx9+qmNPvha3sRGz//xnYvbhB+I20EcZvRn8ALDjVoUOxCOvk1/HeKPM6TydaIpEwhiTGNtMAOsOg/DPn6nDI0EAOAGH75wYnMiiwDN3RASgZ3qoDzkGgnd6q/+v/fM4YVmb8yVdWBZfgngof7rzVHe+0nOeZjNIPOsv+qX2kY58Yh2ItzVsw4S+/KQrnzt1jJcJRERwPVAc3z8X/vZ9rHIcVJYt0TfuQtLf8ilB6kCcaL+rh62guP7h/wd/etYbVCbBvfYwsj4Y5DBK3wAE6Uojz4OswriOr2AgBr+Vjw42Stvu8XE7iLKya3zCCgzKQmbMRnL7bAGl4/TaBRQShACDUTVVa2RMybPf15+3kdEByyE0MgjGvDyecV0hdl6IsWyqj9gMMP4EWm1w6MABe+hd77Kf+NjH7JMf+YifZJ6RV1yDMAqhkkxhMPJVG9u11wr9gzY+MmJ3HjtmP/Xxj9tP/9iP2ZCUXMUN29oLal+f8uX7zCIMBzwf3b/ffv4Tn7B33XGHzc1M+4FRwtXW9Dp88cr8vB+oqHTK69bDh+2nf/zH7QB5BHUjDW2Ustukv0WjExMTNjo65orOOiCEqtVFW2wvIEww/rWMEHD8h3jZCRSj245bc0GCM2lrs1Mu6FuVipO/b1PYIQvf70Y7/EwGIiuvHf9EhggJ7UXX0nwt24zeRRD9jv4E4kOkDMvYjMOtEGxVIG/1FxDlsRW0DUDj1c9kuUGeEXiNSKMydF6BM/vo+fpfgIPoae2yzu5AOZ3Ysx5/HSRQEfZJX1If4CICKbodFIyEZnNk+If5avZBfartAsFYC8Z1R32Vzlo2M2zF5C6MDN0+gHK4PG3pgXGPH8GOWxVqq46LHQ80hPaut1WhujRtV195jG8oCLU1q5ZWrMFnGiVSy2+3A99OMX3KFeSUZs2gJckSBd8GUymjsFOf8LnP4CMcvT3hmHGDBZ4QHZCoJbfagqKgsVOfv+A3OGjJpxwUOu8gENSkxYjRwYcRLhwHQEJlAq3KCm3VgW4Zq5cXUGiXLTuy1509SuezDFoeqbzAq8ZAgnfK3w9f1HuUWz/tW/XWMks+G3OX6FEZHyipKIbt8qLFu/SxDCoZCVJKUdplACpv1TWQVYw1z19jMgjunMCo1HOPF8ZtSTbkURyyBXdy6saFffmMHRkZswNDQzYC35KBorwi+el5KF/yyJJmXz5r98Br3rdnr3103z77GHzpfbt22UEZq7RNy86lKHp9SKNPHai2n/d39xfsA4NF+/SRo/Zz8LWfIu0HJidtj5zN4m2ArtaUs7mPvjtSLNoDw8hO+EOf6gvdHCHux8eH7O/uHbUPDxdtTw58EF/KcwyeVUA/SYLPaWhjaYuM02jSCHkn+fx9DO+7oJGUK2eoKDCjYRTkfuTLMjifhb6i0ac0Izz/SDFnn8bQOgz/Fl9MxrvIn7gNUjdtk9ANC9IolE5BqyUOZdL2yeEBu0MHoYqG9Y6XWo4rxbOftFrdNkeddVii3skfMKh0B/fbh/ZN2DDf60bACOlCEzmM1H7NhhO5Tl1FD/lU0g6A4x/Zu9tuGR7yvupAW7lEy7csrMWgfRRayZ6h/iErpqFHaiMDeIJ0Dxw6YB+77z6bHBmFHFt+fZfOWtFhneI9MpiH+3LI6LSVW/AE+usAffexd7/L3nXbrcjcFEZE0A8ywCXfEzqrgLyqtYbH16HIkmt7x4btofsfsH27d1kxq5WFgZND45fO9HMOdDBdNU1daLNugJARfmTvLrttP7yMsSiHtlZPxBJaYURf6NpCxp2vIuC5zjlYrXfs9KUrToP33HmH3Xb0KOOW8jp12iMjkrGA4i+ngSvy4F2rP/zQQ9otmeGOdvopHutYor6M7jvsbVE5CXiY+ECs2/TfqQyGLnn5UnsZsPCvjDFuF05bvAHfKo6iN2jrQdwdE371ouJrzBBkibZW55BFq+6AIKOQkjbAjRXPI+fGdiIOT4En6fwbX5LtMiBII57j5x4oH+R3tzLPQwzXAjJODZUKQ127sRR0JNdbzC7Wj9u5maeRQ1do2wr00qRv25ZF7mSK/bRLfBTcgJ/O0rI1r5z37XdxeInKEgHrnIR2qW6N+VXoCz6fwfDEBujQzzKKxZtl1GsWW+VLbkk/dCOS9+IEKcaDO4EkK6i/HM7N6ppBehjb6CYU5X22WqVJ1LwfGhpMWawOZaxU3HGSHBugHuBGqx28zkoEfkiXVN7w4xZ8MUF91GfJGpnXOpYc6bcUukXr6oolCnvcUZSBT4onNlaW3LmJreu0rPb6RJXsIoJsBPFNd7pqLCCHxX9btEtb6IzfOt+kRZvF2qmFxbUiRE5ltV3piKel/9qaAAK9DP8juacQr1PbqXPwJPgL4hDUD7PT1lWbc9ILPOG24PHJLyG9jfLlpojsItljmtAU+K0DgK+oULspLwqBpOhaE9yvNIZtMLYPvrO53I5uPtIf44Vc+NPkIKn1H0Xo8MFYddpaaTmQc9bfP2CD4ZXifkglQdsYiOn5CeKa1QfWtyoIRDzarqIxkcbQFy52AslrneFUCCb5oj/JYf2Jv6QX3vJtDLGRo+QdbFGIVi5rZZTsEa1eClYaULhkb2PJ25DMDfhYVZ9G5w6sB8hw029CD7ocvE4eRBMaI3zv0k86M4E6ReC2oGgQCFZSiQcw3ugnOU8/+9nftqNHb7WPffyjNjI2gtxg/LSTduay2Rvn4nbLnq595pMJK+SU7i8PsZna10UR14CWGsnzlNQhP1taGRFPBO4VWwaBCH8/EyEEj0WDIqeBP+O7DPQAgvc+KINfwffwWZBWn6SXIA6f8V+YR5h39Py6oDhKGqQJHimfjfT6blqKhCDtQMze41vAZwfBh4xpfQo3Gg+nIN798XtttDtqqSqivzgJ09TA6cFdUIH1fEUE0XLznUBx3BDXD6UVoAB3dIooTDaZQ+FWlhoGeq02EE+MWDhbLzNKG332guLysYWWrwEn7OhTbdd3UgbP+R0+X8eNnjq+/JWnVdvFfHW3KBLVFjtlP70zl+/YbOO0OwUGEViBo8RTbAL1k5aDVVB0kt281aoxK6217b7h9xqmE0OINGrMDu3sBV8etoZwIL9kYchKqxVbkZADb0VoWYdAeQ2UTkFKPQLDDZnQmNGMkg59vDoz42cc5BFCu0ZG4Gcde/XVl+z22+7wlQlqva/QECJom/yxl+bn7SuPPmpnLl2yPuK8+53vtI998IPWP4ghIyEiBkHQHtOHH36YOH320Psesrx7uDdAB7XVStO2lm3aSuK8FdLBoVD6E0u8EXQbGVs9e9VaCyU31OMoWlLAikf3WXoEZVIzUiEElBJAZ7XsxldiMDTGrgNyQjauXqBdaUuPMTZQpiKI+vma/gbnLZQBOsSSA+AEWtoJRBfNmSuWHBrzWR1/Fta1t84CnQmg+iSpt/riZgA9CAUL5QPFNokx5UpQ+BdSdvh9A0ovPGEJFLD8bfdseuffoKXm8oKlB1EwpTj2gGYPxH9Tw+MoTBt4aq4s+mcKY0ADKmpXY27amhhVK3GMoeTtNp49YF2MfN1akN97Z3D4YAgt6F0GcXbsYPgkgMbytH+mByf9cyvImVRfuEzZo64ob4W1+Ss299az1j+5350GtdK8FUd328iRey2pWw22gdbasi2+/A0rHrjP8uNHgvGFEqm+aa+tWHPhqmX7dwVjjtDCwNaVYCmUcn9G+5u1EgongnuAZ/RJHWU80Y/C3zfsPGblrUet77aHLIYB3VhbsOzkoUDBAH+tVXBR3cBFgIMuOKBMPnUgopwIOvNg7eoJq89dsIFb30f5Q6Rb9ZkGPywR2m+SlzSClK5pC3/LKBA+Wyvzvh81nRmwbrlkq6deRI9PWa4w5jNQjamz8DLNUNGf2vaE/GkuzVhShz2F40oOEl1x2cZg0l5g9XwK2k3KUUJb/NwHwOVYrUxbpuirCeRDeM4EY0jbMjQz4sZFBIoveUL/albV+ZyeScFF0ruxFNGuv0N+y7Glca+ZThnjYZoojjseq2X6qOn94CNjiyzyPAg+u04ekXyf1WwzPKgOLWj5fJHhme2ugoDgrBNf9dFsw7OSVltr2BQGzUnivkK9XqlUbZ73wscuaOE++MBDGDJ3UEVUPbXG89AKixa403WL54j/OoryFc0IUrV++vBWjJWj2QxjKeNKYltbT1AshfcmMuMi5T9fqdkp6qobFuRbPZIv2J3w5YMZZDLpOrQJTCHiUL4Zlw3yTsBESpR1eq3qVzbW6NvxZMtuGx2x2yYmGLeorxgalyuMp+U5q8B2M+StPecNFN/zmkxFUdYe5Qy4H8Ao1Yy9K/cYcOPpKsZ50hYye6ClGnROwzFSG8iH1U7CKnRBjnYVSDeax3jJDXo9ZfTHWxXLDE4gVyWZhHMt167aVKfPytCkMDc2NGiDxZw74OpdZBjBlytTTDHRtCo0bCj8IuPl1VUrr65YsrFmQ5MHYLP0Md/lbKvFC9AWkYCBxgVL0LeL2VsZn4u2xPioYDGqniMot7oiUnWkFVSK8SAHia73K45bMp2yTKxpxfay1VP9tlinDOF0bMxvPdIKg2R9wfWwuPYs81sKvztdoRdVQcuMdTtBLA+/CMcag8HPLRDdxjV+wK2vVIBmus0yhjvGKnpXysen9Bv0OOR1AkW/U5619txJq9XbVjj8gOWHJ3wfvY+THvCZWC0Zp5/ajFc/xFaHqkErPnPaI5c0LvTX1IoynZFRx2jVNY9yJBXRNaBx1xVkkQitchzIKVrTeUjkDd4Wk9SZOJjkNlM5Y0OkicXWrF5foe/QmzQ+Gxhh8Id4QQ4Iyvc6IGc0NqsVxjy4IrTL8DoMx+ToLgx5xjL18JsZmjHLjveDb3RiyYtOAxohqB7INJ+BV459/YzvwLEkHSrOeFe+TfpGzgo1oiujG7proR/HMIqznYKlZjH85IjQYf1V2j4PT+iXI4Z6Qqt1Bkt94YoZdNeZRMfoR2egDeJ2KXiEbnDoMHby6PbJFQwycJ3ge/vsIsMKvTJBufEGdEIt+4u2VJ+DJtGJwKtWBchV6LqunH7UWTO+Ha2SoAytGEiiz+nWjiq6o3hJQm2GxzTED0gviZ2qwtvhTR2eaaLMnVnULaE8ZT+JDojrTiPxdR1+CW3pJifZHgLh0J1WGlPgtHH5PJ9NS+05AF0Kf9tDC5rT1rsuepucIe18PugDQE4Dt38EtE3nvGnVhLY39IJWAFVWa5arjFPWbdAOslb02gOtcMVLjPGxfl6E/lP2stv0buZlm6oM2OXFsh0+csgn/ATxZsV5UZvxpc1WESSgU8mNdrZnwoOqxXRzErwyUZyAdjdsz03QhhcyDiAk68oIB6+boWv5pTc9TmvkVnCNDsR4VV9rgi5YpRQ4DlKimZT6UuN3lU94J3I8ITmm8XeTILSHqF8HHw7RM7KKwWu6zTX0t0Ani5wG+oQhW0q0I9xTV5199thjj9m/+lf/0v7ZP/vn9pGPftiKA/2W1K0rxH/ueMf+X79v2Cdd+x9/qWu3Hbq+3Xkj2HbFgbMpBpkUgFgew4FG+LP1vyDWOogJIgg1mxgty5XQdKO8N4WUDsdM9Js3Cvodfo+eR5+9IXwY5Ktn+ut9ty0Q3+PoG3/h4IjSuVOCz8iZ4Vek0Xad0B0RWGAEbwY9icZBvJO31XbWRuL7EWI6vVd4iIgYRqP0lKGDRVyB0m9CRAjXA8VxQukFFK5uXbOrgZfLmRmdtKmeanAEvd/Dsj1EoPS9v7cBvfe69MTVR+Qh42XgFY7e6znP9CqIF+av93rOYJQnNZsqWH9WBwPlXWEESzAiBACDXXlFzLIX9DwDQ5Mi1unKy1u3bLKAIgiTBR86pCk6ZdcD5XiIfofPRA9tGJXvTSLkYKSDQ0M2ODxseTHxMA2d5EaJB31XoI5qi3Aih8AulJV9CCvdWV0gH+0V7kNA6hrJ8+fP25UrV8l72HTvufJNotTKoXDL4cN271132bvvv99XOuiZ3nv+BHnmpURry8zExKSNjKAQ6X0E0G8Tg0rGUAWhdWbtpA3naHtId9QwjLgTIM6a0GE3g02ft+yAjFLIf3iAgMKTVh56FPwJZxFonEhw+SGDqu/1gHq2YW6+Rx8l29sIRPnqbzuQI0Ol3uhWBUG04sD7DNj6PgLxNo2Jm1lxsJ4Hgl3XK/qebs2MSLA4bqMYW/JRv01heKazlh4NGL/iRC2A4bhiJ0UpwoXA8wSnMsySWqbag1cZc4IEhrKPo/BPSzu1/7MR0x7pcSvoNGMMjebKDMZjz4oD+LSMT51/oAMTe2Fjtv1ap4CD+u86Kw40K5vBYM/2Q58od1KYC+P7MaQD5Xo70Ix8deqUpQcm/GRyxwm0vobRMTszZfPTU4jnlBvIUqK6WnEA73MjWTyNZ7piUf0dRzmvw1+nZq/aPEbdWkPjDAWtdMWyYwfoM60S0AoAcBfyzJtdcZAg6HuzvGCZkb281+GJKFrgUuXKKFBbNAPhxjT1Vd565isOhHMUS604aK2WbAm6KKN8rWFcaM94F0U3Df7QgQInvKfV+RdaXRDwggblXSot2Stzi/bk5cv2yvS0TTOeaIDloceMFG7hmXa1MES0PNQPxaStDXBVbjSshPLfJD/hRTxE9QyWkra9ndEJ3pAUXYFCSrpVjMOS+kTtBSfuOFfd6GM/Y8Ljh0HlAzoLwvGa73da8f7viQfXDtonGaByeRaFIvrDEAqrblAYoq5ZnrW74CRGPclb3S557Xt9tUqj1bY8xu4+ytABiD9SzNsHUZ7fhyL6IMbnIZqEZKJE2kteWl+hevJVu+VtGGVwL3rLUfj0nZm03YnhfSytswMY415vT0FZ0mikynatjzZNEv9oNm13wOvfXUjZ7Rgge3imiZxuaPhJTwnKo80803aDPOUNMVb3olfdMjxq9w2m7cjwkOWKo746RysqVhsYieorJSU9JgX16WCcFvwg4QHa10ddvd8wzoTfNGMgmyAOMqCGLKUH/QyENLxCjoLBARn9/X4AcZo6pKXwMpbz5JXkt2YBk9S92pRxhLFFPTLgvED6sbFJGx8ecVkmPcmNKc0KQvfaNidkamtfNk4fyclCv2qFhFZo9CE/UjkMCLdU0H+6LT6QIpLriiOZDS3UYjqPB8OTcVoo9PtqiWAxu2bJZfxRTrjiIIUxqoPQgi0HcWN0wiM6NjhxwA8uLtInmin0gxvRIxLgW8azPvUsmEUkiG/I+KosB4aZ4pGfDDoZlfF21Z1pWhEgWnDjQXmid9Aa2hnMkPuWB2hIK6t8SwIGq4y/+uxpDEyMC+JofCmu6IeGO45lBGt8+knwPG7DY/wgVf1w/IhON8aG9l776i3qrZW9cZ2hVdeSb8lI4pJEo6SBDhuLZ6yEIbTUmAN/aza18LLVWlepq4ydFcuRNAst5OBfSfiMHHjiox2dzMv49e0R9IcPOLWV/vAZbWggaCeyqZOy1gz5ESfBmO1UGKdJyp9ZstZSCT4A9y5gP4BTOUbEOyTPpWPTm2Qa0IBPJBG00kAGsOLqd1tjSA4GaE482A/BBV+aVIl1aG8Z4z1HXQbRuePoffShZvNFY7H5WdoCzojrqwTCoHMUNLDcmQMdthfQBTrQxmDGHSJywgS8gvhFqI4x5qup0Rmaqi/gq7rAja6mlGNAKwqEdzlLYpUq7ykC+pFtEKM8cU6twAhsDcaXeLyyktxQz/FMQY4r1zn508gXL3CHgrqBduiL6CCAoF8C/Zsvup4S/CSgfZ76uwjcvnGeGfBQfaquvlJCOIZPKc56XN7HpNtJ9ghvIWjCdY26X1psWV9l1AaKe6Bz+mS9vCAPfWprgPilnKbrTgO9VmUVyldspZl0OT2Ezh2toNVqgzhpYxjFHa1MCmHbFQeAc/Zm1fmBr8LZDrQaUHE0yRqV3wNxrfpZPm9WGLHu4H5wonyC1QbiD84PRcOkE59Tcq3o1CrDRGGUd+IPm/O8EUTVuCZAFyIzzw79QVs+ohUHEQ8SwFoJ6nu+EJaXl+3P//wbtrAwb3/rb/9t27VnlzuX4vAM8XdtlTl5oWPT83E7MNa22w4HOvJfFtYdBxsGgYt1V3zkuZTjYAsdXgsQVLvB4HJGGFRofWtCSJCe7xYC9cAfX3riBbD+PnpHcAeAlEvls563Pj3FetytIXAchCGqg77zJ0G4/k6/5ZHToGEQeu6KG0I0aPWpp8q3jOBMdPbYeOKIDSQQGCi3WloW1wnaIgQhj3i+R08eVz5FGb6kRUQYZKj/PV8FN9DDED3zOArgNYYwlJKqGSkpZlKMevOJPqO8ojzEJNa/E8JIm9P1hhAUN8pHz8XQJAR6n3l99c7fb9RfA+CasnpCsBxPXj2MjdSADaYmbAnhMlddRBEJ8QO29amglq7/kT6FkM8htGq2amfXzjvu0ynNUiBf5bxRHUOhsSlAp806CjZ5JgoDLhhdICv0xFEQTW8K0Xvy9qDvao+AT30T09H+0chjmUWJzcPUj7/1hjOfTAGBzaeul5QzYHBwMDjEsTdfwsLios3Nz9nE5ITt3r17ncEKRJuaLXSDDiOhDYNYay5ZXxbGH+IHDIexd4BuxuozGEUYJDoUqFVZs3TfgGV2aX8lLZEi0QNB64JPGTl+yq68xWJg1wPVlbzlrU8UMCbBD9Sxnt/2wDt3HIDiGzoOEIxbHAcR9MbT57rjQH0e9RsQxYv+ovrpTw4SOSZ0taIUQEbv+rtrQG2FjzSmLnl9UiPjHq+39lL6ex0HwfsghpcF/5VDy40uZcmf37QARI4DPRPIcSClKg0/yCTHMCBQoJrXOg5cYRN/0ngLZ6gjuJ7jwHkjfKtdLXteWx0H7oyFL7lySb007jMDY9vG7QUpF9Wpk35wWOQ4WC2X7Ymnn7bf/+Kf2p898j27MDVjY4yNYTnU1o3z0BFCWTql22cSUQTfOHfO/sOf/qn9ybe+Y8+++pqPn92FjhUnD7uRJGOHpoS0dPOOAynKWh2hWfzMyP5gZh7Z2EbhUFzhU/WSI019I2N/s+MAY4B3MRT9S+fP2XeeeML+/JkX7InXj9ub57Uvd81GMZZ0sJ5WXchBFBjVMio002V2cnHBPvviS/b7pHmEdj59+bI9RTiztGQj8JndQ8MBb4AcW2uLpCM9Btsyyvsbc3P2PdI8c+WKnSuvWg08FzFScxg7foim+s6dFAHPkXxdo/7HF5ft0ctX7JGLF+2lmRnnyzpnoYASlRIOVd8wjYIr1NB1vVa2CtrzGoqfZvXr5Ce6kMzzPgPnqqcv247S81yfVeqy2mx5HcXDZdDyFZ1E6re+o/QqSA6ifetQQB2Mp/32fdRrDGNolHaN0v4BqifqQ+oyUhhbKoLfmtXnq9dX8imNnBmQkQuu+4iQguc1YlIQw9kyytJYQ9L7qm9K9rMbhpA92loxmcIQQeb4uCJ9Wwa1Kk0aTV46n4Z36Z3XgZAHd/0YX6MJ6Bl+1U5pNRrxke31LkanZmkpT8qfjJhsTLcP5MEv1MBvHd6nbQYZDJJg2bye0S8daFqtQ/ZlUxqLPOedH/4Hj1AFUsjLPAaSj00M8UZ4Zo62KaBUuBGcgh5S1CDdYUxIz0ApFw5qut0BXU9tkZNMeUm+dUBUhrixdJ+3vSEdinarTupj7W0WRjRTF2tRR8l2cKuekWKPFOGtAnjWHl8+U13GQmhcyZzT1h0Z/5irzlvUJrVB/ZVpLmPoTSBTM/7cl6PrU9iQrIFedU2rK9NUXoq+Lwcmd41POWmTtFGzuB7AR6xb8zhy+DkOhWPGmA5WBVluoDqeyFc8T2iHmFy+5fuoC3VrrUxZdfYseVKuDO6obOKKFkDOhgNBfIwyxIc64kW8CyKJdpWGvNX3tEFjR7e0aHVgCzxppZV08HK7YperZ6ir2VJrylbsgmXz8MiUxi46Y2PVMsjgtI89aIu2qn9cBtE2rVIRzahcX3Wk7XHIDdEcneh8RfzTtzBrGQ2vMgNF65ar1JkRig7RSTIe+uWoSVm2T9uxMAbpCTkbtY1Bt2vF4Z9B29S8oHy1XbcRaCy7E5N+c+MVWmqJv4LbuOgtWGwW6NPVBvw7Zy3FL8Fvl/itFZ4x9PiZq+hEYgLo8vp0moBWtVVReMwX3PEQz4DD+SUMQTli27on05J90Be2j8agbodoV9eswdhznke1xTtclycvpIrTtpvlq/Ai8NtkDLkBvm5AB22VrNQKiy549G0Q6lvRA3aI4yQco4HuBmoksAg688AfBP85aDyKJkAc4gj8lFd89ec6XgHZKL7SQDxM+Sjw3A9DVv2Fcz6dR/lnYF+5HFI+1NN5Q/S+zRis72K8JS2fG6brNvRRcUYieBV1a4Zw0pVzy71EAYSlu+Ogjp7SNzTmerHKEHQ68Ap4egLC6iQDOa+yhUfF6HUcyGGVpE8ScfoF/itedg2oD+CJnji9zWoD0qeXT5EX7R4+5KskAmdM5DjQeCXwO3AgwI+oS5dxJD0gId5I/23N9i8DyqM3SH+Qg12OA9XBnf1hQTpvQXxK41L0dubMOfvGN77h2xQ+8cmPW98A4w98KA5JkZNdO3WxY2cvx+3AaNceuGsbXP0AsMlxEP35bxG3BrgYRFjZ7cAJUYJcg1EDHca4nhPvBBFhrv+mk1RM4IELnkWwkQZC9TSKq08+9Ex59eQdfOi5P934C/P24DGBsB6KH/wL33ucMG8GjC+ZxdDbaHeQg3t3eqBOGZfLTcvH9tmuzH6UFDE5hKeYMgI46P0epwFBjMCXtYErMWz3VJKPstZvPwWZT2ccYXAhI/6g3zCxTmXJDUXtrxXTUDmKJ8y0EaK+pA6pLKGtNF4H6tubp//uLUffN4UgP/cSk6c+g7hhPYjjPwjR4NJ3PZfgWR9M/Ccm24Kh6KcOSfHVEdTJIfxUXbNxlNlYzorxARtJwZys366WpqzVWuM5g5iomwI5Bo4HBgHSRF2WSnZstr5g09UFmyzuoz7gR3XbJtRXF7GbEcDFQWvzyJVt5dUbJHB6Q/jcBa0+e+IoDwkIKbyOCz4kDAuFgg0M0F98P3X6lBWL/T67VEEgZjW+lFdYp+hTeclz/daZt+yNN4/b6IiWX445riKQElmZuehGmpiYllEVCPX49EZ/uTJ2PUhbbWrRMoUBK+7eS9ltW706ZckR6psTowr6pxeUq7dO40Q8AuM3LsXiOiBcaAm2VjFJsfJZhbDvVc9eCGqt3iVNHaWHaG5gq01b/oL4wf83uo4xShM5DqR87uSM0F8viBeq/kloJUpzPdBWg2ZpybdDpPsRsFvzkzCv6a5/cKdZEu+nII5mXa5xHFBfzVyr3MhxILbEU/gBygptLsFHagj2YmqIvmlQ/pzp5O91x4H23fsBQYHDsRdutOKgi0GjGf+4rinbkrZF2pUrp6xamre0Zr7hd7WVBastzVpuaCKMdS1s5zi4hJH6G5/9rH35m9+y106etpMY1kMogvccPWoZObFckEYrDkgihUIKd7Zgv/WlL9lvf+XP7PUTJ+0khvL5S5fsE/ffaqMHbvd6u1KEcqiZcPXhzTsOsu6cqyxettzoAYyMPhfo2iKkuOIbfi4F+BH+rnUcVAh1K6817P/3h39ov/G5L9iTbxy3l06dtudOnrQXz16wY5O7bG9fnytCnZpWdgTnW4gXTKOM/y9PPW1/+OrrdnZ52RaqVVuq1WyW56eXlm2RvI9NTNhubXECJ3IYqb0rGL9feOtt+9dPPGFfpZwnL1+xx8GJnA461OvBffBHV/bg7xg1Ea9sYsj9xfkL9q+ee8G+8PYJe/rKFXtuasqe5FNXOx6CF00OaEtGwKucFsPQot0XlubtmzML9kenT9s36L+3qHMGmTcOr0u4owKeAV7XVziQh5RUrXB4Zm7OHp+dtdeWlmyBsb87r9lEGY8u3YgbyBOJWvH+Sq1pF1cr9iL99W3w8Gitbm9iqFQYX2NxzcBLFhKZNJrV81lIjV8ECK12nVblSg7LHqHT9D+/wb1wCTN3SejNC4z/psYif3A/rdgmXww3zFnVJ8n7YJsCCYAEdZB50JGRJtmnfGiveF4mh1xI6VwCzZhjHHfgS1pyncgxfBumg+c1y6zlzFmrWRWJ6I4U8vc8+ZRyq35zDYYydDUhjUAG5KBtHV7YML9mX9eVwWd0+B8JrKaVBbUVN9K1Qki3D6USwoO2gARGayZFe5tlX93R6CSsKqcBbc/3DVgWw8zbkO+zHDxX1zvW4b9agl2pVK1RrVi90fSzfNKMWxmASqsZQhkBmpEV99eKukx7wcd2MxYYBaINOVwSHa1K8RS+4kArXORsl0PBDyNjfEi+JrsNS7cYq4O7SQsO4E+iNyn5vvJTxgX10y0KWoWhGTjfHxwFyYHWqumMB/WhZJ4mM7QnXrIixXvhSHURDaTTWdqMvIUniqdq7KgeuuJDKxbS6DFJORvgafH+EdPZEuVzL9jy5dOWRm+LyokcCA7kG/EaOUYlE5qlGWuszPFcBn0GuhPF0RzqJR2qJgdMJm7Ltmqnm2eslihZa/ltW9Cy63TJMpmK5TKMAQzjvFZx+OoC2tqmL0oYyeJ3GLhUJKDWaGy4HkSZ1Fs4TjGemsvQAbjoQBOqu/NfzYa3dPsEdAMvLPTtsVy14+fBaBVFdmQIudS11efPWGtphSRx5BG8N0PbVZZPJDDyxOf0m3qorX72iWSjxif9qT7tSsY15JSALsBt7OIC5aMb5DM+My09oQt/7c5C59gCsSO7GD/I0bkZcAWPKwRGo/pJqyMa5FVvIw/lsGEsSJdKjfczuFs+4aQVDNUz01bjeQs9qOZ6t26j0GqJQDf2K0wZG1oVoUkbl9F8j1H3NmO2BS8QjSdkS9G24CwEuA52gLbRBTP+tE08BH6l1Qs6N0G6N5WlunwSJ4HOJH1XeqfGuTiSMg6sFtWDd+Sb1Aq9oRHHoZ73OgwE+nS7iD8dFunJwEfwnHzIw+0tlcvbuLYt6b3/1hNQzthYTq7ZldqcTcSG6HuNWY1Q0nnOcu/yP7RJx5AIpXwLwBWsMn3KXj19xfqHx+CDGXeICZw3Kj/GficV6C3a6q/t2bptbZPjgPrGsLfa6PBt10lIqfrrW1hnOoT+J4O0nElBGetAm2OtsmVXz/pY7QwcEPNxG0XnkrgNxW/p7eITKXilsoi10MPIPpEbpkuob1jUduA3SVCObDyB22M3CVsdB5JB6j3JPkgPnGncxH2bwiOPfNdefPEF+8zf/Izdec8dAf+j7uIxgnKlay+e6NqVObN7j7Xt7lslowJa0P/ugPoBIPErv/oLoeMgaJhAg0F76uQRS26ZlVNBveCnZfIn75oEVYxBuWEIBMTYC1HHek4gtBf0Mwh6Hr4P4/jpqAzK1mo5MAwoQ+/XQ1SvMH4vBDNiUV6KHzzvKM+etF5Xef3ccbC53WqTxN4qHdBooRhDjCcxDEZTx+xY/i4EHXUSkWhJjBibLz8jXxlWyg9mIbJ1Qa/8VC599Xz9VXul8YZdbk7Z1ea0Hcoe8GIDoRIGCTMXaOJEdDeDJZEbcAdFVDc5C840z9uj5e87gb1Sfd32pfcExB42WPGC4L+2PNscLjVRFisvITxb9ujq9+3O3G1OvC5YlJY4UXp/7t/D93rtbwNooBB9demb4Kxur1XetN2pCWQsSqPqJZwTPL0+wVcKxORQlZKdjC2jxGS7aalxVtNdxAirpDilhINSaWBQphhPBmGL2LJFmJpmzMYyI1ZxrqP9qw2rdmrOmFoIjPLCRasj1L4fP25rKGUPVx61idS49SXkcaSvvUL6p/96Auk9SFFQ6Pn+6OqTNtWas7PNC7DGto2mg73lpPIgobV3z14bGBqy8xcv2MPfediOHD2mprgXXvcK+yE45PnU2gv26uKbNpNetKFbx+yBPfc7niOQoSLDUMqg34OP4Co1l+31pVfA96qfcO7COfzbCVI6P3tu2WcrLAetkEZ3weaGCxg9GmcB7WwHfleyhFq4GkCwUeKWP7LpVmRMBY6DNopjGSXD9/iFzE2guBufBISuhufNHI7YXitd13EQQeA4QIBHBvhNgDsOUIYTKGDrY2AHEE/RNgUpGdnJvTB+8LM1vjsOMFq1ZBK66H1/reNAihnGJ/jWMvngdOQAtILAnXEo/jqdOtEdsr4kClt91ZqVUnA4Yrj3z/e9YhRq37sbiT1wI8dBc2WW+vS7szKo0wZIyZWcqC1ctflzKK20X8vVpWjnhrY/M0HgjgMdjkgd08UR5wOXMWo/96Uv2ZkLjCF4pk4eP7x3r73/ne809Dcq2us4QFFwxwECErz83te/bs+8+pqPJe2FX0VW/K1PvNcmDt/lzi0ZrH4YGUqC+vCmHQcYCjKIawuXLDe2f2fHgZYu7uA40B7fZ15+w37nc39ib51ByUcpa1DHGgrcEoZWH2PojvFxn8EOtkCQD3ShLQKPnz1r//zb3/btBltHo2Z3zy0t23hfn71j927LSyleumprKL+/88ZJ+83nnrO3MMZXSVulPC01lcPhOM8kiW8fG7GMZhm14oDy5FD489Nn7H9+9jl7+spVL1NbQGqEEmPx3EoJQ33N7pmctNFCSAsK9EWVNn/5+Mv2z19+0z535py9ODNrby4u2vMzM/bdS5dsFhzcNtBvAxivXh5ppJSWqdNfXL1qv/r88/Zvjx+3b0IDj05P2zenpux7szNuQI7SxxntnaZ+gcJj4KZhT2LQ/K8LJXuYep4gn/Mo/m/z/TmM3DfB8SgK5bAMTIaXhrqcBTJF6zD4i+Djz9eq9lvlkv0+7fomeHkDA6SF7B6VocmYlHKfkDcAkExugaNTWPRfXVyy35ldsM/PL/K9bBdqDX/fDz/TSgjtpZeuI94WOM6D8iuM4VVwCQdyhT8bxxhDX6ilBpFRqiBGRaqA0V2HPqT8k0e7gqHeQpZJp6DXkHUB7qQYSrWgbGi7gZKe7lS0ih3ZJkcycShH5yDIaaJtU1op4sYg7SsmqAV04ofakWethvGHNIxlByyteDJiZVC1daZBhnGFEQofrsG3quUV/13H6JL80sq/FMZ3u4thjqGtrUtu1KuCzYrNLSxaebVihSxGArL4dPWqXa1O2WKT55VTNpkds0pyxOWExhOF0z5wjwEi/UcrLAK9So6DhvNNGfOahFmpz9qp0ps2jZ1xunPRjvYdtjSKvwwobQn05c/wopRWFfBsQ08hSK+CtjrNNeLn7VJnxr5R+o6NpEbskfozdmtmjxWlC4OjdDpjWW3tEL+hjn5tI/i2CsY9xnkao1xOA1fogdnWvD269ow1Czn7dvq0PTTxAVs7+4wtX3iZbpS8z0GXgSEu/i+NRkQS1Cnlk0NqZ3N1zmqLV+w/LnzRltsr9mT5KdJB56XnbdXOEH+evi9hgFetWIhbfz5nGcZiolZhzKBHgTfX0SRnqLt09LjOqkhDKCvo0+WKJaW7Eke6sGgrqAd9RxodzBjTWJfjpFS2DuNEK0cyecYxWm2z1rbsOHxkEp41mHb1WasY24zP6uWryI2CZSbGoAX0ONpb7BuC5sF5Gr7JWIqtSPeQ85wxFsvytQDtQre1WiDbwIXiS49vl8u2WF6zzJjOsclbpx++Du5jK/QRBlTnAAbi7n5rttE7dUAI6RIY1AmdXTUwgOHLM9olZ067jq5eK1lmoGBdeFprGv2yQP9O9FvtymUrwRNkyCfzeWvF0OPpczmKtALDDW4qrO0UviKj1bYmefPNUqWS89aGeID0I/iM+JYcUXJLCsdJxnew/SBgDAnex2lfl/EhunTdjfGr7wn4hfeFxwfzZLJa0vkwvIPfCLSioqXyrqB39A/AW0RPGv0B6LtzTvEP/eZTB/ZKjKrfZb+50yAEyfA471vkzxtPJ71GuebjLRvqgvM1+hqeE9c++rAeap+CbnRyAydxreNAKziWLrwCv1601kDKnig9YXf130Xeoju6p4sd2eM4SMXgafAldxD1Og5UxzY6fTJnv7fwJ9BWwp5ffREdvmj9SeiAuiKIyZJ2ycGhvu8FaCu9cIIKdaw1ejvjIm9r3ap9s/yIOw6+tfyI9acG0OOHwbMcToxrZLz0lkRhxFdw0UUOGl/iCwoeNwzfLT9mFxqX7cXKy+Clg40xFrTzJkD6g/Qd6WvK9/HSU3amftYut666nXEwc8Dp4cSJt+3PvvZV27V73H7mb/ysTQyPIXcCR7ZA/PnCVMceeb6N/Rq3h+4DHxPn7bXa6zZHPhcbl+xAer/HvVlI/Ne/+vP/vJfABHIAtKT4iXkxwHpBToJ1Y10hSkvtOrpuB0atgemEyXtBb1x/Fj4XBF/1PIgXwEbcKH7kKaM3gvwVK3zvf+vxekNvHXrih8Gfe07ROxCqUSnOt43joFqP28KyjKWuLULY/YkDdqx4t+UR0tVq1WanL1sDjpVBQPmhFRrwMA33MpJe+96Vo/IS0WsmZTgzbPuze+1AZq/tze7CdpNCJW90KNgU+B78FslRXwZlsOcLwQM+/DkZFxIF24+gm0yP2d7MbgwI6qH0lBkwojAPnnl+XheCvvnzjZBL5GwSQ3okNWwHqF8xieAI3/GffyqP9Xr1fg/jeFDZCJfJ9LhNEHanJ63P72/mnfqgJwhPjjN5svnUnt+BOIpmYsSWVuu2sLpsGRQT3e+ue2G1rM6FrDPYIDRRtlZ1qhTpV+PTdnb1JDWo2Hztol1axUhhIC4sn7SF1ozl+wZ9mWoBhezWLIOQctv0qxjbchPBF8xBoaBWnE4owZq8V9+utxHwsvkcSQ47ztTGEYw3OW3WQXHATxJBlGCM9A0O2sEjRy2HQD519rRdnp2ygSGdxEzehHysaBdfuWB9zX57363vtXzIRB2gUzckCen+kWC2UPnTr5l4zvozAyh6VatQbyluvvrAa3gtxLSaBMGo/YU1FPza4jJGHMJ7jLpIT9Us7w6w7jjw5dlBGTv9iWx9ryDGR6xQtJV20lYqDZ/V0j3agZNDjH3jUzTh543wbuu2ggg8bweM1f/EjgMdXJcsyHMdtmkngI4bulEB2szu2ucKxzUgJQFDKnAcbH5/jeMA3MnwlLNBJ+X7sxBaKzrVF2WVtmjPayoxhjHSZ83lGaoZs7Su9IJXCGTYaomiDF/VrRdu6DgozQUOh5DWekE/pdBn+0ddmJZnL2Fo1604fgBa2nyWQi9om0Fl7pwb7mmddgxOyihdr735pl3GkNSBTRMjI/bxhx6yB++6y2clAw98j+NA+3uRUTqj5HUM8jfPnMboavg5I3fffrv91EP3BCsO1C7S6CCypA4UA4fXOg6C2dptVxww1uozpy07etBXLPxlHAcvvPG2Pfzoo7a4vExVqH8IwuZulNr3HjxoExqLchxoFpQ6zq+u2ndOnfKwE0gp3Qs/uXfPHhsr6nquKTteqtrvvvamvYbxLWdAL+hXBRlXqtfsfl0n29/vS66Fz8ulFfuD116zR8+dtwo8YSvogMAVxrCueZSjQyfsK50ODXzr6kX7l8+/aq9gVMsZ4Nd3UbbS6PcV2jKIsXH35C7LaIySTtsYvk8d/z+U+Tif2g6hZw1Clf6fxZC/hAExiLGzN0caeLNmb+TMeGFxzf4IA+U1jPYq5YhTKUhxrfN7Fn6+SD4HSauzDCIHfJP0L0Gff4Kx8E2MjTPNli0Qd4G4lzAATje0gkBKHrKBekquyeHQQsl/tVK1P5xftKdJOwt+1khTQfeZgeYuoP9odn5cBia6kzCt7QdCf5300+Dg6aVle2Ruyf5ibtFeXS7ZHO3tdqBjGeAa96RaBe1r1EE3HWhbRpw2N5A7V9E/Vqh3lUg0h7GONiA6JH8dztVB3mTh+5pRb2IEi6d6Z1P/TEoGPTxCs+M8l2NNqwR0HaGvjiSOZmrlWKs05bDgkeia8g16RIuhDlqN0vJnuuWoP5/1FQyMGNiZJlQYX5UlXwVSraPwgrsMyrb2J9fa0tlijMucJcktj37Rlx61ocygTVIfnc5fQ37qTgnxl2B/M/JSy4wxDLSqUIaSnJTaqqDtATp7QI6AXDKNvM3Znv79tq94CPknRVu6a3CegZ+Ajkmn9rhTA50p0l0CnUWyC3IEx/lU0Q7mD9p4ZsyO9B+xkcKEG5m6hlF96fHFfpWH8pMTTCuYtKS/gSHKKyFdeRbAq3S6PbnddqzvNhvu32O50f3uJK0vXbXy5TedT4hqRZvBTHGQQ0d0I8cP5VWSjJ9k3SZavCtNwcMXbTCFcRWXk6jrNKpdhTnqlEkXvJ/lYNahgl2dQbEqI06jQloMJYh41A7Kk1yN0Zcd6KgDbYuHOUeCblzOiIa8zXynvTEMW9+aCJ13MOA7WlGTlxMAHgAO6owNXdGZwKDPjgyQLm0N3XYAjScHspbCyF+dWkJu1ZB9tDertSTINcYPFGrpFnhYxo5o0Pf5Idf15ISWYaywVu/YankZOUN1KDeusx60ZeLSgsXGc2h6JZ8gasWgU6EyQ9uky6+tWoLQRT/QqmjRmHAreq7B50Ea6eHd+bS1FqrWmtXBttBRHbzR7lxhwFIN0qShY3i9bATVx6e8+K6zeRzD4DnuK3PgYaTzmwlE3/AwX5EtXMIQUvAvHfzo+FWf8FtnJmiLdKDL6XmoY4Nrt01IL+LTyrXpSg3ey3in/R6X5xrX6SuXzYaG1s9EEEhX7rWFBO5YUJ34kxNE43cTqD70pzts1PchKEdaQBuoQ/OCLccb2EGT4FrmOXkGRV7fcSBMrS3Z8NAttmvwgB0sHnTbJQKNw17HgQ56hfuCmwL1Fl8NgNKct8gBty9/CBtjErtnjw2lhnwiUU5YHWTaTZCP7DGvffihgHyOr05jR1FH6gExOR/ay3idYPwfyh50h6ZsBF8JDr/VofS6KjWplaKR1wDY4CVB30VhNDVq+7J7MMz32URy1NJSqm8SAscBvC4/4HnLptid2WX7CHuzuy2TyGKnt+zPvvJlO3nqpP34j/+EPfDO++H1BeRDUBedJ3Pmcts+/92uvfB20g5Mmv34QzE7ONKHrTKBjJukXhPYDdf2004gWkr833/15689HNGVIESdmAoVgEU4gUV/1wLPIDwt5TV3HAQIjQz0KI08hhHxRp8iWH2N4vg3f8An8f0J393jpe8gI3rmz6M8oxCC5+cJ9DiIG4UIFGfjOWXpEwYgpqhDYMB8GDOANcbCvKQ6iuRE7ihG+m02kBykuQl7DcXn61//mq2UK7ZrcrcVSC9Po5YfSWz5SakiJnUov/VdoQNjWpxetFq5ZsWMlv0Fs7e9RNhLlP6dDDTTWG20bR4lTbMHckqkE2mESBEiSLvhHwlEbw8fSq82LqOcz87PY2BX/MAj7Y31eoXlKWgA5eK6PxrBbBm/V/nClSs2rZkq8pNiLqHsZUT1pWJeRi+E+eUZvFploDwVfxOoTxTU3wpSWJ2RBqsPkl0UkG7WBhLDlu302dW1WfiAjHCUJZAb1CEot47Ss1qjvTzrItRGcl1Lo0x1W0uWaC5bqrVoldiKdXIItzRCo7lAcUvWn4rZ6fIbGNuLKJardnb1bTppDaW3bpdr5xgBdb6LYS/YIMpO5M3rBW21yIL7DG3c6jRY/xTOCLoCqKhbG8C9XxOEgNPzKxjvUteLMIsOisLEyKTtGdsTpHdAOUPZaFUW3WhJyAgM8SlHlBSfDEx4sV62ZQybHMpBwNIB/qM3PO4GwHxpexIBLmGcHBmy3PiQxdBEhL/rgZwG6ivtXXSH3nXAS0XplXPR8kU/GEd1kWGRk1IrxhyIpPU/OSb85HUYuy+Pj/C4FUQ+KLO6wk6zG5pZuR78ZRwHcmahEVu8GKw4uC5Aw/WpS+gbKcuM6yrGKL5aRRtF6pql8BUEMhA36uu8SEqJDGQpf2FaP9+AfL19PXXWuQ46sLHLWFiBZ691kgjhAWsvTbuSnC5qNUogbIOtCjpQKjBue+FGjoPWKvSW6w/6ugfENzVz04LWNMvYrJRdoS6O7rHs8AQ42FlQin50U0EyU7SUHAfgRXuLtcxOhuXk8JC9/7577Cc+8jHbi5EaR5mQU2X9fAbitlEcsCC8TVl4Z516DA8O2T133mU/+6lP2e2TRevbddjfS3nWwYG6ZcLl2hbHgTtWwL8fcEjekeNAS4cVV6sjdAODDh38wR0HNTtx9pI98cwztrDFcSA5cPvkpH3wyJHNjgPobLFate+fO2dPXbgQxt4eDo+O2nsPHHCDvlGaxhhfsIfPXbJZjPXtQKWLit6xe9KO7cagYYxJtp6Ym7Uvvf6GnUauaGxuBT3RFsJB+NcHDh2yPj5FA8v0+5+89qp95fwlP6Nga0r9liNCxuqdExNeTwjGZpBBf3zypG9p0CGMW0F1KGH8iDPchtHZhxGlFbBzjZZ9e75sjy6Woflr6ykQH51n3O6izP3QVE68F154nrSfBy9P0idzvFep3i6Cti2sMM5mqGuBft0PX9Z5BpidNoVx82UM/+fWKrZKnF7uqO0LJeTVCnWdIM1u4QWepK0FMuwvIKu/OTtnz5D+IgaarmScrdXtbLlqM9W6oYZaUcYi9L1WZ1xguYve5XRZIN6Liyv21PyKvbG0Yhcpv0G9hzMJ5COZU0/xfp2toFsGUpQppVvnCGj1jfA6v7rGZ9u3VqjnM86z4fkxzYNhylNvrSCoUjetrpFuIbT6NYQt6BFabmGcB6evo/gjy9NJDBXoVHyu4StokNcdHeqI7KM+OtdHhk0CudngmQ5qlK6ClYpMR+4kNbMsx32wYqIex1DrMsZph5wgkCOyG5mB8aGtDjIxNTbTqTiGMj0CH5CDIIU+pisrB+IY0X270YXkUNDsH2mkJ9BW1VkbU7L5PoxXbSXQ+43g20fbNdd3BvNjlqWcPmSpHDJ+K4M7Zumfegn8YZDAPjUrmaYOmsRJavUBdKKbI1x3Jq4OiMzF5ESSk2QAXGbNz1KAf2T6xt1pXF+ZttriJdOZBjoITY6DNv3SkGHWmrZqd9lK3Vn0keM2VIhbNtNxB2oOflOkTRnwlJYzhTam0P/cOSZ9iLqILwXOAXQLelmy1+UOuPfl/IpL211eEk/bFuSwoPMtpjEsBiG5JwOQf64jer5B3iCNhxilyNOWDHz6MJkDD/R7uj9w1Mpv0VzBLqjTXyn0dei+tYQ+VkJepJH5eYwf+iWeAr91+OgsPJW/LnLMZX5/xlrwQG0l0HjTrR86D6teAsc6S4G26zYHq8KPR8FnjPyrujWAZ6ovbZTzgE62GGM+Xl1zo7pD/WUQyzkjnLRb0D1tEXNpzJXDGx40AMATeNEZHc3pBbLBLoD+pH/LMaqDER2f4EDjXSsQxHfSa+iOYF0HFktfjsNr2uBL9fKJRMZkizqpjgLZCdIxOtCmT/So7sTVd6VRfNdpqVcZ2mhpe0it62eV6NwM1wn4l/RVFIyZQjFoH3WLVhlEIBbg28DdccB3d6zpWwDi5zpnSdsZtFXEnR3KPwSvl48nzYb3gYuU1eBXGW1L8GjggzHgRLOD42BKjul6wgYHRmyg96YEYKvjQGeiwC2szXgMC3CIgYPoWuBieoixi90TzwVOAwH0qBUJXcaf+JEn1UeCPpARVVv2ENPVqXlNJtDnhCLlaOVQISFdOu1GuB+OKN4Eb0wVgkPpI5Dto7Gvz60geydLcPuH+vXK/RuB9AfxRTkOhHMZ9znamqc9su94aJcuXLQvfelPbXxizH7ipz5lu7E9U9C26qJzDc5fbdsffKNtj72SQIfq2qff37UHbk9iJyDXqFcmJnvlB3Aa0O/amnqN40AN014mMQN5LKHc8M0GbG28G/8ogR0GpV/HGCLQCZaovPXfUTp96qt/hu88VpSvv9+IGzgXNpwO0fYHT61n/PY34XuBvuld9NkLwVM9Z6B6XuF7GaxiUgj96HaICBStCoNaQFHVKcEHCrfacGocogoMxGeffda+853v8C1ut996zIalGMEMRMLrRKUB10NkcoycOnvGfu9zn7PnX3zJxkbHbP++ff5OQcTig7T3d/hZKa/Yq6+/Zt/41ndsaGTERgnuAOBdBNF3eTg98HupXLbvPvGEfe2737U3TpywCRTOocFBr5Niexm9gb9SedW+TZrf+fzn7TuPP25llL0De/fagK6shJm5E6SXTvitIOZUgTldnpqyqdlZWyOdBqGEtPKO4jmojxSEaD6FG52uPr+IoY+iJO+9nCKaVV3B4BrITcLUYrbShohhBHJ0qDwtqVVD8igRWkI3rAEvg5IBn5NA64Mp5BDmMNwkhnEmQUhhWMfrKEII5BR9FkdRslWEUt2asUX6fY5uLVu5tWSX15ZsX34/aaXYBH26Fa59EoLigmcPEmQE3Tdc1OFvI+NWrlXtzVNv2czcAvw2Y3t277YJlGz1TQTCSxMjTnscZfBoBiYC9ZWYppaOZVHC8vFhF26LzWk/SdtpKPyLwH/pJ7jowqCTxSzCHKa4zUoDxSWX8Bd1kYccoevKh4TgjQDh10GB7aI8NWDIxXTc7/722TDR+BZcdqoVLyOBENxq6G4C+l0zwlJI/Toi8roe/KCOA8cXGpCMdz/Y8TpppHdJuDRmrqB4FCw9OkH8oD7CnuclBaNWceXLV2v05Oen9WtLRIZ+kCc8fOczU/RlcNbDRnwdjKgtLuJXMl7isQEbSAxZc+68pXX2hQudoPwf3nFw7dkIMryri1O2On/ZmmslWz7/prUYn7mBUctrm8L18AseNDuuQ898xQH4SUPr+3ftsvfcd5997N0P2nuPHbTDB486z9BJxuuOA/EK8pbjQG1XvUfhZfce2Wuf/PBH7Ec//km77567LVmZtczYft/KEAi9nR0HognJPuFXDpJ1xwF9JKdA5eLrlhs/TPwh+unmHAd+tgJ9LSfYcqliL7zysl2enqYrQ5kD6ET8j912m/0Ihrju9O91HGhlwAl45/dOnw5jbw/vhB9/+MgRG8ml4Q8L9uzskj11ZcaWkWc7gQzpd+3dY3fv3W85+I0U1NPzc/bwyRN2BZ4vfrodiIdP9vfbj1LnQeS9FO/ZhSn73bfP2JuLy9s6HASSw2lw9Q542u30lcp7eW7OvnjqlL0Nn98JtGJCVHSgkLX9eeQnfP9MpWnfml2xsxXwHkTbFjQmBqCpY8j0ERnLZPQNeNC3ZbxrrIXxekHPyijx2l5wCDkxTjoZ3M8gj75bKtuiZMw2oHQNaEi87EFdHwuI/OVkeGx5xR6dX8B4b3l7hCHhqUJeM7UGilzK9mB0FVCqmyjhOsBR+vxsvWVPIg/+YnbRLq5SZ4yCGQzAK8hSGaaT8CNNSugWBJ2joJGej8uAK2D85Ozi0rI9c/GyPXnhkr1y6Yqdm59HYa/b2OCA9cNX4xhMWtbtW2cwFDQGdFjgWrNjy8jdRQyglZVF09ZVHXyobQ5arSBHQ0LLtx2ngYHifKledp6jFSwy3OVEXMUQ1QG/waGLGUQLRgkKcQclXwjSMnmtImijWLuBK2PLHe9dP+yxjWIrZwJP3UhIpzWRoLGFYe9OApRfjAg5GeL5QT+TQIc2+lkG4EaOU9+m0amiVCMeGJNbVx2onr6iQXnoO+NeyHReQDtijCvdzBJPMS5lVOlAYsla8pbuo3poy4e2bGnGX6uX5FBtw2/FD5wHU472tCuuzlVIwXcy8EidOVOev2hrV46jI5WsSp802iV7sfa8NWzKBpMN9JCK5bMo++jkefo2pXLEC+tQHfjTKlWX5bQrAtXd9UXVXzIa/Gvps2bAXJ7ovfpMn8ITccTftWpYxpXzrYpkBpn5Jnuikp+D8vU0cqwoX/oPWdTSZIMcCuhdbWi3NoVNQHnpXegqA3lrlenPWWhkAloazmMcEo/667yPeAm8orMlx/oD+4MxENd5SF34K/XVuR+dTsyyxZxdJV5ajlnGi3QlG2LkpOV0QScRDUO3rmfRNy7roDtdxRgrlzz4jDz1ducI+JGxrzMM1JdxdEQUTKvnkE8p3XDSQk4hH8tVK9D/nXzK1lr0L7pth7y1lD9GX8uWaFKm3KZZxqc2yTacjOkfOQooSxxHzjfhy686dPRrq4IchdQbOqUKgLZwgmPoxvuQMat+aqaSfnZCnr66utKwPnCtK181VrS1x8+EQN9uDw35wZCRrSNwe4igerpNRJ7uQCDN+nv+OtRPn5q4cxkg2hGd9ICu78zQ1QnwM1ubsiV42Ehqgr6icjyXse/AmFa9e0GOg/j8aXTAnBX6dagvcXrgmhUHmhwQZ5ADoAd0To3e6bBS3xq+FYT3DvQLz3D6jxwGImE+ktU5d4rGBtAPdF6c+gGcOc/QeAKf2mqmLRAioW4VvVyTdfCPaBwIL3I8iodcD3wsEqI+uDEQD50Cisbe1LaLAMTn/fpL6Rj0wZ//+Z/bSy+/bJ/80U/ae9/7XuwaxpFoEv3i4lTH/vTRtv3ZEyk7MNG1n/toxz5wf9L6dcfxXwY0rhrwphJ4Cx85rBMOCOfjGogaHRjcEFUYNkcO4kR7YvxPhEqIoKXl5BqMWg/naYM0/OfBv4fgZxtAiRvPgk/PN0rjD/QkeOshfN6blyCIFcDWd8rDl7+EA6kX4FP0Ws5umbjdDvfdbQPxEYgqYNIiiDvvuMN+7GMfsQ+850EbHRhwD6Jmz3SYj4QUkZzY3Hjz7zAowtzcvD373PP2zDPP2OVLFyHa4HlEaDKm5FGMCFpBnupGIm8vv/SS/dlXv2Jvvvmm1VFIyBSCIqi8MGiJn6cLP58jzb/77GftN37nd+zXfvM37Xe/8AWbX1rydqiOm0L47Ozly/abf/AH9rXvfMcefuwxT/PYs8/xTkwtqO92UEFpfezpp+0//6f/1D799/++/eN/8S/s4ccf9329N4IF6vS1Rx6xf/Zrv2b/j1//dXvxtdesAaOTp+2uoXttV+42aG/SFqox+qbF95Y1Ydbahz6o5Zpafra6ZCvLJWshlHITuy07oGX9CHhXNFA4wJWudcxKkNOGgXTeijAZKdQ65TyHgpJPoZz19cGgQW2yZEPwLi3fX6edXnyLbsLgArw36HlvnPC59qtrP6luWdh/8JD96F/7Sb4X7bHHH7Ma7RVTikBlypgRQ9G1T1p2uh1IoelPDdp4bi+/hu3Sah3lMBMsHWa8RmMACvM/gV+FpOf+c/O4gGr9L4qrT38CA9NqGxnVUZzr/SmlBJE8oROFhBXTCcuizGhpbG3LUHTQeGT8R4bvjiB+hELvS/BR5KJ6/mVhvX3hn+oggxUJF+Jne1A6vW4tLzIuGKfDOswy5rODNS3jjVgg7dL+Qj/FeuvYkUGKEa8rK9fH4E2AeEUBAar9fVK4dFK/C1QJmR8CnM6dx+8A4u3QY6O0ZKWZCzZ08HYrjOyy+irj7wb1d26LYiHD0+UD8cUfdZjoLozLfbt3+d3xMjhcUEfZKd9tQoZ4EyPDdgBjeO+uXdanK1X1bifwV9RBY4J2yijRwWgdnfexCejXdTxuR6g7g+hGNK/ZxvvuvNM+8e532tHdkzaC4T1IO3U2wQMHDtiP8U7GuGijF4YxzB+gPcMYlTu1pA/F+W7au2eg340+zciN9Q1ZTvR6HdCqjiHyl4EV4VC3LQwQtjrxekFyTXUVvl1PxLLQQVzLEPg1MnULaNWBjOWI/00jIxbCma+dQO9W0UmmMRZ17ag4kWb35zUrfhP9MU2ZWkWgZcSaIXym3nDjf0MjuRZE8WcZo2eI6xwTujjF9yvbrKbohVVw8PoqRgU8yWeqwNUyNPAiBryc2tul1daMt1ZKNkV7dJ1hEvki/Gu7xonyqj23WLIFjDD9ltNB2zRmKjV7YnrRTpZ1YKqONOxiTNCFOW37SfO9aRfhiV87cdq++fZJOz4za2/NzNj3T52yzz/3nD3y6qtWw5jRgYQ6kDNJ++r0g7i9ZvgvLizYl59/zv7Nl79i/9PXvme//vCT9uTrr/uBhxqPGWikVq1baXHRanJiSJZqaTz4nUN2X5ydtXNTMza9IKcD7aHhOnPB+SlxxNF9AwjtlGNAB0PmO9oqpNEWBf5ChOl7tKfbr8qDv2psSwfzm4uc90MbFXgvuNAKNnfuq0TiZfNFSw7uhu+Cr1oJohK/IeOgIiJqDIiixQcHMdKQse0KRYDXbMJyMtbRt7QlNZ8ftMLwXitMHHUHQLs0C1EvuwPGD1X0cySKfhVtceKgZYpD1kBmVxavWL0857N1WtHhujPld4lbHh6w1dtuN7vtbpsuv2pnnv//2vLxz9ue+cs2qFnyVt0mswOWdSeFHGe0N5PD8MZQGxsLZtBXytZZpN70iWb1o8m1dSCdjKdEH7rp6Kg1+gpWhuaaSwvuIAiuSZQOCR6Ip0lDndAfxwAV/+8uL1tntWQdxqucIYHeH+Qruah8tboOTRMje9aqq/PWybQtd/ugZe6ctPhkv/MGHZKY2jOCMc54WJiy5soCmSAJpGAjI2NjeeQk8qDatHgjZ50rDYuXmvCaEQzZjGXhAakY/YLBXLWsleq6VeWqrXWXrNouuxNCq4UTOpNhtWy2hk7oug2l8Kx54JA72BLo2p3FOefPYlmaVdfWgdXSvC2VL9liY9rKTfoKPLbVZuRpc1felifbVkrUrEpfN7UqcK1EfVvuFGiRlxzPugFCp9G4jFfZvGtofzxjxw94ZxzUwVmcuOonpwXqJ4yqPsFVs4EN5XYUvz3wTPwzC/0X4RNZ9Ke1Ut3K9F1DedB2X0kBf2ijE28FlSWnhfLZiU+rLryFNmPWhA6y1FmTjtuBD5t4xwb62tg8TatZyWodaIk6+xjv0H76cjtIF/ttcnKPO8JuBsQr/JDLHxSopBwGXlmNd4I+4CCWa635Va6W2tC1evUF5zXSz/inonVFbjyj86E2dKrInrsZuNl4Ap+UA++x8GaJraB3V69edTvhlqNH7MF3P2gD6Du6ulrFzCx27EuPtQkpO7qva//d3+3Yj703ZcMDQsRfDnyVzdo8PE2HffcAZOoDbzMERBaEgMh3Ijox8y6ERoTwAbBN3HKlZeenKrawooETPtwGgnI2p9cjEfbGj+3iBL93rGcIgUESdiZx5fHTPrOog/WpOApiBA1L22Riv+1J7fHl6HovwtE2gaP7dtnf/NmftY9+4EMou0P+TEZfFEffZbjru3s19ckgv+XQIfv5T3/aPvMzP2PvOHZbUAfSRE6C4AyDgDh7w+DwiP3opz5t/+V/9rftvQ/eh0DLucND+/rW01IGkb0tEWh7QhUFQQxEyxhXymK2tJ24vfn3gjy9JcWjblKClV5OAY0phZ1gmTRfevhhe/KFF/yws8effda+/r3v+SmgN4KXjx+33/qTP7Hf+/KX7bc+/3n7o699zS4xUARavqUDiPZm9tnduXdYqp60ZnnFOuVFy2pGERrtHx+xXQf2WW500rR0TsxbQfTtzHgLzWwFqTYSgsEfuOGvD9oYyHRtpnoJ5XdtIw/hS7gG5+uOga3heu/CoJFXQ5jcc89d9plf+AyMFYGrfEPo0Lb26qLP6Ow0M/z/Z+4/oGy9rvtOcN+c6t7K6eUckAiABECCJAhSpMQkU6IkSpTlliz3suVZDmvs7nH3eM0sz9jTa/V02+7xalu25LYkijlLJEVSDCBBgAhEDg94eDnVq5xvTvP/7e9+VbfqVdUDSMkzu9737r3f951z9tlnn51O6gZw3pPZb+8d+XUrRG+x+ZLaW4YTgbgNQCcslWWQyGHYFIwgj/Db5sunK1Ivhxufb77ciFNZPew+rVtEygdk7WalAJXTzwQRtTkjKz8tgF34txFkhuIQieeZQRDUZQcQSzRlYEEXjm5kVHVORtElKfgS8zY7EFCkS/78DAAXwtOLtRU7XzpvJSnvnbn7DYDybawuSGFm3KDcDEwdTsiYZjYDfZDTFTCOWQN4M/Buo77M8VvoFr9x0ytMKNq58OHqhs2/uyBM2wEPMomHMYQdcEZoE/rDXxGw1AZDjn7Vm8/bbz14j/0/fvvX7R/92q/Z3/vgB+2fvP/n7F9//GP2tkOHLL0FfXHu7xgbtb9z1x22S846Tns39MpI/sitt9r7jh2zvAxfnzmiejGL4IicCt+DYAvAwDg80G+3juidTrnkvCff4+WR71aAbhqSgfKA8C1k5Ciq3zUkU7L9I7YXR6NLXm0F5NubFW8gN3Th9DFifjOg3EQiZi05DHVmkamNEjs0dTfgvJMeI1Da1ZchbG3ObgSOkiQYwvgGpyFB+tfTr9AuvoeR6sWIbFl5zEqH7gSL6Fj0snBjDJMReWYGXJEOZUPLrYDNKtk3guBbhCn8kn9+XBiKTvS5PDtnE3IO0dluvykN38n3xStXbIXp1NWanLxlnxHDJpkV4TBXadjjZ8/YM+fP2/Tyss2pjJcnZ+2Hr75mF6cmXWplUkmLM/Imp5YlFdSXM/J/fPaa/cHX/8L+p0/8qf2/PvEJ+6O/+KZsvQnry2etpzM7gtFBZi6kIg39lnxNZOWotKxWXbH55aLNyknFToEjCcATlOA9yvVLaX1qeyd44GIA4z/VJ2OlIgeNYEoAfBLo8NMYJMOShSGLtSrBSGNCDQub64qlpOflkCWSeUsPygFenbPY8qLFa7SFZ+VAfpTJYE4m32e54b0uQ2qri1YvLnlQoMnpGLyn+8wqyA3v8/ca7ZItz1+xpZmLNj973i7MvmBTy6ft1dUn7bnid20hd8X67jpsoz/3LjnaectOXLXIa2etdEEydfq6nOniRtlE3aGP6BpTP4705q21uGTNJV2ccCEbzQPeG0B9QJVYkbw9q35UzhfweK2lNA3h3yaNbBD3lGD4hPraUN6iIyMWYSaF3qvJ2W+UOGVB7675Cz5XxJrppJnkFOVWF6etsjpr9WjZ6qJ3syxcmrJRR3osvn9E/KhypyctIh6XG66GUl9bKflShnSyz/fwqE5dtsb8qo9kZ/sLls7nLFat2IGeiPXmYnJA5VLmhJfaKljuETjYjLy3mP2MbikVXcd4MEW8VN+zR3imLXb1qrXFz2zCiP5sqrrcp/5NpYm3xROLqp/6iO3O2uLqFbt+7bwtLEx5kABmIOjN/gYVtQN9l1kL2NbLysc3X+wsMaTchJ77Pl4A9GXfIr4K37qYuCGeSqoPBfcCX2sNlB7HWW6rZaQz1XR2dChrhazaH/3SyRd7gw1cW8I5HKx1euidMJi09ltXCJRHAIRngPcr5eN7O+0A+CY9ybT1pIs2Zc/Y9dYl5g758gCWgQTTVTYCNtbL55iFzDLhGwMcN4DyiUeqshE7sxheL6j4zYCmQSPy2aoLz5ase2YXgZXqHPg+XQn1NSJi+7IID1x27gsCOXBz3fXTQJuZlLpYbgqAkW8kTnmieU364gc/+IFNTk7ag+960I4ePKxnwewOBuZeOtOyx16M2mChZf/8dxp24qDkbWoLgrxOIJDRKBNIi9rE7BKB4CCyxUgkn8FbMBLKBuYNGHhzwCB43nVhMKQz1lqVwOpES8JOHALfWUdHTCshWwXmZVped0QtfD/83n3PEQuQ25A3H/5EX8B3Y5rtwTsHHVIN4coBAcIoihoneKaOI1q3LGm59pgNt/dZj/WKgQOnnGCAR7v1bqK+6qM1HGvESEO38x5cQVk+HU75cpH+4L599tu/8ev2dz7+cTtx5IjFVKCbrx3cuMK8ui/OPj12/KR99Nd+3XYP9UnISSgpjU9r6rqUQXAFFbbDBw7Y3bff7mXdduKE3XvXXVaQQYuQCPOmzO48WAZx75132i4pj6H+fjspI5V8vDxd5OvXJqAtijJOEA60B7ukF6WYnMu6022+BIy2E5wId1ZnmQNHOwXtLB4qL/txPk05vJMLc3q/ZonBIUsOj1qMaaJiMAyDtBz9YqNss+WS1RpJmxI+syWixARBgkvc4mWGENYrqBu8pef+NSLnb94ul16xUjOY2k29Jqem7OFHHrFHHn/cjR4R0QMBHrnXxffNF/fLqtdPnnvOvvvwwx5YmVtatFdOv2zTM5PW08O00EAoUYZHvJku3tMfjK506LQT4JTFo8yoyOgzrzsj6vD9yjCx3tc7gAHQlmBCSId/4j7/P7i2+FP+SujKpevutn+02xpfdfBHAWZlsCZRMj81OFfoUimdfNdL3fmPOgb1DH7deOlPdeQiMHdTuus9NnSkx3FuONylLq86R3wdoI8mrMHPUud1IBdwZebMYGpQtt7OI81vCNRmjZIM6Eyv6n/jdEAcR+iSlbGdkKGGfMsOjlt+7EDnjZ1APCFecMfGf6omHf5Yk1ude8H38NI9vzrff0o6YjCwMVw4wyDs73+VwA7MjAizVpys+7MZe8/dd9k/+OhH7Z/+6q/Y7zzwdrt9N3sMME3bU3TqFAA4DUrW//add9jvve1t9t6jR/30hNvHxuz+fXvtb911p/3d++6zExj2SsuSHdrpwNCwffS22+zevXtvCEgQjCD93777Tjuo9xidBWjLwUzKPnjLSS+HmQzdgE5iE0YCFQ8cPiycEzLICTgm5Sv02XuUhqULvLcVUO6twvP48LDLSJzCvYUeG8tlXWduB+Q3kE7YvkJWDmPc1xHn9Tkmmm0OpGwGnu7Re7zfUB/BTMVX3DlVAAQc1ONFF7WJ+kFB+GZV9k5pSTMQ74wM62JqqW9i1pHl20FS73K5LaF3g42U5QS4nvLecQMgSQj+s+wFJ6Beq3uQv1xqWqMqXSudwSkOm4GBgqVyxY9XbDaUTnqoxpInHPFo3OZXizYhB5Q9C0I7ChymFhaUDqdcDh2BVNWTjW1rcoDQ1YxYP/HaOTs3OWOr+o2uf/XiRXvo6Wft4rVJtwt9SVpczpl0Erzt0/h1lRtte/niJfvWU8/Z1378hD38zNN2dUYOWpRTCgK6wge+VxT8Kjx9/a/Kr8t5uygn8LWpZZtZFh7LwRF8vO9BA6elQPKCtd/RrOwd2QRR9ZW47C1OxGJ9Nmt+WYccT2QtNbhPRUhPVpatXpyX/8NASSDL5UsH9QAX5Z3KD0jm7TKORG7pvXp53mrFBQ8kEDisN2u+vLOazNlEYlUO1nWbWX3Jrs39SDr/MRuqTtvJSNqyQpKlHCnp9/SeQ5Z78/2WOrjfImXZOdcuWu3iWatdPm/1xTkPdoZtE9BR9EmpPwwPWjzPEhTxhWwdDyDITvIAgt4nTYsZIHIu4DcGxFrZHouxXFV0bcueai3LPpIzz3HB0G0tfznD8aEhP7qZ9e8N5V1fXZINpnfrFfERDjgBfLUNNmVvr8qV/ab3cKJbqmBkV0HOvMonED04bC3Zaq3FBavMiT9idYsI9/iufmvKTCnPX5PjJFpXqhYrVuUwZ3XlLJEb8KBhOhbsmcIG7m2CmLIZqStLCvEPWmq/huxzcOB4R04laojX0cFVyb1mTnlNT1l06rovO8AHInhQEx05Xr7GAAAiMJ8QnRqmHNQWZX9G4ICexWyhlqcVHWkPXcxQZMYR9g6bBDfAS/TyUWS/5IzTFqRx3yrwWeBXcF0Dzy7QjW1ksZ75iQ6UqUtNYumc+C/N3haB/GTZQZ32X1nyoIkPECod7/tz5cc9cAvB7ekODpsB+2UncN4A70hDMqtoybj6S3vZOKoesdkNlFNVW5aWSzYgfzgvR5Y63Ax8c1O9iH56/cBg6DoCFIME5sJWYtYSQRb3/ZAnPHPZwrPwUrGSDx5ublUs0dmYmvshhPX/Kweh7n0OvQEe+mBWNGXRVleuXLFHH33Ujhw5bHfe+SbLsvzUcY7Y9GzTvv80y8TN3ntPww7v5fSZ7fXrzUF+u3QJGzFem160P/jD/2yxf/LPf/1fbHaefLd0MbpvdNhFlG7GChh6/a8jYTxwwFoqN/42AWk4P7hca1kuw1o5pVPZqeQWlSL/riu4tf59HdafvR5wXLtgrdHp0OrkrGPDoAk6YsRWWzUrtVI2nDhmQ6k9ErZpV1xrMwj0FkepxKQsYpz/6tNd1cAwWOcKmFFM4J+de50yyIepcGyKiLHQ/W4QZAh+B1fQHMEVRJ9SEsAoNISl34P2+vR3qIFw8x1b+dSNfgnzURlvRw8etHfK4HzvAw/Y8OCgC60gUVjW+sUGisNSGEMDA3bb8RP2gXe/x+5/y5utRwbfTkBU7NrkpJ29cMGZfY+M1Qdl/L7jnns8wLItqMyyhC0bMTLyMC5D8wPvfre95fbbfHQaY5Ud2U1KAUOgKAGUySREe+hFR6PmGDviNSnQ6ZIEZ7PXhpMHbb6idrakH/kzU5nTOw1LMfLYSbMVSAR2vgWdNxvLiZ4c7xa1hPL6gRz/f/1v/609/sQTdkQG9YH9+ztvB+A5w59qSw8aIAz0OTE9bf/qf/1f7atf/7pxzNWBA/t9Nke+p+D7XTgoHefnN8qLFmXdaJZ9DTY6AjuBWtD/EpGE9SYGpdAiNl+bUj1kdMn44plvCKo+H65XDNOEqbcDlCBTHH0ESP1mJ6B/YsTQz2J5dudfd25D0m8uy0c+xLuclLD20hbgU5CVN9P7GeUJsN7+z09qEG8E68jDfLvf2FQWilb9y4+dpO22AU/HNMWZ645vanS3ZIe+qtkz6susG07G4ZmgvwabPm508qEp+x/EfRPGdTx22uOAfTKgJ2q12e6xfLTPGjNXLNm/y9fjhfBT7XEgOvn+BtmtAwf10pIVpy76poiySC0h/DjpA2N6cxmbAUOgsjStvlm3TN9YMNuFfsLFcxndrXKwZpo6s77Ol+mAI+/oXrMhuYcsZjaI+hdnfftGZrr4XZm9aKkhOQHscQCfVNnjYFBJA1nsZcioZekPZazRQTRqllednzi9BrqVrr5smdHDb2iPA8qAf3BGMOQas1dd3uR7BtyBTTA7Q45LFCtLBl5oXAbLJoJ2xgnKy3u6Zc9+u60TNLhv3177wNFD9sHjx+342K5gZoHoWVtiU8wey4j+LCdg2QEOG/so9ErH4PizH8LH33S7feToQSvk+9fkCU4OumJsYNiXUOA4CgnfrZ2Ax8nRUfvQyZP2N+++22czMCreYGQ20+ubzg3IED8/P2/XV1c9KNoNOMO3Kf1/8+Y3+yaOOMjo4oR4hmDuqbl5PzJyK8Dpf/t4vz24e8ByooMb2upLS+WWnZV1VGyuy+fNMKh6f6CQtxNsIqYyefOUjP+rojUbIe4Eu2Swvl067oBoyFRZ3j9brdsC7dR5ZzMUVN4D6MkeGe9YxWq7ivA7JzyvS1ZuB0dF7zdJNw+qKcCyHpWzona7WizbFaVlr4bNkBNd7ujvtX05NgQThmo7NoFH1ycjTXtNzv+ZeRnxut8NBDQGsll7m2wA2gWZxYwtTjIgcDCxMG8vyDBlBkQ3EOS9XTrqwMio6h9x5ynFxsMywlksgT3ypUcetTk5niG2OCmUd/u+PbZrSM6pZB41RFbAAVE2PtSdSTlw3332JXvm4qRdn1+w6YVFH5TZM77HsmLtiOjh9pL0TFIXZbGkg+P1Tp27YN/43vftuVde8X2RxnuzPhiSyvUZpxi5zOZSBfykBY6UFQ+ps/uS0kSCtmK4piP7xSe+d4HLI9FF/dxntKktwZk8PE/eI4DBu533fWNV3WtIhrOJMTJ3aWXGzs68pH5St+naOeGxbAwk5vJZlR3zHfYTIgIOp284UZVexWkQ3zHlPtY/4HvrsPdNfX5Ouq4ox35JfVV9THZD6DCADzLPdSB0Fs+3mS4jXYPejajPsBHzSpV+HrFcmrX6dQ84+75T6H6lU5XFEsivutLTTgLVlzLcphWPu/4WDZGd5nWVbsGx03PHw99VGr0H1dB3TdnS0ZTs3nza7S68Dh/lVxrfk4DBIfW5WF40LLNnQtnivUnJVGZCSveov0dKNYs3JG8zkmtsmif8HDfh5IjCs6oTm2nS18kf/oq5jcM+A4EHAH2bom+EwJpoytT8pvoTS4FYdoVrwiaL7JlQT7PXTFm2KPaLbAHqrXy5+B2pKV+l8wEUDxo01YyycwgWkK/qRyCB4w2FmRKJTEI2JvnK8og1X0D3YwQTkDdOv9BnUEHQEvlBPUVT7ClvD54J1nwj7qst4svCXX2AExNC4HkwABzIS/ChvZqyTboDCSF4H1GZ7PnmbdoFwWaO6hvC39taFwHSRLRhc7VFq7ailmvTZ8Un7HMgQF5MTV23yeuTdmAwZYVe6R7sE5YedcENmyOKZhH0a0vOPptTBjdFH8kPZjxtsccBtPMjRlkugS4V/ULLkPIi6NyVSZUjWd63z9O4z+X0ZrCW7wSOeRcbnKWwA86HIc35RA69EQiDRDcDbAcxt+wpBnXxBVWW5Ioq4jO2H3roIXvssR/bhz78i/bOd77LUuojITz0eN2+81TMxgbb9hs/H7XdI9Sh8/ANgvNMrWS10qLketG++Z3v2uc+/3mL/eN//qs3bI6IE4Ez4ScLiJBhRfkM/7phjRBCzr8zBQfBosYKwdPqEef+NiTMBgrBjr+1mhQLHZ9O0qlc+G6Qb6fE8J7/hbB+z3/5+ztDd+o1ULoIgougAca88EGGt+RkNdpsqjVgQ4ndvls5CiacXsn0RWrIxibt0oKYSkZ9nGnxEhIiBusiUZphAMCn2KvjhwzqkXB9ugDQp0eUlJ+PbopRSEdkInRWAhoFnXTtokN0DG7ObkcAxNlgRWl53zud7nGBTzKJMh6z22856UGAPvZjUNmbOcvz7nwStd8rg/Vtd7/ZHnjb/XbLsaMyfOU4097K09/nbfLoygdlNC4jd1DGKjMcfv6BBzwAsEv3PFDRgbV8dI/2Ia8BpTm0b5/donQ/d//99r53vtOGpVAw1tlhN9k/anE5AGkZrYXUgM01Zq3UXPQRngD3iAvvWfFirD1ih3N32lBmr42k9thI+qBKydq0FIG7/k5eCUL+uvAKIeQZngUBlobNlCblCJZlVPfYE089ad/+5l9asVS0twnXEydO+PtrtHB8UFb6KkexjQWmz2kZ2Z/49KftyrVrvq57/779dueb7rLR0bE1PHBA6sVFVxg4LD4difuuFuFR0QuUvITtwWcfSFjO15ZtoTYto1O8QMBEf62iHCRwlGOMExHkxf875+mRfSmDWFbO0s0EKMpYBilBxRhO8U3fVw3lKIpxhVfgLG/ZdwEpCD9dwPFA/e4MwVRM9U0PHEj23KSuGATu6L+OwEFjddlqC9Ny/Hst0T/sI2kJ4Z5Pxn3DNaLg5EAgAiP69QQOMMg8kIvMQUaF92U0+QgzRqL4Y1WG1GRlxfpiQ9aen7FU//jrChy4IaR+pZuBA94NkhuN4oLSFLYMHJQXZ604e816dx+2dL4gOypiVdEg3StjVwp7J/ARiMUp6ZuypQd2Bc5+B6ijHxGGY93Z4NHx1z2cdd1w3bS2OaIcV2jgpztkZGzrkkC1MoGDkX2+ARnlYQyGgQPywNlnlJCAHGWuBw5kdPlsAfEfI1ri858ucCA8MSLZBRnDceaKZI76YrLH27S1uui/o01xt/QuhrjPhKAfklZA+2M4FfJ97vjjwN86NGAHegvSo30uZx30Xn152ts8ni1YTgboscEBe/PIgC9deOv+A/YBOf6/escd9sDBAybzvdMHRAsBdSCPlHhgX3+/H++Is3/bcL8vTfjYnXfZL956qx0cZH8f0b68qm4qQ160YkYFM+4O6xmjsfCU/nccdkvH3L9/v/32m99sH5JszHaMTWZjsFv1QE/ep/NPEXDAERBQdxx99nh4x+5R+9CBEduTkyGqPAlCx2VD9LRjksFm1+UshEEAKMbFKPWw+OEX+nrtwZ6c9cdxxzHg1f/kVJ+Xsb9Ev/ZUG4H0WZX9tmzGHpBc7lU+BOfzcmpW1U5XZBtVMACD1x1Ik1P/vF3G+geGBn1DRvQ4QRumwDfFE1fLZfk+6yWSBn0yKgX0ruEhO9LTY+yYD6Y11U2M4OVyAsMCeyt01TElGp/o77W3j/Zbj/gce0WNJ6dH9ZM8yFnJ5mVgXlxVPZWeNICK840Y75A+v2M3JxAEmx1y5COnRaF9F9QOl6Sb5mQThbMdaI+xnozddWCfjfSp/ZUOOygdbVlSPM/a/pjo8+jLL9m8nJYwHbxwdO8++7m7b7fBrAz/aOCEUMfAzsEYjtiFyVn7ydmLNsdUdfEC6XsyWTsmPu1NSi6pTgQBCLxygkFCZaG3F1eL9tXv/8C+9cOH7dzly7ZUrtrBPeN2aDBrKaVnqq/vGi/5G03H9ZEUToGTj+PBSTyuwxjahjhcgD58gEjylv6AHqJPN5FJyGicG70TTg/mgkb0fd+wUTIWedmQfF4pXrMLq49Zb6IkvduytGwwdwRUd95Bprvsk3zi5IOmnDUccQ/kYbeBP7pZfd/Ul1rs7TErublStOZqyVol1UFdmLxcZjgekinKH7px4o4fy6h8G+pzq5J3SZXfL/qsVCRbVLeYmos2Rb9FU8pHtr87x5xCIDnWVH+h3shUDLaG+KUpXnU7X+Uhu6IsU+Ydp58TUB+E3JQP/IAOIxihO/TDtU34lAc0aKq+jcqS6qz7tE8hZ9EhybLRXquW9Ww22PsnUm1YSv0smlXdVBfohYPsU+MpE99Fl+/npN9+lKNw8JMJqAf46N2WnlVVT9+rYH5OTd72af6E2erq59iP1ZVFW5GMLqod+U0gzAMQetexVz05PQ0nuq5milQlw5VfQ6hQ5SR1VFlNXa5nKRtc1E85EaVB8AInVs9jesAgZIMgibAJfQY+3U+AfmojbEfaOZQHfIYOKXc4ESOuPtxgyYho6/f9Uvld8oc9FrC9m/RBT7kRCBwk4MXXGTgIbPqGLbZmRaeE9dTF05HgxIUrly5JNjF7OJhBPJzPiv8T6ptZZSbCdYHviyC90mQzRGXZQj/BV0JxLXCgYtEPEencGwIHSiOSOh+JcYUCgRh4kSwI0qAvlXbl+lrgAPzxQz2AqHeDvVQikhX8lu0qXyGWGxSq8JIQoQz68CbcbwabAwcElAK8gnsqNWgr8ZAHPyS/gs1vVQ6BAz0/d+6cfelLX7JB6fZf/9hv2J49ez2PgLvMPvvnDbs6F7X33tuyd7wpbpmfYolCgI94XPKisTJrq+pzf/n9H9pXvvIV+TcnLfZ//ucfWwschAyGgeZCS50ZjMiku7Ld3x066QCMrCZOuNK4QUX6rtfF/5I1ELxDJDUkzEtD6V+Qj+cHgVHOG8sKy1nDIXh9/fdN4Ib8aEiEnjpIRAYMgpO8yqr/VLlue9J32O7kSSl0KUc1ns80oEMrHZuZqoYudFulRTfYqur9ZyvnLR1L2YvlU9af6td3ZilI4bkzjyAIGM47G99VZhDh6ggK4eW00fNXqmet1C7bxdoVy0WzvjkgjB1engYFJMVNflUZ+W60KX92K5dOUOdQW+jzTPmcDJ6azTTn1RmbUshyBlT+OlByF32UXwgIBRQdxx+R5kr9mpz1eZttLCjPqhXi6zt/ejp/P+ZBg7fefbe99x3vsHve9CY/xQGcw3e4ZptzdrU+YfV2zeaai1aQM86RIiMyQm89ftxOHD7kxy/hSEaTWUv2jcgIkMEroQiPoYSulqatqrTZBO0T4h0ouP7kqI1nDlmCaYgSGkzlzkTzNpbeJwOsYOeWziuPomVcYAc80v0XzsgJ/tTWHi2XkxCry5BcsYXmgo0Mjdr9977d3vrWt9rgQHBOvEOnjuV2xZ4qvyAHstfONq8Izx7LJHNWIKiiOo6PjUjhtOyWW27xQA3g0xxLak99T+TkiGHcCCqtip2tXhDOTXu5+qocxT4/VuX1AKTJJKR441J2oKa/1sqyGwB+1J/+grshDXcADFIpzVg2cD6ClHCR+Nr/+NXhJ5yaualgPaYMZC98B2BWgK8RlNJy59rf7+LNblD7vLHAAQ6S+i3r8G+CB8LFHVYpRNYRdzvc3QC9qG9takKCdtGnmrLOH7nGenKUXAplxMtqN0YFMLZfT+DAAzRSttQvmLqm+17nwGBks1SUL/t+ZOMjlqumfHQq1TemMtad8e0CB36fyL0Mcq5ucHyQbdsEDkhbV31rxSWr6BO3h5kcGdYSE9DcAXCIGyvTjlOKwEGIK/XThSOLI8+pB/QnHHPwwal3EC08cCC8gsBBzBr1kvMxwQOMrMrMeUuO7Pc0PuOgtLQeOBAEgQM5sFsFDoQfxi1Tsin3DQcOdM/LAWeOPBLfeeBA+j2eyAVTa0Uz1u9GGRnU+2xU5s58R36giwiU0t7ePsLRDTTyFrXDNZAA79Wk5D1wIPzd8NGrveoSJ3ftlaO4244ND9uw+h+b4VFvaB7SgjrRT70clc/GiUflBN81PGh3791jB4dHLSfZFPJldfG6B3Uoz3WR7o/LWL17z247LqPm2ECv3XfwsAcrfks64EFf3qD0tCV1Fb4J8e5Qoc9OCq8ROemUz14yY/p+i8r+pRPH7WNHD9uRPhnY6oMEX+s4lpI7amXrl9xrQtdOwIEN+PrV7odkkL+30GMfkg4ZxfESbuEo5KjoQUhoRmmWlddmqULQ4C7JnV/K99hRnCj6lvpuSvw2igMrHIrSsSXJkPDEh92q1716/wPDQ3YIeag/+JtmxOjrk3xlhgCbmNWVDkeK8/f36t33y8m9T/TK4RCrXZiCz37x6NuhFBv0pjygUic/0blXeR0bGLD3qk2O9InvdY9pz8h2mgbjOh9TnxKuq5aykuhDHXHiB7IZOzE2bg8cPW59ep6gPdBv6kcEDthjx/WnMlqUTGVjV9INqV3vP3LA7j20X/opI/wj68ct6jdyjAAWjvzM0pIVK8EMyN2ix4Nq+8Pj42ob2VYExYQvo2cEK6S9JbvitlQs2ekr12x+ZTXAVbQ5sGvMUmNNG8ukLJPu9eMc07IDnL+lq1mmUFxdsCdfPmNnL1/2vsKMyvvuud9uF66x1Uk5GFk7G5mylUTVZiMLqit7FamPwq+ypQhuNstL6pPiLaUPRn+xRdV3sElVd4IM9LNEtmDnKxdtqnjNpkoTNl+esT7LyEGV86K2Wpepan2lhyb05ViOkyDYP4A9ClRfZhTgUCp/7DRozeVHJ6p92hnJWTlY7BXDzEpkCVOFW3rfxEPRXtmiI6Oie9Yak9PWWJ5xOdLmtADaUrzv+ToqQRkenMhx6Gfb0o26JZGl+kyLb9rYpfrD5sJZwcpB9nmQXOmwoYI9DdBD0hXQCoOyk787szjAKof1/j7Szmg6LSn61XFQ9ao7sfrdKpVUJxxs0aBTd2R5RH0eeVWfn7UK+zmJDA3VuV1tWb0s/izL/mP6yWivZbKckkHdksqrZDXJTeRKW3UgiIA9zxGI9HcCBEGgQHnJ1vegjMrxoxipq8plf44Ye0PofY5JxKGDH1gG05Y/Q9+jErrlDjVBL5YF4Lu4A63nVRxV0YfAJicfIKviooco6fWgjnECgOAh+qWUuCH54m0EPyofUUj1Do7VhA8D0hBE1nPoSl2glR5wuX4AqS6g7jHZBgQOWmpbnNVgpsGm90QfryfttwVQz9hOgQPyVZt2P0NvFMSXsYZs8muTPgOqLbvk4msXLSd5vH/fgeCkMPYIEzrbBQ6mq9fsYnvOyq2yzTcXTV6U86gHDkRXRl/Uuywmeqtzile7bBM9x6n3AVzpmTkr2tnaJd2O2muVSzaUHFT/Fg27AgfIGx/I1X18sZC+MfU33zBZup79SopWsnO1C5LPNbtQv2y7U+OdQl8fdAcOGuKXn5SeUa2idrU2YVn5dyyVQs9hjzHbgI3cE77MgEqxLKtpf/md79hTP3nSfumXftkeeOCd6npJq8oHO1c9J2mfsq//RDRbittbb4nYiYMxyeWNbXczUKvaVZuwYnPVLq6cEZ3j9uTjL9mnP/t5923+u3/6368HDgIG7FRKhk6rJkUMU9AZvdsH73S+dD70Gd4LASYSI/gZoWJ8lEL4Bvlwiz5EOgQze6mkJC24F+YX4MLbwaen7dwjF33xew787Hx9vQADhn+yPCWQSrIWZIZ0HEcasiGpVar3S3EfsJ5YXsozYCwUiTOUPuN0Zr1PJ28xlVwKrSKGviSm70/02ZnKBdub2W09cRlWqngws0JplM4/dWGQuPOvPMjX6cfl9W8pj4v+7qyc9JHEkOVi64ZiNzhORP1RhBUpGQk8Thqgjj4NVgx7Xp0G425FnRbnuT+OsUxqGT8U6bXZBDzwi3qDJ/faNlGftEq76kED7g/FB4L3fwqYl+M915wXDyQ8SDIUGxQmKkg08Ohtmc2byu68+JmmUrCurLhEU4yQvniv+CgqIV0UPvAZPBW1lDpiSUZ5tcU7/XrmFfZPgjdNaZBpGQ7paE7UrlhFBhSmYFGKlRkFREwXamU33Ag8lHQfyMiYSMbaVhbeyb6m3XffnXbw1kNW6Bu0fEJOnxNqHartmr1UeU1G0C671pyywdSwDciBufXWW+3Nb36zBw8OHTpofX2BA0P7sUZSX1xgdTuA5HW5fs3rdkECcW9it58XuxnCPhTWmYjvtdIZW2ye9xFw+BwDhc1/fLo7Ckt/3i9eD0jZMhqPgxztGrnfKj1GQm1+ymLs3cCJATcBggYoeUbuN9NyA1BH5Y2jHOfYRvHDRgAXMArqxR+GGP0hliaivXNdMf4ZWcXBon9t936Yd3XysrHmMXvgmPAWb+p9d/b0LCk+TaOUZLhwZjNHLnYHOsIgJgo5inPfKYtZBTih8TzHnwb3kNUsz2B9J6NVNRl3i7W65aN7LL644rIsWRje4OxvFzhwZ1n1xPnuvu91lwEHjel7WwVl/Jx3HJvFWQ8ewAu5oXFL4Zzv1G6A8m8sT7nD7YEDnOAu+uLIsiFoTI46eQWj+DJMOZ6I93SP6a8+44BgguSBL1VgtM9nHMSsPC1lOiwnQvcweN9I4ECFqUxmAIiGapM3FjgIllV4bdSXCRwwy6Q+N2GxtnQHm0d54GBBDpT4g8AB/Um44LiH+NEGnq9ozBTokCeCNctBMCG4IYNT7+EE+QwAgkmUjmGo+55npz1cLkjHe/pOwNnvdwUOdNPzdCdBF1OxN7d/fXFKsql/HYcOZKTr9uez9pY9++xth4/40gqCFR7w0OV8JdnqAR/xLnqxTw70HSMjdlIO8S19vfY2OZq/eOK4feTESRuUXGqIltVmyacR+/ph4d9uyn5oJ22X2mm3qnao0Ge35eTAq6x39vbZ23oyVhDeMekDdwh04SSzn8qo+kdBfRENyXpcbIi0aL5LPPRWOW8fyeftTs6kF804KcCNSX3PKr+j2ZTtEk4j4rvjmbidVHkPyGF9j5z4A3JCkjiAeh9qo99bko0J5bFHBt5+pR2V/Duoz9vyPXb/4LA90J+0Xhw08Qh7FSHz65jFwoX9X4bFy7vTMRsXG+7L99mbhgbtLXL+j4pOWGcBXyiZDOmEdCDT+vOJhuVVj3ymz4ZV3q6etB0bHbF79u2xtx85YgdYXy6a+hR14cqGiuhNTkBg2cuw6j+Wz9l4b8GO791nbz123N524oTtK6TcYQ+OThQ9hSuyqCp7Eb3JrJMhpdkz2G/HlO4dt99u95484UcIIt9iOFcMaIiWKdkPHLHIyGJS6ZqlBaurD2Rzedsn5+Le226VUV+1/ZIp6ZR0oByEuJwK7CyWKzB7MhUVztIVC6WKDYt37nnTHfbedz5gu/bsF27qO6U56UjZUOKvUqwp+ZuxAdk9DiKaH9UoeYIM8NFw+qycdWZPEDDE+Q+DAlxXmtPWUjvWUwnxYt2GraB6N9zxJODLhoHeV5ABokulUbIZ2YOL9QlLF2QH0ocq6E36usrCzoZy6C0aUTSkfzYZjcI4VlvgjLsM4ZmcR+w5NgJu59IWHZOMFx8wM6C5OCd5umjNhUWLyGOLiD7Ixm5gYM8HCFQea/6j0ZaPfLNUgkkuvjO/6NaQHUS/J9hKXXy2HX1BtG4ie8CJ/EK86dfCyWcp8132EjMBlJE74EHdSKBnSsOAg+s5HFDkDPkA4gNmSDRUn/rqovpD2uJVtUVVMmilxjRWqyfEA/DgxJzZsuwP9b16fTVYdqD8oSibIyLLCBIg53w5hPp9VZ+0le8VIHrS83HmGuKnZkV1Wljx+zj6tJ/PMBCu1Nf32FKeLBFhD4ka7+i32x/iHwZ+CODVlY4ZB3poyXLT6hIEdb2r7iWHWe8QyBQeHPPntNBzHzykHcA9GQR+Ar8gkDvI6GBpAcG3gFbcC2X3GiiPWEk6cHXV6urD1Bv+2gzUjaUP9Fl3/reAHQMHtJ3K8qBD1zOfVaG8640VO3XmNdnTSRsf22/7xg9af3+4ea5s77ZsMOmAluyqts8AWAcCB7O16zYVkX4Vjcqtio1GkXXwmHChSNGT/eCYcbAhcCBUIkSfvNrSZXLAFyIlu1afsXw8Lwd9yg6kZCNF1Ke7AgdrtO7Ieg8eKhP32dRwHC+ZUL8pykdgkJP0041ZO5o5FJT7OqE7cCCusedLL1tvrGALzUX5moOWi8uWZmBSciSJv6O28cGiDj9cunjZvvrVr1ihULDf+I2P27j0JDxQa9ftcu2K9coP+tGpmk1Mpmys3+zWw9Ih6U08chPAZ5hoXffZmbPCa2m6bn/yH//Ueftv/a3/xv0VDxy4IdG5OildUMGEHjxQuf6s+50dwA0UOhmCQwrWe4bDxrQ35NXJn9v6nxvBfcH6qG+YjpeC5+tv3RzCzuYX6ZmCDJ/hROhLSQJ9WkIiF9tvR9J3yukvGKPUBA2cuZTOnVI1phsHUgQ4B43inEfC06mClPy4BwsOZvZbTyznxkfgdMP6Sk8+fFd5HkRYo08XCDfuj6fHbCQ1avsze5XXujOxHTg+HQMcYcZaO4Q9kfZR5TOYGLDR5Ij1i1mDnIjJrpHS25q0fm0AaMZIQYDzQHzAAxnkNRjr83tbpgvv3ZDfOvREe2wsMWIDsX4PGtApadVmTYaiDH0EMKOOPrJFR6YjwZcILX6rUxF0WJTRf2H1NcvIePLouf6o3UxVCrUVtdG0BEQXrXlOWSOZMetNjNuC0ldaMRmHI1L4ckJaaSvEd1upJuOi3SsjbtCuF5dFS0YZIjYvpyatduxl5DhasenqsgyZAd+gztupq84Eag5mDlgh2Wu7M3uUF8GkqC0tLdmTTz7pr+7evUfVwvmRg7E67/VmlIN6b8hLOI/Fh60v1muHUvstF2HEP3hO3yBAoKrZcm3RZitTokdOfF2yZQm6ts2JbCUZUBJI+mNPEiHvzrwbRy5xbw7QDsMHpYkDviUPdwFGSEOGDWs1Y+xZcBMIDDlmM+w8O4H6+jpLffr6f9UlANIE6cB1A2BMSAh6n98hbweMKBkxUdq4E1jcDiIyJupz0/rWssz4vg15g4PjoX7G7tXkhdPUTTfoyeZOsZz6png7bFPfkyGkRQiqL4aqG7bCjdEOjmzLRIYsMn3d0v27fDSYNg1eF52kjHBKAud2vdxWmePJ2j69HUzXQG0bLFPIq4x1HusG8qH9M/mCpeXUFPadtFQP+3AE5e4Iom2dwIH4PSV8fcZBWIY+nR7qYzj14MWSAgKJOMYOKsP3OJAsYI8CWfoyCoOlCuxpIGFl5emzvscBfQhn840EDmgvgpbIVOB1Bw6UN7i6Y4BcxeiXU8iU4rlrl+3cxJSdvTZlV69PWEWGfl7tJxPf37shcIAzo3tVOYcvXJ+07509a9/X9cLENV+rnFe/Zeq53vR2hJYEGtdmb0hvbg4cYFDBC8EMmnU+uyFwIGgxEi3e8NlrHV4Kob4y6zyzeSaK46y6MBOGMtf4JsxTbeZ5wv/QTvdqjMzJQB+U4z0ih/fA4IDt6Vc76ZlvjEvgoE3gQLKNBEqP3pU0JLH1yZg+0tNrt8qRPyyHf1g0xX5kTxexgZx/GdxKF5NR1lads8J5nxzAA+mUHUlE7ZZMyu4WLd+Zy+rK2bFk3AMM7uipDiwZEBE8v6zuj4rmJ8T3b80l7M7efunnrPWxxw4Gqd6jv1FvcbFEjfhKnzjJg3J89qsf35LP2hGVNSJ5OBiXEyOcKm2Vxcwf5S/qKR11lIGu/PrlSB5KR21P74AdlGPeC49j0CpPTFxIAa05VYF+kNRv2dZKm7BBlXd8sGAnd++1wyOj1q+60rdryFglpK+ST5T2x+kVrtB2XI7uybEhO7bvoO0bHLS+nh5LSMfJ5bRYPnAC2GAxIueYzYkrNfGO+O3I+KjduXfUbj9y3A7v3Wc50diln9ouHhFvJAg0QytwFz/Egk2ldyfKdnCk344eOmF3H95rR/fttwP9hywbYR04AQ7JTFWK4AjLAQimZVW3XarbwT177L677rZ33HOv79+UlC6Qp+5OxlAjaiP1hO1OjdlAdpfyoL+sg7cT/MKABPyl1mo25YhX5AxiB9P+nTTDSdk8qRHbJRtvV26PjPte3zMhCGQxk0AyRn0LnUEQgfHmxfqszRXPW4H+AK3liOHUu43M5XJOaeQwMUrtxxGqjzqAm3jN04gfeJ9PdIIvuSPgz3PxYGRwSLjq/eWiOo3KX5ix5qJkgnBvUTXVzS/lzcg1TjqzGFgiAA6+ARr2IowDQ20C78uspVbbERgAl2iNmYvKi04WAnUMZRI44nijD8I89cloPXQlgGDYO+jjjhOKTmvLkQfXyNKKRasqB0NOz+u9qktMtJlSHZmFQDnqt9W05BxlEdBQvk3hU9cn7cFsPd/DQPjQL9Udg2n/tJVwly+vfq0LGSc+ji2tWjWbdMfON40HD7VPRVVUKe4cB8HPhr+Db0IgAVnbpI48VzsAqaLeEy4NyQbKTqieOP7MfqJfx5UPdXC7nedKQ+AAmiIH3E+AvsrX92kQHX2mg94F1mQ3cp5y4Y+V5QC3fD6g8xYQBA4kh5X3Tx040LU5cHDt/IJdPy+7WLK1Lxm1Qj5tS9EVsSkzbGVDQHxAaa2+YE35Kuw51g0EDnotbWO5IzYUH5KfMWwJtRXQVj+VABK7EWgRrzO4FwYOyFoXQQX/3gkcFGSP75MvNiB/Zb/vU0fQU3+dwIH17xdZA8c8oHugs2RVBLJReRFgE4NZNtVnu5O7bEh5Hc4d6PgqbwzCtmNg80Bqn/IatL3p3ZZPBLPaXY5IRybF15wGE+po0j300Pftsccetfe97xfswQcf9NkGAHiMJkZ9VvrybMxOnU/Y9CJLHMwO70FmiiSb2nA7QNX1lCOWq8YtU87b5/74C3ZONsdHP/pRe/e732M90gOdwIEYrlMZBzqcBIlHX8U0/kTPN7yzA6hvKA8MPzE6lwcPgmeexxZ5df8GH/3fuRfc3/D+5rSdzzcEyiNK0AD8pIRDwVZtMNqctf74ITHtqBqyc3ICzKRkfLrzzG/v/AGjtWW0sSkVo5JEEmEAnEVXkLzjDChm5TsNqCt41hGoXN3QuYeSc6GivEJjckdQGvBCsSKAEY6sYWcWAmt+mPYkrPUa5oH+ILVgE0kDWMMJXEgDawT3AsUvWnQ+198V8D28umHz7w54IEY0C/NEMHNqAns2sGeEO88JnKwgTw8cILC4Ou1GXaoyfCqtomWTzGYJaAW6TDFNq0O12whkNnBZF5SUF4+wO3RSNkaPHPtR65VgyMdHJPh2WW983HoJaug7gYOo5a0/sVsUyVm5rl9y4ItSflOleb2/x3ZlZejEOk5W10XbxTF+1CbwVGjEc/zV9PS0RxAHZZwRzWYzOoReIsc0YIJAG9tduTm9ALW0TyWcq8+Jbg2r1lfsqflHLJOo2ULjsl0vXWBTYJupXbGJ8lkJ0ZboE/egAaPerdVgc71oRvTlnv5uBv6O5EOTHbZlSPh6Ueq5A9QXZp3JGDWnvJuBBw5E1w3O8lYgRcmuzjHwV98L8ADD9b/NgMEFj72ewIEbhFKe9Guf6bIDsESBzauoY3Kgs7llB7pxaa7KGFLZPoOhC5C50DSBEdiF186BA/GSK4+Y9Ygv87Ehq159zbLjh4NAW5iPeIPRaF/vh8PYxVPsI0B+PsreDTJqGoz4yxmmjbcDHNuW+iqj3O5Id3j7pqD8a0tTvg441b9b9MgIDdVLbeq7xWPQ1oruqIOvO+M4pOBJvVSOBw7ETwQOMA7LRdVRBkocWqnfl6fOdAIH6v+i4RsKHCj/RnHRZRDPXlfgAJpL/rY6s0SgPmtOZcHZq6+css98/S/s899/2L791DP2oxdfsp+cOyenuGW7e/KWUXnhkpE1/ESjhZUl++pr5+0PHn/cvvTCC/atV1+1xy9fsRenZ/xIvhEpcpxBX9Yk+vksAPEqGxS+NjNj33vtNfvGa2ft0YuX7OL8vDtDBYkP3x095A9BGDjAEJtcWbGHz5+3b5w6Zd89d8FeUj4VGcc9onUGY0bptgocoEZwRBg5bkrO+f7Hwon3g7IkqeUouI7qBIpo7xq6OBGTA9HyjXGRedAAyV7RsxqOCmtNW1Wfrul0lYHYakc9DrgqR2m1WJIhzig6QQ6Vp3ZRL5few8BXTsqPFcxMkEcnp+MRG1Zdbk9H7KT45RbJkEOSjQXpAmZ3gi6j+Hyio0iPbRPv7NbNEqSsDErW2CZUJjMofT2uLmZGYMe4s6eyg3RMf+d5zNijIOm6K2bZdtmqrYjVZKoyZZ4N/6ggO7WLI8SMcqSUXzYimsqJZso/+DtuwoNv4Z5IKk41lF4U7dMR8aPkQ1uOeU6OSybX4/sDEDxBMbLkA1wZucfhV2dXWUlvLy4CJ2x41lJ+DbUnZWaFJfo3pv5C/Urswq8+WldDV3Wl5fBlZTOyhIH6cQQiNk6pVLSFhfmgfGSQ2sZtH9XA6St+zcebvrHhrrG9NlLI+hnvvnmi9HNSdPbZVUrPTAWfAaa6sQdBvtBne0cH7AAzW4aGLaXyGeihbtGegiXRoxAKp7g472Uz28X7mO7zLBwMSii/YHYfjrvwkx4mGNlgN33JCXdYRNvA9hH9RRN4Oa40cfZUQIbRh7wh1JaSA8ZSCGZUpilThfGPNlRZbhvrBmlcppSLQUAA3ER/J054IevFr75mn7bDCXXdIAep8yyqNo4NDPhshQZyeblkjblZay5Oi5Nk5+s9n1WgtnM7W/kSpG6rvRxvnEHyxBFWOUGfpXw+Ajx432co6juBA2wBNl30Z6KHvwdd9J56bYCfZBGOqAcsOvnwDhd9o6G6t5GT+o1v6SEl8U4zgt6SnCXgV0hbM6e2LUkXLqxaOx2zWkH9XzZNTf2eFkM/sL8BRxt6ProISHJfxeheUC5BOY6OJ01T7UhwoM2eF2KGBHt06HtVbdREdoguwakI4K+2Unp3qlWvZmf0nxlj9PSafsYJhlAneqhkV1N9j40XVbLkk8rwemNtqZmabd8gkd+8gYXhgQPK0B98FsrOWEXtQlt17JCgn/q3IGjAD2ymBTnk8Ij0gtvHmyB4VzKD4Iny/2kDByzRYE8IcK1V65L5dVtdlm0lH6p/KGsjvTHLFSK2aAs+oJGK5FXnoF60sNWEp5zlrQIHMdE8ktT7ws8vAthKxkaNzChQz/fAgZSeaNIVOPBuH+Dqs5ukT2MJOeCSIwR1vc/6i3pemhY20nn9+0VWaCB6qy7BEhHRG1zFR8Gl55UlFSVfRP4DA5NJynyDQP6At5UAX9HzUvnhs+B46JbYX33Z6xXIpouXLtpXv/Ily+Xy9vGPf9z27Nmz1izUyeumG7mMbJVK2167HLEXzkW8b44NRnzmQaeI7UF41UvLxgzelVLVvvpn37RvfP0b9qEPfch+8Rd/0ZeZOG3+8f/4Kz7jIITwu0c0Jfh8nwNB9zvbQQtBptf8XQQftWIZgHhELUdfcsS2BN0nnacP3gzy6cDa9657wMZfrx+YqsQRLcYoYirlAm5egiEbGbex2FEbirNxEOtLggaF3qz1IxKPoqGzoPiY0uYKWwoiXOsHVt6g/h6NBbMGTBMKgYBBN7UiicIr/E3Hl7DQy8G91wtehhSaGI8pRQhODHHWS3sUXc+ddmEEcDsQMwY4CRU+/HvX1Q3b3e+GnZ4JT0YUcXBYt4ZRzqip0zRMp8+tAgf8ZRJZy8iIW6hP6V5N+AZCCkOr2qzYVHlKr8YtFwv2Y0AgAd4e+p6VgMnFe2TUpSwj55+LIAN7VKQkeJKRlPUnB6yQ6JOT1md9yRErxMeFNsZRj+3OHLK+BCdUBO3cyXz9og3D74KaBDczDvbt22djrPsSF3JmPkI90TPgUzJDB2IrYI+D+fqcrTZm7GrpVSnBBXW1OZusnbZCCsW/KqEkQzrOrtysP18VfRhJk+GvxmeNvCuHbE48HAhO/nYCKApGTRlSLRli8YKcFNF3K+BN78tq18rVC3q3zy9X3gH3bQuMgMCzbIbUDTfgh1KXjMFpDfrezevwRgIH7J1AxDcYHd25D9Ymr1pzZdEye3HaOyO+HQiwCsriJASCBptnMHgfVf9kH4huuFnggNGMK+VlOZ7j1hcdsOr1V93B7V7eghPL6Lkfq0hbd9W7VQn2pNkqcIAjzVrarfY3CIHRa5ZzJPtGlW8X798MlH9tZc7qKp+lCuC7vLxsD//oR368aUV57h7ut3gPSxWYWit5LRr57ALKUH9ijwOMWO5xtOmff+ubNjG7YMPjuywnw6k8+ZofrfbTBA4A3g8DY5sDB6xBZsp2TQZvMEOmZhzJRjv7UgXd4zsG6qIM+E995Sv2H7/4ZXtKTvyFyUk7PzVlL09M2oW5ObtleNh2cRSZDNjuwMFqpWKPnD9j/+oHP7LHLl3yDe+qMg5XJDsuLy7ZaTn0WfHAMY5Jq664U4TsYCf9Ry5csD966in75HPP29deedUe1u/nJiY8eMBSpUOj4yIhPVqtr/fbTJ/W7wuLy/YZ0fI/PfaY/dmpV+x7587bk1eu2LnZWTe4x/J5yb+4y2lOVAj6HSzZtgXJhacuX7Jvnzlj31Q9f6J0BCFwIjnekTP/cU6iBOJ0T0msKp5fluN/Vnh98/SrSveaPXLxkr06O+NGO0c8gmND7VdrMTKrPq/vjMpW21GbLzbs9MKSnVI5M3pWVb5sKJUiUIuTKOOfgASBJUbLW8gryVgfZRQCUeVZbCf9NxLLgxod4zFMQ+CfJQeYMq1Iy8uV2U3HkvEcOMIeUJCsIMCAfcDyLPoVo4voUR8tdyOUIANdRc67nO1US86d9FJDvMTeEw15O+AsBLzeMjIct0yUoAdhAhnOSsv71CPaBhO9wHd9cydSfaknUpSjLq2S6NX7mGBeqPCSnNGbjofakT0Y3B7B0GYJjb4zLZXNBxOxlnESVr3OXh/MxuOEELV3ij1AZGTKsfAZJKofszrYn4dNCRnwSAhfAv7wxcrKqs3Pz1m+h6Uc0Ac6YZrrHWZOMAU5kpCjsuz9LZiVQLayX4SPKOB8hhzyjalV37gcLMrhM4HtJfxxVVPsu+BroVWO6scpL8n+3fouZ5cp+MU5yWD1az33gRTqDq1VoA/wUJ4cBF/yo7zdwXbbliBCRb5IZ2QeeqseTnvq4O1OMCOrtNLdwnW1OmdXlk6JV5YtpfTtssqXg8XMArcLHUfRU3Qjfw/ekaP6OCcW0f68oxKcH50nSIOzyaW8kKOBvpS9Tl60c1b06B/wfbuQ/cw6bS0tWnte9IWZRCPyCq8wT88Xu9/7hfLlKETw6XrXgTTwGQEH+pL6sG9+qHwonzYnIOj7GJC3cPPgAXmBXyePoI3UrqIdRxeyjMAdW+SfnreFT1NVatUkawlOszfMlQWL5LPWyMfFm0tKV/SRfk5QoL+iR6ELI/3sN+C4Cg8CuH6Kg6qvGrrMY3kDNopqAGbCVVekaamZaSvKSRX28sXVx/VuXPVrUV/QFj/QKiyJoN3jCAZ9sgkq9VRJumRbSZ7DVz7yLzwSwoeNEqGR7po0izWYfaK07iXAZwSYnDz4CMId/HmutgiCPHp/DeBLuCMAZj1GF+a9/dvYTrRHBwgW+dIK4UUa9qKg3J0CB+yXsFXgwEsUn+Bb1ITzpbOzNj2xbAePDtvoXvagkE6W3kPQcXQ8gc1ZtZWQt1REsl90ser2gQOu8FQFwAMHqgozUaCHerjK1oPNgQNnmwBXTlXwvYAkg5gxF7ywDvHKjMvOVn63yxGnsXjGdaJeRcp40AAaSlZZfVl2ZiGQ9d7uG/N7vRC0p1qfNhAfcIV5odfq0qtJ+T4sx0JHIifgwe/85bftiSefsA984IP2nve8R74psudGKPREba9MMSaWnbkSsUefF71ELO4RVID9bgDhQvCMoAEzvVdrLXvoR4/ZJz7xCbv77rvtd37nb3ugAtoAHjjwbwIqwp//88CBmFDIr7PlOvi7vLfh6noTQlAGSMpBEbUDgdYhWDeEv9fzWO8MwYdjFUDnPrD+7Q1AJ/+ocGIjlbacBxqH6P50vW0DsQM2HN8ro4Pp5xIIMIhSeERavxEW3Bc7uZKhUTln1NfiwqBEsvkTE3rHVzpnCl3OkKTlk/uO0A6g9/yCbnz+NEDnl1DzKL9wDaZYSRhI8THC6ZH3bfMGbz3r1IG63ABb3esGnodXCFumkRCuSSkzaqbO40sTGPXbnA7aQQ8EMVeHpwL8orZYXbJrpcsyehp+fjlU5hnrEFtWlpHUspnKoowzdSLfJGkrXLYG3g0vpgaFAYVCss9GUnJU4nm9xL/gnTUIv2/6nJubte9+9zs2MDCgzp6xlowZ2idRGHZH52a4EWV/fvkZK9Uvqb4yzhNyOhM1G830ebAkKf7OSqhCF74XkjndD2hCP2BTRJ8BIQXj/Mr9HYCncD7GgM9gEe0dzxv4h5w6+amcZqVs9cV5S/QOmB+tKOjq0VsCjhiG0ObAAbABT/E30zzdsVddblYHX4OHkUM/xrm/CY0bMrZ86rucnptkbdWpa26gZQ4cc3p2A3iFuAVHKKpd/ooCBy0pkJVG3Hpio75spTJ5xtIjh3xULgTyxvDy5Qvihe56/8yBA5xvKZtEDw75TYjUDTJkWJLD7KIgcJC1q1ev2n/4/d+3L8vJRk695x33uaMOj7kzTuAg3ONA/NdqslSBwEHe/ssnP2n/4Y8+YRNT03b3m99su3aN/7UGDpZmp+yRJ5+xr33zWy67hnrzlskzii9cxQfMHmBqJu139tI1++RXv2rPv/qqG8bdsFQq2VE5/ieG2cNGfawrcHBlccE+8fTT9q0z57bsMSsy7CrqJ7ePjtoeWa/IeQItp6am7D/8+Mf2Zy+9ZNeWVyTv2HG/5YGH8/MLNlOq2Fv27fO9BQiGUx8CBwuNiH3u+Rfs/3jiCXtZeZA3wYKSjOFLCwt2bWnJZzgc6pNTpTQ+G4VAlIDjFL/60ov2B088aV9++RX77tmz9vilS/bC9ete7mg+b6NMW1fT+X4W3h/aHhx57MJF+89P/cQ+/9LL9sPLl+0nk5P2vMq/sLBoBRmufXIgmALOcgWfaSAngBHAy+W6/eXEgj28tGKnZDSf0b3ztYafYNKvNDnxhq8ZVTvg1CVwDMT/jLpOyxl+QXg9trpiT5Vqdlm0lDlrBaWB2wke+CwFoen8J5m2InyfV5rvLi3boysr9kyxZNNSJpyowBIGgg6cCuB6Sk1IWp+FoDLJgcqzLAHehw6MdqZaZQ9AEYAgNMFyCGYHopsDh5agReA8c19Ud11eRYnhCKhdm/KGcApwZJOMWKpNMm31a+XfTBRUvPqIUuKss88DMgDDlMBBaJOAqx4KL+whlSVDEie/ITqRLiEHJyvUMTwj0iWVKmvNhQtyQjgjI7JyWNhwkdMHwNcDaV4HZjbouaxZDo5l5pM76m2cSZUJD+lKF6+rfUSLdL+cLj2DBqqrsNA7SePEKA8YqE2TSQIEqpfkPoM8bJiIo8U+ESrOB4QiKb3D+yoPuRHPDzm9mMnUWp21JrNm1NfdbqPNaBRdvjTC8ZaTILnEKQnkE3ZCnrXaFRn5y1YvrqgZ4EtmIsim5E80KbXUN2NVKyam5C/V5STibAgxyq/qfYIIqj+WSQtHSbT3YACX2oj3GM1HJ3iAS7R2/Drg+KGXsIP0XI1m7bLkDm3HPZ4zu7C/LziRQRAtSSbJ9m1Mi844ztLH1Jt3HTyN6EgwkLrCU+rXfsoa/VU4rL0LkBbHX58+sg++pNM7/ps68D7poC/1IC9o0JUXtgT7NvCMvWCUKkgDEqKr71EgGWsrS+JT6ePeglXTTas1pfsZnBT4yQW8B4OGQQjw4x5I4fiLRg2VSbBDGLif47aGykLOcRFcSEtG1hLeY3w2BLMmfGYF7+ke+NNczIrIZQZtQDZgLtFnqWy/7xlRbpTVrnpPZafom+pnBF+YjUBAwx1CJU8InyYyUTzu+SnfKMtBBPC9+xy6yCdWVTsoXZs+26HbZiBAk5ydt7bau9Xl8ONPedBAnyHcLHDgQR/lRz8K8wmBurjcqdUlk1tWrbR81tXgSO+6zwS91RbMiGzGirbYXLBkq88yzDwQLm80cIDcb4ve2KCijPPSdoEDOIef8Lgequ/wfGMdYvIDaNdWfsxlCH0zWLIQvBecMiL8w3R1Zl+yf5lK13vbtcHNwPtt59qcD0G+ZnnBsr2DklmB7IOeV65esS988fOWkS3KbINdu3Z1UtwI6AyCB7uGgzZ86Bm23DR76+0RG+wNnm8E8TwBUdliDC5HUj32k+eet09+6tOWzxfs937v79vx48cdj/B9eNcBhlq79IcRjsPRrnhcfQ3ogBg+fG5Io6sb9JYwVPaM6sHABA8wppR2K1hPH3wGv8Pvnd+6NpfzhkHpI1L4DhnhJmFFlunIgB1I3G790RE5l4HSoFEBvkNsomvQRN3YO7Pf41LjIuRcEMIInY4edni/9J7+070gbfh77doMW937KQAB6RFzXTgqOOQ+ii+nAiFZX571UW4/amcDrOPFhzNbeG2Gre5v914IYZrOPRzRuhQ5PZ8Rs2Ct8PrzG2BT+hB6k/12MHeb5WNjzj2oByAj4TKoTheXgz1XfdkWq9fc8Waav7jK3/lpgSlCbJ7JZ8AdW+C8CV/4OCkj6MCBQ9YjY6vpp2E03PnqHineCSgrH83LmGv7sWU5jCPh4Hg4n4JL0MWDXx3cVDbONgKQUffQSbkZhPXCeUPh+lp88fI68Mb6H0A9K5OXLN7X79MoXxeglCVfMGA3A221VXt1l7kTOO7qCz6y0sU7YfrNf1Ep9oD3Oy9uAz7VUX9+nCvy4L8SUGbUMuL5EzaUGvV23xGoR1e9twV4REoH/vF++NcEKH8cFDcCBMjcbC7noxR8ipguU9cuyWsf6epcbjR3rozez0jXZJTWR0Vv1mg/I8zNz9mnPvMZ+//8u39nf/bnf2ZLcvLhXedfZG7ne0sO7eLiol9b6S/k8MzqqpzzjboWmCtX7OnrU51fW8Pp6Wm7yChTF/zg/Hn78cWLtiSnfDMQBHjy2oR945VXrKLvgBvS4vUzc/P27dOn7Ypw3QwEHl6bnbVvKd304lzHuQr4jQDDE5cu2f/+6I/tofMXbEI6tib+IZhAEOPTzz5rn37mad1fdqM5BI4PPL+4ZJ95+WX7+unX7MrysqdjpHBOTtCPrl61T7zwnD05ecGWWzxj9E+4iievytn/iyuz9s3pOXtFRvV1pbksJ/e5Ytn+YmHJvqG6TOMYSI74KLpwZbYBRymeVt5fnJ+3P5GR/cn5kn1xYdE+ozT/eXbBvqa6z+sdHAgfLSWtcJ1SHb8ih+I/T83a5+fm7Kv6/sX5Zfvk1LT98cSEPbO0bCUcA+GP8wZlEqorM984BaIovF9ZXrUfTs/YQ9Oz9vzCsi3J8HYj3NOoN9Pv6BOUqH9upEqHwcnki8Htm5LJlmKE1jdBxqHRJ44HGyMGgQQ5VW256KJHpFH1TQ9b+g4/sjSG2WJK7I6Jj+DrYpOyNqPpyhdNUdPrlWrLN69OylmBCiynqFbkaPl7NZeNubwcJmaTiIeYrlwVz4Ev+ytEOOVEjlKcOqrsYAZ8XK5CUzpTGikmo194EwhIYLyrvjyTvx/YSqq72/HSryzjY3aCLxfFSa/LaVQdvL/plTjBg3SvRdjbQIawyamPtdHJ6/xGW6YG91p2/Lgle8eVKGHFyy/YyvmnrbJwPZB5W+gdAH5n2UO6MGTp3iFLZoJNi11fK011ac6KM5etNHPVSiuz9sLUD+xa8QXLqzK9BNik/6IFOU35niCQKVlWqxStNjtlrcX5YN19B5jpG2WqOaOOwhGHs7206MeGs8SwGzxgQUD9JOMAAP/0SURBVPAfeYncUx2a4uGW3g0BfRfbtdtixw6Z7R41w7GUzKg//4w1zpz2kwO6wfsLDqPybGXSPsqNE9leVP8tbpJTaluWNEfzqpvwZZZxe3nJHe0Q3KEXDpwYAL8zBd5PMuuSh74ZJQMF5KG0HgThud5vCZdmoddqsnUaNmeV+KpV2jWriW9r8B6DB6VgU3D6bV3Oqrclzis8rz7ITCRfJsVsEfGNeoFvWhgERuSwSbY0RVuOQl3p67WM+nhEOJAe7c4mhxxpSb4EFKB1X7Jgw+1e66/nbUDXaLXHBtPjcnn6vP+qdwon4UBwQv0DuaAvXl/v612/Xw8wawDZuJUeAaBnUnmunWCh95mp1cQ+eQPl0FexlepJ5SP6bwZsgvmVqr3wyqRdv7Zo+w8P25GTYyJJ6FwKlMx9Hf2xrGsknZQcmbPLzdNWbhHsYQBO+twjlq8HCAjI1tYftqzzHbOLoshL9Qm6rbIiN+XqdpgHFBoV1X1jnwFasazeiVuiKVnRTRp9ZwPjNT9NwCdLIJuVYHDvZwXyuyH4AO6dQEUw0yQon3Z78YUX7MrlK3bPPffYkSNHOgm2B/zzcrlt1dW2pRJtO76naf2sXOkERUKgH9Tk/9XkB0o4WiLfb1evzthXv/RnctmX7Td/8zd9A/cwaEDd2TQx0PoCkFszyGEwBJAq5huPdcDf8atzYxMEORCPCxopyFOfMuSYctQuyVlheQAZ8Azm1OXfdcvXXfHHjzXo+k7jdS69HDgXepdKvK5L78bV8RHCrOlmygnlz0mQvLQwZ702btlYX7BEQYRCQVEUjIniA/jfgwXCi/zc8NX15Iuv2f8iA/IzX/iCTcq48oRhGt5XXrSZ3wqf6UIIVIRTRcIrnFYVvNT13hsCCCnGXrugL+3RobFo1owwSqlOkynIcWQtr+4XZ/14rVadY1KC99l8ic2ZMII5lqYsg6AqXIl+b4lbeC+83/nEiOG4LDeo/E4I4pRmzeqrc2ubsPkU/c2Oc3eeN4GeRF5KetxmahG7tKJOLlzDP3GOt8FwLiNDZ85eWv6RnV592VYay7ZSX/blDKxpqxPt7PDwGwUcN+fPmwBTsq9evWK3njgq5QOdJVwJGrCp0+sEllEczh2z/uSI0hO1DcoFd+rbDdS9G1i3jxHFyHfwdAecaW6y80v/ia/4HS4NWL+A4DOkOQZzo7jqo/s321wwBHaOZoQjnJ3wVwrKl2mLbuB02om6eH26LmQLMwMY0fE1sbq3E7TZt0BWcaLQH9Bo7eKpuwEdiugPnuTa9McbQTkbaRp8Q4Kt3/fArZiZcN/zCxdtUe0Zk1Hvu2Bvx39BEVvDpvvgxzp92oxRv5vCdvnuCMJzTZEFGYyNjdnv/b2/Z//L//w/29/8+MeD2+JTdJFfMra7gwXr9+P2K7/6q/Zv/uX/zf77f/wP7NChzm7HtEEI3d9D4NYWtzeCXgBPjFHR13WWAEdndHTEhoeGbGhg0B0h9JKXw8V33lV/CR20bVpGVcDB2UgLgJ28V5jyuQMQCGD/AVIh5YDnrl2z6dVg9sRWsOJLIM5btRM4CKBtlxcWPBDB1P6tAD31/PUJW2DWjGgS8tqSDOzPybh5RWnZj2AzzMkxeejMGXv2+qT4KRhRA5ZWVuzhs2ftiatytrZIR/1fnJm1x69ftWK7LDrJGJKRPydb4rHJeXt0ctGWN6UD8/l6w34gJ+e5pQUrSiazLpgNrspqk2ui51fltH9fTvw59Ztl3eNoxVnl85Lq8dWFRfue+nOZuqndmAY9Izy+sbhgX5Ez8Zre4X2A/2dEw0eWlu0rs/N2uiinRPeQe7Q/f+jLS3JqPnPtuv2XK9fsc1eu2GevTtgfX75qn9X3MyvMyAx0E04J/OW2B2WLK1bkdDwzP29/MTVnfznDkoySLTPjQvkHcluXCgUlH1XUVRWOy2U5DeVVD0qvSAbXRDeWhVSrcugaZavoHa4gjbSGypZFYpxgwZ4GOOfMHgiCkeAX9WCCH5OLY65CmULLqHxar2TTnDSEaU93lA0lGRuryUFQ/Suy++bn5v30BQ9q+2wc5SpnnH7jswRE53ZOukx9LC78IrJRki3Za7JBOFEhqc94bUU8p8IScmYj0j8sz1G7Oh/qvm8mlpD9wGxFuuPitGwbAnrSJ96c6oNcctwTQ/ssPXbCksOH5PQOW2Vh0pbPPmHLZ56w4uKMnPqy/NeqB0Oo58arKT4TT6V6LcZATKpglsxZWZW/UL1iV8tPWXPpZasvnhaN5x2/CLaUKs1eHrEeOcg9GTl4kq+iE1Pc63K46yvL1iCYpPZAhBCI9lkB6CtdlFtfWrSGnH535OXoesCJxleFIwQQZEOwaV1DvN2QA0+AJ3yvpX7Q7huw2L4DFtu736Ij4+Ib2XevvmL1p14QvksiVVe+avcWNkI6E5zZj/Mvm60xPyu+kq2I3OmUz/4PDEQwQ48gXVv9CxxcXgo9v3TfgwAM2jESr3eYmRA+96MTVc+2ymRGHcspOcUBHmXfglo+b+VMxCqzl61eXFY5YmW1eR3cVE8GROBj+hzOc1S0jLDJJc6z+KGqPJjRoEYJ2lHt4s6x8GQJCZuvsq8CyxR8mj7plBeBA2YbsPYe3dhQuRypO9jqt0yLgIhwyGBXSwu30uoPooMzoCqlPBhYCOxf1VkXJ8OIGOJ/Bi71ji5sQPbjghSAB3NJ3+nfDrwqeoKXL+nY9EdbenBV3wkYhPLE+YM8ui7q5Xhsus/FUoyE2pYZPQ5dz+rVli0vVE0enY0NZG1wsM9lhS/J2PAnUHsCzLzjOOp2YsZmWqet2lDbqgzf4DUe4B1enO4RTanPW7HzW3lJ1XOEJUFUX7Zk9GfJDMkF6lfXH7LQjzZuiYd0NVviR/Ek8oPALPTvvlqxtKeJEYB0XRbIT3R8XDjFosgkqsAzXUlOZioFdKmDexBc+Cu7VIbzgHD2YE1C9RG/Xrp0yX7wgx/a7l277J1vf5ulGYjfBDTvskTti+da9slvNex/+uO2/as/jtpXH01YIRexd94d8881EF1ZulpbuC5GqPmGyvF8v/Txqn3+i5+x11571T78oQ/aA+98h2Xoq55EdKtIPpXkq/3j/+uv3rjHgS7uMLWTzkhEk6ly3e91Q+ft4Ec3hO/TgTDyVLDnR/4ilLdUB7zYTh5hOf6hi7fCZ2spEEYCfvtFw+506R0iixFGYJgFIeHE/ba4NGY5dfQDNpQck+ILggY0ZIgAjBOadVyu1PkL89bvz335K/bJz37OFmRcvOmOO2QAjwaKEYbgfSUksIaSDdNRzxdPnbJ//4d/aN9/+GHLZbO2f+/e4DllkU6CxC/Po6vMbS4nmJgiAHVKdRA/+sbrErGJqSn79kMP2Q8ff1xdMCLDd8w3MEKZ6j+fcsyGaNZUx6TDKI/J6Sn71Fe+ap/44hftaRmH/YWCjY+OBkV4mVsD9VuR8UpZjz/9tM0tLlqv0jIqCI44JpwRD55sskXgIBytraqtlmVUctHJiXh5m3Ro4vzExfcNOIAxQlGC2jA6pCOaMjhVN39NF5uRRCUUVupSvsapAiV7YeFZCdwVq7drdq1yzT85vaDY6ETilZjZCe7AdRUXUCg04F4fIPCvT1yzJx97xI7sHjR2RiVoEOxp8PrzAXj/mYUnLRlnaYaMpg4efG71HWiqD/jUQwkEpkNRt+7nWwFPuXDq2WyTDQCRCyG6Hh3dlAcR69rMBB3GEuyQ7oGGEGilrcGVv/CLi1fWCuiCANvgvssoGcI+c0L43AwwGjwoke3MaBEaatG1/NZAvMspECwbiLIem1dvRGUNalOTMtKWLbWbafGbAl/k3qlHw9fpSyFJ/oRrwx3E434KjRBi6mxYRw+iqL3IkyCP3xXObKII37FZUDw2bv2pPeaTgJluViv7qFr38gLfeIvN/Mh7E5223BwRxSIFEZGBviNf0o+Z7q+2ZjbTGwKlra/MqZxF4btHdcwZe8qwAc+BAwesr5AXbisW7xlw+eSbI6q9mTHlDaK+Dz1ZI8sMpf6BAds3nLe9+w9alqMrVafyxGlb3xxRhmFxyfsa8hSAVuAP7tRx26UKKr86fd4ScjBY6oAui7frdvTkHfbOd7zT7r/nbhvuy1uSIy3FUYzo+h4HsLk7HhF74dTLdvrCeR8x7wam4v+qdMadu8YtowTB0ogAvzn1taeuXPLlBdvBnt5e+8Xjx+1YQU4eU7kzBfvMs8/6SD+j19vBLvWvj6rcHEF90Qbj+vkZOaivvro2E+EGEI2y4ttfOXnCRrMplSenRvw0LTn9//7+9z1YsV2JFeV/6+i4vf3QYf+NXJ9Tui+9+KL9WA70driyiV82HrU7BvMWE5+VJB+uLZXsx5PL9toqQd4bgZyYWVBQuqP5guWkK9g3oCH9+5Cc/B8tLdkCTk/w+hrwuyQ8auLNfZIpQ3JyaIrnSiX76vySXaE/Bq9ugIbSMKMgLT45ls3IuIU9A519Vc7yl6am7WG14YT6+LLqvULdReMJ9e0VyYOBTI/1JpVO7c+yACW1igTOa6tF+/bklD06M2cvLxf1u2xnVks2LWdoNJe1XsknNmXE3fBZOCqfUSVotqx3plYW7bnZefvJ9IJdkv5dqdR808OeZFzGYjDttiE82JzS9xqRwmzFM6oP7SUNSqBBznOlFVE56mdCLF5b9aBALZLSPeS+ZKgc/J4CU7Vz0m9IppalkJst0UtloLfZgCzf06MyGLCRLai2gLjse+FalD0bxPvx0rTfb7NcoSF5KT1sLFNQuhhrnVnSIdnGsgVkSLSh/qv+TfCNMqB5VI5c0mWj8lH+MnmVjZx0ZhO4LYXdoE+9j+PvszBd1kl2yxmpLk5Zfe6S7+Phtqp4yR015I5gsy1cYtBBjsxqe8kmaq+oGitWyKSl2+UEC8fmypLoW/KZMthV9CO/rzx9XwIuUYE+4E6s+Nzx03sue7EBhWs4vR9cjJkf9ZrXh3v+HkD9lB/8AJ5s7Ic+xUpxG4r3eF/0iUoG+NG1kgHMxmlfn7EWwQOegyfldvJ1mZlQW+iT8sHRj11XGeEsIseX77pw6HwvMezPrrr4pbrQRshR9hlgsz0PW4kmMJTrWt5TWteBlKnf9HUGIbHjmWXgJwzoalEmbaK8CCOSnp++n4TuETQgP5/tQJ7qHw3VTy3qQQBOLMD5Eps7/6p2FiuXrS7+4QIvbGlOPiCAQF7ZWM4GY/1y+EQT9u0QS6PH2QNlpb5gRfUTljSk6g0PTkDfpPL2oyKVB4ORkqC+xwFr6XEa/UhH0Rg7OPAbAno5UaADZZOeO7RPB7ydVZYf1zk3a/W+PqfLtqD313jHeW8jMFgYh2ewD+m/XbAws2ov/uSKjY5kbHSwx7IDsgXJpxuUP7M96CXeNgKqQeAsLac8Iee8VRavRfuFZ0a2or8SAC8iH4SfO/eMwku+AL75PK84N+s1lVMpzVtDVairAWrq6zG1hwdtVHhbdnxbadvKRxUhCwenqXCJrE4HsrPApn/rzxNy2tmTJvDXaAfKBK8VS8UkK4QF5bO8Zo2nf8YLnyuiurDsEh+VIGiz1vSTFL7zne/Yhz74QXvXg+/RI9XFCw8uaLwgN+bPfti2T34zYo+/FLEzVyNWLEfswJ6WffDtUXvwzZL5jMNBd3w82V3YPehvP+Jecmq5tGJf/vKX7Jvf/At717setF/72MfcPxRygQwtL3sa99OUlQOi/gYgiiemYcqTrxXpAO92/wWob4QNgpXvMBYjiOwA7hE/psoFKn+zEP5rAeHvU8HUKVusIRIxKF0sJdwKdiBzxIMGPn3EW0PM1Lkc//ASlFolP1uUz6qYknfY3O7QwQO2d3zEMnFccsSgPtVQKDfa2FsZBukA9X7t/Fn71Je/KMf8i/bcKy91ngi63tvwfQeoqZOsNFeFU01GTOBYdONNNs+99JL9yec/b3/wp39qX/za12x2Qc6BDAJmHrDON5aWEpUB31Bei8vXbHX5ur3w2tP2R5/9rH3mK1+xP/3CF+zRJ58MOnYIZLwZR/1md+xnVN6//cM/tH/9n/6T/fs/+WN75OknrFxedYO8IaXMWkffz4CZD3TcTl6vnD1r/+lTn7L/+7/5N/anKneKWRwCBPqSHHzOLaWu9Q0SJ4CUDJpdyX12MHunLVYzdqVYsloTY6ppbKwF0FEHpDgLSeUYmZYhJYchPmnF9hlbrL9mS7rmdT23+CObrJ73c2UvFM+o3Ves1FjxGQpEp2n/qowZaF1sFp3ufHJ/K2D0YnaWTVladvLQPnWJHjkiQzJYNu5pUBF/lVuMbAW8th3Aq73JYekt4r+ddu5wWwgbfqtcpusxWt096r4j6JXQafap/qKj7ymwllYlK9/NgJPHWczupGPkvW6gHrq2wI26rNVHfM3Gc/DvDYrrJoBD57ML+B7m1w3UB5nRCfTtDMKDZVjq64wOhe2wFbTlCHgAQIZTN0ArDJzNsyz8ZBo9ixDsXAPlr3YAraLKHMnsloMk4S+c2TMgjmMsmvzMIPpS953q76MZKpeRsb92AA/amQtjJPzeJTf+OsEDAmoj11e6mJ594tgxe/cDD9jhAweNM/G5v+ESfeC13UND9u7bjtvt+8ZtMJ+XU5GxgvTQUC5nDx45Yvfs2SNZpPRuvKzXY1jO4Tv27rIsungLSMo4vEtpj/QX9Ett1THy9shwZDPC7SAtXA8LJ58l0QFKHchmbVTOnTsYWwBTTnf39lpW+Ad6mwu5HMx82EmXI3+rXXqDd+Gtuj59tt02gHFYrEofyaEpltinJmlVWYorNXra9uUBSzLUq3rFnT/xDM7Hy9IH7IGwXUrKuyq5clZXXe8z4+C8nLQrHtjbHggIvCJbqYzcUBqZm5Lfwb2fLC3Zqu5vLrOsej+5XLVnl4QTvMUbsLLwZdbEo7Nz9tjsgl1RvedqDZup1u2iZMjjcwv2+Oy8lYUrU+iZIpyQoRv4EjJ69eX8Ssm+dnXevnbxuj18+Yp96/wl+9qZs/bExKQHK1hGgQFO4ACng9FsjlQkuPDy9Un79suv2Beefd7+/KVX7amLl2xmZUWOeLAxGGhyhCInH2Az8Z0BF2abLBZXbWp+weaEZ7kt+VknOCfnjTIxtKXzmxK+jfqKz/IrMSII1gQZZPSzx4HPSCCYFRcv6j5LEtpRzviXk1td0bvS+zhXslVq6mDYKpXKslXrnB4V2FvIWB+QwBBXv6qtzFtlcdI3NmSDyO4px/Qb18MDu6zS32+xviGr5HtUftJq89esfOUFK0+ddX1GcNEDjowiE4ySUf3i4k/s7MqjVmmfs75M09Lqr4mevCW5JNPj2Zw7PQRnyosLVimuBDMGuuwR9tGJySaJ0W8j4lVG3MvsRQWuQf9gTxs/kQedynuiZ7skW6+0GujmznvYUswW83d5T46pb4yNoy8+dNkUvGgR9fmoHIT4vt0WGxsOgghXJ6xx7ow1xLc4o2vvCwhIoNM5Vhknl2n4TZYJoKv0Hv3a5YDKpU70H2Ybc2xqKB9cr6h9PHhBAAm8NvgZeo6eFP4432wU6c+UjlkJzZzqrz4cY1ZVp181JdNaBMXBV2kIEjQItpAbPof4gvJrwp+RbN5zZ1v36vQF5UOejqMuZjLE9TvwAZRJ575fggZ2XkTOFwMwsi/R/7VYyxYiK1auLAihbYKv2wCBC5aDhTQKgd9+df5CoK09gEOa7it46v9vB74XhTpJeELD6wH2OimuVi2RjNqeQ/2WJXCsttjRPthUFwZd+2R3tuJTNl+5IBk3ZYuVpc7TAJhX0GxJDoj23eB9OvjqAP7VSNMmqpdt1c7bRP1Vu1A6ZUuNGcnVVSu1ix7waUg+dNMNAO+UZIPPkmCfhM5jqLfaKrp/sSQ7n8+NID0C71Cv4Migzv2tAX/Aj0KXz1LZxidYA3xFZnKxrCkhPa76TUxM2COPPGIjw0N2xz1vUl+NSaeUN/gETCB7+Wzb/vJxs9cum912KGq//cGI/Xe/ZfYPfi1qv/SutvXm1EdUT05C4qQoNtSuqf0aubRV4m0rF8v28A8etq9+9c/tyJHj9jc+8hHbtXuP9zffWFtpGLhB3rJXTDRkSsA/uwjhI4osM4AZVyXonClpTN7pvkgW5BMyr+ezKT838iQImnI6mD7FNCSEQfBakG+Iy18lkGdEgs2jkBJ2oXGFsVKUQJpXZ4hJwaUkaH2HYd73OuhielmHUeggMP7TxRfsRTHoT1aetVdLp52ZP/C+99m/+hf/wv7+3//7tv/gPgn8eWusTovgM2owRq1VT8pXXl5DOpv+tTItSw4nLDUkx48l4Dt0wp2AOl6uXrXvLv7QzlYv2I+LP9novHp5EZuX0rp2fcImJift8tWrnaOvgmcYK+xOz7SVuWTNnmqftcvRRfva/A9tYuq6HP6y0i/azORVH42EoWB2lJ9f1C289Jvpia+8dtqeev55e+n0aXv0uSfsoWe+Yyszl4ydmAlUcEWZWtjBIYQfP/20/R+f/ax98stftj/41KfswmX1CAGd5luL37XrjSn7wcojNl2f8fvdQLQxHctab3zM9qRvs8PZ+y3R2m0zq2VbRuGLVtCLDQMxvONiy909/VZIxcQDFRvM6Fli2cp22VLxeRkm522q+oydXX1KBudrdmb1CXth8Qlbqs/Z1fJlu1S6aBUJhx8sPmKPrzxpj6w8bi+XXrE6hpDK8elWnTLn5ubsK1/8nF27dM6O33KrZQbGfTR0s/B9ufqqPVd+yZ4uP2cvVk517m4E0rDZ4aGe45aJink6XUct6X9bAdNMcUQ5NiqY3bH9u5uBDa+YxuprEG8A6rex/Rt+IgE8RZ/rdkT+avq4yxnJEd8NGoNhJ6DILvpg1Id/mwH82ezO19CjWHQPJbUdMFLL1GTWFyNbbqzdulxj9AdcWf7QDV4XXYx6dYPTUmWHIzohcJ9RxfOSMfA0+1p4oGZlxpf7/JUEDl4PeHtLNmL8/XWCywfxEHxEu0APLnh4k+z4awGVzXnzOEAYqqq0t9faJTps+N11oT9yMqDfd9tR+x9++cP2e+9/v/3aPffYb9x5h/2TB95p/+zd77aTI8MmczYwpqlnB4azGfvg0cP2nsOHfWYAo1LUlGmNTGu9Y3zcPnr77Xa4T0YQzgJrOgVv27/f9soB4r3NgNwYzuXsfceOeQAhBO4fHhiwO3fv9o1lNwM5EYy4T3kPyiHykeUOXyNHDyot+nE76JeBTSAEcJ5ReUy7HCsU/JjH7SAlAc3MgYqcj0pRzkK9YNloQfWXY7FF/+2GpPBB9hA4cEdCOM+qDxKs2A54sqq+xYwEjkbE8VlVO5Zozx2AWQfMJFDFfOYM+wYsy5l6TbbTkuTDdkBZF4olW2SKuKOlOimPs3LUzywvy/iUbvU3A3D8hNuLi0t2iY0vxV/IHkbwoT/XquT0s7Nz9tTsol0tVnyvi1nRjz0sHrl8xV6Zlz0nQ7LZ2SfB08kuWyrX7dlLF+3PX3jBviud/cPzl+y7Z87bn7/4oj12/rzPQvDjXOUwc5wlI+ps2JXM5OVgFu2hZ5+xP/ru9+w/fPOb9vtf/4b94NRpq6helaU5m5+ekOpRetF0qj5tl+U4XKies1crZ+Vj1a0q5xd7pBrLWaS2bLGqHArkmOgeFa4+EIPeYrBBNhXBBEatp2JF+8Hqk3Z++bSdnn9e3ZNRxk5bUS/ZNCnp91R+wOL6Xi8uWWV+ygcv/MjXNdulLSdkyr6++D2bk0nyUOyCNfqHLDmw15KD+9Q3U1a+/qoVzz5uxcsvWnFpwuZLEza1ckmO47SKmtU7K5ZLq592bEx4nE0bkz3i10KvfIKCcJANLB6ssreBO8u0e9DCPtIsmsYJIMhx9rX3K0vClfX7wXvk6QEE2bI47ziuyMHmsuqDne42dZif6q98KJM8mQXVXF5UW8kRF43C9zxP8Wxs12gQQNgz7nscNF592RrXLnvQYY2mAvIlAM6xt768Uri1lhb0XlkOpnCmTvwhz1Qfn/0g/sPuV6HKISiX9qGcpvBryJZktmF3OT6jgPqRDlu1g29Taers6cDsxM6sB4KC7KHg3Ud05V1mStf1G73LyQ9s+um/KUN08qnp+u6zFAjQOI2l/5XWB1f0ifzG7/Fgg4rneRBwkA6WA8fRjbFMWo6Y2Xx0wWbK163ms/iEB+2pfhnOIKBfvx4Iywi+I2fXf4fg98HDcel8hx6ijZ9KsR1QJwZcINQmu2I7IP+ZyWV75pFLqkPMDh4fsWyOmXE31sfbwnHaiG83sEl5Phmxxfgl+1bxm1AXbuk8vREoRv6t/LTgN2WwlW0tWhfvzEvQX7dsZtryuRmrxM7YmdrjNtm65DOHsVtbjY1OO8FONnP0ftqFJ4N1Py49aVfrE/bNxR/Ytdpk54lANI3FC+KRkpKIY4SDVSXvN7VLNzyx8pQ9tfqcfWfxITtTZoPj7evoQEWFE0s/rG72yiundL1i73jHA7a6q2rPVl6yZ+V/vlB6uZPAbG6xbd97yuz8RMR+4a1t+28/0rZfe6/Zz91j9qajZkN59c3ivAcNYAsGaiezZXsxdclORy7Y89WX7Hn5aJ/+5Kelx5P20Y/+ih07ftz5Fdu2unBVVa0YJ1chS6l77B/9Dx9dO1VhS4DZme5VKgUGk3fMbZgfQt4E/A01Gjths0uqT8/FSNkyz/X8NhN8K4bdGpSuuOpToXw0kLI6wAS/bGTYhuInLCuG4CxNcvUIY4cZXPCqo9DJ/LuuQqzHhlPDNpoc1ueQpaMp65EQGxsds8HBYUtkenwKSJRPGXLtyoqE/5zvWtksMzWevDAQI7ZrZNw+9OD77Dc+/Kt23x1vsR6mjYUA7Z3+HeN4O3B8m5aOJGw0PmRDiUHVadDyUTlsRO26jBZGBjhaZmR42D4iA/ZNMjpTalM6IgBO/KXjadVtVE70qPIas+J8yZZXVu3k0aP2q7/4i3ZEyoXpLlzN4oJf7FMQXPMeWMBYuHT5oj305NNWlaAaGxqyX3j7g3bvXW+zdF5GLQbINgLue48+at975BFbFd9h/H74ve+1wzJYEcJDovtQetSGdXE8IhsTboawHj3xHutLDqoPxmUIFuVoq1OKlCw7YFQGI8bf5H1d/OadOPf1HtNy4zEZLhJQeRlK0WjZqo0FFSAFHZ2za6WLtlibEQ6r9urCc76j7r7MiJ1bOuXHOSZl3C7qfYIVbFRVlTOdj9Xt4NET1ju8a30N2SbIqe2G4gM2HFN7qi3T0a1H7OkXr668apPlyzKkg9MTqFE3UL8QGPFm/X4sHzgawdMdeKsL3Hgol+WYKu1NFA5Tnysz19ywScj4cj5eg419eTO4USOe5bSHzRBg28FXNAUfn9q9g+MBkAIMkDcYajH1M9p7SyDoISOMUaJwVkY442Ir4MjGpozAuGgaHwh27L+RprqjfJqry8E6UMm/bnCDRX0k5kGWddqGx+JioK2DFLMMBPrCYM+t6gP7xbMJD+RVpy9aalj9hCnkXfV740sVxK+SWyx3uGHPkW7A8OooZQJgbwgwvIiAdy1V6AbfVGptqYKUWE1Gpe75kgjqpnvUKQx4AkTGwTfq05jbMvQ3LVUIT1Xo8GOwVKF606UK0Lo2d8UN9lTvWECf8qqMctFZ9GQWD0az/0Ycg6vazltAhnRMsjmxNGn7+vrs3iMn7Z1799kDY8P2Vn0eGJRzIqHkUwflnKy1j8qIir79qaTdvu+gO+1l8QmbB+6Rs/3hW26x/9P999u7jxyxbFN9U/ULjq9NeWCgLEP4wvy872cAgAuylBkFv3nXXfa3773XsnIWqDdpCSj2Ffotp3uXF+VwMtroKSF3xIMf7z12zH73vnvt8EC/WYldpqXjJCPRH0WVx4aMzCzYDJR73949Xu7uvn5/H+OSUegV8fJLU1M2g7G/BQxnUvb20T4bF11ilZS0NjI5btOi92urcn6V11ZAfd/WV7BjOckglc96WkazH5lfsHnheiOWAZAuLd3wpnyPnRSt2OfnudVVe6FYDl7YAQZFu/eoPVkagYE1pbo9ubwqJ3n7WWNAn9Idz+dtOCH5DT1lSP94dt6XKlR3MEyH5TjvSYu3VD+fOUhfkPw4vbBgP5qYtLlN5UIpAo68c0tPQrQLTpSifdNy0KaXl+2hs2ft9MyczyBhcIX2ZICFwMiRsTHbLZuFDcU43UDGjju0HP/5wxdfsD99+FF78fIVuzY7Zxenp+389Uk/uWPfYJ/1D41ahg0ChSNHHhek0/pldyXaBXvqlQv2mYd+aN944kk7c+26ZSING+6RfZBSP2QGQos9F+R8IevRmeoXsXZV/Tpl6UTORpLYA7K/4jnLEBxXnZgVF4O/dTGjDxngQQfJBj6FuNWW5622suh2nW9+KH09lhyRjTGoPIdkO/RbojPKxqxIBlWikh+Mbs/PPGsXzn3DVmZeslw26pu5Ujeo3C17Q+AeO7WzPJBgQkRt57M9VpaEi2yMLtuad31kH/zhB+zvCnvO6Df6Icyf95AXXLpPQMKX43l91t/z/LC7lSfvt6Q322xUCh7sGxNIKgeffp2VDJWMQQd7oGHimtv+UZ8mva7LQzwDGVhVviXCO15+CE4LypZ9EpecjDYka9QGHtCDtzvPsc1x7j04q++AO6B6DN+yUaG/yzN9so8DwYLEwpy1OHZS77hckV5hWTJ2LyctEPiLiT9Z9tBQ3VjDTgCRJRS873JAn5zo4Hss6H3witJ3lFdFadhwMYIeViHstUBZqUjG+tq9lqqKBqvSx5WG2/uJnGgnKqRyAzYwuNeG83st2y+/IC3aCS9mMaG7fKmCKhcsVWDJtOwGypW8h4/W7DO9xxUVXXymItcWEFUds+r32BZNyRJf1rAdCA/Pdxt/jmCJ00P85pvKil7QNZGN2dCQZKJown4P4OubaHbl4QEOPfNNJ8WTWy2ZwB9LqZ8uJep2sb5sBxOHJdXXA8HByQpqnwT6lWVSoj1tILnBLAFk00TjstXjE9YfXbJURno5lbBMUvIvht4tWlJ+W1Xy91pxxrIN2caZYCklexP5Zq763l6a4H+L9DG6rjYR3cfSAzaa6rexhPw7yYIES6gE4JZUKzVa0vsxtTFLVEQXB5yKLeiIrziqfHYnxiXbA19xWyAYUV21iGQMyxSuXrpqX/ril3yW8t/9e3/Pju09ZuOpEc8n9Akg9dcfbdk3HzNfivB7vxKxWw9Jf9Gs2DvyOdnHAJuA06B8mYFkNkdi9kd6nX+vvXTF/svv/xe7cuWK/e7v/q49+O4H5SeKh2orsnkuSe7Jrs0NKY+07KNlW3r1uxb7R13HMQKhA9kN6lIumHyKlyrha7IgEu+G12boukee3fm6INGF0GJ6VUTCRrywBaN35dH13dMDW5XbDWJek8Jnow+CBn7sSCctjtycBF0jUpCy32c9SdbXB3XywAEgQ8P3N+g4At55hWNWTJOJpfWZ9SP5OtisgTsOYk4UOdPT2HWXdcsYdRi4TRna7lyrURONig1kkjbS22s9GZwDdUThzbQnGNlHPaFLWOcucJpSR8e3Ldc4bjnhlBKj54QjBqwHDboMOQIct8vgfOtb3uyOfEGG0czMjJ06dcpSEmxJdSiUWVqKlbySkaTt6t9lb33zm+1XPvxh++gHPmC3nrzF0rm814X1tNSr+/JjjzISqPkB2y2Dd++ePXanyvzIL3zAPvDu93lwxTeco07hFULntx8fJsGTFU7vf/e77ecfeMAGZHRjwBcSMjYSaRm4oilGRHf6LnDBqMtnIEQzNpjaJQNtt51bnpKzv2Q5tQ0BBAgVOHub0wUXdBS2vmkJox5JfWYkOKORpj7blkeWRyvWK/4aSMb0vGyN5rIlE6u2XL1mpxafs2tTZ+yzf/QJa6bm7Zbb77XC0Jj4HeVxo1AFEDAIhozw7g4a0A/gxTXQ17RokhUOqZiMKXXV7ud8D38zuoETE2EqMgaD319/viOIh9rqpxgtjEyFjtd2wDGGHPMXK6jNCIZtKKLTv7YCymHulfLHwd4MAbadzJQNayx9Pafqsx3QfkFNRYOOI36zwAFTL6Ny4kMHf/vAQdsaMlyaC+rL43J+3cEPXt5MV8rbOXAg43ibwEH3UYz0+6qc1plqyTLZg1aQkQuPe+BAzm1Sxsrmkzn+2gMHpN/k+N8UJOPqSzPunL+hwIFkjIjp7+Do/9cIHDCjojZ7yT9T/eMd+siAEM7IDg8cKC+fPYTZKKOI5Ss+X6UhR60Vtcb0NUvUm5ZP5qxHRlhWzlBafMBu4lgAHN+I0xjO3mDEpt0UT6j8kd5+nwnwoZMn7eO332ofv+2kffC2O+zEyIg79ARu2QDL66H2zahPHBkcsEOFnD/HEB2XI/DAwf32t++83f7mW+6xQRydDh3DwEFSdGQpwknlm5fsxZDqkTN7+/iY/fY999rvvOUtdvvYuPRCVPVfEt2lN4Uz0973Kl1RPMwJETiS6FgcMp+lsGeX/a50yANHjvqUdvY3gI9JNyq8mOEwIaeVUxjCZQvMNBjNpe2Dx8btvpGCDM2oDRaGZdRg+Iim4p+pat3mlabbtaZGaZV7sidnvzAyYGNyXN05Fq82hPe0ZMYVXZXQ6NsEcMY+WV7vGuiz3YzUSoAsN5p2vlLbceZAQTrhvt683dPbFzgquleUMXi2VLWzOD07wCG1xR29BRtJB05ErR21U6LHxWLJ92rYCjKyTY6ojvs54lCFMaMChwcH7exisLfBVhtOwucEjN48Oix9L+datPd0og2brD58/rwtlMXPap9uoL2OjgzbgeEhSzbE++pjq9WmrUimLa4U7UtPPmWnrk14oIGUOBBF0TmVTNlbjh61/qx0Dg67yknIwWK9d0KC9blz1+0zP/iBvXjxkk0vLNq1uQVbkBN2tKdlQ6JJi5MSZPiylwF2A/2BTRvjom1T8uDCtVn76rd+aI8/+5L8oYjt3r3PUgk5LOLPBrJJ9MQpR66ytwH9gyABMpi9EThqEf6vri74lPaC7J6E7J6eqOS/p6EXo0T0qXTPl1+yK60Xra+fExp6LDfcb+162eqyo2qiea0oGY+MFb3C6fXd+pL8sCPpN8hXPxZctMJpRs+43iBNmE7vsiyBqfttZs5KD6Mf3TbsgL8b1lOoBksX5LyhZ/QsBPLzoL/6NGvPfYRaPMIr3QGJMD/2QYpKh0fEj61rU5JrstWz0gfCmXfWQN9xuKukk43BSL0quZaff5If5eNDqC+Cf8hh5OUBAmghn8AHKUjaecGXO5CWugOdvPiMqZ4xNoxU3b0PKJ0HHNTnGjh06ifoV4KUvq8BchV+l9wge+hAUb7PgdI3wEP4xcqSx+WGlRMcBipfQGli4tmm5BLlsCQW5ysmelRyMWtG5Vi3Ipapp6y3Z9x6LW/5imyzUtQyjYTkfcYS6biVJffpId2BA/KLSE9ghXYHDtDrfHdbVHRl/xMc8Q207wCBkfjUpFUH+oOjGKHPVqD6s++OP+/yiUKgn8MTSB3aY2WlbC8/NWmF/rQNjxUsyRGfollU+qI7cOCBYPhd6UVxDzxsFzhoMUgiXk7memwcp7TBnkTY28oXKnQCB3I0JDO4oz/d002TFLDl9oItRi6ony9YX0TvdWa1QBeWQ2VEw3RK/S+pfhBdsqTs/Plo2xZtzvoTgy6TqHWUmUtN6XxOYuE4fdG7T/o5o36Zj+ctgaOvewDvEzhqttikV7IhtN3hdZgupCNMVRf1Kk3LNlOWaaWkQ9nbZd2OvwFU14jvpya+6x/wjWwfefgRe+i7f2kf+fCH7H3v/4B81B75nfI95Q+EPsHl6y37o69HbHY+Yr/582YP3MksO/EXx8SuzAmXpiX7xmXP9LjcDG3LRER6RqLx6R8/ZX/yB39i01NT9nf+279jH/jA+33GFAM6LdmL7Aflx2GL5sw8mD/3mC//WAscuBPK1QXOQChXCKIORyTSDVkETdhxt4KufMjD894ELphILyMJIcJoG53ZI5VhA3gLBOCCezNska+D8nGHmVE5fWedFBuqrOdL85ittsVckRHri454o1KbDXsaqM5Bp+10Yr7rIhfHv+vqBn67vKIqpMH41uXrpYmeozBk3GJ0MmLDpUTWrK26MdrkjGEJ6EBZgYrqw0XZG8oCT7q3+FT1nZmds9nZWSvk87a8vGLlUsmd3LqUNx2ai6gSeTD6/ePHfmxDMgKo0/zCgvXIoVxdWbGLly5Zb0ECkciqimNKD5saDfX3W7+cd85jdkcb5eFXECRZv4J7jKZnszk7sHevBytuOXbMhgcH3Zi8ATbRkCDBnbfeaj/3jnfYu+67z3aPj5uvrdR7rvj4zifXprRbAW2YjCbVYVKWjfXaUGqPFEjKZirzesrRUMpX5AS6aezfxAuB8xn8hQEFLoJKpNU/Oe6sM4VfmurgcjDEBPVaSc6RHCO1bStSs6GjBSsM9Nhia8Hm6hJ68V4fMQO/ECgD2IrnWS/lik9/y7UlYS5BIzxKzQXlL8cQXDrpQ3wB71tlGR08V5t4+/mz9Xd2gsCJw2hAkDMiFsIWaVUWsw0IniUGh4P26gB4b1WvEHxGgGQMMxW6DaMQAmw79aOP7hQ48DYLL/2v932tpGSa59/Vzmugd5pyAOlXMQIXHdzpB1uCyqgvzFpjed5Sew6oX6NouspcA/3SzyanL+wYOCAos06vrQIHFMpa2UXVI5vZaz3iIfhnPXAgJ/z1Bg6gCTufq0+6HAoBOryewAGtKce7zdKjDOvs3wCIxhwDxKZh6YHd7nR3w7aBA8qh7UXQ/2qBA9GsPDvhciDVO6qEAX18hoF6XJt8ql0zDiS/PSCDISRjMip525i5KmUt/Dm3WnzbVhviyAROhvqn6tYdOPCgDEa4nCamLrLPAXsQDEuxD+gq5HstPKmhtjytdJzMIlrRt1WXrPrPbjneb963337+xEmfofC+I4fszpEhG+kbUJN39UvxmBsvam9m3g1L3t82NmbvOnTI3n94v33wxAl7+6Ejtm9gQHKNdDJ42U9DdHIeUXkEKPb1FWwwFbce8TGbPrKPAksifuP2W+0d+/dZL2uTRXvwC/sf9WKDR5ZWEKjIyDAfzCbs5EivffDgoD1wcNQKur86V7KaHFWMqqRQyOteSsZbSXqN6frMEmOmQL/yO57L2rsHB+xEnvZhVF39meII/LTrdpkgQJ0NdDcCrxREt7f399oDwiej79SWTfamag272hl53wzI4MPplP38QK8cefVhchJObAa20GzZy6vFLdMBKeF8n8q6RTTP+MiVeF3XjPjjQrFoK3KMtgLofE9frz7VP6En5UFbtd+s+Ou0nHCOe9wMnHxwSOXdv29PZ/QdfQ6NmrYq2j51+YotlsWfnfdDyMrBuWPPHp/tEpXuIeiwquyxEavin++9/LJNdc1SAfg+JF3+zltvszyNJkO2JRvI21+uCXsNPHn6NfvBC3L6Waqh95kR0ZTAvfPoCdubLPmsA84Wd9sLOSN8WWpHwGNeDuPnv/Nd+9oPfmSvnD9vM6rznl277dDhQ+rnefX7jOqlfi8Z53aUynWnkbzcHtPFp2gWSwTLA4DqKmt6GbmUfEOf1VdtoTRtq7U5K7UnZROVLJch8KC+qTS+HEA6Ja42NGYSLC75ZrkN2WCcCuDr3Zn96eWu63qfKq9PdCR1xw72TQd5SP+ATlyeTvRDzquNfHNjeKwrv7X30Jt6F+cXZ1JPgudhuZ4v78kORfYoP/QMz92BDd8TeJ7KjyXLETmMrWXZHAtySKCT0qIXse+bajvsEpc9wt9H8ymHvPgMMgt+c+G4iq+9npSrP9L7kkCvo56rrwHkQxCLT8Jx0WrF8wqXHzX1GRNehA+boiP0ZJNBHFsCN35ygu6yh4HPQiBPtSkzH8CfWQn0VXDmmf/25w3LlMtWFt8STGB5TkT19M0RVWZKzheneHHM5rItWaWxZJFMwlrZjGxN8VJV+LCHlhzWejZmiTpOdMxK7I/ldpvyEAIEDpwmyCjqJznivK7n6HX3O4RXMIKvOqv8UMZ3AwGZ5MSE1WQrbxUQWAN0j2jRxtmmLpsAuyqmssCpwt5gqnNpVbbraF72fNB3HSfkknAmcODto++ul8lD7blz4EC2DsFU9ZmU6ltpL9j16qRkODaAeE60h9516RbvFzSJdGxNDvlUdd5aySn5JBXLJiKWpC7YpNQF3PTp9BPRYvL0M1HkzIpda65ast1jA8lhdVHqoTyVllNXInHJ7ExgAySkf9gYUTc7V0BH/o8LEQIkBJjYa8f7IACS9G+uBp+6ge8ckAMFoYtW3BrQ/b53i2wT9jm5euGqff3Pv6ay2vY7v/t3bExturm9gefPtO2hpyN2ZLRtv/iOuo31V32DbPgZ3ewzpSQDu4OC9NeS9MojP/qRfeYzn7UV+Yq/9usfs194789ZTzJqbAiL/xbPyQeU3HX5N3XWSpdfMo67ze+/y2L/8H/sLFWg4TuNDtzg8KtMFyDqVDQ60cwwwhMi9FMBndQ7gr4jKCTsvDAafkO+XbgIeLahbD7BV5WEYSM4CBBLjAlTkR/vhEKxpIbNRvbbUGy/DIU+j/55+rDOamimxvkRM3QSXb5xot5zpoQrBf6MfLmvLLigkePHH2k6jUbOOPgrJRnAUlYNiYO5ZRm+GF4yTltiUhwa31VdjQ0zNaurEsrq6Pru65ZQfo6j8tN3ggErq6tWrlTtlVdetRdefNGOHj1qL506ZZPXJ21IxtOVS5dsUQodHB5/8kkf8dmzZ68NyKgbYWRJCnZQDj0bXhF4uHz5sg0OD/uJBsXVkhVkKJB2jd7hBWzx2+veuaAN+RLM4JNO7W3ApWcbrq77TCUalJHK6Q19MjzCoAHPPT1tyr0wn9cJ4MRMEZamtNqcmtCQIZXw42HqTTmsaruNTrwAAbAJVDv/8xc6xa/XOWoJHAK1zcy1Obt86qr19mbs8G0HRHPRMlaVQTdtpcaCDMWEzckIg2/qraotN5aVU1OGWEkG44p4pmHlRlHv4tA07Fr1irFBY7NdtrOrL8mIUSe3FbtSOq+yqzJ05Xh00QOFDPg6QBkHOP5uKHb+wprsBAgOZg+QFfxJfyWJGw1bXI0SS3OWLcp6Tl3dEOBzIz1DwIBhXZUHKGjbTbCOt3IR/zNi4tMtdd0AvKYr+JDckqHAHg+MlAUOfpBPCOBGXX22AflJgLeFAnXaDpCRjfk5a5VWLTW+V31ZfAlsShP81LtFpndvHThw401lhoEDx1n3ugMHjqPKrEvpZhN7rL/nsE+l411kxFaBA5flGEkynlEkGwITSkPgIAhmdjnuSvN6AgfwGuUSnSYy/YZAsr62dN0acrLTWwQ7NgQOVA54YjTHpczADwBH6vNXHTiIpoNTN7pnHFRmr8lYqlqyd8yXgLWYqi9ng6OmfIaBTyWmXOXL7Dz1GZ5F6k3pJBmcBNPkGMRNPMKImuoN7ox+ItehY3fggHZnxgF1CfUNQD1wCryOHaguzbiyT4pWa8wnXk4p2VChz3bLUdwl53wwk7K0nFn6QHeelI9B5E6UcGImQJ/k9bjk9riM4bFCrxXYwR/5K7pw1ZdnPIgDjwDI+oFU0o705u2th47Y+46fsPcfP+6bP54cHrSCHHqmaYflkge8SbkZlceMhTvHx+zte3fZ23b32Fv3Ddithbj1yzCvlms2N7VsM1PzPnUzq3qwNKtXbbMrnbRhOTXD0hlHcim7u69g9ymvA8I/n4hJruKUSGXIgGxKLuf1KSFmRdGwrotn4JJS3fqlV+6Wvnu/8N0lg15U1psyPqVrcsKdox/Zc4A9EsgFSueUbp+M359Tmfcyw0NtyJgbjJBWvZgaOyGbaQ6nsMO3IbAHw63C+cHBfhtntpHuQUfewnC+VqrYrNJ1L8fgHXC9VWW9fagvGPTQTXQXU/MJMomb7IoMwukyRwyvpyXvQdHlrbv32MnxXb43BbiSJp4Qj6t+Z6YnbaZ44xKQ3f0D9k615yibBop3kzKwa9KhLD/gBINnL1ywq3My6rvSwUcn9u61t916q89goa/VZHsxK4HZgwSrXrlw3p6+cDkYrRTQFnnpmbfd+WbbnVd9GhU5rVnz011U75RJTsK/8ZTNrxbtGz/6sZ26cNGPi6Z+t8n+ueO2WywuZzcuO4qZY/Fs3u3BpvBuoDPgQfqc+jE2mq9BRwbS/9SPGPSAVyuSayvLU7Kxrtm1leesHL1u2aT4LyG+UJoQcMDRKSydCAIJSckUdG0niCAd0awFzjUze+ibjNzBy/AJ9aLfMTjnvIONLVkHjkLWxZ2TVW2Mg+TOy9KqtWSnUq+wTwL+Xe0aUXuKqNYqS3eLyYMgyXrf80t5oc89f8pUf/D7vNfJD3AaiW98poJ0exudp+c+tV+4oDfpy44DtKV90Tnk050Xn/rtOpXnSsf79KVwY0D/4z3RCXkJL/McviKwQLksI3DZIVo5DnSAZeGlOnK0JbzL2nb0HrMVCFGsBw6URnT137rPc8pQEouJHzwYgXxV+RnxSkmyhQ04eR+bzmcuq0xpRsuJrxJysJqy3eJCTtLVmjFya1ic9e+qW4wjAsVTUf2s6lm5uuiBTnyH7sABeSfACztZv5VY5BJf6BvP3BFX2cHM7E776QrBAwdTk1YfG++8szUw08LTYWt0pQ+BwEG0WrNSvW0XLi3a4FDGBobzlsun3Q53XqVs0RI+DmcchLwFIZFgOwUOaAcCB34sJ3zKXgVR2j1mK60F/SSQJTs5zvIUTksoW6Um2RKp2XU7b4nMovVlmekm+uKsq+xw0Dnwz4J68RmD1pQXH7L+yEHJ8eD0Jj0Vn4h3FqXX6UM9w/7+WuDAMxAdO3kB8AY9tNWSvROVQw6vh0D/7L5CILnylMAIfm8F0vMR+SBRydhGo2WPP/q4Pfroj+y++95mH/rwhwP/Zwv48Qste+oVs7uPVOzeo4vip6XA4WeGgWye4CjtLvzVNgwOP/Kjh+1PP/lJWy0W7Zc/8jfs/T//cx7YbdVWlS7n9hBH4DKbtDp1xoqXXrRk/5jl9t5mqcIwMw4+6scxcm2G8BYdeQ1oHDElhhEd2yOWELaLuN2wFWN2gz/3RlcDqQP5+iwiUZTDvTD92mfne+f3GoPogjkirAWTsIhKaJsuH40UvoFgVp68r4q9JgMxE2GtyLil4yKw7q8tUaBoNXSCzi7G4AqDBpQTBAaCYEIQOOigq0/ecCb08vSpP5jNhZHyn5mdsSeffsYF2ZwUyve+/31XLnR0diLmOK+4FF1VfQFlF89yXA6jhDFrrEy7IevBFTEhQndZivNp5cdZm3v27LHDh4/492pVTqQclGw2bS++/JJk6qodOHzY9uzdZ+N7dllexlHf4IAl1OnjUnKkYZlCr4yfPVL0UOK551+wc+fP28lbbhE9OkqHCxpyhb/DCxCeG2YDhBfPu347ffgML36/zmtDXnwHlzcA3o66UtG0DN1h64kN22vLV91BT6ujBWqqMwsAnuhi/80QcMQ6MNqIU9GU0q/OzVl5btmqzaiNHBiX8O33oA0yiU1TiZYWm7N2fvmMFMm8DMur9sryi6pSySYrZ+3symnVb8WulE/b9dWzMtQqNlM9L96YUvMvCC0CDhhwZUsnWsovKeM4EDDgtYYbhnM5GHHx3Zih49rz4J21dzeB933Vh6MJY4X+wOHdgd6UUZ64KB6QEzM0rrYVDbsgkCXbE9RHU5Ar4scNQnkTgK87VuJzP6XAFcHO4LJFjnhcjpR31k3grc6ImGSbb7io66ag8huzk6Kp3MFhOZTIwxBUxIagg3ipWUIwq24YqF109I2vpNB9eQY83QHw7Q4c6I7VJcynVxbESyM2kNsX8Knus0aeHcCTjN53O+Eq12cV6BMHG7kUAo4yyiGYct5VX3B9HYEDKokzQP7xnjceOKjLKGfGQnpg1w3lrAcO+p0XaBeWBKwFDhxHZhzEXNnBlz9z4ECOBcZ6uAQhDBywJ019fkIGfTXY40Cyt1UmcADO4sWq8hF+QSBBj8GVwABMBY/KGGgyY6Fat3hEdKZdVRf4ZdvAgegDzgQjuvvCVoEDZm6QV6IreOPpec/z7LQ599CPm/J0wIgX7ms6vQPwFek38IeesxEny0a670sryVmO2HBP3nb19cvJzHsAwiclY8DpXcoNbA7RRAYx61BLkk+sz85JXgymE1ZIVK2QYZSu4puZVSpNW11gGUPbCvmCpZkuqzZMqu8PJeLuuB9TmXfkU3Y4l7VBZCEyiOMFhRVl+oC3aJtWtfvVpixHGJQhX4vEraA6H5auZHnC+4ZHbE9KNBM92BzRg8lCf0D0Ppxl6VjUyqIjFGV5wlt6cvbLQ0N2rz4H9dv7DDRXnTk9p0dlDatfz6rN/cQFpWOggmDJITm3vzZSsNvljHOiADyYVGE4R1nhyf5KHNtYUXnwGemySnc4l7EPjo/ZLuHZFm/6MYmU7e3MKBstYTYnfiupvZGXnIjRJzrdu2vE3nngoPWLXrGWZEYdo1pGOLaS8F0pr9qEjMsaBrnKI1jEbIN7Dh2y+1lqot+Ev9Js/ovck2xiQIB9EM5OTvpRnpRNOpYavO+uu+3kvn2WktyDBxZnJmx6dtH3VGBaMcc0n5uaDgZUxBcZ2SHHZMvcf/vtNjC63xLLV8R/ckbSfZKPOePISFpVhotVlN/pi5ft4sR11637xsbsgTffZUcP7pcOCWS4zySQLYUMYEYQn/XigtUkKwgk078BZqJ5n1CdQ/tisjxpF8rn5TTJzkvNS6+vqP90BhhEa5xm5AxpQnmObGHJgF9yzhLii4T6Ar+r165ZbXrKGnJ8W6r72iktpFc672fIBGxCyZDW4rL3EUkbdV190n/pO3qXpY4s1ZPmEKph2wcALp6faOKOtXgP+xZbqxtX/05a9RfebRdXXDZhe7vdqleCvqqLd1Ufy/X4kjtTm4lxzOBBtYi/ywVu4MJUc/GEr8mnvK4yyZ/6M1MhqnbHGWcfAR8MUFk+gq183MEkSKBn9ACnle77DCLlzQxK7E3ywlFNlKtWU3nY12y26MtmpD9JC+/FG01Py077DArH0bvCh/4GxPUuIhtbHcc4Xa5YMRV3GeS4YEvRNnqfDbjzyX7L1qOWK7YsXY1ZsgoPiRZRtSvtKNsv0YiJBCkrF5Ky8aasWl7wJRPMvN0QOBBeccrFoafugMqFJ31ZAHhi5+gZZFjjN8pTWmZ6JGdnrToy0kXLTZfyoR5uc29j3xAgaVVrNrNQsddenrVDx0asJ88MH6VRWWvlKh90BoGD8H4Q8BCorJ0CB775fEV2g9LynCAcwbhoomS1xIK69rzaaNrmknOWTBetFJmx5dYlyYyKfBS9K9R9th20IL38vnCAuDtwAHiQvw4HDFlfdJ/7dS7rwJc8Fi4Hn4VgVP/GwEGnTgLVUjJdPCInPx6T3OP5zYCsbho4kIxulH1p7/zkgn3hc19Qv2/Zb/3Wb9n+/fs7L20ESPitxyP2yrm63X9i1u443LRs37D8R9n42BRdNADoO2xw/+gjj9j/9r/9W+nUmv3mx3/DfuHBt1vWZHuIJsnCsMtY6sXM9/Lkq7by2sPWs/8uy+673QcKoIcHDpRjJ+uNsOVtGJvGkcJurMpoY7pKpxE2I9oN3Q25FSB4aHRpl4AZZUgEU5/UVPoE/Lv+HC2Qc8ZV+QgHgg3FYhAVLfRumGWw4SIf3c829tiuxAkrJAeknDv3+Q8LQUwD86G0/T7fPS++Bzg4LuGFEiEPDD51ADfSQgWkdESVJ6en7erVK1JAUmBi9NFRGSdSjsdP3mLju3bZ3Py8nZWTTtpr16/bY08+oXcLPlqyuLxiKRy+dMGa8Ywru4Vr52124pIYMm3XlO/o2KhveMhyA851ZrR+aGTIMjJMDh09ZoeOH1UeGUv19VgjJWElRm6qoy41ixJqElQSIpJvMgKyllIePX0FCYzjtu/IEVsUXdPC29fPIQSgLZ9bXTzb6vlOaTZfO6XnU53c2za8oPNPAThccTYti6Rsd+ag7c7eIqWStosrE3rWkoFEsAezE6DVtwc2HIQfGdmvLc7b7PlJO39pwUaO77ODt+63ngIOG3kEPONLHHQxbXQgk7acBGEm2bJhGTvpeE1CtGVDWdYq162g9urPMApSlaKKyxAl0ioDUp9s3qhsZWwGwjfEslOSf2+q/dhcKdEnhwkaCrqfh7+2BPUzHAerSWkSiIP2OwAOU2NJgl9GKbMNqGs3yBzw/7eDtcCBDO0bHJsOhLg3VplSpXozUgcf7ACU6Jsu4ZzL8MEQCTHpxqhZL6vN5Vil0urKAa12gsayDNCJq5YcHXehvxMeLIFAeMd8imDgJASAYy8DS/yDoRk6eTz1USDRI9go0u94PpVq1DKZfdaTDkbjMQo43pS1bcn+3WvGMMAmbRjKRKF9870uujKjibScbrKB3sLz9QUOoCuBg/JPFTiodQIHqf6bBA70x9R/D/x0Bw7YTAjeZ38Y0eFnDRxw2gt4uWOtNloPHMStNj/hBn86P+J6r1liLbPeAxWfcVBUHxV9MVT0nXu+KzcjPHW1jxymysqqLcsJXlafrKqvJKRHfZ8WtcF2gQPWVS/IyJpcXrZJ6dyF1RWfuZZkJLVTjxsDB+IpHEbVCSNirW3Jc8vAAcanjGg5Rc47a7ypJKJPEDiQ7HUeDIB1kJsDB56OtiHgwf1OPtQFPR3OaABYc1wVbdCtWZ+ySpvJWRcO5dJMMAJVk2NEO9TlCJTMejJ5GxocdFphi6lyonFTbqxkoK5cpOkOJGX7RnT0bOgpPAgctNhEVPKMQNAuydr7CjG7W7z3YP+AvWOgz5c2JBEO0EkuBCNS0KVJQFFVyItmdxV67G8MD9ivjgzbrwz22Xt6c7ZbTjEBBcZOWd4KmTC0vT7yUEZVt3v7++xQNqVys3Y8m7Z3D/TbB0fH7LaepC9XaDItFl6Wm4NZFVeBw6mkvam3z/ZmUjYg2+iEyv75sSH76K4B65eB57tvq67JhJw+yQk2Poa+LK3Yo3SH5LCOyPEZz0TtSP+gvVsO/LsP7LU9wsUHA+gThECUhuMYCUwMp1O2l5kTyr9ftsCJ8TH70B232s/fepuNFvKW0fNe0SvZXFXaiJVqLSsVS3Z89y7LS7aKYr6vxVHZN790//324XvuUV5qW3hB9aurX1SKS5aVfkjLoR/Oqxy1RV10z4k2dx85ZB+55012UgZzIpmzdkY8tnJdbSe6YtjSV+EvlZ7v77djh49aXy5vd5w8ab/6ngfsPbcdUo1kO9KXpK8CGaZ+6X1Lv3WPWZ3Jnj595qwyP+lHNSJXkQvI/7nKdVtpzttK67remZWsrfoSTY5PTgtH5HipuGqVkmhAf+rwOexGPUPZHvS/IBDAFOTk0LAlRkbdsa3J3mtOXpOskGMMnk4fggeqqL77SLicSurqp4KRebf+5T3SSbezN4MHu7ufA53ymeWGLmn4HgGyV+FNytsELOvl5IvWonSJ+K8pnvJLdQyuwNE28RZLgdsTl93Bb4gnCBdhL/ml73X1lYrwiqtcDx5Qt7BMPrlEFwIikZWVwIH2WuoPeSgasyyAfdUIEoQzHLhPwIDjsP0ISPJWWa5bRcuWHLua7COf+ULZegdHnVF+aMAxmvIc1MdxbslXpSIL9Zt9DnivDmmFV1p+RZFZSzSJ5LrvccD+GcKFPstgjXqvqiI81efAsZRTOcjcRFZGneQ7baK8oEupXbYas4hV5taBA+GCD4TYgl7cF24JZl5Qd+dhIQOllB/0pJpu2xSlK0vqW+oTHnTZAmLYGSqnxczTbd6pTS/Z7Ir68FDebr17j+RyIMfX2q4Dm2ccrAHfhdROmyM67XH2RUOWkZO3vkr+tK1HvJlV/83IBi/0SC/E5BDHG9Yfa1sqLvmeTUhnBvZTiFNcfNZiUIv+oHp140pbzUmvX5hdtLH0EeWREtuJjqTnhdUZ0VS/e4b0GVMWQbDY88AH9LyC/ERq6d6a1dkDhuA0y646z7YFHr/OwEFLMvfpJ562b3/7L+zBdz3gew4k2aB7CyiXm/adx2tWWpi1DzxQsGMnZJfAH1117wYGkx/6/vftX/7L/6cH3/8v/+Qf2zvfcrv8DenOvhHZQLKz3FZQHYuztnz5MVu8+rwN3P6Llt11Us+CdgJi//Cf/dINpyrQAVs4QlsBXKrEZMAOq0xpYemCCwU6yBZIewPpIt/tQc/158lpVDGTqbNEJAhYg+WdRJcbH7p8nwU1nm9woospem2m1MPEdAgEgbdY1+WZt21WHXcwetL6U+Pq1B0DHq6FWSRw6NBsNOh11Pe12QZ+dTpz514QeUbZBExVFb4Ly0tutBQldC5cPK9q1O3c+XM2PT1tt916qw0PE8GT4pIy4zgqFFK/jIgD+w/40oGcHDT2GOiXALh48aKdPXfW701OTdn58xc8an726qS99No5u+3IbhsZLlg2h0EmQ7ldsqXGqnCK21x11lYbMv5jLbtWvmqrbRmcJpxKZ/SeBHWkZC8uPeVGh0w1u1S9LEXNVC82uanLAEvZ/MKiff+HP7Tx3bs96IECdOWFMNjp4h3agc/ua/O9rd7h6s6n+x7vh59ctB3XzwhsUhjDcFO7Y0j1xvusIkt1prJorPn1KXIyHkMDQZwgm1BCs+OMMmWejYsadSlZGeUL1Zb4oGaju4ZkIKmfgGsXOG+Jl7h8803/HQQUwmf+vfPHM0oO3+OTi5vh9+CNdeA3xiTTSqEfRpJe7DwNIEhzY9oQSF+fn7b4gISq6O5lbgttq05eUbtIqQ6Pi++g5zrQv4Nesg1IPgSOspSK+sVGx2YdAmwJHCz7lFAc8c312gBBFYOghC6fjcT7nfvrlwyVZTmeOB03bJ64EW+pXv9szM9b9fpVSx855sGGLenDLcmuxtK8L0EKponrtr9LG8moqBYl81gusJ6Hr0MUPVzmyDADMD5WVe90bMyGCsckfzrCXO1UW5YC1LuJwsgG2rtDwbRyOcw+ut2FozvjytOXMHTdpy3+ugMHOJPVpSmlrViqM+MA5cZSqUu62PtAYk18K0dB5G+VCRx0Zhyo7wFNOejIYwIDgDv6P0PgAN7jdzDql1oLHKBQKwtyZouifd+oNap1u371kl2emvW9ZZrCNSX5kFDZjqt+y0OSrtIP6YRGGR1wxr793Iv2hedftG++8oo9f/26zyzrlxHHlPbA2Zbuw9EV0C5l1feV2QX7gyeesH//6KP2nx9/3P7s1Ct2en7BZcSwZDIbC7IR0obAgYplXfcCOmhxxU7PzNilhQVbYkae6J5jlLhLJgV1lxGuZwQV2LX6ot5/TenOzc7YFMe8qbzgyOIg3VaBA+ch5dFuEZxYNyjhS+55/nqf9xghxYBDv2JvNKTT3Ulp1axSC6bzitDGWfqtRtSWF6o2Mz1rVRm/OOjoLcK6BAdcJsIHEXncjJZIlrNOnjrV8ML1HdutoU+O8cOwx7lMW83KkcCIJhiLPm+QpxoRO0A9w7+7jldfdd2v+hBUpp30ltpdNpC++67xes4ofF38yTR9cgAP6pdWE4+nkrY/nbVjciiY8ZCVDUB6nLRGRHpGKYS5mF50FsLwHfnsy8TtSN+QnZCNsy+blHEtZy3Grtqyi3Cg5NSJcSXnhZP4nnXJjKCzdG1/X5+9YzhqRwZG5PgPqEz1jWbVqnXprw7P0Ra+VIAgjOi/q7dgtx84bG89fMTuPXjIjg31Bcs+2qKNymB2Ig4ZtjA4ByO2ETu2Z7fde/iwvefEEfv5N99ltx86Yml3DPRYPAn9OMUpl4ypr6tfqInzMmL39BfsbSdP2Hvfcq+99ZZbbO9AnwfVWZLActNmKifncUZ0Ef37xoL7KlvNYAU5sSdPnLC3vOlOO3z0mCV7h9RA4kmCwE3pZ8pWubSPB63glc6lG5IvPZbM9VpD3W5h9bqtrlwXz//Qiq1LlomVLJ3QO12jrc67wg2DPiVHO6p86+JJNnP2JQSiPzMDvL5hOR3w71xKL6/IYkOBsd9eWvLTFbBrAZ9lgIzzd1VR5Rkpscu/6O310L0wL77T/ugKbGfy7oIQB3+m9sZOEZL6Da/QJcV70osEBviOo8WSCT+ZAEfc20/lCNDhoR3f7ukRz6qPzc0G+bAPQuc9B1BT2obamUACzizP12wofYa5ttRO7F1CAMX9D+HBzACnp+pLsLNO4EINThCPdxwLyWv0CI44G582JD9M9ndVurSh++7cSo74EYzK00fB6WuUSt/R+x6QIC/eh+7Ckz0NYnqWKVetKJu4Tn9fCxyIUVQWa/xbbemUbNoHn5JK1ExGbCVRMZYl5JZVHj5MsWLVhPpVWZJF/aZaX5Ydji25deAgWEKg39CL+/oeE22cd7vaAnA66GK2QWRZMlptzIkKzhNbALOyXVZuZ6sIrp6esqtXV6xXfkW+lwEcvb/Fu77UQ7TdvH8c74KTb+YoPLYKHHhd1Wd8Ngz176QPyyJv33ixU1+eQm/6HftrhO+F4LNPeFf132xrA+lW2kaqey2b3uU+Xxg4AKCdleYlM2TnyLZQE+sdSKjntIfo71cHaBPSYju0hQtSPuTpLYFHOwUOeM5glXTdcqVln/rkp13G/trHPmb7DxwUHhv7M4C8n5lYsMd+smi1WMHuuytve8cCvLYC+tHp06ftc5//vMySiv3Tf/h37fbjhy3TU/A9m3zpF3VUu9UWr9nq5Sclz+rWd+Rdlh3Y57y3ljf24j/YFDgIGLHzQxB0z+AGz9ZAmXhBOBM48TAu91Vhnm0F21VqrQH9fwF50/jkrY7mkVQ6tZQhIz3OVOAkY9pnGOA48I6YyjtcJz35br6YxXBhedX6UgesN8lGfXCISuaoPTUszhozDeisvL8W2QIthAf5K2/v1NwUTSoSri+fOuUjDIsSWi/LsOuVsl4prtpTzzxtu3bt9qDAvn17LZfrMY7aCNKv44XxRACB8ljfXyjk/Xifvv4+GxgfkHLtseWVZbu4eNZGx0asZ1DOz1DbRsZ2WTG6YtdXzoo2SzZTvmyXVy/6JksXyqdtvn5VCrhiZ1eet2JbDmCkbAu1CQnLRRkkq1ZuLsgAq0hJyjisXJZhWLOl2qrNNOalMDOiMkZPy4YHhy0rxcAohVf8p71o1+5rq3s7XQiO8HuY588I3e3AevHexIDo12/LdTke4u10vGCL9ZKVGhXLxuRM6DPcxI/RAlfY0EUGzsTUqk1NF21wtM92Hxi1fF/OjY7NoNLWeOyNXZ7YQan9b1sQb3LsElPCYkyVpG9uAUEOQd/uzs8DIxIyKO14buPa+BuAsjAEF+d8qlOi0Iet3gUdGdL53ArcURZdfYTmZsEAQZNjVmUgRjEid6JDBwga+GZz6oPQ8gYQao1yMTCkMYy7QLVz3Df/EQyozVy37KHjQbR3OzygJSe8yNAk2BG8By1wbmSAyKFjc63uvQ98mQKb6SmNYawImH55fYEzwwdssCClIh4CWG5Qm79ubHDIOneXnx1wh3l13pKFIKLeDS2fcdBW2TI2unHXvf8qgYOFKeFes7TPOEjb9clJ+6M//mP7whe+YOXVZXvLbceFm3hPpAoCB+xRIdkn/MCWvRWoE0sLLl+5Ys8++5Qty1Dr6e13efpGAwe6Iz5hXaX0gOq9NuNADlx9cdractDjPSN2+vxF+/zXvmaf/9a37eEnnrTZ6SkfOR3ol05R2mBZhRxctTszfl69PGG//+3v2KeefNqevHLVXp2ethenpu2pq1e93KNDgz41vTtwUFO/e3Himv3hT562zz7/vB+tOCc+mdV1QU79ef3ulZG5V7omWl70/h0GDggwnRNOX3/1NfvEs8/Znz79tH1bhsNzExO2WCnbUL7PT1Xo7gdh4GBRDuXDFy7Yf3nySfvkM8/YV6Tbfnzpsk2pHhnRdEh6gLXx9dU58VthjWdZo3x1cdFOTU3aKbXj5eWin7LAuynkowxx2pzABODyTJ/MnphcXLCXrl2z565dtQv6PltecWc6A7vGcD4itjRXsrnZeSuq/ikZ8/ke4c8MD9WVUUSmdspM9bYlXlPH0JRDwhIAFebLBrAcIupDBId9E1urWSWeD3gI+qs4FiHwncCBctCvYGSPZQvYCNgeTjal0RNLtOU0MueBMpAKjD6qfPLgXYIVYleV1xZv6J6+I108sKD+lWSsVi/UVBKyL876FuVNGTK/9RmzrLL3o950M0EG6A4CBlCQYAv9wd9X/cBbz5kpQX3YTHA4of5JAC7ObuDs6N5yGkBjt2nF44GjJvxFM/aPSOFQix+DMkUztRMzNgiuYMNU6qJmWfaDZCXOty93EN6+JCKXlY0Vk2mW1X3JO+9vylt4wqc419evXZFqqtnQyJjEGycVRX0z5Ywu9glot+XeiUZtgricIZ5SPsXrIpzaPD9gMTmuAe+1ZDMlLK10KRnCHkhGL7AUQ7zqM0bUp+E912nig25DGD3VEk0WG7N2pX5RdZHDmFPfbUoXSTaJ2mDuQS0+sQGdd3Vhx2G7QQ9mDzFg5EEEHD3V0WUjesfrHZRJUKChfLFhsBt8SYMHsyU3VlastbokGUTwiEaHiWggfZeD1a7i3AfOrgdCqIPeCab1q/+qLLebVT899PqF4PiSJ3ipX1JG0OYBXUKgvgyU0Ieash2Y1g8/QifkCv0cfnOHW7i7jbC64g4vg35BDlwCx1N8hr3UwdNp549w2Nu+XwiBBT9VopMmDJzAL46jUjC7wGdFOU30Hp+CmNLVxXssY4KfmcFGUKvGelDRhGCwBw6UTwSbTe8QGHBeJFAMHvgAKp3jb9eOcBS/Z2TfFaV7fcaB0ncHDtgoD1+jynIo8Z+vQ5dP0lY7JdsJS8kJJP+26FfJ6V0V2tK7pcqC+joOfFTvCUVopnw4/W3LwAF9WvQDT5xwp5+ubmCmREo6odHXG5yosOk5AP4ESnwAqMvOAKBFqVS3ucmi+m7ERvf1WX6QPr29zUdeCLrNgQOAXwRNCEJtFTigH/kgEX+ePmjLEMLAAfxF3s673IMm3NsEPiNF97ca3IK3ypIzzVLSetJ7vZ1Cv4683TGfvyg8pXt7hj2NL1dwngDADQbo/Bau9EFmd0Yll6iDt5Gebyy5A9zcKXCg4qPRhmyNFTtz5bp94fNftPvf9lZ7z7sftF5m9myqD7PtePe18yX7y2d7rV++4P13RG1kYMvSHZaXl+3b3/qWPfbIj+zn33W/vf99D6p9d0vWSfeJF8AdGVCdu2yr55+UXM1Yfu9dlmL2KrIHoM93bKjYP/xnv7zljAP/1B//7wg0JAIRJsLQ5V5HQG4F290PIHymXHgPwcBFfjQ0jEEgIQwm0OFUKWcmLqVZv0ja/Tu4aOKYjVp/ao/l4sFUv0asaWcq52WkZGy2vuBHXSSZuqL3EQweiOACF0GYF+tF6hLUyyur9uPHHvOZBJF03M4un7c9u/baYm7Vju87ZuMj45aTkstkg+nXIX3Jg0AGv/ljx3w2yNMDmypNMhZi5VjJpurXrS3nv6cQt8uxV2ygV4ZUaskuNl+xIRlP860Jm21NS9HL+GjOqhlmZJjMK99lGScy3BJ1KeWI9SRkAKiuTE3J6GJ0hk2fkjEMiYaMExznui3Upm2hvmhx3V+1kmULPVadr9mKlENeypgAylR91pabK7bUXLZqu2a5aNfGam8EVNeF5pJNS2nX23XPMxfDoBWt9eym1yZYUvrZxpyMtYZwnLHe2I3T5XcChDln4rMOORnLWllJ2+2MnZXBkm6kLNeK2fSyjBcpFJHHZ7jE5YhizKBsLl6YsqX5VRvfPaQOLSNmG8ErDtoWL3GcP3+9sN277EzMEh53rtkzYIv3wnubPwHfWKgoIcHoJMbaDnTEGGvMTbvhkhhQP3DHO+BrPl8PhPgyLd8DMTsAeIabGPpGh114bwWOh3CjjO0CB4x6eGBBcoV8CRYEuIf12AgYovXFWRl6y5bad9DlYAg30BqhK3w90u95h+/omxQiI9a+/0AopAU+hVVKAqMS2eM4CO94LWM9yV2WywSb+QBMv67NX3WnOObLDtbL9xkHxcWOw7yRH3G8kT//PwkcCK8ygQPRkT0OcF6mpqbsK1/+sj333HM2ILnzvrffJ9y6Awfqd8nOUgXRg70VcLRx8j/9+c/Zv/v9P7Dzl67aLbfc4ku33nDgQP+YocN3ghHdgYPm8ozael4Gaa99+S+/Z5/48p/Z0y+9bGcuXbIr1ydstL/fTh5kKmRcxjQzDuQ8NFq2MDtjX/rxk/ZHDz1k15aWrSwerMooZVSfIMBlOdtsCrgrl3HnIwwccKzhl5X/p5973qZXi25AU2ucEDaxm5STQT4cnTgs+Y1TEAYOpqSTPiWn/4+fesZ+Ioecd6eV38WFRTs9pzrIoL17zx6f6bDGQ6JPWUb4Dy9ftd//8WP2rdOn7YpwmykW7brye3V6xmcw7Ovr86MdaQ9f0iMeYYT91elp+7TK/MQzz9rnX3zJvnvmrJ2b40iotg1K/2XFepQUBg4AHBDW03///AX77Asv2BdOvWwPXbzksyyWyhUbzqUtl8pYpVSTUbsUBN5xMqX/Gbkuy3ifFg2vFEt2XU4OxyUGwYHAHuDIRh/xF+UIGBBEYMZBVYRcFf9NV8t2pszRzDWr4VBySf4itgkSEIogtT50yeFVPctKt6DPedFwReVFpbPVg7xtGODwNNKRyAd3UvC4eAYO+uS5z2jAARHtEqyZVX7NqAxitQc4E3xQBk5X2ptgAUc0+jHNBHiESzoiAzIqR0V/BAHcDlP+GMLepkqHI4ssK0SKVoswv4J9H8QnMRymQA6lhQdtyMwMgi0s3UwzKKN2qsggBwihMBuIPsqO5OBbg9bqf2w6Sf9j9oXvVaFnBABSyVjgfBPcQTZi+/AnvAiQcRoR+xUkCabKUPXTtUQLdsafkeXRlAM2VZuwRLpXsqXPYoVBD+g2589bJCPbLS9el26ib7da0lUql4aLKZ0vB8sIV+m9meiqlUXaudq8z8JJOh2Fh8rjb7I04bu6N+rT+rxmmYycsCQDOByfJ9knPNmHw6fpqwxvV333gaSO3RkOJnkggQAKeknPGywrwk5UGgJXpMMpxsFdA/JA30nvsOabAHxkRfKD93XfHUa95tO6uXDmVV83+PmjrZWHO9TiY1/nIhryrttRXeASRPzBqR0tyRSf4UDbkC800cU7HhzQPUbym+pfLBMhf3jR3xFu/r6eg2NMTis4NgnUdN7hcjaE8ymHb5QlcJp5vaRnyAt88CE6DjLUwaYgGOjl8aboZpL/zEqgl3Jf/6m+oikOvb7TnozGpiVTypl0kEYXs0V5jkwG93osSB8L66mLvHBO+U7ghA1tM6J1McEMBGQK768HDjiOMZ/qt1Radp4SEIxLyHdINNXHJGd8Y1zVg/4XUX/gNJ1qvGbF8pz6ofhBeSTFsnXxLHTZKnAAAfnjlAOnv2gd0q4boqJban7BqqMjQcBpC2DWgjqKtZgls9kOUNmzs0W7cGrKdo31WO+Y+hszAXaAIHCglpEc9obuBtHKZ4Pr/pZLFWgL4eyBdew36toF3YED+pj3K+5Rjui5GVgOw9KBrQIHNeE5Xy7aNfFxUzZ9X7LPZVj4HrPPWvOXlK/onh/1qmwMHAhX5LEelFtlu16dEstVbUZyYyC/23mTN1l6HLT4JvCHqt+mwAF8eLZ23jXMXGPayjPz9tAPn7TXpDf/5m/9TTt27JiqSl3X88RxZ5YoswaeONtjP3w5b3cfjdndtzatnJ0Rj8Vtqj0tKU/AN6A7svrUy6fsM5/5lPJr2m//1t+yPUduc/ke9kfkZ33uqq2eeVy+tfTt/kNmvf22FFuVVI9JR0kOycZkeWaDvZ26AwfeEf3TPzbAWifdCmh0jzTqFTWOszoIbWrAEGiwzY3Lb7L3z657a8B3yum6wny2u5Tohou8Z2qLYsKsFRL9UqIpKeS6fWvp+zacGLSz1Qs2lh6xfCLcRE6puvIkWMDF95dfflmdbc727ttnt99+h42MjVlUzv3s0JKNFcbticozdqL/mPWm2Fk+EJBAsblqS3LMaZDZ6rTNVK+6435+5ZRNV67oe92ennzYVprXba51RQz/qlJPy1hakpKXkZ2oWCpWtUEJgLgMglS8ZQMoyYQUsRRPgSljYoRErWppiColxbS/uDoIZPHlFWJygA6JoVQVc83JieiJsxFZzIoNOTJ6Z6o8YyXlM/PqjF2bmLC9B/YaSyxOVV616fqszcg5h37jyVHP76eBS9Ur9mrlrOrYtkl1oF2JMZW9UbC9XrhWn7CzlQue16vVs3Ysfdjb6o0CaWqmdig+b+lmzKq1VbsnfqfVS1GbbdUsO3DAaqmkzbOhooyeSxenbG562Q4eHbfDJ1jWIUMIPt0GoL84qvNrI3RizP63TY9bg/C9GwBlyW7K+oz3ycBSfbZ8TxDe737uoyVE53X5XgU71AVgM8ja/JT3+/jQMJk50A6vF1D4PkrbcZRvBpxk4EoZZ6sL9y0BBae8QSzYePHG92tL8zJoZURLyZPdzXAnEFCbvOb0jQ+ozmuKZh3W8IKeTBHFoHVFG9z25xiiUgRRGao+ItQBpvBjcMVzcuqFL1M05ypFi1UzNpySM8y6/g4QYKgvTrpT7BvYdMH/3wYOVO/q4oQb45l+yU6CU7qflC7ZK6f2nW+9xw6ODllchhl7iHjgQHTyGQe0p7epZHGMUbuMffGrX7XvPfyw5FvMHnjnO23Pnt1Wvv7aGwoc8OcbLgoRZm+sBQ4Y0VqWwbc0Z+Voj331L79rTz73nK1K3zU6zsCBsXF76223WU74EzgAV2bIPXf6VfvkDx+xFy5dvoGj+L0iA2q0J2fHBvp9rXYYPDozO2t/9NTTdkoOOQb7ZsAQXpIuOjk6arf2plVvOYSdNvhz6ab/+PgT9srMjDsBpObiO0ftnZdDf6C/344OD/vIN0D/OzU5Yf/740/Z986e9cBGWC6f/L7aOZ3nLWqfnJw+5y3J6jNz8/Yvv/td+6Of/MTOCe854UXA4aWpKXvm2jXJyIQd7uu1HJsO4kh2+t815feJp5+2f612I8BBOvZzuLpcsuenlmxJtNmdT4tPSrY4s+Sz91jGx1IBNgx8fqloX7s+aX8xPWPfn523Z5ZWbVJGJLqrX30tHUXvqlX1G70XGEotO1eu2vfnFuwrUwv2F1Mz9oQcn3PCtyz69Kp/9sjI80ED4e1uiniqHUvapBzIJxYX7Dsq62EZ6s/JQZmosayPc78JNhNsoK+KXzGsRXVfPy1+48jCKeF2vUHQoSH9wvIJAgByQkWOJsEp4RqXI96QI4IjTXuxbwH7HlTrdEvZEEpLn021K8I34QGOCAERlREEK4SByvQBD+HdUBOm2yUPPLRiQZA1UtdveYPMqvCNJtUmbJKMs8v6d5aBIAMqqpsHNYRXQrTMdtoPnDC+Wf6WEB4EY1jTXWNqtvLM5nosRQBY/QuKsIEjI+7B9F85aMKLGQLF5WWbmZm2tPg+kc0Lf+hStVPtq0I6Z+fsmvUne60nI7tEfdT6x10ftWZOqxw5VAXJO5bLKG1U+rgtWyQiehIYwYGKSzc8Wztty5GyTUdXLd0zaCOpYasU522xOCk7Z8peuv4ICzVVXNXyaWZUwOLQTnTVRfCFJQlc9IP66rI1JZt9pF7tyfR46OyOHtTtpKW+bBzJ6Qp0vsbSou/vgLwgKO8z7OAxvetT83XPe6rogmPfXGQzxoo11Bbu3Kps/4THJFsIQsCf6CkvWzhwMeLOsgm3HpQPPBMEPNSO6sPBPgVCNJ2ylnjebQXli3Vak46hjh6k1Kevq+dPco7N/lS5ID+/dJ9P6lyUbMYpz2bcweUZdNCHA8Wx7Nh1XydPgPc8cMAF4YU3NG2K5vAd953/oI90gEmHtpDFylG3g76mOsZXFq0hvnULW3o+IXxXZBP7cgU2YFS9mXXAdHfo2FBRlB3Tb06mgN60XhBIcI71Zx44SKoPiT6bAwe5WMGGUrtsIJK3XCNlmbp4h7VndFQGJDOqQyrug5OpmtKn81aKrqgKc2tLFYIZB3J26RtbBQ4ESukzCny/ALU3dA2fheAbQ0qW1gaHnL43gOrlM8OVltnZ3emLxZoVSzVLKe+x3qblRgek+5ATO4PPAKCN3J6hhbtAtIoQqFC9tgwciL7M/ohLXjSZpbEJ5+7AAbLC9++i/ZUvdAj1dwhwlNdNtL7xWdTy7QHp9Zy9Wj5rR3JHJfO6bEB9tiUP+B3J9KotAhq7vgjfgYOl5zhC/fniyx4UulC8ZEd7j/kz2nLbwAHTzBLCSfl1gzjSvrP8Q+uRr3l+9awtn79uX/jcX9gtt95qH/u1j1n/gOyUtfLVhLJfmOWAzdNO9dqPTuXtiVMxe++9ZsePVexM4oxJUtrL7VetP9JnuUgQxFtdXrTPfPZT9tKrT9kv/PID9sC7P6L6Z73enq/aqTpz3pZefcSSvSPWc+xtdjG/bNVIza7YdctZxrJV9RnZkMgclpWuBQ4CIRB8+m/v2MF3h879bUFIMNWDc0ojRDJpSDGiMzEIdhEgBIgSlgeERFonftBw3Vf3+68XSEdHCaKvwqxRkU6RIoxLoDeFY9ns/oF71fmzNlDqtb5Mn0+HPHvmjPVIEC4uLto1GTWsi7l69apdunzJNyGcmWNNccR279lrqUzaO0lSinl3atx6olm7LXvCVv2s/YZVmkW7sHpGRkFdhs1Fu1R8zZKRll0qvWKXS89bNlG2JTm9tfaMJeNLcv7NetMRG5RSH5dRX5ACROlmxdRxdRzq42tNoYtqFQYCnE7UlfelgNicCwcLB4TOiMBzzSigjWblXNZbEvatfhlsbduTu03VGJWcSdnB3JvsUO6kFO2oHdl/1HaN75JCTlhKee9L77EDqb12KH3gZwoaAEOJQXfwyWe/8vxpgwbAQLzfcRpJDNvx9BGnx08DKKxEvWVH22M2Kr44HNtjafFF//Ax29t30oaTB2y51rIFGQL5+JD94NFn7dr1aTt4cFx6PzCMtysbQbY9XrTn+rOgH24P4ZvdaQCfBoaihge6IrSb39sMwVP1M/FKuyTHUYI7WA/nD9ZgXT4EF1P2cYzj/RJ2LB/auZgtAR4Fb3fs4e2bwPqMg5vXL1xWEmO2AcqlU6F1+sogKK74KA6jqDejO9BcWrDa9cuWPnBcTjx1DssO0nZj4oEY4Qstu9vDAWOfjfRSqrdkSJgeAxCa+MaIypvAwaXikjUqMRtJj7tjG0IQOJhy5z3mQYB1+GsPHBAFb1T1HnjuxNsbwZ2E+StOtpQcAsrKyGi69eRJe+D+++3Q7l0ybJc8cIDhQ+AAgzmewhAXjTBaKFft6dFz8UxPKmZvf/vb7d577/NjZG8eOMAAr7nzEeIdBA5kOHQFDmJyGpuiYXVuwtqZQXv65VfsxVdftZIcXaAgPXH/LSftrbfc6uvKfbNE8RyBg5elR771/Ms2Ied0K8DBOzwwYG/eNWYjBQIHQRAe5/4Lzz9v1+VcbQeM+t63f7/dO8zspv8vd/8BJWl2nIeCX3qfWVnetLfTbjzGwLuBdwQI0IOiQJEi9WRX0pF230o475x95ujs8r0nUSIpugcKIESQIEAQADEGgzEY73q6Z9rb6i7v0vvM/b7486/Kys7qrp4ZcsmN6tuZ+f/XxI0bN25EXOeloZKyNvidZ57Bjy9coLGqubtrQQZpiLz2gX377JBVQYN0eOr8efzxsddtS0SvHiClW7PgH9q/H8PxBHkxh+VqA988cRK/99xzdqJ+N6yw32nLwu6BfuwdGDBeNkOc7x48dcq2ROgshW5QWdNUaPvYvv5MCYWlHCrlKvXqiG3ZOU5D7JtTMzhKhbnYoMLPNEXidpXK/mylyrEziBEtITZlkm2rcZFtM80x79uU1U8tZzBfpcxhOi2XnieOk6WyOVJ0laNm4qHxljGk2E5X6vj+7Bz+Yn4BJ7UKo1LBFdbtWKGMOSrA6YAPg9R/lKGMLymzOqRQ5x8skS4v5fN4aHEJP1pewYvZHM6xrDLx7ffW7WBFnXFQZ7qAthG0V0yIBis0fK4w7sVyHbMsTzcz6MC1hE+rFKVUM40MCtZT45b0HD/rKVlSJP/pSsblEvuJzCy/rlSjwc/4usoswP6mbQLO7DnpzDrrGkJNNGjLjq5bDNIg1wy6nAZBm82PMg+/zYbZrLx0DR1Syvpq1YRw0zbLYIxyg+W1KGNMtpjCT3z5XnHUb3PsP/lclvHDjE/ejzAd6biF8i2dmMC+oTuRYtla/SiDB0Hiq+W7xLWxeJnGVo1jXB9lT9gOkI4k0qYXtYQPeURhJ3WKbZHt2Bvdjf5Av+moWW8Zl6rnUGldwIA3T6WfTU05KWePGfPErxeo3kGWE5BxT1lUI+5mZCudDGfGcbckuGDtQdwDcsCTVoqrrWmS7ypPepmuDjTDmCBDuUZjtSo9jTxjeZMGNntLfmCG1tZNGuvis2a7PHvF75p51Wymzd7LMFaeLMPOL1Akgj6V1g7JJk/pgEczptvla2WLjHV92rkvcmroO+tiRj7TWlBc4ct0viXqAMJLqw31zilJX5Wpo4OqbYijPRK/tB0DVqaCnPvsK7b3ne/NacBxoi4ciI/OXdCBiXIcuDgwIXyU41ryr9p6tL1PfEV+1coOXVOo8Ve8E6F+rhUhcsDIyaZZcVvRIRqyPDkG7IwDxtdWhSjzkuPA3argZ1kN9XHGCZHXk74Y+T+KalCHQWrPu2QGeYS87MtR/8oW4cvzM1Mgr5VQD3pRKnVvVbjWcaD+Yno8cVO8TseB6qznqzwmXNnWjuOA8pXpusGcBnJ0SS6Qh13HgcgyNZ3BwkIe6XQEg2GWJV2G+Ljg4uCWaYH0k5PF9ET1SxcXF5ixVmy4K8Wvfc/2J86mp7I8yVcn73adma/orRsm3BVUaidtHdLqQ3ZEJx+B3pHmAfKxTWB34C4oUo9fLHux1bsTdwf3UCSlbPuW8nTBul5u2voVwn3kfdFYpBROFkP/Ie5LmBwZCQ5iT3gr+0XJZKpslp6OAzkNyD8USu0Ha6A0t0YPYiw5ionGIF758TN4/JmX8Sv/4Fdx4MAtNkHbLtzkhGb7JZO9kRTy9Th+8IwHpy968Kl3e3DrziB20kaRs2CXd0fbaUBepa178dwx/PZ//S/Ys28Cn//pjyDZN8gxpIqQVpwx3/LcORTOvYhQ/1Yk9r2dY0ICo55hDGIA21oTiFY5DhWWjUeDqSFHJxRSYp7VTvgmQA2hvWmeRJIEZUU5uNpSIRdEhDYhXHAM+rVn+u5Eo3nVbojOP8XfXJBx7QSHGfmMIUDG0P5Ov+7Bzx7Fq5dewKOPP2JL7BaXF3GUitrCwgKWVpZx9Nirdvr1zOIcTl86jZUiFUdfCZVwGa1QC9uObMHwoX5UAwWczB3HpeJxLNTO4lTuRSogr1FZOIsz+edwtXQUs9VjuFx6Fsv1V1m5q4gEMih7z2AwToUq1U9ZU8FwLIqxGHHjgBGjIhxiAzn0WKObK0wcgbkWNmw/dkpvP4WJBhMNJBxstDfcPM9UCoqVGDviGMbDh3H/4Ieo+GzFBAfaw6k70EcjPOrVXsU+u65xkYrs888/jyV+vlle+dsLHDg4SFZzy2ZsydiQoREa2MLPfuMt28pAxWV7ZDcGMzsxf8aDI3fchzvedRjRJNtMbcTQC8TDvcG42/46wYm/URphu/bngvqclBpqhOuM6hvBWj78X8aghDeNJhXvvuv1p5kXGd0S/r4ee7L+OkADjgl5KeYm1Nt42+e10KICpZk6O11b/WfdnxQXvlfSdl1dWItz7Z88tS0q5ZoBI2O0Uzhg7/mn/+0X89U+WqeQNlhZnU/cX+3Q0ceUH0co7E/dip2xPe2nfzvAZuSpPDUoH28WxCk2M6ofqi+VBQsaNyxQaeZYouWo+q0Dqtx3poCzr5rywvDu++7Dv/n1L+GLn/8sxkZGnHxuIKfcvqpB1mjeCzry8DQq5kx+19134/7bjmDnxDh2TUzgXUcO4949uxAR71O2ukFbY8Icg7QKYSMQP+oUeh08KOVZirBAxpvuvpfM2Qii7N8KOgyXer31WcFcLoci+8hGIIeDVg/Y8u42qJZZGt3LNGpkVPQCzTTPM285CKSAeyknlosFPHXxouW5EZzlmPraPMcN8TyVP4HGEJ25cJEGx0ZQptL36vQS8qyLxiDtDReJ56mUPrecxaVCsR1zDaT0X6Lh8PTSMhY1M8s62sHKfK5aPbWUwcl8wQzwblhhvV5ayeB8mQqalEb90VDIU7N8gng+yZBT23aA6nGCBt5fLSzirK6WU1lE0gwSvsuynIeWl/GVqRk8vpLFKdL3FPH+MfH7+pWr+Iu5JXNKKJ31g7a+UiaxLpO2j8wv4I8mZ/AHly7hK5NX8MdTs3hkbgFXdE88eaPRFP86s852k4QZNsDFXB6Pkr7fvXQZf8r0f3rhKp6bnrFtLy0ZUDRe6vUWKpSNHiqSqwdCMq+ZTBYn2F4n5+cxRx1IddEWC524T9MQITmT+acbo2pUQL3xAfiKy4jRwNdWB+kX6n9a7uyRM4v5a5WDbitSOwiE7/jEVhw6fAhpzZTwnTcSpf44CH9E20WZR4D4pEbRjCTJa2Uajnmrs394B0JbDplCW548hvryVaeNxRw6PDU1zs6RMkOyUsrarQnl/BIur5zHpfxryNbOE5cFhCN+RIZGEYnFrK/WSO9SLouKnMI68LiNazeozwaTfYiNTiA+QGWa8eqMXy0XUWYelax0hzX+Uj5VGsXa2irjxs9x0idHCePUSqQv26TJvqcZcm1rMGcE+3UjTryYX4v42FkJfGfjLTlZs/tynsvwr1EWWro2D8k5bedckNdkSLug2iiOguJrpUE9HGR66oNFXc3LT+ZlZwxIvuqTcURzWry2AlErFqzdGSQP5NzS8ne7T586prM6QEYL82GwfJiF8hG+5pxh+a7DwK2TBRmaorm2hqg+CnIKKjCNjGw2qDmMtbzaDaK18K6zPJYGPjEng57LBoiF0xgKjWLUN4Yx3zhGw6Poiw2acaa2ccpfw0fPrO1ZJr/YdzkwdOCoPWf+jUYJBawg6y9hsb6AmeJlLFSmsezNIlOcQsXLusqGlRwIelGPBVCo6uyWDvnBd+Il6/cd4NDnWvnkgvqog4d+EEe2i63YEP/3ADPCVZ0Og1srDXLZCqKRIEZGEhyDJDuoL6qt2yCbSY5X91yA1cBneuca9TcCs8k4nq3G5W87yJBftZpA+Whlhpu/uzqpM3/TvVkHn1vvDjDHsJ6rvbpAh+zmmxW2h0NP8ZL4pBOa0QHyKrmmTPnSBh0eaw4FA+W91m62nZBBN3tZud0gfLTKYAOngQueAOvY8mJ2dgnPvXwCu3btwn333Wursdy2lC7eKLIcTZJQDi4WYnjwaeCV0x6Mp5sYTFLmrveVOPxTLaKweAUvvvgi8rkS7r79EEZSScr785TpJyk3MihdOYbilVcRHtmFxN57Ka/XJsDM8cBy6/lFm9TyxwY4Fjp6jFcdRRGurfvag1UG3Qyo0FDQubpNzEpBYYzdCYrjBvvpdB4X9N319DjM4wykFjbxJ4bWANgZpJy6ecl5cOLoRVw4f46D+jQaoSoqrQr88rb1k2EoCPwJLwaPxFGLFeEfbyF+iEpdXwbBcSqOuyicIjNYxhkstE5hpXkGs7XXsNh4DbnmaQrky6jgEiqeC0hHqggGFhky2JNKs1NQkfR7MEAlKMBPzfpEpXgTb3msbDWB1ZWVJ91Fe/vTp9qqHewd//jLCXwmxWNN+Ok324352NIebV9IcgCncKnSyJuZu4JS0YPdsTuwPbwfcV8KMW+cvB6y62XCHg4E/DOKtvER7ZSvTreVt1Z88/9PIBrXq2VUqWBo76ZXMyvJQfs0I5V0ELg85m/5kV8sWBhOD2O4f4BygoqSxeoNDj2vjWHP+dcNvZ92Q0dfZftoD6QdMsjB/BqJcgNweI28o5lUebephDqctv6vE2xFC5UIf4L8RR55Q0Dam7yw2t64xlJybDUEFaT1sIGs4qjJWjmGS7vXUCy2v/N/XVMlAd828PTW4t/gT6i2NEBsAIrj5MOg/thdN6U3nJywBmtPlE4K1HRxyVa46ArRv02gGXIt5a/boLu+FpsC0UWB7c9RfV0w5XuDIJ4jYZiOafk7SN6L0QCPaFZU+emd0FHYCKwvKi4VievFE0gO8iPMMt5x5x349c//BP7FL/wc/tXP/zx+/Sc+g7t270RIbSmlhMFw5+fWZBIHRkfNEdAL5FS4bWICA3K4q17GJ0A/x9BDIyN2Ds1GsHtgADv7+6loqR+Qx1QPghwR2su+EWjGNy2ncocskpIWoUGoO/s7n3eCxlLlbdsb2nF0a5Cuiux0QnRDhsaNVjFYio5xY4EGd5ayaiPQyojlch1xjl07d+zA6MiwzZDLIXCBRnp1gzK1KuI0Dd7Fas3GLVuVQpyb5IlXswXkaAD3am49m6XsO5tzDmfUGKoSpoj/8UwGSzRGepWolQPnS2WcZKi1mM5o40GJ6U8QjwcXl2wLRYW/ZWgpCPd51v2HSzm8ki+hRD526MP/+W+mUsNjS1k8ukRNg3VV2fM0Ak/mCnh4bgk/nF9GSQd5Mi9zopF3TH9gf7xaKOGR6Rk8eHUGz9P4f3F+BT+cWcJfXriEp69cwbJN6siAY/1Iizrligy+Sq2OV69exTePv46vH30Nf6pzJ15+BY+fOY2ZnAx/8g6V8KAMetJHxjCzgM4gqIUTOHnpLJ4/ewbPnTuHk5NXjTfs5hsdkkh5qxUCXh/HT+o+2mJhW0F0LaLOMPCL1uwzOiQ22c90rAv1MipNzlYEbYvwUprmlpgX9biB7QhvvcPYUGeZlCdfQis3IwKSmam7qMz0IFqhGIpVjtO5WUzPvoTp5ef5fooKd5iygroXeSPIvMPpAYRtEifgGNBsm8rKEirZjBkV3aBxXLNwcjzKiRBmWYGwsxpKB/npqsZydgXlQp50Il/I0SxiCTROsl4tjtEtKuXS0XTOjdKYEc+2MH1Os47sb61lZ0WfGeHSvcg7ppOQflqtZtsP+CdDXn3GDEv2Y83Ca3UDylUHL75znRM2NvG3VjIIFw95TKsUhbscP+Y0aAfnsE1mwbzMMcDy7JPBnAcMxkvMb91z/W7jY7qIZDLB9FPhwExN33DTEJUKf9stD+1nMvQUVyseauIZ9n1bPUtQmaqPeqW2SyofSZMCx3K/6kI8/YEI0oEBJGvUuZsBabdItVIY8LO9A2ov4UNqGE7qRw5Oq/ptu8m6oc52ypaXMVOcxHJpHoVyFsvkv+ncZcwun8V0bRorgSJqHK6bWtnBti7WcsS3g5dEF33Y/5sHozOD6m/L+uWUCoedtuwGxlPo3A6g9FOXV3CVIRoNYngwgYhWlJBntPpCILmp1UG99FUDyVXyjeKYjG3rxxuB9ZcOHLSdTCs4lH13ORppmWP71/VB6TR2mdDsAVqlvS04hH7PoP0WT8np1QlagaCxzW0Pgb7W6uIJ9xk/dWBrR5x1312QkJTDIMT+eR2ngcBLOVor13Dq1DlcnZ7H+9/xNjsQX/QUuCsNmlppEI5joRDD957y4Os/0LjbwkfuA7Z1L/gmTk1tRSssY3klg0cffwFDQ/247cgtiEcp54hfQk6vyRdQnD6O8MAWxHbcYc4BawxlIf4qrKBeXKGOTVtQV+JqYkMkYH+To3Q9Hdp/bwrEIBR4OvVW+1I8HKTcjn4NtBHtxZzGaKvBfSYj9kahM91aELQ4KOu+Yi+ruIWDxZ6tKex95zBWgufh6VvEwD4KreQ0atFJBLcsoRg6h3rkCgLJeQqASQ5m84hGcqj5LyMWLSAdZaf1LWBHKo6haASRQAsTiQTSYc1KNzHAQVB3vWpZYCSofahyZGi/IDsccTWHBj87wR1c9NnZFjYYMEhgaOmW9i7mKDCWOcCVml7McXCYpQFUa/qxRKGZk6JCxs9yYCmxzlWWVQwF0YwMUGnoQyAfQppSLUZRSmysQ9lAwjJIsXapa7Bz507cddddyOcLmJqeIoIdwvXvOoiupSzq7GyqVyg56OydpNAh87QjrQfRafeu3bjtrttR9uZQrmdN4DGBE2HTIGrfbJr1sMon6vB54sFByj0N1X3ncNMaP20EalO701qzRZq9ugE0chkTcH6tbCG45XT+3QjMyNJy2vaKgBuBZl80cElxE3SWpb+Nnrmw7rfavlxwlCcquWspNv7rhuu9E+i51jm4MXuB81bAerXUdm7dNHMpRV1LGLU379rBSPSzbQg2gP7NgtNexGkjGb8RsLKmsEmGkG8tKA8qexb0XYO2Pu1713sp82w7Az53nAyK086L+TozzQrteN1gtPTxNdPeABylx+mp/akk3nPn7fgHn/4kvvSZz+Cdt96KPsp6w5dKiTk1KH+peWArx8FPHTqEd+7cgSTlr5ZSK2hM6Kfx/pnDh/EuyhFdy6iT8l0Y5TjysVv2423jY2aou8a8/tfv7ek0Ps18bx93Dpa0GSX2Q8Hbtm3DRGpt+0Un6ImcBu/ds8eucnRBsyi7hoZweHhoYycH+8ddW7eiP7p2GK5miNL8vZGzQaBVEUlbguvwrkvvFPFQnhuBdLAw822U2YbEPJFI2bJyGT5Z0naDVrXnK6S/Zh7VbnZdMhV9GW8yvqsb8QNB5xxkVo08KmHEWdsYFjnWCoteoJgFppthu2vJt2ZXNQO4wjyOUv/RtoZeafVstlrHy9kCDRCtVmB55GMdUnh0eQXPr2RZbt1WUagMxdf3RZbz9FIWZws05OSoMKOpTgo1UGDfeGZ+Ec/PL2CJ5cpBoSAd4GI2hyc5dp9Z4jhHWREmP9phh3yn66O1MuTPXj2G758+gxenZvDa7CwePXMGf/LSy3j6wgXkKiqLdKchrP5Wk45Beq4Uy3jo4jx+/6nn8buPPYb//IMf4D9957v49tPPIk9dxM+21xYH1KvUvWpUQsnPYRn3QXi0pYFGuzcmnmJe+RwytCCbqSHyNfUlKrkWP55kHLa/+ph7a0miH6FttyNA5Ve3fOQvv4Ly1DG0NJaTRpVqA8so45TnCq62zrGPFhDn70Z+BQ3NXIuuDKYjkufl5Igmk4j0sw+QN6VAaxl/hcZ/eWkBFY51Mmod3lgD8ZiMKN0wEYknzAnBTM0Ar9Dgrywt2mpPKd1MbGkk96RvKV6T7dCQka+Zdupwtv2L73Q4YTUWo9HJvqOtADTcZQyb0S2OYHkaD7Q1ypwKfKZtPI7zivxC+lZpvFQ5vsl5UZdhzPKVtzkFmJfJTWZlS+FXVogD6VNlX2G71sg/Fhivxng6KLHO55aWODiGPY0bftchf7blgvQyQ3/1PYPqojTC0d45vcHo337nOhmq7DsqS7PoGh/0TodmKq6cBHKMOCsROObxT+eL+EID2olNvVqGrx8VyWrirVUCzSbbtS5nMuVGIsJAXmz5EKo4kz/q4WoLa1NrGgcnp7fZW9LMwbcTRP9qrYxiKcdPOdBaNqlWrpBXqD/lyYMrniwKoRKqCS3v9iEaTlH/3/wq0OuB8QeDHNX+MutKnc9Wfxjua2COBdWvLdPz+QoyK0WE2LdisQB5VrP9WrVEmvJT/Ki/1QnMHmDt1qaJTaLJMUua30h3s36mtrkBKBvJ/huB8uveGtQJwjNbKeJKSYfFtx+y3brB8NKWyAbH7Kq2VjlQrTXbKw/aabTqQM6DHnkYiMRB1k+TSdfDn+88QVUSWFxcwAsvPE97Moz333enyWNVR9s/taJKhxIimMKF+Ri+8UMPvv4Q5QXt2J/7EPCTH/FgZGh9QXIy1CnfSuzHr129iudeeAFve9thTGzV7TV+BKoeBGenMXf5CeTJl8GtR6h3Uwa7CLNdG8UlW5EgGyigW7pkB6nf1mhfZubaozhBnUB/7i8XrDNtElymsKCaUxCCQtiUPBqbdpViO45RRsFJaB/XYzw9d1YM3DhYGV3B8eB4kV+p4Nzrczh4+3YcvHUbogkODN5p1LwX0fBPIhEtIBCcRzC8iB19aSQidQzH/XYHcpIdrC8UwFA0bic66z7kOAdDO/xEDWLOAB+VwvYyns7AP2LiVKYDHGG1nsbWEh3P9F0CokhGqlEpzpRruEJlpFKLo1RNcsAPI4BtFIJb4W1MIIydFN5DpPsYG3sUhXKUv/tQafRhtsS8A9uwb8uHMB7fZ3eptoo0/Gz5qCOkJXh6tbvrFbx06RLOn7tgQp3/Me61QvXvEmgwl9Kh/cxaqiWngZbsqK4bgehz5uwpnDp9AvF4jDwRM8PB9opukK5X+791wHZV21H50/U/HiobbDD3jX1uCtTuMnqUtp3+uqD2J09an2Z8492uP0Hn914g3M1ZQWWNBGw/3Tysz1/fnEHf/e6+d7/3Bpn2iuHws5ui15+UH9XdZNwGcTtBv+1kant+7XsDVttWH1Cwl1dKHMTU36gIUXzWyh5MRPZjR2SXyZh1oyrbTIOLXQfZdhb9XQCjiSk1JEyng0DKrAXyoZpC44c9b79fjcf3ercu6Hn7u+K0ZZTxdS+grDa+pULbs01WgfQm3SWHhbmCxhpzBDP9qtGsclSu+pACFXA/n71921b8y3e9HT9/60G8a8c2O1zwg7t24dfvvw//9F3vwra0DqV129TBQwa10v3aPXfggb177TYDzfbrOsR7t0zgV+69Fz99xx0YT6VYDWdfs24GEbxv9268h0FxOw16fU+FQ3jX9q34+IEDdmihC3I07hscwsf27saegX7y2ZrEEm5yMhwZG8MnDx7EoOSL3rLcFI2ee4lnZ16doLRaGaFVF1qZIhJpP7jgCJ/JAbKG4XoIU5HdGvaguLJMu0kHWOlpC0GfB1His1E6PU8QH90aodnROo1d8YQU6BQNHL+TUU8IsU1j6kv6YzzXwNuIhdZAsoNcRD6xbRzEr9BoYYYGzPWS6p1WHsgRIl6VbNFBimc5xmfEQxvAIuOfLNC4o9DQn00sMP1CIYeLuRwKyq8LZFgsFks4S3qW+d72rusFjcZSMYfnL1+22zG0FcWdqNCnDrF85cpVLFL30A0OpSzHShoaWrki/F+7NIn/9sST+PHFKZyaXcDrjPvosWP4gwcfxusXJ61b+gJhZ2+xGVnETStbYiG0IkHMs+xjV2dw4vIkjp98DRd1VaP0KNtWyrg0xkQbKbjB/gloe5QU5AbTKc/ElkMI73w7WrEhVFamkT3/DK5eehyXFo5hsXIWudY5FIKziAwlENd2OoIOKixnllHK50wOrek85A22u7bdRgaGEE6l2cdpYEpPoPFdZt21kkDXLlqa1XRroPFQd6SH+/rh14oB/ZH/mvk8cS7Q+KZRQPorpfqtGcMBynuWabP+CsTJDGrGqaf7WQ7HWa3sMYNYfZ3jPVG1AwwtP8dgd+thDgKWoMPnGuwvdZXrxpEB35ZPLQbhorMDZLC3tJWlUjXnZ7OqeOITZ4VBXZ+VMr+7v8kPCjTQtRpAhzLKiWV49wjmOFj32X5OXFf7mXiK34WD42RwnAZOHsSTcexASurUMU8Sfa00UtRv+6jfpr1D1MkHTNtmxzfcarUC+wjHRz4N5qoIZSpmTFd9NfYzrbRh/uZgcGjnOA062lR0JD7dsMYvXUDeiUb6bWtEXyMKf91ph0A2j5gvTvtAS/QlW9bsoI10RoHJdaeXXgOil9pGB0DqIEHxhQXWzwXJPG3/EF21CmTywiIunl3AyLYktu3qR5g2jVbo2RaRNlxPjzVQfnLQd8SRjeWuPtgorZ67cd4sqI9drywHSPtmgPSIo0F5optkdNOLOT3J351t2EiMQjcqgbaAC3rtrDpoPxBfSB51pFsF6WQ644L9+LrAaLZFIUTcGx6cPXMOlyl3b7v9doxt2Ub+02onGf/L/M5+GEzhzFwCf/RXHvzZoxzXYi38/Eeb+Ox7gfFBtZOTrfEu7bhabpkF+FCgXvX8S8+xj1XxrnfchUScNGDfLV25gOrMJQQnaDOObUFDV+1qu4/+JONYf9HBH6Ps0g1dciiKpyqUH7lFfq9r4t2GOhXbEXqAsLtOcDqBmIG/O4MUWQlqEVr7Ecnkeu6uDHDTW9Aby+tNhjYzdf4mh7EDArnlMq6eW5ZMIWp+RPwhbIv3YyAUo2Lko1IVpcIWtiXnOmdA9xiL0c1otsDBTEFlWDnry+oG6/QSgj3o6gopl3n1aXH1nEECQFeJiGSlmg/Hli7z+QjC3h0IYBxJ7z5MhO/AtsjtGA/cgltid+GW+D0Y8O/FzsidNDRuxaD/EOPchpHQEQwEDmAocBh9/m1UqoYRTWyDLz5sZdaL82Q67Rd1BXR7kOgQQIIoFdEdO3ZgaHiY79ShiLvqQIYjcu1Yf3dAilMtOwcdiOaPJtlZqMTKu3YDUPsUqYBl81nMVWaQqy/bLCCZoB3jWtiIR64Ha/3zxiDnT6OQhT9FJUM83wHuwKO83O+9QCXVC841a5sxQu3uZfKIlpEq7164bvR8PTAG+dDwvkkadYLKUf06/9bKd7+t4aLvLoWvjb8xyKiV4qXlXW46989Nv5qH+gVpJHpquaDz3A3d4EGtWMHS2QsoLGQoxGsozy5h4fIUMlIa5X2mgmZnT7TBFC4Keg+NOFsh83cEpKh4KTfYKxylRbJGQaO0BLQUIv4Z/fRMMsY+nWDnVvBTM+3ue5NDbjw3r87QBY7iwTaR47RXc6wCMeEAqlkAy0c8qgFVuK0Cv7u4qmzdxU4+kcM8wXHkg7t24l/edzf+n+97D/79Aw/gf+Tnv3jXO3D4OtsY+sJhfGjPbvz7D30I/47BPh/4oKX9pbtux57BQTPwnQM3SZOGY2ju5vO/d/fd+NnbjuDQ8JBtd9AhiPuHhvCThw/j1952h21xsAN22yDZ1Ecj45MHDuBX778f923fbisJdC//MJWOD+3ZiV+95222UiHCvExxC0U5nnjwYeJ43zYqIh35uaC0H96/35wlkq3mniOeiqk0H2B+AyynG1SvQ/1xvGfXFuzbsQ3pPi3hpPJHEvezvlujEXPc9AKl3ROPIck+5xgEbi9nnokooppZ2wD6qYBv02yzxRd4kGJ/S27gGHFBDochptUJ7c5ycbUIy13HI71Bq4p0NoFmmwIBZ/mvDnrUoY0bQZUFZGlcae+33azAzxqNlAKflUzP6g1yHmRKFVRbNBTLuhWE9KEx06QRdX5p0XDvBcs0Zpc1Iy6dp9VAyE9DjDQp0Wg9fukSZjVb3YGvvs9nMjiqQzqJk49t7w/FbduCHdTGNtKe9hnG+ctHH8dvfvVP8Nvf+DaOnz5luk+d/adOvHTlolfyQNd/yknCfufjWK3ls6YnlXLsZ2VEkv2Ib7sdGD2EEpXhzPQrWDz1LbQWjmIL8ewPaFaN7cSxKpIesO0Jki/mDFict20JMsK6QW0RiicQGaTuldR2Uxoi7NflzApKC7O2zcP6fRcYboynMc0XJ75agcvvds0x09ZJryq/a/WMrQQQz0gOkCbQqgPSe9UQFD00CafVu3pHPGUEmvFNg8VxHjjneShIb9OnQP1aThBmQj2nZGnlDCCz2KdWF8hx0KSBVCf/aVVDXc4BOQ6In8VnsDMGWCc754D5y3jXjL47+y9Hiq18IT+5ZTvOAP1uG+WiCePqU88sbRtnC4rPYIYK83H0Tyedqxs3yetaMawVBvEa+3IphLAvzP4XQbJOedRK2BkcVh7zkeOg7CuhRXkQJP8FghyzYyHk/Own1TzjER/r6737mtGPhpjtt181qClz7bM3RML9GKr3ob+RQqRJfEotBAtl+MjT0gCU1myHdvzrgcku1uV6oL6k2yAEws/Bkd/ZRhp/dGBmg0ZqrdqiDh9AOhUxp5/iyd7VAZJaqSEHtM4csFsM2nn0Ahu7+emuYnBBk6TXS+fC9WuzeejMRysPfORhbXldAw/l+QBuCR9gP2a7Uwb5GuLfOsrsX7piVnaOQbiP/FJHq2PFgYDkt5UHa03AL71WHYiQN9iaIIeBJ0SaB70IeChHyg08++wz1sbveNd7EUsPobo0TeN/QaijGerHa5Mx/NdvtfDgsx5sGfbglz8FfOQdHo6Haud2xgLmUc1MU5ZTTLCc47Ov4aUXnsf+Izuxe+82u9K3PH0J5ZlLiO3Yh7Hdd2Iw3ofLhVM4mXmd4oC0yM9Tl8zBF+s3+eoW0Kjk7RpGjy+IYN8YfP/on330y1KA1nOwfjhB6VxGvF7gf4rd+09MKGFoSzepSNEwN0eDSnDzt1+Edn5Wuvv9ZgI7jz75Xzsv/XaeScFUsan+GPqHEhQga94xN406tPvMPvWn9524WU+zJ6vPOsEEVsdfJ5gAaIfON6tp9GmCQgN8E6cyM2TsFAe93YyVpLJ0CAPBLRgMjlKR6adCmkQskKRyF4Tfo1UP7BgUciEJUl8IQT6P+RMUrDE76FB7vaL+GDu9QxedGt2isCBnOFd9sJPouiUXJ/fTHQg0iMp5MD09jWPHjtntEpEYFQG91H+W5lqa/G0EnWNQZweVsRFIUAHnoGLLvTcBoolObR8bH0fOu4hMbZLKNIXBdQSuw0e93m30nOV08c9GoNmMhq6ro4KkK6A2xKGrnF7lNrIrdpJ/r4MVu/Gp69CmUgH+wWFb5i/ojtNZxob1pCDXOQM+Kmjm6LsBOGcchNoG0/XBZnqo1MiolkPEBeHp4Er+Ztlkbgr1NYP8uiClamXZDKDA2ET74cZgszdUqrw0zNztFQ4tGKRUcRDT9hI5F+r5GrJXrtqVSPVyFXUqHJ5WCKn0dgSp7GtwluKsa1MNyIviY8nx1WVlHSDa/nXeqiCwKxmZl2512GzfF+2q8xcM32CS/CPcJGckQ6T4SiFnHF+Q8oXP9FsnkevqOEZi+qparn3OBdOQLvKK+0IR8oXTzuXZc+1bFWLWz+uUcZ23KqgsnVQsL7/iCPdrblUQDTTDyfIrV15DZGgXSU0Fm20mPGXM2v3ifK/n2p63equCZmXavKd2CFHh2No/hN0jYxhNxKjscpxhm5ssltyvk0e07UC/hR5x9jGMDwybg0FbEO6kAb4jSXkuRanDgaQ2Fi11HafGMW2d25OK4dYtW3Hfjp14YN8+fPrwYXx8/14c7E8hwPp1t5XKjwcD2D08hkMs7+6tW81RIGfCp/ftxL3bd6Bfh7opHYMUcw9pPtDXj20DQ2Z0ymitcKzXWQl3TGzBz95xBz5/663Y0e+sYtDBZkqrdtThj9qSodUVZabLkqY6iHoL63fflgG8fzSK28YnMJwaRkA0Fz3Y5jpIUss1Zxh/WXpFB2g1wbZYBB8aHsXeKNtDfM24flobUo5TQb/dpqCbDmQIdUKSesp96TTu7+9bdS4YhRhtkcbv1ZLu5HfGwk4IsMx98SjeM9DH8dk5O0LjeJltPlmp4bT2mV8HDhLfO1Ipu0FARrmuuDyWy2Ga9evG0YUICXWAZe5P0jjR3uT2DGCBhsKpbN5uYOgFciLdxrbV+RkhGtgmL1hGiePhC3PLmNb5Dj3K1CqT2ybGsW1w0G5N0KyY+qy2fbxy+TKOX716zQGZMk4Okofu2L0bEc28qx9Ewna9nWSvZklPT07hz3/wEF48egwzcwuY2DqBQ3t2YHpqGjPzi0jrylDG89TYx9T/2/3U0Su175YGpma5ic9ybQWnWudR7qtjIBFCoMVxgga6ZyFjxlWLMlXtIt1ON0v4OB7IEaB+1iAfNXTLVJltxWdq96rNntP4Zx3twDb1OdZDhripgXxuhxMWnBsOrC8zb8lUGdKa8Xb1KMknySo5j+V01ux/mX3BuEksSr4SbjKVzZiRU55JtarAngt/8b9m9UVL5mN0UGAaHQao88U6W05lK7TNb8osyiXyhwq0LSeSsyqX+Vr5mgyS04C8r3xsUolGkyaJiBS8DA0aR9TizeBn0Va+Ibq8hBbxamrLCYnj6t0C4eBlXrqpoME4jrwjPm38VD/HeUA8VA7rohscbOm88OZzc0opH+Ktbb5hXwrBGuWIHHqJuDo+ESY/k0+azRzKhSxKAT/1sjgGPGmEqtLNRE+WRxrUPDQcqzlUmqQnaSlt389qOtcz6nsLsWoNxZDfblKQs8K5jpG8wfJ1A4Kw09WRAp85RPibOKdo8EX9EZQjlIfERXJRZ07Vg+yf5SXSj3iSf4PKT3qTymectVsVBKwb8RANRTebeFBdu0BtEtTZE5SjunlEzlTxt0C3KeiqxnzLj9OvLyC7WMaeg6PsU3HbYubaOMY76mPsDzZJau3mtKGTl34LuTawospbeEtvMsISzPHDelg7ic/ER236dIIcXnJWeClPm7Y6dn0cOQq1KsTO+GjnLfCxP9rki+ggHIS/3jOYM4N5yhlpeBHklJvL57FUqGMoNGZnrEi+NmkfqTauE8vkgXg2M+XQJD7IPNd0JU2QMhrlmWjCB/xPB2VK5/FF+8zmMkfMBqsNzGHAtlcIULbIaaBtMjNTV/D1r38d27Ztx8c/8UkMDI1YX5TOVfcm8eLpIH7nzz148SRw+74Wfv4jHrzjNiAebePRBtPx8nOGUyAxhOXiCp788cN46pGn8XM/91HcdnAvGouTKM9cRmzLTkS37jVZxhog39BtDU0kK8yT8srP9LKFrI6sdKOUoX6ctUkyfzTNcZty8x/9w/d+WQJTDWfKVBsbZrGpv1XPmX1eJyh/NbYEqRQqCV5rXL7jHyPxn/Jxg/PsZoKlU6N35KPnKqdeb+L8qWnMzixjYscAYgk5L5iuDS4DumV3B/7nxNNvw9t+ONi335lHtP3ngnUkPecjfVpM/WiDCU396bMdtEwxQ0U05BukYJlAX3AHRsPbMRHZQWUmTqYLUuHUFSBSONUGxJl/yr9mnjDtdKSQJjNLHLpbJfTnPlN8A6WnAPP6KPAlxHT/uDoTOzzNLYtSpWDlcLmKn0BXVBaKBQxKiYhSsTe6ad6E7xVHtGnTRfWr2oEwNHD45+L7RsDJS3cUCz8KAZVzs3kRPzkNaoVl5tFgRxlAk7zpJW1cnG8EU1NTOH78OHkB6BvUqpQc24v1aokOqns7YgfcCNfud6qr/nehm79WcVV9NNizX9kJ/xLkhI3K6nzu5ufmKUGivZgyYjXz0flef91Ql/FMXvVL4JEWveIIOsvshddNOQ44YGlLhox8UxpuAHbDhGa8mDeZ3eFjvZAC0f6z/CT4madg7c0Gf5qJya7QWMvBT+NoI1oL9Mbu7dZAKaWpPUgqjaWTskTl03UceFqOsR7t44DKqKUkBXbfBEbSe1kP4sl2l3G4ChyoKysc8JhG9/h3Owf+5hwHRTvkzOTuJkCOg8rCJSvjGseBZrJYV5LaljjL6WuOA/K4Tjuv5lfYliZtrH75pVkzIkhoDno03IQz6aSrhkJD2+ALb+A4EPl1LzLbRtdYirY9HQc0cluUGaXJEx2Og6Kj/PD7xo4DKk9yBigO6yUaaRl7gG0tOaiTj2W4Wd3Vv3s4DvTMT/yd83GcYCsyGN91kCjvWm7RytG+RIEM8BSV6b0jY7iLisldW7bYioPBKMsm7e3QV1eGtMFWXpCq8Vgc22jo3zY+jrfR8NMWhdFwwA5PFD1WgXiIXmGWKceBnBv3MP779+zBx/btxU8c2I8Hbjlo2xGkWIneMhLUh1RnKa9abbB/eIjG7AhuHerHPRMJvHN7Gm/f0o9EvYRStojMovbkagWgnLPkV34fYDunqeyKRpRaxr1aiXBbXwofHh7ErX19ZiTLWcHCHMWQuCdpBPQzyNjXDFOFTBRjvN00wt89OIB3Dw1jNKTlxGwvtSXz1wxcmrJGM6RLNFx0UrdGMek/OpTzII3+B4YGsS9G2sq1wfZQv9I21pbXjzNU7IsaVx2qrYJwHqGy+cBgGvvl8BW/k4cbLG+FRsuVcgV5KehdoHRb2B7vH0higLyh7ZG6jUlOrAiNpWWmse2M6k8doJUtO0gXbZMZopEZIitRZ6RhIz6rYbFYxrlMBlXxbQeI5w4MD+O+HTsoh/qlXaBaypMfAjS6fLi8uIxjk5MosT90QoxlvOuWvTiyfSftIfKqHBzhKKraey9tgHWdzWXx6okzmJ6dIz/4cPjIEdx660FEvQ0EQzHEkn0m57X1w66oNech+5nktax3ysylZgYLuUn2uVlUvZcQDFeQTLHPaJWKnEysT3OFCvDUHA1GEpn1cWa71SYiOvUbeyYjWUp43sZTTd7osDz7VFy2qfqmdCY5D3ysk+FA0P72uhwP1KctH8l8xu8E8YXNpDONnCcqQ2cIWP7CROkUlD/HBPuteoufmL7Forxs1wbb2LY1tPO3fsy4dtuQGebUB8m7Na0oYN0lKU3mqV11eLLqZDhyLOWn6CNnhW0h4DhcanhQqZH/dTgIwYxB0Z51qhAf40jSwfBiFK1W8M9m0IrG0ExQ1tpz4sN0rk6tcduuFaTsc96vBdFWoDQ6m6DFcmWgO9zL78TLcS5QX+NYbocAsv6hQJxGNetWqNgBkOqrJV+VMmOa/a2GKukUC/ch7UkzLc31Jumtk0/Y770t8nBd/ZLGK9tC/Vmn9mvVh/IPkH7RSg2FcAgV8Rp/09Q2o1XjtLagqeVdx0GAdQ1QdgdjKaQ4/rSiAeRQQC5HXErLKMe0iqiAejlrZ1dI/slxUGefED9e6zhw8jcDWkHlCA/VvQ0yloPkEz/p2tSKFBn/He+1R6hBulQpFxiVdk8I/YNxjhNtJxhxsC3eGsfktJQTgyCbyXhc8cQ3zJItRf4VD1P28bPbcSAesf7UposcKaKp5IPed4LiXs9xIF7R2CJHVGfadY4Dgmu3uSD+p2Xu4KTfwrkRRKAxhL7AwDrHgZuv8b/w4W9PLc+xOwNE+u06VOlnGqctHusVCJAuSifeJzFu5Dio6UwEotoMkjc47msil6M/+Yh9iH3pW9/6c7z22uv41Kc/jTvvvBMh9g1NYNQ9Ebxw0ovf+zbw+gUv3nk78PMfa+L2/S1dlMfyW6Stg5f0n1p+yfqm9L/FxhIWZy/jR9/9ETJLy/gnv/5TCJeWUJmdRGh4AtFte012CkQBjh6IUA5N5S6hzLEkER8lX5CGbMtGaQW6WUGOBK3IltNA4PvVf/6JLy8vV1Aq1REKcsiT4trREC7o0cbnB/R+fk0QshwY7MR3Vtau6mk3vBrDnBBOac4/N90mA/9jMip8zNPNz/JkUKfJrBTZjzwYHOlDSCdeqqR2+fbHT5Vrhm37mcXRc+eLUwbT2PcOEIPqrxP0u0rhVSIza3akoH3ItK4ksCvyYvO9GFbL1JTSloLxd7XmxRwHoD7/LuyMHCbD9xvD6TR1MYuD1/ryBVer03g5f5zfWjhbuoDhwBDTrGfkjcAUVymErHuzmsdM+TJOVM6RgT14ufAqdoa3W7kSCoIYO/swFYlsNmtLfvRbdNFbBzt9c5Q5OTMezzxFcV3HufJFDLIDy+P2RqDULOPR7JNI+GJ4tfQ6Yt4oYr5rl7luBBpYZBDJi1Ylcie80xQQHrxYOEplUrNMm8srT8VimUZzhQpKMbzIfkMFt9xAJk++Zn7yTKryqzzEP1cAXQ/c+A43rVf6nGcdPNbO35YTUjHVbLpXikz7uZvXRnDNe/KfHBAabJwbGa7Fd135BK1O0H5l3+BQ+8m10IlL53cXbKaD5WqA9OqAOPWvjYD8J+VMOcgD6grA64EMOOGovMus20K+wipqEGAuhgpr1eU40DMnbABM18jnUF+YQ3DHrvbDHjR1wa2jHKZtRcMBGS985zoOKLB9njCFNNvRRxnha6Cqpbo+Kj+RCTRl1FLeyqhdBQ6E1flLNHyTNNz72f7rcfibcByY8SZjlIarHcrZhUMvWHUcME2n48CUSeKsFTSmpMtIYFPIcdCkgV4lHfNzl83xV86voJLPUEGuIpwaZA1o5N2E40BYmuOAuIh+ol0vx4HPH7J4+cmjiA7uYteQI0EzoFqCTblJnFYdB1TK7Z0cB6yPnOXmOFDeyk8Kmc2akgZyHJgRRJqx/13jONAf87A2bY9L9px5Kv6a46BpyoNwdR0Hbn5alaBxfXU85HM5ejZ0HJD+SiN51TmOtjR+KR/NULdBdJOzWQffBYJhDMXj2Dc0hFvHx3GYxvu2WBjJeMpRPg1YPuvvlqO+oKXNWlUxFo1i71AC2/t8GIsHbGvA4vwiiuyv1WITAwODiFKJZ2r2Cxq9lE8DjLOTfWUPw+F4BHemkrirfwAHEhEa7TTOOO4G5Whg35aeom0EMgQHqQBuUxoq87vIN7clU7inP4Xb+2iIsx5yXAk/GWr6VLoYwyDLGwj6kKTukiaNthGfO5nmnYODuCURR5xl0CQxI1CKl87JisvAZFqtcKiR9spS9LStDczvw/0xvLMvzrGHBi5fBjxsH47borK2KsoJoG0JArWXto4MsPz3DqRxXx/bkEqw8tMBZ5Jhcg7EqTxr5UeWtJXCK50o4vdiTyKK92zZikMDA2bUywlTY6FagkrUiQOwQkNMV05KN1E6nd+0b2QYH9i3HwfHRu18p7L4nTXR1YwG5Itz8/PISo4yI9FbKwz2jg7js3ccxER/Gn6NKdoCwnDBs4ArnmVkGllkvXmMpnTeVAL7b9mP97z33dh34CBGhwaQjkVw/tJVLFEBjujQwijlFHnHDFzWWcdfztdn8VzxCVJ9EclIjfpSA1H1O6FF+nrj7GtJylDWQ/RpLmfQWJgxo115KKbpNayrnRMj5Zhtp37nrirSOxlviie6yJB1Ap8xDznZbQsraSInjK68lqxSn1WDu/1ZecihIANLB1aulIj/0iKWKcfUxrbdkWDlqJ+yDa3lWb6Bngtv5qPZWIcr+Fj1YJ4e4lsnLjqrYGkuj+d/fA7nT81QPwsiGmG9mN6jg/TkUGBqw0f1YFql1/Pc3Aqeef4qnn/+Cgr5MsbG40xGGshoY9xacG1CQbQwBwHz8WcyaLJP6ZrIVTnFP5WpIOesltO3RGO95n+qp8pfra/qoHL4WtsmzJFg5RA//bE8vxwz5H8/ZU40QL7yEj+vVll5WXcg11pCcZG4++WcEd9HkQikUGO3rnF4b4Qck4u5UidfQbFeXHUcyHCXoauJMzkOIpUq5vj9HGk2X6bRSfvBz35j154SF1txIr5iXVKBKPojw0j5B5EgIrpmT8xVp4wvV1aQ81ZRqbF/kH+1xF9yUGXoikml9/L7eseB5ATxIG31vkm6a5Vhpx5pjgPqorr9qqGJkTb/ONBCIVfF2VNLNFK92LKzH/1DccPdcQzI3mN+jKktgzoYVKtMXaeBK7OFUoU4L5KnZ/NZ5EiLmHid9Wckp0zhx99qQ4GaVyshdHaCOWIkXAhqZ9N3+Ok6DhqRqONIcaI4QJ7Qqhzd8tCpD9oKGfGL0c95LtpYYL5aqSD+cunQpGzzN9JIe3bSFuI4u+o4kEOiI1/hyfRaTTa3eAzeSB+eKB1HTLzjJ10JLno63N5sHbbXdR0HTHCsfAJZTw4Xa5dJZx8G/Tp/Q2mbWFpewn/8j/8J4+MT+MxnPsPPcauHCFGi6HjqKPD9Zzy44xbg1z5LttgxiWJwGSvI8C+Pfo+2Vjg6DYUC8UgZrY9ljuLUa6fw1A+fw6FbtuGD9x9E9epphIfGEd2yyxxEDrAtROeiLi/gGEvm84f6EA5QD1LdZCfJaRBOMG9t4V7TW33/4F999ssLORq4ZIY4xbBPFSfTuI2x5hRwlJZeQdDreXeweNagFBjlEj/JPOp0bIT1cdVh1hSWmwndeIr53e/BkB/J/jgSVCrknbf3HfE7v3eGVej1rAvEgO6nmGORyu9soYaQZwRX8rMcGAYorFp2tVqABkKVPWalXKDwC3GwphFa81EA7aDw2YZ0cJyMm2TnI15sSGbaOzgFUkliR+NfH9PoakcZwtoT2Bm3Hbs38KUp6aRZlcJOy34TwT5jmJHgyLp6a6YoSCHz6quvYnFxEUNUFkOrRlcbXNQoPUutMvFKUVHxY8Cfto72RkA1UF5D7ID6nmYdQ6TdZkBe5nqBSgM7mg4/9Mc4mNDAj/scJV4Ojc3mJYGbTCQRTFDZ81NRoYIymVvAfL6EBA34pu6gJp8rXwlTUY6/LG03qB6uwHVnqgw6out9d+vZb/6r6zpEpvFre0FbYNoLK7F3mQKlX/dHfm1mVig0qeBpySOTdry1v25o5LTMqQr/wMaOAxc6cen8rvRNGuH+WNwMayPaBqB62q0RMoaE53XiuqD8zdCi4qqTxRfyjtESkwLhDmhFGXBUiEKBdj3X6rraHh1gh1JxIG1QWQ7u3K0KEdYotI7uxFG/JKCd7RVrhpdAwl+OAw+NECKBSqaGKgcVfnVyqdAYKNCQ6t9K3s1Z/1znOGD6yuKkDRyBWLr90AGTQ1K0aQzbNgLKdheMlpQ9wvvNOg5s1k1GJJVlGZGuonw96HYcqPxqpeLM2FEWaoZLyr7XqwGfvEkDVUYDBZISIxCO2ky8tmdEB8cQSvaZcb/qOCCdzHGgrQobOA4Em3MchM0RkLvUdhzYbzkOKpQFbDd9LxetLsK1pTw1+8fvruNAbFTKLaGiR/4QtEdZ8cxI16CsPs76dToOxDuSn+VSAaSGHVpXkbJPntYbv9s2TCtHipwQWo1islptr8MSSS+1+6r8Fn515tZO2ynXLT7Tabta53OBzlBRPoaryyss1859YFytDNGnwNKS3kqjcjrz0nc7zFPPvNovTmOE9SqwD9Za2kMvnKmTkH65XB5jQ9sx1D9qqyBkkmsFgQxr9TVx80DAiwnKq92xMCbYh5LkvzCNZBkddem2NJFEA10DqHka8b1m2rXyYEfYgzHy/hjHrhEq5jHqBTUpTWwz8YjpBOTtBoWh8tOBizviYeyIJbAvEccdyTAO9/VhhDJffkgtx5bjQIq3aCMlVbN6o+TJISrBUcaJ8Pcwx85bYlG8sy+N9/eFqVD6qX2JrkzLNJqri1CWDwZpgJPeOu1D9VX5u5nu7ekU3jGYxjALrfvI7yqb9JYBL4gxbZrlpYhXmjJtmLLyYF8KHxyO4cjwMCJsqwgNPLVPnRmLx3XNaILJh/sGkKCs1MGScgTdNjaCjx06gHt27UKc+emgSbVXg3Sqs+3U71Nsm5H0AHQ+QzIaxZb+Ady5exc+d//9uHP7Vho/5BHWGfEUWnxf0yRVJIZgWFstg9g/vhO3HD6C2++6A3v27EaMxr76gZftsLK8Qvqz7gmO9Uyr/qKVOvnqMqabk8g0LzLrFQyxntF4EAHiKGJJ7hvbtR0q3ngU3rTTN8hBHHOyaC7MGb0gZZrtbe8UNPvapqX6i1YXqV+QifiT/VY8oucdwfRYtqMVqrZXUjlYhEe7f2uWUc4GORdWaB3MZovUCSlrS5Qtug6RPBpiXONdhibloY385EM9s+/EI6hVB+QDc2wRNBlVohFQbgaRL9Ywr7zPFvD9bz6PMyemaZSkqaPFzCDz6EwD4kVuMb1CTgOtyNX4r3MNlqaW8YOHzuOll6bY1g3ceuewvbMJCsbV7Qmd+og408f8gsUc6trCQvqLBNa/CRZPkxEyBG2FhtMHRU7nk3npU2Xwu2aym6Rvg22md8pBByTabDaDVmI0yL+xwBANe/buYBg+0k7nXDSoA1cpQ0qZGRTID9pyE2b/SET7UfZrCxXlLXU8L9NUfJQv+TmUtAWGPMLWM8PdDmdkO2sFQStfxFnmYXVqBZArNGlgNZEMc8wSOxA7bWPQ+R3SawfQT9lDPUaryFp+hBoyKP0oV3MoeSkPmUYOB5UhGaEyauIZyRp+l6GtWXaXdiKdHAeKq1Wx+i2Ku++9fBfOZGz7T4N9Q/kIHKOWNCvqxrUAu522OnK8lCHOtJJr7pYEWzmgurCOmlF2bSgXRPelAvsK8WNxWKH+VGuWESdO7PDG8047OkGg1HIcOPTh+7aeJVA7C8QPoMyvE3c7o6MjD1v1LKQMn3Z9GZSPVh2YHiO6EVZtPKZTXWxrhPFOCzn2n9lCg+3QhyjbRWWbviU6aVa9Axjd4euVC4jER1GhDBwIDlL+ruk/qp0mBVWms61nA8eB0PVz3Ag0ac+lECbPyf5J2uGYHsrPCl5+6WV861vfwmc/+xO45557bOW2C7W6BycuevDCSQ/uPQx89n3My1ezCVfnwvwgYoiYLSMdwkv9RiskmmyXmcxVPPXw07h89iI+/cDdGK3OIjw0ZisNdL6MwKEx7SHZDvwMxJOIUm/Q2UVLlKv1EuVStW46kM/OfXNopXQC39/7J5+yMw5MkeLDcMMZ0OV17TS6+e+64DbsNaEXqGHVQETOZvnUITpgrcw3EtqZEPTbHjDUSIQTRy8jM1/A4HCSgwtx4PN1zgL+2W/9KV0nuHG6n3eBS1jjQn00fWTYLVRObkHKP47+0FbEvMMc2IfRH9hGDolT5wyiL7Qdy1UKlloU2yKHMBSeILNRAecfuWEtKF+F7mf8jJKdhn39iHvI8N4UBRER6IzHoA7JUYK9mZ/dQfmwflIiIsEUBjxxhEslDPlGHEHY5odO0PLDVCplZx0EJEQ63osC+iVFb4RCPumNm8dNWyzeKKiDjgVGqHyFMXQThr6wqWUXaLxl4U/o4I8k2TBkzhU5DkaZ5+bzAiYnJ3H0KI2IQBR7x29hew4iz8EtFaZSFuzDseUzFDgh6NyJTCVPvLVUViqsBCKboFW32SQ5uzRwOStQKEephOt6rQA7aiepTYhuAM2VFXZuKtWdAw5B34x/NgmmmGRpKGnWnwPMZmCzjgPh4eLS+V1g+/9pGPn7+vmSzzsr3g3kUTPAqdipvpsBc0xI6aHyTp3K2FyrezQAhNqC3u66loJJA6Qbumnv/pYDw1Yc7Nx9Xbq7tW1S2fNSYbnmXAYOZFLkNHCrn3mbXhSXFpC9NIW8HWIGRCtRJIZ3bOg4qC5dNceBP+acGL4Kopf28KuNOMCZnHdB7zTjza9Ofms4693NOA6UtkXjoFlmO8pw7SxnA+h2HFRpkDz62GN4/uWXkVlewlgqZkaAh8allALnjIMagnEaEDQi9BlMphHuH7HvUnrq6murjoP2igM5DiLOrFmd/f+NOQ5CLJvK/ZkXEB3eQ9khxwHTaXuNDl2T42B1qwLlrH53rDhQHTKUpU+cO4tvvH4CD569YKfXa3Z5MMl6iCc0JnY7DggF5vPgidfwhy+/iq+SNo+cOYNlKumD7PPpRKrdajQ0iss2nrqOAz13FATm2VYIDfSMtNDs1TqHAkFKlcYJOQe629BV8J007XdMa3JDqw5Ir0687aAp1r3bcSCwW3yEI/ldhlQhX7Cl3hVkWBMaGFTKKpSLRfbLsaFtiIYSVEKdchq+MOPSAFLZNq453wN+xhCOpLVWRWjJvxT1IBV7NhJL5SdpISVfeakufg/HXK1hULspP+JSYxpdi6mZJekDZixpeOSflOcI2yzB9hrg2Dfup6wmL1BhUoUtnQxxn+QT0xMlcwKwRbE1EsSuoB+3kBfvTkZxdyqBffEERmmIaLtAqenk4fOwJCq1UkRTNCrHKTP2sq3v6YvZaop7+vtwIEqdgYZ4EDTiZQiRvGpnlSUcRZc49awxGueHBpI4MtCPW/pS2E+9MULlsUmcw1rhxDr5vAzG4zQwIlEM0yDdRll8y/AQ3rlnL95BQ/7wSD/SNLzrTdFcq7XUbg6fiM4RknbbyCi2pZI4PD6Bdx08iPfdehtu37kTUeKu08EbNcquvkG0qKTGYwOIh9OIhvuQiPQj2KwgRfzSQyN2nsEqCCeSpT+t2wmiNGI4jpN3iw0aMqU5Gspn4YvXsCOSRoz10aoX0V4GjW1t0Ox8Qau0KNuZl8DD+nl1VamUaBkYZybRWJhGM0EeM6O3zatKI93U+gLj8bltaSNtLS83Xhusr4kfCbZygWll2GvVADi+yYlgK15Ic+29XuL4sVJYwShpFiJPZihr5HZKEC/nGkHFZF7sF+bEZyPbbz4PUu5UI2w/4i9gCZjnQDG3EMBocxvbg2NFNorz56ZM3759/y3Ih3IoNwqI0vgo0hC0cyyIT6Ph8LVWjKn/V1byOH1hBSvZGrZsTeLQrUNO36e+ovpV2B5WS9bfJuyYTZDGqwzieiJpB/Epa3fSUT88Fcog9i3RV3QVrOrKBH1vsl0FZvyxne0cDJYrsBUHDIonx0FTjgPqkuES+z77iCeziEqEYxb7ps6sKebnUQyT/iwiGoghGeojz5MtqGPHc8SLOJAaKGTnoK2vkg+SmNp+4MyQOysOGhyzL7MKY+S/gXCQehrTsBUGSXtpH7IW6tQb/Ow/KW+COmQEzTgDZU4rSFlcoZzlX628jCL7udpQK77EdyKNnA916c0sT44DL/uUViCs2iV87+dz8Z9tVVCZet6Ws1qlKceBeLdJ/rdMCcVMHVOnMhzLKth2aAzJ/gi7krPSQPk6WxRYJr9rm4I51rTSoZ3eAaccObmWOSYmY0mkQ3FUKi3qtBkMcZzVeR/C3Wk/p60EymVDx4EahSDHgQ76rJOWa4cs6p3Tj1Q3/bLxhmUI9KltGebccenRrpPjOOA7PTf6sr8yg0AziSTGEaTNwIqSzhzrNTbI4d8Fcr7GdF5UuB/j6QOIkXeuBdKPuqOtipAjqofjQGcaBEIBjISGzMYYDgyij3lJ59QhuJnMCv7gD/7AVi7/0t//ErZt22b1WAVmf+Eq8OSrwO4J4L13emjXxZCgTaYQp7VnY2Fh2cbdKnnoRPZV9u+LwFIJ3/mThxAgnT54SxLDW8eQ2HOE8Sjv2u0rPaqWXbY6BKhDmM4kOnoll66yv7KfRMfsZgWtgl0DElRj4+e+9PEv9ydZaVa0QKU6ESMxyxKOZHgymttgnWCN5DZWOwihzt/2zIm8GlbfMa0UGesoVBZt1cEq42wMbtrVfG4Q+N/qdzFrMV9GiIZB/3CK44oMs7X3bkd1y+kJzMMYeYP3Er4mqQgqT38+ipdUYJxMM4aB4AANTB1qleCgP8jPFA3gBFKhYSTJWHF/Gmkangk/G1JKnXU/y0yZr+Zt0P29K5gCyI5n6VZDr2ftQIHFRE5+agvSw2Z1NNNSXOSgwU7uzox1gBwGgkceeRgLCwuYmJggA65vS9XCqYlwUxns4G3B9zcBGhCrHCBa9TICyRF2oNg1ON4slKhAaEZshIrOQGrQVo+k2YYjYQpp/6CtFhkJ7abgiiNDBTjuTaNQbuCV5ct8t43PGpjKZzAW2oNZCuJCLcDne7BUrWOlumKnqRvdyGumDIt2XaA2bi4vUuBHaSxEr+mr4p9VHtoMiG/yNBalkEhh2gS8JY4DDjA6tMlHAcYKt59uAMRRezBtz6tWJ2wChJ8MmBrTVKkk9ccDNDyomHBUiYYoBxinroMlqeX3ckY4PbkH/eUtX1mGd3jYFO9OuaDY6+oo2jK+efWl2HaAtSONTh1MJEvDqwN0YmEEKauahRJKsyuIxIeQHNl1044DKXtaVWDl6pDBThxpvNnML/u1VuCsA+J7UysOxKfMS8tztVS+mxd7gTkO5i8yLpWiUArf+t738b/8xm/guw89hGMnTmB0II29u/ba+zXHQYUpPchcPYeFyTMoLk9jfvIsfvDE4/izh3+E42fOoH9gGAODQxxTOlccyHh5E44DKqrioezpF+Hr24rTl6fwg8d+hIeeehrnrs4gRIU1RqUgKCOZ8tRxHFQNb51afmphCf/744/jt59/EY9fmsRLV6/ixStX8OiFixS3AewcGLT9+CZnhVtbPk1SKfzKCy/hPzz+BH586TJem5kxh8PL07O4sJLBSDKJESqNNgtfKYiZqATEUKI8f/ryZfxfL72E//TUM/hvL7+Mo9MzZiwMRGO2/Fz11tkNnTwhReuc3eX/Kv73Hz+F33v2WTx8+jQWqOConJhQI37uDITJcdZXqx0KNGC/d+o0fueZZ/BfnnoKf378OC4SRxl0fZQp7jJsAxkFch6olzA/nS5fqleooC6jxDbWgYAV0nD2ygKunKOBWKoynxACXhouTRk7MiSatrxby1xparBu+p/o0DBiciqKNIaUP2miT/V3LcnUdxKaQ55jmPjB8cHTNr6pFGl1gQx+LdMXaWz7oIwrZcoHWp6vPPQzrJ36cjjLgGYaPzX9BsdNu45RDgBGopZjMlxGSZSFJHxBpMkrcSma1BAiHhn8PtSJt8ipaw6lOWj1mKjsJ3+kKLtGQz4M0HhOUy7o7AThojK0UkGOaVvCy7Jsy4LqQvwClDVpGlBJjg9Rfk/4xecpBOOUFcRRxphW92iVhfqZ0vqJjQwhrXQY5Pg+SKMp5HdkdiASRyQahe4Dr1L5FC/okMEI34djCbZPwFbcDdEwHxnQCgTWifm0IjHSSatIsqizf9aDLEUEkyHF95JBDfZN8a8cZ1YBBcOJeohO9Wbt6qzvXP0KThReQCiqFZFNxG1mjLJToCSSF6JNW680jaOq7WoyOGQsqVzSSEZPLA4P+dr2qV+eQXN+mQaY+jt/t3EQf7o6qnDVarMGZbm23Gpm2hR+xe0GpWV88YZW1ehWMa0sqLHOdTk/yhrrycdBL1ZqTWSyefITDUHi5RpXBtQ1TCcTjgbkK42ZHAe1ZL8iT1W1D7HGPvT7JmjA9lMW9SHFMeOW3Xtx9+E7sH10N/PuR6Qxgla5D1Pz8zQO4igWY7hSWSDZSEPyTpZ01n0iYzvTOHA70x+kcR4h/fXHcVTbLGrkG135LAyFpzkyFhftTIJ6nwwNp5/bO7UDY+rwPc2YyyhfWxW5Buof6s8Wry7jOchUlKN8XmddbbUB81Pwke464yGgdmKfCebK8OqMA+n0zKvK/lTMz6JkS/s9NP7iSLUSCFLcBFrsZ2Iv9nPJgFI1YwdU6tBOGdE6EFE4emjcaTWAn222QJ4JSieqtrCwono4joMw+Uh1U3sSMZsB1qSdn/pcMMteWalT52CzgzxPHbrIPmL7/dWPpG+zvAD1wBr7s2jmOg50YKh7q4Hqs95x4Noq5Dm9YwjptiX206bbBwgVlp0vlqDdC6nhfutDrmGqT/e39RWNU6ozy9Uzcyi3yxAOGhPyxNNPo7heqWEhR76j1BmW46DtbHDbzwXhvVnHQWOd46ANRgv2eOVtdWW92/jrcNBOx4HLZ2RJ+Eg/fbf3elfnmNxKsl3GiQvjG67UUyjzPT22JfMtgvU8+wIlcpx6AuVgNzALdkXSiAWYw3wjxwH7iSYONZbIYSA5KZmkCZJXXnkVX/3qV/HxT3wc73n3exBr21EuiFyTsy089hIw2u/Be+80kWVls1bUtShHaNNIN/PGUuJCPs9xPGziT//4L3HipRN49+FtuPPQFgzd9Q6bOHF5Rod017JLRregzo9hOwqUta63DVAXD1NeFwKM32I/87V1BMZvUj5UFi/A96v/8lNfjlMwqNIadGoa9Dg4ySuj06DNcypmMoZi4yiD9md36IZecVaD8mOjuEq9lih3ltEr8L9rnt0oGB5GEjEeB+1UBLFE27uy7v0avjcCY0gSsTvwPydCG7QUdba4gpVyjQP/iN1s4Bye1x68GF0H8gXbM9O6CSFCZjbBsJoV85bnrUNwWnDe2J+V2ytYrA7gM4cSvQLjqu6ki/b92TJavWEbCV9T2ClsNZPjKo0uOHSjgEqxA0kJ4A9tZeikpZWx9pMg3DZH7zcKGnSkHFd1cAjrHkoMWUez9paQ6xU66XedILwjFHh9VNy151O1CHIQ01IinUeh5UlyEIW9SX4fRp9/nIP5CBW/bRgJ7UTSP4ahwHYMBLfyO58HJ9AXGKViN8iQRqGmA4pytl+1J4WIa6vMAY9KhTeZoEBiu3TRUvW0um4WWK8WDQSvnBAUcpuBm3UcuH+dsOo40MGONwLieFOOA9GJiob4W4cyaaDU7ReSzI2mlEoNxMSnTKOLg8FGjoNeYEq39odxZA0ku43lrnqKths4DmT4azZKAtyn2fUG66YB3afl+Gn0DR5GIr3FDl26WceBc0XnMgIaBNt90wUtMVewwad7gCS+N7figPm9EcfB3CXGpTIe6sOff/d7+MEjj2CGhrG2K+zftQv33f02h5JqdzkO+FxnHOgO9gD5tFTI4tlT5/G7330E33/yKRw7fYak92Hvnj1IppJvqeNAe3yzZ57Hidki/o+vfA1f/+738dTR43j62DFcunoF2wcHaCwN0fBj3dorDqRaTlOp/qMXX8Lvv/ACrlDJK1Fx0HaDPOsyR8X0HN/vppG1ta8PQSlZpKMMel1/953XXsNvPf00Ti8u0Xgln5AOMmSz5OmLy8v2bO/gIIZiMYf+UihomH77xCn8xyeewPdOnsLx2TmcXVg0h8OJ2VlLv4flhWlomzxsKxQ6Ef+VqWn85tPP4GtHj+L5K1dwhgbGmYUFc3SozNFICEO6Wo7yxoUGeWx6fhp/ePwUfvOpp/HkhQt4neWcYb2Ozznpk1QwJ2hMymFhYGOK9oBT3WH/Oca6fOf8eXz7zCU8ObWMs9kKClT6AjLuS1TK2dZJKlfWVWlkydC9lMvhsZkZfPfKFB6ansHLyxks0oiMUh7H2cdk4Nfq7KMtmeeS2Y5RXOf/Omsgy3aSA7fZqiLfojFERdVMJCnOfK9+pTFQznIZ/wb8qPD5MnEoWHvUaBCzjzBvGfGSKE2boRHXkmc5ZgpXyRs5R3TLQkmOCRojAc1KMl2kKUcJ86WSJj6X0qrD8WzvfDu9ZuC0OkK8LfElL4VwM0cFy1NZqpfyFZEUX+9Vd5sZ4zNd2Rjz0dgPkVeoa5TJn1oFZ3t+WTGdB1CmYWCHSEomMU2YdA/ROBVN6uTpKmWvtsvYwWoqi3gHKVfDUR1SV4CfefspQ0MRyjlpv17SgEEn6be0jN3bJB1oCCcop8QLqiODZJOWadtZIcSbHcDIrZnnWkOO9SKu5k5gxXeO+luO/X4OU1emiRv1uUgAPm0KbuslWglhhjrBjFTJPdJT25zsLBvL36GTyQHiqqsSvVr6L5yn5tBcWjGDXulsUktxDU/nt7avaNxCmYaPPu29GkZf+Y51URvo5gS7zpDZyiDVmVeiIWvKiHxGPXu2QL7l+NOs0lipVKmoy+GjFR2kG/MA5YTGKTmk9FPOP75CYG4W5Xgf08u3kMKofweSoZRjPLGuoUAEKVqO6VgcIY4rbCUEtdG/Sn2ThnS4IuM8wX4YRaDSj1opjDPZeaRbKTuLopbyoD+SQIXyqkoe0R78JmVGPaTxydGfRQc9D1APaIpPNA6u0kFk1nviQ5xsvzpp0GvSxtFrGY91ZTLLS4aonjtOA+e7ghwHdjBiOIEAx40A7RVPiP0lHELB30C2uoB6fgWl9qRAzB8HtTEaRA3ytQeVKLmdOKvtSzQSS1qRR5zWHAesG/umDPYk5YlWdkxRP1ni+O2T48TnbJdKU8aov2rFgWiR8MQQiQ7BnxhEMEg6UFZWiVe2vmRjcJkdV44DUUd5kznNgVAn3quOA4ZmaGPHgewF1zEmx6aPdAnoFhQ5DuQI43PdgiFHazoZwECcOGoLa7u99Onmre9mh5Dm/MGxQKtt2u3aEWyFA8tZoVE5z1AkP2vBfJh0CLadFZ1OA4HwtpUM/NNWDpNlBPecEMF1HQeKb/EYrP86uAg0rop2a440AuO6zgvxkA4f1arS5VIBy/kGYt4RZ8UBQcv5JS29Xuk1Di5Wnj74p8UEwcIMGWeQX9ZPtgjE03Kc6qmc9aHYANtb21/E38xBEz/87txwx/zYlx1HpOrosQnWb3/rz3Hq1Cn843/8j7Bt2w5HTnWAipycA3UL2lUJD95xa4tiSjRgmdRXarl5ZscyqNct1ReQrc2aE/vKqYv4w9/+U+wZiuGB9xzA9nvuRaR/2Opgadl22p6gMSGY6nfsbr4wW4myUY6DYJh1Ju8u1pf5Lsh2dg6Nlv5VLyxRT6Kd98//75/5sh3mxsbVsl2dGqlK66wDWyoi5wErbsLSCneCVa7jz/GC8dsmwmpaMbPyFeOy4eXx6hW/M9wIGMv+uvFRZzrz+lXzXg4MJq3TrMbfZN6bBRNw+uMnzRQkvduQCg6TkdaUc1cICoSD++k4DPifvXPeawAit7s/HXDRbefRCfaK/617Yz/0xk3YAe470kBLtDTbs4qb6KJlnKIXGVaKjC2lVcdtg2iZ1JVQFAAvUDnWbJC2L8h54IJbajeZHbp3PXwLQEaCjKx6cYVl+BCMp21WdbWdRU/iaWGVvqxzr+89whwV48mLF81pIIW2850GEy3f02eAZYd9HLR8ESrNMfQF+205m57FA6SRVwI4Yg4jOY/0PeiJYLa05CwrJA2bVBjNuO0AM7YLNCKjGjSppLX5vROMn26GtsT3/2eOAyqMduvBjYA43ozjQE5JCVq7gYFt5ZxtIp7lmOCXAi/lm/HkALhJx4Ey0haH1tISgqNj6/qEW+NVEG1v4DjQcjGOoCgtk6b8a9CaKGt6xJ+Aj0plJDV08ysOWH8dcKMreoRvJ4+ILtqf7A1RaW4r3atAfP9GHAfzl20A9HHwvXD5Co6fOGFU26LD2O69G0cO3Wq/Vx0HcjSTzrVS3pweOqTtpXOT+MGLR6nvz/N31W56ufeuuzA8NPTWrjhg2ZnTz+OhV87i248+gQuTk8hxsF2h4lakYrlnbAwHtu9k/6ZRpzylBLP/v3JpEn9EuXiS+PUC7cMcpgw5zPRpytBmVVtaori0soKvvvQSnrl82Yz9bpDzQQfv6lq9AwxmZJayeG1xBb/53ItmwK9oP7B4j/F14r2uplokH27rS2JvSkuzpRg5tLjC8v6I5X3j1VdxNZu1A9aUTp/KZ5rPUlRy942MIkEZ4UKW/fGHp0/iPz7/Mk5RKVI5cnCoXDlHpjIZM4B2s13kPBCIvs2GDPYWFiYm0DhyBPEDB7DjrrfhwD33Y+/b7sP2O+/Dvre/B3tvvR0ppveRt8o0YnRuwWXS/a9I/0enp3GK9Nc1iVM0HicZdHtBP/Hsoy4jw5ONR5PaoYF4YIlW1yuZLH68uIgnlzN4OVugYUC+Ii7agqCZIg8NJOuz4gPqKNo6oBsKLhYKeIZ0eoKG5cvM41yhhBwRirHNw1opwDh2HgLLopnAfLRCAlgg3mcKeZwoFHGB7Z0jHpIRUj/jrbLUWKp9xJNKqbZIaPuEaKSctHVCToqa2lfVoZLg9Uvma6sF+wV5TApzg+NHgPLNcRk4uNvhYGpeU0y9iPpYLsdzbfeosK/IcFUePm2hIh9U2HZB6X583mJ+ERod6oBaXVdl/6uQz6s0pgKUk9qmqFk0rVzQgWutap66A3Uv/lZeMqi1PNrwYDwditigzNap8tLOPSHlTeSsYYSenGY1Mjb7DvNpaMsW++J8TQcY51DDJPGaQyxGWc73xUKVyrTuZqcBmCux3zEPynAW7rQdgy1vJ234lc9lwPCVZv7rogPjEjczqqSHytmhg/1YN1u9MjfNilM+Kk/xRFtmWLswL40XNolCGauDb3W9oWilPOuUFaq/HT4ouUM+sJsUhFNNW7pkrKptaGSw8gnWoY8GY5J4hIUsy9Iid6sDg1f5syzR0sjFfHX9YTO6FcHWbqYfQdwXJ9cQJ8pFD/uKbtjwqMKsvxnv4hGdZUD+92uFjXR76hqBVgL+Bvtzg/WvhhGrxNjGCVSLmj3vx2KuYTd7BJthZIlVkXUPMH3F+gjxVztTPuhGBQXRR4SQXWGOg7KzGkCGnjOx5NCxE1RP9U0PaWiyQXqP2k71t/ZzHAdWF7ZJKN6HpM638lAuMz+vxgXSTucI5Eu0uGgAmeOA8SOazAnGyPPKlyajhlTptAylcgbFmg5H5JjKfGSI67t4w086xSscP2PU39g2fUE/RsJBpOIxxMgjEfEBcXLOOPBTz48h4qcRzOQeyiPTPTiu1D38LKygSDaS40A9Udc6qo3tcMSbcBxYvDYfynEQYBvK2STHAahbKM3CfA4XTy9iaCCKRJh0b++dVzqdt+C0j/Pbvmuc4nPpU+47F4zmlChyMGoSK0Y50Uejsp+6VERyg2U6LNY1PjGdGfB855xV4fRHJz8HbuQ4sFXvcjhJF+VvpRV6Zi8qfofzehUYR3xt8obU8zTZJo2tiHmkays+cWg4472HfMEvTlmrPMlyKE+9i6dRiwzYIYkuvV1w7WVHJykglBygsU3asQ9ToNtKUU0eatJA+qa2JlhfZDmyjU6eOInvfOc75jD4zE/8BOLUe7vpLpheAJ57vYUw0Xz7kRaSMRFa+tyyyQCbDCINsrU56gJzKHFc+uM//AtcPnsBn37XYdzzvrcjvXUn8W3TlvTUlmDpaIFUv+mhbrniVek64gOd/SZ5qFuHQqxrlvLYWyeNtKKR9crpClQNEua5YgcPcqCNsLMFqElr74o34VTIli/LQ8c/DQhu0DsFlwE3Gzrj2524rIB5p3SAygZ/neVeL3Tn7wYZXnquOQd+az9zPruhk8lvJrger9VnzEsCOhlIGyO5oDhuPBcsvfvcPvW7HfieosM+lcIC/7PA593B4na/Yz1X03Y+73ynNF14CTRgeqjIQsLXvE4rFs8F0VAHIyq4zgLtTdX+HXUUgVv2OtBg0KO8NwekuwZrOQ0Ky+wcYQTj/aYYrYJLPA54kKLiBgkkhc7vGwQ72KU7Ta9nrB/l6yq/rfJoB+8Zh/O7+zzgDWNb9BZsjd5FJTxqHXcdX7F+Ou1ZbafbD9Q+5BjV3PJ7Q2B5s604MBGR9sO3Bqx+HX/rQHykAYID0Q2h3WaknNV5M2CrdRh02JWUGMl2oWDyjnIuyOpKATfMNALeBEjwytFQz2XW9Yc3ClZ+nYZCRvthaSCtlFGby6BO+VvJLbZj3Sw4PGN9eF27io+oHBPvXjNALry1fXM9iOpNKm9S/OSA++gHP4hf+umfxs9//vP44uc+i3fcdthwW4c3v0tpjKYHEYzGkRzdgbHtuzHY14cYFZA4laTB/n4zat5SMDo4tJye4yBt/c8BfRbZ3xdzNJza8s4FraaYzhdsdcBGIKP61Pw8VqhsWl3bZelMBM34VySnNoBJKgtXdDgWv0vWSVF9/PQpvHL1KhViyp8uUF4nif+Dp06pNu2nKrKFc0tLeOj0aczTOLZl+V0wlc3hyUuTuMLPTlihIv/Y1CIuEpde6eQ8ePbSJbx85Ur7iQPC9yrplXjn23Hf9q34DGXZF1N9+GJfGj8VT+KjIZ0DMIB9n/9JDN56mPoJlVsp+0z73MICnmI9pkgjOVBUrgz7mVIZTy0s4hmGJfYl9feA+j2/SIYWaZg8MT+Hv5iZw2MLyzT+c3h2pYBHGP978ws4xrYyI4IKmR1IZ5h6bCHoSb77zuw8HlxYwouZLF7OZvHYUg5/Pj1rTohlKqw1Wg3CxeS0BmG25xzb4bvE9Y+n5/Adlvnd+UV8dXoe35hZwGnSusy46p/Sw1Si8BQQbZSYxWUaBs+xrB8uZ/HcSgbni2XkqCtZ32UcpZEiLMPL+jr/+IEqle48FcIc27xQo/HK+LrdidYjYzRoTLGOUsz5W4aB6U0sd3WmW4omP3VrUoXGn586QIjGhclMw6+tQPN7hW1cbAaRXVpAZnEeGfJ7LptBjYZXXYe0SZ5VabhqeXAwjtbKrB1OWCvXGRpOIJEb/ihHMuZeoTFHBTdbmcPr2SeR85xEMuWhsUiDkoZ3PBbGzl2jCEX8OHNqFq8cv4ocx8lq+7Av0cGMdtZdnzJCNULK+NK9+c1CEdWcymc5Fl80J+00azjYB//EGLzDo2jKgXb+LBqsl211MAO2PdZKISc9dCZQk/zSIH80WG9d5Sgngm4LMGcPg5wHomlTjh7pSPwNtr0kb5LjiGavEzI4KL9EWzu8kG2qFSta+aFbyHSGhRw9CnJELFCnXFmuId5II4U+5slWJY4SQbqppFXMkoY0qIU3g57JYSJaEBk7S0CeKF9TRisNBbbfsHcEgXqUxlYfBpoTCNYGkGxuxWBpB/z5UZRyW1BYGGb7juDyCrCU8XGcarHtPaiw7Sp18gtxdZ2VNi4yOIfRaQxS7XqDJiptslIysANk7Jq+xDrrwDbNrPtpoAcrfEe+9C0REZapaxxDDLoe1dGnlIZyoV7EUnMZS/4ccuB4SsMRNCydZejteO0y1XdspUwH6BaTNMeTIY4v/TKaNc506SvOOMW6iYkLedQaBVQCpDNx1iSRr+7X1zb/iDKbBEPFwcdWG7RxlTEomRHWoZByapl+I9kDRKJhbNk+xM8Qk7q06NI57RnxXfd7fb1dEL6STfEQ609eV/2TIR9Cis/6uPJK4PY7t8/pTJJVeXgz9Sao7RQETnqnLOOpdn698tQjPVcvpUCBvxU3urQaHLMZmnKYUi5pWxofWFjNh3VqeANsxpqteuzOX7yhK4GNR/jPnDdsFzscmv/MxlTgn3RMrTTo1K8q5M+jR1+x6+w/9OEP2YTrRnQPBVpIRJookc+zRYkMysgCx3qiZBNBbPdiPY+It4YIx7rjL53BIw8/jztu24K7H3gnBnfusfNi3PxluzVqJfgTfeYkUl0F0o/rRY3pLbvOXZNyclzFOT4HPGWcW34Gywun2MWqWCpU8K1v/4Vkv8Mwq4GVdpRMVp2I+ZMUSGTSZiFr7OvGExMqcwV9v9mwmlafcS1BJHFJ1FUDvyusw7EdOvPpDN1lKQSCfuw7PIGRLZqRExeJZNeCyyhkyXV/5hS4QTBm5acOtzMlpVHBa8vncCpzAiUKEnvP58b8bjn8XA3t53qlt25w/nNg9dmNgPTpBg1cZdJYg3y3gqdfUnpN8e16Z0AaekJxIJygIlBErSgGXh9Py+ve/va320Efr7zyCh5+2Dn3wOrE9+q8CuuA9FrXcd8kyHNWy82hlp1FsG8UOnHd9ky2he8qqDzSQ6OsZgbXBdLoRqE/FsP+nTsxkEg4z2RIuEG/mY85JlTGTYLu5E6H+jEU2or5UgNXaDjWmI32RYqS5skuFaFbBbRn6i0BtQMHIV0JqEH1bwpMoSG9bmabglZDbPZ8AxdMZnTzwCZBaXuC8qRssn57E+3s9IZrQTk0OShpqW/u7AyKk9OoTU2hOk2Dq0uZeUtAfUBho/pJ7grXm+ybm+/LpISV7cj87Vu34n/45V/Gl//lv8Tf+6kvYGRg/Q0RDjANDQcZgtH+YaRHt+DD738Av/KFz+EzD3wAP/epj+KLn/sJ7NiypR3/LQRVi+gm4jFbqtgJ2r+vqwLXmsmpl3hHSnS3Q6ETlK3edypgAv3W9VDXo6beK1hZvoCtqHv16hVbVbARaIXDy+QrpelsqulMBqdmZ22c6AVaeXBmeQXzUlY7IEdl/jiN6RqNkY1Azg05JlywMYFjymtU+jUTja/8N+BL/+Da8G//H+wXHo6fHJtomGtV23KtihdoiC9JVrfzc0G/M3x+lGXNlKrQLQcaX0RLnYdwvFjD92YXcJH00Sy+s+y7Zcb1a7kCHp5fwkUalcpIuoi2ExBNXGWdH+VYdjSXwwqNQps5ZpwS850hPX+4sIhXMjka6u12VP34p3cPzc/j8cUlXOX3Bcq7RYYrHCeeovL4LaY7T+NHNK/LUGTQygHtqc/RGHqI6f7z5Ul8bXoW3yDef3h1Br916QoeZf1rNKy1V9tuXGJwnKR1aEtCseXBC6TtNyYn8btnL+FbzOMcDdpMtYUajbtK20kV5Tim1QLCWU5/HZhYZl4lVqFaLdmKlhrrq/ay2WL2U40VKrvK9pChWi6XUCTNtEpCWxaCIB5sIzkcdEuK45xgqLEP0MD0xGmQe6OoL161ePZO+Cuw7s1gwlY3FPILqDby2JWMIUk7Tatg/VS0oZt/2KbhcACReACjE0n0jw6ixjGhSKOgmFlGmUpuhbSQs8R4Te2l7wqa/U7QQOc46pFzg7xQVSBNFGrE25wsfX1o7dhhM6L1Y0dRvXgO1Vx+NZ4Tl4E0sD3ViRiqQfbBpWWO/xXizvLFY8yrzu+6MlaODF1JWKOeqq1P+u3cUkH+Zrs02CZElXiShgr6IU7id8cQcxxALW8CkcT7MZzvQ7DOsknDhnQO0VKrDsSCxE3nq+i5tkzU284mXXNnDhWjucMzFli+nNeSXNSkna2X8Nuhf0mkEGkkMeLZhXHsRV99K7Y334ahxh2IZdPIVvqx0jiIyWIUJwol9tEGVipl5BYXUPGFUJMcVHlWn95gjgzSRjPunWBjd1uuakZe+knAw/YTk+aL8FL+tGhD1MM00GstGvps33Z8bRuL+xMYCI7a9XVp7wCS9RQCK+TdUoaceq1zdTXxTYDOftABzL5KHUHKmFCuBn9evM/20oqiZt7a72bB7CM5qAgOHZyxUgarYSl9iPqCjD1t0ZmdpV7e8GJsC9srGlqtidlB6rttcPN64+D0J00Mum1q/Uz8Jf6U3OU7frF3bxW4ZZkjjjzrlOXwlYJjf+kZScM+eDo3g7OFizS+2RZmZ7T7AHldhjhT8Td5QCus2nkLOr6uA1HMcRrI2UtdPeacL2Pv/BwvQuozjv6s7Qe2krODzsuUDS+88DwGBwZw2623QTfT9YIKUVrOe5At+KDjO5ayLVSyi7QtivDrakR/EMXaEs7lnkO+OoOl6UX8+TcfYl8v4mc+8xHsOnDAuf6WoHppFaVuYPDH0s7K1jbonZwG2qbgC8tp4OjVwliSgNyGW1IjCHsrWKkW8OMXnsHXv/41c246FXODfuqP343ZOJhoL6mWXsuwdzJbI8RbAuwc8phxRKMGRWG+yb+bATHCwvQKHvr287h8cc4YZiPofOcyZOf364VO0BUchwYOY1/6EEKeiL0Xo68DMbkEijqafrbDNdCV9xuB10+dwm/85m/ij/74jzFliuN62LBsF8QfwRgFd8gRujr3oCuFhJyUuz179mD3bue0eZWlpY4OjXpUxR520eUmQTTUVYuVpSkbBEOD28lTYeK8Jix7gtqjO0jgdQcNam7g75krV3DspZewTAWOo/7aKgMF/VY+b6LNxN8avO/ufyfu6f80BUnS9mtVOBhXqDjpyh5dL0iK2t+bBSltmp0ABZ8G77cK3H66UX81DzzbazNlqpYS9nJk2r63jr+bgZ7x27LvZttMs03BeBINGiq25/V6wDJsQN2wCCnnQGQoDe94AuV0HP6tWzCw8wgGth9px/kbAsn/YIRs7CiWmwFvQMt8maYmw4v1vEmQrIhFo0gmEohShqwqNh1tIhlSyq+gon16HL5K7O/BWgEfum0v/ud/9o/wb/7BL+HWfbtXVz691aCB9D333Y/bDh3C+PAQ+pMJjA0O4k7Ku7t37bS767thgnF29jlL9HuBZntvGR5GX3tJqQv6vV/X3LYVx16wPZ3GNho4DqX4P0mlfZXXUwr1RgfueUJR8mzZ4UmC67TfKKXpBHrboCzvUIIV3xTZ65WptKvviSTbkSIHUzTEzPFRKFA7Wro2ZDKMSyWP8eveACo0hDI07K7SCO61fUOguDLY83yv+ugwKu2Tl4nwzPIKsuynKrsb5ECYpCL+mm6WoXIYDDo3G6iU88UCQ9Hi9IIVyvxjuaI5FWy1AhXUKsfH1/JlvJDJ2qFV3VBlXsdZj+eyOSxSkdVaAeErvatMfH8wv4i/YpgsV8zJoQMv9XmxVMZ3p2fww6UVFNg1dXAjNPFC+so4O7u8hN87dwF/eGnSVl+8tLyMB6em8X8eew3funwV86SfDBKtItB1e36tymM9ZeBezmbx34+/jv/p8afxb3/0JH7j8cfskM0clXBdl0m7yGRwtZBHnniXmUeJbVfje9U5U2lgmnhpa4vWNcjpYMo909iWNKM98aWSalerZmfb1HBA/VvpMn4vTuQeR8nzKmJBh+/McCaVZCS2cuQLlql2GhhJYuvOflw4OYuXj06a80Bb6LSSQM523VjUGWRYaFWJDpPTwWuefNb0TnMqsPzVIITkRB8bR2v3HrRmqbifOY8W6+vOfopmCjarqj7A+LVUHIXsEmmUY7bEpW3gmNOAn3I0VIm3XZ9GXpOzTwZYQ7diMFR04xfTec3YcfLWNgVz0hDP85kqpq7GESgnEZKuIZ1Zn6S5ts7pBgNb8SCdi/k05VQgXzhOCpZhOPM38TKc2u+tXfiOha4Fgjte6lPbKQMMuhCuj4Z4rBW3LQzjnh0YaW7HruZtONR8J/pKdyK7NIbcwiDbfQ8uZoO4kq2jXHVouyFIRlxHjrhQ9VVRHIiglo6hmQyi7hHXEHcmbXFsKAdlvBFf8nWAvB5iuaE84+gsjBL5puQ4Shjb8jOH2CbK3QhE02Iri0KK49NoHxpjA/BxXKj1RbFcZf/XeS5W1lrQ/1UtR90E9JKttuqAbVwLB+0AQvXlq2eXkLm6aEVYncSTTGtyvZ2HyRg5rjYB3W11vbbTu2vsm+vAdflgE+CUJ4ebnGJOcBxi5Gfytnh1e2QLdoV3UMYFUWB8hZq2ZYV8IAfZ7wqDbn0hQ7RzvhGQjnIQl0vUedKUZVrxQV5jvw16gjbOBXzOKrd1wHIepzydm5vHu979HoyNjV3TriLfcqaF7/+4hd/9FrBIMbd/awODUcqSegvLlUFMzQWRyzYQaHmxK8b+Vazhr37wJC6ePo9/9oUP4OCdtyNAvdSAZWpirk55qK2Y3dtkG7rClEFX4/o6th8aMK22iwSytDuCBfzZ0W/gu498B7/2D39ddXSUDGMuCVH+2efqczKZPBTy4kk4KbP2u7cMlF+ERh6FvPaUrZV947BZ0AAzPN6P2+7eh3A0jKWFHMcdqRLroT1cGIgxO0MnKN7qH4V7Z+B/FGFNZOSVb/jsUA4NfdfkQS5xn+lj/VunjKvVaSzUlzBZm0KpuTbTo7idoSeIPh3hxNVTeOLlp/Dk8WdwdXnaGZDaoRu3jcBoHoxhuZHB3PIpXC1dwWKNCl4HKM7o6Kg5DpTv9773PSwuLlqHVindSlumkcWV6pTlM1ubM9ptGkhvedm0LaFeWEQh2MJCmLT3VHCFNLsRjwg/LTu+ODmJM9oTTMVJg4CAoghXazNYrq9gphMvptG2DM3UXJmawiuvvYYLVK5004LTkO3QUXatVcPZ8gUUGyXWdRrlpgaS64Nw19kHcX8fFd8IyjUpTB4sUGGab9ZRISGniktUJqhOqcj23xsGZSIJcAOa3Swwx3WfveB677pBcV0cO/N2v28G1sVlXvLau8ptN1wvby8FrieeQnNxwZH6G4LKoIxT/h1GlwvOdiE+pyIhhSDsj+ooK/gqHNiogJaLWbL6ten+ukD11bJwrW6xJX2bAFsuSYNUd55vWp4oSGZuEhQ/EAzBQwOgtDiF8vI8ypl5hGho9NOATsSif21OA4HY7vD+/fi/felL+Fe/9Ev41U9+FP/q538e/+KnvoAD27aYE2AN1Clb2N3fh3du34r+aNTw7wZdYfeunTvt1oJO0O9379plzoFuUD6JYBDv2LEdhylr3f6g2eYDI8O2nHQjSJDXb52YoGLpt/Z1+j3LSyaxb2jIFMteoLrt6k8jrbXqHW0WZ36HiMP6uq+H8VQKO9v1EG+4/GEnUfekSgewbgHtuzeF12Onzmv58PVSSS22Za5UkFUfnTtQp1E2Rd7UaoGNoEBZOkfjwp2hdZTQBpX/qq1K2AhqzFMrCfTpbDmgkc+00zSsNYO/EQiXyRrHK5nGTCe6aJSc4pj0UjaPOepD3X1J47XKej6TxxQNIjkztFRWS2NzNAyfXVzCsQyNGOIrfFSGtnMsUoF8fGYBry6uUNKIpjQ2iKPsp0a9Yod0fvXoUTx47hxe06GYSyt44sJFfPWlF/HIqVOYWeZYo9UFVY49RSqylRLtW2dlwdLKCl6+cAnfeOFF/P5zL+K/PvY4vv7MM3jpwnnktGKOcZzANJqpp2xraY8xx227VkxGLHHUmSXLpXnkfcuIp/yItLQigQYB8Vw1SjSLJ8NH4y35V6wfDHvQNxrDwEQfvDKkyJ+6ttdWtLH+puMwqYLqrMP+aCqgQkO/Lv5gXOm3KmNtFalDdzvHIJVGc2wU9XIOjSuXLW9dC1mlbOwMOnRTZxm0qIRr9aGugmywTWTU6LpROQ2srixHbSMnjLZktMxoUb9gej4XjjXW29Iw3yL5v6z65MMYLu/BgJeyhvLZOJ3llIqLmMldQp76wHT2EnUC8S3zL2asTAU5KKx+chTwu00WWNAzGmDteGUt7a8uIF/LYrYyK6yMDp2gvieZ42Gf0gFq/mCafTKAGP9SSCPVSmEPxjERvxULhSb66js5LgwhUwhAt6ZcMz64v6/TqdWfndP5OTYxuk7Hr3iLqPgKKHor8AVo+PhDts3DrjhkVLUjqY9yqIV8tIYF/xKWAivIxPnML3poTHXyvE7RNwT1+XAoRq4O0thiDyaCzVwO3rJzSOVmDXUhbVsIukDPLOi788SClzJKees8pGKuhoO3bcGWW8YQiLBvKS/FsjzXatf9eyNYtWfa4Mjt3mO1tWdXm+rX+idr4PAcebArzZsG1ks8otUrOoh0pV5AtpbD1ewVrOQzuLwyST4vUfZIrjTIK1qxJ2el8Ffdro9PiXr7VdoCS7UMruYvwxfkmG309MK9CU+OA9kGnWdeqZ7Ly4v48Y+fQCqZwG23HTE79HL9CrLNHGYb8yjWOT7Nt/DNH7bwR38FrOSAD93bws99sIzx/jouzcTxyBNB/MV3WvjxUxVksyUEOG68dvQsnv3xK9i/cxT3f+IDiGgiod2+1q/zWegqRq006Gx3TQjpzAOt9tcWhW6ekCO4nluh6R9CZqGEqedncHDXHhx82x75CBwPtwV9Z1AG65wHeq6lwRIyFCwbggruCG5+NwpWBhUI/rCKyqC+IXSVdaOgMmLxCHbsHYWXQvj4SxexspRfx7idArL7eeefhJHebxTUKTQw5DjoZ+X91oyA8uE791NxnI6p3yrjWtDAdaZ8DpOVq3itcBrZes7S9gru4GhBnbJH8A35cOT+w9h+2zYg5rGBejXwvfLZDOhwsllPAVfKl3Bq5ZgZ/d0g5T2q2UMqo0eOHLF2vnr1KhZpYHULn/naAk6Wzlo+50sXbZZgMyDG12Fn9dwSB192otQIsmTTc40pzNbmcaJ0+vp14judJP76mTP4ra98Bb/x27+Nx55+mopO3nimSmP/NOk/TUFxrkq82o6DQqFgSxClkH3j+9/Hv/sP/wG/87Wv4ezFi/Ze+XaDHAUvFl/FSiODU+UzyDc3XkrcCeLboDeE3bFD2B+5C/3Yi7JniMImwfoP4UKuwjokUKr7ka1WqHD8zRmXmwEJ0g1BdFJQH90EaNh0h1Tl6+btftcfJYp9GrTzd367MTYoS45LOWC06qIHrMpIycWOPHTGgQ7U0nIv17DXe8XqBFPsIzG0NBtEZZA9sv2GIDlIg7vVNhKapSbK04umsAbTgxycQiguTlMBdWct/gaAbSLHAQXH5uQxwVFuOHBvMr7A6kvF2GSC2suF7mq221LUDca0Ry+KaiFLhdVx4EX6R+zsg3Ugvtokb90QOspPUK7dQ5n2sx//KH7lkx/Bz3/0o7hz/37Ewx13wHeA7sX/5MED+Mlbb8W+wUHbLyujfyQexxEa3L9422Hct3XLNftmdSXr+/bswU/ffrvduqA0Wk2gmwm29KXwoT078fnDB7FroJ98Sa5j0D3279i+BbeODCOi2dIu0K0NuoXhgX37LI1Lc6Xd1d+PD+zdiwE5OPSuC8Ypy+Xg2KLtWe10AjkphOfWVMrJswtixOOeLRO4fWLCSef8sx6iPNdd09gDlKefY44+tbQz6g9ggjhs5KiQEj9C2sWYb5Vd0sfSNAOk+KLf9UBvlavwM96kkSVjSkrm9VM66ZS9bBs/x7CKDjqlztRJq15QaHlBs8fRgdg+2hIwRVm+xHI3WuGg5/OUF1dL2gvPsd2rs6k4LtOIPJOncU98u0G6wUK5hhPLWWQqFcbXoXE6mM2LlWIRT166hBemprBEg1yOBq0E0fkUZxeXbNXBZZ3TIXz4TzqDVv1oBZyMXG1z+ZMXX8S3jh7F4+cu4EdnzuI7R1/FV596Cuempyyexms5Zm3lQY1jt49ys1xCfoo6DvM/eeokrs5M4mL+dcw3TlGxZntTJrMBTA5JRzEHgupCPjC9hnjLAFHjDAwmMDaetlWyusFAhrAcAg3SUvja6inib04BpdWnz4sq8yqrvlSiazRqdVOJgsZSOSAU5FyoplOojo0wDmk+ddXKVn6Wp/LrCGpHcGzQCkTd5GCGOuM5upZC3Vm+T2Lq4ENT4vVcOo0cJXxuctTya6HW8COTb6C4kkS0PoioN8L3JEQgBl9xmTrLLM5lTyJTXcT54llzOigtCWy8q2D5k57OCgeVt4avu1VKOJZobE2Vr2K5toyLxfOGr9WTxXVyo54FaZSpbyKkA8e1SpJ9jEGu27gniFg4jTOVi9R/6rhSWqQBV0K5rlM51oOuIZTBrfMfmK3l3QmamPfV2BZs15Y3iDiSSJQpCyoBhGo67yCIFg2kapO0Fr5t2aA6FSt5LDQWsNBcJp8vYIm0mqOhtlhZZPNo9Y0zbnWCY6TfqMd3gHQD9vdAvobgIvXHTA7eHI0y9k9JN1cuuo4aVdKhaCc4NpN7gKEbnFfOd9dmcoPeCtdCvoJzr88jEgsiHKdOYg4Wlss42r7t5uOku768FWg8Njw7cDQe6GoXF/Tcie+AoklGSeZ0gpMH86YOpEkUa2/idA2IuZXWrf8mQXlJNqhP6SDdBcqXmfIsTmdPY7G8yM9TqNFAd1Z5M4GKoX1maIpv9Pw6IL39VPk8ZtnPzpYuI0ReFIqiq1/n5+k7ZYq2KKy2HUH1fuaZZ3D+/AXcceft2LVrp5138lr1FGXdIk4VL+O1y0V880fA1x+h7VFt4YF7gZ/9YBV7RvIoFr24OBlEMuXFwJAH03MB5HLU+0tB/OjRV5CnzP/gJz6Aib1rNzRYf7dJnIbpnja+tHESPo0SZSfbQSsN7F0HqI0a7Bt26xbfnzxxGd6qB3fetQPFyCX4/um//dyXOxnUdRh0g/bcgY2gDqzZuV7gzAg46S2PTYa18ql0UsjbFZBdFemG7rJuFFzQ8hHNoE1dXkS6P4ZQRJ2sd507O0nnd/5of/Cz83kb9FwdJhoYw1h4HxK+tHmjXHDSOU4D++18XAuMMOjrR783jQnfMOLemEVedRB0BgldN2zwfEt6AvccvAv33HI3xvtGTdlwyzEQDUgLCz3o4YJ4pC80gAFfCkOeFIYj41RI1w4jU/1cusuBoNUHOhTkhRdfIAuVMTw8vLpHWMVoD9p4aBzDgSGMBIedzngdoa38tc9Zp743Ciu2LyeQHKKBFWFecYwyj/4AaUb6K69rQPXlQKlQyOXwnQcfxO/T8H/p+HGbzbrt4EH0p9Pws81GiNOgv5+fDl5C+BIVrHPnzuE0P7/yZ3+GF6gszc7P48iBAzhEA8IqJZ4SD7dDgEbYtuAWpP0pjAVHkGBbio6bAWWnvYY+4hqOEJf0Ldgao4If3Ip0aIJ13YKlMhXNSob1l4LdNpbt3+bKIIPYnki72aSHwbERbHSrgspnD1393tmeq++kVKu/kw52Baxkz3X+jPeFI4Wyc/uBnqqM9T3I4hIk/KxOJKBm+yUzNgLJAN2soNksT9ceSxccLPin/PgnsPvTC3k0tRRsUNd9al+h/taXZc84YNtNGMRdMm71uRpYihzp6KXh56l4kaOyngvWbDlzjP3DS16NpoYpyMtWj3W3KrCe1ZVp0iTmnIir/Npgs3WlnN0k0A12SwFloS+iQ3B70EYeZ6aVp/qa6xo3AOeGAuW5dm/whsB4lcUrpEALodQI24AyQX2z3b+bLFs3NNgzyTDhSxoZvlJ+NLNAOgZY52BygHHjaFQKDi/pJgi+f8tuVfCHrOzs2RcQH93DfphAhPlrRjSRouzhANwifnK22IyTZhHJ214PeZWfQzRkb926HVuTcaT8XuwcGMC7du/B33vb2/DRXVsx2tfPMsgTbMtmTUsgOZgTR92yoO0KQ7EowmzWgXjctjV85tAh/MLtR3D3+BgiYfckc9KJStFAwI9QNIH5UsXOM5Bhp7d9zEurE37m9tvxqcOHEdZYSLztlhy2lRwXg7EYsjQ+l9gXdMK+elZYMpyG+k/edhu+cOut2JagsRJgPdsKqJwRQ/GY0efK8iJ08r+URhnqOgvm/q1b8EUqS/du325xbfwTiMbRKPruugORHz0GvPiS87wTBvrR+uUvoXDqFCpXpqBT/GV0av+/ltUXZFR2gOqZZv3vGxjEYeIclEENZ4ZXxtFVGs4XZci5OHRBOhjAnakE9mirDNvX5AKfTzPdJabTVoFeENJKj3jUyuxrXwMnk+EyaXleh6VR1m0Eu0m729L9SFIuBCi75Zh/PV/Ea5T3vRwALkRY5p5YHBPUYVS+XBtnmea5lbytNuhVovpanG1wMD3oOKpkYLBfTK8s4y/PX8SVnLYArQfpEXXiv4s8K8eXo2PQNvY0bQlwnePky9PTePjUaSwUCquGt27XyBZLGCEP7CDf6eq2FuO3OEap7ZscT2WsX7p4Dt9/4nk88uijWMkuITpcQF+6Qfw06lHGig/VDgrExeqlcVXyvcr213Pmpy5gt+bwtxktrJeWctsha4xvq7pM73KC4gta+lQa9hWjtnQTPlNJzsoDBpUqecM6yDBpLS/BS35okX9boj0N3868+Z85OCwPKujCWecXOCsrFMiPclRT7khe2uoDC23ji98l84VPiYZNLZeCv9RPY3wrQv6kGecytgNMHygsIxSkXhAeRZJjhfSVkJZMU35L5jXYt5mdTcpJFjhOFPIH5VyN8kkrTlxnr1Z/hRiSgUHEAkkMBga07o3vGZ/tbIfZklbqFzJAg6UZk1vN5FZzeMlg9ZCH/fWitUUzEMOWqK6gHsGW8FbqiiOUC6SRryiSk8xOI3goI1ukhw4+dPRWUs5oaa1tuNsp/eqTQT/6qBP7S3xPPvdUGvCXiX+F46WffFecd64+JNWNho0q8g0ZkmwHObpI70KjQuOMOGgrDRFREJ/4SAc74Z918TNtRFtxwiG7OcHbfi/nhckuflcaXceoPqEtZX6tKvRSN1HlWH4hWkNGK3JXFlGmXiGHlmwoP4PS6VYFbTu12xL4Xc9BHhM4V55S7yNdTNZS9jl0lzNADhoPAvNzaPSl7EwT3TIyOtFH1BlX6Ym/V32gYwm65LzSrwPyvXSqtQOqHdrrsxOs77mBdLPViOrP7Xf8z4ko0HeOB6KD6uymU58UrTRG+tR/iGtL9XU7owvCve1YsL7e8V5nk1hf7npuwN8688XDdm7QFkjUd2DEtxXjYerewTRGwxwvWTWtlGn6tNWXYy5/a7WWyCLZoT7gXz5Pnh63mws66aXt51ujo+j3JTHaSiCVGqNMULuTXzjWaMxzVsc5bSBQfbOUr7/3u78Nbd36yc9/AXv37bc2HPONIFJPY/5CP77/YATfesKHfqo8n3lvE59+pxzrWeJTxvTyIKbnvIglPFhZ8WB8tImRES/mZ/P4/ve/jz37xvCpz3wAA4P9VqbRmvpII0/Z0E/diu3E2tk7geROvZg3B0eAugIRbr9xoEU9opbPUAcKo9z04ZvfegQ7dkzgbfccQDRmWwBJKBJbSvt1DRk1kJiLpFbxzsEP60OnwnrTwLQ+DjDqnFpmorzUiL3KUbjZsty89Jmk8vbeD98OPwXQiaOXkM+ubQEQWCfQp/vX/s0vJmDdTtAL9FiHRM1TKOeKAQRbVLLaTgNLx/T8z+LZM+djHdjA3A6hFpUCiu6YN0pBscaMbwRiVEbT8T70URkPURFehTfQbrqOJxwbQ8wTRkBeLdWrA4S76qt20qGJfX19uP+++zExMYGpqWkK77Zg4vuQL4y4L2adUp50dzDpBRJWOuSjmpmhEZlDMD1mhyC6hk3AE7A8NHAqzxuB+D9BvtP1kX1U+lIMwld4q92UR0h4+drXlrFOyWSCnWg7RkdGkEomqbiHbV+2Pq8B0ZaB3IeUL2H7rqwt2zyxGRAd6/kl4xl/OEkFM41EgG1InLZHtmMgOIy9iVuxO3EP8x3GpewMKhSM4i3x798UqI7u3/Xa0AUzamnYezXDyXa4IXAwUSkSyqLoqtLB7/r/GpDyzMHJrpds56807t96cPPq9e5aEH+YvNQnlXcPDf7mygortb4frIOubNU29qfnMqg4qGoU84TYJ2JBRBeKCM4uoMm2j49MmDHOEV4Ju/obMWafbsqTrsH67xBoqfp1xx1XULpAWtVKOWSnzqIwewXF7Aoy/Fy+8BqqedK/F6gPvkl4s70oyLFThtcv3HUn/j8feh9+7yc+if/14x/HJw4exLDGPRdHfXp12r1jEEu50DL/L919J/7gs5/EQ7/yK/j23//7+Lcf/CDu2r4LISkE7bjGi+QRH82Nzx06aPn/83e/G59iGR/Zuwv/8P778b/w2Zfuu88cElai/mvzrNrizi1b8OUPfxj//gPvw08eZrr9+/Ezd96J/9dHP4p//d732pYE27tJXnXHQOE+Ek/gn777Xfif330P/v5dd+DjBw7gM4cP49+87334D5/6ND6yZzciNODXAdOLJt0rLbrB8JQDgEq5rv4bSsTxkW3b8ZHt27CFtJPCLg7SaeojVMI/MJDE+wc5zgVoyBA3KdJajqnTr989kMIo4/hdendAiMrj3mgEt+uaSuapLqZxTE7ufZTvt9DAD/eQU8ppnEbB7YyT1gF+NKhbHGtTHA92Mo1OzN8IEj4PdsU47ujWH5Yvp4GU4j6OQdqOcT0Ist8kSQ8t29bBe5phZxZrvNQDJLeCLFNGpS1Np4Jt5w7wL1/ZWHbICVCi0htgXaLRuDmm/HJykg9U9nwuT8NsvRNHoGfTmawpzE0a+U0aiA2tuqKxojN1moE4zl6Zx49++DCeefY5PPb4D+22hf6ws6y2Rj6Vw8e2kLX5TXwn47fGPqUbEpDLOasS2u8kG9Vvmr4A5rM1ZBdWzIHcS0exFQDKn+2tM4N0boKMS9doVYkW+N10MiVMJFEfHXOc5pcvcQxbWwnmpnNWFmilgg91XVlHOaUZPL2XUSzHgdLUyVs2qokebBMrg6HGhtRKimqphsuLNeQyacR8+53tazTiZVTpJrI6jWbRRgZniD3M2/BRZ2R5cjbwic6jBOWl8JHO5ewBl0OB5QhP/l5HFz7T+K1VjnLbRKhL+Vps9xbbTqvilJZ5CXSmgLdeZD7M09VnyLLmPGA+NaYVj6SkqzC/pD+JONLUt+OYNmeaU67KNxyux7eKw9eO86eFKitc6vMjm2ghEymjMBxHLRlGQ6dCrkprJmAfcdquvaKCT2XBqO78tw7Eb9dB4bqgdl3JLeBqfgqLgfZNHcGQXSVoqzvaMvbNgHTV1UBEg8qXevzyUpWyO4Db3rYDwVBbdyXf2aGKHRVSOvegxTcGbR7nn1Z1tH8afTt5yHhc9eVzp3+5zjLSxCU64+ssjhb7sNr0ZqAuB7ucKW0+7ATr08StTllTblaQrS/xIW0ff8zZSsNP6XeNhq5cXXOoyNldF2pWl5IzWULcukGTiTHZF17aF5IXYa0scGxo1cJsTLZFJ1QoHx5++CHKt5fwwAMfwYEDB60tlCKMGF47E8Bv/UkE33nOj4M7Wvh3X2zhZx/wYChWwOKSB9PZreas023OjzwM2ihNHLoFePxHPrx6rITDB3fik594L7ZuG2uXyGpoYrWgLQoJcwp1gpyA2r7ASLZFwXTKTiAN6sUC+zAxJL1efuUklpbyOHhgN8aGhjAaHtc44/ytAxFBQZXrCLqe0byvFMI3A24ZnX8STvpzf68ClRJHXDsd+Ubgpt/orxvceqmEfLaMK5NzKOrAlC5YZXAXun93gHWc1ff6Tl2uHjYP4rqh3+J1dLD2pwvKQx1NzF83Af/mhc1NgejdRfP1dVsPoqXugJc3uFm9/tJ7rTwYoJKoOj322GOO4DG4cRsbiDblHGqFRdSyc/BRcQn0T1DH7mGs3wREqdx9kMr1P/7Sl/BPqZR//pOfxAg7x0ZQ5WCtA6FCFBp33nor/uEXv4hf+YVfwK8x6MC0vw6Q51Czov5o0plJ7QLxedQbxUhgCwXRDkzmGqjUQ5StHDA163ANp20Mbr/R3/WgM9bat82Ak8INzp96yfrna2ENbLWB5BAH5N7QmcbJ2fob03Tz9VsJHhovWtHQkuPAuuzmy3Lbxm0hSlc0wnWk9m9F3+17ELhlF/x7DyOccgYFzaYrsgaGVeDAFdCMet1ZWvZ3CSQhKSbXQLLG5E3nwzaQrFIyZOzoVOHY0BiSI1uQHNuuEdsOD9sQesi2zYD4zXDplIGrOHZ8V95u3OuAzhXgyM2GvlbpMWA+XraxyVP23euBzRIxL9fJYD0pELHfPqa9Y2IC/4yy7fc+/3n84U98HP/2fe/B27dvR5TKrIH1CxrIln4N77FkEp+n0f9/fvJj+G8/8zP4jU9/Gp+/7TYMkM+Fnw6dbWrbTMdYJtDKhPdv34Ivf+gB/F8//dP4HZb7q/ffj33DwzYT4yiXa+VoXFGLbLTlwAWRN0/jsJDPm8Ilx+5IJIxPsC5f3LcPH9s6gfeOjuCB8XF8fvs2fGJsmIa8tAuSmThWaD3ZViEqdPtiIXxkeNCcADLO5UDQfdXDwQDuSiXwnv4+jAacVREywiU/RFdtfXhP/wDuS6cwomvziAftb8SpKO6gcfuRoQEcIN3iARqKNLmUXvnujkbxzsEBWwXRCap3ivR6bzqKu/qipJ2cH+z97Mu6nWBHNIyJUMjK6QVycmwPBzEelONNSi+Vv3qNY4Cfih11D5bdC8JKR9rFNCtpdXQMDJ1TMRLb+FyMtFaGtB3jyllGsa6elBOvks+YU7eXviYDPkLayrhV/9SVgLZNQdfqKXj8iMeiGCIN+vpiGB6NcmylYdc29BRqLFcz0nbwcBfYKgTS0UPeMD2E8U1f0b+GB+fOL+LynK5HJI/LecA4Zqga767xopVF2mgGtcG8tPpAcTqDg5MTdDd+Y3gELRrAHm2/JO3tnXCQQcfvq84DptVZClqZJmeNUy+9rzE45yKwBLYfaUSlXkHbNXV1aH6Zxv+lFFam8igVy/DXaNRoeT3LM+eBhKcs6jppo3xYd61kWFzJ4NTFizh54RJml1fMcWNOA9VfeDVYIvFwCNXWS4UT49TIS0ZCl44WS/+3Qe3MEKwX2HdZr0DXwa8cg+wq026DhKC+FPSSdk2tJGu/F16iS1cfWQXi4ZXTie2jrSWiz2KFBnr1KjLFSSwzZBrTWAoWkG8skLadDkrKRPKI6f0d7GmTQB0P1r6qbteXR71A+Qe18pW8WGrkUYiQvv1JytpBpGPjlFlvTk91wfpYG1nxfJ0G7uVLOcxNa6WQDoPUga52QV/NAAD/9ElEQVRa+cE6y2CUEbs6Lq7Vdx2I7+1L+3+1exfo2Wrf6gD97nym72bDiM+Mv3qDHEt2402Xc8MFvWdmPZ0KtuKDectp6eKloL5mgbytv0KzRh7J24Go3Xh3Q1PXlmlLOdM0yst2XpMcAKpLr7RUN+CNOHzipRzUTQqiubYpdIL6+dzcDB78q+9hkGPLXXffZdu3XZDP8YcvtDA178E9B1v4Fz/bwpH9HBebZVy+6sGjz6Tw4kstJFIN2k8taH60VG7hiSc9yJUquDp1FLfduRsHDu5k67ZppX5cpv4g51F7zO4E24Kg2xkiOgvh2j4n565WHOiGtQrp8tCDz+KO2/dj+/ZRlkAe0EoFp0P1CKudTTOvunJCe0lDHNz419AgF2GQJ703MzLl6p+7mqEzuHmvPuOfxdWyGjEEBWMvUBwJSsoa++zMs1dwMFjDcbVOHDgntg/h3nceQCIeJZOvZ451glIM3A6d4D6TB9kJYtqGrTjoC27DztRBu8NV6V3mVhYm69t5uKB8bKBRp2O8a4A4rwvdsNG7jZ53Q4/3Tt2cOnXXXaB3chxotl8HFLoKrMCljZvO2po8FY/HsXPHDvKTcGL78Bm/WJyNQMZQLbeIWmGF7dRAMD1uTK994TesVy8QTu0gpWlidNQcBr/4Uz+FwwcOXHMHvHB3QVsuLk9OYnZ2FsMDA/jsxz6Gf/3rv47PfeITGBsZcfDpDG8SdGd1vbhiDgN/eyl1L9BzrWZIc6B639inEfPttv2sWS3vNrXk2vYTyLlg1yRJEdGAI2Ok/ccetOGfG4clWz7O92thLZ4D+raWWn/8RcHb+WT9n945QTNj7NQ0Gq8Vdmvx9efkJ7Bad9HMfefWoxPc9A6mmwOdQWD7am2mSsbQtWlF/43aoPtd00tl019BCUtYqU2j0OLoYv2EHzQqFVfL2V0wZ0o4zmd/CxwHxvfqWr3rug4Ul/x2IyXDQHE1JjGEkmkEaKzVillUVuZouCwhlOi3JXer/aOrzd8ouKuMiGD7yQag6iqs1kN84D5cA1uSakp67/xsKSnlmq0+uYaGRtj2d8Xlb6tm+xl/q/9qX77oKYNc5xzEwyEkyKMR8qieuTSylTuMb3vPO/KV0RkJRxGj8hSjgqQVATpXQc8d/Jw0GqddUJ56F6KCrC0ccRrXOoRR5ct4dGc9tKdSJa2NDU6Pux5onFleWUHR9pSTbkwWJG5bUim8d8sEfnH3TvwPB/bhi7t3491j4xjQ1hUqcKEANRTi3qAB467mUS+6K5nAJ4eH8NGhfrybytz7B1L41Eganxvpw8FEHD7Di4otI2t8YHXMCSBj/hMjA/jk6DDeN5DGB2gYPDCYxqdHR3BfOom0n/VkWslT1/GfYvq3p1P46PAADmvso9G+IxrBYeL+wHA/PjacxtZwkGWJfsSQ/2mZfT/Lvr8vYSsggnrRAVr1cIDG9ocGEkizntreIDzlUBllv7gtlcQQad9NVTlJdjHdgWTctiuYgcu+J2M2Sl64m7QbZPpup0OUutKB/n7stEO32m1N+siBXtYZA7UqxqmgyrGw2v8I+p4i7+3pS5qjs2RxqZiTNnbOAUOdCmr/cAj3v3MrPvLJg3j/h2/B0FDM4qzOUupPepHwZTuKrgrGQ6SFZu1tj36pZHS37+QTj6+J8V1ppMdSNqvfYvla4ebku6ZruXmpcrbygAastq25cdx464DxWqQzUn3wrSyj1XZcKB/FFQ5uWpslJx/aYYS0FNybFhS0bL7O94qnJeN2JaXxjxcL2SrOn8ng1afP4tEfPI5jrx5HRVviWEetNtDVhC2vn4YU25oGEgtWx0Iml8NTL7+Mr3/ve/jq9x/Ew8+/hOm5OebpODdkWGniZo2e+t4O1RIm55Zw9PRZHD99BvPLy3zv1EmfTp/lb356SwvqvjReO86W4XNfXeMVbQPaC538INBM+EBoBMOenShUdTBde+ZYdWE7qg26QW2pfu86AARVjn+VCmnO9qySP3PFJWTzk6hQV2JsiyMuVb/Slgrnk7KL6ZWF8nG/23ML+u08v1lQGclwP8aDExj3jSJeZf2zeQSXMojVdTZNp84iOjpybCMQHp20c3+b/LXA74U86w5sPzCEbTsH7BaYtXgOL4umXvZTS8M6doPiIRiWKWXtL1jtD13Q45HxQefY7aZ1uGQToPJ7gFaYqECtwOqOYzgTVJb6jfqa299cvBVD24F3BfYgHtC2yd7ldIKcDc0GDebsnK2WaWgrleRVmy6rYPzI8d0bsoJ0DaPaQ+OcVhx0QpX9/blnn8OJU+fw3vd/EDto+7jtoDwWlls4doZiJN7Cp98N7NlGXmoVkclUcfpyiO3ixZ13eZDLt7B1Ww2H9jcxM+3B/HwOpcITtF2nsGvnKBIct1xolAtWD39Mttn61Q9aldrQgYgB6qw9tu+qLWu5jI3xDU8AR18+hTnKgwO37EY6nTD5WcsuS3NWzclozGA1dBCZJGHtqWAUSBh2AC8bwwcawyts2KLeryeUgLnZn2u8bwZUpuLaIQ51NhSFowtufvbHeK2mxw6KkTdEjHs9cHFQ2k5QPlKw5qYymLrknPjfE8S8PcrQM9dhYH9kJh2mY6cXa0BtaCaDDcMeaR1LgkLp7P9rwRHMXTio3HbZ+t8NBmqjztAJ13u+SXDqJ5zUaVZLvRZE35BmOzkQdq066OzIAn2XIjdMA9tPYX8jdEQ37TeuZRftNGMZTYHkMA01LT2/lu/eEBAJHa6WSCRs24FuSzD+7wwWzeE94a/tFiOsgxS1BJXBgXTaPldPc1dc59ubAtGrzvqrHbTfunvJUTcYfj7SNzROhX+YOAwzk34KVS9KNCht+VgX5EtNDroUvLrz3B+0PeN/neBQhoF1093TEqKaDdwcOLxkxtybhLemhdqg9mbbKE9PrXO24+ZBssT5v4kg6TLEvjUYWpvRMWeZBq4ux6rtj5fMpDK4aSDeCp199M2CZtTFh1r9cCNQC2gPJ0czVqlrcBa4eAlPDXDtT384htjobkSHtyGY6kd8aCtSE7sR4NjxloPKNTxuQKM2bqYQutBOpuRFtte5hQU8du4cHrpwGc9encYVGsO1bqVEIMJ0g3h+Nf/r4dIzMfu1bg0hb6yTAXwuvHvIBeNnZdWrXayMa3FQGm2naVYKEv7tpwLGNSevnH/OrPHN8pyUMs3Qlmkcro6VzCJMRS3Od5q976dRnghRYacMlFzRTRuOTCbtWA8pxpp5ldF8IBHDh2n8/9TYKH5mdBDvo3F/SyxoM/Gqt/qy6SNSvpmDOWL4bAvHh/cMDuAnme6LY4P4xNAAbqdBnWSeHvKx2lPGq4xCk9tMO8hx4kOM95MT4/jM+CjDMD7Lz08Op7FNS/FbPkc5NZp4+FurFZo4QmP8fcz7Xhr6u1m3bTTC9/HZ2/v78HGmPZSQg0STOMJV9q4f0UAYb+P7DwwPYA/jDgYD6GPQFo47OE59dGIAuzjOaaWB7bFn28sZrv3adw0P44Gd27E73Yc+xo8T77F4DPeNj+HdW8YwTBzMMKcyrdsUDKiAaqvIHpb5nl27+Nlvh37qTAwd2vn2bVuxr49KLdNUaLjbjLv2qkshV+D3cLyBI3cm8eGP7MGtt09Q8gHLuYpNwDg0cUDfRCfRVp8uH8g40pJwj6bvGN/GTb6XFB0aTKCwUsXUbM65dk1x2rRWmzrOE6etLC81vpaYq1zJU312gOjlxtW++NrgoD3z0Fi3WXM+16ynG1dyXOOuHbIoHpEj38pjPcSTfK7VBYaD+IbPiuTzajFKA2YQ85fzOHv6As6cOcdwGuU89SDG9TAwE+LLuntZ97q2Yii/FmYoZ1547TW8Tllz8hJlzbHXcfHK5OqKA5XpftoKjDY9JAe0/fOZV4/hOz96nOExvHT8NZPPWhniCAQHTF5XM6wX6+Ffv1LFbskhbexk+Y40AvUrbdOs133Uk8lHwkn0YnzlL7pLp+4EXTWpdhG9XbARUrgzvXP2BfGpVS1uQ7zAZxupFcLJnASK0Ikfvzt65QYJrwOSFf5GACGKviB1KV+tZPvsdYAES7N6rwKrZ3XWF/u9vr4C6Th2qKG+i5aqT7tCjsxukUfyOH1uEb5QAPFE2GReJ5gtZ/JB5OX3zrp2gE/0Ej7iqQ3AxddpH323Xz1xf6tANFMd3DI7g7W/7K8NyheGKxxrqk3HSWf9+Qag2ouf/ewD9WASTZ9D0066+bTMTHSqaHsI9TKxrRwH/CSpCetpPDM7i6effhqpvhTe/vZ3rFttIDK+cqqB5SywcwI4uKvFMUv9uoGqDjsverG05MHRV1v48ZNezE75ce+9Dbz3HZco9/8SF85/B9u2JWiPDBueqqNkmrYheIPEnbK5Ex/Jo4bOc6pW4E+kjTe6QU6HFmjH0sY+cfICfvDIkzh0cA927BjnWMb0pbzZ6CxPDLme4dZBiwN2oY7ChWkUT8+gdqWA0uVF5F4/jfoye4lcVW8hrJ742dHQYiDXAaDH5VqDxk4NKzl5bNuRNgnGhAwS5BrkMyt55LIFe7YZ5nLBGknMK2HLxpLn9FJxGZV6AgnvbiQ9gxyMiW+XELxpEE5deOnXpnPtFhb67YaNQOWpc2pAEXe7OOh7V1AcGTPybGnQ6ZwJ7QbRbIGD2iuvvNLujBvgwHiNCpWM/KLt7edwglDfOII6qOSNrjLYCDZDjw5wBZcUytU0nWk3mc8NQTQoZY0OOrTNF9qcUeT2lf7gAG5LvB3bI/cgV4liWjdBqBk7OKemK3xqTSyyHxWLVRuAOUK1394MbK7ONhC4ca1+lB92mNC1AqwXrEt/I1A1G/IKdw3amwQnjRtuBKR5jMoxebOh+8V7wCruNK7kMDFn4gbgtpG81/nmCi4XTtmtHNeHm68jicNU6tcbKww3C3LuqT0bxVz7yXWAfUXLAW1pqZRn0kSKpIwTfRd+6/tW+zfb1BeOUB6kEE6PIJDotz22NQ4G5qxsR39LQFsL1CImx53PmYVFvHD8OB5//gU8f/I0FpaXyWp8T9wc45zfDQknzTwNpu+8fhJffvBB/JNvfQv/+AeP4l8/9Cj+10cfxWPnzyNnzibmrXQdoJ861f74zAz+lAr87750FF958UX88MxZzGSzvZUmsRj7sE5Vl6PiB6dO4Q+ffx6//8px/OXrr+H0/LztV78eKFdbik4+1SF3Gif1e11pbAMzjDpw0OxIk4Zrhf26QiVe6dSOirOqfMngWAdK36MeHSAFX45dVW5xaRlVGa3MTnvra9WaOQdWnY/CiX/uSgH9Fo/bSg8+q9MAClP50wqCaMCPJJVmbTcI8b0rhUxmMLHtV+WnUNcz5acstQIg6ffaYYZajRENyVGhhFQ+pS+RR6T42wopglaYxBjhllQK7xkexHsHBnCAxvWglzxO2lQaxJB0ERWor5HlWC7lRIL1uo8K59+bGMEv0nj/4sQYfnnLKH5pYhTvTEVZFy2PdZaVmzLLPqTxcTwaxcdGR/DzWyfwk+PD+PTYCL6wbRu+tHcXy44xXy/KpJvo4hqTQl/Ol8/t249fPHIEP3XwID53yy34mQMH8AuHD+JtLDMa9Fv8Eg0i3UKg22Q8VCIDsSjGhofwhXvuwRcZfurOO/Gz7e9fuOtOJMMh1NlmNSqschrIcNdS2GxZK6omkfbnMCGnTUh1qSG7XMbMTBEl6ngGrKD1L6uoCzIcxF+OAdxubP5bL1el285dzWBmOosa21q35uh8hWv6mvKRgaF2YBod2KZzETrLVBpNNrnOBv3WrG41QSOjkLcrGm21A3nenTRxcVQuOmDS5IjSiU/bn+3MLdQbfo7HlPvZNAY8uzDRtw3DA4MYkkMm3a8F0c4ZYOpXkpvWv5ieeLltKUdQmcGcLHxfpQ5hZ1m4OPGTRKOBT5ZV2nbZ/I/tVML5K1cwu7iIGYbzl87D2yjbDRhMIUwVDb4GjWP9pnHl9AoHfM2acxYC+XIjQ1XPE74+8v9W+GvOobNNOfwIRLeNjmgjnNjfyKtmGJE/rwukpWRilXnpTJM1EB7r9Rrh4ISO51au6NluGz3YJGgM03WcpYgPS8k65kKLmI8WsJJsoOApsh0cWXANWGXb33sBcTRZJkeu2p50MGOar5qFIoolOXScZfJvBJx6EsQTbUdiNzhtsfbcxmaCeLlTj3Ha63qVuTkQZrb1gMFdVWD9S/iYU/FaXFeBaDTYfWvUa2s6S8FwUzXZJzYwGi1GU2ML8/VTtpHumig0XZ8gdg4HSX85qSjLQp72ymSxl16u4zmSk/3xsccex+snTuFjH/sEDh85vJqXnB6ZPPCdHzvjy9uPAIPJJrKZKl59PcomjWLLsBelfAtzMyyP+F+Z8yGTWcLpl/87vvUn/wcGB704cus+qtDtrbukh9lLfuLcY3JVq5d19as/nqaq6vS3TpDjs57PUH408Mxzp/Dn3/ohYlpl94n3YHAg4axUYB0DiT74/vn/+IUvt9NdA6wS/yjMy+yM8yuolyhw1clJfB8HvuBgmpRUxGsb0NKKIm8AdIWOliO7p3x25qU2X87XrQEpTxAOsHEDNy6n3T0M1AnKHLiavhb6RpN2jY9Xp7C2GV9MRtHhRCYY0zHYE+Gh7/wh7/BKlUK56UcQw1gu+TDsP4Cd0f1IBfqga2o2SwOnc66VaQW4YRNg5bihGzrfdb7veraKa7tc80IymOKlv06c2kGCQ4OPLW0p52wmVAfFuUwrgebmq/rZ0h92qB3bnX3J3fTRwF0vZawD6HsgRjrKYfBWzoQLd9WNfGzfXXBx0acbOn8TcrkcTlEZV110O8SqwO6Kv3qjggY7xXHfbRK00qKeX6D8Yj+LOyel3gyovczRxsGmxGp6WgEqywEqfDkNP/auoLvK+KtW1WFLJUQiEjgbnR/QG5p5GojslMH+IYdHevy5sPZbijIHeZ3a2mM5VS9Q79NskSnwcjbcCMg7jYJWqZAXqeB3078TLxek+GnFhd160PHncIiDd69AjOxTd97KcAyQFt2wmheTtKjUmVHSoQjZzAmVWp3abfyiZ+SxheIK5UoTE8k9CGr5J0G3JNiMRHhteZqdgrsy6wwKkUT7KZ/TgNzoVgU7KVsGBxW9nrcmiIbkQ7uloNf7HmAGk82q0aCLrnnXewJ5QLcW1LLk8/ggzly8gseefNKuNdXgnAoH4Gf/t/6k6LWyyRerH2mk5Xi6umxyfgkPP/U0fvziCyjqYLWhEUQTKUt37a0KmZu6VcEOnCSetjyffH712I/xtR8+i//+Vw/je48/gWdo0GcKJeyiLNCtB1o+LH5oMU8tPa7WW/jB6yfwvz36Izxy9hzm8nlkqMhczebw6tQULi4v4zDT6uR5u4bL8OL4w/QFds8nL17Cf332WfzOs8/hmyzr0XPn8er0tB0sNkFDNEUjU8Tx6DYH43GmJf7H5xbwR0dfw+899zy+9vLL+N6pk3h5agZzVDaTkYil1SyW2l90sdVGbSV6pVTCUeL2wzNn8MyVSZxdWjEHgg7705YFA8UlbWxlAvPR+zPz83j8wgW8ODuLM/kCMpQr0UjYzpExXmcS3bHdIr9BfV59gHqE7+At8Dz8yIa3KjR/+e/jwtPP4uJLL9HgrbJ9BxFNJimrZKB4EQiRfzX+UKnxqe8KJyYVDzXY4WzOr81DNVrmgRbrrPbVM9bDejhfBrw0nDx+U+qaTCcHjFLJEaB8NKLp9G05SPzMQ7aqTpnXKpuAR7JUqwX4UHmrbsTN8pYxpaGUX30cLOWMaDFeCJJnPtS8YcPJyiGR/EJU7cj66CBDXT85SDm2hfXV1geaWsSlgapu2qEuI+1LMkpOBHIxy9Q2FZ8d1LgjEsKueBJb4wmkgz7EPBXUWR57J0I0sFRX4RQiH9EctasxxxMJ7Ev34eDAALYl4kjKkcECKjKaWbeGeJTt2iROLei6rhj1QfITfyfY1jtHR7CLIR2NIUC9yscKlUWXQAh+vtep+NKv5lvTyHnOI9VctrZoRKPIFai4N8VbddPrwmxbomV6Z6vNM71A9Rcfm8HYIVcFkWQQ6aE4wmGOb3IcKA/GUX/p1j8EUgl0doCHZXq0+oBxJAMsdBkrZsQwv6CW9LN9muxbAtdxYKsKmE501iSL8qyxTTVx5a46MGcC8arV5awbQDM7ilCjD0nyWSKWxNAA6Tk+jlv37EK/DmMznmObtHH30tjx1dmuAV2T6uCUpZzJFvKIsD8c2DqO2/buQSKZMjykvwsnX6Ns/EJtnrmIFmrkHM7OLJlMCwYC2Lt1Akd2bmHdYuYMYCQWSN5t5Kn6k5bRYb5jH2afkzwJ1PPmPGzR8NKzXvRVnwp4gpSNDSwXZsjvBTsgWSD8RTdztshAI+h8C23n0PkGnfSXfqpbEbSSQ3jp1gUvgw7MtDZjXMVRtXQrgsAvWhMlu91Av1Ue28NWM7BcO8mf3yVXdKtC1G5VCFv6zlsVmMy+Syd2b1WQMVv3N7FSz6KwPIt8NY+ir4Ki9sxnllGmgady3XyaNN60ikCrZSS/Om9VkFySbqk+HRDKam/yorPyinrBdBbBxTnsvPcWRAfX36S0DlgH3a7g5Nk7jsko0s1uHmEgIZwXHdDtOJDzSis8msRdtHefK7ig7TQap3s5fLzlEvOgbqIDBrveq/2hFZXEWweg2u8u0GoOa6ceuqPxBcfYmmcUydZWyjTyI/NQP/NQzuoMDi3V18q0TvB4mwiW58gjNLCTE4wTt1XFro6vaoYoU1lJ4lZHiLqWJ0S+5zPdmqaDeztpfGXmCv7bH/0R+1sdP/uzP2vbFFyosHrHzwFfe9CL7WMtfPIddQxGcpic9uGRR4PYu9eDkVEP9u5v4cChJpbyHspW0q30Av7sG19BmXzzxV/8FPbt3e7gx/bRNgLpoAFd4W2rDdZAsqdeyBLvJvUf4t3NC+Jj6uO5bBY/fuYkHn/iKLbuHMFPfeEj2LJ1lDpk3nSvQCJJW5lydCPHgZQfGRfq5B4OMgEKsOjEGMIDfYiM9CM0PkhmJKN42kvWusDSbcCoN4JOx4Hh0JGPOk2OllAqFmCHZEdlGwY4MPm1hOQ6IMPDBcWsUjBVqk1cnFzCSz8+jeBYAkXm1WqFsagZEyqlYrhMNUdlwOkMOmRDOZkXl8+azSiVel3oMYKx4GFsiexBXzCNIJUwnVB9M/U3xlYHcTuJ+6k8NpHPuhhumpsoX3EVuzsIpCB1P7dAHBXEuBJolDzmPPCp3czQoMLG5y4dVD8NqFJYdN0he+q6d1riqrMM7DqyYMQUfM20v1E+2hBEW+v8FKj63gndZem3+4yf+haiEE4T/ziV/c76GbTjmwEggShBbLTpiHM9ID71ShHV3IIZbIFYv5PXGwT146Q/hYHgOBbIy4u1ecTV8TmaFmtSGNl2jFensad208nlvVC1/tzjr0UDQULUn77WMO0GN419Yz2151RXBUnRvxHIU2r7z4jfppxIGpRyWeLVT/I7SoNT9hp0/xY+7PQmdzrf6fv1/iwOy2guk3eZR3BswnnW9WfPqIA0qdTpysvOay97OQ7U7tQ7EK/RQExtszMsxGs35ThoUhFifH+M/Y2wxqv6pMKkk76pxusqU+dZB0ixvUnHgUAH70iJv6HjQLKU8qK2MoV6MIX/+PtfwW/9wR/g6eefN4P9rlv2IsxBTvQQZuY4IK+5jgOZWYVSEX/+8KP43377d/DtBx/E3NISDh8+gi0TWyxOefbNOQ5EVx0eqGsVG7UGHnvou/h/f/WbePH1U5icmcH5aRrJly/j8M4d2JpOIUhEtQxcJ7NrVuIije4/eOZZPHL6TLu0NdAs6uTKCsZoxB/iuBpf7QstlIs5PDM1i//89DP47okTWCZfKX6ZfDLFwf3swoIZ8fuGhuxaRY8CeVBydDq7gt987kV8/fjrOK8Zeso5GaWLzOPs4qI5Bg6MjGCYRrspjZKDAhrAs7kcvnnsmDkrvnb0KL5PvJ+6eAkn5ubsvAItQY/RGNHMtvhQyyELNACeuXQJv812K+zahZ0f+ShiBw8iffgQho4cRvSW/fDu2Q0PjRff3r3w7t4N797d8PGZj/G9g9Qlvv9XGzoOPP/o1+BNJZFkPuPvfCcm3vUOpO+6E6k7bkP/nXfy+13ov+ceDDAM33svhu+7F+HxCVQvnUWJ8kmH+EnKezV+q11p5OssLPG75KDq7eE7v5cySW0nqkhRZ1zrL6SpDi0M+jjWSZ6z7gEql5r00qw/OcPaRnHlNtLQ4qaVE4CqrxOPOorUlAbx8bXszHsqtwHqEmxzc4JR+SM6pCxxcoxDOTPktNDqDzkr1L4+Dw1Mq5M0M9ZFcoG/yAL2vsW8mlYG+z7fyKEigzrSLFJXovwJJVhlGvHkHxnDPpaheBXylmbjNEbLcNNSc03M6BCyKhGryujk2KHZ4Sr5tMy6eLx1yqwoWpQRcgaVmZ/mVk0/Yr5evm8Eo8TRh5CcY5GwHQZYa9BwCGZI0wxCtQqNJz+alH0FZuoP0bgKMA77myZ3AqyYGSGSl2bYXAu28pFlywDrNESWF1YwdWkBQeKcSEbs9gIZMuY8IKy2cRdIHsvIt7MJ2CaO4SQuWgMZSdIFZcCEdUAixyY5P9x3im/bAZhBnYqqnSPEUGfZ/GV5Oo4D0qxaw3SORmZlCCOe3XbYcahRYd8OYqR/ENuGh53rOtm2JA4RJ/6GtozQiq0KaFCGskEQJs79yQRGBgawb/s23Ll7O8aHKPP8xI90Unn8zyYLtE1GG2qIDeVWC0GWGUkOYKh/AHu2bTNnxQAtloYvYo4sEovlexGtL5K3yRfRMdKbBi3pbo6DBsd0Xc1tz66vA5fYFvnSCqKhOrxhR3aZg2WV3sRRjgDK/Dr51pyO9pxoMJKuo1SLONcj8h95xOjLtpafSnFXHQdtXBzHAY1vyUum9Vv7OY4D5ekT7zOuyvIzfzkOiqS7nBNm8KuPshO3mKnjOKAMYF7CHdUiypUcCtRf/cSj2mqgxPFVulWoVEZVzjbmveo4kJ6hPk5MZO/oeafjwKGpz3BUPJijwcthpY7zJ2YQqReQGh5wzoXj857A+piRHw4xD9W4R3uwXOkeJkA6+k4niJZO+zifdi4F6+g6Dtx3jOkkIFzPcRDguNdg2qYcB4qj9MLDzYdySCu1Ghvoerri2DnDocd7pi/TiD5BIT+ECbu1rVoRHzVIa8l5Yhmi7tTFmx7ycyh7BZ5QEq3EFtKLdi9xNMPc3stxoLrwC/WqUB91S9ZN5+0EOCZ08rvq8IOHfoBHHnkY73vv+/HBBx6wbdACVhEreQ++/iBw8pIHn3xHDXfu1KRrBedmpIN4kU558fzzLZw4CVye9GlnBHanL+GVp76GJ19+GR//zPvxwAP3t7dWszz2kVpuybZx+iiPlUcnaLWBjH9/NEFdr2vijQjVykXMX72KB3/0Ip4/eh6333EAH/3YOzA8MkTeqJjTwR9l3iG2Fwu8htuk4NqfS1QOUt4wWZuMW7x0BZlTZ5G7eIWGTZYvpXCsMcpbAcaYhtY1qBloj0k67mcDepCMasBkf3W0gE2B6iWlMcSG5tiNco3f7S78A+jz3oKkbz/ivr2IeXcj2NqOSm2AMnaUfDyA+VwT+XIIVwtUwDKLeJXGXd3bh63hA4jTONMhHNpj3utwFTFLN6UoOnC6dA7P5l7E0dJrOFE67bxQ5G5Qnm7oAUpxtTqDJ7LP4GLlMl7Iv8KBvrdTZ8N8OsqYrS3ghcIrmKxP4UfZp5j/dXCy7xR0ARr74QSahWUq42vnHdSaNTyW/TFO5s7ge6d/gMefecLiuyCDoLYyTaV+mdl5zcgJJIdMKe2GUrOEBzM/wkxtDk/lnsMCB7A3ChUywKul13GxegWP5Z7CUr19nZtbpx4g4aalgHUZeh3tJL46XjqJU+UzOMY8r9Zm2m9uDmTE1PJLONO8ilPeWRytnFzjizcAwmu6MYuXq8cw7ylgmUqHTjReoMHl8dQR1JJb9qMwP3V1kxRXF1ZlAf+6f7t/bwTESxwe7NtmQasNzJl5Eysi7D5fkyPXx9Wti5cDufU9DYo3CTajKr7hYGq/+ed+ut8Fnd9vBOoLGqeWqpdwNndyHb/1Bg28zsDuguS2lwOF+paUxU5wjNQ1nK8FYss6def5VoFoYU4dDsJaxvziK6/gMgev8zRCT5w5awaG0bQzSPnRQM4gBVXG1vmLF3B5agr5QgGnLl7GcmYT2yQ2CypLVWf9NTadnV1BtkAlnd8lC/QsK4P8ylWOFTVzbDjARHx/kYb669PTG3K68nhu8gqNep2KvRZrhTLmwTOn8MLkJMco50BBF9QWVzIZ/OWJE3hldt4xPqQc6h3D0zOLeGxyGotUVtelY1hhP3rq4kV8/yQ1EoLxAIMcNXIofJfPf+uZZ/Cjc+cwr6WwtTpmcjk8evYs/stTT+GHfJ4jbi7IkfEK2+y3n34aj1y+jJ/5lV/GF+6+C5+Ox3Ef8RxcWICXzz1sU+/lSXivTMHH+D7WS8F79gyoXQGkQU8gDt4fPootzOe2VAoHoxEMsZ1TS0tIr2QwyO9DrOcwFfxxKr+jlTLGaKBu/9Qnkdi9k/WicU76/X+Z+w8oSZMjPRD8QuuI1KKysrSu6qqu1mi0gGhoPSDAUcsjh5xbcm+XRy7JN1xy+Aje7t07cvl473G55FDsSMwMCK2BBhpoNFp3V3dpmaVT68zI0PK+z/74MyOjIkv0gCAtyysi/t+lubm5mbm5u/rL+A6RIB43VijhhflFfHNqGt8mDt9MZzCtbQ9Ue01Yl7JKWhPJSSCUsXKFtHZiOY3vTU7ja1Nz+PH8MkZWMqRdHUqqRQzSioR9CpvqIxOEVa4KlSLC11LwZcTRaq/GVUn37TcETvvjp5k5GFfpde++LVzoPeNJiQ55q05Zyl/zrupIOpV3i5e0oOQyNCi9wIwDjKQVYpkrKnVnFa8ol03mrfQ2H1PbkgCqcwgc4wHLZX5+GZepFKtt6vkycVEmv1OQQpZjWVnGXyZdlFm/nOrMTx+VlVCUYzQShyeeMIVIq8bpahqT5ats4zISLIscAHUJu8RLJORDJOhFXLKdt05a09V2VH7UkNuAFDEpkhoFqruC+r1MgVlNc4X/ZlD7HLpoB+w/4sJx71/PNwWraRs4bgbDm9ITd7bCz6BoZsS1Z+wbBear9OWyhzSUhL+8hYp7D3xU5s0IQtr1cVxKAdPq9/nl05jKT+JyZgSZCnmcZeoEM8SLDzCIRQ52d+PhAwfw6KFD2KwzpTTGG/WVPHZh6QLmcjO4mL6IpfLaNbY6e2r38GY8zTH81IMPYHhAJ6nzj2lFuwLDRzXP+pMOidxLlE8u5y/jWO4tjJXHLc6dQHl2eGMY8m2mJNBnZ8CIlzv4Uj0dnMtDRLQvunHrb8B48g4wpVSD9F6A0R3FSrW4G1D/sT6NsvnL+VS/sk7N4L67W9BYD6j/Gr/Xgca81VP0S77A3zpMk43HwHAHOmQMEn221GEdcHzW2KemebK+9wrCt4t3+95mLAiEn3bjpC0wHxmEdIOJUrjj1Q0u39S2IMVtBxrP7ca0C17ysmQ5Yp8uqB3iCeqlduAjfkqlLN7MncME9YqfU2eZpp4hEIkFAzLO8weDhzxKnSaZ1M+/VpgcG8Urz/8cxXgBWx4exsXgFdOlRB+Ss0en63j7onTZGo5sSSMZLsEXSVG38OLGdeDFF+tIp4mDYg2j18BxvIDM/I+pO72KXQd3473vfcQWLk0+Y7t0NoG+64whMzI1gfGcXNb0KVP8W4ClIL0wj588/yZOnruBxx+/Hx/80OPo6+3hW9aX+oiXMqTNAQ2c2//GGBp/WuFXWAUivs6JuZrW3l1WIJNDZTmD0nQa9RU5t62vpAv3OoBc0EqNVuWaV+OaQa6C8YiuHKHCE/ejI0GlR514FyAaNIs6w9LsCjv2JCrFLN77zOMYSA4jFkqgKzhgd+LviD2EvuA+bI8+hM2ho+gJHMJg5AifHUFv6AgGA/djU3APtkT2oCvUy3rJiOEM7rsHuWz57Y7bsI+TrFyRNxgo60DEwg+2RD2yimkdOhP2soNJyCGPHBoZT3FVJzc0Q/PzlncSnlQvubdHfLcSWzuwFVISv1ZLKisL7MssiZqjhFlHWK+wP4S+jj5s3bLV4stgUNIJpivzJgDp1oBAqq9xe4D6dH2dBMKx7lHVjlS1Vat77xQ00OT+rZXcsPLUgHPx0IqXxnftHZycnsKiTlJ2nzdA/RekICi86b7XewL2u1Y6y9kFBDi448kBhAIx9mPQ+uAvAgHSpvA/FNqM3ZHDCHuGyZRjzJfMkDyPvYVE2I+o3K7c5rb5+4UBEVfR+QZmBb+7sevhJGK1aGGKf1FobpdWzrw6COIdH3Do5KVVCAdj7XF2O0x65ELVBFqljAbleizl0R3pbUDjJRDlmKKA0DSBSzH0RVMcj/Prngs0xkS+q8JYK+glJxsZs6Tc/xcB1k/8WALr4w8/jH27d+Pgvn04cugggrLQC1mNscfB3ghsq35TgdGq6e5tW7F350709/TgyN7ddu2RvV+F5u/3BuIRhrcG7oy/t8nOVqL5zvYdCxoozZBfSCG/HcxlMyiuozkvlVTgzdFxLDJtu96RQnluehqnpqZMSXTrZ4YIHbxIRdhVHJtBfT1LZfuFy5edB6Iba2INF2dn8aUTJ3Ce+cog4KbXp7wW3qbC/52zZ3FjcdGeqx8WWPcfXrhghgYdDNzX1QX80Z8An/zMvYUfPuvk2QqTk8BnP98+zUbhH/yOs6IXjhOTOmhwrcvkafjyQoaK/wy+OjmDr0zO4svjU/jTyTl8bXIRZ9MrqHIAy6AlXqh02pt+LZPBNyan8cWb4/jK2Bi+xPj/WWknJvDy4jLy8vhhmQLnzAWtYFKRJU6WqaC/vbSMr7OcP1b68Qm8vriEiWKVChNxXymyluQWHAu6DcK8koj6ApXeS5S3fjy3gD+fnMIXWecfzS/iPBOV2W9BxtPWBrVRdOnI2fyPlZYnhaSzQt2LojIrU9Hj7wrnTdsrTMFdxjqVrddmYGQe2tOrXq+QHsuFPAqkFZ0dUuNY075/yNuA7+2gwWoJWfJLndGhMw/yMjqo/RHOpUGt1NWR5eySodKi9yuFIlZKOdRCOfjjac63WbtaUAqYDBDyJo3665Q3KC/4AkjFQ7bKTsl3Yx7lgt4rHv8kKOsGAW1jSnQmsPvgZvT0t/d+kjLhGAc2yF/PmwPrKpd0KTitCpuUKjtnQM8Z1/206+EafEGeEaqf+kmKUZFtns15kEvHsam+HQO+frvVQyvfPuJVrvhaSWciyhYBk/EkD6jXRZtG11Y3fTaUNwaxKW21keerFCyVaXVuxJXc6RMNeZ289My2TPCfjAwhKnW6XjVUL3M8hG1OkzFDZfkr7D9+VgJJRtetHrrWlLRLWUVy2dpouz3463Kjr2M+68VMnnSo8g2EV6csq5DAvrrvBeqHezfwN4Px9o3qyrJkmHCL1xcpWCbPulVq4NsMCM1Ve6eg+YP9q3q1KsU2V3Puu3ZxDjdvLKFnIIVYfzc8Mv6pThsB+990KRlgbgeGi/Yg2vlFgwyc2vakg2BdI3wziE5vZxCxrcCau1rAGf8aaz50V7ooN7KMxtyqzVgyDMs83A48WlwJkI4jXUbPEY+jZ7gQCqpvFFh/LWrqSxu06Qyen7/wc1wauYQPvu8DOHr4AdNVHJ3AgxWKvq+frmN6oY4nD5WwpbeIYDTKcsPYOuxBRzfQ2VvFux6vYeduYHhTkfg6jm/86NtYYls+/pGnsWfXNhbvFK6btKqFgnlIturNhkfyeV3B2M6oIChl0jh5/CxOXxrDY48/gPc98yi6ezpYU47x9JKV448lOC+teZ2SFJ2/WwwGLnDiqZbIdMi8Ah0dCHZ1IthJwUzMPq/B3SYNQR2ov3uFOgUls8CzAzcSvF0gX0Q4qPtT29ehFURAN69OY/TatE2e3d0xDHZGEAguYKF0HhOFs1ioXMdKjchi/Ig/ir5wHzoCnegM9mB7cj/6o1uwJ3EY93U+hMeSj2JH2FGCBWrtvTAQsf7tTH9/7BAOhPdgV3h7483tQeaCSsNo4P4J+gO9eCh+PzaHNuFQbL9NCi6sVqtBbHeCHn8XDscOUtkcxLsSD7WnjQbY5Ns0yH2RThJoALpGsLQ8Cx+VoYej92N7ZBiP9B/FUE8/CXLWzjGQVV9WsGCq14wOd1IMNQDfnXgUvYFuPBA7jC5f01VA9wiaiPeFdxu+Hk08iJSvIVwYQ2iE5t+EKAf4ls2b0dlJptTyfk94J+lhG/aGd6Hff+s+9w1BzLOYRTW3bC6kvmgndkZ3Wn77I3dPFxuBhJHDoYPYEdiKPcGd6CKd9IadvV8iDF1jpf1ZETIu7TV1hJJG235B4PIZfSOxmLu+l4q6FMf/YuB2T6PctTqsB/e5bibwUJCRkeJewE1vq7eaHChoN8Pqe/6ZkNYOxMwYdIduM0hg6Aol7KqzXI1Ct4RClmPctWlCdwwECdvu464+CzTRya18bSX8HoDCi7YKWZ73kl7KPf81168tkNZkeK4R5+FQGL/5q7+Kf/L3/h7+4d/5O/jMxz+OsFwwreuUnwJxpCChSooZ26yrU9//5LvxT/7u38X/63d+B3/z1z+H7ZudrSK/CLA909prS5rV2Ngz0IG+jpTtHdYe4DBDf2cn9m7Zgoi8YTQBNE0CSdavK3b7g00HEknLpxm0d36FCpcMBO1AAkG2WLTQqvQsU0GTor8R6NDCW40ZjhfD6fHxDcsska7OTk9jOi1vQ3ZBMIJ0dgWnJ8ZstXkVlF40eC9hgzINl+3i3y6wfdJBClJkSDZ2Ejb7TuvWU8TpD2bnTZGfoYAnpVru9aPE2QuLK/jx/ArGcwVmozMHhBVgnvFemZvHz2bmcTWnsyeq5ra/QJnobCaL780t4iIV/EJDoVRQvSVwL5VLeG1pBd+m4v/t6RmGOXx/ZhZfm13CD+czmKTAR20T2uqg+skUINdxeXqclnfDzBy+w3TfY5pvTs3ha0z/rdllXFQ6jgEZDmxssKZeO2tKRp46Fot5vL24jB8q7dQ0fjo9iVOZCuusOjqSmVyjAyxNLrnKyzF+sQbEhx0QyHflcoGKf8UxPgSD5pqsMw7kyu2hCK7zc4o11YPv+VxbOnwhuWCzTqxaOaAzDYImb6ULK5gpTKIanEdXJIAQcSNlVPuc5YXhyBH8ZL3UpBDHd1wuwMS/s+/caacTbgUp6KWSDswuE/3EItM4d9o7ythGoPauKtXNoJ98xwFhoV525OCaFBHyeJsnGu9EcDU+M94rGmAcKbZ1vVM89rGtojKea3goldjn2RSCuSFEyh0IaHsJo/qZhxOq5hovbwLR057YbvSFerE1uhURb9TBWeOdKusoW8xT+ascBqs/yxJuXSXXV9fVolvtHK7tse1IBhJM7sST4koiMHxpxGhLTU3bZvhUe+UVgqVFKv1l9q1kIB9l2O3YJjk2tBv9/KyJnlQjq9cGQOVO+839gRjinl5EqgPmCeRQJoFp5Y4uutK2gluB9RO9NkDeKj7Nu7eRU5V7Mzj1u7WOeq5+cg0lq8Cvzop7Sz5t8rgdaBFctEyqZHXX2sABSPlP3iYsm7SrPpAxT7K3+k1nUQWovEYiIeKNfUJZ1PrkNsVbHpZX40E74EttFbIxwOCCgwfnt9roGMLWPxe0yv8C28pAsAO3m0BpNd6E19Y0LqhN2jxTs4WD9hU3Y1+b9FZuqYwsc5j35Dk0HX6scu0skKoOCSefaoMzb3aac3oSh7ufRH+wDw8nHkAP9QyBWwsbJpzrPN4IA/FK/VNNdElUbbp54wZeeOlF9PT249NPfRa7OnfjvuB+DFIOV3oZDI5fIs7JE57ct4iOzhjytSiujnrAaQZHH6zi0XezDOJgapo64hB59+sv4ezFmzj6wAE89thh20IhULsqOcrSlF2lR7keKi5oIaO8sghvNAav0rTgU/rXzM0pnDh2AYObB/HkEw82rnYk/qslVAs5+MIyGqyXT7wiytsxVduqECGRUigqcBJTYwOJBALxOLyNg2vagdiO/u4VTEBlfZzVsHeWRysIuUKETmAevzmL6fElxBNRPPbkIezcMUTBIouAd5EMNI+pwhm8Of8CFqoLltathyxPcklxPwNkpnZ4EqvXGtrBujiNZwaqm9VPAg5ZiahwXeRbg+okhrIONy1xLLSAgwUGvlvnhdAI7Z5ZUJ1a69UEwq+DYweEL38kRWKOWtPKi2OoLI7bdoSxSyfw3W9/g0RZtBPYg4ke+LWP3yasXzK0tqVN29Y942dEqykcRPMLC3YCfOv71e8utHvWBMKbjAbl9KwNTm3TaJ4Q/0uAnwJ1hgLQRH7RzvKQsO3lZC8F8xcx3lrBoVTl28hb9KL9xncQ6Fxopq27ARPQJDzKz7+RvVMDjldT3fW5vlz7beXY2l/bOM2gd61/dmiMBAHidvVZIx/3z03d/NyeaJWSArdO/G4tNcvJbiQzgpv5G5x0OakGNa7I2JtuMLH9eOEkGf2Kg9tfAIjP+PxBCr/EZZOgcCdwTvSlIFLINp7cDohzT91Waffv3YvPfupT+OSHP4w9u3azbOJSk3OD/6zyrcZvPVe67VTa/9InPoHf/it/BY8//ABSSU58inMXtHUnkGCn3lI9JYAd2tmP3/78r+DTH3jGXHk//MiD+Nuf+xweZt0jttVFUflfg2Z3dHfj0OCgfW8HquG7tm5Fb5NxQWNCK37d0Yi5prcDxekgL+qk8OjsXXVAz3s5N+s8go1AZyMMNF0LpVpImM1RUJcBYKPxJiVlhQqrVo8FMnLqZgNt1ZBi+N8SqK5V8TTSlg5JlBt0hkrcseUlXGd9S23aqK0IZzJ5nEtn2C6tHDtxrmUzOMl0y+L3LaBybmSppK9kscxxL+8ZufqL9soMF1nWjxcWcSmbxQrfyUCQJ65GsiX8ZD6NY+kVpDm2hHPxLSl3MlrcWMngx7q9YymNmSIFOL7X6twUZZjXl9P44ewsxnJ5to3yGZ8L/doTrJXhGSr6z80u4KsTU2Y0+MH0NL42MYc/GZ3BKzMLTh+zrDDZY4BzsPiW+JF4V5FK+lQ+j7PzCzg+M4PLxMUi8VIijZUZVHfzRuH8rYMPPUyrg+uyBV19VoM/HOJz8iI/45M+QhRY46kUYl26AYXlxFaAoLblaD8628W4FRkIG1xP+OS/daA92nJVNxxQPpQiIAHdcNYI4otjo/MYOT9u+5kdY4EzdoRT7ZOXN4Dky+Z0Lhi9MF/zxmAwZUPziIwBxHm9yKDVXSpv8kjzkpYUbMVXHhWiF8bVMzu1m8GrLbTlamPvPeurfJSG+Mwzzc2FPDJzUXQU+pGsczxSc/bKmGKBaRjPrjYkHSpv0Zatbiuo/nquwO/2qfoKLwzWFrVXniZss9Za5eEgPq44wkWp5je3acUX7eh8giplNtGuYI2rON/tDADGDWibghQSrw7HbMQSLkt5M2TVOe6sT1gHldUKhnedHVOhDOhPoiPQR7xEMFHQ9bR8rrlGZWk8KR+Th9YThbZuaJtC1eV9LEdKY1nGLfF+ghR/9TdjWn6OWz/7yd4qR9KT/e/UyfDHT8OtyuUbHUKnrUIuXvmY39fiumBbS1iVVkW5HWgOszMVhOcGjRqQxuvi96KfRt6ufLSwmMPo2DJ6BpPYuqMboUjAztPQQcRmLN0ArF3qd0PBWn3XAcvQODbPlkZeDj6a+q+R3gwn/BTt6dPw0OBfLui76Fe4qDJvd0y548rGViNuW2CfKegMiI3A6YtbaUtjxc8x5vMm0OUbgM/jGLGYgvSrfMlzOI5cL4RVYJ11wKhPNyVoDBDcGxXUBToUUTqXyUGsW4D6sJ0rRD6n944+xuHOvnvzzTdx4cJ5PPTQQ9i1e7fl5UKxXMepkRompss40ncTe3ZQn4zEcfW613bsnT5TxysvaIGUMkDYi6FNWQx0XMCZ42fIV6N45JH70NvnGDNEuTq3QPxI2whalXvjA5WCyW/+6K3eBuqnSiaDUyfOYWYpj0cfPsK8nQVRGWYquRUzRjgGCYcOXbgzlRMdclEI9XQhOtSPEAk3kOKE0NsJX1wVvVVguJPQfSdQWvfvFwFCsPa2aGVr++5N2Ll/CHbCrgRjBSI0GgghFQgjViujs1aAWbxWWcyt4CDSqZ/77U61vVMc5dnaQe1A+GWtSaxkNPrdzHz+WwHhNRRDiIqwPAm8/K7D9/o2DePRx5+wmxL80Q5OHBszh/9i0MTk7hnYP8vpNCYnJ2zbQltQH95FPwqk/BWXJs3NyEd82Kr1LwG83hiCvjhp57+skWIj0Ji8a9Dk5GG4i0lZYMKCXLdMObq7fhDUySOMuTb6oJkHud/b/bnvxYhtAiXtN7/bCJrTmoGSAheZlPvE3mmkh3wB9JJ5dwUi7DeqsXa4DfFRXqM/1VsrwFLWXbfYXwiIju9xvDi3qngp1EhBuBOonQzumFEfK/C7GQlUtn5LeJRkpmeWbH3c1U/xwubnFpwk7wiYXsKCJmFl1ZFI4Nc+/hH847/5N/H//h//H/jHv/F5/NoHP4jeDvIyRWima9Z9M5WmTx48iIeHhxsP10AK/Ef277fQYcrTGqRCQTw42I/UBmd6yPthX18fDg8Owq+2NkDfHt+6FZtY7kbQRYFTd+67YAZDbwBxb80OTHTacSvIcNITiyHWJNAF2YbeOPm8jDz/jYGU4CIFawm2ElbznP/PUhGWgrsRLFIIu0El2Kd9/aQ3Cd2TVNCnCxvweoJG7GXGkWHAvCX5W7haphB7aqXhVdACopJF8puTS0uYKDEdx0xQhk6mFsmfWVnB9XzBvCFaQc9GMjkcW16xMSLDkbxExDMy/HxjeRkvLCyxHUVk2O4in81TQzyztIyfTE3hPN9LqA97yCeZ3lgWK10gnp6fnMSfXhrBn126hC9euIw/vHQV37h8FddZHx0U6A+FrL0yduv0/HCqEwnSfigWtS0zXq1cVvLm0bKQLWCOZc0sL2KqPIVCahbJ7qqdqwOdXUDBv0x6czwJ1sBRRprGUQMcBVmr6exP8jgZEcyQQEVb1zyWyA913kSrh4F4sgnCxQLyLKvsUT7rlR2Bm78FveM/9b/SSjj36PYh3URUpFJDGlGQQUGKnjwMqvyuZyjIUMD8Gd8OvFU6/tYnK4xKgYrNChXm7E7EKx2IlKiwULivVcnDLX4ZvkKG9SD9NbYpuvWSsrSu7qomn7MCaqjFkcHAvZpRW9dMWRMZMZ2zUss+oIwrDxdtw5GHgvIL1PleSj+fe4lfXa1Y9q7fpqp0UmpKwU5zNW8Gy9so24FW/Lqg53btLuskqlWafEnGJ+ccBjVKn7ri3Ki/0S5ntd/57aHsJUOaa7gwrwy10w4ScZ7Zyj0/KzYXKA5ph592Kwjja2VbOFEtjd6aqqscZOCRYcFq1PTavjd+qC36LuOdgcqx8pw6CJzFx8YPghnAGScgeaPxTKDntkWYn+IfzXJ9NltCLk/asLwaqaS8krdIMbwdmKeJ0U0Df23AdI9Gw9SmjYw+Aj0X5nUziD5b+1n0aEYHPlcfWd81gt4F1E9sp7YntwXVgfHuFazepOEVlj2RLyNVS9lCr0BHgIZ1/a0vavVS+5rBW86SdsKoBhPqQHtmW86EF6Lbr1NuOUeK1/ojVPbJ57x19qGOtlR8tYdpbty4geeffx69vf149LHHbKGxGTI5D05dIr8vLeCZd4fR0duFXMGHyWlgoL/OwL5Oe7C46Eee7GLf4DVMnP8pzo/NYefObbjvvj1WJ4Eos5Jd4twRon5163ZyLSDpevBgRy/rfateIXn32rUx1mcCw7u3474j+4x3Cv92iwLx6Nc5CsRDK2zQc2vgIXIq88sozM3Bx8lBymAlxwl5fpFCqlbHHDVWfwL3s5lx3xWIwHI5a6CdOH6v6TcAMRsR94UzN/HK86eNeLt7k5RDnfwdwhCjJFFlVxAl8+9mXRbH38ZSdpaEKCF8/cBYBdXxHdTTktm3W/M1hiHGcwewegvXltEGdbhD/VS6G1xoftb8/BZozbtdOcSjnsr7QEpxINZFwWEQQ5u3IJ3deGXrlwliIFOzs/izr30N//6P/ginL1ywQ85W2+e2q+n70NAQ9u7dhwUKfX/81a/iH/6v/yv+6Mtfxpj247rxBc3fW0CMsVJIo7w4Yae8y9Pgl2VE0T7JTZHNGAhto2BDuhe9tWEOvwgQlTaDTbRkSB7zbrg7qBVypEVOATqB926AuDVhjYJt+0Lal1wr5M1Lwb0GVqD6t/tzYd1vCn1snDHyuwU3/WoehHW/JUgQV2EKMdVqiRMx+ZEmKg2dlsnVBBbi1nn5Xw9WV/pa6tcWOEbEyzTJ2WqNxoyCJjBf0Nq8Go/PzBtH8dxg8Ruf7u9175zk7xgM12yHBQmiXqSoKO/bvh0P7NuHA1uHkZDLqMpqBcYPsr5S0v/ZM+/F3338Ubxv1y48QP7xkZ3b8b88/SS+8MEP4iClBe1Fbq5sKhzCJ/fuxkf27jFlXcYBvVU5MjgcGRzE/+2hhyyvQEDn2fCPOBQun2R5nz+wDzs6kla+uxqiq/a2pFL4zKFD+MTBg1aOAfEqgWEX46uuG3krJKg0yjtiKxVFgfq5K9GBdw0Poy8W/wuj+hcJqstKehkL8wtIU3mtSIEiPeaouN2OKqVISQx3+oMClH4r3GGukiu/ecAwnfKXOpStFHEjV7D07UBPxyj4T1ODkvFGOo+ugZSSd5myUIZ13QhWqDBfyVNJ9nmZPyUB0SdLvsLyji+nsdRmFVIxxqnQn1xcwAoFw2JZyoFIu4Ysn5+bncY3rlzByfl5MxSMZrO4uLiMFygMvzY6agd2ygsoGqbAnEyhavN6lOOWQjPbvkj56ds/ex5/8P0f4VuvHsNlSsNF8qNSiLjvyMATy1HApdJMBV6rybV43LmlgYgosS6FQgV2k0IDXVL0fKyX3Wxg/bEGNo/wfTqdxbHXRnDuzCw6hvuxc/8wArqm07DbBIxvipr6h3QrOdBO69dZCPKosv51gvChQzXlhSOQF4cU/lrBMQzUi1TgKCd6+FufmFuEv6LVeMbTuzKVdiouNfaPp/G7nivCv5JHpkilZpGfaT8Gy73oqIYQJG3qFP66tpAoLuvpK+lmGtZDz1hPU/74KeSY7MA08vapaOWeMoxu2SgxrbxdTIFXexjP0rIPnPbyt+GN9SSv0DOj1Ebb7X8hX7/t/AHWydeYy/hM6AhWlqlQ55ENDjA+CfY2oHxlxFA5Clq80/5vGXA8pQxqdlMD2Q8R3e8ZxCbvNiYKsImOt4FVU3IJ+ZdTOzXJaYc+b5lf9Ftxmd5kDD4yfURzAX9pi4ZkH5tnCDpHQsqrE/NW0PYHm0NuA06tmmF15m6Btafi0aqTDpwkc9YT5zmDeLXdUKZ8+F2eT8uZPGKJILZv70Es5vSHSjE9QfjRWLd5vz3oukcbP8S7vE/a1boZHMPUGm6Fexno3D4w/PLTtsq0KODWPwqsk8bXLcC03myGvCPieFf8AsDojGVVde0t611i5ZY5XptbqW0Kunkk703w+a3lBtM3iUrymZgOBGz0UQNWv8l7gf0l0cQeMtjBiKQhzYXydHr9jVdx/vxZPPXUU9QR9lqyZjh5qYzpiSX0dvlx4FA/QmGfdR/JHV6Kq2T7eM/7Wf8F4PzbRda0hNGlEsbn0rjv/r3oH3DqJ1qvLM2bUu/l3OvQ0VqLNe7lMWC+8nbLwlp7DIiz5YV5vPjiW8iX63jmvY8hkXS8Hs3YyHnJ65cXw62yrMbdXfWcLKmF8WmsXLqG9KWbyFwdQ4ETskzPUl5VKYV7NxqsxVNlnGsYKRxyMvmLgkjbIXASFQdfqiOKLTt7kUhpZaeJpBRHzG2ZE1uZExWVkwonxtnaJFbmL5K/tj+cSuC0W22+2/augVDULpWLy7sBMY/VEz1vl8Z918i7Xf7WRj1vDo3nbmh+vgrtnrUCGYx7wn06vYJjx45hbGKcjGVjZvdLAdZbXgMvv/EGfu8P/xD/5j/9J3zvRz/C3IKzTaUtNNIsUhg9ceYM/vDP/xz/F8MffOlLOHvp7m4/0KRWLaTtjAfX8+KX5WkgkCVbBxpN5ZbJkMag64XsRoF7BI1ZjTFnYl4Pos3mv1Vgn1cyK/BR8LxbY4VOfBcFtrpi3Q4katxSNsF95v41g+3v0yTQ0p7WeIK1HJw/k3aJDxtfLULu3cBaTmtl6btPvJD1Sa/MYKo4gVx17baSDUF90go2Rts81yyoqmv2+q8A6tNAjEqIvBMkrAj3DHqua4Pq5YIQYX1i/c9P86gQntUmBU2ajXQWVp+rHxvfFdpCAycbvF/jlY14FD4dgZX0xXfteKmB2wf8TIXDeGLrMP6HRx/B//ahD+Fffvxj+N0nHsVfPXLIPAbCahfHv/iCK7DJUHBwoA//93c9hr/1rneZwr67txdH+vvx6QP78HcomHxs/36k7CA6Tu4S4qh8qD7avvBrRw7jbx3Zj4/s3IqDTKNrG5/ZtRP//SMP4q8++AC2dK7d5Wyf/LeVzz5///149/bt6I7FEGAd9ErbJXTGxjO7d+MTBw5g0Dx5nPk1GYnhqW1b8Il9FGq0N1IJ9H5o072Fpq0a60A8YlOb+LcLvT1GL4VcHnkqnuYmS0Eym06jm+rz7UZnjPJHr/bosx0SgtXOjoAfydvwKlFZXyiECONIWBbvMcoTnxeeLFZ7sMPBFIHaqfkPkv+IBnTQoq16bwB6ZSuyRjNUtNhHUuBnShVMc37aKK28D8YoZ2lbStVLumF5UjZXiKeRhWXM8lPu4Urthhzf31xYxBzxV6/pbAW2MJxEhYK0KQkcj5lcBqdGRvDiidN45dxFvHHhIk5du4qSn3UM55BMVBD1k5+xbl55BpBWKpS15EW2sFzA68dG8d3vX8DJk5PIZaics7+8MoxIgdTc2KBVF3S9YXaFbeBnZyqA7u4QQvEIQtGQ9ZsUVskXJgNacJRNQfOYdd87RgQn2LWJxIPdGqG8pJQoP9Yll85jeWYFiwzZ5SxquQJ8E/Mce1pBZT2LjoGhXmA72RcenQ+WLyK/lMXSdAaZ2RDCi4NI5DupHFMAp7IB9VeZ7WX+zrYG8jf1K8vOU9FezmSwmF5GMbNIpcjD/mFfywig+Yr8Uauluu5Tq+bGm9hWk2lZbyl2MkSZez3baUHtNNwYAiy+xbX3Dl4com3MZybjikRZXylnpPCqzkdqB5ad8nZw7faF3WzCMo1eZQw2Q7GjgXlqHkRqlLtzUUws6xDNkikvMvBIyTcF1OqqvPkff2uOXe96bRXmhyI5wXni8Gj1sVbUnZ536EGNtdX/BjloG4bozDzdCJKT7OrnRvvvBCqvUYs1UNpGfgJ9NZxaTdzglKUDgtcBM1uZy+HqhUUqlHXEY7pCdX2cWlcXPKRVW7TYCIhDaxfpunVsNIN+maeA8NAErfHWYP1zpdN4cccU/2u8aQI+C2RJr+SXrcZAgYwpOnjzdlduaxsqS7HSxXsU6vVGexj8CGELtpOfuv2muJwD2Oc6HPYWEF2Xc/AHAnBvcmvepqArbN3FXKrpCOp//vaGnGfqQZV94+YNvPjzlzA0tBlPPPkkEomEvXdBZ1ScOLuC+WwAB/YlMdhLnkHa143m0agHl84ynAO6OmqQel2vFLCcX8H5sTTi8TgOHdxpV9mrjdVC3rysdFW2dGa1z8GIgONY44fBH+Nc3ER/DtRR4hxw5sQF6mELOHr/Pmzfsdl5I/rIpYl/PwI6TLGF9iWLF2cn4Pt7v/urX2g8awsi8HqRA84bRKiLzC5IQS8RQ6iXCk+cjJITgwsOk2mt5MawOniICKeh2vceuqcVu1YwonX/Gt9nJhdtQAwMdbMDmlYtVa4GEJFoe9diUVSDfhSJrFC4Fx3ePnOr0QEurftDXLD2WrslZDE0nt8CisM81uI5Md30/K+RjxNUNyMD932b4MRVfo1nG8UXkNDtWimFBiMRWNoGNH83cNO7wYXG79VyG99NuG96puC6blrQfxQ6dLBLLwVZDYa78a74hYMYYyPoasW3Tp7Ej59/3jwIdu/YgQePHEGHVtXcdgjc7wxTOiBsagoz8/P46csvY4LfoxTgn3j0Uezfs2ctrhijQgPfLmPT/efVfBr+cIJjyNlT9MsGWWZzZTKIwjziUSofFOLYg423dwe1fA6VzLJZNH3xhKXXnxi2+33tz3lmllCmCSQ6SBuOMN6g9AasfVd8gQ5oEfippNwN2Oq1LKayxN4Gt+veiBfks+b1If7jlu2C0wbnr7l9Lui6m/LCLLykg0BPf+Npe5CB1MpoXdnVxC7BmuNCYCWQdrQK5aGwFY71I+Ef4MSlsxCyxk/kAeaC2l1aHCdue5j/mpXZhGYq5vaMOG+mN33Tyer8n+/bCIOabOUOR0VBivvd0qquY5Vw64uQLjZKo+fkyyVOVNpiEe7atGpAE1+TMFDlO3+sw/CgPqo3jEiaMDWuqixHVnedGKzflcIK55CoBeVfmB7hXLWVNBpzaC8n2ut28lNOEpR0dSzL84U0UVIoJq5UvtKoLDu01CNB1Y/s2CUEwikEQhQKJJxnSf9Bzg/kJXW5xXNC9/mC/E6cym2ayoTe+dg3Ur6He/qooHegz1dFIhK1ydnwoLYxjrlZa64h3nXqeF+qE/v6B/Dg8LB5K3xo13Z8YMd2PLJjlyn3AtVVN9So7q7XkjwWhrxFHN2yDU/vP4QP7t2Lj1C5f/fwELZ2sP7a06pyXaDwJWoc6Owxw4BOVJdyEWW8HRROP7B7h3k4PDi8BREq0ja3cqgKi3GfB1u6upFKpLDviceR0r7ORx4GPvLhuw8zs8CVq1aVddDfB/yrfwl8/GPt07UL73svSt3duPrsj1AZvQqt2xR0+r8OdeQ4ukHW307M9hMfWyMhPNHVgV6OTdvfzkbKY2CcCt5cSQLrehAGo+TxT/V0Y4fGPh+YuyfpKkcl61I2jzmO33aKvNJ2U0B9qLsLW8NOf2j100M6uJjNYZLlybDQDsI+Lw5TDjuY5BzCTpCrdJFC6DUq26dX0m3PcBCozBTb9gjx2kF+KgVChoMc5a+Ti4sYSbe/yjTJtm3vSvAziDxlwQKFZ8dVXKRaRIE8/fVz53F9esYO0dRNDL6gD9v29yHcm0YyVEWI8p2f46JMgbrKsmUQ0Irz5SvzeO4nl3Hi1AQVpDK2DKfQQ9lS1xFWOWZqlDklN9g4UQMIi3NZKlSziLCMga4g4r0p8lPxDquRE1g/RxmWgk35UmPdnY/djAjrxoHwRnz4KZSXWbY63G66YXvSizkcf/smfv7SNZw9P41yvogebwVR8vNKlLgUPzevgTI/KU9qZZxy5dJCFiePT+KVE7MYv8lxVoihN9SBIMv1yDBKnlbVFZmkM3m++pjWxzpny1WcG5vAW5cu4fyNm1hKLyFGRSDUkI9Fm95qkXjNouCNmVKkZzJ05EtFFPMZ9m0ROtxQ5jJTFokDrbzq0MOqjA1sLrkH/Lq6m7iRh4G2QclvRiivmceBvtQRrOURqudQCneiwCDZTR42kiu1rcfLPOVJCAb1gHUX/zO5pwEypnlKKyiz7LrX8QyRV4XOIMkXSqSdHCK1DGmaCqHGoPVfQxlVZfkZKLBNnIusL9V1fGYGF40Xeafwofpa8p2MHRWjHSqUlp7dot/84hP/Zv20dUFGhQD7uMpx5W5lSBZl3PCiSLpSPLvyk8+rUt71W+UqP/7WOxkcnPMYpBYR14ZP0jHLDVMeKYqeyFeNTzNdkM9t+w/z0cGjOk9I3xmDbQ9qd4ymAcRCPlv4DCd0no0jYwv3RrfKf24O0FY35b8RkP5JACxHXN7pE6dfhAuCvhOvpsw32uDGset+9Z1tND6moLw4PutmWHHy0zsnT9KUxoCet8g4ZhhYWkQpmXKu0mwBM57JsBEKG+6bwc3bJ6WZ1db5KDIg8I0919jRwYXpWgCh0mZKSc7efA/p0uvNsV9JMx7pf+w7ttEOGGSeviLl4Arn/HgPPBHRtW/VcKCtocEA+zdAeY0yQJBF2dgg//JzrghSJpAxR54hP//5C/jhsz/Ahz78Ybz//c9QyVcah9akZ45en8c3f+7n3JPAx58KYO9WD2TzefGlOno5zWm+nbjJZxRHMukSdYllLOfO4+vfeg67d23BJz7xHiSS7GfO1WVT7n3wR3WLnVrv4kEyNvGQTZu8ZmcbUD5oBtVlZmwcP/3RKwhS1vzQh59AZzf7g7jQFgUd0K1zF7y6frEJbMEzk0Z+/Jp4g4TgjQIbzZER7EggQQEk2juIUE8nBbEUgp1kKAFNo06n3Tso9zWireteeQ0CnbT+FwDm5PwxTzEc7cO5cHYUl86MocBJSUXq3WqgsKeykeRExkGVIRMfyxJ53hQ6Uls5kCnAUhhldzRKuBWMOFcD8WYd1WibYN37RnAHfhuw5xu8uy1slIbP5QJlVrJG0KDQHh53H89dgeK5gdCMERefze9Xwf3NgR3lYNq6ZYvt5brrcn/RoHoqEHQq+2OPPIJPfvSjdijb+59+Gj0UOte1o6meStXf34+DBw7g6JHD+ADjP3TkCJ7h567tTbcftKQ13BCk8FUyc6ZQ+agQ/dcC265Q60RPZAgeKpS3A1Jr279aLmNCUiDZ1fRU7V3/3QkOOHhwcLEemp873+2vgbfmPrg9ML6b5jbg1M2tKZOQmdr3pnKcd7f+tYPK4rwpi4GegcaTdw7rSmB9VKcwhb9ybQVLxVlOW+K7Vus1/BDEPwPJfrt3t06lxQVNeKK3mg7S4RhsBp2LoPztysW2wPJlhdcWibvAqwu25Yz5rl5PuAGYx0E0wQmLdVbfCf8KEhqkgKmtjWdaDVAbbcVKwp/FcT8ZLJ0T1w22euSGNmBGJs4RMjRYfdlGo4Hm+NZuiaOU+8yoxN+S6G4LzbhS/MbXDcCMBRJ23XwbddCFQTon4d3btuFDVP7fu2M7DvX3OtfU3QYk/HRHwjgyMGCeAkr7MPnupo5OCtBt+tLcMLWy7sX7d+3CP3zf+/AfP/95/Olv/Ab+/ec+h99597vw6PAmJChQWXPc5KxjJBzBvs44fn3/PsTffIsKVQEV8sLKjh0ob9mM0qY+lLZusd96XlbYth1Ftqm0dx9qH/sosH1bI8MWoGBT//hHkT60G1M9Ycwo9EYw2RXAtTjwsqeEr+Wz+GI6ja9ks/gZhc7zS0u4+OdfgndmFj09PRT8gmYglqB7IOjFIeIlzno3UwTRjAEi+0kK6HtjEUdA5hypeXJrLIbHuzqxORyyeC4ovZS/o5QdDsejiChPBhKVucYm2Afbo87zdiAFbWc8hkHOQT7diGDpOS8z+r5YFCkKhu1S6lkn3+1jPStyV+CYNgMYPxN8maJAvUGRCPBFD8sL6zwUKbYS0qlceqiABqVgbwASluVLUfTHqMhHzGNhnnheXp7j2F0i6XgRppDq4/gUDnySLcJ+rEQWKEDnESnk4KfAX0omUYslOJCoVHGsanxmC2UsLOWRThexSOW8ms2ZUldmv5WohLojzZ0PbIyyvHhnGIkohfkIlQHRZQs48YkbKTmcp1SWPBykCOnmBSdotXItX81nddXTjHJEYuO5Vsyv3ZjDD5+7hJ++eBXPMzz3kxGMHb9siqMOcrPDD4kXbU1wD0PMLudw8uQ0fvD8Tbz69gxeOjaCF46dwOVrNxinZAey2e0M6kemM6NDmTioe3B+fBrPnziJn58+g1fPnccPT5zF65dGzANBSpyt7KsN7J2yPBGYj84OmF2SEeccfvj6m3jh1HncmF20+jtpqEyr/Z6glcEHpjRrq0tVV3izGlUZMnT2ku7c0DhXIPgrVEaqOWQDLTdGMZGHdRbvrXOeEr7cROtwq+csx1ehzO0POYqmaLDxLltfQcW3QmWMdWXaGvNjjS0fAWPZp84mkOLoegqo/kF5bkgRbCL8tZQOOOkbT1tfCqweLFefwm2pANXEeAF/S6lfVWb1nWXV3S3PiqN/TeU7I3UNtD/e+AOf68/frg4NKJN+bo4sYXGmhM3DHdRFNO84oDycfAhqs4xUrF/7RjVAr+z1Wp2EcxlY5NGh4PRPIzTANdoI7H9+X43XAP12Q+OB89lUVjNszGUIyoc0qnHanK8T5NHgGBZsLK/DNYFx5NlcZPHlplJ0A0iINF32tDvzqo7AyjgC5FuI9RKvjtFkHVgS1od/pXrJeJKH86XON+AXm7tvjt7Eyy+/jO6uHrzvve+z29fcPlJ7tPhy7KIHNxfi2LmF88ImY4HIUezStoTOZBEfemYev/7rBezcWcKjR+exZfscbozdxNz8Ih5+9D6kqIerLlXOd1pU8coooHqvgoP3OuceLSR47ayp9e0RHiuFLM6eOIWb00s4+uBB9A1q+wNbR7lACzWSydqdmaAFvML0GILdA/D9/d/99S84ZHzrn8BTJ4Mv1pC9Nob0pcvITUyitJA2gdMfI5Pw3JYM2oBydowSbhma+HQ6qK0c3e0+5g1AnSvQJFogsaQ5+BOJKPqGehBOhkwQcAiQzIfCRJXKj4cdIKt2loPH4+1CX1jXEO5CLJC0utZLWYd43P1etwExunxdK00++5SCpiqtMY1mcHHgDrQ1cOPmdIIt6yuC1UrnPR2EyDzMKky86rNQL7IkTi4cSCrW1xDuXWOCBt7dQrGmw2nk/sNBzDwpYlkerW10n+mpXuUo3B17+zh++vzzuO/wYbPsqT5Ftk99V2Z+wtkqbdwjqD5uXvqUS/4tQNqwwPZqP1lXRwcePHoU73nySeyl0CzvAdXZ+rKmrSpkGGRYuodVKBqfmMCivBMY99EHH8QnPvIRvP+JJzA0OGj0ZaDG6jtxTyQYzeWKnMDnx1BLdiAYdSyb7wRUr6L1JUhjedaL/XiP+BIzS5Nhns6cRy1cQ1IKZFMe+n7bPxZezSyboBTo7Gl4Dyi9k4fiuN9dEA6koMrV3LlT1qXljenO3Os4jnVAq7lk3wHk4ioPIq3me8VLWuhxPayVW1lesknYS4G92ULrtve2QKIoT7JfycNCW3aSmd++XzfyOLC2kie53hsuCMdyJZ2kYFWuB8mfhox27FRqjWGt8ghktGSehckRBDoGV93uDAf8V80vEyfCe9NkIzovaJsAx0KEE1Mr8L3PH4auVtWZEesnqo1B8Wo60bcsd7o1r4hbQDTAiS4zcRaxoYOrK+YCeReobraVR32iusrAQd7ti1IIIA6qRcfgbHVnXuZmx0nPDNCMn5+65HgchKKOkN3icWD0KDdF9ypY8o8qn2nPueY4PqAiQ7zxnbwHChOX4SMeAhGWL6FXHgfyVOB4qmsPqe5LlscBP8F+czwOyEGonAl0E4HlmV+xfjPPCQHHhtorF00zuvBP1CkjiZ0H0qBJKUEaRxaviU7lraffq/hjnHJu3mjA9aQgQpSBU476sim9aEcrGXoXZJ10jeRAImGHLPbzM8Z5XlfbsYB1o9UEOvFStjdEfPmW06heu4bK5csMV1EZuYLK6bdQPnMCtRuTqFy5ijKVHwsjjDM9g+C+ffDqSOm33m7k2gTdXaj91l/D5A+/h8mv/ylyZ17C4tsvYfbNn2Ph+OtYYb6Vi2/Dc+EEykxfOn4CS68dw/yZMxR0Cohq5dIbQJD0kGI7EtTKY+UaUmJgwjFREvd5sZfz/xMhL57sjCJBWnL2PTtxtMrYE/BRJnDuq9cKdoj0sCMaxnt6u/FJCl695Gfy4nDPutBaWI3/xxivzPgTUmwaIKzLY2BfPIaPDPRhJ8d70EOZhMqjDhiUkp5kP+rKxyXyBB2G6NSE+TL//lAIT3d34KmuJAKMR9GC9fVRQK4hGvRjhvlMFJzD45pB6buY9qmBARzo6GQbJFGwpeQtkpcy/HV8YdFRlJpAc/jezUPYv30nIjrbgPSY04o86xb3kl7iKQqxXQhQUM1zDMiQtHPrVjx6/xEMdifRG1xCgLRVTiVRi4RtLJH4HEQw6Io5LxWwWCyAR4704eDuLviSMVR0ywzjWW00XvldK9Pa2y/34VTUh4gOFpCS38B7O/DlORY1buTmewtvdpQnBTtkjjQjT6KyylYaKSl6V67i0sVZvPzqTWQyOluAci/rsn97F4a29Tqr1hoH7DN9aluD5qLZuSxeOjaOkevk3aQ7eWKU+E7ja29/t3lMlShjC/86qNv4MOUhnXXx+uVrOHvzJrKsk1zA5cnhJ+62D/QjrnNViNNUaRZZb8I8QCQ7La9k8fzx43j51BlcnpjC9elZLFPm6kkmEZdcw7YonbYBVG38S8LlM9Er5dubs3N47s038erpc7gxM2fu1slojLFqCFbIW0GZOjpkco3owjwOSICBaoF8ijjzO3KEesP4AvErGcpkWMZRPxgPD8T4hrkSXzLelMh3Mv4peIJjHI/sceavgwzF6wSOtwG/sP5+efBwnnOVeOE7SHksH4uQNsmjRL+MZ14A/C4vAoG2gJgMIqMVn8sA4RqTVF+deaAyZZSQISBKra7CckrS8AjyjxDOFF88IcAy9F1BaZVHs8eB+05n8kXZ9HIkRBw7vJ3cGyGO0zrHo09toxws93DV3S+8kbzydS8SHeTFXXHoek7xFq3SC+9regDbIU8BpoMMaBpbbUA3Sqh+Jo9uNFaIGzOyNcURXQqUv31XOSxTbvI2pogfxdBquQvyCBDIW6i1LNXDl1lBlTzv1rHYqCeDGeJYlnNuAX9r3mrQgk8GOvZp61YH0YGnzPKqfYhVN4kjOsXrGutKlgp/0vQo6ReS0x2PgxoCmQn4dStBarPJEkbXxIE8CSJhP+M5PCvKXvNWl1CjPumLhdnuOvm4tkbV8ZOfPIfnfvR9fPJjH8X7P/hhSy+w6xAzi1iay+FPftKB6zMhfP79Hjy4j/Vl+mefq3Da86K3r4wtQ4vo6x5FqnAMHZEpzGUX8J3v/twI8q//1c+gk7xU47BCmUMyQiBKmUU0YT2gflGeXhTnJuEnfuWhu26OFxC31y9fx/e+/yIGd27BM8+8C/EExyJxV0kvKIOGN/B62VTyRX56jN/qiAwMy3DwaxtuVbDhX/ejNJtFRZPw8CBCqQSFDg7qYpkCCYVf2+fhVPpWUA4alO3/3Bh1WVD5XY21CeIvAFLyBEKo3xNDrhLE6KUCKBqixMkg4ksgQ8JbyqTh4YArcqItkEA89QBeXxzHPAfrvtghCgoULqXAUkCrVjkJl1bg18qsDAG3gaXqMl5Kv0bmF8P3F59DJBvC9QvXMDM3gzJxlqIg5ghxTh3ts4GLZtA7iR7PL79E4SGNk9kz6PSnmK/jxrwhKE8Gs/gzrCruDD9feRWZWhZXCjdMqe517yhVGoIxH2MMtwedXHo8exo3i+O4URzFSjWHgWBfg6E1tUXlNp7pqV7pcKUOCi1bKVh0d3eTQH24XLiGE7nTZmi5zvwGg/2OweV2oHo2l9UApT+dO2cMQnXcFd6x2r5VEANcZYIiOa8ZCzQZB4gzN36W7RLOCszrUvEKNgc2MR1wk5O5blaQ54QmVp20LgujGQ2U1g1iHnwmmszkZ/GzsW+is2c3jlUvojPQSaHynXnXqF5v5I+zH2r4WfZlDAUGKCDfg8FNDFnKEAUf1T8aJhPlsFMvuePV/eV+bw1VKsnlpQUEqIj6E3KXWj/O24G5imc5juQGJcWZOHLHa1vgqxqFHvWVT4evbTAprgNOsLU8FT8Kkxq7twenbCl2NdZr1dhwj1Cl0FKZnUaguxf+LvGN9u134U6GA/FB4dDFjQwHUupiyS4qPr2crDoR9IbMOiyFT2cBqE+ccqksj59DmMqyHQ6pJ3pO3Gs7gN3JK+GqCW5rOCAI7+WVOfL72JpieieQgKUtJhLgNshXYFVj+1aun0Fi62FTdF1wDAekF11RSvpSf60aDmKiOd/aVgXSoTLTgaNmOJBCzrzzk5cQ6tliCnp7w0GO+M2zjC57pglS5XqoBDttbYwVlqVVhvzMKHmT9v+xfKObhuGAE7LykfHIR2FiveHAUXaWcjnMUImZI02vrCyZMSwc1uTOikpoY7mu4cAQw3SOkq+x4tTXVrlIC+by29QX2uqnfNYZXtQWttn2Qbp9znRShhTPxYFAaRVX760PWLzITzQooUJ3OuuhHYRHWpEQqU8L/LM90nxmcST4SUgXTvSMfKZe1NYVecGwzxrvalpdpcAWvv8wPD/56YaGg/rf+C0snziF7JWbJixWPVS+KhQSiZMglZYIyw97K5ADvfZgW96N+vmprOgqujqVGik50aAXMQpUwxT8dodDOBry40gwgH1+L/moF4PxsLn8Lywto8C+sjlUeCVeOjle90YjeHdnHI/39OBhKsI7OW/0UvGVcY0IJR7U5gpCfikkASQCPgyHAogH2NdEd5QK8gDb/CjTvq+nC7uSHYh4HHxqlVEr/1LjAhTctkUCGKR8FZLhiM96KKscisfxnu5OvKtTfFuGA9K++tGMTRJk/SzHhwJxnSWeG+qCGQn62d4nqXQ+0d+PLn7XPnNKN6wn5Tn2S5j1KrDPdd2mcKWbMmJ8tr2vDw/t3k2htofjIoAA5b46lduwp4AQeZLOO8hTpgoTFwf27sFheeMdPICtvZ0IkG94YxWgK4aaFFfRJ+ti3gayePB7OBrE0OYk7tvdgd3bUgh2JVCV4iCaF10ySLeS8iwFX7jQNp4Aaa5Ofi0+arJLG7CVYBn0pGg08ZZbgNHk7i5DZ415qmzLkwXXqfDXSlUT/q9dX0AuT7yx6pt7orj/vkH09iYYV3mQ5oi7qinCcr2vIDvjwaXrOUwu6JYEp44h1ncr6bq/24eJ/BRWyCuWikukLwr7xKtiaRvByOQklfdZMxgIRId9HR3Ys3kzEvJSqeYRqhWR9cYwU1zE5cwVzq/AC2ePY35pxZQ55yyDOjaxvJ5kgmPEMWDpTASNVV1VqusV5SlQrPvw3Btv4NTIZUzMLWBiYQ45youHd+yhkptFmN+LwU7kg875RJKbJPPIc8avlWApG+xfQ4UQYjykju/P/NAUv0sr59BRYdxwv2O4ID50z362lMVylfNLeAEpL+cojocyac/tU+c6QX5n/wdlRKH+Yf2pkuw56TXDulEGM2MCn2mbiwwFJY4/xzOB8xv7RBzK3YrgU76kQSn3iiLlX4YqeTqY4UCeU1rYkn7A9P5KFUV+F81qq4EUfOXlGg7U4HaGAxn7ooxbCgftt/rRz/aHxC84voJKr3QNeTGXLaBQKKOrL2V3/EuB9VFR1/V/dfIRgfi1zRsaIyzLs7SIugxorG87sPFGfNhNEi1yh4HyUh2ylAVYD6d/HNoR6NMxBBFEj5znZIDRjRUO318Dr+QVPtc2jHXAsv2Us/Suagf6se6rwPxVN44/GQgqrItbdjNoLtVWHm1TWWc4YNwaaWOpXMVMyY9UfYA4Ft8sY7J0Dcfz1/k9iNPUCTaFNiFIOpXx0cdx561S9ov3wKttCuSf2mIgo4LOjdFYlRJtt11EgljIXccJXEeFXXU8dxKHkwdw+epVfOXLX0aQ+uVv//bfQFdPn1MlzgOVzCIKmRxeHUnhB2/FsXdbDe85CkR03gvziCTnkV3x4/LlEMeBPOGoqa6cQYi69omz1/H9H7yKRx87hA99+N1EF+WblWWj+wDnDS0aWTlG1c5YqGkbj2TIaHKdLGDA9/nlZbz2whs4cWkKf+lzH8TmzVrsJN0WyANIY/4o9Xt5KogemqC0NI8qZZZQN/EaT93ecCDw1DhR54WArGWmTpXRQAcy+JNRFiIRl/Hu4a8ZzKJLQd8sPS1XUr1TEGJFcjm5flU7MPLWFHojQ7hv24NkzkOkX07yK0XEY5uwwgk/Xw+gK7gFqdAwBYE9GAj0cTDLvqjxROIWQyST0UE0NvHp2QbAaRwdVPA7Ax3o8nZg/NwovvjHf4Lnf/o8rl+/iieeeNJhEg0wBuB8ERKt/13QGxkgevzd6A/0otPfwcHQEABvAy5DX2MuDs4TzKubefUEutBFxTXkacNkGnFvB6pXzBelINONvkAPuplf2CerXJPhoPGpwb9qPOAjxdFeu4mJMXR1dZFHBSgYha1OamdPQ6FuJVwXjJlYcJhVa7wg29Ql3Ps70cu6xTmproujtGJ0LczOQPGa4sprpCOQQq/PwZn6QuWLkXd2UolLcnC6aZrLEOi3mJvaS7qpUWHpTAyhO77FcJ/ypdiXTYzvHkDW5qQ3gU5fB/Hfiy5+3tHQ0gQS4HXfv1Y/C35NpmkzHChf9a37x0ZYaP0T6JqXytICgv1D5gmwUX81gykXVCbtlFdT6puIvS1QaaPCoT5zTobdeNytgoRJCooyANz5kEKHlrRKbF4NnMS97SbV24CMIaWpCVTSSwhu20El7VYreyvI1Ux3pxsOmuK6hgNv1Fmhd3Eqw4EpQxQWFzQp16Mcy9p6oD4MskwZOxr5kK4LkxcR7t1hE4AL1udFCmVU4u/FcODWQQd5ykvklsloA1A65Wvj5TaGA9VbfZy5eRbJbU2GA6aX0iw6NcOB+p5VqYkeJDzY3j6OLZ31wPasGg7yMhzojAPHW+DOhgN5HFBBtDJYFx2Gy37wyXAgvi8alOGA40sTdXHmJgqkr+ViHYtULlcoXIcjSfJ9xhQdcQL2cVy5hgMZn3PFEs5OTeK7Fy7gK6dO4wf8PEGlYJkKSTIad5QApW82HOg3BbeSlArGu764iNGlJcxms7aqq/EasjMYHLBVUY5k81YgrtIUIMY4Pq/PzmCKQqhdFcj22YGHDboX3prHrfKQEC4FQCNTfcd/zjt9J/7sd9M4NAW9oRDVClkKc457s+I56RkYXziV516d+KgpNNJ5KOyH7j8C720NB38Dy+cuIH9jjG1wFBM7lE+Cv+XjlKf/6l4qDORp6jr2HIJ1KoI6rprzuXgX9Qhrd5xfdOVlbySMJOWOODUBuzubn8tUDNMrzqqZhMgihVl5ymlFuCvks9slogEKeUSD+k0eAiQYU3CFQx/LrNb4nb+DFMp0BsIQFe4H4j7cxznjQKKDIYrNsSgF2BAF16K1pcI2cMbgn2jdixTbsSlMJTPegYPJFB6mvHUgHscO4qxDir/6STxDTScezN287kUHK7WVwzQe8CPMenaRp+1mWU/39+LRvn4MUIH3y7MPFRSrHKfsD/WRjPjd5D2bOlLYlIphuCOJ/cNbcHTHDgz19SHAdLpS2Uut2Ysi//xU4mKmZJTIt8RvA3yvM3O6ox5EKmkskO4W4nUKyBTA/aQ94t7w1AgCr6dmngPyOPAmdFYAxw/7QuNZY164WV7KW58H2CY/FUvdQiA6l3Ki9stbQ4p5a/CqXkxXkWs8M2sXR2klh+rgRikkUobsgEjRF+sv2U/nzPhJGwHWS2uNm1N+HN3fg727+hAKsh7sd9G0FOQKOzJbCmApXUYwn6QSGMDUUtrqrxtRNnV24PDQALZ0UZ6jHBD2RhFlCLIf5G2glXgZjzL5IuZX0ihQoNfY1e0tB4aHsY19GCZdRUqLyGkVVSuhdT/pLIJyvobLYxNIZ3XdJXNiOnka7No0iD7iVuvDHB0MpDHRG+lAo7lG+i0RD6+ePo1Z8poy5xuNqV4qKA/u2YtQeRHeWgGZ8IDhUsqlyZkMbD1zZHzmIZp0eYrSKyT8CcqdXej0cN6i8lYP6GR7h3eUyVMWS/OYrl5CNLZC3Iqe2SdSdNUHjaCMZJzVHnjdtNCsNErJD7C9JdKdeaiwTy0u+61MmrM4/K0gxX7NUMCSWI5+K38ZBmx7BIPyTOQKVPZDDcMB9W3Gl/eB5g6l1Z56HaApOt3IcKB6KnWYeZdCHK+GL8ZnXwdZhg4JNKmK+ek2Jxk5JkaXkU3X0DtIGT3seDH5ZBjW2GnIJyarCc8KlEE8nIsgZZz52bNbgM9kqFU9FWcjyJNuWIbGtOGdoE/XOGDfZRAnTVYow9i2DnvjgN575I3AOlg/Nf15iAOfzl+RgYdp1dbVt2LiaiPHYZXl2/hvBeYdcPOWAaXRTkvLPvdTL83XIihUUuhAD/FOXlErIsYxGQtuQooyvBbstPgq77kAaSO4MoqAh7y+c5j8ibqC1/FEkME4TF6v89g074dI117OGSHKCv2d2zEY3UT+PYAIZbGfv/BzvPTSi3j88XfjmQ98yPio5EJ5eGqBbbmUwDdeSeDEiBeffprjlvzr0gUPtCO6o6OC7k4fdVEvblzzYXY2iv0PdpmXzk9/+hquXhnD5z73AezctcXwLgVfC0ImD6tP1X6OGCKAUzdpbHHWbrxxtl46tO+C0l8fuY6fvXQGW3YO473veRRh0rcjF8kDkvjS9geNhwY4/V2gHHWD+Xba1Y5qn+8ftGxVaAX1je7ulcJcYafLRcUOR+yhshLTIBI73vjvTlDLZmzQ+LRCyIo7ae4mZXtwmZZWxWfYcXky7e09+7Bvy34ywX4KBhFEagEkamF0JLcjFR6iAjyELhJWf3CQCmI3dOBFIxt2iuRTRxhDkYIwJyxnRWZ9p7gghiAFM0AFP8IyTh0/iTdefx3ZTJaTqhcf+fDHjCjXAQtTvS00Hgn0W0p0hIKPFOC7MRoojfJ38bAKyov1ivhCpvSb0UBxGkHxTfEX0TeYRPN7Cw1QXNVJq9zKKyzBjKC0yqM5rr7bc34qnYhydnYW3/jG13HgwEFOFjFz91H7wl4KZMxzPRbWwBiUhFsNFBK0QSOqmyLoCRjO1D4zGuhhc30Eap+C8nDf6dMNjd9izupLGUUcY4aXQkARM9MzfA/zHlnX3uY8FNhuzkC2v0nuzR2JzWRWbCvzfKdGA4HqZYKGN4gUFch7MRoItFItLxpvNIGL2Uso1OeQpPIv5Ui4b/1rBVtVWV601dlgT7+N2zsCcS3FSCujUuru5uYBl2kRifA23N7a1acZTMGW4eCuytCExTLI1ygBmcLezDTvBnTOQ3li1A5iDPQNkE/eGRdi4KqbnRwsOnFBk7pO4pZw0jSGtQomuq8E/FQiyxzDXegIdNiZBa2GAwmwBbnn9223CWY1j1qFeJHHASeGlv5yVvEpZOvwxA3a7xgOElbe3YLy1aRuK94b8EuB6pWdOI/48ME1azeDjDkyPvhcjwM+troqT/M48KJyy+GIDcOBthlweOcnL96F4YAqkA5gVJni8ewHHYzoeLisGQ7kcZCZuIbXTp3Fc8dO4YVjb+Pc5asIEv/dVOh0doCMVjIcaD+9HchGYfzE+AT+7cuv4M9PnDKDwaW5OVycW8RJ8hEZt/f09DhnFlTXGw6ksF6dm8H3L13Bf3r9DXzpxAn87MoVXJ2fR4RCZj+FeikiAqFM7dP4WC6V8fyVy/hTlvdnp8/juxdHcGpqyu7676SSLMUXFQogxJFLHwKlVZlzmRVMrGQwubJi9/HrhH+/FAJtPVE/Gl4cMAOAcMQ+WcosYyKbx0Q6g3kq2gUKgaqdlIs62yQDjbxe9F2liYN7qNCGj95/B8PBX8cCFZr0yGV2vehCgU0gvmpUfJgV6UyGE6sJ8UchlSFI1VZu1DXRLOut7zI7SHGS8qlnujFCNBcPct6mkC49I1Oq21WFdigW+yNHHGTYHskB8RBV5orcximoMg/RkWGQ8db2QldsD7loR6unOm2/w19DX4CCrz+JJOMmg35b9bKZVmOTabWqRX2QuFSTalQEmRfLDPrD5PNU6on2KNNGTXnRNV5U+mqkaakmTK+D4HQ1Y9JbQi+F3v5ICvtIIzpEUWFXqgPdVCIphlCBZDrWqyhrBfEghUZbGxLxCDal4uiLhdHb0YPBnl4k2UcBKj3ekA5w07ihckfaydYDyEuxVl+SjrSCLNkh5S8jqtVp1mu+TiE3xjk5WWZaUph4j2iOQXjzE1/a628GdvL4mowhGpuKo6L4UciXMHJ+xtImUiEqYeSHmoMoh9nKI5ug0AqmLHL+kJeMKSMWj3VsE2A8sGbKDkex8VEzpCkP8WXKqGHWf1NHCIe7/TgyHMOW7d1m7BBFKQ+tngsfpRzpKNuDaIGyg78DqWjSFJUwx+zmnm7cv2UIhwa7EQpo/BE/dXn8UVlhX3KSZPlSDqnwEx8yEPhJoykK9HuGhnD/jh3oilN+qOuItTxWvEnSDnHJPpTsIwPIssYtFWmhJMQyt/T2Yt/mIXSbmMZ+Vjx9JYTYT3Z4orYZsP9GZ6axmF6x9sgDc//W7TgwTAWpskRlPoR8sNPZJsD2mLzI4KNyJj5SpRzHTrJ8m3EboxwWqlGWYv5k1NDVkeIbWtHWlsuSd4lK2ixlSY4x4ZH0rfpZetEUP2X80YGVVZXDebAZZCDwFQooR8JOuxjX2ZLhGA6U3sd+kWdhRfyyQXvmYSC6E60xzpqXAOUN/u7J5ZFjH5ixgL8Dlh/bR1zroEWyGCe/Rl7qMzMcMD8dtCjjCjvPDAVhzusyEmiOMpyJ9zAPLQaoNjL6let+0noFqXgAXSnSDseij7g2PLNs1sL4jJRqPVvl3XwnhV+/6pyHVH4rKK48aohQdvragsItQF6nMWDGFIJwJ9yYgVafCtKBOG/JG8P4VwOc9xpz2irMIWO4VzonyMPJT9osy3CgcWvjphH4py1T6kvr3zZtsH5U3kxbYxyrG9O5HmweMs5cjXJxdQAxUDY3vJYg00zI301eKt0n5uCfeciIHMxOUU7ieOvcxmfO4qfjbeDj2CE/5rjQuS3yJtCKf4B8ojO1GbFQEp2hTkxPT+GrX/my0elnP/s5bNm61eTcCnVPfdaDSVycjOM7Lyu/Ot53vwfTYx5d/IOdO+qYmSrj5s0ABntr2NxfRrHmx669Hly/cRHf//4LiFM/+s3f/BginJsqOvCQ80kg3jgsugGreJS8VSzBH++0easZhCt5Gxx/kzLIxZv43Oc/gMHBPqMLbdfX2SryJDCZtBmYrjA9qi8IdfWZwULg+we/+xsbnnFgf+w/8QJflMyQc2GwI0ZloYOCPF94NVjeOaiz67q4kp0k12IX1kpvzBys9L2ADRKGmD+CeJk9VIgimUghKo8GDoDa4iQiHZsQjnQi4o8xXpyTaZjMW9Y9kpsRpFOqW7IrbNfzVDLYSXa/JeM2g5ihrn/KsU1ZChpLS0t4661juHrtmk0cO7bvxvvf//5Vxd4h/GZQvZsGbAP0/da4t4JL9Mq7HZDuHdxYOfruhNU28ocxKQ1MMaNWUOTbgKV147iZE9znOudBLr9yady+fQe6KTBrz95G9W0Gq6MmcjEgFxf6VD31rKkvWnNrxpy9UxpL13jTVFeDdvVpxEmT8Z05ewY6RXXTpk0mFDe/X02rT+LRFDataMp1qGkF+L8WmNJP5UqCpy+SRITKZSwgAZWMt/F3OxAd1sjAylMTCA/ptHq5hN8+jUDpZNXUSrtOa72rPifjleHAlOOgxpvz/HZ1lPuzWcQ1ITfG7MbA/ueko1ViTfKuceJuQW0qz0yidPM6ogePEJ93hwtZ3pVWp4CvU9T1nclXPSbcvESrpDdNZjFOVglfH0IUxuobGQ5mryOY6udzKr+NPGzi10FcVERM+W+qp55pn78UGBkP2sE7MRyoDCn/aqsp0xvgRmc1lBdGzUBg+/ZImwLH2EEFl+2z/Z8EMxxQObQzDjjmtVXB5o/GmRkyDEghtrHGclsNB1oF8OkmkwbeWw0HOlXY7o9nWx1eLMPBkhkO6hTwT58+jv/l//iP+NbzL+GNM2fx2vkLePvSJTywaxd6oyyX7TWPAwpAcv2bWVzE77/+Jv7wzTexyLmhxPEnBV7u4IsUTI+Pj2MX+eCeXioSUma1Mk661YrnyNwc/v1rr+H3mP7U5BTGOfHf5JxyamoaI4tL6EsksF1eW2y/6q52ZEn/3zh3Af/fn/4Uz1+9hptUAibIs2SseHtszAS9nV2dSFIhcQw6a32S51g4OTmBP3zjDfzrV1/Hf3r9dTx3+TIm02kKSSF0UZCyskQvrJ/NEfzUHuXx5RV84+Jl/JtXX8UfHD+B7168iIsycLDfejm3BymQ6JDNqowp7CNinn8cyRR0ww/cwXDw238dabYpy3m0RJyqzEy2hHSuhEWOi2WGFY75kgwvbI8MBOq3UEkKLmmJJO31cfzoAEIpLWoz605ZzxR1GXVjfgpk1AS0KBBk34ciMZGVGQwK7DcWyXhBJEj+0/OLSC+nKQ8FEYuGSY0cx1J4FYm4UJ6gsq8VLblxi56pflDwp2LJcSuBVcqgzgqgOGjjokr68rN+FVZRunwsIMNHFdmqtmZQyK1T6NdcyfGn7IuMVxVPEH3W+IQCu9oso2PcRxxRdqrJsE9cdPmk9LIsjgk/KxfwcA4gnRVVNGlNgrNtQSG5+zgPVPm9StkpGEvYnmoPea9csr1e0nStgIKHNQsnECCPCuvMAuat27Y0pMI1CtZB4j05iGK4m/WsIZAqIxgXH6dsxfyc1UQqghJWtTLH8sucE0yZ0DsNO37IE2BluUC6IS7iYXRQ85Xy7iF/rIRjqDV4QltguT6dEM6MquIFzG/1LAMJ2W4gj/FQEfJR8dK5BubGrnmBfWmeNFJI+GkHGBLfcc5hPdUiQlTsvOx75WFKMOPLmLSYqaG4FENHKURcJtm1IUSIv2GO8UPDw7iPCvyWjri5QJfqAfY3yyDIUBSgksOSUJZXDR+Hia8tySD2bhrCASrwOwcHkCKPYUoEyxmkmT9VOKuD2iv6k7GpN0pFh/hJRWPYMTiI+3fuxNbOOKm0Yt4J5J4WVwd4spFmNDC+w7b36DpL1iEZT2DPli147NBB9ATZ3uICMuFNVJTDxLsMB+S5jE8ypgLM+VY8gTQjXNwS2Md2rS75b5nKmwwdKr9cK2OuOoPlyA30RbK29aTGNusWBNdgYGOKdZThQG72Oq/AvBEafzIQRMhHtSdehnWLz2eKr3QVxjejnPqRr1xFX7eliQ0oP2LOZH5tPXANB/rdlS2wbmHLwznTgMq9Gsx0OobBNXIImg0H4kHWFtEzx5fihsmLRF9iKiZ7sRx5MOj2ACm45FqYny/j2sUlbN7ViY4Y+Ycy1oKOaFJykxYQGNM952CVd/O7nddAfmvL2IrfDmTMFl5MlmqkbYWG4cCYXwPkISwQbjV+bExw7LreFi7YWQR8b9eJCrcN3LggA5yf/LQiw0HLO+VtBjp+2m0Lbeono1iVbdA2FbXRrklVu9kmDxXmLBE9WSgjTJ0v7pXhgPUEZQtvHHXbmuOAdKRQOAR/aRmRwiwCsS7OEf0m28jDTOeuiQ3JcGwe0aRZP/mbLEW+UgbBhDxByBNJX2+/8Rq+/OU/w7vf/QQ+9KEPc1x7UUrPsK45+BNdKNTi+OHrXjz/FvArTwEdYeGwjvsOeJDqBL75LT9efol9P1PF1qEcHniQ6QLTePO143jppeN44omjeOrph6EDDc2bkXKOebU2gYzlMubonC4dVO5vkgcFGieSo69euoJXjl/CwKYBfOQjjue7FqV06KEWmeRtsA40fijrFyavIzKwxc4+cPtFQ6Tt33pgp8pIUNcBT1otE2GIvah67/xPZxtoMPvlYnMbkAHBDQ5CWuvXDsjIKUhcHL2IH/74B7YvXYNGK0qagM0NlUhw/9ZBQwnVUwkBzlvGCifhS/QQ2TlUc3MsgoIoB8pymgId8z927Bi+8Y1v4Pd+7/fwr/7Vv8K//N//d/zsZy8gs0IBn4Suw/SaQR23jgE0gftI7xTPCe3jurDROz21dwwShrXaacJ545njDeD8tPj8ojMSblfWPYOyagRNUGLmUxSGddqvMTMFPmsb9M6YXoOxNIXV95yULLTmozQU5p2gOPztxnkHkEwmjUk88MADZgC6LbAcMRGPFJ8NFLJfNugEbLXdH3Xcv3W2R5kCmpjg3YAYTXll0Sy+3riz6ntXwDJl1TRX6rtMoz1rWn7zyXX/bmhR/co0EvDdVdvbAklA5w2oDTqh9q7KaAJd+VhdTMOX7Kaif3dGA4sjuhEdShhthsY7HerWTJ86D8EkNE7qmdIMxvJXsFxZZnQ+U7xmWqag4u/dgWJ6loqklGwHNCl6AjEz3thKWhM426+keHJ8bATtyroD2EGALEv725nQedgGvAEKw327kZm4YsqvAesjA4CPNKbtCjbWRTcKqouC+KcUDgksGtvC3+26QO9lTKKysGF93HGg/FtAvP7N8yO4OTWHlVwO+SIV9UIR1ycn8eaFC8iwf1wQjasq5yfG8PqN61TSVOZ6UA3yxPmzVLKn05qXKPg2eFyaNPDt8+fxzQuXMZOhsEXaVnzxTa3kHxsdM8X+xMSE7WMWFClIvXbjBv7Da6/h3PS0lan4SifX49HlZXz5xAl8n/mq3NW2EhT3JSrm//jZ5/Bv33gLb46O4ibjHxsbw79+6SX8kx//GMem5pGn8KLDI60/mHOZZV6eW8C/fe11/G8/+zleHB0348YIhdhvnj2LLzz/PL529gwWOM4kMXh10GUshXpuEdWlSSwszaNAhexOoK6TG7xuwdEJ8tfzRXzl2iT+2Wvn8f/86Sn87kuX8IdnJ3FmPkP8yI1Y9aOMIQlQpBKsIxQpox6jXBAoY5L4vFmq4kapgtlSEebXRGGkQgVKdBWioJiKRNDb04v+/gE7C2aZ/TsyO4+rVFRGSyVMUBlYId7My4gVlFIuwbGm8w7YWs05Fa0G8/tKpYgLHAaXV7K4SuF5Kl+wO/ol9EpB1mq9BVbbFHHSj63gN8adnYRPzd5kANZPbRONabsAVUfDT8njR5RymozxVC3NSCw+I7wzhgnd4PgqqWoiM+ZiHhlScrQa6GFc5lGhoKzzq3QekaBIRb2UW0Yxu4zFQhWL+QqW0itIsx3ahiMvFSmzqdoiBiPEZNdW1KI9CEZiSHanMFmdR6ZWoEKmamullsoF60Fso0TFrGwrsWyABgxDnXHINZDOlPDi85eRXSlhsDeCTl8N/nwW5VjSFNeNQLjyURjWSnI5KCMc5TTKguITTqsbgfQv13ffyjJyVCakZugQPwU7jFBzXSNUKHh70kvwUGbNss7ZSMg8DHRlp/bgLxbZlkwSPflt6EeSLZNByce8VJK2yPgQZNsiOjCbCrOMBnarAUGqa8gOYVYfSuh3wCMPBPaHn0J9iHOa+tVLOgoWl41uSjX1KevKYGcZkN687MtkRz8e338QH3/0Ubz3yBFs7ZUXLZVuGXwaCpTONgjVOZb5W2vZggDxvqc/ic8+/RT++ic+jk/zc3NXApHyImlCq9AOnTeqTdAqPZWZOulH8qTxBH2syWcKHhmsyxmUZDQwo4VonjgQDdTSbNeMGYjFS+Qz5RgNSKSWH9MTv9pGonPvpMSvA77zcFzmqMi5q+RatdYZBwX2vVOjW0FKqsaXHSBq5fxiQOPQCY0vemb/61NjlniyejbeMY59Yx101kf/5g5+ahG18dyFRl7Cxy1A2qpHorbSL1f/DdtjcgT7kLhsB8bTVR8lb2RhzxrQ/L0V7B2DGWz0W+O5Hay2Yz0onRZ8SmyLGXZbgXmHONaouZBGyMY4JjUG9Fy1sqtzaxwr9U5yxIhhT14ckUrBtMZ1wOyF90COCr63hmJqcLVe1h/86mxTkBcu+auMz+Tt/pifc4i8DyjDUmaa47z3nR/8CB2dfXjqySfAVygtTloewe5tlGviGJ0BzlyhWMe8925jTThm5RwZilWR4ZiocOz+ld8sYmAz8PpxvmCdFxZncfz4RSSoFz/68GF7ZgtolLndFf9m8JCx1nIc+1r4lsy1nnIsfZ487vzpEUxOLuCZZx4hyZBmNKfoFgV2uJ1T1gzEa4U8NHPtPEJ9w5RxO1dxJGD33sufYJWiUGRl52eWcf3KJM6fuo6R86OYn15CWe62NmFu/GczFwev7fOVkqpnbWAtxfq/O4EEpmyVA6Tbh/d89D1U2ndTr6jYipQpTdpu0AbWBjxL4af9dF4ZlMg8FyoejFy5hFdf+gl+8Oz38ft/8Pv4F//iXzD8c3z961/HqVOnMErBa4WTTDQaMQvWAgWpc+fO4a233sQyBSuBkz8JnIyk2YDgPnfB+V4nMb1tk7hcZlrBzaMZFMsxCriB7xvf7dPKZGh8NoPF1/OWPJXOQgu4Zay+b8RZfWa1cUKFzO369evEx1nqQjmSksN0NgqOMN1gEmT2cv/VZKnP1bRiIgqcfGw/rRskPLnvmI/2Hq0ywKZ6GjT/dr83PyPoUMSRkUtY1GE0yqfp3Trgc5Wlic1xc94g3i8RbAWfQWNOQfWfLcwwzKEko0u7SakJhMvy8gIq6WVEhnfeU5tUrnGb1on/NuBMCUJlczl62r6eao+1jxPkLXTbBrTapCCl/F7qZUB6qizMozI/h/CefcSnpoa7A3neiPcZTTeB2um0dK199qSp/UHWM2YrlZzQQlET+E1pboDyCHcNoJZdYH83CQjKW/lYmevx5+BXYeP+1xYHec6ovLsF5WsGWpap1f6NQLQY7R5Eee6qjVnV1YBCjocCs/WR6qbnLcFuiSDv0u0DdwTxOk74RosuD2gLDVy1gJIUisR3S79pVU37kNfzA+dzkcrV9AZ347sgRTsngY/tNfdG5qMtAq/fuGleCu1qKkPC2akpnJThoNGWEufU12+O2lYGq0sL6Nk056RXOTcVtfKu8xyYj+o/urhoRoXXb940w4SbWmlUlp5/5+JFjC4vkQY0biSo1ayeP7t2Fc+OjJi3g+IrrYLqdZ1t+9aFizgxOcX6UcEgXuq+MCrRfixWvXjx2mWscE67E2jO0JWKZeY5Qh785atX8RzbPpqlcFOuYJqyyMsTy/japVmcmU6jmtceXCrffmdcqz5apZ+iMPSjqWn8Idvzr69ex//vyk388c0xPD+7iOmylCsKnxqfDfryk4+EtVIYi2KcCu5381V8NV/Glxj+bJaC49ScGRK0ncPoncFGWAOvK1SsL8hgMzmPf3NzGv/m2jX8u+uj+MoE+464SbPPtOqswxeJPKMaCbzg2J0lSVwjvZ0i/RxPZ3GduF5m/YtSpFhOwDwo2DLF56cMCLqPP8P8bhRquJAr4Gw2gwuZPKYLVN6sZrqZQH3EkpimTLrVuCbhmYu83NFdN1fRtNJoW4NQUmG/6dBQGS+0wi7lOp/LokJeEyktoCNUR6ljO6qBhieL1TGEnvomKswptstrXgYBKolWD/Kvqmie8dwgpWGW/Tc3l6Zw7cV9j29FqjOKgGhSgm6kYURWaAeMo+0JMpdUtUqoeEaQ/I94WQ2SPdk+L+WPEvtYUSrkPRUZCRh0JaHKUx/qnINAJovQ0rKtOBdIDzYu+LzANOViENnFICpL5Mp55c/32g6gTPmfDAvi0cEqZR3mWSZO3FV39bVW7M0QoDXmRrtkXNF2hLqMDw3F3sM+CpTSrF8FOU/U6cMGKB/t55bhh5OZKQbyDrKzUMDndZ+Vq/y9zCeoLQIex1tGjZeXlR3MSOVDaXVwnMZBsJqFr7yCXGiTvWsGO4iU7SoxX217MQ+ONsHDOhvK2V4ZDLRSnK6uYNYzznllBb3SFdj+sow3jGM8xALT87ltUWAl5YlgwHcCeQXI8CNjArNYfW6gBxvRCGHjN+8cRPPOvKFPLbxxvrHnTnl21V8jzmpgm4ocq3MTOY5fL4Z3dpi8qHgGTW2SB4PkDlc5bwat0mubgocyiWjbPD1ag+hcOKWCrt/CcTNoXtMZCuadQTq1PmA8wWp/tKQR8A3TOvH9Jc3frALzWQd8p8MpIXmgjWymvpQvlbydHRy2QKMNt5bOtByHnoA8swKIe7oQ9+pwaQH5hbx3mkwHytv0JI4BjbGaN8o4WvRx9CfpVk6QiUJb2ZytIh4ZhbXpwUse6A3YfHR55DJefeVVPPDAUWzdNIB6ccX4YyA5wHJkIPPg7Qt1XBmr47H9dezaVEd/H7AwDcxMU36sL+Mzn53H5r5pDPZmEU2xfZ4ylftZXBi5ji3bNmH7jiFUdVaUvOli8oK8FTeOrlOCT7coNHh3M2jBbvzqTVweX8De/TsxPDykp8w3y3TEg3tAcxNoji8tzJrcJ0+DVv3w1h5sAEna/sT0cpyAZqYXce06J+VTN/DqC2fw4++9iR98+zX88Duv4rnvvY4ff/8NPnsDz+o7P1978QwunbuJuZlFU/JIc9YR+pNFy9yDNQFG5JK7YTVuAbdelg//NgJtOUgGwgguM06GpMMPc3Nlhzp7fzcu0xnQHKQkGF2dMzU9iTOnT+N5rZ588+v4wz/9c/yHP/oK/t1/+CP8we//R7z08rPshiKeeuop/NZv/Rb+57/3P+Mf/aN/hC/803+KL3zhn+Hv//1/gA9/5KMYuXwZ//pf/x/4+je+bvllMismaLjEfGvQO+3xy+OtY8fw3HM/xUsvvWTbIMTcrZ6NtO5vqz+D8r01L+eZxbG0xCF/rz130gv0Wyvqlq/eNfJeBf12A8EtZx3wtzwX9Nzq1ghaNTr6wIM4cvQBCghzuHTposOQ2gUxruYgQlJofb4aZChoDU3vmaXVuFFvg6a63fK75ZlcZRcoZBe0Kuw+d/HjhgYedOWaXF8d5ampTf8VQPjVwXGaCBw3bKfPN0e3YlN0CCGttN1mPAm0Ol/VIYDxTvh1OIvaepdQ1TYFuYBREbxTOQLH4EPRSJPlLfFtqrL/14Mzgdlgv0PdlF4eDcKH5163KPCvQoG8TMbqTXXAl0rdW3rifaNJuBVUlttOjlhERU9aqasWjanLOCBXfxc0pnXThVxDDYfNcPdVXAfqZ7ny6xBDTVAC1d1pw1qwiV1h9Rm7gnSiPrFDLjcACQv+SBKlnE4eb9SZZTo8gxOwPjWmGKT4y/3T7WeNLaOF1ra2AfF0M7YIN+IFbcFB0rq+0Ve1hfUYHuhDhApkM+2H+XuwuxtBGY8sXaPuBK0SBo2GN4aIhDXGsWvqiDcSvnkAaGtCO08FgQzjs5kMpldWDO8qUxgYp1ItZb6p9utAngbj6YwpbFrlc1y361bWy9evrzMaNIOevzE6htGMrrZyDJBSHLUK/9b4hBkk2tGzjA6X5udxdmbG2iL+WdQWAlLxuXQBL1GukCJ8J1BZRSq/c9kcnh8bxwnOG8vMS8YJlSqFI0854+JiDm+MpzGR0Z5h0oayJm3ocLsZKvvPUnj63tgizixlMcnxr2sLjy+l8Z3pObzAtAvMQ10n7wEJubIn5lj2abb7OSqOb+eKmGScOeZ5OZfHc3PMb3IKY5zLpRAZnbJCMnapXdc5Vz87M48fz2XMwDDNOo+yzDeY17PEyfHFNPOn0Cx9z+hbrrE1TBcLrE8aXx2fwp+MjuP3x6fxtYkp/Gx2HuO5HOuo8UVBncX5vMQB6xpmHnn255vE63dnZvFnE+P4o7FJ/PnkDJ5lupH0ClaIe620ipbVRJ3HoHMedO5EkQJ4iW0Q7Wp8yJU94qsiyMp5o0kEowkEgiEEQmG7hSgZj6EnAnQHiV9/GEvBftTsmj2veRJq22YxX4SnGEY2wzxKFSoPOlvBixrHjHkNSC5RuxnUk6LHhdkslpfk/u6jUB2jIsA3rHOVcltdgnHT2GsGc4WmXKm90lJcjG+wL6RoedlnUly0N9sj5YZ9AdKSHarIcuxwOo011tsJznfFDa5kEFxYouLqQ4nCuVhUnXnlyjUsZGvIp5PoLQ0hVZfbubexqu8YBkxhY5u9ZqSjIuMj/9HKvdWL9dV2AT23NBr/nPNItD4+p8q86iGg54FimvWkwk8cV6nES46WwmVu9lT67TYCPneNQm4+GgOlxnMzMDCusK0xKFxqxVGHMvpIs9pKYPIe89bZBaHSIkrBXuKd873wpHcEtg461FNQYd5sJnmS5gAprQzsC3MrL5LXMK8yFa5KTUYrjks+z9SWMOe5Sj40ZUahmgzEojvW23izPtUG9oF+6wR/G1uyQFhgf/FdgOOkSFq0vuZzS68/IacB2lKg/LQtQWBzlMq4Z1ij1bbAKmjsmG6hT/01Pu2lS+t8b1uiLY0HuUIdC/McJ+QtASrASqNtOLJ9yDDiQlUeA8Sr4aSBn1WgbIXOTtSnp6GrQOXC3zYIl+wf53uLgYH56RwGM/LzfWsZ9lX/Ma7JMM5jp3+Yl/AuWlRbrT+aQGc0+DUvaVy2wZ+DIQdf7UBj0zyBGn24CizPx7Eqo4o2wFEaMpwa7dezpPs4dPirQHkHggHbquAvLiNQK8BLpdhHmUoequ6hiEEyVTvbgM/kbaAtVn7xwEa/KkhvefHFnyPkq+OpR+5HPMq0VMAD8W6KLBzfhHlW6OxVL/vXg6MHPRjoBYYHdZCsF2+95cXkzQSioTyW51cwn/ZjYCvncI6L8+euIU9auO/QbvLZAGWnAusnGcHxDG0FO2ybZXqDt24BVr/klxdw+do4Mtkida69diCieJIObtSNNM5W1yYgTnWFpDw9Qz39jkGika/oQecc+n7nd3/zC/oh66kMBItkkFNTixi9OY1rlydx8fxNnDt7FedOXsXZs/x+fhQXzt3A5QujmJtZ4lj2oKe3E0ObexGNhTEzvYRzp6/hxpVJjI3OYGJiBuNj8+aVcOPqJK4z3LzGcHUME2MLmOQkMTU5j7nZJaws5ViHPPm1RCASoREYK7xGuwQRV+NT7yysi2Agtij3rZdfP4nMYg07h3bAX9FejggF7hiFlxJWKHQtU2Cap2CzSGVQn/IM0Ofk1BQuU9E/dfoMfvLT5/H9738PP/nJT/D6a69jcmKaJXjsIIwHHjiM9z3zMD7z8Y/jyXc9gb37DmDz8Bb09fXZrQG6clDX9h08eBA9/H7x0iW88cabuDRyyZTPEJmB9vzbNYDGVNwOYgkkVK2yvP3WW3j+hefxoQ9/CC+9+LJZuwYHB0gAEeL/VqOBvlsQ/vTc3jnPVpX45niN363Q+l5YNrbA3y5D0XfhUr/8JEIX3DSuBdEMF5p4+F31krAtQfvipYu4eu069uzZY8KMm24dWFFOefpYLVuB/7VJ0R7IQByaaoAlbgrNz5qhKY7a2NXViZ6eHjKaJgt8axpCaWnaFC4NvNX3rZ+/JDAF007hD5HBJax84VHXcqYrk0RrHgH1zwbYtJWF+VkycApSA5uN4dwNqAzbm0bmpnEnQ4rKaP6zTm0Bua3ZQXNmRZVUvTG+lIcmLU0sZZVje+Lb10/x3E/bpsBPn66B3SB/N34ziBmXZyYshDneZfxsBaddG4AELI59u5KxpZ7yUqnlc1antbHAWsi9UHQfDmMyT6aOELrDg6hlF80QaocBuqB+nbmKYOcm4kJujw5oG4Cu6NM+OTOMNoFuJ1A6b9O5CK1ghwRqX7zqzKqYsKD+ZdC+PXOLZ1A+7nMyACvT3GhlsG0p1wEKSqSr9NVjSGy9D37VuVEH1VkGX93MYGn5vK6VLr7TzQf6Lcu5Jmv9ruQ4J/FTk6jq0XzGgXWJBKZCxq4EVX63nHEg4zLnjrUDHUknjTMOfP4gItUcrl4ZoWDkM1fC/o4knjpyPz739NPoi0co1BG/2vrB+bTOiVlG3jNU4kZmZ5nXraAqfWz/fjyze7ed8u/gKYTFfAHfO3/ezhcQXltB6WRweGrnTrxr2zZT/qT4vXzjhq3uS2FvB1pB38l56dMHDoKiPB84ODw9OYnff/PNDdO58OS27djT1WFjWm70k5kMvnHuHK5y/ry1lg5om8QuCrUPDw4SvwVb2ZUS84MrV3GS+PnM5z+Hzpdfvs0ZB7+F9MnjWDl/BmPEx5c4X8xx/LSrqQwIlaoHQ6EU+gNRCtEUWFm+Dq17azGH797gPF8gPxKZMr6C0qxQoclQGewiTx/SPnLNW6QPrdhepVz07NwSLlLRlMeD206Vrz38MxybXVRstkQ5p4m/ES9+lPm8hleW0nhtOc38KaQ7ySy98llkncr8sTUeR29Ie8ylHPlQoAL37MwCfjS7aMaGZeI6w/QznGfHClQomXYTFQUdwKzVf5OSyCN9FJtPU6b56tQKTvJzjkqv0i5QkbhBoT3DRvfHYnZAokZhwEvccF6uyLBNmtX+foqomGN7FnIZFHRVqQRLCsM670BbDfJFrf6qwDqijJ2oZxDgWMp5E1gpVhGzbaceZFleVoZmlp+jwlv1zSEZ1upW2M4ckIeXhrjGnGQDGRqlzAg7yc4IurpjCPF92LyNOJzIK7W3fiOQccDPOcNPpUd7tN3T7QXatqJVSRK3rb6BePGL//K3udizvnJv15gVf6D0bnF9pSrCmRwi1AB0ZkkpnmQ55HOMVyn6USrEUMjGEa0kEK+TP7AnTInWqj/BFGnycx/nXhlhyn7iUIZQ9h8zNKOBDDd2y4gM95JPmE6HJOo8DOUlPiM+5qvk7WaDUqADusmCrbIyhC95EGi7gK2uaqW78VxbInRgq86zkAeE5c35XsYDJ2+tpmp3vVZ7pXyxDj6dzUCZkuWHy2kEystIR7Y69eNz4UvKm27CUP7yHgL5eqNQa5uClFI716CYQcUf52hgG9lHel6oFlEMLCPuXwQpx9Lq7AEbV5ae/cQ/KYt+0RvLc/vTVfjVD9q+oAMKqxGWz7opne2TZxkyfzrbWeqU+7WCTmVIHigCliGeIOXWOdNCRhKm5afON1A91IMpjvuVdWcckLdI7mE6xW8+48AvmuFz0ajhmb+1wq8xrRhB0lyZfEVeZVJA5THko56TJo/wBXwYGIiiK8k+oVJnq92su25uUN+4ZxJIlvaRxsUjpCib8YHPDdQORvWN3kSVeoad/9F41Qw6C0FjxTwU+NtotBEMVE6BcyLft24ZUP/J2OVhHdRfogWnv53+EvjYZw4enDHggo1P8vpKJIQqZf91oL5UOuLevCpaylUZ8mSQ7qLbFNyyBOqDEPPWeTHFWhyJ8iCi/JRZI17hePElnDFEkFFAZxMon1BmnDSfQ613N7tE59kEyLt1Doyfn+Slikva1tkGuk0hTL6uPgN5GTivnDl3Hl/84z/E4X3b8Cuf/iSSPZspV1OmaBgNBG+cq+O7nNa6ksAnnwa2bfJYV6r+Fy56MHKNdc6Ecf2a9NEIjh6Wt9NlfPGL36Vu4cMnP/ke9HZGTQ4Oproo02rblXUzUeXgqEp5Q9sNJK/4qA82d7r1Dd/PXLmCH7x4DsPbNuNd77qfPJo8mHKyzmDSQYutsrIMFYXJm8arQ72DxFdTX5KfyevY9zf/p09/4fzZ63jrjQs4/tYlnDl+CSff4oT+9mWcfvsKRs6PYWGOyOJk39fbgUMP7MZT7zmKj33qCXzwY4/iXU/ch0NHdmL3vmHsP7QNjz5+EO9+6jA2b3FObBwfncfJYyPM54YZHC6eu4kLp67i4oVRXOU7fco4cYnh8sVRCyP6vDCGqyMTuHl9FjOTC1aHTJoTNxsrAtNhg8KRyiCps0VC2BpB6av2TFWTIezefj+6vFFMTo7jwpUbePvESbxFZfz4iWM4deo0Tp48hdNnTuMMv585exZnz5zhM8Z5+22cO3/O9uIHSUA7KaQdOnQffvM3fwO/9df+Gj720Y/hkYffhb27jiBJghZzF91rj7UsQDYpMvhJBAkKB/v27cVj73ocIQqIIyMjeO65n+Dt48fN80DClFbiIw1jgDWBHf8yBar//J+/hKff/x4cOXwEmzcP4c/+9M/NoLCbwmbzPnthQIpxq7uP1YPPXQOD+9sN7jOBmIPyVlD5aQpqCjo0ZHp6GgsLC7b1QoaPeSqSqY5O857QQZC6ZeDSpUuWTnG04iCQsu0YBZoYHT91rWFXVzeZ5oCVMTc/jzjxpHqugtKxjtahzFcgodOeW+BXe3oH0KSsfBp53BEs4/U5a8CPj41Z2wcGN1kb18VpSqPVhWpu0Q5xk8K0UbxfBkh40eF2mnT9OlG+gV/100JlAdP5GxQiSwhTeCRG7V0z2GrP8iIqi7MI9lMZlXB4D/WvpBeIAx3ip1ULh7abQWW2liuPJBkr/Km1A1luC+zWCtMskm49xHdAE3gjWfNE4wDbI3c9MlUp73aGQAu4aW5Ny7pxvJanxp2r5DZtMX50T8B+uBvDgVCyWo8y+R4FCQ/HoVaxE4FexPwUEFYPA2w2HHAMz1xDsGPAvBJc0Kq8beWQJZ39sQ40+ds78gQpvq3A99V82nDLCEY7JAurXSuG3GdOYM9yUhb9qT0y3Dr9sh5n2kZWmLvMCbKPuuzaAYlmOKAAqsNFjX+QrzpGDgrL2izIzGQIUBlmONDBn5rkGQRmOOjeTNprGEQkSNt2NaeMVsOBuW1z7Covpw6u4UB8NYgoBe+DXQE8eORhPHb4KD54eB9+69OfxZaeHgp6WmFzrmO0FRt+j5M2CpRlz+j6RfZ5M0gQ2dvXh7/9xBM4SB7oV383DAdlIvfi7KydFVBoWnVyQfx0P9P+yuHD2NvbS2Ffoj7s+jYdcLhUWPNCaYYeKo4f3LMHT+/YBu1uFl9kQ3GNfP37Fy7YAYkbgZTO9+/aiR3dfVSctFpbZTklvHTzpm23aGfgEITJ5x/s78P9nSlUZBAULhl+eHkE15jHr/36r93ecPA3fgsZztW5i2dxk+372ujU6vaMdqBXu6JxDOkgtzzbWPZgoVTHTyaWcCldMENBK+hJgTiPk77uSyYQYr9RRDbe+cbCMl5cXDIjQTtQfqKdg8k4UmY4oIBIxepGsYKfzZO/ai5txG0GjaEc27+LgtwwlQrhRV4LbxOX35xewAyF5eYS9V3xl8gXE5z3t4Wjti9dK/xaRZ7ILOFr08s4maaAzrzdMvWpOs5SdoqQ9w9y3opS6QuyX8pUFO3GC9Y5Tbp/hbLOz29cx9vj4zg3u4g5Ks/JRBIdqSTjMB8bBx4kPRkkvVnMV2MoRXqhcydERxK+K1SUtbihjujUQX0cF/Go9v1S6A/KACdZhG2lcl6gYqh4woWeSYAPU14KUrG2qxRZV62CuquG7UBKSaBhNCix/FKTTCTQKqgMBjpx3FOuIZhjvlqlVLvJ11yjgscCsckg74TwSg6xOW3NIW3IaMBPL2kpQ7GmsJJEPD+AzloSEebPUmwrh4wGptyqTNbHWy2wfCqNgSTx7BgGHKNB0RTvirn5N7wj+FbnHQRRsHycmzmoN9YLiJbmiQeOHyrh6m/jZSxDRgPb0kD81NSXDb4qg4RuFVHfarVfINfsQJ38lHlrS4p4iKYuHZqo7zUfeR7pg92AcGUFUSpeufAQlTUqL/aeZQi3pDlvNW9eD1WOMdVFQWhwAt+X8/CWOE+ybG3/0SKe+IXoe742h+XENfR4M6wjFXptBeKnq4AqvRYoAuQtOmBPyrreKXM7tZ+fQdJGkH1aikRYL9XJwYcddEnaK0k2M1BdmVYyTEPJV7xWw0GE9FBh+2SkEAaTohPSwEo44BhK2C4djqgDGFVWs+FAbdftIJqf3OsSZTiwlXXhk/0VJO1VIsQV8af4Jg8Xq7h5kzIi8+/uJM/huKqHhE+nf23LAD91daFA9fJRc5Rpww6nZNB7geR2yZxeyiaaw2tazGgna7EdWv1XZhudE+LR9mHKJa2eAa7hwEvFstQwZqhfzPuvAbc1HFAfkNFAt3I0g+oTzDNPHZrYrs7MUwYhW6yytGqzxgrxzLFb5U+df1EqJZCoDiIEHSzJOZN1q+iWNtKHzmtRkL6kLT/B3DT5H6mvaxfxFTD9RjeQhELkV2ybj2MvGJGHrB9+Pgswboh8qVYtUQ8ax/d++EOcpa74t//238HOgw85BxKy31xYXqnj2z8Hjp0HPvwY8P6HSWMh6a2cR/vrGB7KYm60iAtnfGxzCI8/kcWmwVnqFqfxB7//HTz51P148slDCHtJZ6y/X7dIsc150lWBdBcgjkVD5eV5frJ90YSN3WaQLJlfWsCpM1fx5umr+PgnnsLw8CYycdJ6Nk3Z0DE2uDQkoFSHwsw445QpN20yLwoXTKfJZ2yhxjc41PmFN185hysXx1EqlKnIdWD79kEcfWgv3vvBB/DJzz6JD3zsETx0ZBiHDm7Bjr070NXTYfv+zOLV5k+TR29fB/bs34LH3n0IH/r4o/jwJx7DBz/yMBXg+/H4I7vx+JMH8Mh7juKBh/fgvqM7sXXbAJIdOhyCSF/MUUGbw7UReSlM4+a1CfNYuHZ5AldGxnCZdb1yUUaFaUyOz2FxLo1Cvsi2OgNN+4bKnLSX5rOYGclg9loOJ15/Ay8fO4bvn3wB58+exxInRbkTykKuO/k7OjrQT+FNngL9/f2mlL/vfe/DRz7yEXzwgx/Ehz70IVPa2TyEtpEZhmuYK5OZ+ypI+RO2mmoDukLhUAI4Ea+T4B3FnEGTBjtWh+sdOXIEDz/8iJX59qXj+NZPvoOzb5/FJIXLLAe+rPRRXQ3Htvz0pz/FCAWshx56CJuGNtkd4q++8grjVHH//fdTIKhicmLSVvCXKmlcXrrGQVvDRGkKSV+SA4DCAYm9KCWJf/KyyJhbac2uRVTwknGNU1C4ceMGy43iOgWHMzfPYbI+jYmxSRy79BZ2DG63MxoUv6+vF6dPnzRvja1bt+LqtavMr04Zr9sMHTYIGU6fOWMTRiQWxRtn30S2nsNYeZyKVxVBuQJxEIfCYTOYXKDQemlkhHSwzRRyI2Y3OFRrH0VOwidzZ+0KyGvFGxTwgnaN423BNRo0A/PltI2R7FWMXL+Ct946jpVMFikKSWYQcKGpHsLZ+Ngorl27jp07d9ntGVeJM5IsYsSb6pOuZTBfmUcxv2RXS8pwYFZItx0utP5ugbHyBBarS1hgyNRYL/blO4X5/CQmVq4hH/Fh2Ve0vGyksg5RXxSdAQ8nLTJazip6fgtoIh6/AV8ihUDHmivWXQEn8komDT8V4XYKejNYnRrlm8cBy/W1nvS6AUjgyC/OY7EWgs4vj4UkALltUQ+tgeJWWSdz8Ux2NJ7eCorXCqKByuw0ynOceLbtdOrHYtrirQ0ongRLHayorRucydaldQ0H3riT7xqwLsSl6FgnmOc5W3rrMfgpQEnJbfU4KC2Os24pMxyI/wjEg+xmAa24ky6bwZRoU8hrzK/dQY8UEMhDnDMhOOE28pQwYUILy2wNxouVD/PWnm2QD0nBNwu25b++jHqBAgsV0mCy15RnwarhQB4HDbozwwHTa8uN/XYNB5y87UYN9rtzhg2V9tmrCHYMmtFKadbav5HhgPVkG71aFVU9RSsNjwNN0FVOuOH8Ig4ceghH9uzDrk4qi6keE37qJQr8LYaDAPnzYKoLMc6JWfJu4UWeVoOJOB4c6MHfevxxvG/PXsTJL4V713Agw7jiXpmbwxR5dqtS3kue+plDh/Cp+w4jRf5pvcE4cQoa4+kVXF26dZtDmOU+OjyMXzt6FLvIq33yVddcRdxlqFSe4vxzg0rrRvBu8vpnduxAX4xzE2mgwn6QN4FubtANCtrO0A42c85776YBbJE/PmlYNwrIOPz2zCymWOfP/9qvopNzBa5cAUT3zWFoCPXf+A3Mn7uE+avjmC7V8PLMDErE90bQwXYe6aQcEw3bTQWlmhcLuRpenV/CFMfLRiDxtz8cxGO6X580JI8a6g44sZJhyLbhBmsQ5ri8v7MTnZq7RGOkpSkq3a8uLCAtt/cNQJ4HR5JR7KBiqn3vZdLQczNz5t2g1aV2oOch0u5jXZQ7tNJMfhf1lDiXpfHD+QLyG+BG2VEdwN5oAP1BL0pSdDlGJKxnqVidWljEl86fxyjbu0BBfiGXxxjrX6SCNtDdZXO6l9pzkPN41F9FOtBje+01h4vHaNyVOP6KRSrpxAG1a1NKfaTVhSD5Xaxoh0dq/7zG5vjYkp1nkEhKXqA8QLrQFZdaSdY2gSoF27rKNAXJhq9IfB3IJdmMBqQrGQ2cU+/X8xXT/GUcoHzopzLqKVXMAKK8vFLEZDAQUs1woO0MbGM2j9iCjGFUSCgj1vk+x3aVc+R9mU4qT3FEa1QopIjXqdwaLsUPKXqrPIYale+l0hyKVEJmK0tIUE6UjOiXMYG80IwGlF8ETo35TvlxNEvtJwMyo0CEcp08Qq7rUG7GXCkTr+wzKQ8hEK/EmQ60VPnKR6utuqFBv4reBi9nY3WWgvIukI/NFedMr8xShtUtG76Ac1q7lJFANW9Gg5o/ikKo2xRsKZla9a/7VP+8GSrk+UCOhcniFGkuh9niLH/XEGWve0vadsZ5SOc5qGkEmzspv2UxRhlrzG78qLLP1KVOcOYNKcxaYZZSX+V4UjopLeKPAvV5lLJamUqdue+rIcxAz7VNRXlJ2XewoT5Wf6wZDpS/+LXyrzDKPJX6dK6IJT6TUUtmlr5MHjkq+jl5KbD9QaZX37nXObYaDmRUUH+5CrMMB6bIkY/L6CDDQVXKPN+bPlBjbnkqYqEAUl0xxMIB9gPrbKvGKsJRjIlEZsv4NgZYLse9vNpUB7vxxPhUYw5WfJU/N4tqkoqmKdnroS68SI7Q/NSQczW36FaaJc5P2XIJIc4FdraQ6t8A6wPGkwHAo3NAlLfqwGd658KdDAe6/aLVcGByGMd7RQYkpm2FAPmn2m7XWRLcRVBdaRnkuNY2Fhl1RzlPLuRLSHrj6OA8mPNznHIuXr1FwXDPviwsIlxegCfZT8G93/JSHH3WfDVcLd2w28au1ceo7IeRClInYD/6+V34PX7sZXzzO9/G9p378Nv//f9oC6PK1wU2B8fO1vHNn7HO4UV86OkCkttmRd3knT4sUAcKha5gf/wUnn4GePSJEnr6Fqh/TOKHP3wJZ09fwa/9+oexbajLtmEEO/uNBmT81ba2HMlZ3ejn3F0tZkwGvXW7Aemb8tTs2Bj+5Juv4PD9e/DYY/cjFglC17FrESmYWruW2oVKeh6lecq2Xf2Um3obTwksu8b8yplle+574vEjXzj68H58+JMUYD5AYejoLuzaM4xNm3vR0ZngAHdWi03QZUdJANvIYND8RwpofDa+MQ8RuVZlghTM4v29iCcSFLrYySynb7ALW3cMYu+hrbj/4T1411OHLBx5aBe2796EgcFuJFLaPwdkVvKYm17CzMwCJsdnMXp9FtdGxnHxzA2ceusKTr41ghPHLuOtVy/iZ8++iZELF03Y7R/ail0P78WvfuZX8ZmPfgZPPPEUHnjgQdx33304cOAA9u7day7zMhpsowLb28s6UniJUVCKcNDroMOe7h5k4nm8ffI4bs6MWpy+SJ+1UivLErrF5GoVCpHaS8tBZuqYrYA6+BDh65Tmvfv2Yu/Rveje1E0lP4GrV67itddfx/z8ArZs2WL7QTspjFy+fAU7t+/E1uGtKHAyf/PNN/HhD3/Y4iwuL+LNN95Eb18fRudG8aM3nyOu+nHyykmkry+SUOIYmxwz5T4eTeDm6E1T/iNkihMzE5ibn6OynFrdrqHV/0w2g6VyGuVkFV3hTgoYZewb2me4kGFFbvrbtm7Djh07zfAi48EwBdIgB7auWOzv7zPr3vIyhQK2MxqL4MVjL1H492OcSuz1E9eQjCVtq8ZlCouy+kcofNjJwCTQCpmIDBjCk4HwptFITJZqZVwsjKDL142p8jS6/B2IUfm1OG5wQd+Zh7Ny2ICmOBUKXRcWLuHrX/sWfu/f/l+kpSkcPnSfbSlZjdeIK1Dd4mzvdrZb2zO+84Mf4A+++EXD25bNm7EYoKDBSThfycGzsoCu2NC6FV8DN7/WzxaYrEyjQCGiyMleNx70+lmndwDa/76wMoa0DAPRGIpUq3uYlzs2xcyuZi6iWF+iYiE3u/X1kfJenp+hMptHcHDITrFnpZ2XdwApyFK0hH+vTv1t7ofbgFaHapzEdE2YU95dAPtmWR4RZKKcZsw6LPdtF9TO5k/lrzSqVzPovRvHhea0Ug5LN67CyzHj7x3gBOtMkK1pXGjFp8D4A2lfq2maiJrz1+GDdeJahoPVyUifmtRIc9o7WvJ7MJtfpniWQLzKCU+rnOQ9bnx9VMucpFnX5isUJbDIdc1c/6kot4Ip4Exs2xssL9ZI4470JyFQtdStDLqKtsa8JKxoFckRHtoHgT6lDFcatyPoACEHiJ1GnfVd5eQmLyPcPezUgWBCie2lZVwq8jJc2JkOSkeFt8RxprNEZBnXzSXyqFAaCQxqb2FxytpqHgfkBXcyHFj+FD7lvmdnk7DVq4YDziE1TrqFmesIUeiw33znCzJv4uJWw0HOaDkZiWEX541DnCv2dHfi4eEt+BDnmU9v34zHt29Hh1Yz1R7We9VwwPK7yQOT5Kl5CnXpgk7DryFGmtnNfH7lwF782uFD2NXHehieHFzHKKUOplIcA15kqIBJmReGBzh3Pb1tGL/O+e5d5N3KRwKjeVh4KbRSMFJcXQG5wnRObmuwhXn+5uHDeHBoE0ImFLJ/qRJ4ZGTht3Eq1hLc3HoIVG6S5TxN5f89nB+SEopVpvqA7VzkPDNORe2JDz6DTQ8+CLznaeBTn1wfPvoRVHp7MP/6G8iNjtp2jGvLy7Y9oJ2Hg2SVXVRUH0zGMRCkAMt+080G8ia4xPImKcCvibnrIUSlYW8igoc6HCXeJ+WORVzOSSl3tim0A7VzkPPpA1qAED8gTos1H9Kko/PpNOfS9udGKF2M8+T9iSS2SPjjAx2293MqrONUcNuX5gj6Kcpl7+/rtnEp40HQU8apbBVvLDveBhtBlDzxSDKBTo6XMnEvXMhwoNshXpqexMXFpXXlugpJD+WQHuImVM8SyUAxNkDFjWOO+NaiheqRy+cwMz1DpaSAkLeKhPbn+mOosK6lSNZutdCBevOzi8jnyOPLpB8K0h1dcQrSHF+sg490buNQxgimk8yooWHGQH0huM0zhUOGKM1RpDNzn3ZerYJWqLUQY9fZUvH35guYXSxidDyD2ZksSqxHLEAFnTzZOQeBAjVlrPj8IsrkHyUtCNW8WFoq48TlFZy7lqXsWWcXV4lLsm8Z0DwB9omDKwWNB21DKFFJniplMck+eWvsEtJLFSxT8PZyzATIA7Vib1SgdjFI2ZcHQVWeA+I3YF1Ky8yzioI/henSEgLkgflqDiEZi2zg10jbOlSQLIdla0VY2w6EIvNYYD7CmuXN/PRM3iWLpQUqQyGOJ+YZSJLfOJ6ePuIrVpyyKhXCfawLFUjSh7wN9MyMBuRt1QDlGs0nzHumNIMK25SmzKi13iTHDqvSMEyxkg28ZKtZzNRuoD8yizjlEa3Oy4vFMQwwJ/anueezT2V4c25QIJ9RZlaSPuoIZTk2WKdymG2RfKeKEUQ/ogV5BShfe0Z8aMVaRgLncEAqb/wtHBRIU3PkB7N5puF4m+C8m+P7DrZ1kPxsIRE1Y5TP0pSNxpROWctwoL6z6xeZT4AFaj5xDBbCE9/znZR3aUvykKiRn1PLJD3WsDSbw+SNHDbvH0AsHuH4Jb9hOfI4EKhNck3XLRm6zpGKmD3ngGN7pDlKyXXkKeHWgGmka/hnOQaTKccwwGetoDMS9FTvlbUMBvPZInLFKubznLc4JvzEobdhFBHOzBim2Ox7ML4MNkprfWffHJDhQPK8Xampd42gMrXIUeO4vhfDgWjNFlPYd5KVVkFpVBcW7RhAOLfkBrFSqqCDYyUlo38ojiDLky6ySiP8jOSnKTuRt/fs4vAI20KhgrYHyO3vZmUSHZFOTGMOvdEedIY6+E7bwvxYTq/g2R//DFeujuIv//qvYv++A6t5C1gtzCzU8a0XvXjjPPDYQ8t478NVFCPLCHHsRThWp7NXUJw5h/rNcwgNUa4Pq//KmBifxh//0XepP/XgVz71JFKxoBkrzLOSwK4x3i5sq8u9GXnycu7m3OEuDrmgrZ+5xQVcvzmL7z77Fn7zv/soBjf1kXbY7uyKXdu4zutUfUw5KD9+zXT8UPcgcbOGb8ms8lJQGl3b6PuDL/6TL+zctxnd3Uk7NME9IEJMxFbLlUiCBDvW7tO2wtZ3bjtwhpcT0/0uoa3GvLRi5msohmY9UuCAk7VPHRQI+jiRBBCJhpBMxagUd2LTcC+27xzE3gNbcd/9O3H4gV3YtXcIQ3weIgPJZajYsP4rSxz8mQIJ34cYB/7QQAoPP3A/PvmJv4wnHn8Pju48gsGuQUSpMMglxSGYxoEZbHdzcOtneCBxhNiJUoT7I72oLpTQF6CSHOnD2M1Rpg9RL9O+WaazFcCoCZJCeJ0TiARKuXhotUyhXspRWKPA0bsZjxx6BA/efxS79+xFX28fBgcHsXPnDhu8Mlgo7KWg2UsBSu6FWrGTkaODwpwwq0lbXhJsBULlIA5s249wJohCtmDXScnFuUZm1cu8ZfSJUYHsonIcp3DV291rZzH0UwAdpvKbSMRJCz3YvmkbtqW2YCA1gJ0DOygchM1woPZLqJWRQLgTnTTTi97LKBEhfjdt2mRnPMgoMEBC3Na3FZvCg5ysS1YvGUbk6aD2ifAnJibM6+HK1au2mq98pZjIQ0LbGpS/n/E2h4agk1M3BfuQoGDi0tcqaBAxLjPlj7WJZR3wmSyWsUoUZ4+dx4m3Tlqdnnr3u9HX09OItB7yFDoujozYORgr2Sy+/PWv49vf/75N2PcfOoSDmw+gN9CFrloEiToHWFjbFBqDs7kOG9SnGTp8SXT7u8xg0C3Lqdp0jyDmUaFiE6kH0N+xA92k125fF3HISYfM3AKF4/H8ZaIsh7jcyJtxyXZVcxkUx6kobd5qls1WC+WGYIyIQnouS8YXIzOStbhNu9uALKVaOfZz8ruX8pbnFhFLUugnLUrw0ISuA6OaD0oSmDGPAoP6RjcwuCCW7E6CrZ8CM4SQGZcmxhDauuO2ZyO44Obp5mP4ZT6ux8GtWxUo6JDOzKBhNOw8twlcfJjt9HJ8hbwRpAKDCHs5qZDHSNF1VsgtMuPVUF6e5qRC2mnyRpAxwVWU1wHztZV8FmjnGCgP1dOCVEQVozMkMhSGwuZx0KwkbgSKY0ENYZ0ooTn1ZGAJVtfV8cl4KzdOIdJH3tfwJjBjByc7KbgmQC9N2zkWFSr/hTSV3HHSLoXWUCcVaNVL+27Zv3b9JMsoEQfyyDDPC06EdzYcVO2Z8XHydFYK1UyT4YB9UJi6aIYDGQhq2WXmz7wl4FCgavU4UF0CTBfl/LK5I4VDPZ14iEr0YSrTg5GQufH7zbtBdE48UUhSm1W3KOljmGl2daawNZXA0eEteHLHDnzywAF8ct8e7OQ7O0/BxZ/wWSmiP5HCjp4+bCdf13aGh8nXn9m+BZ/Y0o9HduxCiuNRyqcJhCxPvRPyBdATj9m5CTIgaJVZQkonx+0hzi1/6eABfGT3btsfr35Sz1s92adJztud5PE5zjHa6iB+GOYY3JJK4j1Dm/Ax1nkrldWgzRtsKz9FVzHKAbrN4bXzF7DA9Jf47DQVx7PE8XnODRMqhHLB/M9fMsOBcK/yVG8dEJiRkGrtdkBY6CPOHu/swKFohMIhlRcqMcrG661jqVTGFSqFJaZvB32UIx7tTWB3jMJt1RlDOtAty74cL+SxsIHngLacPNzRgQOJGOKshAR5O4CwXsQk2yMjQDtlnuwJO2MRPEg+1008B6ghyDh0lkrLhITz9tWk8ujF9lgUT/V0MT7lTgqd8qw4l/PgAueljbZUqJ4DxPOhVAf6yMuFMSuCFclTYT02N4+bGfGA9SAPmR3dMWzrdjybSuFO+BJddkiivEckB6hP5DH59ttvQ9smOrs60dEzyDhRVMpVpOJJto/8o0qFfXqZ5XrRP5hCVy+Feyru2jftlTcA66JVSXP5XqVrBzQ+9cgekxeZ0UACLempQl6utqjPmqHKeDJ++3UwY76E+aUSXnxzEq8em8LFy0uYms6iM+JHR5QyH/MKUXmMLK9Q0fShSDlJVx7OLhfx9tk0Xjw+j3PX5nBpYgYTCwssz4POeMq2xan94m/yFZDRgGTHtCFMLRbx1uVRXLwxh4sTk7g+M4dMUVs3Ekg0Ga3dWxS0jaBmByJSsV2Zw9T8DG6slDGTq1DWiSMVSnC8RSnpUS4lLytwbuewEzpMDpT3gLw2zJihsw2Yk9y2A+wTu3rRS5mN9JMMsnziWl4QgUDCjKTSeWP1NKKVZRRDPcSp9oc7RgMp6jos0VctUimkcqszD9QP7AzlkaSy1kXZJ1VnJhwvZZaly/PET9UH4gn56jKWPReI74yjtBrLaxC50Ef8+ch3xBu0bUA4FE5d0DkFQcqOOhugRN3APAiMHpgR8/GSZ+gaQDMSKC3BVsBZhzJpWHVVGe42hQKDDi+Nkddrq1CJY36GY7ybgvlm0uI8ZWG1XZ4FMmjY9gemUXof8zHvA5YlOUMeDDIqaJVedBpQGaQhCq6O4YDzfZU6T511VpMKVNSLmSIGtnMcSUZkGsVT31CYtk/NCTKGSNnlIHMaxO+GdpanPnG2uKyBfnnZJsXbcLsCcax4jsLt3LQjz+Q+ubvXQ1jK5xDz1xGWh1gj/eq40nzBttQ49vVMMqQLJruQx2pGEadckx9qCGRzZiCoyHjC9rlgngji4yQ+nU2iejeD6MHkUNa1WRZULBkihE+lmyNdJCrbMRTYTNmZehDHgCeSYvXXjAZK5PdzjBdmrL31rp2sinMoovSXUNCLCPnbUJh6S7gLwwnqxSH2jwzrnKuUwZULl/DVr33DvNM/96ufQyqxXo5i8/HaWQ+++hNwjAO/+UwE928jr13uxOlX47h03kd+XUeiOIdYTxJB6nQ676XAeeLMycv41jdewKc+9V4cvW8Lx3LdPGK9GmvKm/Qv/LDmKBRXKN/nqbNTH9N5Tk0gfOsw6uXFZbx9+iby5Ro+9rEnKU9Qn6LspO0yAW19aMK1+FdxbtJk9mDvAOUvGQbd9+w36hGKE4g5C1G+f/r/+etfkFK2itwGOKIB0zJyNbtinedNaGXkVkLcCNYpIQQpEboKxJfSnZBr+agstzzBatmsk4IURnNjk5DFIOOCDSZG6+3vMo+Frv4UnnzfUTz46H48+uQhPP7UQRy9fysO7B/A7n2HsWngAGIRTl5k8u9ECRO4ddEVHcObhjE0sAnLSys4ceIEElRYdI4B0UUmLCGTyjSFX1txZnmmrJCBqdLSYzTotLol5q+VjSiJdnN/Nx544AEcvv9+28aQoGKSpFCxb98+U+7FTHQg4r79++y96iI3/yEKoVqh76BAsHvHbk5ICdZtCLu272T6hHlFbN48jBjr5x7YqHQJTV4swzGc6FAQ4YY452ATnvwSnll3fTb3hftdoRman0vpdwak+s2PFOum7RdJChDyVtB5CKqPDB6qk/AmYTaZSJjgpVOZ9V7nHly5csXaNzM7h2vXr7PewrMSkBGICbE8/V6tj5iFgv7cZ21A79SXXZ1d2L1rF9739NNmoBFu1oHyYLAbNqamzJiheuc0GfD7448+iscfewxdHVTSKADUc2n4Q3H2PRmxW35zPRr5rX5v/myA8C7DhhjcO6FXm7DzaSpBOSo5PfAHHE8h5SkoU5C4kdNVaDfQG+bkT8bcwJi9F0iB1wGAPvabv2fA6PqugX1Yy8mFnPVnevXH3YIOULPzDUgrdwPGPchUq5wwI6QfKdESqCXYhYw81uNWWwEk3NhZDaRngcOBSFNNcMtvKY1nT8HX24dAv7wNHIZ+t+Di1ibTDQwHKlKCrmJqxa2ZLqSYqk46tKZErUIHn4WC3fBrawOZueveb0C+ojuFA+x7c9NvgHN9o86BkAuwVCsHpEKoJB1oJaXZ3Cw5poQBFwt2Ei+VarnL6hwXpboXUB1lMFXd5CHh8BI10RmnUuozN88h2r+dExf73p6LdzqGa4215dGLyC9OMw8TTcxYoPvi7ZAfficToYJJupPHAXFbzcwZTzNDAcf6nQwHEjK1ZUN1k/FXZVQzi8zDMRxI0MncOI1wxybyNiqYuSbDgeopBYjCvwl2Zjggf+fEL0zZih6ViiDrIQVa9ao3zo0ww4+QxGe6JlEeE6qDFPmt5JWPDvTiAwcP4z06Z4dCSydpQKuLxjjZX47i4gQZUno5Vx/hvPAUlXaleYAKfA8Vgoi2TjFv61MVqHmoou0KPqQ0t3T3YG9PN/ZxznhwoA/v3TqMT3P+eWbnLnRTWRWsGh30SXE3SDxu5rv9nUnslNLO8fFQH9NuHsKHtm/nM/JFFib8yq09SEFH9JOicJKk0H1tZARf/+a38KWvfBXf4eerzz6L8VdeQfgUx9pbx7F09hxKVPilGMntt5N1jaivWH5Fgis/k5y/dsqrorsDj3WkqMzI00DGLfY9aym1MsJ5KEOc6ZBBp+4OCrTS3xHy4/H+BJ4c5Jwo2i+zfexzKe8JFkpuRmVeNyVoDndAnCPA+u9m2z/A+WBQyj9xX6TWIgWu08v5wRtieRUsNnkdqEy5mQ8w/vup/B9MJVlH1lPCLsus1Yt2IGNW2mALKG0P+cZjVMz3cW4XTsNe5e3FUsWHKdLfbJGyhhN9Heh8gwc5Rx0iPXVwPtVWQW05DVGgLDKfiysZXF+SUr8eeuMRHBjsQk93LxE1iDrntkBjQcNZQKCgTnyvzE/jxtgEEh1d6KX8Ydc6kjYrHBeLmSzGp26gp9/veJp2aIsD5QOWpusT7SYD0rpWJCkwNEq+FdReKXK2RYv8T8pbWcZfPhdNrio4DZCx0Ud8aL98hQL06QsLeO7FcdZzBfNU6mfmC2Zg2j8YQ4JxIrYlxYsMZY9S2YNKIYjLN8t49vUxjM5SoWY/6syRRdLjMuNvIm33sj0kQiqTOuyQii97qUrlWldxvnxpBG9TZlnO5pGnVrGcL1jaEOl/F2lGoFV+dxuBthyoLYXMMt4cuYAXr03g5OQ8LlPumGPdUpLzIkFEvFXSN9ssXiPFlYQRlNEAZYylczg1PoXzY+OY1PV85PcRzQF+h+foFg7OIORF5Fk6HFV8jel1gPLM2AWcn8nh+krVDIExts3mcMqoMhrYSPI15hklYpBcoX7RWRbiSc62CdKxeCCJSVumyvU8ZbV51p31iSod09vYbQTGlWeA5j5TwNWgZuC4C3LcBgtl5OMhVKncG782EM8j9li+eZ0ofeONcxgg+QTp04Av7PwBJi0xng4C7aSaG/BHOZ/W2OYyNjFuJ9OtUPPTSrdrOLDzDQj6Lj4kTxpbnCCTkJ7knP8gxc4xLnAA2HYCxQ1SMazFYijLEJkpUeGkDtFHWo9wHIrfCMesU4A0Im8be0aQrqDyTWluyFBmUKAsoDQWmoHlW+vTabueUWOqFRxcse/5XcYNeRywF+3GJrI4ZOsZdHlqCMuroJH/muGA7VJbWEdxUJt3GuAo+TLksd1N3SfcRCibSfnXQZbNBgDVI8B+1fkGqnsr6AwDxXaMHGsgOtEWWhl2FKaLVNSrg0j5kyQvvqO8K3p385TY66eOpbM7wvkFeGN9TNBn+pQtGnMSEB/zc26Oct7XM51xoHMQ5LkqWanMvvnql7+CC5cu4pOf/BQeOPqg6TbNMDYDfO154PSVOj7+buBjjzsy94svenD5khenT3owNhpBKJZE/84BhDQWKFHNTC/g+999FaPj0/if/odfQUecOhnrpu1DutpTwNmMY5x45uiq5hfNcyNIOUbbltaBxkF2GQsrJTz/4gk89sB+7N23zba4aEEuqO3GDVoyID2Ul5fslrBAVw/f97BMJ0+b54s58zbQ9lbbEiEa/53f/e++YDFuAYcg7M5PMnZdWSbBbG2w3hvoBEcdeOblROMhMjYCZzpvD3bzAxmwaFheBbPT84jEIojGw5yM+MnvOhXT7/eaa7UMHplaGdMkpEiwFzHt7X6H9W8F5aMBIK8AbWXo5IR88uQJ5CnES9l3CUrxzEITjpswrJU016DgrJBxICoQJMzYyho7SqtjUtQ0LoURvZPV1hXaBFaHRhC4q/72nY/MvY/PTIluxNkY9J7B/q31gjMZb9wnzPiWYIYT1kNlqh63lN+Ip/pKSZeRQt4M8lCQ18MOCrubhzejgzjV5KN4MjwskxlqG4eeX7161TwT5NlQIQMpcAKQVwQLZtZO2W45q6ENKO8BTuBHjxzBDgq5q0aDNmkVV0YO86Tg51atHB46hCceewzDFNKFb8cyVzPFxHF1bkC78t1nTWX8IkDla/+xVmXlwu2s3jr5y0KsczHKFFSmCiOcMicpdMtIxD4zFu2AFJ4KGYkU3PDm7abYNLK4K5DyL4VMB7Dc6WyDZtCKqxRkmxzl2nw3IKNBLmPbE/ykB3kbaSIgG6AwLtSur7jyFxPRqr47wTXzHX1v/i2Qsl9bSaNIJSZy3xEzprzTPnMMB3nbqnCL4YA0ZGWxjt4GPQtUH7vCVvUiD81VC1jh/JgKcvLJE88BrQau8VXxkfLyDALJ3nWGA8MFcSyFed02Gj4Xr9DBgSQg401EqwWNfyntxnvIq2xfHSfXZgHAVlkljCht0/NmMDai4ou63UNt13YCFc34/CJjUWHmKgKJbgSkyDcmN9VV73SOjN16wPrHejYhNrgT0d5hU4DUEzKGsBW2dcG2KlA4100QoDKn8x7McHEnwwGD9vLp09kuIcPB2uGIWtrLXD1phgO/cETF3ycBRYiS4FvWIZYSdtgefWe9pQyqfgL1i36rLiqjsjJn7TKjj8pXHNbP8fpw+JgZmZnOPEfUB4xjgW2Rx4C2bLigPjHjjHgu5xD1iws1d6uIzePqI+bCeisf4/NMEyINDFFZuH9gAI+Qz93X24UhzqvhxqqY8pMC7wQJ/fpH3LBNPaEADnSlcD+V4UPdXdhOPp0grTqrjk6QIueORxmHNcK3MZ4MDjsSSTzQ34enBvvxND/3peLsOs15VCqYxJkfSwhROeunor8lEsKWcAg7o2EcSSXwKJU4HWyY5JjSFgMpYlRFESQZaeVJxoUBxtV2ABkW5QUQJJ8YToTwRH8c7x1KYmssQAVGdKH5lpkQTzIciEcKV1IatWVB9NDN8XswEcMzvT3Yy3KjHLuayVXPmKdsRoWAL8b6+M3Loaj6M2i7wA4q3U91d+BhGTnIH+UZZfhkvv3+GiZLFQrDUrjU0w4IazH2j9r4ZHc3esNB43FBndZDRTWoPiKu5OWQI57XUrL9DHuTSbyHc51WVyOsuxYKwlrtV/3Yf8uUry4sLsK9WUPlySCwq78Xh/YfQqRrE8cl5RgJs3yulVKdVxDUVgkqzbqiMd7B+XF4C3p6+pxVU9ZXBgRt7StUlzC4hXN9gunYKVJgfHzuKRNrUkQ09zZoY0NQGvFOzU8sX8FNYzTM9rsgepMng48KvtCoPr94aRGXLi9SXnBkLinS8jZ416YwUsxXngYFKjF5pp0iXw3n+jA/DbxxeRQlPluFRpm7+vqwmXQng6B7SKH6Qiv1K5w7j1FGmVpetn53QfXsYB8c2TJMpYpKK9NJ5rKtC0wXrBcxPjOOn16+gSsLaWSYj/KaX1mx80yGkjEqeZRxZQggjiV3BL01hEhzC7kifnbxGl6/NILzo6O4OTuLdLGMzmQHlRH2HePq3IkQy9S5DNqKYAsT1RJmJq/ie2+dxmvX53BhfBJzlLe6Uyl0U4HWFgUyCJZJvsr6q/VrPcXx0Djbq+qPmMFNbdTwUbuLlSKWMcH5dhzBMPmfiFb4aAo6m8CnuZ/0YlcvNsDGPEOISluAfV4MB1CijC8e4vIR1SdUdrYjaA+/MK0gLwBtKZDyb67uBCn0AdKIzrjQDQpS6pEvYYw4Gs/k4CctDpOlhqJBFKjkalX/FsOB8mUJNVuFpo4qQwLz08q3aiTer3MUTGlnUMkB9p88DnJ50tVYFol4CHG1g8/Ei5VeWxV0uGOdco87h1r5bLd+uQcvqhDzzJDsQHytA+GE85A/zXmPeomuPb0FVB7HhXiFDl7k/8jKuMk6LhbzHP9FxNlGnWliN1oR1hkOKGu3MxyYks/6yhOk+blwEsxR+QyxLLbN7TeB8QDWt9JiGBCYtwVxK4NM83kLAhkO1Vb1gfAXqG9Bl2czIqRnbd2qhZLMgGmEqwDHB+lCi6Ph3ALTUjbu2kHZOGGGT0EwyHHHOdjvcwyhDn+j8s65VfqJ5lVtw/o//93/iSHqKJ/+1Kdt23ZzW+SQ9sqpOr76PLC1D/jse4Gdmz1YWq7j5HHgvvt0hg3lhyXS2kyK2EtgaJB078/j+vUxfOvbP0P/UBf+0qeeIv2Q3jlmNYeTmix/8SoFUD4RfQUpN8jT3Z41QWVlWV2LiZkV/OjHr+Mv/6X3m6FWWyd1GKKr/LugLbDF6UkWwPmgf9D0N6fXBHWUl+Ytjd1E1eiHWwwHIgb9b9/Zqbp/XS4ocploFhTvBUwQlrcBGYN5LTTlwzeNb+1BBFhmj8jdLZPOY/z6LBHmR4QDW9sZYglOghQGtM1CnWgnyFOJqFKBFwPSHiWvtwNdQREVG96C5L8IKK8QJ32deyCF8+LFiyS6oJ1LICVT7zcqz96RsB03WhkSEo6wyHe2z7aUtRU+IxwNADdNm/z0zJlAHLySH/K7/cd3d99nTt4qw/ktcMtrZgS3A9Whue1WJ9Wj8b4trC/Q0rtbSOSZoHMXZJxJNr4n+L3ISV7Cq1Y9rt+4YedAaJvH5OSU7bWMxaiwishb8l4N9wpMo3MgdAaFDDjy+EhRENtM4VqfaqtcvU1Zj8gy11Asm8u6HQ5b475DEIOXMlROz5Ge4o4C1kQDMhqM5q5hsXwTPfI0EIMkfbn9zF4zK3d1ZYkMYwHB7j4qVY7bkmLcbahmlh36lkvsPbRLrt5iZH4q5masuA2Id9jkRSG5skjmlqAySJpRW0xAYnDb1QwyhkoAlTG02TLu5tcOdHBf8foV+Duo1LLP3Qn1HQH5qYwAdsZBQxhxsCtU8bPx3vHUkCDU+JPBg+DVljJOaF2BHnQEBuHRmQjkI94mw4F4bUU3LnBiafZ8UZ+Y8kyF1x/vtGfNYGcYaLwGKACyTiYAin8zWD+KvrLzqAfjHF9O3WW403vXcODyCpcfrYLSU6iUgFkv56wMZ4zqn/6kpDNvCpqBVK8p/wLXcCBa1rVwci90FG0vSqRzVkpZMC9N8D4zDJiRm3GUl/CgtpqhtsVwoNV2eQo0K+oax/o0wwrbu3rGgVwGKbBlrp9CuGOQyk/U6uYhEWnMmJcB87NbMVQX0qW1lZ/ulUarhgMpPMRTme013s+6GTTGr1sf5xHxqnSqvz1hPkxblRcbP82g0ehfvdcY0mnq7nYStz8kyVd1fSfz1iqjTsMW5uy+deJJz+S5Y0HplEZdTqXC9plKceBDzeequxR6CxKq+aJARVdeWZaWddYBcDKKV2se2/qgrWmKb0I20+RJ41IuuxMJKu9J7CYfPUrFdic/kxI+GUerK0QqlR1zfGZ2zJ9/4lkp0sEWCt67OR9sjUTRRYWWnMwUF4Gt5LL+Oo9DNC0lV8p+P3nE9lgID3T5cWQggccZHh1IYoBKiadCnBdIiVTidFOAXLwldHJWQ4TjLEEFZidljyNU3B/u7sK7u5LYRh4nbwbdgy9jhYwAHZ4sMh4qXKSDTTJwkIduYT0PJqI4Eo/hYcoIRzvi5t2gcuQZZUA8x31UZpmf8F0kXrX1QL07xHH/cEcST8goQ5lHZcktXtcqlvxx6CaITlY/RDoVJysSf0rXRQXlcCqJj24ewoHOLkSJBz2Xl6MEwTLrKKNRkvULaJWR5clNeSAexuGtQziy7yA2DQwhwToHGccOZ2VfljjuI1q5LlNWYY7eWBfC5FnyfIyzjRqfMtgk2LcRKsrd/TGEkxz3xI9Wl+VaLrrVAYj1hhJ2O7CVUio33iIVVPLuigyBDboXOLTuypP8LvmJ8VVGlTQhOl2ez+PK1SVkc5TyCQHi+shgBI92Mj4VmxxxXK4HUM53oZSPIl7pxEK6iBM31xsOxB/kDXSQc8HWVIz0KWWUVOpxcCnIsX3nxscwu5JhX7ojl0oPaXFTRyeODA9RkdWZDnVbpZfRIcD+jNazuDS7iNNT88yj3EjFMhk62e/buzoQotKg+ALNELp2UXBtMYfnz5xDmrQqfOjw0mUqbX2UV4Z7elYNB1LEZDjQaia/IZCfwLGRS3jx6iyWcgVkmF7bMVOk3YODPUQnxxXraHya+a5hnXp3Zgk3blzFiN124njBqraaEyrEea2ao4I6RllgCR7dsUnQGHb//IwXoNKpgy21Qu+C8Ti+12F9IfIPHYZYYB+pz5WLgpR6nVmgZ1Lc9SlMK0jZ93H8VALiHA4EGFdvVZb6MMY0gSp/s9gkcbuZdDisrRCdCbu+UWXIM0OftjWBwFKs3KrN3cSnmCIj2HkH/CKubYYD1YcyjM4okMeBDAcyYOjg22SCOouX+WiOV3sYZDgwT4Amw4FARjI+MCOE02r+L9mGeDF8NcU10Dhh/8nIXZPXAfNeB/qpuUPfyQ9DrKMO2PSyovGQFym2K842iRfci+FA54MIKqxP83MVp60aNs5ldGzUx+IwjQxGt1zRSJBxRFepVtucfRCkTqiFAW1TWmKfzuc4j/gGEeb48+hMJM6VXjJVnVsTVFDf8J03v8Q2cA7p3Iog5wzh2e+Xt0HQ5mwzHkiGlHcC85AuokVg3RD3ta9+Da+88jJ+5Vc+iwcfenBtkbEBU9M1fPM54ORVDz76buCZR4Aw6Z3sym4s5TRI2XMJ+/ewvgtBROIB7NqZofy0jONvncdLL57EB977CA7t6qfMrTObpNOKotzJgek1plbSJo+EKA+tHQAuqtZfDWXKwlWO7ZErUzh99ho++7n3k4ZJQ+xD3c7gKv8ulBZnTe4L928yudvpsUZZlOM1l/sT8uhc49HrDAcqVv+7oJUXrXypsHtZNWwFCVPVLIU5Dhw7SbyJCJwybwXRlO2trdQxcnaU8lcNoahcPIOciDjoojpTIGIr/jZh8E+rnKWlReQKWdQjCWTZWzMUwgZCu9EXGmaxawrSLxpEgF2c0KXojo6O4rkf/xjbt283i9bdlikikbDsnJBJIY0DQG63Ygxys3UF29b8VLaCnoqOzALFycsVPO8FLH/7UwfYg9UyFZoZQiuoDq7RQOmsLjJ8NH63DS60/nah8Vx5aACbQYGCT1dXp50FIYFE2yG0DUKHV+pmhhVO1ML7+Qvn7XwE3WShet01uHVxQwN0RaWMBzIauMYhN44GV1kuzWRkrlKyCk15rIL7bKPPdwDqG63IlRZGrQ5aRW12RxfIcLBQvk5x7yaVTuJSdNNSphhGYfw680iY65L14T38VWUkJDOXddPG+z2A3aZAxu6jgng7+uWU2PhGIEPULQmWpjHRbQhsmyY+ItpW7l18r8uvFZimmk6jMHIBkcP3m8FByTVA1N57BubnbFUgb2hixm5ewp25vIuJcxCt8kilk+DDPpMAMp6dRb7qRYQTUzBE5bPJcCDcScmSy1og3mUGSBfMq4l88RbDgZQ8KtnGZ4IRK9U1CLig4W97VknrkOIsHq16NfEF48eNoHeir1UaU97kZRUqsDr3Qqfzi3OZMZnvtDevsDCOUNcQ3zueEvIIqFOg9oXiKFJIXZm6isLiDDKzEyjJ0CGhhnW3lXvm3Ww4YAU4MU6YF4PyazUcqFY6UJH/Mb6zGqL3+nQMB1K2XcMBaZn4z1w/iXAnJ1ltUZDSrfIolBjC2G+1fMbxQhAOJKAxFCicnpmawo8uXsRLN27ixnIafpYRpVAdjDaubBWwLa7hIEfh6Pj4OL55+gz+86lTeJnKywz5WZQ0rkMT1WbxHSa2optxXqeybbhmUD1UOQ/Hfi2/bPEho4pLb/ysia4owEkZMeOjpWER/NBBgeaVILrhb8VXOTrMVgKVvAgqTC+DqhQFqoSSWU2AtjykwLFs8emAaLSRVvXUlg09L1HOUJHi8TJ4mEt4iTmp/gTla/vVWbbcaWUcKMkbQe9J26oXG6v/zBghgwFbZe/4xeYmpdHO6xh59B527c7+CLb1xLEp7EOMyoWUgXLRg1JBOHPK0EquFPR0JociFakEX2zlPLO3qxvb4xF0SNFmXB/z1anXare2KYRRRKauuclHBdOHONs9zD7bRWV8ayyOfiqouonBVBKmEw7UX1p91p3kCdJmL3GznXGPUDE9QmX8oWQCR5NxDJH/aA8vuaSt9AepgJR0QDDz0SFrneTrO6jw7YpHcTCRwKOUSR7WbVnkj1G+0z3lAdKHcFumolewPqMiHImglzKVVrQP9iZxYKgfe7bvxpbNWxCT8h8nfyU/lzt3WXSfm2MNiB8KqYU6xxJxrTyEfxmJBGHiSgJ2FjlM1ydQ8y9RMWYvUpGS0dRWUe/EswWkFR2cqG0HOmRObrpySXdBtLR6gJv+1/KfaIr8U9cuyujgYTt1EKIdykiC6Y75cbAvjI9u9iPRHUOe9Vzk87mcB8nCVipPKejWpnwxj2tzs3bLhAtq42BHCg8ODWBALu3iOzIaNOhV9fCU85iiPDrBsd5sdOggju7bPIj9PSl2GfuRZSitr15GuE6Fn3lcXS5iZGbOjA8uSEkYYpnb+gcQ1cotn8looD5Qq8tUaadZ1rFr12wsuiAPku0Dfdg+2G+eBppRKj7KmOQD4p2RKnlRYQFvjqVxfT69OvbFnzZ1kOa2DVEZ1Col+Yn6TsFiMItKAVevX8YLx07i1PkR5NlHO7ZtR5y0Kp6g27xmKycQj69oumACle70koI8AORNUOQYsXMN1v2RftjfsVwRJdKKGQ2Id4HeyVvAtgSwXhWNQ3vjvFN/a0uCDljUXCk8C6TQ65ueqx1BxtFNH8lYFJ2RMLpCfvSRttOJmO27N+8C8TcZMpmPzQt8tmY4kPGOuCZCZDjQHK4arhkOtFWBfZTN4fwV6ieM2juYsFsUQqoLaUF8y/JlvLaGA+WvOU75N+RK8+ShTiVlXM9dMP6vBhKnHl3zTtnXxdnqHEyQ0cH4Jcez9AXduJMgb4gxxJlfmPk036ygOUF5mzFOcxzHivURn7lwW8NBvsDOjKzzgDCPEBmaNZZbeIAWq238sm6t550E+c5MOlY/Gesoq5RT6ES34VQeAnLzD7BfA8KT5jsGbbUJ5Weg/f3+jkHO305dzLDA7wEfQ5Dx2K/SM2Xg0RkukodHLl/Gv/jn/9yu4//MZz5jukdzH5XKdRw7C3zpxx5sHQQ+9746tg3JSMRqcjLq7ACuXqtjJV3FwKCf48KPI/fV0NM3iYWlGfzoR69hcmwGf+XXPkA6ZH2oXzgey6Kotf6VZ63mYr/OGmiSHQ1YzzLlIskOmVIdp06PGB948onDtiXS0qjNTbgspxepM09TPuqkzNW7+s5kAOK/rBvRYpRPqJM208+q4cAZpmudXdWKLivp44RnArl1/zsAVlyrj2KGZl1jR9oqBZ8rSwkQ2oKgk+PTizmk///s/WewZFl234ut9D7zelvetqnunu7p8d4CM5iBIUCCxAB8BEOKoJ5EMfSkIN8LMRT4In3SB1F8JECCFgQGZgaDsT22e2ba97Q3VdXl/a3rXXqv/2+dzKqs2/dWVw8IxtOT1q1TmXnO2X7t5fbaa29UxBA6tjC/YiuLm2I6GkARlUw+JWKUttxQ2gc3aIQIoAQ+PBJW1letVGtqwMesFM5YIrnHRmNHJCRM2Wh81lK9IHqDjf+vDb7nTxOxLQGsXKm4CzwnFGB1RyC6o7L1DsIegqS7s6rOnZoUMQnUykiEI8hn68Xk1z/ospJAYG4i9TsGMurhA/97/pTt93V3gCj04RajQQ+8PtRj4N5bgGeDz2/zrufde8xX8oZIsHVhQn0dhehJUCKGA3147dqcv1PVWLzG0ZBiZAgx/OYISpoB/pGZW9f0nDIG2+Dg5eq+8mJLBadK+BFUvcekbRaX6BgLiyg1xdHoI8qu+9FFQV9y2gICh7DfOC3BVxrElIg2DLu5UfbW8u8ENH8IvtnaXJBCOKLJPqI2DhAcCe7Xa3O23Lhg+XhVzEFETXiiUntvBEDU/uq1866Ax8empGzdVEbvBNzjp1x0ohYcpdjL/w6ahILBaikCaFh05y3j0AP67xaAxqhMD9440ObtgNMMiFUQgmHD+FVGgOU7AyvIzSuXvS9iu/eqDMS1oA7ByN7845dG0Z/tCKrvdoaDG7nQDzxnT7lP6B6obWxxAM9CYmw1YqOERyzVzYi1iGZICe+3H/zHYIvSHB+a6tGSAFCUOfUlOGkgeN8ZhdPkQHmHhrBqPWg0AGgdjvickOCr6dCjXh5bwQUNXZ6vwGmBAF4QUn04kYDP/nYN5ldb419dumzp8b2B4u4Pgj4h8GGtKEaHkUjvEiQxiEMAfdJwYihTfn3DATjESnl99Yof8Uh7txoOSOgKcSM4gQKc29Zw4Mw7YvPX5+xHj37fXrs0b1eWVv1ujlVXtm5IYvOTFTQP2TqCogI+X1hctP/80qv2L5980r598pT9VIL9Mxcv2fPCqWatYvumZi2dgj8JmMeNqq21uvbnr75q//rpp+1rol2PX7xsL169ai9eu2bn19ZsQnRoOl/QxA6MB6xy9vsbt/hXrl60rx0/aX/62uv2jZMn7bX56+4VkEWYaqh9yZy3px/4knQ1tfvKZtF+dOGifeX4cfurk2/acypzSfQyI1xNaZzcowKeK6Uezy5WcZmmbBVDca6Jl28IR8sS+BGSMTq6y6euuPo6Jt6OezaNRViDNuKKXUJ5UDua0A/lwck67CklxgD0gLo39YMtCOBgoChKgFfh4Dp0i+B/YBgr8Ah8KIwoW6wqu0JHGr2HN0Ako+epmG9l8gao7u2G+qPOiLJqHJVyLkwX3SxWasFWOMlBo1KIkqls0Cb1nEpVes29TsNjGzA7hkIVK3cTVu+KjlEnXcwZPCDIHWNZXNVxY7PSeJ9ovul/5UkgRfhaREp+0mbxqMglbV82b7uk1DAG3k6NAW3i8Fm2qrRUVltyEH2OL8JYPGrTEvb2S3Hfm89KWc14G6lLQoIs+Tcwo9CfGhfoNSfEJCJdKcIx2zU5YRMz+ywvHpAUrqGAezwJ1Rv6EO5IqNSYENG/1aMVdY05/BecKFXEizSWqyurgZFd5XWkoKY7RSkpKlQKhCsETNy3A8ZZCikKFIpHhxVI5i111wUEik1Aq/Bk4EjHlobV3Zz1DpHoiUOSliw5M5ywI9MZe/dk3N43EbGJqZytJtPWbmn+V8csWh+S4gRNVdcqT8nxqi5bXDSK6j+Clu4fHbaPSKG+Z3JMfae0zCU98/JVF7YbYHRKJTH+IvNqXNTe6aEhe/eeWXuftAuOYO3HA8C9Otbk2NWQNaJ579Nrqyu2KYWLXCk3o/fv4wSrsYlgW4ruMZfgRhzrSLyDisbg4vKSe4RgAABXhjIZO7Znj+0bTms+aPwwGghnwNZkZ9OynTWrqczrtYhdXFwK5pX6t5BJ2bsOqLzZvapAb/EgaKLKVa3bUgbFg85eW7LXzl6UDL5ueSnE7z+6x2ZHNUdQSpubdi190pLppuYhY82AMXAqg/4UzqKUe/DCm0/1n+quNqSrmg/C5WpS/eTpA0DpDIwGwkvSMr+DlG4QYN98W7Sl3eMt0DeC8PHMFVv6TvdRQtvwc73n8qR+Z4VrJc0bDA6u9GOAYH7oN+0nMKKmrLU1Bs4nVBeAvfaB6UD4onHEiwa6TB5RYmI0pSMMJS0vXQYvJkwdvtJOOXoPnoaxxvkkvInCqCf5ih66TN9rj/eP2tMRbXSDgt7r81p6wU8xKEuu1Lz3+A56xnMgqLPqpLZiGODingNt4T36hVt6hkGOtJ6/xivcFG69A8MBBp44BgKlGTxRgTHE08SPWeyX3wPaFmmp3zXu3u7ec+hkXGOLwaAD/9CzUChlo51DlpHeF5Fc4y78ehbBQwbjmN51L7/SokWL16w7eY/4v5Rh4UxMDACvcZT0uN5lO0MIxV1yBPIxfGRu7pr95//8n+38+VP2P/wP/xe75957Xc/rA009c7lrX/lx1+ZWzX71Y1370P1h9zag6sQUiXYrFpLM9PJrSTt1OmGF4bYdu3fZ4ulVu3zxqn3nO0/aSCFrX/z0Q5YWbWHx2I3+jk9QIpWD7CI5Fx0wKpocYFoPVIl2Qzy4uGGxwogtr27a08++akePzNqh6byfvMDpDN6XPWjXa1ZfvEbGlpxCrr1pvGGBikUkFncwONxMpzHXuG0b4wBhyy0bqkw021+ZuXVg7wiUnhXQNsc45CTkQEBVcFmTaF0NC0fDtrpctOWlNZVhHr+gWmu4sYDfxCvIZtOWF8FLpkSExLwGa9GRIFmvqLNKmnihUYulZm0yd7cI7LTlY1M2Ep+wodioJUUoQZIbk+NvEKhjf78+Bo2nnn7KFWpc51mdAeGCarx9XfqRvXmz266rrcsuGLvnhE+YoE1c6BcwF/p4EDl+XqCnfeoPEIB+WcAthEHlbTUaUJ+gjny5eX9HGHynn2bHtNxT+TzTxO57kmCc4VQH+p9+xtMAJZ/64S3Ani08Bl5++SUX/DDuzF2/7nXfLBbt8pUrwrOUhBwJYZo4pBts06IUgBdefNGPnEzjSqTnCH+snqKI4ZmzKaHxYuW0BN2au9OeKb1h7Q5ugw17ef15Ce5xK7eW/AjEbqhhpdaKvbHxmgRzET0xflhQlGAo27Z7B3CiQUwPjmdJSEm6de8VRoO66rPWuKrPq5obIowQ0i04CINobqxYa33VkuMzHjxwMJ+3BdUDowHAkS23eDvcQTZ+CoOUDrZGeNodyoZh3QDwEKYkgYm4A29rOBCxpByOO9QAel635LcVaNPmurXmrrjRIJxTujvqkiDPbekmzH0bw0Ef3HAghTMsHBucy4wFsVvIkdgRSTE7gmcuSRGMNCTgxjReCDO8wbv1sjU2Fi0xPHOL4YBnXdzPpQT68bH8USemlPJslNZc0SEGwSAw5/vbERAkrV4Svuo9hMqBeu4E1P/GpfqwMq+vjrM+1zRfiE+Ax0FybHcvNodA9/vKPWPW2Fy1Vk3Kn3AEj5Z4OidhgT14OW/nDcMBq+pqoxtPChOB4YD5yl4/jCYIFPojX5hyJNXbcrSN4YAge8trm/YHf/RH9qff+YE9+doJe+HEm3ZBivyDu2cti9FC3eIxgdiD6HEPOlYsbdrXX3nV/tXTz9projXrPSV5RbTn4uqand8o2rHZ3bZbypUHepVQ2lD6H0uY+INnn7XnLl+WIs5KvxRn5beq8b8sAR0sPzoxYTnNZZQmjC8o1Kxs/kx07A+ff9G++eZpe1bfX5uft1NLy3ZpXYKA+nuC/dB4tXHsG2MpYD//2dVV+9PX37CvnnzTvRteXViwU6KXp6X8lTTHZvIFKUTi6aI1KAwortDcpmjlcrFkLy0u2GNXr9pPrl6xF/V9XnVlZXQky0k8Uv6VFjyjjQQCxGRxWsrRT69esx9euWpPq3/OqW0NCeoE8sPQwPukpZ54t7DSjTEgMFK0rKb2VvVOg1UYsBHlUWPF2NJWtg2Aq6THLTwlmsuGglJSyojqwWo7fSsxXPgMngmnVC4eAOzdL9ebtrq+Kf7RNE4L4vjhiOZsBM1B5UicdwURwwZKgrDPsuGmrXeCFRriHBDEDn7ie2/V18wV6sZ4gc8YEUivJ5YMs4givFSdAgdp5gsfuqf64yHggpvaRT0JcidR2Q3gbHFEgY2CiBobPCbYTu7f0fgFBEJEaQmxP1597G2RgsPRb6GQFOtQ3cIYGbKjkv2GPAhiRHQKzw76WDXVXKlZtdmW4N5zl1cFMxpjvAxSvdXSpr7j7cdxy/v37fUV2JAbCksWy6mPewZpev62oLa60UBj5actqK6U530i6OMvn2480PzGcODeI6xQ8yJlYziQIhJqd6VgmE1F2jajcUqkElYX/Vioa77XRi3VGnUFhLyiwiU8ZaAphUzeZqT0cxTqvdPT9q7pUTsyNmIEG8VApUr5aNHTbB/Be6AjuTMlGjJRGLL9mqt3Sya8f9eU3TXJ0ZZZdyem/8LCpWi7orZKiRYN5+QDtkFwZj8u1jkpT5PiV/fsmrFju3dbQXwOeZajLZGoOYUBww3jLAxW21tWbWicVKNhpSPNu3ZLJnblW8qb5j3dwjacQnvJ79Xj41Luc45HSfXxZCFv9+zeZQ8dvUc4LzrsHR50OpIhq7ehlmRvzTpwErrD9pR3H5yxuw4f9BV1STqiyV0p/UvCV3xaGKPgwojDSj7GALYSBEpSD/Sc7QdJzTmeVzVGrOb3wT0FJFtDR2666t/EIxR9tomxtcEFUUDzy09YUC2CYx6D1uAtQKwDlGdwhm0RHAdZFt67QU33PE6C8mKxibLdK0DPPMaAoG84ENHwcfFy9B18dRlYJKm9XLHMTMFyblBRXupP8jZkANJorPlEIkGhHlxlZ54S58DbOSAvsLgTllzLsja02Hl4ry7UMyI5Bw+4lmRiB8oTQJe8rshNjMpAnv35BNAP9Evfe8XHTm0LYzzW/GXu3vr+9oYD4k/AaTGSDG5FwRAIXXDPjV5bHZSWMWSUMA70n9E/vtilMcIgyFXWOF8ob9hwe4+fNoJBFb4NfYPuB3IJ6ZVnZcmi9XULT92j53gus61GNBA5QO+yRQFvg7AIsnstaEzQEX7y05/ad779HfulL/ySfe5zX3D9wvuwBxWJJT95qWuPPBW2u/aZfex+6QoLAU13MbNTt8rVlywRWbd4dtwmJsJ29GjJxiYXhZYVe+FpyRI/O27vffCgPXjvPsk+kt8dHygDugLuSw6tbHr/x6ST3xI/TeALdpLb8Kpk2+qli/PK8zV7z0NHbWokY7HCqNP4PoAnbFFgkSMxNu3GgRugedWUHA8tdW+DvrFKgGdii5gHfcMB1fOu0Hgj1CIA4WmAx0HvyTsGj8Jd3BCTkJCogdws1qwuglar1txwkM6i0Iu5iXCkM0k3DqQyCRHjhAc7zObSEhpuVUgBR0ohXKO0YUtrK7ZuGbtr/EM2lNplueiwZaJ5CdVijEI00m5NvxXIjzPz9baYPAQuSPfzgAt4IqdYhBsSUkTVfQ/88vKK/fCH37dDBw+pPA0MApAmpU9G2iPYrkyi33eFJG0JiLSnK8Eal9K+FU3/+ehgsHDhW+/sBA0xNJEW1Q6mojS3eRcYrFsf+v3ZVD+1dYlnqC6a0EL0QXAjz9vUpw8tMWfygxCJjATjtgPO9csPrh7D0fc+oCQLtVW+mK5wKZPKWiaddgMCJ1/QRwiiw8MjfuTj2tqan95Q3Nw0joIklgL3OFqKIys5ixkPGerVqNZtVcI1bkqc8kCpKBmt2qYYZMFCUuZqnVVbbpwXIWfbQtFWapc0yTkep2QbreuWiWvsu6t6b1lCQV39V1T7N/S9a2vNVduUgjQUG/H2Af3PQWBMmmoj0OgKx0TI2RuOoodL9uAKcFuTf7W9YsvNS5aOaM5FcWeFQd06LuSJBbJ66azFR8YtNrwl8urbAelR/KsVzXf21Qdu5jdg++G8AZTvhgPRHYwOd1o2xM23QSGwSjAaxIXtgCPdUBJDbAN4mzoB0LDW9Wvej7Fds0FcgjsEst8Wj2HwWwwHvNf/k/SmgcUQQj/cOk5uOFAbwxJs+Cy3NmylsWypWlTKoBRfglcxf/TMt26JmfjJCqLjfSBPN+gS5JDTCwQ+1/2h5jZxbcjD87pZfx8j6q7vbthxnAmOcMTgcLu5Hihjt9JylJZ2Q/gixhTFsEG99Lu+saC5mxfTCuYBF8oq4xanLXofJpgenbaULo6FQ1CMSmB4O8MB4EYTve9GWdW5n/ftDAcN8a0XXjtu/+IP/9BePXPOFtfW7driol2Rcv3ggb22f2aPBA3RZwxTYsZ4HMCjzlyfsz969jl7Wor4VkAcWxJNmcyk/QSEvHAYqIkG/L+fftaeuHjRysKDrYDCXJXQd0j06cjoiDLSiNAOPTsnRf/fPPecPXL6jHsK4KYMTyKfq6Jx6/WGTYve7Yo01L9jTtsY+TXh1dfePGV/9NrrdoltOcJB0nGKwDJGjnUJZ+Lj05o37NllzH0hS/27WCraE3Pz9uXTp+2Z+Xl7QzTyrPI4r2tJeD4mWskxjlB14uCxss6YH1cffvnN0/b9S5ftleVlO7W+buc2Nu0Kx4OpL1ltT+gTeg3gyYdySvEbwt83NtbtSbX3OdHrM0pT1POk6EZCfYHCLJYppQChWsKmFJ1Yh3gUTXu+2rEnV0v2xPVNe2Gp7Ed5CQMt3UlKwVGjSA9/E05slGq2qbwbEn5Bb4KJ4R3JPOCcf3WRpdQhzS6rUwSMR9mJW7UTdTdZsUGrSlmtI2yLN4m6YevWXBCeSSDkBAx4FcHaUALxjmiFpQgiCGpcfRsOeKV6EYuDeAjMIAwbHMFIjIFSRwqhKsK7bVxye1MMpRmsoK6Sw6UQxiUXabSZU6ojK8LslcYYyEkeVte8V1mNeF5zQeOsMaL/fMbznt5pij7jc95S+ky+4EI39c+Kb7agWaoXChbtbjSafmrTxOiwNYvwoFVbzCzZsPCdcjXJXIDdEdSmiPAHTx6CoA0qOAB4S//3/vM57Suz+iRoIkfyokBBbwOjQfCZqFQtLTyrq08XJSeGmuNSKoYt0c5ZXEo7/UewPlbziVvAEYkEDR3VvJnM52x3Nm4jLGRhiAzfNK66Qi05MiqF3gMPkpf6JpdM2nSh4G7/EynhmdqBsk7IOxa/0uL/sW7VquGCZD3yUz4qbziTtd0jw3ZobMjunhyxA9O7rCCZnFVpRiUppSMoR3VUO/HISoY7qmfKZsem7PDMrCv/x2YnbCYnWgdtDEGnNZwqY1jyiD6sHBuVYpyxrObojOjJwekxu3t23A7v3efenMwJsI50rjhLjoy2RDOFK7SjoD45uHePveveY/bArjHLSn7QdLBKd9kS8bq1U1WxNNFFxkGt8xV4zSdW+n0F2lGhxzt4JtqTrkvuVf7VFAEcb8oCKJvEKcCg4yvpLgeTawAonKyk48EQpOOZ+hOFV2mDUxcoBsOQ7isteELNYno+JC2wLsW+1lsFZ489hgHyAsvIn6sNPqrO5M6pCswpAjPyG88GVsTBV6rGKQrHXxL93DNkKY0D84X3MJ4kmF/81sXL4C7eAH6KAIkFbmSgzfxGieOTS/lHRbcpxw0Zas8NoO2aC2HR1Lb4BADfhw97Wn2y5cANawMyzY089EkARYwj/Rnqz9QX7umh/DETqKbBQ8FOhoNUueLGgbd4FjAm6ssAB27exzDDeBFMkXb1gdMJ8BBhJDqa34GXHV6KozZsM5Zhu4/oUrAoQN8HeaITtNtlyUjL6j/xrdEDrj9hOOAoWP2wmNKis4Wki7Kg7dsUVM6bp07bV/7iK8orbP/4H/8TG58c13xre7uRwfW2XZjr2jd+2rXryv7zH+rae+8J2+uvm718klNJulaIrlvxyvPWTETt2uouO3igbfv2SV6PFV0X/va3Hrel60v2xc88ZHvvImij6n+jP5h5whH4QWVT7dOYSzYaBGgocjeLTbFcwQ3Vx18/Z1cvXrGH79tnE/v2ufG338eMTasinrayYLFs3hIjk7f0f1t4c2O3AUZkx1bSqRzhRKu4vtXjQBMI5rS5FhgNJMjcThi8Hbj1Vw3pSuiIjoxaWR00v7ACpkkhK/i2A4IaEuQwI0JHJEsscQQ8hPnQcfxtC0zkVYJimc0lG3Y+0bb35T7kg99Pt2PabaDYKdp/2vgzy0dy9kLtFRuLjlqaPV0/B6y21+wHGz+2bCRjX994xB7e/ZCYzaQTTVw7p6am7amnntb1lO0/cEACXclKVSl0CSz1NwkkAMI/sv4j5bluP6u8ahPpXZaP5oPVNwn9YYw6Yhp3qqR/d+1HttHesBOV01aREDUdD44D2gkcUW7O/xuAEv106Wd2vnHRzjYu2GZn03bFZ3tPIXTgoerUu94OTtRP2bOVF1Wnsp2R0r0rNuPM6rZAvtvkfaZ+3n5WfkmCW82eKv/M7k0ddSEU4RMvA6yFHKXIJxfbGvjclJBLbkyqRx55xJ7W+Bx96G77y3PfsPnSgp2ys3ZX/ohNjk04oyQ/AooReI1z2yOZgs3Vr9t665LlYg1LxSTIhesuJPhZ7WLoeY1xDLclNS0rYo3rHsbWPKsvIQmoTeF0y2woNtFjSmIY24xpsSOht/qsE65vl39gU+ttyybHRVCGXXEaBDwNLldOWbFxxkZEiOMw2t7fILDKXZu/ZCER9+TEjJSqO1eQ+8B+ehAmcG3aMn5vgwaBlxNbHMRYUQRvgze31F2MlsCrxE95ywkF20A/hgInKoA/g4xvO0Axblw8b5GJSTGcYAvMncJ2/ewgWjBoOOi/c+N9BA/Vsx/joP8cuGE46CmZ8NW0GF2zvmpnqpfVB2nLx4QHqqcHWRUNZnUYg9JN6CniovXBqn7QC/2eQIzq6jljCAPuA3PDDQcIBaoDz5xGSOFQTXzsdgIEYa4++G+NV4ggiSrZ99C5ICDaXllXHzQsMTR9A48wKLDFAmNGeWVed7qWGZv1+A2lhcvWqhYtOTTplvjbGg4YPxitxtUFDOV/W8OB8JmAgrVaw5598RX7/mOPuSLZB+p+bO9ee/DIUd8nSr+54aDncfDihUv2lVdetoVtzsfvQ0JV+sShwzaRCwQCFM3/x6OP2fUirsvb4ycrfAeFjx/ad0B9Vfcxq0mI+u6pU/YVSS3L5beWxyp9SQI7yvj9afV/PGNVCegt4dt5CZh/+NLLdk7K/HZQkTAhhLL9uZyNSBFqqY4EfCzW6vby0pL92ZmzdlwKPEYN6hyU1bSrakNV93YJl3Mab5Q74hVcU/3+9NRZ++HlK7ZWD7Y50FI3VAjHMXpMxMN2oJAVLgv/hcOMGaucq7Wq/WBxyX64uGzHiyW7JEXwiuSLc+WqFZX3jGSIIQmIrMKyGusBDqW4tNt1e3yjZX86t2KvrIrXbNTsUlHpNmt2pSglV+9PikayfYFj9TZqooni2fFk2hKiFxuqxwvlmj26smZPqZ8uqEx43ShBtjQCbG1IhxpWlRyBh0oyFhJvDNnrquP3VdefrK7re9lKwrWC5n5K+OnbFJgXKjuptAjD0BgMBGqK+KDmm3ghbv++Aq538dZgTz1pU5GO1SNpnzfQULY+EOyOeereF+pVX7tTngRgdPOShGvc2l2JUL8T7yDdFc6qTu3kiEWRRVSOP1e7KJvTgjiBoqt5hUIcU5sxxDekLLD9L6PxZbW6obGEz2LUX15etJT6ZCwjRawdskZHSnMubWkpktTrtrSX+uNpoDw7Sc1jlIsdXlcT+F+KTs0Vjo7kIj/LX3lAOTEYhDEctMSTVd/80rIU7oRVosOay0lLVqXshvLizTHHtRAr+cIV3sFwcAP0bK161SqtTbveLkmWwsgfnOMOHYh2RE+FN82w0mFQAG95pk/wxINIMpYhFPiIzVeu29X1N61ZW7Ul0ep0YspzCgDDHLExoppvUcsSbygeyOOMYVLj1VQ+rVBQzkZz1a6UzwgnzK61Vm3/yG6bHhqxMc3XIXWdRA0pdOpH6qK6DnU3pbyXbSMqRSiWFT0OFPA8W4MTJVuILIlHJuyN8nHbm9zrz6ga3gyJTrCVrRmRYqE5PZTL2i6N8cz4mKUyGYtUV11R7BRilm5uWiPT9G2abCXBGSaNt4rq4yvNdAyzh/wFnFCQqbPAJZojvGpjAexB39MAo04TxVF1DryQg7QYBtj+gEGC4Ic3ITAcgCgNrEKOMB1XQpkbKLpkgUGAIzkxVjSkj/iqvegV/UuerM6j1GL4wAOBNARWZGuKGzG8bzX/9I461FfXmUMY9PKa29nJvOZY757e5fLTIFBY9T6/wxgOVL1BwwFjjgIdxSjGd73r93UvIjmhv12hNxECIK9G02KlooUKQ15f5nSgJ/T6C1lI+W1nOMBAg7GCeReYA4JnbkTglbroqfIcKHFHw0FC9A9DDqdSQKdoAy2INjjZQ+86vQjqBLjhQJcbGgaAuclpCmwh4WhH0kS7cRvtHBEtHRK9KPlJCWFfJLmZ35naWXti+bs2Ul23Z6Mrtnf4fsnjxDAIiVbRzzGLa54j0/tpCsJpDAct0ZMv/9mf2auvvGq/+Xf/rn3wQx+y1fC6PVN/wUrdij1Xf9EO2RF78tWQff2nIds3E7Lf/YLZzETIxkbDdv2a2TNPBHRh7+ERW2jusxdfzNjkeNXGJldVbt2KxYp9+b9834akA3/6Y/fbuGSJwTGiHU7RK5vqWPVLDm+DAZoEwFPZTplIS2YRTxfdfPHFEz43HrjvoA1L51SGvZc1fHofowEen4mp3S6HDkJzc8VxhePQB+V4ZKnW5ppFVYebhgOQQh2FW25ETMGPXhhI9I5AefnKiwT6jhoyt7xpcTHzwpCEh3zatyJgKPBJT4P077ZMpA9eRxH0VRE15dvRBE9EJ+xQ8kEbiSHU3+ycdwIoqTPRaZuKTtpEZMwKEU1w3ft5ADvVeHTURmMjUqZnbCw2JgUx5kH8ds3u8hVt3OkxIGCNf/qppx0xD0gAxJhw5swZV2xPn5ZyL+FpV37Ghtp5m46obokxdYEIABHUNbCt4oq6DmFCfQkyvU37hyNDNhWbtMn4hE2oXgT+uR0w+Qfm/w2gnwtR1Sk+pTZO26QU3WQ4WNGkCpBsxx39uJMxSYfS6vsJvyaiY5aRINRnBg53kIe/oysdSXnbJmLjNqP65cI9tyJdtIcVK7Yt8PvMuTPuSgmhYMsCrpW7d++2o0eO2LsffNCPXFw8t2CpalL9NmFPP/qk/fCHP7C77rrbA6o0K2ve766UiRheRUFvX7achM8EYyIcYtuBe1CovMAdDeaiPuJ7D//dEiwilhBhTcQ7drl2xs6UL1omntcYBZN60IAAbo6ECzbcTtr4at0mCwctnsUV6eZ4YnTaaK3beuuKFMs1KZO4PapOXrqq61fQr+z7bWhOsb8cowHE507GbRCIysp53ZGsiIozoi3p3yY7Asg1y5sWy2P8YO7dPkG/7gTRCY55TYrobyGo28Cg4UCy+Y4g1VIUSUqsFPz6wpzFxidFMG+19L4dUMd+PW8BMeW+4aBvoBl8D3e0vuEA3AD6z4l94DjkxiZwISxhEWV3QwJE09IStmLhjCtiEeEDqcqLFy09sc/T3wTNbQlgeAthfUco6k91VqZanG5AOaI1fXDBgbr3iQJ43cO5Tm1T91VL5YVgMAgYCZwp93CK3y48gfcodyjx0DTqq7QEG6yvXrPU1EHPD8Bw4IGZNFfLi5esOHeBwZfyn7LK8pxq37bUyLTngUHP+wjDAUy1KGaXwhAOXktQ0fhjLHCXRs1DgkXSF74HUM9ZWUVJDuM1IOA4RjXbrs4v2U+eftrWNjb8PsC+4y++591238HDvnoUxDhgq4LSKtGbc9fshydO2FJZwvYOMJNJ2ufuPWZTUsSoN8r3v3nmGfcC2Ikrspr97l277CP790vICxTFqpSjrx0/YU9evGhsC9gO2O6QEt59QeXlassW69GNEysr9kevvCLlzkXDbQGcemhqyg4MDTnNTKRStq759+0LF+1n84uu9G8FPB7KEnhnxPOOjAy7QIob+5PXrtv3G4Z5ywAA//RJREFULl2yZeHzVqAGHIeH8vyhmWmLayxQolG21iWoPyYlHKPBAoKn6kRLKZktC4u6hyv+pJR9FHPOtk93q6JxEqbKLfvy3KpdYlWRVT2l4SJw5XK9aZsSzEYll0xL+2I75dL6phGQMSGefUnlfGtlw57VvYvVml2XcnNVAtppjWtRhe9OJ60QCtagWhp7Vt0XRZe+u7Csa8nfm1Oa6+I9Z0sVm9f30VjYxlCKJbgiC8XxblMbUVjK3bC9Jn70w+UV+/ai8G5Z9VZ5QiwroGgIT+OsMEfF06RAMtyUTYvm9N5P1jbsW+qjH62s2WvFsurY9tMVkhKq/RQOvU/bUZKTXYKQRVRm3NaVtqQ+LKueGHwwbkc0nxqaL41uTEqLaIPmITwDQwFzOcvWMs1l9x5QRfBKIP7I4txVX53Oj+9SHxY0sFGPo9FIrVmsF/9hW1A+xChwl3DNL3dv1rtQKHaekKp/0YiQlK+45pwKdiXM921r3lMfXyGXoupKVLVhhfllq3VCttiVjFudtEJTcpD+WFwg5hDRx/E2aUXFH5jPdJJD1z1WkqpHVLJdOpa3bJTjDTH86llb9ET0COWcIw6pnddP/5FfwnDrj2mMMGYF45TS/VF9T8THLcalvBx6/YKBgFgJjA1GAqe3KoOTF9rCD8riHpBU3UdUbjQ+ZtlYQXMg4eXHrSas6AhHgvaQdbK1YYXWgnsa1PSuy4/CP2hevF1RLSOia+PCs2HNh1HJdhgsaIfmltqJMc6Dcaq+2XTahiLq/5b6X3OMfKqdiDXEjxJdzR+9ttpetZpoKuMZR/ETTrU0z/Syt7LPF2Iax7QU97byqEi27wwYDVj5jwnvXElSWpRlp/G6/I/nwt2O+qEp+cFX0nuAyz0GKAIs9ofTDT2a9+5t0JPDUpr/KeFJWfkT0wADATEPMAqgrAJunNB9D+anNDGVS0ktr4+35qbhQFel0rBqsW77EipjWPxFNMnrrfxi4n14T7RFj9/OcOAyEXKrxlDMNLgPzuq7b1egfpR5E2E9PW03glUX3noqHiebeBm9tgD99Bg78N7BG6BP1XnGU+YWRgeU94HS3HAAXWgGWd2ApGgfY9ZWXp4Heau8qPiVexuo3oPgfSy6i1fHIDDWXie1A88vTgy5ViparSidKjksmVxzN47MFMgkfUgJf6ebMRsplmxk1ydtKCWepz4NDAfgobQ2/WabAkeFwtsYn58++YR9/Wtft/vuu89+4zd+w4alD7A4PRYatnHpiVPhSVucT9uffE88rRa2X/1g1z74oOqofNnRund312rVtj37QszW6yP28ktZO3DQ7Ni9q+KdJfG0lr360kn7/veetfe+9x5774cftGxB87E3FhoFsEm6tPq6UrKQaDfHjd98HkCzuO40M5Zhq2bMNjdL9ugPn7a9MyN27KH7LCHd8wao/xvrS9ZYnrf07kPKb1DW19yR/k/cowhbFHqyKYDs1Sptuvzl2xf8JoxZhJ4j2AiGEAQZuxXJBoFituDGLeDKfVn5aUAaqsTCtRXdlIKIoi+l6ucCNRihuS1EwaoUEjOvQ6RaImZ6fItA+w4B5W5PfNayIoYonXEhx88LBNiYkmKekiK9OzHryjkDgwUL93YEaAwDBw4ccCPCww89bJ/82Kf8VADOBeUZ758/f97mrs1ZtBi2159+1RZPXNcYte1nLzxvlyWMlhoE4ijb2vKilVau28rSvBWLCDoikAhUEIUtMC6mUhDDGxfDyEWE2bcBSES/T8kPpZo8yxrXtdU1y3aEcBjBlsU0GjF/TvnsgXH3V6XbiuA7Ad4Zk1L0C5GcjUZHhJTb4B553e7qQTrMGI5bXu2bjgV9Sf3X1qVES+A/d+6cPf7EE3b16tXAjTCb84BOx44ds4fe/W4PaMlpGIeOHLG8lOCPP/hxe9+x99qe3C7H4TUJZGfPnLaFK+fs2uUrVmmLSYoArNSXJai2bVzCNEJ9HxMp/8bF7+Bm8IVPGLZ/9iydouHpeMdGkyKQds2uVE9KQNbYS2AIyLborBIPNyUUSyDcV7jbkplxEcuAmQC8V+mUJKSetrXGWeGglIWoFOugdC8b4Vyj5FezWpLSvu7xTHD3vtNx6wPHuRGYBTex6HZGg7cB35srhYttAEGMgjtLjxDp0YMh9D0F878G0Cv8D7TYBqH878Qo8c6BEQn+boH+zx49G3weTib9PjEdbqSWYEmE4GH6L7Rip0tP2qnyz6zc0Xykk9wj4FZwN30JjG2NfUcClMj0DeB7R3TM6amEhD4w/7fSWBRvP06WrToqp1NZc8v0IPTxf/A7F4KAe5hgqKiXlHdgBOXYQYIGDpaF8OSGBr0byw77FgXc99bOvy59oeY8QRq/3sR7IX3DGIDhAaMBXgQYDN4CqhbeCR6dWWkATm+AEfuxjLyiZ3GN/wN3323veeABmxkbsbFC3mYnxu1dh4/Y+w4fsKSEju2Avcm7JAzcDg4VcpYbwC9WGu8aH3EPhp1gXLxjt/Klj3CNR0lqopSJ1u3kpQDwvnpZyo0Ec2hGlXgJEvg06LdLB0DXURoRLHBzR2lEAb8iOoSSuRMQl+HK+qpVe/smCSy7rHquIvDuABwleJ6Vqq7qqnoyPuDGhqbmCxubtgEu9t4dhIrSnSxVbUFKCJ4GgULXkvISsZeKDVfYmd1boam2X1I9Txc33DNwVXnUJW/UpIxcEt94cm3dTkgAplyMFeRRU58vKL/Hl5ftzWJRebDaiQFdipHmwM/WNu3Z1XWVWVc/QWk1h5SW48NeVRseX1q2q+Wa7klu6EhB1LigWFYlgD+1vGLfnF+wJ5X+hPr3dKlsT4j3fGNu3p4S/61ISY7q7ZoSExSR8Sdewym99w0MBsur7ulwqlSxl1TWt5XX9xdX7HojqL8rEW32c1etpblVakftrPL/6pun7P/17HP2/xSP/MMnn7SfvXncahq3BMYQ1dMDy6o8ZLG46lmQIEscB45Hhg+wHaIhIbe4fN32TI7a8MSsbaj+ZdWLowA7zbhklZxVlvNSqIQ/NWGjOhMF35V8yS9RjKP69JgGW/gBCmJw8V09rTb7sY7iA3hDwEf776DgoXAS1yBSbVpqSXJoOWzN1h5L1ndbspk1SaSqV7ClBDxByW5HpZCDb9AcytTIsGrI/ulQNC8+nbQU8Qsk46HIRzs1laWxF82EbvbrS7qI+jgqHJSqpbYkfIxRymLtmuVVXjoxLNo9rLkebO3zlKo3F0YMjuRsIY+qLgCxE8jXjROi+7xPvUX5NUZSbIR/WTwIRFvxfiCfutpI+Urm4x2vb9hmqGCVCHRJ9eGB6kTMBCAUzYoeFbx9w7Fh9YO6FYMK2w0wYtBu0aaM5PlMHAU5avVYzo2mLc2hTSmE16xmy+GmLXXWrUwsG+EMWxAIIMg2Eo/JoDo5L1Ad8SRIaS61pXRVk3E3LvSB5x7YUDjOqrWvsFMpgWruQJ9icGgq/8DPJAD3EBAf8K0GPcUZGuh10WucvupylegSkf8rUtA9D/3uG8L6RgjK93gHKK5+p5d2AHiT2J/wNqGelNqmrc9L8ZO8Tp37vM/f1YefHrAdqNw+8B64CGwtz41B1FP3naf6fAkAo1tHfCIs2Zy5sBVQ/KUwaGzeyhd5HUPxbXnCNo+2ygfbgfMsOkfQb1cf+nSAYKxbwZ8FneG/kd/Hk5M2mhkTrkoOYXx7zwYhE07ZVHTMkqGEjSWmNDa3GiocYroXxRCj2SBCtyya/rW//CvprAn77Gc+5duTKTsRirtHej6ctUx93J5+xezEhYgd3W/23gcCowFANbKJdXv47ov2ofeX7OKVqK2J/OybLVk2i8ei8E/z5MnHXxH97Nrdh6csP5QfqD+0R2PLOOA1qrbfquQHgIzjx0njfS5ZCigVq9JTSjbOlmrpNoPQEm0mjllseMyIJTZoTEKGR3fH82yrxzHbmH1xxb2Bwxb5Z//Tb/1eW0KaB+NKpHzVJQiGcGsFIS80Jfjsf7sVHGk0gZtSIHGX2PAjFJPuZZDLpV3Q2JqIibB1MrwFlC97kztVXEDjFqbBLlSFRcCHRdzECKR8bu3U/6UC1iz6ggvvA473w6DAd1zncf0jsF/gUh+4xfMO905LaU3lUqJzXXvu+RcDBqd8Xj/xupUlKCQTMbt67bomZkA+CfrXD2iG0g+gAKDo01/EWliXUs1ocp8AgJwOwfP5+XnVMeqT6OTJk72jJi/bmxIuiJR86tQpN3BQ78uXL9v163NWUD2JA4DARZBBBFnK97EX3HaM/jrjR1r96+MSxrCKmBjC39r6mr1x/Li7UebVhmQyYePj4x7kcEz93Q+oiCHHz3BVXlyME8aelC62zzAue4lOPDNmG6IC564u+kppub1hz195UgxtzYaVt5/r7jQsqNONNvtvXRBFXU4cmbj6DMoMGGlcRJDo2a1O2ZZqC8qPPVgJCZ8S9GDc9U1rlFdVdlLK/qjSI0AEZSDcrzfXrNFZVV4rlo62LAGO9ObsDeCrLpS8+uJVd5lnr1NkC8F4O4C5onzCgNhf1V8h7gOj4SMyUPQtwNwW4WsL3+I3Arjs9PKt4GWLELryKYLW98qgnbe0tQfMAVby3WIugXe7YvA06NXYobFw3YWK2OhYoLS/A9ipHjBAVg/8OEKntVtA7eqKmUO83ZACbvTy4TceFtBZ9zrgnuOV/om4YzGXVORuySh4a5tLHl05PSHOhqDJu7003ZZoqvreEJSFQ32AdoDAXY6CVV+wPYAeuREYcQuAt32PJz86UQq6r6BIOGTeb/U24OKXb0kDN/WMOAJsFcATB7e72upVy0wf9rHtA4yLMogfgKEkyuqpnieHxnWNwfmceVIX30KUSCt/CfNNKUelNc2VETc8gPMYFgKPA5WvMtn+hVUdowPtIUgj9fLgkRggpKjl0hnbO7PLhjQvj87O2kcffq/9xsc+bscmh0UjhPvqbz9+UfzUT7iQUsNsura2aq9cm3vLijzC5Zjozj+476i9e89eS8D8vZ+6trqxaqdWVm1deLK1z9lv/aG9e+3Xjh2zSdEmgvC2dKG8nRGtPi4FaSdFPidh8V3iKx+YnrEc+xermz4f1oRvP7u+YCuimTvBkaGCfWRm2mZFL91gpHqsib4+fuWKb0nYDjcA2nlXnmMFpWSqeZx+88rKir0qxXknDwf6gTPWPy96y55uBE3yn5Py/o2r13ZMF9Sga3elU3YwJZotpa4m2rnQitoTK+t2Re3bvpaBUj8kxeGQcIRghm7oVztPSyl9Vgr4uvp4O2BcMxIYD4hXJx1/QlZsVO2R+RW7oPLIdyvgiUEbZkWHZqWAscUBQ07NonahXJKiv2hnVCZeFKTmwviwrnHCODKditmBJAbiuPJXp+rfddXzp8KZn60HhhWwjXSUX1YdV5V2WDRjVy5r2XhMZKKsupq7nF+u1u2vLl2ypxYW7LJo8aJoxgKfm0XjbPPZ0QlXRpvKg3Fg7DG4EwyxJrwjCOj8wqJtbqzb6sKcbUgWmZielTAsmi7+ltCYc4pGWO2L1pPWKeLdQB05pSBmTSnmKEC4L/PJimsXYxwV9Ev/1Bg3BPCpOvAex8qF6k1rq12ujHKP/kYxgc7zvsqJrZass161UnNMyt+kZdppi7vXA1mTl2QUXYwBwQl128eRZ2HRMzeu6T6r7TeedcUXuuLJbjTQOPhKZ0CpqTKxDiIcfyh86uCBJF4Pz2IbREx9Lwpu9XBanz3aSyI+VH+2BIgKBfUJwb9FL/VbPRUYKHxxi/fUZ5ILSNsvH8CYgOGA4IXENQDY2pJpLHmbK4kJN3IRQwzvGNqOcYR6dpX/LQodvEZ1JmdiKojoatwTls8kRbPAv7A1he+koM0N9WtRbGVT/b7YuqI6ViwhfARN3WgA/af/vA+lEDVZ6SfYasiPXGyzut4DnuOJ4HErlC7YIhC0EQAXUObZooCngaftPe57DHjfKK1eddwlr7BoPRSk79XAUYiFSk39IjlLMrRe9Hs8ZdsLY0c5bGfA7Z66UgyGK9qBYYJqIWWx3QLcJWgkb+UyKJtda0gHIkZBv+2MKidHcEJBnw9iAOFygwDl6h5yqI8Hc49CevyU5/7Z61vPo5eG+55Oz6KaixLM1Vb6ptc5At7Fc4BbvhVIQB/R9gDvJV/pu5epi75zGq8+DYkv4ZWhF28AHgcuk21ZdE4Qa6fncdAHH3f6ib6kzj0gD7aVENiUPh8ETmBg9rlXkZ7hddNuDVs6PNXzUlZbImx5vFkOwClA3eqaRZoVs9GD7mXg/e8eB/Ql25glq4BbSsppPo/+8FF77LEf2+c//3n75Cc/JToWbEnqQ1v61/k5s3/3DborbF/4iNlDd0t27xVNHKXNq6+IPmza9MFJGx4P26FDbTuwf8W9DfSCFPyK/eHvf9Wmpkbss5/+gE3OTqnu4D54E1weiwq9F92cuGED4wfgTck9jk7vL55dPHXZTp44a+9+7/02u4v4BX7biNfVWF82tlKmZ/b39PwAWPBtlze8fI8xJnwGfMzVf62S5CnRevfahPf/n/+PX/g9thWwLzkmQYrChXa3/evDze/BJ4WwstMQc1+vdmxppWxjEwUpnOyhAqH9tVtA1ep92x4CRG2J0WyqP0XkMBpogEnHSm+3m7LhKIGpbgqY/98KIDQXEx4jAYosv1HSUdr5PiGFd3xs3PJZDAtTNi0BMC7hg6OQ2O9Y3pi319444wxhc3PDXnj+BTcIoMC/9tprziSKEvJeeeUVP2VgY33Dfvr4T91YgAHhq1/5it177F43UPz4xz+xGeXP/v8TJ064Gz8CAwOJd8TIyIiQfsrrV5MAidBPMB1W9BckgKCgX7p8yfPN5zL+DhG4aR8CCOCEb8tk+HkhQBUhuS4MBtQZz4Lh4SHVO+oBEqnvmPqPUxFoPxf1uQWoz+AlwJBy6vRp4XfZDu2ZtvzYjA2NT/sWlAsXztnJ11+04bwEg6aEuWLTkmlNSiokik77PACVfveDQjn37n8fKAdwos9PccWkaEE03LALpfO23FgzibK2unrKGuG2xXPjEjRZVRAB1rtNCRAES3x54xkR1etWiIeEE1JOfeLdzL8PzK3m4nUpOnWLj0gw3Mai+XYA7cDwyJ77/rn7gwBD227e94FVZo73wtBDtNjbvrwVVP82wRgRSHUBtDVo7zYggYEVMxgSgRS9bgOwHS1qLM37XYJFbt0L9nawY11QgtTnnAiA4aD/Xv+PAtmuQPvc8js4JvreP1mhH+cAYA3Ut2yojimNQyQs+lubtwubl2w0NCwhKGyxVKGH66QOBAFfZQcvWa3rwQ3DQUtzGrd9DAchVmHeqqyRh+MMgo0EZAyZ3UZZHE1MXHmyBzagGQG40aCH34Hgo3TMWwL/oMhKUG7XitZan7dofsJi6WB7CAo+J5cEAYBG3Apfmr9otdXr7hrtzE78IOpxC5SHFH8MAzBHYiM0NxYspvzcu8ANB+p/D6KE4CAGXS+7gQDDOeCGAxgkxz3ST2KqMb07MzFtBzJhe+jgXvvgg++xo1L4owSZjElwYVw1bhgPXKkRgrESkpOAsiIaer0UeDCgSBM1fUKK128/+KD9+j1HbVTCKkYN6sMIjcREv0Wzr2+W3AgA7UBx4yi4e8bH7O+/6wH74L79og3CZV2IegRzo60nV9ZsQTx462hR7u58zj67b5/dKxqYyRV8C4DVJTC0qjbX6NibUjwRFrcCxopPS7B5eHRIghoKpPpaPKamNp9ckYK8seHbILaDYQnG752ctLs0h9hWYyrrshTSN8V7ij0+sBU4UeGQeOCHxkbdoNOW0Mi2AYItPjY/v60y3gdiONwnYf1YSvRNQmGxm/TYB6+ojvMYDnvvbQXm3rjG64jaRT/n8gXxh6S9JqX65aIUvR3K5C59e+/wmBRztkd0bFnN+q4U6Q2E/eC1W4B7YhW2T3z3nnRwbGTT4lbVPTwYXlTfYDTYCj5cup8Nd+0DubhthoT3IJVo24li1R7X+K3s0Kd4SND/hws5G2evtfhFK5y0hZoE5bnr9piuwfoSTX2tWrOi+nxW8sd4Nuv8lfmbEJ3hyDO8Y0pSDJ5/9TX7yVNP2/GTJ6zWaNmevQdtZma3DUseQI5JilbFpCTEInEp7MLzrvo4nLdsZMwq0u2Wa2sW09jE1MeuHGp+OE2hbTSQf6qYGwW45QYB0RhdxDSA7mA06BsO4Ces5uJtYKWapRelmNYnpHBMW6iq+d4AnwKe7KvznaoUbCn4oh1Bh3qRygs394bGImylVnCSB/FFGMG4RsyVcynsXF5fTyeFVTiA8u9eBh7hXTSQqksBZzsANKUayQqPA9oYlChQ2SiO5BvE6KA+wfOEFHCMANSTO640Uz9lTPnQaM8CUwTpVR9/lzz1znBo0xKqczk2IqVPeKN3ocfE0XCjAXlg8OTvRoVUdbYgYMTw7RtR48SqQiJiSWId8C58VXyiE89arKNy4ynhQNg2SlU7VTpn4zEpfKKBKJquvPaAcUIRJ6YBfcP2hG2NBurvpuhhf3tAH7z+5KF3Gkq31UsBLwaU04bSsiUBgF8R2wAe3PTAeMH9rPABpbWqeYEBgrucIMNzPBn4dAOF7vWPf+RYxsDYhNcFaVD1hLp6Dy+MleW6NZodye4JG5acU8Nl/G0MB+QL7/DtCr32wp945go2OM09yuO3P1e5mjvkjWwT5KP7PBdwugJj1BGt4fkNIJ2egZt9wwEAmjqQB0H3yFff6Tsur4Pq7VsJKKsH78Rw4EYdjYEflzpQp53iGzBf2KZAXd0TSeViDF0U8Uh1Ri0fz2vMMRyoL7cYDrodyQ2NFZEG9ffQ7p6OheGA2GfEN9DFuETZHNQxgqT/2z/4N76d/O/91m/ZXvHLrTrChnT/R5/v2reeCNnDd5v92ifEO4aC7qCPGqtXrbZw2mWOxnDChkbmbM90UXQQY21L/LNhp09fsi9/+fv2iU+8x977wQctm4OWIw8GRgPyIQ4BHgWcitAfzz5g8G+W1nyxI5rU3Azu2vEXX7aFxTV74KF7bHxixO/Sf42NFdVLetnkbtf3+0A5foqi6kRcg8HFGtI1i2u+eOROBdBZ1S3yT/8Pv/x7saExt2g4gu74tz0ET4RUagTHXJUX5qwSTkmxGrLpmXFLYjmiM2+i4y2w0/2boIm6sa66qSvFuMJu0glqs1or2VKpbhPJvRJsBvZx/K8IvN1CGC6+w4CJ/gnys1KeTKWl9GdsenrWxqd228jQqO0dTdrkaMEKEtSmpqdtbGRYc10Mo1yykeERV5YRwvykAeWR1zU9OeHGivGJCZudmbapySm7/7773TjAe/fcc48bLzAMoHyz+s6KDCv1jPHY6EjvtIGMHTlyxA4d3K/7CZtfmJcSHwhr3/ve9+3KlSvuPYG3AsdTYrBw91qIstoIM++3+52BkF9pL125bOfOn/dgTWxNIJ9Dhw659wZtRdDpKy/vBDhXvLy5blmh88TuA1Zth+zp5561p9542nYdy9p73rvbxkez9uqLZ+3CuWs2Mp6z+bllq1eCrRvXrizY5nrZ0vmUiIYIrPJk39oNYrBNfbjF1heO3oqEG5Y2KVTLx23JFq2VYS/gpj258GMJFxUxqIqdrpzy4x5HExv6FGEUkRXmkFOQ4SBAlMpFKcZzFtX8jwpXVBm9ufNcfwsoD2IbQHhiOVwa35pyq3J+CyhdV8pup1w2aFBgbX0HADMUw0S55hzyrbC1JcRwQfF0oikceKvhYBtBvSJCryuSH/qv5nGA0BLEOAgMB0D/XX9f4+CCb11to0wElwHYGiARgP6615iEeT+TXX8pCUxj2bQ1ElUJ9C9YYUx0UgLjDc8M4R40u4Xi7dbs4D5z0amyhMRGad0IZheWcO5Cg8A/VSVot8Rvz89rTp3YL4tyzgq+6DMWao/n0cONPh3jJ+X7faUnXXNjybfKIPA2xcjapWVL4SkB6D3iEjCGPKssXLR4OmuF/fdaZmTS1q+dV8VblhwKjjLC+OAeBXgcNCrW3FyyeGEyaIfew+PAAyj2+t8NBwiCg4YDMUk8ikRY3CMiLME8qvwSrbIl60UrqCwClnVFv/DekFjiwrwfyah5wdYdBNhxjcOHds/aA3v2SeBO2C7Roc8cOWz/p49+zH7zwQf9uLaW+jnAY5g2Z6+n7dhIwfaNjnn/sJ9z7/Cw/bLo8O8+cMzePwVvTWqsNAelzOBeT/12Z1m9DrmbfxH3bR+rkHGs24xo9S8f2G+/cOCATYqO49bKNgBWJWMaq6lQ1da7MVvsrZIz2hgm0hLuPjwzY186dp8dHBuXUEs0bFYYWW2LWFntPb22ZhsoAFuA9MfEQ35RwteekTHnG41WSEpk3K5KoLysem5VyFHC8aT4lf177e7hIRekcf3nSGJOnDi5ufNWBbBsbypmHy3EbEJ8sRzK+azG+Hq9XbML5bqfVrAd5NQfRyQ87tJYcgxjKiGBUnzkVLlqJ0rUs/fiNkDgxwfUv6Maa4m2ttIye2plRcrm9vUE6Jt7ND/vTkmpklBbbWs+qq0/XFiyi5WdPSMw0GTCXfvFiZwVu8EWAhYE3ihX7BmNw1upWADgAn37LuHVlEnRSArvhFsXNjbtaxKW50WTtgJpVkWfJ7IZu0+CNHXG+A+9yUgRQvB+6qWX7JuPPmpnlcfi8ootrKxaIhm3o4cPSabg5AXRWuXDVsblxQWl7boskWL+NUNWX5Xiuhi2RGPIlsJNK2qs2Brk++5V3+DSP+XB/PKOqYgOrBXVF8JCzVPeBU98kPgnmgUd69SaFluQ/Fie1DTab/WNur1++ao9fvasvTZ3zRZUp3wiahnRTN+epf7w8gDya9X86NSnLl+3H5x80548d87emJuzqnB+SPiRkNDejgRzFnqGqzIzKmGSaWIZV8bBt7r6jFNBCGqYDretHC1onALeTHP6QJwFYk4gBZVbYaWTXK22xDAaGHVEaQroNMq8VHRrhEUHMDAIyM29IPSMLQX9d9Nt0avOktVieY9tECijUnKFPB44VL8J6Oishr7u9UFIzyLENRDf4HQv6HdKczgbkjKKZ5nmSqyyKkElbTWV14iK36iOFTylpDTPtvLSHNO2ltT8jQX456CxZAWZmAaUV8yktlX8g0CIt25PAPgWVb+y5QDDAHEK+s9Jm2ior5W+nMKoEyi9DkqDRwDBGVvgjNKAUzPrJdtMJ62Cxyh9o1cTktMwSGAEQNGNw2PVfrZbsAAUV17IV00UUaUJRlP10jfembvUFJ/pWCEfU9+37tBwoHuqH5KQK/P6HdQd3hpRu8RnuIfCrfvOT/WU7Tq831fCPS+AfhMfCK+uWodVc+UxCMT+6OcHoPgzNpTLZ0jymW9p6NXD6yJeFBgOgvt9uGPDgdJghKedbzUcaFaQR3/pfgAI1qhOUDsD41Y0VLBxO2L5uPRX8QdRED3GcHBr+Zw2Eq4tCdeK7nGAV3FcOJNMMdYx0TTxdYyVqvf65pr96Zf/1F564QX7J//kn9jD73nYDWWDQBeduWz2H7+jpqjUL33O7NhBjKnBc2Sf4sknxMszljr0sF2qn7Na6IoVhP8iDz5eBEX8zreetNdePW3//e9+3vYf2uOyiCiItw0gVhIBw/HEZIvALaBxaKwuurzAyQj9NrcaRXv6eelWjY7dd/9R6W/BNknkJowGyEaJ8Zlb+oiFFI+hoH71BZj+mKoM9wYubvQMCup3PaP9kf/r//0f/Z6veg0gwDsFgjy0JFzXpVgtVJtWa3RtqJCXkBAUpBoEL/YAkaT/tzOo0iCQGtxFKKJzhEwcl8ixRqywxMJpm0oe1IBMa+K+Q6XjfwVA3/YvCIhfUhwS+VGLCKFCjbIH14mLieGNMDGct3w6IYafsImxMWf8CRHGQk7KvyZOPB61sYlJX0mA2QdHYQb54m7sRKpfln+KyPXLh7j2iB/vssKPa+Kk8puR0Mnxh8QO2CcBkufEGqAMjAfPP/+8r+hjDDkjho4BgGcciwhQHh4K/bK3Ap4MlyW0gE3zc9dtRYLLgYMHbdeuXTYzPW1xCev9uuu/4BqEne4PQL1WtlplRXnusfTwuG8H+fq3vmUvHn/OZg9kbPfuIQmacZueHbP9h2f8KNHXnj8vXUYMR4Rn7sqSr5xx3vzLmti1akP8NGHLS5teLMaFqoQhFAHq2RLT4tMDKKr8qJhWeH3Dj6nLSwDPQDAiXQnYGcvFGaOSxqKoeyWLK42fd0v6HhG6BSAIYgj1qxcszBn445o/MBjBDineAjAQrKEc3eIBEXuMZyvcznDgAVfYaoCy64bLt758szZvfUawFrY2+OkvW/Biu1ag0JkYXkS0RJ3zFvqzLT2S8NFeXrKIlDs/5UDglEvt52+7Ovch6Mttnouu3ThVQbS3D0GOqoOSsFWB1esQQoXaduOZYKvhQOxXCfS/2sa7flKDj72y0ifHZK5cu2iZ0YyvKNWESykxWNrAc1aLfBtANOlbl1qi591Qx+oSQJvidJ3iqq3UV6wlEtsUE16uLkroqlrTqlKMymJ1UTFfxKBeWxG8pFB70L4anmLQhqBO/Xmof0Fd+dJLg3IfzaifxaBYla7On7Hs3vuD5wI//UBMTrKY5pWUV/Ud9W7V1R9qf1zzL54dVlaB18INw0G9bM3issULU244oNyOhF4YvHvJqA63NRyw4l0uqu7QQAk66s/q/AWLZYbdIwGFpVPZ0DONpeavwbNUJ05b6f9Oi5YenJzxYIa/ePSQfXjPrB0cHbdMTyAgNoQHotT4gAnwvri65oDe+dThI/abDzxgv3HsmNLttikp1dXNDY8ZUBedAKCZDeFMVO3ZLdozm0rZcCpteX1Oi74/PDllf+/uo/axqXEpgWqjquVVk+DYAM9iel8K1FFVZ0rPUaQKybTdMzZqv3Rgv31R9d6lcj0onpRcjowiMj/BBwtSUqj1vJRdYgVgCEDBHBLdfXBiwv7uPffYQzNSOnUfWs1K9mgmY8PKj60RnL7Q93LASLEPr4jZKfvExIilxOsRXvCmYA8rgQRLqvO16s24AYOQj4bsYyNZuy+flzIlZURjmoy1LFoQr0qE7WKxbuv1wHA7CGyH2Kcxei9H2an9CLaslMNH10Q3LqueRQnG2wGU5z7JOw/kszYkRayu/iH2w0XJRMtq23beEaSZlpLykSGNl8qpEXjQZ1DLXpYiTyBFofm2AF3fnYzZJ0cyVmkj+HbVf2bnyxU7Lj66kzcGZY5pjrx/OG2jwhPmB3izKMH+2eVl9zbYDsjt7tExXSPqp64rjm7kVd/WRHOeevVVO3HxouNfv+ShQsEevv8ByzuuadxVxqbaheFoWM8wdm2sr9q169ftmWefs0effNYWVqqWSU3ZaGqf8Eq40doIaItoELTP6RkFSNm8embRfvLkFXv2xeu2vlazyfGMxTV+tBHlpc4Kr8a5sNC1TGlSNGPMiqW6ffeVV+17J07YabX30uqab+05s7hsh6emLXVjq5DK0cWq/aZkz59euGLfPH7C5jY3bVXt4MSSi0rLCRYzI6OWRl5S2b5LTHgaFWVsR6RAd8N2RTLM8xcu2PPnz9upuStWJlBdoiCZQHQD+kdh6h+ahSEOT4OGlKczKxv2zPkL9qLkmtPqo/VyyXLpvHt6uOyl9hEXA+MARoOgd1jFZXWZQJ9hzRPRX41vItSyXGvVGpGMlThJC1lZebDiipECrHPjh8bUm6//UL7DbSljyg8DCAYI5LaE+DSfceFcrLGp+8JYgs254ta1DfX5WrEkPkJaKWzKbq2dtPPiHxxzl5KYwGiyJSXJgpL6oCyFfVB5hJ5iEGBhYGtMA4BvfpoBtEhtcIND73nfaIBXQUX5+jaDHpAvcTmYVw1Poyar4wu1pmVER0tSJIlvAA6gTWCYaCPXKA+U2RiGBNG0gG+xdSEoj3cYScYlMEpgTA1ZJh+x4am05otoiebz7QwHQd8HbSAmA7XuGw4AV9gFrLrj3dBX9D0vnikNsiOeFeB//32eh0W7wsLZjuadhGy/34e+xwbykMdu6KVzUD5sf+wbCG4sKKhv/zqGA/dCVDrev1PDAfEM8PigPPqFMSxpPOKhcRuKjmusJAvGWBDaTpfV+InXJ+tSgGfulW5BAMQgphiyQlRlcdoFW4GfefoZ+8EjP7SPf+IT9stf/BUbwnBN29Vwiqeqi1JLvveM2dOvhe3DD3TtNz4ZEp0LugJeVbryimSSomX3PGAh8eBMpGkF8SVRas8L77nzF67aH/+Xb9vs5Lh97lc/acOjgbtCgHnQsLZ7N7M0E8vfPJ49AN2VfMHF9gWXI7mrshury/bii+cthUH6noOWL2R9TJrrkt8qRUtN7e4ZIYL8fMGfLQoady+nPxb6TVua68sWzQ1JLsr4+C8vrdkrrxy3yP/0f/sHv9fLY1ugKbcDEK1eXLeV+Xnfe5KXQjoyVLCEW+4gESDbADLuAOTDW/3LjRHqmE5xw/c91TTQUsE84m9FRCkdHrZNNaxjaSvE2H+3veLy/2tAn8PUOacZoRhX31hajEoCedz3weiZmA6BfnyPc4NouOzv5WIPvcZbRMgFA74PDB0/+xf45YqpvnieIqSD4PXQBZPBIIAhAO8CLjwe8AAIYjhk3RMAzwaECWIl8H5VAuaJE8eVPmYcB3Xu3FknHlRnfmHBhRcqQpq1tVV79LHHbHZ21mZnZm3Xnj2+/5J8KN8nHdcg9O/d7r4uysP9d+7KWXvl+HE7cs+Dwu0gXkdcOD61e8iO3CucL6Tdm4EjRTlBhBWgsYkhm5gettxQ1sYnh21selRjEPc8s3q/JQ3ohWdOWjIT960mF8/PuaGB9l6+MO8zD2awKSEC4xmeJbFMvkd4xbh0EZnXibAIP7EMOEvex4XLcwjE0UFA2WouL4gvNyw+PuWKd9DeW4b7tsB+qaYIG8rbjfTbwI6GA8139m7BhAjG2l/53Q6Clrz1ryXa4Ku0EmbuBHxlWEof252UXG29tbXb0SkU1NY8XhkiqhLw/Z6zrQC8Jju0vQ+8Mwj9kyBCCIE9ZroVAsOBBC/6douRA08EfnN0ZpC1vveKaGFkhZH4XCFNMP5RuJ7m+pKt2EJrXTRzSIy3pCcRK1WXba2yYByjtFRftM32sgSQkpSzi7bRXpUSZXZm6SWrhdasZhtSUI5bJ74iwXjR5koLYopjHtyr3076Ay8DYnAgTLIVhXuOt735SH0DAazff3rPlf2McCFhLX0vXTtl+QPvvpFn/9jERGHM21leumL10rrnm53c64plf/tBm+NqRf/ccCChgVMiolk863RP8wY8wArfP4LRgylKEUJ5p15OF3U/HGP7Dbiq/Fhx00UQsPqS6FRm2D0kMCwQfwd3PhQbP1lBAhceDaSFoYtDiy4kfYtCRuOTEA1GuaZ+zIVWddNpNts9nBeCYhozRKS0cIDjW5N6n7JaUpxbqr8HZlNeeKEx0sQ5QGlHuRgROzwqmvqRffvts4cP27vHRu3Q6KgVVIeYa196X/n3+S6eA6g8hVTODqWj9u6RnH1geso+KHp6bFy0OiMBWPjGOdLQNmg+UfUxpGCknNZzrqFU0iYkIB+QJEX6Xz161B6cmvJjaV0o1b9AAREPEI0eFw0lMCTXpGj6A5IfPr17j6cd0lg0RQ991bWD27WL58Zsx9BQldDTVEfRVdC9MSHq+0VXPzI2YiPCA8qKC3cjWdFFDcVQPGRJ1X2lrjmNkK3n5JiXbLFH9Xs4FbOjasPY0JD4UloCekL5qr7SLkgzL/qxVSkHd8Y0Nh8fGbYDmZTmQcQVOVaWGsJVDAAl9dOtqUT/1d6HC+rjobT6Ru3syS94l83Xm37U405xHPJK+6DaeZ94Z60N3+1KVY1IWRTfEF3ZKRaDe39INvvAaN7ymmdxjTXC4LradXx9Q3N/+20cKeo6PS08GBduBXOYuYLwTayfN6QYX15ecU8EgC0Je8WL3/OuBzzqPvSuXqs4j4LX11QO2ygJuHX58kV74mfP29nLV60pfnj/vffZ1MisaXrbcrFq2e6EFIuWlTplYaf4nerbWC3aT564bE8+fcXOnlu11ZWyjY9mbGws4/3eago3qiFrrDcsWxJ+2qQ1WjE7d+2aPX7qtM2xrUZ1Av/BraLqM10Qr1bd8HRAiHavGuHXlWLFnr54xS6tBlt4wGHmWID7YdsvfJ0oiCcLCwnGyfj1A49eW1+3H0pmePb8ebu4vGxX19bt4uqGlVW/SeEYJ7IEJDOYg3gKoKhfL9Xsx6fP2StXrti86rqwuanyRbPFJ8fzOUsKKX2LAnSLrYg92Qt6EFL6q5s1e+3qdXvz+nWl3bCMlKohyR2N9IQU7Zu8nmM42abgJ0EI/5qSC66vrdlqkfPlK24cCMc1jzS/o6JLGSnWOaEpbWT/vgi1dUQf/WhPldvoRqwopb3eEB61JVtKxmx4XyQtaUO6l7CqrVqOhSzNC/bx15J4BATKEu1Buce1vsM4QjN4Rn0dxMv0PKppgXKJ0WBQSSWeRVx8E4W/LrqCRwEQ5It3QoCfGAfocfgV7vIjpYof/VhWGiGp2G3YEq7URpR/YIzC6EluKK3wVjwQXJEVDqDII4PB8+IMpH5fPl/Xe13JfmxdEh0Sza6nk75QQH0YAPKNqc9botcYYIJFMdUKAx55a64NytXgHgq7BE1dgdzg+OhfVCzzd0CZ9/dpO7jKhGLe9uTmPrjSrjzJwwNIKo3f55M6aI52qB/Pe3SMvg+rjv3TK4L2qHz12XaGg3g18FrAcABvRXZmG58fnUqdvN0BbDUckLfLEvS5eJ/XnTaqnzYrGqf2uOU55QQdRriIoXfr4iJ9GG6ULFZdsvDUPU63iAUHv0V+Jv5KWLzjgujYt77+DbWzYf/dP/hdO3zkiJcNOV1dx+jtXWjHz5l97ccYaLr2v/lC1w7sYUj0WzQRuaA0d8Lio7ssPXnIlptLVm5fE+8WfWC+iOlcujhnf/WXj9krL56yX//bv2APPHQ00Jf9j7prTEUvW3XRvGxO9BY54ia4TOoeitJvpN+5vAIv5J7K+NGzr9jo6JDddXS/pfHkkTxSXbhq8fxI4BmsNgGMsQfHFt54jASNcx98gaC86f3NM3xrrl5dtG98/cf27//91yzyP/7zv/97fdV+69UHmrMdkKopAauysmwLqxJYU1kbHRmSUKCBuIHwgzkFaQb/+gAxrmrAyhLgsM3UYLgbayKSI1YOp63SiXkQjHo7ac1O3Cbjd0lwEKJJjCjoHU5G+P/DTXCCIQEawbR/BW7EEv4kkLFSFtbFqoNffYG7sumIBjmCETFEbohQnsxH5q3nzRcRZpAWDLkT6KdjYrPywEo8AiRbJDAgsPUBYwKBC3kHxR+DAt4IZ06f8RUgjlJ86aWX/D3uX7l61fMgKCMxGDKaaBgnnHgEle2VLuj/HrwHDN7fcgVuPGtW2Vi3mnDwwMEjLviyDWNyatKS0zFrpNZtSDgPQewDcyaZirsRISJGn9D3mIgD1s38UNZyBQluYpqZbMJGxgJrY7XSUB8k3Lvi0rnr3q6y2njx1EVLalLjRtQQ4fGARmofZQz+YUjwcemVz18fBr/jetTS3IrmhyxWGLAyArymC4V/xwthXYzIA/jlRLiEN9u+p2s7cKaktJ1S0ZV4t4D26n2nwGp8W0KyeyuwQn0HgLLohgP1o7dxgP4AW38DtLFFkNBh9VM2s20a7+kd6x/cH+x/GPKNrQrCceCW54KbhgNWY7bkDQOXUCaO4oKOg8rnLbZWeNBEx8WgroxvnFWm+TVr51WmkjUleM5Vr4h+Nmy1MWfXN98UXS3btdYlW9UVCZesWLsunJfCHS9LyK74mdzxGKuCbIOAPkhQ7kjpi4v+SjgMmB5VCeY4nkuuPCO4NMuqkhg4ghP0RJWlXjf6jQ8JpB57IJ50a3t16YJlZ+5SfQNjA3ORC0aWyA5bDEV8ZMqyk/ssnimICW66EYkyOJKRZQIMAe6VgGKu+9FUgQoGNE5lRWC85E0d1N9ed2I6CEf9WEfqq77EsKBG6ZkUeymEzc1F9XHMjbK+9QHjCB4G5AWeKS1GDP+t8vGSg6nzm3oRrwHMYV8yZbnXB5VQnjBpT6c03mbe0SMEN+gf26ZiouMcCeurrBKAUGToQvCRbWhR/UgrG7ZGjAjfszGU2bC7aZIZJ0YE5QcB7/ACcI8Jlc++flZIhqzue/ZTKgNBgvr7Wf0o0Jp/vvKpe4xnRv3Otor7Rbs/ODVhH9L1gISXvaIPbirFEqLyMe5A+2kP2ydGVdZe/X5AdP69ExP2bl2HhofE0yVkIUDqwlWbT9/SoAuleyoZs4LSYwjgeML9opsfLKTsI6MFm3JjkIT4kOosXIpkoJltFxhn01HLi1aL81lW78wkInav+Mr98ajtVh0R/HPKK5ZIS3lRfwknJc244FpVPargkurAMKYlLI5rDn9gZNTeP5K3kTjqI5fapham1FY8MNiuwCkR+CsQY4C2Hctl7ZOjOduXkjwT0pirLowfqTFAc2QkASvJaxDiSn84m7JPjeRsWPxbo6YxQIHE8yCsspp2rSYccWS6FSbFfz4xOW73iFey4s38UUrH74rG9bwU1Jo+BwGDzD0am0/s3mWz0HpSaCwIJsZWKPCMUyCWSmWrCC84UWhibNTefe8xu+vAQfUb8X1w01dNVXfwpqRyMCimw00rFTft9JXrfvwlxx/ff/e9ltV4cIRdsqM2Zmdts9oSjSpZUso/RjnKefHleTt3btXK5Ybj1IF9I7Z7lhguqk9Vs2A9Y5MbEZNkoE4b13xv2tlrc/bK5StW0hwaBE1Hm80XbJ/KJ1AjAQcjHfWhxuXyZsleunLV1irs5x8AtSUhPDwqOWSmUHCln20G3ZBGXvMRXH3p8iV77vwFW5IijlcPsRHwlmkr/0nJPNMaB+eFAvbL46nAeJ5e2VTaK7aC9wj4r4vYCjnNkwPjo1aIg5fqUw+4KLquujCOYdWhrLF4/tI1e/rMGbuAsWJ11VCXxyd2iW6OBDRM76P8x0IqT0oJ2x/Y/nJpfsF+9Mor9vK587awvuYLJGNDwz5v8ebKa64kmhvqGzzSMFaJngmPauUNu7y4YmcW122DbYead9SnKXrSwhgqGhENIbe3ba22YJNh0Q7NnarmcBDTgD4Q1VNfhHtGrw48ncFUXR30zGM/aE5ENGBuNPC2B48x9mA04BnHLg4qr/Sxr+Kr/z3AoudJeSHLajzwbmCbAlsOUDLhAeTFb5RavJES5Ku5HhxpGRjiOT2h48p9wO98K5vKgq5uFjuWzsUks8bc+4E6tDTXXSanfKX1mDyeR9BWl1mV1vtA+buRolefPhCTwAPD9wwHfXBjFwYX0Wsl6N0NACNvVLISBoKu8M77tQ96l0CHLq8hTwyAe/U16m444D3mvYPKou6MlAfR65W3o8eB6BGGAAwHeCJ7O/UesQzeznDQ71cwHMOBywzqr7CEmGz7gGXDM5qHCUuwdS5JnD7RNcaNMe/ly3dOfMJwEJq8R7wA3QIZOtjyHSWuRadpjzzyiL368qv2uc991j716c+o39K2tmF2/prZ5Wt4WsGDQ/a9p7v28pmQPXC4a3/vF4UbMdVOXdAuix5deMn5cf7Aw9KxMrbRXBLtXxavYJEvZouaJ9/55hP24x+/YA/dd9j+zm//go2OcQSj2iXqTzu9Dwk4rnpHCbo80D8gDgtueM/iHckJCLyHPEOsMY5K/O4PnrOD+3bbocMEXI5Yc+W6e+6zRcHf740Xcgp5uVyUyel2H2+UH4v2jWpQhnj78sqaff+Rp+2R7zxu41npOv/jP/+d3wtI1/bAM7KjQYPA9MAjoLa5YjV11ND0hBsNsDbf+u7tcr8JuBRuCoEXylUhwy5rVBt2vrJoU8PvV/4Zm04csqnEfhtLzNpEYo+lo0PuojIkoTUuBNhav60w11ywWrdua+0gXgLHatwp9PfE+h5bCYQrtUWrNktWbmxYvSFCiVeVBLy3vzQJt9xbb6zYen1V+RXFtKsS0oJYEz8PbLaLNt9Y9LFZa62JMac1wQbyUrsdQSF+XBCxgQuhOJLK+UrdZnnBFkoX3XK82l6TciCm7ERME5n3e98D7Lg9sA/6SvOaM8xV9X86LOHe01KlHtHV5Qq5mCOTGSMCJ0xgUCAmwsGDBz3WQifUsWud6zY9PmUvX3rFzpw8Y/t37/c4Bgi8g0T2BnBv6339Fuu1+daShLuW8GPeklJ++mcpO0PHjae0EhwNlyzY0Mi4GzIog8kMwalG6lazdctJgkK4vFE+H/1LEJygoEvtZj8VRga8EwrDeTcWZDJpm5gc1u+cFYaytmf/tI0OpzWx2XcqYVlz6+LlRVtcWLNMTsqQaHhHRNatt1vb1oPBOdH/TkyAxvycFNaoJaZ3Ox68U8AlHqU/ku1ZKXcof1uAHKhv25vr0lEkpInQ9yO4vhMgyitjgKvWnab/eQwHGDhaiwsWkQCF4WAn2GkMAPp+cCxcKOhtVRDBvPVZDzAcSMq2EKsgtzAO5af2chwagpR7HfRBvzsScENwOI1rvzWOr8IVTWpLDmc0p+JSgNas1lwRSqofI1UJ6WUJQyXLpCNSNuNSSFmdDYkeMT/b7m7pqy4SwKDxRCBGKYhJ8il3ilYUnchGhsX6AnxkPjtu8inl3ZlbLTjJJdgrBx2ChgRtD9JIMS2uuBHT26K5pwcWyxEYSGOMgoQCLwEChsopCqx+Rn17Aqcx4O4vmidGR/4ERHSPAoQT0doWcQ6GOVYJjwIp7rrXNxyw5aV/ZCM0EHrISQzki5cCwk27UVG7GY+Ir5bW15e8biogqBd0EeOA6IYf/ah3uwh4ut+RYOI0RfSFT7aP6GV/3++rG1rVoj/HyMs9j1sB79Enwrcr0hK2qD9jy7YSlGHoZv80GIRWXCFbbQn2GBkQKCT0JvBWUr9z4fngwmRXSozwAiWH44Ipp45wKX4aVr8RaLJbXZdAtCx1htUWzVf6UmWgALIFzO8pLxR7FFdWp5PKKyeBA8WKKOvNeln1EM0A73VhQOIoKtqAuzQUl9Me0sonI4EROVoSq+qlPhTuceGBSHo/z12okBHt3qW5cX9hyD40PmIfzSfsXgnp6YRokgRJtmuh+Icw2iZQkOhu8Dlqs6K3x+J5e18+Zx8pJG1XPGsF4UJCdaGdCQR8KVQEuKNMlDk8I/amJOeo/1Jq35SUt/ukwH9odMwNB2OsYNH3CLnqTz++TmM5o8ZMJ6D3MckrUdunfN4jfvbJ0SE7nEIxkXKl/va5qjbigp4T3qCwl1QntjwEPUUchagdzKbt02ND9n61tym5CFxEEcSVPKP6D2te4qlQ0tVUWiClfp1IpeyTk+P2KfGYceK1cDKJ8oO2ZEWH2MJQFr7gddAAH3WR7m7iauzf58Et3aNN7YFHpzUIq4tzlsoWnBfnxK9zUvh3TU7YB9/1oH3w3Q9ZNp2x1TXRGfEw8LkpHODkj3wqYSOiQfmk8pKgyzWt/N913zHbNTPj/QgvHcqPii/mRQs1rs28xTYjtlRiT3/ENleatrJa0nvmBoP3vmeXTY5h2A3ZRqVtkeWSjbWkFGfE46Tgsqp2fXHZ3rw+Z6X6rbE4mDdHx8ds//CIpaQEtNqcPoWsItmnVLdTS8se52EQ6POhdMqOccpINvCs8kCIGmdkG1EAe/HSZTu7uCQ6KzweAI83on49pDbT1SHhWaxT54s1lMfl1TU7LSWe8RiEXDpud02NaH4Rc4CxD1aquTAkhJXPcjNkL128ZFeWJZej/IoWIM9NT+2yQl40U2WLRLsyg8FgxQPKxTTv2/bYa6/ai2fO2dLGhi0XSz5/7t63T+RLNFC4wth78Ei1Laq+YXsTCyHPnjlv//GHP7EfPP+CzS8v2axkFcYUvHb3dy7Rt5TmxJTGsiE5cznREm3UOKvu+hd4EtBP0EEIgN8PeANww2igjBoqkxgCvOugTmR7AoEQ63gw8GwA8ECIiFZiMCCwYUAnWe1v25D0jYbwuco2AtWTcv30BOXpRgFoQu839erXCQMFAQxRfOF10HGehZpt21irW3IkYYUR9Y9oTlz45vwF+VR18/fUHlbtva7QbuURKLriRaKttKkN7+Dd3gWQZjvDgQuEao8HcqQ+vfcBV8wlL0R0dTAc9PrH+Y7AjQMql7b0oc9/8FYAv+g7N9zyTFm39SymenqaXlm3NRyILnXUTnAJ/tUWbtPP8MfbGQ54N+gX5a+6IFOwMFKh7OaIaOWE5lPc5svn3Kt6tVuU7CJeIpkDPaK/mBduFC0qfdI9DjB4CufRGxN6V4NkJ46fsL/66ldt155d9pFf/7R0j1l7/lTXvv9UyJ58OWSTI2YP3BW2Ny6E7KuPmWig2X/3S2YHd9HX6o96yUqXXpIMsmSFuz/h3ogEKu+2a+JrXZel2J78jb/8kX3zGz+xfbvH7X/3j/+27d2/68a4C/PUucpLNJKg3wQLjzAXbiC6HqvdeAKw4BTL9BZBJJM1i5Kn1WYWF//iz39kD73rXjtwcEYTvWyliyctu+9uvY/cG/SlL6aUN3wexAe8EADKaHKKAkb3dM6q1bp9+9s/sa/95Q99u/tv/eoHLfJP//nv/F7v/bcFmgag5OOK2diUUiVl6/pS0dJiiDkxtVsa6dV6eyA/3MDS4V1icPfZSGjCYqLt15Ntm8jut5cax+1Acr+Y9pDGWMKImC3EOaLvbFHo1+t28Gz1BStKOL7QuGyZcNqGIoW3TeeCmwQv3GZZdeaIL4TLE5uv22Z92RbLV61SXbWRVkJIXNG7t7k0gO4WQvTZ3r12o2zniqfscumsrVcWrNhct/HwkCs3geusJq4GlMlzJ3C5cc1eKr/qE+Js7YLtTsxK+LlJDN4WhISUhdC8ECnb8dZFjUPLTq6+KIFnr/c5AixE7p0Aq5uPFp/w3j7XuGCz8Zm3NdxA+Jwg9z4RciACXU3YVzInbVd2xuaHlu2jD3zYdo/0J987g1q3Zi+ovzBsPFd+SULelOUjuR7RlMIoJYbxb0SzdurcRT+ektgJ9BNAf+SiOQl5bWvaujMJxymeD1xuNPC+o3896Q3c6zOFfjtZPeIT2hsqSZGLR2xy/6xlNWEJrigKbykJXhfPzel3xb0XcF3Ggr9dH9woR3/gc5NTAtSm+NSsr8a9U4BIscfeFQAJItT7jkHkAMHfT2IQ8Yvi7eDMsff8DgG60tpcdaOBGw7uMINBwwErJlthO3qFm22b4Kww9xzH0N2mj9+mL27UE4bZMxz0PQ62AtsqOIoHI8B2ZWI4QMu51XCg+868pWyJUQ/WB4EFD4aOBMJQJgiEmGI1CNxT/sSPYZUcwSzqijf4hFBE/YR0ygpjkyQGMSMRZ+okJGU1eL4kwbpVtN3Jo244CPD4JsP3MvA8oHtF/6BpeD55uYN9Bh/AayCekYAhmtqoWvn6aUtPH3HhllVk4hLQLzA0DY4r6J6f8Mi9DFQIQX641xJ/wqiAIoknQ23poqUmDni5pGOrDh4R0DsaCG1HYHPDgerVqhBDIy4cC04baZXAObZSJKX4162ycNbioj0wbILPBsYDjQfCSleMWYpfV8I1Kzn+nDZqztEN7knAb9UTeuNGAbWdFX8up0F6AeF/eWPFFip129C8oU9j6veKBF7SsIIt0cH5Z0dzi9MOcDOOCS9ol59eA75pXFH0MRSQL8PYlPIexmtE9eV+VeOKt5YLZ5STzEqRSUt5Fc9tqC+aRV+pTEgZR4ngOMx+PBxGsaH6YcxAsqS/Onyq/+pCR/BEhMrTs6rO6qwfAeX9oO+qFJ4UbWOFqyL8FY5FpPh01zSedcnJGCYk44UCo4hkMKUKSyDrWt4knFlD/+PyH3NjBcIusRiS8aq7XtDXCKqskkWxR7SkjKoeuFwX19c9wC9BglMY3TA+CRc1atTUr0S4a0OaI4eHhu19hZx9ZijuWw0mEhk3UiRUt5ZaRj8kVKeG+BueYZxAQbyJBwsF+6ho9XsKeTuUzdukhpl2l9qB0sCgsC2Fc/LxPphRffYkYu7xkY9HbVp5vHcob58aG7V35TM2HG3ZpgWR8dk64oqX8huWUH0gm7ExzWGOs5yRQnT/yIj94u499tHxUduVjvi4ujFPgJFJXWV5de6xXEJCNWfzx/3IzftHR+3XpDh+EM865cVsxiiCYcxaVTt74ZIb0vKiJ7N69z1Hj9oDhw7Z3Qf2+7YWeHZLY8zR3EQRx2sup3cL6izmYzuet3RhzI4qzXsefJcd0SenMHDiUUoXBik3aqmVoaoUH/TK5pjGb9yG8mOWH03Y4X1j9oEPzNpdd+u+3gs3pDRspi1bEoJE89aMDkn2Eo4pfUv1ON8zAvhcpD26OEHjk4cP2e5hyV7Cv2Jt0eqhhF2pzFkylLHFYtmuCEcGAS+H/SOj9vCuKRvHAIQ7segMiia0B3w7vbBgF6XAV5mDA4DnwBH16f6xcf9NXAJq4sEM9VmU4nBe6da3eDnMjqXt7vGslcKa37FhXaI74E4kmE+1eNYqogEXF5dsYW3NjXngFl4Dh/fs8W0i9Klmql0oXxSi5uxC7aqfwhPuxu2lM+fs+opkHsZYSDGSFw7grq1xVLbW1Bxuatxa4gsYH5P1VT/R5gcvv25PvH7cjY7ENzi076CNDI/6HHSlUHMg2qlZsklMhJQt24RdbG2IjkQ1b9o+11BC6TNXGBkUQZ839I0KxBQgxgDGiD6wBSEhmpfQ84rkosFnAIpoqo4nGWmROSkloAVZAjPqs6Q570o698Xv4yhO0mfwLgirTDwS2PbQX5HHiIAxQkRSinMgn9PPtKOtPE8fl7ygdhRGpcjp/ZzwrqP+8iCIvfr5VgfoXzLlYxK0NeCHfcMBQQC9toyHwJ+pnd6nqm+/fwCnd9RBtJ8tkHrYexJASOMU1cUzDCCBjBsYRn0+A+SrdAE/6hkMNPbRckl0NTAABaD6iM6j4PcNB+TD0Y/gzlsNB+LZyDnqZ1z/gQjKsfpUSByU2wM3HFC+6hhsUQh4M/9YuKCvMDasNtpWaUctG2XhOGFPrT5qifSwHa+ctmHNjUKstyCgvN2rgKNn169ZYvqwB5T3rdzkr/qvb27YH//xf7GFhWv261/6Dasfjdjly0n7F38Zsp+8ELPJobB98WOS9VMh+8Ovd+38tZB98IGu/cpHw8JhdZ/4fvnqy1Zbk2554IOWlExAhdcby3ZV9QlpvsZbEXv88RftD//t12331JD9b3/nF+3u+45K/gjwjvdVW/W9cEIKvSrmW3ihJYPgyr76GaOBy86CNvK47kXULknl9qd/+oh95MMP2q6ZYWssX7NoKmvx0amenAM64bUg/bNWtlh/i8IAvhA7jN9h8Qk815786cv2r/7Vn9r0WN5+4RMP27PHRff/2R0bDm5mzJ5VBH+2JnA8DCufWTErtigMAoyRv7cDX4lWns121sajs37ueCY1YgeH7rOR6LAdTRyyghS6wYnyTmF3bMZmY9N2IL7PRiJDgRK8E0ggbUtobVc3xGwkTGpSsMIV53iwzLBNFw7aVP6AzRYO2WR+v8WzI3o+dPsrM6S0wWf/XkzXWG6v7Rk6arsLRySETEooF5FRX8BYEWxZVQvcagNljcHfqR+GInk7nDxgE7Fx25vY48r5z9tnuUjW9qf223h2t+3L3xVYJXVBMBhZD6Z3h3lHJAgdiu+36diU7Y/vtZS7Nf989YpLvLpL+DASGfaxzKvNWP9/HmB7y57ELglx43ZP6qhwLK/+loCvMSc4GjiQGJkRMwriLHBcCkdhDkJDTP9y5bwEwCXLSoh6S134PXhxq/d3O/Cz+sWIPSAfSoCI7MhowSanRtxTYWWFEyM0Trm0vfjsSQmCxJAQ4xRD86NPBYPl8NkRgWyuS/nJC/843qVXnzsGCI5Hei1ZdJhTELYofm8DvOkBEYvrvk3CI8h7vwTP7whgKnj+iIHirXBrbITbZCQyFES/Vzr23W7z6na0instmBweFoWhHRV94HZ9MTgW0JMbxzHukF+wVaElGruN4YA+cMOBchRu9MHLlyDT0RiHpWjc4omhZ92GcLss5VMKTzzZYzoIQA6BwBLCWIEw0GMyAIwmaJreRXsjjYQxDAeRWMQF4SEx6kZDjDSa9hUAVyZ7/cEnDDyCIISQ0qi44hIYA27tM8aH/sE9rqVx3rz8huX3v8sVeACDK8Yc9xRQegyy9IfHLtBvaLYHYpTAgaLv3gj+Xska6wuWmgwMB/rP6wJtxRgAuOFAgOEAwFDshgPlTZ1atQ19z7kAxf7Dxuo1iw9NiChlpARL6VV9WakGufAmw1hgUixh/huVol1aWbbrUvhLCLoSmnHzVmW9P12IE82nO5gXjAr7m39y9ox9/eQp++7p0/b83HWb2yy6gDqsPs9kJBDok1XcBsGJGy0p78Jx5bUq/LoonH1zbcMuat4vS7gA/9p63lSbMSgwjOzzp64YUhDd55TuVSk8b66u2TxBrZRXGuNcPGct+In4UKQpIUwCjjrEVwz72y36AXFxtccTgbFt0L8Inxp7daYbEjBScKxfw/kc9ZXyqjYpJ83pmt4R7ovehk39xzz3mqu8iMYrKWHd54MUBolJWSl6xOupSiHBtRwXWo451MuWjLXFb5WvUN2FYY057sq1UswF8Ib6a03zoaT+QelP+7YyzTe9F9PgYJjgjHr3rEEh7OEVx9AlQh03qjSULq7UfjoF5ar8fllErGe6sH888NOQ4qXKiJu4O3eTb8IVPNDYIxuW8kdfttQfGFiGNZcPiee8b6Rg7x4Zt2P5lI2kpFSrbhyrhyemG6Ak+/f7D3xyxV+4cf/QkH1Aad81Oma7slnxSskxzJGwxoAeZaVKNBE0RBGOSO45PDppH9u1yz6xe7c9PD5m01LgiVPQ5/flYtE211csKaF2YmLGt+wR8Jexb0g+4Hx/tjFgkMAbhm0KzDXwLaz+yEY1jyqbVmqoL9R30OGYlCxXaKFn+o3CW5GiX4Lm6j4neICjZdevozacKyhlyEZzkgFmdlumELXNdtninZBVlkU75jEhxa2cmLGKlP4aWyNE+0ZESzlWtKo2swUlp7pP5fL28O5d9p5pFjNUBeFmSEI+W2BRQNLCB7Btg6CGKpN+IjbBbvp2z4zdOyF+LPrgxxjqmdMzXZiqmpU1u7iyauvVm7EjSL9vbNTee+CAZL+c+pwVVgxdotsYaZWcgNXECahqbhDxPas5Pj08ZJ85ctT2ie8WUtOaUz0vKHg9njEa15ZoD8oE22PqomUEIhweGrGje/fZfo0nhkOJDqLPXctnpi0RH7YpfWbjkuNFDCqS6RfWpbSoEiOFgt29f78dUN9Au9me2G1VrKFxBe+hO5yWsKl+PnV10S7PzxsxLkh3/+HDNpTPe/1QPiOaJVGND3hXj4/4GGY6BY2p2tldtwwBGvUuAfQwcAoNvQ4eGFq44O756sC2eKXPffURwLjgZYDhoJQOvC8cgXqARwAnK3CPOGmMgbrGISM5G8MBngZ1eChjpodsQaAugUKMMUD3emUH4yp81UTnflvp3MNM7zPuMQyxqnN8KGWFEbYCMe9VB+FeXeWjDPf5HUo3detK2SPfoE3wWZWhPqaiGA545lXWJ8/YjoBBAyMGv/v5AeAcWxK6xEUauA9w6gRbEkLKu4n80+8IQO9CD/n0wIuU3X+uTz9ZQe3vGw5Y0NQE9zbgMYGxAEMDcx6DXHer4YAYB9AEl3VUD+5pDrZonxteBtqg8cQwIwTT/QEZQn+MNThBsMxYO2dj0cOWC4+JVkbtaGTEJgsHRC+PWCGKTnBrHcT4LFRZVLYZi0hfi2iuYdhsqB0/+tGP7Cc/+bF95tOfsS98/ot27+gxW7g8bCfflCLejNoH7jO794DZy6fM/uJRs8mRkP3ax7p2YFa1apWtdO01q69ftdTYPsvMHFOd+/3UEp2B9lTtxadO2u//66/axPiQfelvf9Tuf/g+6Y2DOm3A5ViQx3sgPjTqssdg36B/EfsARZ8tBDxjXrKI5ls0hUubq2X7wQ+ftQ996H7pbuIlG6uW2Xe304V+Xi6DSx7B89NPUUAG6QFbFDAoELesrTq98Pwb9i//5z+2keGcffojD9ilayv2tW8+8U4MBypQl1sq2H9B5TUImyUp+WIuuFozafqAwM3fIPTv9f/6gADTaouohyYs3dAEFCLE04FFFQRAwRvswJ8HUF65gmjzW5BqAFyAKq8HbRS1QohkH2sYRFYHQ1Tc00Hf+cQq5hbHO7mcwNx69fPxC4E7nraoyuTCKubHmkmg9H2yGBFYcZMwhpVwEBmAfl8Fn7dOyHcKN/JS/WIRjXVPMPftFtRBAiRDGLhe7dyfgE965eV7bKmX/n5eoE2DbXxHRgPeHbjICxEB5hSSENvFINaQgCAhxffIDk365OXkh2Kp5EdUelDGgbz4q4vxW6gsQVUMhb7oPbu5PaF33QBwP0i7HfhxbuWShPW4Gw4cb/Tnwp36Gwvq6GjBRscLTvzOnrlquTzxH5r2wnNv2uxuEVO918+etATUay7O+3jFJfAFKw/vDFw5EuFiiwFRVt8xfrF6T0BE1QeC1bc+9+t5JwBDa4oYsoocoW96dQh6k+8BXdlKYyCW9IE6T1wLhtx7MACD798AxlHj0V1ZstjoeJB2C1Cuj/sOgLgR1K0HSPpiEIzvjoYICWFcQXDELXnDqLcxHFBXSsHIERY9vtVwoIt0wu2O6FrMhQdor1qtT/oResLxmHpL9D1gWsEFrQrychqo93glhPuuyuBYUbZZrdQ3bCgxYUkpNLi+kxah040GvKe0UeXbbVZUFylHou/gdh8ohzHgtA62HDAXK/NnLLf3fp+HwKDhgD5v6V3Kca8A5c/2AnCDOt40HEhoETNsrF+3JMc7Kp0LwxLCKAMjruet+Q8WeIBF5YkHAPn4aQfqpKb4wrXFZXv6Zy/a6TOn9HvN8ikx33zgcgyN5gvKMYGT3MtAdJ3o7d/42Qv29Rdesp+eOm2vXr3qe9GHUzHLML6qnwr0tJ3qhtInpWzU7Fsn37Q/euVVe+zSJXtTCsjp5RU7vrTk+8lnshmbFN9FySIeEEdqanB9PJckqD5y7pz91Zkz9r0LF+zxq9fs+PKyrVaqlpEAN5xK+Yow2NISjuEZwMkGz12fs6+ePmuPXLhoP7582V6SMnDJj7QNS+kSf9enB36L0j+imeIBKD0NKSlXVpftleVVe3Vpxc4rzabyi0uA5JQE3xqhsYHmwO/qEpgJethWuRsSws9urNsrCwt2ZnPdlhsldUNbCluAe7jqs6qKIo7gGpKCHQnreaipK3DlLjalRosnEMhQtdIIwiMwGuibyDUkuC/0dloSzioSthot26i2rFyWMiRcxpOKQJN426iLxBc0j9zbRlMB6V/470q+xKmMSbgLJ6RAST5RXdlugYGBPAiqx3vMNzwfEL5QaFBU6Wf6IBkWv6AfpHQx5ijlcfVnS4oHWx28TJ9g4nHKmy0g9H1CeTAWGB2ieu7lM2PEl130kkxAGvKmn9nuEBOtgePS//Eucx/FUnVVv7JKCP/02COqN++wrx2FAOFdQxDwO+WJkaElnOUkj6bwLSflPdsXfIX7dckoGArYxoThiotOqIh3VkRTqBtxTsII8Hg8aP6iAPnWGP3h8s52i6podFl0BRf7pPA0GxceqB/DCclhmocIyvRQSHiTkCKKLFApdzUHNH4V4eZy0dJVyUbZGY1rzOrQKNFavKRS6qRdUmwnkzGbzqQ8WOj9MzP2vj171bfCm07DIuBzV6NM92u88LRgnk5LEZ7ID9ne0RG7W3LA+/bM2LGpMcvi+SQ5jXGlL/jD0JRqbVpeHegxBJAllA9HrB6cmLD3HTho987OuJcKwQzBEXANPGF8cWsezyRtLJu3meEROzQ1YQ/t3WtHxPNjyZzGOziFALd774ywaJPKwXiF0Tevtu0rRG3/RMH27L3LjQZ+FLUQO6E5Q793olJY9QmdBreimlNDKeFmJm9TE5N29769dvTAfstlUVCEox3JJCqqGVN7lE4DZjX1fbEmGid5MCMleWxk1O49dMj2Ts94/CqmgWppcfUFC4yNuMacvlKlNXKGd1RJNDYaZWFOc01t2lho2sZiU9lHbH2pYcWVmvhE2FbX2lbSMMbUaa26ZrkqExcugP8EUeRkBedTvT9Wp5OaT+TpxzV633KZpYULWdFClHlOXnDPAj1AYa+XOrbGgqv6cWWuYqmo5oHq0vZ+Cjg52xSgJl1oKHn65DOrFBu2tFizWCZh2YLmpsqWGm5JjLUYLqSo+XwRYHjwEx4w8HMvuC38Vt7ib84L1K7++31FnhMQGPvg6EqecT9oG8Zt59/byAykCUuGDaku7aGA3w0CCwa+HYG8lQ8XZbpHAkcjq63gJ/OPbQrQCLYxiJy6cZl3XY6mPpTdqzeQFL/idAzwlfTUmbZ7IEfNm0FwjwPkRIyJ4FkP+OYBnpV3TVkvFtWvNmW5mHQzlQqdQ0+LaR5sJ4u5/AL9qaxZbGy/xEAMEyE7fvK4/cVX/sK3Rf+9v/d3bf+Bw7ZZ1Nivhmxa4t7BXSF78EjYrq+E7D89IjIilvOL7+/axx+Ct5Vs4+LzviUyNX7Q0tP3uAcjwMlUm80V8cYVO/Xyafv3/+5rblj77d/8rD384F2+9XjQ20AzUDKq+CLBniV/cGrRoGxE/7ZLG05Xo1m1uddvGGFdHnIDVMSuXlqwV15/097z4EEraK5zUkI8LxmoNx7uQavxRK+Ms3go3hE8EBUWjW9ust1T3CeasldfO21/8AdfET2u2d/6pQ+oTzbsJ0+9akeOHHpnhoNgtVGdj9FAgn+nHbIrV+YtLeRPZ4OBuAmwgwDZ+xDcufU+2xTKEmbjNmkTJoKjyc7KvK/y+MT4bwSqR0sCLcKiu8KKScVyUsBAsB5T+JsGynAlkQmjT1bOMCR43AExW+hTP7K4KwBi1uy7ZcBdoO9PmP/ade3Vy4MrMi7Uo6569IwI3Aj2ePnL/Pe/ABCO3Yp+TrQwuhC9Ha8C9+zwLSOsfNWCfpTS4cespaSYoCCpUXNzc3b8+HHbIwZM7AVvaO/iryuyVu1s6HfVhTzG0YvuMRR/9y3QrxyfA5fqyMRGaYzm8qKWSK3KYuAPBoYbrO81F27u2TdlwyNZK5eqdvL4Jdt3cMY2NopWqdSMI1HBiubakgfOi49Nau6+87nlK6IY08Q0otkhx4d3BDChatlxliMlbwY0VF/daVUgbgiBGkO8BtzF6g6BdGwPiHhwIMau92AABulSH3xOomBKsYmOTfjxiFsBg+TtoD9uN0DMEY+S221VYKXVPQ4ob2tf0w81cTDa0VPwB8GPnYSxuDB18xkuzSZBr7tetOioGFcPP4n066B3XTjAMAk9Af/9tmqvy5U/zXNf0dezkPozJGUCYwzt4HQDTleIhlMSSGMWg36pHhi8SO8KCjREQmcQFVhMvmcQ6IMbSOviMVJgoHON9auWGJoxArhC35z+iSlHJECTJ14C4KJ7Deh3EOdAwhhlVDYsqnmMYg6tapVXfW77c70LLWDe4wXWK90NTN5W0QHqwmp44MEQEtrV7Mtf+ar9i9//N/bTp56RQlSzw6NSCPY/IB6heYrRGcWfSOTqK+ITbEgZ/trPXrR/+e3v2M+kzJ+6Pm9vXLtm5xaXbCyfs/2TE+ardyoT/OOIpZpw4/mr8/aHL75kL0t5LzaaHrwsCK5G1PWSlI6wHZISFPe+Vb9oCBnOkur8V2fP25+/ecpOrqzYqupYVJoFCcrn1td9//v+kWGPIE+JtLUifPzZ/KL9hxMn9blgK0qDIWFNnxc3Nuyi0hVEazj1AHdzX3mPiYYkslbReycWrtk31bavX7pmP7h0RXnM26nVVa8rCtdoOiO8kWgEjggfPDq36jovpfKH1+bs25eu6nPenl5asdObFVuqtYVSESkywg2ERdBU9eRCqExpLrckAF9U/i8W23Zio24LuldRH7B/PKO0MSmc4bQosxQiFB1mENslFqUUnF3ZtFc3G3a2VLENjXdBCvBQNm2JVNa3LGCA8CM/1a/EOWC+YRhgbmS7Va8KHg5MmzB41UU9UHlSAb2yKg9vEjwr0F14SnsbEg7xNojgbRDBXwK6ESjobHNjjD1WRDQoF0MD/IATNxHO8ayA/ia6DeWlnKS4YVhA8QlBl5Wvb70R7jMnYhhZlAUKAXMzFQoMGaFYsI3A+QhjojpgOMDdHoMCAi5GEIRTjNR4C4D/vEO7slJo05L/4HWAC7VKA48grgZ8KaF0Ld3DcNAWPcJogcGjHYpbenhC45OwpvCa40BdOVFfcpJSpVzyQILgS1JTqlXblMKh+aQ24d2QSmiu6H08QLrQ0XpTcyFh6U7eYuWQFTR/UlLmm4lxq1eDbU1wiagULlypUeDHEl0bTaRsSuM+Jtwk+Cdtjqs5jA3eJ33+FkHxVZtHCyNS+sft7qkpOzQ24nEN0tRFfeYKK0ihiz71I7DZ1pMdt5mxKdslhXr/mJRqTpo4cMDunp4OgjC2RGeVjKMQmb8BSKnqNtXOuI0Vhm3P6IjtllIzKfx0T45I4FZPkD8CCxJ/pqX52JRCzkosCmI22rBd2Y4Nj++y9Mi0+kM0WXyCLZUYAThZAQ8FbyM8QXWIqc54kUzP7rGDknNmp6WUYTTQuLPNQJ1uTSkTKP64LxOskaM426KfuWTEds9M2+H9B/U5GxgNwGu1o9DdsHooZrV4wY0oFEZXxbptSwqxI52clTF6xCRzRzpWXG1q3DoqO2KbS3Wr1EOWLCSsVMRwJWUxE7WlK5pzmqAo38vLTck5bMMK2+Yqq97ghuiLlJ22tNp2Iuazku5VsX4EZF6KbF19tY5Xm/hZu9G1xcuS3fRWuRm2xcW2pZNhW7hcEo0W/8qwbUE8RhVnnMlHHa+xRz4MvkeEi+VS05aW6+75mR2irWqncDUpHMVwwLGNpPY8VHeMAG3dp0Mcf3oAT+V5S+PbrzfPmWd4X7AgFRzHqF7WPf3zT2hFSO3rsM3Cy/Hc+M/TR4tFT98aHvF7fSDwrS9W6d3+Vo++8YArLH6EdwD9iL7mZWn83XuBuvSqjuGArR4uQ/TyAbYex0h69DwMI4PvAW44oNythgPli3cO2xTqonvVRsaykUnLRTIeHyQkvYSjiHeUS5kbePQV5y0+ssdiovVXJNd/9atftetz1+1LX/ote/8HPmzFctIuXOlaOhOy9x4Tj50N2/k5s6/8yOzyfMh+5SNmX/xw28aSy1a98pLVNhctu+s+S08ecV2tD422eG71nL3y4jP29T/7sS0srKuMX7APPXTAChOjPUW/P+aiZfCb3qJ8YmTSdc5BcE8AXf3tuYDT281VkSAWmzNubH3jjTM2P3/d7js0bsOiGcnxmQFZW/lonPE2IMC0b1fr1QE8C4wQGtdExt5484J9+cuP2IXzV+23/85nRYtD9qPHX7GCcOcf/aPfvDPDgStcUrII3oTiSATGsITlBoivgc7l05q4NwVgiAZ/g7D1dx+UswSUsgThuBWaKYunODPyHe6d/msCwmFbQiaxDGACsdxIsOKv7zcH978duDGlLSVLhJfVl2qnqnqoXrGMBrzgSi2CKmPC6jhnkrsXAAowREdMgXp7zW/+99cH8tSFKy3HgEAAvEzKZisFBAUhhj77b9FvKm87rAL5UShwW0YJ6V8eSZx6SthzpYBLwhhGl3huTArxiFv7bt0OIiYpAQRhl1MbEIpuAdWh2CpKCL6sOVGxpJi7t10E1eEd9kNgDJJinJRyI8bWrwej2f/r//ZPfWBEQCDPFzJ2z337vU7nTl+1paV190wI1yrWWJLiOzRqsWG2KOxAXHcAn80ozyJq7JfauifqTgC8dIKlNnlcgq3p7yA793ggKKLKj2QCV62tsFM27hKtvuUUiJ1e2olG4anQXllW/0npxMthIAOpwtvWYxAGxw2A3pDn7bYq3NZwIIAusKId0thvZTKsYLYqZc/7lmfKpy1BvVVk3zfeTQh4Qc3ciABegN/0ldMRzYNb8ubN4IJB4+3QPzoqKiaUlMK23liyTaUtJEYlkOMxFuSNIuDGTf+UsIaCrfwDd7yB9jGnNT8ZjYgEaj/lRfWJ5fH+EfNXWe4RhAFDQsQthgMB3mIYBsLE71AfeRwDlYEQQr83iisWL4x7mW44UFlRggzRJtFN6AT5Y6iA4baVH/ljSGBl+l///r+xJ59+xlakTKNkfODAkE3f93EX/HHXJHAotAJFhzacm7tmf/bTx+35U6ddKeTiZIKy3svnC3b/7LiEZFYRccNFTYlYceGyff30OfuxlPANvbcVENqTGrt7J8ZsQvjB3PfAZerPFyQ0/NHrx+3Cpmgf9LgHfKsq3ZqEwKyUhXsK4uG0S9c1CXZ/dfaseyb4kXNBEv/k97IUOtyf75ECMy4lxI+OUl1NdT6+tml/cu6aPXJt0bdhEJW/LJy4Xi7bmbU1z+PQyIi7hQc4EJSJMeQ7Fy/an6tfzm5uelT/uvpmtda0ixuclV+38UREigeu4qwIdiwufE9ozCq1hj2+2rBvzJfsh9fX7TnV4Q0pA5crwhspRmNJKadZKdVxKdqwcP1hMDm3UbcfXlyxby1s2FPrG/ZGpWpXEH41hybzQzaWyfgqsI+TyuTUChR66Su2IuH/kvruTHHNXiu37FpduIQRlGkjXIpKsELx0IwN2tiWgKY86uLlCxLWXi5V7VS5YvOixUWVGZKyS6BGVnzZ6sBqu3sqqJ/jKHdt8lLNhcMEOZSYJXxDWeLscilLUofx2MBwgHDPvEDRBw+lB3m/+6kS4CH4L9xMs9UDLwopf32axVhgACAfDA4cU+iBNmkD81PvoFgw3pzrj8EBIZWtKPBClFn2mSu1uypTMp4IcT1n/zveCRgsfOU2kbN2OOlBFAnW2lBfcIQoFKYtPK9Xq27syKaIz6D8xC8qmnRJ8RzyaUop4hQRp1qqkzpJ74v3qW/Squtwe12KhOjG0H6ra3xK68K/ek09JeVT/csWH3cl76osKZ4YZpBZWIWj39Gh2121RHmhaHsAU+EcrcPQEfSTytc44EHiq+fQNOXNRXoMQ8mGZMmE+Ew8axyNOlnI277xcds3NmajUsYxeuCp49tqiIlC3VQvVSG4rxI7jJEbadXv9HNIdRY9bYkOoYB6UD31VTfUsrrkwpb6G6UPw0C+s2SxcMs2EzPilZo/GiOMxjGT8qExbmAA4F3lo6KFYy1J4cKxmHiqaB7lBdvV9A7eHl2C26Wl6KmuSofiypwITgWo6bfwTmPL6UikBSLWtKxtqs+6thkbMz9dwXGuq3nSkrJX00+NXXxY+Jv0E0TwWslIJ5qYjPuWltxwzIam0pZKR2yIYIP6zRai6ppoelztj4dtY1UyQVvjm43Y0lXxLcl0CeH54nzVitIpsOkvzdWtUW0ZztfNa2tWVT1W1dbrixpb4S5q9tK1qiWk7CdyceF/2JLpqA3lIpYpiG7Fb8qDKLXMiSDorb6pP4CIZESi6xcms5YtqB/oOw1oRrQK/GarBHv6A3wJ5jlHK6JQq2N06bee8x3jqIbRiJ8ANWYu+yX8jaif4BPBWIs+9PrUZW+lY0uxbwHwIoL7/SuGx4H6p1EYCmhG/5m+sziiSgunA8OueyIqZ73ghoOmeHtAnoQnyoOtoswb6qhK8KYbDugfcOt2hgMgofm/neEAQudeCZp/g4YD+sT7XWmgzWORIzYSJYZb2BLNdUsguxNzBzqsfoQODgLzi+2B4UZZdeyaqJJ95/vft2eefca++MVfti/+0uetFRqyi9f1XiJkR/ez0BEy6cr2Fz8yu7YYsl/+SMd+57N1GwldsPrVlyUrlGzo8EcsObZfXXerHIdXxsXzJ+1P/tNf2NULi/bbX/q8feZj90lGz0l3Qsfot03jqPawjZagh65b9xY2+uCxgErIIZFg0a6HP8hGfPq2Bc27lt772c9el2xVtSOTGRvbd8C3BPfzYszck159wdGM/XEjD7ZI+AkLks2vXF+zP/qjb9iJE2ftb//GZ+z97zpgf/6NJ229VLcvfemL9oEPPvT2hgPQx2MasCcixeo3K99iVvpbWl62XE4TJbtVESDVzZHrfx+8dxPUcCFbqhmxlAhMLC0E2DIIf5MAoWmWV10AjYjQR1mRcqHvvz140En9tUWsz2y+IQF8TkLikl0oXxAjSFs2FqyycSE0Y9xg5Y3vvicaA4LSoiCD1PwGQX0f1t8AsLrh+4E1fh6ToWe8QMl0pWNg4v9XByE78Sfa5TWNXTEwFPSuoA4SIlWvWy6hKIHXMBDEssNuhHFDDKuZO9QVw1hNkwqBaXRkVARoC6ET/jIfQuGa+IjeczqqgpgOt8yJOwOsju7xkhcewtW3AQRh/raC44Xqx6oHUy0uBlKXsHX1xCkbziUttQsC93Pgggitn2KgPvAtCj/HuHIEJIzADQ8Ddei3Aqb0dgANgskRGO/W2AZvDzcCIxJZdgfYnj6RVnNKihiM1U9XGBjXncaoD8FI3fqOb5lQO0IStPoM5C1jynyWUI1xQQSxd7MHKh+GC674mPNOD/iN0N8pbVoYxX7LeHelDHWUb2e9bLGRgjNUVjjdG0DFg96RlJRQKX5uVBjI+y2g/nAjpeaHxz4R43aDZyhmYxJakxJQcZl2wdo/b4x2UEfNWw+SOEjvqYD6Bo+giOYmvKe2Om+p8b3+LmV2G7g+0zdsZ6h4f/SZ7U3DQWA8aK7PBzxLaRFIavNnLDW53+vjNAsjnXtRBfWDfgTMODAck5+7OYrWoVSdfP1VO3/psmVzOXv4gWP2oXv3WH7qoCtk/b3+HWIjJDIuXF5anLdHn/uZXVxY6jUwABSQ3RMT9oF775JSLaFf77LKzWqrPjy2wRvLq285Hq8P46mkvXt6ynbl8u5GzipfReP67TPn7Olrc74XeTtoqQ840u+DE2M2nE66gPj60rJ949w5W5XAsRNUVY8PzM7YvqGhntIYk/DVtW+eOWOPXrpk6+D0FqgrzYaUwz1CodkYc0v4JHzEwPLi/HX72tmzdrFYDF4eAIwVxYYU2G7E7kmOWVxKdLpdtbh4W1XPnil27CsX1+zEWtXKrFwpTUM0aknC16IU/HwyYrsKnNWNYhX2/C6Vm/adC2v26PyGlBQJYqoOPVQUfb8ioZ9V1F3JqGWEok2VS8wBZaMqh+1avWVPStZ5dGnRfryyaT9bL9oZ1XtJQjp7+0dZCZcyyXzhQjoCd8oiaseLJXtU4/jY0oq9sL7uvy9UG16nsWTS8hJmmQ9t5ojwB9qNtwFu5wuNpp2SsI9R5Fylapvqz6TqNySlqh4KIrbrdQe8AfBg2FDbzuj9NzbW7U3VcQ7XZOU7oakTY7U4pLmtsl3pZ26rH/CMYXSuScl5cXnFXltdc2NOUfSSIyWTwtU281u4Q/vA077HG/WFboDPGOY4QpiL+c0KbVyKY0aKXBhaoCslwZ8YDF3Vy9Q+tgLQpqjy5j5n9EeZ05p3DdWn21G/aIxY0WWVky1abJclPUZL4rK0dC9WXbeh2pJFk8NSnDiatWaNcsn3RXNWPlSM+gYnibCdhNV6ZCMVDi3SvS5bQUW7CPpJt2KkQREn6CEKPAqV/nfPiU4o6sY+p2n0gehnQvcTon8YYDqJgjIIFM7+xXsO6qdImy0Dek/5QG94xtNIJ3AZb0VY5RaNQjkVPkhzsoboXVN5+5GC0Otwy+qqG94Grqwpfbxbtlx31apSyOsJ8Sr4JGOh2Qp2EoCR7VOMD20PypSyqTw6eFmp7BuXMIr4Em08AjR2eOBQT+qnRqgvNeeVTzMqOgwN76ULqR8yJiVVOaxEx4xjG11BVDLvv7bmm0kBjAR0V7NNYxy31bmSVcorNlQQT0JRFY75iQ7K071j1P+s4A8NR6Wcxy2VjtnIeNIK45wWEzGRM8troDF84REU1z3Sl9abFhOuFCo1u7bSsBJGU+FaXTQho3kxkgvZ0HTCklkl7oRsbV5yrMZ9uqA+Ei8cVG4JihgXTrVRzsEd1YvV8OUrm7akvFMFDB16Rp01rhnN22ZSZfU8C7j8T88wArSZC4wcOMClvMFr72vhq6fhDc2PsOgb231RnoMx4DH9re/qF48FoXt+lKXu3TAMkK8gUhKt1XxpFFj0u2k4IH/GCmMctBS6eDOtcFW03eNPKE+MiO6hQB/gTnWjjvpQHTDmed2Fo33YyXAAHoM//fS0wY0Ruo98N2g4iGh+4rnYjSdsrlESzo5ZPjxmCeFdtFUxjmKEx6cSYc1zaClVwLAaXBgkE1LY0fc6G/P2+vmr9s3vfc+O3H3YvvTbv23xxKxdXohq7EJ2cHdIuBSyHz3ftT/+ntnymtln32f2u5+vW3z9WWstX5CumLPckY9YvDAZ9P8AtNVnp8+/YX/8R39sp14/Z5//3IfsC7/4XsulJD9nwT0hnYPqKexnzP2IRdFhFHrm5iCg7ONxEOGUBeazynNvg40VyRlJ6TDSwQTE7HniiZeEny27+54DNrJrNpCZesCOATxd/Qj2gfHBeNYqB3y4pCn9Z3/+fXvqqVfs4x9/2H7t8x+wZ595xb77o+ftk596v/3i5z5mBc2f2xoOhDYqrCyBXQOVZN+FBDAENyEUrl1XLl/3YDjpTCC08X4/3VbY6RnW6pAQq9zYtLlw3RLxEUuzh9KnwN8kiCy2GtaqrPunBy1kS8DPo1j9NYH+RPyZr1+TUHFKTG3Fqp0r1gqviGhtWqWz7gx2s6mxUPchAPTdo+l36uz7Yty9XsSf1UJ6WgiEEQHEYxXPhXdHmP96fevlY0Bw5VsIr0mAUB+UK4Xer8CI4Yy6x3zeFiBaygcFAvdj3Ghu5qcL40DPOk9ut1zqDzwiYllcgvI3rx5xeSeKL26aZyXEnzlz1g4eOCA6eSt+0H5Y32pr1dabixob0VL6+E7auAVwF2tLCMLbgP22W+eAM5yBezvNEYQYYh4MDWdt4dKcvfnKKTvkwVgCo987AWcezBMp/jGMGe/QqOa4TWApdwkXwRkgZG+B23RZELSlpnHEVSulO++sf/86hgMhmmigFOLipsUmphzPGXeut4OtY+Z4jeUfVzxcXcln4O8GiL5iPPCVH1cubgXkWStX9FxzSoL6LaAyWhgVwCHo2UC2CMARKS6dxU3rTmg8e8IjTXEjgnAHYavbREDAk4CAd2LOus/F6R3K/iaA6yqDqM24Lial7MclmG5KOAxJMM7ENOe2MEKnGaJTnHrAsXCDzI1n0AoMBmwrwChYW71qmalDwdzVc2gLYwLNAdwFUfVwDwQCFGp+4y3AZ5OTFVQn0oKDtYWzlprilAb1i9rrxlbRRvc0Im8MBwIMBwhXRDgm1gyGA/ppNBX2o2E/8tGP2yc/+SnbtWev1a+ftujIblcYHDRfUELY07oqRfH54yfszJWrwbMexCVEEUTsQw8+LNoetooEzA0pfCW8m9Q3Z5cX7dX5Jd8KsB3syabtQ5NjHv2+bxguaX786PwFe0NKLorpdiB2K+E6bh+d3e3B4vDiOT4/Z49duSYlXDi3A+Al8YnpMdsHr1e/Qp+qwo8/O3HCTq+u7lgewacmkzG7L5+S8F6xSKtkVc2lRy9fsSfnF3Y0jKCi4pr8+cmCZTtsI4tavZMUfzT79tVVO7la9pX4rYDnQiTatf1DCZvMSuGTklZuh+y5+U17fG7DNhpvLQ+jAcd7jQrPp1lNB3809qz2r+v1J6RI/2hpWYp13ep6F+G6KsFtUcrrkhT1XamEpxWiuHAblRJf6kTshOb5D5aW7PVNKUR6n3QcdcjqKmmJWbArIQVcuNjVGJKWbRLQl9NScn6wuGSPq+wXNzbtuHDjgu7hzZPW/MxJiYwpPV4KPneFb+T5xFrR6/rsyqq9tLZhJzeKdgkXZSmkYxIwYz0chY9x1HFctKUs2vryyor9xbnz9r1Ll+yp69ftVdX7zNq690tBeJxFKRbOcuQgwS7hu95WlBjld21z005oPOekrBN9HyMAx1vGpHjG2G4p5ZMFIj+CTv3om4UxvCj/tOYtR0KilEFHElIEwGgCmKGgNMplNxwMCV+zqm8SA4vSoXgR8C2mPsnX1yyB8SQ5KRlE/QEuqz/Y6x4TDuD90Nb7kabqh9EAmYV2qPPYnkGsAX77EWQoLWoVWxfcqMn8Et9E2Uvi7i+6wfYCeGlfpsEDIdlSP0NDksMaz55Xhy43nPqnfkumEQFz5YrjCqEpYDGXb0VRuU3hQ0ttx6uAKxxqucGgzikK0DjVsyOaETbRs1jWV6ADxZytNJuWCpVsM7XXFX7qDV+LdqsqM6q8U4Fyz/tqR7ij+/rOux67QM9cKVWfEdcAA1YzJoULeVP3A6MCdRUv1Wdd6fw40f4zzZlse02vdm0jkvfTRTDekTaK0QAjhb61wqL5uo8xpirctppwpk091Iej5luGnI4rHYBbvx/XqHttjZGQQ1nqUt09Tpjey4Y11gT9TScsNyTek49JWYyIDrRt2sQjNG86komShZSeRW14JOaGBvJA2YaHtEVzKutNS8al9Of0UGmou/4L+kzgRnuNAXWAGUaFZ5USQSPjKjcpJTSgx44vePhpjjShDz0AD1TVwHDQNygIkJXAW1bXmxj4dVul+vtAXLiOUt2PfcD7lB/gjvih5hVHPjpP7qUZhChyh/JvFvCwGwDyoi9xlVd54IPLbRpL96JDj+C3SuK3g+qI94LLJr2yPMaB5qnjInXowXaGAwx/HrtGSHRjftB2DN6iHfT1rYYD4SP1hN7U05a3PZaLDUtfjKkfWSnPuiece/MoTxZCWBC5cTm+KD+N0bmLF+2vvvt9a6nc3/n7f98OHHrAri4mlD5iB2ZCool4GnTtP3zLbHnD7JPvbtuvv2/JsguPiYaULD15yDL7HnR9q9/2PtBv8wvz9id/8kf24x89ap/99Pvt13/946K9oil4B7q3rWiGZi/mPMbX9VAp7iyq4bWjTIPMBCwi+vGLmvfIz/QLZbTYzqxPPG/73g519em3v/1TmxpK2X3vfchyIze9CsgHPcwNDWx1GKi36/iNmnia2Te+/YR985s/sfe995j9xt/6lK0vrtnv//tv2q69u+3v/J3P2YEDBEtVN+5kOHArhFsoRLR7ngaDChf7YtmuQKR5BMubACKDygEEv4Lfg/cBfnfUAX7WdDKuCSaiEx2zdESCngb1bxJaUjx9NUnDh9GA/SmD7ftvBXgZLNav20rzstW68xJyLls8WrGCiE9GzCIppMhpsMPhml0uXvRJnRFBRln1CedIpgtE0AXxIz6EK/IICUIuHntfNzACFcWMA/d80jtsQf53DJSrvFAqmRgupKtd/kj1dcKsycHWCmJI3NlVdOXBtxJojMDWfl5+ibkSQITJG3heaNL1L7XfFdxen7zleofA/k1WUSYmJkSQ3oojHpCMo4nEnAnqxQoB/c3Y9In+nYAfc6h+iubYqqM2MnAD4Pn17g1+3w6csRCIcHPdMmNjFisMWUlKDBGstxo/bgvCldbGms9/iM4NnLkjUC9IMWsRcIV9zr71gna9FZwy7NAcN4Cxgg5uEwX2HdVB6TV+HhtBeOPBBncEKnArjQK4w7n97aVFi+/a4/h3JxCMz1vHieCF7m0Ag+w9G3zHvwun2IIEA952O4OedzEOIEQgfGwBXBFxs4UebK0vAk23JoZElHXczrfgqJcvHMF9GCE5IcXohlcCc0/vEwCM386g44Frb1gKiB/JFO9IOcJNdcjGEmwLuDV/B91jxR9xBMV8kPb69qtG1Y1/0ILmxnWLj+72PYyAGw4EfZ4ErVAmouHBnj1iNHCMJDSiVVwNDAdivHgi1ZcvW2r6sD8jLUZWGCcBEqknhgchnMZGuKrasb0GCdkDLur9ISnqh/dN27EHHrLpXftEYxNWevMnlpglMFKA3wRZw+DZVR7Qw8W1NXvz3FnpMRoPlYHL8+7JCfvCRz5sD917r7sHV4srVpFgiDDFFpK2yjp5fd6PjtuqlOf0/ON799kn9uyWEsXqNujQdUWauAYnpcgTD2E7wAB9ZHjEPjo7a1n4uvplTorli4uLtirBYycYTaft8wcO2J68hBcpaAQB5HSIb5w5I6VRPKX33lZAt98/PGYPTUngkNDJMZYcyfmclOKXVzW2W9rWB25H1bBfnhqVbJqwiqWs2ora5fWqffv6gpVY7doBeHJgOG17s3H0H6uqnj+9uikluuqG9+2gKX41JIXkaC6vPhXthuYIp85KWX9MivhlCb9bk9LDReE7JP9wfsgVYE5SIBjequbXY8vLdkJKEUaGrVDTPbw/dqtfR6CL+pNK4Lg332jZN+fm7QUp7isS+PCmwLhRUlnzmpNFyesTUrSHIwj5mnv6rEjgfmJ13b7nda26hwh9y+dirWZXdG9cNHhUdCclHgB3SokWku/x5QX7i7MX7Gn167ryB3cw6KwIH69K2WALwbjKGJaQmpTwCv8gUCKLRxhBfnLpsv3liRP2EwnkL169am8uLNhacdMK6ou0+iLM/NYY1IUntc0NayjPqAaG1cVL8wv2htJdU5pmrWqpFsYlKZgRYgik/Sg832agsjAvJqFlmkdzc9ft8tw1u6721jTHU5UVzZmctTsaA/WX74lGiVF7XMnR4IF77hUp2oCMgozp/EjjFzeMtBoH9aemu8dyiHTx1kDxFW2B1qE6SR6pNrvqI+YdhtaoP0viaSCM4IhJiwV7rXkeXKozn0rPFhZXsIXTjEEfp/yzC70PWcOV8cBoEAT96wQKutJwr6t3CDqIlwAXZSGXJMJNG+qsKX3OqvERlYNSp7aIHnHqBl4M3nY1ELqO7BnpoowmdQXyEnWjniG8L1QltjWo1l4/3fU6h1RPPFx4hoEDI0iQrmvZ1qr6r2vlaN5q4aR6JHgWDYlmdFhJj6geui/8Z1GGI1hXNU+g99Ojw5JTVI9Mw8++v2E00NhzwZM41pDPYNyCi8olRLtQqoner87QfdVHV7JaszxeTdGI1UaFu3kp9nH1l9ofVx3AAY89oP7GUFmttC0/FLXJjFoj3uh5+VgqjcoBr/zISIwQwoH5SxVbmqvY6Kzm8VTet2xTLpAR7aAcTm0IghkGwNPAcCAa0zMcBCkEwndfzVc7oOn9i0bG9IztDrSz3z5/wnO1hVX5JosFPdzbCm44UP2bA8ERGYd+LAPTPG+Lz9NmNxiIFpE/eBDRPOKTsXQA/zUmwbaVwMDgddfcayuLICWsM7yt4YDTfTxOg+ensVb/Y1gkACJGGYxT9IqPr4B+p00V4VusMWZD4V2WiIg+MC87mnvxrKXSUsw1NwD+H7xUE/2L2fpm1R557Ak7+eab9sUvfME+85lfkkyclXwfs6kxzSu158lXu/Yfv2WiLR377IMV++zR4zbefV16Wdxy+x+25Pj+G7LGVlheXrJvfP0b9sg3v2UP3n/Qfvvvf85mx/MuNwULu8IPNxjQLo2f2uuGAf3Ec2DQO1wj7wsZLJoR5NAXtVWmH9koeRj9LiZ5uF+ParVuf/5n37f3vfs+O3zskOQ2jBDKB76LLqCyYhm2uQ/o8RgUpINvFmv2g5++Yn/259+1I0f22m//1i+5LvMnX/6hnTp/1f7BP/xVe/jh+/zEl+bG4vaGAwoiWrW7R0g5cwGtN4AAE2Z5aVWTJOLbFG6uKNHUAGG2wtb73pgyyqHKcIaUsawEqJV6UV2aFeEIVoB2AqGXNUTYyVfkR4TpZoffDnwVqYnRQMoMbi6Z4Fi4qggoiCp26Mg+MJXfEaAyUi/qXleeeAbslBd1b3TqNlc9Y8XOeQkQrAZFLc4k0kU9gov0Itmhphhq2zYaq3alfNUjisbcsn1zbBwZeV1paJ9HcmVfeSxp9Y6YpohMU/VrsZXBg9VJUIYQeR0pYzCvnYE2QjD4Q/h3DwjqqQvk96CON5R5ghsxYXjMc4jxzastRtPkwFzhEUSHwGoEYfMgTgmll+C/rXEApkl9e+VytcRkpQqoThIGCUd1h3ixHQS4pT4X0dsob9i1K3M2OzPTe3orJMQM87ERKwuvr5aXnNUSqAvmTN/eDpcB9hi5wqO+8qB5vb9B2Hpv6/NB8C04aysSoho2efcRW1hYszOnL1smywkoKDhK/TZ10iR1V26IjsdG0Fi9E/DgVSjJ6ocI1tIenm0t1SnDTlURvnLChEcsZ/+X8OidggdGZHULIssKwg4Q1IxrC63inoTO1pXLlth/UP3wdnMkaCXM4a2tFdNUe9hG4Kvivb8+3PhNFRCW1P63eBQAuo/hgP2rwfOBcnwu6BXiHGCcGGAUQAg3UAnfBEmMDBe2bY8bCFSHtpSYiMrAaAOQdeACGFjxb1w9g1Ss2hCDjVoiGRcdS0qpIoha3OnYW4D5Udl0I9+gJ8ug4YBxb2xqPsEkc0F8jr7hAA84GgpzxRDgJ7+oghgbnEErDbFr3Jip7ygqBEjE8yhg/GEvpx8gMZgTuqff8CeMBb4yWFN51B+mTj7lZYvhnSaa2pGg1Cku6ZnEgcyI0zkfOzF3eE0iW/AjXMdyEizzWduza5c9eM899isf+4h9+F3HNBdzVsRVXu2MxyOWkeKaKgy50kyAtDXhSpktBPrNfu6RVMo+vGe3/ea990ohH5VOJI6j/vL92HqHowjPrK3aivK8FYvpKfPj9T61b689PDvrXg+ceIDB4bqE67Prt8ZF6AOGjg/v3mWfFu6Pqn6sEmJMrYp3E0zxWnn71X8gK/x7aGLM7hsdFy3PSPFJij9F7Hy5aieEf6xobwcxtWVWSvUHxyalKAUKLt4RSyrzR4urovA7A7LvsZG0HZCSwDyp1zr29GLJLpUwVG0PNHtK8+jenARQRGTd4HjHVzc37bmVVVf0twOE9rL64+HhEctpXrDiqhlja1K6f7i8IsU/2AawFbiHQWBPNmd78YLS+IfaTSn6XXtydd1+KmVqA8E8eN2B75wywZaFlMo6lk3pnuaplNnzlbp9Z3HFLlSqbymPmq83gxW7Q346gJRbAfvvV6Wsf4eTN+bm3TCxtTy8UAiueaCQtwPj45YS/tBXeKCwj/db58/bl984bi9wVKhwaEHKycXVVTu3tGgV0adjo1OWIKNazZq+4inlUd+JEfL4mbP2jZdessePH7eXzp2zk5evWFn3c+LZbE/pCu9jKoyjFHFTxxW7KNz+6auv2CMvvGBPnTihdOft+MWLdmlpyZKJYRvXXI8rDdu8mtB9lYcHICpWR3LfWq1hpzdK9qbGBpynHTnNM1bDmx3JD/qNtYkVdWxTvpdd/UYTmqILVeXZUP2QgaEX0DyMDqlOxTrxnJRK5FYhoJ71IVC21A7RBDwOXEkXLdE3lYkyreGnTIxOKo9jFTEgtj2dlATRV+753nanw8QJIOYBSkOgJEaiUoTba5ZpLdliYlZzRrTQmYCUBcmYbHtg7vXd/mlRpFVRcin+HmfhZn077brQsezeAkjYHHdH+5GH6Be2U7jyr7ROFz1tx40GGClKsWE/stFjSOhJW3In5+gTw6TehX+HbZXArStLlk5nLBUL21BGCqEUq/W42hVfN/107okRCa9kX2kWrWL7As3qX+xXjwkvfG++lD8/ycr/dd1okC1uShmOWVn4i1KNjAknioNPescNDc7/QlYstmzxcsUKyZCls6Lz4s9ifGpi0MeUBW6hAEP3202UPo65NcuNZyUnik96XgK9lytLzxBu1cULB/uXnkQR5h7t4rP/tKP2Om4pryCN2q4xhM5gRKOdbkzyOvXKEmAQ8MCHyg98o99JTb37MGg4wFCA0QDF1Y0T+iQ+Aso8Hif9hT8AXtitC0/BPQwXehd+RT0xyjUlKHCPmA3Iuy3Vj9/ky2dc84wtGRxHeQM0p/FW8K1CAgxfHj9CV3AUZnC/73XQNxyU1e5iJ26ZyISlwmllgUFHck4sK14mmcpxkvTgSXC1VL+66HKz3rann33OHn/ySTu2e9h+/dMfsOn9R317QyGnua/xfPyltn35uw27dK1hnz9y3D534FXbM1K21Oik5Q+/3yKSQdoRZgL6Bb4zQf1o6+bGun3nO9+y//In/9l2H8pL2f6C3bVnyvsolilIPsFADFYHbSMXvB2J2+WyrS883BwvjzsgGc49EVLSoXrP2mwjVf/7tt8+fdIYlVaW7S+++kP7zOc+anv2zYgmBHXz2AblzWCLL/JgvwzVmYXkTY59fuak/Zc//o7NTI/b7/7ur9ruqWH78aNP2199+wn7wi98xH71b33aCpJfCDjtzgRbDQeu0EtRYLU3iNaI0eBmY4CWmNCSmBRneGcwHAiB6YT+Xx/63wfvOYgZ4b6M0YCVyEjvSBJ1oy1WxQBCw5aL4kYbNHw7WGuv28nGKat0q3a+ecl2x2Z7T24HKoHJJUGPPXf9eAaVTtUeLT1uGSHi2cYFK4TzHqn354FSp2yvNU5aKpS052ov2lhkVO0JLD+DAKJV21Ux62VNnmVLRhtSPoWGQvSt/Q2i8ZeSIBuNtCVsrYmhr1s6mlceQVRhJmyTFUYlbYjw13AVlhK90lhSGZuW0bsv1U9ZLRayufaSGFbDhqMiIFgLhQhcQUwECHsAW+vRB6Wwk9XTNt9csPmWBASNwVj01kitt0JgxEBYd0PUlut6ZMPORRasJWK5GC3ZRGaPHzvkwn2PiPQn29vBddXnXOuChLKGvVk/Y3tiu3Zsx9sBePF85WWrtmr20vVXhHRd27dnnxPD/sorwGdczDcRyag/pay0o5aODKvfixLk61ICWKm9fRvc20ATPJob0nwKFOytEORw6/2d8nSj3OaaRYdGgtMZBLhiYjVtI0RK0HhLoMct4KuxygeFO8y+z3fSjzAACY6sKrOvizP8+9CvM1TBKcZO2ULYRCPwVGEfukei/TnAjTLq27DqAS7dDoK6cd2kWbQb40PryiWLHzyk+fpWuhSMDH8IJjeZw1bgPoYQDyQ1YDh4yx+dojoLofxd6s3fDVDfBB4HElb0nHJvqTf9rzpjfMNF8xZQXm0J1h0pGzGMDrhWbukX2syWF3cRVR0GXRJ3AvcIUb2JjBxLx6XkrUlQr9hoYsyNB0H9bgK/CLiLezDG2z7cMBxkhLfq62Zp2dq1TUuO7va+D7wCNAd7Vv/AcCD6Ihyh3Wxv8OjyypMVQoT1sOYnxgUUu/rmssUxQihNYDgItqrRZoyeLfE/98oiP/1uVlgRUB8i8Kvfm3ghKC2eEghZGCgaC6ctUphSnVht1D01Di8rth0Mj4za4d0zdq+Y+UMPvMs++PB77d3H7rVsMmYbmxsSwNW3akuwVUTCqeYbCsy+qWmbymbEjzo2mk7Z0Ykp+/iBA/YLRGYfHVH/qS6sQkGPVB5cuKDxrOneFQlrBEOEz9DPKAzDyaR9ZHbKPrtnj81IeUwSgFX3OZmBo/uuSLDkJIVgXio/PePc+8MSNH/j7rvs2Ni456MGitf4G7ZQqdiFzaIrl1uBd/cVCvYLe/fanlzO0io/qr6qs7Kn8Tuvti/sYOBgO8X7R8fskBRVxpQxZG95RfLJy1L82JKwNR1A2olUzN4zmbNdvj1Caaoxe3ODVfcglsF2wEr2UfX1PZmUwa2JOYDofEr9+DoK5g7pAPrwY2MjVsAALtwnXU0K4U9X1z0Q4u3giNp3ABdWvY+htaLEj0mpvaB+JZ/tAA+UpPDx/UPD+oUy17TTEiYfW9kQ39splbpQTXjX6KjtdldlcD0sZX/DHrl4yS6VJAPs0EYU2LvGx+0ejX8CwVP34CULwpU/kdJ/YmXVcbAP5EK8jQ0p6Q8o3TiKFkqJ6BnBzPB4ekZl/uXrr9vxuTlbV1vXVP+rq6t2bX3TZjJZ253NWlrv4hvRqYuHaLwbUsQuXL1i/+6nT9hrly7Z/Pq6rQhn54tlu1ysW1Lze39hyFeSG0pTg6eCJyqP0x2urS/ZY5fn7Kmrc/ba/IKdWV62K+trUvyl9IpW0ATeVSI1WulVOn1S1zy6JuH6DdX19MqaZNRgAQajWCYe86MXu6QnroHw27dAaN64QVZ9x3i1hLd4PEEPnC5pwi421d76vNW6DduU0p2LSbllhV/KAH2OQYFtCm3RmRveBn5PijJ0sEdTUbrqHdHaynGrNrp2SnUvxMX3JUegyIPJHeWLPB3ILRo/vcOc4r4q7OPmoLaXawt2oTpndaU8Vzpv08lpx3FwNIpRQcoZRohgtgVpIo2ipdqiObGCNdyggYIpHqV5fmX1NffoObV51Ravrdr40Jj3MwbJoVzKRjIx0byc8k3YuuTnluTBQgKDh2gX/aZ+7vSUfq987xMl05VpfefUghvPlXdCY5QXfjSVtiJ8b4ou9g0AMY0n3gMenI9xEp5BJdmmQLDT4aR+Y5TzMdQNpQFn2ZLQ0NjiXr+2WLXV+YrtnoG+i39pDlM++VN+VPQQL4l6UngB7xwADBAYRNrSn4JYBZrDqgMIiNeAG/q5/FkA1Jk+c+Wbdgooyy/1bVSymu64UaM/i/393oXBICY6Rhk10WLuOa73Qd8xHARH32rslKfHM9D7vlWhgceH6qtXm8iFes5WLvJ1g4KqilcQ/USQXn6TP+Of1BxlqwZ19/4BbhgOaEuvD1SdQcMB7w4aDuBHnMwRszHLhSctEUoEhgO8fdxwoHHQ/INnqxNvXFcbC/ZK6XWrXyjal//0T210bNR+7fOftv159Vd1RUVLJxSPf+3VJfvx43NWnTtl7598zT738Irt2zds2V13W2b6qMsURSvZ2e5F41yb852LNhue9vpxZPszTz1l/+E//DvL5+P2u//wC3bf0T2B/ISeQ2ywftv7IDzw4w8xXCYD78kboH7w2Abq6xjHJvbT6j4eCuBANJu/cR/6un7prH3jO0/Zpz77QZuZnXT5DfrHyQt+6hWGhoEy8KIlDswLr56zP/mLRyUPRO13f/fX7L57D9rxN07b1775uCWl3/9D3du7bzZYoJDswxHXkX/6z7/0ewyaX2qIB1AoEd0RF/CAAGwF8A0FBKMBq7FBev4PPgehf+/GpyYMq5DuaZAjMF0gFPcBQSUVLvhKVcRX099aPtDpuYNnw0KYUMxGpKi9HWAUaUpoxOUjmh3VZ6Akg+ANa9p4ZMQV90KU8m+d7HcKmjauWOfDwakDGA5iqt9WwMJ8oXTGTheftalM1JJiFhAPTZfeG7cC/dC/6KO8CGm9LWRfPWljYlgLtat2YuN1S8W6Nlc9a6c3j0sfqNm1yhlbqV8VI8nacrNomWjG8iLuhZQmX2o8ELAheEIo+qdVXPFVOr4H7rkBkdoKrW5LwkvSMpGUxoCjUYKo5j8PtFijUdtz4ZyIQdzykZxYVtj7qNoWPor4uDK9Ay4MAr0vUuJ1wttgVHhxJ+m2A8ZSJNNG4kM2kh2xvcO7bE3C4NLiohUkeCMgOPTGhfFLRdJSlMYtGx23i6UFMcymbzcR4gev8jdQH36biDJHBXLUH6cO7ASelve3wNZ7TuhX10ThpRBNEI0+Zul00kZGh2z+2pK99MIpKYzqmzEpS9vkBzjTaUhAqkmBIzLrIFG7A4DpsLLOXn6MQ1vbzC9mcO/GtuDtKAcnnbjHwg64eDsIXNGrUu5YkYbWBPepwXb0Cghqd2vPcD5yU0Jr/OBh74ugDf0/5m0wd/nbDvrP+OtURPs0f29rOFB/ecBThJwUK+k3285zsBOcAdc9gKGEmeB+7381jZgDmkRi0MK/gf53kBAQqkp4LNctlA9ca7cCdaDcepFxxCvgbXCAOrPcq3JDLc3EuAQxCYND8SkJiVjbt9RB85ptBhgItzUcpPOi0XFrFpd0rVhq8qDjspdDzBbqJz6EBwICgxsSYLi10g3DAe1qlTfc8OVl6Hlt8bwlR3d5GsriIphhv49JD2b4sYr65qcJ6V22JQSg8hsSVjSvfe+vPlsbC776H8lJoYcuQE+Z8whXEgqS6bQVxJgn8D6YmrU4Srve43SJpOYXK5sV0YEaRrJ2VcJX3EaGR2z/5JTdNZq3hwoRe/jwMXtwZtb2FPK+txPjD66+1DuZzvh2qriUgSnheU7KF0okJxzQ6/slPH/uwH77lUMH7XBefF0NJFI88QbA5pmhITcmSHZ2IwDu6uOiR++ZnLBfP3LY3q9y88ofmozBEYGSIIl4x3HyAy7tW7dHjKnNf+uuu+wXDx1yJcv38AvnmXc5dW09XLfza2XVMaCNfUiJv92n+nxmetJGEHiE2+wh12AaRxAu1Jt2TYLadnEVMFYcG8va+6bzNqGGd1pRqzaTUmLrdlEKaon5sA2MqX4fHM7b/qTwSPIBJxaoh21J43FaCmtFstF2QN9OKO1HhnLucSAM8H22rCS/tFmWQsi68luBdAW17V0ay72JmGQECeLCMZS1p6RAX+8ZcLYD7g9L2Pz4JEIrq88db9uT6ztvGQGo1wcmJmyPxhm5DVdxjuv86bU5W0DJ7r23FVAyDknZuG90LDiOU31MMM6Xl5bsRxcuurFpK3heSrdLZd07PubbntjegFyBl8MPLlywV+fn1U+39g6njYylUnZ4eEhtTKht6in1YUvjV5Li8+qVK/aD06eNQKWDwG+UlplMxsbTUvqUb52tP7oPL9vUOD524ZLqe9XmhKtFPVtXvef1fW6zaIc0L9NqGzEfEqJhbGsIRTQ/VJ9TS8v2yKlT9uLcdTu9smpnl1fs2sameyocyIpmiE/Vo+JPKAhO1zEqalbp4kjSly5etCfePOlbjzhFoZDHcy5iTZBASk5MMlRC35OxjG9JQHljgyZEnECDTegLRkpotO5xYoFvO9BcYCx8m0Jnw7KNeasm7xJt1/yPiXZqEKJSijAWsB2BdwFXgltlKcbKQ/n279NPxGfBq6Apup2KStHQnBuKISf08tLINlRfJfI0jHSoWbZobc2DJDYkW0L7yJN3o5I5L89fF4kcUj2lILWjNjYybjnhUyGXsnRYso/qgQcD++yjnbhoRVN9W7KIcMUVYfoTBZ6r3wbN47joBgaUlnDxRn3UhphwZVhj1BD9Kg+JpmFU8Oea0xoPXOJJg4EmkH3DfupCtdSy0UJM9Fj9ovnh/IB0KpdtL83Fkp1faHrchFqFE3oaNjWRCTwhGO9+HQR5vLCES03cxRm3AcCDAoMHz/tzzmV/FG/VTxrcrWn0Ukg0r0X+qnfg1QAVBT/EA9WesPAZxbw7YAQib8aUixMV4tQpm7EGctAtIFlP8yRcl2Kotrq3i3AajwL3PFD+IWRB4awbwHQBrszrGceC0k9+GoTuB4q/v+KQVpuautdQH/UX3EKiNyx6uIFEQB3Ji4CSbmjp9aX/r++UxTur7a5wfdqGIpOWEr+HF4VaRSm4BfO4YG40uLW/8YxeX1uzn3zjx3b27Dn7rd/5kn3wE5+2PF600i+a0ndOvblq3328aRfnQvbeBzL2a78wbHvvPWzZ3ff6iWt9+ZegmcgtmVBa8zBiw6EhpzEvvfi8/dvf/wM/ovR//9//rvLYbzFObFIdg9gEt8pO9CueAI2NFQ+IOCj/AOjhyDVR8XEWVvrAaVkekw8jQG8xjrxa0tk3F+btmz94wT7z2Y/Z9Ix0O/X1Dc/jobFbFu+CLRIlO33qvP3JV39s16+v2z/8h79qH/noQ9Yordiff+V79uqJy/ZbX/ol+8CHH5S+jxzFEdqaw2zt/2f//Lfd4wCCzjnr/x/m/jxK8uu67wRv7HvuW2XWXoXCToAkABKkRBKiKO6kKFtq7WN7uk/3mXPGfTy2Z9zdnjn6q2f+mZ7uOdN2T7escXujSFGUSFEiCYobSBD7DhRQe1VWVe6ZkbHvEfP93F9EZVQiawEo232jfhUZv+X93rvvvru9++5j7QSGAuGduwkewLO8trYuW6fpCdiYJQEg4t0QkHbw8d8IUREwYcNhvSPMGqI+gQB4/darRcs32paLT8vIFcKHKXAI4jIwxyKjMjazNh65sQE0ADeKy1v8FTgNUED7gGd2ToZeOpz2Mvcy9G8XMFbHVUYylLDp6KQ7NXaDh/P0qtbsiaGGC0EOAxhH/3Mz4Lrfq9twd0TDTYtH6la3DZW3JcEuBhIqaDxWJQDFJHUtERHx9Aq2WrpqY9EpO5qWItdfCoIHimUMKO+uaIvx8O3CurwhYsk7kQVZywc1CLlxj4OFtv48TgMgLaOCPqQvRyMjrpTWpTzXu3l7o/CcrTWvWlaCkDWhKDF7RWUMgOiOUeqkvpyI7uU06LnyS+ZT2qES/exe5bnjQWXkIlkp0YHSdEGK0tWrV21ufp8rwS54hp7lb+oXFQNLQpuJOau1Q/ba1lsS5nF3EPl40H3BzLQGN2uLGRNiEoOQ8L0gwPz19dzrHIZya33ZYlOzMr52nH/UDS9khh0WpFzlNwvSeTqSU4zD4PoAPDGlBA05ASJS4AZl3C6QTJEnPARrSJgB13GKmxTbrpY9YoEojGGmd7sAXvDEmvARFh48w3T/PDDgS3vBDl6Db4z01pUrljh2woUT/Ta4h89eMHx98OlKwfcZh77heEMQvkn6B+MPwtSC8vzStW/VQQpDT4J2UNbgPfRliK3F6i3n5V20yCFwZZIZho6us259D17vfU45UlpiPY05Mn/2+f2NgFDBSEv8QhZokgzCMogWq1KY9fyI+MUwjYnI9nYciPbcMSBDHUHVyK+IF21bevZoYMCLZ/lWtBrHFQlFIgDieN/dQYfzO3AchBG4/OYd/eUKzPo181csOXUoKEsfwgVZJuR8TzTRaZB4SNiNBxEuzOj4Fq7OdwPe06ltS2nFcSDcix643ly/aJHRaW8PyrMuiNk3dY/6UudQLlnjjJHTUDnQNGvGTe+L6Ts1IuVH9ayVtqxULIqPR9zhMCK+MJUI24R4fSwh5VzKE3wbR4FvJyaFMcM2b27UhT2r8h1To/ae2Tn74L599tGFBfvCPffYY0eP2v7RUU9yh4HAMjUvC0e66jgno+vBffP2oQMH7JcPH7aPLeyzD0+N2z2S8zkZc04LlC9FHGOFnszomwSN4+mMG0kkc8yIHu+fmrRfv/su+8Kdd7ohB69kJwb4W4jcGomGTcvoysYjokGSE0r/EImy5v9Devax2Vk7oufYyo/9uzHIcdLE9f6RSM9WRfesr/fAhz5Qn4N6/uMTE3ZvJi68hCVDZDDVhe9SxbYqNVsX7ofdFDyTleL74Ylx+4CMjDGUVuhIb8xFyFLetvN1Ehe/PaICYEnFozJyH8jKyIUONI5wctSkW5M4cUn13CsKAHyf0Lj78NSUzSYCA6Kt9hGxcEF8l+duFOWQEg8/nknbQzLK2QaS/lsXLl4vVfXe6w3qYTiUG7FfmJ8PtvDEaNK5qsbKa1t5W76BIwbASfGLB/bbA3NzPp64DcfB6zKon5Is3CvaBCCK5Y7xUXto/36UHj0nvic+tZjfticuX7Zl6YLI82FgbOEwuHN8wuZH1T7xGz5sw9hRGa/KCH1R79z9HJBTu+7ZN2d3zMy4joQx1BPtkMDxvAyHH19ctKVKtX93AJTC1qBz5H9Qm9JSkJOiuYZJQRb/2KjW7Gnx/ReXl60sHLNTSE3fRckDtsc8JiMznR2XEZg2ktGGNU7CMjoZn9V2y3566pR98/nn7bnzF+z02oatalynRaMzal8yJsNZxnlSfDolw5ncBh31JflNPCS/J5kjmuA8s7g4DtgCliUPRBsE/Ej9r47Mdis21ZUemL3TRnAa6Bq7JZBboOsJEYN7aTHn4U09lctSBScE4VNcSsZ4Sedzlo6PWVLPjcYDnh3pMQ5xWGDg78gtIgJy7YJoMGT1+KR4nHiiyvKtOOsVi6tOm/m2ZVKjtjC5YNOT06KdmGgjWEJBzgXKpD68p9qrWD26rLFbcYd34DQQH/W6I35CltRYjOE00DUcC0J2Hw8hjzQYFX21hOOyxiWh+/6cjpj6jmg438nAyxVlgTw9Vyg1bOtq00bEZ8PZmG2X9I5Y2EpbLbv85rqlog2rh1K2uday0amEjYwlbFz3JXVPW/Qa4DYA2p+rqf16DxEKXBtc55rvEiJaHhjc4N7xr/OeNwBeuwvYCcmXvMA/h8pz4xBHfUv8XPQHLnYDBnlie9uIYKyLNyKHhgF9mJlpkk8SPdASHTB2roHq1mvUrC1c6c7+yaBcnCDkiKAdezkOIkS3ql0t+krPMx7pJ7Z4lCC55jgAXC/S93WOA2+raFllw0aXGqLF7oxNxKcslZBRrvEa6TQlJ4lqlbzWeBk8O4BOtW2nnztl3/nO4/bJT37KPvW5T9ukeERmZNqSY/N2YXXavvzEvL24NG8PPbzPPvfp/Xb4zgOWJBm4y4IdiFnURkI5dxyMhUbdufLySy/bP//n/9zW19ftc7//Gdt/b9pGe6qTZDXbJw7bmgNwg357VddzLvPdSdWHYEllUX+FdD3IdzYAJkEYp8H5oJ1MfNTXrnqS0j//7gv2y7/0IdknU2q43kHUcYbE8NhvO3hhy8a1q0v2jb982p57+S371S89Zp/73McsLXp+/vk37Jvf+pndd+9d9hu/8Unf0p33en1Y7iC9KfKP/+lv/4FnlsaTocIibtCj+PCSgEhg3AOAyPJbRWdMuVzgOEAB57Mbrp0T4aGkEmkgTFt4VO/AC7gLCH9Jh6dtKn7cRmPTYi5vR/gwDOo1XL89QeW2ypt6NSGpLE+4fqADt13WbcDNyoJxLFcv2ZnSM5aRkT+BQgvTHLo3cGpplDB4cbaof/xvv6g7/VaUx5AUL9rSMba1ZVYH3Z5sxoTe6Ut/40FHMREjjLYlgMUI61es0KrI4BdBuRGkAilXAgtlG0cCSjR4Yt1NT3hrF9fd40TojA8E9WNQHSrz9na+U8CQr7Kurtew5fp5u1R7SarbqgRITUybeJCivVU46R7PVDRtxSY0GHgwgevwd+175xyOiEJ7yyqdZXur+IItN5aklETsau2KVdpF4Slm+eaW06znawD0OGX4R+1E6cVTTpLEzc1Ne/rpp9U9bZuAGatfB3UZQEqCNx3JWTyc9QiEifhBW6tflXIntUT9wt0egSMDOSTjHdzvpsthGNRlL7h2nrFWq3hCwvjUvmA2eghSaQm88ZwEe9tefPYt4RhlzuzkyQuQlI2MZv0+T5oiY4o9uwcG9+2C76KgZ3371t3ebao5fOwFaoMvl5JyFhPjZRYH+nwn4PhA2EgJp4HhFErS9ePsdsDv11jsVkrW3tq0xCFyHPTp4wbAM4P3DP4efLoFEkVKUAgvN+trAAcrQiSIOAieB/yb32oXa+CY4ULJug64jiIio5+lYMz2sFZVVOw0HtCzOp6wWykMURmNwRuY3ZV4DAX3E3kVY21emXw3GBwykHSdazc6Qk0pECgBei8zr/nGlpTQURuPBwr9NRBf3stxIAT7NYx88hGQaLBbzevvrFUlQyrri26oV/NrVly55LcnwCezZxqj0K3zMpWJohI4DiSrcBzouQ4JE3OTzudQtHy5QluGgO4BbwB5DZBePMM5X54An9Y7AIzdVk3jFueD3uU0URX/KK9bdHzeZ8J8YMG79U7DCaF78xvrtrSyIkW1LONZdda5img9JQMwhZNNuN7YFm8Tv2KGvlxtWEnGC9vopcjAL6MGh0WrLeUBx4P6BAcC67jhP7QfekipGVNSqsgTcDCbdafA1Oio7hPNqG8Seq6hvu+0yK8gXIvGk+IVUzJID0vhZonBnO4Z10HW/7iEUkpCBjxjdFIO44lr01J+7pyctAfGx+1Xjh21Tx85Yr9y6KA9KD4jlUOiQjJf+CAPhriTjLKSDCK1WcKK5QT3T4/Yh+dn7ONzB+yjc/vs/TI2F6TAxEQ77LffEU15LkTxBba8G1P75sSXsiio8F3R7KzKfliG/ydmpuw90kty6rxWN6G+DVmlULS22jqvMnFxsxaWMOkRteO4cPOJ6Rn7yOSYTasMnDXUNS15mQq31UdEvSQ8aSDr/QcuAAz/Eb3/ARnvn5katUmce8J9XPQGv0B2Tsaj1lT/s/3jIAkkSjNLQ05IjvzyzLTdp/bHJajJp9CikcJVQkbVedWXrSKDp3aA5xc0rj46PW0HkjLAiLATDXX0PEsHlnQM6jgMRCl+Rv3y6PyC5XA46Rx6BTtAsEr7guhxLwcAdX1gatwezmUtrYI9L4boBByyXeNzMqg3qtcb4wCjiAiVTx49YiempMuJTngndOrLTTQGmPnf7ayAL90xNWkPzs15FAxjAOOOvcwbwuOy3vX0pUt7Ojlm1ZePHDxkh6Ym9Jz6UXiNqb446t5YXrJXVlfVxuujWwDeSbTNCfXHaEp6Uwiaw7CMeM6G569etTXkyC5IyFg+PDVnWcmounDTUDko6FG1m4guIjEef+lFe/XSRas0Gqp/yyo6N6J6njh4ULJR9Ka2hURrLEtg9wJPfsd7twv27Guv2Stn9ayMr6zGY0xlRslTJQOBbSPhSzEZWSn1IMZ7TcZUIxpkekcrx9DHsF/OV2xb5cWRo4zFjmSzeB+OA/if3y26haeyNKIdxjkQyDiu4aiISS8DJ4PlEcG1nmWkU5EotRqfkI4WtboMQraAXrq86Gu+UyMTMrKnXG+CZugPcSAZ8WTwj3okhDrqWnkh8aNwqCDjXXXRvQOHNrVkeUGi2fIkgUQRsNTA6+/tNUuKNrKMdY2PiniY7z7As7oe1zNurEP7wqPzSp134HnR1/KlssWzkmHiA68+uWFjk3F3zIWE/5GsxrYMqNFxHEUxyTMif8Xa6WvR9ACI5hght4HO1aRzBPktYFOSujrcONY4w9h2A16Xg7EoukQX1N/kDMAh7PqkngnJaAc3JnoRQnw8XNM11W8RlmIi68DHoE0D0POxQsFi29vWFH9uSx4M7mEbVnca8A4dOA4YHW2vUQDIhVZLfaFrRCIMtqbESRD1vAf0YdCOtzkOVAwRHtBgW3RKex0P4EC8Y7fjIKJr/LrecUA/BY4DUYAlY0dsKnLE0rIBsGvY2jMkOo5JR4Lngh9/rv8h6ujFF1+wb/z5n9kR8b+/+3f/rs3Pz0vWBcvmWr2M/eVzI/YtHR9+KG2/85m4HT9MvibeH9RhN1AuwKTbG6+/Yf/sf/wfbWtry37rt3/bPvPYL9pIr2qZhOwu2bl77SKG08AdA8ItSQ99snbwLuGANAFE5HteBNVxgItgW8ZATxnWq4la6Ij2u9KVvvqNJ+zTn/kFm5ubcJubrWvjY5PXxgmADbcpvv3nf/5De/zHL9mHP/x++93f+7xNSF6X11btj//4u7YkG/9v/e1P2AMP3ul6KOUwgRXo4uqrf/xf/eYfMAvmW5WJqHwdsS5ca4gDhBQQEwYHFcjk1HEeAoQaukNoAwjO6iOiobEYR+oNi6SloDJ4+/cNgDWdeSEsFzlkM4mjFgu/3bh/t8CaV8I+IiTaYy1Jn7j+YwCKU627pcG5bmmNc6IbCDUi/IQMwIRWs6YPJ0s3v2XN/Ia1tjetR+ZqvIpUXUwO4uMbRIYkIH1w6XAnhPB23aEPzDMpIgxJMJBcEY89Rm2z0wwU/j7zduAZBK+I3h0IMqoxHlFyVUFfygBOvQ7QCcoSf4mh+e93AZVO2c5V3rCt1gXxx7LqU1Z9zXJ6P84PhGs4LIM72rZmL2+vbb9uI/GcM7yqhBCRHS3VrS1m6MZJvxowqnavaWvNy3ap9rKE1YaYeUHlawBGqlLqltQXBcn5mr2x/Yqeq/nzhWbRkuG+U0f4APhGUc9gZPXP8XdZykWpVLIM42eIEQ7wTwLLUbaOEb63JZy7zGao3LLeAbP2xH2Dmfl+uXtB0JNvvz58nqie1uqyj2OcgL5ebjfoVhQ5HH9TM7pH71xe2rCUBB2JEyGxrhgb/e87IQyE1G3AteUFEmI+1umLdwhdxoEbxDJevYwb4+SGoH4PGKfGvRS1QYj7MOyFy72AJQPt/KZ77GPz+/fEx6APhj+DXAfXPigu5DdAyKltt4Jhx8Gg7oOygh9EMPQTIKq8a+cHgEFI1IIMtCgz8OoL/+jbo2JkEPUKer7RtsTYuMYEhj8BeBr7GFBO+zrECzAwdYMLsusTt15/eF+Jn+Htdp4kQZPWM6kI66qhLZU+4DUDo/5tjgOpSSg14jPR7ITf53kOZOA3ZVxtXTwpHlmjiy09Pm3pyX16Z8tx6ssV4LK6F+UYjOGAYMmDOwH0DLvL4CxHHrhRont5Xzie0WXq1ncUCNhGjlDEdr2se0kSicxT/6NoE5mA4xX+qO9eu26tjYui2TELp0aD3hAePXpCfLYiPK9t5q1ezLvwjifTxjaM4BRjEcBwLVdqNjU55QpEBYWAhc3CHLtKENIe66EsyVjU+TZKKDxEdYTHt/S7qYP3olyGxfE8YkLXPLKgr7yhrNQlZ7hGcj1yP2CCR3QewzBY26o66TkiI1g/yl7YEZf36HvCk66heGLcodhNJuO+fp7Z2wlmOMCb6qaC9FxgNBJpV+tsq+7Ma/XcaB6THrEvNmJz8axNSEdIUWc9Q6LHhvq7IQWtWi5K8Q8UU2Y8R3XfAfGroxrb98mofURKz3vGRu1QOmWjsjDassQaLb1Puse6cI7RNa375rIjdvfEhAz+rL1HdX1Qx92jOZsI9t4Tbw5LlnQsbQ0p8FEZQ0kblSExHpURisKuvs+orIN69wMjOfvFiTE7Cs9Uf3iOCuEEoy4a7tlkpKu2pT3KjPXecV2fVVvvlhH1izKO71HdU8I778VngDyNq3+ZDCDWYVu4I1phMLueEJ736fkPqP6PTssYE1J7ogF4PNEOcCUSJ5L/gWd4CsM/J0X8odlZ++KxY+4QSqo9jEH6gxmmpMZJTThm94W23uf9q+cywvFd46P2hWNH7W7xB9oxyvOSgfQ/u3uc3srbVcm+4WUq9FFKz+JM+lsnTlhKZRHe7M4jnYdHrInuz8uYqUMfQ8DkxydO3GmPHDpkIzIAoUMUdBz0lIzx8uSFC1ZHBwoeccARdNfsjH1Iz02J/loyMOvqe97FuFwu5O3UVsG294gc4Z737ttnd05PWkY4bWPQqk9YerQu/vrW+rptqr7DwDPjqYSdmN1no7lRaws3GINR6QAYpvC9WrNuL545bZf1PM45AMfLQb3r7qPScdXWwGjDWI9YS7yF3Ae+o8r5c/bUS6/a4vKKNYWj+YUFy4jmyFkQOA6YeWYcsqNDSYZxwUrxfbomOSeIEm2glrQjKSuVic6S1iG9e3lZ+o7+JrQbByLtALeME6IDujHVH17mpQDiiPBW0WnHHQo7so/7I9Jhym3xklDak6xduXzFI5pGUsF2n8ncmCXUj0R9eH3Fa+IkklQb2NISQxS5RWQJjsKo+FE3IVrKqD4y3gKdFqeBxo/oAKlJvgKiBtwY0ocaxWTYZIplayeFd9EoSQ/9mp5lWUAcJ5zq0InrPM/pPAeVYnlTUve4TjyRslQmbsmUdLZxdvbQ+EmztJlJkJh4tvpWtB8Ysuor1cPL6QPbuGbqRBvErKljN/hzwrc7DvQco5SnfRtG+kF1BPec950NkKOiWdfxaTOgG2iXt0H1ZgtDll1IkFxXFyAiHp/YlL2hurTGx0Wb0jEFntsMudDnLdggbA/J6PAlMQLXnSUnmdwiagAHwTXHge7n6FBfmDvnHCd6nnf4qcAZ4UtD/L5A7tM2IkZkQELAfg64meOAsskX0+xNSEbsEy+UPCLaoItdqb+lp7qdouck+cwXOWnInbt41r79ne9YoVCy3//9/53dde9dlkgnfFKa6MHFlYh98ydm21Wz3/h4zx6+R/TiToObA2Pm/Lnz9od/+Id26eIF+/xnP20f/6UPi2eWxE8lNUSDPgG7qz9ofbC1OMsQRt42WUh/t0ssCVALyC/Yxzf6Bno14NEGgz4SjdSWL7uO2E7k7Ctffdw++9mP2MxkzieVmPjDyXDtHcIxCWh/8tdP25/8xc/s8NH99ju/81k7fGheumTJXnn5TfuLbz8jPB21T3/qwzY2Il7KRIt0Fd5BKSyjiPzDf/CFP3Avhl7ADGHQ4UHn8rkeera6umENKSYsUyCT617gT6qheDfJjEviiVBGyjKzPgPi75c9IFySLa1WmpYJL9h4YtfM1M8BKIStSl51VUdkQPgOof6HBgZqTUy+0V61lAzUqIjENIDY8qu1sWatrU1rE1JECJ8GLEnPwjIoIzJOybSPY6G9teVrVjrbW9YpEn4kASpBhVEiTuMDbrdhc41o9MWfKEDxSMcTM54pvOW7AcQlYGCEuwmd3yiZKOE+EFCQ3JGg+ojRuxNByj94hpFDmH7w3K6ybgbQS6O3JWa6ZtlYSMYG4WwB8+eDAMEAiUkZ6/UkxGX4xyINKTuLdrlyUcpi1tY7G2IuRT0XcYcIESx1CanN1rJU0TXhZVPMRoxd5bB3ejgs5T3csYTOhdQfvRDLO9pWbG7Y6/nXbT590KmUNVLDyyP4RnmalGKUklB89ZVXfPnCtJQ57uf6bgfCwLBiq9GR6LRoIGTn8udtlH3FM1kxW2YtAyF5IxjgYjcMn8NQbCyes8T+w7Y7f8gAqA+e/9HxrKWl9KLMjGg8s63epfNXLJWUoMShhIGLh/E2gbHclRKp/z0h4u4wr9sBFBy8mzBE35ZyCI+3C85/NLa6UmRC6h9mgZw2+zCMr73wuRvIAt5mnaYYeXTq+u0Fgx7Z+agHh37tfBgTJIuU3eXjetCu4Xt2f9j5AB46WKowDFwHcBzQR8OG97XnGY7wBbaFEg/xa0O0CL21JcSgGbb1wTvu53fRDL+5tyflGQfMTZdYCLxtUhjIbI4iTXRNoVmw9boUXPEZ8oBQZuBUpv7XOw78muivK75CZAB0VN9etWZxw2LjC7ouZW5yVsJZiv7Ufgm1jPqo7OV4gkQB2X+DnVdEg+IDOAeCKCoZce2mbylE2ShbbnjLkPelCrRTOENmOZ484kq8jdk4IgeIatB5B/UN7yUXAkYREQUY++3NSxabOqz7+pEIRO/o/HaxasVKTTggckBmutpZrTf9PW5AUL76jWz0ubEJVxx7qneWLQJdNssAk1oUC0n5ZhcgFHndD23BHzFa66JV1qeybCEmpQRWTKQdiQlR+v08SqvexL0esi4csDOGbEhLSEFgFtOdJSiN+hCdQDu4j1BznBVCogwP4VUH9UeRgo/A9yjbjRFd4xmMW09cJS7cbObF+4pqB9VW6TzfknxpSS8QvWPA4ChhK0SSKFIOUSa1sp7R/dAJ9Y9K9rAkYkpje158a1YGQ0ZtyQo3lFnr4NzqWr5Ysu1S2ddoJkXjLPvYl4rJgE/atJ6d1Hda7caRAytmgKakPpOIsdRLuV6SUG1nZLDv1/P3jI7YQ2M5e08ua3errEMZZlETbhhGcAKovezEgVHFrGQ6kbE5veeY+NB7R7P2/rERu1dKJQ6PHEYiBk1IzwhrMlXVh1KqVd68DBccFAE36UpuROyObMZ+YWLM3j8+YbMyIukvZoahEzgPW2bO6j1EF9AHGPqHZPB8WAb1548es3umpiwt/csdSroHxwEh41n1+YJ4bZDDQgamzlPO+2b03JGD9ujcrI2o7WzfmFWbiTYRcat8cjNFrSjDhjwX9CfLE3Ao3CXZ+Jkjh+3eCZJ4BvyEMZLUO0bEi7IqPy/dcEv8C5pnxxDq9sj+/fbF++6zY3o3S3B8pxbRFXu049ge0ThgNwS2KfWkcHouqesLwukvnzhh983NBQaNcIIDDUcaM+L0ycVSxXMaDBwxALwmq+c/decJ25+TcqyxUtdwh23qklXqNbtS2LYljO/+MwCOlQNq470y6Ec0PsNp6U8YQqpzUwaO5/7q1G1pY9OWZLiRYJFnpljWcuedduzgQfEi9ROOANFNS7pVW/oORhuJES9dXrQzly5ZTbhFxzh25IiNyuAJDHgZYWoPdY+r/+ItkmKy7R/7tkMx6oee9EfVvxXSMyozm8sJ9/GAr4lPsYPExvq6DPqo5aV3bq4uySjWOI/BMzXWB33mhr50ePFtT+LaPw/vTrfy7tS5UmipfV2Ny7iP/3HhcUwHy7B8wglEQt8qK6qyuqG4dFYmJDTuVTdymCRCuOjEb3T/SrRo1fi2jclQdx7MeJIsiasDOhqvvoUhdeRZlZwSjrKb0omlczREB11ddxrXc1GNrwR8FJ7G7gY6z3N+ULaeT6gNWCWJMelCWY0r8ZOR8YTzjDhji75U39IODox/jHV3XqgeA2ASK4YtJeZGbgMMYBzTgwN+T5LDYJtN+GnQh/pP/K/txrFv9dgHyJTtCTmYdFXF+ldoRtAG8jmgO+IoYXwFuA6A8pLif+FK2eoaw13oU9cDvhtEGjjwrXFCVI8n4IRwBNgr7J4TbeGYoM7CVr98xphPhOi9187pffw1vFQhqueD+3AcgO0A3onjwGlA9FXVI6HInI1HZ8UvWPqm/pctQJLfmIxmJj6YQIzrG3lYLBbtO9973E6++YZ96EMftk9/+tO+tTT8xCOgehF7+o2w/dXPzO49YvbZD4dsZqJf8ZsAMu/KlSv2tT/5mn3/+9+Xof45+9xnfkW6dNNW66ctJvmSZgto8ebdQHSn51xSX5LDiT4cADaQb5lfK1ssN+G6ygAPRFEyoYzu6PpsH4gsblVKFhudsGYval/96ndVn1+0SdEyE82eXwF+3Qf44cmX37I/+pd/Jd4Qtt/8zU/b+x++V3iXzCxs2Te/9RN78+yKff4Lj9l7Hzwh3RFnheiMckRfODxKZ16xyH/5X/zSH0RHx91IGFTyhqCOLZXFsNXYrBgDxLsXuOKugdVlKxRm2CanAuVwiEi4K/hfCrX+jJiEYeI+m07sd6IYMK6fB+iIVnHd/yYT5LsxZP6mgEHa7TbsUvkNO7/xgqW3Nqx7+bK111Y8cRDb3cUnp32//QjeqhEdEkisUfdZVykFOF8iWZ1juy5mCCXsSV7XuLJoreUr1slvuVLvDiCYAYdgwPAGQIi++IBAxGhtGctsccIWkhp0YurA8P3XgHJg9ijgUkrdmYByLuWI0HSUcfIi4DXjnkDBDuoA7FmmYMDAwuGq+Aj7v+8YYMPAbz4I4JzeHZawCYUalojJwNJz+cYVCe28Vbp5e638uhVaRemiFTtTfk5KCZmGk27E+AyZDhgSDARHA7wyqzJ9VimMUqo6hcp6dtHyMnrGYhMeHTIAaN+3YpLwmJgY9/CnSqVqL7/8srcHpwIw3GbqHg/HLRlOSakcsYnQtEWqEdtKRPSOvDtGiES4EZ4G7d8L/LyqzFZyzZUrllg45EL7RrBTDk6OsCtlZRk2f/YnP7apMSmhc5PB2ivh5rZAbWaGnG1cyYngYd/vEMAbjIkZ4hhLpoYE5TsByoFpdkoyHifInn/zNgzwCi/aC3rVqnWurlhsZi7IB6A+GtDn4LP7N59hgBfh6AvhjEFBu66Mwd/XH0HEgQR36saRGzuOgx2eGZSpj79D32UZ/FIc94RE1Joy3jHyY1K8bgTQZE/0HUQ33IKPcq94GoY1CjXAbgEj0TmN2zkfAwDLA1gSQ1SLRwMMgSdIlFGOcQ8NNraDPAfjJx6xzMSMjz/kUFNCuFURXsXJPGGQ5AxKUbA8gbwWzOrhjJIChVNBOEEws3QtkptRxcSnkAtEfOnwKAXRj++tDM5JIOZWRNiTKAUJY5nZ0TXotbimPh31NvMstNbeuKhvKdHZIBsy9ijC3XcYEa+krIy0y1QyJsOkHcwIqszsSNaV9DJr8gnJVb82NR7w+OPUwTBniUI8PSYlWwpZaV0mLgq0lCDVkf32MZpzIyMeltwU7bBkAuM3LeMjKiMjorYSoolSiOMAIzUhmkyJxtLqqx5Z03Wt2ZIi0Z+xxSBo6m/qIwR43YiW6BHJpzYNnArqFP9mYgGjLSklh6UNGGoJnF8SOtVuVUaO6qnryC6cY+GG+G87bO1u2MoNGfBSEjGM3BmjMYmxw3r/mk/Lmwwooi1EPzK44zLOMZObUgLjPebpe5JqtE/6h2hrs1DyceRliu5IKskMakOdQreSMJDt5eoypOjnZK9hWWtYocd6c5Y09Hw2jtwd7Fgxn4zatIzYMbUfgzMhMsBow8GB0Q+9+TKIUNWq4YzqGba07puRMbIghXJENJLVPYmQFG/oR/h0Q1YHIdwiIi9jTE2fl+y/P5exj+vH+8Zn7P2jObs7m7acrtNOjO1BKDS8HgN6X4qIhqw9um/ePnX4kH18bsIemp6yhZFxnwlm3MAfiTZxB5PqEdf4m8xk7c7JCfugnvv4gQP20fl99iHJtPsmx92BwXp/FHRPCKx38oFfsjyA5If7xTsyGoNHJybslw4dsr99192+3IBEgDjZU6Ix1vYjL1HcpzIZOzE+Yvuk02R07fDYmH1Shv9vPPCAHRkn+kn9ondh2MZk8MVkRLpzTHU/mM3Ygozo+WTI9ktveuTQQfv0XXfaBw/LuNa7SProDgPRIv1Csr+01z1hlwvbVmIGF5zpoG8+cuiA/cKRw5aW7PdIG+S8aA9cJdX/jXbNoxUGyyNcVxAdPXz0mD14xwlLwONol/AOLya3QV360Fg6ahPTs6JrGfWqx5Ta+OEHH7QPve+9lhPe4As++SK8sZsCO3l0RI8YbmHRclm8Hf3q6JEjdlB9ko0QLp5wxwH8B6dJoluxXGvVavEZa0dxmoZkaMpgwMGg3xtbedvY2HTHwVgiZKOip0RmRGXXbHt720bEK4giwjHake7H/fRTVH0OfsJMIIhGupStfnfZyhgrbllT/LgRSdn6lnirxsHk9IxHGWQjwrlolJngwPBXndRKoiAct3EmHYN8J66Dhdu+nSX5ESivFGGJWs3GUxjCYUtIjuCQ8mUGLOl0HU40qXLjtbrllpasMTMbzKjrnoExBvdIdMQz9Lup5zy6AdrtH8hGdm5g6UOLZQAkRu0/y/Wk0MLyCDd6Oa9zHO44EJ1QH7/XdcZA1hJtQGRDQ/oU9157H/cJdyQx7OFwEG0PrnkZqgOOMN41APgf20a6rBH/1h/9K8H7eJalAIFRDi6HHAd6FwkR0xvrVtWY7MiWGDzvkQx61wA4G8Og1Ws874LAI330bpaZxdHrMOb7uAFoP0fgJAjK3dNxgINA9cIhMnBIALfjOKDdjGEf9+qnkc6kjcdPWDI65o5E8p6EOjWPaInEJet1L8v2fAmQXvXqm6/bV7/2FTuisf1bv/U7NjkzKV6CY4EJyKhtlaLuNHj2zZB97hdC9pH3IuuCutwMWJbwrW99y/7Nv/k39tjHPmb/6X/6d2wqp34TPjITU5K10DT6zE57GTdAe3uLQe+T2MM6D9eJkG3l1yw+Knt5KNKXa0wu46wn39fw+eriaeltoxaXfKhpTP/p179vn/7koxo7olNsR5Uz6B/uX1ndsH/7x9+1p59/037ndz9nn/iVRy2bSVmjmLfTpy7ZV77xM9u/MGdf/NXHbHw0I52LqE/xCOS45EVjY9kKb7xgkX/y3/4XfwCzu0ZwNwFmGmDmLFNgVmLvZ1D+a9ZmNlztC2swu1L7tnsDRMKELkox2qxHbD5zXEJxZ4uJnwsYhFIWCTGNJlk7Gsxy/YcGQkBZV8vsWXXzgjXPPWMZjEQZ/umDRyw+u2Ax9rgmVF2d4/tsihHgAHAC6de5x5cGGde4x/tMR0QCPyYjNSoBxSxve3PTGovnrYVDoiLBMyAyMQsHlQMe+DAgWWdabm7aye1TUkV7UmrYqkX9pmuBiJAyRB3oLp7Vx8/xQ4yAwephmsz2pUdFxOM+aJuFVWtx1Aq6B3aA0CEcNgCJNS8HYIeGtwqv2avbP7UJGILK9PJvAlynXjhB2LUgLOFHFAHLP+ISsNloWwpPzVKJio0k1U4xmUHUwE0/uo6g8ySGoaaEfkHlUduwbbcqlo7I8IOR93HB/ShU6f6MbqGg+9U/DFKUZ5T9gTDaAbVbTCImgzQ5eVjMKiW6Zz6u5n3C+/eCfg37v/YAva+1vmpRkqyNjl9jMHvB9eXwS7iTsLvvviOWiTVtcVXjV3hN6tzb678HwNzKRRWlPhkKpbp9EONk9lsGljM80RNlvXOgnHqwFeUkhuGQML0N2AvHvWrZHXzxhf0y+lGgdu4b/twUcKRKkHuSPgwwATj3wvz/tz+PcUW4d9gjDrjeH3dD4I4Dd+TtCKFBffxeZjRlUN7IcRDG6NyUUKrJUJ0Y679nb3AeIuFxjTfdBHpSkBCkA8cBdWm3kzJURizBulZBq7DuxjbG9O7yhh0HgC9VaOQtOb5g+cunbO3MS/o+Y03RS1vyA36fHJ9zXLjjQEatOw5Ew57DRwY4NIWR25JS73IhRaigzmnM+dIHKfx+j2jZdZx+kkTGAfTN0oSwlOHAIafzKgvluFe4LKWT5IzCS4IcITIULr+iMbggg6Hja36ZHcmIj2BEYfAyU5yWVjo2PialLy7yYOaR0P2QjY2Nip/krFCu2tLqqm3nN5xTstYf5sze5yHxjHp5y3pFKRqpnKWJShANEI5MePWfvf6G/fFrr9tfX7xoZ2QM5ER3YL0lWmaWsEnSKtWX2T6U/YiePaX7/rWe+e+fetb+55dfth8sXrZ1GVljMiQmxN9Skk8YZbTPeZxopy7Df02y/nvnzto/e+V1+2cvvmjfOHPGTsEHxfvYmSGlA2MRLbwdkm5gKkP9zVruQiNkm5WQldoRq6uRhE+jrJKBXx1ncRkbeeEBnKUkG2qlvBu8NRk5LPqqiI9u69ZQr2XkYWDdNKOEmdLVzS2fZZ2S4oxzBOdJSnUgiBuZ5FEWeqIpJbZFgroouzRJgVZ/izOrnaom/U69RAc4oNwg073uTGJ2uqV36m+WN7RRe0UWSRl9JKqqql4o6ETyslSl3kGmCg3COTEGXGtTrsYJz1NvHBpkr6cd1G9UMmgyFha+iVCQYo1c0vuINvDoP5VDUkXKJRKDZI3sSjEpehgT3jFP6Td1sBsC4I6IAZZVsF0hW6r5cpCm197G1ddJNRgnCUa4aeyQ6E6moG2srVm1UrWU7mFmmaUsbHs4JhlxQjrII9Oj9uFDR+2+mWmbHx3Ve8WXVB/whyGKo51nMEqYER+XMXHH3II9vDDvCTkf2LfPZkfIv9PwcjHISMTZU7+26kQPBA6BET13JNGxe8ZH7H2HT9i9KmNKbUzqHfQLSTipH++Oi9aI6tAbbVrj5qgMZSJN5mXkv0eGxGOHDtoj5H3QMywX6ok3+bpkVdrHo/B3YCxnh2YWbDST9nweJyZG7FN3HbNH773HxqV3wZ9JgtcTX09qLKVlnFt9y3MWTM7tt/vvudc+9oEP2Mc++EG7+w7puHo3Dj2fYWRbRPUjNNdmTKjerodJZzl05Kjdcde9UuQXPFKDJUqdkPhbX4+BPpLtbXceVGNTGk/gGwcUy8REtzL2oSmMr1w2Y4mQjDXRgQaDO3Im1GfI/FE1N5sbtWYnZFv5bV9+2cKw0xgqb67YhZWi+jxji5cW7eKFCzY7NW4rly/aekl9P7vfJqdmbHRsTHiXLkY0aDQh41F8X+2hnsxmZhh1Ggi9uOQQfFLX0Cugg2SnKuJVXdPjohHhUP2bTrZEPy1LqB5RjZEus6w6705KlakhZTHRYnpjwxpTU9bS+zGeKdffKZ4eZ4zq756ehWdjiLsjg28dutuXMbSlAwcz5wwqvqizMEf0lniOh+gzwATM/icoV/wviBJVXaiPjhhyVteaknm+7n8XpGpNBqk/N2xEs2VfWPyOZIrgbABeR4xx6kWUxTUIdNRUre7bULLsgfcPOw4iGkNxIi5FI9WZWceDHwLobqB7Ay7vxNd9C9D++92BJjkKb2K5geNnuG46fyvHAX9nS9Kd9CxLNwb3AbfnOFA/CAcgH116s6N6RvdZLjIiUiDiQDxFNErCYKKhk6L/SBzZara+sWb/w//w/3LH9W//9u/aiRMndE3363oiDH+I2jMnQ/b1H5kdWQjZrz1mdmAWHAZ1uREg/5566in7t//mX9tdd95h/9f/+p94Qk2c7a20+jW6LTkiOvWWXA/tZsX1jJjspGGDHvDdv6Q/Q9/R3Pi19vs19FnJbYz3a88JJ63tdWvXqpYYm3K9tFio2De+8UP7xMcftqnxXBAxrLoMoJAv2+Pffsr+5Gt/bZ/93GP2+3/nczY2mvPElyxf+O73X7Knnz9jX/pbH7dHH7lbunjBdXGfuNLzzfyalc++ZmP3PmyR/8v/7ff+YFDBW8HqyqYVijKeNDDIjLobUNgIfcVL4UawjNrda4shWLFk/9tDYUR8yfCMzSXutIn4dEAofwPAbJaHq4qggpCQv5lybxcYnK3qprVKG1bbvGS1rYuWD+H9k2I4u88SbMEhJZUEMChwMIeAHQpdPD80sG8E3m8azIPw4bAGIo6E6MSkRyTQ5o4Ior21oXoUnDhR/FmzDeGhPAWMNCRhHJUB3rJ8c9MWq5c1uKJWaKm/21tiwj3b0vlGVzjtNazQzMugFqOTINvW31K9fEnAdkeEL+FQ6pWsJAVRmp5VIjUr5i9ar16w7fIVK3YK6ve6LVcXrd4uWVOCZqO1JqZVs7FEVEZrUKcBxQxwshc+OAcOHA+gwtuiQ7+ZjWE2CUbAkgcvc4gObwXc68JH5cSlbBZaq3a+fEFCdkwCVsolimo/D8fgQJkm0gDB+9xzz9nFixdsSr+DvlX9+kyyI6OILd54phht2enys2I+Uh5lXFB3zu8F4ILPjYBQ+MbKZUsePu70cKNygOvLCd6palqsG6wBff2NZQmOkJQcoleQ9TtC6e0g5VmKHts3koTQjVi/FbUFuHE9BkBuBhiniZZZEvBuxytLfHwmU397pM4NJMFeeOTc4Py1vzVe2lJOSCIYm533MaZeunZ98LkpIGAx8CXYYcRuYO767AkS/kRu0Q5uuf7+/jOtpgS/fsFnRfvD9/BhnLsDQnzGjfNdfUiftsUrOzqYVRx2QFwH0AdGjvrZnZY3aYP/LYMTpSMiI4PfTfGec8Ul4SAtg2EqeG9xw437vZxEux0H1pLxUtl2JwCGWkw0oqZ5u2PqE7Y0YjsmjypTOz3HAXWUooxcIhLHaSoiZUXvwpHQblSNZLleF/0eRByIdTvltsgkDE/ROT8p46+4vWWrG3lrqV8w1ElQ2K0XhROUF/CiPhYeu42S1fNqb3rCWqovM3mry8tWKJUk/aRIid6b6t+U+C7lx6TcoiiynrmndhaqTXvx5Fv2le88bn/6o5/aD2WUX1nfsMnRMds/J0VQUKqLB6mm8TDKk3Cotr++umL/7589ZV8/edJeW193p8FJ0e+LKyuWFZ4wmjIk/NLzSWZqhD8UrZPrm/Y/Pvusfev0GbskhXOr3rD1as3O5fN2Rb/nZOxwuMKiOtakVNfVx6tShv/i/EX7k9Nn7Y2NTduQ8kxSuCtq53k9R0j6EQx38aNeWJKCrOmtqpX17KurBfuLs6v2FxeX7a+vLNnLer6oscua+JTwHVafs2f4pnQOkq4RFVLW94Va217QePyR2vaDjS17pViydekdhKqmhfuYMFyuVFxXSUpZTGZG3HFABvSylM8NGcoben9R7WihHItGiDQjrwFGTll/6e0WlTEPI2kJQQ3dVxZ/YzeHdRnZNdUN5RrnH7kfcGBjDJJskERyerMvX3ClXBISjHu2fOEd5wPfbXdABL9Z9YlzBPwSjo4RhHMBQ6weSkoxlVzUUzyDvPYdfUSbQXQfIeIxn51HVjO5w/js6f1xGYsJ9TlLP7iXdfVMJmCAYxgkebGeRe8ivB75Sf8ShYYRzqQHDglxIccpjimWEFBPohbazOjrXqIEMW4xSHEY4aRgBqwhnOFEh/fwzrroCscJDgnugefoD41PvRMeoH4fGC0YPUxQVfReHA7kwaJ+TdbYVjekgI9bWuOeusNr2mofz+KkQK+sMYElHoLcdVxrzCb0jn1ESUyO2l04OKQnjUpe680W4nnhSQ+gTLhzxiMyxGumR0ftzn377L4DB+x9cznbPy39bXTGoiqrJ/yzyKhOHVT/bEK9q3r2kiPiBcKJdLKU7sPhEujDuqZ64OwK9ZrWjGVkaJJ4EEpR/5FrACMwzt70RBpFnaZxhpGgcLBMgWUmU81lq8YmrBEd9fM4wkiK2KVM/cYBh/MM48aXTybEb1WHQbQkfcESmy7RNdLZs8JFvrAtXnXVRpKqK/3cwZk5pr5NydAYsZlE26aSPUtPH/K2kb/AHTV6N04Ld6ZGRZ9qDwfLP8RxZeBKjglX7jDQM056Gi/w6V5KxpQ/E7Ltbt5qkRXLRZtqj9AFb8Se0H2B8S+dTOM/xbJe4bWDjkW51EHXifghp0FMde+JHj3fkq4F+ovwLryw7h6DHQOfJIo8504AfUiimBB/aCfF28EZfaVr6GZR0SC01iFCgfZxjUPPYMgTmdBMBTJmGMIiCZIY4hzwkP2h6xjcIthdIfp6l8pk2YNvGymaHgB11J3Cq+qhMTuIpBg4DigvuV2wkMZadWYmiHDol4vO/DbHAQ4S0b4vU9B9PsONHqV2Upa/B7oVDhx0HYeGqnENP8BejoNUpeYREb5lZh/AFU6HEM4QxhpAmZzXUywrocyBPh8TDaN7tOOTlo7Miy5yTj/Qblh2SFQ6RDgqm9TxFBbfL9h3H/+OJy//4he/ZA8//IilmexOxzT+g+VP5WrEvvNk2J5+I2Qff8jssfebZVL0ZVCdPUF1XLx00f7tv/13Vi4V7e/9nd+xIwtzXLCQbMxib9uqnXXVL+O0cg30HNFvREyi27L01HWxAUBPkl8sR4iP9pMl9p93WqtKZ1D/4FDgGsCyktryJdm2OUtMTDu+ioWSfeuvfmIff+SEzR064I6GQTk4XV94/nX7k69+17dl/y/+81+3+YUp1VPyXOUvL23aN77zrPPxz3/uF21mIphQYTtIxh0RmNXLZ32CO7X/aLCrAgVDjDcDCK3B1l4qJJMlI+UOIYMY32pRDJ2QTF/fLCaD8TLcE060+gA4DVpCRkGDKRXeb/tSR90QGwCJ7ja7m16vlfa6DFnCuAOk3QoI70XJBHyJghjSekeGL0avjFrK3GubxNuFzc6Wl1Xpqb2kTwrt1Ntnu6Q0EgpbXT8tY45Mreqg0VnLJ1pWiRVsLEOG3L2iMPbuB86Btxtd8w9l8Q8miALNAbOV0RFhtlHMF88V675JvEj4JiGYnhRTzClOfWQgV329XEGDsiLl6pKVZNSHIkW7WD5lFeGw3lmzi5W3rN4TIXX1d/lNYUCKbuuKLVbO6jlyCly0rfay+h98L1te9xHpttm5apX6ZRkpq7ZeOi/mtG5t9XG+fkl1KNqYGCqKG62EecHgvMUMPOgGhkedxdSgN0nFoUOMrH/4Wi0JBZJ+YfgNDp7xgzIcWV762wBcDo7AESE60gBLQ85hMldfEV7KlmN/Y5gb7E73bna3xPy71og0JVAztm9qzhnc+fPnnZFkshm9v2XtWlHKWdWaEubtSFm0tGQZCQCUT+/HPaDfy/1fewDokQBob61bcv+RG5YzgL3KYiarVdy0mBTtidlpy41krbxdtSuXV2xqRuNIiBiUOxjH/hf9w84Q6h/G/nVMcQiG38nThH76GX0TpYShTF6DwEt68/rvCf1yoHNPNinc3wwCjAafnfZcfx6Dv7l40WKj457fwI3R/udW4HShD8Z/jySNGo9EHIDD23nelyroWd+Fof/M9R/VVTRDEhxmMpzf7gLvCx3dQtHzPezZN3qW/YF5V6wfmeDlS1jjSedv6Bc+YTIW2JsYJS+g/ODDPeCQv5nLwcGAghBj+x59dNkykUmbSOw39gcH2B6XaIMwxsMu2O04oP1N0SZCLixjn2fJ9k23YRRmpvcjHYMoLAx93d+p5PVbf6OciC/jHCDPDsKXiAR4dGwkMML9fSSAVJtphdMSyxVwOuIQ0Ketd333e9+1r37jW1Ysl+3A/v0a08Eawp54PlFtJBLk/T0ZHJ3isow24TM+Ys+++LL9r1/5U3v6uedsbmbWJsYnrSZhjqxowpMk21gKgDJPQsTS9ob9u7/8tv30xZfsqoz6dfHtNSnK0xPj9p477hCGqaKMXZQJZi3FT9arDfvXL7xs33zjDc8CX5cix/ZxVZVP5vui3neHaHhhXLQs3HlWfb1vVQbeN0+dtj/Rcxj9jMvB+GR7RbbNI0HtHXqOtfYolBiMJLb76dKSfePsOTsrRZV38ZyTif6mLN59VM/Nih9GJF/qnYoV1a/PL+Xtz0+t2HPL23ZVyuWGlG52BbiiepIbYSoW8QR7RHpVdY7EgkSyLbV69pQM91cqVbss5X5dbdrScaXO320bFy3nVItiieU3TRn4bYurzzFAi+rjFwpl+9Hmlj2d37ZXNCYu6r2ou9MaOiPWtGovbi3pBvB7DHWWEuBsOKs6PCX8P7FVsOfU1vPgU+fJJzCOXEB+6n5muNl6tIkJJYW7Jhm0JZ6/1Ox6PTvCewInLA4tPeHRB3oXyj+OBwxVDL6ykFhsCi9SKJcaXatDnyqX8Gzux9h3SsUIwhjhl2icZJM4Dtj1wx0DGL6S/SYaxlmF0kzEAU4B+ooIl5beBV+A9gbhyTgmkH0k7mN2D0cKvI97UMyb6A2qO2W6nGapo9rkRiD9r/HfgA+rjKjejeGPE4j3RBkb4tM11TGQAMjZkEe38X4MQAxmtgymLpVyxdpEyAg/OLDdOK1tmKWn3EhtqS68j8gCZuHhFTX1K5FFvZbkCs4A9Q9lQbts2zgmmyXpfEx6kurEkhuueRSHyhDpq00tx09YxnZMvJstT0eyKcsR1igDoIvTUfVkaQKzvmxXR/Qkyw8aMh7YShEZ1I3JGO4VLM1sO/xaTe6qjiwLIgqzKeWI3z7jK4xEOzi+VZbokLbAsaOtkq21izoHPUqWqOyk6GC0ddmK8QXpEdL1uLfH3gYa27G0LynaWBee1D9jGbUTPoZRr/dvtKRbq77VJluUq556HllC/xKxMZIhn4ToUfpzZmTUQ8AJD88mopbuVhwfJr0W3lfsiofp02luyiiGXwbL+ehZHAMsUejFxOfFH6EPnFL6J0MRZ5FQkoKHim+r3wvCU0F6Zi5Ss9G4riekt6LH6pobkiqVZL5JGW7otO2xcY/0oO6D6zHoQG3u6FnqFzgb4ODQmd6tvk00m+pg4Vt612CSIpCxwrVoGllHQkE9cO0a0UeUzVglaoDnBxAXrkluSEJE3+1hCNCzWQ7BsKVMnh8ABrTnEFBZGO5eAQG4IBqCMW5E/gzepW/nGeJrPd6FzNc5rx+OA93CEoWYxmhLPLeFPO8/63oaTiLhZgDowiRFRMpfv0wB/Vm8Q+OKPu2KHw/KcWeC3u9toSMFnlwRPWeAG87pSEq2kBjRcck51SEqPu3JK0Vr0MngPM4IfxYHgPrEd3yjvejMPdk10UM2HprXOMo4nTr/g4ZEV1dt06OTVhvr9uZrr9tXv/wVu+/+++wLX/yizczOON9DF/f8B2rPW+fD9s0fiQ6E2i99tGcnDokv6dXEFm/1Attxy2To68POUgAy7/Hv/KU98ZMf20Pve6/9ykd/wZeHuY6ih0O9mnQc8Uvnzdi44m/gnPqX8m6H+naG9PMQdKTnBUmzU2Jn0k/6eAZYvhAs/03rWn+5kHDdKm7JxtU4HJ9SmVmd61mpWLZv/9WT9vGPPGBz0k0CPZo+7tlV6fBf+9rjdvnKiv36f/JJ++Cj73FHM/nEyCv02umr9u3vPGkPPXyPPfbRByTXRIPwRyYk1Ibq4hnfYj01f8QnacKw7uHPjaCpgRFNRj2h2u5oA7zFNJwM5ij+vmfkLuTswM472FqvUO9YvYlA3PFIAfWeGtN4yzZkpD9Tf0HMhH0tbw10FPtwowQGW3AFRv0bKuu8DNpX62+ozE0/927hdPOcnW9ftFPNM3ZJjHsAvr5cymhl/ZxVr7xhiTEplvP3WnzigAyZMRuPj9l8esJnwINhtTcELO7664Pfu88P4G3PiMDc04rCpj6Ji8EmZuYteeCQxfbNa2BGrbWybM3Li9ZeX7WuiCIsZSingTOdTmigiXEnejaeFlWEpbBm2Ce5KqFSsOlU11JxMlVv2ayuJ2NFSyWqtk88KqJz2URT94csES/bSLJnU+MSGOmmjY5JYE9mLTEas9npcQlhKSLtbRtrlixTy6sO69YtF6wrpbAnZZI11SRkI7mbibgxjHvMPpTUv1KkO3sdUu4qa1tWWNmwdiG/50H0BYbSwMt37ZBy5t5Y0dAAwCkCiR0pxhBEobKYjxhKOG+brUtSdq9KOaw5M36jfspO1c/bW62zZtNhO3TosAuqS5cu2draim1vrtnqlQu+jVs93rNL7dNSNpZtRoKTCIkbUUTQsze62geNJWaWffb23QDtliHBe1BEZ2YnbGQk7dvGnT592arqj/X1LatIISeMsVqRYobAgTmKMaK0BrPae437AJ8DHgN+W2J+GDIYCUQqEG0QFp2iuNHidwKDMvHK+sw+yp+U3XcCqByDzzCu2xvrbpBGJiakqwcG5I2Aa8Pl+BkMUWb8EZBScBiXtwX0hxj+QHHZCyiT2W21XP3vqv21zzWADyAR1YYbATP1kabuqzAzFHwoA/2iIuOMyBOZG35ucH33h2vcg6D1NZSqD7TANfqHZkMFQ0PrHUEE5VIGOU633Mx+G9l3xEbmjtjU8ffY6OH3eOQCSQD9JcIZs/iMbx8XtEXCHEMSQCnHOCMpYqtR9W/Wv+tWF9Lgkhkgp2XaguNR53TKXn/rtP3kZz+zV157zXdToWGeV0FlYnwwDth2rZuasXByzFokSpShtF0s2bMvv2rPvvKGnb9w3mdimX0jRJ+ZZT3tidhKMoAbUpJUmJ2SQZ6XcesyTe9fyeftwuqqFcWnWQJBWHRijPWrs55l/vXF0/b84qJtwye9pTvAeCN64HSxaHXhI5Fla0YZa2rimmT3U5dlgEhJ3A2Uw/71T125bJfzm24Ieii4cIOh88LKil1WmYzj3YDz4M2NDXsJOYMTVwCelkpN+/7FDXtlrWQFKZFt0TlPc/+yDL6nZdi/WpbCiTGhd5EAboSs5qrzosbga6rnlu5t6J3Uj60OC8LHa+JVz6iNl/XN0hDWb2M0Y6iUhO+fbObtz4W/FyQnzkiOnNbxdL5g31xetufyW7ap/sfgp6+ZuYd3Y1Sflhz69vq6/XAjbydlxJ4T/l+Skvb4xqb9aHPDnRcozMKIz5q3oCV9r0rpe3Jry758dcX+vxcv2b8Sjh8XPt5UeSzLwJnBjD+TMF0UWuhWCm5VOHpV9PK15VX7/1zesP9pccn+eHnNnheei7RZZTO7zgwv+WSgUzfedbC9X1F1vlqr2SXR5xXJz3zfSILzoPzyB0tm3DHgelpI9Ni0TbVtUbhZVPsui49uMV5ciWdIRXw2mr6H77clA5z2hVtfIiFaYnnBYCkCwHmW1VA3nkGOYtgznup6H3KE836vZAdlk5sDp0E6k3ZDgLphcGH4MeOdkeGe7Rv9LLOC13jkgp71ZIoyCtBViTZg4oDcFCQCpBwibEgSmhTeVXEjiSGODxwO7BpDVAZRDZQX8F89rzHa0fuhzbbqEAlpbIvndnMzFtf4YzYYswvnQUvXLdQR/jWmCTdWm0pSzK8WVuzlwqsgxA09numJPtkhq4tOAX9WP9D3GBXUVt3oPHMAjIG3qudcH16sX7JauyRjVLqQ6kykihuOjCJkIDkQ1LcYS+A/o+ZibPb60VZskftGSXqwjKzF8kkrW8Udnk4POoiYnBjDWUAkVFa/+1EFKi8ZIiqnbeXEtCoZOIkW64uit4t2qX5R4xKeGMgf2pDoVD0aizXbGGyekFPtTaiMRBj6laGkMY0l0g217VLvrC2HX7dMTHwb2cb4lQ5PRE1E7QoLt721ouOwMz5hISbGJO8H1+M98TZVynNv6XnfTQd8YFSrXtBgXH1OCivajFMLuqPtCCcMeZYbdIic9PM8p4b0r/GN0TvILQLgIE+Q20BlsKvDbuA6s/rNxPVOAwfGi/TODgb4tSLpy2C8qgIBIgeg93dFkGXxzQZ3XKuHvqkjbctvW0v91RrJBc876Dn4A0JuCMi5AL2zDegAcBpgnNJexl5ruL19PGDoX+cA0VgiMgHn5wBwJjD04IXXALyrvYGeuHOekuLqGyJHaBNXwDvf1GWjWbNt8QukpdMp13SRQxLanq4/b5fbS/a9C9+3P/vu1zzf2N/+T37DFo4saJyqnxNE7QT6aU325qsXQnZ2JWQP3BG29xyHh1EL+L/kbvesbbJzW+ct27aCn4enrYt3/9k3vmk58aCPfuj9lk2JV41JzovOKl2Nom5BBjcODd0v/FSFD/gcyRAZKxF3GvRf1Afa1pFtgxMPmvUG9YFr6Mb6w/MMDK6hb7e2N9zRQH6D4KT6o0Gfic2wxaP6PzjdE19u2gs/e81eeemUPXDfHfaRX3jYx4s7UsXjiZ68sCgZLVq4665Dlo6qHNE+Sx14vl0tW235osUmZy0+HkQ3XIs42A19snXg4dVVGUobW2LoJMkJBocr7IT0yBBTEz2pH6G8eDRvDLAa3q2XqxNHY/M2nTguBQajbOdBIgIOxfbbWGTU7owfs1wke12dbgQYPyRTQuGIZfthroIDsQWbj87ZkfghL/N2yroRzMf22b7orO1X3WejQqTw06ltW3X1nDU2Llo8M23ZQw/qO0gK2ei17Gr9gm03z9gEAltM7Nbg2O3/fT3c6PwAt3uBDzSEkggKT184J2HA/so6MGw6qyvWXd+Q4YVzQIxaRKU7PfwHhk/eAZIIIvhJsoShS0gYIah8e3iY7nFvqO6Li1kH5yUoGDR6P0IdAe8zCjBtKQmxVMaV2DiKbAbPs94qQkZxJnLEowtUP9Zpe5QBbdBzrNmOqA1hCbnho53M2HYvaY1o0nITI6IBdqUI7gv17yEUikz5HnnBTKuEux9iaAAGm2dSFw4wBBCEAaMSQxfZpNT+ZKxrW40rdqmiAaX+RCF2+kocssPxAzYVC0Iok8m43XH4oGUTEXvthWfs6ZdP2sKdJ8wyzJSdsVy853gapv0BQKMDY+1WwDKFjpTb+PScz1DfCnaXSVhrt1hwAy2M40/1QbGdnhmzO8VMNrcK9oPvPi0G2hY6ovb6a6ckdGH3IdteXnd8RUbHg1klcCVE3ajeqPsb9bZtlxo+axKpk3BV9DHCGvu31+12ANODBDKu7EFHCLubjIebgb9fj7LkofbaCxY/coc73facre9D0Nrd9aYc8YYSW1vibQ5m2m8HSKTHeriweO0gJ8KeIFyz/o17fKa9D4P6OA6gYxlJjJm92sB97Y1td3IkJifdAcC5Sqdm642WL1tiZlWd7/kjiGTaM7qh/0HQdKW8I9TIHI5saIkHvrl9SXdlbCox6zTSLuddcWQmbDe8bamC7m/mV6ylZ1JzRwInjs5hhDTK21a6/Ba3WHxkSnWT8qExTFQCSYgQ2h2ELZ5798736b1Z9XETJbkh/d2ockFlB152tmLkfR5uTpn0pWiV0N9HHn5EQvZuN2ZQRjCgWBpXqbdsaXnFd0ZgN4LmxpJV8+vWTo37Os3jRw7bA8f328H98zYxs+CG6cQoa4qbUjICI3pCCnFNGtdf/fBHti7DcwAYlg/edaf90sMP2fjomGWzwXPwK8KAn724aD86fdq2pcTuBTx/YHzcHt6/38ZFC1IPfGbh1dVl++obb+65j/8ASCj3i3OTdjAd8AaMMJJp/buTb9pFQoZvACSFm5WC9cG5WV8q0Og27IlLK/bdM8tWxPjcA9iCEGq6X/pElt0NtvOeS2BJNPVD8eyNGzxHhERZ90zq+1guYznyCEnhisVCMtyK9lfrW7ZUl6zTdTgDB3+XVMfVZsfGU1mbFX0k9E6UXiIPrqrd31lds5e3C9bsPwegfqMYXpGyldTYPi5Dd0SGT1PP1HVxTQbxX6yu+1KKS7W6FfWOvM6dq9btYoXZ1JjNi47Col8MWA/DV4+U9OwPNvL29eVle0vK76bqta3rV1XvsxrD1HpOuE+qL4k+CIlWB7O7DZV1qlS2P1u8an987rz9xZWr9uxm3lZFk+w4kdEzHias+9HpyG+Awc9SjMVSxb596ZL90cmT9uW33rLHL1y0C8JZTsbOnNqWZIbd+8V8qSoy3NfC6/dWpWz5WkV1bVtRtAeHIeEhSx8wNrt6pw9O/WMZRloykdl0jJ+ScAL+wS0Z3BlrqXTS4nGM+7DGIo7Inr+LjOhhGZjtjcsWyk5bK5zwMYWBHMEQV/3oH87hICFvhAanjHQcUNIbKA8+1ixbucY7AxkH7lja1FTzMDCZGGMWMBPXu8UD2KqyqTpgBEVlWrA+vUb+AOkBRBkga1oqm+UIbN3XkfEwMTNnVeGirnJC3agdzB2ztHCCwxIswt96rbq1xBdI/DmYnWQsh1riS6oVOU1oD1w83qupH46JbqZsWjpnTuXs71yyfPygNYng0m/yBbCbRzsxJnrCYGhYWv03JkMHftlTW+gHtu48mNpvk9K596fmLB2fcB6JQUYdSCZJ1EMnlgsMQe876SLSxTwaAr4YkyFD3XR+Njph8+G0TSf3WyZJ4lqcAziTCD+XHIuPuMEE/8GJx5aFiU6QL6Yr+m2FO1YMrYuHbdhMrmn7kg3LZSQv2a5O/RXkxxCPBU+yQ9obm9ZdmJdskA6r8x7BoINInKjrH2qHaNbfpf4J6snf6mvRCMZ1R33H7gyuq+igbhhkEdFOV/oxDp7BNT/ULwmPDNDY1zt10ssFWNbAFos4Bt4WbaA6s2xCtbe2yhzObYA8YZtDCbFrZfIunCvsIMGafxHjdQY6cq1aqNnlqursemjgDEFH5y6Wb0Sk09bn5qxLpEIfGBvobsPAuxM18UPViTwETn862JEEPMXEc8hj09kVbRAXXbPDAlE2g/NEGzCQPLKAdqichHR2oKl6XItMUJOiwjFbZA9PLtO3cd6t9g7w4JEiartjtDsiG/GgjUTGZH8wsRlV24UDaDWWsfdPP2Sjumf5BfG8Hz9vn//CF+wTn/2E7wSTCMnOIHpHH3B18mLUvv4joqWINjDJVN7n1dC7orYQ3mejoZwdDu/XOAvszqpw+pWvfNl++sRP7Nc/92l79JFHbGz+qOsa4CzfWLZq+7LGp3ijPjX105b4bqe4KbtI3ShZhINrGHjOJ82kN/iEe3ynvwDP1YXOIpuGSNUANK4Lm+a5DUanpVOyjFW8Qn25trJmP/jBU/Yrn/2oTU2P+92cf/PUefvv/rt/aQsH5+3v/M5nbUR4DRFqIf0HfXlZ9PTn3/yhZdI5++InP2CTE6MedewRC6KD7Zd/4vVLHzgufS3l9tgQRQawIxp3gOQ0mZGETc1MuKfaz+nDjE5LjeiJeNkFwJG4x/N7Affh/doQwtkuD+VyGOgsZq/4ZokC37cCjMyWlEUQGR2Z6Z8NgLLo0EGZPw8EJaks1s01ylbfWrTyxZfVSTVLH37AUrPHhHQpw6qHE4dhbBEmyOzXf3yg/TBSjUo1Rkx5ZtYSd99n8fvut9jcPuuy1+/iRWtduWydtTXrSnnFqBzkRvibALDiwIgdOjx8icz1JNWcmPQjNKXvGQkkGTXhkRELSXERp3/bsxwogrjdxO9si+xU/fPuzOr/zYCIjo15uyOz+3YODZYeoauFLc9+2tre1JG3jpTVTjUwMnBgsN6dNdzjYmDHx6Roxtfs9eL37ULlNSlhUgY6DV9byTagjfKqtStrLkBPPPCwHb3/hJ0qv2yXll6WApAUbe8wzwF4/+jzToB93Dts5yal8t1Aj9Bl1GEpYMPgjFvCYE5Gw6c+/4t2573HxADVfDHFlhSTxfNL9tSTJ+3yasGuXl2zV14+bWtrG7adL+l7y9dCM9aHPyhJZG1PiKNulyuu8JLMEarYOd4BMDvk4V4skxLDkyLPe941qH4wx+bJ1y02PefhYDeOoLo5dFUOysJehvbNAEcMePJQ+1sAfCisYwec2P2DEwBeFZy98SdwTwUfwBUICZ2cxtK2eFxz10zFzSAkpdWTfKJECHg/u7W8d/J+O5I95ML71hCM1WGISvHGEVFdvWSFRRm6Kxctf/ktK1w+5QZ0OD3mUV++5EDUHBbuCMNjxhPFlfXULMXBicAWiqGolNb8UlA4oHrhUOi1NI4kMKEDX+7U/xuF7mO/9Cv2f/rPft8+98uP2bh4yAAI02bpQWFj1UbEvwiVrkrpqFjCyuuLdsf8pP1X/+gf2T/9r/9re+D9H+AJn2liB4TRfYd9P/3Z8ZwdOnjAJvvbuj544pjNTU5oDMrAEf2cOHLEHrrruAyBhGVkVDPj7xEhYnbMwJHs0UOIbwRqA8qoK11SqEbZySc7Jt1Uhugt6BMHcTwpXidlNaVx2+s0fVaHp3xt+g0AhZw5mHa96tEinWbF8pW6FK0W1dkTiI7YYjw77tu2LSNvq1CyzcK2rYvn3AyIPCirzzdk6Bf0HoK/iUg4o/7YVP/sBVRjU7LtTJlIDgw9DATpCaKHK+Jfl8T7b8RNWL6CU6LZllwQjfXCMTcyf7aVt1cKBavitOvfyzdj+rLKfHJjwy6VCpIVHTfciUqhnq8XS/ajjXW1n6UJwTMA37TtqXzRXiqU3XEBb2YtMjOEzF6/XqnY/+/cefvu5cu+5IMcDmdKZfuazv1Pr71mZ4rCv0oieoWxlZbyTrnnZWz88Zkz9i/feMPeUL22JOOulMv23QsX7L9/4SX79qWr7hCgP9DZ8kR1XL5iVze37CdXl+yfv/qq/eOfPG3/4Ic/sv/n88/b43r/MnJS44V8JMzqU1cmC1jCh+zeVFufWF62f/7ii/Z//+lP7L978qf2jZMn7dzmppVZF41HDQSIl7AFJBEJJPXsUI/Kum13I1bQLRWVi9OhxW4cwhnRQ76FnMaMh3vrOWgQw4l1vshJQvhJHqjRrnMy+oTDhIxIxphnZdc35n1UspD6MwGQSsnIFV/AMc62cERoIP8wcNjmk6UdERxO0lWTTIZITybXw7j0mKnpaW/DlvDM7G4wXAY9y48dvovBxbXdI4rzQeJk6Z18S16HW3mrR7KqKTpt8AxLEZiYIi8EW8YVNlfFtzQKdN6d+bqJg8mOpHSSEGtIRbMDAAdMg4hhBjcOQapdtGS7ZJXYDt8D2M0krltxBIAH+oq10+FmOViiQD9gxHPgVAirrtKPC6LZrfCGNXMrVs6ds3r2vGXjBXfgMcPKxERMRiv9h3yKiicktpatMzVja02NM/WDO804aL14t/NwX9rH+aC99CM4YKY8Tn+LVwZG9VD71GS2SlQFrzfUHURLKg850Ixfb/y7gSwejGzoiKfuBqIXQqpXQ88RDTQMbiyLprs4n4X3aISoGZaBx3ySzI19lXsdtLtWL3QsJTa4vtm0RqtPR7o3UipZbHXNWrMz1vNonQCQ5bv1IRwDcfHvlvqpgWOgD9A37/VoAdW3ldiRC7QVHBJ90NI4ceRyXuc4PwzcG9eYpP6DJRCBPKVNjLxh3KtunO//1NPedw661pD8jkdHbSI2IyM8iIwZAHdhj7GcoCJe99orr/qOJZ/+5Kc9F0JcH6gHQI6S2Pa1c2ZvnDe7/5jZQ3dfVxMHyoOeBrYi+FhbW7c//dpX7Z47j9ujjz5qkwtHfZITIN8Zjtl9OM30DNCQPtKtbbjDpJdChu+MsWsgXtrMbwTLandPDoEP12MkrwdRBQLooiX7hNwpsbEgiaKfV1mt6rbqpPb06Yx+39rctn/5L/5MZBOyz3z6IzaVy1hl5aps1k1rVGu6J2xn31q0SxeW7O47Dtj8DIkbxSvQocWr6uvLPhGUnD/sE7ssu6hvLIt2naSuJyp+043+rU6rVRtWlxHGTAuDmXMU1ipvG1v/uWdQhI+D4bYBWqGcjgw1T56yu/veGbBWrF0vCoEt8+RqA8L79wSsD21sL1l15bQ11i9ZYvKg5RbeY/F0kJQQAH9lMdpln5Wu2CS7O8CA/j1BoP7fuvzduMETj2FEYjQy8sfvOGGx4ycsIoHHWsSOFJm2Bk57bc0dCR0cCVLEIMy/aQiY/a6D+g2OofO7IdAzQpZJSNAnwj6rwEwVztBh2LNcDpQGGQORialrRzjLYGn7rG67UvaIDMLhiVQIS8GJSAns1DZttFO1RGvZVrdftIvrz0hxfc1Wtl6yy5U3rZhs2Haua5VM0Q7eOWFrhfP28osvWSlf8XpAE6qNei748Pfgc1ugcQRDge5oxzsGmJQUPX9e45jXBlxBCKUKGtfsbTw+MeKznNPTE/bhj7zXDhw6YAf2j9v7H7rD5g/t9/q2myhoXSmWa/bmm+dtM79tly4t2am3Ltm2FN6K3lOUUkOI9EhEQrMh4SUDjsRQAwjeHPAfr8MNwK+q7fRPa3vLYlLgiKh5R3xoD4A5tq4uqr+LFt9/KEhO+C7BtwGU4PQtUm8TgnapDTr2ovObwQ7leMf5BwHI39AWjoS9PtJW3PjAcAZaMhJYRzuSyJjUcKsJJx3x2Jv1xzXo3zKou9dF/zbq6zIYZbhjEN4KeFb06FFHfT4TyU5aRDyU/DVEGpBdPDt90KbufL/NPfCYZeeO+Mwh4Xc8Gx2Z9jwGJHjDqR2S4dtUn9JGV4KkbAAkSmQMEFLLOCJygN8czECSlC9YxiPlUvTF1m6+FZQ/TTf1xGdYh96zZr0svPVkPKTdkAmNH7Ds5LSFts5bXfwDyExMe7tqxQ3LZXCGSKmQ8Z4WzyIkPywld3xs1H7zi5+33//S5+0Lv/xx+8zHPmq/+dnP2CMPPOD4K6kdZRkuLAvMjotniXcfmJmxBRyte9AMZ0Z0z+HREdMI6Rsw6hnhZW580u7WszeDu6ambHZkTEpfXHwWh1TXRhMxu3tq0jPw7wW8c0pK8VEpOKRNqxKazlarIdaBwuf2BsLSE1J+wjLExMLdGJkYzdmUDvIe3AwS4iOEWBOC7Puwi3qJANhqBUsbbgTkg2D2GwMMBwB76sNbiupDZsRvBDgCNtQPGMeNrp4TbjBkX93lNBgG6IWlBBelVxFW7kaV2sx2k+dksG/JENnzOR1ELVyUDPKs+ZIbzDQS9bItmv7J6rqdKUovU/mD5/Wnh9m/srFhT0mGF3Vf4DiScqjPtsp6TjL9mdVVq6hsn/n254LlZOe2i/ZXFy7ZWzLofUyJVknylxoZsZ8sXbV/8cor9r3Fy3Za97FE5KmlJftfpbx/7eRJu1ooeu6BtnBTZ/ZMY0hWvV3U+T964UX7wxdesO+fP2/PXblqPzx/wf7wxRfty6+/bpfyeT3HUoaWGwnuIJGx31IZJCd9dn3b/q3k5//81FP2R888a3/+2mt2al0Gk9oJHhmbcULfNU4Ylzjx2NkkL9yelS7zxuaWnRWeNiW7cbwkQqyhpm1BxCQhwtDBYCcN9HAMw7TkFbPlvTiOgZQbOuTfwMFKYsheo+I4S2ay7uQAwFVGY5ywYI8OEl6JwfL8LEwuDYHzJPFYdazervEhhQaDjFlezqlJ/ptM8lmriUaDSAPGMQk2w92GNaMZ3Rry6IZ9czM22d+1hbX+PuPPQXt0r0cTiM7Brx7xcjDpiFwgqsATRfYh3Gmo/KZ1YjLK9cwASNhIbVtRnRcPw1mDJCfhIs5a3zVHNON/85zOd5p5q8ekGydWbSP+hiXTq7Y/F7NZ0TEOypi+PdGnyvLlDXqenRUS2+LTuQkbXZi0qPq10cQ+Udt1D9Gw5B9Ah/UlCN7eoAynIdUxrr5mrLFkkLrgxAi4lNohGiU5H3jSBT83AAx8djdqYwSCqAGoP9gdgESLLa5xYgjoz6jqxCvcGTH0LNcI7edd6N7wOOjPeTeKrIAEqcPPAERUZEYTNjEnmoqHpE+1rdkQrssVi2sMNKanrMHyoCE7w3WkIcc/BmFYtC/T1hpMFO16B8Y9OQyIKBiuNzjwHRZUr2E8sEwB/OEQ8HtpN7xUzRjOBeH40BggUeLw85yn71r9chnDQd9Qdssqeu9mSLaixim5DRxPXGQ8iH+yPIC/19fXbW11zXdQIEm503W/f3kdtN9sR0xsV797xiYX5dpOPW4E5Fh54fkX7MqVFfvlT3zS9h1hh4b+BLrqvt1Yt+X6JfELjWn9bkmf6JU3bAxazExYXbTmEUu6NgAMfSJkcWIR4eh6xhCQ28ATxrJEcwhXzeKWvyNGbqNBH+s3OjCsIxwJIjGBSrVmz7/0hv34xy/Yxz7ykD14/12W0fjJ7dtv9fVNKy9vWf7yhp1/9azkcs8WZkgirPGaCvRdbPzi2dcttXDM4qOTzhc70tfROa45DnYTPcA5jPtyqWbbWyUxvgAxhPB2pQT5OiI8yCKOtz99Y2BP5UJFSkQ7LGN6yiYSQkK/g98N0HkojERARBJZdcStZ+luBV6m2k6ym0q7IuIVMegc0G6UrLZ1wRpbi6p11NLz91hy6qCICU+ncNF/lgFbaxVstX5KismaCPd64vjfIvhyBgnBrnBYj41Yc2LeIgdlPE1Nu9An8qCzJeVfTAonQptvDOk+bv5jAvwWOkrLKk3GIhJCMTFW6M3J9tbg3CUwngeHh4qP5CwsRT44xvwIMbhUaE9jgWO0F7Zkt2Kl6ltWbJyymoRiIbtp+diKFUKXbK3zli03X9XA3LJ7JNCPH97HC+3iuWXfJsXXs79DAOdVNa5QkhAoFYNtUxB87xB89MPoha9gZp26DB8B4LHlIDwwk5HxJOGeTcRtVgxnfHLEFvbP2Pvef5fNzU/a1MyY7VuY9pmc1ZW8XbywbPnNon+/efKCr3GMtWvqp5g1VecgDDj47EDw/ht9/BpCkbXsElok/1MF/cl3C87Q85vWXLps8YNHLDK0b+47BQ9H1YfArooUHcLQbwd81lsC00Puh4TGu4ZAanqZ0CxjZPenlwzLiFFtxZsBZiUTERkJEspTzLJImWxLMgV4f3ew3SzKOCs5b8Tx6qErQwrOMPiMkeixI75OPwO+faLO9RpFy8wdtuys+JLGKPuJ1wvrRo4B57/qQ19upLqToA4B7PkvOCcBq4uOB9/RIZax1tYVMQ8MBBQNGQ1E7ui64yqRC/rR6wFoDEhp6HFPVwq2niuKJxYK21JIyFMgRWdrVY/23PjJTs7Z2MId1q7pnqUzzqNGx6YsNzltI+mEDI6IbTMTTPSDrhW2xFNV5rj47cMPf9B+70tftH/4n/49+y9///fskx/+sAyWjGQn8njNtsgtQI9ozBK2etfBA/bRe++1efjTLrphqcn75ubsPilUzH1Qv8E9B2XYP3b8uM31E2MOA/dMy/j56KGDdnhiwg1yZguJVBjRePvwwpzdOTGu8t/ej+yR/765WXvPzIwrkU2cuJKXsyNpm8vIcL0BbROGvyDDJyYlyMPUkzEbHxuxuYlJOyyj7GYwI369X+2ZmJxy/EJf0ACq5k0jI3QNZyYz1W5o6Tk3onTc7DmuJNT0RldKqRQ3DMSO6IJEjx79dgMoStkuqF4os0lZckSs4LbAMXBTB4eukXuAkGkS/qEcYxzxvjdZ23yDZ3EevCyjOY9TTW0i2z67emxWKvba+oZt6fm9asuykdNbeR2bAR413pKih7xw8qOrS3aWnEI4hHQf7SXXxuVCwX544YK9sLQk2UtkSRDlQhb97WLenry8bI+fPmNLpZI7K3iGJJybMsJ/pOee13NF8KdyoRGSLFZr0sFqNXvp0gX7569ftS+/+rr95cmT9pdvvmlfee11++bp07ao8jAccdqxjh7aoc7ICLYo/dmVK/a1N9+yr5w+Z1/XwXajF3yZjXiE6ohxC99oa6xH2O1ASAadZdXl4uaGnVxesdevrtji5rb6Wv2so6Fr9AEOdbafJFErPAmegBHEbGVVCjzfiQR5GcKupzqPib+dlqMkOhXldQmthn5Ud+7tSr8gGar+k2HftJHOlhXj+6FOP4fVQI4LDEacNYXitjsAsumUOwHAIyTDgWGG40DI0glGRvAJyoE3Ch+qwwB4hi0feW+DZQ19UDEaHy3HW4glZ339Fh5KFEIYg0i8gjZT9a506U67bKudi1ZJLdvoeMUWxuPSI7oeck9kEo5/lkr6slbJH755Pq6+j2iAxWdnLJHL2EgubU3VvSkbgrpjqOLUZbaUCAee4cB5QASGO2B0sLwkCJvXU/B7GiGICme+naMM+N3y3mfUoXGWz/TvB3CYxN3JF7L6Hs5Tdzjo2Y7etzvaAKcQSRjbGNbeAuoT3MOyBx+Mu8pklwW6JT0as0w6YtMJtb8qOVNWH2wXRTPq+/Fxb8cAGHscw+BGvo4mY2SorYN7cRBAu7sjK8IdXRcu29RrUFfOq14eWSDc+jkdLGegjJbwOQxO00M4BPx+2j9UbnAWEdu2SDth4+E5y1pgRHNQNSKF3PDWmGd8vfnmSXfOPfDAA760aRgojW5n54QH7zC7+5B55MH3njXJUdod3LcbmJDeWl+yJ378Q5uenrGHPvAhyxIde62e6kfReyosXi4hhx3aKG9ZTHjNpEc9Qg9eXYMO+i+BH3XqVZ80i4+MBxMHQ+DRw/AI6FdjYQDob6QFoM0xlvX2gT4jv6BYnXChsaj3wZuYsPvGt35k07MT9ssf/6CNZNKW0Psyc9I/ZqUHZHJWzJds6eqasZX9wQMzQVSn+pJ3NTaWXMbEp/ZJPqkdqhMH0UCRf/RPf2vPHAcAkQalYtUZYSaXUmdoUEJ0gwzhCHE1TmjvP3E70LNSpW1XNzTgQmKq3aqIKWdjiRlX3N4NoNix1QUMLEamWzybPwfQESUZ/Bcqp1Tbqq02L1upU7GRcFYdt2n1jYvWquUtObHfUtPHhOys3qnBeo2YmLFr2tniSUuGyjaW6kiJQnAGTPr2AKwKr9coWkyPUDt1nGdbb6LM6luMi3t2mJ3uv41X3KrP6s2ereSDGZ+JcfW7BnVkRAQjxoSB5gYzwlEM3RN4oHhI8EtzErERqgZDFwzhZDc4s7ydyt4mwExi0k54ZVTfvtWZ6kE27zAhPP373hGoMHA7OHgJfe1e9GTgneNgrRFHUoMzk2V9Z9QS8ZiNJBGM7MgQtlHCISMdy2ocTU2PWrPRshefecvvy43JiBFnGwiP2wHkyHqpblsbZYuJLtMsveiveboVDOPdHYEaQwjsd5JUkGegwSi0AS5U/2hcQlrf8Irx8ZzvvT49M24L+3EixCy/UbBKsWKTY2k798YFS46PWmYkK0YLY6dWQb2G63dDEN173VmnLkbKMpefFzoyxpqXznv4WOLAEaf724Gg5tfXuV1CKQ1bMZS0LQ2khGiA41bgyy6q6tPc2NuEyl6AE5e8H3u13+ukf0QLmIQwIXE7vGIH8C53O3XxT4zpQGEbbGPqYeqqB0oQ/MZD2XTuRsDaPDTu4UgNVNHR2NzYmI4AAP/0SURBVISNJw7IMAyiBlzoyxAeRGhdD1JcpGhCY4FDlrERsZqMfBIYZhfuktJUtPLaFc9x0CABkdrILg6en4QykQNSLhDm7FoAK0VWoPAxU0HeAoR3M79kibF5V2qcv/I8nnvVAuWzK6Pfs3OrHj62VO+WZKAq5gbTysqKhybCUQnRTfTU/hhhuzEZWSnhdEzyaVP8MW/Th++ytGjVc7vEUHB74rFS/1lWIWOyuHbZDRac39SnRv6gekXljLgRwN77ZAVXBUCSjVCWZAvK/qjwfYeM9LTq3JZ8iKuuo3rH/lzOHjt+zH5PCtX9Cws2qt8sVQAhbclzdiyY1PjFCVIQD8dxwStyov1jY2P22TvusM8dO2rz4v8uazS+g3D3iE2Ip6X0u6b2E1HAem2WPcxJcfvg/Lz99r332L2qEw7CSFx0JyMhIX5YkixbKtbU9p2ZMACF67CMsF+YnLQD4h0oWI1qiQhd7y/Wx18WvaOI6dQ1oK9yKv5B0eZ7VM+JjPCusSaKl9Hcsw3h46pkFM/tBRPiwQ+N5uyIcOgzlcJJpNuWgd/yHAUY9HsBeQYeFP+6R8pUECXBpEHbfpIv+rvA417A7hT3juTsnpEgZwT1rAsX5yolvU/jv3/fbojpXvJMfGByQkpwVvSDMzdspwpFe/zqVTeAbwS85yMHD9r+bNYNXpTi9UrRvnv5qi0Tttq/bzcwk39sdNTunZjwPfYb6ucfywj/sQz8ggyu3eDkKbpiVH9I9Ab/YJtGwsUXt/P2NRntb5JPaY+64uDIilbunJ62/WojMoUQ5KreczGft3/x/PP29PKmOysw3jkq6lt2/ojrPccnpyyj8eAz+qJP+EBJ4/nHly/bd85fsLP5bduUUbMuOiepZ17lHlQ/jGdGLC7aCcK02ea0Za1w0qrqk5OqKw6KH525YM9fWbWLm1ueuHFMzyUl63PjE65vMEselbEAX2uLXnCwg+caY0q/0UBw2FSKeb2jLUMp6+MIJZ+xh8Mz5OuO9bf4k9dF4zrarlonJF6FoS+ItqWLNleskDrUdzB0ZFTiiJVRLEOdJUQba2vGNtLjhDMTCSAaCYwuoYWoXJwD0aQKQ77RD8ERVtliyNbRuwa9w84ILFPAmVAjt4Hz4pCphjqEZy9nxznBOXFN/SEeI1ygaxY7eSt3l1WnVSuNr1pW1UrpMZyL7lRSH0XVXtLc4/xxx53q7NfUB9m1VYtkpXfOTomPiA9kcRDFZLDpeY2BmORXLzfiMjBYGx84DwCvl+jRHTnwOSQAfIzKCvgbx0GXcHGe17txbvcv+lIDli+xOwBlBbhS80SD7M5AfoCWdJtBgQGeVScxLXg4zoHduQ2INiDCgSUM6JSuL/M87xOt+N9636BMIIn8Fn7EvNU2okrIFRaxpORhUnyyyRIFjbNhAPfDuQ1wgLDDAxGebRwM/fLBQRvZKD4eawVt7blTIwDyIRDt0JUc9JwHffB2kPtB7RgsqyDfQUJ0TxLJJp3cB9+uUe8hfwT687X26sCZRW4Jpy3VDXwA1WrT8iV22Dkg3UHGrp5z52VcOGtVpa8mZESP+tawX/3qV1zmfuELX7R9+5iYC4AIG/BFnhN0U5b/ZxI9e+VsyE4vSkbmzBamhdbEDq4dRAO1Qt5eee4Z+7Nv/oV99rOfsY9+7DGP8BpAkyifbt5y0usj0tvYRS8q2Z0cmdT70PeZWg7oBVmBtYzOir7lkfqecH3nve5UkAwgx4rniBrSx1nW0JbeQUJGJgkHgL7VKBdsQ3zy2RfP2C89xlLInv3VXz1h33/8Gfvf/71ftffed8I6JXJKSQ7rHVJdLDc3Z/l6y370s5ckw81+9QuP2ei+Wcc/qwmqi6ctNSMbd3bBcdHWOzxXF3IneHUAEBkfAKZeLJRtbWXLjaCx8YwjgWQNHtYuActgGNx/u4BXBC8pShN8gugDxGvAct45oFi22N+bYMjclBq9Q9TvBkgM0hIx5FtX7M3iE1bovCHCuGjt+gVbv/q0Xbr0hNWlYOfm3iOj57AIEcV+p+4+myZGznZ7p0pPWdEuiVmKeMTg3yn0ZFiyW0W7XPSjK+GIkTTw/ECAJPWzss6VijJ6pGSWSr5OH6FzM3BGdQOcY5C2Ohq8GmTdUEeDsq8AwYjpeymFsQMHLX7XPZY4doeIMWVdZs02N63FkoblJd+xobW16U4FmNJ/OOBd0JNkgHhyOiXhJmX13VHX3nBtlDDgdx0ILDzlPjMvfMUQbDJaCKUjeSRMggMmlhtN233vOWbZsaytLG3Y1cU19VswFm41HkBpa7CWvCOGpbLxpns93iGQwwGPYrgffnW74Ov3RWfwggEM+AFtRHBz4DDISuiPqp33v/cO+8WPPmjhRsVOnVu3rS3RjWh4az3vNOuROkOfmwFLCnBiejJH2v7zAoro0qIrcLH9B31L2XcCw/X1iAF4m4wQBDBrZSvNYGbuZsBYIayQGZq9DPx3A+7oSqbd2eiDew+IYehK0CG4aMYw/akXJfyCD1zjZhAsLcDwfnvdt1olKerbotumdWT0kwdmsE7wbaC2hzR2CP8dBt8GUmOrvH7FKvlNS03ss6njD9j4/GF36kKPREb50gLRYJStG1UGOy54bpO0jPjShu5DmRKNSvFgzJKIkUHFlmHeB/x2ECYYt/43iNFvjTn6uljYtq3NDRn1STc6yAaPEYFTIG11KbZJa0qpqosOEvvutMlJaSzlNVdyouKZqcl5jV0Z+DI6SuLtja7qI2OCZIpE6uSlCBCKm43qbZIpzFgwmzo2O28Ts3M2KZkcFy8m5JiQUjjHIRlc/+ATn7D/9vOft3/yS4/ZP/jgw/Z/ft+99v/4lU/Yh48es5mJSc+0zlgj83ylWvH99qdU97/z4IP2jz/0qP3d+++137r7Tvs9Gf1//+H323/2vvfaXVLEkmojkwjMcPt2e6KnkUzOHjty1P7z++6137/zmP3GiaP2m3eesL9zzz329+691+6flAIlnPlWk1I6cEDNj2Tss3fM2yeOztr+HPkVRJ+6Z1SK5n2jI/aJ2Vl9S2nSeOyq7yq1pm1JFzEpx4+IZ35xbsruyGRthLrouZTavqDx/6j64V6dE0Y8HJz1v0QBJFXfe3JpO55Ou+G9G9jb/65Myu6UQc7AY/xheHLrgsbN/dmMjQ4p0QNAEVxQPz0snObUPhwVRC2QvOvuERmiNxm/M8L3/mTgnCISCQdOOtxRHWN6142fy8lwP5IhGgNDQ/JZChVLYgihx4FzM2AdrieYU/vIA9ASbRLdBH5uFlUR13WcUIwtjFzWQa9Jz2CpzI2AqImVSsVI+uhh0vqNg1yDxbcGvZlOUFbd3LgQ7yQvATKkpXqeWl+3k3kp1bue5VdZOHhLuselrS0ZepJL1LPLpEHUkzw+c3XJtyjlWR/fOtgq9M3NLfvR1Q29jxBoKdXiLZ74WcY2v9ekS/1scdFeuHzFloolW1ZZL587Z3/9/PO2lN+2ickZ9YP0YhKcaUwnNR6ILCW3QpnoTOSAUFtXO0i6uJ3fsrpkFuP5VkCPcOBUh4e7THUngcZeD8O+b6iJVqO+vCCt+2VQis6PHFywOSJ9cEDqOQ4qQnlENbDkKIhE4HRwHRqItqWvxTNGuL8/4/fXLazzjdgoFfFzrt/0JE/ghZFAb+BuT46t+rEEp6kTq61l60RK1owvWTX1lsVHV+zg1IyNiP6hK3gJ2fQTGndR8Zco0QbwafU/BwZlUrols6A2Pu7XycPAzhhj0ivSKelY4uU4+H1Xin5bvD60h3JEIK7t4pRAFkofp/7UGGc0TosgEuHtY9yjDXS9i8EkWhosgQA8t4HorC6+g1PCP2qLRzhwiGYxnj2EfwiYocd4x+GwG3AaeL6AXfoMSx6ggeE60sxMvGejTdkA4lG2y2mwG4gkiOHA0oMdxuIQMEbRPd2B0pcn10BjBV5MroI2SvUQ4FDphcW/hurLFo7gjd0YBsBvlj8wrofLhh/FwKH6j3FMn9FHQFtys9pmlxgmmOtqv2h0dx9Jt6Z3l5aW7NKlRTt+/IRNTSFzAhUEHweTifBmdA3KTyVC9ovvDbZhlPppf/xdsxfeFM9qXs9XsCu3Vq7Yk8+96EvQPvu5z/iyo2GotEt2qXLKquUVnyhCn4iPsEwiaDstJdovAx2q3SQ1DLZXTLjdNKBVAJ2CZZUsYWAibnhyxnc/KLKlY8ziYztRP0C7Jv1dOCOujg9b177xxgX74Q9fsEOH5+1zn/4ld8irCT7hUV4rSLcdtabk/9rGlm1ubdv+wws2vTAX1Ed9Wl+74k6qhMYq9j71huA8qlllXU/RAoinWKzYxtq2hH3cZucnRI+B15CH3YSUQt1Vz3DunUKDNdDtns1OMBBFZKExG4vv7H7wTiDYQaGgb/Z/n1K73tacdwStbsuWG1ftfPlVEVreHpg6LGUmbtMy0DL5i7a++aTlMwWz+VmrxcmqLMNdhD8A/q61K3ax8pbVuov23qmDYpABceyQx80Bg6NTKVpbRIKTxg1vtvmCoYhRRqWkRCanLTo5pWPalxCERMwIyiASAa9XzTO5t4vbOiS8WEqg67vhRrXi1rpkwmgmZiOpuG2Wb6wgsENBVEps/I47LXbHCYtA1BLi7FjQ3s5bEyfClUVrXb1srS0JaGYjh3D2NwnQ47uhyXcDt/OeW9UnnozZYSnQYxMZW1nZsIsXlqRoBP3UF0P+916AAlRpdCwl/GfrBWvK4GiLqbxT8NwICDsxqXdiqAYGWiDMqO07AtU9IUX3l3/lITtwYM5WlzftySdesbqIbvHiir360lkrl6syaOpWrYjnYMzuAYRnSZI4g4Op/bzQWpaSk89bXIZZkKzx9mHQ1/5RfcmFIeRYTQoUTHsym7BSgzW3Gqf63AgwvFlHxg4Mt9sfA1fLzeBWHIj1xxipbF8V4HLn0FkaKKEmY1vtCSK69i4PTzmOl72cLg0poLU2RoNoXAd0Nyw4h8F5uZSvwfKK4FzI4jnC5ZPqeynq0gyYjS9cOWOllQtSPNPGdqQY+iwl8Bk84ZBEQqq8SlA5jtIdeopkxlXXnDW3l3RVSqKex2HKrBzPupBM5lSWFK42irLqq/Z3pLRvSKnY2Nxwo9iToUleJti1ITEiWq64gZCWYb9v/wE7ePd7LSejuLByTgK7ak3xc0a6K4Pi78xEYoiVe1I0GyXJSZLRSalSeSwbGx/NiE/I6Cdzu8rJTkzre9ziiWgQ2i6lCHkNrjB8Hj540H7rve/T8ZD90oFZSze2hfKWJ4Mj2zozoSRQ4zezwyjrczLWP3bosP0fP/CI/cEvfND+y4cetMcOHbIcCqBoGqPRlXnVmbYSFooDIaa+ukP1+c0TJ+y/+eAj9vffc699RkrIAcklFG1mW+vSHRoa3zzDtreHRlP2qyfm7XfvOWh/68h++7X9c/brhxbstw4ftkcmJ6QTsJNHSAajFD8pK2wPN5lJ2KSsgEen5+zX9s3aF+em7ZPTU/aZ2Rn71ekJ++WpKbt73z4bzeHIRFESfQg3RFScyKbtk7r/kYlxm5bSzDkM+2kZ/h8YH7NPTI7bHBFXahvGj69lV19PSMH78MSYfUzXD8ogSwm3OAzGhZMHcmn73L4Zu29szFJSZigTGgupOz4gXB5Ixvd0VODweE8ua0dT4teqI4mrmHUbDTftvmzK7iYiZI+xT/6GO2UgPECeCmhc5zCoCA2fkW5wlIiQm8A9ws+06BFj2g1kKfsjyYQ/d6PcEdSeXRyOqD2E4kOvzBaOCBdEEtwIwBG5LzK6D5x2WtJJNCbZBgwHxt6jPgAcGdL1fSkF0QY4RpjQKRF5Iv54I2D8bOEcwBBkNAunOEiWZXhuSgfaC3DkntrY8N0/oFPyKJCUrBfDgI1aWXVYLZc1rK7nr57UV7KacUA9cZaSdJGlERg33M/4LZVkWFy6bKfPnLXllWVfBsGynm7f2N6B68svqd0XZAhdXVr2MQZ9cES7TYu3i1YJj8GtgvP+hGhIf1RU1yuLi9YW/4E/ssMDxjR05uv6na4xQINZfX/O+ZzkuH4GDinKCow035kACaNn2GZ08DYcnhgYREEMDEHeQ45e+kpSzGpWtuXIKWtnLtrMVM2OjBGRyU4IwTuCsYaBLW6qfmC23OnZr4lv66APYuiy6Yy1szl/zzC4Qao+CxEpp3u5n+eGIaJ+xcAnkmE3gD92D/B1+zp2g+NX/TiYfQ+cTsI8PFe4aGgMMXs/aI8vreBvvdOXAfhYUxv7daK8YNvCkOdM4Jlr0QYC5L+vV+f+/jkgrvpTPwzvYUhuy1jVd0djuLfr2jCA42hdckZFtlLXR1E6req9YfFmogbaJL91XhZAUGf1NTgaqhOOEa757gpDwBKMjvDCbgpvh4CuBu2l7ixToN8G5wAVa3XpS91uxA6NHbKF1H5LSg5y3wDQTIKklT174YXn3Vlw37332IT4Oc4CHPKMAV9+KzwPQzYTto89FLJPPdq1xdWefe0HZueuBtfQ33AatCoyqmXDnL94yU6cuMPmFw6p7te3NSbePVITL21qbEqPIPfAXuA4lgwkmgAdK5pmh6vr60Tfs3UjUaGUNXy9RfSqaI6tFofB9XCck1HkcVjjt2Nl8Zzvf+9pq1Ua9mtf+oRlJS+isZze37Xtq0tW3Fi16lbeyqur4i+rVpGecuj4fulWkpvqAxwbrfy6RzywKxX0SASspyaIBbQTUPMQIGhZnrC9XZQyJAExhgIrhqDByYES9vPM7tHZjIlsKuxZ1ZerK3a1tuSD0ZNvQTG3ASCZrPUoc8wisXXWMOG9G+j0WF+4YVUZ/aFQ2QjI6LDmVIiGgU4eOm7zUky6vVW7VH7JNupXvc6DetOGZrtk+eZZq4QuuzJBgjHafKtWIehg9i0Z+xjXGPohKTjRkXGLjk25QQ5z3BkAaivtBZkS/uGxcXcoRKRchnUf74TQYO49CR6iEdgpoF3Ie9TCwJHg970NxEzDHcsme5ZO4u2XkVrXYGqplns1hHroYIBGNGijBw9Z7PARi83MBrSCIG+IORcKHonQXLxozUsX9H3BoxN6InTCwd4tgLvBh1//IcDfdktavXVd3KMuBevI0QU7cHjOittly2+IrvufGwG9Bs9MWNNSXSkWiZRVOxEPe34nQKJHz+fwDqMNfKmMBA1G+zsad+rnYGnBiI3PTlgmm7R0Ommz+pty4D3ra9tWqzXs5OsX7Kc/flUGTt0WLy27U6HZCpRCnAY+q0/I9U0E5u1Bz1rlgtWWLgYOuenZgKbfBXivoVBhZEpBwiGDojiaiPg6MsKRSZRzQ9LxsSI+m4CJv409XwfQn9OgE8ON6+u8ifX/N+GRHZKdNqUQDUUAwBuu8QeVQaJUXxKxS3heB/AtaY+7tx4C5tOjtpCZknC7XnG5bVDdY7lpDRopY1JMkxJsPlMiOoglM5adPeLJhAj/w/mCjED4RjH8CQHGWSGjhWUBXRky4IXkXS50q0Xxb3CJooGjXOaY+Dn8laRfhHsSgu78VkdHdcC5kE4lrViqiGbX9U00ngyjkTGvW7u6bdtbG55ciXr0snPCoYyQ0poV8lu2JsHdjmZ8tpBEfmPi4Tnx+V5yxB3injFf5aUm52xE9IPTYGxy0qNYKiREYBYs3NO7MhaXkhZjlgLlTqgiGgAHAXs0d+KjngeiImWgpnHDVpEYYOzv7AnbhEPPpq5nPZlbjuVDMobFu1lHijMTKgh0yZ4bcuyVP5iBRpljlpM938MxlpVIJKk9cbWLaA+WYIBrcBAJsec6zoewzWbi9tjCpP3usQP2904cs8/tP2h3jOjduhYWbsWdrNGLGJnuc+IRuWTUWiFmKmN2TzZtvzI1YV+anbXPz0zZQxPjnrxxhCUKGm+u4Op9vEdqhtoSt7tHx+1LC/P2e/tG7IuzU3puxn5tbs6+tG/KjsqgDmacyfouhRSdR3gmyvKgrv3y3D77jYV99rfm5+yLeuZv7ZuxX5+ftg/IGCfaANwQxcIyEz7HRBc4Ix4YydmE8OiREarXYRnhH52csEfHRmxEv0nAB3LZ057IiynR8Semxv36Psl1nAU4H4hQeFTv+sTsnB3O5YRD8j/I4KLf9HKcNB9eWLA59cNuYMxj+P+i2j6j6+h4GIvgdVzG2iPkvlDZzIgNg6pl02rHRw/M273TU5JT9J3wGYvanZLzMzeJyGKZy/3CL9oKu/JAI41q1ZJ694kxKaS73jUAzh8XjU/qedqHMd9w3lS3dEd80al7b8BBi4FUZ3213kNCQwy5gE/2b9oDwIfzSH1jfPCcbBZrEFKs9zvt9u8dAMVxHgccyw3o33K5ZAUZGpTDeMIxgwH41unT9vj3vmcvvvSyz/KJMUkvunk026UrV+2Jp56yF15+2balN7kGqfeRdJBoJt8VRh8cAUQc9HxplXQ11XddfGVpZc1qLfWz6jU4ABIoug6Jg/gaUBIGX138iFD+wJCFH8RDzAgLDxHVd0gewRdUkIzJnXIcz+KzK70NW4stWjdz1ebHhbtkXuU13HjvMdPt9cFoDt7Du/m+Zlz33+3XZbTQbnVKoKf077kGundHJ/6bBXcaqM4+S67fOESIJsawjBEJA61pfAR133EOABjP1FkN8fODKASsgSh4wnkm/jL8HO/ziAkctbSrD55gUfd5osFdkN4uWDeXvW7rxb2AurLshagBJofpqwHwJvIXREQvyJvd0QaeKFHtGHYaAGHhA6fKsOPAl7KrnW3x22Hg/R6hroMxCc4om3qwlelu4DJYb3Ykq/R3/AY6A0kzW42aPffcM7Yg/nz82GHLpNBRhCvhlwM87zbSgf0zIfvoA2YHZ4JdFq6sUqWuL6NsV7fElDN2hh1lymV75AMfvG6JAtBsVmx746xlJEuTMrBjWRy31+MIoI2eXJ2IBOnLbAm9W4diAq9dKWn8SBaPTAb17wPRBiwTQHchv8AwoCegvwx2ZQhL2L3wwkl79ZU37b4799vD77vHChcuWn113RKxrKWSo64rNItMuiVsdWVTvCtmBw8uXKO52tULKidp8cl5P+ebICDjdKjH9M7STo4DwtaKxbLP8oGgdCYR5DSQoKCDCZOne9kjXZKKR94xwCI8xMk9QRQTkvrXNHb8aHZrttZYNUL62borYCh7dIKYMuEcG8WLdrp1wRpSqC6HN20+Nte/451DvVe3n9aftoTee6l9xlKhpqXpSBm5GCjRbM7iU3MWT+dUd1TWmjW620J4zwqdom23t2iZrdbFLEMblo43fC3zYDnAoB17tcdxK2bfUWcgHD05jAgrLEWA9SQQkA8yHu13LJ13HYCra4feq4EclpBnDb6HcUOEfeHoAFOTUukOiiaCRP3Js8HVoI/0COE99FHUmVtwnt/9arwdBnXQzeSbwMkE7tjfn+06wwhS1cPfT1V0MGDIjdApEB2xpe98cBS3PVJCo1N176jsQMiAr+GDge74UF/sBhdk/qJ/f+B1ugmAVT43Aq4hONIaa4Qynjt12ZYur9n+w/2woRsA1/B6965ctIToMs4OEKIX+gfF91bgdRJ+OqVg3VJkD4XzZtARrUI/7O86LMxvhW/3qhYLFhsdc3pAQciNZGzhwKwULYyjtM24QyElflRV1/dsdt+knT192QqFso2MZuzZn71uhaUVm5DBgMMExnSrfrghCAcs+6mdOy0pFLYkCRHhce8WKM8dc20fx9fWudEv4psoBijHriDsqjIJ/FjTDT5vd2eYIDGpxuVgnO8C72d4Gcmy1Ffg/G0vFrRWt6SEhiwxTfQXT+2unGhFirEnz7k2c/P2csgGjFMyovuCGa0AxLUtL0FLBvpYSHxUCjcG/fAavt2A86Vb1zuzEzs0pjZW1y66F3z06IOWmZr3hGTJcdFPjvuk4KgPWhLUHj0g/PO7q3cTfstaXDEh9XlVPDKoIzPxzPKzdIJz8BryIoAndyzA82TIwv9wIqDE0TfRSM8SzDiGom6MMxOrN1mJNfjCVSoWtlHVL5mWYS9DqCW1sX71LWtI1jbjWY8yYMauXVw3VoQnUQpUdjyVsaTkSrUd9tBcnBP1woalcuPuPMA4wDhhZ4KODPOY6sTaT2aFGpLTtWLRGqWS1VUHtoxjD3eUuU69IJ6cUh1FX+LPbJWKQYcByTKCpOQ+M6jQpiuqqp9eYBnVnyUSOFbIsYCxhPMABZRbyeBOxIXPZKNE8i0FlBlmnBLMHseFC6fnEBEkknM4BnSNGaNYT3KuJ8Wnp3Gh2kVD4mtSljF8tj0zv+opDJHwri3lh3swIFUd3asxG9Zv9Q15IZDOvLOlsqgv6zmZfeqpPoy7uWjLjqbidjA9Ysclm46J30xofLJW3LeS87GqqqH84gQQbfDetBSpg6mYnZCSfiKTtTtTMvKFN2aPaFcspPdqPATbOEYsqzpNiTcRxXBAeD2eTtnd6ruHRkfsfaM5m1efMmOMcwIkZnsax9BHL2ZTsZDN6rl94snHpAfcN5K1945N2KOTE3Z8JGcZ1YdkirwXpzNBqqSPmMmNWVb9wPIAck0wOqf0ngdmZu1v33WXPTo3Z1n1D7SDscvzceFrUnxhQn1IFBs5A4Cc+MTxsTH79OH99oVjR2xGvMzDtPU84xszpSL6WITW9DvoW/WBjlHV4dGFBfvUkSOeA8PfI6S6g0oGM5EeK5L5eYzufj2hOSIY3j8/b7/+wHvsmPgQS2TRq5Ao7JIQbuXtVLFuK5W352MgYuIhPfuhAws2ov6m71oYSCqcxI9sObmt791AdMMDMzP20MEDlkkGy02i0iXYVYPoAfJULGlMEbXAO2kL8vqw3vXI/ffbJMno1B+9VsUaelmHXCr6tFrSr+CZkl8XLy3a+saG7ZubtdmJUUsnpeOqr67Wl+105ayVG2XfcWY8IlnarvlzK5sFW7y6JJxE7MgckUajPuuPEZ/qbFsjOm6dsPQr9V+s27Ata9i52kUNrZC9fuF1K+YlK8enbWpSRojrb4FsiHWEA8Z23xDbMVo1ThtFH19FomarFzWGWnah8JodkcpWT03LgINXIxk0RnWN3YJY7sAuRkSSrfUW1f9r1kzL6MqVLJdtWlaGDNExzJj7unXRg17qcp93e6Z+4VhMKDCmoSGddx7E28RvQqWyef6CHMnxAp36mi6r+1w24JDBeOo/BwzuIfwfmmUNPc5glwfQBpf1H2vTO+KlwxEHvryGOsNrpZeR3JBzPIuBn4SvtjtWFf+gHdcSn+saeQTAURdZS92oMXSjIyre79dUl2u6vbdIgINWNNcTLniOtoKLhM5xb+ea3NUTwllmW7qb2tEYnwjyA+wBro9pnHrEAGNXdWL8e/v6QB+EG+LnqkWX2P4BDsFNGydJ01rqt+uWSagM2o8zY/h8skrunZDoBTm50xcxyude1/kCx4EvU2CMwCO8DMYWDpaAJuOSAxuNvFV6WduXPGzJfhQQAJ8OSz8Q57Xzly/b177+dfuVT37KHn30Q5YdEa3wDpUFbay01uxkTfqd4GT1lM3EpkSnqotQc3GpZz97NWTTEz37+MNdm04VJCclUzMjGs8x+5Ov/bltbm7ar37pS3bo0CErW9UuiM5bGu+Xtl+zsOhTtrildH+whGWnzQ7CEzZkW7KY5Qlsaeg62BDAF7mHpefM8vvkzFAfNAub1irlLTE550sFBv3jcq4gvS0pnUXjcHlp3V5+9aQ999xJ2fAJ+9LnP2YHpyfcxuuIx3RU17h4fXpqTO1LWrHZtu9972d6Rcg+/4XHbGJyxCeuK4unLSF9Kjm73ydgutVikG8Lx4H63LeQ/If/zW/+AZlkm/WmFbZLorGOJ25LpQOFCfC19Hp5SILME3ANGvUugEdJkgNJI+zHJSAlx9WIZSt1NnymIt+U4ag6JcJ9D49uxy4kEzeJqjpSJpvhrlXSUhpiObHMhu2LvnvHQUufy+1lmw5P2mpt1dpba5beyouINdCZgRwT83UvoAha9WAwZ6SkhMNN22iuWLVTkGCL2lrzrJSXkif3GUQaDIC/h38DGL2e3I3ELgxEEQD70DOIEHjDeHYGMPR9S+BZP/RPg8g9XcK1JzZTOwYMlE+XbQfECH2pgxRyPLsYOiDdBbq0EgQ/a8OGqnRT8NZeq4MOGCF1YLaE6AgJXKIofJs6XQ9CkiVABqBmOuMXwyGRSKe07c6FnQPnArRQVQc2g/upm+iGwcrhbdTHq3y7FX8HcK2NNwG/R59bwYBZ1tVeGB7jj9k8Ep/t+Q4ZmT3hpLspg+KAmKoEWELK+e04DQDGEzPI4J0+wJvZvzJ07A0IYZJjkiQN59SwgXgr+sSg5ln3uvaFrQsRF5SitQTbfYnBSsjMzI7bwcNzrkCCn9HxnIyUuJ157bR0hJhlRENvnboivtC1bK4/k6YybtUnw0CehsbiBetsb1ni0DGLjU/dVn/dEKC7/jIFkse6QdOvD44DZhUZW3tVkWVJhInFRgMD+Hba0dVYYK1c0A9vv9/bov7CQRQb3dkqdje0NvP6X/hH0dyr/RqLOCk8a7X4G/e87S7dM8h74Y6MIboQVqzW0VjupiwXnbYYRuu7cRwI6uuX9I62pWYOB44BGaFEVBBG5wqDKkZ0AcsYcB44LsULPFNxIuNGKTNjYRIzwhtVhx5b+bbIGKz+1zl++17vqiOGsJifOxdI+EXmbRKCsiVbSEp2bgpvfc/GZGiRzdmVH7WXGdCMeBz5D4iUSYm3tzYuWkl8i+gIdk5gRpMdRjwKRTIE4316dsbCTSkaaWkkOscMalcCG+OUSBQPhxUt4UAob62rvG1nnZgsXd1bLRSsWat6mLfzECm+OEXIso7CHhj2MozFN4kUCPoJo1fGoOTAtpScOg5btSMpeZ+SIcv9VZVdk/Lhjgv1tTtU1MYoSqW+m8IrAU9eng6MaM+Mrp9wYRI2tjqqk5Qv+A/ls3a03YxaqwG/Fr7Vr4wZniUJ36YMrlhPuBN7Yu01/U15KN8Yh6gS8LwW7RdOmJFty1gDl/AUDGPKwujC2MnJQK+GczobzOTH9Bd1IFIEeS9Cch7V7Iof6W9ovCtjkHdiwiJeqE9M72EnBX8vpaks7mNWjusouOTomJIxeod40/0jaTsketsnXJGwkkR66k2xi46lQuw10ZaRqt8qP6q6ZzSmD4oW7h/J2L2iq0OinVH1Bcs36C3yWuDw8f7sBtFfIzhDJiZ86cEJ8cYHRmXAT0/ZLx0+ah9cmLcx8YjA0Q45iwaEHxTwpN41m87YCT17bHzM7pZ8fv/MtP3SwYP2cRni+7OpwImiPvVtt1VJcJFTf8FNEmoLM+wZ1e+43vuRAwfss8eP250qj2ssh2GShb9TUkDH0ymbF2/MOm1FbUzy56Dq/JGjh+0/efABe9/+BUtjTEBb4pdUOKI2jljNsqOzdokJrqb6RrimDVnh4QEZ5Z++4w67Z0Y6hfqGyDt2NQFwpnD/WqVsdYwwnaO/SMxHdMNnTpyw/WOjonVyEamdkoVhIvB0T1YGK5EWFSnQ0HRa7zo4O2uP3n+/PXDXnTYqXHV1X72yLQNiwjLisYR90/9t6VOE3k9MTtgdx47a8WPHPSIG/TeazFqhXbayjmhXtCA6GI/iOCA/lQwq0cq4cHJgfs7mRjMasuo79Xm03bBkr24N3UsCw5jwGhVfqIoolovrtnlp0/LlvKUiKVtY2G+T0l8HsgSexBjwtd6uv6LTYUAJwXp/WMZQJ5qWwdSyQqsknTZutca6HdYoqaX3+ZgBSMSokeuOhJppTJvkVqRg5chZye68jY1ELJPUmFHZ3kcaezF0NOFOCo33K0YW9BQTPXpou+iBPnGngQ7A5Zn4DU6BEMYgeorO8bx/63B9g/vKZVmt6rP+NcAjyATv2nEgOeYz5dA874LJCuKipVSjZU21py09BKfB4J1Oq+jSGl/uOBgCD/kXTVKeLzkYPCPgL9erRJ84VxxHqk9cz2Ck+6z+UP1IrDhyZckaU1PWlsyBNveCkGgxrPpgtHeoD+1QeYO20P4Q13Vfy5co7JRDfWPkWXOD//r64jRg4qqD/O6fJ9ogIRlB8sS22jAA7o2IJ9NmJkZpF/iiDbTP6UK/oYcBLsE7kRa96KTsqaM2FZuVDSLerzLQozwhsPQJEt8+/sMf25mzZ+13f/f37MSJO8VbefdOXUlsv90p2mgk69/ziTmnyWK5Z997LmQ/eTlkn3ikax+5e8sSoaqM8zHJ3hEZ4qv29a//qcbRgn3yk5/UWB+zpsbedn3FotKFGr2a7cvut1RGPJ8lnP3xMQDojOXm2CjkLCAZ4o6eHQB9gV7VUR/4biIsYRjCMzpLc3NF41+8n90NrvWPyq5IHxH6SFbYVndePn/VfvDEc3bu7GX7tc9/zD76kQ8Y+e+SoyMi5a41VBciEuKZtGVnpuzNU2ft29/5iR06NG+f/ewvCrdhK5973ctMHzjmelGrsKG6BwngEU6+fF5DI/L3/8mv/wHbpDGGkqmEK+AoGjsDQR2uQekeJg3eGxHo7YLIwz/+V59Y3DgVM8vqvdFQ05Zqi35HOjpi5Y6MDHVISMKnU5WxiPcspoaP7LN9sX02ERn7uZwGQCwUsyOxg5aS/ZyVEhYVciJifGEJTxDWZHZEGGKosSWZMzfqpA8e67QIOax6JyNScETYu50GAxgmrMDLRLJDKbcaOJ5hU8IqwDvskB7ZgcHv3edvBDvv33U/OFcdcST4IYLGaxm8VQBTkeGDceezh9R6FwO8HeD9wwNgLwgUESIsRJgSwFEp2dcOohSyEiZi9gOG6eWh3DF4+NY/tr/qVsnpULAu20RubVkn3z+kADNgJMFcgF+DW9TrdmGA45u1c3Blpz/eDo4rfWCobGs4NpGzF55505aubNjc/JQY4VDdAcakDIPmyhWPhPEdBYYY/u0A7yMPRgjcYMR7GwY1CT43ApRUknYSbUBkyTA+b0qf9BUzCLodL+nt1NlHmh4YHc3aqJToiMbi/FTO5o8ckOoStsVLK5ZKJZ1/nDt3xZc+ELmxFwzXzdsnPDZXrlpjadHiCwctPrsg0tqF63cIOAJNBg8JRHdmFPrv6+N0T9yKH3SZEVOdXMAM4fRmwI4KQRjZ3ga4v0t4R8jsjg4ZhoHjIC4ld09ACA45DvYCj5iQAGQ2lPoMtwHHQUrK72T8kGVDExqzJAB6F44D1aMlBZmkifGxWdUHOpLiLdngxl+fh3J/PS8BL+MbYxMlslneFD8fVREaPzjM3EjAuy+lCtnCNmy5YIbOIwxUZw8pFo9ivTxLD8Iy3IlCQMFi/XKztGkjswdEcwm1n+VcTcnPuOToqFUKW9YSPbAzDUsHmM1nqYJJ+Z+YO2TpsRnVRXjJ5twAYJnC2PiU1ws+7LPJzKILRzgFQ02UFY031YzM6TXhupDPexI2cEA4PqHtG4WCPX36tD1/8aJdYZtW8Y+ZkVHL4iRoCp84mtRuEs8xg8w+99saly8sr9g3T5607+rZV5aWZRCYTYoPE3beY+ZB70Up85l8dz7oWSnlF4SHH+ld3z5z1rfSIwkdGe4Jg4fHM9vv+QaEHxSvVljKqHDMDCOzHZ2mcIuN11F9mLmXEja4P7+1YQcms74TBYkjMRWYffat8vQIEQaQBonwYsxKC3dtIhc09tjmEGd3h99CabJT1vuj1oyknRMwUw8tNFUHnwVD9qkObeqs8ciuCtARBgVOGWagG9LQUiZFO6RyegGvwCHT0t8kOSRbPi6BTkRGhcadVANfKsGuHiJQL4e6YFjQdozwXEiyVterPRmCagPJyVAEPQxddeQaNEBZJGrDgCSvBqHwgCeJVd2YqcJ4n5FMv2N01B7MRe0uGfKT2TGf5YfW4G9El+B0cONW/cpyiYSenZG8vUNy+D7xgHtkUB8YyarvidhBU5RupvcFjkdxUuENp/7BXNYe3DdjD0q5fkSG6mNHDtsv7N9vC0Sp6H7qKSLwNsMf4B85vWefjqN6192z0/b+hXl7eN8+++RdJ+ye+X2+cwPPwD0Yy/RFt1qQYdKy/bOHbG580nNNTKZTdlh1/YXDh+3Tx++wo6oLjiAcFQ0mjNFZVd9R0f10GtyGRDeMHrMpPXvf5Lh99OBBe+8BjV/omUgXjU2fyReOoCFwPJ6M2P6xjB0/eMTu1P3vv+tuO3H4oOWkD8cweoRHX9o5MW2JPu8mkSjPZnM5m52esX2zs+5UTETRAukrHKijNiuDaDSSc6cB7SQJIXQRk3ycGB2zMbUppXpBA0K+JWQE4Whs6BmiG4iOIEInHh+z8cikdDmzu1XP4wcXbHZuwZ2W0DDGeLRbd901FJdehd6lv4EBjqPStXEcJES7k3EZbNGc7Y9NyFDOWz05HSyrEUSIWsBxFo7beu+K1dNXLJer2nis5jYg+uwgaz68FU05qvJ9Jp2xxFjTNXdciI5YK881Nyipn1/Tc9RP/DQkPc5ET0xcDoB79J/LA3glM+aeHFplcN55PNe49x06DnDieGSsrjErzvlhxwHGMTsMVEdl5Kktg0kfIIg2UJUwbPv4deA9OLKosupx3XIAQPUj4sD0HJEc8GXoLyoerSesrWe8zYDKisugT4rP16am1S7hdS9gElDypy0a8YiE/vPDjoOe6ou+Qr6F65I4CjfsZhFRO5vkRBiqbxBt0E90yDP9cpPodqobOykMty/WYCmNOJk7TAO64wmSIpIHwnMzqAzvd+GSb4+eU99XZN9NRg/aSET2ge7jYCKTsUVU4FaxZF//5rdsUvzqi1/8VZuWzTag6wHkIlnbH59XGTk7kFhw+ww4f9Hs2z8126r07NPv3bB7DlQtltV7yC+gejz50yftpzo+8tGP2sMPPyy+KR4ovI9VJZvD0gM0hku9FRuVzhGU2e8fgTAufaEoeS+dSXTrDgHRyjAEekjT2r7bAY4F3bOr7i2iDYpbllo46hMWOzSga8XgOSbhyB/06sun7Zvf+rHddecB+93f+pwdPnpY+ExbdWPNGqWyxcVzPempPnHZ+S89+7I9++xr9tDD99mHPvQedxLUly5acnreEjqYxBKxBLYpslqysbW9bU0N/8j/4R/+6h+sLW/7DGdOzJFsztcqJwiiDZoW1kuD3AY7134eoPLDHwiGsEUQThbZRJSst3l7Y+t1y6mibH3CnpIognSscB6UM1TXdwt0IKEc1cuvismpHqMztplhAIs5dzO2VJPC2M1qbMdttbkm5UwDAMZGndXRzCyZSTEUYXCe9uyG4XOeABGjVoofnc7MpCccU1to/17G1+DcXtfeLYA7DpR8nAghvIQMYhELCgJvoo49GSfdOuHXHXc67CbuvcB79RZ94/fosydQN3Appsi2bhg9ESmPvuRBB9+RnAga5ZR6w8D9ftEvTFIMGEz67hNSrrsbG9bZ1KG/OyiEDKC+oPh54edqZx8G1/1biK9WJJyE68lp0bs0z+HnWdrCMhpXAmfn35VjxwWpL40RftX3g1oOQ/D77fTGmivogfwbu9t+M/rknW580mfDgvAmcF27RZcYwDH1d1wKWSwRs6npMRsdzVhxs2QvPv+Wze2ftnQW43HnWeq0u178bpUK1lg87ww7eejYDY3v2wXKxBGIIgNteiWGYPjXblwzU0/yHGj9Zsb0MKAA0A+MkRs94+8B7zd0HIjnyEqpF7dVTsQSUuZ3g2NPimLgOJDReY3erm9Dh9BjyYuYDGFmJocBx0GpUbIrlS2zeteVUvIR7Bamw7CX4yBoj+i/uOoGfGxkWidlHFZkPEPLEuaOd+fpJc9ngEOBVjCb3BY/wAD1XRU86iDr90MdnmxTf8dSRH1JMSHCAL6Mc0JFstWerB93Jnf0Z1n4KEsgsySBGbzNzS1bW1/3mU4cah2VT6h8Fd1PwFpl32GhVbSsjILYCI4D85wCkbbkrAzmYqVmdeExwTtqBSvWpDzJsK9UqzLwyT1UECZDvpyQLRXd6dGouAO7IQXtZRn+//rHP7avPve8/UTG/Eurq3ZSvA+HwpGpSYt3Gxo3ag9LNmRIYVhdlTLw7bNn7X9+/nn77pkz9szVq/bK2pqdUXtqUhAPyiBidhhniu9qgfImRb8uPvTklav25TdO2l+cOm0/WVy0l/W+N/U+MupPSGFa0Dj1mUQpw3FmcdUV7bBoXbS7Lh739FLefri4Zs+sbNolaFTlx9UmOB6Kf3FrzWbGMzIsRC+iO6IuCI1/rVixZ8TLnxVOTwtnZRkfuYgMYCk4GFnI4UREPE5lYfAnuqLLXtMKnYQ7i9B3MbjauhfnOFFAYRmdOCyIXCF3BEZDR32C3xZKb0jXjmM06UeTXZKEU73NjZCO3oMyjiHHmlPoBnqJ6R0iBinIRCHqT91PeD6RCozfTKhpUZMR0pVipoJRetkJwnk778VoETY0AFxx8238VD+iXcAr7/B66v3oEMgMdj3AoU4Ie1T34uzCMUKuicAYZrmC6iCjhESA6FW8l6ONQaDymDwiigC6Z3DgnIxCA/pJFIs7/VXWqOjwoAyoo+MTdkh9jdMio36CrogWwIlGuURsaEBTkGg37cZZTOXOi08eGB0RjU3YmAzrlsYOOQ2oH84QVUXjqGHhelH9orGt49jMrEcKvGffvD28f789vLDfIxY6kkst8UPqx1iiruhnHGMao2wnupAdsXump+0D+/fZQ7OTqrcMBcY6fac6ErnU7Km+ai/GT1XvBkdTOWbwD9uBuXmbmRI/Em66egHbRGL8pONSxokWVf1wVvkuK0mVoTZUyiy3abqxgzOIZX44DtRzap/6riOc01bxu0gnmKxRbYQDJxIZ3TKKcRzgUGiwxW/IWhGym0edvxBlQ/QLETo4KKZGMjauPiGpaODowTGm/ujUhBDRWex6A5yDKBscAjgOAKE96HfVJ9643nHAuWJvy8qZLcnhTYtnCpZOdCypMtAfCckOjDfoWbxC9Mhv8htAz8GuUwG9MWvN7DLRAu444Cmdd0cexEdfSk57tIFk4zD4ddVxINvZSlBIZvA4Xt+N4yDoj8BxEFF5bvB6eYFejmGMQa0aWyvNNpdDOqSukWDQx/s1GbkDMdE1yw12RxsAJExk9r0nmnGnAWWoDox5Z1b98hh3rOtPkxRRZTTGxryOu4F2go+w2uZJCnXvQN8adhyEGGv6myiBAFsBuNMS/qDzu+vr0QCiNZYvDM7j/ElLVoH7htowfH9U9aAc9PQg0kR0obYm4JvCBzQD+Hn4ispg+YpYhDjjpGVt1kYSYy5zuOZLqPVMQzzhzVNn7PG//pF94fOfsYc/8AHfMYh7bgXNZs9+/GLP/vLJkN01v22fen/Z9i1MXHMaAP/uy//K1iXPP/3pz9jxY0el25WMbZWJVAxnxqzWq4gOliwX1W/xX7XAnxN1eZLDQJ/LekQAcvptIBw082viz2nPj7BbFyLnQTO/Lv101OLj044fwGlU13ie8qG3zY28/eW3fmQXzl2x//z3P2X3nDhmrbz021JJbEP61sR+13/AW2Zu2jc6+Mn3fmYXrqzbRx972E7ccdAqRBvoFelDd/gYZHlFlLayFAIakX5EvqPK5rZF/v4//vU/IDlZNsd2XCLOnf528ORpIhQMtbdd/PcAEA5h/8wktGob1i4tWTIetvXehq12iqKxpOW7BSt1glAqBgBDGo+PD+x3VEd1sQRFY+uK1a68YXEpcsmJwxZLT6vsERuNzlsmonMRCbXYASm7+js8od9pa3bJ9q6OUKfxzoGn7EbvH1zBEO9IkDhzhKiYee0TagDDwzeAAWMEhv++FQRvvP37vX+lQLlRp0GKcY0CTF0RlEK0h2F7RIIIj5JRHq7BELPw9g79vhEEdbw9YEBe137wrXqh1ESkdBARwxGWAsN6uHBWRC8B7o4RDilbOBQ8RH9zw7ob655LgfXShBC5caLBOCj7duB22un36HMzGL5OGPLE1IiNjY/Yyy+c9siD2blgT2uWKJBgkqUliZl9FiaE6Dbreg3URsa1CNiNoMCBcus6Aj67hfElIwC87277TekTYcCzKL3wmltAUKOd8nG2UYYn/1Q/gg8SuPr+2VIMczIwEBqvvXLW8vmiO128fns0qyfjrHHpnHvlk0fvdPrZ88Z3AD32Qm9K+ZPh7ONlCHa3Bbj2G0EgvJgUnMCJuIeQ2QUIfxLu6OZgWcAu5QEbF66CrudJ9qRARNMSTtD4dYDRXZYgYR2blE0E0W5QWW0ZauGkBD8Oxmv1o693+psIJc97Qft3vQcuLXKTkpuzdCNumfSkC+CbjZ0bLVVgrFZXL/pQTU0f9HMoWD5jJyPI66f7mfVqFLZcSY94ZIEUrdKmC2IhRIp6zaMeELw+A882jS0ZmKMzKkOGVrUgpUZKblyCEz4vI6xV3RZvzNp2sSgjflvGhZTu0prKHPfZR7AxImMoIeWpUS1ZRbjFmCBst6a/sywXyV/wPAbpGckajAmVUSUJrwwWD5MWz8XArBc27eLSqj330su2tV20tPCfiHRtdHLWcwogr5MyztOyMKG2K2ub9q+++1372lNP2eLWlu+xv1Wr2UXV85KM7PfIwJrOqC01tSuG4yBqmzLwHz93zv7VK6/YazL6cQagcLN3P5ED7J3PzPGC5L+3TnjmvdDbM4uL9i9ffc2eunrV15HzHEZxQWOAPfKLev/RbNbi6hcMIyf3cEfGesPObpXsz968an95ZsVeWt2yU4WCnS2X7UKlJsW967sWROnT8rrq2FS9pNAIpzUpP99dy9v31jbsFb3jVLlq5zXuLuooSJllFyRC8olKgN4wwgmrjnQqdrratifyVXtCuHl5u2BXcXTpphwypEeWCdVfegSUFtHzRBFgPG5JR3guv20/3Mzbs/o+LQW51ulZVjcyG6xR6zNpQYSCekI0iPFBSDrLXYhMIHdAVwYX2jBGoct83U/4PY6OimlsoZyBJJRrvZccGl2M2v5vlmqSKRynFrTNO6BjluHg7EgwNkXj5M7AYPfklGof455rGGaBM6CvqwycJXonDgOWzUScrwYznhhvjFz2d3dnTN94wQGxvHTF3z9KBnOVQ7h+F17EuHOdgfID54IvbZHckvlliYx4DMaCwOWZv1vtEN2gfLOkh7oNnAZqWmBo1zYtpLEaSY64cySpZydFy5Pil2wVSXQHSxRcPuE0UB1QsCmfUH7wnhQfGBWeiHY4PJb1JaVsu0iEgoeIqz+IaCXfBfSNgwwnEFEwqYTwnx7XGJXoxUAWnUEb7MoQS4n/9uCvORkJQT4TgHwgvnsKMos+1DkiPIhq8G1fwQhjRnVHjw0xlQevll7LDjfuOFC9Pfmh2kQB2Zb0FZXVjEjW9fkEDr0NybtLixdt/9yMpeg2tUuMy/sa3kOfhrvBMkgSKQ4D+KYc9sVvR/Wc1xRgvAdbMbaSRGKJJnSp16naVviqNXJrNpULlnywVt2dAOgE8Afoi7Gk9yUwpjUmXQcDD7oGjUShTdFdmAgTvwa9qE365h6vgb5jm/R90nrqt7cB7+F+0YM7CKBR/QYwrP06eNQ19VrAr4XzGzkOgGsOG5aIqV70c3Brz5cpJBsqK5Xwa4N6AuRDuJZLoF+Wg57jGuAz//36DQNuQ+i4i76K/BJguPsyBdETdgbnOdzJsLllzdGR/jKFnToMgGUD5AAgGoG6DNdz4DgIif9Rt64MesZvMF5UnL6ZqEWHcOeAcDYAcjCwpSPbTF5ro+5P1IIojFo65UsbBuA5EkQHg8mNQT2on0MfH+olfQV9j9MiysAXnWaj+200NGfJhMYV9woGjoNSad2e+MmTtrS8Zr/3e79nx48eFY+6vk/2Apr51mLP/uSvO7Yt4/pXP1i2Dz40YalcoHvR/+Q1+Bd/+Id29OB+e+xjH7PxbFJDoSCbbVTjPFjyKdPacjHpO5KMAxvOc3jhNNBYhu/69oVq/27gvtb2uvMXz2ug9lwHGvc4FdrlbUvvP+b8aAA4wdoVooXFv9IZ25A8/PM//4F97/Gf2a88fL994Uuf8HEVUd/F0jHpEcHW1+mpWdm3GcSTrV65ao//8EXZsT371KcetQmxhPrqVWM5BLkUvHx4B1EQerdPdleIEpXNqnORf/RPf+cPSISI8n2NX/SBkGQUQU/YJ4L+DwLq1ZAGZk9KcVTCeVRKXiSXsE5cAy/Mdj5SENpXrN7dENMu2ZX6JasSvhVKWqVddhrHg8byAogRQ2ZgzLQlSDVMIFEx/5rvylBdP2PV6qolRgnPOGQtESUEnIuOWSKcdCdBLjZm6WjWUpGs/p70xEuLZRS9qnvXec/gsyeoTQxWojeCPTyT7oWCyap3+jcNIKjrjWDQltuHd3q/gCqpXs6QEZ44EVwgiAH4Ob5FyDBqjHAdnkhr0Bb60P9WGTcdxDfB2TUI6j/cj28D3tE/MJT8Ln6K4MFxWMo1ETN+sJau7xQh54Ini6lWrZvfsp6UZN+vFCKiEA1eyhy05WZw83YOHFq3KGPoOgwUxYplRJwlWWC7KkG2sWIhCYTY5LSFbxJ6flMQs6DN9KEnRey378Z9sXMexxez6r5d4TXc7MDN6BOGx44Bjv/djHIXBLXZKZvtSHF2uPKBs6QPvB/DK5aM2cTkqOONNeE4ElISYutrW74Ey7fY65cH064vnreejJX4keMWHZ+4Vuvhd74T8BkJZqxVEHk8bgQ75e+0j/pgvNMX7G5xc1rqg97XhZGLjj0Bav+ZgcOAX5QPw2+XihYZIbHr3kIVA5VdA5LQlIySvaC1velODfDv5e7Rzx0ZWDhObrSVJOciXSkAdYna1EQQHXATuKHjQMpldfWC/ghZYmLeeSsh/Z3KtgSk8CHjAEBY1rbXxG81/pGWtL0puvcyxMOYAdW5a7tNNERfKMoJKai6n7X2JJZilg7+p0KsTe4D1btU1r3ig2Ojkk8yCDEaMlI8slLkRghhFp7KGmONcskyok0MBYw3Ejc1l96yhJSKyBhLY2S6SciXpCSwE8MIia40PrfWV21j+bL9+Knn7Ctf+7qdOXfe5qYnbW5qSrSesq2tbSvKcEZRGpFRX9pct5+98Lz9+VPP2OL6+rXe4RuDnkR0+1XXOycnLSoc+Pp8ydcL23n78muv2wtLSzIypawNAc+V1J9sc3fn+LjNi9/AyTBucNL8y1detx9dumRF3bMbMJRLeifJ8Y6DI+EXg7YhXC1Vi/Znp67YX59btZVKXbJayrHexfrzdT2TV3mj4g+z4Za6q2yVrgwT8elIImbPbpfsz6QoXtF9dZ7Tu1p6tigcLuu5mHjawXTSRsReWKJAgjwSzr1ULNs31ov2zDbOBhwUVbtQrdkVGXdp0cIMUSMYZ+oPogaQYXUVfll9+Pjauv1gfcveKJbsXLVul8RflqQot4SDcdEF0R5xnAQyXN39oMdJ4FyW8vhqsWY/kZL/xPqGvVoo2YYUcoyjEbUnp/YlJEar5HKS4MIBQG6GlhS2i2r3k1t5e2Jjy57Pb3s9IFG2OIyJvlHyMZYx2jFrZF6KHnEyhNUfDasIF51WkHAxLmUXg57lMhjxzjORjXqWMVZrtj0HAI6elq6RQd0VeA61yZVcSEPXaBv14GdKSivLxDz3FFyBcaIyMex9IgWeq++W6uPODbU1kQ0Mf84PZoQpkFn3BvqEPsFWn+r7Pl0lhKRIuyA5PuZ5UfRAEJWAsa9nidBha1HGsyeg1fjEWKdMl6PSBYkQEmNwPs0zJF7rCHNELeE4oEUsMYGPxJllQz4JD7Ek/Ut+Bt2RmfRoF5wHCckW9CASs8bFt1mCFBN/JCKLsU/+kKbqxd9EBsGjCoW85FjDDR+ciYyla44Dxh47vei7HRavob6qK8sLMJ67objo0mykI6NE7eh4xAEGoTCmPuQcs60TYznRhGRDLLjOsgDvD/qSHRVkxLAVo0erQDv6Dt4l47ZZ8d0TiLpBT6bvo+2q0xZbzLrh2hNP7task2tZNle3FE5LnY+3dS84U1txaqFD85uokyg0l9J5ZBX9oTp5BITaGtYYYrcwXxpCe5zucHTwrYM+2NgIIg7ER/ycjgFAy37oGf8tPjAwlDm8aVwQLXCNXAG3chzQB9AJ2zjuJDjkVhnsGie0tYXBrnZcA/Cn+/XSYBZd3/ovqIfKS+iaRxtQVr9uHOzkElXX43jBgNcJLw4WhPEHbt3p4k4YxpN0HdFrXPTeFN/vih/sBt4XE6+l1m1dxx4aBng3ujtLf8RM3Ak2iMQA3AGkNoIrtmCE5TvQRtEq1yiXdgA4MlJMmoie6kRh0CY961FH4ikeEYzO178fSKmMHjKV9jougn7nnojqh0y8KHut1IzbVHzBnX7usFYRPn50/6WzZ+zHP/qpHT181D71mc/a5ER/meHQe3YDTVze6Nm3nuja86+U7KP3l+wLv5yzqZmc0xoA7/nZkz+zb//Vd+wzn/ikvff+uy1GHhp27xMvxcbYqC7ZYvEVm5Xcp2/or05H/LVacLuZ8H6MbOq5GzxiWDoZ2I5lx1wXvq7OqiTLE0hCmJiY8cSE14BrMurhDUQpVGot+9M/fdz+6ts/tTuPH7Lf/s1P2P7jRyU32ckpbPEMtmZaqk3R0lMTFs/Klq5X7MKZM/bdn7xi8/Mz9slPPKwGXaZwyxy+W9+iYfIyiJeRd4/zLXhXL2KtRs/zJ0nWQMjU6O2AEqgR5obXfwjwcCJVih0GYHARPLhSphhcIyIcMgTHYzUZ73h68J6ui9hWxVQv22brDbtYecbWaqdsvXbRLtfPWrmTt63Wmq03lj2B4Wbzqm3Wl63eKtjl/Gu2cuVZq9Q3bC3RsNJYwoq9bTtffd1Wmxf8/o3mqhSgugRFU0qEjP5e4A1PhUdtOrFgGTHv24Fg54Cy9TTYCf0g0gBv0f/WgLbxuRFA4G6EY0CIcfI3nmAcCxA0uTBI1tZlFh+HghiTt139ujegJgTM6kYQ3HHr+wC/S/W42b1uvEjAetLLmVmLTmlgTk1bdGzcwlLqGb+djXVrX160lo6OFGtmp4PEkWK0cJ53Abd6Kqj19XdhuBw/PmcH90/aW6+csye/96KUj4aFx3EaENoUMLp3ChjvgEdg3AJ26EHfVA+hyq9bMOi3g1onBQdlbNgI3AsCKhwqG9qSUe5KBRE6w9f6MHgmk0nZHXcetEOH99n2Vsme+MHLtrVZtGq14TvGoBQ011esnZchPK3+n5jql7B3H9wuOI28I14ZvIf3oXj7DIAE+G3jVDhBWAVjVt/6O8zvoY/fRn9JeMcSe89MAN2KhHtLSiSh5DcE8T7VlXJ3cDT4VhmqP1tVDZSsYRjgtdqs2YXiOdtqbvSvvHPooCS36lJCxT/1vuKS+PzqRV0ZtLet/1RP2qoDQ8W3YkRxRJmV8EfJdyNRCnSnJiEM6F5yJoRlAHbKa/6bGU4SL3LQLmZjk2yV1ChbFuNUihtGXHZyzsspbgfGPHupV2XoRWQc5EbHvE4YBzyPUsJMdqNRs6IUA/8tHinBIGNDir3qGZeyjZHnyQE3N2xpecUuX7limyW1QzyYBGeyCDwqADz0ogk3GklqWCSSaA/ASLui+pVaHc8WXS+sW12ydmW7YOc2N33mdC/gudNS3NnLHscCSQY9/F/8/c31NZWnutwAtsUzzxeKPgPLbDWRBDXxnrfWCvbCVSIi+rNOQ4ADYUlj6Q0pKk3huR5K+DaV5Dcpa5w8ly9KjjeHKG8HSsLjyVLJVllWhzmt/sYEuiTZ+0PxgldKNdvSPew4gLMhr7q/Va7Yj9T+q3UZzaIh7pcN4W0sqS+eE/9/emtbdWpYQ+0HSxUpvedrNfup6vJKueYODNZqd3t6mm/1S1V9+cRm3r65vGp/vbpmT25t2U+38vaXa5v2+NqaXaiU9C7pO6JBi6UtEZexpfHflKJJnf5Sz3xndd1+vLZhT+j+7ywv2zeXVuzFonCievoOB+Kl4IHZQvqPyJIfLC7al8+etf/l5En7t+cW7WcbeelDNacVlHGSvvEdGNtl0WFd/VC3N/Oq26VF+6PXXrd/pePxCxfsvM5VhWufcdKLfFZfyKEvp6ZnfP0+232ynAWnw5ZoviADggS/9CO4YNbdjQIMCdEoSxQYW9QbraCqPi3p2RqGnM7zIo9+ULmE9w/eGaz7ZtlJx6NiavrGoVWhbchlAbP7TZ7VNYCQeIDy3ChS+RgnMWSQzhN9ERinwRaTCZIjMtGg3x6ZoXLaKp8oObaTJqJKvRUsxdA13xEAPoFcUx3I79KoVHUfeg9uCb1F79aI8Zl6tmIMybgQo9UVnWDMqV7M8A6Av+Cyzn/0BY2AP2Sffuq88EZEBDjVuVara+tbMkJUxr59C26scV9wQM+Ucf1BXaRaBM6D/jEM/izvZCzo/ThXgiUfwfiohEpWT9QsI1x58lOcE7xX/Yvj+ZrTQHjkXUKuzoNrjF/1o5el8ukHnfeD3/3r3ie0T4e3h8PbonuoV7/tg3u9xuCLPhMd+Rk/H7RxoHMQHs/9PH8zoFzvnz0AuRJsK3h9GRjrPDEc1k/dPVLAn4Ef6RnqqcONanCiuuAQoj98rX8fIiqPuhIx4IZpv0x/D7qG8/0hx8UQcA/OgUHiQt5xHUBkGitOZ3uUQZ4G8h10ZaAPo4FyWZJAvoVhYGtKaLiBbSBcOz3oiEHbeveg3deAfgDDundwnjYCtJNrHJnwhGVDM6KhHVvJd71BRmtcnTlz0bYLZfvAwx+w8bEJFbJT3l4AW9Dt9szrXXv25YodmW7axz44bvMLI17vASCTn332GcukE3b40LylEurDhGwe6QPUjw9L4nJEygBqD7zBI2I17qPZMZ+sGPTZMGALkdsOnSBIlrjLaSDwRJXSI0QFFhtll6sd4Bp6NGOt2QnZk0++aN99/Embn520L33mA3b03qMSJwlLTU5YSzpz4dIl1S2I9gpFRBcd1bNesXyxbvl8web0XJxzujc+LlxLv2a7RcYk21qjt3XFszqSEZ2q5EaBvHHqH7yOezXQQcQHQfz7NnJdrdS7uqWCr6P17PvMDmOUiujoKJiGMxIRWDqasowUrbSQPi1DfDSu69G8ZZJizNFVq/bOSrifkSJx2tZqr9nV2guWb79hG42TtlZ9RQbFz6xy8ftWiyxac6ppzawUrvZbVum+KTYpg9Eu2kbrNTtVetpW6m/ZYu0Ne7Pyiu7Ztka75oSSRPFUvV0Q3gQwnDsVttqQspvNudG6Z+iKfzDKdoTIMARX91bu/qMA/SKFkMSGOBI8gzx/p3SI4DpSIFpbUki31j2JBxEJgSdXLdExgKBVQbsHn+DM9edvBoMy3Wt6i3t3AwzD+0WKUGRm1mI4EyanLTKhAYtitL5uzbOnrXHmjLVWVtyZNnCGXNeOob/3AlrF/zcDbynloESJQaCwRIvrFl+/ZCNWtbGZjPWkRK9XpKhVVQ/afYsydwMGJm1wBj3kNb4ZBKxS96ndJNIhvPOdAn3PGBiEMt4Irr1rCDxJJ4oYXutb8CL4GXla0umUjU3m7MGHTkgh7dlrr5+z554+aU3xmPrlyyorbbG5+WsKxgDAJ3T3TsD7QcKGfnOc3gCC3trpL/9bz7C/r/OF2+WzvE9KqiSoh/qBr4BL7sbcDsA/b3Q1pG4Nt1Ej3n7d6ZHDr6FK8vfg2AHyXrD9HpENrgUJuFdi0qTKO05RxmfSU+LdOFyvf/52gLpUt5Zt+5L4tPhueX3J1t963orLFz0EOJoZ8zHj67YF0Hg8O+6KfeA4kAIWx/EkkOAm/JqZJwfdG0rlfM17q85Mrd4nJRh1kHYE4dsxi2XGfd9okh7iIFhaWbW6BHhpa83v5J1VGRvMgLJtIe9MiieyPpN8CKViyVpq//raum2tXnWHAucJ867m1624venPJ9NZy0oZ+oVH3m+/9sUv2Gc+9Sm7+977LTs+brmxEd+RIZqMW61Zs43NDatKmCdEQ2zReCNAQYUSCMdnyQVGJLP99V28bBgc56LthsYfM8G+RALnnXhAGWNJz98IWAaAUY0C7GNEB+cu5oW3UrC0YS+gPheFk816x6P7iDZgWzo32IXXm8GKcL4pJQdqhl7TvZq9WqrYqUrTDf/dgAPhnIy9Vyrkh9f4Fa/AwcGs8rLGGI4IlkDsBgzjVfHRl9SfdeGB/uugoKv/iUR4Q2X+9da2nVZ9iYagrbx/VfV7Zitvz22q/3HihMQvZGiRd4BImRWd+97amr24XbT1hvCuZ3AKbKkuL29v2/dEb+dUZlj3k+eCMUU710Qz35Cx/4cnT9o3L1y0x69ctT9dXLE/OnXOvn76tF3ezrvjilk7DG1mxKkTBv9TKvOP3nzLviwZ96c6vqwy/tkLL9r/8tJLdmZjMzD69B66a7CMgckcjPsNvffplXX7ypun7N+88Yb9+OpVWyRpm3BDbom6eHdbYw/jnSWBzbp+99Ru1YH7vq+6/tmpU/YDKbhXNZ4wZIJlDmpVn48MAForVMr24pXL9mPd/4SOk6srjvscSQTT0hfVh9TLDUWMH1WaevisvsogP4v3FX/rXbQHuia5KW/DiVdnLbpo3pddqa4YSybjqFsVzar/YqpHSmUkeiHJE43nctVCjabV1K91tQn5Whf9tvV8s8K2qGUp8TXpq+LXwocbvCrj/8/dfwdJnh15npiHjsgQqVVladnVWnejG7KhxWD0YtTq27k72z0jubyzo9mt0cb4D41m5PGOx7vZneWIFTMYBQyAhmg0VDcajdZaVHVpkVmpdaQImfx+/Be/zKioyKyqBjA0o0f9KjJ+v/d7wp8/f+7+/PkL9/e7QqZ6ertVJ1dikK+4VCf/5mLyrrFFVnKOfutmoCCqL5myXCkmH9qm//1EH+UFGrn8vl7z1XxdAZ6Dy5+LdlH4g7J03/NR3dTX8L7AkyBm64llW0vNKR+moGBl2ekCOhEtkz+GAYwJGfU3CxQe3NPTSLGkjXruHrfMX8J58K7uNd4jXlh41VFIpfwkuZQ/NbvWeCBeJfxyRYV/v6+yvB08V3q+wYtubQuk9/zapMEwz7xVUr5u5GoCvA3cM0RtA8K24mmFh4LH6tKViHMygHDp7RUC1V8YGhlbzYA3ACUQQPYqYIEBJU5jmbZeA8qIRQjoHu+G0NDSDNBbTOVheLjKAEIldEGXHteh+ZnADS/kTbmN9kNveI1g2ItIZ+NIW8ef8vCj1Enb3Aalj4mfVkTLGDwDCHAe0hy3RYnWExu0XandlmgY2nhG/BCMU3jznBbv4PjuQ7cdtVQGr8Egj1bweae2YRPTG/b4U3V7/AdLmodX7O67O+3u2wMPqBDYprC4sGivifft3z1gA30FS0gu4JSFMG+XZdS3w9ketV99rjHNcYnoBQRXDIwGV+Nuc/6Tgo6s5CfowXNa6ksaYhuwuJHqH3Jjcgj+jEV1/k5k7OWX37U//ZOvWVr5/PJnP2B33nHIUhzjH49auiAdua/TcrtGRPdxy48MWzKTcqMDvGh2qa7uqdsw8Q4ku7BVKzO8z3k0sixjnkuEZBXmDunZbhiv1i1N3f/bf/Pbf+A1aQN+xr+IGuXwFwnO/BbmXJAh4BouEuFqakAuV0NARMFn0zKpKxMjqBEWqQ3LCHnJqJScWMWPcuJvkZtFJHja1CXrGBqwjsEBCUFSMhIS7uKsNNTcGMGRRzGlT8WFpJgmgY1ZoWHBUtGKnSuetLG1C5b3TieQTSWwturTCu7iJ0GQGcuV00ywGtkubTMgqLZCu3s3CjuXdi28n7J8shHu2NbiQTTF2NiSEdUF4IlAFH88ETySvxinw2blKDO8bh4YzD8zwLhg6KozrnXQPXuIPG6CmKJb3UYvWW1i3OpEMheNevs0oKm2M4E2jCuEoN936A3lw/E59Zk5K507bbXZKYunpHRIwe3Zs8uG9wWK7rcff86Fm8FdYlz6YNFuxzDbgY9pMQbfc6ZrC8hp5zx8DzuR5z2QS5tJS7At7YgB4U0UbhPZDoJaXF0Pt+QqW8oN8XtdGlWyZCpu/QNdLtyUVzWxs1d2/oqde+eCxfcetPxAr7Jjsmm80wLXw0cIeBsQc8LjRbRY41vhmvYxGYj34VnljPqGQBMQrsviO3H217bm2QTwIM7vTeSJUdMeanNLEqgksPVKyW7NR2iuranfccKWALhdv/sWFtUpUehxfuz39MFwEIKvKlRzFlvj2MH3s1Vhw1Zmx23+0klN2EzeG9a5+6h17b9DkzvbKDJWLc6pjpr0Gt4TCDZMwig7eBiAM5pYxRVPaVCmcTHXQCO1Pqo1R68hAGuyjBPQqybhV++z8gaxVJZmbEoK1byEDzwLlhfnLaV5oH94j2WyeVuUMjk1qclYZSclRBDkLq05Zl365yLbY/R3tCTBQEJG58Auz4NVjvXiogS2hM3OTFtXT597HpDv7gNH7eEPPGJDmq/wMGD1vSpaXlpZt4V58QrRn6uPuvf2mTN2aVpzTgt0iC5/76677O7du/14OkkvVsjmrBiJ22vj4zYuBaidIg9v2S3+98Vbj9uxwUGfq9dWV9wj4vkr43YZQwhCYhsoqEzO87+7t9dXiBiHIPwV4ea1Cc33jXTtIKN+ukXjqbpUlK4l+hUuZvXCM1LGy23qGQJUcntXtx3QfAt0VBftm9MLdnoNd/r2gBEgJ550b1fB4xbg9s3Wg5PLi/bcnJTgbdpH/5aEjw9LuMzivcIYEp2WamX76uSsb4XAu6EVuAeuhzUmd3dypjiKltmahLLn5+bsp6KtFcldrcA7bOfIq67HuyUnIbCrVaJue3pqyr4iQXpGtBBu/cDogMHhnGiuX/gYkQKGYcm9XJQ/8THenp6x/3TylL0xO+veI/Ql7vjEx6BvVVO7ra/XBWWEewxH8EwMAefnZu0PX33NvnLqtL08MWHvzMx4cMxT8/PWJQF2SGWCj7QU+orGFMYKcLuwsmaPv/2O/dsXX7LvnDplL42N2Uujo/6NEL+vp1fyWuDlwLhDHqsV8Qqp25+9/o792Suv2rMXL9qLeud10S4BCgmOyCkaroShXIpu4RkoUQjCuKGfEY1/5+xZ+67GyBuT08LxhvWzvUhtWtcY9OCK6uqKcEz7cLPvEM9jC0N5rSj8aK5QpfAOYUsEbUMJKKufO2JS6FRuSuO9Q/mVVop6JnxKca5LUSqqDwopKVXuLUVgS4RwKZTUVzza5zMMnOrnIMaBZAH1RQzvIuWLkZO+zpQnrZLotHoioG/khUI2YdnOHulnyL9wMfWaZOEgFkaACwzq8Q1WKqUsqnyX13zu0+Wlqv4EaE1k3bgH7imbwIjRdMFqMfFq6FR5pNPLluuuq1/wNhAulD8BwoO5vWE4UDlIxUnNPSiUGMVdkVY6FGf3IhE/QPFyRV/KCHI0dMZ4AD/eh7pwx4/OzbiiTV7BSn5Qay7AF0CVd6Cwllx+C5U3lEH6DS8RFjBqShu+yakmrVsVAI/JgbEIWZZ8BRwfGCvh7aX+QIZR3UJIil68PMlUQfDHhtFC78TVvg3SN/qCKwTq5FsiRBth+eTDUYS+yHOVjKaqqP6pYlG4TlpZ/LHVgEE7k8oPr4DQIwE+xTgIgS0QvFWlbY330b3ADcckcyJEu4CIHKt4VWwDAcdSdohvVToL3sbmtvmJDbRZ74TA0w6VX5cuRD5B+sADAwi2QlRtUvPTleK69cRHLC/6Y7sPc1Fc8wdbLk+/954985Nn7egtt9nHP/EpK4iXBkavrfJDoBpvnDL7v/yx5o+XVq28PGMP3pW0X/p4lw31XZ0eD6xXXnze/vYrX7XPf+yD9tCHHrNMV39AW4DwOLEyam/NP299CfpJ47WhC8Tz4skt/dUMLIqzSETcA7ZzhnTVDBgr165csrjm5iRHg4d6ksDlb07ikxx18tyk/b//ly/b6OUJ+xf/xa/bI/cf96NgfZul5BnK4njFdE+PJfMFS+Yyui06X1m2xWLZfvTjNyXDLNjHHzpu/Rml6xqw9OAuq6h+jMvghAeNMfVFdWkhkB/Vv6uau4tXxv5/bzjATZdz+TUCfN80FpZQ8NQQ88+NQJiWjxNYY+A6MxLjlXRldSLRq02p4RFL9PS7FZSySIMnA39vfotNp2GMQp6fxy1hLx7FjbRq2aQmjziBEYUbPXcmp88maKAyoVQ1sfpxGbj2M5A9SVDHq6GZBbaH6ypK20BQ1s29+37LagZXMDAQMEmAZzF/j6YvZkW0UQJEuvVN9OXMQwyWkv1vrhsA6vl+vAxuBKiHX+o3PGDYkhEEYOyyWLcUGd13Y5eE59r0lAdZdC8Eqs53VcJKy+Uu6Uxs/hzLniaU8BmrEn404GUGhSWGhi3eP+jHVLIthEjFuIhy1OCukX4bGOy2mZl5++qXn7aR3WJsQvc6AWrEpKHJ7YATMiRVetR/x/UmtKPLq4H9mbTB+7EN0wO27QvGxDpBFYVPJqw2EJbfXA+ELt9aoXduZGtFMwQtClZdCtmU5SuLtnrxks1lB8TT8i6cLS0UfR9qQuO7HTTXpS3QLla5hRcP2rgNXlqBfN3LCiFAjBpPnRt9F+HIcal2oSDDfdoBXj4EAuX42hiRjttARXRblRIbl9Lk8S4EV7VZZVXmpqS85zWGURq2KQvhXEIHBtK67x8WjbfQAmN1tjwrRXlC/bFLtLy9MQNoNRx4ycJZUvSXG9qv8gj6k7BUz0jAZ4QPtgzAe2LEOYAvU1+9W18XnrknXLuhWn2GoYG/iVsQzQSBNIm4X1me1Vgua7LUHKE249rnQjiGDqVhdSVeL/mqf6/GaCadtKzGU035ECjP3Z01p7BHmzqtLc3a0vy0GzeGhwatf2DQoouX3KtgdUPCtuqXTiVsZXHalldKUoQkjImWUE6IGyEVxmmU+uULwbFtxcV5CXe4sUo419hAqO3r7LJ8dMMmp4VjKVM8y+jZgPjHP7z3Xvv8kcPWIXSw2tWBYLA+71s3ppaLdlJKH54FzQC+OU3h4/v22Yd2jViPhHFW44VQKU9p9W7ET1AgfgLCaTMwbx7v7bHfPHrYeoUvPxFAygmUMbGyaO/NL9lK5VrlGCDw3aFsxo6r7LTakMskfT99Rcr5mZVVm2ElaxsYVl88KGFpl+qary9bVYzxR/OrdmVdtNRI0wq0c1j4v78zq7JR0pjrzc5pbL6xWGzrqRACJyw9IhroVJ9zBCVBGZfF3/9qdDzw5Gika4WKHuxWHxzv7PT9s0QbXxVen5Ui/x4G9m1exCDQKbw8MrzLV7AJwnVSdXxCSjReGu0AQwDu/XcPDHhsBbJGecPdHy+FlyYkDLb0PVDVeMXzYk8+GyjmGnfsRYfnzUrR/uPXXrfvnDvngTEpg7gW5MOJGrNSpg/19loX85bwAq/1VUXh9ccXL9u/k/J/cnraFvUuR3oW1acejHNhwU//GJZC7yNe7+FddFGy25+/c8a+ceqsjS0teXouyh7Vb+hvn95JMf8l0h6oFGUIox/5P6X++NuTpzyWx6XFJbu4tGxn5uZturhiB1UeATUJwp3SvEDcAuYMeMq4+uI14fa5S6P29vS8TeBRIKUyrvLgefR5p3heXkpEUgp5UjyGPcAe00PPZzQ+5hhbeo+ghQTTjIsf+7YyKWK+PVeyAO2krvqyqujc5QThP+YnKrD6m7DV+pKly1O2Es8oTc4W5jSO3jthQ/09lsY9WvWFv1F2QgoWeHAFHTlMdIrhQD+cbyzXi8Ju1IobUB0GAeG6sirlj7m9MReKB8bKS1JQB/w9PPcWaldsIX7asgWObQwUZE4ZoByOVKSPoeVgxV0KiPqA/e3ucUBaV+5UIumoq/orobKT65o/pQzznvP6kHfzj3Tcm5vRT+FJ/eOKOb9AGGmUlnfYRsBo3cB9HjnD7+ue0rm3qPquqjIYX65Q6w9OT7ie4YA8CBiYEY1W4YOqN3kDHoiQDDUuXdZtpPc+FX1iYPKtBfpuBYxDBAKsoXB6m8GN+kt5kjtHN/Id4BW9ROhUHTAKVJCHGnUIgfwiyCPkt1me0nh1AiNGVHNDBRyozf5UeYBzTFMYcYhx0owLAK8bjBLupUB6XbydlGyG90JF/KG5Lm4Q4Q/RXog/LmggpbbVNN6C+wEdhM+Je8E2jXRiwPrsqGVTfZZJdgi1AR4wHJD+u09+xy5cvGCf/PTn7K6777ZFW3JvqjVTfcgTgbgBK2tmL72zYV95cs1uHRi3f/qrHfa5x/ps9wDj4mr8sdXwa1/7up06fdp+5Z/9th295XY1oWkxSMk5jacrUbM0crt4Lt4DHtMA3tiEg02gf8H58pwr5L5FYbNvtsCNkNPjHlyxY9d+lz3C/Fxm0X28p86cn7E/+eOv2XtnL9vv/OpH7f69faIhZAUldP2VxZJll9MxZOCBwLjhBC68MSeXKvZ3X/+RdXfl7ON37bJ8JmqFI3d426qryEkah2oThs3y/KRkBDwucmItjF/JW0n9/m//zW9tazhwF2ERwC8qxoHv9xBj1l9SZDq9wiIf/wDNf98MhO+FHxSP8uSEK2wElYtLwHI3pp0+DULmQgCDEPkbIwTuUtGoBpI6yNM0PgAKIYoEUSn9KAt1XsjAgK3WaLRtXgEgaPNphvBe6/1tQYPO3aZF1Cbm59bseuNb7b/2EpulDY36ATdc1g1AgEMRLsyBSUPfLuSLoFG+mSA31sTopOC4Mk3ZGmheL95vM8AAx4gY2d8XeDugGRgYdWeSxIWO0xsk/DE5sqLuRz/iXdHmqhYl4Ei5JxBeZXHOanOzm89oPwPd4y10drti7xZ84Yv+8TrowwRCoMRMBoEMT5mElJeCXb4wbqffG7W+AY0jUjaYdTN4gEFNZO4NIsZwNZD71embAfpxBUp96H3XkjewI92I8bEq7WOc8bANBLXYyru2tuxMM+YW0KsnsxsGGLeU3/rUmGX2HbDewwetu7/TpiUInj096uflE817TX2DYQYhKASnM322w4276ONJgUV8G7y0A8eVxh80EOvqcpzc6LtYpemPSIrTKbBIt68dBinqFmfFp0UQCKG0IBoUf0iJ7ja9gKibgFw5hrG6vBgYP7frNyV3Q2mZ1SVNOKpMO1qgjpr3JYwivElAT3ZLqArLvBau8TgQflD+Eawqa0Vbmxl1pZy9+vAUjh9zAZd6OL8JJnJfZSopDe8qHQILLnucqMNkjwLA1hXGll7UfLEqoX7dkrlOPU/738gXbngQL/OV3+Kir0zSSly/V6XQIuRHJNTzjh9np7x7pDylo5p39H62Rwpmd49oLGWl6YsagxL+KzE/nSEjQYo6lqSpEZwNpQOPg/WieIMQOrR7n/URGFFjd2V5wY+do61l1QG3zYouhM1elbuvq+CK7J6ubntgzx77ldtus1+97VY9C5Q+jLX0UKS8ah0dBV9VXRYPnpAQFO5NZ+WvP5u1h0dG7DduPW6Hu7vdJZK243rOKh5R6XFJX1DZKMnEQGCu5P6R7k775YP77NHBXgmDEqxVHsY1VVL8M2LjUiwnihKm9E4zMPKGMmkp/1IehbNcOuUB3+KidRGo74W/IKW1NZAjkFH/3dPVafdpPHE0Y6a+YqVoyt5bLdv4mpTbNu8AvHd3IWfH4eUucIrfqOzJUs1PbFhkPm0DLCjsF44eUHk5jUP23oLXpUrdfjg949s0tgNW1I+pvGMaLxynx9gjdsEb83N2Tv2w3ZsohXtyWXtkeMgXMyIbVTuxVLRnJiZVbvt6Aij1H9q9Wwq5hD7RENscSsLl3506beel1LbDJ62hPw91qp7qTxG3K/EYpd6cmrJvnTljY8uB62wzQENsK+gTbo739IiW1efCFUrhtObAb545by+MXbmm7xlLq6KnAdXxgOiN7QDwEYIcvjp6yR4/c8EuF4lfsQX+DnKDePyxvh7LNox7KBcYKjWo7MTsnD1x/rKdnJtzOnUaVtkEkJwX3afVd4d7eyyFwK2xBrevqp14VDx+8j373umz9tbUjJ2embPTU9M+TgZVx93q9w7NHVmNn7SvxKsvxXOIdTI1M20vvf2O/eSVV+yVt96286OXPV7CgIT1dEZzO7xV7dJgUh1VT9WJUw8Cd/e015F7rPDjQcFJCG8tv2bp0rRd2pCsEO22DvGZnOinO5+VrCk5E0Ve7Y6pHZwKwrYsNy7rniujHCWqNCXNb6+svCL6TdqJ9ROWiXVYIaY5QvwgDKpI3xOPIVHR/JsfdKME8V/qkXkpwZMqN+eKmnsQaHzzDvIK5QRGA5QyjSXxAjcs6Jtr85nGWeBhEMiDyKq4sOuh5tGkG0rdSywYUr7aCQ1xGha/Cbjn8hj4op8b4LImuMPTQbzQ+b9+w6/cuI0CJmbu8VpIp8zw3GHOCgMXBulV5xaPA4I8JtfLVmKOU9khJER/KMQbooNWedW9DdSOq1fwHbv+P0oynli+Wt/ACwuRoeHAWHhUnsxNbpBQ3RJF9Qn0rfHFO7QiBKg3LlzWqLfy8XuUq/cYIzHlC1T0vHmOpqwoXjcqw9u8WVf9qXc5ftHva06ir+n7tPo1qftltRujUTOkRNMERyXAIv3oNEjfaPxh5K573wQ04vOuwPUs+kT1LEe6LFHba/lUp+ZBtnfwPqJrzIorK/atbz8hOThvH/v4x214ZNh+uPSMdYjez5cuWFb03Bx/bnHF7LX36nbqdNE+/WDNPvWxfhvox0i11UYAGhm9dNm+9rWvWS/G5186ZLv7dls2siUrE3R/qTypds9aZDU4nhpDgMthTTjbAvEUyQ8YAzjlwNMKF62ALlZZWnRFnVMUiO+3SUvCCQo9J2ONTS3bX/7ND+yNN8/YF3/9s/ZLX/iIH71aFZ2VpEt3qN4qTGMRGT8YywCyFKdwcTLUhdEZe/zxH9otB/rswWODVhgcslT/sC/mqrPduOHjqrzuV1wyAnI7eRDANaUyYv/633zpDyCgdh9eQumMSEFqvv9z+TCAVwi0QDAJjAZbhMfzEDbTNz7bQbPo3JyOvcCliTEXohO9A1LKCi6A+LMb/IR58w1C/Wr5AIGgTjAdCZG4uXoQxGsJqjnv5k8I4d+t39sCTEFEb0yguLNIMfXjEvGy0MXqGn+3uzyQj+eh99UXXFhtAWc4PyOEuArBf2vg4LrmBgRdKE2uJJOOOqGAayDQcoBB5X/yri5n7NuKVn8PoGpuGhEk8AcBIsXgxUDpc5T+1isiJo9yGY+orTBLCW4EY4wXODWENHxrHEhB87Pnnek34a3x8b+FA5gtSm7foAR6CdegB28DggNeODtuyUzCkimVpbQhgFeU1eC4vK2Jbwta6YzfwRWsXouuWRlXOSFAm+FnJ0CBZQLaNIbcCNDP68QUUdswXtL3N1DWVc+VBwyxdOWiZumoZY/cYh0StFJpol0nrbMnb/nOjL3xyimbHp/3YzBjgb+n47kZwrI3PxozrPiB17j6kPx3grD/HGgbggx4ER24UNR4FMJV6ZugugqDBye4uwknTcma3/GjyVjx6NiaQFqhLGHYpCCl+rfOCd4C1Yg2Cn8evwQBrw3UJUB4ELGEeCUrCe2rHdCtssTt9731Kcul+jXB51ygaAcEJXSFPyOFjvrrfT4r06O6xqxSVN3F96JJ8VnVNYllXPMIxibnLz6n8Ib6CuOp8sOY6zxEwtVGRbjB2MBWBeYhCd8ueEs4qS5OeJ8kGkYL374goRtjREk8dn5m0iriVWtSEmfn5n0ew70dQT0pXBHhXF1sq6xQrReDmBsDuyQAJXWvaKsTZ91YUbSMFZeWpZQn/Cz4bK5guc4eX/lAGCUYFKsESU3ePVKmEboJUIhClMYaEc9IRl4zeiaF4Kk5QKqaHVLaRw4esg/u3293Dw5YP/xGeMBjAFxWEPjE+zmTvVN0NCA8dGhc472A4r+/s9M+cfCAffHYMbt7aFgCXMBjyppPCayHsJ5Svw2I9/RlOzxYFKN6SH/f0z9gnzlw0B5T+Tm1189/l/LD2fixpJRWDeVEvG5za2VbLqmPhShm2aTwPCCe9XBvr93f1S3krVoiIgFe9eVUjLjKy6qNrJSvqJ1EykfBIkBdTn12PJ+zD+ndvWprB9sS1Ser9YStqfypkpREjbfWWQP+uCeTtsf6e22Qiqkerq6qfdRpTvPQFYL00ZlNAA11CU8P93S7wSEn3KGsqbbCftROSLmco7yW90IY0Dh5QMrqXpXJKQ7QHarCFfUlLvXbGTk4OvJOCW5s//Du13VJeHx1ZsaPwWwHDEc8Tz55YL/tKuRd6GcVelG06bEFoNE25fEeR+3dM9Bvt6qunFJBrAAMBy+Nj9sLV660PVEDAK+s4n/4wAEfo8T4iETqdlnK+HelxHNcZzvMcG9QdbxzZJf1+r7liMqt2iuXL9sL41O2hHLZAsgDSfHsY+qLPuGzLsWEUe+r4JWSGymeHZ+8xquCsjCorIuWHhgesrTq54E/9T64eWF01H5w9qyNanwWNVbwyCGQ43SxaN1q2616p099j3eNieewv19MwooS4J9/+217/Jmf2Lvnztno5KSNz0zb1OycDWhcDfb2S2nXOEaJU1kwCtoQwXCgHGqxlK2I9peJn6A5F4MAfCeja6gmhTg6YEvL4hXiZX1qc0aEEEl0BDxPdBQXHWooOX/xLVbwNI2bWL3kaZBN84m89SZ7rDvZbT2JHkuKZuNSOCwZKCzgPWEVS1cko2d7lUfCShGNVZu1QnLNYkRrFw25MgsP1jeG89Bg4OWpbLZWeWR9yT78TTrna/AD9Q9/u8KsZxz1RywJFP6YZCvPU2Pex6Lqw+IM9+rTUz62UWZUicDDoIma+NsXPYXbDZRX9TEXI9qPQ9dcwBh1Y4LyqQlX1BGPAPbdYxzzxQrGr+qlQj1flO646lcSL9/yHhCeNP+h3LduK2D8xFWur9LrAqebHgVqP3NhHF6KUXTzOW/pp9rsXhbK03HcuA+u3XCg9DXmGN0PDCABsDUiorb4VopGHXkODtUojyehDrZaQvTX9B4LdWx1ow2+Sq06hsApCnEl9VgV0A/9q7yTKgfPgor4rghks/54WEgU8DZhEGHrirdb9wikyJGUdWgVHDTqyHvkieEAo91MnUDCeRvMDjjvIF0Crx69+9Y7J+zpZ56xe++/3x790KN+ilFPqqA5bMC64p1WiGlMRrZkzIWi2Vvvrdv02KLdf/eA3X5rWnkF+GwGtnC99PxP7Qc/+IF9/BOP2cce+Zj1p/s1r23ltVot2qXF1y26Pqv5Wjqexr/rMI3+aQUCOROzgO3Ziazke42jgDK2gL7hlIXSzJQlNfcnezgOOqQvsQjJceQxO7dsjz/xvP3w+8/bBx64y/7Bb3zGBnvSlpI8SzDEdHenJTLC7TryWiALURb9jB7IQklEMs477563J7/3nD1y25DdcnDQug7d5mPX4wuqz5CDGBvV4qJoQX3uMpLkwLVGfCE8HYO/toct0vr5ga8AifirGtxRrBsQeQs0M4Jm4P4NfWio8l+7dMHqq2VLDO6yWGfB6mLyKJ18wrTXgzBda1omJz5A0KaiIxe34+32sOwEzWWEf4e/24EzBA0yDAZG2SI89+DgSJRuCZndfe5Wz3Fz7S53g9ckjeLDtoqK3ieYIRGE3QiBcK12vV8Qq9jET1uA0YhQcYH2C+VaijR1I6YAzN/rpKuudm0FJlR7m5je9SBgnMH1iwKf/CS0xDAEtLkSwjV7luJ9uiRYs1Um0aU+YOsDF8q8mOLNAMwUBRgDwdBwnx29Za/j9Mc/ft3OnL4shULMotF/oWHJGbgzr+0AHIVXACGdOf4aNA1d8rlR8OMfMbS0GeutEOYdCO+UieoX3L8etKbB6FSdHHcjZfrwsUDYaEC+kLXhXX1W6MzZbXcesGO37bWqlOjx0RlbWVnzvMJPyDOu+kgAQdChHxAktku3lUvTB0FGjBp6D4wGfFy08QvgTisEdKznTFSNvgDQzUIc+Xv0FZcPv+3HYETaF8ecb5fChS/RzE55oNjWK2tuBNtuAgVQNksSXlFaMlJ4V0oLVqkHgQzbga9i4RJfxYW3gQtlD3bimoST+X5fma+sLfn+ZE+juvoqjCbbkHf5SpwmQDxmwBurkQkJ/gi+mpX9uU+qekZfxtJst5ACWFp1wZJTC6rCE+6r4DRwCU7Y6uKsdwPeKpW6FFrpJeuLM9J3V3zsodDPTE/b2PS8jU/p/sI0pOyKBWkiqvNAb6flWTGUgJrJdUoZr1pe/Lu7M+sBCbOFXuvGsKSCqvA+NRH5muMgCeCGR0NPb58rfosIH9W6dagf9g/22MGBPhsQH00Lj2uromfQo3ahzCLEr4jW1zRvYFy6tb/f/ptHHrX/+XOftT/83Gfs//qRD9k/v+sue2BkxHIS5H1fsnAT7iMlYGE+l7WjQ0P267fdbv/DBx+1//tHP2L/tw9/2P71Qw/aJw8elIKRMo7649x5FJa4+jKT6fRV4Yd299o/vHufPXZwwA50aRyqzbepnb+xu88+PTxoQxIWMWrj2TE1M++R+qHCEQm8vzbQZZ8Z6LVjwtugeN8+KZgf7e22X9s1ZMc1n8VEZxwjV6pHpBiaHct22EMSqnalU74fGwrlwmNgQDzpo8LT7Rxjx1yksUMAMLaH7E3H7SPdamNHh6WUNjTCYqjoEo3dpfre19nlsRyIkeQrcWpjPpNxo0BeaYI3rgYE60MSOI90ie8rDTwag05KdHmr5r5dKq+dmY/yMTgc0VwBLy+tr1lZNIK3Q5/ubwfQzl4prD35guYKKQaie2gTZWFIc1Za9WkLeq9bysIutTMtHOMVw5Gi0AKGp50CY9KmssYLyjs0k8G45IYAVX2H9wB0aYTxjG/9kiIu+a2MIgjf2wbAHx5AeOegJDooH/C7Knpv3YYTAkarGc1NxG7w38oDPK9L1ri0sOjBI1uNP3jZnJfyOj4zq8Ff9pXo8rLG/NycFIp169bYOHXhohsMlleCeCAr4gej4gUnL4xaWXNLTPyJPeMolqw6c6QdF7/Lqs87775r3/neD+x7P3nBzo9NOK4H0wMai3nLRXM2NzVnJfEP35oounH5Q98YLjmNZR2DHPkKf5tKfMOAkIgmbDg17MaDXf6d8z7y2AR6Tp7wo7joOqH+Tm2orqKZpfqCXamMmqU3Aj4gPKFgYiwGQ96ORhmbF+ma7yk9HruuJOo+fDil8ZIidoHkc3C/sbTssjv8OzRiOIgm6j3idXv3W31qyjbGrlgEo6nPTyEwX2mMi86JdeDB3pQPc4+4dzC7Vhhvot+a5ogNzcOUqXS+aKa+3onOWgGeyBVwlGshlLeiUQwhXIHCzH04EQEHdaOROgCfg4QnX6EP274NMM4258YQWn7THtqPIUSNtrL6MjBeNMplwGGwUT03jTvqKzzmUnHJl3rPY36pL8P2emBPyhGPV2K/xzYmrqToWDfcQBCUsdUGtjWw6h1znATl08Y4edAPmluikg16k4M22DHgOCAdaIA+MQm+9dZbxulKtxw7Zv14kEfitq9jn3XGCzaQ6Bc/u5oXJlVoLsXJLzEbK6aFs/Y4La+v2nsn3xaKynbb7Xfagfx+E3U2ngIbvl1lVyVjnckeS7AgqHpvB744rjnZvUQ6MBoge15bNttJy/NTwtmGJXsHr+pz+o5TGFaWluy7T79hX3v8aTu6d9B+7QuPSnbIqgyNP+GThbWU5NjK0pQUfY2lBDgI8nFZU2VENTexDfLCxTHv84EBvJt1SVdlG4OQ7UZF3vPxAC9Uf/rCifLwBehIwpZHJyz2f/w3229V8CPoYGwdW24fPzMIiXWOrBFDZvXf3V+FqGA6vxa2u78TIDjXxbDL58650Jvavy/YMgBh6tMObrScdunAEVE1USTi+S4/N9Mp/SahtW7b1RWgTPbIo1DXFud9oMYkQEYlVHhniyk7UWuw8YwJuPXiPhMNe5v9VAQEEiz2s1LURagEYIPpuvURZko/3US7wNWNpSel6qmkPlFQPyYbFHHViaB4MHmCdHDyBh4VkvJUJ+FH9fMc9J6Do6wFb/wkHfkHd/THjbfjRmHn9qqFokVw7pena5+WfFrB825zPwT2asFYU+mE3XXvEQmvOZu9suRRonM5Texr6ksJMLGGhfTmQEIZVlPhPDjPfvt6bAcYCjklpVlxvx6w0o0LvG8t0mQL7DQmrgHRLEcvVq6MWnrvQT96sbV/+MW9jlzGsvmMXb4wZi//9F3/zcoVEyilrnKUo+iNgDNhvxEsk3N7OdJzO5y06zf/DSNeWwm2YFBGG7pp924QZ0I8WZNAu34EO7zhk5YYvQerkvCHoNIKpKkuLOiviCas7mvq4M9ZSdNEHkfoD8dYE6iUwOtCcwW01Q7oMz4l0eLo/JwE1z12W/+Hrb9jREqUeFWbtodQrwrvnNbAaQhevloooWF14oKU9FkXaJP5HivsucVS+W7nHSj11aKeSUFFGKJd7LGvlYTvDN4d8BfRoehjY33ZkhorbBDEuACvQzhBAKouT0vhlZBDwCG2IShNhK0LSoPb/erinCvfw7v32sjuEevszFtWiixGhzPnLip/CSwdUiSl4OaSUQk7FUvne0VDMVvhKMaVecv37zVU4nxnt8Zuh60pzzEpBWxpQHBLiuzT8YjleoddeVpaVH8JXd19w+6SjOdBJtflSmeSuU44qpekrGs+4ti4DnAgvLPvmgBwrN4ArGbCY1EGY8ojmcl6IDeE/y7N9/0ac12aEzhCzr0oJASyErcmxaiiMcnqDAoa9zukkOeVT1aCZb+UTAIxIuKtqUxW9xhDgQCNAFK11fVFCYhlKbtxe2h3j312/7D96t5D9oXeDhvp6Jbgp7Lo46U5yzM3qQ0ZfSNA4l3aqf/257rtQz0F+0R3lz3S22v3deWsn3IRdDUWkxsaJ7GU1UW7HRtV2yPFdY/ag+GAPaD9qu893Z32heFB+3C35hcJYBjJGJcAbrapaF0CbNp2ax7qTiDYsq0hZkeV12cG+uyxwUEbkfCY0TMEXxGKK5m4446I7ERRNi9Bk2COoWdEVuPxTtX5C7t22X61CRrkXeQUlIU+4XIgFfOtFQRI5D0E6rTS7M1m7fN79tijercrrXEjmiQYFt4ERfXJSY3lVvd/xlZez39dQvY9qm+oZFVES9A6Rowzem+OFakW1ppRf35w7177laMH3eOkrARBn6fcI+ItKW9Toql20Ku6PnbosN3a1+uBzeCdnEQCx7iwJAF9dtaV9lYAF3gpPLRvj+jZSV1Ds2RFCcTvzi3ZTJsjPNm+cUg4/cTB/dYtIRiVDFpDYWcbyOVi0U7OLbY1HtD+/T099rH9ezUOKlbGkKo6VNT21ycn7KJw087QMdzZaXcOD9suybBs64mLT+HBEwTGi9p3Xn3VLs3MuPIeAv24t7/P7lL7GJtR1c1X2ZXG5Sz1J4rga++dse8+9ZSdOnvWrkxOW1G0cFDvFER3tcUxKWRdNnLwuHWpzX5yAr4qqazYXsoWFhfte888Y6++e9JPc9klWnGlDDlQdYMPo7Rj/PF3NZ/xGzqMVfEoVJ7iO4xZV9PqJX/PElnhakOK1JLlMuIJ4hG01Q0T8B0MH3oH71HK8zL1jIvFAvbOp1BwVK7LnNCe6MifCy9+cV9tjGjM1It4PyT8HvNdaASGl3s0+kKn2dQVixBnSnNTTWM/ALUQuoK0kI/1bk3voDhjLGCeckOdeACfEGKi/6rwUBXBBe8LT+KbfoIA+CGNfidKZSs3PA4wfPipEroPpbp3wiYE8dXYpsG2AjVc2QTtJDtwj3cAxsuIxjy4c2OKLuhkM8bBVXkqV9V9y+NA9NAyhtyrU7hujnFA21FAqSer/jW2eagMXxTQfegvqjHmZSlfcAx4XZXfRk2/Na+5bK57XEnhIc4RtRg/WfRreuZbTkQTbEcI73HBYAjMiOeIGuxl0FZvsy68F9gSURLP3ah1WW9sn+Zh4Vh18qNSRTvE7/n6179uu0e67dNf+JQNsCAM73T8Bu29CmhfZcEmJhbtKy/tsf4esw/dHbFMsz1AAH2Nvfem8n7c8j0D9vkv/JJ7+Hm9PYF4X2XVZqdeFc+tWaYgfQnaUC8JS/5/MyA7VeZnrS6Ee8B/zQ3tAG+CtfELVl9fsY6Rg+61vAUqUzLi0sy0PfH0a/an//lbdtftt9g//NVPWq8asHLxgtInrKSxgvcqKMUAEC90+dwe1B1DGdsUFi2hekxOL9jj33jKY6n97ufutZH7HvRtgLWVcJuC5CO9VWFRhAUDfisf6udjUHPz4qXLf/+GAxqxoQkklpFAIyRtCbSg/mrkA8HwvrkPLtXlK5fcPSS5e7crLGTNs+1g6+3gA7SrD7B5X8REe4iwzyu+5QKm1iC2MJ92sFWS8nA76NVpW39vAgNZ+MP44ntWVF6MoJLqI5hsOLg9aeOzHZCu+XIk8U+CUpTgRGIIHpFYijpbB5xwNCDI2QX0oJhtATyFddkZPKW+t+raWjcUTtyKPQCdaGdjRYNFQgurZQijMGHfw6+/N7MRrjYv/910T+Bl3kj1bhDC/Py7DQT3r19g6/v83i7Pa0DJmJQXF1bsvROXnLYGB7s8cB16BkFO2imAQDOthLTjH/V7bWnet1Rsv5drZyCug++BVD+S5420JwzOSp0pk/euB81p6hofa+dPuWU4PrxLY3MHo4WqA53hfbBHikxGwsg3v/Ks9fZyVnnZ3nztjCsOSU26oxengslfCokIL8DpDu1xHDbVy38hDElYcYNmYxJthTDP5rxxH+MOUXep71XQ+ElJ5I9Hg48ZFz6urV9ledEqUqYTEkDbGjslDNJv8Go3RjY9h642P/B08Ydorv08UZbiP18uWioyZF3xfuvW1ZHs00S3vYufA48Q9iTUEA/AFX6l57ijVL7Lktm8bVTZ7wt/yLiC6QGKxKM8OBDvIPQ6CCtSDNinh4HA5x1N2vyOZZSP+pI9vW5sUBkYCMrzEkw1AXPEkgqwcnHe32UfMwp4TgJkVkpeprPXFiQkFMWTMdSVpbSvijTS4p+szPf29WvsCZfiOxztxP7d1eUlCQynrMqxwl3sIY7ZivpjevScrZTr1imhBWUZwdQnfvXnyuqazU5P2aKUfjwhMnG2MWiMRGJSspdsdX7e1jDMiE0TKT6p9xBAo4FPvyvyCKgIYh7kULeJxbC6uuxCdUq0wt73DgnvGAQwDpRKJRfYSFxGIFUbXJBjLGsQBII/w7QWrGIrJe+AQ56FxoVAyCIb5VMX746hVsOrlIe+I0JYtKIxIXxQ3YryYMsJcSEICInySTkeTIypB6VFpSGyoYzgLu5cJRq3rElBVf+uWbAtyjcBCEcF9dshCVwf7snbB/r77a6ubvdCSIoxckSlbxkQPVf1LoYHj6avPHIq73A2bXdqnv1AT7c92J23fbmcdaAQqdQUEfXjlKU66d2E6pJQXoPiC0MapwQzZIvFkazK7u+2j+3abQc0VlDi42zF4Fs0jeFXCLORTNKGNJ8Tp6Jb72L0uLe3xz4lJfBu0UVe95wXgVLiaQgxfSqHldPFhgGAoYORYk8+b4/t2WOfO3zYBvHiE/5dSFcfkqYghSCrfFb1EoEQAQwGfaI94lv89h132NG+Hp9XiezP3EG/don2xyWwnhPN4e7fDLx/18gu+9J9d9vBwUH1Dx4OKNZlN+owJs4uLvlqfrNiDS0c6euzX1eZd6jsTJpgjOIRGqPZetFWI0m7vFKyot4LgXf2Yog5esQeGBmytJQO2g99s4c5Uq94u8ZXSzaJV2Zj7gdQWnpF72zJuU0KPUYGDIZp4RLvhZOTU3Zubu4aYwxwi9r1yKFD1i/8Mh4SGxWNFxQ0giKW7cT4uJ2dmroKN1n1232HDtjte/ZZBn7q8pRoJ6Bcryt1P31lyt49c9aKkm8YR3n12223Hre06nru/GUrljes0NPvBhyU0TjxtpLBVrIF8ZXnX33NT30Z2TVshw8ecrpi/HmcAfFiFHe2MWzKi1yie6usSFYODKvQCOMhJmUJmi6lxbMSs+IRM+o/lYfBUencwMA3ii7fuk+foVSH/IFtGUmNbd+2oDrjxRCuXjeD810u4QmvJt+u6krv1uy5mUZ5mfDCymhlctzqKte9GUXUYXp4JB4h9ACBPqG1Kq55yM/i/ezn97SMCQyiKhMjQwjeL3rHtyXovrvsl1SeZIMgXkOgnEVRlAVbhgN4X9ySKp8huiEeGxgauHimS/kmGKtZzZn67R4IYdu4kGnViOsZDhjPzdBqOPAVa5fZNVZEizz3+AIAbRfBEROBcbQhfsE7IWA0yKptNfFMaMUNPvBT+lR4x3vA4yyoLmH92WqA54xv0U6IPsVXN+M2qCza7QEfnW50L/zWxXYIDNdLwtpCKWuD6d3WAQ+Iix8rP1r64ksv2fPPP2+PfeA+e+jhRyyD56GehX3RCpwCJs3a1uoFe/otgmBH7d5jG9ZdoB8aiQTVlQV7/qWX7Scvvmb33/+AffhDH9acE3ouCGcaN+tzozauMZDMbPj49YVAxq3PQltl+4JLccm/Ex4fgIWba+uGXL02NS7ZfMUyQ/ukPwZKegjM+0vT0/b9H71s//mrT9n+XUP2O7/1ebvjvtvVXs1Z4osRjNXqP45ajFQ51QpDTiDDAL6ovSjZXXM7Bp6LF8ftG994yoa6O+yzn3rY8rsPuAyEhw+yIluEXKctSa4SL0Uegk7wiPAFZrUnpSv2r/+HL+0YHBHBDeH2/UArsrCKeIA1/e2u2c0952QB+q9F8M0ALhkVdQbZJYdGgsCObTrtZqC1TuFvYkAgWMPkgpMTAqMBbCtgXe2h+dlO6ZohTFdfEdPAyq9ywCHH2Pj+MHDZtp03ln8I8NVgMtGkwqBmgoMp67eVKoExSUyDCQ+ipMyr+zGAoCf1uQ7uSSO24d87AflQjsdfUL2YXIgT4O791EWCSbCVARdl1Ut06/VkQqTujew3ywnRop/Xq+PNQrv8KJeW7gRBiu1xeSPgKVV+QgpNV0/O9+wnxZEJQMnAh0aVoJF6C6CvdrTo1nfhEksmNL6dkrst8L7+1dc07sW4LBG8H5a1Xbt4juDgexldqW08uA6E+UILldFR91BJHjyiumuC3qbdwTfCoSY9TVKpjAQc308Xt4HhbpGPlBAJnj29BatW6/bCT99xizV7QMVFpQxiTb427237TBNoRPVDMY9ICEFwAFrTb9VtC9hWxIR1bXDLBpCFrsAwoT5H4dpUnptA/VIiYGdl3QiM6O73raBxRWwKTvQIPUWoEx88DTAa+D2Mi2pPq+EAQQ1BeKOesvn1mBSU3daz0SNVLCNFKTAE7ATQscdp0OQfTzNfNNKrfevzE7Y6PSb+O63+idualGkmOQIaunAk3ky72RvsvEPCCy9Wl2cs3oFnAoKO+Al8Qso3ecM3ghgI8D+2KqwIh8K36kq8BIIuMjo9yCJKInyotOSrfaicfjqHaCVSkWAaIcZIxnFA+SuaJ0qa+yqiH9KixJcnz2pMdlk02+vbEJaI2C5BHbf+4lrJhSEEbFzSlycv22otUDFQeMgzLeWyvLLk58UTybwqRW5FilyFPlP/RzE4YFxl65lwQrwFhiOxURAYMQxkNC4IalldW1RZaa8zqzwo/BzzyPhHQWCFmmPaVLDuqV/VLlYVEUoJfsdxi6Tlu6xyOUufNrknlN4Pj8kioHA1wipmZbMd0Fl0haMLhWMJQryL2yhHV5ZqwpbeR4hDQWPVE4mPfgAbEl+Vv9IoG/WeysGTWgK5/l6r84xVZR9qjoOsbnAsXlp9SIwGiV3u8eGIUVtoopBjqQ21gbXcDRQfFj9Tlo6nrDMRcaMMx+5h1CHGgLdM9OBKkhS0ZIQ91HHLid/tzufsGFsapNw+0pWy2zrz1icaxWgATjiFwXGp/KEnEbyemXUp/yPd3XafFNqH+3vstp4+G1a5BY1FjDacHpARf9qIIQwnrL+Tox0L1qdnGBF2Sam6R/zqk/v320f27bcDUsgRsIOxQB9KT1T/U9ZwR8oO9PbbYKHTRlTX26UUf1TvfergQbtlYGDzmENRlGOderLKjlcBx1Fi6KEv02o7QQPvHh62X77tNrt/317hKvA2IC4IbYT2ejJJ6yp0W0V4hpcRR4G8jvf32xf13gelkBcwqDbqGtf8ldlYse7OARWf8ACKWbWzR/PZPrX741L8P3vsiOXVt+WqylK79JrTJ9tWEPLj6js8DtaQD9SKjOq6W+9+YM8e+8jefR6rgP6HxjRinQaLot/zGk/ENeCdEHIq+wPCz316Fy8fxoqEW6VhbAdjlFXeK9Cv8kApwwvnUH+vffL4UdvLaUm0Dd7ARWeovtFaYJhbLtVsYm7O1lRuviMt5f+gHT16RO1RPtUlD4aY7uwVyaG8q50R5SF6cQ803YCXDfd12dH9e6xvYNjnLxQ0jGjRKnxRfzeUGedhIEt1j1XXJOtJKVB/oMgxljjpAX62nIrarI1aMr3s3k28F6RDKVQ+whe8CsOBb5ngvvJg7LMFSD+8L1iM4r2wb0njMkYTOG9WHsz9JrmBGDq8750aAu8jmyJzw+dmZ1wh1WBwHJKn56v+Rn4p61V4lRuqxB+rGmcVZUk/cXGcck1lEhMhzB/A8OqBEKmTkiXKylPjjq0QodzrHgdKj+EgaFNgFEmoXi4vIauKCQUeB8E3bIytAxuSYT1v2tN0RVVnauBKtn6HcDOGAw+0qbbBr3mPow4xYHigRtI28k0Kv3g8ef0bdaFlvn0GPKqOQZ9Sd/Wj8kkxr3TkbAMjEM9oly62NeBZFRouNtujfNjSQ/9gDIF+PD+9A078t48HzTexQeuOHLPOZJfztoRwh4Ebw/yTT37XveU++7FH7fCR41KY854G+m4Fn6dKRf2h+SSSt7fPR218JmJH95odGIavNNIJ16XinD3x5Pft3KVR+9SnPmW333H7Jn5QzCsrs+Irq5bCMzUVDzxFvIf4P/ybqSOQmVzxFg/zE8jUvlZwj4SFWVuVrpoZ3OXeAM3yEHVanpm1F5970/72Gz9V+xL2q59+xG4/vMfyPZLpiWEm/hXZSIgXFCS3gGfhmHhQjYZB/8z9Vfc26HG+9s7bZ+3b33raHn5YfPbTj1lKfA8DPThK5Hu8rpWlOfVNTHKSeKJ+Ix95fDOXwRJWml+02P/+3/zmtsERA48DEbAIp+nuDX3agQe9Q4Hp6roKSWEHBf8HXfF+AKWxMj3hK3mJQTFMTaCtWd1s3s3pm/9GUObkBOruRhAE60Y7WqEVH9vhZ0eACGB4y0vqUFbeVSZMRQTcDnbqh+3gmvRqT8DEMSCIqcAsYc4aHLi++0ojTJffqp+nb+BALGHz750AnPK5kbo2tymsVzAJqm7ggrrpPqvrfkoDjBlmCfOEuVNXBrGqRZlBRvp3A/W8UfDWtMmvmblsB+Hz7dJd7/1mQNBbmF+y5cVV6+QcKI1jPAbADxDmFeJzW/yrb6E7xmsUS+Y29NYOgjz1PytEwr8boCSwhbBTewPFV0ILk5LoDtraDlrrzkpDfWHeSu+dtNSxWzxmhjhv42kAV7f76vfpP4Stnv6CFCsJ6RJ0e/o6Ld/ZIcUqbp2FjBsOpidmbG65agNDyt+rF+YVXlt1vqqN1E841YzYaFvjfgOuxUdQPzeKCSc+FqH3a9JtAdumCIiDGxo4bAfV2QWN47KlpTTgmn0NMAlqwnBPEQmlogTVBPE4+A7TuMFO/RXNXm3MWNTkuV6JWU/yiPWnj0rpkrArxZl3OMt8u3o1AyvqxFBgQtycMzTJLU9cdOXXj4eTMlGuRzSpF4LtCo0xzjaLWJLAkPzWDeG9WuRM4l6/x8XpCr6FQYI3YwRjQxiol+0R5Znz6icpHo3jzti+EG14MrjQpj7BVTijiZkjDtkrzR75ZITVhk4XiNhigBtzdXXZZmdmbKUcbB2oL14RFqO2alLYpWCVNMnjZVCTEl9c40jGrHswzM3O2prqva48CIxIGcGe7IjyWbbSMkfESYleW7clpR2fmrLphUVXPqamJnR/1d3ZPaih+ol2U3foHG8AFPyy+mpqZdnOLa/a6HLRxkLFRYIPlLGqeZs5KKN6diAQaRyvra7YutLMra7ZJc1L51Xm5cUFKWdqu4QXVpc5sSQQEiWI6BuBvVyTMhBFuQvol2PpoutSZDdSVmH/qepYWS/alASUVbWJ97NShDHKgOsS0cxQ1ITnmtKjvFNHFNu4FJ2onpWVkisdFX0KZxWRHQpOVroV5+SDd1b1CJpJmaIEKXOB50GKY5aVG/0Sw6MIfElBDzg4SoyUSwQq0WFMZdUkTImxqZ4q340YGiPRoN1QeIfoZiAVsb541aJJCXmifUZPlTGjPECDr+5Ak+S3IZlC73AUJgEGu6SoEFSTvFwBVDqGK4aDCMYypQPPbDE5INnqvqEhu39wwO7vztjt+h7oGbCU+h9aApirKZvTMRDKO9MJ68sW7NahYXvkwAG7X4r/Hbp29/RYWnmzLacsXuJGGvpVZbH6zWr7kb5+26MyB3NZO9xV8G0Gn5Lif8+e3co38BioSwFBEe9QmpTGEkE4D4+M2EHlP1wo2JH+fntg9277zJEjdv+uXf68pvR4KECbtDVaXhDdddmB3kHb3dVpxwYG7G7l8Yjeo74EVISG1/UedezASC5csY0KPtGruW9XQTw8nbRePTuiuj4q5f8TR45aP2mFU/gSXhwYH6DxrnxObRZdqg4oCrlU0gYwAu3dax+VMr+nu8vHEeOqInz68cqiEuYa4nt0afx2ZtK2S/g50tdrHzqw3+7fN2IdGCdVp8BwEKwCA3g8AR35LjeUZcVPD+0etrtuv1V/521hYU54jqqfRb8dPSLDlBsT1ErnVcwLHJm5Wzg8smfIBroLwYqn0vg8KnzgJedtFY+DjtgOBR9xnlXVuMRIKtrDqAW/RdlPrk3bBh5e6ZJlMhXf9Z1Q3XE5h8b9ouJqB+/i9eUKJvnzjHz07W7vujCMQvT0E8Y3935qAermhhCV43Jmg2+F8gvggQFRkuBReGGJB9VVJxR9lwFUFiup7rGl9/AiwbOKrW48x7vAgy4K/AQF8oLYGuBKOP3Kfb2PlJrcqDg+PRBi411fydffvB8YDRip4kvIn+KTrOR73bmrdPBC8BURv48gy+u3K9FNF4YYZREstqhcl695R/iIi++6AUDtVqqr4FrDQZCCLQIo5lWN57DefMMTE7RR/R0EMqT+eF+pjyvijao7GnZYb/dwKdcsXlyxarfmWmhFz8ILPFLu1taRAPC4o14iOF+8oo3BO2qr+svfVf3KmhtX6zkrxPZZZzaImcQRjKQ/e/aCPfHdJ+zI4SP2sUcetL7+QUtoLsbYF+K3GTY0nggkjUchHmGXJyL28smIxpTZnYc194m8oFkU5/GJK/bVb3zHDeef+9xnbUg8xfOA/kpF5TNn6xp36xuXrUM42joNijkh+LhshIFd8ygyhJ9OIJy1AnlyUtXa2DlL9w1bsqs/oPUG0NdLkl9fePZ1+9uvPWvTi0v2W1/6jH3kg/f5lhJiHiTFm1Dik+IDSfhBBQ9Lzcuan4W0IB/ROkc44oGAAaNYXLcXnnvLXn3lDfvlX/6A3XLX3T5X+dHUahOxEdwTh6OrMfB5vAPxv8VZPRe9a04rr6zb/PlzFvs//Jt/sMNWBVbFNLmp0PcDIHLzI8JB6KUxKPThfQDiCCH8i45oB+E714AYcWVuxpkHe45jnRwfRNrW61rYrqztAGGWc/thxvG8iFuDQXP9JrTWcds63yiI0NieUJVQGCf6uSY6t2Q24a19mTdeLul3rKfKYnC6EUHM2bcM6BtLLdsG2L/r9RSzhBm4gNNUv+1h+zZcA3p8TRrKoG58GKQwESykmrTdmgtTxEuDeqJ4SVDEiOBGBX9VDIcqhIz5huq8PXg92uTBHZ7dKLSm9Xxb7u0Eq6ur9u5b52z07Jgd3ieFDe8UnzQaCRpwXZxrvLJXi2COTnPXgdb83KIvJkhEXqcXTTztoLVtrlivEwdF47jNpAA0l9WszOKVU7p03iK4XO87oEkjYPJb6fmLv6+uazPQhygCCFA+WSYCeuZePpeSMlayi+PLNj21aAeODHv9r+33q8sI28jEsSFlC48ZjAfb9WvrfeJEQKcEDg1wcm39g3eCyYCpzN3W2kxeQFWKHuddJ3t71LfX4tiVdk2ETCKS8CSkbHkZhMD7eDZE04FRkedVKRobGwkrVqV41/I2kN4nZUBKtJQyXwWQMO9njDdNlttBO8MBY5bjicoSCsqcmEGsAwkQ+eGDfrJCMKYlKM6P+/ax0EDhimYZQwhKRSDc4aaHYBnLSgkorbohAUHD8aw0FeIcqN5RYiNIeSwzEUuJ21BdsODXYwkrz1zU+4FxiuBsKFqx+rp1dGkekjC24gHSpHwtzUoRqkhBjlmnlImu3j5LLI/awrqoEQOH6pzRXLs4dsYS+T7JwzmbmJy01fWy7R7ZLQFvRUpNTXkFyuaSFPyVdeW3PG9LU5M2emXKXnz7bfvKM8/Yf37qafvaq6/Z85dGbXJpyXZlM5ZH0UC41csoDJmOjCtoKP6vzy7Yf3z7Hfv3r7xm/+nNt+x7587ZuBQiP6de8xvu8LhGp9TPrBLVmW9Fx2ek3H/j7Fn7D2+9bf/pnXfsyYsX/dg7ItjjBs7Reh7YTtim7PVy0Ur1VVsXLY0urduZGQltUys2V2nEI5A0hwK/qvFfXK1YobPgUbMJykd8A46+HC2u2aiEp8sag9MSNNm5jgKlkWrZDfWh+m51Q/SofktIkccMgKK/rv73UwskQE2KZouqFwaFDO9KwK6wdK40KZGZGxcwBiCaa6wRbZ8VYd9GURd9qYyk3kuJ5nEBdYFb9faj3SRkQauscDIa6auE6IHtD6uxgo8g8Of8RPnT74FnjIpiy4z4rMc80JiD/3DMI4Lo5hFypNPlZUtYVFZ+n6M6M+KxUDYuv1mpvbj6pnLByh2r/pTJ1g76gzpSv2BFT2NCv4hVgZEXXLtCyHzKuEHhUhvxcsFQEQrqnerjY5JJHtm3zz68Z1gK/ZAVkIeqGHXqvvWF7/WSFHild0FceEyJljpVV7wMPiAl/LbBQetSvlmlR6krSjFBIXcPsJRatI4wzlaavHtP3C7l+Kj4VrfywbiBooP3lLH1R3Vk/AtLUlw1tlR/SSS2p7PLHtq31z526JA92N9ph7p7pNyz1QDerj5WGznesoLhRuMa747bhobsdikRR7uy9vDuIfv0XffYp2+91fay+KUGYdhAQaVtmUTUOojJlExbWXR2UPW8d/ce+8ixY3ab2rm3q9O6iU0B70H4EC5YeQ4NB2JE3t8cxzoyMGB3HDlst+0fth4paEsS2Bnvfd3ic1EpuWlcklE6oXrlozwJksa4xuiQFg0nicvhhgPRsfoRjyg8DeJswFE6Py5c/eiePMhrUoqpCjFf3ANNtBLVverKuM2mVbf0ErYCX4Vmm5BH32/k7QZw6QvhaQfuaQD9QNvKJyG+RnrkRbZyQGu8x7hxj412oPdQZisQ6eq6RTTWa6IHsAW9g3fGRFXjcEP5R2Zn3JOvLlmDMQbdsTUFbymCJNYZkyrL4xZIaWfV140CgtgNGA78Hqvw+q4zJzJgBUGMA91TOh/LTnt6Rfn7mQ/ITeH74BReorzBhcvyunfNJf6pVrrM5LoT6Xlf3zHRFrlV1eadDAeUSV686h4M+sO3U+heCCjrbCHglINgy0FQvnsI0C+0U/WH5+PV5nMHdVN+NY0dyuBe+F5c+cEbwFl4z/NTWTG94x7M4FPA/XCLgf+t9q6vla1YSlsuMWyFjGQ/AfwPg/ezz/7UXn31FfulX/qi3XvbEUtpnMOPfBtcA+chgC9iI1U1T1QiBZuaT9gbZyP27nmzu49s2D3HGoYDwcrchH39775hz738hn3ik5+0D3/kI+7VBZBHeXHGXfQriapkmwlLQ9/qQ9Xa0wD8jRxRXZlTGzVfFhpHSLcC9MoiwNSY5vhuSw+MePpmWBHv+96Tz9if/sUTNqn59Xd+7wv2y1/8mHX190hGqVrxyizot/LsvMYU/SK+p7J8yyy0BqgcFo4qqwuW6h0SfqM2MT5t33/yOT86+r/8L/6B5Xt63MiBTp4oBIsp1aV59Z14ghttqH/dygu0v0ssuOzxDUorS79Yw0EzbEhAIT8CLri7dANC5EM4IQR/OXtoc/H/tffZz0z0fZSFeG+AhO2h9X0g/N6qUztw19nlZU8TZQVXzDmozxa0/r5RaNcuRj2eHxhE2L/iFkiv3tXp+P/qezcPN1tvcOzn17tnhyolAZT9Y87kYLgwVO6LAJv7tx0EON+5/Hb187L8Cp5vpVGOKhNlhvqhbDnDksAYBArEiCWmTj2hc5hhE0N7v0A7tns/aOP18/Y8dki307MQEO6Gh3tsZEh9o3ampaR4X9wUCJvqQ/B17daiqyHE+xb+G6C+4bSRiBQX9wi5AaB9KKwEtKPcVmgt66pvlVedm7HS5QuWkpAXbM0Inm6maQM+0Vzn4+n4qG6Jetn2HN1ruw8MecyD+fmi5fIZMfGdaL1RtiZqX6XXhNc6aQBhWc3gONHYAtzgoCK20vEdXH4HHCxrAkMwhP5bJlUAAb7MCo0UpqQmkNa+RViprC5L2BKfkyBaQ8JtB7QDvp7LesApiWo2u75opUqXHc59wPcpJqKBsunjUR9W1FktC1f2d4K2HgeCZL7LvQ1wsY+JB2ex3HPcEQqY0iEUVotzFs91bxkOKF/tYbucxzLwNguvVVa0JFg1cIhhwdMLj+yZLy9N+jdbFpTaaqvzvgKtwhxPxFnw5whfKptca/AUQPdZcfXVfrWls5C3fGevZaXESOKxhbd/JIFE/Cnb66VjgF2em7Ie9QmK67wHr9Q0o35EmVucHpPMK74a3Ypsj9LEtpP3pOz/+Xe/Zy+dOGkrKm9dPI2I8SdmZw1R+o7BAevrkrAi+kFRoH3L4tnPj162P3nzbXviwiVb1Dvsy15W/U/NzEixn7Fh8U5c2DlyEQpjBRdFlCP1/vTNN+2r771nFxcX3ZBQ0rtXVlY84B6K561SnlA0wv2iq6UVmysv20+vTNtXT4zZX+v6zuUZe3lm3iZU1y7x4HStZMvLuBNvWG9Pnx9lifBYFj84LeXp21Mz9uT0nP1QgtPrmosnUQIkyBXUn11R0Yv+LpkUI6dZKQ4bURuXkP6C8PD1iWl7YmrKXpxbsLNq+6r6pl/005tOWFX4Top+M3G1I57zaNzgdkXTxIQUi1HNHaNrJZsT3mlbXg+hLZR8FJKAhiSIQ9vC1aJ45yUJaRfE/2aIIwGtxPFsCRQBFLbgCE/Rpy4UZhRXDFIl3y+v8aR7HMnJWf6swLtXg/LGcIBiyMqxK65qKt8YWOD9ACd0IFzHPT4I5QQKDLRE2XhxJBMoA9B6cFoAiiRbJ9alnHCPE1AwkrlCROv8b6ZN4Ug4LUk4BQgySKBODSxXNKARbyOGUT2Dbmo1xpPaggIhvkNch2QaY9YWD2Q8xfQO9ElBnMSQoJ0qB/WjGsHTB3SBL1Yoy54WZdTdh6UYY5RhvLEyjOKGErmh8QJ+KpJDfauHaIN4BBjiyuonDBwu2+nCm6isbzwy2M/do2cHcikp/122Z2hvEJ9AeWIEpF0dHVLUhXdiW1DnlXXRoOghbAOIxMCAUQQDl/Nj0aivousZSfwSffOHbyOgzroqays2v7hkhe4e2713v3WITjvK01bPaj5PouCjuEtBZyU8pb6G39NuP8ZUeaWDmCpBPATxJsqvCZfQovpqU9FAEUpmLbE6LRkz8DqARogfs7I+Z+P1sxbLlCybwuCQVhvUG2qTrx57O5EFVW+UEPUzcQ3CeEjQN2k8nfKNrK/C6JwfM3Zo53bA+fTqUNcbiPxPUPUypKZnasHmuyiqKMWxuTnxY/WdFHJoCVrxIwhFH3WV71sVeEv5+vvUUXBDhgPVl5X7JO7fyt/vCbYMB6y+B2PFgfld7fR0DTwHK+26lHdMdfDFLeXbCqHhwITfaw0HgXHUtyq04M/rTNuQe7ws8g76ij73NjaVlxCt4qFRC7XoBtACvB7QN6CF0EOA9qTFN+sEiOSZ7kMnfPs78DDl53I39xoXW3MwZirxtbjQM79Uv1SpQ3z8iHVlRpxuoTP43PzCov3wR0/rnZh99vOfteGerBvYEhnRKvxT6ZoB3jAzvmCnriTtxZMd9q2fROwHr0SsO79hn3pow47sjVhC/Jv59t2337Q/+Q//0XZpfH3pS79le/bsCTIRLjE84Flm6Q5bri9bdwpjtNrnIzQE0TGG0hWC/gqnmt83aaAFWNBZn7ys4aJ5bmhPsJjXBJx+9MMnn7c/+5NvwFTt1/7Bp+zBe45bXvlV9QyOVl2v24rm5Y6uLst0d4rXFANvg5RoqQHI7Xg44mmBgRD8XDh72Z789tPW2dttX/q9X3aUBUcsik9nCy4TVooLwrHGPgGjoRf0JeY7zSORSMpWZxZc1/77MxyQlwYnMQdaVy4Z/nREQOQ3DwiJZSkLICG5a/cNCaTtIRyCjUF6FXHoLogkIKEGlCuiDLb3V2Vvc1DO1rXFBrcAJkiZGkV+zKJLj78gaFf+DYH6zYPdiAmy0o9gFByFw0QsxolgLkbofSxm4RT7PuCa+sFMuRBSGp+dwBkazE515GLFAPdC3I1ZbXAlWROT36MNDTq9WbrcjpYDerrxvIL028OOz8UECJZ29vQlm15Yt5F9gevVzYBvF1hd8YmDgJnt2hTifDvc+5jBcIBQIYGwFbZrA8q5r3yxetSAdmXxd/NvgmXWpiZ9gknuGtGkGOa/Xf3CHNo/bwUX5jGOieagdwJinT81bjPTizY00qthusXbtqMbV1ChNeHG92nugNdmgIkDLqBtS5N6kwmPUyxUv3BrSHMbwbkLYEUp8BkJlXhNtUx0GBQ8fgsTm4TFbUGTCrEo1pMRWyxz7j4roFIWo33Wmxpwl76r64rivSQeLV6RDJTJnWA7wwGGpZXZcSuvLFhtacpdktnbn8x1+faMdoaDQGBT+cV5i3cEQcBcqdF439D7eC2g1AAYIFBAJIlbae4Kb/v+X45mrCzPSrlJCbeBkYIARbXijAvekmLUQrWXrSLCB3ki3LNii5C9vjTPU8t39fqqa7SkfuJ89Y5uKWVxm5ubl3It4buy7Oc+oxDzPgoP1VldXgi2OWhyT0gBQnGqVVkdqtrzr7xsz7z6hh8l1wz0ek1t/+jIoBU0BlGIiDhf0Xx8Xsr030nxf2Z09KpAbgCKFuf0c642xzXiPcC++EAprEnxP2lfP3XKplca5zs3AXu72SO+t9DpRwESIwAcTK8s29NXxu2vT1yyE9PLtqp2YSBYVdqL4hNzUlg56pAgZCv6vc5JD1Je6pG6XVQ5fzM2aa8sLNiS0tNTRPefEi2Mra1bZ3zDhiXYcQoI2wcSUp5YHxwvVexHM7P21PSsjSm/isqrqm0LymNU/KKivwlAyHaOVAxFLmpSQzUflG1BOHp+vmhPTk3bj6Zn7PnZeXuviIcEe3nVj3oHGg8CeLGfW8KoFM9Ty0X7zqXL9t3Ll+3piQl7eW7BTq+UTDKfH99Y0DzkR95JgcUA5u7bjFDhqKw+v7iyaqeXlmxcvGZNtJRUmqTw4nxHNIt3QVJkzTiCLvBuQGlcUr1Oi++PLi/bYnFJtKM2iXfTlyjkrEiHRkKEawBjZ5R98nrm9KQMoWsEdxWovtZXVXxV40RU7PwF930UZwwHjBOn0bUlPVe9UCw15qA76AWvM5QLvjF2BXIBeeGhw5CJ6rtmFSnOvn1D9aHeQR3YD60yMRwI33gG+RhT3THWQFOYK+GpEbWBrSbQNjzHvR7r6ifRHvEAyBccs9UiGdW8pLc4RcF/01bhMJkQj5BCjfcJdU41ZDxoMMm2FeXpfKvB0zCgoXywcpqCBpSeY0fdnR28qc14/4EH8sODB4DGFqoLNl2ZtrLGf7FeNKlCVA/moysw4BQX521CdJfr7LZsLm/xDdHC+qxVMgNuGIa34aGzXJ+1s9Ep0V/SLtfHrDfZbSnV2be44HWGwUD14zuuOkbEd1Di48wRSge++AbXC+U5O1sZs4rU81PlizaS3mWp8rjK17gkMKDwr6TBYgt4Fu68z4QbvAo4jo/9+44h3ePIRTcaCKA9PNg8Zo7SEeANI0K4Cr0JQh7t9+MU9bc7aDCXQYNsP9Hfzs8b/QD46QlKH5UuUFE9atCc+tQ9C5BHRWyeRr8x7NDf4NnbID7EtxsOGnk2Gw6gRdrH6REo4e0MBwQqdSW2AW7kgz5pu7cf76FACWeln3gAVeEmLO8q0HuMzsCwAb+FMII64X3hRhRkWNFf+AxgHFAfNxyE7aB9agfv1sUDtlKrWhqPtAPcejrHKYq+LnBPPzXayXM3nIj/1bq71IdBW0Igpk5QhsZM032A+xhwQlx4Gf69VUf6ZbZYtqWa5hnVcyIyZeKYthxbtSuSsQiKeO+999lHP/VR8d2aeEOH5nGOOQxoC2DquzS+Yc+9WbUf/njSvvJcn333taiNLVUkAy/Zwbsv22fv6ra+Tt6p27SU+L/48l/YqfOj9qXf+m176OGHfEwDrlcuTbtSvq5bp5ZflUyTvMZwAM/2lXulx4sgprmnFbyPdGE0QKdLDQwHynmj/TxfEc//0ZPP2b//o7+1fE/efud3Pm+7BwbsrRfetsO7+2xN815Zc2C2t986+iQ/dKv/xTeiGPOUFzgN86pxlLTkRbZYIr8zlt5++4w9/fQrdt89x+3RD9/nz/H+9DhYGKDdSIDHZbDtif6o4G2AcSbVgRrnCM4PDrmR6O8JGAaNgdoGYOPNA+BmgABQRBuPdbPvS4T+MwHiNR9qtPXhDsev4Y5CQLObNRq05sivsKTwcw1AAASH0eTjrsAwzl8QvF/cbwIDgL7VICbie7yrx2ISGmG4KBcYjmpSQtnbU13StbxknF+KlSuAncv3IC/t0mgy2PrcAFBH6sTg75DyIqE2qkmZ430wJLhCJ4aOZbC+uOgnZtQkwAXKYljXnWG7moQ9fiMQpGyfNny2RUtN6dSPHoRUeOa7inu1Zl3S3SxgOGDl1LelNBhcCGH5YV2aIXy29VyTb1Pa1k8rhHf5P8xnK68gffgs/B0C7lnQV3xgUJMUvCbIqRn8XdGTX23y2BGEE4wTgfdExNKZhN1y1z675dY9NjU6ZxfOjLsQ7zlDs9eMK5UmXCIQuHFEabeDsI18OJJMBBgICk33w8/VbdhqM/+zxaD1Uy4RdKrkUf5DRkY+4XP+uh5eeF7ZYD85+6UjVlrPW3Jjj+3J3G17s4clfPzi+FV1na0KRcv07vYtCpmeIZVftIomzAACfhSufF4Nzb9DupbAlQos8/XyliLMykA83ydetSxezJFFEqxSOTcK4BFD1lJ1fJWbyZqVTw8MGEm4QlxZX3HWiMs9pxbgEr++umwLEgKWOeJz6FbbkHCSEhZxsaa8ZKagMav89C77+lk9nZ9fsJX1smW6BiwvnpWOVt0Fl6CLRbZCSGGbX+OoQ9FJC9D+aQklpTp9tGorUkZWlxa8nhynd1KK5nbn3GMAeGNy0s5PXLRKcUbja9UVpXKpbC9euWKzer8dlcBtxqX4vyKlGaXVhXXhY3RlzZ6+NG0XFlQfCeFh1+BSjLfCO4tL9sr8ss2WSqpf1dZUX45/nF1bl/I9byekEJdRKILXvGyOCbwiHGFQuFSScipcoOj59gXx+ZOqxxvKd5Y5qFEg//M3BohXFpb0nMCVEpqkmGE0EOXYuurzysKiPTk1peeLNiHcYmy4vLZmP5Ey9+2JKTtLUEfl5fu4o+pv4Xh8dc3+8vRp+/bFi/au6jSu9JfU18/NLNg3Lo/ai7NzVhZRsMqdbBgQvB3Cx7Ta/aPxCfubCxfsL86ft/989pz9x1Nn7Wv6ntE8ipKGwQhFN/QagYJZeXx7Zsb+/M037Q9feMH+V11/9NYJ+8t3T9nro2M2qzaitKPxRWIR8ai6b6Epqq7rul8UnjFSvDk9bSdnZ21e9ECEbeqGZwHHcLLVgW0nfLsBSeVi9KAvMC5VKqJ79dUa8phoBIEe4wPeCZRHnV3RVttX1J/rGr8E03T3cWVGXqSBXkhfUX+tLAcBRTHuQAf0HF1IfTByMLig/3Avd/AuNVMbVS5GhJL6jfxQWvE2oA7IiQSyxJuDffbkra5zgyCR1z2N8sAgwjvRZFrtVL7wBpXhbZNyg+GC+hOfZFXtXxcO3WtBH9qCcRAFKan8GtWS0ihFGT4Tqdv6hvBaV1tqa74iG1c7iCswp3EzL7ojcOShPXv9aNSE7qOySKpXHpJDlS+GAxZtqtGaFU14j9VtaUNKQ0qyjdoSr61qzhBtpiSXpcXLdPkpY1IOoHVhSXiXgtt4ztHX9dqKrZanxVPWbLY6a4vRZVs2tZuVRjUCnLinKfxKv30hTbhF6eQEFt8mShnMV1IywQcGlE1QWgwM6c4up39XvNSfyIMs4ACgCtzCNwAUn6oEtEqH8oWvi8b8RC3RjxsYdHG/mstJGc9YamY6uK9ya8ITMQ7ci1G/PS+MKF73oDwUarYWcJRqK9BXtA86aQfQVWiMC4F3GJfvF3zbg74Dz4Mt8LgFjGHRoNefuunaAv3Wu+3A6yQ+5X3VuPweeehvtiJgAHPjmPoyfA6E6eGrnD7ipz00let5qNNQXgnkF6YPrwBHQTlczUaDTfB3xdviGdFxzZZrorqNNZtfX7AzZ884zzl27JhvXeNV36bTlEVxdcNefKdu/+GbG/a//LXZj19j/Mbs4TvMfuszNfv9f1C2L3yqaHuGNtSX2KDK9srrr9mzzz9n999/vz344INNJylAvtK7Gu1JaH7vS0uvUd2bAXpyuhVtEQOMbYzbQXlWsqH4bLJ32BI5ttI3Kq++XFxYth98/wX7sz/9umU7c/al3/qMffjD99vwQL/tGui1lPSTwshu8SfJFeLXGYLdsh9JXCkWlz6KsTEE0bHHpsKAqfEIFJeLdv70BbUpYrcePeT3MBpo8LlhRH9YFe8DIWbLc0F8GV4mmqiuS7aYmbC1+Rlb0Rxx0x4HLoS9n4sBoEHq58CDsPC+oJmAQmH1GqJqAOU3fwgCVluYs3pxyVJ7DwRM5QY+wHZltANwUWcFTh0Rw9sA5fMGICgrLDH4/0bBo3OKObJ3xZn9LwjC2v28wC3BMAgxB4QPX/lMp0S0YsoiRHWa/paCromBfWvO0Fnpb7qCCUT9oz6ilwLhv1HPRr8FtOh/XrcFwfstfc7fXDBi1RdlkCNC2a/HQKQeWH6ptxuMypoARQfukUB+vNPIyqGRNzXejrb8mT43Azumb8YL9YRmRKe8khaz6R8ZtI5s2pYkGGezalszp90JlK+vxEogcgGhiWFuRy9bVN70nHw0yfvRq0w220BrG533iF9QdjO0LSMEMXEi1VYXFyy+a9c1YybkHf53u/d3ADca8b7qxPGkBDXCMEGt01ihJXhcOjdp87NLNryHYIl61kQDV9Md/0l4EaMmCrVm48btq3GwCSqXoxUdH3j0NNKHcM17jfQeV6KNEEHby1JoqksrlhkcdoMkQmz4cdzQVvEe3/eocdEOEMrmlpdssVixgcKt1p08avnkkKXjnPndXnihj1DAOdaQie16sJ3HgbexJKVCeXFsYrW0ZonOfsv1jYjnKF/qj+svan2c8RzgjHsE/2GlIsyPUxt8W0wH7noSiqRAuvWeNqjfWPUvz3I0owSeNEeSJq26uiCcITxJKJWCwgpWnejEKkuMz68N1RsDQ5Sj0pQXQ48VR1b81zSuuIpSdMsL4xZVmclCn+OEVeFcZ4+E2nVXaFZRSqR8QjM9/QOWz+eVft2NBsQ/KHR0WFbz6nunz9jbUljLLcImgiXH8n320GEpIlLMUOokMBBg8cz8gn3v/AUJZ4HLeTuoCCcfHOm323q6RYNSwspFSwo9f/L2OzYqxW67kYSAPiBe+oHBIQm56nfh47krV+yJC5ddyWoHeALQB7s1dwzlc5bP5a1D88eU8IDXgG9LaKRtBu6tqQ9GOvK2m2OlhCtWRnGtf3Jqxt5bXnblsx1giMhIOLojm7IOjYO1iJQ9KSmXxbeemJ6zU1JMeTd8m2/eWZAAhzB8VIJsVmOI6PZFPfzx5LR9VUr/msYriizpuTBULIiv8e7Rni7blRNf1ROeEWsB48gPpTD+9bkLdgJDh/pkVkrv5ZVVe3d+3tPtzhcsD79ReZz2EEl2qKUROzE7Y//2lVftW2fO2DmMFarzBQmLJ+bmbUp/j4hvdPl7kl8Y78oLb47V0rpdVvqnVOY3z5yzpy5etDemp3zrCWn62aKmb5RMNwAxL0phYfUcPnRqbs6euXDBXhobtTcmJm1dc3lWYzvX2L4YbEUQ7SutbzsQnZakaE6qzNeujNmLV8btrfFxG1tYdI+PtC4P4Kl3WRkvC8d4xrCvNrKuOqXyHnxzFYOHGzCqNj0z446YWeWPxwGBSCsonaJxeAcGMoznbBVxmUQ4cKUbGURtQolFKUlq7KWpo9rq8QNUZ2gIIA/4rFDnCjnbGQLFVlhSXV1JFd3ChwiUKJYgUN5qT6godbBar7vEAdgQD+kQn+yN91g+lvcLhQyeVNezSSm+GEAKnXnL5TiFpsMVQow+UZMwX5Oykh9S/knlHbV8tMP2duy3no5+25PZbR3JnOhDiiVsTHwtkcK7Be8NFEf1h9oXkeLgcprKg1+z956V/Wwsbbui3dab6lFe+6xYn7ZqctYywhfKtR8bp3oGJ+2ojeqDuAqirXivqADxMY0hDC4a58S0QNEFn84EhUfw6q7oKCUi7DDwL4s2zBEYGZ0X6z0AwxT0B67deI6MKNp1gwRlkq3Tp+R/6rK0ZOvi6ax++4ym/NzzVR83iUMLzOWkF078uESVHf4GyBLPAIz87hWkstle0OpxAF3gyea/G8YFD+in9FHaRX6ep95Xu8kHfkhe23kcYCDgXU42cC+BBh5oI8aEuPhgLdvhCnwoWzgt6xtPAbwtmvPFQOJ1RJmk79TXfoFv9b2fTuHpgwsjFl4HwRGNGEUZC7pUp7j4YqWr2397W6ir/iYmgnss0O+UEb7DRa4qi77zOAdNdQOgQ7azJysFG+y41YbzIzaSGLahVK9tzFbtB9/7kRsMPve5z1lvf6/FJRdgdCLSPwFyJ2fMvv3TDfubH27Y66eitq+vah+/Y94+//Fu+6UPJu2DtyftcG/ODmaGNXcF+DzH1r7//FceO+Qf/+N/YnfccafXNYRKkaCAUtTFaKcqY9afqOrdRv85noRz1YNghazIEww5XPVvBhbgCDBYmhqzlAdD3NpKTz3mZhftye8+a3/15Sd8rvuv/uWX7NFH73WjI8EIM+IzUWQJ6FP9Ek3FLdUpXrfC8dAa/8hGTfjkBDTkppjmQnBNGRMXR+3xrzxhaxqrv/07n7XOrpwvSsPHCILonu0YG/DOSrGxUTxMuoSGiuTIgi1fmbai+Lyy8npc28oWICGV3bx0431fPmDbX15W02dzRbDlak7DpyrhifPIY/2DPtian13vc1W+jTq0A9rtSryYj1tT1Ud6+yYu8t4+/3bgq95qmwci1PWLhJ3a/jMDBM1A04Ajymi8u8/iPbq6e0Wg7EMThpiAWy9NDJxaUWVlbHHeaqz8q5/BSTiA1CGO2+vVPqSx8NoOgj13fIv5MSGLOcaoZ6FLfZBxBoDy5n2DJ4gU1JoELPdIYNKjTuTvZfx8cBq0r5FXmHfjojx3zRduYEwV4QpLo6QAi3V2ucsRKx1TEwv24nPvWql0tUKxE3jeEsyCgIZbbCKsy2adGtD2PvWUEIdg0ro9qRl4pzW/VmhO0y4t93ClJUBqDIt005hxGmvhHa3gK9PQU7tLkzfPEWhr6ntW93THP3yTdzwZs/1HB23v4T5bWpRCtyJllD4KP+CiDXCX58H/npvfbwXfNkIbJHg1cvSPP2t81GNeF/BAn0HL20GkrAlIV11yQS2Cj4GLU42nOwNlVOoSeoSTSE2TZXlAwuZ+680OSfBvv6Xl5w245mV6hyXQsQdUApPa2zVyxLcqOIjfEGCwyr5DNyBsD8E+dQn/rDjjdSA84NEQApMrLogbK3NuCAC39ZiUDfEAXwWlvVJGvL8JsCj8iGD8PXWGeMOSkCahSFpHR8+g5TsylpUwgvs+Ckul94hFVqfNViSoKC8CAybTHYGxpFayMt5OypuVTYLMUfZGKucB0NLRmiuROQmyh/fusV19fZ5HCPyFi/sduk/gu7SU6nSe7RwSWCWMFDglhICHTWO8GXg/LwGmq2fEEl3Ct4QRIvRzxnu3FDvf170NEByt25UljGTikcUZW16at+Ud+BDKwSJGFQnVBKHiDHv24aMELkmwbD86AliqbdiyKyoBn0bZYxV8UXyMLQ3bAUaBovoR+sd9HlwzB00K16OsVut3O8Aj4Z35BVsQDw48KjhJpGyvuNK3zTjWNab+vQh/0DsYeUqqI9tEzmtue3Zq1qZUZrPBgb8xQjx1+bK9NTXlf7Mtwce4egivj59cumQvXLli63rmCr4u96jQvPRjPXtxYsJWVJaIQ3Sp+UGKBSvii3r+7dNn7Y/fete+cfI9e3F0zJ65cNH++u237Y9fftleHh21tOg1k8v6iR85DDm6kvr7ndlZ+7PXXrf/7cWX7P/57HP2P734qv3xG2/ZM1fGbF00yJYFVuJZ9Uexhn4hKLxJvnPhkv27V9+w/+mZn9j/4+kf2//67LP21bfetivLy75dAfd+6pgv5P14xZK0y9W1ZXv70kX79jvv2LffO2lPnTljZ+dmLZXW3AyuaLPeRclEsHd5TTQYE51ihHl1bMyeOHnSfnD6tJ2amXUvm9BoQP+hyBKPhDHtXiC6h/eYex1gwM50qm4a15Wi7sV8i0MuX9g8KpSyfIsGyiLjvzGm6CNokVgOfq8xZKhjEEQw7iua7I93I6XmzIGBARvZs8cyeY7u1PwSbSjenMiR7rFUeUH3g4CYUZRByVJRjJ/KL63fXh/f96yL7RqRhKXiKetISibQdyKadEUnKkXCFX+N0nhECnKU7QsqEz6OQqQiY9m0DQzt9mN73eVdfYShIK66EkgRpTqmMe1u77RLfY8RIa5+iQ/0uXGDBZja2loQswD6FD2A96roFd4Tl6wSF03Bu1ymWWAvdXCSC2MJegZ8nOlvD4YIz1UebnAgDc/U5yjja8orMj6OdczLqgovwqAr6yG4e76etfMyAHxOoE/Vd9RjO/DgjMpjc8vCDQDcQZJk8KMNgBPow+OiNJUNa8dQhOkPY0wIkJQrtCS4CXDcgxnmrAZAtXHyhraEYzybrspXf7uHleg2vDAUkKZ57mkFNyp4Ta8F6oFSu7Cu/uR30+esxuvExBU7fvwWGx7WHLSh8iKiKdFfqbxh7100+4/fNvvTb0Zsaj5qn3qwav/yiyv2e79csIfvjNlQr3hRaMjRB8CL7yc/edbefPNN+/jHP213Eg8LYm8CZAf0gKrG3ljpsuju6nkLA7xvCVUavKwxIrcCdFldLfoWBbYNBMcuBuXQr8XlNfvWt56xv/nrJ61DdPtf/ddfskceudvjplDHy2MTNr20ZukcsVsqvsiTzou2qyXvh2tOOlOeFYIXwg8kdwPUc/7SZZudXbSevi7rG+4NFkuYR9jupHzwsFZG/tu7CN6n8R9LJZ0G8DQh3g1lsbXhakw1wCdONZhGUxF+hxe/3xeocht1iRCq0FVAvpTVlK/u7PgJweskoQrmkOjtb9y9MdjKbeuDQBxezcD+Ohcqs+owDSK/d4OfGwXaslm+cFQtSthUR8H8ryKMXwDcbF1/HuAuTZmMH82ZkHJ+zZXr1OSsiVbVcoWJPkF506Tuyvr8nNUI7iZm00w7ITg+RVdOx8201bjf7p0QwIXe9A9/h4PFDQm9vRbv1re795CYeimdBJ3AkDCvS98SDhE8mmE7pnk9QGjGIMBKenVhfvOiHCZZH6eQrLLnmM4YWy/EyAGYQqGQtf6+bhrPvxsD1R3GQmwCcdyr8MEnBP5udx/wyZyVcoRcCTI7QZhP+OEXfb71e+vTCptPxCChi0hnwS3o3teNPMI0zeB8B6OALvrQ6Ys6q+1XXaxc8eHvlUbsgAYfADxf4b6zOyeBK2FvvXLW4x64oNx47u9DK9tAWL/NtI0Pv3aC5vf8Q3txOUPwVb9xbycI39sELAl1cCdhSHQv0dR/64c/Jm2pXrbRlXm7sla1vvRRO9B5i6ViW4F5/r4gVeiz7kN3WffBuyV4ZtWfW4IbdO+Cpfpgp7HOvITQ7SuI68Vg3EiARnEkP+/DqATqwqCVluesrMmUEyU34hk3IuCd4EqChCeMB/U1DBVS3jR2iMxf1xRbX2VbAPu3oS+OektbIZOwTgnkvT29lusZskhuwCpLkxLkV/3IQ6+XBJJEImXZ+IYr0B14RKgflpeWbX5Fc1Iy60oBQgRCz+2Hj9jnHnnEbt2/L/BCEA2MSPH6yN699onduy0JbdMums1+XAkWg9mM3dLTZclt5hgMMsQ32F2QkiHcxDu6LN27x+Kdg/bAnn1+XOB20COF7bZ8ytJScqRCSpGMWzoTl/KyNXZaAeEuq7FFQKZZKaYzMzPeBwnNF7lWAbYFOlS/jPgMgjVnWjOWUTpy+p3c4T2C6nVhyJGCVq4HdWNldl3v4sWwHfWgwBBTIDztgPHNavrcWnCCwHZAXAfiP1AllJOKEpc0r51Xv86In28HK3qHOA8bojPfh6t3qcMVCa+n5kVjqkcrUA+MEifEF1c2RFNqFyvZ7iWjZ+eWi/bslSvuodA8Tnjn7YkJe+L0KZtcKap+eFcgOOLcvmGnp6fsz1991X587pwbTkJ4bWLKvvLOu/bcpUtqV4D/YDtNEK9iTvPk0xcu2FffPWmnZlUn4W9Fytxp9fOXX3nFnjjxrqeh76p6hjLvR5RqHLw0tWh/8tIr9u+ef97+/Ysv2Z+9/oZ94/QZm1WbUO6Xi2ybkRKk/qSeLmOozmwdefLsWfvzN9+y//Dqa/ZHzz1nf6b3nx8ds4qnhfYD+iCWSFUDvKpxzbaMZc3jBAj9ier8Qykwr12ZsFnNu4w5DBZsG8GLgnr6txTpVEKKVTxqE8UVe3V01J47f97emBi3CRYY2vQRNB0oYOof0e3U5KTNCTdqghsbMAIwDv10F/Ep4lrgFYHxjvsYOVggSEd0T+ldkUO51NiMJqTcCyfiaFZdmrLS7Kjqvub0jddBQnxTWoPzPjE8NxwkyD/b6XP2/MoFu7TyluhMfZHPW1KyRWJ52RLqT8YNxsEosbc4GnRlVYSzpZiHwDHQMSLwqx510aov/ogPsdUKvhgCc7Zvb8WoCS2q36rCWbm87gYc+EAwP2u8CTd1KTUb8F0W9UrB9hm8uTAElsRj66rTBp4zFd5V+0W5fuIP/FltrYJg9TcnJbQFBqguVsqp780AgUBDY8cWYARBnqD+Ed+u5N62LTThfKtRx2t1I83p0ILue7we4cSvRjrHkS7H3w0AHgBIZtEGDuC/uOMjOYiIAhwIoFHG1aaBQH/fDDiN6wpyaw8J4+SffpHS1pyyrDF06tRZS2suOX7LUUtrziRWB1Bcj9ozb0TtD79i9hffj9hgzux3P2n2jz5btVtG5izd1RfM523gtMbyD37wfdu1a5d98pOfsC5OSWm09WqIuMFtf5p6pYQfKdIYl+Gfok8MV7Esx5wHMnIroLSX5yZdFkn1DfqcDtBXZdHs49/8of3FX3zTOnMp+8f/+Av24CN3aGwG7UuIfvsGC9Y/pLl8UAr/8aPWe+yQ2lXQkF0JvHqSW7iCVjBSiID8GTIq/JAtj1Mn3hQvK9vwniGLp4hfwPyj/gjro3HhPFP1pM0iPl30W9xKC8RvqFtmYMhyQyOWHeq/equCE6guJzn+hqhFhD+P4IhUBsGegbrTCnr7zmsP7jYuxmIwU3V8cDNowzWX4GbyBsAEQaB8FVd/J3IikJvMIwRwu9PH0/BNOgkeNREVeI+IOYbPwg9ws23ZCcI8f14Ae/hZ6+fBfETUwTF+aVdg3fVchO1MTYTtBgVW49xapvI0UCjXcd3o8+vBjdTzKnbn6cU4Nan6Pj+vn+iZ2yrTo+pqAPrktKa6MalxiYYiaBxigJ6H6u4umRg+xHwMqznpNKn6txTujfB9jGOk4T0mO751OSOnDlkpEKKVTdd0r2MAtC+XJ3p13MYuSTGRsNHBCQdNaa4B8Cchj1UCb1uDkTVDSDM70o7yQVBw17Udxnw7cA8OCW9+YscOQPn+AZ96p3pl1BIDw4FnUON5M4Q8Lry2xiVpufh/G2DSX5z3eBjQWgjNuKxWiPRdsQ5NBGvFkq1JwUt3iI4bE9jm2CAv9SsGqJ28MQIQHhtumVEJRCE5XkWXDXBBY3nJ8caKCm7mrAy19ndtUcKbJr7EIJNr0L8RSWMbaxI6yhJKlA/Ggkgkbeuji6ItLO+s/K1r4sxK2BixdHTIeiJSJCW8ESvhhgycwjcKN4o6RzLuSIeCbbcqNAAc0Ger4+9J2JUCnO9rPAE2/HQJD6DkE6LuaIJs3apAveEhjFmEaWiiSnAh5AC1LaQIth5UVhfN0nmNQ8QtJSgtib41P0JO+hA3QhKxewUIi8o8IpqQUCtBg/YGeUn5WhP+hW9WBtgyEJGwVFsc9xV8ToigTkR8X1patNXZcSk0uHkqT1VqUYrLqgSEal1CnnhkNsr54jUrpDK2r6fHjg0O2u1Dg/bgriEPiPiYrv2au1LwLIQDykfAVN0yCB+6d1kC9hUE/yZA0DvU022/fced9uDu3ZZOYFCp+d5QjpdMK78rEuwmpHS2BlbsFJ/72K5B++L+vZbVe4m0hB0pVbOVVTsnBXlq5dpYDEBaY+GuQsH26u8MuBP9duY6JPRHbEYKwAWUyiDpNXBQY/5+yQEjGSlwCJd4fKiPl9Qfo5pTl1vqGEJB7fhoX5cdysSlWuA+zTaAiF1aLdlJtW91m/fiqt9gJmMfHR62/o404qStqoPfFS5HhZPtoEu88AMSWI93CyfKu6zsiSXx5tycnVhY8FgP7QB+T6DJ+0dGrJBO+JF/KFsX9M4LV8bVF1teMleB6tmjOfTDBw9aXy6nqSQwti+qjngjvDw2ZsU2Ch+0inK4XwpjjxRjFBWCIhKb4xvvnrDvnznrp280A+8U4d3K/+HDh6xTcw2r+Hg3pDs67NT0jP3hMz+xC7Ozov9gNIQADhbFk46x2q5+xBhAhqvK782JCfvbd0/b82OTtgj9CUcYXyakxC4LD71Kizs2AQRZ9WecEKiwKKXzu6rnd6R8jEpWxFCxrPzGNK5m1I6BQpft0ZhB8Xd3dLUXRZ0AfAulqj178aJ988QJ+5EUjZcvX7YT03O2srZiQ13d1tnZ06g5fdMY66rDWnHeXlQ9/+7Nt+ypU+/Zy8Lx2+MTdn5mRmMmYr1StBMYK1mB1TsO+ib+CeWva1wzX2ZZVFH/StAVj9GczfYuKXpR9mVwgoXeieaI6xX3rSTJCEpMr3gr2zyCdhCoja0RleUZJifND1KA9V5S/JT2pgl8pjHifFbzbXAsqOqie/DMWpkjDi9aQTSQID/dg2vidUA+hoKiOofbEFm9pzxf9FH6TSAN8hl/MwdoTKI8+7vkI3CPPuHPFWbNXRioOPEimAPEU7nPR9+eR4N+UOojyEnKhxV6V7zJEqOA7tfSKc/LlXb1P6/xnHxiKpPtDXWMMErv2xaa5mPmQTwO8DxAaY9KJ2JLQ0XzcPO8jbcBOPNggg3wPfh6n/Z5nnx7nYN2AxHmdeGQtrg8S9tUEm2gv1StIJ5AE2DISIjHlMV7KnoWYCEA3xLCQid00ygDCLcqeP0a+AYwwFBH+oItGYGBSvXjHnVu5AGN+CV8xSSj1kT/zfkAbGPgTuuRjw60T8+JNRHK6c2AMbNcjltXZMjy2SGVRV0iNiZ57umnnrGR3SP22c9+1nI9BdGt6Er9OjaXtr96KmvPvGH20K1m/+gzZh+6z6y3ULVacda3LoZ4boZF4e7xxx+3l1941n79V3/ZPvqxTwSG2AbQR2ynpIoVKe9jov94bEHzkWSgJY0fkMbRvKvLm8fxB80R3lrW4sszV6y6tmzpwd2W6Aj0R/JfmFu2b33jR/ZHf/Q3tne4237ndz9nDz16n8bjlpy8vLRmxYV5Gx7MWpqYcYwpZc9pCUJmsIUdw1kI6t/y3IQfpehyJWWp34uXz9hrr75jb19csAc/cI/dedsB0Z1kT8a+ZArkfPcujrNNITDaBQYI/YtmbHlsSreE01JZ8s+Ke5tttpLGbFq3uPymPwj+/hnBA/tJAWH1vi1Qvi4GjNehDYTPNy81AuUsJsbv9Wzk0fZqfq/p2g70hn9cgdFgQYlXzZx5XQ9Ic83lb+/8Aagnq9VEoA/3Fjen4eO5Kc//vwcRvmONQcnI1OUKe4cU5XzBIhKCzBVbCQrCWWV+VhPkkq/2qdODPARbmAs+IUAXO9FAW8ASBzTqwwVzgj5gIn7lpKgQCI26wZBgLBqUvmI9v2D1uXl3xduQUs2JA4aBAMbOcCQtkzGCGkweYUaDm1MNopq8ccMPr4h+mxS6ZmOCXw2grdCK9Eav9+zskhQRTbBNuGkLeo6VEiNHu4CcW5i8Tj6/YKB1XPwF1PyUAClxqnM42kJwHoBVHYOTrsCT4NpR2Q5COuEb3PB11dgOnwnynR12y+37bWRvn10+P2mXzk1ZcXHFTr190a5cmPH9ugSW8xUC9TcrC+G72wH18hgEXP7L72x++HUVSNBB9Ri7PGM/fPJlm5ydDu5fB5j2MGAVz43Z3BsXbf7EpM2/fdlWzoxZdV0Tu6StiTVW4odsX/ZOO9BxyFIIpijlTXS3EzBWUNrrpaIU8fbK402B8vN9juU1TWxrjZs7gSZT1TUU0AJorrt6xRX0DatgTAj5Q0wKZfduqy5Oqu7izyqXcUmZCAasdPlRcbGUfkuok6ALodSjSVuvxWx9Zdkq66Wg/zfiVo6mpXyrztXgbH3coGvZQavNnLf69DkXlFEqpbvYUqlu6wsS/NeVhyb4Eh524iccvdch5aWmuq0tzYsHLtmAFMtHbjluX7znHvuVu+62Txw9Zkc6u6wnHbMcJweId3Zo4icQI0pJhxSSD+zdb//inrvtU7uHbX8hZ93iW7vFWz+2d4/9szvusMcO7LeMeAzB9NhbviLlfVl8a4/y+d3bbrPfvvVWu3toSGWkrU/C7D1S/H7n1tvsd+++R0LRPsv07JZCEwiaB3uy9vEDA7avU8qTFBwwz8VKF0rqHVKW7uksWJ+Uq+FdwxKaBi2j8dwn4f8RCY3HVa+E0oaCC+/ye58U6Q90FWyEOVNjm6MsMU5hP7gj12H3dqL8SulR2rBM/sZo8JDkh7uEtyQruhKOA1GsboMSvvapPa0BsULo0Lv39vcJ5wXfbws+iT/wgHDB9hDKaAXauV+8+1BXpyhN7ZBMhJGcAHy9eJU05vx2gFdIl54j3BMmb13jnOPCOjT/7eT5Qe171VdpzS3uTq/3UeSZS1H823kqAPAltj6s6zsuXMCmOBYT13+8HJo9DZphVXmOSjiX2ubeM339A9YlHOPSz5YQFGj4XyswGtmqgEGgI5+zVAdjpGQLorUXL122t2cXAg8QVYS0fGPwwKhAgE9OYGBlmXGRF47zkhEur5bslfFJ384RKGcak7oICMl2hWfOnHHPEtKqa1wZZPsCBkCCTX7j3ZP2k3Pn7fT0tF2Ym7NXxq7YX75z2r53+ozNLak+mruXVWeCNbohUn1xsVi2L7/8mn3vxAl7TfU+MT5ub1y+bN955x37u9ffsnOzxKvAM0L9r84JYimocNVrVm0lRgXGhqfeestOXLxoq6WK9xmGFA8ql85KcdtryfnT7rLuz3QvKh4Sq65KscJokND4SngATrZWRMSjCgODltRvjm5M1dctHa0ov4ilsgWxnz7lL8WoqLpJwWNWWYvWbClTtUHhJrleDlbmVYcNDOc5yR6igQ3hwHkkyNOY3RBdQde1JfFEtaV59dtPgMgGJ1qhPHISTlV8sao+RmbDIElwTYxTZfHnqpS2ekcqUObVX8hKFfUj6djiw5YWvAtQnqtoVBgP9C5zKtt0KshO+h2DFuHPXgtVB0WpUSeAuSCcw5vn8magv2p4oKmf8OSLaZ5sBWQBP7qvASjDVYQvvHWa6H3Tk1H95u0C334vqAfXdsC4qQrXpGk3hm4WiAHjW3NVF7YkQEv0JZ4cftwmPMqNBoFBAahKqW/ngeEGV337sYutQJ1FG3G1E0NFK9CXxcqarVXXvG8B8Hnu7DmNryW79bbbrbdvwO8DQq1dGI/Y5Smz3f01+73PbdgH7jPr6VR9sbY06toK1PvVl1+2p596yu667bh9/KMftJTmlqtA5frJScQBEb1XNzS2aW8lYnOnTtuK+EaVhbW0FO8UMWBo9bVzBNuZ2T4cl4IfBkOk38ZHZ+xv/vr79v/5k6/Z4UN77J/+01+1hx+9X0OKbZJbMDk5Y2++dVbFpn2Bwd8X7SM3eSwClP4GuN4oZR+ZhEVE+hO6xgAy+/Yrdmk1rurm7cDe3W788RgIjXRVjFdCKL9D4CAAxigejgR4Tmt+zPV1W6oza0vit1cHR2wdMD6QNBBERNdfFbsWWgcgK4gmYvQVZAh0J+Ddlqs1v7oEGYwHuI+/n/ptQliGoNUS5oYOIdqDtDU9g5Hs9Hk/4MYNMUYEH46tDN1adoKwvNZ63wy83/q2A8Qy//wM9WmGtnVr3IKBu3GFS2VCHx68joEgoQoFMsANqa+tD/VshXb15s5mWp7rak3Hc19BaDBeLIF+xrFonQuXIjcGbSgdTJjnWBDdUKAJjkuCFW7w4TvhSj2Xp2vkfdXVBJt1bAHuxxMxy0qAxs0LPKVSyq/lfQB8+d5OCQXu8eK43QJ/rs8NAf0heg7bdzMQBEeUwNTG4wClOazJFkixvTLmeIr1iB+E5VEHJiq+uRrvtLYgfNbuE/zTB+YsQSfSCPwFXEMH+s0kG16FrqzFU3HfusApA7ipv/HqafV/xHLqDwIQxhDu2vRFM+BxoAqYb11qm7bRIrWjJkF2amHVJidmrbhWsr6hTktJoWVfbvhuW48DfTakqVZWpMzqXkyCYDwrBa+32+Yzccsld0tZ2mWd8WF9a9LUx1fY1U8Iru0CA10DlC/Bo7o87RNzuA9vO6jjWspEmRSONGbaAfRavPiOJQv9lu4e3uwbcHKNx4FwiAeDJAJfvQvrTKBFhD62LQiFuiE+onQerVgXQhqKUH1lwZ+ZT9pR3TcrL85IYGZih98IJxJ82NLAOekIOD5vKS9W9DiPn+w5G5960D4Ujpr4wlql7sct1qZPsQ/DynXdK0lglwJAYKhCJqlxG1fRactIGEGJIDP3AFhSf7K9TQJtQvfYu5xQ4XFdNRQPjZkEaFF7a1RAOEJQRJDpEH/ZhVChvr69t8vuHxywR3fvto/t2Wv3Dau/NZbYb8k+beQBojqDc0582NXVbUelPB/v67N7pTA/OjJiH949ovdHbG9nt8XFAynOBV4EsOiaDRZSUnSDflc2UmBiNqT57u6uLvvUrmHbq/JqEszSUjo7pIinpECwl7tbPKsgvDMOaYqKFy0m7PZc0h7r65Ly36PnKEw0k36TIBuRIqk2d2ouZRsDpAH3yOnvfVJM7+vuto8P9tuelF5SeoINJsUjaVsmJSVL42AGYxrzitdY5SoTjmG8s7fHPr//gB1QvX2ftGgLGu0RLmfW12xe74XxETAYpIRvjAaf3LdPOB6UgB24GENX9AsuyBc1dvHgCMsKgfbukjL96YMHhO9+VwjLpTUJ4epn0ey88PWOFF0C8zUD5WJs+M177rYHVG5WcwwKqK+q6/l7UmpPSClmu0Ar8O4BtfGTt9xiI+Kp0D2rfXjOvHB51E7qvXZGaN7bJUHzc7ffYQNEzlf5vkVC9HNuesq+++677l3QDjhF4NH9+2x/T7fyEdUKpwviUz86e9bOzM61N3KovD1dBbutp8u3VGAUSzOHqszXr4zbc1K+ifXQCuCUgIyPHDhgPeqX0B2eehY1Lr954pS9OjrmxpMQaG1RZUh1sn2dBMVMejwG3OQZjxx7ynYGYiksa8yQPrxQjmjPXsmrB6TE+9GYSg+vpa4zS0v25Nvv2Fdffd1eVnvfuXjJLk5OaqxnbEh9nlS7XB5ArhB9xmfeMRu4xeMMJHyvs/q1vhYoKsQwYCyIljFsJvVOOl630vK8029N90pStFHaExp7CTwXNbbY6463FbBsRTsdecf60ppTVXencdXTL4wryqei+RDF1xc39Dt4HowzMSafG6BI57O6SRpvM7IP94Rb5jYUfvgkHgNscYGuGBuu/OgdFo88jXCK4sk90oQKNCvZGB3caCBssy2McqNLGkurJVvLwYfEndW35FlVfvRJTHn48YWqC4EIqTbGAfKmDVF9u6LFKrfXQ3xTYyWhd6oYQBoAfoA6bRcfCUGvB7EPeF91DMHlCb1DcEK2XDD+WyHwEhCK9B7t5HJa0nvxhUUvvy56aAb3OFD9btTjAPCghvRbY47kOSk4XtFlUeebwTuev3BMPZCx/JnK8Ut5xBoGBQxIoVzhoPf5ldA4rFNO8zOgHrXUWrd1RTWHZ3pUn4QfTfyUFHzK+sxnP2sjmlsI7opBrLJStBdOpuytixm797DZZx8RnysozzoehZJdNS45CrlZVoK+royN2V9++cs2MXrBfvs3f93ufuCRa+UKaBDDQSZvG3qUjpQ9aG5lrWJF8RNOAClLftqox219Zd3jBfn2CRUVYE50or5anx7zvFL9I1Ly043yJ+3v/u6H9sR3f2L79/XaP/29z9q9D9xpWfH25n6hj9eXl3z73MjBQ8a2BYipuqo5Xt9BgNItHGLsIyYDx0xH0TWUF6cmrF25YIuzs/bE66MuN3z6Mx+w7oL6Rr0Bn6C6vlCtesbZciGo412wvuLyEQbjOicqzC16TCf6uLImmRXDgQvNaug1QEMgehE3buIuADWBE/9OH/K96gNClB+DLImLzdX5NXfyjYC7qeuKsi9qG6HypsDry5e+w7YyoWpCwQ28uWN3gmvw1MjvuhdMZFWdw2BUeZ6L7jfDTjhSDv59o3j0Mhvv/LyAgcOE//MA6ncV8Bvm2abejjMmYgawHiHY1lcZ3I3JjhHSgFb8BLlt5Xct/vgdsASnAV2taXZqN88CAQHBVHXEEMC3BqZf1J06suogQCFrlHZTcA1Owjz0hcCXzWfsvXcv2ZlTYzYw1O3bF8K2hx/+cbwp77iBT/Xy+4Lw+4aBvmKLBm3VdaPgNXGhoxqsTjQgKN+fBjca4HSif9XLF6XUS7iS0Br0uUB18JWAlrechpqvq562PG88g0fW2b9M/8G0/Zkn3nq78Qf0gfdBviChTEyfaN3dfXn9HbOL5yf0TEpRNu3HfcZ9tQsaCYxf1wD5S8BjEnI+1OjXa+mUetStvFy0S5dnbL1Us2O37ne6e+PVszY41OkTL++1Mxy4lBJJqj6qZ5cm3rwUqJ6C1bM9NiO+PZQ+ZIPpESlggfHC6ytlmK0HrPpfJShcB6rFOX/nusZR+k5CvArTOBEdXdNmgcZ4afKMGy+SXUPe3gCuNRyQDwqQW9wxRjTS4kWAGy/uwCj/CDa++qZvTk9woU39gHC9PnlBYyMrIUxzouYdjA6skkgEdQGUKOEVCS+8gzDvJ7To3TDgImXSy96S1UVf8SEoGsLuuqWkuCiv6dNqL0bEnOgk54ZH33ta1aSt99fLVZtfmJfwrz7U+/VSxVbmF6wyN+XH3qaUBiEuIkENl3q2UK2JH1Y0Hst6F88HVvZChSeTTtmQlLwjPT12vFvfuoY0r2JUQBgnna88KS0uywSGY6WGQIkdujcsRfaW3j47JAWsX2M9w/iDXsXTKIeVWfWShPI1y2oMjGhcHOzJ2e2FLnugt98eHhqyB/oH7IDGL0aDeY6IlAKdIvhjRmNaeKad3VKQ9mosHZbSf0zj5q5C3h6RIHRnISNFKae2auir+1SyG0jYC45wm1O/7cumbL+U+qMSuu4s5OyBzpzdKtwOqz6ZiNoouo7FUxJM2XPOqnzGBtJJK4h3SgLwEx9QuobV7gf6+uyTe/bYrcIXBglOm0CppZ7d2bxvYQDvdDInNPQqn9v7+u0zB/bbI7uGrVvPcXclEF9NdAN/zglvzFeXWMGWggN9oITT73nJS7909Kh9ZN9+61e/oHQiXCYTMevIdUopDAIATot3Q2uME97DC+Qju4fs1+64Te+hHKtY1ZM+hY5wuz8thXyG/tH9EHg/r/p8+NBh+8xtx90TgiNho6of5/JPlcp2ZnrGllRmK+B1cc8wMTD22IDwg/dOSe/S1mkpPO+MXbEZ1bPV6EBbb5GC/PFjx2xYtIjRDJpblmL5+pUrdlE00bolBkD5v21owI7qHWib2APs+8cIcHZuzj0SFtW+VsA4tEfK/8dUXpd4HvhmzLKtaFW09q0337Ari8ubxp9m4BSNYwN9tr9/0L1N8BjhYjX4lUuX7JWLF9saRwj4eaS/z24Z7Fc9t/go17tq49defc1evzzq2y/YSjK7tOTtuWXPsBV6el0pYNVfaLH4mpSbbLcl8gQ7Fb+W7ONxD9SSaBwPmKSPT/hTSUpFRQpCXHwLHkVjU6KbtZkrlpHSgvtxTLQU13se26W8onYvWaxj1ukSpYNV14h4E/MRdVCDIRSLiN9EpZw7LxVekGNYJMFAhYGDxQMPYqiPzxF6B3Cls8EnUMYibNHV38QegIZ9FV59yDd94Ecq6ndUMr8r98oG2vK05KH6seCgWoqWuacxVJQMqPSlvNoN11U6tiTAGzA+AHgP+FYE1ZXVcgwi5A34VgVdfrqA7oeGg7jyqOSaFFN9e+BI/cmcEN7390X7bjigrc2gemPg9a0ILvsF79AewBV0vR8EdtR9v6tUKju+sOBHT/6shgPGXEL4JS1bFQDqzpvgyRflmvLhb/JJsEVcfCg0Knh7SYfcRvaqV3ifMtyTQW2JUDdv71aejDlkldo6c8eApTI9PieeOXPGnn76R3bkyBF77LHH/KQW5BeOxSwVl+1Hb6TtzETWPvFAxO46GhEvVL9JHmHeThQ0VloWJThW9sc//rF9+5vftPtuP2pf/KUvWK5vV+NpA4Q/5I2NimhWY+1i6bzm5WnNcZKbNqIeJDUW0xjTfFJaWrXVhWXLD/VLLgh6SBSuD7KD5uLFGQ+qnOzsdTpdWiral//qO/bdJ561Q/uH7fd+/YN29/13avyxhaEJx4JVzQFLczMa853WJ94G4N1YkxyIMh+FDzSAOYOtj5QcbF8QvaiPCJhePPO21YaP2te+85zt2zdiH3r4NkvH6pYs9Ei+EG8QjdUq0qElo4THMPqxjMxKLGRitNf8W/PFAtGW+jUnvnd1bVsBIuG7iQGCmvBzPWAANF8MHNyOqh4zIIAgp+vn1RZEkN5dMLOfF1DPxrVV98azG4Gr3gsu7t3Ihbs9CMdo0C6vnUApNj83Azeb/u8TdmpP613HD8xLjBFlk8vxKCGgNjfr+75hXNeDG8H1zYOPor8X2AlnVGNgsMd2jfRpbAdpW4F7rFz6donGRAJsm+d2AB4lgLgUj0DxPsAno6uAWrSvh/cbfMpfURr6sCFU8EbzW819zNMgRQvwvPVSffA2wGXSywrTNUG7vAggNTzS64aDVFZC9UNHJexn7MXnTtorL52VQH21gBnW6ZqPygras/W5BlTHOG7eI112+LgE94FuoWTDTp64ZMusDmlC2Q7ILZqSYpjThJuJ2ZXVOZucX7P1C9N2ILbf8gkJClJAr+6XXyxtR9gKgXJeluDfgusQqE+yc0ATq4Td621X0AQdnHYgnDfnR5v43cAPijzrT76Kpb4O6EX9z7YICYgbJQIGsbYlBTVV8G0NxDKoS9jaiCQ04WqyLa3q3rre1b2YFD2MA2sS+HQfJY1tDJYuWHlpRvS0HijimvgX4z02vlyz9YuvWWx1xqIbEZuZnrWL41M2M7coYWXS5scv21pRgosEKIQMaKgiaXhVilNxbsIqBHpUnTcFN4RWlGIJA8mo2qg6ocxjEChjHFdaFCC2VJX1uIIb8eqSlSSQsHIZRI9PWVqCA3vVsxoHeARUhRvy8LP+NX9xIgT4CYRB7kkhcIQSdA6hMsB5PpWwYz05e3Sw2z46PGQPDQzaPgnC8Gvc09nfig4Cjv0oPPUL7vlsAdiX67D7ujvt0d4+e6inyw5m0iJX4Vx9K/GXYe/GG1c69JvzyQmuhRHgVgm7D3V12YNdnXZLtsO6wYteYH+5K9SqoxsI8UiR/NMrhezRgV77vf377H93/Lj9a13/9aF99uu7d9lxlE21vyzFNi6cogSxUoaic1DPfmX/fvsvjx+z/15C6n935y32z2+/Te0d8u0RYCEp/HFcMcoUwe3wwvjQUK/9s1uO2Uf37LaDquf+TtV3cND+xa2H7TekwPdkMrYuHOO+i6GCKP/A4YEB+/0HH7R/9cEP2ielCD9AQMxDh+xfPvqo/bOHH7bBSNlWF+c8Zsbi4pIViytuADoqxfdzt9xiB6TgQych4B1xnxT/X7r9VkNEZXuMpGMfE+pge0zC/IcPH7IsikUT4KFxSAruPb1ddvHMO05j09NTdubUaTcGZYVrvDyG1dcYYZphqFCwTx09Yvu7uxhqIpmqr+ZTxn7VL9uiJIVQ0H28MPIc31nIS2El4nvU6Xav3htgS18bYAvMcfVtt8olYBhbIzKSG7KqG/v/U1LEr52DAvBtPhLA82p+QX3E1gjGBQaLuMre5jWnKS7iALTC/Oqab6loBmhyhm2NUuTD/qFOibSUqKGjFi+eER7LUmSk9IrGYwmCtq57+/0UB/HOfO+w9e8/br2H7rFopmArooPlyTFbGr9gKb1HfJeFi+/Z/IX3nDeks51WStRtunzGCstF5a+8xTdiaqfTq9JHNEapDUZvTsiKMOgmJ8xWgtgejH/fzy4lJyZegeF2Q884IasqvhACinhNdUTRrCjDsmQP4jzx/ubV4CfMXVXRbFl1wDPXjRG651sI4MXiYRjTaih+G/Bs3dPwiNbEt0VL5CEO5J4f7nouoBecF+tyg4XfDcAXHMig+a7q60GDVZZ7YzcAwwNAvsFcsQVBHm1AeeG+zzHfStS4yZ8bzkMDM4Tqr7r9ImBToW8BFrm4T783kzF0B4/DKISnRPOz7cDfgd7DS7/bQVV9Na/eKaqvSprDmFcuX77kW+OOHDhknZktz1NEyrV61CYWYuq7iO2V7q+pKQBogH5pI3NeuHDB/u6rX7WC5oDHHvu4x+1oBe9XAg+yDSGetnQ08DoT47O16RlN11nLdGcsv3fQug7utb7D+8U7KCvsv+CbY8Ex1ie6+rxr8dj7q7980tiicPTgbvudX/ug3X7X7ZbKs4Xh6j6gDjOzC/bGyUt2YXy+cVd0iieQaImTFJoBDwEWPtB9wgV0ttiXpqfVV2lbqadsYWbVdvUN+PzJ1plow/Dg8dNEazE86htAwPUIMkwCpGrWVXG5bs1PewassHvQskPiA//q//SbfzAxV7a19bqlkhDSVsfSye4yrIxNk/P1gMFHo8PrGoBoNNER3EMFuREhuH11mTcKMCvfJ6s8rxdE7X0DdWXgqlNgcjvVL2z/+wJwxqQh/LeeXc9K1OxC1WaWqtaR1oCOXR9HN4JHldj4qwHUnYt2iKDqi4tWl1DqF8wcXPikKEIP04YXAH743EQf7gTX1E/gtNXm/lVAPWBSmsRdYNZgYkKpLxPxXOzYJdJGupa6Uv8Qrn4W2BJ5p/U97vOZX67a1EJFKIr4hBw+C1PsBEGKrc/PCu3y4Xe+kHEX+dPvXbL52aL19koZbBrz9GVNkzeMhNXgANvXwXc78HyKvgIRkUDlNHOjgKXbXbTVhxJYALHzbevBfV9xGL/iZRELwld1VQfeaobV9Q0bnycSetX7KOxG97iCjsOrBXxck5hmrGlikSCEIXSTFsJvAd+bfzc+/k/3mJAJgINgV5eGllI98kPdYrFi0MyIgpDGUQZRmuif8PQMtrJQFuDlkHELIM6898pF6xvpt04J0ih7IyN9Ukw1KUthQEHcWF691uMA2Ijb4pUpqy6sWsoyUnJ2W312zXo6hyRUbx0lFAIr97j0+1nCLc+2BbWvunKDHgdqo0eerrInT2VsQ0fgojxz0ZKd/RaXcByAaHBl0T0RUOjIi3S+h7dCYEqOUNqag2q+dUAUwxYD4Rr324qU5w0p7h7HQcINwFnxrCbgnSAJ3qdHVwQkcLhXBHjQFQE3ZfFRjAb0kxTYqMpVBUQ7ajdtoV6i3er6ivpfSofehxTXUddqZbXpvJWjSSuWaraivuMIzGoJz7RFy3WgeGZcsIywOit64Sg2tiZsqN14HcQlWPl+RaUhgjkBGQFkHY5Lc4FZdcfFmxU3WsiKZEXloISnOAtevwlSFh6rh5s7gefCUeIu2kLCupRE8IjixmonQUIZlyioBIytbuh5XPxX9fJyyxKOiypbUzgu9qyAM15XxDdikboNdhcslQ2iXROssC680wdRXSj2jL+kVS2xUbZSNG2VDbVX77EyguEgGVFZwinbQ1xh01hbr6Bg1PVMI0yKMEoA63nK3Uoc86VvnNbqMSlKqg8YwdOhQ7SAssuWiqFkzHLiSyEtOk6EJ46ywm0VDwuOyOwRH9qdz9q+XMqGcnnLc1So0lI+Y529uE5/qiMrqmqmdajwvb19dsfwLrt3oN8eGhq0h4YH7f7BfinQ6i+9CytC+XGeBcaEF2JX7FX6W4aH7OGDB+2jUuzv37XLbumTYpzJ+vYLk/LpuFBbUJZSHSk3Lh3o77O79+21finNuKXfpfK+cOut9it33GrHh0f0bkKCbzmQf4QPP4pTbeM9eNWC5BboAw+Lz9xxu/3zD33QHj161HqliCeElxXRJh45OYJLK31W7Tyi9q3rXln1KEjqv72/137r7rvsob0E00w43wNQ/rO5rAdgXZZMMrG4INoUvass+rRb7354/3776N49lpFcNDs3Z9Mzs34SA8p9t/oMT4mxhXlbEY07ferKi49+8PAh+4177rR9u4bUBayQx2zBlu1E7Yzy7bLnZ07a2HRRfBg8bwGKxMMHD9ljh/c5vnwbFUq68sWLgnq+cO68FTG2NAHPd3d320eOHLb9PV0Wh3/onrNwfV9W3V+/dNlmmDcbAB3tVz8+cusheyr+htXEy9+qnJIi1SMa7DFbOG1W2GuxVF79hOIgmtZ4jolOWB2FvjBQZdVf6WzBVuYmlMZsNjohuo7YTE/c1uemhfOcpdU/xanL1lHosbVoySbLZy0dqVhiRe1IYZRQ/hrXyFN43qGAuOeB+siYp9HeWHRQv6LAQC/uEaD2BZSq7mesrUvpFy+BBlEQg3la2an/2MKF94GfDKT7ovLNdIwz3tcbPiewuu35gj+eUB5GRvG7CvymVrG40rDiX1abK8Il/YPSSz4YLHiVYIdh8EPq7jEVwrlYV1nzwsTSrJ0Xf1tVfp1qEyfUrEkn4v1Q+Y4xT+m7pnLoVPiDewBUVU+NO+ROaGATGn+zCk+MBniAt9HbSbuoj/Qv9ScnqYTAlhGCI9ZE2z+LxwGyMbQMPkgbehy4Z5m+Y8wX3FO6Ff09Wly2idUVNzp20fdd4md61gzERQDH5NU8V2P8QfbmOMxWjwOfX+vd1hs9bvmYFPOYZLSZOXvyySfdiPf5T3/OhoaGpBcxryRc+b14acmeel1jLp6yTz1csxcz37ZoccHOLZ+0jtxAMDaacE0ckse//g37/ve/b7/6xS/Yhx95yLKdPdco4aX6qr219Jzm1Q57Pv6WdUZr1ltPWGlK+FaVk77Fl+1CmndVl3SBLYrCXwjquNrKipUXZiyW7fRAhdNj0/af/uzr7m3wyU8+aL/96x+1wwd3WUePZK8G32gGXyRZL1p3X7/tEm9ii3FVeMfrlGMfA4V+C6pL8y6PclQy431SMu7C3KxVRk9batcBe+mNC/baKyftc489YAf2Sw7sKmgsB+2uslgtemObAtzdx9xqUfnhgYDsDSVqzC0vSP6S3JpmzGj++pf//W/+wewS0bJr1pGKilFtdSjgLrLq8AgCaxtwIbdx3QigDLgSp3w9Sn4DQJ5/WpC4IyBMSOrYEFGwr7kZvE6ND3BT+TaDCF1cK1BglIejsbnNusjZ3e643ie4C7QGpx/11sQkAObQxZW6La6WNOHFG95gKvU6bQrbz8crKXDiELgAwn2BtwXmiXFAzMGVlJoYkJiP10fMiYsJgD1mWHsJSrl5MUE2JnpKdeuziBGB2Iu+gbq2Qth/zYBA2Irjzb5oShv2i4MYlG8HELPxFXQYm9oZSPskaNBcU/1CHAEh3fC/32+kbaYn7kuMsaVV9dFamTlWY0kCmqcJnl4PglRXp+XvVhzcKLTmFQKTHHlOXhFjWa9ab7+YWyKY0HxcSsBirPsJDU3M/aZB+IdOwDnjvF1dtgUmJcadGDN9F/Ruezxs0rHK2zQcYERUf7e+gxCzvFa16SXxHtUnK+0JI4/Tyw7Q/HxTWYAvQlcNHHlPN2iC7y26afRD0z0grkFcyGcsn4rY2OSivfjTk5bvyrgCdvn8hOSwhL320hk7feKS9fYV7MrFWVsvVS3XTdTwRpnkSd4tsLK8rndP2cj+QevszBvnhBc6O+zShQl7/dWz1jtYsLQ0K87VTg4QHyagiZoUWnaIzhXXLLomQXJJ9+eXrVxctIyEyWS+W2UHwkUIm4aDJiX8ukBfoWQrL9wJmwWMVqCNG1K24Y3bGQ7AQVQK8+K51y1ZGNC1dbJCXco3KbycRl/59oqr6qz+RXDjpAO8ZDgrXXWkfpU1vDT0t3gyCh8rvHD8yvKclFPVjaOj6AfRm8djKIm3YBRQvm4YZwW7Kv6oe74aoG+2LLBaFWy9ECXq2/c/N1YVAxfyshQk5bm6YInimITRnCWlALqQRcBFBNzyqp+mgOTMnk8iMI9OTtobFy7bK+fP26nxCfXliruchuYZD64mIZZgjpIBrKT2XJhfsB9cumh/8c679rcnT9izo2M2IZ7eU+iyPtwohUP2F8cRlCRosaoa0vK66j0vRWm2uGpLGrOBIBS1tBQMDF4YGbytEgbrsZIEZNVb+MRQsLyyKqVT9FqLWVldwHn9GKeXl5bcK4MjFRMo4xJU2DvuQr+KlWqh30E5qY2SSc20FUM+0XOlcW8D9ZEbEdCSaLP6FaG6rHmNscez6gbKu1k+rjmBUzAicVfUkrpCjwPeIxFGC9oCBeGdgPJEf6bFK5n5SIcRLOErOeoP+JdwhEFBnaO/VZboF+UUgO5Ymfbj8ySEMrfiMUG9SJsXnvukyA+Il/Xom6M7AyWwQ9/gAuVZv5NxS6WTLuSxjz2n+gx2dXuQzG69x3n7KCNsteAEEOqUlJDIVhNogXeIIzHc3emxGo73dNs9g312uxT7fYNDlpPyyZGDbKXAIIJyg2K6srpm01cmbH93j3301lvtgeFhu1Nl/soD99teVqGFA/pnXXSJAptXOlyM6cOB3l47JkX/nv377CNHj9o9+v3AQJ+U8f2+NYY6YQhhBZ8TRxgPnMyxO99hufK8VetxGygU7NhAv31wr/LYt8+6lZbZ0udcjTHfSsNqrnDdl4y6wt4tegYneGd85vbb7Yv33NXYMhDgFiDuRzbRYT2pTuvNFKy8WvFtDiioeI7h9XCPyvu1+++323bvldJF36oUF+Y1dpUmp/rPS9Cf1dgDeI/AlEPCz2PHj9sH1eZOyuQoVdEM7QO/ZY3FyxL4J6UU4ubPNoM+4e1D991n9x6/xQrZXhvI7baejn7rToofE1eF1X/1SyrXK2UgiOtAvAJoFL6cynYIF1ICGAca99SvyqJQqWIDQ0cskxBPmV+yXGe/5fuGncewYr+2MK05KCm+jyFQ84DKQT5AQfGgfrRWfemu6fxQ/YVIIVDjcl1zAnIkaVTe5vwJ/wXPvM8tKS31VSn5SlkVPcNZw20CG6zCS37A24stQh5/Qhe8xPMD5yi8/FYZiIYcgegytOZmNxKI7qG3hOYo5L11X5be8JgDFF9nHtXzOHxH+Mbw4Iqv8nMhW7Cq31NrK84/45oXisvKSzy9oDZUREuhjOGGSeoscMXY7ys/yFH1wCCJwZl6Bs8aoHr5ce96h/KvAv3GqCCsBHEBGhAaDspS5DyAJIZUZG3GnNqDoaQuunJDXyNPYjngTe/eEvSDwOtMm8Ej94WD8D7vOc0Ln+v6PcEig3hsIpK2pbWIlUU/eZRIzQm8Cx5pFXnjQeGyJHmq7X7pebBtA8MB82NQB6CsPhwrlmwgfsg6xDNitZKdOHfZnv3pT+yB+++1Rx561LLCdSQd8GACA08vpu3Nk2X13YI9fGTBdqVFz5ld1tkxZIXMgPhuOOOB4pq98/bb9m//t/+XHbvlqH3p137FBvo0fjpZNAn6eRPAn9qaT/bafFVzfHnOMpoCqtMEOdTYWJyzUpFFHM1bM9NS/rv1Uqj7CNTBpZkJtb9iid5BO3d2wv7yy9+y7zz5rH3wI/fY7/7WJ23/rh7fnuDBCdXeZiBeSEVlzM6t2EKxbLv3DDkNsf0Qvs9WhOZ3WBTw07mIF6XxB73PSpdcGn3PeWm0a9C+/s1nbUFz6i9//gPivZIHC8Fx7cg6fsKV8sPoDfhuAOGL4+eDwOjqV/3GkzOq8cMCQHl2xmL/5L/5tT+AttSnrvvlMigRnofDRhklEsPBVsRFIGQGm0yhDYSD6ipQ5h7ADmKFsTcRUEjk4ff1gHS+Mi4mFevtb9wNoG3ZghvNexMQAGh/w3CwLeyAhxsBP+9e4C72TYQBo1ktiXU0ssf7IE3U3NgWU/iZQPX2wGsoeahTWFE18bmxAEKhj2CETAgatH5p4Pv98ILpaSR5IMmSmBbE7BcMW4RFPRlpYhDBFawY7ITPtv3nOL4BPLf0hdMoDA3BncHANxMEBg9nuAE43qkW//nvrW/+8v8b9W7GvdivrZfZV4egLJpUcSmV4y6Ljby2A56Hn58n7JQnAj376ztyaVtYKHpb0lg7YOqig2hOzEl9yvvbjaPrAnSlselBIt1yeROgvqEu7CvELW67OjQbvyjPDQcYPVR/XzUInjhAAyVpFKsaznGYZo1JHc+Qq/PeiZ85NPqd6LZAVPQPOI00nl31d+PDe+E9gL+ZBGPCO8evpvM56+4r2NzUsr36wik7cny3C2yFzozqmLTzp8etLIGstz+ndzQuW/JqBs4H5miu/pF+CX9bRhvyS+cklKvvEcwi9XU/mxuhr1Qv+6pCItJj2eReTb57LBWVEJ/OW0fviC7O/2UF6+qJjgkS4wGr85txBG4AXPlZX9I7ast13sMCv5PhQDfVEXFbOveqpXtG3OugGdz1UAqdj39Bq+GAPucqrxZdOI0ikJNO95iI/YxzQMokv708pSstTGkOw6VRPFD1Cla8grylZes3NKi0FSZjzXdqq/Me6E8TtpCnOuld/QYfxC/wWAtSjddFXxzHyLFpuUTEMmuTlunsVt8TCC1tayUpqsorl05IIKzbigTJN947Zd9+/gX76Xvv2dtXxu2d8Ql7Z3LKZlZW/Ei9DuEZJYlgdSjWCOFjUuy+fuasffPcOXttYtLOzM378X5n5udtSXP0gAScESmi7AeHbyMEYjxh7C2UyvaTS5fscZX3zdNn7KdjV4JjCIWHTo3DgspCUWFuqIkeqxH1oxRjjBVnJRj9+OKMff/StD03NWunVP8F0W1efLNUXLKyhPWVtYrHd0jFMAYE3hDKTOO4YnPlui2LT1RrwpkEoHWJ9nAKKF1ij9fB4x2qzeyXrUtJW5F2Pi+6X+E9tR088042qrrRj6Ih9aLz7Q03NGHEgV/qffUlbWEF3fOMBt5sKKisjuPi7R4R6hOC67mnkP52I4P6uqKS1JmuSEFDgQCsaqq+Vf2PxxH5ISRiRMJzgb3tSeEwhbFGAnpCLfPTDdQ2WopMkNB8k1RGKckNpPNAhNCS0qB8BqcngA+MBAkpEOJbMSl/ouW4CvNVUKXHKySnMZJNJaWYiucwj6n+GIrYioLRgDbNzy/4qRp4ArCPnKB9h3ftEo10+hGKg7omRXsc16mM/Rz2bhR+9kOrfepAetGV+kG9M5zLGyJrX6HgxpHlpWUhXG3Vc8YibViXLLFaLFqH6pkrF21AAvwjR2+xB/bvt+MD/dYjmYX04DqbzVg6m/e65YSThNrTLYVj78CA3bL3gN0rpf/hQwft/sP7bV9fr6UbdI18A83EhZdsrEP9nLCBbJcNq154TnSpnvv6+uyRI4ftC/fcZfcfPGAd6hu2BWBYi7CCx9gmD9Vzl9rWq/IHcx3uQXLr7t1uNPgw8RuEI6cj0SQ04bEA9A5bM9gC0JXP2sjgsB3Zs8c+ePfd9uh999nA4C7r1hjoyHRrXPWJflJSZOA7KnJlXMrAoPMtaBRjFkFJRWni52X1rWhV9IzXFV4OiQxbOoYs373L4hwRLWVhfWnekgRVFI8hQOvClXcsVlmyRJ/mt4ZyuKHxzgJXHSKFduBj0KJ4lR81zX31A4RN8EFOTEAp511VzHHjl97ze/qbPmasuz4gcP4Cz9XfkgJcMWJft8uX+oRyMIGxHZATRGfipK4g+hY0lK+I0uqxxyXBQ1Bz5zpyAb9ZmFDZHFfMSCJeQWg48OMZVVefK1TEqvJbVB36hLtMqiC+q3yra9YL/XcE8wRjjTHk7vt6Z0vJb8wVql9UdFLDG4R5Qrc3L/oceUflhQr9FmiU0z61pKo6OQ500b6k+GVF47Qm+t6CgD/H9E5VbfPg4dRNH3LGeIA3GQo9sJPhgHrzblxtL6k/Z4S/TvHIvOiK42PXKovWp7qgr7gxojE30D14PPCHeys0QWDUuNZwgBfd/GrMBpP7NfYStrq0YM+//o5d0XzyqU9/2g4dOOhekxEx9IBviu5jaXvhRMIuTiXswTszdseeQY33XskujK2r5Ym5uTn7/ve+Zy++9KL9k3/yz+yOW44oD/FyPMDo5GZQfyTWa+JPmi9jeUtH1yzjfFzyxeiknxRSXW/QqsZwR2+z4UA0pfGB4s/C29RSzb785SftuRfesAcfvt1+67c+Y3sGChoijF3JHtBYMwg/KOiVlSUbkxx4ZWLW9u4fEU0KZxoDMfE1l7GgKZIL35WiyhI+YxlxUd1f0TxSW5q12vQF6xjaq3GYtj//8uPW21uwxz58j+TJbHC0tdISFBF5hbqEsltVcy9jFSMJqPG5W/q1LwBqLkB2Wjl70mK/969+7Q968ig5Ziti9vkMyg4TDy9pqEIEDDQYgm6GQlYzbArvNwiEWw8FAAD/9ElEQVQMMgYMwqAfOddAhEPjTxrWDq4pm8bjcdDXH9Sj/Wub0FrX7coJAY8LAki8n+CIlHXDH1xGBCg+/A5BtGHF9bplklHrzsU1wMqWToroMRzwucE6hRCW539TTwlruJRjKIhhtZfA4kojTLUpb/524VYE5M9bL+5DXOpPPBUwPkBUrCD5sZmanFAkuTAwhIK2KhE0kou/t2lPSHcBawogvBe2h/e9Tf7nVrpN8DaoXaqvOFAgxHn9pCxTPkKEpwsu8vV2c/ktfZSmGS8YDfi9tEqwKbPODgm+ZTFI3SNwlb/Tpkl+v+nTfM/z1OdngTCvdkB9WU3AIv/D776sVGLag53Cg+hAdO7WRvonxOv7ABhOXUwQPEMPNwUI9T6Ziilp0moHVxkNAPV3dWJcdCdalJBHuSGELo5rUjbWNOv1FeLuWlvVxVgK+ufG2+rKq/KMYHhCYGVcNDrZaaVx+W8+PG+aKENwAV+TR6KyZv17h6QkZdUvKesb7Lae/k4/kaG7t1PKSdLy+juT5IhAjR0p6bjMNUNYXr22YWOXJ52uu/q7fCUrKqWBemQkYCelaF4enbHFiUUb6GKFSMpwKm4L4v0ctZiP77ehzEFL1qOaACdtrbjoK1mpQo8LnWE5IfAbXl6TcsSEdCPg+NFEVdUE5y5/La53rXBdw4GAPJcvvmFpCcOJQn9QRqOutdVFn/TCYEnXeByIdqARtgsgfBJZn3f5G9f+jfWFII2UfNiK1wF6W56VcBv1fJx+9A5UVF1f1mP4CbQh/ELPuImrD1BQmKSpGscn6iXhAmUP5UHCXlXzDfEJCFLGM+E+3tFlmY1V21ic8GBoget9zLp7+qQA9FiqXrKJyxfsuy+8ZM+feM9mNR9ylj6R5AmWNy7+fqsUvJF83nKs4oqeeH9uZc1+MHrFvnbmjF2QwobbuNdf37w7vrQkFh6zW4eG3TWf0xQ4396DkOn+42fO2n98/XX7yeXLdkrC2QUJs2cWFuzS0qIl1cAD3d2+asqqYbkmgSiypu+KvTu9ZH97YsyevjRnpxaW7fLKil1SHc+q3mAwrzQZ2qi5hH3rSc11KLqIZ0uVkr2qcp6anrOfzs7au0tFW9CDZCxlOQly9DjCMYZ1AtFBZ+sSTC9rDnpudt5+PDNrby0u2YzagkLVJdrPRipWjkmgUl1dJ9J/rODEGJsiD5SPpYoUHOUNjyeCvV/krzEMnaRjEvoksOLO7aD2s+d8TeO1Itpd1bisqg3QjfcrpKB3UMoxUnCEYKDgw//rrvi54UH5Bwq35pOI8O70I94Nneo+R2uy7QGjQJw5HNqC18BbGhfHv8IvUx15I1AjtFoRXbP9gC0EgXEn2Id7/tw59xDgrPMr45NuuLk8OmpzwnVe9LMkBbOk/Pp6up2fFKQEs/WJfeY96m/GDdsEiIHBmLpw6bL19vQGU6vqQjsR/jGO4JVB2/IFFFnNP6rL5OSEKxIYJ8YuXbCU5CHiJLAFISVe1i307u3rsf7ufuvMdFhBZQV7mqNSGJS/8FDSz7n5eevIZb3OKZWNkt9d6HZjxWBXwQpZzXPgVfVlNZ1xJoTSc/rWC7qPMaU322FHenvs3oMH7aGjh+3BQwft8JCUFOUHbtnWZKviD/QVeQgY+wXNoXuFo+P9PXb3voN2L0aOXbusT/XBcI3bOJ4zjHPojPoTJyQm2r9t7y77wN1323233W63Hz1q/X19okeVV142k9JP0DZoJS5e7qv+y1IeMEBkxO/V/9AltBPHtXhDMjYxD+DdUsq4D+0mcWvWGFm4ct6NlRXN/RgUkOFK81O2vjplsf66JbqC7THcR0FE0TDmIHgF9dZ957VSLDF6BMYD8fMGj7GFOYsobw8ASHqlDQEFtupjm3lLtK0+Zy7RzO9jHQOFn6ggWkFOZeTUMCCKPlR8MI4YB5Ipq4wJ+CwSImNMdayJ6DAQxleKrhyvEblezzhZwQ3Cek7dmUndGKcrNByESjzHQq6JTjmTYV1lT6+sahzXrUfzdExtcq+yBviKunide1k03Qc8ACM6FDgR0G1cnLKlGULyJ/OLnlEPHngatc0NB6orvEHfXMRRSIqHVUWbrVsVQEwc2Yb+El7Ji/kKrPvJD2pPTc8AZFSfI0kDQmmzLjco6IK24qp3Wf2JEZmTOqrqrHkWCmrL1st7jD+lbZa3fSs6fdqgjRDaGQ78vY2EddRusZ7kgJT0qE2MXbQfPfuSdYuffOHzX7AujaOE8M3JBfBsTlVAtn7zXMxOj6XsyN6kHTso2SaFLLdVHkD+p957z/7mb/7a+nv77Pd///ct43K5SFdjwCvaABTx+vqibqk/NBZKdc1DsXVLx9VHml9qkh2zA32iR+FK5eRHBjUueb/RdiG8PDsteWPZKh099tWv/di++92f2sMP32X/6B/9ku3b2+ftjynvYBtAU9mqJ9vuK4vzFstJ5hNeBwZ6xb+EX41f9A43NoTyj9LX2PID/0bxlwxFLRY0eDbOSg6SDLPRu9sWl9btj//ob+zhB47ZfXceskK/eIn4h9MUOqdowrcpKF/qUGOsqN/QAWgXn6rmdLYuxzSmWQxeu3zeYv/6f/jSH3So8VjZoR3cBeNMgA269wGke773p2E8+JlBeRA1HSbhq5EQKR/d96vxdzugIc2AJcZXNkFqC6FeD3YqJwQMJ+6idTOGg5Y63giwBQDYDIwoaGBCTM4kBEXEi7HQ6rcuXFbhJW4dfL8gQqmK0GNStDw4RguzuxlwIUUTA4KaGw/8W5f6FyLEIhZeKD4buKMWF3w/PRatqoRH92xhggGDYnDUL8hceAcJ/u/mcdsOvL7UEZoWY3R3MQm8WNW5z3PK3aLJRn9onITA782TFDSpsM0nldTEthG3tUqwSiW91OfSVmg1Dnjejc/PA66XF21C2Bwc6rW+XjHQFSk7+iQkwPnE1/i8X0DYgLGxynHThgPRga+I0+8tCnII19RNtFJZmPfxGimIEdKvfnsrHWMGJTqTkCAUq9t6JWKlarD1x12KbxSol3DkggqM1l3OdA86abo8KR8m7sbvZvB0+sZjKp7TZCLaT0kY7Opm9TN4h2/cmzkRY25i3n7wzVckuERtz/7BIBNBUEaQP8rd8z9+19YXlmxwT7+lOzT+pLB4Gn3wlJgZn5IgXrKRoawtSVneSHdaf/p2G8ncKcG83+KSL2ZOPG/zo+f8uC08HJZnxi0twTsuobMZfMVeilF9jTZgfb8xoL5EP3YXu5+D4QAoTZ72/BL5XheQAbeYq24e52AbwwE0giCJuznKCy6lrAKiEPpkKtLYEJ48GjmrRrrHCjii//qVk5bqHWmiR8aO+LMr//AR4R6Dg2ilXpJizG/VAyGesquLE/4bHPAsirGhvGIrC7P2V9/4lv3dN79tEzMztmvfMVubvWJltVEagWW7BlxJqhDPQGWevXDJfvzKqzYxLyWmCahVRWUPZYh0P2TduJGrbbRhbHnJ/tM770jpn/d9461QUvtXRS9HJcBxaoKzYOFzVW17c2Lc/scXX7ETqtuaBFXwR1kcXTcpXk7U/D1Skgi6x0r1emVVykDJLi4X7Ssnx+zpCzO2XMb1PagjyjmeAGMSzLvEMI8MDLqbdkdMeJPAKlHOTw347vi4fXVi2s4p3bh+j0r5PVFcswkpLoMSCHs07okTgSLP6h7K+svCyV+PjtlPpmft0uqajem9U3r/nOrp0fFzKStHpdBq/HlQOY1t9s5iPF8Trbw2M2vfHh23ZyYm7KzmCI7665Jgx8oyvJ2Aih5wUvMeCj94QiGeFA6eHb1sz14Zs1PLUjjEf9h+kFIalOYa8S/UbgS5sugbxVE/ReN1K4oO15UleEEBJz1eABiviOgdnj2ekYKOVwHeA2xHQOF2A0iDf+g//Y3RsENKeIfoOmmlRQm3qgsrzACr9XgmYeAYu3JFc8Kw9XTmrScv3qG6raytW17Kdlc3QQC7rH9wyPKd3ZK7VjTeAuURjwmODCUYJooxq96deBRIWU6KB83PztnC7JQV1KduPEjoHbUL93I8JWg4wnRPLuMGCcZEmjqrXvC/rq5u65CiFJMylSjNmWW7rSI+hdJN2/D8yKkccEGAUQwG6XSHlcUPiSWBAYjxxr5kN9BojHJBe7j0xyXMxzUm2TbQfPlWDuEzn4hat+qQFd6hD14Hv4w99uNTLzf26R36C6pmL3ZWinFBfZ6XfJVslk+VTr1psTreChgtom6A6VQZ3fmU9eg73wP/lsIvXDHfREXThkELo0caXhGzREJyW1WK88JZS/bss45cEBMEwPCRkbzFNqPSknAGX1N7ArJgzlCZWWIcsXI6ZNneYSuL38+de9Oi3cqnT7w3ghofpHe8qS4+N7MNAwVK+Ebu9m2F4g0R9xhR24QzrorGCacNVKYmvI9ret8NA0qLjICp0r0WRK++Yi365Vz5qsZhwHuVhgqLh7G1wflFQwbzvhMWYxrPNeEO3uQGAdExhoaK6zR1SypPFPp1DAcC5SQlGg1LaTU2KCuh8QW4QQT+SH30nD5Mq5aTGjNviteuGF55wltF9M4WjobiTtnIjAn6nuqK9wegWqrueAFsqI7gphl88YwymZOELzrHtx4wXyhP6g00r95jLEkuSmZuYzhwZV/v1MgL5qTynTPTJ7rvsQbUZwDtczqAj1EO/QCdNXgHeVFvDUIN8ZhNrC3abGnJyhuaO1W/XK3iW9LcEEA7GlDz7qoGeSi/ENoZDjh6c0py4sp63IbSI6bZ1d579y37ycuv2kc+/CG7/7573PMKnuZGA11seaLOU1c27NRF1blkds9xjrfeqkMI5bWS/fTHz9qT3/+e/dqv/4bdf+/d6mPiJSEPBIa+TVBdKtJJ4D0l1fu1uZ9aTjw3U0tY8fK4LZ59zzoPHrDc0IBl+vIWT8MHoMIGaDxU5qc131XsmTcu2p/+2eP26Afusd///V+z3XuHrC4a4rhEN1g04ctBZdfEO914oPl9dm7Bt5liLMawl+we8DZvgtKXF2c1nsX7m/Jjm1H5xAuWP3DcKpkue+PEmH3rq0/ar3zhQ3bLoWHr6O4L+kTvB16PGguSjXjb5ThkdvQ3p6uAdqrIp+ilooEaRro58bv/7v/8m75VgbGYSWmQiAHgbu05+iXQoHKXmhbl2QlyJxCheAp9X3VxCwaLC5IIGeUSoTZgZv6Xf4fg1fe8gnebAWUVC1B9XkjUpNT83o2A56lXKLMdbBoOfNA3ddw2QD3D75u6Ng0HwkVTG/gzqf4gICJ/Z5KspGjS1z1+8y5/3Gy7YVY19qpogmUbyk2/vw2Ax628gr8h+OaLSTBCYK9s3mK5gl8EhHSLn4TZuiYv91JgbyFMlTbC8LhE8J6/LsdbgyY8DVf4940CeVEvDRRXAFU3Vt6Jg0BbyBOGB2BBbx68zW31OVV9hBWX/sEYlxGvh3c3kjj4O41PM7S71ww7PWsH18sPXDMBdYiOyvNT9sQTL1uxGrPBkT7HaIDjIO37AbwNIhqXMCD3XrmJzLxXNZGibIXBEUPwZ+oPPiF4fyOtI4zPTFtMQpd77pCuKS0CJG7PAH3FWGIVH7fR5j66HpAnAoqIIeCNmnTdAAUdKaPwArwXlC78HQL33ehEXhKIHE8ou03pmtsIZFTPkb1d1jPcI0WCcdB4IPD8lbwkoatvsGB7h/OW69S4ksBBVHnKA4gWjhdDpitlcxdnbXJh3pYzvbYrd8w6k71uZHDForxu6c5eF2w6Rw57hP2MJq946uotawBbFVDub8ZwAPy8DQceo6BUtHi2y/MFoKFWwwGTJvQFAoNgYvrNbbW9KuGImAQbmrwxHACoB348E32uPPhC6QHhUd2vlpbVfzlXbiFDNy7oeU15BcZUtU/vEQOhIj7vCozSqDMkEKatujLv/eN1kUIn1cimJ8fsK49/y06cPiNBuG733HWXbaS7RasRiy+NeZ7VCGfIayIX/Zw+e85eP3XK5qWYtwLB4IjQ/9CAFHEEetUJZfJKsWh//tZbtiClm2q3A46/u62n2450cqKG6ij8r6udf3HylL04PuHGhVYgL+5znN8jI8NOpzGNs3q0bC+Pz9l3T0/YQikQiFvBz+kXEtlswv7aQkY4UV8sKb8X5hfsW5NT4lMSqvWccviuqEOmGfvC4UhOdC9612Th/X1RbfurSxftvUUJvMqb9FyBF0HFJjXHHCvkrNDRGfQ3PEe4WRPOzy0s2F+cOWd/c+GincCTQvg6JYH9+clJDybZL96Uk5LLKm9U6lCSeAxSgllJferyZfvD11+zH1wetbfmFv16ZWrK5lRmvwT+nMYllMzqL7H3yhKomV+YdZ48f87+5xdftr9462174sxpu7S4aLvVfz3ppKcl2B0KZQerQMqH+YlTPRZUv0U8hxYXbGI+MAZh3HBhm35XeXh8VITfWGnRv4n5gOJHRPtVITQmJXdJ9DQzO6/3Yk730Gq2wFGyGDwkmKrtKGycJsGpI8RaYJTQIJ8jNYf6PCjc4EWFx8Dk5LStSQDt6S746R/LS6LThmKzpPquqZ+SybR7wmEQy+RyxgkgaxovKNQEcYMXxUVTqeVRKba7fdsGgRspB8OBUngbGfts8aiITs5fOK/vuhsVEHKjKqOZF8ODXbVR24Oj5cSrmz/6zVjGPdyF5Kb5HyBujrG6tzrnCwUYAXgPHuE44X3xE4yHPhAaAA/A2MN2hdBwQPtm5v+/zP1nlGRZct8JWrgMD/cIDy0zUuusrKzK0qpltagW6G40MBAkB8BwQO7sLri73A8jPuyZc/YD95w5e3gGnCXAJQmCJGSjWa2rdXd1dWldWam1Cq11uIrY/8/ee5EenhEpqgu7a5Ev3f29+66wa9eumV27dic9kFu2OW8p0SVb2WLES+JT8okYXLA9VBe4jmNoFM8ozxP4uWz1TZ3BfbxS6zGKpy0pZQWPAxQFTluhrY4DtSWBESorviKeqWxshNMVVseskJtUvqJGzZNr6XXBAxnxq8ipJYyhUgQlQ7hXjOaWclrtXBCvlIKBUojCu8IcrivGyVbq64r6Fzd6uK7Pz/BK1Z18cbFH8YenSdpb+xOW3GBep/vwUZ6hWHNyk8clUH7U3w2Y+s2xkVGcA2lyLuuQpqg+pGsSGA4ErOTzO6lxydYF6ptkMVKfUX/Vi590JBusV2Nwm+TlXl3tStugcVBsuDEf0hZW9V2GFF1G4Mq88vftA2pDAJQaXrzDuFTdMJT4POPPRHIo9IIPbjgAwJXKEE5YH1nVOI4AIwFj1Q0HoptqwwHtR8lPoThqDDaL73SK7xAgtl0yOy1nC8iKxniEqwDEczDY6du6oI6qm3tQKE9oD2AhtFSqt6bydsunW216etJeevllWyyu2m989TetvaPL+SvGbt+mkOQTug8C+L53oc4ujNTZRx8ya29m5K2H69ev2Te//S3nI//8n/9zq0+IJlk08EDPPvJvgOqHrIDxPine0l5fsEx51RauDdvcwDVr6u20hfFpSwnviQYM/7xEiXzB22DClsV3z8+s2J//+fetUTT/+3/wJdu9d4uVCaac1JjP5jcud3nBKpKxMBBMTs/ZO2+fYnObNTcI/1nJceifEYhGSrN4Rogfkh9yI30sOWzhvRetoWuLNXRvkyxYsjdefsvefu09+/3f+rht3bvbEpKL6VtkThZLE+hewi/URpBFaCbRqDyVxk8lUR5s6SYeA9stC8ODlm7rUPcF9OEJgyOQYJY3CNcJKCJABmEIDOZbgTMEXSBlI2BwscKCYOcKIX/hO9F3YC2fzUDEBBOFUcEgPgjcqozIi8GDod0BRHW/ZZ03AFL7VfMu+QX9E/xmkNNP0W/A099tefSlCJAB7H38IUHU/lsB5Xn/g9vwwjshmZWwQBClFikw+oyxcgwj1YRT0UCpcCrCAtseJNjrkuSyjiZvBRFeN7q8PjAy1cMnuKZmXRIkYXKaxFdmZ21VQlmw1SIo213p9W4EoNAv/dFHLhSE9yLgWfVnBPyuvQdslv52cKv01NvbsbhgZfC6OG8NBKf66IO2bVevTYzP2OkTlyTMzVthqWjLi6yC3R1tAasoI9AWE9gdgHpi7Q/EIUQhINSC9xlpqiHsR2vMudDhbo/RvRD4rlyr+kndrXIS6vbqProTCPIVlpOiWzx1ECqluOhBkOAOYK2PVDjHVYEvBIgIeF7bj4n6tLW25tV/q3by7ct2/fKIDV4bs0sXBmxhYclXLK+cHbCJ4SlLsZ+zrD6QYLUOlGVCguiY+vmFl89artBv9zQ/atlk4GbMlczl1Rbzfa8IXqw6Nvft1GQaKOM3AWMHoSMUxu4YeAcexPUhQLqlx0qL4hOa/G8FeDyheLMlIKIRpxe+YGSB51TRHopRXSrnngCSvEVjAX0h8Mdbt1rdxGWNp2mfx4L0GvsYOfQcTwyCacFf4g0tLvCshsYJ0mGIQUihzuVFXRIwWVUrxzK2a/s2O7x3lx3Ytd2PjmpoFF9q2a6JW0rT1CWrmxm0+KqERPGpjGgxy+S+AVAOQeE8sJ6EARNdlOCdKocjt24FKJ4ZCS3Byq9wg4IgRfLS7Jx7F2wGrJhjmECxKks5Kq1IydTnxFLBJpaD1b2NAEqYVL5T4vOLGJEllKEg4G1wUgr0IqucGwCGgHOLS3ZNFz2J8AucnJ6yYSmuPK8FAv2NShF+ZWrBjQ+oFAhLy+qAGSlEr4+N26u6JvW9oHFAmiX18djSsv1sYMCOSckjXgM4SWiM4JnDHDKiuv71yZPuyUE+1Jkga2Oqxy+uXLHnL19R/8ZcGa9j1VKtxKA3IR7yzTOn7W9OnrFzUzM2LBxcmpq2n1y4aP/2rbfs8hzB4tR3EhA54aKk8TajeXFJuJ6VoP7q5Yv2JxK6/2/f+76u5+x//clP7Ufvv2/Dk5PuTYBS4oYC0VwMRXFxwlbKi3ZZz7/+zjv2L77/ffsXP/6J/ZuXXrYXVMdxCY2MB2gMfLJa6VsMVB7GgKXVmA3PzNrl8REb1jwyJ1y6Yi88+KkGahP8g60N+ZYW696y1RbnF2xybMiGpybs+uS0DUoBmkL5ZMwIj6saMxg/lxcYC2z/wzV9xZYK6kPGl+pDcFiUCMrx2AZ6l0v/+RX8Ft2qDnv27rP2zi6b1Hw2r35zllqV1j3iNFb9dK5qWSJ8DtU4v1D/4iUrAgmeO4RlIccmNYbFM5izXHklHc/IR+mcz1WBZ0/ZEtoJkuiDUe8geq+uCNeiY1zwcUtHUYxJTvbKkA9G+TKnW2g86i/R2G6Z7p22MnfdZq6esOI8XkeiZ8rnjz4U7yZobKpec2RxyZbnJjzwK9+VJKiP3so25KwhrUtzaTxT7xHi8QpdQRaiDgCJ6auslBDNJXH1nyGPsVCg9pR1f1lzawklX/c9oKZ4U0lyRpF9+cNDvmgVbE2Q7B/iC7xpNLmyinLF6QjMiWy/0yOnkVI6pfLEO31e032/JzoQrtyrC30ivB/z/pRSJt5I/ngmOOjZRoG2/b6uaKEoAvowJeUsqzY3iO4Idolst7GT4oY3HdyLQH1de3F0ZFCX6uvvA26fb0CvIVThA1rC+yItPHDhPcP2OurttF4FZIFRyPu96hnffMGlqh7wduIHNKVa/PbI6LhdHRyy/v4+6+nF6Lx+fsKORf5c7a11mhfrbHCyzobH625S/yh7ZGTEBgav265dO62tvW2tvoyLmyAcoytWET+7qHQF72vvbNWtuCQeulyy+ZFx6YOk1f1KHFue5nP1bXHRxsXTfvTTN1XuuD396cfswMEdypB+LgZGS3BWAyyKuHcuxgHhNZdtsPvu3W993c0aZsgS6+UuvCLdYEZ+oWEG2aswNSI9adLS7X2ai9jixYLCBevszltXd6sbYoP+FQ4YJ2oTPMiR6fdYjAr0QUYiPMtPUxAfRY5nrLIgGBdvuLXUIPAu5iX+8BAA8cHdTcGJhesWQOVYZSPZZkr5nZQV5COEYDzQRK4eCp/cHXhJlFdTb/bqu3dExHRuAQwCIKr33fwx0LjW3q+qi6eo+n0T3OrZBgCBeHA3EakLgv9/APSjGxNQNHF7w6Iu+iBCPkp8vKnJj9nzCUsTTsU9EyT4S4DxoIy3aD/CCwLsra41/DGIqIf6nbJxe3dvCHgEnhAo2wjEC8GkuBa3AUVZzIO+2giirQkbMqxbwN2mB6JyGPjuAhfWE+ZEdFZwB87Ab4JATY1N1r+r1/fWc9TOlcvDNj01bwNXRu3CmQFbhmFKKLgbGpOESw3U8M1ZDLjiT73j/0cXfQC+a4UtX2HQXzUgAPil9BigKI/ItO6pEv1R77DufL+rdmwA0WTmvAdDk2jFz5W+hSK1GXgeonUPqlfDu2r7nrJwn21IxaytK2/pTMpmpxc9cOLE+LQHupxfKAj1gQDnKy1hluChIqUIl2hW/LKtXdZ7gGjkmkwXJawR3CoEjiJq7Ntp2Y5ea2huk0IrekfAUx3XhMcqCFzbMlLapTzfBW7Z68dRab5v9lbAmJREvVHZ1UBsgxKWe840vgX45KgJ3GlEOBL5+HfHv9ruW8EKQbBawI1Ycc0vutwQIDr0EaZ8YvXiSc19tjI9ZARBdJoXIPj6cZMYwZZn9Ir6RAJXModXnMrjnvoChSzewPnooqHCvOquC6OF8n784UfsNz77SXv88B7x62UX6jONUvia+q2SyFpl7Jwtj1z21TnOaN7e3e0eg9WAtwFn/9/b02sZKQ0o4n6ihYSZRgnh29ijvskcgNLWJ/5HRPqseCAB8Xw1Kny2njrXA8+Qt6Cb5eKCFFbcIqUg6x40fyvAFbU532QdGMnCPeAF0RVeBYHguTFMSnGdkbKJUsk44eSIQY1LlPbNAMX/yuKyEdWdPe+0D5f/Cckkp2ZmbA4hLUwbATSOEeDExIRNK50bnVHOVE+2bbwzMuzBJTGsVL9L3Yk5cWJszI0ZGAswV3gsA9X52Pi4Gxauz0ppDnkBwvek0r527bo9d+aszSwtuNI+I4V9UXmhxE+JZ79y5br9+dvH7DvHT9jrV6/aG7q+ffy4/cUbb9hL587Z+NS0LbNfWThcFp6WVzTH5dpsZHrMnn3nTfvzl1+2H504YS+dP28/PXfevnP2rP3i0hXhblX9IUU97Esu+m9Oeb07Mmp/d/Ks/elLr9q/e/Fl+/Z779uw5kZiLWBowhDAfnQ+cTcuiMdcGhyxs6Nj9v1Tp+0/vfqq/XuVy/cLwldBfUBQ0Nm5BVuYm/PtGY4bjQVwhSGiKHwMaj66Pj1j42p34PECUQXj1AeX/nHRnzm2gGlMXBuftHPXB+3y6IhdHB4RzjTOlJfzcoR59aErcuoRD2CnDLjIyPlFQsosv0VTjE1VzMuLrroGCfkVySGi9XV8XOkwtMHjVrEKhHULKkiQSsmWGC1UF8ZqR2uLFKI2Kd1SuFXHmJTy4Cr4Pn3kCBM/ruPUERVDVmxdyXbtstyWI1aeGrDFa8esPHldyvwSBTk4r1IbcNFOsj1B7xBBvTA/pSpPuxEBw8xyttEKnNOey0j5UB8i+6gP2A/NKTzr5jjhF09NFP0V9o0sqjxoJKE2i+dwoTNURLNsl/B04ifW3GKxhQWLq8/Z6ucxU5SdX8KD89sUi4pqoGQXlCLdDp77WNM4lazlCj74hxdBB7yrPzx+uJJFzX+6V0amFDNKCYdrwLue421ASehN4g8kozK56Z83A7fXDEdV4AEJ4Qdqk7ex9rqTunzI4DJ3+D0C+B/XnQBeEBWl9ZgG1UD/6ZnjoWbOrm4p42RRY3yI4MXqUzyYronPzS0U7eCBA5pz2Fazvob8jK5sQ531d8GfVu3cZeW1tB6HeEddunTZ+eXhew4xcii0SlleD8yx8CpO2xiZvyheRCDEghGMONfRY03bdlhDR7vHDoEHrEpOKEj+WhqdlII9b0u63jw9YC/+8m178Ogh+8hHHnAPKvSGGIZltgTUlEvf492pL/6cwLrjIxM2MznOJqgg/kBVf6C84/0Jv0qw7Zv89G6ZeeHSWavv3mYJgj7q/uLckl29OGg79/RbtrMjkAnV4wEfLwX6Vpg3MjO94x78zgVF9cqX+0EAXWRExqloRu/F/8//02/+z/5mCDQkgrXv6lQim2JRRKHbCOnAWvqqPG4FXnF1Lp3pAfWUb3TdDbg1RARYmZq0OtyUle8HhWgordVBn26NFtJ8dfEWEA2JahzeKXgQSgRSMdeoM6M6rH3ytxluatLeEmBe7M3WZO5Wrjt55wPAHdWlBtYxUL3vuGDi9glYn+praJATH5wucbnR5OJlgXc+w3LpB27dSXes4Tj8JA+nT65kwukTfOGy4/EuwKEEN1x+3KjEijGv6c9XXpnIdPkqJOOG9FWVicpBEPB3aDfPlM7zZrIkHwZr+L023+rf0cX2gOCZmANKGfiRgOUGFgkStMWNMOzxYsyJwYPjYBWHQFVZ27Kt09INSRsaHLOx4WlrbWuy8dEZr28St8mQPm8F4MZXDdRPtG8jcOZU3d9V4IYttd1jbwg2HVPgKvxz/Il50/a6nJiqmGA1fJBxuRHQdWtk4rgTbYb9hBLNvTV64g/6jV4QeJ9X/aYNWHJRvmt5l7crBPIlkFdSQlVLb7s15rPeNz19ber6il04NWAdvc22bXefcUwbZ/vjPl0Xk4BqZSk1yxL4iULfZLuan7BtuQ6bvD5gV8fmLNvY5PuCqRcXguTC6HVbnhyRslHwTz8er0G0w8RbBV6vlbLHLGGbgLesun2bAHgrL8y4QHur7Qq+kiTBm3rFcOvdBOjv2cvvW5r9/81hDAjeXRavS4rXqW+qwVcIUd5ZTRRtcGFQQLH2yVxKq7dNfBlTwYrwWJodZzi7Mdn7lf5X3itzo95XMeHbjwAU+OqC6rwivNOT0mD8HqsElMF4jWIbcM9PqCiIfvX+vBQn9mizt5vz6cXp/Bz2jHgPMnqBs6RL4nsz1y2babSulg5fCZqSsovC5furNdZ7cw32ie3b7KsSnPLi9axUL4suSkvzIMxPJrgopXJe92tHR3M6ZR/f2m9P79zpRwLiDYFXy5Kua/Nzdnpi0rcybAQtevfxnm472tFiS6Vp4U/0LcVsXELh6ckFm2E1ewNICF+7pHA81tttW/ONEuLSrgCOS054V/M7xoHNIKW+uE9K1z3Njf6bmALHZmc9HsJGHgcAHhX92ZwdbRGeNWaCExXSdlX8/MXhYZvZAC8A1J2VQnq4vd3amBM0vnAHZxvFL69ctXeGhjZ8j3sNmr8OdXVaP+dzC/+43M5pDvmeFPw3B4dcoa0F8MzJBo9t6VM9gzkbYZtYAtdm5+yb7x+35y9cdO8Djx2gPPjOiRq8ty2f96M1KQ8aYFtOKpeX0n7WvnH8pF2dnJZirzGsdylrSvWBJna1d9rWNoxLMVdQ3atC/fHq1av2Zy+/Yr84f94NAWekjL9x6ZLKNdvV1WXNohfmCYw4GdURvjY9PW3vXL5i3zp33p47edpOCr9nRkbspHB1Xc96VMfOJvW5xlfdalk8qdG9nOh/3ufYz3fFr547edZeHxjxY0RRdlvF6zl5hrHOTOpbg0L8wGPmRO8XpmfszatX7IVTp+2VM+c8+CdHVzZpjBELgLmqInz5nKULAI8LSsdxjAQOx0gTw/jFeBWuAARp7y6Vh7HRDZAI6OINTiS6751e0tzr/Rbwfj+xQ+Vq0OtSg50HJsTbVV+NfbZ2cOJDgxQPrxN/omd4r7+ndmPgjWSUVFrtyIqGmS9nLllx6prwoTI0zxPc1g0kXh3mK8kA6ku8neijkhsPZtT/Fbs4fcUu2inxjlWNJ/LWfI/MRfsWl9y7yRtGo/Uu7fM6gEONmYL4NHvcnS/qHkZxvETBreODuouGcJf3RRcWYsC38nFpQLjAkOAGQvJE2QenjEvwJEApTehdeDCu9SjzCdFqSd+RBlxhVR6cnoD7P/VMqw/ZRrCUC+Ic4M5PX0SBApP67bENVI/A1b9Kz6GNyiZV1PhQH/GbrQ1JEXshW+PlxXxD3YU3cOBA21S3tPDjWw6i+yHgGcEVxTiohg9nq0IAtF/Ut7ZVgXGFAZi+jLYquP5RXQc9wzCwVu+qZyzWsAUjKZqITpiIwGkcoyrlqRyfX9VGzwvcKi/SrKzoWanN2uN9Njs9Z6+99rqPs88/82nr7OxURhhk485HuDhBhjENHSs7m5g2O3a+zpriK/bAoTrLZW/Ub3pm2r73ne/a7OyMfeUrX7JO8TFOcmJLpW9brMF1cWbMaQ7ZuDElHC+Xbe76kC1pnuMIU7ZxNbS3WaYFw5toR89nrwz4aUxsfzhz9rJ97Qfvet3+4A++bPsOBN4GnAzCcYfMD9XgOJH84av6KpOtV+Wi5Ljjl2xoYND6+rqsoZWFhhv04ot/4s0YDVx3E0DrhdEBK0yMWHbHQUs15sXnK3b+9FX79reft8cePWiPPvaQG3MBP6lEdU40NvsY9XsLLIiIdsRL3a3D66ZxyIkkkjmg5ZLwKaT5YuM6w0EkWCMAReD3QLCIjj0yPpjVcRtC+P4dgyoj1h4YDyC0kEGtI9w7AaX3lVUJCOwD8/3Gd5vHBhDVw4+Kof0apGvMoAYi3AHV3+8U2GvHKjBCspejP6AaH9X3bgW3xZ/q50okCniNMP1hAXW9bT1qYFO8Ud+IJsnTL9GNJugYbjRqR2V6SiNf+GOQ6Tn9RHYb0XQtUFeSreE5qndw0397v4sRI4xgwECAShBUMrz8uFIJKKszeEIEirqhrOu7W81hmEy60JImNI/MqgHP4IR5+MVzTZQczxfsecKzQcIIyj95+cV3XcSA0GUEVPEren4jjaQqjQcpTBKKExIa47oCJiDGS3uidkagnwSiImI/kdd7+jpsx55eCYMr9tyzL2vyr1hjM8KumGoYtBDcbQSswMMnKC/qgZuvzaHacEAfRn/V4PfDZwD95AaTgesWE3NbCzRKP37I4DQR4U+49G/UGRqpmnzBD4x/La0guFeFN4QGTbL+XsjIgXVpQlgVfXCbvWrVLrtz04t27dKodfe2WluH2g5elDbBCrq6erkixW01bQulhBWs1bZnd1tCuCoSF0AKcoOUCD+6UW1BmJy6dsYnsnzPNmvs7Le0ni9JyCOYlgdIBKfM3F4p5kcJRRKcEw3B/jh/frtL73v8AQm2PpFvAgjLjA+CBCUamsK7G8PC9RPueZDOd4FAL2elHBj1XEkPJ2EEYowGReIs1OfUBHiA/ucdlYfnAgZjV0IELgzqXQwjJbwLSOvCB3xInwhHU1edFuKZYKsH4HubgaL4LXSC0oEwLoWY+Ai+IkMaKfFEDMfAWJqd8HzT4m24wNMPPa3iM5VlsZiyFH8JsOjrDW2aO5esaXHI6lWHfVt22KM7d9me5rztzzfbk9099tXd2+zLu7ZbR1OT6CQIHscKCopDsrhgXRKG4AcTmg+WlSkKJ26oHSr7mR3b7Td2bpViLVoTr63XeIJGoI8WfR6T0jchfuO4qQIU+Ps7O+w3VHZzTPNZTLQXU53VJpSQqeWiXZtZcoW5FjpU9hFdXeI5KXWFG5SUf0F4GhZPI7hhSHU3wVa15bGODtvaIHyqTRz1OSMecm521hZE6xtBVvX5aHe37ZLCWi+hlGjdQpCNiKfiATCNkh2mrQYMHD3ZnN3b1mZ5KXdJyEbjkBMcjo+M2rtSijd6D+iWQny0p8c6U4GXgirq8RdelbDI6RSbAcckPr17lx912UAMAPUlsQveunLFvnvypBsJasHd/DXnHOnrs53dXeoLKT3iM/COJc0///n1t+y06ltrAGIs4Bq+d8sWe/LgPRoXq65kEOj49Oio/ZsXXrC3VS6n01AGBodllXNuZNg6mrO2q7PLshimeUdjA28VFLuXBwfsL197Y81IEb13Re1mtW2PlAXOWC/FNX9pqM7ULUtGjLt3wTfefdf++Gc/tzeGxlSHcXv72jV75/p1a8rU256uTsm7GpOqt28tULm0kSNNv6X3/ref/9x+fvacnVJbz4yN2WsXL9kV5bGludF62RZJP+AR4CtxScfHqcFB3+rx3Hvv2S/PnLHzYxNW0JitL0ppWx7XWClZPdscVFH4xwp5LE65QjuxXLJratP1qSmPOTHDqqPGUJoFCNWN+i2JE8+sau4WReORk0xlbV4y4JAUlXmNEYIWEnwuk8xYUjRC/Bk/tQPPJ/EugmiyHQpvjKVYwUbK4+KPLTYn5SabzNvcpVNShkaEe5R4zS1q1xr/U986juADHhMm40ZRjJGNiUlLE+wTXKrPPC2GTdE3/CrGQonwGgQ1DOcy5WXqB7bR4AEF8XswReHCTymAvjACKCm8UpWyVY0ffsdHR8QfpWApH4IVuqekyvbxo/GEwhsESeRGAHGUcPWvGw70G28MtimyAs57vtinsesGAEEUIHEJxUjloKi7Z4Py4PetDAe0D6xxdOU6w4FwUNBYjNLxSVtR7BlnbjyIngkSqkNFOHRcVcFmhgP3UlObPF/VLYIPy3AAHbIFgX6+YTgIdLAIwCXGlzrh0hdiquru8p3oFTnXPUkE1TIZ8QyoA/2KQc37lT/apfbgy1WuZKzN9lkulrcL5y/Ya6+9Zvt2bLEHHtljMynNhaLx5bqCNaUbbzIcEFh1cGTVXj9plmtescePxKwpNBxQh5HhIfva3/2dZTub7IkvftQa9N7kwqA15reoGTfrsKWFadGP2VBlTPPwvK2OzmjuzVjTll7fvrkwMmhlzT/1LZKjVY/K0orNc5KX2nP++Cl79kdv2NvvXbQ/+L1ft0999gmD/EtzE9JP8DRkQWV9fwAcf8hdTkZw/OpXPpe2PTs7LNfVrbYGcjbAFlziIMBHUPojKM1O2/yFE5bp22X1Pf0+rudmF+zll96xt988bn/4Dz5r/Tu3ucHR8c92S43hZBNxHoL+xCAB+OK4+KDzf+nTSu5bFZC/loevWrK1JdB5bvI4IOVGIESxssoewMjScROosLsCCFTYxV0VJcoDhCGIVRHunYIzNgnfHhUSRa5mcH4gUDW8s1Und9GCaYaDrhaq8QbS7xpUX+rvXxHgKVcALqrxwf1b4kdl37btSuOr9DAJGMzfA9y2nhsAONyQ/qiv25I3AbXXg0qKBlCmPbI+fSBGQU1uwMY5hJgOybcG3yH+o3se0K7mHsB9xgXbKdYuCXexXJML/prdKUFMU4VoEHrQTfV38Bl8d22APJXWvRs0scbZpuHGCfISXWvi45P8MQTwzH9vdIkJRBZk/u4ENsI/q9d7DvRZV1e7TY7P2Kn3L1r/ts6AgW+QrxtDoC8MU7o+CESGAwxDAVXU1IvOApf+L3ymdq4ggExJ8aL9UiT+vwUo/L7SIeGISLeRcdUxX8PTgntVeKPeepdVLHcnu8X49VUXBBPyVJnkhQCQa8zY9t091tyqSY28wQ8GWT1brivb6ELB2lJ7rbfhXutK9xuRz6lJysq+9296sWxXrl5xl3T2BjO5FOdnrKSJqjA9bMtTY9bYucUDJvpKuiZL+sc/EQroc5RjiSY+Ruib8Nna5X1W9ZuJcGlWE5qEaZTn6nQ1lwdIlFCPYeJWUBy/quEjYbhR9XRB2Ued5oX5wKODukegfIk14G57Es4jvo0S4BfHJeoe+ahWXhXvK+GOQIykD1Yu1N4ERirlNz2oOULjjtWFIDsXIFmpXC0QEA7Dgd4B/+TLPT2jXmyZ4rirucVlmx644PlmJbBkRcsYVzyo00rZ0yZT4jWqSzLXZhkJV6ujlzXmilLWMrajudn2S5A71Npm26QUEQk+pnmbFSJcx1H0UFg5xSOnauxobrGtuvAq2NKctyNS3p7Zucu+sv+A7WrJC0dSBkrqa9WHMY88mlPZCdWbWAa+/588da9NysPR9g778r599tCWfpFBTEKvSCWhOupFjsJqzajdK3EpjKu+ygmgwPeh+Iuv7RTiGtUmcFsveqSdRPFeUdsvCTd4SdRCo95/rL3djkqwyRM3QHXlWL+0hF62K4zjZRH2bwSs6O5vytnnt26zFvHbpH6XJOwulTgFouxHOA5KeNrIAyCj8h7q6rKj3d3WIB4r8ci7G6VxSe++dPWqK8W1gIfDkZ4e++Su3dZaH8y9nOIBFjAaEJCxpPFdC+B2n5TxT+zb40dIojAFWxUqUmjH3ANgBoWuBqD/BslVH9+71/b29mpsZ/xUCNx3x6XU/lTK9IDK3KiuGfExjhHkCEIH4R+F+rUr1+xnJ0/atPKoBcZaNhuzB7bvtHbRbgSMlSvjY/btd96x81LeN4ImKUIP7N5l3R15u1IcEj3P2YXCVUtbo524OmzPvv2O17UaOCpvVu2+Z0uf5UV7zvvEQ52+dV2emLBn33zTjl27tjYcAfp0Qe/llPYe9T807TwbOhNdnxkdt3/53HP2Ld4Vbk8PDto7V67o+2Vr0bhq6+9QHgXLxqX8ahxHe+bLGqMjcwv2X949Zn/xyisq+y370fET9va1AVuUbNrT0qL+UD3jdTZembLrxUEpHiVbXJmzmblV+/5779v3dL165bKdHRbf1XzSrrGcQ+YWffpZ+6I3eFm5sOBt5GSN4ZVxe2/xhNqTs3OVi7an+15r694tPj4vgf+MldVWVkYhZYyGkVcFgEzPNjY9tUulS5ZenbQ4hmDJJCip9B0KNfMMcxtR+QmK6DKL6EaoU6ZBfn6kIBdKo94lICE8E0MBsj4LVr7yrLTOY5W2omfx2RmrE354340H5AWv0nzibtTi0b5Ngbz0HjEf3LOSsnSfkxZiogWCHTol63lc5fAcA0dC7Wd7Q1GKPvkwwohl4/np9+0MB3WqSxzDBFvB9BslPKH8MCS4sSBMC8SR5/S5qrpUz/3UYSPDAYonePQjK6vyoT2r4iXEaGC+iPL5wIYDlYHE5sdCCu7EcADwTlKyhNNeTd1jLECqr8uao6AT97gR7p0udD8wzoS0pu/8JZDRVYd5lTk4X7b0Squlyhl7S2NtbGzcHnv4qMW6K3YpjhHObK5uzrY09gUxTTTWIsNBoVhnxy6u2mvH6+zIrjp75J46y2aCulOPk8fftx//+Me26xHx2vvbrGk1adfK16wnt0NDSW2pgiDAs/in5qdxGxO/XbbsatqWJ8Z8K09M91Oai8qi+UwLSrvoSsnz23usHFuxF199z37+6ll76smH7b/6zU9bY0vOlXy2L3NM9U0LI4wp8DY3aYmmNo3JgN6mJmfslefftO6+TssIp2u6nNKXFzjmGa+AGwEW+b1w8RTfrKF3+9p2iKnpWXv++TfsypVB+6f/h//ask3BfbwTKsRI0ZwTl14S3UNvhr/E0tRD2akPKwuzFoOnam5kDJamxRfEi9yLKTIcOHNwcg/Af+taA+iLwQqB0XEhMaylqU57O4CAhBAnUC7K0gBxJIkR1hLunYC/KyGG1VlWGt3r4EMAcIJ1yleENZBRZDaCCHduWQu/V8M6XPK96vcaHlhN5DbMgFvegwHU4uSWONKzWz4H32Jif5+GgwjutC/X4acK/L6YdoRTfkdp/S7fuSgHumQAMokXUAjEwHjGhBu+vyF4FW88J6uo3s7q9D36vbHhQBNZOEEEV6A8+afTtOolpgtNBqc3BFseai/3lkGoUDp3D4SR+zgJyuQKJqLa60Z9NryCBt4SHJcb4CjKg6MbcZFfmF+yyYk56+ltl3wGA785b44X5K5bL4X7DwIYDhhz4GSjekWCWvRsjX70icBDHWIS8FTB8PbNeXyY4HiCd8HHRHd1YsDcEwWE/RbUI+iNG78Bf7eiCde3K6wX6vwZl/5oK5OmeyZJ6MEa7vRIOgkJeIuwp95pT394iBTmpWzXd9tSJW8tyV7LJTVJ+yq4UmjyLC9MulA2IxlwbGxUQnGr7wvGtS7YX6ykq2Vr3LLP0q29KiPkq4yt6EJIkFaK1xeTpbvG6o/7G170BZ+asFalgNcR5Iuyovu16XStlBA4Q8NBFe7WA9HFJ8WnF90d0U9WUFq2UeDB45OqygGcHoQnd4slboGv+gd9FfBw3qNPFlxYwrU7oiBX8lH2yxJGEc5iwVi1RBCzZ3Vu3HBLDry5wjGqcpmgCbCIcQgjp5cncOOB6FmqspeLcr+4xPnRRMTXu2w1Ub4cdadMpNCxgpuQsK8s9L4fybY4Z5Wxa7Yixbo+mbEG5Z3Eq0kvxiVsEZSRFQsMAETFRyHhzH8PZKdStzTm7DEpe5/YucMe7Oy0fRKOOqTIZyRcEKEeIRuBkLkQ/Kgi1oZXksZ4j97tzzfbQSnuT/T02tPbttoDfX2WEw44zg7arNSVvA7gq0l8ZHtjs/U2NFu7+Nx2KbP3SKF6UorxbqVpSSetLd8oYadZ7wpHKjetiTEr2sPgtSiaw/jBeEjreU992h5pbbHHVX5XfcpSKsPxjTu+vrfgRaB0RXCsDkJ5b1e7721usme6W21Hc7seC/eic/oct/G0xhnmiQEp55y+UA0I2wc7Ouyzu3fbXn2m1AZWtyWRqa/j1iQZYWB+3j0A8CSIgBX7XW1t9rn9++0BKbq447Maz5n6HuRPz0f03qiuai8OyuuWwPZb9x62PR3tfrRfQHcaM3pnTv16amTYBmdmwzduAEcH7lYdP3fkiPXr3aSURmh/QXWDBnnvEtHAketqoLu52Z659147qL5E1QPfBfHWk0PD9tqlSza3geGA8g529thjO3dZG9G59dvHoP6GpqbsF2fO2CUpBxtBm+jo8b27bXtbh+XqstYgwb0l1qL+T9srFy7am5ev2Dyr1lUAlsDrjo5O2y669WC31FbthH+dGRqy50+ftqEagwNA4LOteuee3l6bGBm0RtUXz4j5+Rn7yalT9o033vRtCmyHcK8Kfc4uF61R4/poV6/1NXf5VooVeJ8q4id1FEr2sxPH7WtvvWNXJqZsQfMYxo0p5UP/tIq3bhWd1mtcNKYarT3VZs3xJsljZt98423761deU52H7frEpOPp8vikH/25o6vLT45AluBy2U38xo2Jki2SwlFxsGSXjl205Gzc2nOt1tzcadm2fkvle62o8pcmh6QMTFhpfsSWp8ecH8GLVutWTCqxLZTn7dTki9aab3CvJNq8wjZH8U/SOrbFV+BRziFFg7Gi7jPnqe14tjm1h+MPD0vmYugNOnB5RvfZQsfZ9Nxn739Z94m07wqMlEovl/dVHP1b0diPodRBg05PfI35VgQ8oP2e8kLR5uSCgDtpnOvlmHig78OnrVLiWNWvKD0zZKosOoHfa+xiOHAFF74pXldx/qF26HJQ33OUYAW9gnv8UwWlEfl2B5fzQohRL/2mXNIG87equoHhALyxYOBpvfywPAGGCQyGRdoonIBvz0t12chw4HMavEr8ciU0cEQQ07MU3QdelZ/fU5mR4SCusgK6CuSWCLw8ntOXwl113R10nwu8BJyOHguBtqneQZ/dyDOuMVyBfqXIN1Sk0Cf6bGlm0X728+etWfPAx596wna29di2/D7rlcyypb7Hvd04wjUpmkfOUYa2WMBosGpvn66zp+4xO7K3zurTQTnLwvX3nvu+Xb1yxb76ua/YI9vvs1ypzroad2js5VSd9e0ozQdefiv1ScsklqwxvmKpjOYu/RVnZqyscb8iWiLGQTKbscLcvC1KXkrnc/beW8fsG9990RrEL/+bf/xbtnOveLtmjzKKt9qZyDauaz/AXMopBr5AiAIvvKKvTI2N2fGzl23Pgd1+/GzUF4QK8ACKwrN7fIb3i9Pjtjx42eo7+yzd0at8wI3Z+Pi0/fznr7kh/Ld+9/MuvwNswSTOWSrfprEf0AExSCrwEc0rnPzgwBiQLu3H14pX0RZ0a05c8LheQaqbwYkwBAYhgMLDaEbpXAPSVaW9LUCINUh0hUq3sGCuf3IXoAw8mJ0mU4K/fagQ1VftrMbLXUMtrmryCtyUVYYz6Rtwt2XCZG71Ds/uLse7B0oQ+xe53LouPI+C3m1YK4S9DZ5smBba0kD1lWbc4ERPpkGBEQHlw/G9weX44PuGwH1K2+z55gDTCb+IyPWfmIMLUlWXT6RrF7+ZYDUsobmI7j5ECFqy8d+tgDEbl1TW099u9z28z4aGJ+zi+QEpIppwasC39iAkhIzpg8PG9XLhnj6ree59qImUgJarEhR9y8am/frhg+/pVPmBW71oj6LpwqpuhCZq+Z8Dt25RV97BCBFNDK5kbwQSYutWUxZbSVq5Li1BN2G5lR22fbnd8ok2Cdk3+sRpTpXkKKidu3baww897ArF5cuXfbW2QZN3Y89OyzS1SrnJr1nF14A6aLLD8wABAUHKA5XS/xLibntJWBFVaT4JtvOsexblwSdl+FU1hjcBtilUSovS4QLXu82BPCQQJdknnLCyB3YMRB8H6F1tZvuIex5oYo0A4w0nIeAiLAlCE35J75KXhIB8jwvjK1PX9U7R7WZERkZJT2VbJOeKP+kdcM445xhHYiSslqTIVZadTRBIrq2n3+obWyWwLNjs+LCvEEuD10PRNoaL5bkg2j0CEAEE23ZoUlc/FSYsLuWA1WHfwwpNqn1+ZjUGGnHTdKLOFbxisaR+hm6TllXBbam4tUphaFa7GvROvWi5Xrw0LcEnk8vrt9qrersQLTpskgDxUF+v/e7Bg/Z/ffhh+++feMJ+R9/v7+525QrhCEUsobLTiQanPZQ8tgRsk3Ly2R399k8O7LV/un+P/eb2bfZwW6s1qR4Z1SejsonnQDnsQcdFtTXTYE9JcPtqX7d9tqPJnmptto+2d9gXe7rsme4O2yZBK76KYqOmKp+43uG0icPtrfZr27fbl7Zutae72uxjnVL6pSx+UXU/2tLodWL8obBgAABnadX7PimVn9m6xQ63tViXlDdiPvQIHw92tdsX9+y2e5UHOCqrnQQcZWzDmxpV5u9KUf+4ytyvNvU35WyX6vpIf7/9+j332KPbtrkLOttGUvVp0ZKEf9HP3tZW+8yePXaop9vqQ95JrIodbW32a4cP28f37bcG4YQjzjJ6J5sJTjDY2dll92/pt0Z9rwaUgjYpqo/t2Go7OiUoqm3wS4wSKKHdat9HDxywXfqsDZCZVd0O9/XZEdWVOck9TVKi70TK2iRQ56nzBnwsqf7qa24xxNQynqSUqPJYPc6KXnr0bDPguDfKVXJLxVRWWjS3onrpBh4g9M9GwH22Y6ii6kvRtoT2SDHAE2az91AMMb7hBl8Q/+GUCn4XdV0YGLDFUOmtBvjisOaWmflFP8/fCFLIWHZU1NnyatzeHhi1USkWeI7wPjnwfXR2zk4MDLpHCndRXzPxjBv+hmeX7a2Ll2xoekYKUUHtLdnccsGujE/YG2fP2sTUuCoaGqWdF7IWHxMNZa20MG/Dl67Yd/72W/a//Iv/xf7dH/97e+XFV8WWxQPSGr8tPda884h1HHzcGvKtVpoZttmB0zZ/9ZhNX37PZi+/Y4WRi1IOFm1fR4fGp8Yu7RENrjZmXWHEkE+wxgonTMGXGTPwRt8Tre/LHAuL0i/ZVchw7wDRGC74Ln+xkINCq/ur0iPw2vK5Qm0FRyX1+1Jjo29nic3OWExlKTMfT/QeNMuq59qJSRvQXjXgZVCq0zsuSysf8bPqIIpc7nHAd4Er7uCWcljVZk5DLg2fO+h79Nu9zlRGjJV4pfOV9ur5IwQ3TNNuXQElrAfqw5ZBl5Vq2sQv3gnyJ4+wbHBaXa8QqLsbTxjLNXnhIRHX+9VbHmphTV69C4AXYRggnsE6UPnQDe1zb4YaoD85WnZ1RTSkT7YVTE6O27ZtWy2fb7Z0LG25eINlYvXWIF5wM2bAbZ1Nz8XcsVLsTWPBbzsQi+edd9621tY227lttzXGGiwmWTWbaVfV1vM6wI1cwvV0ZcpmSnhEaW6Na65sbrD8tl5r3bPdWvZss4b2vPdFSfMxHntjoxP2gx++ZGNjM/axxw/bPUd2iEeKr7CCr/zwDNJk5GVE4DRdCBZCWL13nUBAHZLlZXv6U49Znq220CT3hUO2dNKlLH5Efct4WLpy1hJNeUt39LgcA0Avy+IJMzMz1t7JyQxBPq4XInOpPhg0IiDood9jfg8Bz13Kp27kVxb/YctCXDwcuOFxoL8I1g2WKnBmrEaoJUhPAfO4C/CK1BC0g+65ICyid/fbWxD3rQCl0Y9lJPAfRoQPmM9GwJ50vC2w0kcdHUE1vjbH3QbtBmh7+Ix8PSiXyvKVx9rhEqXjb7P8QoiebpTOXbw0UQYxDm4Q0N8X1LYjAmeKVXRXC45LXbdK489rcO6/mCiSEm7UVo41Ip3T62Y0G/ZDhNs1vEX3w2cuqFfdCxP5XzUEdzZu90Zwq7S3bP8GcEuc3mVetQATIjr02bNXbeDSmPXv6FqzZkbAqoELmyGTuVugPz1micYb4+CmPgsn0I3astZXou/KmJgdwWVqxuuHDU4HUbniD4EVXnWXIOw8r6r+9PMNurkBHvPC+cvm/C9qG3lDz77qVIMb1JdyKW3Fa1OaPaXUzJctMVOy2YunrLlnp++Zp64RlGZGNKGULduxTX2bsOPvv2+jY6MemAgrPyubFeIAEBSx2t0O4SW6wvHnR3ZJkGZvOWYON/D4fFGVlt9rV3CvMj+tKqHUql7rnmvshu+xdQJlmOCDbjzZAIcRLI5csERWSnRju//2lSzxVRQf3woS3PV6+4k5oifONydftky4kEq54DtZLyFgRn0jHqJ2iZi8DziKimCJRO4vSWCm31HMaDuKfHl+Qs8kGNQTgCxYxfEVN9Xfj8nUhZEbIwBlgCsMB6CAfcfEI1BmTurFxRk/p5/AkBgDSlKOixKMiJHAvk+2QUjGkfwuJURlJhfGJCjqhlQT4pEQ1BAhR2KM8pGAJ+GEfe4FDAdKh8DhRpBKQe2WgKo3UbZYBUe5hS6oB0YGjljjmESULLodRbZJcy2u+wT9S0tpRtFnDNNmPhHe6xIrUsgCTxn6GUU0U5e2BgnpKV0JXbw7Nsp5/zO2VCj6ykpWeSfxpKFWwjcK9VZV9eEmKfYtnXZYiujuXMby4kEcG+qGBhdN1M/qk3RMgrnoNq967pQS9GA+Ywea22xXPm8d9aqznhcknNLXBEZ0ElQfEzsgL0Fpb1ODHZTy3ydhdn97uz3S22uf377F7uvusFymwff4I6SCtxRkqTKxpbbr3YPtbbanKWtH2nLuyfH5e++3R7b2+xYJcEMwWoRYUbXnwWr59pZm26ly8uKdu1ua7N6eHnvm0CH77QcftNZmjghWf6oj0vDcwrylG7LWnGuyjhwnZpgr0IzGetWffD6nd3/z6H22ozXvxhdojrZiyCJo4Za2dsuprrQDJZv3uoWnwx3t9qUj99pT9xwWLkXX8Bm9lxQ/zqjsCdHA1YkpV3C5j5GCNA/s2GG/9cSTtkv1RtFlewlKnNOT8gZOSiknGCQAHqDp3nyjfeHee+yh3btES4HnDuOlonkAuhudW/AgingAVANcoLelxT0j+BSlevyJGN5Gglmlf+fqVbs+MeG/q4Fz1h/fu9c+cvge69/Sb4ui7aHBQasIN69eOG+nh4ZVb7C5HvraO+3hHf3WnQwiomN8XdUYLysp5X3nvWN2bVL8twbAQYeU48f37LHGDAFZRafMTarvOdH9z06esvG59UfJgleCPz6i8vhkRRglWMjWuI35Vh5k53OnT9h/+Ouv2fnLl218Yty29PXZY4894nwk4GsJjY+MpZp7rKF3vzV07bT4asUWxgdseeq6LUyP2MWhd61hech5k8cfEe/3+YVLfYeXXx1u5iiJ7Hui7nqGMroSl6Ku+35UnPcKHahP0Qv33EAgfu6u64wxvetym2QzFG62JzjfEQ8hXZ3oi7RljvNQXq6Ua37B5AI9aTJQfZQf9VRengrjBnnr8rw1T6K4UhbITkFz6gOObwQI7Of10fMVyXVp8Uq8D8q6CKbo8QzAgdIwD+HhUFb9oDrlbmnxz7TGzXK96NXvCFSOBzQUztmqAPjimOqaUPoKY4B5wNugnFQ/4hhstJqPFwCKXkl1APjfXxNvTBKoEqOO1ycADPf1lNEgZbUmL1feVcUK80pYdrXHAfHrMKy4EYD2hmkA183AVVUdna8LJx6TTXn7u8whNYCXhgexjGQa8CM6qYgfT5diNructkQhY6/+8nWbnZ2zpz/5KdvS02npuNJlGi1eh+FZ81M6qXmAeYItSAFeZxfMfvqm2ZmrdfbbnzKTfq/qidcIp9evX7c/+df/L3vyY0/a448+ag3JQB5JZMMYTFWwWhHdLAcxSIinsLIy495tmklsZWHW5bFElq3QjAWl10AvLyzb1Ni0PffTV+1b33vRHjm8x7749OPWuaNPz0WnmsOQz/xo6xpgO2tpbsa3HPj2SdWHOXJaPODt905ZtrnVWsT7o3Z6vDNW+7NsWUQGUf2F98XrF6w4MWwNW/doXAeyDoBB4cL7p+z5F96xnbu32Uc/+pDnhbFiZWle5SLLBbzYZSOMHOqjhOYz3dE/tY+tQ6JftkuL09jStUuWbG23eGPQHqcCH2QhVH8HaoVzdx2GYLAW1qTdDGqF55sAQhUhkS8rdbV1qAUEvUIRZnJzujo1zI+P4WjGDxE8YKHyJVp8bbs3UmA2gtoBCaz7DY74eYd4vRU4DnV5X1Vf1XnXPP8wAX5eKCMw6Psmf7fCm9czrG91quB3eKe6LTVAOhTGOk3UqxKMnF41+FDObgXkDX2tw9PfI6xv3eZwJ+lIE6WLvtf+1QIrZQSZuRtgtey+I7vsvgf3uMdBsSpCerAaISIOJ82gzLvL32vKRKPx5iv3VeCCwm2AQJUx3Gtnp2xFQiqTXu24+7DBx7YPXn0XE3aooSFPsUk93FtBEw2RpmtB86DbCiLAIOOrEKHwHUE0NiqVmM1dHrXEaMValoQL4bCxe4fz4FrseV0lNCEAoCwdue8+u08XK3ALC/NBE+B7CGkIbxFUty1skwcf1MWK/7rxw3f4S3TRIC7GIsKRhJ01TwMuBE0uBBIEFu8/1VPCakUT+Vo+1WWEQHtWNLFX8zNfcVe9CK6ol4KbayAloz6MIbA4q2phfb/RTyha8cYu/RY9LkoZYMXd79dZSkJYJt8hBZsVuQVVV3VX/rGGvCXad4jfzIoGx1w4Q6ENLilvDS1qCqc3LEooEx54npFAk5TAJ9zVrRSkLK3Y7Ny8zRXKEhiapZTX2byEhJHREVuQ8E6dl/TqnO7NTI27sjA9v2SFXJ/VtfS7V0NpTkr4wpzSL7onibdc5RclWXOqQhljhGgChc4NH8JB0kQHq2VfHWbFH0CpnRctLCKssi0DhaUOl3+6KFhtxcDgOFOfRPMJ9I4QVy5IeNd8HfSJ2gpfxtJhHH+VsGQmaw3ZrARElQ6dKZuieBKu4QiNHK1IPaOVE8R2jAnQGoI/igpeAu7VIe0dociFVWpAlXSBTxQ3BFzKd4OLPomFwNgLxoHQo+esxmfEQzCcNUhw2i0F/DM7tttvHjxkn9y+3dolfHru6jtOLHChWe8THZ4jxYoSlpf1yZaFQx0d9rG+Dnuyt822NKmP9Ycxh1VuP+JPdISgydYTDAkEtD7c1W3/u8cetf/pY0/YHz36oH1m/16PUwF+E6I15rXyqvqtodHZbFrPDm3bZv/tU0/Z//7jH7f/9skn7R88+KD948ces9955BHbs3WH+lZlVQoWqyw77hpUN9qKceQLGu///HOfs3/26U/bf/f00/ZHn/qU/aMH7rM9uXrpauIxKhdc0ccoolu7euw3H3nYvnr0iB3a0mdb29r8JIWPHDhgf/jJT7rxoFFCLrF9ihJKCyibogtiJjy0a5f94cc/Zk/u3WN7urtsZ2enPbZ7l/3eE4/aR3Zuczd2Tn0AwNEq3ip1K3awq8M9IDBsVENOdPrA9m22v7dnzfATXPpP19aOdjvUv8XbWQ2+TaGt1Y7oXepFWlyRMR6gELUScdwzuhny2QbLQfzqv0Rjm9KLBsQ3AIrNin7ci6UGuMfJHYHauR7SqgNeNrVAn+PVsrRccs8CAkB7kHLRUJ2umMYIJ0pwhOOu/l7LSmnsUl/09HS7cA/frgUWAJP1Ocv032NdRz9t7Q992ZJbDgt/E1YWP6lcu26VK5esPDoc8NkI0ilbkTxFIytzS1aU8sQYLWkcFIXPFeIHMC+pnr6Cq3dZLWU/O0qnH9snXsI49Ge654qs5hqPn6Z7TDFF0TUxBurEu9ZOr1D+bIdDOfYVX6UtCp9shagoDceplsC5yvAyq+QEX93mmdKkmGv0iHoS58LnKZKq3+ATPodyLwL/rUqF98jX6+515X5wL3iP+xUvz71oq/MRwIPAF8Zm5hl4o94Kn94A8o48FaohKpPAjCZFGK+HXwXIq1aH8jJq7vHL7/Ndz6i3tzNs680tuD1gAGhJtlpffa/oumTH3z9mvT091t3dLT6vuZZ8VY4TsXikOKP/RUCZIj+bncfga9aYwwAZjFe8894/9b6f/rP/wH7xDPHmwoIlm9r8+XrQPMNqPvSbqLOG+Kq1p/KWirE9T+0WrplPMP7HTHJQSfxb8i568MVLI/aX/+lb1tuRl3J+v7Vv6fB643kDnjj15CYQHsvM+6J9jmCO5swVzRelxTnVISMSDnDtyRlH4kmkjaWVX5i+NDdti1fOWKqty1ItKrcKCjOzNj4yIzlI/E+8wBc7HZ+SpUSXMRaPQsAzAt7lcdiqANoIPDOCLRS6E95XPuLR7nEQdX1A/FGVSXrj+xqo4lg0gtX3cMLdCJTODQY09DbAZBp8ajJGQiZfdeRmUJZQMTpbEiOW8KLJoroM9zpgohKyY0zUMIwPA1QG+7I0am5Ea98AagfdTRDVNcTPOqAMDUZ3J6H9MMsIN6SP3gX0NXp210A/o3QIz35FUFvGrwC49E0tBJGT08m7y9dxqPcgv2oadPqs+b0ZVD/C8uuubbTZV9iEW59IwkRVdXM888cn98PP6P7fl8dBBLXvBC3evJ1A9Px26TaCGfWRZBIJk2K8KPx3ALQbZWlxsWBnT1yRoFyx1o4mrzvbhJiAg21DKKp3Vqeob6M/7x8mSAmR7rkQ4RqBYC3tJkBSMXs8alavXPF9gHUSam7FU2phrc83uSLw3+E45rvTByA+gaLoXgFheqVc9+46AFcSwCpS8Ah4WQ1LhRWbWUSJQvhUPvrPPYYoD8FLUBLfmJEiWCwlNSHvsvjiijV2bLdse5819e62/JY9knOxbof1C8HjQbC/TZMSK1KsQnK9+srLUjYXrV1KE0rWqhRaFEtfsQSYTMLxwxGAr731lr1x7H21f9WaMmk/tvEm/s/3aMzpk2OXTp45Yz998Zf2xolTjp/Wpibfgx6Mf6UNP5nE3AultOTBhgaHhuzshQtuSScmQwQc27g0dsmSuRZLNXV4+T5HacIsLUy5Eh7UKaQj/wg+UeT5zjFlwb2grvSjkO5KPZNv4HkQ9bnECU3ELsDqmR+XhuDDioWKqVsYVVLVIX2jT6ER3qMtelFKp2gEWtF7KC+rUvqLK7FQWV+QgBuzBtFEcpVI61QlYdlsk8cAYEEurTwyqlNaZS5r3htZLNnAxISNjo8JxxUpwA2uXKCUI7iCS1ZmCMpG4MeCmnlZwsYvrlyz18Dr2JgtCu/NrGbqE++GABeBAsnKKhHM/YhMYyWZKP0SziSAUGfiKND3QcwNXEmVtk6CcFxt1R/4JNhhXIxiZSXt7QOgh5GREWvON1pLa7sHhcQVn4j+Qowr5ij5uKLH1ebFVbVJeSSEBJThFdEmRz6KYqyoPKkDK1dF3WA+8rJR8kTHtIW1fnjeqvrGt3Twpp67e7d4jtOvcM2KlAeFxlBBHhp/KSmO9FlR/UUMiKCt6kPVi77nPY5KRMhmS0lqVcpRQ7sVwRvCGzSg+ibr1C6lcRwIh3h+gC+MJSkpajHiICg/6l8SXjEwME4KyGCUB2qEG04pEBXZvt5ee3zfPjskgXF3V6d1SXFuIDBWHKVUbVVbnAbU7863NBbwEOlqbrZ7+/td6UfR7utst6ZUzL1a8KBBeA7GUmB4aWtssp3trbaro82O7thlHz10yH7twQft4V273OhEv5NOlde4WhL+mHeFEwnAW/XO3t5uKfu99tDuHfapw/fYE/v3Wd3ygk1NT1s6E5wYAV6oH3FBiLXRns9L4Ve+6rPm+pTtbG6yp/bvty8dPereBpQJMDQxSOk/a6hPW0tjg/CWdK8Yjonc0tqqOm+3zx8+JFztd48L2lYvpbu9k5gVKRsdG/eAiHOafyI+ALD141P7dtkj/T2WAJdSSFKcm54h1gHTVcm3MpzWOMKLoxrY2vORPbvs3r4ea2A+Un2jVUVo6srYqJ0fHnaZCaBObeKHHxduOcoPj5P6evUDfcGl9zH2wkvSwk+3+ntrX699/JH77aknn5AS1iP0k65KxnOAt0nOVP1RCJdFP/OJZUu3q8x2VhTFVDA0zs76/FsRzgKepfsqk5Xl+WLZZmbx0hJPkGIWKM2qt2jJ4xrQdiUHc65I612nAc1bZdWZfgWv7n2gtMjsrPT7QpPyWVH9/MhFvY/rPbzVFyWoOzjT+6yEe3wAjUUwphzdqMK2A4wTGFXweiFfoF4KJYaHpYz4NXWhXOXlRgm9m1DhFaWlrik9K2msITeqigL8tZiHxLOgM316EETlXxCPiiiEtOTj7SJdCNwnfUVtRz5yLwRdxB7AG8DLVSaB8UQKOXyDcar3ovoDfEvNEyRP95ET0JpDAB94UbhXhOpXDeBC6pIbcaJn1Jn2kGcUHDHwOAjue38D4Jm2qu7gGX6zNjfqfmxJvA2vC9FaLbjHATgWXTjoPTwOllXW1HLFkqU2G7o0bi+9+LJ95rOftX379vo2rIT4IhV046j4IHROLBmMq4xzSO3S4Kq99J7mDVX9154y62gJ6js5NWnPfvPrNjU+bf/od/+hdbZIPhD9RPLAOlAZxDfAMLCcKtls6Yrkj4IbDgJPRYJdS2kXzQPFxWVbGB2ziZll++4P37AT5y7b7//DX7fHn7jfWrd0Kz9iG8xpfIqXa46uLY+gyqz8Jxpya7IbWx1LnLoSS1tPX5/19XepvQG+8DTAWzJJTAJ4moB5d+HSKaeT7Pb9ykt0IKBPMLbMjQzZWycu2/nLQ/apTzxiO/du87FOLANOT4l7uUG9yqqPcrRkY3RKA4YxjQuNU4+zJnopTk/64k2yudXn38rUlMX/2f/41RvBEUNiAJggN4LgrgaPGgQTiRB6E1QT3m3AhybpYTpiIORbG6QjAlaDF4urNr2wrMmWM5ElhIh5RcA7XB4kkYEp4edDA1EoDFcU7HXcCMCht+cWENVxI2ASiGJI+CpBTbroN2VslsftwJmTmLIrNboiQAjxHoYONrjutDySL0rZmZUAu1goSZGQMF3VR7cCp0FmDwF2N/1ag2r6dNDvm+6FwO3g7eC5Kw/0mRhBnQYGTHKtD6N26ZM28heB/66674ph1b0w1bp3gODOnbW5FqL3qP96DKyH2z2/FfBWWRrA3PKKzYuBs+85ndyYpjcC2o6QND+/KJkpYXkxZ+gWJod7dsCcoj7YGLz29GH4Vw3kH0RtLrt1F5wHqwhButr0teBCP3UQwytJiVoVI/ajO7kf9t2tLv13y0v/6yP87r/DTy7oSsoWj6uNHlGazSCKjVBtOGAo0EeMJbLNpBFyhBZ4BLQoxg4uyitxmyulLF3XY53p7VK6pDC0dEuH4bxsCXhSlhamxjzoFWMhEFCk4GlSZx89LrfRyklCeU5pcqgX3tkjmFJ/clRXPCUBUkpMULHQcKD2oMD/8b/5N/at73/fGiXYHmLyb2oN8FCFb8dDVfvnJZz+2de+Zv/2a1+3n7z8is3Oz9vj99/viofnjXTAFZaDgYNJc3R2yf7q7/7O/lrvsrqwVQpPZDxg32BhZkTDW4JGU6e31QFhTEJ+TEr+miAN7Slrp0Hh0hU4tlpogvYVax4C1J98mLil1DNh+zFJ4J/HeuarEhIA4rpYCUdgj6dzxhFxNj8mPEj40QS/plCBGz3CRVKd4HlTLxQC75vCrISHtJRICbASzpLqx3rRRYYqFJZtqbTiiikKFQJ1nfp4aHzcfnL8hP3g2Pv2y8vX7a1hKSLqR4rq06QP/eH9gBKVlABRr3lsVkLML69ft78+cdK+efq0PX/1mt4bsTMaM/DfvOraVJ/x0zZQboLVMj1xGqrY9flZe2d03F4cGLC3BwZteGZGvCRhjaoblMp8TZd7N3A0o76XJFVfnZixt4en7djYrI0sLHm9Msp/bGRYyj7KSMrpDy8DqQ0uVGOwAGkNcfEENaqUkEKssmBbCOG4/MMvWH3kdArSJBOr7r0gSUAytoQ5TmtIBSujsZWC90VRAhtjKMYzSFRjBQGJ2AUUyYkUtFlI8zzpW2gDZYN+R2nD8AAxCSvKX0q6GowBCSNfjlgElUUr1+f1VHxTwjT5UYZvSaHOKov+RkDGgIIXAeOQ7VrQLjE16EiMB75aKRqhbE5J4OjQRfUD+GFrR06KHt4B2cacLvUbih3DFdlCeaCYlURD9KEbO4T7wCsmUGSRQaamZ2xiclKKctIVf2+7yovGMu3NqY/78k22r7vL9m3p92MNEe593IfpyN9XJTUuXOFw/MWkEDfaDinpO7u6PAgjq+p6yQ1V9DsGFF/l5N0Qr62i/z1d3bZT7x3p6bTHe9vtsd27rb9TCjJjihyEc4yX7snDlinRUltjo+3q6bJD4hNHd+ywx8SfPn7ooN3nnghBuxjLtDvwbolbTspKG3uHUQBUjx7Vka0fR6Sco/y3Ce+z8wQ6hf7qXCEAf4xhPBhmJX/Oib9xHCSeBmxReGzPHvvUwf3W08QxqxgOoBHVW3hqqFd/KU+Uv6TSt4if7Zbi//SRI/bp+45YXnm2tLX7dhNXwEVj8HJWbsEzXjK9vVvs/sP32KG9O629WbwmPIaWE15oWwAoBhgNWHlf9cCD08uzdnLhmBVWxqxeZa8q31XVF1zWSWnAC25VNOU40l9JhDa7tGozs6Ih0VF9vUaC3nNQXXyYiobxGEMJxxDCPZfqqHtB9K/0Thf6Tf96VPuyxq3Su9eRskt4kNAVK4qmghzEJkX/ZeEbxRwjAAoxczvKuJiTGwNw7Sc1efsEqh/8xnDAWFrS2OIOgRPdY0l1oV2cRsApENzjqMWi+t7zFUQ0TcBCYhuQX53malzMKxoH+hUUojoRSNDHmca+1wGAhlX32i0JKHpsVSC2A22M8OExg+gf5eEnU4QAT03NzVlFbSirT7xeIdyt4QCAZsmh2nBA+UA01qk7crNv6fAnNyC2LBqDJ0EfVXWJYDPDQTGetoXlrOSKlL372juSI+ft13/9q9bW1uaLUklVltX+VLbZeSKLF+lUwnk4bUb8OHHR7I0TZm2ZVfv0Y3XW3KR+Uf5DA0P2H//Df7QD+w9Icf6YdEThrV5zca0HgNKiOGPAj9c3qo7gYsm3nCXqxP/ngqMPOYLWZSahYXluyYYuXrcfvfCmfe+Hv7AnHj5kX3z6Mevds008Wu8oP7ZVJrPER0K3CnDN/MJfeWZCeUo+wCivdjDXVxbnbGlu3i4PTNvJs1dt995+5wvI0ij7CaVFpg4ykv47NmyFsUFr6NkaBESMxrZop6T8me9eevOkDQxN2DNf+Ih1drcFXqDCpy/oaFwDHjNE4xd5xwM0hnUtqz588zJVj6UrFyzV0m5JghWDM+Id/J/+p99YdxzjbUEvOkHxHSUM5qLMb4KI6G4DUWUdlN4HjYiYxmyUr8atTc+vWlZjf6m06sGPkpoc1hWlDlvFXUqMItYYrHx9KEAhMEQGtSa29YUGEA26XwVgxuAuCBpZxRh0rxqnd4LfDUF19BVL4ekmw8GtLoD21V6C6rpwa3aBI78QdDgXnABXt6cHx51w69/XFRo+C+F2ON7sOfTkCoAYPpMawvo6Zuf41UdIkxG+1y79fViGg6B9N2CjtLVpPlRQ1tOLWLTVR+LCtIUzzEFHbU1u9MX6q15CV3tXi83NLdi1M9etSaSUyIgpSsCLcLNRG+if6P6t2hgYDjThhYYDvcgLwQQbprkVuEcUE9rioq24AiUBwQWgzfslAnhG1McbXUGi8Dd/Vff9fzccaCKqMhwwLa29uw64J94nmmTss68segdvg6WCBAIJD6VynZQ9DKVCA8KYhD8m5euarFJ1PdaV3mft6a1SwDQp6f0yHlJSSgikx8rs7OBFyzS3G0EOSwsztjRx3cssTI/Y3PiALfmkJkWosdU6JdCjwBBgBzdy3O7jmZyeVxkOQhiVwvrya6/Z5PS03XfvPXbk4AEpPsQTCNOGsK7t+o7h4C+efdZee++YhNBZ79Nff+YZy0ceBN7fNy6MGxgOLg2N21/+7d/az37xCwnbDXafhOuuzs4AZ6TDEDI/Yenmbk3ewj8Qll1ZnPG9k0GWAR35JzfUdjwrVhC4E1Iu/Y0AnB6Ea8Y/+NSU7/wDZQxgvkLAia0UJYSpDyXYc3QZq9e+srUo3ArvuAS6YUKvu8EBfiSlXz/IRB9SfHAlVDvZa6yXLI1gqhdQQho1eaeIgi5lDgWXfZ/FpaINSvn/9ksv21+/+IofH3dJ9H5xds7OzszZFfXhoXzWOpn4VQ6COdUvieZ+euGC/Ydjx+3l6wM2qTmB6Ppz6vfrEk4vT027UrRTShMrtwUJiRhqUOjYpvHG6Lj9zanT9s2z5+wnFy/ZK4ODdmpi0kaVhtVdTl1gNRtDBe1dUb2H5ufsRxcG7dnT1+2nl0fs1aFROz4xYedEOyivadHZrOo8t1SwTJbtAmojQmQ8JcVm1SZFM+dEp6cWCjZYqLggm2X1Xw3CfV8qhfN0tgG4AKpJrSIhcDUuPCGUVwoSnhtcIUjoGX1WiaWFEykSeo+6uvKs9CjnKD10Da7Rq9AzAqT+cKNnVQwll/3RbvRhjLqAXpbAG5yUgOdCOlMvYWxW9CuhlLgbysONEtCA8ozHUBLC+Uh5gd+0cFdSfy8Xy+41keMYXpRpvYNSrQ+1VQqnFLyUaABFmfrXazzQN7QrmVHewg20v8oqC+VRT7UNhYxI2vAVnxP1rl+kFW4Q5BeWi9bW3WtJts7gjaP3GNM+jpUWAwrlIEwSIJC6Y4jx5+SjOpZFT2qdt3mFVa/iovCL629gpOCUDOfLSk8QzUkMVqob7eB9vzwjBNykNYo3bG1ttR1S4nsbEpaPic82dgRlKy8MGgkMT+J7rH4j3+ANkpfwvaW13XZ1d9sO8YqOfLMr+CisbhABB2G9qVdLPm/7+vtsX2+3HcZIsXuHffTwYbuvf5tt37LFDSkLJdGAaHNuasKuDQyKJ0vZVJ8tzS/Ynp4e2yqFervKfGTPXnugv992N+bs4NZ+52OLhbIbedzgJAAH3S3NdrCnw7d/PH7woH3i3iP2sUMH3d0Y/gYvxuBH/VgNJaYH39fqzVgT3wlO6VDboXfVCTftspSjQJYU9TJvqFeIBbBcgsbmbbZySUrpgvo6kO99r3+9+lq0Fh8Zdb67IlpG4V9aLEn0l0JflOwwX7RUSu+wh1y5+zYB5evuzZp3fdVdl3sd6DmzBlsZymGf847eUP7ikazI0zaldOMGSqfwWcajQHmytYBtdxX1LwYJXxj0cSn+Ql5ShNRQz9vHKLkr3yDOgfCj/Ji3MESg2GM4ECMPjR6iGfE9D96oK+Xp4O9BHQFOPiLuAEc+gm8CI1J+mTl+LZWyVDtQ9teOIRRgEPCTG4RP8BEBxg/q5Iq18owgqXv8KlFWFWh0WUby1ormkYr4YwQYGhJqX4n6qn3VeQEYDsDXitP6jfLhucRkoJW1MQwAH8t4DGFkoT1V7wJxFE+9X2ELywawkeHAPUGSTZaxXTYztGS//PkLduTIffbEE4+7hxmGNrzKoF03HGTEy0TPzHXOm+GRyuK9k7rOme3srbMn7zfLZev8NIVjkieeffYb9ru/89u2bwfHOGoOybb4e9VAn3AKk39vyNl4YVBlL1hOfAi5uDg9sc4zgLqPDk/Zt775c/v+T162Hdt77A9/74vWoi5t7GKbguYjyR4+94j/r+sDvcvRi9yLZ2/Ei2Icl+enhfsG6bPMkWZbtnR5f2KMBJJNrf4JoNTPXzojubLBstv3Oe8CkAfZIgE/W7aUPffDV7lrn/7ME9bclLGy5D0CKyJbeJ8KKpqnGTPEToiMCUB5VnMxuPZF91Vbvn7R0u1djgvqy3ZRNxysCU63gbU0KhihHPciJgQU9agyDjyv/r0BMOnxVwsexEkMxwU1rGM1oHFr84urEi45x1PMocKEgbvdjby8bFWV7Qp8J0gZdfpVgTr5XnlRrW9X2CDPO8Hj7YCJ2GBKDJJowAloSy1eb4fnDYH+dsMBE+sNHN82J5q20QVQ5/ACB8UygZbUhxqAi8sIX+ojJnR91oLjDAbq7+trmDH/R3ATXmt/h0C6TR4F/QUTg7bE3D1hNcMO8RvRZYTvtYvW0Cd8iglxz9OhEOovguh79b1qoGXVrSPdZmk3g/XYuXvgfYQXkYD6JCbhIchP/Fnt4nv1tXl5dOfo4KQNXx6UcCNhrE0MWjiiObSp9j3vn/DvdrCZ4cCfBR/rIOqPakBwdE+DxXmrjI254cA9EdRmz7PqqjYW3A6idP5X8w604avAQk5kOODPjU41EDyBgvQMQUaKgk8GYuTkWSgJU5rgGtJJ9VfQftykGUdFCWDxuozNr+atLbnLutJ9Vh9ndUl8Usro4tg1Wxi5bnPjQ1aS4lISDnKd/a7UFjWRzF4/Y8XZCf/OJI3BINPcqYk658rLlSuXbXh4ONiuUF5yhXvNGKDnDiqM1a7+3l47et99HoioPa+JSII7SrNXJkwXfNz4jZJ1QUruyOioB8b7xBNP2tNPPunGAE9PH4VpATwO3OUulrJRKRjs0/74xz5mDx49ajkEF9JxSeFeGtdk16a2UgdB1LfluSk3gER5QkdRnfikz/wIRj1gVXA9nek5/JKbqgvpWVWIq199xVZ9Bn7iBDnUtcoRj4m0r0CvSGksSUBg4sblnfJRdPw7q6NSqFZDzwPIfEpK/8kTx+2S8FOvCbuzu8cNOU3NrcEcqfRp9m6KZpal5F26Pmg/ffc9Oz84tK7OHBE3o/fuacS1Oy/BSCKZ3uFYvTHNs39z+qy9MTRsywhzNYCbdklKxt6WvPUIv4H3gHAlXI5JgP/Tt962n165asPKp6D3OeN/UvcxOpRU7p72NmvNZKyiSRuviXkpTD+9OmB/deySnRibtRnxnwUJnbxzWe8MzM/Z9rQExNWYZSS05FtafAUbw4HEU7swO28/HBiw54fH7K3JWTs5PWvX1Hb6tkU8gvHlerL4D/2Ago1xYEnvnp6ZtRel3L0zPm5nZqXQCEut9QnLCodWL+U7lXQ69jgKojG8ErDQDSv/9/XOO6LRs9MzNiO8qYcspTLZJ88q2EpdQsMWBZkhTKDKICgmXgLMNUTRn5+bkTIy73vi6fNgZV78UekRaH0tD9xKOaY9lL1UKLmyhCEAj7ACiqrqiJLLcZooaCjYadqueQzjgctl0JDqQj4V4Q5PIjxFnH5VBvjx/bXiK9Cqq3Ru+IBvkybm3izEd0AITuMKK+WyWFh0xQP3aPKH5n3hiDLVjoqUe953jxrlQRq2XajYtbz9WFXd4wg+5nm8fKBRP85VL1y7PuC8J5uTkBrm4bKB+sSNdNSTDFUG20Jii5NWbmhXOyFLjXGXMcAF/idSLIUv6kKbfLx5+4ILpZACELbx9CEdCm5Z70rFUr+uWls+b9tEx/35nHW1tlubroZsJjAaiXYw4rmnkmggLR6N8Wp+cdl629qsK1aybr1/dM8+29rWLKW8zpqbm21WdDw7N2utypcx5cq/2gTtNTfU29bWZilDvdbX1hFs+wjre/z0cY+7kc7BH0FJwZLp0IsOPNEevumT6OdJ8Q2MNBhsUMQx2rgBS78LGB81LuelbMwsjoqmxy0TEw9Q+8GBxyFQbq6U67MyOR6sxqv8JZQdtS0FHS4IZ2VidGD4YiVYCh/vc+k7q/IV3Y+8CyIDwqpwvgqv1W+2zrgXEzSqNJyG4Nuq1B8ENCR9kTyULsZvZDb6X+/GVTlaXeI/jUEW9qJAi5SHIUEVDA0Nq+4xgOs/2x8YP+AqoAMptIxh4ZJ6ofxzzKKDyiAtQWjxPilRF932VXrVuyze4XxRCb1O5AMtUYZ+A9BsUHawah/R4JrXBGV5HgFwlK5Iet02BYAjJdMLGoei60omVGgFGDCSwnUBeQN6qMrLvQ30HgaPyMuoGvBSAJ+1wQ0DWVr1k56HwaO2jkB8WXIB4zky9tdAreGAMQqOx2aKtryasakB8dd3TtjTTz9t27ZtFx3BUxnb4EU6BMcqu+EgJblH/DnMR82xl99bteMX6+zAHrMjh0qmoWNjk2P2s5/8zI4fO2b/3T/5x9aaq7dUY4vYRiCHVQNz8op4VkL8HxqdKl3UuF60BqVd2zbKAojavqKxuzC/aD/+0av23e//0jrbm+33f+/Lds++3e6RmcpnfU5ma4OvzIsvroFwyMo+ARPZKunHKfptDBczzo8tSSDqhO3e3a95i5gM5IXnQlPAm0ivPl66dkHvTFl2q8ptunFCDbEQ2CKRaGiy4fEZe+57L9m27T32xONHrB6KEy7ZOoGM4qA6eXwD5YlBYI1eVCcMFmy1gHd6vtOTwVYJzVksxkNf8T/6H359ncfBZgI9BawDCtIFotZ5B4QVqCbcamAA8bcR+EBi4CpP8vEVQ/2uBt6Edtg3D0MtVXiHlbgg37U/JVqZmXarZUwd6YreHfzdFjQ4xe1UASbw9XUDIkbxQcHxxsQvIZ/JFpe0WqjGbdRfm+F7M3DGrVd8r5xw4/dEYOQX/YHtu8s1AN6B32HMwWC6iPKje5LTnBlCtDdfQmtYrr6uAwQJwJ9F6fkdfkbAbybi9UBtdA/8hDhyQUd9x/4hhCp3KQrpF1w4JSgtyaExaMcv/tQwnvHb0/tf9fcbf7WwcetuwEbv1ALT+a3yuFPgZAT6KKU+4qx4ULwqgsBWtwFZbw6aNFJS1PJ5MWgpJjEUI5feo1reXFfaeSdtuMlwEELwbf37QX9tjD8/PYSVQSkmldERi0l4Q5mL3ql+l0/nFTXPbnuFf/4uCHQeJgYbRs31P316Gev+AnoLHgR3Vhel6khwD4Rd9Ynwicssb4r/+4pacbVgg5NDlk3stG3ND1hzqt2SdZEAo1z8Xb3DGJHglJSynMpkrb650xVPlFVckIlrwB7C+qY2a95xj4TNIC4M+SDQZiUkN+c1eRUXNJFkA36hP883bE9Gwsq2bdvs4L591t7e4Up1cNRQ01oa/wwv7nj+God93d12ZN9ee+rIAfv8Z56x3p5eL7c6vV+UJ8GSOo+qD5eXC26kwGjQ0tLsSp/nqzYTiX1h6JzVt2/zeAg3gLyEDrYjuPsub4T3Q/AJX3NGHSuj6juMOAg7XGEKp3EXf9fS4MIeCGS+epmst7qyyhAewJmPCV2VhWnlvRjs25Ty6HmqaPqAthmrghL0WbW8evWafet7P7AXXnxR6FyyQ4eP+HaBbFYCSl1c05AE8sUZVWHBKuKvA1Js3z59xkambo7mnhAt7O9ss/uzMWsUDbBnHb43rnb+1YmTNiLFf8N5S/dKIrh725rsYCf7LoMV76Lu//jSJfsvp09L+Red1wBGhEXxhe4c0flZDRa9Fop2aXbavnn+sh0fvflMfWBCeXVL+tuSa7TtW/qtpbVVyk3JlbRriwX75qXL9rOhYRtcLtq0lPEpCfeDEmRGpGC3Zxtti+iUuAXMAR44jLGo3y8Oj9p3Ll2xFwcH7f2pGTsjHI2I97O/uDuNgE8fxl1ZxriNMCmt34ZFY8+dP2/PnT1vr6vc94XjM+MTtqz+6WnKW5P6A28AgjtqFnF6Ii5BUn09Nzthl+YW7bUrV+wdKcNTqmM+nbBUpSBlAOMRwihbMPSmaIY9rQiS9C2GnvdV3nFdE0vLllNZLY2NVl4iwnfaOA0DnDZJKWU1neC2s6rr6RHV8dpVuzA2ZrPCd30qYYOVAdV32S4WrlgylrJsPOCl1JU60O+c9e1KmWgyGhPIBgTiHBTOuvv6/dnA/FUbmx+xkdVJKXIVyyeCPbxO98oLnoPBktVjvAwCZTHgEz5v8Smar0iIvrZ01UYq0xLWZ2yiPGlt8WBVDd6TlWxHLAdif+iO50Fe7FP2U0hUnteT+xrrY3r/VOW6lMeSjVWUV7JNr8EvpV2QVhOdVDp/x2Ud3iVn6EPjfaUwr0GI4SBu43r//cVTlraUnVw4Y63JVksIb6y4VsAT8Uj0XlL8M1ERn+ZzZdnyjRqbbV2WlpLSwCql2lEoi85Wx6yuIWWX7ard03XIVz/ZtlmveReXYvBbr3vOv6gfdAsvoH7xlOcT1LvOXp9/y71whm3Msukm1VF1V52ItO48O2iU8CIex3yupsbS4l94KcCT9BgfnaXivL0y+IJ75b4w+6rG0HmL1y1YKmBH7g0TeMQExoOKFGNOP4jNzAQBEPFEUDVFzuoXKdLiW4lV8S7VAQXdjQ7qGzdFzs36qjlSC2l93tezOvEc9yJQiXj74BBjyKSSJTAC8JPn9VLe2BpQYP5TH6Ck+ikO6gPS0FwU9aJwCp2gp6Aos+WB7wRkxCjO9gZWcVNLgUdCQWMDGscQQBv5P9q6QBuoK4YByvBC+NBzvBLYVkA74vST7pWRJykPGuU+74ELXWugZwnxN0+r256SMvS5keEATwv4WHQyQwQYDQiOWM5JnhHNRLBmsOBeVT4A7aCMCjIPY7W6XgL3OGCMUIdaEH7i4i14m+jF8OYNiDwObjIc0MfCD94eHvsglK9dcdX3makFe3P+si0MFG3o3KB99MnHrKu7R/InWxKUnnKFn0yT5BrJb7UnKoj924/fNDt7zewjRys2tfM1jam4vTL0mv34uz+0dCVm/+DXP2/Z5jY3DPi4qoGy5k/GWrKxzfsvFVu0jPh5bFWzCNsUKE9yI+8WRDfP//AX9v/+t89q3JXtq5952D7y2Y9aqj5jqUbieeFtoDGi+kUxByKADkuaD+CRcT1jnDitquzSzJTS5+3y1TH78Y9fsQP7t/kchPcAixQJ5uuwP0tTk7Y0cNlSGC/7dup2cN/pGwOExkRcvOf110/Y668dsyceO2r3Ht5ltoDiz4LDDdqAb7j8Bz9yOgrulz34tGjJy9VcPz4s2kh6fAN/LrzENR/diHHgpHwz+GDY+FGgwWPxF4JZvfZK6YoaVAt6En67ARFTjK7gnhCrQeYThMrgvbU/0W4KowECdVICtS6UH1zugneVJrxo0wreCyK6uAviN55tdnkem/3xmE7XwGUI0bHc3wiidz4I8JZHV2eS9An5Rj7V9YzAS6q5dyvwlGoHLmOef8gwamkg+sXn7S6gur1MjqL/NeW0HmFA3zerJmVvRIORIWDtGQMOmtwEqh85XqgT/6KCw083Higxe8Udp74CxOSrPxFZhGe/F373p2tpyMe/rf15vuHnBwXed7c9TZgouh6hGItveFUWdE9jjvt+woeYOgo2NCkJUkxP5YP0DSDCMX/8QgH1fgrHFN4GzFPetNvAqjj3KoKE6pGScGL1DfbSi2ds4Pqo9W+Tchoy+FoI8BbA7XDl7WJSE3PGOOjvVnXwRlSwlr8++O4Xf5o0Y1K6ViYnbFXCfyLfEhgUojTVaWvv3eJaW8ESXQTfA3rx7Ua654plREPhX9DygI6qgfRMMitzcxaTosA79A8BYPlkHGFEYJFU07+lC03WWr/fWhp6NbYio0EAPulJWIQvcoRaY99eSze1uXur81XxlpQmrHRzl2YHTVKiAdz5fM9luOqJmzgK6muvveaCcaaBlU1wpsQbjUHK14Ul3yf+hqZ19/2KQN9xSWxrabHd2/ptb0+bdW/ZIQVKtBQ+rwYirV+5ImVj4JrlJTR19fTb7t277YQU3wEJ350dnb6nmLP78XZYGDxvDZ3Kr8pwEIxdTcBz6n/dx9hdRzO8akF53lfCT6XAsWjCPYq/0kV9yKcLB6Inxs3K4nQgeJDa+14X+EMRKWnu0RO8HsB7gqMY56VISEjFQOP5UrbKcyUOYX1pToJy0kakBF6+es3m5xasszVv2zqbrAEhSHPZ9MysTc/OeeR+0seF66HRCTt27pyNbmQ4UDkP9W+z5sV5CZ3qG0n9RUn1tPBZKf+z4oGbAe19avsOO9zR6so/QfoIpvZXx0/YSSmorCxuBLj4t0gA/NT2Lb69JrFSdMX7B5ev2TTRWDeBjOi2Q3lmhGuCc+akKC1KoXh9bNJ+OjBo06KDakDoZ2sFtLRTtNSEHAII/7jSn5mctK+fv2inpqbdq4LaUudJKeRTandeTK9H4yIKuoXnAUr08FLBfnzxkv3o/AUb1HjEWMA2jqmlJRsVnbU3NVl/a6s1NmBsiFvSeZTGJu+rDc+9+7Z97fhpe/7ceTccnBLPGZmbtw4pkU1SLsFjQfjEiwS6YtWKrQNnxkbtL99+175z7H03Orwn2j4jvOWUf0dGgj8BLTUGc2wHE/HMs6VkfMy+8fY79p9fec1+fuaMvXzugr164YJNiTcTS6BXwne8LmGN8UZLSwm+AXW+XYUtKe+qrBNXrzpe4N0EKF1aknInxaiDbUAqEwUgiTGsuGyZdLMrr6q845RVY1e61O8VFBu22YTjgfkGRYw/DCyr0pwq5UUpmzHLJKgTZ7ZLUBUsqU9KbItiPkbQdfpSDvrkVAi2izj/YmQhd9aJAhYk3DZ1Wz6ZF/1kLKc83QDIeOJ11Rtc0V7/8zrpsR5WpPij5BH4mpXRivJDoWuKNaqOwWedFAnqzeo1hoqKuK8Gr3ghiozKYe+08qhLS3lS+5Oqd7D1pU7tY1tti2gxbe316geVgacCHmTLUn447YRtKHgtEM8E+lmtiMapE7JviEP9Z0squ0lta0hlLV/frDlbNIORi9opf+iPdH6pgRgHEZ/wMApWfVNqHwFFMWpUNFZabGlhRn06pzzFpzCaqe14p7jRQC97EFRKUL1iuDaLpnBLZ5S5sp0Qn8exSuOSuQtPEjeAQQcoNKCdZ+Bc36Enr4/ai4cACj5GCr3ghgM/PlZ4w/ig2ntcAhR94g3QGFbH2c6A4cBBfRiHZjTu6dPAZb9kBeWL8RqZiDSB8UL8ReMaKGD1EBDLwA0FKpMjbPE2wFDBhes/WzZEMl6256U6s+0BemTbQhz86B1oKIKk8Mf7vBvM8XTGqpcVGA64x+0VP9LRjQzMe3onghXqpTJdr6qCLMd8qv1F8R/Xv0KIDAccZ1mdD+AeB8JLUEbQHKepEBJ6vqnhgHzVf37sY1UbI9jUcCCIsXiid6KtE5Tp86eu9FLeUqvdtjRUtmsXrtpHnnpKfKbD6jUugoUD6EV9IgWWYKWc5OUn6Yi+AIm99oOX6+zKUJ19/kmzbf1Fa7ZGu3rxqr38gxft3n332Mcee9AyrV0uswStvgEsHnhsA7Ytij9cmDutLp7UfCA+ru4qTU9aIptzgz80ef78Jft//It/bwS3/Z0vf8IeOnpQc1pFcpXyl+zMFoUV4SnRiLdBUEfAxwSnJYgmEo1SuOFpfr+iMkbdkIBhjzknqXnStyngXSXccXQkPAbg+cLlU84bcrsOacwF+QB4AbCAj+cA9//u735kwyOT9umnH7b+DskemQY3Zjh/CKEi/TIog5gHN+pbnpsRa0t4eoylS9cvutEh0ZRXQRofeg/jxJrhoBYCgwFDcXNwYUsEhxsGBBLtl4+EsAhCdh3+ugFROj6r3/EGqoIuUIUIitJUXwjqKD9c0b014LmIbWVaA00NjlXtu74VRPlsdjFoVwsSvoQa3wJRA6SpVmz1VvjtLoByYDDLbNkIjCe14HWpgY3ubQhhOhRT9u/Qb9V1/iDA25FSWv1H8+H5Tpv6Xv1s/d/NENTpxtNb1ZFnt24D/VeFI336oBSteSwMfXcDmDO3sK89mb6Hv30agM49L55zLxiMfi/8uy1QT+oruvTBKAG5MjsdGAQWF3yi9dLEMA2lXJN2dLmBA4VXF/Qdx/TveUkAYqLDwICxgQk+/FzBTV/Mq6JPvgdXlTFCDIQzncX+lJfy8YmcerrI4Pn7JUbCma/sgeI9rOF4A8TE3L1OStLU1GDNbbhIim5DHNaC4zS6boEv73nqonTeV+TnyX39yL/yP1WthnX58054D3xx2sMKR7USYVbMMFgpu5HWPUzC3KO/yIvAhTgVVvVEtEI7g8kwysMBw6fu4+qmL9Rg7R3+r4boid9HeBE9xnPBal71H8YDrNEoSUK+NVTapAy0WxJPgHBCrYbSwqxNXDpuS5PDEhwKftLADcV/xQX0IsGBsLyrf4viuWXRQkrponZgODgnhbR/K7ETAgHVAwMC0ETUXj7D775iq37j+CCvV/Rsg0v/+xggboCfsRy1Q88QKAcHBuyylBqCvY1L+Vqan7bdO7ZbR6/qk8m4GzcBlTBqfOvb3/J+YpL+6fMvWEoKfVtnjyvoEbi7s/LF4u5eB/Qb7RAgvKP4+MqA6I1YCfCEQPCAVQT97JffTwcr3EvT6mf2KwdCj1+at1gdxouAoHvJTJN7feCBsDo9qGFW0rhp8nckInkdKZfgfSmpc2lN6Nu3b7dDBw/Zzp07PYgbSgsrvyiL4IetFEjjbfXqD81JJy9ftWujY+qWGyOCfswJd1/et886pXA0SBAl/sPA2ITFJBy8IcV0XPS2kQGAsdAngfAZvbufrRKilZLqgBL93MWLdmVafCBMWwuUu7UxZ5/cssXSEozYm316Zsaev3LNI7JvBq3plHUq/9LsnAfL7O3tsVkJeS+NTvr7RXhmDdDeuMrblm+yreI/KHMV8UWUsG9eumRvDI+6F0Q1kAvbJKQm2yfVPt9Tr3xcplDfn5udt++cPm0DqoevdlcBBgi2Ghzs67HuZo2V4ry0hbQf/7VQKErZH7J//errdlb0Oi3cLoifTywu2eUZ5SX8bcllrAkBU3WE3huybGuot0sTE/Y3b75jz508bUOzszardycXF+2q7l8aH7f7tu+wxnrcR6VAiwbjat+MFP2fnz1nf/Xqq3ZqaMgmNJdMSBkdnJqyqyq/O9dm927ZaV0Nba6gQzdctGhR9f2711+3P/v58/bdd96z50+dsl+eOWtvnDkjPlCyQzt3WUdHZ2DM0zsZ0U82LUW/yBajIfvGW+/ZX774kn37zTfttXNnbUr91d3WHgQ6FH/B8wcDmkaVykORXLHhqVn76clT9oN3Ttsvj1+w9y8N2+LiigdabFA5jHFin7j7r/KhnoGCL6FW77MnH4+XksY4Xg1sz0gXl6y5cYfeb7RcIid5A3lJ7RSOxODUr6InjftlKZTLGvcF3+PPHKJMYUCkA6e6n4jVW2NMY3U16UYDjWTPy5Vo2uTeVGpRTPIZ/ZfEm0j8l7myoPGxMC3ai4kriEco+0ZVPJ3OW3OKPdDKCmDO0A+CsOVa2vU8bQMDgzY5Oan5M28ljQ/6GB7kSqXy5podmNbcsGrdLT2WxSCqcqChCnWnufAcpefyNtHPerDiF/hzVqv7CWvGiGEZKyxO6eeMlEfJHcgFesfxDS9EFtB3DAEYmBhBdaJLFCT29cMrPVi4JkW8A9wdW7hhnZ5n/LF7vg5ZRHWlD8mburhxQXMNhgWnDuWDkYJT1fDEoYfc01Q0SmySEsq6/jg9iH7XQFVtyFDKO/URjwNHdfqNIlukTiqL38zZGB9In8VIqhsLrJLoOV4DvrXB550Vi6ty4AB8ouizLYF2kzfIi1G+0jq+hSPKIj15gAvfDiE6w9uAbQa0ky0OSfEFlG9iPqg66hpJAiorob4ui+etzZM8U76cOuN9iPBcBQ0aPyXRS6lpvSKIwYRTGCrhWK0Gryd4h554RNnMgwD11fPNDQfCqdIQgBJ6WwfgT/1D/hsbDqItEIHXHvMi5DejOXFodtH64vtt/NqUXRKPfvozn7GW5rxl6jmhB++ClNWrrvEE8WJylpYC74sCYdvOXl21H78h2lKVvvBknWHYNo2N9198z95//W37wscft8OPPGWcFuXyTjWoTYG3QcUSuSBocGF51FKxBctoPl4Vj/Eg35Jt1b12Qnzq3/27Z+3M2Wv2j3/tI/aRp45YS3eXFTUPN/Z0u5cMbv+Bwh0YQCNwV3/JysiBxBig/r44JPmTxTdOM+BI9KXFgvX3tknOEd1Ixknk8u4J4O1VfZcGr1hpcsQy4uXp1s4wdx5pbLAFEplF8gXGwj/9N1+3lnzOPvb4QWvLZy3VTFydQD4N3tG4RmdXvh6kMcSPxy/AE09zmcutzI+j1y3JgkWD5GaMXBoT8Yz64o/+x/VbFdZARHEngLUChkFqP76hipiBUDS8CaJGRJ/VQEO8dDGWSKH7IOAIETKwkrBfA+XmVwXveA0W/x4y6lqoVWDBwWZ42AxoM6vOviqG0ljz/kZ4Aza7fxOojiiVvt97I4bx/0MIJqsAh0wW/snvqvvVEKXf4JHDevzrm746nnQ5fekzLiHNA0ehDFf1KQw2cl0PVgj13fPg/+A7EPxa/7saGOBY2bnqlsVo8BwQQxHH8uc+6WMYEI26UUACYp0mFPYOuLEgusLnfoX3WA3wd+nHdemC+x7IgO/+jPfWXzB3X3nB8MAEp2sVi6zGzbqLcc5Eorx9JV2M1ZmbcMaqJgaDYqFiC3OLEsTTvop3O4jotRZfAGPLj2CSMh3sVVUq0nNhzCHN2ps3vx+B91V4EXMA1+DV0VExRjFBCf4xBED+VJ4bAvRZfVFeRBPrn/FOmLf+ov7nzxkz7wlP8KHofjVU3+OT95nMiD+SyDXeoLWaP2h9uiTlQEJxqhi3bKrZmX010E/Ls5O2MCqlu6HJijMjtjw/68qrK5wqtqzJbmH0ms3pKgvPnLlOPsQ5cDwLOGqPrQCsEhH0L4UbbqhI0761K/rtHwjaEhpUh3XBCWvTcgmPvp+woMnVvQDE99Q+9kYTiG9yasIF6p6eXt8fnM9mpMBIsFA7wAX3mvN5V/agt87ODpFzzCZHB629ScKMhHrK8FUMitV3oCIhn7ayeks1wNf58+clwF+3RuF+fmHJZiYkTGCUJp3ows/+1/vRhYLKloNVgiWqr5ISDDAEOJ0pPXgiwntceIN3eDAzCTIEp1ydH/cJHOMBexvdQ8TzS1lipWBZCVAd3b3W3on3TsIaCfJbXBB5SNhQHjlWnMTvuN8pgSsrEb2gSX9yftFxR2R2AhR2SCl9Qsr753bssBYpZxm1jTalVpYsk++0IQk/V6QMLCIh1QAGh8f17mf37fUYAhybhujHPH92ctpOSaElrsFG0KyyHu3ttQe7ukVz4hXC04j43XsjIzaiOm4G97W12i7VOS/BpVvCWbcEswXR+bGpGbskJZ4ghbUARRF1/lBbm21txCsmKWE+GMc/uXrNLs3MhLPIesBYQoC8Lx7YLzqPjlSTIJ2I2XkJ6C9cumzzGhe171Jeo/jRA9u2Wa9ob8ndOyu2JCVgXMrzT6TIv3TlqudfDRzdWJJgt7Uhbjsl2CWzzdYk+mU/vzrZ3rp63Z47cdKGVN9qQOGeXVyyHZ1dtqevz40/BM/M5pttplCyH544YW9J+CZmSDUQd6Elm7UjqicnC/iY1oVCVRCNHL961f63H/zAXj13zsucXFi0EX1eGR93+r5/927rarmxj5aWY5A5OzZp//GXL9s33nzH3lS5pwcG7OzQsJ3SZ4dosc+NBxr3wkl5WYqm6Bdlb1LKwg/efc/+0wsv2FuXr9gpvXNueMQuiBdzvGSf3s1lOFki5Sdr+H5m1ZetGHOSuU4MDNnzp07YT0+f0fuX7QqBFNU7bfUaN+VFq6vP+1iKxroGlRtqLo+N6r0z9qP33rdfnjplp65f9/JymgtYyQx4neSHwpL+l6JDFAvHUdnmVS4nJMyLJ+Ml4kEXoUHmCcY58RDmJ6U4aD6XAr9Sl3Lldl5a+rzovbg0JyVWZUgZgifQnmA+WFEpJQnkGtfkJXzj4QUPuyCcFqQM+BgX7pzg6Dr9YSht0H3mMVc2aaN4jBs0lDcBLN2bUvmpQJcf+QwyUKm68HJhewqfA8WrUqonxBPULj3zxQbxGE4m8S0Haouv/us3Xgsr85JdJmetLIUEQwqKShCnQt+FI0anexHonhtb1HfMBX5MojBLf7lXCjy/onsoK34vyEOTkK+243XgCyv6zj55V86pv9qRFl3zG2MFxhlOQyDOAHTtARKZy/S+mxj0DD5LfmqEZZdUf31dVHr6GGU7yhvghAPyxayEQk1gRvAK+Kq+2oQRg3ZEynpZvzEw6LEbCfCjj2IleK/pfkpKVzHslzA3FSJeKvryUxC4H5UDz1G+Fso8EVBe/dy8lXWfwIjRXBZ5WfgWDvq76h1iG/jWBpXhNKFn0B/zFcB7ULzHN4jGTQS0j20K/u76fAGMPJyQgCeDb2WoAbZ1eLsk2wYLLFAwD+JqR5slK6128cJVu67x+MXPf8FyueDYVAwHzKPpmMoXXSZyTRJhkSc1FgSQxXMvrfqJCvfvXrWPPyj+n6vzk6B+8P0f2MTEuP3u7/62dfbvVLlBO6uBLV/EMWKLQExz8nJZ321efFXje1W0Kzkpjuwt2eX8uev2ta/92I4dO2P/6L/6jH3knn7LZDSeVzS/NrVaurnRFxiCIIOSSRivIUC/voVAdQhOMwjwyzZxvBA8ZpTG8+TkjL39+vvuOdiYUd+o/R7bAJyLqEpz07Z0/YIbExp6twdyPvnoGUYG9UTgIaA+HR4Ys7/4i+/ZA/ftsQfu3WHNyA/oFlV9h1EEY0YCmSKUVyiHdosS3Eigwn2hka0LnKiA5wsxH2LCC7wn/s9CwwGVcOAz+n4nEFVIxI4C4cgJ74Vksg6c2UJM+qxuDGn9GUyV+7pYeXMk6apOe8egd1CMCOziCrhbVz5APjeB8lB7g/wDxIPw24G3servdkCAFk9F+zcYABu1hXrcri7+XERK8EisgXfq0fD3CRH98Vld/2q6XPteBZ5etzd4dBNUY97/p/90IWj6czw8NPAdH9Ez4d0vmC10G/4FSt2NPtFT/wOiNJGxAOMVZ7fi4YERyxVh0SWGAZRwV2YlXNdpQogMAnjyUIdbAs9RXKkX9E07MBAwEaXUDvIKL19tD69aA4K3n/c9D11iEuDAmUr1pfsYOLy+rkyFY9Xron+qy6XzQx4ssaWtyTIN65XZzYA8qq+o/8l5taAxICGDMvUwuF+V1n/7xV/wuRkp8Jx+I3CUCzmzMxYX84w3MAnrzbA9G13+/gb3+XPaCPlWcE/1XpKyqCnZj7kJ01X/QSvVn9GfJKnQ4wBBf/0z/jx9mF99ostyhXrLpDUBYQyoArxIZgfO2vLYFX+roImKQH2Z5g53mXeKVX/jOgeN4nmA4YBYB5mWwHDABc3jSvvd737XA7S1dva4m74ebnox4bkQrcu3CtSmAWp/I4pJKEdJX1afX79+zUZHh62/f6s1t7ZaXkoSQRNTRMOSIBhLYzi4AdSzu6vLGpvyGgJxa44Xrb6uZC++d8qVW4TyeSnIBB7CGMJEzwTONgKERKLIX7h4wZaF+1Ypr6dPn7Xrg8OayBM2Nc1Rd3VePu6SeCTh9eEXQo4uhAffvsCY0n3qgwLDPVaplCAwHKh9SQQGlVri2EilR6hASfL+Fu44t59tDihQBNhjewLbTVygXp73/Z71ElLYk98pZTmrTyKGt2rM7+zqsS4pFn1SFDlu7uk9u+xTW3psi+o+MzWttrVbtqnZJHra4syk2lswNlQQoJCAhowd3NRRTh/q22K/feSI3dPRrrJLrrS4S7/eRZl4Z2TUZhBya5gv7+9Rn31p3z7bIcUTxRjjx6qk/Kvqg9PjE3p//Tv0ZYNw8IWdO2y7aL9B/dXZ0+0xHQjQeHl+wc5Pz2wYxBEvge1NjfawlOpuCdTwMnBNCa8PDapMKXVB0nWAl0J3NmOf3trl/M3PzlYfoNAMTE7Ye6PjNrtB++hbIvs/vH27daltHDlcV0ZpjNuUaPeXFy/ZpckgWnctYKAgaOThjmbLqG1pVpbUbpSXN69csdcvXLQZ0WAtMBa3q6/dCNDcLBrgeMmEjav/fnHypJ0fGfE+qQbw0tWUs6N6pwvPCNWbtqDULYs//OLkKXvu3Xfds6EaMHhAUxxfuKunJxijepfPghSxn0kJ/9qrr9s1tdGVS6XHEDE+N+fbNu7fudOa1Yf0AyeUMPehkF9Wv//ty6/YO2on+UADjM2ZRSnm4pe7u7usV/SyIOUVBZ1YER7PQ2mPXbtmz771lv3izFk7MTBo50ZHvc3jootdbS3WWac25DrdWBcZHLhGpWh9/fU37euvvWFvq19OXBuw03r/2vi45TUmeoQXTnaAB1Cmz9mxhHtyvH3xov38xAl78cxpvXfNphYW3RhXz/wIH2asVgpSIoKArXgZFOpSdm12wV48e95ePnfeTgwO2eDconhFwpqZZ4Rf562sTmOESAaGZfhTEL+E2AcV1QnvirJ4oRQ/lUksCxRx8JwUzcYy9cF8zaW8UcnL4mcapPom5QdFnnLABf2u71wl4RLDYlk0XhBPmitPqG7wFI190RPj3EQPrNC7h4Xq4t4D4mHKUXyJgJQcLZpwAwHbEdwQoHSR4QDvAjc4sGinduptKch6pjyhc4wQvh1CVx0GjDAfp1/9xkUaZZx0KPEJ9QUjkDrRP0mNSVbzyctX+JVPiTHEOMVQUC5aEdrTbzc+6DMoN/A4oI4LoeEgobLY9oDhgLw8FgBphUOU6iiYIWlx9ycOgh8HqXsxlYtyXFFdAo8Gkbzeh+645/WBDL0cDAzBGKItTgdqMzEY8BJw+lMefl/3nOdIViN9BBnRekI0URKPW2FhKSyTenHUI7Eo3Dig3LxovUt72FKBsSHKSy3V10COiEkehS5WxNv5XQ1uGFG/VTAChmVVA1tEPPil6NrjGNQAuEG2dJkzzJt6FYp11l7Zor7J+hYAAjB/5ctf1vzKaTAav6LnNEb3WNkIbpvMwO/CLQyC2flV+7ufxUw6sn3u8Tq7f7/6SnLB0NCQfe973/HYL1/8ylclt4gH1YAr86GHJVsMoenzc6dtduWaNeOBKFxVUKozWRufnLev/fX37c23TtjHPn6/feVT91lzS84aJAPViwdnWpshAl+lZ5x5PIS1dq66FwKLbX6SEjjkPvQlhZxe8KCE4iEEBsW41JJLWz2ie3O7ZLOAh7FteWngohVnJiy3/YBxAgL3lZN7M/hxjb6Al3FD4Cuvvmcv/Px1+9wnHrSD9+61jOSmiE4AxpRvU9AYIWhkVF88aqgX/IS2U8/C2Kj6rt7SGA7Eh9n2j+yMzOI5OpEGX4LPuwRfteRTRHSrPKhkLXFG4M982AQQCFFiiELGB60X4IqTkOH5wEQ+BPDVTwYneW4At2pnNVS3d0OQcIj7lq+61gB9ttZvG4CebvrnQB1xR4FRw2zD/KI8b5X3ZlCdx91e+i+YtMPvfgWZBs+i3zUQPN74WQT0RfX2AzAfYD/8hGHjYoRCKeHH42t4spv7p7Zvg1yCPyBqD9fKwpyVx0etpAGIMhhTGX48KKs/jTl3m+eeK/oblHW3oFLXfW4EXrfaPxXtnhaiawwYfmkyuOmCMYZ1XXs3bCsAXrbv7rZdB3stJcEiun83UI3L2wJ9oX6VhMyLa+8y/W50rf2JXyUk9LOCUh64qlYEeVWD04x40O0upwf93QB+8SzwTokgSOVP/C/6Xf0XJNS3qnz5wwARXVEO7OVtT7f650ZYRnhu7Oy3tl1HLN+/z1q27rf2Pff7yQlOv5ooUNQ5Nq6hVQp3V791HXjUGru3B89DCPAQt21b+61Rgq0/4Xn1Fd2LPjUZekL6vzZNdDGZcek7fD6eyWvimtYrK2JJBT96jKjf+RaOhuyWQCHBxPtavFzvkM7zgadzIbDpEyEtJaGjpb1TQtaM3XPgoHV1dtmoFI1vfPMb9v77xyUQq0wJIig1bqxQPidPnrBLUhQ4C721pc3uOXzYHnrsCWtubbf333vXjh9/3xY1hou4X3qd1QuiHzyWErlmTcLN4hsL6hkJJKrr2oWbfh4vCOFkeVYKAQ5AEoxaejWpd1h57LJ7LGCEID3KeUr51fNOeclXXjs6OiwvQSWd1wSearCl2TErzE36MZkpJnJN7olsi7XmW+wjB/fZP3nmGfsnT3/c/vCjH7HfeeRRO9zTZdlUzLq7uy0n/pNrbrO8+rk1UZay3Wm/e2C//ZqUPY5dZOV+a77Jfm3/Pvu/PPWkPb1nj+XEF7LiUwSpwrATi6ftkc4W+/KBfdalOqCgqicc+I7R4nP79tkTypPj4XAxxxV/R3enffrAdru3W8oa70AK4Tsc2fvJrX12tLfPI9nPS3k8LyX69LlzllCf7lXd2hCWeakK+IXBYZ9wtFMXBhZ4AsEOE6rvwY42a9F7G0Fedbqnq8Ny8aXASOOGnZQUGLMOKWf9+UY3LtQCdd/V2Wlt4t9sTyBAM0Ek2TbdIIXOx8kG7wEp1TXX1ivlr9EKU9dFEhN+n/T16v/NvLRQKppyOatvyLjhr76pVeQuYU8CIB42G5XHPQRuTiQoLs+7Iofi6MqecDqmuQ4jwkawIKF3YmbqJt6IUeHa2JiN1nhFRIBSPk/cHX13ZYxtbPq1qvKnVd4lvVsLtOP61JQNK89isWwTbFeYR7hmhpEeKzkLY8N7Ut4xBPCbbRakf+fqdXv92ogYnvqduCTwNfhOCKeHR6XAX7RLo2M2LcV/QcrO+OysHbt81V4+eUbf55x94M5frkNxLrpR5eXTp+1ffu979p9feMG+8fob9vVXX7M//clP7Btvv2tj0+JT4h1+GkBCykam0VYSDX4849nhEfv3v3zZ/vyXL9q33z1m3zh+xv7ytTfsz375SxudnXZXflfEqaPw40cjhnXGQwRjDLFAXrh03X7y3nF7/8xZm52es1KhbNOTM3bh/DmbIcivuqTEyQh1UtjV/244Vn6sppYlM5aVV1GyHXFQiFURXUVWiFUHTo4Ym7tmE1KaKivzQZ1EH7jSo5D4Ge/c0wW9EKSUbUolAlWlpPRIicUDif4qlYQHjECibffaYJFEfJWrJDzxLm3zPJQ3n9RB/7nM59sUHC9qi/IBF5TLd/yg+O3u1bwjXLkHBHTLfeYBoTIwEoRpeMcpR8ob/ys9RoAIzw58+vcgDy7K5B63yQ9lKpBJw+eeJui/KL2++daMKA3zUHTPvTiFU/C6JJ5En/mWB+VN4MCExklR/IoxFbyv+8qTOWxVtFgL6VmNYfV1idXwW0CAP5Xt+YY3qyC4r3qE34Nvdw9sqWC7Re1pDNXgfKmKf5SEk1PjV6wcC+ZJ39ufTBhBEfH0krLmvI5tCR5rSe/UVZZdVIjgzDUzhnxfx4rt3LJq6ZTaIHyeO3PSpjU29+0/YBlWzTcAPA1ZMMDbQBOF59+cbrKWZLN7G7ClF0MH8UC++c2f2o9++qodPLTLvvzFj1qmMGnZvi2W1Xya6WiRPIx+qvEk/hoYDaoqKbxGBgWOToyA9lakz7mHMXopfaG+6u7OW2NjPDAagE94g54RVLE4OWyZ3u0ePyHCJc84XYFFQLxagVKpbG+8dcxyuaTkmBbLah6ljAi8rzEEibcnNZ9W94uPJ0HgMaGyRYcVySvEBnRvVujIOwOcxUOPA2X4q4ALUVhOhCgsnlFlb4gTAUBEtRMcafyv9j6doHxWiG6JMOAN+oCggVaemfYyPEL7rwrKx1eOyU914/PvBWDi6mR38wmJqRZq8XbHQBsgXE1C7g4vAq+GjfrqTgDivGMgLcwXK/DkuBnBAFmVl1AA82BCFKdVZcL0NcDrtyuPJlS3ZaM2QX9+WoJw7EN/YQHp3pUL6uFKoj55N1IG9c3fw1LI5fUUM15BEJmatMq8BCvhl73q7sIkxRuPAvceYXxsUI8PA243DYhN+d+HBVFeEV7T9SkbHZ60kcEJq9f3+szGQvvtwHFLnhJ06ONqj4N1EN3jMzQi8B53wbMbhaouT8NzMVy37Ku/YOx4HaiXg3L150aBO/67Oa1H71F5WJqD+oT3qVfVX/VvNwywEZVTFdzjAEPBzX8IH2PL03Z6+orFl1esuaHbPDJ/FaxIIJ0fH7S5ocu2MHLVSgszlm5sC05NEC9dmp20+eHLUpjSVpwdtdnB8wxFS0uhSaSDyOvV0JLWRCVhhn16KXh8zfNawBWQCTHByQq1sMmYLUyPSJBfsuXlonX19FpvX58LF14XL0+tV91XCR4kodTbzFiCd9Gf4Se/EYyWrh6zvnuesJa2TstpDPYpv7a2VilR6hvhVqnEe6TME2tAfdXZ3m79/f1+zCOr5I1NTZaWANLR1GBberuNKOh//K/+WJNyr3tAUKfAIAlPUF6cPBHDKyfs8/CCf7OihKHCty+wL1r1xL2wtCz+uzjlbusE2MPAwDseBZ28lWc6I4Ux26TxlHHPh+WleYuVFtSudmvMt1kC3iNcL4luTPm1qu6cW49C3aj60x74UVmyASubGc2BKfUjK+zp0qw11jdZl/D6hf377L959BH77fvus0damq1LSmxW45dYAfT54qKUD10I7jkpxwdaGq1L5dSLhhijLcr7yS1b7LcO7LdP7tjuR9JxIgDGAzVfwHFzZnu76623WW1S/Voa0vZgb5/9o/uP2ld2b7X+zi5XQi5duWpjY6OumG8RvjualF7lDEhhYQUavPv2KPHUj23ttS/v32OdzS3u0UEsEAfhui+T9IB/45pjCAgH5YHfvN57SPTw1UMHrI2AXGLibCNhxW65ULKcFKRcOmET+j4drni6gUPzxIPbttlvHD1qu0RLuM+iQDJXEAAYvLKv++ULFxxP1QCN3S+8fPbwEets7bDUasEy5VlfrS4JN8rFzgwNu/JYPa9R3zb16R8+/bTt7NJYV7tZVSZFpbRkl8cm7KQUdvbwVwNH+X300CH7+L1HrF4kyl543hNhed1O6Z03Vc/FDRYmiN3w6O6dtquz1QjsRx0AVrxfPnvW3jh3TnzoRh0jyIsuPnP0fmtTfzEXiXOLr4gPasxeGx+zn5w47e7/1UDO9OWDO3fafrZiaKxCMwQJY7zPF0v24+PH7fzw8E04BU/tqutH9+2x2PKUrdZLIdB4820BgldU1xdPq0z1fzXwHl4VD+7aZe2NjX6vJN6LcWVKgvp/fPkNe+fSJVtww1DFFV/yYPvC9uZG0W+LexhAq+UVjUnhcHZu2vv9xydP2+jsrHsOcIFfvDpa1C6OdsR4BF5QjOl1PBxA5c9OnrB//YMf2g/fe89ev3jR3r02YGOSqbsl5A9dvmxNzXnr3r7dcsqjrl5jTvQUBPNT3YVryinMS15WvyPs84yVdjAWXWwYKIl3FsVjZzWWFhJDYpklVwKhY7wRiuIleCS4xwEyjXAOvqijn8YlWZq0pUzW5yI8dDASIBNDY1CTvxsqr/6i+pBjFqVGKy2GK1Gi8kBRLqmekcGA1XElWFvB53tSeMegEXgRrPjqPbIrvN+3KngemGwDhdzzRHaEApUvXgDs8cdTgFMZILhiSvqKnifYShHiiREV12+O9hSbtaTowfN12tdz5eseByqXeynVtV6/OfGB+lFXYh4gY/iWAQHlJtgbTp/rYhxxRffLGTyjKFkNoXzaX1b6hkwgr1RBZnpGOK+3YlayCjpB+NzrBU4pg/oqb+Y/as2WJqSISjSPCgKZNpxnGPv67Qus4fMIPF+1xwMj1jwD8DjgeUVjfqPneByszckhEEOkZfWIdVteNJSwU2fO26Rk/69+5UuaGznmNB54GxCDAg+KOnFG8bgUinlcCr065pu/MHv1eJ19+iGzp+4za0iv2MLwJfvO939kV68P2uc//3nbu3evt3MdCC94BjJXxhtYiY9bYQXP0FnLxUPvDynWBXXh9370mv35n3/LHrzvoP3ub37S+rJlq2/vsrT4dqTfYvSrLGi8Medobl4zHKic0hweZ6vBqn6UXn1SkoxDWo5KBe8EyH3hF6/bhQuXrbu7wxpb29dwiZK/NHDJ9aOm/fe794aD8iGIIZ45fsSi7qtIm52Ztz/5k6/bjr4ue/qZj1m78lvXL4xr6ZMYtzyIY0AhXt/ywrwbrJK54FQttjOUZibcwwH9pTQ75XnhQSuCsvgf/fdf3jw44i2glsjIFPdPiM0jgYaCdwTRgKmG6PlNeQF+S4OaYykQviOkfQBAIfTtCionLiRQ118VQA/uHt4u1W3DNtwBgIMIDzcBeeuDYDQwyY2MJwGTCPrqVnWo7U9/T+mJkhvg9+a8gSjPW9FDdR3uFNzSzISgiQ5CdkWJ1XdnmJogRODsqWEwK3MxxIDRRUBxkdV0MyC590/4Xu33AALh37/BaGDuKsvxot88Ct4TPfOpcnFn4mge34KgviGo4erigmg1dFlSW4jg78wEAQjchkws6NG/DxCOXDTYGOgfYTz89fcEIa5Gh6ZtUUysubXRGnLrFdo7gQDfAaZWEDJVdw9Eugnq1tKHV3jzpvu1l0ezxaVYCldCSiP9Hj2LQL/0dzdGhODdVSmnURnrjRDRd8wUfF+fNysUbCFiX5/TnP4A6O7Gm3Ue6Kw9tcPy5ZylJSzXGg7KUi7nhi9arnOL5Tp6paQ2qU/GLaWJBsMAe2gXJ4bcjW5+YkQyjyYhTdiIsvWsbFfhAFicGLBfvPy6JtUVa2dlt0oYcIjSh59ELUa5XzMc1OR3E6j8xckhe//0RVcWOZYR193a/lAned7MMwQDcqEEoYfP8PLxq+dTZ161pm1HPCYAq/yNUr7YwvHySy9LKR2TUl0vnEy5oj87O+dR/DkCkGBlUX0R0OolpKdiK1Yv/tTW3qn2t7tSOzEx4XUkgKTkU2FOLKEwr3Gf0+tVQovywvUwOG2iHBoFJPTGpZDnWq0wS7yDsm9hwJCDgsnKM7EoCPyL5T+WRNmvd6WqHoOD+E7cBXazZdFvUXVH+MZ9PcU2BwlgkhNsBeFN44cTEc6fPefxGwgkiUcKHJsAvMRTaGuXKKf8c5pncEmcGZ8wIs2DN46cAp9ghCCV9EeWCNGa//pyDXZUffVxKdOfluL3iT17bL/wQ3wElGpfVRKfRvEqqs7l2LLwWbad7Xm7r6fNntrTZ09t32V7RXOt9SqL2BXCzeT0tLW3tdtWKUqtrXk/vq5fQtvh3j5rldC/uyljR7q77ZkDB+0zUnCJ5YDRwMcwKjjCmr4TQHOn3m9VPxFfAGNKj+r8EdX3U7t323aNexTjWFk8XJ8ocfRVvcZFf0teV4s1SXjKpVPW19Rkj2/fZl85uMcOb+nzflpidVWYpL9FmapnzNpb2gL3e7UXHJMuJyH4kN75ytGjtq+zQ3SVcO+fYnnZ5jQO2cKQ05hPC1+4/GMEYFtMTrTX39pi/+DJJ+zpe++1LLQZgfJFCeUYvTnNpQRiTEkWIQYIhqMn9u2zLz/yiO0SnnxMMI9KGWeu4HdJ/fL6ufM2pXm2ev4mT7YbfP7Bh6w1wxYZqcg+riToql7nh4Y8PgJKdS1gGPnYPQetOZeFbUuRZF4CM2ZTs9P2/sCgDc1ozq8CvDp6mnL20f371B+Bd87I6KhNjg1r/miScG/2mhRygkTivVINGBx29/To3b0qC4O/BFvxMQ06H3fUk/gPeBpUA2V05/P2yK5d1oJhDWVUFSbq//jUuH3tzfc8yGStXIPxaF9nq+3p6tKPpL/HSh8xYBYkA7xx6bIfo8mRqutA73U0Ntq9W/u9j/VT3RAozqvxtA1MT9k333jT401goKD/8ayY0zxCLIa+5mbrVjtzKBaS1yp1CSnnUlB1sYp77vp1+8bPf2HPv/WuTYl+WjpaLalxXZFmXdHkwVVWW7hKBSnxUlqnV6fEb8alB0iGUT0wFvCJIWB1qWCYoTCM4Ertq+vUVTSdUP5urBD/hPYdR6KlhOqNcu5xAWie7lfE11hl5fQB92bwhgcQU37IfmxV8LRqh++LRzFSfd2DQN+JD+BxBEJvnCR9pTGKcs8YYItQvafRQFB6j2ugT48zgOFA5ZAUY0RC9eB9jlSkPr5VwXGkBLRB6d2QoJ+pinClLPlO/VDOycu3Kuh3SvSPfLpIAGuVkND7mIjxCsBo43OA0rmhQ2VJw3OyBOrg1bpf0XiO5jc+qZuQpj6+MQcBnFqRmV1wQwMX3m4+Nyp/D7wIn9W96B2UZvJPltRWjBPcD585r9L4p0/8OEqN91odxo0G6s8Vya9upKl6FoEHRtzAcMDYiquM4JhHvau6ReDDotxtDXVNvu3uzLkLGutj9utf+TXViW0KMUviaZDEA4+FJynGEFNJdVGHj0zE7Nu/1Pwwu2q/9pGKHdgimpsbFW+P2dee/ZZv33vms5+zLo3P6vbQf+XFaasszVmqSfxXPALfkIHlqzayfN6y0JvoempmwX75+hn7sz/7pm3d3WO/919/wfZsaZV8P22Znu2qV9hf6uuK5scKWwebWlX3QOcV5l05D7YoEMNAuFGnK7mUb8maaoufcBDps/qdS9VZb1ujtWl8JzS2/bb6ZnHgohUkm+X3P+DbGiLwclk8UFpOnaA+ePKcPn3e/vZvf2Sfe+Yxe+Dhey2TrZIJ1X4W9leKi35Kgm+FCMHHip5Rf7Y9AMvjw1Tb0i1s/0p6nAWeEeMAYTT+R//DV/5n5RnC2pc7BAZH+FUAkazOaVJQ5/lqWdVDvlf/BnTnpnvrgIpB2PpK5W+Z9hbAe66AiMH7PvIqQv6g4G3F60BtCLYuBOUwTUbwQetbCxAhHR0MbtSGjSHox+ApRd/oV75v3Ld+7KMzDgifHlkP0Wubvb8R3DIl+dCnELEYk++7h16walIHBiBMljqJcVCu15H3hHOEF+4xEDcqB/xHrVgzCNT0A7+je9H3tTR8Z2KnLgymcCLzsqgDv1mBkpDmyqGYfDSA2WdUp0nerbf0FUIs+ekvqlf0/cOGIMeb86XKlHcnZa7vY9V0PdpuC9HbCTH9+oak5RqJjI0Q98GBcSs+5YaDdcrYLWBdf24CrrYzqYkGK5xNq8kvME7wHr0UKe38f3d/vMl+Txix04SP2eq/2t/6cylIOEToEd1hOAgMC9V/N+pEX5VXpVguxyRjNN5kOGDlZ5k99LRHaYn+XdI4yuTbfGWVKODFhSlbGB/yqLzcTza2eD6cRV6Lv/LchB8H2NmzxZqkQCEcrEGUtuodVt839DgI61Odlt8opguaJBuaO6ynb4uv9vuKAel0eWo+lbaiyU8/jKOM1hkNnH8ENLIiQWPm/BvWtP0+bxPvkQf1xoDQ2tJqCxrHJ94nKFHZ5haWPaI7wjmK9Vr9+ERQ1GRNwKaObk3uKmdAgnoUBf38ubM2NycBIpmw+akJCcCcTorxIMxDwPeAl7GPUMqpBBDyZl4jzkJhalCVLkvvkbDhvEO9r3JicbVPfcWJBinxGLwOMB6wpQEDCqcpVCQcLszO2pIUsuKilH3hvTAz6S6RKH3ipFaYxwi77EoL3gMEr3P3Ys0tyZWCezUslVbcIDKjfDhvvqOjzfumQJRphEDhoV7CA+2kabjYplTPXDJuHflmD4hIcDxiHMD73K2eftFv5nAVZ2UrWDmpeqQT1iBlIKvPxniDZRI5Cd1SMqSMsed4anpa7Q/ygI/Xi49kNSbaco22U4r0Pfm0HWjJ2fauLVJuVQ68Hrypf/G2qRPTQP5O6r1WCc4E3tvT1m73dXXa41t67GBHu3Wp79Kin2B/ruhDeI68WOCXGc0/LZmUb4G4t6/fjkrxf2D7dtvR0mQNmvOJX8EefNxq2eYAfjBMkWeb+rGnpcU6pZz2tzTb0d5ue+bQATvQ023qUccLHialuqT0x2WrF16IZdGkPt7S0uZK5s7uLntIiu1nDx+0TxzYZ+3CMZ5xzsvVXGgKuSAvHPWrfVva2vROj8cm+MjBg/a5o0clWPe5McGJn35QG3HHhyfl1JdsK8DtH4E9pXbX6/PIzp32xYcftkf27RO9pKxMev7Up77SXCn7qQ2cosDWB+rBNgtW7r9y/z12744dlhH9qJYqS52g5/Q9Cujs/Jxd0bjhN8+JiYBR55HtW+zxPbstn8OFWGWpvmmxGMbc5Oy8XR4ft6t6r9arolHz7eN799j96hcriMZXVNdMXmQbjLch1ZP4BBO+9eEG4O1yT/8Wx29e9OMyBfO8PqcWl+wnx497TAPqWA0N6tv7+7ptd1e3lEGMYqIzf3fVDSknh4bs7MioexpUA2NiZ2en3bdtm49BoG5VuJOyvBJPu5cJsSquY8iuAnBLgMonDh/WeGx3+WLVaTaQ11AIRyan7fsvvmTfef4FO3nxso1OTrn3VK9oDR5CG7gIVFgqijdI0ZxbnrXzhWOWTsxa0seKFED1K/1LoFxOowiCEcICwEtwEZMgsTDvinBRfJJpy+MTsNIv2ucdfw8ZL8SnxzKQYo+i7qfahBVCwefieEVXXpTWPQKoB3Su366gh0aB8k2GA+WlPJWT1SsfjAEuqekfSr7nIUKLDAcYAfBISBeUn97DwOEr6vB3/RY23XDg9RdO8EbA+4A4C7qlPEWPeu7xF/SboIPEEFgO5f8EC0pKSD38BQGeBXFdXk/d98Up7mss0Jrq4xNJi5eDr1Zp3EX3hQirn5fCp7oXGrO2ovLc40DPmdeIe7AWGFHg93VhmPHYCmzVivISMPZZzCDwIfSDR0GUXwRuOFD73NsgrHMtENgRrxFiHJC/l6m0npeesz3EeSnzmO6DM47OnZPM0pLqltI9Z+cuXbNhjZevfBnDAXEMElKexceT4pGaG1IaGyjT3C9JLro6ULZfvmuaN0r2sXsXrCs3Ixqvt+nFkv3t15+13bv32JNPPWl58d1qYJG3Mj8lXp2SrE7gQdqkvtH/mVjFUppLh68O2U9+8a5957mXjK22v/97X7bDe/stxpHLUrYxEET9Bw8tLwQBDj34oN9XGzGQLc3qt9oRBj6l+5FH2AaBzBLIhAF/YhvS4JVr1tnXa9lmTtrhvmQzKe7LI9ct1dpt9d1b1vqGsUS55OveBuBX+bPw8cMfvmRvvnXS/uD3f92279wi3hnQA+DbkJYXXLYghgH9FQH6Jcc5stCJPsa4LYxe93r6iQzCE8Ec8WRiSzNxROL/x008Du4U1ohNn448FCoIRR299kzA9+rfQOT2vRn4O2roqoSiaE/IBwUUwZWZKUc4q8G/KlA3DAcwL19VDtvm9/XndQ8vCOSDgr+vjkLZJuBTrII7vYgFbUrl3Aw37gflbpzOhQ8Bwg7Bi0RlN+FXtQ+/3RqivG4Lqg97aTjNAaWcvf7soYmMFl5fLvBGXbjU/zAi0rMa4F4XpK0pM/gd3IvqDbMCf55f+L26RVH/ROC/SafLhXcxmeCII/pAggArSGLsDCD2NOG2w+BiVRmG5G7I1LUqz43gjvF1h0B+mmLDXzcAfEZ/tbAhTYrGHP8bPRNU42pzWHVX87HBSVewcvlfbaxFHgccAeMKeE2f3SnQ877yH77vF/xKjLAyOqwJWF9bWWlX39co7NH7G/0Fqden5xdGJZ+cQ8PBjVQ30lZ3S/SEFRiMUriMRfRbe9Gfs6VFu7Y4YdLBpDh0BQpPFTB+4HXzk6O+XQHFnFgGmWbONdYY8j5eVRl1rgiisGdaul1xTYjPROA0hHC7OGPpXIsH7ELpZOV5Hahe0UXOWLY1YH2SXnteDTW/We06e/xdCcaN1iXlJx0JO9EloO0AedN3fnwj9aA9XBH/Up3haXPn37bG7fcGfaDbXChITVI+MR74sW2qY0ztI0hdW3uHrvZA2a2qH/0HgawszUnZy0oZrXfDRrvS450wMjzk6VFUT50+aUvTE9bW0+9ntAMYK6g7HgZed91ju4Lny/NwW0JxWnSoNASUjGhdD4TPOitLyEpyrGNa5YvXYEDgiKrC7IzNjI7Y8oIIQTyKFUH2ataJX+ZQaPV+ZWnZpqV4pdV2tih7jAXxXTeciUZWy+L/EnZW0zlfaecIvmYpK5QzNj5pszMzlpFyqsr5OwQ2I9aDx28Qf1yRAsTReUSdz4qnI6az8pPTdwTTCJ8YBMp1S1ZKSOCUUI8kCRkm4wS9bLASAgxjUjiYmZOCee2qjYyOC391frwUK4vw5WYp/LnVguUk8NVlmv0+abzH9BxlVpKdfoi21R7akVFTs3rWpL5DwW1uSFlDtlF4aHAjCX20UuB0DNUTYw2/VV8C5mHgaGlq9vca1a608kywRzeVtLTGS1rzAXvHMbCgeHEEZ76xxba2tdo9fX32sITZA10dbvBAUQYnGb3Dexgf6htbJWRrTlyc0rOEteXb7F4p74/u328PSZk+0LfFmug40Yi7pK8GEfTnVhasPg4dpK01l7WdbS1S2nfZ0d277fDWrbalvc0Vegelh5bgCUKOG8Los5b2BtsmhbazHYNMh+1qztvvfuKT9tQ991gLcXg0RpizS77iJ0rU+2xH4JSGpJ6x4t+hsbBnS489dM82+9zOHrW9Qf2k8buC8qcP/YdySbyF5ozaK9ylRLtNwmV/W5s9tnuXfXL/HtsmfDG/M5OVE+IzqbiNz47ZwOColIeMTYovss0BnuQBPFX/XV1d9vn777fu1jYpnYsW0/harSdomeqtdIz3CxNDNojsx5/wUK9+61O5Hz900A5u6fM+wYiGWzt1hceduHLRrk/P+u9qaG3K2NHtPdbZ3GgloVSUp3eFT1141YxMT7nhYBGlqQowODy+a5ft6e4OtypInCgv2nJlwV3wr89M2HsoUdNESb8BjNXt6p9H9u/zsVVRf66q/pxU4W7pas/I5JS98OZbHg9hQThioWPXli22a9su9R8xO8SbwoVs34ogpWdZ/VlIDWrcBd5bxCugDXhPYPziqERX6NXGYA4ILgwHKbYrqdwl8WjajqcAXgWcBoC5xI83DHHi74lfsPqMYhsFKdR/rnSj4LvCj5FB6V1ZVX7unaC8MASkixgX1hsOyCtY1fdetZTugUdxQM+b4wyL4Me/I9ewfUE8WN/rQ8NBMaH5GaWbsnS5Eg4NUH/lC/iKvL668YD66QpOVdAzvUveS+oP+jOpd+mPCn2jG+TAdgbqyj0X2fUcQ0ISPIt+3RMhuG2cgEB5q+gneicC6pWdnPZ8ljiGUePIjerhM8etcBPlBXhf0SfKz40TVeDyCLyAsaS2EqNgTVYOgfcwsrhRtSrfCDD4cFSml4vCqbqh3EfzFlKAG4G4p/KD+uoqZ6wttld8oM0XLs5duGbXh0bsK1/6NY1DyRUqD0PsYt2yLcaWYVlWSUh28S1IKbt4ddneOT5jW1oW7aH9eD82Sh5vtLfefsuef/55e+qpj9jRo0d9Xo6guLJsc8tjVhZfLuQbNBc0OM0sV5asWJGcWp6x8UtX7BvffsF++PN3rLW9yX7/979ijzx42OKLjEfJB22SmzD2C9zIJd3PeeiaMUG0JiIpL2oerWiMEEvKPZ+UXngszWoeE88LjpwO6IOFlUvnL9obb5+2/h1bLd/c5P2GZ8Di1XMUZNnt+yW/hOXSl5zGpvwwGqBzAIy9i8Lj3/7tD621I2+/8RufsZYWPFaD/iTPleUF82DVem/N20Hg5RGsUXM4sZp4hy2VpelxNzBwr8xxw4xVZDJBeXKSrQpf+XAMBwJXujQZrIh5ujItogFqiRK4ndHAgXd04ULiq9IIhx8UlBX7z+tSCQ9K92EAHelWWHVEQDwBiH2E335VEHmvBi6tJmadTEoQm9Rg1JiNJWEUd1/OurqBXpiaFHmPfFpFUACDayP4IO2DQF0pwqVfk1YcJQ3Cr6ELwNOG4HSjfvdVRYwHElhXmUB0f21g1NQnqne1x4HTZpie/2vp0X+Tjos/pUfBcgulBnxcwqVHL8VYAKPFSKDnHsDF37mhGgK3wtGHRR9RPmIL/lkLPN+oLMevJjm/+B5e1WkDu1TV8ypc3g6mZxfswrkhj2/Q3ikh7leAG1sVbsQ48P7Rd3hI7VUNcRSN8P5av4Z/EcDEV6RU0dyEhMlqFy69uZYeAZHftX/R8+gvumtLGA70lujFJ1PucVFQCNyNLn+T+muMsD0rzl4zbw/vkSdW/CA16dKxeuuo32W5ohSjegn4tYYDCfhJKe0ZTklAUdp+TxBwT7SLVXxu6IJNXjxuy+MDVpaSnW7ptkxLrwT0qtV2QLivLM5ocirZ5YER+9FPfuwu5G3CFRDRQ0BTEhv1G7f7VdzyVQfc9tegOl99R7CcmZ21CU1ERFK/cOIdDzTW3tXtSpULLFxV7/HNPQ4QVDQJ43HgRoOI/3o9NLFLCZ27/J7levaoTdl19EwepOYoNrYmTEyM2WuvvybBvMl6paStRWWPQN/pi/LCjOYPCUkSIIgVQOwADCgYOjjRwaPkS+jh9InZxWV76513XFlqkRIezIG69Il7I3lWH1UZTwUugoWJq5bMhkKH5paCFIGxiSmPGN2YwjW+6AHJOPZremxMAv+KLU9P2ujVy04lbE3gDP4yK1dL81avvPFCGBkctCbRQRYDgAQovCJ8HQ4aE80vLM3ZEnhTPbJSQttaWqUYs90g7q7wKMQuYIuAGSMYHlCU2MbgbalwJruUyhYpcMIBgRtZLWbbSSAEU5YEq1jRSitL3hUubErojsfTxOj1FbeGfKsL3+wZP3fuvHHCRoPqnJei5nwYQ4XqWVrUXF5ZVp3VV1KO0kn6SMWwD9a/rHr/JhuI5SBBe1U40XvYfzH6JNVHvj9dmpEH4tK4KBcW1NB5W1yJK63oTPUhLgKGJaVWn6SN4Iu4pSOkE8sLL4Gy2rKsMQu9Y4ST9Gg54SEvekoJvy36bFQ90lKE05qzMRZkG5s9r4LauVxS3vWqk95LFWc0XlvU3jZrkpySE37xLmG+WZFiPFQYsdOFiz6+3108YTsy20RbUuBV/1TdimV0NSpvVvxRmh3vVZcbDrj0c3Fp0k7beevrbLNst9mXDj9lT9xz2HaInvMqG3oNFEPhQsomfAPDDR4V/e3t9ui+ffb5Bx+wLz/8iH3s/oM20z5ge1p22NTMJXEr0U6cPfAiN71Hn1EDtrDsa2+zR/fus08eusc+duCAnxTRKXpLCM/wEVGSnVw8LWUtbgNLZ2xr507b0bnF+lrFy4SztGhyS0veHtmzxz5//1G7d/t2d432Fkq2gEpX0oHHTy5Tb8vZGfGTmDVLwWhvzNl9Uqq/9OCD9ujuPf7cDQZOG6yc09cCjZEzo+NOIxAWx5sSJLS7N6XyWqXUzNr06pK1xIMglUqlZFJyrWQD07M2uxxs48DAkZXM2a+6f+mBo74tgrQYJMZLQ3a9cMWmlM/g8ojNTqz6UZjV8g+GKtp5765dltK7ZfEm9thLChLdqc4qe3F52a6Pjtg1jXHq3tfZbg8fPuzxWjBEIh3QjCIGP43ZosbqXHladDMsXC16m8uic64K8WM0GP14Xr1XRonXe9HFEXzppWUpzzErSJEg2CP3vX9VD3F+8YHAOIBsjIzMCiUKNwYFDBEM/rjGEPEB4ClFjLKkV/kc28h3P97Qk2oci6dhSOAer7PyHq3qM9Q99oja4DEQeEtlYZTgSEYvi7rpE08BZtF6lUNcBbY+RMcxwjPwHvVjI/XM7+k9TqsJPCVUHLRBXVQOv1NqFx4Iy2kMQRrXKkOpPL0D7ysNrv4YPnw0auzBuwPDAfKv7lI27VD5cEo8tquBbQ0Z6S4l0V8xF8Q3iAwHgfFFeKROUbkC367hxh/di4yHITCuXS5SH+uLn6y2TkdTOzgCk0q54SC6XwUx0Xdc8jhGDry4A6MB7QjS8j9HWyLju3Ff9zEsL5Vi1tlwQMq7xuXclJ27eM2uDQzbM5/7gjWIZ/k2BTHWM6Xz9t7SSVuuW7ahlVHbXr9NGE7Zu5dS9rP3crZrW5M9elRyTWuDj9G/+Zu/scHBIfvKr3/JdmusBLKTQG0ZWrpgZ+bftlhLpx2LnbOtsS0mjmljy0N2ZvIdu3LyuP3tf/qJ/egX79l9Rw/YP/mnv2kPPHCvJVY0BsYHLdXSYUkp0BEeOJWAVf9kY6vmDXDLfQzPmlc1t2P4X9uioL5me4QHw5S8gndEkD4wEMTmZmzfoYPW0cWWOfW++nNx8IqVJjTf7zlsyaagXMYBQQ258Ix1r4EQ5uYW7Dvf/bm9+OK79gf/8Ct2/wMcLxzIsT4ORbO+1SBLvQJvhwjwxMDbwOM06BlQUNngL8Wx3Oq/4uSY3s26Z70bQabHPmTDAd9pJG66Ijhf2dLv6jSA7tx0bzPwdBCxkOou5CGB3+1Fqbh2EpgFpGOE2Chd9XU78FVxCXZKHQyOW8Cd5FcLEs8ssSjFtSAGtwQjiFthbNpKUswSjVlbTZHnjUnmgwKeE46PGiZBu35lcGYqgLlhDVdZMQ2GuzYCgWv1/6oEA9zLURiqjTXVePD+UNUjnLvAHn2nTVGz1p5z78b34H0Jw3znUjnufsWnhBnPr+oPiO7cAL5v3DfVCvqvCndrNHCgT6J+CYFfwR3+v9GOtTZ5+kDpcgjxtRE0NKSttT0npo5LNY65m6e9AaS5Od1GhoPbQdAT+rspfVRGlAL60W8mcTFwTrhgLxlTfJSi+i+C4FeQ5sb/0RWmg0ZVvrt3QUP+3g06Cf7C8v0iuQQUTRyMkcD6uz61p/H/VWXxsQUMiEsSwDi/vMZwAHj7WQ1antUkwD7noDwCJS5PDVvT1v3W0NYjua6sIjUhadJOS+lYBysSNCcHLJXvkkLfZ3v27HWFeVyCapYgTRqX1Ilo3svToz5pspcQoSXZ1OFtcNig7+YXFuzP/+Iv7I//5E/s9Nmz9vHHH7KDh++zBk4e4b3oHT7D70yE09MTdomtAktFF6ZZ3XYAd9CpPlFyipODHoHez1DWuOW4IhTw4ZERT44ChMKVS8esMR23ZrWvWQK+C2Ub1Hd1pSR8SFBjn2PIe8Cx7+nUhRGhWQpQk4S7FTwEMjlfqYd3EPnehSvhuLKIKyPeKIGxAPD8VMfi/LQLH8Q+4Fzqs+fO2eDQoJ04JQVKCtZrz//Uzkuhxs385V/8QngvWJeUuPGhATt14YL99K237Ce6jl2+YqNsOZDg0qjyu9s7LCUFk+MqcftnJKMiDSvNi9cG7OtnL9s3Tp60N0YnbEZjrjmXsxZdGFHq1O6h4SGlj7lxJItSKYETF/dBvT+0uGjXp6dtYmHe8i3tlpdijrLOWfkF0UEaQUe4YYU7kUnZXFEKsNo2Ns8KsgSR4qr6AOU64zE06mLM83G7LkXowYcfsh07tllDvfpKgg1K7MDgdRscm5BSVqc5kkBPbRIeUXyk9AiHpEsKP8nVougzmNeY94sSlNnuwVyCwp6s07sscEgpx8iB63lc5Uo1k/KucaA+QyHi6MN6hCblvYgnkd7P5hrdcLAqBXNKghv5NKhM8Ip80ZjUtwQrsuJdGF/0PvvSoYF0kt94NSAfKW8pr7jjJrJSnqUSxhfG7fLwmC0INxjQvA1qK/JGplxnvYl2a0612c6GnUrPPBrwbJ9TUb5F576YEY09QTQX8ClVz1ca0/GU9dW1Wnd9l+3M7dAYyLrRaWRoWDwlWF2i/QCGC99zLhxTb6d3lZdRv7LtpF7P9zTssGyy2fLxnCUWZh1f4BTjA+PWV5VVTxT7BuEejxXc9lHKAQ+8p+d44HSluiyfyNuWRLPS5G1eynhva4s9efCQffqee+zT+3bYQ1L8t4iu8RgA8BSx0rzVFVR2FhfbgGtua+qxx7cfsqcPHrHP3HufPbWt27Z3drvHDmhxo5jq5thhrpGC2Zlvth0tje5p0pXP2/7eXvuUlPEvH3nU9sILE23WnOzUK8E7Kt15Q5NwwXaR1sa8tWv87GpvsSe2dtsz9x21XvEGAnc6O1NZTXUp61Aebeke29W01T2giDcBvjB6tYm/Ht2xw555QO92tNuqaIY95+xn98DW4E0XW6t6OjutWfXcuXWrffyxx+zQ/j1Oa5hr2FpCwEMMYSj5c8vTdmL5Jb0/YfXiCWwhIa6BGw303OZnfR8/wQyD4IjCD32v70nVj1gGs405KfwBfXhgQ33imu4nB+hd8Bm8I8VfY6YgRcYVcP9T+3kmvC9rENHn8GxoF+WZFCjn9AdKNlsVKuoTthaoIEtRX9ov+kZGY5ZMYgxgvJKb6uKGA5RmlV9tOAAHaeVHHYsalyjdFA8u9XHDkKBfno/yxbgR1FmKvcoOYilIBJXcwPvL6CW6z1zAopaPGJXDW5we7IERlYfP5uSptjPHsOUkIAbaQL31FcU5tV7RT4qH1rMtCEMN84naHsk26UUpscpnJVQUI6DNeEBUNpCb4AvUi20abPnw7cK0P0wHrjzWhOZGZG6Mo8xhuu1ZkS4hnYzAiqvi9QGvWV+Gb9FQHdDZvP36vSR8XRdPaxK9N8ayroBfujZkVzX/fOkLX7S85ul4vXhdKm49TV12uOGA7WjYJj63XTxCXFmk+crxOnv5/YQ9fm/MHjzENk1imS/Yv/pXf6x5Yqd98pNPu9dgBCxSphfL1pPaah3kVbfNUnXCr9pSkvwwfOyM/dW/f9beePeS/eZvfsZ+/w++bLt2bVd/KN8LZyzV1mnJljafjwDGB0cgOg7Yjii8CSPh/Tl91/yBt0GIj9XysmSBBcmBKN7h9kXhgjgI4xcv2NXxovXu3KIxrPkFWpoatclzJy2/66CX7Tqm51MKFi7UzxgxqvF94ewle/bZn1ljPmu/8w8+Zx0dVVtNlSdeELohOUjlh/k5qB4YFAjymMyrjf6O+mngkhsYUq0BfyuLH+DxywLD6nKw/fFD9ziggo7IwrJPZFS0Og3gK2t3AnqPd534JJS46zh5Rvfv4gryiwX7mXGt0US9Ubro8uTRdyFvIyCV73OnjTCBEALWeAOi/O4WYqtxK08vWXFg3Ioz81acmLa4CKy+p93qcjAjMduasjaD2jqtAxi/mEDUX9UgDITfArhlPhtAMKnqUwwZgxLWSXAvpPj9uwGnLzGpQCnTP76v5cNn8B18R0o/z53e+Br8F9wP0wX31v/2T128B5ONmCrsnT8gnAb8D6j9HmDq7nB1t3C7/Dd9Tp/UPApqe+Mm37iCFlVBmCREmUBfahKRz8n3LlthuWTtHeuZ3MYQYS/4WytEwAkb1PdODQdR391cZpR78Hfjt7LXhIaXVJzAgSita09q37rR59FfbQr+YNYcSeWrCxJOq58Ff2E+VXX1C9rSBET8j8jjgLv8VdeFMbWoCfHazJAlKynLZ3tcmb0JlM7PUUeJz7WEN7m9asWFOQ+WWJSAT9m4nKO8pJsCTwIHhL/ikk++HF/Eai9u3RyV+P3vP2c7JdTyXqWwaLNXT9r84CWrb+2SJI6LoYQTTnBQ3msQfYf+BEtLS/bcD39or73xhh+/tkOK8c5de9x9HIHY00dXCKxG/fyVV+z//v/8l/aD539h/Vu3+QoDOPd8w08m2pWFKa9burHdFZ+x8XH7X//0T+1rzz7r/GGX6o+ChFLW0FBvTVJ6cW33OleVCTjmlUcQFZkJeL1wB3gfUm9NxInVknVs2eFCzYXzF3w1IS+lnZMJhq5dUWI8QrIeYyBaQUJBxOo/d/W4jS2U7ecvvGjP/+IFu//+++3JJ56wJtFEvYTf1lzG+nr6bWtfn/X39Fi95sXnhcM/+8537Zfvn7BzUrhPDQzYsWvXbXR2xnZIuOuWoH/tyhUjvgFunHWii1GNz798/337s7ffsRevX7fzUs7OTkzYm3p/UP2xU8pKn5Q1nxdWyhJM8i48zKvfMAScFD7/5tgx+7M337RvnDhlP7981WYkcDZprBKEEJ7PyQ0EdeTinTHR3fNnz9i33z1jPzl5zV6/NGyDMwvWLPpsVlqUEOIt4Bp8RfWlHzAWYJRBb5hdidmMhPk5jdnp+TlfxW/t6LKCEi0rb4wDbC+DTtk/DqWhYLDaVREtZ4UHjqjDU4LTJeqTGHCyXg6B/5YlEK8WRTNS7tMS0HzLmuZEPC/wusGNnTgDeFz4iSQSABeX5q2hsdmj7yOfNEnZxJCAZwzB6NjagsICjQcr/qKTlZIUO/W5aIqVXvadY9CoEKCxOG9zE8NueNLLNjo27t5bcWQMCdB4z9AfcdEgeHLlDpXJH0B/BLsre7+5K7KnkQLkalWgmDl90y54jHgOgVGhv8WFRRubGLPm1mZLoThEdM2F4Ki0XHznHrlRPnnGVqW4SbiXNhKOv2krJQMPpmgbgCvoekZC4lk4eCfpEk16/ZU3Bnq4X4K2SBif43QttQdPH9yZMRYkpGkRad3bAvApvK5WcMHWfKH8YQmqufJSP2uMJYT/+ApeMKzEBx4VgYwSfLoSrJ9qgRSNlO3t22b3bd9uR6SQb5NCklNfJlFwvZ6p8N2gbbHKkgoT3aQbrK+l1Q5qfB7p7bSDLeIteSkB6jtVxfEWVx6JVeEyIYWC9uoZ3hA7u7psW0enHerttid277RPHD5sW7t6XNapSA6uCAcVaNGVZAH8RrjAeLC1f4sd2LPH+ro63NhFoE+euRKv+nmMAxTslaI1pBakwNX5yi9yJv1DoE4WkfA24DQBly5DfESQ1JirU5qF5rznycPAs0CppVAEMQ6UkGe8q6uOLUgo2/RP2FUYCFDuWRH37JVHoFSvBMYH8TlwW18UrSmdn1wAzgVsVcDzIvAsUu/qXRTZgt4BJ/xG4Q8MB6Ie5RkZDsizRXyPMbiYCsYHRgc+qR9p3TNC7fdtAKqnr+YrX4wK1H9FNETJSTRZQRFlTt/1VmBUUD78pUvKl/aFcir0jJOwGz4Yy2qDZ0i5ypt4BCsa5xgGIqAOmbl5r9dyk/iB6K9ayedkBowG1d4GAHj0umOECNNGoJFgKYyLesfjG6g88oyAMn0rAnQpHrA2/nX5PKUrrnLxWFjFiOztCCBKgxGJVqyi2YftIcBvR+qAdfiKf9y9xi5cvm6Xrlyzz332c5bPNUrHE24Tdc576uPi4/pM+LgRf1aVXnzP7M1TZp98qM6O7FNfiD8ce++Y/Zf/8l/s6ac/ZQ88+KAvbADQJPEGYIDpXJvzS7xQ6ZvJ6Un7yY9/YH/xn/7Gxsem7Hd++xn70lc+ad29khUoa3xQ7xddeY4hw4UoJChhRbKdx6AK+xWFH6We+SGFAk59BfDJ8vy088oo3gHAFofC3JSNTC3bmcuDtn17n+YizQOav+YvHpfs12w5yQ7IW56/+sKNBuCVLaxV9FFeXLDvPvtje+/YOfv0Z56wRx89Iv4T8O2g/Qs+77GlIqpvBGxd8KPnQ49qgLSlmUlfAEpmG93DAQ/SGIYDjSWC2SfyzXdnOKgmoOjSf94g/x6BCC9wf2C/yvrKKvX6tJsAaaIBwkWkZw9sWEWkdwOejz5XJid8fzpbH24FUblc+s/bdDOIMYYTKQoteAgmkrsHalf7pxEshpG0sgSrRHOzZdpbLdnaaJbF4qzSY0zYPn18cAjbx+kAriiDX+6F4PX4AOB4qMIFuTABIFBgZHEB+26BevGeaMqP6ZQQwWqO561nUV9FdBO8EjA62ub3w/ZE6auvKI1/ggu+h7/11P/83fAXnzd+3xjMAYg29BdBlBbge/WzDwq3y2PT59434fcQNsuJ+9VX0ArlrB9rtB42DRw66P7FswPqm5h1dgfWz7VnAtp/A4PB9+hb7Z8tFxkGbuwLVtCifPi89RX8ReWsL2OtdA2fFSlXK1LwUlIcceeqSeHfgl/r84j+HFTHoFSNSAxbTJyqM1sDPAdoyPFQ9Rk88U/+3LimSYl78YbwRAHPM6pDmFL3mQCzhaw1p/stjWt7OClVAxMZq9d4I6xb3dZERr0K06O2MD6gMSXBs6nNsm09mqxu8EUmZYIioijH64WXcDyw2siKMvvgBwcHbHx4QMKkxqOE4fLSnJ4rf/bpawJFKF4HVXQA/aDo/X+Y++8oy7PkvhOLzHw+vfeZ5V1XV9tpN36AAQbeE0sS9OIe7Ypc7j864lLnaKEjnUNqjyhpKVrxgFwAJGEGgwEGPX4w3dPdM+27q7u8r8pK7zOfd5n6fuL3fpkvX2VVG0AmXt16L3+/62/cuBFx48Ztb2+3o4cO2eGxIZs8dMSFOhUUxA1DDaB2b7z7rn3161+3lfV1e+7pZ+zhU6f0goHcDTChCPClxVsa11FvF84M/4sYjCvXr7uS4vFHHnGG23dMtMhiaoyFgiq+p0yH2t/l9LIrUVxpuQ8wNizIeIGOd/ZZUQwWlgMoSRCi05tpO3/uvYApUL+fP39OjE6r98P8/IIzBZmNFfu9L3/V/vhrX7e70zPW19trn3r6aVGYJmsVI9iOUKt4KdU1rvKmFed3v/Zn9oN33nUrAMyRubKQ8+BcAzeeituo1ruqhN4OCf+cS+dO9rcWlu3fvPGGKws4k82tAzh14zaAmY0Ndzp4cmjIfVo0a6JwrIBz//OLy5YWnv/7N9+yb12+bLdX1/z8+UoubzeWliyt3/2trdau9Tqh/sUknx39rMr47oWL9u9/8Kq9ev2uTa2mbWYtY7dWNt36gCvuBlRX+iWneY9lCMcVFrn7X2WvaO14aWraXpu6a5ckTE9JiClrnLtURkz4HXjGD6wI3OeC6opPiXnN7xtrG3Zd7Zzf3LTFTFb4r7qhjNCYc6bady+ZQ8K7igSo5mpOfbJlM5sZm1pP21wmZyuZDSuIkYIBdYsDpecoA0oYjnWQB/MCngdLjQp4oH7CyoFdXX6jQBB2ev1atH5DL/JFLDM014SDOQk1kbZuLfFNtikGDu/386p3R2e34yDzHAdVWL+AZ+yOanD0ztGvNm9UEkyhGD0XXPQ4UCrohwf9V5tfLjAxVxC2IlhBNIuJTVircNIZVOLuhIB2wUiKWClPdldpT7DSVCv6lnCKQEfL6HssLrYlYAc70AoaI8D9pmxDzwn6myBG3euFUi6c/3oDvnKLB4rNdeFlXvQVqxmJkooLvtTiEugfbleo5G0r0RXkqz7371owFDoqV9yV14mn3leMjSJ4HPBoW4KA5hiKubjGk9sfECokOZDCFR9B3vpNQuEBVjkcseCIAr4UUqpacjsvAarD6+ZAVVHsoDyJoFgJ+gCfETiKnOjrsyO9nXZwoN96OrkOM+K73hXhVVV1ceUBuK26UCwtoO2upBNutOADQ4+2Iprz+vYjOWonuJer5GyxuKA889Yt3jJeiUrojarWKqOa1dqVs6LqWVEdg/Xde0O/VYTmb0R8OFBoa/U2B/2mGuDZX98cU3Aggf7GJwLfvmtfe8U7dt19917PUUAgfCHskxdHCLxX9TyRL3j7sFgAr3iGbwEsDhz3VQxCNTjI0QTvC+EYZvJ+dIFyqIfS4RyRsjs1x7BgyClPAKGfeqP0QJmBpQX1dcWB0vvVkMojVq5aQbSXeCgb4kpXUB5YUvjNCRpYlDpBMyWsMuept8YrWMMVFBflAccDgk26YE2nLzyWZBPmWAjUISH+n/YW3L8BSqZAziC4Twg9q1cckAZrAnACXPF5wXPap7HFqqpZ8hkji9UD+dWX6UcMeKk6hhu1AN87v5EXFG+7rW1n/nnbVE+3AlG9UBigOKA8SUm2XFKfbQ9aV7OEeOFvSULt1eu37bbo+c/9zE9ZB5s2MY5dcdxP6ZSeo37krSaZlgh74a0mu3izyX76k0320KEmV8x//evP29mzZ+2v//W/bkeOYmmjcpWgmhdfh5DfKkGXY4Gez7YtLS7Z9777PfvDP/gDoUrR/qu/+lP2k1/6pHhVlAtNLqQX5u9YvH/You1dmp5BOvCqIoE/8G2mcaqNA8I1RyOdT3I+K4iPZSFCPw4R3eeLANpZzqz5TUhcAX7wyIT4KMl0pYLfolBV/l3HH5PgXssf/MtlRM9LakdHwDcEOYn+l2z25m37vT/4rlvZ/eIv/phNTI74GLnSQOnYOImJD/EjFXoegueb1SouvI6ItobyWGlplqwt3s21kxG/khFrg5ZEcLuOb2q1qp33UxyESFIfai+8kHueC/SXf7zj1Mm+ViEk1uL427r49wPPt9aQEOqvJPwweewL6izu2MfHQTO7Wh8S7lsez7XQbmXEnLMoaHAgePXgCPcXgBYtuiB9vKPDqmJ4yuubQgYRwqqITVzEvilYiP9CQDuEQCAnZktOCHjsY/nRwdvc2G7KgMCzwybkb7RsqIcHja+/Y0JhvQARhbDV4aNbGuzErT3XxEdwC54F8cIQPguJJ+KZE8AwzxrOhh/A4+gTQvBmL74y+xpx4cNCfVkPgvr8WXgxueeMM2bimKvi+RVFTRAg3YoPo0jeDePzYWtKvCCwTNaeKC9faGpPGI+OrqR1d7W79rNxYaKvgvaFoRGC515ntQXzrNBK5eN8wjL4zbiF3/5b/VaemQp2AoZGRa+Em/5+N1Z9HnvA2xwAb4npOC7BCdwLtcxB23fzuDffIPiZxPSmCD0maooB/u58doG/yhKKNzfWxdj2SzjbNY2rBzTbLF7RNr2vE+CJC73iPDAm2T2HH7VkL1cBBTuvDhrTajHrAkhwNi/QYgNcsYcDPZzZXXjvHVtL52zwwHFblHC2MXdLZLboO1vuPM8F8XvrBo3AeebI4KCE+Al79MzDdmSo09r6RoKySFMfAOERa0Ahz85ywR566GH7/Gc+43nQ7zuhhttYBWRvn7VE3wEtuCmfIxzLGJIw/OxTT9mhAwdc4GOMtsqcu8eZo5gzaMU+dSbfSmb1gYoDZ6TdSoN+63KlAI4eb9686UzO4OCA70x2SkguinSfv3DBvaWvaV26dOmiaH3M3j57wX77P/1nO3v+ki1LaMRM/pd/5md8FwgmDO/lW9lN9Z/mhOb5BQnvX/3z79utWS36deC9oP96xYyNavxPHj1mnZ1dxs0IWfXF7771pr18Z8pNSBuBq+BaNXePDQz6eXY/qyq2vEP1jorB+8r58/aH775rC1r7fNdWaRAAUFasSrjobE3ZQ6Oj1qqy3IeAxvra4qL9+xdetBcuX7V8Scw646GQl3A8s75uPR1ddmqg181SEcJzmke3p6asq7fX1vX3N2/esm+qrVfF+N1eW7ObG5t2e31DOFpxZ3cJCehaGVQmxxpSVkBpk1m3b166an964ZJ99+p1e+HadbuytOzHMXCU2MbRhWLGfTH4lb8K6mV3Indxesqev3TNnj933l68csXenZ6zBc25LrVtqLfPrTfynPVV3+C4MiZBEYUElgt45p/SfJjVuC5sbnq/sOPNcRnwmJsxME0vFTLu3wPHivh1KGiMNyWA38mU7LX3L6hTi76T3NbRbfNz8245wDV7rJ/Mb44OuECq/hHqOepjfgw0iUaIqujv4P098wnQcxfctEZAwTIS1JbVvxxpYX42Akd+KKSq+YK1A4oJgJ3lLUxDwBIEVUmJCNHbG/MS4DtcwOWt44rK36I8Nl00R1lJeIeizxWgKPJUL+gURx2aq1xthjKxxa2dmEfsKvrOMnhJnWqAMsOVmOW0VROBv4z66wQ50gJNc6US8amXQli/HVA/c0NDtYmjFmobkWp914xVgz7VmkWDB9JUFV/tRrnmWegFeUQ038v4pwK/yEOANQw9VG2OezzSB3QZB6bNlmyuqBvErGsuUHZwxl+/Ra9QICDYuuJA6eAAPQ5tLGs+IuBEUralvuW935RAHyhObitnd/LXLRatWG82oCfNEugiCqBJdqtgJeGyW6goP9rr9VNfR4WnUfFdOfGi+FngGcoCv09eNEkPgt36Wl/Db8eE02XNf44GeMtBUr1DQAf3EML9KIResbEEcEyCHlF2FstlfRe/hOCjZ/AZCO2ucGA4lBdHGQrqF/72cpUPO/juJwEcwUJGmZEvHZ0SveB3TkI+hWDBUERZoMBNCryDW6KeKCU4kuHtVzvzSgK1Q2kQV1GbCZTOaj/RVadgPjT538weji4w/9yyRwFLACwQOI4QrjOU0VIJnjfXdotDQEmSEL5XRMPL4dHAGn4hvFOXLfJT2SHQdnwrcITB10wBuMU8aanthrtCh2eigQja9dBSkIQOH6S5xRgomqffAdqgOIzotuYhZbjCgKDfxERx4bw5m3uMswZnNd1iyeqgdUW6hX8RWxftfu2Nt7SWF+2v/MqvWIxz9FHxTZJropp3KAzd35BA1bDF1W174e0m8Rnb9qVnzQ6NbvvRw//0u7/r1yL/yq/+ivMljq+VvIT81dqmR6v3D/OC+H/61T+xP/zy74mGbNvf+Tu/YF/84nMuvFN3FA2FuduqR8ISvUOBwO0VEJ+Y3VDbhSOhtQGPRcewQuBKX7ewrPU3lprcGoEiIaI6eCcKeFbMbNrsQtpm5lftwEFuvWm24sKUFWZvW/uxR/0GB/KhHVg3oABAkeBXJdby2RJelDfX7PsvnbUXXr1gn/nME/bZz31C6wqWAUpXyLpCg6sfA98FdeMn8JsUUILrnb9XvuB4YU68sP7GGSR/c0wBawNkLfIDD6JcM1nLxx/Uh3qgETuh8V3dJwQ37RNCYqIEkn1kaCjD/04mvbEsNv//BM6Aq4Pp5ID8BxAQ270BxAxDYz/eD7ZF4FskhJXTacvNLlrmmhi927NWuLNgW6sszfcu7h8VGFd3fAEBF7NGXf9CcL/0wgsEGO4O/yCox8V7cU79rsnLcRi/7aABdtKxUPi/+/d1ff4uqInw0x966M9IG37Cv+uh/t0HAfHU0zu/69PxPPyE7+rfwxxvZ3OupApCWmHTTYeq+l31Z1pgsmlN9g1/HsTZDTjBRPnkDiq1GGEVBN5+XPBFy7G+9hH+QFjBn4XZdZu6sWi5LLtuwXz4qIDnWvJsRqtdG4+PA/X9Wv/bQf3KNTksoJGkFhl9sB4hZn3/7wGaosBbYoaxARScKE1bYsFiFUJQcpj3PvnCuULbYC7EVISKrr0QtICuLOaztlRetqxpDuzbt4wD5pN03b3lVXJrWvC4Zqjfd9l3hPUa+PU9uQ3RBTEr0V0rBID8MB3vSMXt6RPj9slPPCaBvGxnL1y29ZYem5pbttdff8MW1zPeVQ5KA+MaMLFVuyOBcG5h3q9nu3DhvK2vrVgMU0UYBeoRhhDoSxgTLeRPPHLa/q//p/+D/d/+2T+zJx59VJUVDhPCflA6BBBudChJYPNdTr3rEsP79/7aX7P/8z/+x/YTn/vcjknjXyZwXhCBrjnZrr+EG6pzl4T1I0cO25gE6d7efjtx5IgrOw4fPmy/8Rt/ww4dOmTDQ8P2iU88ad0SzKcXlq23I2ld7W3W09Njw/39riAIgnBETJkatvOsLJpd4fd+oL5AOOtIxg0P7cx3GLySmMibq2tWEjO8H9CTWBBw9ABlcmtXj5iS4HpVvCv/+dWrtiSa04h7/H1XQv3ZmVlXEOOQLZPPuTB9e2nJLs7O+vjXAzlwzd6rN25YIZrya1w7OlttZHTE+gYH7PHnnrM15fXO3II7ncOaAsuIgmj/VCZvryvPpbRonvp7Q3QtLYZqC7Nr5fvirRn7Y+Hlu9MztpDO2KoE44sLi/bNCxft5Zu3bBMFRrzdSrlNK4oxRGEAI7XYlLKv3pi1b1y4ZJfn5+32yoqdm5mxr56/bF8/d87uLMyp60uGdUFBwkZR8xp/B8Xspt2YnbHfeuEF+x//6Cv2v/2DP7Z//Pt/YP/zN75h3794yQqqFAoH8LkkZhqraY40xJvK6qOSvXnrtv2Lb33L/o9f/VP7/as37T++fc6ef/M1W1+ZsY3Nddvc2FS5WqcltOJIFIG9pDYvLK/auzdu26uXr9nZ67dtTv1S3GoRsycB3+dAINjXB/oHRcGt5RV77+6MvXn5vF3lJoulRVdMgr/3BOZhLCGcklDhiovKTn68R3jl1g2wys/hS3CGHvIcxp3RBkfYfSYQz+MSRPMcG/kjBOay0zEJa+q3yYlJO6j5gkXK3YUV0UHhIPkoTxeeFcotiUBxIRqHosYFU38fKA6KEkoQpP1sv8ryWqmcMA+C11EhVHT4PKI+YV4abx7Qi/58m/6iXTDgwTMsmDijv9UUcZxHqA3y5VvPlUewhgb19z5CSSE8CuoVCNXqxJ103D5TEq0tKr89oVK0Sn5V3yXLRdvUxhbNDwnUCljlcJxES4d1aOyOt43ZYKw72EOA3ooORiQdJ5p6A4sG2qc8saQNfB+oJqIxEfgLta+g9cn7VO/hv1BeoQBkR9/boRZ58L7S2Hsbg7HhPYI21gs4RQyO0NDEADcQ3r1/6Qf6q8ZPeJ+RTu1BAvA89Tf1wHFnaNGiyrpwHlpMMA7+zTsBCgvNBvWP8ENlg6k+fjVgVKhHCEEO+4O3VeVyDSPKL6wNAhCuqhzmSqhEAljTkyhZ4INRcOm985+MjVpU5eaUBkioz7HOqCCAi3f2DUoBGx2pUmDVGFoF7AbyCb752500i16gJArSCi/1zJUQ/mQXgvpQdQmzxapdPjdrs3fXtb4wPgG45Yl47yatB94GBeIDtBErgaCeyqtWQst2xMZbDthIfNQVpjR1Zn7B5kRbHznzqLVGUdhTZ+orLknIGWnZrZ2qbHPL27a0um2DPWZaGt2K7+233rIrV67YT/74j9kA6yRxmQuZFeddgqsXW3zD4Pq1a/bv/s2/tN/53f9grb1b9hv/zZfsx3/iaa1rcS8XHGSHnc23WN+Q0ksIJz/wTHS0kl63WFeveJBAueNHEUTvgZbWLpd7geCqRq4TjrkFqzJ3/GUjpirevCneakX1Rz4j2qi8iyvzlp+9bfGhSYtJYA/5RvhzeNNmzVmOKOiFP4eewudvrG3aD145Z109nfb0s49YT29wBWWloHJyOd8EwbdCI6C0RdkBr9WSqvHW6mDaQj0pD7yHj2HTTgPhZWJt4Neig4e1vO4FMgtDAwToEHzuC0rHYGg21x58OPA0jaBnPmnAHsLHBg2gOgtiQwf9ZYDXRoyVa+whFnUAwXoQhBPlQRBodLUALK9Z25GD1nP6mCX6eyyOsxw0xdvsBD04jw8DjgxCoq10Wu34C/TNA9rszi1FAKtZMTPqqw/qn/sChEqLl+MWedCHDcGJZu1TD/zVGCBUhHDChukQ9YL0Ydh995cFO/nRDhGKXaUAIVQSiDniW8SAq/q455/fHvitgGJBnJVFOrst2jdokf5Ba+kb2AnNOH1DOERLncsGeRDEdLqSAbMltND3gWDx3n+8eMryy7fH0WKfzxYkFHLPd7A781EBiwlx8daiOje5SetHA/qU8QvHMPx7t8f1l5jLyvq66qyFClNgPb0fhBhAIJcw1/on7LygsXZrAbzX7+DgvfXfm5/iaGHbVntRXuxCfaywvOCvZLXFTnY9bkMdhx13G8GZviLHu4KdunrwBTK9qnEqWwLPuQ3vAcz8SOdOF5lT+wCMRwuM3vqcDXcl7Zd/9kv21Kc+Z6MPf0r06YB7+2VRf//99/U7beckcPGbO/rfP3/Orl+/4Yz2oUMHrb8zafEuLZpo8uvmMXN9T+CZ45jmfjj/vTJ6x8LdGOrT/YVAWKw+Deqn/O4Dbj5eylu0vW+HnuDg7siRYzYxeUBVuTct/d/T1ydBedxGx8bsH/6D/439N7/+s/bf/r2/bf/gv/6v7a/84i8GygLmBAGX/zCrEgj5uyuZtI77KEFQFkwODNrEYL9bLvjRGfULDq+4Vs9Nr+8DeLD3aytRKqveCD8w/zBOjP1O3zcAOWKV0tnVZZ3d3dauucXxEwQYjlHsB+SEEzd23FBmZDfBvyanIecvX7FLd+74jvy9gMAlYaIqWsbRGotYTv2zvLJsm5ubdnF+0dZz+VrcXUgXCnZ1YcE2RQMpr1kMZou48WYJqZRzc2nJrs7Nu0DUCNeWVmxGwnVONJMjBwnN9bwY60yxrHLn7fXrV+x3X37Fzt2dtpm1Nbstof6FK1ftT9952xaVpkP9wpzd1JwoivZEUl0i3VGbWl60L7/2qn1dzPDFu3ft+uKSvXx7xn77jffttfdes6MjPTbQ22urK2u2NL8kmtviQvINxfvDH71i//xrX7N/9tWv2v/0J39i/+G7L9jFuSUJlRJo1MZqsWTVspjXurCZydu33jlr/+ob37Z/+ifP2//0/Lftj95827JiNiuq187oMqC1gGCFKMiu98zykp29dtXevn7TrszMWVb4yBiSzi0Q2AKOiacoai3jufAF4W4zX1Dblu3C3Jxdk/CwzrqmNFstcRfbXFiug1AQqv2had3ieFgUrYVJ5vpN/EsQfNc9FuzuNxfWVKbqq2cIsS6UO8lQafCAxK0F36UnKC8CfwfoXSsXUF7c5EHbcHSpGB4HAdLK6mNRco4p+HpXK4P4JXb/9dzrpudubaB3JawNvEJeKeeJKlqDcQBdUd8xBrxGweH1qrXP12K+wyBBZbsgvg2BJdqh0pVW+Xt7FOgXaGDCyhbPLFlrE8KI8ktGfeeYY1VbSbVH6RUx6BOl8TETX8HudEq0HL8E6Y42FyJcYaBvHCryHoGfmwpQA3j7VT43ErgDRbpOgTfwswjvWBEwyrzjOab+WBzgWyGEHZ8CDIH325YlNLf9OkT6l37gWxDc7IDSgN320OmiZgjlKU+uDaQSXg7tqw0rO+MoD/g7UIYEgTUSPyGBrBCUQd3vB7TZ4wVRHdwqoq49EaWvat6Am+F6hCWE16cuXj00iyfAuqOUiO+kqQcsCAKlwG5g3fHjgi3B36GyIQTa7BtkbO7WykUOoZ8I4fGm9EbOvv9nl+1r/+Vdu3h2zjKbwjO9AHfhzXDUyVpCGngT5qX/Ji/kidrfQEZ4slbdsNJ2QMNzoklXLl30uE8++Ql/xlgTPyoajh8ZMazBc0FBS93lO9t2a27bHjpk1pkQb3H5sl27ds0mJ8bs0WMjluJ2CxfaURxjGdCnPFpEJ4p26dIl+9f/6l/aN7/xvH3u08/Y3/rbv2qHTx6kyB1gw41d/PCIQghBnhu+ppOfAzQAuqr504JFZ+05RxGqWCaIZrWkaldRQykqmtOby6KHOAA2Gxzssc/++JOWUBPz0zddyZEcntzNR2X6bQzqw2jHrn8qgJ1/nCu+e/6OXbl+x575xGk7fGhcb4TxkiHcSkBjwzWO98iXwjU/wqA1LnTADUAnS8vzng5HiR5PsoEf69d6j4KYNqlCii08IeOdzPnNwNcGfyfwqf12IUvv9ws7cfibiUqB6twQePcg8Pe1PBrBHzEva5P4Y4HqhXORKgKSiKC36z6fDwuSPcxaRUzZvRUTR/0gvB9Uz7CvCJz1w5SHQazvxwCUD0qfrlYriREqctBHyBTpwAM856GYXEFcyrxf+ECgTBE1cZdCGAmREO0GUE61X/vDg8raeSeC4soDMU2+6NWe77zfD6gb/VIL3kcEiJNe61eAc/cJ3p9kQzxH+oZAPPUp8eqfh+PAR+jivHuQ018MEFjZOdxOZ2xLY0rAq78rBmCORZQRIgn8RjjA5K25S8ytGMeW3j6LSNCI9PVbpJeg391dIlRJN+0KicFO/WmX2tciQSEiRp605ON+PlgYYVZEXLdRRHDeX3XxYwK1MQnxufE3oR70hCVYz7fs2Ilxe+jhg4HpVB0Evbl/H+68g8FTXWAkWrhCRsRUI+KfME7jx98yj6pqu74f9KnFdhwvLy1IiBLzj1kaY64m7RcYszDslCgi6goq9S+A0gBE4YiC45A+xAtThJ/dGoRxAm03yscIzvn8WfC8Pl74ETco9MnZrcJttzrYDxByGdfA8qG22NWgkttwxUC8d0LvdhfnEKqc1S2KUcQ3Qp3PA4B6YgbH2GP+39Laa7l1CSiZ9UAoLWbswMSkff7zX7ADByZtQcLZ3elpK0hQ20hvWiaLg7hme+j0w3bk2DHrwNGO6A7n9P3+fOqq9/uGWj+rcAX95m9CfRzheX3ws5+aEx54Vp/PRwBoFTdHuK8HMWT3BVUNCHECqJ+HHoGv+7xX7fy6uadOH7P/9u/+bfv7v/Ebdub48WBtgQApgAPum4PdDj3Hadvjhw9bH84L6wCv90f07ukDB93qIbh2UHVXP7Rr7fjUsRPWJnof1GsvsCt2bHDQDvT3O03hPH9CDAx+DmKxiJ0YHXXFwn7QLvo+LOEYBtyvYyR/hQHRnrG+OuebdYAC45jyjEdVn1jC4smEcWUiTiXfP3fOZvexVAhAc0d4w1WK0WrWRsdGrWdwzDK5rG1urrtQ6oJTA/AMXwwIcVieYGVQQhis4tSrbFnhaxqa2EDjABQEXIGXE5OZFa1M1Hxy5DQ8m5UmuzTLkQLRwVp8gHzm19bs2vSUFd37NvRTTKPygVnDnP/W2rr7Y3ChqAakS5cq9uqMmNr1adHmectsrNn6+rqGvmKruaJ95+I1+/Lrb9nZ27ft+vy8vX/njn319dft2++/b4sFVYo5XsoKYVjAgrFAIfLOjZv2n178gX3vvXN27s6UvT81bV9/+x37Ly+9ZO/dvOHWIhqYnTQEhCccSJL2d374pv2Lr3/H/uev/Zn9m299y778ox/ZaibjedP+quZyOd4url+MtPqZ9YFbPJ5/91373R+9bv/xldfsd155xf/2awgVf+fsP7FVns9f4URZgsfdlWV7b0r1FD0p6vnI2JgEkILduHGj1ltBf7nwLoEJJ60o8la0zl6amfV+uTY3p7EVTorWcmY3FK5dICc9bdR3EFS+mk2eIa/ig0Yclc9PFBienqDfjJ3XQe1HwIqwYy+8QpjnuSsxwvK0RpDGnymuC6aKv6VCtfIpnlZT3tXyRfERKBFQBlRcKV8pSngRLS/pWT7a4X0fXK1InipVfZqIR621NWmxZpwjFq1JfcbtCFu+wy1BFmFc4nMxis+Zou+4VhGAGEMFTNfZYeb6RQQnHDmqI7zObqqt9og6qa4I20HA4SYCsd9+QGzV3/tPdcKMHj8G7gRRb72/yE9l0QdBvC2LM/+Uviz6A0/h7yjHP6FgLxwlPYoDgtIR13PUN34TVEErg7+KF4G30G+EeoR2HBVypIGrLT19+M2Gh74D5YzKquUPoEChbThbDIFyffyUJzcW+Ll4yqwBPARHKrbEs9KmkOZikcJRCqwV6uMDgYJD+CW6TZodUBm+202/KE39+uGKCNYK6DxtrHsXAutIVf3C8ZfwecArqwz63NeIiCVSMXv0yUkrrGXtO185Z69895rNzWnNUb1Q6ni+ng5FBVYNgaLA+TX1qfOcCvyNg9jWVLtbI0DXV9Y27KpoSG93u01Oig/BKaL6k6MKpA2sMnbrPDe/Ze9fYe02e+RI1W5dfd3Onz9vR48esc998gmrbogmrC/4Gq0GWoxNCNUFR7hvvP2G/dt/9299HfmNv/bX7W/8lV+z5x7+vE10sukS9Cvra3Fxxnfh3a9BrWzv50LW1/wIjiDpI62/+BfA9wD+aJq1/iiBx/ejBZpjHJVz5Qd4qDldFn+kjvDxv35z2m7dmnJryOzNiz6eqclj4huDTSMvUzKYkNiPO9b3A84Qy/mMZavb9tKbFyyifnvyyZPW09vh9KystcGvVkQ2VFmNUGV+F3IWdSeLek/eKr/q1tsVrYMcF9nlb9wyRh+/OlL5bm9HbHN6zvmUHaivIEACPuHvUJi6H/Bu5z2VErOBiUd9Pg+E+vSNoAFzM3ct2iDuxwJlDXPr529EQJy5bwj71XOH6DXAzjMhuTsFUr32ixeCE5d96p4rVbW4ifCXgrT1/eiEslkLUK+QinmTigtZYyIYImRoi9MltQVkrtWb8hvDhwS0Wy04KBFy4ewGgvmXDYxhiwRW7oFF2aJCam8eDGGfhP3iBEvEyHfJWajqPj6OtXgAv/w5v/hDaWlrGBS5Fi/47EKQEihrcV1JV4IxquvSvfEDYMwaAdxAO1kVM1tR4JiBn/MULnoQPjJfWro0ocV0t9SFZgkELW0iWrXFIAiqN3NiJ4Acu3XZrw7+PkyrcXAC09ZhLZ09tSsylb8WBHYZ/AiEBD00mGGDwzzD+RCG/WB1KWNXzk3bykJgyrUL9/ZXCGH/ozyhb7ge0QW+OgjjNH4AzDs3xL1nCswzf+TAey1t/v+e+BvramsxcIoYTfjb+4UA+NZfrjDY2w5XHIoxwOyfvMIy6qGWuuGd2guDqPTcU48gH8Sg3DB28AkBSwKcnVUjWohqDPke0JjgHZe51rh4uBldekX9I6apZ8xxpxE4x+9X1NWdzQuBfNMLt7SACTe0wDlzkEjZ+uxtyyxMUbSGTEyH5nhS4/fImTP29NNPuyPFp5962p5+5lktcr124OBBGxoexgrOCpk129C88p2YHfzeJ6guMIT89nYxdz8wqP4UAh4ReFbL6yMBtBtHk5oznn4fwBklOwucEbwf+JVNauf9bsFwJlULe0wCV5v6NSWa4Mt4SCcUmpBmqA9Mkv7ulqD+C089ZX/3C1+wHz992j4xMW7PHTxgv6y+/7vPPGNPTEy4L4umJjGpYmZgQlOtrfa5kyfs04cOWJfSh75hCFExvadHhj2v0b4+7zfMYd1xqJrOjQm/pjHFhwFO4+ohEY3YYwcm7fOnTjojjYCdF26zkoz39dtzR4/ZkOjZDh1XwJHcgb4u+6Lqy731nHGPibFJJaI2MthnvT1dNoGTxjqGJgTyaRMN69G6lWgWwyhGKtnebv1Do9bf12mdqYQzoY0AQ5uSIKQpZGXNJxQJW83CeTFOMeEMVzkm1Laglnshpf5KtXe6h//Aazf+DbDmUEi22xo8yj5kEQeUGzl2i7DqK7hShKsY25QX53szWmPw/dAI0LWVsoS+eJfFq1kb7oxbb2+PK+XevnBBAv8dW8sGbQh3mFGKXJKAje8Iw78Hu9zCTeqKsEGcN6/fsOmVVVfu8DcBq4Eb8/N2eXbGisJnnyc7gbps293lFfvjH71mX33zHXtdzP87N2/ai2Lif/uFF1x5kYMWqt4IywjAWDZBozJiTt++ddP++K237DWle296xt5U2q+fPWsvXb5s61jT0eCGTs+Jv3nt2g37/R/+0P6XF1/08OXXX7ezd2fUp1qTRT9CGujlurDVbuXtZrs5rfzffcd+T2n/swJ5fO/CRVvD6q6hnB2AiKntGXxNLK/apZlpu7Yw70oRFyzVF64IUFT4ucDnAc76AjxDyF/cTNvVhUW7vLxuc5uBMgUI1kzNBtWRcSCw2+1TGlq+JcZez1APksYVEfQ9afWBTXABW2NlwqPtYtrHZCua8r52E3/qLwDv26Lb1mp5Eydu1Vir5ZISMCxi8azWV607261JK0WbLN2ct/UKRztyygMBOuhRHOC1qt2uAGjrso7UkHUnh6yzdciSolEtKo/6cITBy1ZgPUNgx38B895ptgJKuojom/seoII1cKsAlVdBeA4HX8/8ekc9J58gj3pQDoqDAFsCxVRSWI6/qwF97Up5/UZ4T2qOMavZXwj7if+dL6/97aDftK2i6rhSR+V4PH1jHYiyJIuFkn5TRqW2JFD7qCYsRxQYx3pwHw6hIq4GUF0XtBWgSfXQovkAvpU5Y86aF6ZT3ZqF965QaFiLUBygmOEmiPpyPhiCuM2a/wiU8MXt7Un7xGcn7Sd+4ZR19Mft7ddu2MvfuWzLS9k9fRW0IahHuPm5C3qrrFuqLdYbGdDakRKNbrYbN29ZenPTjh+bUDkp0Sh4Kri04Nv58hpoGOzCzSa7fMvszCHw+YbdunHRj/GlnM+IW2v3sG3M3rLswh2XxTjuUxIfiYXj7//+79uNa9fsb/71v2a/9vNfsvHJScslmmyphEVS0I7i2qL/jnUFtyg46O+KBGYXqLXGBHXSHNPfKBM4wof/J+e9BVWsDfM43sWZIP4IyEJzQ3FNvJKvn5I/OzpS1qU2l5dEY5emLTV2yKIdPXSe6i5c4igxZabatO7urnnVUsFy2VVLa36evXTX3nnnsj355EN29Oikxl3lsJGgMimnPl0IKDvY9EFuciVFDT+Y6ZXNNf3dbBH8K+gbRYLLFTX+kWNpKE8qOa1horst//Af15wjKpO9wlbd733e1b/fF4jPRBHj0MLZ1br0+8GeibEPhO8wr24SsoSD9VGASeU7vdlscO3aPowInRiQzAaomyiN4IsBAqzSeUd/hLqVRa/SEnbW05qwamNbcnfChEjNQsiOT7y928+XinJJ0MCEbMtK80sW6e0SM8hi5NHvBeX7Qf0fAvE4P4VneO+fBmL2cYF8d4L6B8UNwpI7N1IZ4bt74AHP9Z/wQQISDF7dRGmMrxxcBHMQ4b4f7rigVpc2SKVFRnXNFbfF9MFcbVt7Qox0LR7v6793AJzQZPadQuGb7+aLkAVjKjxRnZvF4CIc46jTzw6pL1Q5BeWlQF2cuan9rf/I2SHA0Xtx0nFxn+f14HWo4VaQt75Z0IRj4oaDoHq7pQPzRePkc4c4nmS3Hvzer78317O2sZGxzt42P6/MM49b++wHLOxoRCt5bgIQUeZc14cFpeW88IoYoqLmRSqOZ2vKobRgHOuB+Zq/fd3b1XrwWA1/gvhBaATlwILW0FYKZlw5WoJpIOZfilR7twthLe4BDbA7RRRdi+I1l/mwT31DgAmq5NKS5ZLW1XXcOqLDEvSCM3c7ALOxsaSFp9N3UnfrvG0lPc+vzlpyQIuVFr09wOKDQqCUsWiqyy0KGgGFTn59yXIrsxZFCas+RlAuaUFqHzpgHYNaxGo0AwYCBYLv6OoZCgWCz3/mIExdft0629tsYOyAm7T7c+q7XxDgqR1TXq7OdE/F94vvz802rr1pbeMn3QrEnxFCqIvP8QLmzX2dI9Lv2Q3jmqJ9hX4B9zUjFEY7Ao/E94Bwrby55EqZxp0En49iXrlVIzdz2aKJLndCxP3grjDAEqk2J/1YixgUX1u5k1rPhiV4PjY+bp+YmLBnhvrsi8dP2C+cecSeO3TIuvQO2gIz5UqNGs1ti0dtUnOzS2thXPXt1FgdHhiwT48N2N948jH74pPPWGttrXUhR9VE8cStBeP9g9auOYqQiLBJ3+Fs8IsPn7a/9dwz9ulTp8UgRp3xd+FI39zZP9SN8JGUMFDWe7P+7lY7c3jQfvqxY/aFkw9bt+Y8O67QGpQclULG/SoMjo3bQiYrgS+wYIT+EnrbWu3Hz5zx+/1TeJMXfm5JQOJ6qajSr2bTdmNpRfVEuAuAdN2tKXvu2DF79vhxS2LZAOMO/WuOSKCPWknjcGdlxZbwK8PY1NJx9vbpo0ftC4+cseGBQfX/lnjebUvAiCmPnMbp3dt3/KhDI3SoL58+cdLOiHFtkWCaY1NFfcuxEfro6sysnZ+acqG/HrAceWjygH32sacsJiLZUtrUfGq2zcKWXbxz296fnZOgqnlbq2cIbamE9Y7GbGigy+6WGQHdQAAA//RJREFUF1RmyRItrVrTI+4j4jsS2K/OzLjCoB64beLUxLg9evSwJcB11Y0wVZyxxcKqnb1+y/5Ugvvi2qbWxi0vl2+sNHra2uzYCGbDSgdKC1+aS2nbinfY/EbarSDOT08Hwm4t4FeCmnMVYb+EAOgoyiP3UaRJfBEHaK/8yF66dMmmlpdtRuNyXc9wQHlodNT6eqI2tbVk5eaKrVXXrK25Xf0Zs/WNZXv+7bfsa+9ftuuLiza7tuZjelO/h7s7bED0JuJrbtA+IF3NqJ23rClTtq9fuWIvXrxir1+/4XWeX1+1VvFfHa2Mtea3pxFOVHPCZ41hS8wdfZ6bnrHvqa5v3Lpt780t2fUVMfsSyCd6+rUmiZdDuFV64pPe10Vllcll7K7ad315zWbWN1wJxPEi5hGC4HulK1YUrk6Vpy0uniQOgRMt2Y4GuBdCkF+TH39pM+FSTgKSxqeaXbe1rRnxz0VLlAJfAKV4k21s63lpydIaWxeyGVONCJ7+27MFxS1bVkJaa9ugDUYHrbWasPatpMqPqs+3TCu2i+0hcEuB+xlQnQMT/KBvWzTWsUrViuCG910AOAb02wxQ8NagRYIWThB5xs469BFrAZKhpGC+kB/9UORYAjSbdKoGAj/KCf9bv+HrcHgIf9GJUk99tR6lLBQc2zZTqNqsmId0acs43d2CNlHlJNR+jk7g2BGeOKq88MtAmRGVnVEWEbWVvsYqAuB34LxRNE/zjPWMtRwHjL4mOI2p8buKH+EaVtFTnCW6tag/DSCh+YJCpcDmkd6FigV4lpj4Mm5TgG8hrxB41wI/ojz3rHU1wIqBmyLciaPwivoxF9eVZp61ZyPvx8paYspb+bKj3TfaZcOTXZbPFe3iu7OW28zbxCTWq1zxBy+8qyxwHkl8BIKv8/XQUs3v2c2sxazP2iNdFlG+f/hHX7F8MW2f+MIjtjpQtMMdhzU3uBUktsMrhLC0sm1/8rKJ1m3bZx9etdzi92xwoNfXha9/4xs2OCK+43Pj1iI+e3NjPvBFoLXz6q1p+63f+i2buTNlv/arv2q//os/Jbqkfu7ss+zWhkZ/3dol5Jc3V624Ou9Wp1y/qEZ4uZjzI4wHtygEfBRKMY4icJQg1ql1Hjog4IjClviyre2KZEucUdMfootap9kIiEgGxknj7dszloxGbLBdNPjWeUsdPGGJwQnxFKIf6jcE9qrKxLrBy3QaqJzErxbVvrzw7+Zi2v7gv3zXNlY27W/8zZ+zkycOqJyM6lZyx4qBD4ZdnACQQ3CUDbjzxdp8AeB9SiuLrlBI9A76s3JmQ2jKJm+b18dv31FfFTMFK6ytW8s//B9++TfpqHrkA0IEdgSvveNZuJvbGML3fHbiIDjB8IAEIFEtXiOweN7v3Q7w3vPD8VTglOOjQ4DUlbUVi3R0uolgPaDd20/oCgX4eggFtPAd2hm0Td5OTZYPC/liwA+iDFAm1hqH2ATvdsuFSGqhEaNQmF+26mbByhLMqmJqqmIY4iODIiKBbnenH/muhQ/s23pQXHak3CO/iLcTpo/V1w8AyoDY03D1eSPxc6DeH4AXjvwwPWJY/DYI4pKuIY1yCZ6B/Pu8D0Fv9rzzv/Upa3EplEWsVWeuzmpPcXaMN0GcMK4DeCGm0B0RCh/cqkLEmnJRDmDRwREBv1q0bvLuB/vhYgA8v9+7B6XTOy161NEDf+sD1odA+z34YqZAe1gERLgwYfR21s3lxm+AOK2dSRsY7pAwiNAYLIieb+3TCOI/3Pmpn88SEeXqGV+Eah8Wf2C/tADP1zU27JbiyCcZa/HxClI29LOaW56ftvLqksWHRy3WjVMdcC3At6AtYTnB773PdsEdzWTS6ifNUeqsvlHk2tsAajn4px78b/VveXNFiwTed1NC0V3maT9AaeCmhlo0r+cX1JSkdUR3d3B98cmxKFYl5ArX6szqMdstrc1KBi5a2+jJ2tNdcGuEzLLqokULD8E7earDYDYk6PtuhJi51WvvWKqjW0yVmFq97xw5bK19oztpPhCUBsuHopjludWMzS4sBxYIdQzDfsAOL/Mr0sZ9ybW+3i84bNvG9besdfR4TUlS/04Q/ta3KyRUJ6wsdsaJdnvQDFGfbxXERGDKR5/uvAsCDHcVc3AY3rZg96AR2JHAYuOeIyDkAR1TwBlS5vrb1jZ8LFAKqFwP0EqCfrsyUowC5tbuHJd5qXUWNc9QKmUTiYgd6Om13vZO93HgC4oYGcY9cHYpWgmeqn96xUidGB2340ND9onDh+1zJ0/aF8d67PGxIesaGAvSKaYH1a9SQdkrkUFrMMcYOJIw0dNtJwYG7LGxMfubn/uMPX1o0to6usSQmt26c8empu/6DQm9ijPY22NHJSCOj6ZscqLVnjgxYp86M2kPjQ6o/u3WmupwRhZhlh1cbhyYunnVMmkxX8oPJ5JJtam/vd0GJRg/PjxkP/3449bf3WdcPVrVGFU1PuXtFiuKbve2t0oQzymI4RFDz6gMdnbak5Pj9uljxyRA9jrTGzPRDtEddlVQ7CTEtMXUbTnRvRLCh+J0JBJ2orfNnh4ft4MDg9aJ1QEettU7EREwrsTCj8O61uU3b9zQsKrCNUDpMKn2f/GRR2x8cNhpbkG0DvwvSgjAGz9O7jCln3e/K0Fa0nVJGP+lp5+2U5MHNKdbnUFskjDY2tVnW8LXCxJqZ1dXXXivh4l+9fXBAZvoG7RcU8namlKW5B5nzWF6AtP9KzMz7riyHrAoOT0+Yo+rf1xxUAPOKON87+bdRXvtylXLSpBohEnhxGMHD1obymc1ASucFnaxIwlbyubtdfULVg71AM3AR8fD6tdhjZcLIxGtPepzBMQfXLxob0h436jzVREqSfpaWyWMqE6rc8KBfuHMlnU2d6jsJruzMGMvXLpqdyQM7Y6EuVl/j8Zton/Q2rQW74DKKm6VbKW4YrfvLNl/euMtuym6hPXAwsaG3VlesajWxAmNX6rGnFP3Jo2HxDGJz012V+PwZ2ffs7dv37Z50qWzNr22ZnMSZh4e1bzQuhQV878dUbm19V9ZSLgq2ts3r9k33r9or9+642OKfwz6pa9DOCbcnN5esbjoRra67jQ/mujzfOr5M5RMKGtRLCGIRrmWMrMmYU3rQV541Zq3aEdcf0ckFFclOmVto7hkRdEu1o6AlgWCfErjm5BQndOcbe7ste6WbkuWRCslVLLTniprvUzELNtcFAliU0RzQHQQwRmFQf1VgNQQ3wM8993wGqBgoCxuY0BAd1AdEgjU+i4pf9LAt8dFUDgeQFwAYR4BniMx9CW5RiTYedm1OKx+zCEcN6I4aCtpvRY2pKMcT5DAnK/YQrFiGb1b0n/EScWVl+KjKPAjDeSjenodlVdS3ZRQyKJwVB7IO26RoYikJ76Xr3q5yb6ecJVjFb9H6hPnM/Qe+4oIVgV+xLRBAaDyksId1qJSJ+t4Hc+lMt2qQOvwHt5Zz2MaB/7eEr7oR/C8DvA7QXr3T6C2Qdc2hHtprR9FrV1lZItooHTCEgwgv/b2hPUNtlshW7F3fnRL/EHC+scH/DgDeRCIx7eBC6p/cO06VjAsbV3W1jJsiaZW29S8+MMv/5EdO37UHnnyjBVSJTvScVx9HigMGhUHb1wwe/4Vs+72svU0v2ytkRU7euSI/eiVV+zFF160M2cesd6jSRvvUx5R9aXWxOxWyv6f/+pf2dUrl+2Xfv6X7ed++kvugDbW0e/rb7xlW/lUrFl1xTEh/r/ifcOBcsdBa1B6Ve2JWITNvVp9OIrgtxFwHFX5BH0vHGTtEQ+xc/WjwP0NSOhm958rGYn71hvnrLiRtkR6QWtHm7UdfsgtTQGUESgxWkTjuQ0hnNfBZlHWcpo/1Ui7vf7Ke/btb/7IfvzzT9lP/uSzFtfaBe8W5djEPpsajAV8I8oc+OpGa4TS2pLqn7NE/4jzBsTbKua8T1AmlFYXfPMfGQvFxlauYi3/3f/wK78ZND4AENU/ehaGned18RqhMb6D/5aQmE0HwlKNUDqE8WsI96FABIaz2B9VcaBS/MMEZ5BLC/PuRK6Zxa0O0LM2gi/ghAZA4NoDQnY82+OFstGSgbL3A3LIF9G6M1FFIHz9Ftqztouw1DMedJHIWsBE6r2bN0n4THC9V0dChIrEQfz6sfjQfVsHwZior4Qk1KFRwXJf2Kef7geev+L7nffqu3Bi6oWH+9Wbvtz5EM8JlfpEdYVgkVdowRDEV1+xbKk/PwjXwjxD8L/1qbCACDVao3gq1g9lx9VajJFyrMVWW8Sgou10LaMWOi9PE5FbAbAsAC/I/x7c2QeIc794gaB/7zvG6kF5u9IAKl6DYF9hL3ge4TjSF+BzbYfAzfXoY+Yg79TPITT2Wz5XsNdeumCl4pYNDvX4M+KEnz2gfN0JpJhoCFWUXV0W2LoP0Pg7hPD3ppicNnH7MJUwBSxA0YZjBSzsmGXl71xzIpqcPKpxYjHfjQN4XesCpTSCKw3Qxqr+WBr4HbuN+dR9diHIz8+ybSyrfNVTgq3vtD0AOOpSRhvNmepEyrIltTcyYG1RlCzkqbFTnvmVaYu296o++EDZLbe0uaxFa9GS/ZO+c14PwY7UqsZebUmxwwFjXHuuBXHt9gVLz9+WoINlRUTzNmP59WU3845qEU1273oD/iDgDGx5Y94VANuxNltc3bDV1TU7cECCUR3D0AhcAYdmHU/Bbg3R0Nd7oNYf69dftzZXHODsSM8a0zAfhCu0RxWS8IcXYsXheS24oia7rqdi9vQ+pF31AaVMtZgxfCC4Q8kGgKkupzXWiuvWBhrzHSAP5oD6tjB7XdUQ49wxJOYRZK1THPBNPHYXFFqaxfwRB+U872txyIfxcwsm5mgtbCH0C294HoyVGB4xHMnWNhvt7rGDvX02LiEhtSUGSO85J6qFxoWCopggqAVe8mF0EJKxghvq6rLTY+P29DExgRMSqCWsptoluKn8NQlbi0s48WtyR4CtooMdEoKwPOjtbbLRwaiN9XVYX7cYKDGgnal+i+ERXvSFazIR0lSYvf32m7Y0O2O9EvY+/+STdmpsxM5MTNhJ1fX0QK+d1G8/R96SkCCCueiaCxPs6A71D9hoe9ImujrskH4/c+KkfWJi1J4+MGHHhgYtprGCImLWWhF+VViElS4uOtQnZmm8I2mH+3rtYQntTx06ZJ85OGoj6taShI2k2snVlk1iFJl3WB+0Kk1vV4+lxejhsI1+7JRg8PD4qH3piSfsU6dOWbvWggJHEoRHfvmjiFJczGKv+hILD8ygGZ9OCY2HB/vtcw89ZD/z1FOB5YhoxLaYYwTy6uaMhMdWm8vk7Ors3B4FAGbqj4yO2SPCo+HWXhtODAs/tBJul1UnIsTcFP7szZu2KeElpPmsa8cG++yLD5+0wxMHNB5qLHNGoTMi5r+pzRZW1+3cjTu2mtacaYAnxNA/evCgWxyQY2DKX/Qdq83yll2emfMd/3qgzLGeHnvi8GEbbI0HijmYW5VJvd64cUPpZiwnvKiHpHDkQF+PPTIwZJ3RIeHuhPVE2U3TNFG6uyrn7dt3bFECcNC6AKCJoyrv2Mio9zHvmJ+snfGmmATDNnvh/AW7PLfi1oYhoBRKiDk7OTpkA13dahtrJTv3GgutMwUJrZc1Dq+rT3G+GYJ37VazTQqPRjvbXaG93bK7VlCfRdHSb5w9a6/enLK1bNY4FjG3vu79eGBw0I8W9ScHrT2StP7UqMVT4vuEp74O1wBlQbvmUby0IdFJ9RJuWInjrPPu26soXG1pEW5Fti0fLdpmU9o2CiviOxn/Gl+gyrZIaO/Q2MbE65S7eq114IB1RLutPdprkS12RtWfEuibRacQQrJNEr4KWhfUP1xTiJl+vRm907ya0o7n9XIAVg0RpSvFFL/W1Z6P+g8B360TANXP/RMIjxDeyUvclPN2FXZ99QzFol+fqH5AiEeob1GzEOLZVgsVB6qhZcTLodhczJVhcWy4XfhWFY6Wtp2HwGldqDigtjHlW4AxVzlcw0hZBaxHVAbWBbSVT4xGQGsVGFfn09VernLcVlsQTP25osX1jJ1phHzi1a/VMeF6PK8+SMSt2qb1DhouoC85pkAHYHHgivxaOpQNUdGdisa5XjlTD82icwiiW8IHF/b1bEZ8RYvFbEL0tqWlyVZEI1o1tziqFQJlcCRgoDduubuz9vo766JZcesbardkEisBtV75eT1Vb6oUbI6pT0UrU5UD1t0yrHVy215/401795137Wd+5uftkeNn7HC83xKtPVpbkX0ioge7ioO19LZ941Wz1y9sa97NWaL0sp0+ddQWJMNN3bjk31yF+zNP/IQN9x+0ju4x26w02+/87n+2b33rG/bXfv3X7ed/+qetuz3mGykI/OXtii0WZsU/LVpsc8Oq6rO4hGa/AUHggrZkVkz7o+27G8z+fJPbGtqcfwr5HXxbsZuPhUAkGVhxurCfWQvw1jeUhN/QC9H2RHbRUtEt6zzx6I5CwX0mZDdcaR1t797J2/kvyRMcMdjSfF5a2bRvfPV7tpEt2K/81S/Z4eFOa9IaTj6U7wNaBwH/pjVRvDV+D1i3fXBqUM5mrLy64JtWXMHIO/evIODGDm5WQAGCPz0hmDVpXiZ7+lAc/HJwVKEGIYNLY3YQkk9dYR8WIBCk2hbT0MxxhVpn8O35174/CCifSYnZJooD9/TIRPsIn9AKAqgszgdmNjDggg8SuHYoWg3CRdbThb9Jr8HnL1ce1BHHEKhHPfAXVYIeJWMIlCKCIl44DyGEeQMimUI+Eap2MW1CoO1CxUrrCC2iYsqkOSHCBzXyGvzFwU1khHQcBaC/g4d7638PNPTTA0F5Mf5+nSI7Z4wFz2rhfnBPH0KoROSYoN56/D4Uci7c8g6NobflA3AtWB6owm4cygo/EeFbXAt+RINV1qoEs8OOFFdC4rcA4oOAwaLB7kCzJloLmkrVbY+QIAhxLcC64ANQzgdBoNy6fz+HeTVCo9IAaIxbj897gD5BkFdb3GRJeUGMUNaECoRwbgO0AzPL9ZWcdXS1Wa+Eg0Bpt9unDuCXmKQtES8YFxgdPwdGWcz3MF4D1OdR/xtFDoxdRIsYthGMakq/68d0W4JufgrhrGqp8aOBZvcBeHE/8OMJ6U3vCxzNuNb4PnOeluxC8Jv0vrCo3+IS8mGWH1QPNMp+baT62u/mjcStNTKkBX7AjyqQlDiljQXhX9IF5cCJVQAItsXlKU8f7xsLmPM6YCd/q5j1hRWTurCe9FN28Zaf06PMkhbOUmbd2kePWHFjyVK9I9Y2MB60/wOAMaacMt6FBVgNsGClJDT1DwxYO0d36vCoHrz92TWvFTv6jXNqXxAub1x62domHvajF95J9X3Mb/BdgWMGksZcMeDTovbcg4Q0xordDO539hzq3vsZ19y68kMB1KAUABQHxmJbTHwLCiIW7xAnanmgQC0s3bHq6pylxAC1MKYwiKFCoKYU8GMtWZWl7xZ2LaE5tXd8s1OgDDWXAgUB89YtyDiHrb5ljvmuivez4qnuMRgbxWPOclTGCqvKrmJNnQOeBgGJ3WzO5NMXXO+I+SZxuIEABp+d4bt3p0QjxZz3DPhOWFYMJGT14KHD/i6tuT554IDKiFq+KS86mhUNVT9orXMHbjHNg+2Um7ZuaV1DYVtSH8xJABwfGbaTx4/a+JiEQ9HVgfY2F/o6JFCF13ZRL1fsFsWAbWl+SQhMdXS4wD3c2WGnhvrssSMn3NkbpsNdYoTbWhNqf7sfZdCkUHU5v8w1dhKa1LbetpQdGeiz40P97rxxqH/QWqOa0WUcZsX8GkTmPcc3CliBKC3XBmKNcUQ4/czJk/bcsSP2sITxfjFeMONsAFy7IYE9lxMz3uY0nV3O9tY2mxgesVOT4/bIwUP2yVOn7BmlHUuqjsKRbvEsvmYquLKikrVkRXNR9CMSS3q+rYmEBOhe++TRg/aTj5yxA8qvTbwXThjvzkxLHo86M7iZy6st/ZaUAMGd6ikJgoPdXfbk8WP2i889ZU8dPqC8apYxtXnj5/v1YY7eml+wqcUlxxmAdQCHm3/lU5+ygxJ0WS+F2a6cYG1uUr80RVOWUZ9euHvXuAkhBHb9OTaCxQsnNYMz1qFyy1zRcHV29p4jHN1tbfb44SP26KGDKjuhurKLqroyJ4U7a1qXL0zP2Hw653UJoUV1PT0+bifHxry/AqE5iMH6lxP/gMXIndV1V0LXA0dcHhkf9j6u8Mp9Amh+NEf9do5bS0t2SXXNq531ENMcRFF1qFd0GVoJ/fV+1c+tik0vL9oPb9yxlYzoUA1YD7A2OY7DzxTHWSTyinZsSzhhZ9CPidXy4DrWpeVlm5+dtjj+OcQLRquiN4rHbRUoaTPVtBViBcs3p22jsmTZAschAksBX/cVosLJjo3grHSps9Pa+w9bb6VN+BeRoAtvo3KhSznNbc0RnDanLSeWS4KkxhT1QBl6A45SN0Fcc0tY6zcKQHdC3hhlAib3JQnxKATCro4XRNvUJwWNZygAM18BBHmUArC6MfW731bBmAsw60dZEMaRbObxXJGgDxYPyWLZiqIXecrUu7Q7D1WZelbarAo/t0UXmi0pOlZvcYCCIDz+ECoOSvozzJ9MmBcxaKhSuDWA2sn4RBWHdXdb/FOoIMDSIiYaXtHc9htAvF+CdgCJdMbw31DokRAJD1l753VRf3IMwhUHtfz8HfNMNLeCFc0+vAiAzwo6elt962Wq79aFOyhhulSnFc3vZQnWPZoXqYadafAtFanacKxoC5WYXTk3J/xqspHJLovHgzr6+i3c5zeKAzYJlsQnNRV7rS2iOaPxfv75r/l4fPGLP2GDoq1NlrFEW7/WlBatBxFXerI5AZy7bvYnL9G2qvVFXrXDI2U7ovl++cpFG0g1WbGUsbMXLthaumAXzp+1l19+yf70+eftu9/+nv3ar/2a/eqv/Ir197QxxG5tEPbV1jYKtVlr2lhzH1fx7toRBfUNvpvYXPLdedFA0iCAl9aWRcPi4iUkrKvvPR/xJe4TSuNQvyEQHGcoiMcRP6U5C4144YXXLZpZUr23rX3isAvqxGcDyv0TqCfwdVDPS6OU4B18MQ4mX3rxTfvOt1+3Zz/zpH3uc6cthRVFUvwgCuzaPAiBOY31QHl9yXlGrNVY40JAqVtannErguTQhMstQCW94XIL9S5vYIGKhXTUZRzGt1lzZY/iIGTAfdBrHQyETP/HAiY8fgnaxLA4ogYTpD7/RqAe93wYPA0oghoCGR0e5vNhwg5oAMsNigMARG6EkJh+EOykVT9RPxekaoi1H6hGtV8iAhoElAQIO3ExJHGUBtBX1fkeIU7JmkoRK00LgUUAW0T8OChazQpBO1pFxCGuH1zfDwWMOVoy1YGbMfzqlvp+bIB76loPpNsvgAsQXREuzu2y21zXNTtAf4Wf/QCcIm1gGqVYLDY+FkXbRqAX00RgglKutyMc251Qy91/iwALTzA/d7MwPRZ9dOIT1bsIpkocS9E3ig836dGgwUxjDYOmTpy/l+WhBvU4xu/6v4HwWePzehApqP26F+6Xbj883q+U+jG89y3t0MIgxiE4vqJeIT59rAWQ3nOC500Odilb2+PW199p3Pkf4g79KSnEtv26STHf6mc0us1i7p34KW1tJD4QvMxaXPKPqc9RHnC2Gc/0cRYgPQ/Hm2to8jev+tWTqcljFuvijBqj+tEAvEKIp49caRDff/ebJ/V19CfUAw0yu8JiHmOchxOtuP/cUnz1JZYNDEkUJz0aAxyXXcnctep2zDpiEopZfNIriq9+6Bz0naAdUJnlzIpbIrQOSChNhBYKAfjuJUI5izZCuZixEFzYL+Usv7Zgye5+Zx7yaQkrAxOWGhi3ZO+oCy37tT8E8uBe/crmknHOHmEkgrJE7Zibm7O33nzLhsVUt0vIu6cf6K8yJn9rVFTt71O62i7UAwBG2QVxtbt1VMIijh7vA67N5xaJuBgMvLGzZiHw8K2Alc0WO2rs8MHw1557HNVvi+vTxDhHtOjvCFp14JYSSs8xAXY9GpXKnMuvaGzKK3MWS/VYNClmEYWq6GJj2MKiid2DiOaK5s6OtQH11PrIkQun1RJImae+mGg+VIqqfyu7J3rn9JH1BYFBdDehuaexQPjlVSULg6S/u4acPiOQuZinvKNiBmFieIbSoCghFCYPhmJtedaPr7CbzVGDlbVVvw0BIXF5ddVOnnrIurq6nGEviPldWJjz3c6KmPWZ2ytWqbRYPlu2WzdvOVODhcKFixfdc36n1uv+vl61UXRFc456LSwsuoDf06U5uIUihbPgojVYRLDLzdGSWMoqTXouKt7eKkG4WrAsO2ASpvHqfuv2HUvFMDMWI65xiQi3WpqqtrG+YQvLK7a6mbW46FJvVwf+u9xbdkHDPiMhvKwxz4mO0d6ixms9ndY0LFqz6shu+KGRUTsyMmIjqp+VKuqfRRsbGfb8yqwbagNm81Mz8xo+CTXxFk833DdghyTwe1qOUgjHmip5dyLmFgfQEX03Y91SyVlPtGpHJw7Z6cPHXdnw6Ycfts+dPGonRwatt2/Q4uCCxgefJAnR2Uw2ayvq+8HhURfyHz50wJ45dcLTfeqhU9ap+Z9eWbFuCY6xZJsLYdAwP8rZtG2tqv+IBGcsJ3BmOdbbYw9PjNjPPf2Uyn/I2tQGVRlypXZpLRWONameWOP0tHdZd3u7KwsG9H1U8/6zp0/bZ1XvfpXH7qGYH+c9fC0QnuJzgaMY7MKzRqG0J/0jBw7Yjz36mCUU9+6d2y7IJ1Ic9wqEUJQQm6KbsxKE8U1EOoSSse5O++KZR/zoCM+CmgaAgLJdytqttYzdWFwMFB81oC6HJeg8fWjC+jo7rIRXQ80JjaQEX+GPCl1V316dn7MMSrMaKJa1ad48d/SQjXdikQSTD3/IGzV1q2RrmU17b2bBloVDIbjT0P5eOzM6YF1tKatqnlZFu7fhk5ioNaBeXD366uuv26tvvGm9A4PW390hATcvAVFrU6vWuWhSAm7ZsvFVy24tW6Gc0TJcU96ojc2iIQmV3bEhHGaNGRgTvZ/Q2jJgsc2cX92IUAqfVhEecs1iWdJzujmrPl6wJmiosiohCMGDqU7u00DzXD/d3wFKBv7gHY4ZEWJRaoa+DRiziATLpEJVY5qXMArQS1HNcxQE7O4DcAkRP7qAkqD2TBkgyHNbADjrxwj0t6fR72SxpDQVS8cirgQQllhMa8pKacsWN5XXRsXyIrvYtfQkuL7yXsUBecbVXxxLwSGi509ewlXHL/hGfe8qDsSLQPBQGGr+hQoCP6IB3ZeADs9av7FJXROiO9tqRLGnS3SibqwVOKaA8pC+U85eDmm5xQOLgi0sqfWsEZr1HuuOoH6BfwPSRpW2pPUyvVG0eaxnVByKBBQH4XGFEHB62aHW956etLWVjF16f8aVdKMTWrc4wgJfyJpEfWp0IL7Vbh2RA8qv00oag5df/r7fRPOpT37aBru6NQYlrU09IqMRiyp9lL7T/Mjktu07r5u99I7ZWNcNO9h93h4+dcRuT922NuHg008+agfHRtya7cKlK3bzzi2bm18UPjdLqP6C/e2//bdsoEfzTXiOUL9jRQk/UtqwraWb7m8hIaF5RxEg/Khm1p2fD44LqI/1rJzd8HU22tnnNJj+ZlPFNwQ0ji2eP3yJcCbPkTmtt6KdLqyrD6qFip19631LpWdt5NgJS40edP4HxQo3qjEHUTLs8G3qODZryB/rBhwlXr98x/7w975pCc3Fv/5rn7fJvrbAH4XWY+/3elB6Nosq6TWlZxMzaEsIKBTyS/NqV9qS/UN+kwSAtQHtZeNBnJfzqtzGRhuwWsBqusINWqHigIUhBEdCBf/Np/b7YwENECL5LqzCgxh1ytJUC77DyVBXF2eMinkxRsG5ro9VLw3Qh1UcUPdGgZi//VN7x2cHVB13KqgJ7UzbfepH+xqBtiD0oEhwLfI+4HHKcSsviUltb7OoiEpVxLxaKFm0Wws8Ktb92vExwftYbcHqAGHakfpBfc67/YK/2h3LPQFkFuGh39xPQR2RBBSj9iuAffMIg+rrgq2YWhDccUj5O96JGPl4CRdDRcJOkCCIOY6f7REjjKJrm/ObInJBHJjQIIgDd2LKzg3m9GjjmkUcEB7rx3wPXtTB/Z5/GHiQ0uC+/jlYtMBhgmA31t64IZ435hE+d6j9drxA2KVfWaD0nCuA3FElC5Oe3b42Z3duzFtbR0pEXvOVpAg3wtetbE5pFE/j7YoWBTfhq411+P1xgfkTUR0I4AVzHmGrOCNBcnPNlQZ7z7N9SFA7MSnjRoxmCRrcdOHa2PvUl+eqQe0vgZglP8YinEJQ43gCc+q+7VV5VS1K1B2NN84TEZppk3dnJWLt0UFLNSVc6w1EO7SwkWcNDwEE/9z0JS2EXRbvGdldnACNg997LMaBnfxwcd0BZYMwjDNEjiawQLHwpnokkHRiLvsAmqA64zSI83VVCVngTWAuCDPE1XdVP++4vr5mI6OjlkIhXJ8X7UewRGmgFkfc2WPN+umBoHSFjK2e/3NrHT9p8d7x3XoSangcAos85wvpHx8L1duD6oeyosIOv9K0RIWn4ftaHlgblDLLvrgHHpb30i/WLK6/BJx5cfq220bmFxYYxcXbnn8MxQjTHOZL9MgD9fD5xXGetI/BHv8H9LPGpFjKW1bMQon78DWO7OwzT/0GDgnM3j7hHX0AYw1jgUm40zB9Q8/KuWXhS1bMxITq0u0mozDmHFVAeI2JueFoCnSa3WbaE4lGjCsaE1ExoWpjTEwHCgbu6l6RwIfikCYdPnLYliWQrq2tSMAu2JUrV/Wdk4AXsfmZNceJZKzNshkJyR0d1tPXb9MzM7YhoejGzdsSsGecPnNvt5DShe82hFCFstqC4pB2gGOJ1jYx0WLqiptWkIDhpphivvK5rGhR2S0RwOuiaHwS023RrvmlZacJKCCyEjjTElQ7xNiitMjmCpYR7YhFMJVutlxZAnQqYUPtUYuK/i+trtu6BNT2zh5LJuJWSK9YSgxdRXOe/kFZkNDfE+PjlohHrFNCMscaaAPzIiZhMC/auLqi/lI/Uge98PU3KT4lFova6uKcxioRrGd6h/KA3WQrbFqyuWoDYoDH+gcDoR7nWhIChGEa47j7b2gTvWJcMCeOC8lQCszNTNtwf58Y8FEb6eu1TvVRpSTGUbxIZ1ebypeQoQABB+P5H7PkXtV9sn/AToyN2WOHD/tNGo8cOGhtmLQqYrhT70cVRFtQHGxHW/0IyEhPj1tkPDQ8YGcmRuyhyUPWr/FwgZ82i2b4BgBKPEGH6t0twbk9qjqpD8eV9skjR/wIx5Fh0XHNUY5QRdUeBBL6k+JR9PRKWG4Vfqc0NzlWQ/wvHDtgpyclyMD/eT2Zj0FAcRDdlvAQSdi0cLckek+9sMroE559+thhP47BzTkl8V3O+DchwCEkBrzbanrT1rIZHz8UFVg1oCD58ZPHVBd4nNrYKi6WGCISyiNq0+ub7t/C6aTS4VPjyQNj9tD4qDvGrsTbbItdXM1JzPWpehjA47VV0RGtFZOK34swIF5ym51P4dKa5sBieVFC8azqrDUIfoGEoitxLF8kfCEUbrV3WLz/kLUleqy1BQWdBFvR4GasC4TLpMs3lWyladM2K2uWzi2Jtq+5RVJReIFAC+D8GieJUDscB2KBAB2hzfg0aIGe6TlHF+h36Bd0LCEei82FgtqJYg9A2CWfCjRL6QGtgj5izEXPV2k4DuB+CLwOwlM921UcbFlHUQKknq2ze6oYUa2tqOFIE1fo19B0tDVrfjZbW0xjrrh+ZaHihooDfBvElThXYx1458oF1YOVk1sBaJdbBekZ+BB1LYZaAM+o5yg4cKqIBQLKFO+TGj54nqL9WH5osli1Y69FpG9kaZxwbojiILQ4cKeHWIDS1047dtOE0IwSB3zVHKTPvC76jvGt9ziWbGvlKEzKWpUH1lEtqlcIjBG+rlCcJMcGrbUraQszm3b9woLXH39WOFPc1rxwEM2qaP3bLMasvXlMdL5N6Fayd9992/H1mU88Y0NcD75VtObWbrfUwkEi69b2drNdm962P3tp20rZsg20vG5HxvI2NDxoN65etUOjfXbixAkbmzhih44ct1MPP2pPPv2sPfvcp+2zn/2cffpTn7ahvm7VZUM0k02p3X7Mlzdtcf49resL1jl0QOtisKngigDmi9rna7XqAd64w0KtD9F28Uco3slHz1HS40zafQvAB6oPuPkAXsfXoZrCFsX52uqGRZZv29jBces6eEz1afVy4O2wWoiIdu3kDU5y/EG8IvweCgXWhm9+82V7/fXz9uM/9qR9+snjTkvdKmIfPtavVBVNJL9GKwbKrWysuG+DWFefeMLAEsOfozRR3dn8pG2+Hib1G+ta1gHmKfP3H+HjwNE/ADLwoM8eLdjHAM9HFWYRYFfSd4XrGgDUlxN+369MEJfdNxpD4z5W3dQ59YoDFyb1aQR/rlAPYdzwHZ968NoofwRQGLIQ9qsn7a6H/dq937PodtzKK5tW2sxYWYxKVQQ/MaaBb0fTCzn8ywUvn7YiFIrQ+fg11AkI63rfcL8P7yCCNebYd59DYtgQQm3tfqEe9MRxibyatPjiy8LPW2mRYnIHih39VnA8Yqx4pvH0HTZ2FlFA+Dvi8LsWV88RdN2RnSa6v/PygzpQtjrsHtz4i0CQ1715hvgZvLm3PAgBSpnw7X6xGnE5zNOh/reAd95KvmkzQX1KX2lwgn6F+GbSVkxnfFHu7EhaXIyY3yrBwqZF1MdYi5NbaND3tfFj+Qr67+MD6cOPj4nqiqPK4tRNq65vWOuRUxYfGBEew4p8eKAv2cXG7AtTfj8uUBPi94OgdNoT9BvjgNICgs65ZLz87/j12A+UJjiekJFQW3GNcGCRE5bXpIW4Q6HHttNiNvUcawGEofo6udldeskK89etbeKM1z3Mg3qx045gi0NEv3mgEai7xpFzdD6+ShrXYpXsHXPc3w+8veQt4Z1z/Qjf7vwRhQEKtlr5y0tLPqfHJUx1SUALz3EC5IGpX4X0+h1J6T119x59MCCs4wRy885b1nX80/sfUwD0N+O6hVNDtbElXmMuvOyaQC585lyj+GYriZPFJHjHikX/tqoao/y6RVHIYAlRVwZtQOmA1+IYShne19Xf17NixtK335dA126JjkExhmI0RGtLmi8VrHlUDxhtblGopFeVmp0t4R30MqyjyuSqv3NTt+0H12/YO9PztiChl6Mfbamk8EiMv/rOjy/Qx4qPErLqVgjcyCMGnrqq3/Lrc9TMUoOHJW+KboKjWr/FjvuOEEp7dlidMmjsEHhReHPNZGGr2W7cnrJeCZQoCxDGgbHxMZubm7X5+XnLar3KrC1YR7xFfZqxtk6uT0yKp45I0KvYKOepxej09PZJaO+yDgnYCOTnzp+3FZzFad2eGBtyBXtHd58lRUfyYkLLml9i27wu4BjKjSrWBxqfpuySJVBKxdpsQwxYm4TqpIRzBPeevj7hXcSymQ3L5LTGSajLSXgplCvWpXr19YgpFJ7PLy36DUid7a2WUD+gHJGk6hYUXS0FzYlWrw/Kiem5BVtdXpYQwsaEhBIxifhrwG9DXPWlL6OSaGKsScqbO/axrohq7iI4c74as/OiBHjuPUc5U9I4nzt3zjq4j198C8eQoNkV4Qu6YYQ3lHTbwiMfHNY/7EQklNImdvAZd9Zvyk2pD0xzekXCaqvwxPtHax8WAigZuvv71MfKW8KVKsaUCMac6cG3+gKBfFCM/1BPj3VBz4Vn8GYSLxz3/UYNkmxJYEEBGE1J0GuRPKH81d7+1pj1KF2C3TCfT0rHd1XCI+s09EV/QxeGJEAd7Gm34+MH7Myhw25tgCNGd6amElu0xkgstDhrvdKoei6UdzUVbLhv0A6OHbJTY2PugPFkX6clGT8E/p3pGNSVnWD8A3R09tpIj8Y21mID6vOjoyP2mdOn7eljx6y9td1KZQnZ+A+guk0BHafclNo22hazjmiTxxvt6fUyP3P8mE12SmCLSPB3RYPig6s15U5M8xOHklic8D2qfn3m0KQ9e/iA9XWLv0u0+Vn4qt4HjviYw8FY0NfR5i3rS7XYxMiA9Q2NO42OCcewfsk3JezG5m2bKl0QLm9yMsjpHlZN8Y11S26mXfgttGld0tqo2WexsuiExp82RRGK9L6CHNUkob6as6XSouU3FyRBK616G/N/BH16EWGdowVQ87LmdeC8MFiRm0XzogiWyq+q9ng79Iw2xDTvcO5XlMBZrFkhANzEgHFHWWWEgH8AFAL1xxRwYEicLdURXwccZeBvUU9XZLQVNT8UbwONkp5xVIL2YOnbGW+yLrWvNYmDcuGcskVJgRIiOAJB+YHiIIYlgNhg2skz2kA/JeBt1NbQKSQzMPB5oL/1DFqKVQLXT7oDyaTWc/JnroLvSgMkMjmLQtO6Om1buFAPUTa+1GaUQezKu+Npyld7mxFwNY9RKOwHWJXQ1yifSENdwu+kxqstIbxV+jbRKqwN6pUGQLPWh4jWpGaUX5q/HV0pa+9K2tzddXv3h7dsdQVHr2XLLhcsnxV+JVBsbNtSway9ZcRaI6IxGo1z7593+vbJT37SBkVnmjhSI+E0zm04ag9zuqRp8dp5sx+9v2UjbZdstP2SnTg+YVNTt6y4dNsemhgRjRpxRejg6KQdO3Xajh49bocOHbKRkRFrb0tp7V3xPod3CCx8BBqPYlq0fP22tXa2Wapn2PvA6RVCvAR/5+1qvFZwjEDrpPMvNYtI4nLMRGu734SFQ2X1FT7AcEyNYB3hBjyVjeJ0YX7BvvH8i9Yl3DryxJMW6+zx5349YkbzUeUhTzDHqIdbIGY3HZdQDIAjV6/est/7/W9aR3ub/ZWf/4wNDvYEFgrw3g3gPAuWEPrGItbX8BqQP3kXF++q7qL7fUNeT1ca6Dm8kytSVCaWuSgQuPGjml7zsnDM7McvcI5Yy9M7xTuG33xqv+8B4tWQrj7QoXue81uB5+zc+nkR/iYLfZhYfHtcfT4I3KkHpoBCAhfsKPOjgjpoP4uDfUH1/kig+pDEhWwmdm0C71fPxvaGfbYf1D9vFtWPieGJCemjeKxPiTHo5ZiCiK8+f+lAvSB86nuu5guExI/e7/XtDdu6EzRBnBVlV0t9Rnn74teHBMcq4oNr+grTkifCnguuOyFQEgRBTFo0cPzlvglqYU984qi+KoEcd773AiPxlzkW989P5Kf2qwFARDjKGnyk+jwA73f6sm48IJosjDjrFOW32bl1X1zGDg1ZSsyzK1u0ALo3+WRK7/SMcVYeQf+FPdnYjx8NgvRhTkFefnb8xhWrSvhoPXrKYv3DQZy6+gdparSo9tkDohkmoaK6seoLws79unvy2IX6WgAIf5XNmkUAZ9xDAe4BwILFlTgMW72DngC2Lb+Vt3fWL1l2ccl6Yv0W7+x33N3bLskGuXXbuP2etR94zDXmexQmYiJ8N13A0YF7lSkSL8V8l7RQxzokpPWN+XeiU8IWjHetfY0AjebaQRdMtahiKdDM4godqYOv/vFXbDO9aaNj4xKeUArsAub/ZQn/TWK08YWw3xGA+wGKkPXLL1vryHEJwEfvKdfzqeWFcgOhF6XLjlUC+K9Fl8AtPpsrS/a1771o//f/8B/tXQlvZ06e9F3ubTH95Y05i/WNC6c5Pge92a0jSpldk8UGpYzKQPDYvPSS79In+w4KA1tcsP76975n/+X55+21996zfC5nY6L1zRwlERqi1AycJqp+lKUyYRS/+sYb9s+//g372rvv2ytXrtiPrl71O/wnhwasR5JopE3ME0rOWh2hByhMmlNdNru+YS9IMP/eO2/Z5Tu3Ldk1YP1DY4bzQ+K7wlSCH045cR7ptFmhLCYDBQSm1s3snEn4Wd3YsMGhIZtfXLSz779nzzz7nHX39tqNmzf9WMoTTzxmQ2LsOvqErx1ay7rUFW2iqXGChLRkn58tbm/vsKTwniMF2XzW8eTJTzxlDz/6qJhVMWUSiKdu37Trt+/awNCwtXVgQNtkFY1lswTPqPCTm0G0WGocchbJLllFa5jYHusdGLaE6JFYfOPsuR83El2PKIdmCRJrm4HZdbvKT3OuFVN7/IYoz81s3q7euGUb6ytq45LF1Vd9ErZam4puPotyhutgm2MYOuP34Y7lMuu2ls7ZTY5gKN+UyouxDqmeWGrExTjihA8Bvkd9haIBS4tSdsNxd2WNWxbM+7FVwkaEHXHxQDh3c0ZTOIGwvZUTjUmozXpHfF9HMUcHT4gTguON1tzChqW6B1wRgf+KLdXhtup4/doVGxgZtig0WsytM4z1eK14WxReB84IC9exbqDdWBzwDHDljfCnGg0UByHw3CvqJr674PGhReF8FMAfpCLN1tXZbd3CCZwGonQEmA4LK+u2xPEK4QZ+iKgdigOugmyRQNImuoWvi7ZEXPiF8KW8Vcau4kDxRQ/pLywIGINDON4Ug/7owQP25FCnhJVx6+wckFCjeS+a3qQ+p37E9wIFEU3S4UjOBvqG7fDIpJ0aH7Nj6suRrg6LbEmwa0kFwjLlqZ0t25xXV1s0N7nK8vDgoKd5dPKAnR7psz61xzTnqlpj3XeA5uQ2gkCt7fRfE2epS5suAEfaB4Wr9I3mvISdfFPc1nIly5Uz+ntdwhnKewmu4lE75ueVtmIF9Uu5p88FmqamqKWqEuKy6jssWXMF1VFCRGvCN+0Yrmy0ZOmNWd/hxly/qLpUNW9C4BpDDaCf/a8yfvrNuoRShqMLGky/FcgFagf6fctaxV8y7nnRgt3c1KdYEij/UEkAxCvi41EckK/wLa6K0S6eMaZih93HgVtB6MMRCHwtFFR2Tv3EuKFY4IMlAzmHzhcZn4Tnr5xVEZ6jWOFdjHz1rEwafQf+DQT6HVOAN3S/DNRL7aYMeCODPqq9WEHG9E4z06oSyKCjLcKfEJeBeFb0St/Fbo09edWAOFH6T/R428c46FfAFQcIosg0tWeNwE0YDGDgawEFdFAm9YyKllO/bdHB/cDjF4WvosPVnl6vV1T17+3tEK3otuWFtL324lW7dHbazr41Ze++dUf0ecW6ejptsueMdUck5ENzND8uX75i09Oz9oVPf15C/0gwz0WLEuKtsM5CUTizZPbt15qssLpssc0/swMTTXbo0GG7c/2aTfTFbHykXzSIo8IFkXiOL9YpWFCOaG3Fki/aMah3uwp7+KrC4m2rVnKWHBp0JQV9iJBdTnNEAUvQdhrswnR5MzjCGW3b9V9AHlX8Uykdu/lBf2s88+ob8RMx8UeBg2Tlq7jp6Zu2Nj1tB86csf7xcS/P+bu1xWDtEa3xdRlQmRXn+7B66PA1O5fJ2zeef8Ve/9FZ++InT9mnP/2o1h02Iu5VGgAca8XKvwWrM/Ha9fiAFUJh9qbz4IkB8S3CBcB9duVz/hzerpoVLRe+Y6lR2VwXbsTVGtVR+BPR2tzy3/39z/6mVi+9CBh5wFneusL2gJ7zbr+g/2pRan/XAC2GWxzUKQ5cadAQ7wNBncpZQa+rOu0jpQ0BZKgpDtiN3k/w8sWYsurAn/HhW6EePC7PCPoNs+lm3BAMwX71VMtrvwL4MH3B+21NvC0oV0K/CRr3sph/ygPZ/7KA+u18lC/fzUVOf+kd+PIhP6Em9YOCL+IibAT3Tt/QFsXyBeJDfTy/unL12aOkuk9oFgH3nQ59QuA3H9KHUF+T/SHAlb88uDev+x1NABw/a4vig9RJIWMXxvB0jbjd8Df95FB77n1X6wf/rbn55mvXrVCu2tjBEQlMIkSucAkUMxDfPWlq3/X9+3FgN7/a+Kl+XO2Yu3bed/lbD5+UgDcQ4HLYhhrUj2f4CZ7rW/hYTWdc+GiRIAEhhTl4EIS5QRe4uqeqxRbhC2+5bqXwwHkqBknzrIyGV33J4kGaekAAqlZaLJGJW19i3Np6JtS39yoNEFqLS3eUPmHJ4aNqUF3bJXhxvGFbAnqko/+eMgC07+WNBY1fSnXHJ0Hc4wWWBnvLYqHDTK+SWdHixNlyCThYQHAOG4G1Vi74xE50oVBwIWnSrQ26nFkAAmdDa4a/BgS/SKsWyLr0HwThsQza1XbwSR+vPWn5TajhL8I9ig7a5wowf6h5QUBzv74ooTVnv/1n37A/+uY3JTTesF/92Z+1fo6JFTOix9sW7a4dewnzJgv8HmRxmiSmQ23YM+bgZm7dsnfOutIgNXRMtCdqa6ur9tWvf93+6b/9t/biW2/ZW5cu2eWbN8R8VuyR8Un1Q8J3ubxu9JczpBE7f3fK/vW3vmXfO3/Rz1jjJX8lnba5tVVrj0fs9LHjEmrF+JBG9XAFfFGMgcp+4/ot+6df/rL99ve/bz84f8FeuXHbXr9113fIT9VuufDbL2o3MvgVVMqnoHnxW9/+tv3zr/yR/ftvf9f+7O13bTVftMcfesjSKvtHP/qRnb9wwa9hvKB2XFe/Xbl23aKplC2r/f9Sffnb33vFvv3WVbszv+47RB39bdbTflDyRIcEaRQ3Be/HdDZjK6trrshYWV+zV98+a61iXguaJ+3xFhsa7HNBEGeKMD6YlYMH6UzGciWNoQSvzWLZMmIYIxJYmpMdlpVQlFf6gpjFElYhOL7U+LcmApP+NjFmm2LgM2pTazJm7a3srgXMWhl6ojhjw4M2KOYz3iHckWBezq5ZWYxZ79CotXV2uSVEUf3EDvtgd7t19/Vbp3A9Kj4I53nrm5tWzG6YKKLFUm1uvYFVArSiTcwZFgv0OwoKaAFjcu36DbdCSEVEtVEGMKdZO6k/irrihm0L37BcQGZRL/qutlsd1NEt0KgiSgWje+36TVtdW5dQ3iXhM+51bOcsPvglXIN/C4+4VKtaU9wrYIDrrCAcWWG8ttXnKAEkBvo8R3ng64fGEeF2K9pqmJaHgNm0YrrFC+0IwR0pUlfV2Y8sEEtlUWqz8vEbCfYAfm2arD0Z8SMqwZ3+SkW789ywEVXZei4axdzDcaY7l0PghxToQ19BE+krro5EkdSWwgIgah2i+ygcJLJLyBNNV73w1UKiajPHcJjzyoAuUY8nyptmqR5Lptrdt0Fc+EhbOdaExQFt9R5UPehBxo5n0Aj8OXRKkO9UNI63VEU/q6J/WBlgNk8oqS/wvYBQwhGQLdGhcnNcwm1Kwq2ESmVe0TscYuaEg1nRuPTWnIZ/2ZIStlLLEqi0puVSwsOOdot0Dlh3fNB6qhof8ZTFbfF56v9qvNmK2OUXqlaISgBq3rTV0rJtrM/qGWU2WUmhikaT9qhgdsoD6wC1UXX10VPbOG4Qg79T3UsIvi5we6d7P8ZEJzgqkU2qHXRnDeLszCsOBhBOW1VGSryFKyVUtve5nmGBUMC6gGcCLAQCKwHHMEtJ4MYR46boIUoAykWQ1ogEygfFrVcccPUj7aNYVxwoH+KgFCmixCCN3vEc4JgEwnUVuYT8yUMB6zSsA3wN03PPT/QDyxGOKbjzbsUJ1yisy5I58RpKU24Pdn7xOcROPAoGjni4wgVeqpYGwH8BSiCsCSi7EXgfVXAaAI2plQkv40eklZZ3rpRqAGgPdW9mY080dUvrNvWi8zmuc+ncXb+icXCgxz7/U4/Zo08PWHtHwu7c3rDXX7pi6fmy1ssB0ZdWL+vGrSm7duWq/djnPu9KZDXMmvPrvvkRlUxW2Wq2Ny812Ve+ryIyb9iBvhv22ONn7LbWwuL6vH32818UfeqzaDxlqb5x34zZWbuFC640WJ+2WPeYrwfhO9a90tpdW9q4bqupqi+fKRThSlPZXPbNXjZpfJ3UM65G5BufPqHygTzYaPCdeY4uQFeFF9z2hK+kCIoA1Yu4PF+6e83W7l6yQyeP2+jRU1rDRB/hDXC2zIaCH28MxstvYshn/eh0ROs1fDNK2nfevmj/8T9+1SaGu+1XfvXHbORQ4B+hEeA3/YhDLuvXJ/oGVV2/oAQpLk7reaslB5UHuKJ6wh/DK9NuLCiAsng43zCIab7AiyquH23UvMtP3bSWf/C//sJvNolQhWazTHT/3gf59NCf7/tOcL93oeLATZOZKHzuk8cDQY3HnJ3K/2UoDjBhh6jsC5RVAxa/xnjh3/cIVjWigVO++rv696sr/RDC/fouhPr3mhqitZA8kVSV3+TOC1WWCEp9nh8VSBt+GoF2oZVDsPfdz1p9Pk7YD8jfhUoxVGhymznv86CPx98/qJA95XwYJRV5Bv/vxgl/h0oHIIjBpzYh94W9OLEf3BfvGiDAvL1x7+vPAFwUoQF3/ec+cQDHZyLwuz5O7RnQiNf1sNOPtT7lE/wZfEcizdbX32WdYpZ90dFzmHJ6L1QQBKn29unHhTD9zpgIRyvry5a/fUULppiGyaMS7vpVl/pFMYgfpmwEf8YCv7nufYQDGtcMh21vAJ7u5Kauc3MxCTxbWgSwtsD86wMFYPW5m8DlNoTHIuIplAYBwx4CzOfS+qptZIrW13bYurolaO2jNOCIQnF9wZ0eJgcPazHbrTtj67cocKWfhEf3z9GYXotbOcM9xqpHe58zK/vWXbjoRyqUlwvKMDhaDLn5hcV2b5ptKxTy9tZbb9rM3bt2SAsgygMXTrVoopxxB4/67UoDCXi+eO1X7j6AYJCfu2Z5CYjJoaOW6B3zfrwfuFNIMd0wDOxKeimUBe47Yx5ckVTdbrbpxWVblaB34sgR+/mfEOOSksAgQSmKp2b6r0Z3CKGzSdY99xvhi/xuG8rq+9zCTd9NoJ5+babwZXlhwb78Z39mL7z6qqXFPCLYErhF4GeefNpzgMlxpQGKYgXxWPbO9Sv2Z2+8YdMSrhthpLfHnn30cRcK6UfCFoJTtWibW1H7/Zdesq/+8Id2V8JERmVlxPgvboB/zfaI2trfKSG+pLVMNN9NMjVWHIv4I6X711/7mr119ZrdWli0OxJub87PW5cE3kNiBnu6uv0ISl9vl3C02xnEw8pvWcz777/8in37zbfs5syi+nXDphfWJeBXlK7felNDapYE9w4c80ngT29adn3F7t6dtpffeddeEMP57uycnZ+dt/NT0z7m7DbOzS9I4O20hNIgxhQKwiUxeAgSP7x2y7557pK9ePW2vT01447kUvGY+qRHxCrqig6sl1FsIjSwa4yJbUkZlcWvVBUnWG23LCVhrrdP9VToojxJJyiHtiVsooyAuYpImFstFG2dow/CDTZMouq3KF7xoU3K128jgCaK8cyLoeNscEx5+66fRhq62SL8aFE9EpEmVyTASAqzrImblSR0pPNLFsdJJrinOkD9Wgrc7qG1Wvjs39AjjTWoya0TXiZ/KCDYpQuLjp/NrVFLRFOWyWSttx+mHMs6xYXPqCkO6BssDdxvDqC/EVDd2kDxNopLLtRn8GegKNBXj4kFAceOlP82wnoIXinl7Tgd9D1Ivr0lvJfwys5ttiomGJrixwEQ9vCVwDGDWhv0xXpYEA9UFG2JceyBOa93bnGQXzOM6YviJ0qaz4xhTGXizJC6uHLDc1YStcFQkrVwFWjMUq1B39JGFATboqFFjUdeY1gobIouVNV3EtahFd4e/VNfNXNsItKq/Ok/vdHfLVUx9M3wm0HdsJjZ2soYh6TE0aqGEmTUd35m3zEYhVdSgmjCTfrdr4ECZvAIt7Zdtmg5rfFQSqXLq6jNLfGBSprW82bRrKoEbCwj8uWsrZVuWLR017qzaV+fsm2tlsejv3CsM9FjHeW4xQrClu0WLXtag2LCs0RcQq5WNZWx0rxuy+l5y6EYFt2jHxCsveX6h7VGRHOYmldURy34aqaCPly56Lci6O/Q30FIi+BX/OpBhaLWyRK0zUGZah2IKB1zOFQIILy3lMruUHHHn4L6GOG+hJLA+zb4m+MEjlPKq62o/tLztYT6Uo+I48cq9ZYjCTHVsb4cP+ag35SArwSeY1HQquc5rtPUc7IOnTW69YLq40qC2hzj9gW3DuAZOCy8xBkfxyi2RH9Y28N+IBe+E6pnXLjMMYWq5jvyEunIk75A4A99KISAtUFUNBnBLzwm0Qjc0INSolqTE3asDfQN3xI4qoSOBemhPx70fqeO8OaaY9usJXqe2Sjamy/fslf//KoNjnXbz/z64/b4s4dtcrLLJg8N2OiRESsVWuzW1Tm7ce2acCdjcdHD9Y20Xbx4wZ78xBM2MjlmiZQEdqxvVG1o8IpI2Ddea7Z3Lxat1c7a46cS1tPdabOz03ZooN0OHTlh7SMHLd4hOpVE0A/5OvinfCCUi99q4Z3qWdInu521alp80+I1a+sas/bObkvF1Kfq12pmQzSOHX4UBJrnGu8ttROexh0TsuHtdEt9z0aQ1kN/rrYwcPBKbJagnHVFgMdFUF+29197y67f3bCRYw9Z78BAIKTnND+Ji88hjS+ZQFMD/1dpi3T0uoyF7IhvhD/9kxft7LuX7Jd/6Qv21CeftEQbPhkcY3aCKw1U50pG6eFVfZM+qDPtqWxuWHF1TnQ8YYn+CZfFgdAHFXQK6wf0ACgRqH9zXLRHfdMsOqDprYYKb8sly1x8RziD5k8PnMAJQiRpBJ6FSPRRgWnBp373+f/nQHODJu8BXwTojzpgaaHzd0ItIb/DftsB2gfyMZHDfiVNQ56NEOb9YaB+LHxyqzytEME48v5jfu4HPmaUk2RXRoiISUs9QXlA2A94qtSeV33wnWnly04fEx6v0/WBM5g74QPKD8pRvpRU+/t+QKwgNKSr+w4h+P1h8rt/nBB/PggCTNuNC348WGmgd7wnni/huxDiV8DkBXn4h+ek87S1vxUeBA96T/6FQtlKWtxDB1kh3K9PHtRXAO8/1EfFcSSquDBjueuXhEtRSx08bjGUBiyIO7kxqsEY8WkEPwfo5vYShFmwWYRce3u/+oPPtTFnGERcMTcLlKXJ2tEGMQn7lBWCE36u3hERR6BkAXIzsroyccRV4UaPwpa1Rfot2T68r9JADbCSBPD8xqJFOgc9rxAYO3bLEKpYRNA+72ila8AOM0cYvO2tNRP3hjI8HwTkQkZtFTNZ1GLa2uXxURr4DmcdUPfl5SUX2jo7Omx4ZNiSCEr6cGtCNb8RXCWpNkfalA/nCXcYgg8Gxqy8vmi5mUvu+TgxMPnA9OA+TIbvHNBG6E5d4O+KFnEUFzjI+7Wf+in75//kn9j/+I/+kfWLqeP6Rne6hEKmlifg46i+rahfWpRvaLIYArsh+YUb+rVtyf6D6isJOkwT9Sd9WhGjXz+/+FmVdEQOnovosCsN2LESHdxiVx58rZ2z3gMaP9/hZPxgNhW2EJokQKHcyaqsGxL2ueauvsySnk8tLdns6rJVJfAJtcU8qJ2sM+oXrA2++eabdm162nfOmecFrXc3Z2ftpfPnLS7G5sSpk3bm9AmbGO5zp4jHT560Rx57zLj5//XLl20tnbWymDXOii+sZO2tC3cts675Gu90x4g4EoyyCy9mJtnVby0SnG+sr9l78wv6XrdXxYi+cu26vXDtlk2l89bX02kp7JPFgHLDQUuyw4/VXJ6bs+ffetP+/OIl++HUgr1w9Y790etv2tnL71ullLaE1rRyS8IFSRf41DdYSxXExC2lN+ylq1ftd1/+kf3Wiy/ZH73yip27ftUKmqdcjRVJ4JA4ZWWNdwlrG4TfZJfNb2bt66+8YP/lpZfsd37wA/vK62/YO3dnLVdhzpQsLwYWQdd3eNSv1Sh+KFBi5SyTzdjcyrJfdTi7vmmZarPa32Pxli33rZAYaLWZyJItN+XtcuGa2pC1oujNmhjGmXzVptMFW16aUR1zGithDHgswZL5WRHuVaH9zGV/vm23mxYkQGbtZnXK7s5N28XLlyQ4CkckUeHVfRvGVjiNfxqsDZTc0xLAGUddZSeKYZfKN22jsmHX8tdtsxLcOuPrEXioAA3gfLafHVe64Kw/H+E8eVIvhbKE4tuFKVsurdqFzCUJwplgzaI8BfJxnCcw38QvcKPF0tq64YySPIJ89dHv2fKszRZnbSp/11bxpk7ZhLD+Cvzvc5dZprrEohLCNP9R1HIUBx8KtGGmsGIz2VlbKi7ZamXd8/f+VFALLbpVsFIkJUFT8426UoaEAg2wcaQh+Jv1tiphfsVuF+dsvrBgs4U5vVc0+ke9WdJcK4o+4yMAITkMLtgqryYJ766EcmVDxFaU1/vZ922psGgXNi4KhzVelKN4sdyKDedWrUt0tih8T3d2WAFrW9XFrx5VnXOxiuWSElzTWxKO4xZTG2Icq6hsWTpSsvXMkhXw9SK6xjWECMz0ntMN9T/CPL8D/wveod5OF2r1nl3+UGkAbKlPOHKVEK6lSlUri54V1dadPJWO3XVUEaEwj4IJfwfBdY/BMzYGsAIoSJgHrwA321ffuPWAcIQbHFoUr6L3oTUDNxOAP2HeKAfCsUSp4G2oxQ2BP7EOQm0A5qKo8OfUt5Y2BBQctBS8drmHdHqPgsIVdRLqWF9311ViNPlVi00ck0Dwg+f2eLU4zEF9YS2zBxhntWc/pQFpCTQzlBWcxxbw7Xw89Uc5ofRY/hEa+Xt1ZBA/Lh6duayKXLuwYG++fNN6+tvtS7/0uD306IR1dcX9mtzBoW47+eiY/fxf/ZL93C/9rB8Ne0l09A/+8Mu2sLDgN7u89e67olXLFo0kLdo17PkX11fs5o1Ve/d83rayV2yke9UOHJiw+dkZizVv2ZEjB9xqjHUT+ksfhcBmjV+rrLGJiA77mi5Ysw27Ur5oG6u3bHl706ptHVoTuXlLa6j6FMtKfBq41SVjL1rMLQqufHC+j7msbkahhjUl6z6Ct/rF/RpQpn77LQw1pQFKgPTtS9bbnrSHn37WevoGfT6wEUFct4R0HgkcVXzR66p4O3ioYCMnqrXX7OqVO/bKD9+y0w8fsWc+/Qlr7eD2A8rYDdDpqtZh+A74OVfwN7NZwTvR+WzOiiuzGvu4xXvFMyqOl+v1wTF0RWstShOtXyoU/hWFFd/QLqxZ6SPqWVpesUhXn3Cgrd20igXCGgiyD+wgz0cAJgEIFk6aj5b6/zsAkaoHJ1iEOiCOP+e3vsM0+8XdAfpKRN6tI+4XpwE+Vh+TRhMHawOuxfuwZX1YCOsUBldQwIA6QrH0fjgAA+qDfzxPCFdAHD3QFk0m3qkxQT/eL3wA7JaxN64/36dG9dD4dwhB2uDzUaER10JwnNLcg1htizD5FZIE+liTOMQ9IMC+ur9JWwtaBXfi7hdn53fDO/23J85Hglqa+jyB29fn7caVWZGVmnfdB8CH6cvdXt//wypPVapixvN3b1jh5hU39UodPinBGTNiFtoPN2Y7SoON1cCkr0MCfM1RTiPwJMRnwJnkggQIrBQ0HtGObrdSCK2s9oOw77kthsUKwdkd7jDX6tIQh12utJi3VGrY+vpOirkNtMb1QDwWoeLcFYtLeIp3D2sR2WU0MH2u4tdA8QKfB3uZEBha/BPohy9ie84O1sDrLIaznF6RsL+o9SniVgluIVAz6asH4rMb+L3vftcuXLggQfKoHTl6VN2rhQqzvY0lX/Rinf0qs0f9zaIcLPofBpgn3Lywdv7PXQnQNn5azEXgKfl+4FcsSphCKdIcUxthMkLaot/eRsXhaj/u+Z+cmLDnnnzSHjl1yuJNWtGF8431JA1WCDhIoh0wGLt4o3ea47nZy5rfOUv2TShOZ917s4To+LEDk9bd3ubmzXEt5ANdXXZ8fFx9rPUExlD44UF/VysS+Ju2bWCYnf1erbV7+x2z5+GBAXcg6HRbr6tbojMSiprFuMDUsvO938zneVk4iaKhCSYnngzqQLlq58zSkp/1rgeuYFx0r/AtKrvJSvlNu7O0ZkUJnOyYx5MJV1KsZ1Af7ALC3/pm0TqTI9YtpgShHFNsJXOrg+5B4fvEAQkwMSuobMqhbCwfbklYnMsVrH903Oc5Qnws1mIpLBbaO+2dqTm7Ojdvm7m8K0TyElTurG3ae7dv28bdi9aUW/ZztTHRCxg/bkSIicm9u5Gzr7/9tn3jnXfsBxcv2gsXLtufvP2effvsezYzO6W2ZQJBQfMjJ3TIri9KYKlYZqvJXrg+a//51Xftu2fP2Z+/e9a+9upr9ocv/9AuzC1b3n2vqxu3OS8uQSgWtwTmrcKFjObIm+fP2v/r+eft//IHf2D/8k+/pvLet+V82bawIJAA3d3SZofik9YT67Vj7addeJyan7evv/Gm/ctvfNv+Hz941/7wjXft2tRNV0KBX1gacB1hFeFCwYVXBW7mGIsftpZ0k2VvZO3WnWk7pHnp11pKMKiUlWZb462lHs/iW/oRCleMwYaY/zUJ7Bu5nJVKW3a49ZR1WtQOJSatVfX0OUQQleRYBKb5IBvPwC/GWGTyHoiqXqOJMeuMdNmx1DFLNSeVLBDCceK5k68CgIDQJWF4eHDArZcA6K+3U7+HoiM2GB200eSodUQlNNAG4jB+YVBcjjaIgDn+4vuiqSg8FcPcLBrFdZ+YU3e3dCp0Wa/6vyve52XtgPKIbIvBhqYqjyB/PfciYPKD39RKtfP20c6+WJ/1Rfpq46KOVxw/SqE8dpQcyssFY+pYzqnvxMRHOPqBMnDbOps77UTsmOd5OHXEJAJqAAuWyNy2VOYds2TWyj1dlhNtKWHBoHLg4biScWNzzhbWrtqa4pZTUUtJDkptokAs2ULTsk1lblleNNpED7l6MLztAED4x/SetlewAqCONUAgTQjfUDK4j4CGd6RrrTlKRJGBdYy/0y8cHSI7YL2AhYCD0gip1Tc1Wi3gf4T0neMNisNPFxprcRISxpFvNvBtUAP3EyMI/t8F6oWPFZw9Bm3RmOiLon1jwuMo6DtsD5YMlOWCew0Smm/wt251UldXpEHq36jUDnlV+EC1yOnsHqUBoD6hqP2AuRAcmdkF0nI7BwGrBfCaNSKMFeStvzUOgbXE3mMT9YAyBmULV/3Cp6+vFOydV6esObJtn//503b8oVGLa/1CMYI1A4488y3iX0fNnv3CE/b3/s7ftOc++ZzNzs3Z97//fctkNu3FF1+0N994yzbW08q3zaJdg1aJDdjsStw2Zqete+ttOzIuPkSozJW8xw4dtMGJo5bqHdm3jlvibbj2GWvF+o2Lzu02G8+0WUxrw/jEJ22tmrG5/KzzDWx8cOMafJoy9Wfu6yAS17NAMUGfszMPXwReYSGoF97nrOWs+bvHGRRXY5i9c8k25hct2T9i4wcn3P8NPI4KcME+uLqRyBo3FEIcDRA/wVXZPv4al42VDXvzlbO2qbXop37yszY2PiraDN4E4xYEysO/jdJzPBS/CM7TqS2qNxYS+dnbamPUYlydLR7N04i/c4vYUlHPVB+tQ7SnnA6sDWk3PCk+ybbLqFOVn2hhaXXO2o6cspb//n//a78Z3NPP2dW9u0QONUTab6DqgYwlBvr3zod0+jDZ3ccBO0xM6A8AT+OhAZg4JREaJp4Y6w+q076gPPyoQlfg4+AeoLcboH6R2oF94u2A6sUg4kzN79TWIASP99Y3aGcAH9THQU/u8540IooInQg49Rq4jwthXe6pE38LcTF54row2hYCsRpG3z+OE6qTI2NdIC/Pr/Ydhm2IvCi191tNG/xRYQcPyVPgv2vPwr/qP/VQ/6zxO8j3g/E3AJiDvTjigiULh+YC8wGrFATN6vKi5RenrTQ3Y5W7d/U9bdX1VTFqItTkIS4OraArElSVnT4D4OrAT/1U7g0lBnAP7obwIBz+ANjp2/o+rv0en+wXI88uLutfbdHSu/oP0Ph3I+x9f5+gJuC0k3Nd62+/JKE4Y63HHrHE+EEJj4HAX7+jHo5fkGcDoDSQUMO9ujiWCYhww+Jdg6D03Y9rbzMbHrgzF38G0FOYnyD+PuUJwnNteLSN4QMBDbfKrAfPO5eWcLVus8on0jZunYmBnbx3QOOJMJy5+abh7DA5cMC11yG4JUF62RULib57d+RZHItrc4pXDUzwJRTd03ZwTYw0txbABMW6Ryyixc7Xjn36ieuX0mktUGLG8PI/NjZmPXiq18CVVJfy5oLvHkQ7B1TernndhwOUJOzg37TlN//U4p2D1nH8OQmAmAs+IA+1AYaBBTfGTQZ19Mjbp/ZTL+rh1gg1hWmgUNiyEnVu7/NxdoUDNJd3yq+cwzdFVP3XF+RbA5RRmenLbumRGj3uipYdvNT4omTGhPpAR1xCV5MlEq3uPf7XP/tZ+/XPfc5SrWJssDRgVyCCGXLWaUG0Z9gGhkZsXcLbzelp332Oaly5Fu+Zhx+2v/1zP2cnDh70LsXEcltluHJGbUKQPn/zul24dctyKJ5rwM7PmYPj9rPPPm2jIxM7DFTY/szGsn33zbft1vyCCy0hcE3t6YMH7EuPc5d/ixUl2Gxk8qrfkN+QgDf/ixLYf3junB/BCAFGs7+7037xU5+yyaFR29T828ykLau5vLGx4TunKxL8vyMhHt8N9QAjfFAC45MnToohj1pcQjjn0ZskXCGwfufd9+zy9IznsQtN1t8/ZE+dPGld+Xn92WzcvFHQuOP8EPy+Kqbv62cvGPfquxJDAUuGgujtE0cO2lAbay3CXcRyYs6yXNWrMteU/o9ff9Muz8y5cE06+jkrOo/H8qPDw9bR2e3n54kfF51xJlfz543rN+3fSfj//tn3/NjHVa0FVzSm0NCTB0TPtB5GNL6xllYx0zFLqH/nVtfsj176gX3l1dftysys3VpetfNzS8KHgh3myEgHjKIGPyKmsoLCRgKOEId6cXvE9946Z3/6o7fsjatTNqt52t3dbcO9vRbbEYJAnKIEB635ygNBqKi1/60rV+z3JQB85ZVX7LVLl2x5M22T3aPW3iT8asKKKdg9Zj6RBQ4moXWY6+eF6xksw5QPc4bbG5j7IeBnINai+rYkLaH40Dk3uReDnRcdLDfBpzY53jDPUTwVhf84K0XRxLzjGdYn2/kNK2/HrWRcf6aKqO0xt3BAkVZHZ4XXKA7cb4TexTXHOAqAggemuxrvMPwbqBNMFRdmSQiLBMpJnwMKWCVEJBjQRvCCOuKwD78MVbUlVFTof6XfUhujIisSmJqFt/gvkQDDsRKOaHCsA8tKv6tf7QFHkVg5qlHBcgFaWUe/OcqRbE56vVLNMYuWNi25eV04tmbX25O22lWQYFej0aLFfjRMdYN3bMYsu1Lymwy6UoPWIqE3Ey3bQnHellZuO63Eo34ZRS90oAYuZMOvCbAm8LwBfeMIkRsAKvQdaWg37wnqroSEkdZiWcJls2WScfWX2qf8yBO/BhwLcAuLMEvNO3Dfj2ogSSofrAjctwFHB4jHM6Vl176I80UeKU4HxxTU1JVUzHGSMlrUbvglrBJQBIT+DRgcFAf4aCDLmPoi/J1S3nn9COsU+EoI0oJz1A1cZb7GVSHajrNBnrGbz/YBxxS2VTdwKlyjoLcIhHH1VyotXkBzsJoMBHSvEP+rzn4rgsa80Q+BW1jAG5Kn0nAsirmxYzWgOPDsfO8cRfD3AW8TES+K8Mz1j/cDyo5ks2aiVxXV4cK7U/bmizfs0U8csk9+4aTFOdaismPgk7455sJanigOW1/8gA1I2D9+/IQ9/cwzzgOsra3ajOgVGwkb6U07fPKQxYXT2UKT1qMtu3D9jp0cu2Ff/NzjdkvrE8eGvvSzv2BJHA/uZwEp/MV/AWub3w4Vvle/VSXwby1NW1v/CUt1DFl7pMm68BGTXdN7zcMu8R6qs2+aYKavvoy2ifdTX3k5ioMTZZwHotzwsVPWvtmjtTDSofWU44YaZ3j07NQVK8xM2bWVbTs3vSZ6327dHVyZvS6+cu/RUKz/yhuLrkxoqfGbQFX5/OiH79hv/87X7BNPn7G/9/d/ZefGmHrY3lL69UWX/bgWcod/Up05ZpCfvqr1O27J4SMBL+jtUZ/oHYqMCH67sG4hL/Eo8FNsXnFsFIfFKNO5SYwb6Qrzd60Z5frYpLX8o3/8y7/pNx4k9xIiBxVCRRsrC4COOwJa+KmLX5/GhZ4HKg5IvZtX8Hfwaw8w6TS5/j+lOGjcRXeFAVSuBvW/6fwQGgWzsF7c+89AupPEhj4B6lvY2GdA0Ae1T937nWf6OIhwgWj+RoQqjFsfPgzUx71fGhdWRESYXH7/vv4O0/lvCDEEqxaUwNPtxtkbQtBfjk/gIk8jYnx59rE+e/LeebrzuR+E70K8Bna/g2fh3x8MAe6gJODKTITR6vq6Jt+0le/csuKdG1a+e8fK8zMiSJqsIkbuBVUMNtedsBBuibiWp6cU77aV5mfFA6zYlhhoNyFSP7lCTnOBc857cFMQ4uTOd/jecTr4Dr5qz2tw799MGaXx52jR69pf18/eM7W/o1qEVlYydvXCtJjdFuvsFnPMu30+YdpG2I0Bvdj9q/4DLaiqTwp3rlv+2nlLjB+w1sOntBD0aPEOdvl93LyOtd+1zz2gvuRsF4or/BlExOSHuN0Iu7nonWgGfgmqXGWj3zEtIoHwH8QCwu89oP4kXTm96mW7oiHGwrCXPiLEFpT3ZnZdC8OkDXc/bl2xfjHnu4wH4AqIzLLlZq+45jvB2XnM6GtxAk36in/HMAvU4lsPgVNC3nOVEGfstB40tN13qApi3JWPX3knYR/N+X40HXzBhPjmzRv2yssvuYO4o0ePWqsYCrz5l9bmfL2JKQ/Myl25uE9f3w/cnHB9wTZuvWP5xevWfuARaz/0hPLCXPBB+dDvOS2amx53v9saWDRhFBCYm2FCoN8E0bJSesGiHb3WIgEVBiJUGrCDV5GQwoJNm+otOWC8825pkLHU8FGNI0qFgEEAYHq4P5ozmMlowh45+Yj95LPP2ZeefdYek3CLszoc0rL1siXhZksCJwqEaO+QmL2E2hCzI5OTdvrQATs0NGCPnzxhv/D5L9jf+YVfsNPcOa96V9g9VR25mgo8c9PvtMYgs2CrhYoVKhIClGdnKmknxsfs13/sC/bjzzxnMZgZ2ghjJcEI03jauiUB6+rdaffFAF6QdkIC/F/98c/a48ePWkrMGLcFDA4PWSvn8/Ue3C5q3O5q/cUcH+GuRfSrt7PNfvyJM/aTjz9ifWKy4mJkcHBYFKMWj0dsPZ2zqfk5e+PCRVva2AgpmUNXW6s9c/yIPX74kHv5VmWDKwr1XVK/n7t53a7PL0h4l+BbA4TiU+Pj9sSpM9Y1MGap0pKV82tiqjX/Yq0SCKIS/GftzRs3/QhGPbCj/cyph22oS23CsF24g9UKVwrivHF1ddF+cPGyza8Ft5WEgDBx6sCkPX3qlOooYUSsBksjTg7duaAa9YP3z9vL585bpnZ0BIGUdyiCPnn6tMrGEqDi/YYVAST5xvyifevdszazGtyl7/MOfqCUt4fGR218iOvGND9VT4RDiRgqWH0jmvPN19+w/yzh/+LUXVvc2LSZlRW7NT9vgz09NtLX57cqAG7izE638hZ1tLPXr9v/8u1v2w/F9JNmZnnZbszO+rgc6e1QP4S+DIJ1A0UFVz+WC1m7tZG1599627797rv26pUrdmthwZ1Cdnd2u+JJFYUYeVosmfgbZdFLFy/a82++Zd89d8HO3pqyrGg/tyTE1eccT1hcmJMwsm6dPZqbSgdOFlTehbt37evnrth3z1/WeN5QfVetOxGxVApz3t05yrwNFQfMzW2FdGnLVpbnbXV91YrKq0nCfKUlaSXRB9rlSgaou+qNpUC8vCmhMmqZbeGs1mmclJbY0BGeIFgoos8lYagrGcrRVrUySB/sJAopEOiFTyjBUBxAW3w3mDHcqvmqcKUB89FrDvvnOAG+cP1iIjtjydycBN5W22gdt2p8W+1FQVNLQELhFcI9t2ZgRVBS+ZSRjHdImEdpMGeZtRmL5rJex4qE3UCBEaZHkA/mhvs0qKOhHB/gqsMt4as7vlS6gDdUUNp4oWStuYqVNLcLCbW1lhYBGMETR4r4FyjX0IEvnC6ieKmKjvjEURU4goC1QbVmHeDCtZ7xXQF3VY+E6shtCjkJiwQgpmccd6EMniSVJrzakb/dGWLtN8oJ8qfrukVCsvrNp+Rjol8qy7tV+ILCB/6Yc/MR4Ty+CKCbrjhQHyeLwi/hLP5iENwBhPcW4SHvI1kJppmc5UUz6xULQEz4jtIGp4r1fQ2gjMAJoxgvtxYCnC7V4jWJ5vrRDBQDtXJ5R9kAR0JYi+93owJxudmiGdmrvd0WFvL29d97z9p64va5n37IBoYC58auAFE51A+/MBpN62k5ZG3NEvb1LqL8O9ra7djx4/bpT3/aTp9+yJ+fffc9e+HPv2dp8btzi2t2/tzb1tZyw557YtySqZjm4LI99vhjNjI6pqzBpb3td4F/U8Kzm+nvCt8Aa31pbVrlbFty8JjfRrVemhUfveQ+I1DgBxvmorcFrAeKWvdbxd/U+B+NLwoCrAhjXRoX5E7Fdr8G4stwGBw6zEapXlyeteydyxbt7rP+Y6ft8JED1tejeQ4/wRqBEl5t8Hyx2qTeWo/xZxX44KLMLbt14459+SvfsfXNnP2v/v6v2uQB2r633cgB5Y0lpy0t7i+BdrCJJdqyvmiFxTnJ3K2WHD4kfBKfpvSuvM1tqk0Z8XlYRQbKCI7QVbjWm3ZovsAfclTDb1QQflZEz7gFIjEyrvaqvH/0v/slVxw4s8tkqwMyrGcKmTAuVOk5k8Hf14X7wX6Kg528ar+C7/t/HDRB2On+y1YcsAjUfgTfAl8Y+DDAGsjwWe1H8C3YedYI9Aka09pZRggIz4JXte+wXYKQkAA8b+zfEOqf7QTSCiE4rsCg6uG9cT5i8LJqn51x0nM3dRIRQcBASQGh2k2neBDcnb/r2lH77Ic3hPA5Z46AQCnBO5VeF2+/oP/4t/ssLKsOrx4EYRw+9WnCD8/C5x8EblEgAlReW7bKxpqVlxesOD9tlaV5tyKAIEUGBi06Om4xTcLo8Kj+HpYQ0CecFPOEBlCMdnOnvnv0t+K2DA5asxg5rlnaknBbXVyw6ire6/GoXBARlCDBDh54KjwLMRL8DcHxtIar98NZZ0hr0eqi3wPe5yHU93ntOeOF53EER5QGbVzJGMbZ51MP/B30dRga46hVwr+q+rY4N6Uw7TiXPHzCYoOYYrWJPEgI9TRB2C17d47tgBqJSTqKHRiXCJYGtV3/MNX9PgERliCVTWv+RtxCwZ3aaD7Wx2sEFhic72BpQN246gf/HmH/hYBpeyWf8Z25Bb0qx3qsPznmu3H1ccmPBYgbFBDkk0OHfRffFyjeq544LmSxw1lfYGpXlx5LBC2MxGO3vtHvQYA7Yq5wqFgIzvhFOb+/j+YfIP6iBIL5uVlrVX/29/fZ0ECfO3lDIN+WUOP+ELTYuY8Gp3335rMfBIvtslsZZGcuCdfM2ibPiCmQgOz1fnA+7kwM/w1KGKl3rFRL54tuds0Zt0gnVheib84AssuPkFzx58xjp+mqO/Osqn5hxzPqu/m7CmnOPxZUV3axE4OHxaiER2cE6ic/N5lZEw6ti5aKgRATklSfcd0jIY5CX3XYFsO6xdEECRxNEqwjnaIHMDcwPeq+uBijwY6EnT563D7x2BP26ImTNjow4Pe7c76dfgn8ZiTE85etsHzH+3D44Ck7cfIxOzA2ZsfHRuzZk0fs1z7/WfvCs5+0nl61v7ZuBY4ks97euPD14ERw40Kb6oeQ+dCBcfu5556yX1Ha3r5hLwdGEVN834FSHoxzZ0e7dXRgXp22zlTUDo332icfPWS/8tyzdmzykDt0Q+gllDU/AG7hKIm+LSwt2d2lZa8TO2p4n3/k8CH7scfO2MH+bneuhSf5MjuWKTGRopdYYNxdWrGs6CRDzPGPCeHj5x46YYeHBjyOO+0T4xQtrltUfAWM4MJm2i7embrH/8Ngd7c9efSIX5PHTrnTe9EN1nqu8GMv+tLdabsxN19Hfc26Ukl77uiknTk44Yo9jg5EYepSKY0rda7YG1eu2fu3bvld6CHQzh7hweceecQS6ktRaK8rdZK44P3x6qXLtirhur6eHHX5xHi/HRzsl0AggQH0BlfdZ4UERQlEX3nlZbtw544VRF9cSQFvpHqMajxPTk76uWTvNJhJ4S/CuMRPe+PyZfu+BH+OKaCsCKwxxOMpj2cPi9kXnrmwqyJVTCBgVQu2urpg37l4075z9j2bXVlxJ5wza2tuxTHW329daifleSs41sDOuujqjy5dsm++845dnJqy+fVNm1WapY1N69D4D/eInqmsiPC8qz1lcdFg5iV1urMwb19/75y9fnPaZtfXbXF9w6a4UUCIMto3aAnmcI3utGheM48Zm4jC/NqSffu98/bCpev2+p15u7mmNb05ZikJbihRUCwIeby+4LZbaZXWbKNYtXdmFu1HV67ae+rb24uLbs3T1dFlcZh01RVfGhKtrBxR+fzNHFNo3ip6v3FtJYpK4gbCOqtIkAZniSjtAMcBdRZj584Jq3mLZack0G9YIdpjmXifreIEtXlGuCnBBTJLXI0VO8g4B0TAroLHjJPyyJcztllasYLWC9McROcTWBpoTaOdpFc6rjf0uqqejG8IKCMQ/BGit+DRw/rDxyktAnCCOZqIWQlLg1rZodKAKuI7IHB0GLQRJ4PkS125iQBo0bzjWRVlqsqgBhHNKRwx+pEJ/Y1Q317gAtZtW1V5WAp4/eBN9J4bKkiHY0OsB2gHSgCeoUzh2xUHWit43q5EGcgh771dgXUCygssLmhri9qZ3FLd6VfVI1AMBMqDhOJus2tMXPpD8SPCIb6pV1TCGZYQZfGC9esYv9y5JHX0tHXv1Mao+AQRrkAmUpz69wDWCFgMMR566e8pM1zjA8WB+kx51IPHUxyUAtSrCR5T9GphIWMvfPO8nXxk3B575pClWhMex49ECLcoI6/xWylvW6ppxDqau9UG8moSXYo5zevq6bIDBw7amYfP+IbC6uqqZbN5OybaOjnebaeODll3V6tdv37NBkSvn3ziCVcwNkLAg8G7aF0WPxFsiATth68prd8Vj5y1ZD877m2Wq6zbWu6a+izvSjL4RXVasA6Lj+OIKD6tHG/Vt+53SusQad13gNrAWui+qFRGcI0zOCkcym5Y7o54EtaUnnGbXdoQr7ZlbQnhj+rufpugG8rX88jgR0p5UG/GRjmC7wXx+C9/72V74cW37LEnTtsv/fKPaR0N5rwD6X2jZ92VDRxzo92k5V1pfV5hyQX/RN+Iyg5kKe8r8ZO+KYKFQ02JEbQdh4iKQ/6qE+/4g/jwppu3r1gUGtY34MqEHcUBQnS9xQEFEbxlNQgGnwm1++yDgMagNEBgD69jJH2QRxgeBEEcj4XASl4aqL+o4qBFCz/mNCGwKIbgA1D/zac2KCGE7x4EPihMaohLWN+wX3lf1/b6Zx+1XR4fQo5yxndKP1r6/YAcELTIKwwBsdEb9T+7vSwg3Eyhhx48XuMnfH6/95ShT1ii76Sra1Ey8feH+QRpgeB3iGHh3w+CMI/6Tz2IpOtJQGDvBzCPmMhXNlYUVl1JUJydsvLKgjKQYNg7YLGRCYsMDVtEzDjn5rEuoI3MCRzOOD6zKIDbBC06fu0l75g3xIMZRqnAVaKYoAoHt+bnXYmwnZbgkpdggxMTLUBOAjRe9Yv6/XB2F9/964FAdoxjCPzaGdfac343q928TLUmxYAGQnH9J+jX3XxCCN/u9w7GBkG9TP/evePEOz48avHRAxbt6nXi6UomT6v/+V1XrleoBv4XCznmWTl2YzVOnFNzpQHl1+LsE+haH3MtKHiy5a5crERCc/3d8u4Fb0MhcISDkoHFZD8zf/LHEU+5wmLdZ62pg9YeE7PbIpwRXfE4tQErSpAuLk+5QiDB8QQE4jAOSgPlwxGFWMeAcE30gUWxBkE5Wni1ELHzv7/SQAuo8mCXHm/CgcC9l8kIgfgojC6cP2c3b1y3Y8eOWV93h8U40435W0x9he8EleMa9oZ23w+83/Ibll+8YZmZS1ZYm9eiOG5tkw/7EYXgfOGD8yKPrbyEnULad/09TX35+o1DRGh2ix8baXVaxzxCI1/OrgRKg1S7z1Wng0qOkIsVBWcrd8wBBQjahcWb/s31R378o7bGel3UHygxEBwxlXfGBAaCODBxCtsSALfFmVYleKE0aOaaJu6URuhRHSgfhdBWKeMe5Tv7hyWYd1oKuizhq8q1ccov0oaiJ658ilZYmfKbJ1LDh61j5IgNDQ7b8ckxe+zAmD1x4pidOH7aerrFvNbGx5UGOIpTPyBURzSGKTF/xyRcfvqxx+yLTz5mn3/4pB0dGbGB4QmLsQsjnIaZdJpQC2BrVBx4Z0fRDowm7ckTB+0zzxy1px47ZOP9B61SjvnNBCsS8DbF8MdUFscDENR6OkT7hKuL87Ou5Bjq6bWnH37YfvKpp+z0oUMWF5PkXvPVp9xQwFpVFq/dq3jsSnN8YbCzyw4N9tqnzzxiTwovuxKqn/q0sI23etVZwhnKA9+xjiZtOZ3xmzRQDHCLQVdryp45flTCv+iN8L+EoKLxSjSLIRNv4sqmWMLP4V+bvuvCKxZXrRqL0wcn7acfPWHDKdEZjR2WHHH6SThIXTHZv6o0l6amLcOxhxokJLQdHRm2T50RniPACcedVymJ1qsOq5msnZeAuiBh2k3mazCgNeLTE102prm3Ha/50mBeQ0/0s7TdbN98402bliBNPUNgzI6MjtpjYuaTO6bLKlNzAt8WBbX5vRs37J1r19wxZgiMM/G/cOqopdo6hZdqkz4iscF74fjs4ox959Itu7O0tHP8A0sQqn1oeFg40B9EFjRpvrnCojli337nHbtw+7alxRuQxn1cSEDpbmtz/x/4edhYXRZeiRmu7eyT/4W7U/bKpSu2iPm30vAMpQxr08mJSevCO7n6gr6J4GRUAjnXyKKB+u5rr9jz756zG4vLNr22YXeWV2w9m7PRDgk9KZSGxAuEWAfNke3ipl1eXLPn37tg56ambFbC0LTCwmbWejUnh7vFc6osiZT61pyOBbeZEfxWivSGK6zWhfsII9zs0KS6iFpoDqjtwkluUIAehcCY0IEtlZyl8tPWVM5arvWgFWNdwuaIpatpy0cWLJXEa71W1prSgFMbCOII3QwRdBu/EBX1A8pOxtuVCtAYyiOt4iFIs1MLbNXwMQSEXwRMd8Kq+cL4+Uqo9KTD8z+Kg3IyYSUJ8qESACTxGwNEEyuMncYH3AHYpEI4dwUBSgY9i+i/ZvG7lIHSw+um+qMA4DeWBECssmXJEschmiwXraVVOugIZWDpgFNEasHfANYGKAqYEbzjKfEi5K+QU148c6eK+sdz/qavXAHQ1GKSpFxxEly3GAjUUfgL0RX6DP6OuKHSAIhqzicyGSsLJ7fEG9YDPE1EdQbfXJFNGpVLWyk7yjvWDfX7fgCfjmIGvwPeV9STsdFv/m7RWDcqDhxPFSdok/ghxfHr2MWDbmyW7K1Xb9qBw/124uExSyS5/UVjTFyNsddL9DRZGbbOpnFrbxbPQk3VZ37drMqKpFA6t1lPT48dFP1+6KHT1tXVb7lC3DLiX7craZudnrJO0TGON/SKNnh96wCcZd3F0rIFn0J+k0wQh3dlPS+s37Z4x4hF2wd9/PELFC2sWVJ1iLX1qi/VbmgDu+16hrUp354HzyXEE6cFoZ91AWs78RAob11pAO8mqHBkcuaa1vO0tR19xNa17F69et1iVrT+AXw3af2t8UxhHjgc9FuXoDmqt7dH/OjtK9fty3/0HeFdxP7Kr/+UHT4yqVS7bfcNJXeyKNxtFc+BskSvfdNjc8VKK3Pih/st1j2kPhGt8rzhO7MqMye5QutO7VhEsGmEBQIb8mq35hsWF6xrKFJ4hqKgLH4rOcz1lsLuisp1xYEQoimuAXXECyrIINUzmABo2jh4Hwjq/C3uMW8LvDbClAYk6CPmQ3zlZXkJlmFdP2pdABaexQU3CXehNwQmYh3cY2VQB/s92xfoQ7V3C8UM7a5N3LAP6c8QvL/5fJw2CRAQIPaUQd94fnUhJMQfFhgl6uy7RZrwBD3YqT84I45Swm+AmJ6G+LSzFsdDw6cewAM+e95rfJtFZN3iIHz2AaHxs/suAJ41llP/CeOEv0MgTfhmB2rdyCRF4ERRgHVBaXbKilO3rLKy4oQgceCoxQ8ettjQqIQNCfpiNtyJpQQBn1e1PquH+jEKf/Fs57mSsBi5PxL1T0uHBL0hEYchCU7C5e102sozU1aZm7MmLUQQGHBCFF2N2TuXQ3BipcUyROn6OuwLqjcLWQh7xrn2nN9ZMbRXL06r6Ij19IlIhXEaPvWwO0b31hWrpfLakhXuXrfi3ZsWGxi21NFTFu0ZcGaP/MPR8v+9Lrv1qc/T34hAcmbNfRKIGEY5p4byptaGBwEmYiwQmLVxNMHNzyC6dW3cD7iKJ7hnN+NebOvTheC0RXSuLGEerXJWC222pd0GksesNSLG2E2Aa6D5V84s2vr0JReEU4OH9u66u4Y5rTau+Nm8FqwQtFiEAA5XcusuFOI0h1CvNHDQIkceLMIxCb6uNKjLox6wMpmZmbE1McuDAwM2MT5mHcm4befXvF0Izige9rul4X5AOnf2uDZj6bvnLDt73hfE7uOftKRfK6Q+vA9u14PjuRZlLDMwT3SlQENbEd5wsgj9ZEH3cVHArLXKeUgEw5BZUJko5WAgSpgbirHw/qv1DcoErobkeqUkxxM6OL4QlOdKp4JoR5rdcxxL9ge7AsrXlYesk6wVMMoS/ivs9Ot3tHfEBffg2IKYGLG3FZQPYgZQ+nDG0ZlHleM3ZxRwuJQMrEOE29VywfLz16yweMtaJx6yhOrF3MFMNibhNxWPWOfghO+cO17CQMNY5NdVPsqHwELEaYnanhTNaY+1WEe8Wcxj3O4uiCFzawnVBaGHeB4XVKyofxFKMvqdto6uXhseOmqdXUnluW0b6xVbmN10C4vZhSX3jTAiobCzVwwQQja7Ksonkd+wX/viF+yzT3zCfvozn7HTEnDb8ZKtfmenu6NX/aw6p6EVhZzFhGvHDhyyp089ZM+dOu678EfGxiXkSgiTyMBOLeMuad4q0Q4XMJs2Z1xg71S+raKzXa1JG+/ttk+ePGFfPHPCOtVuTj6URENoX3tnl5AfB4HBLnm/hMRW0ejORNx3/B89csh+8qmn7ckzT1hR7W8ubng72U2H9qoDNN7KU7R6YWXZBVRoSEp5TIph/sKZUxKQJ3wtJjq47I4GRR9wzoiTwuV1MXeqO8fEOiV8PHvypD17dNLaI6qo4mxL0HURh/FAWSp6eO7OXbu9sOBWBiFgQfLUiRP20MGDfryIsnwOql0l0buSaN/c6nogyOfFHdeAYw34VPj08cOW0FwIrhXkE8whLA4Wl+ftlZszhrIjBOgATjwfmpy0g1rLgjmnf7RN/YNy5AfnzvktH7QvBITg0d5ee/jAASvkcnb75nUb6Ot1+kcGKBiuT0/be7du+bGGemBsHj98xLpRvlOeAIF7S/3E7lpBwuUfvvSSTamd9X4qUDqMdrTaWJ/oB4q7WtsIkXLacirn7bsL9s6tKVdyuAWH0qMcadUac1ptxFreFQea69s1+o9gvraxZi++9559893zdvb6DU83qPYkxOvimLHSFJXwXFNWqDzGBAAfmqtFi2ZnrLm0YZnOh6zcklTZ4ImGuiUvurQhXCpZs+qBTwJSutKAptfyQrCAh0Twb9YYh0qFsH188CeQ1BDguLEchT7ofa0evpOvPuKcfTUW8OYBry9hkXTiF6N6X0ilrARtEM3xNUDJEeZpCD4WEMgDHkSYo3TspmMZEFoRINgky1r38POiOgZ5oHhgHlesFMbTM65gpM6rieiO80SOUIhTthLlK068KgFTZYbWByglqt5mHBxq/FSGWmkpdShKg/BYRXCsQQIU/ay/URREoJF6ihSFkA4tR/iOaO4kVW4FeUP8X6hgaIGX81JVbiajkLP8KM6Md9dXV/aonk1K78pq1geeKQ8X1vlNv6vsPYqsEBgf0V7fJGFN0ZgEigNaxRA2B4og1hrWNQH5h0cPvH95xqYkJuyi7elMxd57fUpCf6udfGTCUq1xNYtWK7+a4qDYErNU05j1RccsoTlMP0QVXG6Lqo/UDyhU3Amw5kZnV7dlin32J9/N2M3pVTsy0WInRcM+9cnnVA5H+4L61oM7Vk6vOk/hgn1tPXd81lqTX7hiWjws0SPaGYlbUevk8toV4fmatbb1utIWJSwbIqzJHCXwmxUCDHLB2Y9uIpwj3AvghdgIwEo0uDFJY635ksUp9+qidRx6yDcXIhLqh7viNjg0YLF2eIaaxQBKA6UP8tDz2kZDUOeSbS7M2bf/9CV76a3L9mM/8Un7yS99xmKiASG4Qo+NHtV3p14aomqp4L4SCvO3LDV8yGJd3CSGQoG8aWPGA3WOKl2gNAg2p7jpCeet5I21BXxpwKtmFa/J0pfPWmpMsozkmIDnVd/99//kV38TRhXEcoaFzldhIWKFAIKHO10fBZjMMOd4GOd6tHCifCxQXpj4trSHzGswwB8J1IkIei1a3Nnp3cmBCeZftW8+Dc+A+t8fCph4IsjspIdC9s5k5FPX1+HfHwvoD+omJoKd6UYg3w8KtJnSndzzjHrpe18Q8wGwgPoZrdoicS/wjDeIhcSpD3vjM0ndL4QIyr6OKz8GUEb4Ccq//6cegid760j9tvBEur5iZRGJ4swdK96+bpU1CWZicFOnzljrsYcsOjSsMcCMGCWBxmW/bhHQ3/y/G+qf6f96XNNvCEAI/oaxIX8WDS3IzRLWWiYOWIsYY+pZuXvHthYXRQS0MIfMk9dJi4Tnx4PdMoKyg1/3A8eL2vfO3/4s+PZn+rADl9nMW2dnu3X1tO88b/zsQvj33ufUcyuXdQuO/DWuWGyx9jNPW3xkfEfQ38WmsE7MpzCPYNxD8KeqW1UL9RZmWBJ0ou1dnqZxvBuBRWZbzHLZzbq2nJAGlk9183e/9GqDE/aMBOhiQelEeBO7CrcQfEwk9JQ311zQinQMWloMY8GSWoCH9tBfhODC+oJlpt+w1oFJhSO1RS/IM1gsNlXXdd8Jj7aqrnXl+TVCes/iwPEENOL31McVC8pjY97iveMupDfGAfx8rQKO7F55+WWbn5u2k0cOWJu4sGCB7LM41g61hezDAoqT0uq0Ze6et81b7wnVY9b/yE9Z68hJLZhYr+3DKN0HaMuWFlxV1BUYjYwITLN7TdbHHTVqIQ3Bj1eov10ArzEQgDtDzKw4U1J/QwWCfH72ivp3w5LDx13hErbbzQIzq34EJcpxDSwfmL9MxlocZp9bwig9YwSeRzlf6bREdJqgvqnkhE9ikBi7SBu7yoGwhgUCR1NwFEWdNWn8WXbmonBmztoOPGLxoUPC4Ca/nYD76FFceBtqShFPA5Oi8l1p4Io1tR3aQT31r1oUM6KAFUuia8B6+wctKsGrRcygn9kmrvKGwQvi5pw5i3eNK3mbBB6VVW61tMqZmVu25fkNO3L0uB07fsIOSCBslQCMkoZbDqAn7NQfEH0dO3BU7w9ZR1urdXRgARFX3FYJ8FrTxaSiaKhizi1hHuY8IVqMY8a8BIliRQJFRHO3edv000pNWrvUPubJ5mbasltRPVO9Vm9Zh+I9dPSUPa36YIL/6JEjEsDUB+W8JXBeJnxGqEy1dVgsmVJxm5YVXWEVHe3pteceesh+5qlH7bkTR6xd/YsFhNguMeXKH38k6Q3Ls3sjvgvz+AEJwuN9PdadjNlI/4A9evSo/fgTT9rTp05aQinxG7AtGhU49tP4CM8SYpqxvujv7rZuMfCHJXx/5pFH7YuPP26jw6KRuRUhneZ6vNPrBY1BscIQsqs0vbTsOIAQ0qY2nRwbsy8++aQNipEHsB4iYM2wrXazFxtVW1Y2N/x2DDAWSwOOq/yk0h0bGXZfBZS1tQ1PEQAOAjPpdbuynHZ/DCFAkzhugAUIioAAlFr4rQ72tl6+e9cVBxypCAEFx2nhyAmUS+3tNioGPS5hFgUMZVPn1Y0Vu4YiM1fYqQdwZLDPHtdYttfxSU2ay9saT3jUnASB75x9X+3jfH/tvQLC0dHBfjuEop654E8DiBVWLbfVbBcW1ms+NXaVMaQb7Oqyxw4dlFCJymbLKnEx58IllAaEC3em7OuvvWl3FpfUt5tu6XJobNQGe8XrKg1KDXeM532rIVXAlwUKpER2yiKlDct2nhTeo4AKyhb1tpXIbSslpq1DpbLbz00NLoQznorDNzwxOIJVAMcFShL8t7B08OYFKxre8qMIv0pb5HYCEEgAFWWXHuETQb6quR+spRIS9c2uf7vmHc75cq2p2nul03+ubKgJtaU64Yjx59w+RwqobzWm+UI9FY98CFWEYPUFQE1aNY/yqpsrQwRx9UGreMlMrMXyNWsDdt1RjFQl1AXWBtQ/sDDwYwr0p+K5NYEgPMKAo8bOapNtSODF+qHkzhib/D1WCUX1F7QZ6yKUDRzrqKh+8CoIy0g9KIy2YsGGJ/wySrkdvkF5RMRXRNRXld7dmzqct1HAySRKAfdR0ACkbRb9vJ/iwNtMeuEaG7f4SQnLBSjDjxeAV/5Of6vOe+Q/ldGUzQUKDPFLuXzVLr17V3QgYo88ddDa27EOrtVXedE3c80FK223WX9y1KKi300+N+FVFSfV7E5PscCABrEW5yVOvPhe3N65PWTPPX3MfuOXTtuo8J/1hHwbIRB6gzP5+O2pt5b3Iwort62cXrT2sUe1trWqCVtWTK9YeuW6JdoCnzTgp/szynONIab7gdLReU7n19Yl9MOrBekRsLEQxJ+AW26qXmwqFBenrDh/05L9w5YcOWLp9U27/N45TamyDYofr+cZsGgMbl2qWTTWgDoX06t2+cIF+xe/8207dHjS/tp/9bM2NAIvErQfnpA2ozD2I6coHVRfjlIUl2asvDJvbQdPah3vVZoAF1wxgqIiu+Hlhccl/Mgmm1OqD/gA5rNZi1NI2sQx6yaNVWHxLrmoXQdUruYeNAta8Y9QHOhHk5CLhz4ZVdHGwXKWeJ8B/CBwYUuMP6a8H4XR2xfU2O1CPjBjd8SGHHxEEAKUlxc1+K1uJk5bnXjWwa4AFYD/3RDnwwJ9RkCB4r+dYAT9GPZp498fG9Q/7vEXD9wfC0AflV+rUyNz7fULYgR9prFlTENznb1ArPoUwV8PAoQyNKvNKQkoWgSA3Rzu/TwI6uOEguMHpQlhN60CQqYYvNLyvJWX5qy8MCeitKCJKMa/q8dSxx+2xMFjvvMNgQjGD4y5F4can+0XrxH8vfo6wNHwO4BGvCUe4GPXKaFkaMSaO7qssiZGbWnRjzNUxRQFZm3BbtJeaPz7Xgj7cAdnQ1zhEz7TJ2wZiwrHFXgWvNn7CaFeaA+/IXqV9VXL37mmNqxafPygJY4c9/m/W1aYawj6Xb8w1uXrgKDEsQ7NR2gSdCDIa28uYc47AAHOSfjRuGPdgaDmpmdh22tx9+YRtAHCjQDGTjtKin0tG1iYEBZxRqVxKbV32KaYlY7oQRuIT4gpgeEK0pBfceWu5VZnLdF/1JI9k16X3Tw5b4clQdYXC8zg6+eyL4JYIkgw9fuQfad871xncWBhQcOOU6BwodwPVleW7dKli24SfuTAuE0O9VoSPkZp3IGiz4u9+T8I6Ifi6rRlpy9abvYqFbbOI5+w9slHvD33q8f9wHf4s2su0Me7R0UQajtVdeBek8UYuKMjnI/V3nPFU6XmDBKhN3zOQk+e7jeie8TpIO8Q5gKlQVqL7QktxDVzSOEBizQWDYy1L/zqeyUKMCaci2G/S/D34yMaO8bIcVFx2BXAsRFWIgBKkB0mRnXl5gSsDWAeXNEjQCjOTp/38W6dPGPxvjEJsVsas0s+bnclXCGodEn4xCcBdWL2ko/vmrFDUXOuxDtVRO3kmE7G6wfDJR7afXFcunzJlQYu9AunsMigXlxr6dYaEoC2xLhfPH/BNjfS1j8wZO2tXTYxdtiOHTnp5bt1m/pIP+zqtWueT1uHhHPh16bmLlYtOELcUJ0R+u9OT/vNHcvLy7a2vma9EkBTmtcoEFpFB1ESFPMFK3C0SMJsaRuhBqZffb1VMbFhvsOrDnLhsznZaeIuLdWUlZCds1KT5q3wAqEvnc1630m0cosLjuxU1XYCvhW4Aq8tIQEBSw8x+ig98IVQ0VzEtD8u2pUUTc4XSpZZnfe6xZJtrsSgvX3dPXZqbNg+cfSgnRGtmxgakmAOs+YDqZ5nDBA9GQYJKcI/nEniI+CRyXF74uCEHR4ddydkflREOMNONEcvhEgU4p9mtbWvt7/mCLFfaUYlvB+1n3j0tB2fPKC5fC/DjqIMQaa9vdMVBfh7mBgYtDOHDtlnzpyxJ48etZTa11LNq36BkiMEFActEnJL0Xb3TwAe4W+iv7PDnla6JxRQBgSgVtYpDjDH38zlfMcfeRbfBigMnn3oIeuVMLq8uOB9kYiLBgpP6R+qHq+oz3ObtlHSuKjNSeHPYHeXff6kcG1sTMLbriBG/VAcoEzL5vJ+Q8Wc1s1wjaQv+oWDT6p/R3vB410lLRArrlhBeLWQK9v1uTm3PggBy5FHDh6w4+pjl8f1X1V0zJ0HUlHh4d35eXvvxq2d20bArUeOHbGRbsVrjipuoGRA4AUHfHVVm1M5zYXCihVTY1aJd7oyIaxzZZuz76vWHtuwpBB0S7iN4O90hEAk5cf59xgm/EpblGAflME79Yv6krP5EoOtojlXVt29znqJ4B1XwAyfowQE+sl5Qr1HeO+g7zXOeY3TlvKmPKZ3VPXBQoF8KhoXHzC6Qk8w//dbDoS/Xt/aO3+ueUo9EM697sT3yaD2et1UZ6XtzJfc6eGaeA98G9BajkrAs7pTRKWlDrTVHSHqOwaN1ndofeBHJPQb5QBl5FUV2uxHKRSP5/g38HYjBKuv4k0oTFG8YFmAtUGT+k9kHaFf7URpSJ/uHOOiHI15UvSpimKlTpkF3XMFC/2k78bbFIAmrW0urPOuTnFA3qT34xZaMwynjPuse/xdrzgIlQZ74gnPmuDN1YYmzVEscq5cnrZSsWIPPTZpHZ2sPyqetUJ9ThvbUgesr/mwtUfE7yi/HVC8SCziN4mgUMPajbJWRBK+8n2z5Q2zx46ZPXxEbX8Ay1DNs56LpmBtgGBeq6+b62/Mu2Vd+8GnRIfbPH94iuzmrDUltq1La0JLs+Y6/JYEatamHYsFjSe76lzHjWKfI5X+HGXEBo4Mk76uhn4N8LeUu33Rle6pyeOqR7OtLc7ajZt3LNk9YEOju1dH4mQRf0ZchUweIU8UWC+v28rSkn3te2/b+fO37G/+jZ+3Rx475RZHPi+chxEdV52pK/wI+XJct7hw17ZLFfEbB41joEF5whd4CSwNxE94Pyk4L8K6h9IASwP+Ft7j45ArJeEDOZ7Bps12IWe5uzes9YB4bq+HcEp4XdlYrikONJn8zDoLoTIiQthYgOlZv9v1YYEKuUm7OtjNcj9GHnvAFQcFN/t26vNxQBMJ7/RMgOB8/t46QWCcqBL0CSEkxh8W6L+dQJ9qQLYyaLZQVuxOzHBS0cf1ff5RgbRcS8fO8sdVHEAuGSOQp16Q8LrpAw4EbSKm+qTAzoUmOBphnu98ENU9tz2feqh/7nGZsPmc/hMSI8ypz+rjfNxPfT0+NKgO7EgX5+/6efry6pJVNsVEiKAgMCbGDlp8ZMKiPWLaORMvAuh9xhjUPiHwW8vRnmcAz3h7PwDfPB14yIIGk1iHl3xC2MHN2nsHxo96CcdbxBw293QLP8oSxEVwsxJiNW7muBhE95qGae8DPva1BO7DQBDgQ/A8+A5gYyNnNy7NGA7SuvvQ7u6OZzgmIYTPeRM+py70e/7mZa2sEUtOHrG4hAyuignSg681nPUUwZN6GhO8CXL2fhMxRGnA3zhBdI+yjmdBLnzCdPUfJ9o5CZaiZZyB8zNg9K3Pg71p6sG14uzqI5DGRJhTKnOPgB9AYB2AJ3/hv/KMdHSbRBbLVGPWGh1QCBY/gF1NHNuxE53qG7dEz5jqspsn7XTBU4IlgjtHC+oVe36+riABSulx+ONXF9Zp6wHyYDcbk7qds/d1/RoCu3qFQt5W8ap+9ZJ1p2LW29Hqu7GcH3QhXHk3tvd+wEKXX7prOXwYLN5yxUfryHF3fsiuPcz6h80LcHzWgo9VAAKWe1DGUqEhj2CHft0VO77w1mif42B6iR+iSfRjsCtGPTEXZFfC/UZQLz3nqsWc6k1ZyaEjgdJA7fdzhOCBAnF9twFlSo1mkH+gWEAYT4sOZlRWxHdSgjaLqVOZbuKo984wSTCNKH+UUIpQUyYEDo7cwaXGHoaksHLXMmKitvS7/eCjfsyDOq1vrNs3v/Ut25QgvJFO263bt6y7p9cSor23bt+2+fk5nx+pzh43yZ+enbUZBYS3uJiIJuXH0QWToLa6seFplldX7Z2z79qEBM+k8lmUQDc7N+99nvAzlexsqLki9q+++qp+NdvExIStrq7bwtyClveqO0/E4zzWCYh7b771jhWKBevqkrCtb67vWhSD1T846IoK8rx+47qE57hNTU25Of3ho0csJ0Z3cWHJd3678Cujbk6vL2ssShbTPHRrA7WLOdouhr1JdeToQFQRad92vN1KItHNhTWLNmlNakURk9I4ZuF83cpBbJsrBcrbzeqXiqh1k5ulM/5dHVhLcHtBVf0d3IaA0tbHW+UQEFISkkS2/9/M/WeQZFl254mdCNfuobXKEKlVZenu6moBMd0NMZjBADOzOzO7SzPS9gNpRtKWX7lf1oy0/UAjjTQOjDTj2potjAvM7gKYATDd6G40WlR1V1VXdalUlVpGZGjt4Vrx/zvPX6RHZERWVlVjuMfzZbi/d9+V5x51zz23nLMyGk+EyPVt9tAWLKlna7ZpMd2LtxGhXNRFfS5k1XsS7lCs6Ewp4+TJmOL+G1d+McpQmZKWbL4q3rUzZ2tVCayJHuUXrH6xUs2K32Bvv52cnLDnpPyfnZq0kd5u5SEKq2feafoXXvOleduqbFi2IbqQitmZkWk7Nz1tZ6TEE58gKVrvr6CE+3GMwXgD3OMYxN7+CfeO4LjyoZEOOz0zaqenB+34wLj3UwB6q2k4oB0EwRzo7raRnm6b7uuSUnHCvnL6jJ2QIt6O0r181zYaEmZTCdtqFHxLFwpXRz1vg6mo9fUN2+jAsJ2amLBXT5y0l44Ma8yFj2qjK2e6Eu114Wnaco2iPZIynm5P2KPNeeFDwgO6YTR4/uiMvTw9aZ2SHd1AEdQUguBbFVjtr0dTfsxlReMdi7ZpHkRscrjfpmY67ZjoNSecEOi0KsGfqPsooG31kpWkVBALIScFEmXhxNSUvXDiqMfVIPYCiuiN/B3hSd2Wyisa46hl9F4qJwUuOWSV5KDwQkK9K+OQlIYVqgTMnLeueM7LIl5B86HqHYwMSiPu+0BF+INxAvThP6gggQkZFRT4muqA1wv0yI0GKIlCDE5V4BmrnFycKpAQnUiWylLyo1ZUfxGPgLkKx8R7Ic480Ts14Yy0OL2nflC5KP1sbaAeQZ7BMwwJcdWlFmMLBeXAbXVf9eB+UflrGvp9jnPszRVtKxl3bwBaypYkDCNsWWArAk0kT/rfj2TUbwwJwVaJ4BnAEwwnJaWDbmG0qVFf9WFg3BCOC0dRJOOaw5hMiEuDEu8nJag/4BoNDLLqJ+SGAOeCNgDxXN4SGvdKf5/66TGv5jnqqR9/rncOMhxEpA8poW+NIA3g71G+frPdww0HkvX28/AQ9317Ae8Kz1sNGrug8ttyO9K7RCebi8sry5s2e2fdxo/029iRPrVL4666k1eO7XttvdYdHbe05uJufvpDnyQ0d8ptFXtQE+5axW4V7lt+ZdD+px+2WV9Xm/3OV9psYlg9v68aIWCwxhsPgzoyBglv230fq6XifautPrR014SfHuVbgURLWM1fKS7bdqpgfaLjeE8EAQE1LBgIhGvMZrzsWBDghALiAHA/XJ1n3mAgCBeMiHGVu3PJv2emzrh8l9vctNzqik1MTdjE9JS6VKOv93zrIMEMiWvTlIsAZD8WE/I7Obt645H98Z98315+8bz94R9+y/oHOF4R2TUwAGB4IGihBzXUhzgHeBqAl4nBMYviOcs46pnHZ8iznVbvNMt0WcRlF7YnSI8WDiIjRDBuN/mzx98S74W5lJYkv3eKH/QOBekkc/C3TfwoMBxAbDTgQfDCgw0HTyDTs4DydG8Dthaosz9XHi3gArwEVd8v7h30OUCDWOPYNZDcFSfVSff8ER9990ufXWg+f1Z4op2qK/caCBEauFDY416Y9lMNM6RrvQ4A388u4eTzGg7IdXfvWRMY+9BgsAv0D8E0hDftBL6DaJEuSO3/Pw143vpxUF5uFFLf7AZc/BXAnjIOgnCsUd52slZeXgiMBWvLVtmUwiHhlFgCyfEZS41Pe3BDN2yIIOzfnx7AY9wJvj3+HQImAf7fDyHehR8HmFsT/1rxMrznwP3W362AJEc9EXSZh8L5BispG+tOSHxLiBOn5vuH5RO2U3/5HG44aLNSQQpLSYK0+F1vX6d1Spl0AWDfJ4Tg12O8oS64ShXv3pSAFrHU0dPBtgAJkuGbYW4B6Nt+HBVIvPE0gQEziC1A4LOY+sHnoBsNgneC3Pa+D9SkrBDPANqD0QjiGVib95fVMn9Vf6zWKJLsf4umMr5iGdLWVggYRxAoh1MzDOajjou091pfYlpCsJijhA/yhMEQHBCrc3Jg0hK94X7IIE/aSZkwPhgFngR7vIFUFsopjIOV38C9nvcfg+fRNDy40UB5KFHz6WNga8Lc3Kx9cvWKDUqYnx4dtL7uTillXRZ3BT1QeD8V6Csp1sWNJdt5eFnte+BKMPELOo+9aom+UTe6fDZ6r/mg+gUBHaXgM3a+ci+6uK//saxjWOC+7zlsUV5YBcATwU+A4F3vZ8ZB9yUIBMEkgwBrGAbyy/edUafHTlpceVFnxtWNDNWS8ujwrQMYKHbrQfvxFND7viVCDJ/yOFYKoc6fSxFlmwV/eS+IRxEKAni0cIxUzvGHOAd4TBAUsbBw04or93z1u+vYy94+zQaNXc3WRQN+/MYb9q3f+m0bkhK+trrmpziwqn/j5k27LyWcYwE7pLDdvn3bbty44cYGyu/p65Ng1iNBPWZLq6t25fJlm19asoWFRZt7NGfPPXfBVtbW3FtgfnHRVvU9nemUQhScTV4RTb1y9bJ7OBAc6/69e670U8boKEpdWu1WPwiHVtY3bGV12QNMLS4u2fXr1+21r7zmbus51Q9qRblTMzO2MC+FT7wv09FpN5XX0pLqMzfnx0H29A3onYqtry5IGWxYkT3Lpbr+Vi0Tk4oLLXBvCI2ZhCPideRrMStWpORUdiwRj1hEeI2jOaSP6P0ueDE2EDrmqMaLIxkxAERNc1RKDqcnNNrjUi50Qcs5SpNaC88I/ohRpbC5JD6zYzEJeBX1753iPUtFe6Tsr1mqFrFERDSbeumqice7EUm0kMj+CHIIxvx2eqY5rpv+HXVwvrKsGtdtZ+eBpVPDloz36K6wAJlE7QJX4qKFxBnAfRp3a7wmPA7JvjmHESJf2rJiLa/nSetP9LlSzXthSvCrrca2ClbTVb/wPl4nUiiSXf02MThkAyNpmx4bsCMjA5aKV20o1ud9FMBjjwPvJylMKO7Hhgfs/GifnZg+4dsz8FjwQJbJmhXa10Wbuyyvfu9TXvCH9uKmdSaiNjFx3E5NzrjhYHJoyLdQtUUSanvC252SFqyeVzuiUmRKtlbftGNSOjpTNTs6PGnHxsbthaNH7ZXjx220OyParB7dravaprmmySmlL20pCfVsvRjuEU0c6LTjE6Me4yKlbp/ITCixaLAQqJrA44AxhHNUNTYJy/QM2IDmxDEpHC+fO2tTQ4GnD7ENSHctd9tP1NmsbFl3e8IG8o+sEumwYmZUyiyBT6WMi144qD47lYeWb39oia5EoHQ2aY7/r3QYDDiakPus+jeiwSgy7qyko0jDHTAMsNfft5DqGff8BAS1o6LxxyDh70h2xKCQKtcshtu9ZMOqlE1OGIA3s/qNsQGlDaNB3VcxA+NS+DxWET6rghWNreOfvqPwJ5Qf8ys4+hFeH3B3thG4kUG/AVa80wSX1P31TuZN0GaMEdwr4vKhcsjTvQXUBtIQI4GUHptDX5JVKU5qD9wgo6I5ypH+KLJNQeVRLm2twOfUPrwN2KZAHWu6B51Dbo5TT90jvgDpPA6CcNppu8BPcpKOhJxX6RGShPdVJ9K4NwB8G7rSfNYKGA7Y8oJRIgRoWZC/JBrGCdn6AJma/qUfiWkBvcBQHNarFdhKEtkRrRAvIBZMPB4Tf6nZ5Xdn9T1qpy8QIFG8R8+Q4fNqU0lyS1dk2I14IaAExxKiMeqDSqNkD2tSTFXu7Z0Fm7s6Yz/7uM1eONmwb3+5XTyg+VIraNyI00MAwKjmT3AEYYTlNTccJKtttrJ5zVIl4WBq1D0G6Dv4b0UyhXVjzM1bh/iWBxIXLQ1OwlLfePbw/CDegXsbaBydv8KbxcdjBGFu8m5iVRXm7lhpfck6T75oxMjCg+HBjZviZes2Mj1tnaIBjlO6zzZV+tvLCxcgKC+37TGM5pd37M//mm2e6/a//d/9Kzt2Ykr92eTvGEqk0GMwgO/rTe+D0uqcy8fJwSOqr2hFc+x2FzZcRuEdnokWq12BTBoc/47cRUwX4jUg+9ZKxHiSbKh7ZbULQ0dyZNLrGcFYqomBvMTR4X+vhgNWOBvu0s2ei8/+/h5Q5cmvhrscjTgAwZ8JlE9dkwCfsSDmwN58dglvCPt/PwPsb6tPUPUrxKQhIsHRbZo9u5P0U/tXz3hOev6GKf1789J/QgwRLiGHrzSrrM8KTGwX9psFUNJhBg1WSNWTvkec1WTY3+6L+4B8wg/p+Oy/V89JoJJgF5VA6quUn+MTlrU//ycAXOKvJhieBdWFeT8ykbgFNTwLRBTYLpE5dsZSU8cs3kdgOSkv1Isxo78PAHJt5rz7PfwNBN8f3wPXWj9+r/kX8OcifP7U8bD5178Hz8PvB0Hwfvhd/6nu4DwMANez+uKCJGApqzCVEFrzO6CdAf6Bi83+bv4O8bBaqtpH791SNnU7c2HKunuk4IRp9n1CCMYrxDMpZtlN357QpqpkTl8QsRWxhMHpaTiyrRAoqPvr2kwnwovxso7RQAQ71h24jpNfmE+Qcu93+q4Gwc+u6y6W5uYqsdqyH8J3gIDQ56xSYP+vGCUBbIQ7etGftwIKClZjLMlYq8E5/LOWS0WRp37rjg+4S5+nk3JbWLjhpaRHgmB7rXnCLJzBSNlFoWU1GHzdBbWnqucovbQDF/f9dXKGwxaHwoZFpSShoO5Pg3CaV3/mNF8XFx7Z/N2bEv57rbenV0r+mCvS3r/N/jgUVB+UnvLGI8vNXrWdhTtWy65aavS4dZ/4kiX7J12wfybjQwjkKbxzgwHKvZRpxjnRPSSh6MkxCIQC+j/v7Q3K09iDM7pXUX3caICA0rwfBBna8r7xrQYCysvPX3cBtGNMY6N3PC0eAmLUwOOtCc32qK5+WoGEEgw5JiGGLQceR0HjRgwK4iDgnoinAenZn+hGBSm49AuGBAw8rKK7YUTPWMUu5TYs++Bjq2wt+WkOndNs8Ug7XiI0oJAtrW3Yn/35n9vY2JhvNYFfnJXCnxNd39recu8BFHWCVr33y19qvLP2AmdpTxzxYIBRKQys+P/87bdsY3PT4xJsbm7Yjvh9lxSnt3/xCw+6lxB9uXPvnh/LOSLFLyLFCY+B2bl5P5cbjySMDGXxrXfefU8C02kbOTKt9nQbx6Kywnfj5g3rHxiUQDarfDL24ksv2dVPPvH8wcfNrQ2bmTlqC4uL1qW63bx12659cs2Gh4d9GwPbEPr6+4X3cdvMaW5JsSUoV0X0pSSeiTs8K+J4KxQqUjDEPxk39yJIskUiarHSuvPfshQ1/iJAIURLpraShDgXwJV/WnOYUyXynFWflIKgOYXXQ76E5wGqjng0ZaEgIUBqrHf0TIMjAZ5xjtpQ9IiU204bau+TMKx0ygOlWjn4lgjTeAvThW8SmvUbPHLcb0e5QNgMfmMU6I8PSgEetVGNVSohvCTyuNM/XQRYBK9VBwwTgM8QzUtl0LzPt+Dqj/bZYCNjA9F+6xJtCmke4LxGf5WbGw5CwwZJGEOOIPRjDGOcJBCzvkSvDSUHbSDRb4MR6IxebjUcqI30jRrhd2A3sYbkA90jenogCyml5llxM2/tGw2bHD6pPCXcqy3UI1beVDrVITMoITyI/I4nQrQuGVJzKKlx6oxIeRbVjahuUcmEHaKN410zKsvsVN+QHxF6ZnJSSvyQdUg+pg3Uj1XmoHGal2wFkRrLyRzQ3C7x2KnBATs73G8nx2ZsrG/ExjPjXidWDwmSV02kXOFGCY20SdEW7vQPjdnpY0ft5NGjNiB8TbRp7JUfRgFGZDx9RDyh10bV953VHYvn5izbfcrqEYJ1iv7rchANxJjRHtmy9p6ixRPQ4yZ4p6k/JUuzd54xKksRZOWc9kDnUKjZEsB3DApsGXAZVq8SeyBOkDwNSFUKxu7qvy5c+9PKN15rs0pa9CYpBVpjwTY79xhwQ4SeiSZ4oL7mu6RhVR2jAVDzZyE+trl3AunKyM8uo3KX8jSXVFeMGmH6dKlinYWSrXYmg60RjAxGA6WtKol61McMQwR5cewigNLP9yDoIV4M4pf6Hh63WNR3jZZVhbssruFVEZU0UvUywE/Vk1ppvFj99+OZlSapdtHW4J7GGvxtthsg/kAil7MGpymoz/TA75M2ON4Qr15hDoaDA6BdNMuDGtIHDoG3gefPGOLlJNxvNRyFwJhi2nPjBO8oXVivVnBpXHTdRMNJ494Moh8P767Y6tq2HTs3an194odqG4aDjtSwjWRe1Nwa1FxVvppXXB6EVzSPhZBOzb3p1JQNxgasvzJjf/xdM5Fm+63XzC4cV//H9tcDflmWvC5aS99igG8a+Znt4/Uhi66uWe9WzVKaHzsrc5YemHAe6ScpqR7lWNF6o6pHWffEUwOPhaZhQziBpx9b/eCzHn9A91zRRj6A77qBAeW5ZMWlh7Yzf0+yyvPSD0bdCFGS7kBQ30hHl42MDIoPqN/xNmQ7hOZkVDJkEBtFWQsfWSiAvxfqMfvxGx/aD37wlv3j3/sH9o9+/zfdOBPIEFk3ArDogAcEOhdBwssrs6p7Rvx9ymWuYGzBbdGXHbZQ4h0byCiMaeBJwVYH8RmNYV00mvawqE8PFje3rLS5JjmlU6woL1nzviUGpPeof4jB08Zc9xPEkspDtNxb8fcENEXDFPz4ogCRYDW96SrzeUFdK2Ks91Gw4bqt0PwZsED9bTJDV9CeEZ6YeC2/CTzF6g9xGnB18nt8DpisrcDzPWn4rT7Yc3FPxIUBbnCufzOdX88Knr759VPq5Xsn1QQEJtIeBp5Py+ege0wQH1/yahLyzwNhfp8GrAYTbC9/7ZIV7lyz0tKCu7BH050es6DjpdctffKctYtQhhbrTwMwhUm9izstn/B3eNd/O249+QnBcU594ulaLv33+PsBwP268JorTBem1begDPaqSRhqkxDeeHDfGtuBy5YSBn9D2P+7BQ7KH6iKyXMebxVmrfH8NNg/XhCn0qP7ItZFHwPOog1TPcvYBhDgAXjlq/mFnNMNtgCE0JrXE/mqPSjzGJFQ4ogii1J5GITvs7JdEXH2FX3NRWcUmo8HgVt/d7bccg2jgS6A/5G2hPXGpTjEWR2WgoJyvTVnuYUr1i4mkJo460xzLzQCo4EumIjvSUcxaALjg8W8tiPlRzSIo/meAFe4qbuYVMeARROPVwpaYVu48v7779vVSx/b9GCX/dY3f8MGx6bFPMeV98GCx36gPijlm9d+Ztnb7wUKroTrodf+qXVJyWU1wWnRZ4DAc2NTeS2rH6RMS8AnvkKc+ANNC/9+IB4Bfeau/S1bGFAKCWCIsSFkvN4/MPHsiphpp8YrYNbc27n/gWNAZuS4W/d9hWFb9VBfsmLocQiaAgOA4FEhQKL6AG8BcCzayYkTUqCUUzG3bd/7/t/YH//pn9jPf/GOu8LHe0d9bH3lgLY24xy4ENstJU4M/tHykn3v7/5W7/2xffDxx9Y+etbSUxfcDR+crFVYKUYRiPle/UQ64+7/7VKMu4eG7ZM7d+x9vVfWvNkRD4FPZro67cz585YSrfjo4iVbXQ9OnYAHF8WP7967ZxNTUzY6MWGdPT02ODpm65ubHn/ATxuQkDl9dMYGBnqlvEkwV92XJeARFIu9+Xfu3beVtQ21sW4F0eU2Aq9JSK9JWUZ47u7rtQ0JNXfvP3Bjxstf+pJt5/Kqf966e3vdMwDvl6IEVjc4q3+WV5Y1nhLa9P7gyLD1syddbamoviiLnDCCK3l7NW+ZdDKIX9A5oKpKkZBgVapLScDgJzUjQZ07RmyrlrTSyl1ry2vMpOCyBcGDJHZ0W6JrwJISdFOaclXlW1KfMmYNlpnVTrxRXDmE9+MOL9GjqPEo6UIEQTgrJfpsu1C2/NpDZbspmb/qq6isbPtpFFICCBDJFgAi7DfKok/M66aC3kBZFx0QF9V7AY7oxQDflE8lNWTthXVrCF8J6Ogu2lLiVTnHberhF+9yqW3k0Urjofk1leerssqXPDwfymj57cBfXbv0QHn6YgaKd/PZ40tjTp76vpsHf/0T5Kv/JXNgbAlWkbnIG9mH4y8x8mDkQKHl4hlbTFhEdxlFv33hhr/+nhQ9jW17OSstJW2NziFrpPv1XC+I5jr9pNgW2PdzFzBEuJGjSf+8zrpIHxg4wjd1V0JTPZbSuAZGA2m0gQLL1gcMCX5f9fRL468L1/qgDwLghIp4ft6PXRTRoGd8DuyC+nirumrL0W1rI+6D3kVKC4HVdQwAKLMYBhgX1UQ4GqRLlmv6rrLDZ6qDK72qfpRyopoZLDioviiRXMQT6BT+4q5f7lCdEijIyk3tSAhvWKEnL45i9K2d+h7IrkHZGCq8H1QnlFyvs557eaoTHgh+X+m5YhpzlHq8Nuh7xhjDREcFRV1zpLknm4u2gsucpPBpQC9h5CAOAvJtQuUU9FownrrndQjKa5VvME5wL6w7wP8edJ739AyDwX5oq0pOEvrUCczXzM/fa+bxhUA0BJ2p9hQPXo61VI96nx4EtCkE2hH+7h3osNPPj1l2I283Ls1prAIDSkX9tSCeul0v+/YxrkhSY5zSWCcpR+OhLII+hM43bEPi56VbwTaFU5PEPnmyrr4wIjrKOAYxdwKjAQBtwphf3HwkXieetrloxZ0Fyz66JjljTYMT9/gUc3nJlaJrGBLapTQHsmUAbCcNPDFT4u0aCwFygG8bFO8O+LfqJcWc1fjiohTr4SOWHJ50eoGyPj83b4V61J5/4bR1dLNFQ/lSZ41DGN/HQW1A7kDWgm8/eLRqb/z8fRsZ6bN//Pu/pmlFHwu3WXhQGvi+bwvUe8W1JcuvzLuHQ3KYwIuSGx2UXvUtb6+6fEF6ZDj62LctZNfVdrxaRb/1HAMQcmCb+ElxO2trN25YcUu0UHRvZ+6+xouFCMmgeh8DBJ6UwTyLuSe2YwEI8asG3PIbZTEJ3A5/BeCIg/VMgngrMn9WgBUhYPh5Sq3EVhDuI98D+38/K4A1uvYQABFC00RiL5bHfviUvHk3NAp8GvgAi2g5YUMogvDpXWdczTye5QpBv57Ai/Aen3Y1or2uC269D3bTOBt6/OE3n/3AdgAsdr7F4guM7dMAb5XKopjtpQ8sd/kj/46ixwkdqdNnrOOlL1vy6ElNpmCvj7/T8jkMWtPw2X8vhNbf4ffw935wHISx669Hs3a81G9ngIe9wyukbb2az3bLCi7/SChon5xyAaU6O2+NnaaxaT+QSXi1wN56KD/93tncsY3VLXvxtRN2+rmpwLLe/DwNwucQuMrSvBT2LUuOT4tgdfp9noJJe4HfwZPg72PwtGLkwWq+FAopC76Haxe3gvQhTrYC/VzNi6hnt5wZelRdBMKWTyuEv31rQpZVbhHtdFfg6ibh6CCAwBOxl5VCjBJRCa6sFS2KyTzMb1hfYsq6CCok/Cyvzllp9aErwanRk1JmQ+vyY2AvG6vbHriHvfgtQoDjgRTZ8ua8mAUB6jjaKGDyrQATQ8FhZXy/pwF5LC7M2/vv/9LWVlcksJUsbSUP/JbsHfa2PgtNpm8xGGxde1PXG84UE/2T1nv+N6z72CtirMGK/2cBLPoo4eV14Q0r83ofw0q8b8KFgMPyQ2HHOAAz99WLZjpfCcBLQL+9LxHk1X7cCdkC4kESm8YEvFGyD6+q3zOWPnLen3EEYnmLYG14CHBaReAmqBsa72BbBKc3EGiOFROMChzHiEBVUf4EdspuLtv/7Y/+yP5P/48/sn/zvZ9Ynl2y4JLoEgEey7k1KZEETpTCizeF8KeQ27Qf/+h79l//3/+v9n/+f/239ie/uG2LJdokITi3KqTDLbNXc6rX3fSXV1ftq1/9qv36b/6mcTb3//A3f2P/9b/+1/aDt96yRKfyTSTdWBCXcj85M2PnX3zRbrOlYG7WFVa1xpXkB0tL9vMPP7Lv//SnbuQYHh2Vghy3jPKYnJqwk8em7NTpUzY5PR1s10l22ezymr179Zr9yd98z/7773zXFre3JWh1Wk9XxjozEoTY862+ze9IsNLMIA7DzTu3bRjviHzefvrL9+z2/CMrao4TpyDd0Wlr62y9arfu3m4PnNjb32+jE+M2feyYHZmZtuWtTXtT+PvulYt2f3nFshXNXI1Lul3CtdqzU1CZVbVLAlKZWCYSHpPEM5HSjqBbzQxavhETbVq0/OaKFBaCH0oJquaE/11SViRwqq5RVsXFg6kTceEQJNWZpga5xw+0JN0zaAkJdhGlrSv/qIRYF067x0Rvei1WWrEc53GrbbipV/A6quDhF3x8y4J6BuXeeUQEmQKZht/qPn7DM/BMEJ6iDNfSQ14HBOxqVYIuhgjxbr3ushV4Qlq+YRxAWcUARiyF8MLbIXDRlzKEAQB81HxxQ4TuMmdQk6qqLzkFiyPqZ/LyOosy40nwaaC0dYx9eD40jR/ecvCOeaD8UP5dsVRfjw0P2dFJKTESgLOchCC0d5mHWlEF+Lku6DFKLt9d2VZ9GhiENQYN9YuVhG/Kl8DBznc9h+CiTOrlCrz/Db5ztWscvY3U09usIviN0Yd0u+8H6TEG+KW6+FsR9ZbGH0Nd+Ixo/jXhZ3ApD65mHm3gWDVr5USv3ta7KN3NchkXglOWogUrJKSRtQf97bKg0nL0IXylJv5f1dxG+XellkvPOeqQ3zUpFuowFae3eKbsiSUAPcQ1npX1QJrD0FCxVEl9oDJK6bTVNf8Cg0PUknqPmAPuGi3Z199TvuEFZWTbg29d0DzguVqpS3UVwnGSA/ERwu0O4RVFH1B5eFgB/J8WXifVvmwKY31wP6I8wENOfAghjG3gsQ70zGMb6DsnMvhvPScIJGNI4EeJub4y78YLvc+WCq6y0gDUx40Y+k45tIt7foKDfvsR2hpbb2+zHdSP7RJx4WxNfePpmnkxVm50aY6rj/szAu+GQB/ShoOAcrweeL2J9/hWin1p+f24vo+B36lU3GZOjlimO2m3r0pRL+KJo2cYlNQuj/wv/hbXR1xO/Rhc4BYu+GGeOemjn9w1y4p1Hx2v2+igo+QT4NsFWPln+6RoLa3bBfVRYeG6JaToJrqHJVNMWOfYKduev2ur965aQfw4UtixEdHs9kJeuJhwGS3MIwh0rLmv+YoRN6ib+BvbCzQPwvgAADJlYfaW3s9Y15Fjele0NL9tFdHKzVzJlpbFh9RGT4vRAPrOCQ7hApLqiucfHm3IC2X1z09+9K7kqi371rdftxE6QJgAr6DNyBZ4IXqcBk5OkGyQ6B+2+FBwqpi3wfOUPJPllCVOjRrwhRB/JHobyCOag5rzDXRo5A7iL6me9WLNiiviCWXh847acOOK+iduCeK3xYSv4lPkDfEnT3iCBxUPtyqQ4a90qwLKYKHgwn/Y6V8EcGtlFdAje37O/ALDgARDCQZ+PCLBPjRhQvBJ6tP388FuHzX7b38fAqx8sKUAYZ5VUIjJQeDv7svjWcC3hzCWQmzeB8K6fNoVgn4Fn5Z73A3YRPCh/0DY8IjJVgjTtMJB9wDvceVFnaOsUO3L64sAY03cgtLDe1aavWdVKaRUARef+Mi4JSemLNY/pDaknSF6ew8pP8AK/n+MHwGu8L+LDLv3hGH+N/gdftf/Lfjl3/TbiSx/Wy4X+vzv3qsVnnzG3+BZCK31CsHThgnBfVyQVlbEMCXoSVGA4R8K6hvHleY4hngDASLfR/dW7NH9Vesd7PFIuzCJMD3Y4++0fFp/U6XK+poVH9622ICI/9hUMM91nzfD9AHwXXea+e8F5SV6Vs+xL004hfCv8fbxbT4P/n/8aQXiGfgqMG5cnJzglu3W1Mq/pU/ZTgEjwKUN2unn4Hok3v31CgBjFQyJHGLETIChqB3VRlRKhoQu67C+xJC7GJZWOFJoRcr5hJjFjBjmXsWaPt/1NBBRx/UuqO9jgM6woo9SDkPZ/xwItifgcaP6+H64YKwQSPEwwGC1KhyZl9I4KEFhenzYRsYnVa8RXzmm/k8F5mExa9v3PrL83BVXzlhB75h52RKD066khWU+E6jdGF2oNxdMMXBflKKOsi/BwPM7bAxQiHZQNCMag4E9OI9xgFUJrO3h9gZ+e0BRCRZBnIA2K28uWmn1gfAkZR2T570PeDc04HggxqbhIqjrlhtKMEwwFngmBAYIjf3Oqhtu3HgqHKpa1P7iO9+3tY0NOyHF9x/8+q9bKilBP6/8m66GGACCLTDSd1SP9Tvv2w/feNP+9p2LtrKZlfAVs69/6RUb7w/2WUY7+11Qgf+UyiVbW16WYj8pZT5pf/2DH9pffPe79mB+XkpgzRWxdFLjPD3jcQhu3b7t2xH6+vrtzNkzNtCPm2jE3vzlL+1P//2/t5+//75dun5dwmTKfv8f/p5vWylIQCtwAoHwuEc0dmhkzLc3sDr85nvv2b/5znfs7UuX7NbsrOWKBRvUO+OjQ3bu/FkPrsl8BVf5u7mVtQR8Rrz/j//qr+37P/+5hM17rtyNjYzY9KTaIWWF+AZHZ45K8S/a1tam5fOBN8eycPgv/u5H9pc/+bG9f+26zePSqvJ61TYE53x20yqMnzSHsuayBlGKRMyWN7fs+v0Hdmt+0Ra2cW3tsFS96PQhyZnWrGTtbFtS6EOka3CAVZ2K8rx4b9Z+ee2aXX/wwApSxnrSSQ9cWORoOrUrKlmL0xnY+qJBt4SEyxTyiOYCK0KFtQW9p7nZJhoo3G6Udry8wJAczP22Sl4KR1L1hghJwZaQWGO7gmMoK4loeoHCiYGY8/5pbxChHyVIeUDANObu9hvOY+YNxgQMD0q7B3hWliDJa6obRgOvUAh6jlcJK52+BUTlenYgIYEcKT/RGeTjl/5hIND3MMYBted3u+adCIy3HxpCQMdGBBqIcgbtVzIpPRG1ARfc5a28909nJ9tJpMyVRGeVriIFm1wBf6+q+YxXBTRDdB4lKK4xxKWee1WVURT+Up73ud6lSbTSDSaCoK5BnvHyhvAnbpX2hKcBYjXGRu/iaeF1JS2ZoLRLANdccMMB+UEfRbMwMiiFX+20lfvKI6hrk56J1kXLWSnUkmsyE1ZR4nCLAjw8UslZHnqTKllPV8GS6jo8CYCIlGoWlQh0GKyMq17UjUsVJ94B41WWYifm7dIeF4o2sQlcoxO/8v374JPyjRdFrYTfddGnclrtwktBfYji63EFlKahuelHKsKDw/J0ecwD8WrSopSDq+4tQrnVmhsciAfBEY4q1PuQK4FCrb9+nz7Ud8rqyhespHxyKQxp6i+1Cc8EPAfKarPzDfUD2xQ42YWtCfQM2xQq+h5uU6C9BFH0NqsH2FKCKazU9GLwLRd6RD/hdo/RxUM2w1s1rm6k0X2MGCYZvyG6FRgDxG/cK6VpRChXLbEwa5WRYWsQt015hx4cgActVF0Oi28AhFsV8OLYa5jQM/UT2xA8BsI+oP99LpSYU3rHdZG9ZfgYcw/8IsYBi2qqS4w66n5MyLW0sGH3bqzYyTNHbGC4S7iVtp7akI0kJB9wTKI+Sr37IZgsxtOwrPlVsz/7sdnSmtkf/EbDzs1ofONB/UPwuE2ST4K4TRw7/Pi5bxtYvK6/ksEawhvRw5Rki4TkAOqNvFXU/KyKVSYjeY2dxle8M4wzwNxDhsB4yrbSIK6Bxn9bFRO2sEUh9DaFP2evv69vbZZuBkPkmGE8WkXQxUs7bHBk0I8gr4qPQNs5FCDYShC0l+2vbhAQXWtPddnVy7fsT//Nd+3osQn7gz8gICKxEkQ7JG+4TKc6sRhVXH6oeyy0jFiyb9jfpx4geRB4Oevj5ccme9s0P0QTOZbZaSRbo4ijpWceZ0nvlzVfckurku8ilu4fdlkzO3dfz9KaX3HVnW1loklqny8mqa+oS7xrN8aBehOi4YYDNVADEyIfwOC3/n4mEMKKS7oC68aILwKa8JX8jhojOoG1cx+CPyvAKPn43lIplOwpZiIEitfj5/69ee9ZgL7Z01/76kf/hRAoO/qi/iaCrFvoDgDy+Mx9LjjIcPBZQSTlgLIdC/wbipmfwoGVkvofUs6edjc/+wGjAavCHnAQJeSLAqsfan9ta8uKD25bdX5OvFYMU8JodHDY4pMzFhsZleCtsYcRalLtr9ZB9QQ79sJjXAkhxJ/wPmxq97vwafeZxp3VdQxIdTF7BARPEzz1b4GAyPXYiOBP/Hvwdz+Eb++HPWlbv2vc6BdUYeOkEdrdss/uCRwgPVezf/x7M01FTLJUqlqmI239g93il81V+mZ6PgC4xScEf6LiaxLuCzc+kXLbaYmpYyKagWsYbwXsvRUOnxvsv6rns6pQEH8D5QqCGpYfiEKPP7vgDERKOFsH3EPhceTb/eD9zDhoDGus9hO3RIQZrwaUe1WumbIFyB93uBzn5kqAaKZlNaosHMhWG9YRm7Sh5IQ0QTGKlQci2Nvuap8cwIiyj4ay4iJl3JkQZYuwt7rvUUt3vyPwn96Nd4+q2x4LFQ5qAwyHaPzBFgeCDTUZnNq2sb5m77z1M58jQ4MD1peJSxjtsHR3v7tnB3T94HEA3JJf3BFzumnZhx+74ZcV9s7pFyw1ekplNnnDIWO5B3wewLjy6kMp0Go7cx0l2g0GMPimUPa0/GDc9AnlYhwIrPYC9UXVV2Q5jYLTJliRUBEwegkW9AvuhvRfQYp6aXNBfd5p6dETSoQxSHmqWIwBBJ3kh5/iQf/michccwHEAypKOWQrBccjBs/UDjFy3iUoYlTjOT42Zl959VX79a9/zY6MDJnhZq76BPErVA/VB6ElN3dVQsV9a9f47UQ6bGlzx4W611+6YN/40ks2ODwSGA18PkE7WFFss+7ePhufnPI9/h9Kgb/0ySduIJqePGK/861v2Te+/g07fuKEdXarb0XnOzozdv65czY+Pu6/6bc//p/+3H701ls2t7hkOxJCXn7xRfvHv/VNG5IgPCKFPinBo39o1Eb1ThKlWOVWJHz9/IMP7LtvvGmb2axEhJIrlf/w29+0X//1X7Ouvm4rRzSfYtChpG9nwNOAAIdvfvCh/Xf/9t/60XVL6+tWFK97+fkL9soLz1un6EZvT5/oT8bjMnR1d7mxgaMZf6r3/u3f/Z3dfDhrGzs5W9a7fVIux9Q3xCNoEFtAuClJ2A15UavYxvaWvXH1hv3wo0v2we3bduvRvO5GbHBwxLob2370X74WsaoU9XSSY8zUNtGWtc1te/fyJfuTn7xh71y9Ylfu3rWFtXU7MjZux9S3eK5wMgXjwckObLVgFZ6V86JuXL3/0N66fteu3LrubcTjI4nBB+QSzvgqORd0XPOLOUGIhEera/ZzjeFHt+/avaUl0Zao9eCmLlxwbwRwWQpxrLDiikY9LhzU3KUPS5KtSgjLYkOuTGgOgSfgqHsn+TwPQTgkxZutAXnRWNqC8cDpPHUES5mrEuhx3VeGXg7KN/EBogjFbOEgrV/6h/LMm3hmAJ6PXnXDheQz1cFzUDoMGdBCL6/Ju1GYUUja4qLbUlA50hOaT1wK5WLVRG9gPPFclb5G8Ea1SXMOr5FYQ3Kq6KnTFwwmErAbwgW8e6oSoKn/7rthXUPDgf7FSxgOYsKFxwpatLKj3wlvN82hqoyf/vOtCihr1CmiNhIgr872EwrhP10Rvc8415QHr7r3hi76JFlc9rIKsd7AaOSgZ8q/Xtm2+eimVbpXjOCOHAdIJSMaJ18BF164oulyqNpF3ZRHTM/ghxXc2ulLPcfwzxGIKPAoxHX1q/c9OKIrlq9arKI8JUPUOHJZ+YI/blCANutvTfJh6IEQvkfecOSE3gUzPVYCxgzVxcvVvYTwi/c5ehFazXe/9B5HR/qWBuXp5eleZ6FoaekbW6JTboTQvWBrhfBa7SFv5gz1gm9U+K388BSI6ZYfsah3+I4XAx4yPbWGFRPqL5WDNINngHtnKDOcDdgm4cYAPXOjE0YTv6d+w3Cg8vGQpu+IzeEnTugvnhgYM2KifxHJvnXJo35aFG3RFQKnISAbYXh4AtSWNsnhbIUIAi+SL32rijUhDIy433AQzJ0gbTtyvNqnSbPn3dBo4PeUj+Vy1tbByrkUT7WR+wn1zcbKjl37+JFNHBmwo6dHbVm0NFpO2UjiiMhp00DYBL76yQuOX22cHG/Sm+0vfmLW391m/+nvtNlgn/o27ALNRzcaiEc6b9zn2ejehlvzVl6bs5jkm2J2SfO/Q/kLHyUfpPtGLNU3JhyMW6EtZ/HipqU7ibug/qAywgN4MG74MRYcJI/49lY/jSDviwTQaSV2hTl394aVNxYtc/Scx8rywMdS5rdLDbt+G6O72dHjk25YDj0K4Of0NbiHkcNlCTcadFs2V7D/97/+7207m7N/9s9/2y5cOK15Ibkgu+F1QQZBHsXrlMWpxMC4xXuGfT54+0WrgngGbDdMqX9YNBFdog2qv8vBKpuFM68PnhakEe2qFsuWfTRnFcmP6SHJF3hd1Tmueki6dl6yTdqSfX1usHYZOh51jw/Kof67xzEGhoOmUq5ObUUiCErr72cCDAfCDD9zvdnQzwMI6R5QZgfkUaUhXp+1LoJQeeJ/vnMuvAf2a05Kymn969B852mwpy5817W/fvQfEE5E+oO9TRzv5wp+K/jzvQTgs8CvwnBAfZ8s3+/6NyKSssLRjjdJE18Og/Cd/X8DQHEpWBtMDW+DLwgYNDg2sfjwrpUxGKgovBjiE5MWGzsiAZq9UXuVwT3jfQDsrW8Ij99x/Nz3ab3Pt2CLgeYY+MR3jXsNJVUCW53I4Prt+KminMAgeHk2ykFfdnGXZ01BIcx777UXwvccWr8DLb/bmKOqQ11zotFc2XM83T+uzXthn/h3jX+lXLXb1+asVKzYyfOTlsRoIEbsn2b68BOw+eb7zU+9WLQyHiFSwFMniGsQrECTKvi/FQ6fG4y/B4DRO+5pIAWMtIEoEsD+sh1gUBqLIHItR9c83dipURDTkFIYejXgZZAhCv7B7/g2K+XN8T0I4jFiGoiBhlAQTmxIGEpFei0hZaS8ck+4kbXk4JQHHPQ51grU113ZdpyQs8q+3wvLV9XZ36f2x7sH/fmeftP4e7BEgimKwaF4h22uSmAh0F1JSl1Vc5MV5u5Yw6PuJ7o4li5YKT8M3N1fzLiweNuy9z6wspglDKtz8jnLjIk54vp3yBjuB/JyI4kYGF4C0DbHjaa7YdD2VoPJYaBRU1s8D7XdVx2kyHs99BslgSCHnOnsfaFPTczU3RWFP9wDXYrLd620taIx7BdjHXPvCQQbXM0j6V4p/enAMB0aDOoS7vTMAzFJuQ9cG4PTGhw3VXd3v0wg8CCCYueJ2LGZaTt/+pSN9XW4ouNCiAQZjA6MP4aLndmLnldy+KgHQBwcn7HjM1P2yumj9q3f+DU7fuqsJbvxMpFQK/rDVogGSqoEgY7uXotrrscwAlColI6ZiQn73d/5Xfutb35LguARS0vZT0hw7+/J2PDQQBAUUf3jBhqNwdu/fM8uXr5iBc3fzo4O+9prr9qvvf5VP9Kxs6vbhiUQDwwMWFLleDermIr66+NPrtp7Fy/6mfW0dWxk2P7ht3/TTp88LiFdc1iKXFSKUaPe7tsGOJ6OuAZ4Knx07ZrTU4CVryMSeoZ6emxnS0qixmt7Y9Xrk+7u9oCIHIn403fetos3rtuOlAsgIsl0tK/HpgfU7+pzthSgDKM4xjU3k6IBC8tL9oOPLtnd+QXL5guWFZ3GODohPtKdSVuquu1GF00IP0kEHC+r3BXV828/vGQf3LxlOf3m4v1R1fP502dd2K1KAOMIVfeMEQ5iiClrvl+5e8f++u1f2E8++Mguzy7bwsaGC+k9omVxAs2pfRgO2GIgncbrS5sXt3P2k8tX7fu//MAu37tvt+fnrSCaPNanOaexQCllAKCLxGXghIO6lOytQtl+8ck1e/f6dbv64KHaWLQh9RtyiivLwlXwosZWCc0RLowE9OPle/fsTZX50e3btrS5aSnxjI605EfHJdVLeOZbNJo0hbGPEJSwmrd8u5Q7aHVzHDl+E3BlnAw8k0BJ9nuiXS4ki6YpB9XDk2veB5TdFSxW8VUWWxXgkeBuFGObsqole10ZDPMmd5TsSExKnzSzhsauKv7H9g0NigcWbJNgX9KYYBBAwfSX+IPyr7/Uy/tD78TLW+7pUZXCEkK0VjSCGmqiBDdU/6jGCmMF7/qKuNoYVRtZedc3Nw60q0+4IqJHTmPbUDJ1XxfP2Ybg8Q1i/VaOpJUHFaM9ojPVHcvF1K+d65boEC91d3sp+CqbgIa49nvEf/ogvFCckf31nb3wQYypgMei3LO6juIcbE8IlH/eJ7CiexpozOuZpoeQyorzTPOEdHVka8aId3SFZVIC2xv4SywCPCAAf66/nPbAM4wObGFwgwF56B4eCr79Q3WhPO5hHOjd3LZcR9oKagN9C7YT24CrwkkI+oAMeBHwvawX6c+E2uenXDTfCeMmwAu7qw0rNNvgBgWUe8pUfTDGE+tBlbaEsiZ9zWlp4FmA0cDxlv5WfgQORGnmmQdILFUssbhh1bEhKeR4RKpvybcF3DBAj6hc6CR90AoRZEfqpDr64kjL+9AG5q/LgBgvWsD7kvrzXeMYBr8LYY/RAHDDAR4HwRa2sB7UaXOjYDcuP7Ku3rQ998qM6HaPDSSnrEdz3NtM3dW/wYW3QdC3wNpmw370Xt0u3m6zb75q9puvtJlER7qUBgTyyc6aeKtknI7H8kkAep7fsPLWQ4t1jSjfjBXWllX5qOU31/zEGhZ2CGqNLFrfWbIu6XsuL2iMyN+DF6sMXzTRRZ4e2wplOUXcKYzdwmPRl/LavGVvXrTOE89ZYnDc5zOeCvDjUqPd1te3jNNpBvukpOOdiLFIfCHoZ2EcfF/yGPMCfl/UHHnrZx/Yn/7pd+23f/dr9g++9RXrzGguSN4gfhILQciMxdV58aaKx1KISfbifa+n8sPD0be6sRjBdgiMVxp3ZA9Oz8KQB68PvCsTgUeFxoStssX1dSusbFi8U7JuW9W2Z+96X3WODIkHpt2YEGmvOQ64Z4UbIYQX4v+V7Mbfk+FAg4KAB4X3c+6biPa5QZ1BVHS2UrQLyT8PQCz4hFCTYBDp1MBiYW1Cq4JGGz4NdvuEv80+299PYd+1TvoQcREwmQyhMhu+vz+PzwJf1HDg9W3WeS8E9wGUXSYOhORpZTRzav4KoPU3W0b8GDoJarsrf58C4Tg+8dFEKi8+svytqxKuJFSG3gXDox5XgmJbUu9+9ue5H1qftdY9vLf/O6CR3f1dx5iR3bJ6VkpmTkINl4QUzUoxHo27zzcxNhR3Kc4olxhTeJ29cSGE8Q2CfJvlhnh62LUfDroHUAdWFMR8a3kJLFIQ3Qot2IMH+u742ewHvsNEK5K8V+dERCWojIwHe6cOMxyEH39fbB8DWmVlwbcoZJ57yaJSOEIGQaowbfCrhZntAwhmeWPZ8chX/mGEXnZrHo+/ByJH8B5GSTwBmDO4loVtPwxw+Spvo1BqCDtwj3+KIqw+54gblHy8pdzAIOLdCgj28ciohKK4+uKh0m5bZuSEFH4JFXuYZQC4prHq7lFx3e1snzFMbapsLqqxEniwmktx3Q+sfPoef4wGWNubyjeK+vyjR/bjH/2ddWQyduH8GUvWVHcMFKxcKy+nX0+B0uaSbV77uZWW77inQ2b8jK6zfrzjp73bCu7irzoSRBCFC6blAQvdzV8Mr1nnZwEMKWzZwAsg2j0oZS0wKqnFQV+IqeOm6EcXqT+x9AdeBFIu1IfMu/zcVd2Toj445bEv6gW2HtRcyPBxEOOGaZc35rxMhArcEfFMwPuDMaF8t9h7OzB8sCIhHtAyNymLlRCMAqqAG2pi9L3eY9vEzsNLlr3/sY9Hx+Rzlho6qnFJ+LFyRwY67fy5czZ+9JQlPfiRlAW9U96YVxoJtghJGkuEAPJulzI30BG15y9csG984zfsy1/+sg0ODupxROVvWWVn1esHH3dDi9ro9EJXOi6BaXFWeNJhr7z0iv0v/9W/tPGJSVeKfZ7Rv07fApx0+qV7UNKl1XUPdsjxc9/+tW/Yb371devt6RE9iVi8PS0FREKP3i1tr1pxc9nWluc9zsH7127uKpzpeEzCU84+eO89u3nrpivZKOG5rVVbXV22nBRjjm28I6X4mhTdLSmVAEfwXTg+Y8cHeywhGpurSPgnqrnGBhUjrjk6u7LqcRgwWFBvcCUlJefE+Lh19/QZgepjUuIasbSE95Rvj0B5y0oheOfaDZtfxdU1ALwJjh85Yi+fPeexCXDNT9CF6ieCG+LOXhRNefOjj+zNi5dtbZsTHSq2UxKuSNGZHBpW2Zrr6g+UaQ+aKCXIFQMJldceLdqPPvrYHqlMTpDIi69ui44fG5+wiQGCaukfQqXK5ooXlq3UnrQfX75mf/nzt+y9m7ft+sNZf79XtH+or0/sSTgp3MZoxaq3j50uToO48mDW/t3P3rKfXbpsV+/ftweLi650Hx0bcQNCcLqT5D83BAT0C+xmv+/84pz9zaWb9tbly3ZzTvNE/TrQqbkgfAtW8UNQTdlawZYK5bG6tWW/uHbNfvjxJfvw9h3bkVDdozHLCAeiDQwhHVYoqt0EOVZ/Q7uixTUv17cqON0JaLQrltWC4zJpWd3X4OsB7UXZEi+Jpv1kHOI1+Lvgsi62WgBV1YlglfDlRFVzNZJUPzXprJJyckcdw8kuvatL+SwJXzKuDDMPGMtIpajfmlcaTzwPdg0HGC+4p3LcMxUcVC7ttbzFistWiPW5W3gIeK3slBbtduKhjfXWLK1pqhFUmzj1QXKm0oSBEL2C3FAdMCgwv1mV1SDodvCM1XriC2hS+XvwLOR46EmKmAZlyVuZVBC3ALxUHjE9iwv32BbDffA72NYQvMel/92wwP7+umRv94BgrOlbfTAaELyRrQ2+FYHq8J6esx2B6PQ16JDnK9qovkrnC17X7e4ujUOAb1Hqr2f8xmgEHtBkD8KoL3gcoFfgUeExBoQH1I7a0A9pJSKnitoOrST+BPIYPaRWubEj7A9O4KCdrPy7YUBXCoMEMq36FQXa+0flYKj0eBGFvEWFq5VJKaHKe7/8AB46oHhDt/U+ZdEK0qrp7q1gGGWht/vex9OArQ6hwScEf9frHaTHcODBblvk79BwsAvohznJANKXYuiI4bvKtyQ8uHF91qoa01deP26jnWdsrPu88Fflq5IxFFqlC/BAbUDuVRvU7XZv3uzfvWG2vdNu//v/2Gx0gK4P8sbVv5JdFu9ryiespLcAW9eLSzeVX8wSA0fdOE9gwML2gpWkfGcGjtjmw+u+uLmxddfK9Q3rGxxR3YPy3ZPQV+FR8AOZE/rP4oHLkCxu6B40D9lg+/r7lhqbsvTkKccbjPDIc6VGzLY2snZE4zjItsASW8/Ubo5F1riEdSWuEQAfZ04vPly0f/1Hf6qyIva/+s//qR0ZkzyR25I8JrqVCeIKFJbmVKeKpUelx2A4afY7R3xjYGDx1hdAmgYOZLeK+sC3wcOvNYd84SOKnEgfitdoKFmg41jgsuT2HfGO3BJyCTOkIVxrt8zwmNNDFuKIZ4DsQp7IxuCCL7D9fRgO3A1bDN0V/aYA/3kAggIRrwtpUTKwrH2aUH8YkFcItBHDQbsmAnt7wmchc3Ss/hTY0z8tExHw/go/un9gX9IOrKdSGP14Se7tS/t54IsYDqgbFtOD6+A1928NCBYMjjKeAcL3APqa3/xFOGfLQ6SDSdpCqPaBMMDT8zkIaHN5/qGV7tzw2AUJDAYSttpghp+jO8OywvJ2293yaf3dCm40AGcxGGys+5YYt45DmDVxifjLin5DeOeWYBgT98AHDAUwaAQLTVTwnjHkfcdNPup3x8/DcPQZcPcgQJhiL6Ldv+sMwrcsCPbjAr8D4ht8r5ZqVtFFlN2BEQnioSABHvEh/QEff19XbWPNCvduWnz8iCWJa9DMm24NSHxYvr6Fz/YB9Ka0vhwofhgNWphMsxbNX8H38ENfVXc4R1eCBwFfmrEQDgPGACJa3l57bASAMZPXIVCWoollG6IbWKAf509+pUbVbmUXrasuxXB9TS/kfVXeGYwY137wlexcGNSP/Wx7lWcU2dLGIzUVhbdXjEB4tm8McW1zpVj9FGMfovLIiV6//fbbtrS4YANSHNOa24O9nZZsk5BHWZwMwErzvrxaAfe+7L0Pbfv2L33lvWP6JesYP+NK9tP6dQ/Qx6W8lOwlMXEpzsJ9FPBgf6P6D8PFU2jFE0B+BQloYtwIGfQrinOIS6w4VLZWhDt4bvQ47pCeEyjoHyIP41WQm72kvGqWGjmuftD8lYDQFkv5fkHcCj2isers8REkiGDcQPigT8obCy48YOxgZYP7BDTcHV/VMfgjoVi4wokMKBbsqXeGr/bjKZCb+8Q2b/zc6io7M3neMkfOWbxjQGkb3j6Onwy3MmBUQrEkGGO9lFWd1H/ueqm2S3jDJbu8vSQ6U7RkV58NjB7xOASMO0H3MBjQXvqdIJHeZ97vbZoDecs9vGgZK9r5F75kr3/t1+zo9IzN3r1rt+7csrHm1oSsBON33n7Lvv+DH9jy8rL19vZJsY/b3bv37JEUzs541P7gd3/X/tk/+n3r7+6x7333+/bjH71hV6WwQ0cHh0csg3eO2qKaWFW0b31t040Nz588Zr924ZRlqjm7f/+edfYN2eDYuHV19yH5umDIarxEIfcgADAKDGbYxvGyffWll2y4f8D3ttfbNc4qA06DiydR9rOFkt2cfWirm1u+ssyK2URftz1/4rj19GjOCA9TVlAZGq+2dHASg2h5pVy0ewtLdndewpiXaq7gfuncWTs+Ma6xavcgjKWChLea+KhwoFSp2VZ2xz64eSfYEoE8JkA56Ekn7PQohq6kr9JzrGG4Mg9XRJGa1Zz96O5994oIAcH/+RMnbWYApRkeEtBEr5PwJF8q27/52S/s1twjN66Q947exwPlwvGjFocnafyhJ3WCHYKryoejJd++csV+evFjT48RB8+Rgtr90qmT1p3pEB6r/sJ3Vrn0YlBX9eGi6Nu/f+dd+9uPr7rR4P7iom3u7Nhwd4cNaUzDdgX1ZPVdSqjmbF7KyRuXLtn33v/APhaO3V1YtMW1delkCZsc7LMEJxXgoqw2p1IaF7wNxGtLuU37QP3y1x9cVX0v2u1Hj8R6E6qj5qHyJkaD03wUM9GrVGePG+NqiS67fH/W/v0v3rUfXbpqF4WvGEz6Ozv9pAaOSq00HtPmZFX0Qm2tRoJ4T7S/nTgKEc3BZvtpEcEwSUdfOl8k5oPoRqNd/aT+wXAQXhG9jyIrIuTP/NKIRyvb7rlQive6l0MAyAWSN9o2rNQ9b90p0Uzy1xMUSPLjFAQ/kk8Q8GSJHfiKq88IlOjyR/DQlXoUeJRlgiSGYw/NxFOAIxdLHRk3NoRKJkqiH5uofOpsfxS9d4VZ78Q0rlGNI9smonqXI0Yr4pso1tQFowB5o9SzfYFy3VhBLfmnvHHZxzMCb4CaxivoQ72jMns3Nm2rr88qeka7PE+1GS8B4hBgZkTiZLsGhjg/1lEJ8VSg/Zwu4XqFynGjkvLtK1Utr3YQqBLjQhi7AW5LL+K9oRv6rvbpN/3HFhD6glV1jnPUZPILTwPaT1/5dymD8e1Na/R2+TGMwXjQB+p75eP9ieINTrhuAN0NwNtGHfkUNd/xqqTu+8DjG6Al4k2q566jkG/zbwj7DQfBWNIH9GQAXg/JoizqRIRHfk9pOOIUPnX3zoKtLK7b0IVBq4tXDKQmLNEmfKsSvT+h+RXIhCH/ANQ8u/mgYR/eaNiR4br9i2+3i+YIk2sV53/V4pbklwHnZ/Bh2tsK+UeXxYdyoj9R21m6b6v3rzm+xTT3a6LJReFExxBbPNutbCXlFbUMMjdcQP3ClgHkxmineGJTNoFXAkEMhECuwmtw585Fl/M6T7zkY8G7EoqEN2m79NENu/jxNTtxYtKS7cJdjW0Ur0y1GXBPKckS0FI3/uv+1taOfee7P7Xvfu9N+1//b/65vfriGc33vJeBPMaWhtLyrNcvOXxEdefIxACQV/B0AP8jyHcuywhv4fXZNS8PuZQx93RqR+B1IfwUOhRXV23t9ifqX81xvCw03xJ4H3ZI7skXLD00IfwVvcYrTvIK+ghBv32BQ3nWiL1AbK6/F48DEQZWpd3ltzkAnx9E9DYlKBO4jcnbUg9XpITUrR9gf13d9bv5DIAGu+GgS52Bx4F+k8aftaR7GuyWob/7ywuRPLy/+7flvt9Tn3OhgPs9n1hfDFAsOdHCEb85lp8G1IsPRP5wCNL4yhEr5kqLYehZgXdD8JESwUIxBkc4Oqu1nv685fM0wM29Mj9rpYd3LX7qtMUlABP00qWuXxG01qX1swdgLmLewTF+rAjn3NrsMQQgWKKKbVBGtdWt13zAOZCR1yH+mqQeNwKGo9/+KC9BVvMJg8OzGrU+C/j8IU/wT3WD+NbnpXiqD73e3G8ZmwB3Azzh+ycXH9iVD27b+JF+6+qXkC+cc8ajT4hPfN//Aerqp+LsXWtTWampUwEDawIpyCUA/uqtlnqEgPW1JsKG8BeH4Iu576lv8xN8f1wfTXg/OhEFAxeuMBbCwaCx1Rj4Sj9EtOllEDKXMP9WgIDj0sWqOYQfIn0Qg0chyu/ELLGZE7ONiHBLaO8ceLKtwhXfE7+jtkrIdYa3j7a6JdpX54PIuk94B2icXSkXg5FYornXY5ekBNy6dcv6+nott5NzF99xKTiDPZkgsJaUKA/012SuTwJ9I0FybU5K7c+keGWtY/ysBwxM9I0H9P+AcXsMwj9olhgfSnN5S0qzFHWiCQfnLLPlRMK9hIen59MCaieufAgugTJfVF4o1E1GqyR+sgWxEsRcORUCTwPwllMfOGLRlX+ViwW/uHzb30sOTrtgQJ0Db4FO/46RAwMBsQnwDmhXn6GQ0xYUKD/9QOlpS7A9gjEJ2g3vxQsBRT0I0lT1unh0Zxi18i0s3bH1qz9V0h1Lj5y0zOQ5Sw5Na0zE7FVXBB5fOemQwKIy4CPkBb640Qf8dmFIYyjFk32jwWpOENcCwwCCftAnaz4OtN3jRmCs4ZnwGKNVfvGmlVbvO/6lhiZtdPqkjUphT4jWra1v2C9/+Z69/MqrEpAj9tFHH9lHUvhefuUVezA7Z2tS9maOH9fw1O3cmbM2JTzDTXtiYsIj4l+UcnfqzCldp/14R+IaYIAi6BR9W5aQU9rJ2otnz9nZY8ft66+9bgQbK+xs2fOnj1l/b4+V1J8EycLjCG8CVpbrmut9UvZnxsfs1fNn7eWxlHX3DGkeKV/RvFRU40AQQPUPZ6dHpdAlJCilYng/mHVLYTw5NWWvSjGe7O2wpPheTYIx8y+eW7Qd1atNyqYG1/FuvEtKpOZyRrxtcmjQXj97wr718gu+vSBfyLmSjhMyCihB+DixIFcsuTK8uLHhijiKWIfm4vnJCXt5VHNRwihK9GZlw+YL96yofruUvWYj8SGxiJw9Wt+yVfUhgGfCkeEhe/X0GVfI2xtSTlUfVdhXg+HdkY279v2r92wlGwQUBKA5I+rDV06ftgRKgeoIHcNoZWorylZZ7bt0545duXN31/OD+dQWa7PKxLraPmzXc9csVY9YKtHtipjnr7zvLS7ZX0oZX9ne8XsYITA+jPV226nJI2ofCoKE20ZJeXwiBWDHLhauaW4l7I33L9v1hw/VdzWNZ92PC8Vz5Pljx6QQqF16dyeXt82tTbHYuCs1F+/dtz976z37xY07dmt+wQ0VK1tbNjM6aj1xKbgarxh4rnHHoMaWBTzDVtZX7b/54Zv286vX7K7q/HBlxVY2Ny0jWbE9lbXt6pYtaBy2qtvWG+1xwwEBFcuNqC1vbthbeu8HH1+x927f3d3G0ZVMSMFEuVc/qpX09Xph3hZyd22zlrfV/JJoVc0u3bxpV+/c9tNr0uJJeJoE3nsBzUoU15WHyorRtwFNrlve1uyeLSbn7UhvQgq6eLDy960N6mN/F1mEfHQfowJxC+jtajKQR7jPc8SmlN4h4F8NT009Y086+SVLFctgZJKyy4kMgdEAI0WgwEN38CLAMypYXY/66nsoE6DIuvKf7vB9++FKPLKQx1kQbQVfiGvg20Oa/YQcQOBGJXYjB8c2gk8R4WISOUt55HuYf5rv+lAORgjiIHAiAkBfsA2B/ErNexwTiZzFiQaURpDEwHDQZl3lquUku1E/TBh+7KOeYZrgdY7ThD6TJ4vkeEE89jaoO9+jriiu3PO4MMw75R0vSknE6DY45LJeRONIOfCF8C/jhrTAVocDQe1pLxaCBSjVYw/QN4w98mVTp/PxbV6tEBoOiCXCUdqVcsOK+YroktTtongygSSl5UdEp+I9PapvYGDAwBHVO8S1un75ka3OZu3I8zM2PHzMltq3bauRs6FGEFAPw2+rHKKq2d05s796s2Eb2Xb7z363zY6OqRw3mq/6WCx1FO1uatVy7SVbEXb3m5RffeCZ+eVb4l/rkqtGLb+F56V4hPoptyS+JJreNXHW0v3iSdKrKtWieFzCOjCmqR8oHA9Q5hKxiODH8COOK9RD8dAgVhLAyvrW3U+UtmadM+fEIjKBEYB+FN0oqn+SwvWR8QHr6dC4NSTr+YkGGhMBdXVlXngaGg3Y1vvxe5ftz/78B3Z85oj9p//J71pHQviKTCeegwd2YfGuEKwueWNCbQw8DcgLbwh4MLII8Qx8gUztqdeCIIgaTa+/tak9eC/oOR4D7g0Dr1nP2s7ymnieytL8zc3PW7x7wDIDI87fU8LHRGfaFybQ7dDL6Be2/BLbgvLdy1XyTNNwIARj0oLcmhDeMS0IJnTe8/tTQRPXA96J8O13o/0sAEEJrEOBGzHKQWgE4BOm2Q/h89bPHlBn11aWHxsOuHVAOleoDoGwP/Yr+yC3/w2fh3/56HtrP/pxlSIQu4aDlmefH9QK5clkYLCVafP+k0CdfGz52zKxDwchsBR132eckaL1GceWchzUr+6aL6JFnImQ8B00Bq2w/5lb2TSOlUcPLUqE8NEJEWwI76+iH58VmLjCUU14YhbU1C4s+2yBIdgowiUCFzXfNXLxt3kdCsIrP8tZX4k/4F486qc9+PO091vgsP54og6kk7Ba3yBgTCmIfQDza3mf7yET4Dt4lulM2uBIn8URTvTM0/Bpvtf8teeDwlSevS9CKAFw4qgTuD3l+BX+1rcD8BOFFdpAhGQIbDsrYy15ALvlNb87iAj7UY3CYyeCItoH5R+AxheFPE/AHCmgeDRgENXYhLCbbxMcL505iWGE+e+jE+BBRbQtJ0aS3mi4hT7Vj3X5AKMB9SUQYriX3t3gAuYWAoyQo9aw2DtDdEt0a5mieRXc87ZtQ8rJw6V1D16Xzapdyn9Myt/A4ID1SnGI1qRsSWENYh/gxnfIPIfhStBGmdy5f8kinQPWceSspQZmAmv1vn7ZD9TVAwapXR4PQOPJ6rqvzEtZ9Da4IPX0fEIIlJyqGwqIdYF1Hm8AV5DJT+2AQbrHRW7D+ZS7Qeo573GPOgUnS0SssPbIGb97O0jxRsGPRCUg4jmieY13gXsyCO8oA6EqODVj3eviyjfl6pmPF/NN+XsdpYzBiFHwUdQZVwQshF9hnG9TyM/fsNzsFWfkKQlkqdETEibo2w7HxVph08eO6McYMhAAwzFmvGmze7moHynb2807qgPt9lgOCE4YPAlaV9zyscaQ4N4dqjMB8tx4sT5npY15FxxiPaN+5JWvzCBAq84Ikhsb6376xiuvvuIrtJcuXfIjHV/78mt27do128xu25df+4p1d3XbwECfLS4t2cbWthseVtfW7NGjOd+uMDQ8bIPDbJdo2Nbmqsqv2pYUvopkioH+PpsWre8fGFCaUd/v/2hhyZZW16RsLVu0UbVO8fWStHTiYLQ3JDBp7jIXenr6bGhg0NJtJQnGBduR0FtpsNIVsRLbiVALJAjWWCnT+CXU1umRATt1ZMyOTx+1kf5Bi0soY1YheEU8wGDdYjsLVo9lPFggAQZpw5HeDjt/8rQ9f+asnZ2Zsu6YWQEPMvVTcGwyxmHxBuFQSQpAtd5mKfEMgvyBOz3ir2enZ+wr587aeHdaAmfJCjXRHM05go6nYl0Wi6SsUwpkMtruRhKCK6alkB0Z7LOvnjtnZ48eUxuk9rDdgLmo8tQRqrM+uVW7u5Hz+AhVyX8odj0aq1dOnrBTUzOuTKPgQqf91IN24YL6mj39q1KGH2rs8ngeKg0K9YkjR+z1c+dtomtM9YtaV7vaEuWUGMoLYEFjjLcC3g4hYKg5OzluZyYnVEZoZAyUxY5GTGOjudfI2IfXb9m83g/5FYrsqHDglTNnvPyoxmWnqD4qFC0jxRZF7Zc3b9sbl6+6UYb38OTYkqL5ysmTNtLJdp2YB9+M5Vf1Xe0tCgd0b2kra//t3/3U8+M9jBx5ySq9nR12bmJUyoLmQLTDUpG0vicsUdE8Vv9wxOeHd+7YG1eu+kkcixubtrq97fTrqHA62S7hX++62zZt0DxMCP9S0R4r56v2y8s37c2PP7bbs3PusZKQwE78jqTa4r0i3E4WRJM09pVop26wAGEa901bL962tnTBBjqCFUhewOWflecGXoA+T5Hz2nylnSMQ2Q5AUELSh5dvURAO11Qmrvmu7Kq+2NYSkldZna+wqCB8Cd+JIsPqPVbl2aYUrJoHBoNAHlBbUYSRS6XgeZDF5rt+gWlsmVBbMBqwmh8+oyEYOSifsnnmRhE9iZVKlsrnLU8U+6acwn22LxAYsBpv4rCgXfPGtyWoD4hpgKcO/eCGLf+t9olmuGKPPqR7ZbZbqP5swWDbhPcd+Ece9I33CxiuMlQ3+Att53337lCdfCuM7pM2Eomrb2sW2xSvE961YdTTuFBG0FdBXaHVnCpB29HJDgSliQoniXEATQnBcYs+ol4qyw0PYb77wI05ykMvWUFT/PbNJfv4rfv23s9v26X37tv1i/N25+aiLT0SDxTviHX3WizF4lJEirrwWPk+erBu7/z0E0t3xOw3fvt1Ozb8gg0lx6wn3uu0CR5FO+AztI+uXdtq2F++UbfZJWhpzf7ha2XrsDXnaSipodE+aQnr1JO0pfxyOWhn1Qobc5KTiLXUY8WtVaeXVi+4gaYuOtoxPGMJyZOV3Ipttldsw1asK66xaouoPjnxEzzzJJdJNnCFXPwS+SnwBEQfVL8rz/zcHZW3YenRafG8fufX8G7qt7qZsw8/umJHxkdtcED8nSNSXdYLvLB5HxnTt0aKB6PsMw4rS2v2F3/+Q5udnbd/9S9+205M9lpcOhALDsRgKq8uiieULD7QNBpojDwvle0ymctGbP/Q/FTd/cQnyQrMb8pnpIPtCcI9ZA/kFM07An9XMVapq2rFssXUVxXlCd1LZNTT3RldndLLdvSucDaRtDqGKY0QJyPSbyKEKhvvR81lNxxoEvFDmOTKeUgUACbFsymVLaCG+vnpYmJOsLw5nw1gbiCKH/unv37sH53I/S8AIeM5yHDAZOTao0wdAN43ukJlgPbtfrjfcgH0X/h9D0AcdOFSz4RXouaDzw+uLAhR3IMEa/UheVLXsF6HpXkSxESFfOQfYR+8Pp8F6GP/CNca2xLqcSFV2wPFOujz3TQHfPaAxqi2tWnlB/fctT4+fcyJ8GF1euJ9weOcDx/vp+XnE1fKjscm2Mn6qkw7x+rgZdC0zKJYe9omXrlnSwuO7cc1foZpvV+EF3wn9oCv3PDb0+1972mwm9++6wkAD5R/GysNCwuSFdUeDDtNPAcCfIHRibgqj7qE1ZTa3NUnIsX9Jj75x/8Kx1xMCvqSDwSozqkX9277sYuJgRHRiRZFXFVrpmyCvlO3FqBs3KZ8HxbBCUXw9yrKAQT5BO/y1+vsBh5cyiWUihA/Df+D/WRNhqG+4B290Hz6GMK8IfJ4MhDxPC7CDyM6KH/wYFtM9frDSzZc7xOzO2Hx3ZMKHoPXV4ojzMC3J7jRYO8qBGXW9Jzjd1D0sbq3lun1Un0qUmhrUgJWNgt2TUI1CtvIiBjf4JBlpDSgZOAi66cssBorBnmY4det9CoTl/Xi8j1LDs1Yx+QFS3QRl4F3Du5T6gJ/cGYoIWA38i8M0RVtVuUPHsuDoDU/X7HAwu8eC8kgT1fyUdphsgSMVJl6joCCAo5SjVteuJKAss2czi/edUad7B5quh2KhWKpV//zHWbtK/PKg8vv4THgggUr5YHBAryGTnj9VK6fCKF3G6WC9y3eIzBv520av+LKfdu++6EVVmeNfYrJ/iOWHj5qqZET6ptuFyoCw0RFuJVWGXg4iIepfW6AYbVAbXIvA4QY4ZMHFy5kVfa6nhFUUs9URyAwogSGDgwBoUDF8GEwwFhQWJJSImEi7gaDceHpoAsm4Bj9D6qVpdh+KKWnQ7T47Pnzvq3gzt07tsO5+irn/Q8+sL6+PjcqYFy5/+C+fXzpss3MHLVTUv4IxJmQoL8hmv7Jtes2ONRvPZ1pW350Sf1a9PmKApzb3rSMeAaBOjnqMSH+zXaCH//sLZt9tGB9PZ02MYxrv2QPjCLqY7YiEfDT26Bxz5c0X/IbVmVutwk31EduuJIwVpTmX1X9EGLLItW9Pd3WrfIyoolJCVCsGqWjUrya+CWpTzi8YYbnhxRdDBHELOhU+tHeDuvvH7CUhK0S+WEkEu3jqEdWyNi2oSLcrR0hHhqGG/1Yf5+dG+mVAn/UxjU/qXOiuGzZhvCwEbGUlHI2WHalhtX3UlQibdavvpqcmLLzMzP24rEpOzkxZp0ZjTE0me0NGgRCzvGXi7HrbyvYToP2R9XXnfbCsWn75oXT1t3dH+Ct6ibKIVSQnKL0xFYAMVgFZ9xLkvE87sPkpP3mCy/Zy1PnXKnuaE/7vm8/KQB6BoLoyuWydn/uvns5kDcrgCPCiVdPn7bJ4SGlEe9RevhIJiLFQQywOzGgsqLuLcBWB05zoO7003NHj9qFEyctBZ/Cs4Qj0dSvBONEcb1y/75dvHPXPTxCYOX5q889Z6M9HapbVOnjrvhjmBeieLs3pOz/+S8+lNjJ6AQANSMQ5ytHj3kb45FOS7E1QS1JVDW32uO2XW7Y29dv2I05KffIBiqrgEepUr18bMYy7IvRnPVVZd0jqF5a+JeKd9v6Rt7evHjR7ojv5onVkC+4QWR6aNi6OwJlBCNYsrBg1WSfFELRNfVfuVa2lY0lm7svJUfK98CI6FFU9BR8Uh1Qplj5dq8B71sUfdFLzYvwmD9XNLlUKzcOSG5n26KPRfNZvCRlQ/3IFgVpwz4GfqmNnMjgcU2EF48NBsFz/43CIQXV56Nwmfv0G71K3+A5gFHBPQ1chuNRM3/9YHsDWwaqlOt5q04qM5HL+5wudzQXn5TYvRqknRIQEdwPQOWDA+oP36agO3H9Bs/q1Ft5MiIYBah7ulKzgmQaDCfCLO8HDAGeRuViVIFm8D6xFPjLNgX3oFD+GAdM72JM8C0avKv0GBDiJSmYm6r3gOYYJ1Ho3aA/HgMyjXvMUQ7tOgB8Owt0CsNAs79Do4F/Vx0wnnya4QCPg7Jo3p376/aDf3fRblx8JPonGlU2294s2uLSht29vmj3b2/YTqFhyY6ozy/f0ic8uvzhfXv/3Rt26uUpu/CVCzbccdQmUpPWFRWtVJ/AexrirxjXoTOb2w377tt1W10v2/GRsmj7ur0wvW1dvQnnZaHBOrHfaKB+rpUkMy7fUJegV6Z8Gyiyhhsc1Mccw0gwZ4LV1qUAe14Yf9pzlhb+i0lJtsn6YoK76Ws84f0YDnwVX7yf8WAbX3Vr1XZuX7L0yBFLDk9oTFik2vLjDjFIZ7M7trS4ZtNHBpwvIYO6HAAuaGwwMhCg0BcdlC9UFJr5k5+8Yz/8u7ftuTPT9lu/8Zz1DAw4P2bxsby+ZBXRniSGCvcc0Lip/5yvKy83QLhMEQ3KKEqOFU9pJ4aB8/OGldl2qXlGfZgbHC1Z3spbYQXPS2SRmOWXF1RexVJDoq3qu0QmZknhY0M8jG2PBBZn4TBcWINh1At5tSXt5ebuXQsNByCrGCuTAGVfFQ6RWd92vz8zqONDw0GA+I/zehaAWflHE6O2tR4oqSJyTPgvAi5kNiE0HPh+892c9a0lzWHg/XFAH7USzBDCZweC7rPao/8k0ImIH5buswB5avKg3PvxmgfkCYuA2H0eYJI2JIi0SxgKgTY+K9C/4Bpu6m0SykRNm0+eHcI8yhJMMaHFp4+614Y/OwRLgvv7r1Z48vnT2kUdOIavvLGqiSyGIoHZY1VA7OlzTVgnms20XK1GA64Q6p62mc4/guZ3/wpe6fJ4CTAaEYRDcepXAMw19tg1lhdNGqXvswseqEeoiz7gOqco/OzvLtuNT2bt/IszjlMh/vsn/KuPv85HwiDbVHK/+IXFR8YsMT4Z0IkWIDWlBKB3DsBVVgUbEkTxanIPAE/zZJ8EpTfvq0/xCkGJiksBfJrRIByf0sojVYZgNyhiIpwHJ9cL+ieiyvYElLtEz6ATcBXQTPAYfGQRlNY3LLlUsr7jX7fkrsL9GBxnUBSlbOL6iMLW6mkQ1tG3MBTzzjxQvGFeIXga1YsIxPltXdV2MekBm5qacqWGrQlJCajUEgZF3/iK81ONBupHMdyVD74j5iimf+xLlhk/7f1z0BgAQV2D9nCkUWVzwZVXXOV9S4LeRRk9qL8OgrDtbhDZXrbK+iM1s+oxB1wxhsG6gUX4Vi17YETcG8GVGLEhXKmWMLq9YuVscEoCMQ7KW4uWfXjFhY7U4KT4mASNmBSSTjF4CQDwtpKUe+rqgSdV78qGGLGUbFbwycODFbEigMK+vab2ShhreiE483eBpqOZrt2yC3ds9aMfWPb+RQnOceueecHS6s/M8DGL9417nuBUefWB/yUPj60gJQRFhzLoA/LzGA7gNavLAjembC5KQZWyq2e8S7Ak+q28Pqt6BzEZ2K4RGDECQbW4vmDZux96e1Ojxy3ZP7nrbhm4EavvEV5KOwyGbYs2/ejHP7ULz12wqekZKfYd7jJ+8+ZNm33wQLSvaidPnbZjx47b1atX7Qc//KEdPXbMvvb1r1t3T4/1S3CZmpywVHfGPpICNTI+bqNHxm2ufcUG+qasq2vEVjZ37O33PrTh4WEpBzu+1QSDV03zBkPE8PionTl7wbo6UtaR1PhI0Fnb2nGX+Fg9WFlDYCTGQKGgdpe3JdwnrSxlnNVYDEEYDjDMoaQhrKGMVjW3kEWSXb3W0aW+koLEXncUCrwMSNNfXfT+87328aRl8HooFqxSKlhRikhccwwlNRaTsiqaJdXCShiSRPujErzKEtLYy98lJahD9LZXUyGm/FD2oT8pIxBaEFuBsavnN63YlvT5wnGECfGgbtWvr7fXerp6LNOu+mmYwKcGe/nrKOsEipPwqAfcn7JFmz75kr2oPnvt/Hl7+cRxG0pL+ZEQ7XvzAfBB8wc5xbcSaM64Qjs2Zq8eHbevXnjevnTuOf9NVHHyblN7VJIbRdxw0KQJ6faadTWKNpdFWanaQHe3feP55+0rz523jJJBi9mOEdAAVl0JIixepHzTCbYi7NiG8IxyXj51yr75yis2JsGbsjgpYqtQs5XVNU3riMc54DjLW3NzltNYQy3gWeNK/9ULF2ywW3NQOCn1yw1m9cKGkB4jV8Ny7Sn78N6sbe3s7NKZLuHZhZkZOzo6Jlymfro0LvD5WKPshoOdSsMu3btnj9bxjPDXHHpSCfvaiSlLaB5bk8ax4u0nNGDQFL4tbWzaxbt3bT0bbDcBRjSWJyfGPWAlJbLlJFZakYKt+kZRUsxmdx7YWxfftQ/evWuLs1nrH05b31Dajx2MYsRqGlEYN+fPqhfHMvqCRFOOCC9GPK1xMZQg9TFHB/qlxrC6zykHbZKzwi0IXHHhLbya05hcNvCxQz4QHnGpzJh4Li71Dc2LIA1XoHhTl0SxpGGOezwC+p9FCZ4BBG+krmw70AO/p5fdEJGRDFnu6LSqlENvgx65Z4Pk36rKI51qFrzCUrfGqhqlthoGpQNX/QQF/U1inEBX0UXgx4LGrF3zhlgFlA2d9RgNyg7DgRtVRBvbJYdiJIA/s3DFiS0x0RDkQPfgVjqMB5SB4aFra9NiSl/vE03XOwdBRH3qJ20gF+m9/eBGA7W/ov4IytDYNq8QMBo8zXBAWjwHODJ/bmHD/va7n9jDGxv2j/7FK/btf/K8vfz6MXtJ18uvH7VjJ/pt+caKvfXWbfvwvfsmfd3y9TabvbNgf/dX75tUavu9f/k79sLM120oOW7xSLAYq4KdX8CDWPzYLsTse79otzfEVv7jV+5ad9uSLa612YsvDUuBFs9+yoIB2w6LSzf0TfVO9VlhU/NAinN2ZV5zrW490+edTidYRNIYg3vIS9G2miWj6k90SbYjIMuJ/7thVPc8DoDKZEGAMWXiIttsvPe3lhyZtPSRkxTpckKse9h5ZzFX1JhGbHS41xJ18RG8UCXDuIFJdcE4gYcA9zh2Ww+8DXnRrz/6oz+xXG7L/unvfsnOPHdGdZTCLpyqiN8ia6YniW/V3J5AXhgN8qJ5vaNu3GD+wHfpUzcaYATpEC4pbVkyjhsRJKv69hPkPk71mV2y0nZRslrVtufvi09pbmse55YfqfykdR6ZcjnADQUqu4FnlMp0Y4p4VUnymhsiNEcr0nfK21v7DQeaCE2LIBfA1Au/PzPsGg6ECC58BkoYn2cBiAf/oxTSAHflV0c8Fej9T6snabgEux4HELTmPS959/vh4P3R0kchkdvfT2F7D+0/7kN4dHm8gMPSfUbwEy0gHAcYDsJxOLROTwP1TUMMhL/uAeLjSp4hPEOeIth1mGM3AtZeN/hnBxHzuVmrLs1b/Ogxi/b2e9GM3C7uPHF9HngyH4R/jqOsbQb71znusV2TCiv8HqWSvvJ3/K1do0Er1JsGgxDC1MH/+svDZgKMBzDzOp4NKufT945/AVC+uMDV8kURWxFACXg+/3Sf8eLjzF3C6tBIl82cGPbz0/1ZS5rdv/p4tvrURdzLd25KYKs0j16U8qN0rcCv8B3/tu+5E9S1Ve/3CARNfROk35sO4L4/Uz8Sgb0iQow1lz1lvHcgKC0u9MWVOSfCGA0Chan5/ACACaGY6oslOA3hEKEAqFaKtrU4a9urJRs9+TuW7A6i/e5tJ3UounLEsxhGA6elraB5wBYGMRAP7CeFdH+bEPhryoN9fXcWNu3nv3jXj8kbG58IBAdPU1PdcQnPG0f+ocg7Ez0AGrWyFVYe2NK7f+mBAntOfkVMbeyp7aVv3GAgBdZjCqj/Y2ozK+JtroxQ1lM6NwSNi88/3OdRiJvGgKgYXLx3xPsApQ2hAR7kY7Ix78yXsmIaF19pUD/X1W/EJqDseM+I1aQc7cx94kYaTrQAPwz3TAwG6hO94d4KBFKM9415fsQzQfkmoBpGBDd8wKxza358E1tH8Dhhpd73JIJDGg8MPTsPr9ralZ/Y5vV3fI9s76mvqC9fs46JU2Lm1DOYF6zWcCICjD3WM+x18YDDCLRSHkvrnJYghVTP3PuAOoC/FdUNg4GEKwJbumFAzxAO8Mqo7az5WLM1xg0GwoXgncBgQB07J85KeJqxaCp4l35zBVJ95WNZkOCivi9JC34498h+8P3v2ze+9jXfRhAIgA0JV4PudZDUPP3yl1+z9z983374t39n586dsxdefDHYViCekstKQKo17M6d+76N4PQZCVBSYh8sfGJt5ZRlsyXVIWEnT5+WYjRs6e5BPxqUIIOx0qZtrq9qzFI2KrwWVfZVvvwO2w/aLaX5y9hUhHvsy2c7AedUs/qarkjJy/RbTXOrJt6EEp9w4Un9IVyPqRkEtGvXfZ4hmEktkMIgHiAeWxFRYN/6drFmqcqGpbrBhR7NcVE49gZjsPAVqW7LSXDD8yGhqUIeZaVh1T5fqlpJwmRVykCjPWbpTnA0YumIaq96VertvpqdKS17AD7axxGS7ZWcy2t+YoLojpel+rm0JSWTIQgUcX2pSnlWnmqAxkUIB63RWCbb6pZSP3Z0dFlceOWGaaXFc4L3nCYpHWOpwvw97iWksHTF26VQd1oaT6wmLQFcIaMOlIkSQR4C9viPdsXtSy9+yb792uuu+J87dsw6xQMifsyh8MsNXqRXK3gfhUxj19fVYS9Ojdm3Xn3Ffvf1r9lrz53zrQrspWcrBUq4xF71qfpXimRa49sr3Mo0isKnHYtLwD555Ij93uuv2+nJSSm9EsA1vyuaRxo6KZDqR+FyPal+SHXYYLLNT7XA66BP+bx+9qy9dvaMpSRTRTlWUphFcEV4UawuPtket1Ij4or/0vqGn4pBP3WpbWcnJ6RUBQZA7wtdbjQQftXjnepXFA6CR254LAXqlozHfEvF+elp60gGili0uBG4GGM4EE5Kc7VqY9MWFh/YwiPRGilMJ84M2shYt3pCj9WHHtRP5YUyalI4xt50guZB/8NLvWhpzbuKxhNZhnf80jsxKZcYDqoETW55Ro4e24C5IxrEuLUaDNgyEBXfqas/I2oD8kIIvI/Bx70J9CmhK8C7dJ++IGVEeXNaAgo9WwO4iYEP+ta3uW0VKdbFTNoNC7xHeowGZaUlJhS1R3rCSICy7YESdQMviXZ4kpT8IHZBm6WE7yjhcT3Hq6CEHqR8MZp4QGu1iW0cBAokvgHl4dFBKd7HuodBxY+L1Hs1tYdVcPoW4wHbFNprwpUF0bnRQavjuaE8dkHfvU94R+3w0RKu7W49aLlQCCNsGVa50KkwTSs8zXBAWow+lIdH9zs/vm+XPpy3b//hOfv6t85ab1+ndXSlras7uIYGOzVnEnb6tWMeP+a9n123939+xf+mOuP2h/+Lr9rZF09qboxq3ozt4hoAH6i1p2xxtWbvvr9pS3Mr9s9fX7ezF47YenXEbiz32YvnUlIH9ta/FTAaFMQH0FFTY+etjIev+Fq6f9TSPQNW2lx1Y2yamAAirqG8tFFas3fXf2YZjW+iLMVZMkhMCjg0FTkCYz4YEmseVw1eofBvX31PcmWnZY4+R2cp3YbmbpfLRVubWXvjx+/a7OycTY/1WELzhYUW9xjX+8RIwRMW470HKWRu61MVXvz5n3/PfvKjd+wff/s1+we/9Q3r6B9W68QHfCFlzdJjR1XvIJgtWyeq2Q33HEe2aeW/yFAevBDv0hTHTiJ7rrmMirzqxgUM39JT/GCBunhfrWiJlPItsa0qbX0zo9Y50GuZiRnX+5GnfKtDjIWIdTcasLBW2liVrBMszhHfC6+IzNSJ0HCgprnhQBOqqWxyAUy+8PszgwZlr+EgAPJ6GriyFF6aHOwXh3BHUKrpDH+2F1zRp/5czXsH1ZfJ1moU2GM4aH6A1jSHgfdPc6LSJiZia5neZ/r496f0HY9YfYWouSL+lLSfBQ4yHHg99fGafc5y3GggZup730VkQ3jcf4/zDdv/BKhunLgRkcKtTjywLuFYHARMCCZD/pOLFhNTjUqIxOIbvPPpY/e5QXhRU939KJNiwXGyvaPDhXafqGHZ+uN1bOKjx+QAp/jdxC3+uNHAU/DM12b88hTNdOE7/p76yVdzdBv3Mm6FMRD8e8sVjsPnHGYH5i2M09ZWnC5Y8+QLxosPhoO6GGE+S+TyNikAUgL58LyZZvevPg7lilWXRCSXFyx9+oJH6fU8w+dN4Nfje/rW2hDVBa8BjDa+b114GJRwMOPxZ7wjoQhCGgSqCwMh7i0XoK9R0vysWhFO0jsNezJpAKQXXsAsgHhnr+PEYQCRL64u2tbWpmW7hq1v8KRb6Pe0UT3qeYphUbCv9O5XzIUzWJ1RdD2CP/X0Nj0GZzKFbStur9lWJSom3+2u4UOaM6wGexrVBwUUpuqeBmrzYUYDmEt+/pbt3P3IMmMnrHNaYyhh2PHkAHCDAauquPXjDojbnpRVlG7a86Sx5CAQ/iMAVQPGD2OHkXOP/Ijn4CvsYqwIlazI+/ipXzAY4O7vLvh4IEj4C+vTwEiiPhOHdANCYeWh6pWypJg0Y+1CI0EhlS9MusJYCA/IizrRHtoXRfGWsIcyTSAhxgRjCIKLe6jAx1QPVgOKy3ds5/7HVli973XunDhnnTPPW2b0hBubvB3krrzwYKCdvvcSAQGjCB4U8FYJTWw7Ye6AGwgP7l0BTqj9KPQeREltjuFdEWeVWviEUOP7GsGpAdUvMLrRJwRyJCgT/Zbsn5AQNhMYKehXjRH1wNvMvVsYS9WVOpXrbXbt+g372Ztv2vbGmthD2Qak0BWlbLzx5ht26fJlKZYZ+9KXvmQZKZhXLl20leVFKdYFW1xYkGDa6wHt3njjDbt85Yqfw//CC8/Z6MSg3Xtw1T65dNmGu0esU+WxEq8G2k5221f9cxJ6c8WKGz4wTjy8fc3zX1hedeNCVHS4XBCvkRDEHC6Kf6G8liSYl4lUKCVVM81q2ytWiQTKb1R9g3cAeBHR+z6urDxKecAllRg6muCucLLiVVZ7i8qvKsUjJmUy1cbxwt3uBVGE3vFMckxUAjwxCFAJ2FrAqla+qDGBNqku1Ekym/pal5RQjmCLtmOo4CaKi/Y9Z4AAAP/0SURBVJSPsuZyTXNGYx1VfSTiNRVIKQ5qh9QVtRNDgfiCMorgGai/GBbwNGjHsIC6pvQYCFB2o/l5q8a7paA3VwnVZjwM6mo/dD3gY9BQKbrMReXlEFRUyr3aq7+qaHDfAapbl+IiPiWFPEhLHqyCV135znT0WBovDBRRPpygQD5NAZmy2KNNGfQ3MhbKdFciIjzq9tMRAmMF+UoxVFntEuzjTXmO98h/LFGxC0fG7LUXX7VXz56z6dFRizNfNS8x6OCNkUpnLCGtMKL+jopmRutFG1Q1Th09YRcmx+3Fk6fsxMSEdafhG1K6GupH6D6GA9GAeEO8RX0JzhC5HRyDfvSLv52bmrIvnTppo/BHvJy8bfqjfma8OM4TQwEBFDl9Y0Ay6WR/t7147Ji9cuq0DXYHQVt5K7nzUOk7rJbEU1NjqjZUYuvW25W3noGkHTszIIVs2FKxYJsCRhc/QlB1cTd6+h/NWbgVeBs0lVEpgyi8xCng9AW8oJx368LzMCF5y6Qg4XEAXnn99SGYIX/ropvsuYanBhcr88JH6QBsYdCAO53x/PQs8CjQsOp9AvnWhA+u/JMv+VOE6s+RfiyYeEDEZrkA2wwSm5tWlPKN8WC3rryj/FDkOYLRQfXweAEaL7Y6AJz+AFQ1h3gPT4CorwqoH0oVKyfiHhiSXsfDAGMWfUIgRKQM6opyTF/676bhwHFDdfBFFrbPaM5xioIbDnTFJYNAQ6xPsq/oQVhv+oYxCmQhDa3a51/IN0zTeqktyIBtajuGHMcP3W8FPCwwHOBR7e94hgH4mOsC2qSYbq1X7cGDTRsa67Bjp0ZUtWC+heUl9D0pej149IidefGkvfrVE3b25Qk788Ix+8avv2gvvHJSOBXXHBq0gaSUXOasQNW0bN7s4s02++EHcSvUU/b6K9125nS3K/oL61F7sBixF061mabHgcACTmHxhvPg1JAUVmQd0fvC+qLkmgXnsdBWN+Ax9+HJKPIxdEahbXvVOkSjOJoy3jOkcUKOCgwELNiywu58lbLEB3MPrkvvLFpm5qznXRcfdYVcsma1WrftrW3r7+u0kaEu6+pMW5ytCxpbeheajhzYJn6LoT6Qi9qcB3xy7Yb9N//NX9jE8ID9kz/8lk0em3G8KKkd1e1VSwyMSmYITtIKjANbPgd8a6rKB/A04+hwniOrwdf4jtyB/EO7vUzRTWISEEMuKrmdLcdb92/pdlm8fVTzRPpKW8MyI4Oqg+ZvMac+iKm9SeW/6UYQZAd0eCxteBvg0cpx58R6iHf3W+T/8F/+R4HhQB1L413ZbyIMn1br0TPDIYYDOpHPYeAE3y86KVAQPcgcgg8+Vk0IFTDAGUAr0JbmV4B27CpfLVBbWbK2zi5riEiEb+xPcxCQn/7b7R/++kRUP/m9fdenwX8ow4EbDZ6xToeBB8vQxPSAhk3Csxfov+A6sCeFhHWMD8IPlO6DUOExDhx8MRlKN665y1ziyJQbuj4vHDbe+/vIcVFtZ2sCRNuPjxRui9o7XrbiD3uKIGLcgbH7U/7yrFlenTQSrHbL52/r5bcepw++8031EmHBCukGGOZWk8AfBp97vMEVMVYEz9qj2WDLgs9niGTA/Iu5kl2/9MDW13M2dXTE74fKYPC9+VcfiGBNAn1lYc7iw+OWGBnfJaz+vAl8Uw7BDwc9DdugTiDQC1s2WMkNvRVUG1IFafYBZIOTNzAaBMc1hgr23nJDYC81TAWFKXDrVtqDs/ZxcUUUZqGPn86geh0GpC9uLNnOyqIle85Y3/AFCZp6h5XAFggC7OHuWjU/Dzi2L0/lA3NDeXTLsCvvrXRWSdTfbDvAba5Yj9qbv/ilDfQP2Pj4hKXcW4hy2LcnJVqKAtsG/OQH75u94PgHU3103QrLd12x7Jh63gM/utKwDxz/lScKJhcWfj8pQPm7oe0ZeAr1p289n1Kg8LIi7kycLQESwj3aL4Ip4+AGg5wr6b7nUc9cyEAZ11iywhAYWsQYpeQQ2I53ihuLemfTEl3BVgQX4uhTlcHAE++Berixo+km7oqz0rh3nmayHxup+uL94qv3brDZ8nOl2daQm7/mqwoo28nh45YmyOHAlCV6JCzgqdAUFjB6eJ9JIXWhQWPiBg/K1XPHNeXrZaUC90jqoQ5QW4TjEgCob5sUGt8Gojo7peE9DB8I83rP40ioT7jPSgVBIMtSnuOclDA4LWFowMtVRoERw+u15eMQCFHkHYwlfC+dTtmRiXF75eWX7ZSUneERKfrirYODg3bs6FE7KcVpfGzMMko3Mjxs5y9csLNnz9vMsePu/dIlZWlkeMSOHj1mU8cmdK9bCvK6rW/fsWSsaiMdw9YnXGP7wIbmjiveGs/19XVXWOJ6ViyV7c69O7a88EgCXYeNTU5bQvcr6g9c24kfgGKKsTWDGwHKgARG9sxHyho/FGeETdHleJt4Z5xtSRG9n7eKeFYdHMJYKZrleCA8gc9KxVB/ZHyVGqG0vSTapHlbjnR4nQjMVxX/wJ2dQI4VCfR4npREj4oEdhUGiR34/E2oXizKFvBAwEVbxCuCwUf0je0V8JP2St5XtlFk2DKPVwP5ohjiEQGpaih/2srxf4Ar+/rdXsPrAKGROS7MIE1J4xpR+qanAvfhz7QPXgPboY4E8vOtN20EqHZm5PyvXXPSPR6kNIMvu5dwrU3v1OnTPfdKzkMbsX0rrlWOktRvF+KD9F4Khgzq36RLbSqPOAGuZFFHpUMJ52hDi3e4x8Hy8opVpBSAV6lIw/piNevu7rO0BN44SjP113wSQXDawHaX2Pac+dGIqjN5xtW2lGhvQv2cFs9Iincg5/Fue119oU/ocZBoehw01I+peNSOdCftxOSMnZ85aqePTNpIb7fXAyOBt1kXRin1pO4FMhrGA+I2sJXixHCvHR0dtT6OL3UFX23Ulcjes0pqQH0K3ZVCorLXG4tqZ8nGJ7tt7EiXZTqE6+CbxjY44x8eHii6cRZ9VI6f7a+/gZIvWqE2RcVz6ijwwh3fRqD7vBMV7kel8Fa7e93goIdeNjEsYsJHlGqOVQwUTaUnvgLDiFyrdOo8x22Muv6bMdSFchyuiPsJBf6MERcWKh8UvTbqRJko4npMEnCnZ23DyrpfxjNHMoq/q75gmwKJMJaoQsJv/WHO6D6GBPdaEBCrwb1iVC5tTEgh5GQFVdLiqjfGCLwP4Mu00+Mb6C+eC0FMAfqH+aW68lwKvm9T0PsYLtzwonS+nYP7yhv5ILUgnYPTH0QbGRc35jAOeo82cGGoCcvxdhwAbjhABmz2TdivIZAfRiJvu8YURZA04Czlsf0kBAwHtO/+/Q3bXC/ZidNj1t2LXPW4bHFsS+4ULNrXa12DfTY43G0jY/02PTNmk9NjlsikRVOH7UjmjGiY3tWnUmnYwprZO5cb9u4Vs7Hhdnv9hZidmE5YMilaoTTzq2b3F8xeONlmnQcYDjBWl9bn3FMs3jMuhXXY8db7qiq6WslZOS9lXbQy3Tuo/m/yN/FFYaatlyVnVbYsJt4Ib3eeRr6i6fC+IHAyBatvhIvFxXtWWl0Qj560RP9IYARAoRa/hGaurazZlY+v2/hIl/X1dDQXiTRflAPxpZBR4OV+/KEbKJSvxmptbdP+h3/zN3bx4g37l//yd+3V1150w2d5a91yS3OuzCe6B7ws5BQPci0ccAOI5qqy0G/JHZJtAqOB+C9GA5cTMRrEAlmVMjXuBKz2bQfMf411aXXOGpIpGm0JPz4dY12H+G4skxRPZ8GrzXkYxgHsALSXfGoskLJIrDYVl2d9qwJbcIHHEhytF8L9/QKE4WAAqVuB3wiPLlQxO5vgRJ+/EC1dB4LS+HP+Nr8fBGFenxVaJ+r+Sfs/R2Ai/0qAvuSvJu+nA2mZvsHlvxHuhZxtXZqILc9aL9IdBowjlrTK0rzFxsbNgyt+DtjFCy/xyc/uc10eKAXXKAl5BNyKdgaT2RnT/rq2GA141yH82wSMBrRx9zm4uS9NWPbj7/7VAYGOI4/E+kT8irpxyBwQ8N5uOZ8HYEwDg1aXwlm/fdMaxFhomUvxRNSmTozY9PER/+3CAUsJB0BdBL48N+tEKT4y7kJngJlPw009baVJaotbQSkHg+Iz0CuIKyutjFUEIUb05DBw9zAC7kCIO3DLPDwt4+wr4HgaSAj0fWUIFYcA/VZR2vzCfcuLoDd6RqwjKcGQ1cQWcBwXg8B6zb57j4i/D7yeOVacJZikYVJ781Auej9nRSmLxZropxSdvt4e6+mRwo0QJnCjASvaYniBp8FhRgPaWbT8/E3LP7pmycEp65h+QYxGzOWAsdtV0Al8KPx0Jd+PCUSxOrw/HRhfMUjeYysBq/R+nKLai+WdPYbkx0pAO4ogdRM+EB2YoEBY3ll1ZEtChBV6lHjhSOAxsK55zDYVMXsJCxViPizcdpqUHp7xfqY1MSz5qW7l3fC4AYGhVGMrBQPBAKWe+AIYszHesFIfSRKzQIxXTJfjpHJzV23j0t/a9s13RBLq1nn8y9Z34ZvWefRVS42eDLYuoJg2jQGV7IqVNxb07pqPAd4KeBKEMRq8/uoHN2ipTX6+tdoJDfLghmpXRfWgPhhofL8mhgGEK455zK66EOLbLlxQUtvUH/nFO+qDG95HHRNnLTU0ExgypASCH4wjRz1St7BeeFz4yql+I5yw2tvdkbaZqUk7deasGwM6OzJS+NslYA3Z0ZlJGx7o89X0hOjmhBT6EydPK90JCZ7HlLZDQmPao1NPT45b71DMtvO37PqNt02qtU2dm7S+GQKojlkjrfmise0cGrO85hKeI35evura3d9vvSMTNjh51M6cOm79nUnhSdLawW3jlISilHuONeyT4JqwdDLqAmyykzxHrLu+aWnRM+Y+XhPqPNbvfRtGqax+rEp9V9tdeUTpROhPs8Ids6TmFF4nhUbc1isxqyzfskJ2w9kkynhNc7xcrnpchqrwLS9lrFBr97gGbJ1iq4afiCHlsyz+mBMNKklwLJRrHiivCI7rd479CcSU8PIJxKgxKG5LSK/4KRIVWAlKLTxBckld44ry5MZt/koZDAzdPOd3u9USXRavSuBl9Z35JJEQjwRfGW3hHShe/pP5rS9s0wh42cFAKZTZCu75QJC0qmi410t5Ni+/0fob2k4f14VjXt8gjfOzZnK/R3ru+w0WaeNuMOB4UI6pzDXEKzGElHP+PITdMpUfbW5orlXUF/lGzLKNlFXSA+4NEnwe1ytoE+0Ovrf2AL9REvs0H44M9NuRoUHr71b/Srk9FLxTA8D7oieT0js9mlN4wPBes5663LNChSAO4/YuddUG2gatu73buqUEdKRiwnMMG7roJvWh1KzgI77i3icokfSre3Hor57hnYARgSP5/B3hBcep4o8TZcFEdUG5ZEz8HV1tKLcqA6MBMnDwDs+pXzBexDXAuMiqO/v8/XQB5UEdUVipV7v6hnfDNjro/bBOHndA4MqwlLco8QMkh1REMzAquBKpMmkb8RLqys+NXk3wAJGqp8cC0O/woi3QNPcGYOB4h7rra9gezGb+l996xdOpLb5lUO95/XnPXyJTAd/9SXDDf1F36rEtXMZ9HUMD7ytteO2Czy/Nw6fIHg7NV/a8K/A6RegrRjZ4zuXjo3qDn61A+p6+lOhuxjZWs6Krmpv+5l4IWhsA7UlK8e1kxT0pei2atlkx0cFAMcdocH/e7G/eathbl82eP9lmv/Vam52cxLOG98kk6HKwX13zBEBjOTK4kl0yYhUkesa8zwP5CMN9wrqPPGf9x1+2vmPPW0z1gQ8HfDEi2lixm1uXbX1HFRHuYuimNPe8Ew/304PckCA8VX8jPxTm71qsd8BjGyB/UUf3AtSYs42toL6p1wqaW1WL7y4SiX6I5mLwB2/da8CNBgGUyxW7fOmmvfnmh/bSi+ft1dde8m29nLiQnbtj6aEJS/QSO4HFDY276lbN77hMFsg4yETImWveJ3hIYDRgccmPrtRYuKzj7wfbE9yzNsn2w5iVV+dt5+aH1jl11HpPnLbu8QnrmZyyVH+31SUXc8wFpya4PCj5gdh14Dd6FnMXHkrfqAPcIMKglTdXgznkxAsqwCj+/w0o/HEFsAAxkR27QoCQq3O5ngma6Q8EJhAWz2fN6xBgOj2eUv/zhID5fcHBBUf07/O2lfLrUrA07Z+qkD0NWOGpPJq1ttFRa2e/XQvRDBTsvddB4M+oiz78PQh45h/Vt7q97UpvpEuTkyBFMFDBYe+GEJbztLrsp5gHpW39yTMMGezNY48ipzkER28eXhcePe35pwHucImpGU0XEc9HcyZprPlE+YpoJcQJMhJaWkFsq8m4As5AHSt3iMzeZrEjRyRwf06DDwJgqeArdk9b2d8F9S9WU70ogo4ydbgAh8KKNwDKfxw3MzGWQ4FxQJnIbnrfJvpGLTxF40CgHvmsbd/+2BKD4xYdPinhQQR631yifShDZSmsib6JptFgXxoYhhRN7selRO3fwkB9sH6XpSxuidF9cPmqn2/+67/26773HMEBBkSwHwIm+rFG7kLbQmdDUL1RVnfuvmebt9+z7hOviwG9EKTfB46bYj4o7yj8MMJE37iUcCzhT+lLgRsbxLQwdtD24uoDXwmP9wxbiqOVULTF5N1lT8KjGxfE2HHxK6091Pcdd0PkZIfATZF0UgYwsKg/SxuPVIpwT/0Fc8zN37L80j1L9o+LcU8qTVbMMuZ93hZLuaGpvI6HQKf3Dwai8rZwQ8wYpT/ov1Ua7XWsSGggPsLK+39ly+/+Wz86r+/VP7CRX/vPrPvMNyQYqB98W4D6HkVf41dafWjF5ft+EeQwOTQt3Jh0owUrShhLiDtRUl9U1Rccf8gVSXR6+WxlIN4C72N8iPWMNPEwWInA0EAcAvJODEwbXgKMJ54FublrwsX3nOV3nfiKdU6ec4MKgkZgMNhxQ0R57ZHYrxRs1c23NjSNWMF2EE5ceORlsBKNkEG5HieBeq/PBc90j7ELtlMIV5uCtgvHEojw8AmME3May1lbyd+2y1v37MfvX7P1LbUrLeEpmra17byvbo4emdY4dFkj2Wddw0dUdsVW5m77qj7GCMq5NrtsH370vi3N3hUVb7ftnbxtLs/b9vqyK7y1uPqwmLWSlPZEJmNJ9VsJRay84a7ulba4K/Tez+rPZDplqRg8o923KBAPw2mqnpVUDyW2qtohtc7ylpQQHbX0zn2rCJ/jGCk6JJip72rC23i9ZLmcFNpiWXln/ESAzoTmshRdvBEqGCict0i5UnvZU8yYsNKW7urTnB+0jnTClTHiK1SUOhYhXkLFDQdOLlRv+riqfqOerJDzuxZLS+Es+28vQXOkKjokRNM7uO1zTw8AjY/zL73HVWkP6C1u+vymqPAZeZMfBgUMHF4XPCFQLpnb9BXAKiZzQPji6YWPGD248CDhNAv/rr8+TqqM4xR1UR5BLo/pobch+CoI6oACMTA0ZB3qcwJz3p195PET8PgIYTcf6qI+4HjIYmbM8vWIn2awls3Zyk7ZNoU3tCEoM7h8JdZxWP/CtvOomSLSVD79NzzQfzRvCMI6e1+pjfwNW8YT306i92rtid20jmsaU0JOkhf0gSumi4jz9YrGUcpaW61pNNDguHLO5VkHwQ3dUCSlFdhVOCm/XLayaDQnFzRvqf/1ru5HUNIl+7Qq41SK8pXCxz8i/OMKs2T/vct4wm1utiqvKMxCaK9XLam5rXvhe7SNi3LBB053YFU+BAwDPevrVurq8oCIuy+qLijmjo/kr/4LwfvKvwRp4xgeqLfq5+Pj/RMA313Jp04aVI6BrElm8DrqeYw3yUcXhpiqvpZajEIYTNwg0KKc+9hq3idyWWt0aWbjJsT7zfocBF6lwx8HwCAdAt6+IJc94ONwQMYxyZMdonGVonCSo2Q+A+AViZdttB2ZTvRPQ3/pdsP+7U/rmktm//nvt9nvvN5mg73gCHO+YdkccmzDUqJ7InmmabYHUOTZgllYE29M9YjvTQa8Q23m2GC202EkiIsnxVDsVQfKhi9AM5kv0UbEXrQpG4nq/aZHJvS8pnfpYQIKuseSgMWf7CfvWVRKf2b6rNBT6aS8uywRTVheFbx/977196Xt9VdPWh/xoVDM6WfhqW8p1d/dWAktsLqyan/7g59bVTzjD/7pt+zIxLDVshtWnL9rneOTUuCHXVFHD8U7FCUdmaIdo4E+yB7webwEYl3IewEfgT8HQdl7XQZEX0ZuYfEh1t3n/Li4NGtbV96zrnNfVh/q3YjoYFr9PtJlGJyRYTFQ0K9BMMS45I+M8lB7ROc8roF0jMLirMutBHrkRDLwN/Jf/B//+X+lUZQwEDAnjycgCJHsaQh+KDDpD9iq0Myx+Ws/tCA6nZjdccucHw3XUgcnor8CcIVLSgVl+Mqq3/z0vIXvqqmQtNk/riB9nj5qwn/IGAdfqJ7CD2IcYOnj+MjPA97nQlY8BcJJ+1mgwcrL/fsWY+LiOtfSHCZZ+OHIK6JVw8T3Q5jmUwEiVSi4gkIARBTDsP8OzIOfeie8v4unLTjVil6ervVGE/bj9+Ns9IYELt50YM6qP1xhbc6xp43v5x173nNGKAG7sSyFUESrXd8JbJndzNuVDx5YVgL+xLSIJmmZD01c4wMeVuakCC4vWmLmuMX6m+n0YZtxMI8eA98f39E3PQ8Brw9WUnAJdy7UhCC31lwE6i+2xaDcYwWGKCqz3XSt7+Ceils57oV+di7C4b7sdkH5EnuFc3FRBOO4mDVxuTXPXVD6ys6WiO9DixLIp7vLOpInrTs+ImYb3U3vjAM3dSm6KJruAtciADnAUHfWnUn4/vMDtjAQSKiyIaVRjDNfbrjb7qAE6Z7evqAvYXQqAwU60StFk5X2lj4OAeZdkvK5c/9DK2zOWv+Fb4r5HPE270/vK5Uo/gTdE2P3IIQYDD5ljrtngRQuDAY1tYuVAJR1GKevmkeCFTD952XQNvbj4coXbNNIWqwZFBGBIegvjXtoWJCQwIp8nOCTqjcGjcL8DXerzowccyHPvRnYpgADFR5UOJpQfzl2CaWZPMSpAw+AdilyuU0x0y0x1U5n9Pm5T2zr9vtOa7qOvWK9Z79hqQEJOlLoGC9oMTEHqC+rCdQL7wS8J2Kdg874wQFW792ooPI8+JG+owTTDxEC8mncyItTHqiDH/WUICjkqBEDwcfejS88D85xds+LRIeqIWVue9lKK/c8mCKu3l0zL1kKQwOrjIxF2Ld4VSh/vDo40YG6quGONxgLGCPvV4w16tfAuKU+95gMa0H7NC48ixFfARxtzjtoGO3a2lyze3dv2dqj+yZ12c/cpj9q8Q5796OPzZIlO/3cuE0d6bWE5mRndFpCbd1yhaLNLizag9mHznfZ21oolnwFm2MBu/oG7Nat2/azt96x2bk569SUz6h/Wd0viFaWaF9b1FISgMoa9+K2lBApuCmNLcHs2qVAV+ptlpUS1o5qDL9S/+ANEG3TWIr+5tEWaiUJ2ygIUfEaKSLVnG9LQFgjdkJZKkZPWbjWkNCpvFAOCdyYzbHtQf2D5xpCmvJNJOM+tq4ki+4QlDDVVmrGYIi7pwPHZOHlQewFphTH/+WVd0HPoK8cY4knCf3RrrHmVAP98HEpVDQn1Za1hminPgnGgPFsGkbdpbkmvBJu4zbvhE//aKta7HXw2a538sqrWC+Yesmq+sRY867hPSAFXO+j9K+h2Inutqm/mCecD+8yky5WhgngSD/XU/1uZOCkBI5pZIWvpD7c1hirSzVewkd9iTdEa9skn2l+Y1DxOBPCXzoimO9tlqtL0a8sW0UVzTXylo4Q+C9q6Uzaj+1sL4i2KG0jhczgrfEVdWIdcBoFYkJRdS8W8ip329YqEqqFB+vFZUviERYJcDgEV+7VHvoMvE55jIOYH7OJykYbOSlB+rxt1bZ1R3hTWbd4vEmDAfUvQR05kQN5kg//2uvCZ/19HCQSkOKvOmVVn1Ky27aUxt3g1e/F6o6tVR9aPdmwhNpEj3BUIbS3gTGPLFQmUeX568EAla+vlOsvinU7tAflZY+srlrpfptk5GozYFsI5BXTRf5+ZLM6MGyXB+VjAKXMwHO5v4df+OBKU9Qzd8XXM3AjkHtIq/5DodF3tk7Q9tDwRN7xxUXb0ZyupR/zPtA9SWwC1WXXwEG7dHmcBI09WxEwQOGpgfcMJxJQK46SBC9r+s1JFIxgVXXDiIJ3Q4066ju5+jGPTTmC7QQEbiStt1FpYtAQ/SVOhBsfdN89GpQusbBsRtDYLpTbYKvDnn5pAp4cxPZg+wPlHARORzEE4XHRMmbcz+dLtvxo2+burtjywpZl83htq7sTeHYcUB5xWDQk9+6s28M7S/b8lyZteEw8qaVs4jxEpY/VuzSXWnQKNwLp6oiP2pH0C7a9lbafiXy/ddHsxJE2+/1vmI0PYjB4nJemuL31YV10uWZL1XV7tCSFO5m1k+PNxSS1oVbcEq+6paxjlhk9638ZLBZEKttL7h3pnm+qF/wOj8O1Lo23+E62DY8s9UN22Ta3bljnQL97CrsxQgo7ijgKfrDFUSReivDOzQ+EqwnLTJ9xnECJJnYS3n0YBhbvP7Lvf+dHdvxIl3WPTKkctnJofukZHqrIG8iYrPp7RZtQUX1/8J0f2o/+7h377d/9un37t74mnClZcVmyYCcGEfFflwE1nuKrbqzoDr1MdRd5gJgD7XFfGAkWHpBpxd+FP1HVERkJ3lxFdizklE73NMeLCw+sMHvHUhNHLT0xI3zJuRyAx7R7XdBG8V1wkYUT8iY/7ruxPy15X/hMzIfk0Lj6rN9lNQJCIxs8NhyAsJF23cQFWBMh/ByCvE8FNeSLGA58YrirhCYGE6gJAXH51QCKW3VjzZVrAoh8GtAPHMOznReTF1OHWbMv7XP3URP+QxoO/O/nLIPxRLjkXP9PUwgOg89rOAjHHWJZW5y3yIAmUUewfzf8hABfyiJkipGkE4gaez/PApTnFryNDQnunQEOiug+LQ8UP1du+PB+mK5Zd7+3+12VpKItgJC0H8L0+ubvPP4t0He3zMc0v5p9ydg+bXw/z9iHedIHuCs21CdtxbzoREpMJCnhLGX9g1KGu/RbxNTThh+Nd3VxwUr371hi6qglhkYD66iagWF7uyjmq7q3Gnj4xrsB6FuzzuzxckMfgjxztqUtzdKavwJg/OrZLVdcOHomxLcwXfgO5+dicWb82LMfkcBHmbvj1wL0v3saKD0E3wPPwIBaIHwvLKdSyIpRBJHv4wOj9lBzKBUbtky0y/dEAoytK89SRCNSnny/2gHzgz3mBGRDuQ5PB9gF6tZUfDlf+ZeXrlt3X7+dOHHC+vv7g5UbGIyEeRR2XNJxlw/7txVoZ3H1oe3MXvb+6T7+miVRIpXH/vQwGRgP9aLOnAiAQg8jegKUr3sXqK2uaKpv+KsHrpizDYG4AQgKMGYfB0+PcUGMVWXgcYLihdLtXgjq/9209COKLXsE1Uaec1W2V3x1vJLbcqWeWBQYCZg3uEFSV4IJYpDAAOF7GjVO/AZ/cEn3PYZK461XerwiCku3VK5Zz5lfU/+Mqe5SsjX8MFjqST/7vvh4RvUd8PYxtirQBQDKQDgI+iOI58DKCuedg+eAxxiQUhXmxQoIxoSgryRsCW95Du7Qlxi9MCphdEBQoO2s/Fe2FpVnwo9WxBMkKt5M5d3goz5jawjf21H6uwbcYMB4huWDnxgWKI9tGtQjMNDg9SRlRz2DBwwGGDxSfAybOEy9vQy1saS58957v7D/z3/3/7VLN+/YibPP28jElNJGbUvC6U/f/JFJprLREdFd5d/GkaWllAT6qC1tbNn/5f/5R/Znf/WXrqQODwnX1F8EEOR4xEQq4ycUPJp7ZP1Dw/bc+bPWmY7bnUeL9valq3b11h2nsxMTeCpQLymxupI9g66oV1S/NgmtW9KFiTGAUvtoZc3mFpcsu71piVjEOrs1hmp/zKRsqc0F0eAd0TGURZRn9H0CEa6oruXCppXb1Z/qy7T4O2WwmkWMBsbCDVfggvo+l5PiXDPbEM1aWVmyXFVKD4of6Ym5oD71VeAGfV6wbbF4jB0c/5aISxGRsOkrrowFvIKYDZKsV4vzUmjNZmtLlpJCnWlTOs0pdVqgZKl8FOFYZVMKT3CahN+TYusKcES4qHTMr6X8Q9uWYr1a3bayxqZLNKwmPGaLDviKYsYxlyh69JWpb7OaZrj8+5Y/9T15RqX819MSRNVXnDJRkTbhXj2iW/hbsKUFYK5F3XCAZ4Dqqzr51gX1hdfJ6y8Fv7Zp90p33Wiy2cjbQEz4qzawbQEFbW5+weNUZFg5l6CNm3UmKmWurWJJK3oQSugjY5ctbdhiYdZiattCcdZ6o3jKEO9CtaFCujgWkb/eN7qfrm64QaqqsSZZTGNUUzmFRtUWy0vu8r5RXrCu+Jieq95kU1efqT0ePFIQcH8pP9xXJr6lQxAUWbd4YcUeVZalqHbZcnlT9U9bvD0I4JfWmLUnqqJVvI9soXxZDHPZgBzUj6LjtCEwHKihvEldNDYHGQ5QsKOiTbxT07zyhjXBA/NRDsEiNfeobwiRgt5hW4Arz08amVGK2/OaZ2x/aD4L0/icpD7QQVrdHD/uwZ+RJ9o3pBRXMhbvTGnMaIfe13PiFlRUl908dUXVBgxjfsyjbnje9I2+1+gXvR6riH9JeWILR1Lf3ajgnhKBIcG3aKgOHu+AMpAFlQbvB/rIPTj0G+ODb6OgvhhT6FvdDwwHmg/z4i9j4jWZgOceZDjAMEI8hobmtB/VuO85QB9VVE6O065UNkFUQygWKvb2m7fsZ9+5aR/+4oFdubhoN64s2urKltK1iT7GNbf28nAMBxgt7z/YsDs3F+z5L03b6ESLgUvwNMNBTrT94VqbzT6Ysl9cSopettnLp9vsa8+3WX/3XtkOKJTa7LvvtNn0TNEWI7OWXRddEZ/9yvEBjZl0Mn0vr95XxSKWHjvvvJ5+wLDO9kw8X6OZPhUuno1MIIWZI52vJx9Zsi1pK/UVi+U5wWnF8p056xQfxOyDPkkMoGARCX2vXTJLznIPb+pv3jKTp4SzSed14RHfeEWsLC5rnKs2MzFog1OSHZSfK/DCI+QBeBoKN0dJqqLeRqAm2jf78K79j3/2QytL2P1n//y3bWp0wMprc66UJziZCTmJtBjnXPYL4ge5UQKjQZ54Re2qs/oGwxdGg50tVV24xtZY8RBoPekwyMekmyGXl5YfWX7ujsV7hy09Pq06ImuIxiP3qC+Jg8RiBDHLMFZAiIn9BT+ET3Oik8s4K/NeblJyK/PPPTOh86rvk9JpK+wd8/9g4ITC0Yi5zf/hvS8Ono8uF9AgfpqsPhu5ngI8LZUbtp1ruGuNaIzD/sn/2UAER+83NHGp068OqJOuljzpvS/Wg813v1B7nx3CceKSaOxCiQuqlP+UOpQ1Llu5umXzVX0P3v/MQLkSgNy1HcYgIv80CMqgd4Oydv+Sj38LvwefEPxe89oPwf3H3/V/8CME9QHKvFue1Tc8PyifEHj0tOefCuqD9gExPs6xlpBbvXvXiguLEo6LzjT3A4oWRoPKg3sWGxqx+IiEJgnC/kyfrXLNtvIVK1SkGD5DvYiNAU6jWH4aDrqRRUoQBJNYBaEC8yQIt0RwEX5dYYUQHwI+HmIgle11lS9BEwEAQ4o+h0FNAj5n4OK2megfdqPsUGrGOqJS+nyONvMFr8U4sB57pP8n2hfUE6XfFUf28e1L40qzGBkR0U3PEZZZ+ct0dFoMBUTluPJGgEEpMsH+/wPGTfngRp99+LF4R8S6p19wo8H+rRvkR518JV3KIwwL5TjcJrAfvHwMH0pPO6grSirWf/bOe4wBMaXQ4ODtEROv7AQr/ChLKPF+7KJ7W0hod0FXbaAuSuur9WKiDIkr6PpSFKMurT9SU9stQywDyhDT92jMHf1KghfHhnBFbcDQoHrQTwgZuEN6YF5XnHdUx4R0oR0rPLruwQ5T/dPWceSCG5s8KCo4p7SMEfX0qxu3w7RoF0w5EF6I1OyGityWK/YYubztuhB8YfJuUJBQQvui6qMwL4QkV9JQxjHY5Db1V8IEAgbGF/WNpCvzUxKW7/txkYxPevS0BLHTQd+p3xCaaDdbOXhOnu7pofxZraYOQd5c2/pdUn9LSFXeGAICQwcxLLr9PRduND5u9EAJkRLHKoiPtfJwI5HaRH9mq+12Z3bB7jx85C776jBXnHDXv3BhyobjUhCWFq16b8Wqs49ER+5ZZeGardx4T4Lwh/Zwds7WNje9rwoi+Hnl5yu+ZSmN/b02ODJiw6Pj1jdx1Lp7+2xpbdWu3r5rH9+8YxevXrG8hC/O+06Ad9SX/fzUIdbpymNHu+op/FjczNrPPnjf/vqNN+1HH122edEzjDNSD1zppTxoR0V8plBCAQ58bjfyefubi3ftux98Yu9/ck3lr/lWCurrigX0yVPCrzT26lPQeHFt3X557YZ978Mr9saly/ZgUfRVNAf6Cp3ZzmatgNKlGmAwYMU8Sbwb5b2kd28+eGjXH87b/MqqlRDu1KaR9KT1xfrsTPKUlOA+KbuiMXqfOmyrntfn5u2jB/N2c25Ocg34xqxReU3aQLnQZ1zHu9r6rafRY6P1AeusdLiRoOBHShY8NgP0JCVlMiJ6h8dfXEoG+/tZYIEGsYVhJx/EGiB/8mRbAqv/yVRCSk2wUsv7Mb3H86KUVNqyvZPVpXmpuuif4DHt6ov12/OZ520qNmbHk8ckV9Of4hXqV1dsEx0qUHKeaB/yFjaNdvBZdJzYBmzviZe33bulIzlgx1Ka15FOO5Y+ZvE2eBZlhRd9IuVLMhuj4gYM7tNffgXJKCcVSdl0ctIGRO+n0sf9XQxXzA0RBPWB6FczPRfN8kv/hfgR/JYCXNqwkcxx600M20xmxtLRjN7XdFTiiiVsS3yUDSjc4x32yDst4Td/vd/CXB+Du/LDH6l7K6jvWXHUpGzeaAW9o+QH8lXy08PDeW4A0PmDDQuiBChObuB4DKRqk8Kcb0tZthLRfKM9+97dn1f4f7MueCDQBS5DNp86eH2DgI9Bw/R7X15fGCBwB/DFPYAuoovglV6PA4D6F4oY6KqinUoLIWoChoP3fnJXyu6mnTo9Yi+8NGX9I5129dKcfefPPrK3fnLD5h+uqwiVsw/A4aoUXE7KOgxXDoJcXvnfmLC3PmCOtdk3XzX76vNt1teNcaSZqAkikTa73LA3P2qzrdWknU8cs5neISutHAlwVjy4vPZAbapacvCE83vAvZ9KUqJVp3a28okPwR/hS+2auzHJOxfaztlgo99mSkOWluyfkdw31jlscfEF58so5lKISS9McJmruPTQihurlhiZ8ThGBAdERmXhgO4vi75d+uCqrS8v2ejEiCXgvRgNNB/h8/DASAfxBZgjj8cL3lnY3rAPfnnN7txdtgsvnbHjU8NWWZMiLr0T7wHkD8dF1QOjPzyT+Ewo7M47kWOEL4Hnpe45P+ae5nymy8vUKDmPhSf5SWGaq+WNFcvN3pJc1WfJ0SOOMORFQEXyY3sz7fe4BqKHlO+7DNQm70/lgXGIwI3IX/G+IefpyBrQPGQVnjc9DgIiwWRHuAVAJCcALR3yzKD8PovHAR3QClhgILBYLZ2pAvTyMyLzp0FYXkNKD3kSaO0JLH8CJKQgHEhIqNUDgpdOPmk1/KzAsSnso2vDShm29QuCr+zrEid04hyC9/7nqK8TEqxWPiYS8D+1rw6GT/M4aCVWjFH48d9C7Oq2FIjstkUHJfDhoXEAFEtiLgUhtxgBKxyZ5JPM6amgOvgq3I7K6SdA2V4GdiBQb//XrGvzb3Bfv/xP8174tPn7IALt/d1y2wXN/enUJizTJmEymGfBONPUw9r7tGeHAenDdyiD0zDaOkRk19ds5dZ9e3B72ZLCs/4x9RUrRjkJd+urVl9atZqE/4gE9/iMhDmNl+elD8L5lpheVDjAvt6khByOQfMy/ArrGJSNwl6TkMtYYK3dD0GuLe0SLcPbACXco8K2tDlMx19oHqvQbLsImMJjnNwdwxCEu65ASWliewLeUGGRe8puAjhUkNIKofUIvamkzeZXrTM2Zd0SdF24BTSuBAEiD5jEQcYLmBx7/knrLnEocK2g+3WUNNzVYh22kS3YmbNnbWxsXAI4Hh4o1lIUWUGXYhzDtb+FLoSAR1Fx6a5t3fml7+3vnnnJV5H3z1W3tmPtl2LJ2OBu/7Tgihx9yMoAK9buLpdReim5KOm+xYD3wjHSnHW3efW1M8p6xdrF9NiD7x4S4icYAYL0apfGkNVw2oZxwV0MlS8GjeI6XgYblh466kYNhPWa8o73jLgAgeKLYgvTROlmGDEakHVw7KJ+K18X3KVwlTYWLPfgI32PWmbqQpCn2k9/oNC7F4fq2o6xgXZIsPC26K8bI2iT6qVaKw2rdYGhAGGRfuEdVi48noAEGQ+6KAEDBZC2Eg/A86Q/JWwExpRE0JeJjNguMSakNOJhsCEhRW8l1XZiFARxLDT3EHg0dnXapbq3S0jygJHN53hCsFcSQYsxZhoExiB9VVuoKwYWN1I040m4u6VwxAUqhBGNBxd15B3SBOmJBp10l/ruri57/sJz9vzZ05as521n4ZYVVudsdfMTy83dsfVbc1ImMxY//ZwNT3zV8ttZW3t40ypSJId7kvbSmRM21DyZhVW3sgToivCrLLnjxp27du/+Awm1BRsaO2Lb4huLy8tqQ8QmJ6fsuITpqPqfbQEIXKm2srsmV1Gp1SfdUQJG9dit+SV7+6OPbWVjU7y/ZFMjQzbc22U7JfFWjR1jWpRMgGCFokzgwnyxaL/85Ka98eFFe7i2bWvZHetMJ210SAKy0lZFF1hVhn6AJ/R5u/Cwpg6+eOe+vXvlij1aXbeVLQl7qtNIf691JjiVJGOlclX4VA5ElXjG4x/gBby8tmrvXL2mMj+yq2o3CnZ/T7f19PZbDIMQWyvaNYZcgPAVY8PbV67Zd372c3v78id2a2nLEsmMTYyMubLJnECoJKaDu3qL/nHaA9Hca5Wqza1s2s3Zh7a+LZqjMSFNVPMOwwGUs6p0ybiEYeF6WQpfUverymNldcmyuazlpOwim3DEYlxyXqJdSoGE6rLGBE8LjBUlZMhKzrLFqi1vbtvyxobqUHSagcGEeej9p3Fl7R2qGBH9Y5yd5uviL4YITo/AOBbRvE60q7fbmgozsqrGvb1RsZIU/bLaFoWPtWseqg54BdQ5MUHto1uUqXuUcGJFu/Kot6kulS2r6t1qJFhBJA5EPcqqXdRiKj+htG14ZygP+ApHR/I+MS5cPm7WlcmGRwWGKbxXwvpTh0T2rtUzExp3zSGOfnSaqX+Nom1E22yjXT2arklRCvLhOEE3bPNbebRrXgN+SoEAzyRfzZQ8RrravhVu35JYEL3u7Fb7A/rMY7qMFVjnCBq31neA9jIeVhhj9vGoEIRPERY7XH5TO9XH1DeUeWIaX8aEkw1C8GeSEyKSAXLY+LozmoPq17jqH6HPGj5mlZgUrOY77sUrHK+resSEctrK1gs9q9JW72ulITGykxqWLGteKG2NuqtdbGNwDw09Y/T5HXgjND0O9H61+ds9DlRHp4PMbfBF993jQPVLiH7Vh0Rn2Xot8HFVmlbgFAm8KhroI4cA8yKb03wTndnMiQ91iv5r/IGS5snV95YsnWq33/vD0/bKlybsxIuTlulO2dKjTbv+8SNbWdiyVEfcUpmkxfFUUp9kd8p2+eIjW5zbsle/dtyGRln1DnAPgPsQ58vSHZKnHnsc5LNxu3ntuPI8b199Lmm//402mxxpkzzoXbIHGNuVDbPv/tzccDDeV7dTEzHVOWofXYvaN18qWGnltth/OTh2ka2D/l6wIBIE/iX4YcZ5JcECof3BMcWicWwyEc6a5M9yW9UW21atF0MkcpveR8Zw4zbjI/wqrsxaUQp2cnDU0mMzLp9AHwiOzLzF07KwnbO11QXxmT7rEx9xmU8NCfh5zum3x+5pGUdfMJNMOTu7YH/2lz+3zWzJ/snvfcOO9aH8Vy0xPOWerY6n0GHiI6iz3INQfIQ0vj1SKQhG6Cv8GqNgcQDPAPUBBpU20WeXKbZ0r9PrUt7esOzNj9UnnZY+clzvstUyq+cEWhSPUp3J37cdiAZ5EEa9x3yt4UUrmsAxksjEhdVFi/cOWKJvUM+Eu+oPXyBUXeNdPU3DAZtcUOg0oSgAENoojf/vvw8Hnu+7NKHYDx8o/qBdAEFupHkMEFI+fAuhurWhd6X0tiiHTPxfJTjyC4lqm+vWxmRoroYeBKRlLyPCAYoox+CUYIYiGq3BcJ4ZeCG8BLiIgNDu9vyZM3sSEH6wULkVy4lkAN77nyN/FCyfKFJQwY/PkwcQGg4kEXo7w7EPP56m5fseUP/XNyR0S0iJsleshbGEILotxl/3Y6048WUrV/XjkajtQfu7DgKE6Wou5/jgRpJD2uoMD4YW/m3WOvjd/LsLpPM/QSpP/yTsfScACKe/eBCQDwo1+Ns0HAR5BHXeX/fw52cZP9Lupuc7eKq+jw5IgVWf9uAaynAWpcysr1ptbcVqq6v4pFlMxDY+PRPQgeaH6lVwuZWw1hEPjHEYEFh1crpEMf4/oG8q009FEJH1UxFa6EkIYd4OwhNW+h1P2O+lvB/n15q36IyIJUwoTlyDlnz3j45bhaX0sbro+9Iw2LRAa55ATYSe42sgzMkBKe9SzArCq9s7W9YdH7euWLe3izb5qm4pKwUdZfZJnAZ8tVZKmBsWpPDuHz/3RoDZSBla3c7b2++8YyeOH/Pz8/25lDeMEyjq4fF/+wGFpLBwW4znbUv2H7Gu46+6YsiYt4J7XbjXAOf9itH2DDcZ2d50gHtz+Iqz6q86sNrt3gViht6Glnccb+mP/IYzehRO32ffO6r8oTnq89b0SoshAsWfoyI9kGH3kPdVeX1OPGTR2AvdOXXe5xDMnjlC/Ag1wvsLJTrwPOh1JZC60r8YDdx4qDQo3FQtP39dCu0nlh4/bemJc15/aKyfNIDiLnrhBi7ls6s4I/CwdUT460YSleWebvqQVg12hdpPUVAdYPDUx3FWTUUIIQ/PyxVx4SsKgJg4hgU3gKiN0ObyxrxVNnVtSUFWvTITZy05fFRzj72jrDpgWAm8HQJDR68LUggO9H34LHD/VJ/qrSgrtfrmngKqENtDeAchhToGlZSSguLr74oGlCWcqK/hrQRzCoNvgnNOO3T1Svm+cGzcjveLjpRWJMTddS+Xhtq3nanYspSuW2uax8cGLdI9ZhMD562W6JcSM2JnTszYV08N22hSimw+52PVOzDoMQY4gm9HssMlKd93H8zZwsKCHT121I5NTUj5jtnY6Ji9cOF5S7ZLPlH/4yWT8aCpMSkeOasgfGr8aYcVN229ErEHc4+sWChYf2+fnTl52oa70x5MDyMDJ5SklG9Z2onUED8xoSCacndxxe48mnchP6OpdqSv08bHphl1fVA6pXQQVIz97dLS2XZRFs26t7Bo95fUH5KdwPTeri47QnySzk6Lo9DoXXBXFXQaytGFCckg86trUv6vSplfdS8CruGBIRsbGhZNFaUloKGE4XDfPBwFQfl//PEbdkfty4pWb+VZrKnay+efcwWfII3Fouioxp564vFXFYOtS5G/cf+BfefdD+1nH1+0q/fv+7aOPtFaKg0uMcYJaQ8Emmyvqj4V1VX35lZW7KcffWzvXr9tNx8tOv4Ma+w6RNc5whIaLG7g/eZ9glJbKdj8xo69d/O2vX/9pl3RuG5l122wf8CPlfUtWMqHLRzQD9+i4b0XQFY4cu3OHXvw4I5xakWqq989ITiXiC0FUfUnHhjleLdtFyvuPcExkvlGxJbW13St20ZBir7wN4n3oYC54HEOBBgVklUMB0kp38Fci6q/CW6oBrnSj0cLzzUBeFv3pMRK8PfjP1uVR/qurnYo/3pzrCiLPOI58ZP0kBsk2GLiiwb626ayYvF+y0Q7pThvSxl0LJHyqfKjQRq6g+MPYbAcK4qCEK72t6t/3GiAvKPnXp6uqHhYQjhR7grOhucZgXXxdImIxxJrCJd8JfaqA56f+K4bDVC4m8D9EFC2OfKQwIghbwa36Dc13w1Triy2vA8+4eIb3dyyigpODmRsYUdFKN+Esk7ifRWRnKA2QbcAFHvaUJYegbTBAwwJFBIcvagmqy54NmAcoIYEQ6zEMKJg8MIQ0DQc0H79ZvQrmu+02ftAv6tKT2aHGQ7Am5jwMia6WO8T/27Kz95XtKsFPD6E6tA4QLYNoSj5ln7qVHlrOdGtuMZDY8L44PW2vpy3u3cX7cT5YRtSP6VFeyZnBuzoySF1gNm1S4/sE12QkZ4e8Rrh8ZWP5+yDXzy0mRND9srXjltHF4stYf0Dmk1APt8mkArGrVSO2qXL43b92rh96XzK/uHXkqZHStus6D6g6x/MN+zPf2yijW3W1VG3F0+1KR+zG/dK9vr4J+IbOUuNnFIZPd7HAEbuIOYOcQ0wJrSJdxOYWOObpj+Z7wLhTGVnxfugkkrYYum+DUVTztMY+5jHovKZ4d6CuXufeByjjmPiLRgNdN+Vd80PPDJu3bpnC/OP7JT41NDkjPNJwLdmKU+MbaRvNRq4F6DyKoqG/PSD6/aDH75jL33plH395WnLqH4YKGIdQRvE3N1oAB/yxSCXHwJ5EOO7x2FQf7MwQpwD6k1AR5cRhQBsDaVf3HifTIvvr1vuzhX3Qu48+YLe1ZhJ4fftDx1dqpdkaNHpKEHllVdNeUbU1mi6Q7KBeLbKxlBBG4rz9yye6fItCr5NUfJFIB9jzAjq0DQciGirgr5/hYkiELo44jwJTPXwQyqm1L6PJpWoviuaFBjeDwXyUrnuSh1MxufwvmL8vHwmszrBBUquXwGQV1gH/keRrW9JAE6J4MMUDmqv7tEPKKUE+Ug74WgXHaNFEYvHmFzNtC0QEocnruZEbP3tljIhPAqWbjZz+AKgvGgbsxjkoBwfqVYm9SmAZ8VOviZFvGFxLOgSIiJCwP1eEWGfPtMHwRphAMOBCN1nApVT20JJEBPvIwCIxiHEjeZVlzBFfdLiJmBltcaKtiacitoN0LLvnT2X+g1PGUkPUlLDFdQD0unydvslQs6H7820CD6hoYv7dcaDdPoOgfP7Lc9DaPnq94OLdC0PWoD0uY285dkBHBNT3+3Tx+kZ+4PgsPv7IcTT4EeAQxDLtfUduzeXtYGpce9v5hHzPtrTY/HpYxafOWpRAvI1FXLl4h++Yafs9Bghek+3asof5sfqTJDicd3oAydcGguIXCsEOQb0J4TAOktE3I49BosQwu+s3nKh0OHCFt5nDPmEgJKFNRahOt7NUTv759De/FH2yuvLRmTaZP+YW3fzYnKFRswmMxesPyFFW4Ibg4eCgoIb5wQF3LwPGBP2teHqDUNDyTwoTWlrVfMBQ1eHZXfyUqjyNjU15a6/GCU5QcGVfCmoBxkNaGNh/qbtPLjkpxh0zrzk7nr7AeOCB8DDNU5Mk2MBD/OSci+A7VWvPyvNHhHYDSNP1t/72BX3TVeM8bqAcbKyrQY3UzWBftO4eYA+jAEofR6EL2bF1VnfmqCKutJMvAXfuy+c8L33qW6vO8wZt0cPsCTmTJtQOsgHg6G77ytvDB08yz28qHe2PPhhrGvYFXMEFuIj+MpzjsCHgbHA8w/bkZRCpHSMHeDChvKMs/qu/mMFZdeIovpgxHIFnDorP/rQFTf4s2g5BgoiSdMW5kVlc9EV7nJ2zQ0mGFhSYyctOXLM8dpxp5kfXh/0PXlgPALfvN8l6Hh5zAfS0baw3yVMsMITBLuUAgHNFQQ0S8ILxhcMJaqrGzQ0/zmqkjayncZxrTl+lMUpERhf8su3rbT2QALcgmhlzY/47D75uqWOvmDlDhYNpCSkYrY0t27Rcsymh05ZSUodpaZw8+w94lgUL2juaNxjfWOUIFoStbXlJVtZWrCxI5N2+uw5m9Y8GBwesYHeLpscHbT+oRHln7aOZMw6Mpr7ePjAk1EEVRdJQVYoFqV45CwpPkVwxb7OlJ09Om0nT56yDEHZ1EcEUSRmQaRWtJjSEdgQxRqFEI+Xta2sZaTYHh/ssJfGO6yjZU+ruJLKFR3k9AYpRGzX4BQHXPmzeCWo33s60nbu6DGbGp+wDgl7iXrBtktVj2uAIplmtVU4hCfAohSq27OzxokAAIEiTx89akfUbnALdVyI5v0TAC6uWXvz8ie2vi2BUuMJVRvq6bTXnn9Rw1iTjCY6qjHlxIa8XqdO7mZfLdpHt27ZBxKsqS8r9Gy3ODo5ad3EHdIgJdXudDojXiHFQEp+vhaxnULB3rl82X70/oc2t7ZpDxeFu3p/YnhY/Stao34Um3RjiFNfdVRdbcMI9fH9WXv76jW7p3eW1jdsbmXdRvoHbXRgQGJbzNvoMQNUb7YewKfIY0d0kDJ/8It37ZLymNvKWyqVsd6ebkt3CU81HyNt0mjiGSs12jWeqoZoRVVz5dr8iv3ogw/Vztt2c25ebayqf8TbmuUFhoN2V/CTlW03DKi3bF0yyqPlZVvQ+OPxmBRfjkvZrUU4ISBQwPHCwFhRj2FoCABj0dLGhq1urFlRZcWEQ36MIwiDclFcsWp62L0UiEPhsSjEi/BcqCntdnvRVmzeelKiE/BV1+KYf0H+BPODF3M0L4aDguZTTgObFC5FkuIdLIJprL1+uvC2SKg/q53ioyqHe82p7KvinNgQGg6QB5BpvX1qB4ERWw0HwRHAkv81KE53Ne4EENzN0B8EX4nbtN9wABC3q22D43RV/0yaA1aFG5IbqhH3GCqJXjDuIWCgICgh3gN40DhPb5YTBFBUG9UG6s6Rj/BwYhzU1Ef8pnQMAQQppN8wlGBowLBAvQmvwFtuOPA+ONhwgPaTVHuT0pBrwh93Bfe+0pOw/U14FsMBp78kRTtSGreq2lypI/8Q6JNu19glG/bx27M2ONhpE2N46gWG6I7OpE3M9Fv/cMYWH2TtyntztrSwaQ/uL9l7P7vnY/btf/q8TR8X3/W6qY56L8qYqty4xhz8aMNzqBa3Ow9H7Pq943ZqJmm/+Uq7dXc+xuWDgK7PiTwtreuL4OzRdnvumGjLTslW5+bshYkFy0y84Dya+jJieBnAf91LUjyFMcSojTEATwOXD0ipzFGuG5W8e4oRz2Eorrq6oT3wiAw9OStSprP3ror+iv4fu+DyGpcr4CrHy9Xvj3/5ge1sbdvEsRMeG4X7bJnA89NlUVbxRVNDQJ73oxQLOVvO1ezf/fXPLbeyaf/42+dtekz0ZnjCEj0D3q/uMZGXTOkGAk5KCBYdfIFIMmG0B6OBZAblyYKViFIQrNnlCNUPfi2+jYyGDFERjd15cNPnSNepF1zureKJjGwk3lGTToNMHEN+1thiUEChjXb3uQxKkHW2LmAgLC4+9P5PDIqnevlbyk80R3obngy+dVPl7AZH5MiQcOWSSXSYkskzSF/wdy/ih+Bul+5xQH6B4aD5xP/PFqq2sKbnKgJ3fxgMEAgkqq8a6VZLJj33mvc/L4T5gni735v5eiBBKcVtMK+Wicykbr2Y7FEIq/qFYEQpEYyYJjCM1SfUvvR0/hP3mtce0G+UYXWa+kvEfv/zzwgqwf8yGfiOxSk0VHwWIJ7D4gZnTlesNylGJMQJlOkAL/b0qT7PAkwO2uoGqmY+zwJeFkR8R0JqPmeRHgn8WOgotjmOfrH3XBSepmpIQB/HMU7AaXpzNdPy98nLJz+4J6ZFhH36LMST/RcfDAQhkA7LOX/DC0DY8nR+T/OseT983vyzC8F9vcOc9LWhwwGDxNpSwTYqbRKC42IerX1KeQE6HTb24f2wLq0QPuPv7vvN7wgR6ytZm7u/bmNHx6zjyKglRsYtNirhuLdfBJ0AdwHzCfGRv3yY6wREDASUdo0NqxjBPcaM1OE7QBCUU+K8hP393jNhriF4v2N0lMADrmIhb30epicdLlz0ERZU2hWCcmh+C6C6A4EPCGvojdUKakXzW1B+aWPZ95klBkYt3jsoIcVsXgrgAzGVruiQdcfEcFQeihYKLO2Kspf+gPngAhQrxVJUYDAHxRlwTwhWfCW4zi8su2fUqVNScDrEJJxBYcEuekC8A40GmpP5hZuWe3TNkgOTlpl63hny7pgLvF+VB4ofdMpd6V0xPKDOKL+qM9bwQFEmbbDiTG/tAeUL83QjgNpAmZ4e9z/hT+u4AB4cqGkw0Mtimp1eD+6xnx/li33ryf4JPYdmNVfKOzD4xNQXqpfuRdjnLUHBPUnErGHIEQIuiUFXCxoT4S3Kc3HpjuUffeJeAJkj53yFmvahGEdiUswxduhSxbxOxOEIaIcUUrwk1AaMOR6QCTd99UMQIVr9Bg74+LLFRPVCAcdThv32ElDoG+rlSriEIXgpnjTFdSkx63MeG4GASvBtTgJJDR21RG+wBYO992HsAuoLznv8CfWXzyHaKWHDtyzgWaF0GE4w7LgBinLVP+7hgrLrCojGAnzTO553UXkLL9UKV4gxuvAO7wd4EbSPo0NzDy9bbuGa5sWcG+H0yD1JOmZeFO0478dtMg/KjbJtlu9aJSrZIB2zrBSb4b4hmxw6LVoRcyPDloS55fVNP62AslHaCOZUlUKF8nX/4axtLM/b0NCATUzNSPEP9nZCbzKglOrXKSEsIRoVbxNd0X08Ddjfn9ta81X2ajRpSWkGXZJNegYmbHxYSmpftxsSGNu4lSVnx62qyY2QmVDaSgNlTLRKfctZ/IPDYzY9Pm6nJ8fsaE9UZdVtUwI3e/arvhWz4W0oir5xcgJBGuPKs0P0aGxwyM4cGbaTM0etU/UPDGtblpWYwEkMrJRTZrEtZTu5nFWVBydGbBXLlhDTOzo6ZGdnpq2nC+E2oNeo0jXVtyQFAA+KUj5rW6KV61liNpgNSrH4shSLo8fOulBN/UoSgmPip1UC/6mOrlAI128/eqRryfka84uj3F44fdomhkfVRwnfRhAoi+KH4Et7wrc0fHL3nj1cWnIaBZVNK92ElP+BbuGN5r97GqiOFclkxEQg5kBbNW8f3n1o9/DEQE4SoKBOjgzbsYkJD3QIQmFMYd40fKVfrVVe9+bn7W/eesuu3Llr6zt53+5AW88enbGu9qoL3xylymocdQXvaWd2e8P+9qMr9uHNm24AWlPd88Ktkf4+G+yV7KE2t3oG4HFQbkvYw80de/vKVXvrk+t29cGsrWxuWYf6oxcDlfCb/nOlUWUFRo5gFRO8vXzvnv3o/Q/sovrozvyS2h+zfimafnoHxin1QwWPg3jaA/lhFHBPAGFvPd5hZQxRsaJ1ZirKX61B4VVZbRo7+LAbDpjHTR62tln04057E+LBGd2L8lYA0AtW7GPgKsGhKUt57F7qIwwAmkReBvSSlXX/i+EAwcvHny4C/3gfWq53NPas5IeGg+C+biMbCVjAhMeEWypCoMyExoXTFGqptKVj7cLNQLZLaD5WCVxBXvpHXm44gF6pHmwHoz3UuS65PZBLMPoJZ/QMIwwUKyElk9gQwYkKVRDNjQBqgPKTrKA8dw0H+k7MhKrSext1hYYDFiF9nJWvx/coVyyl9yucqCC8DuRxrqDtgC+6VFQfzdX9bW+FmJ6zdhER3UmJRhIAlK7mQo4i4PLFXzx0w8+xk/2W6gmMwJSFIWpgqNvGxqUwqj4P763axmLW+sf67Mu/ecrOXjhiKTwKlIfXH/yiPYL2svpP32uxTrszO2LvXTxugwNZe/lCyU6MTnhbnwZkk5IeMdTTMJFS+9aX26w3VbT5u7OWXduwL339jPObUEaBT8PjWBBwAz8eU+Kx1fy6eLMU5nQgtzkPhQ9LBoDPF6MNm83fUp8rneiib49zz2HVXTRyZxYFuyR+fsrzhvchb4Rb+YjxkNtcsw7159FTJ627n62hwgPGXryMfgy2RzBGwfhhUCAf+LeYkb3/4S373l/9yM7NDNlvf/0FG5g8Jh43qLFptk0yB23BoIGcQN7UDd4aS4lmi1YwVfDeQ+bhGESP96Cyva0EN5R8wlHXyBy525eF9BXLHD1nsZ7+3VMXkFnh2WXxNd9KqvnqQZs1R6MYQ+Arqjd6J4tnhdUltXFDsuuI83Q/elH0wgNS6zcBI9kyVN3etMh/8V/+R/8VRIx9wR6FXwVCOFqR+jH4E/88FZQXAqmv+EHkdkETWQhbLAdubyBTXLMfCykCe/hhPw0CmBMgNfyzAkyjFcjT/+r+nmcqV7qm1VaWrL2v37Gbdu+2vfmX3xCG8BmTMyolDaMBbfA+a3mX67OAu++rXp/FcKBSnvhoujvxprnkCaH0wBefsT4aIg9kwoqKRkOCkoR09uXhKq52ej82P58JRIwDg1KznYzFs1xUSGXhrYArfBuCRgrrIHeDWnA5hE3VXwgs/AQUDNI8TnvQxUSqs02BPsMw4fcPeUf1Cq/AYBAYDQC/pzq754Hu6z+/F3oZAM2kDkE+4fuP83kakAQ3r/p2waMJx9RQtmggJLZCkJew4yk4cFhxT+BzE8+rVc1fMfKJmUHrG+xUV4kZwhA1X3kODgbvINzzl/9bPuTZ/ET0na0KGA2AMLWDKubBXFQ/9nHt1sNTBJ89gNU2uyWFUkQVWrabPgBmCACBd0OYiCWE+yCg3wJFNeuKSTCPgvcfw+M6MH4Q6PLaopR8KSaDHLUTYa3PCggUlrL+xIilI2JQIvIYDXiVFWSndQcAq+W4pIV7+/YA9auqflLmifSLu/T1G9e93mNjYxZTnu7iLiaFpwIr0PuBeA35hVuWm71qnJWcmb5gUTGt1n6jXcEqPfvuNC3c9TxgxPsh3DLhzFgCrnskCC+eTKsBVT0rO8GKNd//f8z995NlSZbfiZ2nVbzQKiN1ZmWW1q17pqdHAFgOgVkAuwB2SQNpu0YYjb/QqH6h2f6Af4Hk7wQNZlzQsBhyFyOAwcz0zHT3tKiqLp1VlVWpMyMiQ4unNb+f4/dGvHgZkVlVXY3BeXnzxbvXr4vj7kf58eOuqEb7FUf7DTc6rOxsY2AOkTcrC7S1uX3fV65BZmH+gkcORhnGcMoKArhzPEk5RyBlbMCEwSsGGRikM2BcIlUG5asCvjWBeA+52bNWPP2sK/wocHhtIHi4d4GUcqdNytf3+WssubeE6hBW3UsqCwMk80FVVNpY8UZQYHWBPnC6oLb4qUZ6B1zQX7hMcoxiZ3vZuntrQWHH0I1bN4rV9GnLz55XedOOMxcqWLVQ/RDQKRuhC8EI4ce9cTTuPBaGyiaOhBsKMA64kSOc/uAGDvrBP8pK8yoYOKR4YbShrirPYzowNlXXYNSCxrGVZddqq5/6qRyt3Qf+LkBwRwxTY2ees+zUkvCDgQiaEWSERrdh99Y/tg/f+9S21/ft9NKUXVicsYn0ghT1ossOlWrNdnd3rSOUJVTPhN6xxpZ1spNShvbtvQ/et48/+tCqO1seALEougEe6SbqnBq0LM/xciqTrQUcJ1iRPLLvRyU2jCO/2K7A+eAIdz1oCqvFKKXqf40Yj0lAbBZX0aSYFfpSxAcpyTVSiFRWdtC0+VNnpbhPWhEDpvorW3toD/tlp5s99Tljpy3FrCeaxIIE7aAPJian7eziKTs7lZfMVjT201NPzt3uJlUvjRGOKGTVer+X8fImCmlbmp2w8clZOy1B98ULZ6TgThjBgTFA43WIsYPfBJOsEtxW7ZovF2x8asZOz83bcxdO20uLY15mwnFN0EMJ3gm9L7y1HOGSeURXOqrPdqWqvDpWLhbt2Qvn7eVL5+3U4pJxxCL95ONNZVg7GA52KzVb3dy0B+vrzi+ZE6zgXz1/1ualjGPsYrsJpxOwTcKVUMlYhUTHlncqGhcbrrwzHgviNy8+ddkNBzl3RQ8MzD1d+RUJ+ndWVuwNKfKbOzvOi7nwAvnmSy/aXEYyr+YqBm5XHJnfygbvif3Krv3w2qfu3QAeeA/PlvOLi3Z6PsR8CR4HUjTYqtDZM4ni9tatB/aTa9fs3saG2lsVjipWymftwpwUuDIrqUHJTLHpROOJoxj5TeyGH777rv38o4/85JDlrW3Hz8XTp228qD7v7lta5bVLoj0am2444FI9WhoX70v5unFrOQT2PCWFUmOmz5zWnIyNFSi17h0mfHWE/6bGYCeRsbLKyRWFB3i3/uYC92n1YYr+kOIADXfDAO3W5XiGBki+j/OnHQByMko1dWN1M6xea3zHl95LMe71bug1AAUQmqLX0B30oH/Al0MqTkfI7O1ZN5+znnixy3YZ0aAUngVqS2w4IK3K92MYVW9OT6Bcjk7ESwAPBJfV9XHDAfXUmKbeWeij6gtuUfbZTsFJE942VYqa+PGM+j1sOOBdj2WgMjxvtc1/K9+0cEnZ6YboywQeB8JlhLNhcI9vXX31t8e9OQFiHJI2kVH+ObZMqRngTmXhXvHJB8vW0Ph75rk5K88dLozwLltCJ2aKtnRhyk6fn7Xnrsza13/9il158ZyNlYJXDGMAgweXt51Z1xHt20vYra1L9t6nV2xusmXPv/jApmYydmrsTCj7CUC/EtRSXWNXznRtb23Frn2suVlYsK99bclxB8CXMQSAcY9ZJPrr3o6sfkthT0lOcEOCMnRX+tq2K8bwOVFrqzbXLFfbsLwbszF8SRYSzWou37D2+n0rnbki/jzhvNi3KoqHOY6UH3zjr//ip1Ysl+30hYtGPB73BmBbq+qAtyDzwXEiCEZd8V3VIym6ub5bt3/zb/7Etm7fsv/8t1+xl777LSvNnhIumV+iF/Bd0oq/sP3C72G8F992AzzGd2Xtspv4kRscJbNQHDKDBzqkzkqHAaB68wNPW7rwtGUm53zRBt7vQcHpNmJ4CWdskUDm7eFNxwKwxiDHWCYZQ8Vx95Btbq76YhdHOrLNVo1TXjGvD+PIgyQKnxq/dFZAApNJpMG/jwPun/TsCDCBGEjUfARYycYNfmFKyE8ObL+hCaoKQpyHgUHhI+0LAu898uFedMXAfern7laiQrjie3nUWZcTAL65+OgbXMVKES3T12MhevPYz5eB4fe9PqrL8MU9TxfVkwH0ZYBjn5rqp6mxrBhXxjalnII5v4bwOwr+TAMNq9SxlyYZSgAXA/LzXnpTApTaDNOAqPiKjfIZqkPcvwgl8RX6O6Ti/y/zAQ7yFD4PL1w3VQfK0W8vm7pGz7FC0l79CM+jNMPXYR5RPgd1Ph6YJx6JWhcCDoFXCvm+TYylrNbsuFB43OshX9VlBEj7mOKOBfp3bWXb3vjxx1Yel9IlruUK+QmT4fjsj6Y9aTZgdUYRSbEfcij/eA4MA3hjNdOFnBMUW8CVII56RUlTuuNBtZYATKyVtMr2rUxOJ2kNJUMjD+kkZXclbLZFeAlek58/4+XzvK6xnheRPl2Yc6MBfYHbO8wIt+7Y/XsU3GjRqLpAC5MYBcYWSrqvpCNsS5A4I0H63LlzEg7EKCUYwsywpD9idBDwvCHFuHr3PTGKUzZ24WUxSdwND/HKmCXScHs/uOdlxzkhAJyN9Jjaj0KJy1zYFjBpaQwiCGFH0mrcM36bNQ/gRxRllHg/whGLuMo4BOaIyhfzJD4Dij/5+b58MT6OZmqu3XBFmG0QY2fDSimu95SB8u6CRH3H8U0tPPAR+K9uSvgScxXDTIpZ4w6J4oJBAuNk9e671t5d9QCIxdPPef9SF5RkjxXAuFR+vr2EOuu5t2NqwYNJOo78nQgvfiTimr6lNEnICDQQgwHGdSnr4wQOLLtBorl2O6zQ3//Qmhu3xfgJQIn77kBjcdyKi5fVV6/4CQl4PTAG3PtA3whXtA+DhZ+QIMVeFXQ3TvZ1doXHkJb4FBLAMChJCGEc5qTIx/EvaFvo+4qfztCtbKhfg5cHOCVvj6+A+6fqhUt7u7pt+3c+sO33/9T2bv3MWlv3XdCivyae+TWbefV3bfypb/hvFArqhQcBxgiMI1y97TWrb+2rjmpHt29l5rJNWKsupVL1hh5MSsmcmZUiNiZBsThlzdKC1fW8v31HinjTVtfWbV38arfWlBaI0RG376wLgD31ES6grG63JL1WOglrdDVHd9ZcAcegMDYxYWUp4vQJbt3JtsaT+goXTZY3anu7trHftL39Pavv74rmqu1CGP3jR6MxBtnrLnxBcwkjh4LG/HS+rLmJn0ZTigT9CoujbAR/gvhJTHNew/hsay5xMsqgr7GifLgProUINxSyKk0ck2JpzGMFvP7M0/YaK/9ScFGuNcvFxztWbTTdSCHOpDyUE5pGtmRzU+P2daX/9ddes1eefdnGNAaSWzc8yCR0vVietExebRG+AOYAx3i+dOWy/f3v/5r9/d/6LfuHv/3b9jvf+pbNjRGvQe3Q+HEFQPRaM8DL4ySEUrFoT1+4YN947ml78ewpe+nyJXvh8kU7pXpnJIORN0c8oqgTLLGrOUzshLTa+OLVq/aNF150TwGMBV+7ct7OzuNSjYHAh6UbWOBwbKUgLz4cgTk+VnJ6yLY4Vu+npBCgBPehi3ojPVC/iA4YgjjeOhqXuGfPKh3pYwWqJD5AG47yucO/6ceK+pQgmi4HqM2+9URjk7YArmByMQ7gP+Stb470JC4F44D2871XE43UGIWPEA/DPQ3S2QOjAd9s5d2tVu0HP/6R/ds//vf2kzfesS3JBSieuFGHFWP+1oWCq7KoPnGgymMFO70wYXW2aLSlVKstac1LLser8u4Jf5kq+79HQH3iirHa58gfAgwCxBJIMx+o4xC+XGZVm52D6n0fK/DJ6P4weLqhdwPwezi/cA0D78BFCIrHggp0JgYvBxyoXKlx0TxQfTVnPdBmlHfIQ7XUPQ8IJwCn5Bdkbb3rd0OfxnIAhhkMBWxrOAA9J04CBjXG5UkQ8xi8HYYhxs3wFZfOCja/wzhSf9BvKpvjmFlIehR/ARhz8wvj9vq3L9kr3zxnS6cnNFeCYgt4+ykn+t0fpETjivbgbtneuXbeTp1p2m//+h27crZgZ8tnhKthvn0yUDfs3iJ8tr963z7+aNv2+vP2witLjifAjQYYmjVnsiw8pKErmhPE3ZHM5AGDceMnrXir83bxIfcg1L12c9emW13JxZJBSsHAgEzSXH9g9eWblj91UQr2rCvbvlcfmSAquyta3mHhSeMhK17I+IBHh0WGlnjCnJA3bDRQf6HgS5lOZYrujfbuu5/Yz3/6nr364lP29V//lhVn2S4WZASPj6C08E2P+6OxwnasYBAJXn50bb9TdzkGgwn81vsUTzjSiSeBA+SU2p2PxCu3rXjxWbVpXnmz+NGU7BWUfI5PxJCUnZxzPYM88KRG5iEtrcB436s3rLW5bjlk1+lZl88GGEY1T+DhbMtgLngsBNUlMz5tqf/jf/eP/7kfuyIilRah8K0KESKHgcEaT5DHgnL2I+L0pwcC0QA8hGA0GIjpTYwxmcTYOjBN5e4XSfQcd2NWIpz5fX6AUfGJgck4/A0MP3egTDpwe8uSEwRJe7T9sVLun+Nww7OR+1Hqw3eHrhhCCv3WIKBacTC+x32G63IS8ByPA5S8L+VxoBlIP5XyIiCatPtbFQleWePc/qQvDY/gUMAkCn8Epnncx8RQcA/2qksoJJfPd/G/vpWvD34N9NSkJgeEMvqEBIdphyFO88QPbdDEY9+yr1rEn3j8kD9tixjA8Pg6uEIiz+vR5/5TwN/BUMDfT4JguCDnKB/d6/U4PaJm+ULSssWcH9HT6zE+QtyNk2B4/D0OSObjjIs57H+HudyoNayyX7cLl5dc2EUQi+c549KNVhHw++hHzO8xtIS78bM+wjXWel+tOcyfPI6D7vaGiBrR94Mb5ChwB0UYxQ8F3wWHKF3AagC3MFeiaLdYbkl3AKEGwwChba7fc0aUnz+rfIMxgHQtBOB+07bbYkiJsuWlqKAswSRwSTuuP+hj35sfBRSM8zsAPfeVZTEtVpSvXb9hN27esNOnT9uilAaECZgvxgF3cxctHQVW6Ss3fy6lfdZjGmCxH4V4GwHlB8+I440cKN2d/TVnLu7d4EzxmHaB1/qu5wm4EUCMMRgYjgJ0olvZcjwg6JEOgwSMrL52y084gInm589bTvlwWkGw0EtRUJvpO5R/wLc06D6MtIubnxg8eHOhYH/T6Qh5k+f+rbe9PsQziGMk6IaXxQqFXnJFm288MRhDvk8xMny4YUrCjBsjcElUH/oYY06oX2gHhhyMJh6jYPuB+mJFAovaymq30rgwLYGHMcK2i9zseeM4RoSLcJSj+hbmzraGKG+OQsQQ4v2tcYgLo9dBwgYuj2xNgP76aQ14CWAwkCBEXeC1no/AV3aqHMEYDBFeFz0n3zjvQAc0Blt1qzz4xCp33rX6xmc2UJ18dUP9MXb6WRs7/4oVZs4dCkkYs5S39xXjlzbgPaFnjPlqa1fC+YbNXZqwU5c0Lic1X7JP2aCVtc3VZdtZXxarbFtNig5eBBhQiTWQ6Sqf+qZtNpJ2/cZtW9AcePW1V6RcTlh5Knh+4PpO0L9uUmO517BqU3xI+GQ7k9U2paRK4UprXIgHp6TuE3ugI6GL1SyXSwqSDfQebvRtqR2ZATKOxlhf1AyDgfqi2Vbf615G9Cfb3bfmICNhVjSkWzdr7dlOYlJ8tWecOCAxzBVkXN074tVZAjZqnGEAZvsDAfYqEoBRODzGUDLnpzmkJNDpDWskCpZDXtOY64gncppEUoovBhINtMCnGUNS9NMZfau+BAtF8OWoQxQijhltwy8wDkBfNVaLlXtWLyxavlRW/SSkqgVtyXMYP6gv75azKVucm7Ol+SVd85LlilZMDyyjOZAR/nCfdqVVNUHYxY2fLQyz6ourp2ftGSktzz77sl1cOi0Fdkz4FaXEOKG69NU/bFGAGqPwpoTz8sSsLS0u2aXTZ+zp8+fs5TNzNlaeFp9TfZARmQL6YODRf0jDejsYVpCB8K4YS/dtfqJs33rlVXv64kUrlEqqZ9pXstly0heuWv2Ub1VJQHc1ZutS6Dnycm5y3F6+etVeuHzZAyQyHDiDg3ERn6rQVv8s79XtzsOH6sNgaCHtM+fOqM2LKk/0Xgqby296BudHSaT/MDbcXln1bRwxXDl71l566ik/kSPd0lzU3O7mpFggU6td8CRoT1V04/3P7th+rWaLpxbt5Veu2lhK5efUB/BmylRFUaR9jrNaqsKLwt1EMWst5DGNW1dA1bdB2WfOsyCg4vZEa6LtGX5fFwqyr+Aj44zwWtKxXQGPKHVAdPcQ8FYgDkJfY9c9IATIQeQgEqABQx+ibPOu+lTPgCSxqvbEj9zjIPZGUAq9xOr7sMcBZbCC36Ov/J7qpPryF9sA+M6i86jPex6ngXxU3abqJRxgoMmLvnSEQ+YFngW0FwOAK+/CQexx0Fc7vQzdy+jCcAA/oX+Cl4be4X5FfGxqRjwfbwTwSC2GQGPUT4HQc8ch7+q9YGAKBoL4PWRLgl16XmpPXCdo8tbGnv3lH39kly7P2LPPLVheNFQvhTKGIOQnnKkvVEgYU0pH/7ohIiqrL/q6vL5k7354yVYe5GxsIWe/9f0Vja+qNfs5Wyo+bblU2HLzJBAKbX1LNG13zTbv3rb3Vhbt6edP2TdfEk1iL7H6GmM1K/i+HVBzkM7B+wBeE7wdRasE4KBb3eCvsA1PfdbpVO3h9ruax+s2OX1abUDxF/3aWrbarWuWXzhnpXNPG3xHjVcZUwEHDn3bWVuxne09u/zMVVs6f9pxRFrkIJch8Kw7wKUkRjzPJD9g9OcEr42NHfv9f/Mntrq6Zf/VP/0H9uzrLMbEY1V0aF/1VXnhOMVgLO0Sn0pdR7wavP/guZ29DZcNXWGnDmo7gRTRD+HxtKl+52Nrrd/34I4c9c1iGLJtZjzIe5wKxzZ8tkMwuLv7QY4j9hcet562rDJVs9b6Q42/geWXzrodAHkuwdhHXlCbWTjjFA8POI7cKtqR+j/9X//Lf46A7m6WYhSHiDkEiPJJwvowkAoEkR8WPNxy6KBD0CQXEctkGJQa/PztE0O5K5mmhKfqVdln/sUNB8MQK2vDMKwcxBCIpBjWvTuWnFvwCe/3o48TeiYUn2Nwo5s+wIZh+L3jwPMbunDfp2rBvToq74Tr80IwHAjHX8JwACPPpNUvbMUQQUtpkGWnNCCdEUWJhoBypNm6gguOH8VyBMrXJwvj45hj9Z4I4FkV6H72iSXn1VcinI8p7YsDjEBt8bgXMC4kA7+tMhhPlDU0plhZCONMt/mAhygt+cRwkMa/g8FgdGyOAu/Hnjj+HmUPg4RmIvWmS7jbiyAIN7i8+j43eKiSPDpeGENPnscArx4Zd9F3u9mVbJawZ14654JkYGaHY12pDv4G/PcJn+OAuzzz2AaaF2mCbDnxHco/+jsGX30XYSTQGfuwjm6PAkKufjqIx7DA3S3s/dPb0RUAXHdhFu2mCCtE8ngaFNeBVVCO9mFVkBMUODYtlBcAQYIrYWUrp+YsyXGiYgoob8PBdYbBLekSCF0RhHkO4RNAAQsKveqWHbO9fY7SSdq85kSxKCKvsYNC7PvgUBZG31ed6/ffF7PZs4mnf92Z1mgacEpMA9qJgnmc8UHIEkOXAkw6PUdhxJo+3P8xEPiHbRWstqOsuku8lN3RtMwNlEpfnZcSgEEDJZ98CQJYvf+xu5Bn3U3/Am9E+aLQT4vJwRirvqoO08UbAc7ckRItriy8T7ry7EEBwaHwQ/wBTpSo3//QMpOLVr74uuMdBRdmi1JOjIc4wKQHaBKDB7+s0kMnKM8NHRgX4GcI3vBA7+uy0rc8NgHBDDt7a8683SACY1b+1CGnstkyghs/QpLjQmPRjUCqrytGegeFAXxjrHCFHqFG/DsYcDa9Lm70wWggIYzxTlBEBBFPr7KGjVZejvoRrwSMDAAxBXwvqXAfjAthrLJ6U9+4Zzuf/LVV737ggeQQ5nJS7kpLz9rYuZcsN33G68Q0wLjVlSCE5wRCIWPGt0GAH+rFPFB9CGq3bygGm1LoBn6KAEbQ1GBO/Z6QwLmnsprWquxYHYNiIm37mksNKXpZCTbpxrYE2/t2/b6ERimozz33nM1KuR3LSSGUMAQd7TD2RBtw121V8WDJuNKGYpzqtyzD2FG+9ZpwBv4ymntNzS2Nm2aq6PQ+m+iJ7hV8fzWCngaK3hGvlNBakwJGMF7mjipq1W7CV/xTfdESKcC1zLR7zkld8fe7HKvHvMKIpHSdRNZXmzODppTZlElMC0YEvd9OsqijsejxDYTGgpQ5+kR0hy0WGEdyEc5xo2d1i1OgMECxop9lBQnBV3V2QwJKkNKWpDyns3k3UGAkKw92rJKdt4zGP7KaG48kVGM4wKOHUxwykt06ojF4PeAVQYDGUlbKZDRODsYVeJOw7C75Grco8lOFpJ0qpa2g+ctv5olvbVA7GNu4/mOcIIYESn+7uutbscbGxm12ctLmp6esIMz0cP3Vu1kUaeHfKbgbDsR3MRyoDmyrwFjRGN+2c+WanVL7z5x7yi6cPivFEeUh4+PTt/Ywd9T3rU7P+29KCvvc3KI9dWreXpASceXiU366xb2Wxn53V9eO1Xr7NpHRfFL/EK8A92MP0Ky2lMVfnsXD4tlnbGl6Qt2cPaCNUjkdP2ut+3az88DaqbbtDXZtJjVhU6WSXT57zr714ot2wbecJSzf2rBBcdp6HkWeMad+54K+Jfs2c+qMlS9NWPNcy56bvGrt9IbliwT+DHyQMlE0oYfI+KxGs9WW+5wMlscIoO+0FPLgCRCUVFbOOcJQGbksjqIfP0sJR2xncAXI7wc52JVklUkLPQgh1xCg6Hv8APU9q/jOfdVn8ZgJhgN1ZTSOgpykcayyMvWW9VTvXnSyAXCs4YAyNAX9qER+6z5KOfd7kaJPnAUmgHtu+HvK3w0HGhMaf1mVF8czoJ051bkrHJD2aH6hLoxBtvRw9CICGP3kuKQdupUWrWI7NHgclpcOIDIccBQjhgI3vAl3j6QDNPeSGEIYC0oXA9ugPv542a69/cBe/845O3duUjzxUfnB668yPO8hw0G4pzEVld3tpWx9e97+9CeviX617MrcXXv5a22bndF7mjvWn7W5vMao5izy6Y3+bdscbNnDwZrGc9VmEuFI4xjaonEr91asvvKZ/eD6Gbvw9Bn77msFzasgTWFMh3fBV9dKDbtl96xZ37at+j3NC9GLwqHnZbey5vQFPgn/hK/4aQudDSuWxy2fKwvvok/bq+EEhbFJKz/1kvNIgg2jvHtg3Ag4Kere7Xt2e3nbyjPTNjU96byTCw9C54EHY1nyPZ6EkilY/YevErz3h3/1pv3+7/+Jffe7r9rf/y/+jo2Vw1YExrfLKKILITCx9BbkezwZIiNJUjSYIw9pvwpSukDffRuDaCCeAijt1KH54IY1V+9Y8ewVy5867zyZeAR4xyL/9loaRx08Ktl2lnavBPQzcOCLJTXJoBgyRQva2w8lJ+xbfv60aID4gPiiMW8Y3yY6oXSqiOrPCVNh2wR1SP0f/s9/758TVTFdGnMicBxomOk6ZgAPQfzcBwDuTSjB0aQ6BE1y/ZRM4AONfkBB5RzSiPQ7sK+ZBoOsLwLUYVjBOnbSjQJphNT++polOeZPOIgntl98or+PAPfUgNFnpA/Wv88P4N8FKnU8+X4V8EUMB+AMAi01NfytT8L9rXSJGad7TQm1TLSj+biizKVk4c1HwZXe+Ip+S1rzQeDHCo2keQTPguD6H+cuYvBwXbROuB8TUWQQ8ezLXuQYl6lvbvUaEuoZu1Heh2UfwkGdQwuiNLpG0od04TsYEw4NCqNAmnhPJfg8EZQm0ZQiw1jT5IfIE1EXgxzyBOCrOCO4DGP1841NXg3po3x0dUSMblxftevvP7CnXzzn49wvJjTvxB/SR3BwL/oEShI+j4CazF0uXK4QIgjiMlznY2mRiFxne0PKixhzvALwCEhgk5LBqjReCcG4cAyOId4iwhByP23h2LwA9auYfYcTFPa2rbDIXnP2px3Fr6NO34Ne1lIVAqBJyXEvAjH9Y4AVa1d69ZK7jot5HAUJNPtbUjSa9vGtB/bRJ9ft3PnzdunSJTca8B4MjfO7URBRNoaBOdtcv2W1+x95JPvsRIjFcAQ0/litVmJnYM6YR8DHs5RkVso9ngF7/yLB+AiQl9qDqyGMGuaFUvlIu5QOpobyOpDSxrgm4B5CBEowwQ8bWw8sq3uF+fPuKdGXYhzc9wquGMPgOaUCZQchHqWXlQqMBG5UwrCgee0KfqfpTJ/e2b/5C2ut3/ajFsfOPq8RpqGndzAqgFDKZ1sABgBiDVBXmDjKOh4UKMWs4NKn4IrtByhoGFQIsNjaXlF+NTFetUl5EDkabwY3EEws6m9Ou0BICMo+FwKFH5vmeWpMU3+1CcYNTsAP8wCPAvqAd/DGgL74dg3mjvqfMYRyjlHFV/7BO31E//VY3dj01Qzc5hEMHJdKzypKGKOaI26Y27S9Wz+3/Tvv+t+ZyNBROnXFxpaetvz0OcePp1W7EcQwsDCHfVECxUm4of2OO9XFV49UH1eaJfzXehVrD/AS6bh7e1VKWDGp8dnJWV1KQ2F8IoxfCTF71abV3AW/YxxRlmju2cP7N+2dT+7anfurooVZO3/pqgc43K/UfD8++EJpzkm4QlFNDiQcpdRPUnUwVBBwrS19Ynd/3/vCvUeSGrNSDOFU7ZR4qcZ8syOFuCt+DZXWfG+KVmX6Dd0zq7eloNELzX2Pso/yjlI6lmhbIzvt1D+DEq/2NfpSlPVNzIKGhFn2r3O/mOhYA+8x9XkulzYi51fb4uWSTThK0r0dNAayujBqMF4JwokHBOSHQIy9bsvHbyaXc+8M52UYXlhRUpVwx01nJWOpPTU/raFnOSlfGDkGolGMYdIRiwpjhS/yFIqqj+Q6FC7lT9vxRMQQk0n0rKli8LpAyIMOEJuhWdmVclawlu5zUkNCykGB9mYmPJikb23k43NMeTFHopVyxl66TyyaMeUZ6AW4pf14T9Be9ouHQIwCjA+iWf2UBHPVnYvYBOVSxq4ItYsT85afOmPTU1OWbWmOaaz6nmMCkulverSlDiKuRcbaVipP29xEyWbHCpbVnPA2acygKKU1LoglUEyKLgg/8NtiecpOzc3Z1YUpe/7KVXvp6lWPizAuRaYoRT5fHJNCI76iOuMK3O+xYDdmE9lxOzU1a6+cOmfPXThjL1x9zgNrlqT0MV2L7Q3rlmatV5DgD99CsROOEqmEZZM9mz99wU6fPWMT0xOWEy5a2W0bk3LtuNGFAS6NcQA67woti0IohxgQNPY17jPSbl3+Z5zE4PKPiqsIV9IPRp8lNbdd1omMN7HczCD0WAVK4/UdBj33JHqXFXy9rTyCTOR5aay6d4Sgr/qFZ+ppfafpK433jsZ0XBeUd7ZM9IZiXRDIkFI58YA8yYOtE9BTgh8CHgNBFeEEBSXQHY015oZwyhGNWeErNhzglZLWZKCMmL+NGg5iJZ+yqVtCypfLRmoD99L7e5bglKknGA44qpy+OQl4K6G01J++ZCzEUKu27C//6BPriBD92m8+ZTOTBfHBo/I/5R6JsRAZDg5Oe9DfeBuo42x/a8r+4o1X7exi3b7x7HW7PLVq5UWNqUJe42vGlgrPWzEtXq72AB3rWi6RFf3JioYVRPNYRAmA0bux+dDufXrP/uzaoi1ePm+/8828Lc2BO/U1ijhHRufLvpDREw1LiF7l1aas5sd46dDlH37HyUrZkni+eAjdV91bt3sbP9ecKSit7osGka7y2TvOB0sXnqMSboR3Y7jmYcCL5BM8EVlQEp2amJ6xmblp7FruDeCr/B6LJ6IxAoz+8H2M/ngfYiz8xS8+sH/5L/9HK5dL9r/5Z/+lndM8ph/daCBlnJMNOO6Qd6hvT/QOg4AfsagykOl9gYB2TUgeUHksVvAufRwHjmw8uCnZ7ablJW8Wzlz2AYGHI4YqFsM43reysq6xiVG+6LJL8ETASxLZsuJtJ+Bie3fD+X92huOgJ91oAEp8jCkf0qAPuwcEspvwyBRr76qf/vf/u9/+5wQec0FkdDA7qGOdNT0eYMrho4ZUK5ZEiI0J+gEwQQPEk9wryR8+eQPgsQCy3Lp6bJ2eDLQlbs+Rv4/5AElNRI/ejguV6n3wjv49YgiIng3nC5CXf4bufR74mzIcOFGN+iH+HgWUowGK9JiEFH7TT8rXv/1f/ImeRd/xNQoxTjkSJA7GOQzD7w7nob/8m7YkihJqbt+wFGcMC2ePlvL54KCfKCO+ANonJsW+1mEIj6kTf1MjbkR1jK4jdfa//S99wwADgxyGOB+8C0gT3jwBonzZfz+QEuxRjaFwEXhzwI8+X5XhwBmMMxIpKZQrJjg2UbT5RRT6qJyoD0O5w/lDO7xSTkN47ml0ce8IqGm8yV0U/L6ESqLCHg1eGPIZBlawu7UqFshg/BRxPQ7wYMDTJRzTyJx4FNP0BacoUEcPxvgYBo5S0dnZlFK4ZoVT5wNhFh549yhIQRDx3tpdlRAsZjpx1pnHsaDyYRwwEJiH7+WjI4aAlfu6FD1WAPfrEuhVR7YoIGTCLLGms1qfdUu85tfw+8q/LcWaYIjp8pyNXXzFmdEwgAOORcQyHyt4j/aVRqza1BGzRpGFEfvq6zDQFimyKJF+fCPKKExSDGi4TT7mSSdlN0RRPlQu6SLKaKxcd8EjN3XaCrNn1C9SyDCO6D2vIwqr5pZvl1De/q7qQzvAJwo3TM+ZuJRe+ol2EVF9/+47ElAaNnbhVSssihGrX7vNEHvB24BCLSXF82OLhXCM4Yd+pp9I45Z4KTd4UEAv25v3rLVxR3NFCkgRD4dJD6pEbABWSLwuQoG766sOrDyAYncBxFDAheEKI4HGCvd9lUL1R0jw7QcNTmGo+j3GvMddkDKHpsG2CxR7BDD3bFEezFFfCVed8GLwrRGtmve/l+WGFo6yCuUgcOC9UF++ZpUbb/iWCs6LzqF8zZ13gwHBGXFP936u7zg+GDfg19sSGVH8RAm+qQeGLPpfF2NtZ2vDfvqTv/YtAFl1Y7O7KvKr/ESDq52+jScWLDfQ2BZdQWlla2O9gmGkKcUZxSoI6HkJZfWtFatVhNNc2ebm5+3ChQuqQ0bK67aPNTwFEJInJqckGGYc93ghtHtJK4jv4xZfr9ekSGt8C09+FGam5Me9sYq/207afrUq/VttVJlsaWi2On5SQVpCaZNTEtpSiDRuobPgRY22UrJrxe6ebQ0krEkhSaJoary2B2zX7FkpAwdAyZLwxzjQcwwHeNEUUqwGa/wJd3galTN9r3uS1Te1vY3bqRR0csRYUpDchUcCbroEj2TFE+OEe5A0NR8SacchgQ/ZjkF/sQ2CfuEkFrwJcomOtdMSQlHWRV98RUuykWrihu16A1q670aIVpc5gtLTtKbqHO/RpkW8k+pJDsmW1G6NXaVj80Zy0LbqgO11yodAu1L83DMFZSyt+S+li7HBFo4UwS9Fx4Q135oC1fYtT3rma2KqX8qVMc1I9ZlelHKIJ2KgxNyflBI0rk7JjM3bw13xFb1TlFDNiQ0mnDDniWfBkYoN4cYNj7qHN1daREg9ob4JilU5N64+KFtZg7Wc1DxVXqRgLJj6aUx8YwFjg8bY5MSkTUqRKKWkUHX2LEuQTFObnNFJMNcr44UlG0uN2VRuyqaLnKQQglz6NhT1s7K3bGvTOsVZG6jPE24w0JwVv/M99Ri1cmNWyk3YQm5BtEPPrG3FFNstVGelcdyo7mn1na8qM36Yo7oCfxBfFT69MNL7nYA76F1KfJMyCTboeemZXhbe1B/qED95wPMZAvU9adxwMPxMf9OHyXbbFXT3OhC9AejzPkWiQKuueB2EZ8Kwfqclh7LS3pXi6gq/IDYc4OLP+4AbDpSewIXc4/hHAibigeASFu9ozjJPu+oMxio15BSJpAgzBg9wdWg4UB6ai7EHA3Ccx4Ebj/UeNPVYw4GfBpbxvgh4HwKfQ8Kn2uYy12PAT7UAR5Qd4YFFqa3Niv3hv3rbLl89Za++ftaKeT3DyBKVRR0xGhwpu9Xyue+GA91nbqCgVyol+/j6BesmCvYb37pu89NVjd2O8+GOZO7NWtMmc2esIDrhbdcHQ0E5MWYTifKI0UB0cnvZttYe2pu3p+2j7Yv2T/9u1i6eFi9VFTFysm0vJToRFOS05boJK9V7Vkwqz9Ip54noM5wo0Bfvg7fhEUdLMCK09x5YJ1uzsTFik2TdGF75+C3xnrJvT2BBCYO6e9xhiFSdfYyJF8K3PrqxIlqWsHPnTluxlJOcsOE0F/6N8hyDbxuQXOGeW6orQ+6zT27Z//tf/o+2+nDT/tv/9r+wb3771WDM1EM/dlHv+IIBhl7heCCaNqzsexswiqku3i7xYwz/LAYw9gkQyZghTkPjwS2Po1S6cFU0gEWQbY0XZF9koJTV17Zt984d1/vS+eBR5fKK+j3ENcCbgVhNot8bKy5jZyfnvY6Dfkt5Cs+aG8gD1AN5GLmBLQ/0Myc5DSRrJH3AHKPAxRCRif+4gKeBOpUB90UhELbwOfj9pAtDwawIsyY3xNDvDX2GIZ70XMNwkHrk/n/KAMGMPycCj5gdutzDgO/4OvgcwtH7x3xQbrISZuhfTQ4Yw9DTEz9x3kKwpdg2UZQgtbHuRo0vCwftGLrIH+LuR2Qy/rg3lPbo1oHoneiK0xym97/0rTZG94fBPQsQ0j2truj+EeC9+Ip+D9xVV/NVY5E+ia8YyIk8H4VQl88DB2M8+u5JwNvdqLobIozpOGD8D0P4He7xd/yJ7x2Aqgr18ac0VYIqgbZY8R+G8O4IqI9YPSZavlukjwNwJuHBmbMExpMAY4VH4xezfdToOQTKz4Mhbq9ZdlrK4OSMKkfdwHz4HILGqxSgYjdvhdKCxtajq/cxoOSyOu9720YUbAB62KlX7LObd+zT2/c9nsFLL71kZY6SBTQGPIigCD6rvKO0CAWjIaUWl+/yhVf0/FGaDy5xKUfZ9BX3R3CusaX32zB6FDcYq5jSUVAa5dOpbroQ7p4DCL3RqmEMtAdmyUoDzB/G6lGUlS+eIQ08I9ZuuuKdn79o+eklV2LwGKAP3HNDQrO7OErJpf8pi2+2GXiMBwwLypdo+Ryn5Eq4lFjqX7n7gfCct/JT33CjAcEJ/Xgi4S9uAwov7yCwgK9MeU7PwtYEwM+NlnKOkoRwVF+5rnKlBE8uSsG+YLn5y1aYOevGDYw+lEugRAQFhCHHoS43lghHrmQrP8plHoTAiqt+EXsAxZf6uaFG+ISpM2ZpI8YgNxpIoHFhAUMGtEd48Lwqmx7sEGEC4xl1Ip3v9VR/U6dObdsaDz+z3Wt/aXuf/Ejt3LHM1CkrnLpqY2detLGzL6ofzoT+3Vvz9mDAOGgLhiQvf8bzDsKSxpnXQwoaND+68EigT3DzT7X3rF9bkfK/Z9X1qtV02XbD+uvbtr+95fEJ4Bm+Z5jVdf3NsYRTUs7GJyelJJRsv9G1y4sT9re/90174fnnJDPnpJxLeFfbirm0lQo5y0kZcNomHApr1lY/Er2fuCi4m+N5QYwYDBG+P1VCXqOfdK8IvA3afSmqUq6lxlqjJZxK4SKIX5NypJawMo8CgSs921M6Esw5RSGd1DPxFRYlnNarDvzteNF4ykgGQ2jPpTSHpZCGYH/6W/k38KjQHMNt3bchZDQvNSYJnNhG4VNeuOznJNATTJDy4Q3s/+doRIwiObZz6Dd4A5dd1QkVjgCCRSkrHveA1aVE2k+F4BlUjPRpKVfELaC+KPccH8jJCn7qh/hkFwOJAIMGfY1xoVarWa0uPgW/0ZjNeRkSdJVpXe3x96SMkRcGBDwS6g3lq7rxPicsVKr1YJzQ3xwh2VB+tBlvj3q1Ys1my4MP4vHhdfX/4W+BZsWu8JzsQF93UxxfWbfdvYrVLWO97LgNxuYtqbFqmnsEmcXTBXyiMMeB9FCaCRZJ+91dn9/cZxypvf1MiA+DBwt8uZcW7ZQQzmlhuSSBAjV2NAaNeasa4UWBJ8QBUF50cbKKn3CgslxZVznuTs9vPETUTygcKHvULWzzRSEMW0H8mFDhgNg6Mf2njhzFhuyKEnxoMAhA/u4ir/50d3vaF10sKJqUsaTwzPGGw880uLzaGAGGwfGOkUFzHJ70COi541R9DQc6oijzLpmOAPfYRsAWg3B6xucE0Mp809UjX/pXQA7MvDBmAlCqeyaQJkr3VYHjWzxtWE57BJTmSUaDGLzPhvDUanXt/t1tq+zV7fwzs5YrCv9H8gp5D/d7DGEcq9/1HOMBWxQebJy29eqivfLCfRufIL5AUfNEym+1YwXRyems+BseWNFcOwngTwQj7lSlmCfHbaV11n7tlbSdWxDNEz2DRvbx2NN4hpfCu6EZbJvCOOzyBbxO/dEXLXZeI7nQvfpUV4wO1e0Hot1m81OnLZ8puHxQ+fQdX5gsnr3qslCfoIQYr/OSlSIcUDYBqDEUETenLVqjGjnPA3fuQap5FwM8i1MK3GggHq2R63EN/viPfySZ7IH9xm9+y77z3dcNby6A/NlW6byRLbQqF+O+exGoJIwa0GqOoqZdKPuuixMMlUUB5qPkAWXgq/615VuWEM8unr/iCj7GEdVKeMMQIn4hGtmptaw0Pye+tmeVhxx9mxIP0tjXHGUOYKhAVuHIcOcpE9J7MQyLj4AfZCb4APO+jyePZAKvu+qAfIq3RcoXgKKAgMeBhpN/ngSfN93jwAd01KEpjiQRURnArL8ExBMBi1/893G/D+4zoUQEWcllqo0+jzL1wXTknkC/PN8472HgGZ//lIDBE5TVQDZPAhduROSGr/g93jz4m/vDF/nybnzp3uiFIMGkJpYFUUWPpD/u0jvk7e/rtzrMUhcuWndzw3r7ewf3uR6pj18j+T3uou0QCxGn3p6EWU3eOI+DtoEB3Ru+SHM0rwjX0TMm+DDE92OjgUN46eB6pF3URfhCeRpgKRce4ud+UY6+PavoMwxxuifByDB2YA/X3c82bPnejuoi5hrNA58T+oyO/zDyw+/4O8BI5qpOyEFEVXUjZkBXhC3BitAJ+cVAe4kIm5LAlxZxHp1/MUAU+yKcB0c6nuRtUJdyKOHEhaXHQFeKF25erAQSmOYokDeYV9/5OMEdtubxOFgBVAVCshEgHW1H6UT5c2VrCKhfG08DEfNGNxyJOT4+HnkahLTuWt3Y99MDWGk8CgNr7Yh5b69a6fQzEgQmo/uH4ExeyqU61fcTjnojkAf7gTEIEO0Y5TDEPjjaJowFHVbnVR8PwCdmNyzE+DhU38HgUWaJHkwUY+IewCSxtNeXP3Jvg+LiFSn1V9wg4NsC9te8f1DgMWx4sEX1G0yPkxxoAx4X4M/T6D6GEFdQERyE2872ilVuvW3Z0pRNXPqabxlgBdXzwUtDdXWjgYQM+hgGzbhJqy3gBmUZpuurI2o/bajeetMDTuIpUlh8ynLzl7ysXksKzuZ9T+OCPkYBCQP0ka/wRxcu8xgWWlsPrLlx15pb9/VbQoqEntiYQEBPLrwKaBMGAY6AohyUdIwupAOHwWAgBZGVBeXZUn7UOeSj9Lhr0scIahpT1H37gz+3tZ//vtVWrnl+pQuv2JjwM/7UNySAPc8A80BT5Mc4wCjgZSs/3xLBpd/uVeL9DP0KFys7BIH0tkVXq7Lt+H3p9W/ahavPSxib0jgoKB8p/EWNg2JGCk3GGsJ3q1Hz2AY7O9secb5Sa1gTwUlKGe7f+5WqfXB/z7Y3HtpEgpUnjQcpWay8szLlR8aKZkJvt7a2XVHFOOdbFLJsKVDzcmNSrlV+T/NQVIlghSjuO/W+lNaaZTqccsKefA1tCVR+ig0BsjRv2aaAGFWQgozyhoLrIMEQZRS3f+g1Smd/kJCCrBsaS4W05r3K6mekuKVTlpUwzRFwfc0plPWMhDYMGEyfAjRE9IEjC9kCAT44gndyYsyKbNvTGMWToCVFmm0IGeEFZZe2u+KOYUd/cxJDWXIfR46xQt1n24amMB4IGNLYslHKh4CGefFpFNKc8kPZdcUegVYV4lx4DBNsMWgLKXjN4fUAPXIKq2+peb5FgTlPXbLCdZF8Cd6H8uPjQ/RA5ROLAfyw/aTmR0ZinOn4+5TpHgr6rjYw1rQ9vgK8CENIR7/hGzHPBPgfzxWnv/qFW/PZs2dsiq0KwqUL5flJ6+c1j8EBSHD+IKEeZUXfKGfMfTcY0AkReAnR84HmKJ4aGI5cwVX/JAYE/WalXPSfLDXW9IX1VmmUUvXWXe4cgCuCDCIulYWRIKV69p1WjFkWrxiVhbwey6KsbGIsYuywdSGdHdh4Lmk5PUcJ5LkbAKL0oaCAH/rw4H3GmPBHC3mP9H7pObIaK+kYFo48Y07p21e/ozwdlMaNHRoTbDGIA+3FwDzoa4wn1G8o6aO8zoHs9AxDoT8nT3iz6qEJFNIMAfkHHnNYjt8bKjdkyut9a+k2x1JC07zu5Mt33BbVLUp+IrhEorp5GcPFjABpCDRa0JhOQjxOAPJBjnoiKB045BtgvNcrbbv14abmUNouPztneT8l4TDNo7jgHnXnMuMkEcYJadqdrK2sL9nUdMuW5nfUf8xdDIcaI1LJMlaw86WrVkqPP7a+zG2U8MbmddG3SVtvnLNOr2C/9kpCNEBt0Hhzzzkp034akRRWUI6RHq+6NEY9jG2qk8d1Ei/TIPfFAHgZCnBDvH65s2x3kpvWSSi/6q7VbrzvdLd8+RXxOCnK4j00Ej4V48C3vMDzMahbzi5fvmiXr5wzYt3ANwNPDgYA8Ev5uOhjSHAeq2etZsve+Mm79od//CN76spF+7t/9/s2PlH2d8KWU/EnL5c4AWrvgIUfVvCJtYQyLvqndJ1qRfkp3yILNaKjUtDhL75dUPyIdtfvfOI0pXT+Kb2LTCLdRDw4HDcp2aEuXGxXrTC5ZBPnL4msjVmrVrGd2/dt99ZN4TnKDxpe2ZHstWf5hTM+Z9jKQP9iKGDQQ2uoL/IIxgwulyX0m/6A7yfdohIhcxiYFPz/Hw2G6uACK5OXif1Lgk/u6DP6e/jDPjAPZBKpMcMQT7p40MUQ3gyfUSCfkIL8Hs3zbwpQaeLPiQDuYwKtv0npSjOPPEGAQwZ9+An9NnQdB+BSA9gZhybuAdE+6QLi7xjK45aYnrI+50JLkHTFXtfoq+EKzz7vpVc8WrAf+6jJFO/D1N1wkWn8rSvGQwzxz1hoHgWvj+Pz6HuPAOnEyLhigSi5h8VTc5bVsBHwesSFfxVwMOYlxObS9tTzp+zKi6ctJ2H+YD748zDSYwh/H/5+HAynpP49CY2E1/CggE8C4RCXat83CE5OADe0oGSdaBAgbgBnZ6PYjQX6cwJgBW7tbjljyM4uuBD3OIApNDSG7va2bLeHpfl4wGjQblbDinaE0wMQXtoai2/84g374Pp1e/aFl+yVV17xlcQYguEBBiDB0hW3o3mAA4LzsXe4MHs2unsIzuRhzPrmiKJh97wYYmbICml6XEq+8DUK4Nkt4cIT+/dhfEdBo15Cemv9lu/zI+6AexmQTu3EuFG58763Yezci5afCt4tnf2HEiZ2JWAsSMEkmKMUeKVFKcDgAHPGGu5GAymjGBHARXd3zduVKaJUl62xcdt2rv3AjzUcv/CyZaU8sO0BjwW2EDCOOJEgDprYJqaBmCtGEoBYCGHbBcELB9Z8eMOqt96y/Ox5K515zoMbuocDrtxqI3lx6gL1dk8AlAC971sf1F8tlOjVz6RI35YgJIUPAwBbGvROaBcxISYiAaLi6fu0Z3xOl3DByrjajleEA/Nfgklre9ljWeBBkVK55IlSj9CDccQNN+rL7Y9/aA9+8C9s/d3/oD6dsennf9Mmrv66n7RRWHhKQzGpdtzzOjJG6HffcqFx6kYD4ejAM4WyddG/bOtoPrwZ2qbLA00KL9626Lq1umV/9Gd/aQ+3960wwapv37IlKZdjakspa4OS6Mx4yXISqDxugnDJcYzzC6fslISj6TnVpceq9sAajYY93KnZJ3dW7KNr79nG2optbWnO7UsAxfiSK7vBq4XgpvRO59UHg/yEdfZWNVw7Vm+GYw7Z8413TrOf0j1916seRNH3xOvd/W7SmlJUMeayj58tXGGLgugzwrfoB6v7+uEUnrwZ9+6hgHKmOYjbPtH+UcYZc3rTAy8SHBDDQD6f9W0KrBRn1H5iFTB3WaFCaIb2ZqWkl91AkpGeE06ZwGjQwviq+VetVm0XQ8vejnCxobLbViwpL6VHCa/U8aYQvtMJGy9jfCj7MZfdntrabfj+eILt+jjvdK0qPNAetnqUypNep5Lem5iYFDsuByFc7cOIU6lUbH+/YnvVmtVVDgJq8H7IW155lqTcYiiIQUW4cgXe8OCAP2aJ7K1hVdP7GADglxgHMMzkMykPrF3wCPuij7rv/EPp4JeAn7yhvsn22JIjZVX0oDw+aXc++8S2P33DBqsfW2Lrrtn6pzbYvu/zJuZdR5TQUXocAbhwcOXrkANy340iutPPSshOSemq7/jpHynm4eSi798/eCEG6KkuN1aonwvFvJXGx60wPuXbR8YTFZscLwqHxWBUUj+6Aq/0arXt93dso/+ZlQtdG9NzPyo5qhuAfMuBSxn9RlGM3+Uype1irMeDUzgchoH4zAClBo/coWfeZr2Dl8Ko1wE0E2N5RvPMvRj4TTmAvt3gQqcfA10USKqkPg3vYIxJWCujOmLcOQEO8v8cgOJNAMS0WwxVD6qie3yhJKkDKfbJENXvccD2nY6UMU56QPn7qqHR6NgnHy3bB2/fsWefO2sz02WnFTGAF6cdQ/iJjQbUPY5rED8fJAqaw1lbmNqwQu6wX/saPNViz65v37T36zesjSfNCRAWBjatsfa+eNqsxtYl++Bu0a6eHdjpecYcxuQQfBAZwL0KVBe276EU804qhycPddK8rm1pYLSd77pCL/qAPJDUnF2aOGunwW9t1/Y/eUsDJ2PlK68Fz0XxTOiGG/m9vQF8W51o+vJ22/7NH/6FPXi4bkW1j20EbD3EgBoD46HHdjf4nxst2ErVtxuf3bb/+//tX9jc3Lj9k//q79j5C0vxG87/8JoNp3JRrmgR9BPPygIG3MCv2WbrhoQcCxaSPcRP2rubzit91V88r3brffGuHRt/6kXLid+DI/i6e9mKFnZrouUra9aptyVjaNyK5hUmZ23q/EV9z1hpgoUZjQnlh9GgtblqxTOXXabASwFw7ybN4ZToFX3RrbBlV3IPhgnxI+Rj6JjLSMLjISaHgBf4/5AUngyfJ81/KsDEeNyl0UyDHoX4eQT6JQxpovEZuh+D348+8e/47t8kQKj5PA48DUxaySTGBAWXK3oWr5THecX5ORPgiv5+0oViAkNCOXfvkmPSDF/D4PcgAnMLhtt0f5eooTA03cfq/9jraF7Hg/oJ4Wxy0hKaQOyPJ38vN/rWf+E3f0cQfoe/ETJHjQY850xnhJuDt3ghvqLf4Behh+8D0N9JCYJpjTdXgEXoR4Ec4nwp68j7nwMYyvFwHh7X7WbX3v/5HWtUOzaGy9pI2Y+O66NjPf776F39VmUPfqu+7J1iXzF74dmLF0N4a/jNADAYP44Ib6FjngMe60NjLGzHOj4NxiE8EtiX+DgDBH1PIEQCIuZmF6U4BRfVkwBL7kDKbFHK2uXxqzaTEdM7pp6ubEuwdAXHlbCjgEJQ2161tsZiNl+2yYlx355wpB/E3FCi3fAxhLsYOJGgsXnfiqefFQM5xiijtoH7hJTK4+oA+BYSDAIoqpq/j9A+jXc8APpSPFAwD5TZCDA8tGFcUn7xBMCwAGNCWIYR1lY+tjZBCucvWGnpqp5NOpNk/yMDOzO55O/5nsbdVWfg2clTzuhw6e/WtqVES/GWkKDCrL3zQAJiwpVshInqg49t76O/solnvmdj519SXkUx5BDED0UdvLECghsgbved3RW1Mx08GTQ+21LG/XQCjU/qW13+1Fq1PSs/9U3Lzp13Bd7T7a27McKNBcqXbQiOCwmolNfcvOsxEFCmaWN2+oxlp06r3rPBKKH0BGNEIaH9TaXFIwCamRUOULoxACBsYPBGsPGtA+rjFnlv3XfDm+ertpMnQgKxJohxUbn7rq39/P9j62/9kSsNsy/+ps298nesfOYF34aAgEC6tvJhXGSnFz0vF+a83NjtEhfHpteRoyyb6juMFS2NMwQg+sbroCs2XIQtGeFaOnfJnnn2OZuQcgSt7A1Yue/4/lniBogBSeEq+LFfrOgTDLOt/kEmzqjvepa16u6ObT64aQ8frnok7MXnvmMLkxM2Pdi3eq1uzUZwha+JBqgzNQpVb31Q5nsDCfQDKaAIg62qK5zuuaI24q6P0eGTO/ftzuq67fUyxhGJE5meFGAJfhoXCOOsMydEyIjR0MWNnrIkDKIeYEzw4IgSzPE4wLDQbyMoap5kSm44CAZkKUa6V6vu28OtLau1Or7NIpNOWUt/47Lvq/ztfWun9B6xBvS7XBK90K+KFAc8IqpSsOsqk3ZiiECxh48RV4FYDq2kaLdqnM+mPZ4BCjgnQbAtoC18o7APkhJWs5OWIwCh5g5zjHgKLizSp6K3KOn7dY0l8UW2DNT1fi89ZqVUzw0peBXg4YByC74Zm9SX/ODbKIWQDgwe0BG2cJTEV7K52CCtrqe+DZXR6arueBN0Re+ED9WRbRUl0T/2M2NI2N7edkOFUOh0Ah7bFk3HaADQZigVOOE7p/csN2HdsXnrTpyyweRZKbmBr+F1gGhBQmXlv1Gq3BuAi0f6Jm1YpeUd5evvhfukFxF1XNSabevkJi1JIFRWPzWG+xXxj0RPOFI9KIX8XJGnUI0o/c6JX3GEZL6xYSmN1SIeByndb235dpYDLwI+ek8ttlpnwzqJNRZDvQ6htWqD8qOuCZR/jUEWbPxdbwcLZhi79JvxIrwFRB6CB2fNS5nS/YT4pC+w0UZA7yoTjUMpZ/qmHMcLfJStDGyrJD+VNQwERvTjDVFcRuQktmvgqYACFHoh4Jx5xFHtQqzf+8LAHFRdmIfUhtV/vCKiRwceCBhBGhrD3udfFI57R/3WHh8Tbagr+6Nt/WWhLmXx53/9mf3gj67Z9FzZfu9/9aoVx5h3MVCf+DoKPtc0l2JDZHxvb3NaCnlS80uKuroxK3mA+Z8qFa08M28Xd9J2MXdJsuijiwsAfKG5dc9q4gUZKfW56ctWaeZtt252+VzSSmJt8M9ec88N4/BaxmW4R/A+zUWfG2RG7CK2PEoJFy9jZZy0XfHdVmvfVky8NrFrRdHO+rW3XDYZu/Si82KMEijllHFoWFd+kkHYlmoqY2p6wr77zVfs4ulZl598wUD3Y3wgm/kpSvrOeNDCjI+hGx9et3/x//h/iq4n7L/5X/8De/75K27ICx6Pkikkd7qRXvRNuYgGioZh6MBLj/Yqf+QpPB2JOYAhAc9YP71Ac41Vfuhm7f513du1iRe/4zIVngh472E0YMsGHsg90fCO6HEyl9TUqNnWjRvW3FMa1ac4U7DSafF0zW3a3d4K22sxaLC4oQGvenI8dAiOTNl48SKrcB/+0VH5Tv9VJnOCk26i2Q/5gcyEK77zeeGLpP28wGB2JQ2i8zcETky5okEEBHKsj+4N3z8EnkZoHYKAo/jZ0Hu0D6oVE+JfESAs8flc4MlC2vCOLk1WhOIYhvPy+0PPPhfAJDWY+5yhrEH/ed+nLL/AJVbGyWnrP3xoA/YqDdXpZCAVwtrjL7RaTvXoS/jpiVl5HWFkUVvjesQQfsd/H280CAEQKf8gYfQV8nKm5uMhlHEAKhcGTKTiLjjT3Pg8MDo+mfxcMfD46BXGtL839O3HYqnsgRgg7pCehg/5+bfShRz1OTqOuXP4HV1qWmw0iJ978C3hmSNhEFQo9xBINfxbWUiwhBibGMlxq+MO4FQEEUy6sWWo7TG4NblWUZkSYEXQD9tyFLz/EJSXb4kRivCKMTFnyXuopw6A+nkwGuWbKGStkahZU8L4ccB+fgQK3w8+Qgcod31t3R4sr9gzz71gV59+LghlR0B1E5NR54hR5bxfhsH3tO0/dOMJpx8c51FBHSgrHNN3DJ7EENnXn6R/4hXmEUChJ8gOLv7U4who7KNgsncPq31mfMaZOf1KwB2UTlYB8guXhN8lf78rxt+p77gxw/fhK70zTuVDoD3c7amGe0GofmmPjyDhHKs9wY2kQIWYBwlrPLxhjeVPbPzqt6xw6opQhXufBII2HgvhVANWJ8CNGyfwmhCkilM+VkMwo7yY6YSPO+IZ6K4VFy6qbmoLxg8Yv+rLmOIYSIQf6uzBH9U26jTwrSi0H48CVu0lNKCIIixpXrPNgzZiYMB7oneArzkXgEgbAjeKVqCQSdjhFA22dbiQhMeC8sZrhLnEPVwsiRex9+lPbO+jH6ruq1Zaes6mnv01Gzv7ggc5ZCUBw4LnE22XweiREo7BhwtAysvjcGDMUVsw6BDnwF0aVVbwglC7dNFf3q7oos4+tqm32kg+BLO7f/NTW7l325rC/U6tbavL+3bnvYdWWWHbRsMalaZookaJxkNNAszO6m3b3dmx3d1tW9/eta2K5lVt37a31n0sYIyYXDwnxbdhqW4trIJrPHS6Usjy4zZdhGYNbF+KJqvyBfGQlnhQV+Of8dtUH7aIaUAQNvXZ8tqm3Vtdt2pHcwPlsIsyq/7vSAAVTeT8/nyy5277GAGaTSnvUoY+vX3X3rtxx1bXhR9okMYXK+hF0W88DsBnNi3epznXwaCkvrz5YNV+9Pb79sZ776tNOx4gsY7iDP3XaMubcJEFl5pbwiUsFOV6r9awG/fv2w/feMM+uXXbGtBFcA2d1lxGMUQRZcUppcHMKVYcgXj99h37wx/+yP7tj35q127e1itJqwvXtZ7oWnM70GRof885ooDgj203UOy0BrZbIwaBeJJoF4Ye92oSHml/u9X2ucS49hMXRNv39tRP6q/1atO3IEDHwAn48BVS4Q+c+tYE5ZfsNq2Ln38yYy31VUXC/tburntREKDR6a/aiBIN3/TgiUruNDmSG5MqGzwQMyKGM+cummnubTf6VqlWra4krcKce5vQHwBGBu9v5Q39SA26UsaDEcFX6f2ZFN+oH5z26lvsUe0WftPCdx9vRV3M6cq2tURvesIVsovHOZAin9R4UnbeR8wPV+TJhzGiMeHzLiN6q/yMmAyqHrETgtGAeqpP+g2r2KYVSzVbHJNCIZ7Dc4IG+rfy5tuVfOXH+BfCqLTjxttAufoeSDlMaA6ooqDBwWWZosrPi/bv7/n7an14SOUxAGicGP3m/RBdqixxBRgXHlg5wq0DZekZx41yuVQU496rx2/kId4LfelAvYZ/R8CbLjv5XyQRnj2PqEx/h1KGwJ8d3ulG44jAinGQT+CwrcypoSsCl4f8Up/QX/w91FbHa5T3cHnDEMsdR3D0BGBx6rNrq/bmX96UKJ223/q7z9nSWdHrqO7Um77nisHpgfqabww9BdU3E6dXHZKJot3+dMrKGlETxbbmZ0Hpg5EUxThRyFtHVc3t7olG1IRW9Q/zzvmWeFFN43zrrnjdmiWK09bMnLGV7bx9eIsxM7CJktrHvK5uumIdlHTRQZf/xGOpr+5zz43JyAyi3+4ejzFdgIKPgYGxPEjiLbpslc9+YdmJWSuefdplM/gL77o3nniTMhRylR/GGz3Dunb//oatPtyy82cXrSyRE7mTrYAH8pGnl+yveQQPDvLKwLZXH9pf/emP7YNPl+0f/5PftW9882UrMD/Ud771Qnw0jfLvhlPVV+Mf5Z96cFw39IE2dUQT2DKKUT/Ii2oT/TLG6UE9a6zes872mo1dfkG8eEY4anl94KUsEDGkO3tVlav5Jx7dFD/cFR3HuLG/umZ1/cYo60YJ0eX2Dsdmi+YqLwKFY6iAb7scrSFArASXq5XWt+yq/qFfq8K/aJXwzakMOx+/A43SQNKHQTb8+TLAoO9RCZhANBG+FDCQNUBdUeP6jwZqucoOBFzfEICoHeAk3scd3xsFT0MPnAA8j9PwDbhiI4LiZ9Ur/18V0DcjZPOxcFLKkMvhUyd0EbHzMqK/Pw+4lT0rJagnxqHJ+UUBIp2cDIrB4MEDH/TUJa6HX85AnnCdlJ5CYJZMIk00qwYi4lsHht4JTC60391Z9e4whPuhnOjGQbncj6/huhyAykpIGE3gvqm69JjMJ4y/YUC4gfjGAI4OxzRTjO+jVwzxb6pRr7YlqO3Z0y+dtsXTk74nMjwPecV73HTnYFzzGb535L7y5Fe4w7sqR/hDWYqtnIfKc0jj740ASnlKyp8bGiS0PZpC2Yl29GrhaMXjPQmEf80/hBPSMB5jUC8cfNQ76oa2taSAYTxJEwxR+XE//gynpx+7EpT5xios+d922zvW7Ek51ycG738pmez1Jwo+bRFSo6cBWHm78el1e/+j664QjU+E1b9hoBys6zC2UYWdMnhWufuhleYvS5AP1u5RYMsH9/3Eh5HnPibFQFRZZ1rHGR6oA6vP9C4uhod9GMD37eGWmOU4StwNiUkRymU1HTf0/OJlMcgFZSElXuMBDwLq68xfQoMryuz717xHsaUMVh5YFcBtHoMFAQ55DyaHEg2jbG7c8y0FhYVLVlx6Rv0sBljfdUHHDQtpIi7vet+QR4gwjJvhtOOTWAPuTsiWAfLbe+j1y7GiXp71sYfhxg0YEoDY74+gw/h1AUGKPfkjIHhsAZR6CUzuEilcUhZMnPp43Id9jTNlSps4hSG0jVgWGNNJKzxIqSVgEl4L5BHiCxC3oOzlsJqAcaP24CMx+h/a7vWfe1uIW1C++KoVF6+q/gsBh3hdILSpb92jwuMfsFqisSTpxI+fwpCxuxaMGc19N9B4Wl14eBy0iQsDmN7FgOoeYer7+GIMeF5766Kpu3Z2Ycom8ykjZkh/a9P2l7dt//6W1e5t2f0P79v92zes2WoKHynbqTU9UGKjprZLoeZeP5X3AHp7G2t26+YtuyHFeaebtXxqYJNJKUCqf6et+Q2vUPs4XaDbVL9rHhfY9y96WmtK+VVeCJptFPFqXQpy18rFnJ09c9bOnZq38aLKQVBraF5rvHHUImMeGkicAeipK9is7otHPJDgdmdlzbY3NyTDaAwkESKZ+8HdHqUKd3sXxlQnxtPDzS27u7put+/fF93dM8wFAz1LZdJOdzlqDwMAK0mcnoAiSPDHnVrDPrxxy954/3177+OPbH1zU+WoJLUdIRXXdviLK75plQmdU7+/89FH9va1j+2NDz+x969fV/17jgsPPigFsVJlFV+0JeJpzFe8KG4tL9sf//gn9q/+5Af20/c/tKpw5h4CzsOlDOpvFEe8dQqlsvAIbU3ayvq6/fW7H9gP3vnIrt26Y/Vm09uFIoNCjVGiIV6HYQajjqqqsVRww8g7H39if/XWW/aLjz623f1d42QIuCzbG8rj45YvFPw9yvW2q7L8hVFprdK09XpX76CgQt4Sdn/lod0TnjFG1USr95sh2GXgxWY1NWWnUrENCeZ7dSnw/bbqST+Hi3nDsY+MryTHnEmp97gGSue0TzSGGAcevFDP9cO6KP8oH6Jl0BH3WlEvD+cZvBaCAWPAHFJlOMFGWoAZNEQ0iPuMI/Kmnbv9TVseXLNEbtdKwocrqeQjHA67oAMD5AfdZ9U+Lpc+Czxd6TDasypOGtXB3wEnpMthBBXefWtowLODxqOPbIwD1Je66yJFryh+Ey+6kCZ6xoVRgVV+PDoD3sO77pmjtH0WYMQf9Zb+Zhx2j5Qb5wN4wESl8ffJS+V5fpIpdNOv4N0T//Z/fjmoLh6DRDdEOrwfuId8gywVkgzhyS9uhsvlIb0/0KDNMHaFpwDRO9Gv44DnsXEntPfJwELD+uqO/eAPPhB56du3f+s5e/aVM6INwZgV1zHIgVzcC/3NfAveMvqO2heeF2xtc8nu78zbwtm2zUjMSTGOhQsCpDKea8Ld/Tw8ULxl44a1K+Ld1fXgcbZ522rLH1h7f9UayTm7Vz1rP/0wZ3/ww769+dHATk0ObKbU8u1/yRx8oiycRfwPHqu2B76jMUp/wS9Ek11RhqfQboIL1sRPRb97bLGSst2/9ZHLCKVzz4gPToY04qPwJHghbQv5YdgP8oMe2NbDbdvZ2RFRrzsOgremnkXgRxmKJ+PZF8tNnKjzkejsX/3kbTt78Yz9g3/4OzY5jUymORvxZfInDoG3DflOyjbvups/c1Njk+OZ4ZG+qq+GeXwryVgYDRhHra0Nq2+uW3bmlOXmlmi4ETDS8/ETFBLW3KmIX65rarVsbGHR8hPTVpyetcI0HrvQetEXjmjUp7237TJcdnre2xY8K4PBwk9RoO0qF3lKHe4GDk0g6+5LBsNooAv8tdfvWaJTE74eO6S/IKignhh7kv3ndM5jwJXwx5TtllYIGAThOBACaWhM/L6Ky/Pko+/4bz3xuj6uvlEq//68QFrOysTaQ+exV+U/FQgE9YCk+qSDIXzlIBz7ObNqe19Cyhcug34aF/E5e9Z6D+7bYJ/AIzAQ1Z1r+O/HXaSLr9FnjAsp7Ozxc8vhtgR1jD0wVkFIFhgYgtoR67iA+3gawLL0I1zR/Th2wfD9A+C3nifFpBNifn0JRxgOvD4nAKMzXMKrj9cAgWGg7DG2+R2e8H3cPGBe6T9rtXr22UcP7M//4B0prCUrlkTA03oevXeQTyjR/44h3ItrwG/qM3yH98M9J7gSPrNTuKLFdIM3wvNRAGfxaj6BuR5NEfAL0cbFLCWh8iRl1wPD6Jmf4BC1Jx779JmLGsqL6LuN1TtSvKR44r0wAgdp+bhyh9UWw0bWslKSzxVP2TTC5XBtGRdiTIwZjAajdUQAJ5r4uaV5+/53v+VCeIzzYYAhuJIgYVSNie5GoPswy7aU59zMGeH3qGEB8DGoOtPvx+EJaEth9BV0jBsj4GO5jSfAflj1H2K+AOOcGALu9s9ew6gMysW9nvgFxbmzUsJZ+ZdArvGAYu+eBqx4454oxokQIfS6Yq6B6Mqur0ZImMY1n/xwsYf5Ex8AxowAsX/nfTHM01Y684LjyIMviQn70UcSSlBkYYoowRj+YOLuUpglynBLZXDkmZin0vaE68bqTVe6OZqQMePvuOATjAa+ggBOupw+sapv3PaXXLghD8Y9DfFxoneoD8cdEnQR/HIiA8dpujuiG3LAocYyCqjaw1YHXBzBTUZpHUcINsIdKxIt5bPz4Z/Z+k/+tdVUV7wKZtmKcPkbVpy/6O0Gl2wZYWzgyUBQRwQb9yaJDBQEdGyu37HW5j1vT1rt9e0HeBSwWgSOIiMB/UJb4guvBYQotk6QR3xRf+YFeZXmz9lL3/yeXXr+dRubPW2TC2WbenbWLn7/kuWnx+3BtRVrbK9bo7LnCqGw66cV5DoVp4ldNx6ozXpWq+zbw5VVuyZleHWrYpVeRgLthoScqp82MDY27qtnnfyklZMtD4jInHFlQn2IB0GbcUdemnMtKVZ4EVy5fNmee+Yp6XtZ2+jkffvAeEHKAav3EqZZLcVwjEt9W2og5+pnJLTNSHibnSzbeEnzX2U1kwVrNJq+3x/DAoqxVBUfP9C8UjFn01MTNjkxYXNT475/HyMBcUyIY5DPpqydUJvQ+XgXyU1pqIcmnJ9O4CcOSLGHQhSlrI+PK6+5OQ8GyLGV9CFbKjjtADqCJwMX3mSNWtUNNMQYEFdS3gPlV/fjKfGiYG7xDPJz+/4De1eK/Ee379rP3//ANra2xW8k0Ao3bCkA38RS8K0I2WBA2q/W7MMbN+1Pfvam/fGbH9ifvvmu3Vt96OU7fZWst7dftS3fdkBMiaYbErISwG8sL9sP337bfqTrpx98YDfu37M620yEd73qAjK0kjgXxHoArfrn7797/br99z9+337/J+/Zp3fvunGE8UId84XgBRP6T32iviSAWUvj67MHy/b7f/YD++//3X+wv3rnPd8KAd1yDwQu/1tKmrAlCmA9zhLVmMcAyvaEunCGl0RD99iX3x1onhdnfK6w9zqhOUTZ7sHAvFVavGLYMuKGFwwp6ZIlRbdmFpdsYv6UZdSfKY0D+gZlThloPnDihdn0WM5Yg3H+oEvcwOnG8Mq3g+ruK85qc8DSCCg/XywRPo6cXqB8+uoLTl+wrU3nFzF4oD5VghMPkqr/MBBomr39apD3MxfxPfyiDXqugeZt9vmoenH1NPcIukg9uM9zDAHOo1Rt5m1YpGG0Ch/IZHruZfh3+Nu3PFB31cW9SaKLlveU0VALA6hKzkHBY/h5LHB/WGaiP/jmPampj+Jd4PKO7h+bp/NuySF40jwBMIZU95v27/71+7Z8d9u+8ztP29e+dVGicEndi3dAbDwI6WN5zeun0vn2rStxG1WvgRVse/uU/eCnL9jCmYZdfW7fxsq0IaRJiqZhuJ4vn7WvXfrPLXv6ad1VPVavWeXB+9bYWVffZKy4+LSlF16xN++dtn/xRxl77wOz87MD+6f/mdnvfa9rU9ld8aqsJcVrWinRdM2LZlvySWXNPdbcq4B6we/Fm6iBx1xSm3yr4+4KxVol1bKVtTds/5MfWU58dezSS85f4T1sYSUQNdvhgqyhF0SDMFqjU/bTec3Lnj39/CV75fkLHnfATxkSbwYYN17WXhRQWbxOBE73+7YmPeNPfvBXtl1t2N/7e79t8wuzAa/UV3xck0btILBiyvNBrg0ySlixZ+wha7gXg2RO6hfk34obDdyrslGTgv5QtG/CimevOD58gUT0Kc02K5WB92ft4YolVO+0eEcq0xbuJ620tOB6SnFu1vIzBCpGTqqGE8BmTrmBAM9ZH4uiz6T1hVGVSwwljBoYStQotachbLAQpDIF7rm4fNMmnnreUv+X/+6//ud+90sCgvCBMKxJ3NsTEynT0ccJoEcnU5i+hwCiD4DJL4KCNZMGDoMTj4NBr+9f9hIMsK4LUalJCWESbDTNDtoVl/UokCJOd1KaxwCEWZ0IJpIoNyeW88XB93Yrfyz2tHEU148F9UOcnrOkCVjnAegkqHzlQN3Un6z8YpXGPSbuk88FpM3lfH9e56MPLDE1HfbqfUW4dEbEN8RBTJNzlDltAbdk3JvpdseWCBN/xeBv6V+8PWEYPE/6/jjgvogWjDDBmNTYH4yN+UR+Upvc3VFpuGJLMxDuHWUk8Xf89xFQWTQHwXxyqmgXnpJQPy2lUfcxSKTIi78Z++QxPFee8Amsi7Th/z4r89WqZabYE4/xLE4ZPo+A8NndF/MR7jmD1tt8TDqMBu29LSmQWJ1R1h5Nw8rJQPOPY3F83Am8r/067DMUydbmsitcmekg8J0I6r/OHgEEUbQmHZddCaMbbtWetGJKihZ10RhAEaxt3LfCwgVXjkfr+PDhQ/vFz38sAapjV1/+huP/OCDKPczNA/eM5MHxQXu33rexpctWkNI4bFGPgSBGrKhnx6VsO6MdAsaqlGWPcswq/zH1dLovpowxjRXyI/jR+52dVceDu+8jIEUA86usXLf87AXfnsAYdZfFGoGIBlKKlV71CUrshivwuZmzXkcMFbwfPBKEZ/V3c+OWZcADgRE1PjDerL/9R5afv2Dlcy86o+adrvIipgABkHy1vV3zoIZQyX59x8eLB0PUJPB4ARJA/LfqsXvjLctJyc5LoHeXcY1H6oung0eGRtEX+KoHxpKUFMepJX2H/dt6wS38CAus3oMbmHV2CsWAkyJYjQxpfTUARVzKCMo7fYCBKStceV9gNFM6XAnZOlC7+4Ftvf2H1njwoRtJpl/6W37sJttC6Hc/knFvLWy7EC5yxC0Q7ji5gSnkUa4l/HR2V60nvODlkCU+geoVr8a4ARKapvHCHPP6Cc/d/TX3SOBcaS73DFHa7IzeV39kNLY82KPq7fORvCRIcWIA7pQQhu32HdOIkAIl4bqbsIvPXbDLS69bQ3NvTPM4qzoT6yCLpwA7/Qsl45jBvf2aba+v2KUL5+yZF162K08/Y2NzS1bav2UDKds1QyAc+Oo0K+6sJBG0D2GdFTWU/mpl14hhRdyDdqevskrWxfinuZsGd9CdZM7P46/WW9ZRvgUC/KlOPVbP2lUpygTtk8ClcTU1NWOXzyzYqfGcFbPqI5GTnY76VXiDj/YMhUoCq/7mRJi8FKWZ2UU3VDx7esaKGvvZ0rgV1EZiEky0H1qztOR7eDOcSoBBIZ9WHbJWGJ+26ekZm5qctNdeetFee+6qjY9PaS6UvX8YI8QDQGXhmC73sBCbmZ2ZFl4Sdn5xzl5/9rKVxiY930KiY4W+2pMft4Ha1mi2/FQLxocqb/fW1uzO8oqmQ8+Pc7x68aItLixYdoCSLF6MgZCxqbZ1Ufw0V1e2K/bJ3Xt2d3XVPUQIvLg0N2dzU1NucOCYMuZ/p693lG8hn7VcUnNFeH7v5m27s7LiBh0UxbnpKTt35pyUSY5tbHp6vWx729t63rcCrr5q2bWbN+1/+qsf2zs37tjdh2u2s79v55aWbJKAg5KLUOJolysY0CWVv9letz+/92f21z+640aH5fV1jztRLo/bpXMXHF+Hl4YtUdjxVlE9b925Yf/Tj39q/9+//LHe/czamY6tDG6pPlO2V+rZZGraknjrNDX/RC/YPgGfaA7S9umdu/Yf3njTPrklGqb5wPjB6JzRoIQ+t9Y+s08a962q91ebNzSWp9T+lK21ly2bfGDjpWBAOaDN/K32ceQhXgYAc9dPSWC+sSChtL7AF73DGA9/aH5LvsHI4FcEQWnXKMKDgDyVF+9iiHFzgXg5WQ2G8gQ6ei/VlHKkW6NSjy/AaFz1kav00L0FNEfo5yQyLPxDSpsbDdSpedpDv2m+sIsFQPpISUZtqxz6HYMD7e4qTRq5Et7gNIbKKQWJ9B+xHuBLeGgAeBtkfIuN5olojNM6tcODNSvPvhuahDNdxJpCDsLAATB2kY3S4jt4HPipElkpi+Bc6Sl6THk7LSGg5zBeKQNcgn/RaE3C6MkhkI8bBNTWyuqe/Yd/+4n96Ic37Hf/F6/Zt7//tE1MsMVQdYsuDQ61ry+9IiinyEgYCzIqJ5YNvVwMNYOSXb9/0f74r16y8+fW7W99757NToGHUDdOVCHLqsbsWp2FmBn7weAte276mzY++7QVZjH0ijbBIzNj9vb1rL31cdJ+/dWU/ZPfTdjTFxM2PSalt73l+aXH5qT4N+1Ne8eajW37YPfHdnXu18VPg5zm/L4a8XvxH2QG6Jh7qfEh1o5kO/vsDSvNztr41dfdgA1P6tf2NZfxwCMYIm0ErZJP8DCUjJKbXbI33rpmP/vZO3bunN4VDWcxxb0TNRYYF8g7xOlB3mMroctEGjcYEv7sX/2B8HTNXv/Wq/Zf/y9/z73WKBcvx7CivxjSC5BlUPjZIpbhNCRVxj0QJYOkixjd8QRjUUUyh+rg2w/0Tv3+LWtX65KJT0vWmPQ8oKGZCRZl0vpdM5Eda+41vS/b0kfaNT0Xr+gRH0fsrjA7aelcMBpUrn9spbNsqRx3zzYWq7KTc24ogO+y2OOeEZLDfTsbXgqqB7JjqlhyowpbLao3P7DCqfOWP3XhKzQcaGJzpj7EJ6nCjheufcYeAETzcaAh7S7sMKI4PydePiDC9cuC116TrL3ywNIi1lh0fKKdWAZvBEUp/nxZAF+Gu15Zgi9Sy1fQnhiwatEnfpTG58zWFVy943/HfQPeNbjZ45+A4A3V8UTl9wtCIGwqT5MKBn680SmAK90jw4Y+GkiA6kvAGVRCPZ05RnUN7xy9HgfHpqMM+lrUdIDLHr/Uf5xV7EwThjJUXjAY6PI7gji/0XwBfsPEuGB0bIsQTthvKAkh9MHnAJ8bXPocGg7098F4phmhjnFavxl/O6fg/aRtb+7bjY9WbHyyZHOLCHcwjyhf9U/sgRO+Q/347fdG5gefw6fhw2+CFmI4QInBcnpQt+j948C3iog5QMwIiujtGk0rvLtVV/2TnpgSKh8dTyhvxFRgvKXciqt70ecIaIx3qntORPNSRpInGCFiwPiIMZBgWxylBV47YixrEvgKyVkrZ6So6Z4TapRxMUsYxnFGgb2dTT9ebnZ23mZPnY7uHgWUNi62B7giOwzCA4H6KnfettmX/7aeH2ecRFkWAxG4ZX/kOUyXoIBE5keR9DEzArjQ4W2AghzTzgAD6xJ0Dnc/Xz0Pwg2A4ly//6Ez57wYZKyEs0cSJYLVf44eY3UFZR8hgvgMCBceB6AqIUQKFyv8fvyjlPCwDSJsT0BIqHz6U1fUXHmWcoAyy3YCNxpIgKPOHKfH9gjGHPsumXceB0LjOhyhKOETJV2fdmXdulKqS4tX1B4JApq3wfV+y1fiqZteDEaDigQbNRVlOfai8b39wgVHVYIzvAQwNrjHgNoa5q76Q/3pWztUP1916UkgwbNAbQtbFiRkYyzAPXTjrtWWr1lt9bo6MGfjV75lE7piAwu4JG2/uuvCl28t4NhG5UNdEXZQpPsqC9zQO67gg3/VDzxQPoEzPS0GG9WJetH2YDAKLqYeCFJ1jC/3RnDjqrBH2/g+5qLfieR/p/6Z7VZ27OH1TXvw8ZZNzY7bTPGSB8RDKRUipXCHFdO2b1eQsiCNfHll1e7fvql5MmWz80s2JiWP7UupftuKCbWflVuEt2zGtzgI2ZaT5EVeBCL0YwZZytdYYVsB7v+slnN0FvVjW0JS5eOui5KUTkipyRaUn4Q96qI6DIRjlDBUl4HmGUcuFgs5KyY7UhJr1uirzyRUFyWEu8FE+RcIBih6kpGijiJPHAUUqSLHikkBx4gB7UoNpHT2JfhOnJZEBC1LWFZfxZSUqdKMlcoTNi8l/IoU+PNnzqoMKWqaA7jFo1wTOLFS1Xjzj4RrjVv6ZXFh0Z66cMEuLS3a6ZkJ7y88F4qS33IDyV266slxx7MqbMWc5ramv1QH79PJYt6eu3zJrly6ZGNF0ZZ2xfZrbY9xgKdCK5JBMsJdTW2r1Ju2u7frQf5Oqb7nTy1YSXwbOULisK8qN0EE7RN+csm+tdQvBHBE6Qf3E2Nj9vWrF6XYIOijtDFjBu4dktQYygvnwa04aXdXVuyDTz+1fQnEUPVSsWgvXLliMxMTXtba+pqtb2zY5Myc9wd9XUhmbbJbsB+/94ntVTRvhCsUrgunT9szFy8rlyHQ0CVgJuOyLa34h+++Zz+9dt3Wd/c0jiuWS6TtG+efttNTZ206XbasaKmJDwyyJSmWqntLbSpO292H6/anP/uZ/eVbb9mtZc1pjdHzZ8/Z/Oy03qn7uGMltTxzxcbyszaVUP/kZ6yRaNu2faTxI5qmdsd8Ll5RZqsCSjNKPgrHwRxUGrxsWOmnX2N568BwQCcDkk1ZlKGvY3Alm/Gg/rWS2qFnsazE6Qlp1T1sldBMiO67cUBjoad2DCvM7lnBc9F4azStKzyyPQFlCkhKie6qTnhVODCWkPEkc7VUL8rwbQ26KLeTUbnqaQIecnRkR2OCeAWqhHXTKpdB4Ow91MnxA32jTrRRuMpG+kZb9CLGV5L8KQe5Ur/9nvLlfk/5QgOQg3xRRe+klc9A95h/eCWRnvvUJSv5zj03NN4A+sq3k3CRp+qOfHkIelf1Ix35tJsd++Bny/aTH35qz7y+ZL/zP3/Zpmels3if0U/RpbYlumpjoeDve/n6jutPeo5O7STKdufGpH386Wl7+krVvvO1NZscZ/uMukoybUaEBpkPelrX3Nxrp+1K8Xm7mn3KxlLi6bpPXnH5t5fNfvCm2cJswn7j9YSViyqLU3ZES6HzbLuD12U14+faJZtspu20aHw+N6P3BSjStS3ny7nJM87L1VnWkwwAn8GrYHfjpu199qdSjids7MJz4j20X8NSPA4ankbZVb9wD6Ue5RnPUrzqMPIxJuelWM9P5IMxZYIFE2gJr2vMVXckSwhvHu+A8geSBXZs+a2f2b/8gzcsK33tH/+j37WnnjqvMpBPkCPEH9yjMFqAwnClfDxuQrT9gLxZzGKLIsZKKtitEqBQ05Ag0YL62rLV797VXBhzXsWxugk4ldLjvcUibrvSFE9Xn2bK4lEVq23jGaFnSt+q7Ftuqhw8x1oNa649EM6Llp2ecxkKuSstfsFiBPhEFvDhIvkWeQFvCcBjMki+CvUaWO3uJ3ou+njqvPhEUXzklwRNwfBRh+OWcbK3wZPBB3T8txANohIiFEwCkBxP5McBOYx+nGFqYJ90QZB6YmgExnACe6SMgxwOPoc5P74ujwN3p9LgCpZJVo5+6a44gGC1FcGMqufEW58vCuE9gYgfQie/Yxj++5eBmJAh2CHM9zWGnNEcAxR5tFh+6FI7CWSYPn1GxFmC0cNV64vpe/2jaxSGn41eo8A93Of8OfVFQNTkkYTlTGtAncVk4y0M7v7K/fCyX94nPKPfuUf/IFjxHoomnifuGqRn5bKfOAFTdwr+eWBozB7+KbwOGTQOcM08Gr78vka2Lv3l9e+0JHDoNT8PXAzY34vf9b/5Jn1453B2hN+Hn6E0ahrf/A/RQnH3lZHIZTQ8DWmPA+aMGxpEzFO4U0b1HQXf36g+YS8YxHAU6Bd3IRPNSqoPMawhcHB/FDBU9Pa3PfJ6UKSOrxvg9VM/MkZSEqqU2O+nVYel/LxNiNBTXx9PHQSgtq8ggtNh4Hllf8/qu5t25cJpO3flmejJUUDQY6XZV6mjle5hQPlkdT0vxhiUuEfHEq5qqrUzuNG2eT2lSIExLOLH4lJ0AYbIqjUK0XAe3MfSzzj2/YzRM/BeX7+lvxISDhaF1+DaD6NDEfU9/WqPTxMxO44txChAG8EZXgIiFurfSdVMtFtKLAq/BzCChkgRbqx+ao2NO1a+/HU3Tvj2BIwbGAnUFvYuogSzzYF4Cx5sSQVy9CF5UyZlsV0BBoryTZyE/Oy5YDSgHSjRlW03GoRVe/WtCypS9iUsudEAQQI8qr9RzBFuaFvYYhBW392wwHsYIfSun/SAoKX88J7wYIe+hQBjxrZVlz+x6p33rHLrLaurTgRZnHr2+zZ55Zuq39kITxLUWWUhHwQujQEPdiihBf5M+8FHJzIC0Bd4Pbi3BmOJ/miGNO6lISGIixUL8vDtFEofe0q4YMMYiC/hjD5xY4NwS7tOvJS/t5lzzqsdmxQ9WDw3aRwBizLECnKX+AGqM0pUq4sSKgVfAltXAtCe5srHt+/Zxx9/bLtbD60tOlyT3FApLEk52rN0l5VQKfgSujiisCoFti0WU93fNU4FcJqs9rfZN6/xHDwChDbdJ7gibuzQf4TvemrcbfxpCYzNQfBewP0/HvvQEOaZC/u6WE1nVQpBsaj2KFeTiCkqJ0VHY6IuhRqBj7KQPbISAItSwjn1gPnWgi8oV85n59nYWEnsYUyCNkYLURO9Aw+ibrmc5pmU8rb4CvOCe14f1Y36t1Bo0kXfSuGgrzGVQ/2oOfEeUCZaiZxvrVDj3BukPDGpKZzzkxk4KeHs4in7rW9+0/7hb3/fvv3SM+4t4Vsw9ByFSVTViBEBPjEeeLwC0fmnzp+z7736on3vuYv29Wcu28zkpN4R9WGMMEeS4FC4Q3ETzukv4is8de6MffuVl+27r71q3//61+y5c+z5Fe1T3vQdJ1DQY7S9pT6hHvTB1MSEnZ6dsslSwf8+s7joxgPmFQrd3MyknT4nQVj4cQWY+6r/RG7Czi+dtnHx4ZL48DyndUxP+bw5cqmMWGFC5a60RNeos8pny0FNynB6IKVdDCaLF00UKyVs5WFVWu3Ve23NM4wbbCEh8OSuZBcCRFJPDSzHKcpXTvQxqz4scrxdUkpcd8XmRIqIxZES/pizjEFXRHlXeIRmsH0g5tsO/C2c0V5fqBAOjwD31T7/5jl5R0C74ZnueYAXgd4NsqbUG5QV/c32HU4MccMA7dQ47TCn4Mu6T3p/pr5l5vn88zl2aDRgPLTJk7x1IZPoTWtorHKMIoq7v6e/SRu2DCmt1xVernt6x+8pjd/X5TxNZfiijv8Ofzt4Gn27bAOudOlvcMfc9ACQ3NWz0PfCtdIcyETqJ+Y8z+LFGn/Xr7R1mLOS8ViojIG+4nkAyqPcAIfvh7yAlfs79ot374hOZ+zX//bzNjsvekTdKHvkQtEjf7wMYqMBwJhNa8x3ewX79M4Z+/T2gi3N7dkrL67b1CSxPOh+8R4ROqcxVEtjeCoza89Pvmpj6TGbFB1UzTw/ANQRp+8nH2BoG9g3X1D6sl4caByIh8Df4Ju+JVMZ4u2Rq+tK5q2cE0+mEPpY/IBFn0yJbT14eiEXiFeLn8F3urVN8b2/MhtPWP7cJdfZ6DT27GNsYFtqrLyTH96i8Cz0C7B+//4D5wGnZsuWoZ0eZyEYcZx3Kx9kNOdnmp8h74rtP7hrb7y3ajdXd+zb333dnnnusugGntIN50tJtSs+YhE5sFsXMjyfQMcZh90KwR+RXUVb1VxX3lU3vA+Yb5w4VV9bs/ypF9SuKeWTsMrymkkE0vtp6zbE8yp1q61JBlh/YLXt+5rDPStLme+L7rWVf2GCU5mkl2ie+bHhejm/eDroJZrLbJPC/Y3tCr4QpLHhp39p/sVxGZDDAHDGYGjvblt7e128noUB5COk9K8CmIDsLVPlPAhZNEB/aYAoC+E+0KLrcUCHx8aA4cvfPeFzANSdGXOkjOF08fXVAJOjp8mAdwZlhq74ivIXYXTCDvH/KgC86MLQ4RTil4Tj+tMZcbT64N4SxwDJh14RDP3Qg+S4iJmEg2RDgsj9ZXfHI79fBmjuo03WeFfRfQlMKPjss0+2xGBFkCizh6V+iCEHBhVlxH0s/QiEuPzhAirBcwAxYeVbk/cLGQyGIUJOzMgCvkI+sQHBce7fSqMxd3hFuFQd7914aNl82l547aJNTatOAp76O/5elDYCfsNEhu/z99F8+c9zURES+mAmAsY/Qjfvj+YxCrh+9Qk+heVf7xyXlrw9bojSeqBF2jsCKLvsVXevFAk7j3TvEPSJIi0BGAXfadtjgHNwmSPuPTHUfwg3dSkvzX5Too/GBEKTFFFX+FE4R9uhPlhdXXVFiACQecbEKCgN+EDw8W0Oj8z1sFLf2rpnpbMvqIjj8Uo9ABToR0B0BKYPcw31fBQ8qI+YE0EGRwGGTz19xT6qH/MRRbW5vWJZKbkwSKfzjInqlpeFgBBoPysV0bYUlHXd89VzKVwYQlyhb2r+9KTgex3zjg/iBdRXrtv45a+7Uu+u9BIIfLVDeTM2PDoxLop5fote4DaOcYI8aLdwR/7BBbLnBhrKTxOHAYFGY4g4A+5yH6/MI6hIEKDdwWgQ+hb84JXAdgY/ahQDh8qJV0x5x5Vz3Pyl6PspClLycf3Es4ZyWzsrVn/wse3fetv2PnvD05Uvvm7TL/2Olc+95DEXoEMIIhhWulViREjIJh8Ue3CqMem48LK2vP4IB+EUBDw1MGCo7e5FEaVRX2FY8dMSphY9Pw8S6WNXbcBAIAgxLvA8Gb6CF4PXh7yOuzAYtCpSAtWPuxpHEiYnChlbmC/5qrobiiRaVNsDV6zaGBp0o9EVTjqaTRoP+/v7VqlxfGLFael4qeSu+Zq0mm2iE72WB8kjEBau7VtEn66L/6qdGBl3d3dFtiWc0huR0I2ghwLLPY5U7Og3+/EbXehLU2Oi5coddMSNBPS1BM+u0sTvOl3RmCAKvm64cuOrqwhnogEE42N1mXzpG2gV73c1Z/jbjdJ6X4PNuhkEWc2DtMpS3uQPnUex8ngA4im0gdMi2OvfigweKLB4PwQDg4pRf7nnhARLjmEkLoIrLlF57P1HmW9rfHeae45b2sGKPFs6OGUhL/o7IQE1PzZupRzeGD2PrdAeqF7KisCT6WzwqiBPPEYwHtAvX3vuGfvGMxftzPyMK/zMG1aqiXGgQep5j5WK+g7eO+y/Rdl/6emn7be/+Q37tZeeVR1LQZlOpAy3fuJAsFrLuCBOQMDbwM4tzNlvvHjFvvfyc/Zrr71m39U1OwW9Ub6qqHtmqG8q1X3vM+5zlUsF+81vftPf+fYrr9j3X3/Vnr9wxo0fo1es9PGNF8RUedxy1Fl1WpjTnJFCwZa/jmU1bjoai7rqmxBHG4zN+XybyGfs9PycLczO6JpVvWdtvMCJU3pM7ATokugf9Ioguhi22v1tq6Q+k7ICjkSnJDMh8x0B1c+NAyrX5Y9hoN4lKSzwSj1XguhBBHrXt4A2CFrMGAzP+b8vnu0r5pz1ztiNwLecanwSIN1lRU+tS3Vwfo1RBdqLUUFzhWdkSzthgQnhgnsYCTAq4CXgcRZUPzc0KHGXeilvX1zSe7Fs5fNEGcV9H4MbI5SWeQfvgZZ7e04AjBxwShZJQJ2D/kAySSsP9An3MHBlXX9HlT+QrRz4+1CW4bZvcWB7jN8L9aOMxwH5QVti4GjWX/zktq093LOvf+eSXXrqlBv6glwWyj+oB9/UD7k6vifgG6OBKmO37y/Y2x+dt8ly115/fs3mppo+LEiKYY0LQC7jiNOG8J5JPLrAAHSkjF67NbD17YG98rTZpdMqU6o6QYFR+olpcMDXBbEHQRK+LZrkchs8AD6s+Z3MhaOu8XSD1ymRdSVrrN34K/HHgU2ff8GyBDZmvGC85RhD8WE3ekf1c1lDSrHjQbIgBuUbN27brRu3EFw8rce2isDd+MWjQzyjwLvhP+2dddva3LR//Rfv2Kkzp+y7333VpmfCyQfwOKfHyO8gz+vTUpvJPyymeNtUj57K97bpHjJqZ191Jq6Q+pCAzK2th3pWsMKC5O6LV6y8NO/jeX951fbur0hm2lF7Gi6HFuamdI2LtkimEH2YOn3Kps4v+hYF2A3BEFu7O5adI65VxnkdRi0ujAaUGQwMkqmFY6chkjV8q6h0Ev8t2sU8rt3+yDLTc5adIXB1yvH6S29VAJjcAzEtBAwTwRsWmo/C4YQGNJWjv4ZgaNKrhi6MI+A74TlmwAIM0ZSYyEnPHwdOZLCcSqjIzC96pwQFJkx8Pr8sJHA5NIREiIBajdW1Lnxxp3wosB+Ljy8DSFoiMnS+4y6arJ8LIvxTlwN88j6EFyEDqxpEkGfDfSXg3ue5TgL6GKKe0KTyv08cRycAebOCzKVJZhtrYn7Cgdf5C+Z1AI/2yQGjAsgXJsoKuH7iqo73gRsIBM5AERhdaFC/sMoeG0YQbjEcRZY9vx6DnxNB78DEmHfCsFuZw20YisYelEQQCzmU430Rje04sA9Fsyf1D/+Hn9vCqVlbWJqS8BcJR6T3KzBOgDkSf+K8gJAzv+NvlRH9on/7TQnpohe5SVZSWe2K6vU4EM57+7uaMChvEEfN9yjvIyB89zlJQUSR/VreqCGg73oSFIOb1qTndxw4XVB/1W5cs9zsgmUmpRjH+DsGnElJOaGennYIOsQ4kMKWSU7beHrCLdQokc40IsVrGCi7Vq24cnDu0tOWhSmNAOMPbwJpi67IjXoD0L7m1n1r7m1Z+fzLogUwwkehLwWP8nCzo4eGgVXroMjC3ITLEYBx9sWQeC+4Cx7iB2XejzdE6Szh/hbyhknV733ginF+5qz4UMRYWb2Xcu4u/5Egwd4+tg/gdu/3xIxZQacurNb7HkKMDRIAPGCi+po9/JU7v/C9kaWzL6kerPSHAIAo5PQTe4YxRgQ3PQlFeEXoPvvwfXXABQgx0/yY0Jt3ZZvjHMmTlXaEFTwUaHtWCntYmVCbJcCglCPAYCyhzeTDNgo9dS+D4LUiPAnnCFSMBRRoBFxcJjmlgb5COQjChPpQZVdvv6M63LLs7BmbfvbX1acvuLLveMEQpn6kHeAxPaZ8JmJjgcYFZWnOUWf3htC4du8Ctp8QjEp1w1jL8ZfUH2WcerL1BJyRj7uMkpI6s8qidnERWIrtKLg6slrjXgrRhdCHYSKN0YHtCyXRk0cuzWWNr1ZqYKvNB9ZIiDay0iVBNNNOW7aZtt39ujXaUk6bUo5a+1KGzVdzCWRH4ES2KkzPzNpLr7xmS7MTUtpyfkoCfe3GkL1Vq/FOJyHlWm2EHpuEH7wGpBjhgQCJZC8vSj6eAH6P9mocElAPt1E/rlHKdm6gspNZa3QGlmXbgoTBWqev+5rTwjfqT5P/9O6giXLFEY+4+oJB3UuzPQEeIsFTyjIxENTp7u6OQiVV0zr6TfyHvMbBZLYrWjHleEKppy5F8bW02t+RXIGhgPEDfjqaI0U1mfPF91thpRnvBMY1irWfJpHRmE+kxWOVh9rbVT/h5E0gQmHFFd38QPJJa9d2+lJUNa/YlsF49WCK/bCKiQKST+KVIMFXSi3K/ERWOFE9MxJCcQNuqU4NVt/0nLGYTQ4sn+g4PlhxVw8Jz8KhynAXWOVL3gX1YSap+jKXlBeGBAJEFhNta6VZJVT5WSnoYxqn4r+9blNyqGi/6I0/0xgq9Wt2bjxlzz37kj3zzIs2Pz19oIiFOVy1B6vrtrNf1fiZCUqW+iSnPp0/dd5efuYZ+9oLL9jVs4tWwoqVDYbog0t5JHrCPSNF5U6UyzZZyNhMIWVPX75q33ntazY3LbqjNE0MWKJ5CbaUccTrOKusqkerIpFlzBYke549tWSvPPusffe5y3Z6Yd4GomvIo5lSUQrBaTde1vY3rVpbt2R73xbOFzReglyB273HFlB/B15O5qqj2Jgr37QtajvAc5QI55caO04nAokO4O3TF7Kk8nYZhzwd1G7lmdS4Qzrqa3z5XdGZrspOsShCWtUdwCjDPPLFRb3hWwP8PnNAM1GZpMQvkIvCkYjB84C8UxqLetMDKaL8Eyeh+HDVmqWSdamT8iUAYlpyC1sVKIG6pdWuDuXr2/mL6sV8o/wY2BbAxA/1UcZKl1EZ4KWr+eU4oD36ZquCt8f1kEC/XZ7TMwJApnzMhfbiDUFepGc8x/IV9CS/J542TuwQ0UU9836KgPy44q0KQXbjrQA3P121P/2379q5izP2G7/9lE3P4WEXynwEVD5zKq1y4jLIz2OPJHO2vLxoP3rrWZub2bPvvX7bposEc4Ym0Ba9J7rjY0QfUWFmqOgdst+4ldNhu2UMoObeQ7N//9cDW5pJ+haFfFbykHgSHnYsKqTFS/WS9wXGBAzS8E74DO+7rFHbEhksOk/wlW/pAcg43kbhYePTn9hK57YVn7pqkxPipbrnMoBkHGJUsXJ/sEChctgGwCJBpjxlHodE9PC0FO6zC+NWKBVUfjAiAijT8D4WElwW4r76kUDDNekRn6027f/1r/69/bN/9g/sG9962beZIe8RADk7Kbkh6geMA8gbGDz9aEfhHN4ajl6c8DoiNxHAkTJYkMJ43VwV79vYFn3Ninez8CRdS5N3bOm0G9s6KqsompCdEA/AgL69aQXoWaGkZ5I5xDdzU/BqAkLvWGvtvuQr0k+rPhW1RTxE9XGPWLyXpkRfNNY9kKTwT2ByZga4FCW21FjYitlYvmXt9eVwJOS48EX/IV97a39JAOlUxkqBQR0PVOsQRDKiv0ZgaECSV0KTrMfKLJP0GIC8BRL3RYD00QVh2pFgOTvnAzQoMV80v5PB89OE6+yhEGvSiqGj2CRULgPpVwHuBgd+RQiG8fmlQXlgMWXQHOm3ryjv4YvAHKwkDFCwoSjHwDDRChD9ju4nymLOly/4kS2DT6+bbXAklkttXxhOqMKx0MtLuNJkHkgI6U9KcWDMqq8HRGTGsIanAQHzpmbMypqYEZH7ZcCJe8RcaP3B37rvDG4U9Jz5AlMJDC3gDCLSrHWsWe/Y3/tH37WLT4swY/EnH15zw1wkkDjE30eB1D7mH3mu38IlFlOCu+RmTgXj0OcEghh6sCcpcmJf0d0R0HPfAoAoh7HooK6H4C6RIsRsDxLnie4eA8qru7mm8SiliZWZJ/QV9YPRJEXIRyEroeK8n6qg+Q5DQ3HNFr0to8DKysPVVdtcW7Gnzp+2vMo/FtRftIPgezHTGgaURM5Tzs+fU1mPlgPAwBjex71PPVk5R5A4qZ9QDBG+QwCho7h018Ee+w2HaJxwyn2s3BgTXKnjNqubEogz0yH2gN/DSKC8M2VOLhDu/V0p68ozVdb8Ud+iBFN3PAnCS32r378mvJassHBFzyQAEqBQwkkqK4ZNHijGqne8wu7jRWXFe/69HOGOZ3gxMGxRxp0XRcYX2oViTLnxijv3CDYETj2Qot9Tuwg8qXkTx1UIoDKEW4I9EYOC4EQeBCqOKK12NDcf2P6tt2zv4x9aVW0qXvq6nfrN/8amnv6uC1b0G4YFVuzBHbjiOMbc3MWDthwYFGpKQz30G2NAbvas1xs+EW8VYExiECC2QW7+kgQHjCrIG8Hw4mlqO9au4imweXjpfcZxbu68H6c5fOXmCcgU7R+FFtG2kYs+qYo+bm6vWacv5UG3BxhNWAkqzKu/E1aSoplLSfgX/pKlWcu0d0XP675dYXd3X328bqVC1mZEe1Fw93e3rb6vflb7OsV5K2X6NsaahuYSK4bgPyHFmSCIuQFBSzW9hQ+ME3UpuslWVWJBz/YaUnCbUqo1PhJpKcJ6FUNBMy0BkKCJHgxQGQtHCHftviifFMNCEnVYbF/0vstJCKmijSWl0Kt8Tks4OG5QdVVNVB326Gd8GwBKfg8PA9EpaDQr8Cj6PQne3e5AupXK0rvQYXcnlvLM37j1g1I3YukqFEuWU37Un60LrOD6Fgx9k5BtD5zy4CEF1HbfhtCru0cGPN5dnJU+LwG5r/Q5KfKTkxMejNFXEoUT8siJ3qGc4D2QKYx53ehT+BBjdCCc5fJZK0uppn3gFUMDgLxFHqRXB/g8AS9VyXt4KRAUMqf2OU+jcQLP0+tTUL6sytOAgQc7xNhAKk6BoO+zGicYaBJsN9I7h7wrAHW+dPkpu/L0Va8b5cRp+OZ3uHdY/qPAffJO2sLMrP3Od75t/9u/8y37R7/zfTt3atGVQ9qHwaUF79M4caMb8UT21yzd2PZjNhdnZ+3XXn/dvquLv+N6YPwa4P2jOT6QwpUQHqvTwlO+YlnRN1L5dlfooMaMvwM+I8AzgF9shSSvUUgUxN+QjVjMGHoPIF8/yQm5Rfg8ANVtoHoQuBmPBF841Lt4EjB22uIXHf2NQuSKIrRR9/sax8SFCmnFBzX4/Ftp2soD2k5axqin0bfuerXcY0B/xDyLfKGTQNxeVmfDH3qHshnrvKN0nn4Ihlsa8CLere8jXhtOK/RcBIJjFocB7wouDDYu88TjQ99djUWMEh5DYQSYS24giH4fC3oej70YaOOn7zy0fjNhL7x6zubmA18NclxIO3xlxa8K8Ky4XgIMIgSD3dvK2xtvntZcbto3X71vEwvqR821RLtpSeEpo37yfPXBaABInbUzhXO2mBcfi/ASQ1Xq2Rsf0qcD+85LAyvm4Y+iy+INbH3Daw/wsSAe2d5ZFr8TD3KjtQBPrcq69xun9cAv3CuwqjHPc6Wr3P9QeKnYmUsv26T4Jc2i39xArb99y4La5yBcoSDDj/HwY8V9f69m7/ziuq0/WPN4KEH3AjcaHywuICcoHQsgMbBo0lpfsY5o+mcPt4S/pD3/3FW1L+/lwnOzU4uH44RxjiJOfVQueIIO+dHhkkF8e7PqxlYAtkWkiSegvmpvrVt95YEli7Nqq/pIvKy6uW+17ZpYS9Mmzy3ZzOWzli1iTBZtFx3GEFJZXrfGtuiI+tkDJ+IhIBrQXLunvKc8fz+xATlqctYNGOjqvmAi8C0JwiHbKcCDH0OtNmDsp+7E9qrceM8KZy+rHzEaKI3y89OffNBHny8DuF+h5CFUhYB00YMhgJjwGQYnAiP3AAa6r5wycBnoaoQf8eKT+yhQ53grwuMhbmGYDMMfUTjr7u5aWkTfhWR9ngSHuYUP+Qz/PoSEEJ2wxuqOVT69JYTviUCLmLDfDcsTiv0QxPn8sgDBdIYqPMbwaN1OgGNw6X2iSQVBciYSQdxX/s5JfRA/iy7v2+GLe8OXJid73hmklMW9YYh/H3xHbYrf139+h314mStPW3LxlA3WVi3x4L7vyfu84OOTOozASfeB2E2OejiuxtTHU1M2mAxXHw8D7kf1/GXB2zyEQ7/n/wPh3rC3QUgbX+F5fLXbXbv96ardvL5mhbG8BKnQ354H4xJKwaXfnl80Vh/9HL3PFPdVD10E2CQIUlZECAE3zutJEBQcVq3SYiyREEjeI+CMRIKMB048Rtmlb3w/F8SR+XdS+fRju22N5TuWWViSgvioMWAYWB0hAjtVcpe1EUAR2Giu215nz5pVEXrRSvcAOKZ8BO+V5Qf20UfX1F7RvpgZDgPtQJmVsOju4qP56Hm3vmO9zo7HNzgOF0okxiFcwDicsR/NgzaxwsqK9PFeERLpEDR8dRw6dvg+eEYIpH14PcWAwQALPisQGVbd4nqDbz3Dc4Ax6nlLoVflXAnnnq9uKw2Chc8tAWXgORC3r7F5z1pSxMNpARN+MkBCeXogIoRg5cE+feIcsBIE4PnBeGArBPMintvxWAc/7Z1VFyjiOpMGGgteeIf6uwAjBZJtASGNBOIGHiiSBbwNh0IcjBxFnFgL2Zmzjv8wN9Um1bFy/z0x7Dd8xWXiue/b/Hf+iY0tXjpoJwYbjAXEBUDAwnMArwxvpydQ2Sj6UvKJL4DQzXGUwZuDbRZSXNk+oOdh/6mExYl54U1jnRUg4aRHPIb9LZWhcaQ0GCDAU0Z9h5EgN3chXGw3KQaPF9pHC8mfujXVH42VT/yqL3985KqtfGr1jXtW39uym59+atfe072e6LOUYQe+wK3KYyV7IJwxJuoNCXmIAhq7wE61afdWVu2Dd35h737wge23IDYpUSEpoOwbl6LSTmStLfrRkiDke6E1x3DRR2kvSAj0Iw31C/qN4kr23lcRndQTZSnhTMolim6yOBlWw1VGO5HzFWUXGvuMl6Dw4l6fk5KdlVCWFk3IdyVIK2/ex4CA0k/OGAZQYPEu4nhAtgpAG+knPI1QkDXIraP6V6oVr09ZfMWFXykzBSl+k+ItvIfyO1aSIq+6orCynYD4NHuViitkuNAT+BD3fuKusM2B5xmVM8iOaRho3kVXqy8KL9pSzAyEHwwcAtWLd8ekoCNEY5BoNttutEBZB6f74LuDAtj30xgaznM1P/CkUB1R9mFJ4IAtBr4lQXXxgIpKj8HAt4To72aro3th9Zp3UGr6KBWae963dZUpOs07fFdq9dCvzGG9Q3BM+o0jPKm/t8H7NcxtbmBYeXD/AU8CXpAB9QzeEF+kH/3t4N/kFcrjGR4b/ZT6kIU04ZExxukJGDDKwluuLz7RbZsHSYSe5SSnYIyJ6I3XC7rCm3rf88+VpUDg5dOx5NZ9K2tuFssaM+LR7nYu+ttRO32rnNoeVvi9taGOzHl+IkePAnRH4waFw93/I/B8eEn5CjHBg9LrE4Dseho3ND0pvu4eAlGZrLb6aQ7Kk603opZ+37/Uh9SD8RHqynvBGBDGXmQ0UF2godBf5iv3/KIO0d9hS4Mu8iQH3aOOLgfwrsZ8SE/hPA5tOrjiBwLa4YEdhS7v4wh8wYx+hb6RVwz0lb4wsOGpMrylINBCzR/SHGblhoYO45/YF2rT0CMHN9ToIlYWbfGxwH39vbtbs5s3Vmzh3ISdOiMlUffdE0LjFQ+d0QsaEL8PUB/q2mxl7dr1JRM5t9eevW2Ls1Jg4e94BGkO+4kZ4he8m8IrSd/0375kgQ28Ah3Xh4Cx4ONbfbulKfS15xO2OKFxWhPfadXcwM2Rwp4HfQXfq++KD3GiUZD/nG6KVzH2MtF95rfzTpRr8cbGyg1b3fzMqrNlG59asGKq5LgjP/glRgDGnLeXfnVPhX3dl5wp+YNeJuZGReVU9Y4fh+oyi0DpXbbUAMDjib4L46znCnhKckQ7VbQbtx/YqaUZm1sQ7gfiIRjZ9SyWY33MSbZk/MWyBIBcQN5p0TpkOdK4IUF4YesRWz3rWxvOR3PTi3qhb3u3b1lze8Ma25u2f++ueHgVVqS25Fy5T6XaNn31ko2fXZKsnrPS7JT4svi2yq48uKPxS5DDGe9H2sYJCpyOh7yGfIrs49sp1AZ0dmIzYOTDMyGZJR5P0XHYWLmrPpFcQFBw8Ro37Ck/bzfDf/jzRYDopRyl5p2gCQER+iqAjkCQ0h9DV/Qwgs9b3zhdUGio3+g7GmhiMC60Rp09Cod5HP85OQ3ERkSXlQgR+frKunV21XlEI03junOMUqC3Hq3jFwSIjtrlOIzAJ9UTwNOckC6h+kPYfGVV+Q+D91f87sgVPztI8znALV4a0FjI3MV/5D1+xwrxKPhd0lOeJkDyzFlLzM1Zf0dC9t07liAOweeEkWYGggKTGyGeQMyMjoDqQE/4vIivrxCCsjGMh/hvcB0UEf8V4YOLD7gbfo+/A2EyCavsGz1kOqR3qS36O/4M/z78mzkWfsfALy4swH0JaWxNSPtcO5ruccD+MFKn2R927JwJfUNARFFPZxbH4Zr9zxBMLL+x8nkcwMQ6ItwJBPyImTwOIMgocL4f/aRxSX+IsBO93verCgejQBsYMafnp+wbr71sRSzSx9Ak0rFijXLh7ugjwPhs7dyxbJmgdbFl/VEAH+IGyudRwwCu7R4jBgPHMe87w1dbQhChowZQ9hzynL2Cw+/6fG5z/Jn6MfKCgNl5n7jRIODZgyrCIJV3TMM8WCGCtpgWgMXexxCDVtOOPPZuvu1HFaJECwlSjDn2KBIeJMjDgMPpDsK92uaBIaXsoyzHeIaZAr76HwEeCChRcZ09GBLCfdRuhAzvD+Ub49IZc9SuYc8S8mcFH+ORbxVwzxiVTX0lzVVuvy0+8YmEiNM28dTXLC8lPT4ujmPKUOgxfvh403yAsSNc8dzHhRQSvAuoo1rhZbAFw3Eg/HGig78vgUsI1DO9zxYNViuEd/ciUJo+igq4Ud0xKhwEQRSu8JygPBey1M/tvTWvc+3BNathGFi94XEm2nhC1KMTGIYu6rD+4Lb9+C//1G6891MbaKwWqw8tA22WTDEMxBeoSt9pdSXISfHf2VP70kV3UZ8q5a2jvseN9vTCrK/Wo2xzRGJGQwNhqFqtWyU57tsLUu2K7/uPlfK8lGiC/uXF2xy3KgslFmUH5RU6yaq90wo94ig1kqBMoRSAb2IIEJwsJ/wxZjghQeTTcYP3A2X1B9BF8Q4MVypfOrcU/6yySetbCqD6F9d6XO1RgDkmVGKatUX3OLGB9iYbO9ZRn6LI+Op4pBhQ//HJSZuZmfHTJMrj45bV/GJMshXDTyZROpSyQrFgBQmYRHvvKi8UMrwfoE0ejwChF8Fdv+v9rDUG6vsudCAhhbzp2y86GnccUYmnAQJoXYp6HF+BIJUE96MN7CcGj9AQlESMC1A3jC/u6YMiIWRCq9QUtYt0eGFk3OCi3nPctoQvRgT4k3psg2zRlSXoLFsvuJhnRBfnSMS0+gH8QFc6erGLd1o0t2OgP1NqA33NNpTtHc0H9aXzQejVKG/g/Yg2AQwBcOoKpurhsoj+MZ9QMNs5zevWHkTAjQZd0ahEVzwM7VQJe9mSNVMFa+ZnrJ0tu7dH8JwgX/3HHEvoN9u9hCMCPqK8bKSbGu9blp1IWWGhbIMax1aqH0Cg6szY8EW2URA+fbxC74SXI0AboEG8HymsgNMSaDN/a17hleCeCdFz8ulKGWLrQL+hsTSUL2/51gDRE8YhwGvM015KdRGfdrqv8c4FMK9iRR5cuFqvmx5QUXm4zKUryFhB1uLy+4wjyvfvcG94rZ83fLzpr/gKJR0FAkwSV4G6Az4evI/FK5hvGmsxcJ9tSRldR4wGGiuxHpHEOOh58DvKpzTmWzmO80ZgIrhMN9KHbOm4c2PdVh7s2vmrsza3hOKGx1GgQwyZ0cvjTeiZH+ut8pnfGNnvLU/bjYeLdvGZXXvq8r7mGmNbeWAMFE1lIbUvOtzvHNaBRaK8lHUuvIFjIGDtnZWBvfWJ2WS5Y6+cl2yDN5j6ArnD+VaEC/ge2yLRs9xQrvssJMBreh2OGjzldMH7vBm2uiEndSpb1lq/qQJK1pspqF141WieSebq+l585ed8mVarHJdLKlh0VAfJH8ID3gZ76zv22vMX7NJTZyyrPnC5Qv3Nqrsr1OIFIbhhGGetzQfOL3Hhb3UStnx73Z6Vsp7Lany0gs4bVuoDxKv5bB3wLbLck7yL3OuLOy6DaM6ITrlhDRlEv+v3biiNaI/wlStPWH5cOFa9ilPTlkX+FD1O4FlWGg/8mYUx0e9sSTyukLTCVFH0IHgYtiWzEmAxv3jO6+A4VJvwLkSGRk7DkOM4jjy6PTCj+sKNHsIh3orMjYbntWvFpQvGKQy843KuHvoWSW9hBAzBMAyfDG4VqgXXzISYkbv+/qpAgwBhHmIGxPX0SX0ikEKT0K8T0ik/3x+myUC64yAq6cjnSUBMg0QvY73dlgZK03Lzs1Y+f9oSYnC15U1rbDUlAApvYgij8PlK+BsADS48MhyGiMowxIR2+DoJaOVxn/BQvaEJyPsc2ccEOy6v+F5475iyeF+T1E6dtsGZs76vvn/7lg02N93qfRLE4+xRgCkd/8wZ2Ag4Mzsxr18SRvHBb0fDo3gIeAoXfx/gLfqbKtaqLZuZn7Cnnz9nRQnk8TO/YGZ8x3lEcyXcCZ/41yOgvP1kAhF5aIQHAx1itE8C4kX0GyK+Yg4xQT4W1AiPWos1GcPBCNBvED4YC+fZqkHRk0cBxZUosun5JUs8rkyBr2pgqReO3HBwDA6gL5PpsuUbDQnOkSJ5TPn1et0+/via3bj1kZ2/+JQR+Og4gIHQXo8pM5KPt1MKSmPzMzE9lE619RhgbLJHHMb6SJ2VB6vMrIizpWIUGOturUZ5RFGOhIMYECSFGDGlaAtBBJ29hy4cpIshHgEAc0Yx9+0GsVAi5cQDCZbC+45jBNChsnwFXH87o1N9ams3lK5thbnLrtweGAnEeGkfQnNXjNSPXoyUALYguNCAW34ErGKADsaR/xYuB6y8xLhmnEnY8UCKqk88rmiHrzQIJ44fVsSFY9+q4TgO7WCln9/uOeFGBvCgPKVQV++8a831OzZ+9lUrX/5a5KnACiv4rltnd92FIsY3+0N9u4e3RcqI6s1+UFxBgxfCtBsM6EPGC3ssqfdAdUVoAw8YAhAmXKGVgObeBRKkMDL4SgMxDkqcOiG6r7ZjrOlU1q2xct2P0qw/+MgaDz/zwI0e5JBTHBp7rpBmStNWWrpiY5e/fnAVL75uu9lF2zC1a+6K7ZsEQ/HKC2dP2VOX5q3YUju3VM+dTeu5EUH4Eu3gFAUhzIPWZaQ81lvi2ZmiFVQtlNO5xTP2m9//DXv2kgQmCf4NaYzNRtWysCvVe7ejfpKwxzGKvg1O2hnKIyszbRNN6jYkQLP6jVIqAVvvsJrvQq/+9iPVJFyjbuA+jYLrq8jwQwlUnDwwVi77Fbu845KOAo1iS9DATiJnM+m2K8UorSh7rLiz4k8d2HbE+GV8dzMlyyU13oXvNosz2THLG1u1WPhVvsLJQOOC4JcZqcZ4EkxMTlpprOzKXldl+TYmjUlW9jk5oVgS/VF51BUvnEySlUYp36o/Y4A2YizhyErqxskPxEHI9fbdaLBfrVmjRTyDsJrJKrf0Bjc88JxVf7w7CCzZVR1Y8cWLgu0hvq9a72imeH+i8DWabTc64FkATcZAA4/hfQwunNRAbINiedwVJJRHDAkcUUkQLwwQvk1D6T3IdL9p+bFJGxsf9+1dSeGYsdVOEE1d40rI0/9MFdVf41/jCJ4yOT1rTz/zjK9I4pVBfxOD4oD36XJQnQHyQAn1ixalUDb0mn6HP1TXXNky3arXgQJRmBkPdY3LVrpkTU4F0fiuSHjf7Sb0XVcb8MwAVD60xoEShCuNo1q6aPvzGeuX6ZmGdbaqVr++pr/DyrbzVOE5jYdGVNcD4LlwpcFxvNyjdwncl5RcF7YXRHKOLvoSpdnzV38dAeXbF3/0oI/q+xg0pKyn/mM7rhvLUVRUNtO4A71RHaElIeYAxagcVZE1eGhXXH5cB/3n3/wORgV/KRQUpTkwMHBFady4oL/oe0ry904CpaWuYc5H9xz4ESSbtNqLpw4GA7/AyQjw/rAcxN8HXtH6Jgh2Wrg4GC/HwJFxJ+iJhty89tB67YGdu7Bg5XLJMsJj2HZ1PPhRlbqS6hvmXzKRteXlWfvo07M2P1e1V156qLl5WA4rylnRkNyEeKYQhefBoCYeBq1TXRODvM1kT1kW7x09b0jZvXajb3/6hnArnvIbz25bOSulOC85Db4D//T6Cf+ir3i+Oe93fqKxqH7q1/f1brRyL5pEVQiQCB/BkN3r1q268q71SjlbuvCynSudsnxSshM0jn32miexcQBAR2RFnG/29jvNUdrVlQ17750PRVOTVpyed4MnwLjFHR+9BoXaK6AxyYJI8+Fdy0wvSn8o2trqhm1tbtvXnrtiaRZFoPm+PTPOB4U+GBPSbGtVPix4YsyEl2JMAFgwACfJQtl/t7dWxe+XJZcMrLa+YZ3Wvo3Nz9jsc89bYWbRMlLqi3MLvtAVZAfJZIw75eeBHFtslyy5cYFFktbGqo0tnDXiNGA0QCbFMOCBGeHraiN1RF5xI0eRhRl+iwbzXHM5Kf7Es+bKXckQE5ZVPRjTzEuMC8hbGGseGXkMdD6PAzqDAAlEuUyKWf5KjQaChJBD42Ki96TtCSg2fJ7UDp8UInhhZQv3xkc/T8zjGIAmdPdb6siKtTQg6vfuqfNqNn75rMrKW0cTMmI70RuHAKP4VcGXacswuPVKk5GB+GUhjK7H9V30HGFNRMhd6Oh7no30+WOGwFFQwuTcvNlTV0RM9dLd2zZYfyguFvYEHgcQx18WnPH9isAtzUMI4K8U8yL8dNzw3NPwjVWZT5TAjQHRBVO/c+Ohrd6TUiOhOn7PZ4Cee/qDnB8Fz/e452o/AoIHghHBSmHpjY1PnwfUP32CBEKQh6y7owA98r1lCL0aM7RpFFAce66Mqg7H1TUCt1jXdj2fDETSmd/JANOAcbL1IWZgo4BAulNZsf1dKc5SAo5b4Qc4L31na9P2pTgRkDBWcEeBIHb0z3HeBuAcRS5heEvgQn48vl3ZlUI5HOk4BlbPxZVdsD4YMMMghYRV4xAn4KT+FJaH8EEfEbjQPU4ig4ADY0R02I+PoiyEPgkV4d1Qtq9WiHEduOIL3HAhWon1HaZWvf2eFaZPR0F/YP7sb4zqp7K5514Cw+1hfuonitPhfd3jdoST1vaqBzQjOJ0Ls5FgCh10vDH26jvOUOP+wuhB/dzoEuNA72AccMMVRgPVOwb6onL7F9bZeSge8TXLnyI+AwYPPVPbyJ+VF/1yY4Bv34jwzrt4GLCSHzwyJj2OAascLtBUw7vB0JM9MBjQr/Rzu7IRDAqqs8cqmD0T8te4oZ3gsbl2w2r33rfqg4+tsXFP6bfd2MMFAvPTZ6x8+Rs2fvW7Nn7l2zZ+4SU/FjLsV2UVLSjhKBC3bt/WdcfmFxbt937v9+zV7/3P9N63LXPl6zaYnZGQKp6MgrK/Y9nNFeF/xcY4gk3CEG7/47kQzK/e7tlutW61vS3brjRsa2fXClKGExrTuMcTMDCV6LvijIJbkxLTxdtF/QHtxEWdAIgcoccqDS7uGO4aulCii/mcr9L5irboI+/pD7ElRp3+xOshl/YjFrtSBnNSlFBmiafBEYxFhp3SoZj3pYB3c+M2nW5aqVSy8VLBcqJDKOkdCYCciuDbBkQbUe7D2fZSdTQk2QdOX2X6LT+K0Q0NrG5JQSWw4qC5J3yonzWHGLgoMzkJ08VS2A5B+8elTLP/n5Vx+oDgirj9c+xjVjwdGs+WAbZRoGS48UPjs6dy+131P6c/+JaEtvdlmq0VPv7VRtU7bA9A7UPxD/Me4RwXfNBGRHaMDRh5iKHAKjM49CmnBBhzCMJbFG4oG+PKWDHjQRbxTqNcjDDEZGiqX+lf5itpMR7AWziyM6v3yBTPk0KiJe6lPk/n7Hbrnt1r3bebrdu2Y+ITKhM5ywV96JG+r3/ysdUqmkNdzd10RPe8ggHodcpcbi3bfeV1p3nXHuhvgjEm1R68MA6B9/TG4etucNrfr9hes28VjV0MIBvV2/ZB9VPls2qrzXuePrzJf8Iv809zeq+xY5uY24TTQlL8Y0ft2mf1L6exq77UBzx26V+MH0NAnZ2HoRSQv/DIvB4G0sCXB8KlK/XIxdDM6Dkji9MM/DcKusYnl/9UnzGfUvWaqouRYGg9n3GgscNxo4w7gHgB5JVEpovyQDGl7n6iATyfPJT+QH6Kygs1Slg7gXcMc0Tt0C3uMqJ8zkRt4x75YsDq0PAnAWV5eQc94ABuMBJAxTNqD2MF4yIyyaOg+kd8A+Nb0ut3iGvmTMhZ5Qx5L4zCQZ8JaOf2TtVu31izxbPjtoC3geqRU53YqnASkMbroO+UlP31tZK9/YvToo8D+/art2xmCsNh4DFkg8cT249E+KR0z4jeaS7VG9bb27Ha7oY9rG1YW0ozhqV6o2vvf9Kyv/jRlnvA/dZLFbtyLmmb411bKzXtXmrNVm3d8YlsxLY6xrYbDdgSIUCG8UC+4ukp0UbAtxI2JHuJBlWyLft05c9sJfHAbi52rJbaVZvF75WOAMm0HKU4LAwE8NgByAmuEEe8WPgjRszSwrgVZ6YO7gMo39TRYwJFPQO/bYvns8pO8OxWu2u37jwQjWvbC89c9O1p4dj+UG4wVkhJV83C0ZDkM4hktIF7yYJf92wQ7eOIcGK84C1R+ex9KyxdskRE8/eXl62hed3ab5CFlWYmLIcHgj4svHld2UaAjKoyPU6WZJOe6G97R7KVys9I/vGYg8gZop9qsC8IOK7Ez2gfBoAkNFy0jzlGXSjDvQ/03Xx4Pxid5wjmLFpImrraw5jDK4PxSeNHgUxOglCQOr3ZsMwYLreHAtAXAcp4XDkx+MTFqoSSp4n4pHc+d776xBanlJ/ReywqvgQon27KWpusSmU0cArWXH5otftrJg5uY08t2djlUxLg6ICjxCOQRi4I2FcPTpD0+bw4egRELN0FSnj7VSrFDtRVgxajFMadL1smbY6B4xpTl6+Yzcxa/+FDG9y5bcdtXeAdXht69UuBl/3LZnICwEg/Dz6G2x+q82h9uDU5PWZTcyI8BMk5Lg2f4byiD3+F61Fg5bFTq1hCxBuFPRDb49MOAymS8Fz1O8IBVlVX1I4DUCBm1t3bdsJ9nCLLfIKBYTxwly8VcBLmIKwdTliRIOp05zEA0/BTX6RkIYAehzcAMTUr4SlfmnZifRwgqGXEGF+6cs5+83t/y1frjgNfTRGD9ZWNYwwQeEvs3fixFU89a5mRFf9hgEnDXILb4NF6sw+R/Xfu0j8ClM/ee9zpQnyFo3QT93bWd0aNGm0UX1Yc8ICIyqNve1LmXKGP+g38U7fYnRFAIWYMUZ7/RiATUG/mACuOpnw8+r/ycsF4qE24RHq8BgwPsUCGgtCTcjG0JeE4IBAQwd+cqaoslOzYXR9AYerV2LIRxh5lo6TTRy7AUJ7XEY+HqtcxCCoBEHb3Pv2JGP9DK5170fLzFw+EGw9M6HEI2HsoJU8Kupettvk4rWxae3/tAF8ZYhjoOXXAWNCpbLgi5K6NU+I5UVBJjAFsL/AjsYRL3mGLB0Eaqa+fHrB+y6q3fmGN1U/V5hCdmkmTGV+w0oVXrXzl27q+5Ud9uhfHsYK02qD24Q1BRHhwOV/O2vk5CU9ShhJtCSPRymM/WbXupISXhQXLzp/y04ZQbgdqQ6G+5orZfkMKrAS5sZToiuq9J0Vs9+EDu3H9E/vJW+96kMUkga7EK3BRJ65BstcWR01YS4r+mJTJUkHKuZRk6lWX8MVeeb4rlX1XSuOxIzUxbH2Q0MlqOPvfUYQ8JoFknoEENoIj4hlQ6yh1N7hfdyxnnXbH8oOWFHOlybGSpv7PT4h3piwjRRwjxCClOlCGutpXS6WA5nMpK4r+ZtRfrGQXcxnLZVipT1q2NGnFtP5SXqqgGzR296tWVd139jg2UX0qWoRygrEgq7GHvsSqt29R0IUiActAGdEPK7O1oay+EK3xVX7RO9pJoEaUa7wbcJV3KQXFjnGn3x4HQhkhwBaED4wZ1Ip8gmFGNESKIQtLXdWJ+mJWIGYBbW0RbFPvUhcMFxgw8oWsxz8gtg5tIA/oNuVg0OEozgbGH41DH/+6j3EC4w5bF9xTRGOQe8SxsPqW5kXDal31PfOIj3DBgg39O3yhMOkva0u4b9UrSgHF9uHubfZ00ZzsMt91tfsai8oX/FAXRswhoBwL36I7vrVR7/aliOHi3FAZBIgk347eb2m8spsCTw5wEVzKJWNlRD81Nzrdqm32V6yav2e9as06TY2Nht7HTn1pWuNIaVU+dNBjgaj9yYg+e01UzoEBF1md8Y0sPQpKx5aEtOaFb3eI3gfI21ewwYMbiQ5lD3ipxzrQ2E+wsglP5BnpMeqwfZDxRlqV7Yq86phSPsEbIRgbhmE4f4C/4nuU14KHavzw/uOAAIWkwTNtFJCzlaHjLuAv/D64vgRgAHN6Dy5ZwOhBF0bapv7i5Ak/ulu4GgWXr/WNgk49WNS5d2vL1lb27NKzCzbDFhXdb6ldKJtPgr7qsLOZsnffPGXtRt9ee/aGzUwelXkx9rnXSgSuIEJ/8cwU5HsZm0tM+xaT/c1N+9kbG/ajt/ZtabZnv/udvj39FO7yCx4ss5fo+1zrDTTXNd574lF0oC9i4P2mOiOjEAMHfk4AYnDm/Gx/UzMnJRlt2hobd6y+cd/Sp16wxNiYG4Hx0oh1T1bdh3VPlyVY4de9WLkFmizSqt7nLiyJ/6kO0X0WkXzhRDQPDybvM+XBEYl4TOZmiPdTdKPpg5WHTodnZ/KWw5MB44fno7aI98LvU1L+8dqgz1DEMeizVZOTKpCDe1XVTeW4QVa0kRV9SxYsN33VJi88b+NLC5r7KattrNvWJx9ZS/hJaPqksoEfB/kFQ4noG4o+fcTikurR3l5RsT3LzZ7yue7bEjyws8ZadV84EZ7Fi8A97zK2OGmCNoQ4V+KWkbEFo0J9fdlS4zOSCRbCO5pr0FLiI7CNThNeFPIECErBo+CuIM1gOUGx+7IQd+AXhSe/9+R847ZBXBGIsHDFQuovBYOMDVoagJrz2fF5Nx60tvc0PgpieCKQGkCJjAgzMrWEn2FQTfzzqwbw5x4bnwNPo+D1E65gCih1v3JQXT0wnRgPgQ2fxCgc4vExNE6OjBkxRzt7zhJLZ3xlq3v3ttn6ugb20bx559Gxdty9k+GAYf8qQGN3GPjlDDD8/NxQqzTsvTdv+orPuYvzLgQCjA9v60h7R8cNv0bvOVAXEWy2AhGRddgy/CQgP6yzTizFNDhq5yRA8fKALSiaCLzH9A8eK26JVhrwcyKWVOfuvhiaBFCOo3lS/5EnTAPr9CieDkGliVDnJAjmUMxUx+OA89LffOPn9sYbb1peSlzA7KOAEsmj2JV+GJzId2rSoe9LiZQyFynaj4fhNsLUhSvolHAQK7DDgBLvexXHghI6CuBDkqDqd9RDpL31QP1YtDSr3TGgMDbDPsVY8XQXVjF0N1oof4wbKCh+sgPlqY1h/75qLsYMw2ztrqs+Ux4MCebvwYQwagznKWF62NMj9rhwq3wE3naVgZskwHv6X+VGAqH+xiXQPdRUH/DtAucQeGBBMV9iC8T7QRlvvkqiPJyhe98idLRs9/rPrLXz0MoXXwtGg1TIF4EEZZu/2bLgXgARvmH2bPvw+SGlnzgFGC5I66csSEGnn8BhWgJApkyUdgkRqgNHQ4bVEAloegel37eU8Lyx7yc4VO++Z+2KBBfhi2MUi2eetbFLr1v5/IuWn+X0h0OBTYUKj6KjlS1rbS3renDk6uyuqu17Pk8ZT0unz4j8nlc7pUzpvbba2Fi/bfsPP9Pck0CLksG8K41bY/KCZaZOWW1n1XZW79ieFOS9hpQp0QYC3+37Fqasffv1F+3sxSvuqu4r7BOTViByNHvMVQaCXi9ZtiKbApQ1xy2y6g697Gpu4iHAaj/KGyuJHutAuEZ5RYn30w+EH7wMcup3ThvoJUjLCiJHOjLmJfiKHuBhgAKPoQgvGoIRogxXe2lrpYpWaLOnl7gATSmqbDnSeFVxbL9Ayfa+VT6sqrINoViQIqg61IoLEhCXJQhXVD+MJsJFpeKu/vvgRVfLxzhbCFSnfsrbiZcF44IVe7Yi8C7feFEwnqD3OQz0eC9IucXbCgUaugCVZMi5QUAX+XRUBl4ZeEe1WdmijfmsZfWcxCiGlOVbJlCaEgMr5FDm2baheUyums9xQEgXdIXbVjsonIHnMDtEM5RPDXdp/Up1JTxLCWp2lE4J8O7wWAjCe1c0pNlPet9h5MHDgXgQ1KHa7NiZ5Bm7mLtkz4w9a/O5Rb0f+pcLhYnYEM++8JI12l27fvue1/8ohHlO/c7lztmZ7Fm7kL1gZzNnIXXkJgj8MtSfIHjTlu5UxP/IC4Ve9ExjMSQVFpTsVH7JXpt53a6WL9rT2VkrdKuWTyfVJ6IBGrN9ta3d2bdcoWbjGT2bzVniTM5ahboHmW0nd6yTFF5ibwcMQxhQovof1CcG4Qa706gyewDUS8qBe3iqrcMAXeTOQayDIegXpEjQd3grDNFDj4mltmimHxgyeO714ofXTbQOJB4D4Hu0Hv47M7CseFSSifMYIHd8BY7gQEC+6ch4g6dDDOAmzbjV/HaD0RMg4Be+MNT3EQximWWk/n31T1/KarqK0fSYdoMz8tE8A5hn926s+zg9f2HeDZeM3za8Mxp5JwH4bw+yduuTcVvdnrbnXtqwpQt4iR0FgiZ6nA6BZhGt8b5JqKzExJRVcmWbKFyw/fq4/fnbafvph2l7/krefvN7c5IZ51yuAs7akp2z03Z5cM4W6yXrVHYCDyE2DrKIcAHPbe/cd96UJKiu5ix8tlfd0nPVRbyoVd207PpDOz/1mk2NLdnT6XmbyUh207hjezzHq6MMx+B0SXIbslWIMxXJLbq/t7NrN2/dsV3R12FAuWYsolDHgIzQ2d1w2SrELxDdFI1bX9+0mTnxlpkp3S8dyEW0xRcS1J+hPixGE1i4Kjos+sYWA9WBk6Sgc26gUJ6dnTXrsG1hbN72HixbbW2FUWpTFy/a+NIpy4/nLDdRVt2KklOUH/KtZJ2k5iayBXInMggyNZ4GLARkOdpceiYnNSEXIeuw/QBPh/jYaRa5uJeR7k59XH5V+5A54qDejfs3PN/8wpL6LshP3f2wWKKM1TcN275x84jU+AgwgOIPneAxDUQccOFlHwWT5kgagdjgIx8n1CcAzz7PB7I1XM5JQNrRsuP34g8AkSB4xfBqFzCcbvTzeEhoQHSssbxr9XtrVl9dEw0oaQBMWW5Wk0uMEoXda5XA8s3EP/xQ668CEPrhZvHe3pMgEG/6LwwB8MT/MZzUXjwAfO+QCxfH9yuTxYn+VwEavEkpj30f9BHjjeDEIoYIOBATdb8gksoztbhoyQsX3E2o/+Cude/cCsaQ0Uz5GV0BJ4FRDENs8T8OTu6BXx5Qkg7KjetwUA9KfnzppO+IoDZqYlIafi4I+7gIuApDg/wO2xbnGHBxAijfXnSGLvEEQtAZ0jPKwlh/3MW+8k5LSgTMt0gAJuV30qePElC3xFjJt6EMPTn44NqMlVtS/LHlHVxiYM6AxDA5lePYNNGFu20X1z194/ZFy45LB3NqS1Hb7e7bbqImofao0BUD54cXcykbmxXBTh7v9QH+cC/nOavEo8Aqd3P5uhXnnhZ9xhp9PHkHF25tx9gyVAzjAdd26OFx3gYoOZTRlzAMIzs2f8akBLphowN17quPPKLvsDFD5TFc3dsrzosbjJWoYh5kkLqyPy8acwRK5LlvBZAw0d6864EgUYKpI0YBBJWghFPnltPDI4YQyqFsVg8igMFzP+3KvYSzXdFw4fnwtILQxwcrS1KAehIAUM5jIxPeDSjSHrMhvtcMJy64W2akdKM81h9cszZR0i+9ZoWFyy580AcEkKRsjBMo7t52NR1jAJ4EeCFQ78zYrF+0DYMSRoGB+oZVF7wHQowE3BOb1pLS6Sco4B1THLcswhxeEhp3bCGp3nrLaveveRmZ0rQEh0tWOveCGzNCkMsAGIbaexse/NCvnWWvE+32SNnw06HLV5XUbrwd2GZRmFywwvQpX6GibRhpav26VaQwp6sSYvaFq7aUQQn2zWbPtup9q9mYythUP9alSidtX8pgekDEfbXnnLkWAAD/9ElEQVRV/fPdb33Tvv7Kiza5eFrKZNrKxbQVy6IHEng7arMf61ea9PldkcLd7XTdrd1d3VVnP8lAPAEFhj37gB+PmICPptxIwHwED76opHnPsYgEsMMowFhASXUjJqunGh8pzvcHJz6ORWd7CWugzEOHWvuWHQRPCE5jSelvtghwtCOGDsY7LvoD4S4rWQGhvm4SRJUnxyOiNDebonsqyjcIdKXIKx83DNCfeGfUara9vWO7Ozu2XxH92d23ZqvrJxfs7e9LoW7Y7bt37I1fvG33HjywmtrTUH6pTi1s2UAJVN4EVCMmAPOadrAt4d7ysv31G2/aO9c+ti31GSv2uDrTBiUUP4SZYPDI6kv4xfNSvAXc+Go7c0DjF9zgQcCKVkP1wVCALsjUxLABX+V+S8IzOGG/PQEPfZVazzC8NDnuWG3vZkSvkUvAB+RDc6+lvNkG0moKL+xXkbbep4C25oqlrd1PenBE+g6ZBmPG+Bh0X/0lXMYXYxEDJkcMsgIcUEE5wbgC8M3t+OpK9mOhyBvD3I1oQQxJjZGc6OFYomf5QcMKGlj51MDy3T3LJzo+7vYHdVvp3bRBetuyan8727Z6oWVNkf707pZ4ZMOaosc+9qJ8Pai0cK6Kht/DNA/EsHDCkIyeHwGe633oLB6e8UJEfPU0R/BVwE2a38FbQGmEB7YfJCqi0w28w/RM+CZ4Xkd6Qlr9IAQqP8pUeo3njsYEnmuOowjc6Cscu1zjJQjoS9WLuYU8Ab3nEfvwyZN+0UtSd0OzAL75jSdDuKjn4eXGC5VL+9iO4xmSp/5L6TkBH2NDSZwrv/3kCk8fADx3Ne7ZTsvb4NqrpYtU9DjX4Rt6pjw44jKJ8UZlPQJ67jJ2VK/N9X27d3vdzlyasDMXpzUfoxz1fDjfY0F57dRKdudm1i6c27UL53fUvaJpyiPwboy5qgPKUASSjF1PIfeUfimBPdT8urWetf/wZsFuP5iwX/vWjH3va2WbmcR4GuoC4M1Mv/QIvit+hEHBA+nB85UG3kIcnmQqJ349ozGe9XsYljGUo+Dym2CIyUTGiudfEC3b17zHTb9vXY+TwL59PP4oU3VnXDVZRRd/1f1kBl0OvDKWREfFJ5bOnbP5hfmD+xga8XDwIM2OT/LpW2tr1euZm15w2sXYXlldsY2NXbt44aKVZuaFjqArMhbZAkCrQ7wDshCtaDA3NI6oo+4Ra8DlETwSNOY7FemHK/fcaNLQXBHBdSNnbWvfWhXR96kxK5+esxznB6v+HRYcREspA/3H81LeHvxQvK29/dB5PbGU2D7KgHPPSo1teItvq1BbBnhr4YkgHubP1b++tUPpOEUBuaa9t2XNrYeWm5yUfDARcOseCR2XFfv9hFXWJGMkRfNPGn7c9w+EVoXiakFEffZs+CqwJslBmujzeOD50Ssork967xBC2iddhxBKCGWMfiA4vcqeZYoS5rC4f87Po8A9lTHIWmd7z621uNTUHhKVs2uFuQXLzkxZXoMBb4MBVPVYGG7DL3FBxMSACagRiMMxaaILAhETCe4EUH9HSVyIdeYRPoALUM5cBG7ZPiQ6cXr9F915FOJ8vggkYHYwRFY4vMwAXtbjAIIWETXqfeQSwUiVxy195pwlFhatLwGkf+eWSdJyphJQEN49HkIKroCjk+Ew5Vd7HcUzteUufU6fxn0bj4FDoP3IdptrIlYS0p99+YItng4rmvE1/Apz6DgIJR7Nmzq5V5KEgmCJDYLKI+lOAs0ZJ75iZkkCzQjC6Hv043u9RAwZH74/U++MflzxZE6KcJuYDfdOgtY2ln1c5cbV6OPbHIPnCz3084BPBlbaWFkoSYkpZo6PmYAwQ3CsxbkZe/nV1wP+jwFc3MAGK5CPpglGBaLbjy2+bKkszOF4IECeM1pOKBjKxy3QYja+TcGVgKPgNFOMEPfCA6v+EMA4uY4IqwKUVvJDyR0G9vxjVIpXsF3xalY1ZgqHDJqBKvwQCOmgrox7/QMHlEfgJd8CgCEBULJYkdcgcby48htvL5BwglDhRwgPoZH7jBA3JCv/9u6KG8gz4En5eNwEVleGtymIead9C4CERtovHLm3Q4wD1R+c8hvmT4G0s7lxXzzithWXrlgBTwPwDR1Rv7AKDw4yJQlX4EZ18b2iKOi4DOJloDJpM7QHgaFDQCmNrXRpSs8IeijBB0GNZ7iAqnz6G2UdHs48wMOgvvKpu4Uy3nPj81ZcvGLFU1ck2BEwUnUVLWRLQ3tnRfhYdQOF4xfFzy8JwXiSqNzsxJyu+SMX3g7uDaHywW2K0wPoG+EBgZI69aTE9/JSPDSPnWdJoErVVcNW33b2dn2bAXQs29xyJZOYAa5U7u3Ynbur9sFH1/X3tiuVuEpLPVf7E75VJ6U+SosuMM5afSnBUtRyrJCLXqBU0BdBltG8ktRLDAOMBmyryigP9jR7XA72AFNvxiN9qjGJ1wIKMVsfpJtaRkI4aTrJvBQQCaY0U1jMKE1OMlMjPe6BEEv9quU0PDC0pFWemq4hhaJd8BMeypxsw5Yx4ZWhrsnq/dXLi19ZV2RsYDmO9iuXJWhOebC0rNrkR2bxgvLEpb7CcYY1CZd1ooyrEFWGYw9bnJ+fytuNmzfsL//6R/betQ9tbWPTdvb3JT4qb9WVIxjBgStxGkcYVHodFP+OPVhesZ++9Za9fe0j26s2RLvEL5X3WKloJfbwqr14F6DEc8IF+M2AI9Gvn1+7bn/23k27+3DDV/bD9hD1kXDF6Qzc46o2m6orxgux5ErVPrzzwD64edfWt7etjjFBadkyQeyeksqlDFYHq5JTGaNZ9Vmln7PP7tyzH731pn1w/RPbr1Z9fJjmY0/jiWB9/CYfvjHKzMzNi48k3XCC8aVar1sbukha/ef4HQI8B1wh1ZjAyAB+K7qaGL+UNqRmFOiK0vo81/zEaJVuSWnCYKS+VSc6DcabppfoaLwIL5mqxpV4jcqui9fVJMi31GaMIl3H3VB9mFNSOjFko8AF+W8EMMbTWZpHYXCNgJ511X8eUwxcDQFKL9sM6FnmQCjbC/LtCib8+4kBukt9sdV0VQdOX0OmclquojGi+OkFzGXNvwg7Xp+g2Ef18pv+Hxl6fZivyNcOpONvPUtjyPGPhgJ/R1l4mY8ANDj0mctuSptqS0lSzb1o6gyO9E9UwXPFYOBxGCgguvpqgxselNcorikfmhK+A5A1+fRE05vJjB8DH7c1zhbPArYUQY95dv/mjm0uN+ziU4s2PVNWIqUK/8L3Y65eL2cP985YpTNmz1/4zAp58TwvI5YNoXkh7SHEeNRTVa3bylh1+Rn7i7/OWmUvYb/+asq++3LKSgXJz8JH/CGxr9jvb2l+NcW7piQbTaotWX/uq/PiX7QpM77o92N+zxYDN3KL3jQ3bjuvyZ9+WmM1aZPCVSmVUzqNdfU/2/+GZRPGUEdyBEYA90qMgHI6jbpV92vKt2DjE8GzkDJRvl3+1zsxsJKPRx5xAuBlGhFWrzftpz9912OrfP1rL7i3h4P621381V74mwr29nMPucK38IuesyXAtw2oXknmtupfu3vd+zY7taiMxGPSWRtbmFf9c1Zb33S5MlUsqGdEl/SuXlJ9UNrZ+qG8hI+UZEkMe831B/47Oz6jcpvS/ZDpqLvGGHIUNKYwoSw0dqNFEXgxskqPbWia48jn6HN4c9SXb+vvvOXnTiuJ5BnVF2eBFLRJvL4P/Re9x6B00PWj4BMKBAn53R0NBjHJjAQf3/c7Mkk0BdVMJt5xk/RkYHKq+44t/5cF8kThOTFvUbWBBgRR0xmwAQuPr8exaSSMJLsSeLoaHCIkHTGnjpTQtJh5c2/Tun115njasvMlEZlDpfdXBU6MdblL9FGKcCJA9MBWDMNKibAU/XUIHgxTadhrdOSxxoxf0d8xUfwqgBVgagVDY1x+JUA7sf6ePmeZCxedmPbu3bHew1U3AH2V9f/VABgJY5JgNpmEiIqIWFJXelC0bKdguZ4UKgmrIe0hEBzs7Z99YndvrNnEZMmKRY3hoTSMgXgcDP/9OABffgSNBBq2MfkRpyPlPg78fQmECE9u+IKBPga8j0SXiBJ+XFrPT3mhzPm2qse0gTHV3sFNTfiS8PtYUL4QWk20QA8fA+yXQxDI4haeCEx0FOiLax+8b+99/NEjgukw+DFA+hznbeBGFCmJzGW2EZyEO3DiwpS+/aSAqD5O62E2YhBYl48DygCX4ejaR9vh+/0kILibX8QjPF8xdpQiZ1pDQHmuvHs9BKoXFu5gOBDjAhdcQ0X58V3ci56HNovNR1s3RgVFby/CphSnuM4EDXTDlrfz0XYA5BMEDPGnSIHixAC2GgQPNfJF8JTQSBrlDW3CFZBtCjFgbECBZztALFxifKmvfuqGhOLS086syQ/cYRxAEfftBSonjOFY6OKUhimNz3CaAr89UKFwlilOiOdEpyjoHffa2V/3PvH8pMQf7CeVgNHaWbX9W+/439nJRSuefs7yi5cdj4xA5g2eDXgU8DeCj/ehcIaQh8dCuGYlrKg+rB7RXcL16MW+9rr4YhN+q0/AG6WE/kEZZdW0rzJsjLksZb0iRWxz19/ZqTatOUhbod/0gIQFCaQI+c3anm1Kkfzwo09sY2NNgu2u1TrKX7w9qTw5lYSAe34KAJ4XuNxKCUuoTtB635agdO16TeOq5+kzohMoCx0pr9TdhWtW3KlrVO+2aE5LV70jBVnCXamYt15SQqXmBivlzYH6RnkTrBFvAeKfYDxo9jPW6acsx4pyr6V+k7AnvPEM4yIjtyuFPp/q2xiWhWTaGl2EwKDQNwmMh5FMstb45LhNTE1YvjxuYxOTHnDRj1IcqK4ai1ncx4nDoLzjIJHUH4WbIIjZ0oRNFrM2PkYwR8azSUBmm4TmN94X+t1RO5o9ZCMMd2oTbRGOslKwiW0wXi5bQeWAHo8DgTEmW3Ilm+CUTeQD8mG+cU/C6tuf3LAfvf+ZfXrnrpRsyZZuxBPelKCpuVNTX7RZ4Wcs6cO4uLuyaj/78FP72fsf2PVbt9xjhHlLvcfUv+DGvSiqmldsj2tV9HLPVqs9e/PDa/aDn/7UfvTmG/Zwc1MpyffRq6d6bK4t2637y1ap1e2djz6yP/jzP/d3762seBm+Ch1d4JjL56cuPBE+u3vX/vAv/9L+hz/+d/bWh+9bGyNbeFPPRTuVjlgd/lv1xwsiQ8R5PAd21625HcppC9f39u9YzR7ajMS4kgR9Jdf7ekpZjKWC5snanip+SO9wOYeaHdBmkHgA1Jd81Fn0t5QCvyIgX2+L/u6JtvSVHDp5NA+9HsmV/TpKTSjbcQhNRHHT+OvilTH8HnQLGqK+9J88O5qt5p/K9YzC70OIeLjmIkDL8i3RQw06D3R9DFBKtx/m7OcBttdkRLt7GALIU5V5pBqPAfA9ajgIQP1o62Funlbzz8pjVtB49C0cIzj2mBi6h3K4+XBP7e/bqaV5zbshbz3gmHcPQLf3qyWN+dN2/nTPJvLbEjSqTgNOgrQU2XiRiGwrNbO338nbz356xoqJgv3mN3L22iuSZYZUCx83yhOehuca/AblleMY8czz5xpnvu1OvBuD9wFfIwZCLWz9g6+2djes/vCWEUdns2D20f47GtOiy4xx8WL45PD2eOhGp7YfFPODhdKoTiqzsbdl67s1e7Cy4UZe7ofAgUflNu63th56/tlx3Pr9rt29f9/eevNjW1pYtBdfviK6qPlDHmpjry0dTzQUvkif9jQm0ZXZnoBnpZI576d3fDuE0rQ2V4SHHcvPnrLM5LQV52assrFlta1t72u2qiH7sKWBuQdvxlACHyBvMvWtjiKwrS3RCqXJziy5IQ5dLCn+lkyznUEyBwYIZCLGkmgbsaTcc9F5hOZnJ9qqobFI+/G05TSL3Mycy7+hTxv+Dd9nUvWbPSuob5rgHBTBzPkMQ9jvQbTmiu/RT43RucoAE9UIQAj5fBkA6Y9T8MPTxxgAToDj2nQExFjABoPtgNB+UVCTB42eVW8s2+bbHxjxDLDw5GfnbeKpSyKyElaTKiMr7CRF/Jyk/erBraJfABxTPun4DtdjAaFVaZiA/7EARYgjg/B6cXe1J8FwG/j7MW1i1SI1KWJ38aLZ1Ix111atc/0TKYdi70/Cxd8AuLVUAmeeY7rSZctJoMw1RPT2UpbvlUT+RVxWa9a6tWHtu9uW6kXuZ0NtQRi+dPWU71Fjn+tJ/R4MSuE+4yT8P/xBsBQngQJAoFAGJZj4sYjH0IrHAYYALKNJEfWTgggOA3vJIIQnxUBgfBLxNinh8rFGCBHO9s6655UqSwl6XFoB1nPq6gaGJ4yPhIRlCPNet2rr7XUJ47g1HgUE+9nJvF166mnjfPmTAKUdwS+O6DsMvk1h/bblFi45gzgRxCx8VTxa0T8EBBUJ+prbwQPgaLvC6roUZykjw+79w4AxBZzDgBlLzpA8ONIgKM6j40F1cbozgsN4Rdo9A6Kgh853lI+7/es93O1Jw75vP5ZufN6rTPwDNwTHxojjQO+Tl+NxuGz+plw9w9hBPsNbNlyRFH68bfobnA8fwRk8DjpuWIkhxHwQTmhDBI2VT4zAf2NnnnVFHKBNeEbwPrEaDnAF3jWnfKsDwTWVDzijjn4EooQEF9SKEmIQ3gX0ox99qboSG8G3BOhvgPS1+x9Yc/W6FebPW+HUVfGrc95nMSDMtTbvumACP8MwgBeDezmovnFeo0Bb2b7Q3Lir687BdevaW/Zv/3//g73x4x9I4Lnvngs+1tQGPl3xxj7HDwKixW7MT09YSngblxLNKlyCbRVq53ymYqWxMWNPPArwt7/9bfv6d75rY2xNEP7+/9T995NkSZLnialz7sEzktOqLE6bTffM7NC93ZmbvZPFAnsid4BAABFA5P4C/Io/BQLBCQQnuNs9BiyZ3dnpnmlaXV2cV2UljcwM6py74/tRe8/Dw9MjMqurqlegni/D/RF7ZmpqykxNjaWsPoupg34ZZash4kBjepDfsGTzgeOUPiRbOu9HsQpr9kPoNEYks9f0m3etBCpZtVvtrsqW8adnPe+B6sTyARIQevivymWLQzL9kxQxp+++o4KOUkqGk8ZcN7tivWTO0v1d5yNs08gMagq6URl91Cgp3OzSQJJFNROUWFbXSNBZri5Z2bqWlRKbLeakUcjY0TNkDl+qli1TYAIj6UZGqbrsSx5oLyHFhP0DFbYsFO966foV++M/+H27ckl0UCz4M2xjGXY+0NjMZH1pCAks2VYxJz0wXxCfunzZ/tGf/qn9+R//Azu1vi75kfEIDpDVEYsi9wZjgRwPRBEMxRcoD8cMjga2umS2kvMsg4D2JkSV+P1dY9eIrNpP4kaiP3YPDmznoGZ7tbpHDRSKeY8SwAlC4slmp+vfWQqBMyifYRlDy7ZbI9veY6lGw3b0l+0iHdR/3rH8jQ4cPFWVu7qy6tEG/+rHP7a//vu/t3/7d39nb3/wIaR6FLwMoVbtHCQy1hNLeeO99/yZv/3Fz+1f/93fW60lGtJ9POrULZ6Ugv+rMAxDnhmKhrrpkv3i09v2//jrv7P/8P4XtteSzEgfaBwQKfToZBPGe0qGR+mBFPjIcQBNMk4ADAl0wNlcBFyfAvJN/aHK+094ydQpgU6nPoH3EUEw33DfnUnPoodxv4OXpTJK4iEaC76lY7ji0NX7iJDgHQDPMUZny+YbDqd5mKh96GGz96ahJ9XDHTgLgDsd308I3A+vGRORqLqmJmq/znHoVNzVjwC6UU59mpuTpWzbyI4HJJsk0mLWQeOQ0TsqRSsIh56PImobfQTfJxyf7yPRa7PesPJa1lbPyP7SNQBdrgCP6IZoxkXAQoODg6pt7xbstdceWGop50tDJtKH/Dr9qONQL+Q7si28o9FK2Y9/vWL/4m/O20tXk/ZP/iRjzz6N02AOGerTYWtXhic7RuVcTszmX0JO9vZve98ji4gK5H0sqWNZpDs3xdeRpb3tL9z5WTr7nJX1d010Lkp2AxbA2J/SMfQGDUYGciz7YvDIHd1z8eole/aFy5bLyWBWPxABQBFH8x2Jd4jv+VJK178CBf1P/+Pf2s52w/7gD75rZ89vhnprvI97jaB3xrJbfeBOYL0vnsDAGejLCsRTcWzw7sbnH1h+46zl1k8L12Px04ktXT7nuwWlU3mrkBRY8h3bO+yaQHRB3vUCN/zF/4ki6MvIJ9dSdpnlhiXdu+9Ou7CLUVL9ceD6hvNV4X9Y37FMnsj6oDt4/jCVz9LJOKqs+/Cens1Ifzyvc+ha6le9N5STtY54aPOW+icxsMKK2uStjEEFgMTB3kMb1cNa17SED4nCPOT4WwIaQ+QBH5FzdFadyxmIeebckwD3P+6Zwe5DD4UOhPJ4cAVDH/7GMJFB1ttHUU1YcXPdOwnvKGGek1HSyhfVCXmeC17mbxuYPcFrddw+8V8FYhwuxKPKBm+EYZEAD+zE578VoFwODEQGUuPAGUOc0GUepsxlvj5xOfPnY8BgPXve0peuarBkbPTmLy0hOhFS1cTfrv9iI+i3B/WAFKoURozGYzZTtnxixdINKa73epZpSonoZm38UMbFQdeGX+5asZO3/r2HEhI969/fs95HNy3VqAchpnZ89O5te+uXn4sZnrKzF8R8IkEVw3HfqUv4P/pM0jaWcjaqMYuX0XeNBaEpw7qqyPjmvvi5k8ATVdb2DsfkSThTGwYHuxJUaruvJTvKxqYgZVwapCvAuik6uQAob3/HmTTr5B4HHoKGYuw88fh6ksEWJS6dK9lKZllGj4wvMedZQFF799131K95u3L5acurDo+A6sdOB4SruaG54JUY1My+k5Q1SebbY4DZaRR735JvBtgaib7Gc7+wScwi6TnWgj/OCTMFCR+S49E/HtIXAUoExiNtiQ1WVyalPGhQ61eoAIYVMxkoIsxiMRuKYc07mOGG7RCmTxme4E/P+dZCuhYvfwj1mWvQgnPMDiD/0lJk1MHWleGMA8CXV6i+PnMv4Ry3Hf4TZvoPowu8QjPAUgAUjRA+GIByMJ4J48wtE64YAGcOMzCem2JKI8IJ/aW+z/gWi2qTjwvoYV/0FUI8oa9wO31E4sRtVxKouzsx9AzlY9Q3v3xLv1NWPP+8lJhLrjz42BBOcFB0d265kkJ/ha0fVw5xOQNuaIh2eYYkiDitiHAgt4M/S/RDYcn6lrHC0pq98NIrdu3Zl3Se5RcFGzb2/Jnuw8/1fUtlhYRs5Mfodnq235ShPsnZchl6UN+rnG5S7YSHjbq+k8BIxv6z187bU09dtdXlZavI+GVmaa8pg5scAKpbo923Zm3XWq2m5xgoJdjGc+zh7tBlRfoN4fSMw7AmnVl59ZHkKOHmUgUdXyjzHo4upY6Q9qL4FMkYK/oeR6awM0Eum5dxXbJRdslpsd2sWV/1zCUnxnKH5iRv7b6+k/MjMRQNEdYuGhGmcEB45vrCsng1YcVDy4sfEYXQVZ+SV6SbyFlrb8uakkvdZscOdva9PIxdaZTidWodFtg4YYVSSUreKXdgtMVbG03Rq4wZ5AjtZZlaTryRV5IzoVSGFlI2VDtxQICnkeqJA8WdAzmNK+FsfX3dnQdnT216WQPoAN1R76VcloqgexLi35Ch31bd6k3RaiZtf/H737P/3T/8gb36nIyDStXHB7PxjC12FQB3vDfkWDCrLC3ZM1cu2XNXL9oL15+yV198Ubwg5Bvoi9Y9x0Fhxe9LSz/wBJVSeDFMN0+fthefuW7XLl2y569ft821VcsOG8JnTobnUT4MS2A2c3lNepwQcnBw4DkXyPfAzhUu2GaAX+h0adEiivZQspCIB8/TIFzUGjVrpwo24j0qD0c/DgZ4DPjGyMfhw7KRj27dtX/5k1/af/fjN+z//W/+vX3w3tu2lkvaKuuikV2SjSK88GIB9WN2vJeTASD6QfGHf5IDwoEX8Ef96A0TuNE+wYDlt55Xf5I3inBl8A/tx7tl+BO635PRgc8jB7IvvM/loMrAwdXRs+2C8MqyGBlnHlotGuYYSD8eQEsYMRo/6KnumNJvIoMg14G+s5Y61C+8P8y6Bn5/Iugyd1B3clYMKGfy5NG9GPkY0Yy9PmtmIjvEHccY2DpPFE4Mbq+oXz3XkMaLP895HRndnxM9uBPH9Q6dVFtwok1B10bq2/7mphVuSc4wZiRX0JncAUl5Onb22vZwu25L6xlbWoWOQnHcm2IyBLwcg5tavWQ791dtY71jy6fZAa8gXq7xzSO70p1E15IKVEV1pc0BRqOE3XmwZP+fn5y1z+8s2V/9ec7+8R8W7dxZ8TcfMqIPaIO+bNfcSexysLopOcfyOewpDGyu1z2HD1GMrpdkcZ6Ha73dW/6bJQ0A8ra3/anlzl23Rgb66tr5wpqxKweyy9fqz+gd0LwbtuK388sqidBjud8kt2QHDxtWEi/DcYpsJFog3mFgIL47hHbv3/HoqiSTRsIHy0s/fOcz+7u/eVP84yl7/fXnZBogAzXGJFOw8dgG0R3oKsfzGEh+kc+L/qO+vuUhjkKiB1Te3meSu+KfhbMXpZ+Ix7b2LFfOWWVz2cqnlyy/IpmyoTIlB3zrQ1WEZZIjxqjkCI5o9E3k7bAhXbVUsfTShvX13SNaWU6pZ9hKkgiOkKeJNqtu6C7uVIgSUZIjSuAJD0W/vZ0t76v8mQv+TmhkSMCAaDwT6QetrW3PY9Kq71l+eV2ySg1HCSK8mCUJo/qBD5iw1kOIgBDA5gmA2R+Gzm8PYbDEDgRSdDAoRWSqn69tx2vjSuXjgbo8rj6jg/3gwckfr2THIBbGcIl+HUKCNZH5jPVbrL8ZW/GsFMEEQrSrgVRQR5RtnMFpsNgr+I2DGC37WCclkB/XZ/OwCGf0yXGAd1Ed5MLjCGriZ7w/v1odZmG2LnE5KHrBYSGMoijFgnIKjz4zrc88HHOeKJGkFIzUpcuWPnPGRrfFGG98bmONCwSpY2mG0QLutZ159ywc8/YnhkxSiuhYY7Ge9aUHmYQExoEUiQMx1B2SlapOEi7SpC2hOg52dm2wt6O6Stlbl6J0asXGUmgm97Zs8NmnNjyoOd7Y1zvPulgxv0Nc6R/OGP7pHB71uF3z7cNp0G+NrHbngbW3921Yl3IlDYDZTQTF4f18O/rsEaAvpRzgASVxHIJgHr9HwBm1+AHRIDKK4syv8wBP8/VZvs3M4nsABFC/tuPffZ/hGeG0CFyZgqmKb5xULsA2QAgXQhOlknnSMvjZLLB13Adv/8raI/G9Y2byaTMeecekR2IcxSeCqitBTIIcn10+juYZqFLkhHDH8ywg/ICQJ2CufL0fQxUD0g32BeDRAcNeuB69H4OKmWXOza4/9GroffRfnC9AHeFh+tRfiAgKKu+V4OyR1M0VHb9RR/RNCogkduTMiPpCv51+VAfq7aGQkmHx+4PB3/TZBUlcPwcwc+Ele1ieaFJ1x4uP08lnFCSwWSIybT99IiHsbdO7UA5CeCCKUwAcH8BstAE5KFB0cuvsLBDTD2NA71O7vF+m+AsROCzxOFweojZJUZv4DAnyC0cSbZWiJpz6Nle6l+gE2oySR5RBe+tjKWY3jaSEhdNP6+9pPSY8qR0kTwT3RId4vgLyIBSXVc+jNAK+aRMOJHZu6O3f8cgMd1JUg7OAWQ+iQVgWcef+jv2L/+XfyIA0e+b5F+3ClWtOo+gV/g7dT0grGgT7wBOOiaLE7PFA8tTzKckoLCQlU0UP9X7CGkMpWJ07Ynd1++TzG/arn/2dvfvuB9YdsISAxGySCaIpDMjmwZ4bcjgjCMNnFwAUSN8uS/wD4wUjNGwZKNmi/nAlWjgB1Rg0+uY8MQtvkvzx7QRlZJPtv9vtW1ZdWJARQKI7X5Igw4NZ786IubKxL0uYiE80e+LH0gsouGEVGSlJW0o2LZ3Q+9F3pExmWFIgWs1AQ3pfWcZjVuWNZHDi0EpICTzoDIQHVffgth3sPbRWoyWjvGP1Vs/aam9ne1s4xAGCOiDDV3WknX3RC4YfMpQlBC3xRpZcoNtgFHnEhY6UrINBjz4IjpO06sE5rtFmkitiYAbjIThgmNEnEgBjnwgDlkcUxB+JQsj69pIcGcfT2Y01u7BWtVIpbBFZJvmt+rrR4VkZwuoPVmngBPCdK4SXK6fX7Pdfe8V+/zvfsdMbG7qvr+dLvlSCnRUK5SX91lgQ3uk3nzUXfk+f2rR//Cd/av/lP/tn9id/8Ae2urIi+hA9SFme36KPXBAffPK5Hagt1P27r75qVy9etOeeftquXb4ESTjwd3qIQDyyZaI+Tyfs6UsX7ZqeOas6/t5TZy2vMTHBwFSlfIYX54P+Ms454FvJycCXKdQdt12r1w7sYP+m1MiWZWkP8giajisQwQTHwblNS+48sIT0Pj+ne/wu+IHKZneNifojljl+XQdOFZwPnidB/Urf45QFbxj1HP5M/Hx8ME7ALcWpTjgMuhpHfZVHPoe+2gcfdB7BO8STOEgI6k5GeLqei+sDgMM+55FL0Tt9mZRowZdKhBY5+HO6n7p7FfQbOZEgGiiH640Rp8PLP17nzgx0l2hrLBylRQcc3iP8xbkDEXGfn9d3/YUvEBGU8v6EztCbkjZQP+BQzDndJvUM/axn6DfR/CSSs9QY/sHY4C+TYMMVGdqi+6RsL3TaI3Jbz5Ljo11v2PJyxSqVMNtOhI4nK9V7iY7wxJ3Qxwz0+gX74u5526pV7dnrJGmnSaI3jWXnvTKQJwPxvz3ptJKrLPcU8qxRS9kv3l2y/+Gv18QvR/by87ft3NWPLZ8j30WQb8zYO+/fue2Oa3h9psIafQz7IM+C7nWg6wcunzyBr2QJraMMHM0Y3u7sV1swfvc//KkVz70oY3jduuMD8U/pZNIpJhjg6OTCxxSEq4HGK/2QJvx+1ikj+hizLEFk2h8l7Nade9ZEDxGdQFOdScojge7f2bWf/Lu37K2fvWO3b9y3f/WTd+3TL7dEh+JFtYb9t//d/6wmd+3P/+EP7OJlyUqKVt2RpcjjIBuDLAYPHq2gvkZGktAQ/sjOg6qk5OSu9Q8OLLdxwfVRlhWgW4foBHHgfk24kP4n9Y93jqQzpcXfgGGvE+hGzxGJ0N6+62ONBI44BTSo9FxYPolDYCz+5pMB6nT0MXRV8il4BJGeY9LIlzhUN1Q1ch2I7+6Kh+h5tnOkvh6ZIaHtfYYuL/6WF80UV9ckT0nmKFrGY9nZ27Ves+FKUlKNjZclHKeUzwODC5Ofz9cFZ7LRQcnqicM9MGeVz68DQgzIAVknGSmwYT7Hw0idhgBIWmd3X0Sk0afyxM5EIGJOngzxpOefHMhQ24fhHVOcK3UiIta3P2m/zYMzST8OIfTDAoDAYBRUCGHip6J+O+4ZQXjHbwdevgZEorIUhSkdChbKnS95Wp/jYMG18IwEBmFR585b4uw5nRUV3L5lk/v3LQGTn2PU8Xt8Ky4psPF2Xt8E0J/JhgTrTTHSXQlvMUwb7vl+4NLkbLJf07lOUIRWqpZYX7GhaC5VljKfl6AoFn0ZRnLzrCeK2XrrY1supu2pZ84Za1Wn1dTfuB0cnOATLjFGwu/ph1hICZehmGz34Y51tvZEB0UxJRlWw7jQJwDRLXkAEDbsG3zSeAQw3MdSgj0BFBEoi0A0yVgQl7MEEQkzfeGzEuofmK+D7hsQ6ZCVgizl80SgXNUTenfBMVPuPGBU+tgQvQZUtW1vsGP1UU0KXRD2hA7vife++uw1O0ekyzHtwZuNIGKmdhF+UNbCLPaq+M7sDPhRcB6h986H8ft51ZWZ7iNCeAqiafIUEGY492wMPjskoeTr+6M6eiZ8lcvWkEdwhVR3OptxWuk+D+tX+RgG7KtP5vpmu+OGDRnwcU5Qf5/51yN47SVVI+NzMWDw4wyIZ/HpF/fA4yA5gsuIHlSfsGRD0iw2nDGSRCc4igL+RQc6N/s8dOE0LCFOGbTHD90T9xnv7jy4YQndkwUnMei+gF/VU8pdfA7Br//UPpUZgdO/lBec6Mzue9ncKwWLpSQ4n4hwQFGgX4lC6dz72JWb3PoFKS+XZJAHZwPtCjMYJF1sezRAprQ8jVKIwZ1CKDSq46D+QMeO6hmiPMi3wDIJFEdfxhA9F2YvzTZkvK2srkoPlm7BJdUVPOJscAVHCuRQbR7quiehkxGcEw2urSxZpYqBnbOslCtC1zOq1ySj+2W8dhsH7mDY910DWjYS3bD9IDsUoGhhFBPxkdSzhP/jQGDtfDu5ZMnegfW7LacvjGToi2c8Q7j6Nqd2VCpVN0r57WMj6kcODK0wu47R1VHbJAdV574GemocZnD1hNoPn9R96rOu6kNauZz4zKS4JvyVLa+65fTOAmG0mZK6GscHzkXVQ1okiR2DQ0nvFc1MpBgyAzouhCUIif0t1b8TZsW7I9uvy9CQ4ek7EGmctHTejwE03fVkj6IUxwWGIrkZyFVA/gNkQU/8iLbiWOhIuaYNhA4zu19rNH2HAhTHhr7jKOhJySYyg4gDcNJidtBxpffoCCGvyDDhFhxHNMcyDPBFFBFbYdKmlPqfiA1mvrvqm3ZPhixiVuUtlXJ2+vRp21hb8/J5DhzjoOFdRE5gQA3VJhJNsjXkJKsxJp5x6tQpu3z+vOhpxXFCIkcRd6DvmYN8FKdOnxMNy6DLDe0Pf/h9+4u/+CP7qz//E3vu2lWXr3o11Y8O8QR4vPDJwdKLV59/1v7Xf/GP7L/6z/7S/vF3nrdCqWDNcUeGUM/qw5q/CkcCvMX5AjQnPJw7vWnffekle+25Z+2HLz1n19XWgsYv9zvwRe+bBcZ/ghwTGgvxcgVw4zssUFE9g+OApJaxsc5f8Ot/9Zt+GXY1rhl3nOM+DvWlJ4LE4lSfhmvheWiZhIB6gy/XI4qA3RIwWOL8M/BGX1etct0JofrhdPCyeS6qq9dX905lpcDz6PgzQSbF9/Mk70+ILroyIsUZPTLG75FR2wNFfufjIcn7pCM5DtWWwLPQ44kwEE35XZwHjf6f9Vxmi/ZUB78QAX0IT0irHixRcKcAB3oq96GLY5gLB77tYXQPTqOJxt0A3ri3ZwnhfBawTVrNifXaov8qvKjgNOZ5LChXB9tgEq1A8skYxuOk3dvasBt3Nuz0mQM7tykZGYHzuFxeNl7RkjgiSMKnuo32GrZ1Y2B/89Oc/fLtkl1cb9gfPnvPXj69b0vij8Patgzf+9Y6uGN7rTs2yqasXdK4LeMEXlGZkbOc/pAuQqJeZvfdaYAsiuw2T9araz78SlVrpQfW7RxYc+tDyxRKltm8aoPkxIpq5wpOFxzkutfLp80RuHNKdB0mMo7ahLwDWcgW4Fnxtqefv2TLS+Kd0Ih45adbu/bGmx/bQP2/vF6yosbm0nLRnn6VCKii3bv1wH7xN2/YT3/8lv3guy/biy9dtzyRNHoeuYfDw/Ug+IFon0kIgKW19AtyElpP8lt9PBL/7T24a4XquhU2zlJBY0clj1bV2A852zDSSWYsmdWsC6eSUZLjLHfwJYok4FbZvb37anfX8qunRXfSK4WfZLbkeiGyIzg1ljzKyaPAekTD45AITifawA404M0DAjRe2tt3JEMaVjxzSTw46B4DtrzUOGDCAz4xaCcsnVGdpK8VimXbv3nPkv16zfaGKatLQJtO+joSDMKZjnoS0DDzzzcJMBqiDWAqCDAG6ePgcfWgzGH9wPM2nOSIgGXFn4UAw8ID169Z/vSylc6fUceJIIS/pAb0OClGeuwOCl8NSKJzUOvbve2OhOPiMp0ApQil2EbjG4bjcErCQnEqDVSUm0OASJ25fQVYdP+id3rZGnTM4mJwHt1TeHE9nW6Oq89J5xEkm6ctef6yJVbWbCwGMPnkA0sciPmJ0SO0ZqHWHtvd3b6MneBIcVA5rjAd957jgLJ5B/RPtm6dGt/bs9GnMgK2b7tgcsa5rv4+t+7rC8eeDVsKZbloqaWqdR7uWr/etPSmFNX1FbtvFXvzrTvWuHXXytkgwByfYtTx9xj0K/odcMoH4K+7CMVE8hJoK1cvWXl93QYSPvsff2mtu/fCOPASvBR/biGojdCtz9RKUWft5iI6iAHjjSgCGO5JSxTwLsOwfc9dBHdUJr3VFkO9z8yOlE2fsUDZ1f3c+zjHJIrLAMbOTKgrdsfUVeWOpFh7PVn+IiGzJGGzlC7Zl+3PrDbYlWJ8YJ/f/Nj++t/9L7Z54bzlKzJSJMx8O7VxoK34cC+xBA6ztQisecA4ROgwy3tSG0IEAFl/jzoXCDkEWMs+Dz6zKGGlagiX2WNxPnVcQpPCC88hyDBgmXGI6w3/xYh1I5m+4Zy3kxksGXc6SKyW0XuSEurl1VNudDIbtr9NSPsg1FPlkX2ZiBnPbxCV43097ReUTSlWumfaV9yjOhw5Nwuqh+9qQL1J5KQPyojPGOoZv8WFMrsbiNcjK/2k+LLKjn8jyMFJvJaS9vWleOhhxz+KQQyuLIM7l3HhHa54d6M1hrGzRuUPSZSnMcPsftzXKFLDjgwTPetLCzjPvc1d69z9SH2Q9VwG2ZVz6h+S/1ENtUHlDxrbjss0yxpEPy77ozHryrvG5qCx544pV0SyYYstjxzQQbhjXOdZwKj/8uZN++LGDTcICf/EEYJx4f0k4LuHL+t1hEES2svWq+nhxMR5CYe0WrPt0Qd6WOw47aH63UTZSoM9u37lvL3+6qt2evOUjFqVq7IyaXhZynMd8Az4bvfV38NgIO0mVq0wIqFky2fHoSt1rcZzKtCfxgcOPHZK4HxfyhnLEyAVtusj2SLh/kUp3TzT7Q70XE9027NOV8/L6GYmlln00UQ0LwWMZIc4dDBsM4mhDMqyWWlddc1ZNTPxnRRwLPQ1zpk1wjjrS863ZUt06rtWP9AhPIzpRynW2YLGeVXGpak8GaZun6sPWdKgbx6ZgJLcYlcAHbt1oiNUL7UDw7/LGBOPhj8hL+h/8hfgaHZZoFLihJBEKeAUwCClvdSVPsN5QB8znokkCMscMFaD7HOjHnpUn9LbRCN0dD+zs+wY4Wt1nQe7Saj6dd3ZhAOBaBB+9/ReZqNRYokS6Aun0AD1IHqkLfmPIUef+RIFPZ8YdIwlD1Y6peqENlBPnEQYXpC207/qOj30yWBIrKxYK9WxN9u/sexyylqnanZ2c8mWyKmQlHLutBsfGJL8Vf1VJgVXpXtdvXjBXrhwyjbPXhSdDu2Dxod2t3fXfnnwK3cxiBDUHslFHfCmoZT80xev2V/9+Z/Z/+m/+Of2T//qL+yZl1+zrAyraT2FE8L/1RnTseO8Cx6o3yw3oB8A+il2HrjeoVLoQ+cxOu/vFJ7csSc8sn6c9dkhGgBHFbQ7sp6+9/QqxkxXv7t6vqt7urreBecqH0OEJQmxk4DoBefvuj8cfFddZHA7L9ExYAJMtE2f9PpDyTrqGurr98zMoHNuME5YX7+5D/mbp9/T7Fyi4c0zYEnP8/1JgfcByGUoxEP+hSuP7siIF5p4AnzQ8SedQW38Uvz1ZmPXHrB7i9oKXnEU5HUfsspZJv0qPuaTW9GzvvxAf3kH/cF5739oE8NyZVXjVWNR+ooq5s9wDQdGow5OJ1apiBdpLPmSiKhcffGokmQuaynhHT0Yh+NBvWxvf3jRKsWhPf/UAyvmcbEECOUG2kvmMuLj4uWVig0yq/b2jQu2tZexH1y/af/ghdt2ebNpyzJYL6y/YDny25TXrFFO2gflLdtX2W+XbvpuOFOZCF2Jp/ZrbAksGS05RH6cIE90XfSDPoAuQVmd9NjeG71vW7vv2dbdN2z5hT+yRrJnn3fet67tWxa6EY34LgpxlJ/AaaJ54Lois/yzMpxrOMagI3QVtrJMknNG/d1rSNYNUrZSXrYzp1dsfWPJnr60aqfPlG3l3Gl79ZXnbUX67N/8u5/Z//2/+f+KRpP2J//oRxrHOCvRWeqhXfkQ2eTvwpmuNmcq7B6R9jHGklv4FToipMnOB0T0Fc+c84i0AUuGNebdcFe5fdEUuWtwgJCDQoX4s7yLcYkxT1vQO9HTMtWKZaT7DlgSpHfisFdlbETCQr0X5/2e5N0OEXGSXfFSxFBf8V/RCVEiAMspPLeX+CV5FwD0Fu5LZtSvot1Oo217Nz+3B5++b7W7DyR7VmzlEnkQllatny5ocPhw8Ye/Doi8o2/fAMAsZKSlKjKOTlCI50HDK/q2AFRm/+4tSy+vycAP4SC/FcAERcCjlIh0NW3Z0zkrXTltxYvLligJ+cLmNwUwxVZ/ZPW2hKvqvxBUH0kMH1C/K4ApOOs+rk5PAM5Io8E/ywQeB55FFfpgsAk/TwRfofwpaNB59MHpM5a6/rzTzOjtX9voxmfBqTXTdqJCOj0JOf09UqMnfS/t8H6UEShGl7p5yyZv/sQGH/xY9CSmmxNjOHvV7OnnbKz6WEGKYkmMuSohsFL10LOBmEFis2JZKS+Vp2XUP3PBMmsFF9Tnrp+3P/rf/JGdrUgYf/GpRonep6rN4z3pYzicmx1LiFn/TGTgTJjx13jPyohZSdvySy9Y4RTr2GRUewgWT57cbhhUvJxgNsT7OMDId8aKQyASSAsBJUlMneipefA+kpIeFBYJoYMdMUkZiTJQH9tPKChdGU9SlGGqJwLCnI/qyV9Pbma7lh3flVHzqd3uvGnvHfyNpcdf2L3ctv2m8Uvb727Zbv+hfdr5WAp433pDkr2xDEo0QVcd0+bWzbfceM7MrJlfBAh32jANt48AYQ7tzZ930DP9vXuWXlLfEsa/EKB2KniIP5xBCD/3zkfKhYMUbmaCU0QByDiPTtpARsBHn37uvG5pacn33ieTcnGV5V8hkRrGwmw9CZnEMEtH+RrwplPmibTBGHukn6k/wHkJYXd4MCte0S/9bqOokO04LDkAjx61gId+tm3+fAAMQJQljxbgfaK3xp0PzCTYmfWfhZAboOpjZwo4j2Roe2SEaCecwlHd0TnWdcbREMKdjH/MvbQUvBinRE20br/vikT+zPUQhRAreeqXfu2+sd1kZmnTn4vb5qAy4emU2976VN/7lls5q3tPB2eBxve0T8GnaIr7Zw9msr/3ve/Z/+qf/lPvyyT9zrhTH/L+8JyMmklXfY6xomtSWlrMHstoZC9w1pPu7+/ZXlNGRqum+/uWFy9u6PFmvWZV0cm5S1fszEpRok/4Ei04+9R/40TGk04x68z+2YUCOyyUrV88ZVWTESmjj/p4z6v+zHpjpGG48tu3BnT+PpHBSWZqGbWMYSl8OfFdtuZCWRwY6+qJfAvtxlAqSyGvrq6L/6yK4fQtI0MzJ+WS2SrSDRK2382sSKdJWSkztlKWEOex52CYDDueQI8Z3/5E7ZF40dvd6K21MY4nRlLIQaYsA6psme6u0wpbTJbIGaB39FuSA1LgMfiZ6ce1zpIDZgObUlxRcOHm4gROY+22DHC9KKu24TAj8qLd7gTDvB+iwUpqc0E8mtll+grnAVELSD+ZRKLxpHDC8gPxcimiwoY7JzA0pTFbRv2AnAFXvV7T2sItz/cHUvRZmCqceGSGzquJrucQ1UA9WCZBRw1kVLb0Gx6RFw/GIGXMkOwRhwLRC7lh3QpJ3V855YlmdYva0bNGo2bJvmRoRrSC4JoBaOD+7p796tc/t1Qrad8rfd+WkhV7rfSK5ZGF0ClhvfpLbf3Qd7ZAk/SzXoL2hnKIGMl3H1o3u2SFzLI9X3nezufO2w+Wf+DGH/zC5S0sAWJNpK26dtouiY6vn1621f59O3jwodX6+0SPe1t9/OteIgF83ERAqHof/rInvidajmHqPNB1vcFDtJF11BCHAePDDQnVgwR+ISIA3tJ32djVb3fIaJw2Rz3hnaVDRJYcHh2d6/mY1W/pYNCEOwD4zNSRLVJ9m1SVN1B5Q3fghUiqhH7zBIDznmVKsT7FWaICiSqAHigTfa+s/h+or0cRT/xtASOcg1IKeoEnicNZ5l0zCY5r0TTLMA7aTVsTH10WTbVaQ9tv1zVeSVgalYGOiD7AQb3oXwFOA7bczJMPRed8OYLzzXCd+0ai3cGyjOydHSFK/UtZ4mNAo65+1fdKVVSYUB0XtJk16QRK0ZJef9V+8sYPNOYq9upzt21jRbpK9Co3KsWvcAhSBXgaB7J0r71st7fX7fmn0/bD76Rs9XTeWsWxvd+9a0ONW4xPEi5vFM7b67nv2UbilH3XXjViwbyn4AXNPY9KwNHtCRI1Lg9lhPpeRi+OapbQcU85UbSnD5YtffO2nbnwe66/5NQHa3oGLWMk/gsuPEl23AjhD2PXJ3rEpx3nM+DOCemTLF9g3N/46JZ98taXtndnx975yQf29z/7wi6eP2PPPXPVivDvflN8STyDyQn1U0E87gevPWP/7J/8qf3X/8f/vT3/4lP4slWZtvQTGe3oV1P5KltMbUpXJVdFj3QpCRbJoeDnVDfyBnS2olwOsje97qJ7T7gsfhLnMvBoA40jIvoykhu0FwceYwC8oyf3tu/pV9KyS+u6r+7jh0i/4HBgS1yWibJ8VnQAn5dcSAjP6FnARPeMWVIxnSCb+PaL40bDqueeVnUCzfUbe94ezwMhPlC/ecfyS3nbuLYh1SVvB/duWkayJvV//r/8V//XLN4FdVJvOLFSToTrRXx1cEV55jNnPn0lgEkOpRzgbSJh2jyRLALeiWHD38WgGiGsHtyz7NqmRwcsMlad+Z1Qd/ec1vd9nVmyqs5zpQNGLYasQ1pSdOfXBxSIRgcBk7AcMxN9Qv3CWqcYJh0RBYnpKmUnwt8eDtsdM/+T8AAgcCBoDxtfgMt5mO8b8B8fTwp+P0xUTGYiJRP8B0OOMjgerfO0/K/wHiA8p/Jg6LRxadlsdc2kudrk5pfCe9OF30BKXVICCC9wU/w/K26ey0R9FL8zwukUxHClRVmiozaoHcndHUvdvGmJWzfNavuWKBZtcuGiJS9esezqGb2TNagFGeprzjA8xK8kBpQmJF+DeW3JMutFG6faNk72bJSVYpceSPmu2XtvfCFFbmjnr511pX7CFquqVpoIlRmcMILooxhf/l2f6feJ3tcZW/P2PZvU65ZWP+AVxsjKliuWW5aBlYZe/ZFjwTPHHuy559WjnBYIxVlgXRh97UuociEsbBF4mGWHEC4JW/IQzNw3FL7Fnq2QTkqZlkJCXgUxbwQNXuOTAL4xxlssg+3E+iLccHCoHr6FKEyaOuhfWkdZNITR0ny4ZxtSsJ86V7XKxpKVhLNsuikevCUFYFeCvmeftN+3e/sfW0X0NKYsjNmkDOMpcqX8CY+NT39p+VOXLc+6+ePworZ72L6+h1niUH885iEzMdlzI2M0BrXFZ5Nae5YiJBFDeQGgEIxk2LHlnxvuqkNv55b6rOEz3bMzBtA83nuEabz7gIcRHmyZ5aq2sr4ZjB0ZyN36nkg+eMuZzSLrOUZnQsYR0qWz9bHwm7PC5lUvxxMu6pqHzFOu8IyTAg87iiGGd1/GcNoT9B3Shm+b1GcbKcZC0o0u+o18ALwHBYAIgThXgSsowht4pG3UCSXCowMIUVQZGPi0K850zD2dux96IsPC6Ws6dyjPhvVt0VRYN0md6Cu2r/K2RH0FDug/Zu098WCkXA6au14f2uRGr4B2Nj7/pe5bE26emoZROm322x6JwJaFudUQgeAGjcAdIr2ODYUjZo5wJmRXznjdWEKBIuz1w0BQPTzSQQY+daVMIl/iA2dLWkZwPqFxoz5o7t23PSlRY7UhJYMLusVQrPUf2kH3vrVl1OE4IBP2eJix/r542zht2zUpmyJVTHT2vh9PkvbpZ1/Y+++8ad2DbatJNm6ur8jIzoj/qkwZ0dSVHQLoj8JEvEDto4UhykX0cvC5NdKrHvnBDLosbeuMSP6VlbGXsm6z5jkJWBoA3lsDKVmSsb69oGja98dmvIimKLvEPvsp8WrYu97fHTI7n5a81ngdh5lVSSqfSWIdNMZ/u69BLZrIDxo+q05Zvp5U/D0v7oQuRuI8X8+qMirLq3pHGFvkfOiNk54UMZOaWNk60mWq1hZ/J2w/K/2D+0imSJ9RrawM7b76luUazMgXy2UhVe9T22W7S39ReW0Zdaob2wiOpNhmJz0rp1X3pfOSfZIrMtxInJkWzReqqx6BMdC4IX9CqyPcq28ywh/bIbLEqNNTn+HomqgvZbA7/1Kb4dH9bFgKkmXXKdUPAyZEFo0tOWj7bxzEOFmK5IlQ2z3nAmu79US1lLei5OuEPsUgUj+w9Cnb21MfqptKqrPGTVPyuSlZDa0S+UEdx0nRst8P0Qs7ovuC9LaqZGylIoMfvOiTlmHkY13tHuvcPJDA0vMliB5iSKj/M/0D6+cwHkSHSbVDYzWXyFhmQMRORQyYmVpJWhxK6qs0Yf5R1Bh4mmTXpKRLl8jiUMNNoToyyx3JEh/LEajbpDvIkPD+TE+vQbc4HTzPDuNKcjN2KNBmX7IguuN7QvcI7SHCAEM9WnbgUQp6Fp1Ggt/L1QN+IL/dgQSHVBl82CEgp3HSUts6up/8Id4m8SNyQYxF+zjnALZmZCcDtpakLoRvp0SbXO3peU+WqE9K/cZyX6IjUqLNJRxaBRxnwoUAYzyt54b8VtlJtYldF/qiTSKWfHLJ6x/ey/+ZESH/adffwVe+JX1J9D1Uud7vjEcZkSSx66luNekd69JxyuKVYxmb7PS4qt++zStHVBcRldMc74K/x7P72C44yVie4JHTUV2oDdfVLOvV2bZ3KBkq3U6Xt+7dt5/+zQfucPv+H162larkpfdvkNuUnXW+ntE4K9vW3bL96r2nbGunan/1x+/YmdM1VU0FqyzGRVr06zQP3eE8UDnuENV4+OXb4i1q1O+90LbVpeAozSVLtpq7YtWs+D/LawRwUY1Y/5tjJy36X3KvdyB5yTPLYVcAHKpTOtQ9yIjJsCvSXpb+JnmGfJTOMLzzsfhX1qqXXrV+YiQeXBO/GVkKnUR8I7uy4fwrBo/4lGGLwx6dM8ZFDJ7sU7wlJV6XEt5K5Zxku2iSJeOVgq2srNiZC+vCS8q33sa+zK/jDA9LVEfdgd2/SzR62l7/0XWPSvClFw12yyPhIEvxRMMa4+gw8G+iJ0Rk7hTwJRKuC0tP0bipf/yu66uVay94PxM1MOoLf0x8TQbeluwSuQYS0ickp0QbyAgiDZgky4gX8b7+zl0/VzrPkqmEvwcc+ASd7EPPTSS8M/nQUt1So5Zlhhr3qkcW/qhxgFMD+Y4uRF2GjX1r3f/SUpUVK56+4HgeipeDw7TqjPPXiYe8Qncf6H0Fy8q+TIm/TySXkgi1Si7lB0KlL4EFIX8dYPBhwENgfPj+xCBCw0Bg2xAGvivfauiTAO/lcxz4jEBdCg1hzmIshwP4EJxJnwCuwJHJV4aHz0TP1g3mOmWw3wzodWLkEyvlU3ZqJevMuDeAucfXxRgRKjCDr+U0eDwswi0DIymCxAB+HJzUN4+DRX3lhjyHhAlhfIfAvfFxCIvKeBKY1pvnJSQSy8uWuHjVkteklKv/kzL0Jze+sOzOPTslo6/c3LPxno666ESMTBxPSsbIBWuyrUFfq1lif88S2zIO7tyx5JdfWOr2LUu1WmanNm383As2eeY5dxpMyE9QlBIixdYdJCrLHQZZjY0zFSkXCFgJ6KSUvrSU/hRhixL2YsQchI6iQJSXK7a8UnbFK7UmZie8jVhyofJCC8OIjcPpAnA+fA/fwq+MeEVOikrr4b51azKaxFz6OzJGOhqzuOLjx48BN1AwwsWc3Hn3mPENE4ZZeuJKIk1OuN/XWYqhJ1mfPNffA40jxtKSlNKchGlrf8eGYvppvLwngka7yiWRTJrEo4+rr5SqCco7zDeqA5hjVpNdFdqtrr3zm4/s4PYDK6+uuTNhRQYizqaSDJlTpYIEatPOF7N2Pj+x5vAzuz362PYG26F9MAUBvIit/Uh4lKlK4TihXq4AyhBCuMwarWxhpw5xY3seCMd1L3WRNXcn8BaUPNUryeyAgO84I6TpuINgCqov4X0Yve5QiUHn4fVnL15x44GZUmZG2fKO8GHCwytkhVbzBhhMGkODlmhXaDiy/l+8kb4BD/BFtiv0vYtVj3CDuLve7wYkYyk+B27UVowVFCH6LOzSoKbBW1FQZnE2ILIhGCqAz7KrvWGZBn1A/3AcvgNjmjOUe6jwCB8o1Srbj5hedWMcWRD3FQoMkSG+nZXw5+cwwqB1jPqI90MT3YfiJ/mK5VbPe1tpD4V6PgPhDXwwc0F743e68wMnQHNHbc14hAFRCu5YiAxWymCmxXMd1B54RIIYhjuMeNfi45xlpFA+aE7sw9vb1k3JeNY5ogOYpWKHgA5JXVlLOxAfm2ikJEkqXJE9Lz6pfiyVWYOPkylpe+Krd7buW2Vl3ZaqFStkpcxq/JCN33IVpyOMdeo7kILTbDSs3Wz6rDUGCpFX7URBxqH43qjnOs9QhmQuyVII8UAc8i7HRQPi9T7jy/jQ2ERxHTttid5Fax6GnytbbiQlT+jxmcXKquXTMpxIeqZ+JkJhLFofyLgj1HsomsDJ1JNiuD8UrQvvJkPZd0Wgj9V+dItiNmmrK1VbXl7zdaWZYdNK0oXYRhHjgzgC3jfOLslw6Ft3956xcwRr/Q+6YzuQfGnWdjxyAuMbYzUvI923iBQmW822HZCfRjzb+1VjmNlojPNhnwSHRBBAa1K+9UC8qwmRP9A1jhEiAPLCGYYG11lewFIjcIpYgWQYZuRqxADOqZ9IPJiWAYQRwzn6BZ0GpZmDsU7iQxwQvAtHAjPaOH1RmgkFR/HnWlcyoVare8QEy5vc0FXt+i7SAl3Tdhwc9Ct1dD6ma4wTAH0vMezYKFN25wQJ6Vgaw1XvZ5nGLBHx30eOSFOM3hP+qnwp7H31iSdFhOeLBqhvWvSTZRkNxh98mvv1TxQVdgJQGxlb7sRVOwbS8egLnEos0XC9U3Toxj+RMsIbzmzPvSCZNhYNePt1T3yEZSC6Bp4xRnSdfg55B4RbcB+NiwHyTe1lFwTK8R0U9JeOnHQ7er5v5LPg6KufSVDse8/rHpIsslSHSRQ04746nfoGHE8sw/3SOxg7DlyDQPQX58Vs1OghfsMRf2NIZgfBsRA7HwCMIvonBq5wblEidZYmZER3OO98JynRMM5WfdM40v/QJf0T9RE0noUmRbedscaY+qYvnHYkiLoQtu7TTcFhI7ySpwADzGf29bzzTB3Iiqzec2gawOMinq8jVa1adm3VcpJrTDqQmPTtX9yyrZt1e+n1i3bu0qY7WYc6D4xGqk+vYg93l+zTzzft1+9etzc/eUYG8p79kz94wzZPSXam9bIITXFdgtMAqgwfoNnK2oOdom2s9GxjlZ1chAu1sSsjMJ9alsydkdMx6DqGLgZr7JjPiO8hgw51EPWLZC33QNesvce4jWVf+/6nkuE7VjjztCUkq/YHB3an/ZnkQM2dBsjtWaeBl9eT3JXMZZLjEV1HfT6UvEhJ7yOClPYytj77/EvrtId26eple/r5CzqP/O57aD/R2eRCCI8z+Rd2QcpI5hU8cbju7YaoDTekpU9r0In22alAdWR5rXgqNqvrNaIV6kZZnQd3VFbfCqfOSQbLbmvUNFbM9re2rXn/ofBCYkmWcuR9HDEe/Vn4MEs50XVFG8P6nu7dt/ypM05HLM8WM9GzODFUZ8lr+hVnBV1KxHO63bCy8D3U833VgZ0j6C+3e1UGukRnW/VTnYunVT/RL5PhI5J+Q7/oDALKZaeHQrVgrd1dqz94IH4heaLfyVI+7Ulz8hLAhXzGOgM8hRFT/JoQEygmCZ+YWBeBr28Scxvj/RMDYpB5sjQxfe+5EyB+z0nlO+gdQwlU9mpPRkouQGvnP4uA86xDgfF6IkkE8rcMGBuFPGsLQ4blckHKjGh1MNRAQmDA+BlQUip8XdY3AUJjUBQfhVlc+0cDigHqWXEXwMyd0ZlDcGY28x6+TxluBEeem79f94YkI3gwO4z+cD76fFvgDB+HlgzOxIVLlrx23ZIXL7o3Lrf7wJZ371j63h0b3bxrpsFmO9uWfPjQUvqeunfPkjgJ7tyx1L6MH5S/y1dscvWqjS9dsvHmpiVkLNmSlA8pWTAJlBerZC11acNss2DDFMpN00ZJjRf3+QO0Xfdp4AS8JiF3231Yt+0H+3b1+mn3trrSJrpNiokQIZEQU/HRqfsDbmO8PYpDRrJYlH/Pqj7ppZIUz7Y11KZeuykDU4KDOpwAbtCJXhlD07CpmT6dB2do5DXQPYRPPSIwZsCVJcIghbOpsTgDhB8W1X7CC7MYujIcfDaCOpwAbjCIYUqiBKXiMfX1tbBiwIvq6kqe+ur68xft7LkVy6j/47BB+iAjgyovBZboBGHHyjpf1Jg/VcjKOJGi3HtgbRkRXpaETfvOB2GZQuXo9oqzgCBjxo3x4aHsUf15nkOMQ3V9FF+Oezzh0SzCInCnjofJYYQGGmKGnkgFvPGzuHLHbY8tlCR4JJyjs14/+ByzxOCMffcxCPG+g3t4QhIjWXgtrZ7yZG6ERWJ8xvkN5gEBTEgf2xIRphmddRoJystMH8I3wI3qygw+35mtB9zQVtvcAAd0zZMQyWA8dNTG5apMHZ7fIDLo+c01DG2fJfIZhkAX4IPZenZr8HtnweujsRbhD2EPnj2aQv3l9eiIDlSGn5uWKSNB7/KkVax/9PerfiietEW48B0T4igEnsFpoGtkaeY5ZuJ9OcJMn1MGfYexj2JDYka22GI7So+8IMx97mAHkAPJ85t37lqpumSXrj1r1bVTkp16N0pkadUGkmnwjs6+DOuWDBSfnS+oj0nSmJdBPxLeND7UB2Tb78qw29nZtavPvGSvfud79uLVc5ZB8RFtsK1h3FaiA5hpbul+5wtj9QuGmei9kaxaUm1F2SOJInuJEx3micfUVhIx5vI5y0D3jEvRJgoV49NnzsEbhoLOgyOZbq5s4/QQQ7NSClqQYSw57Y6QRFp/xccxvGT8MEuPE4gtwNgakDYKw6q3lDJ2WUhX9HdguYQMfdYwi1d71IXGBdnguxqyCbZJ5J3pnHQ20SkJycSjMKIbbQz4nvApo7rVsh5Gnkic5RXgCucC4wonCskTyREAPSFB4lB2trWEj/G70Ql5R9ri9Tj1ODD42akC3QNjHMU6IT2S53AwYNCCz4LwmoA+hCdolCUFJINkLAwcFxiqeqcqiLFKJXy8C+/uuFE9qQPAea+76uoGrO7HcPW8DWpjv7WvdwrnmWjJj/oJpwFbNbIDA0ks6a8u/Y6hy5jVCzOjtjtHtnd2/OB9XHFjUO/3iAL6PBovAGH2tJFtHTFk3amh8khazHIIDehpO4KBqO+SS+5J0T9wzUESs25ShgVJraXkE8WATGz082oTXaxxJ0Jyh5Pa2xNumQX3BJGqG3ibMAXeDNvE0XezB04rcMhkF44Cz/+jvzgMcEr4cgO1dij+4odoKO5jHEPk1MKh5w6M6Bh0e+68wIU0FB6Q5ZRJhn6SFA5on94dH6y/dxkKLqmTfqsDAp71LOMTAmXsUib9Ajju9RfcJnUup3u7Gg8DZLaAqIUk9RSNzfbNIXAunEfme3Skvrv+I7qAZqFLn/xR3+Bk4khqnOAURG4UszKqS8vC88haGnNZ3ZdjzAlv3qfRof8CP+BDffmtv162jpTK9ESGahDPxbLSD/VRYnXVxtKHJlv3NSa76s6uXX/xlH3n969YiTXtw7zt7ebs1p1V++TLS/bORxfs57++YL9677x1xjm7/syBvfbSfTu/dk/8U4TjmAMtOECCIa2v/jeuM3W9eZs18im7eGrgkTrgi2Uq9zs1q4kWPHklDrToLzII+e6Jj9VnbOsckvkdOm94tzsNiGwbk5PocHkb8omlec07n1h+/Zqll0+LDxINNLHTkv9p7AjV0bcFnAF4OhM3GPvz22C7bNJ4po7uNGC8qYyVlYr98IfP2vmnL1h1SQZwKci8gYxxchRlV6S/i68DPN+qtzxh4vUXLlqpIiNe57D3fHJU5Xq7cDISdQbPE424od9t+d9gzKNDSJY9uOfRhtnVDfHlvq6nbNDWveK5jfvbMsSlIw1S1jkQLjU2kXXQInijLPAFP+/X911Ws33zUDyY8cMWie5EQCeQHOE6tgdRDNl+3dgSOCf8FVU/nIB9HAIaMzgjEpIpLLHv7dy3vNqfJXLD2x+WgZKIMsaJXqZ/LStulmxNOFy5ct6WL521XFVysUI4nRrLbNdaIW1LzCbijQuPfmMgUp1+poCwEkH4Vi8ScD4Dqt+sTU5UcRpEDPsEgPjjcvl+PIR3iQu6dyZGThCX4W/8fRFwzZUDKU34sjwx4GPq9k0AcqYoooiXJqyUs1YppqXc0FoGjAiHDwP3m6wPRT1JcWIefuNXfHfMWBcB52evxf266P5gBEuZk6KY0CCBpmLgufjZE4Fyj6nLceB3qw3GencpJrlTG5a7csUSzz5nuRefs/KVC5bVeEptP7TUrVvuPHDPOgLi2lM21n2Tp5+2yZkzllhZtYkU64mMSI+goNyZOrEOuJ9q2rAopp2XmCd00xM0BWMl4FKHiAUlF9rmHPvUfvHpffvwndtW1mBniQIzLzBWmCGz4jieFrV8FndhbKlOIylKbdFcU8xU7y+tFi23tCzG15FWK8aUD8z1WIDBM/PRkIJHJAVtPQHvGFa+dZr61Q0RMdbjwEcvioiU2XBvxPxmAMWhoPPgLFXbt4qMicrK6WAQnADwDcple52YBgO3CJ9ZYDwyq+PbvC5oWlPK1a3bW1Yt521Jgg1HxKMQvQPNUcpbvroqYyRp/dEDu9H5yHaHewE37Zre1wmG4LzhOQMYSxgWSWbf1ffRWZ+BBmduYM6D82YpssJZSM63uJ/Y5x3nQmxoA4S6YwQx43wUVKZwEyvSCHwMBxdaUsYwYDgniej0NclVrFarBYVTz1EnEgwBzZ07UtpnEiPqnnlwpZX2qs9c8aFfcJycAB4pwZiK8BkiAkTbM84lxnEoN7QB50nAa8ARwtxnJIgu4LzeTUZm6u/bTcY0r9+jnuSJePc0ikDnUAg4N71P4HhhvPt7AnAf1Of3AsinyKD0LVGn90ohl7JDecwOhbZFNAZtECbdl1JMlAEJEuccaeB23GuGJRx6YbYiZVE0E0L/de9MPWcB/H/60Yf2b//tv/YZnKeefsp3K3Bnld4/kdE8TKu9hYSvASbRWA7FT6ovYfvs2LCaF86krNPvSdHZ1taW3b1zx/akWE+SbFmYkIEl/QEnitqNscSMHQa0b0c4lqEs2cBWd+zEIIK11jhrmUFdBg3rs2UI6RnXO/TBoCLzPuH4CRmAGK8ZnKHCP0Zvry+DTIoiDlK6REhW88Vr9TyGdLPZUJmifekuTdbWk5dI72f5AmvsWX6AMyEtBY7EhL3iBTc4E33Vn7JE9yQFHI6kgGpst9ssA1DZCeks3Zr1um3bk4LbZhp/KEUaemY2T3ytnEB5nkiEpN3wIYKB3Ak4i91hKbzjYPEdKpCb6jZwW5QMg691xJs6LN9SWUQbFAij6NV8yYHjsikdTfUHx8z2k3CQKAdmxEVwTlE4KTA6XbFVXQh/JeqBHRl6UsQBDHje4bPfTgvYkX3hrmmN+oHfj7GM0cXyFepGWDiRJe5IEK5JSEkH5KXLuazTOycD1V0ESvSAZ/r38UJId9aqBbWJnDeZvB5LRDhWH+rdCd1LP7MDw/r6mteNsp1nqFUe8s8Y4OC7zmvg6jk9PeUnulNGkn/DaeByVgfOAhAjujNymMzJGozyVk/tyS3ZePWKjaunfSv0ldGKLSdKajfvH1qX8lRndYBHX5C8kFwEGOqMoYSMATFQH3NHDm8HPIqZ/UOHQUd/WQ5ApIHMEWN3Dhz64MSdA8I7RtPQk3/KaJNBxzpq5I2xXlrt6bshyWxrT3pBW98pU/VTn/vkgGiE8yJld0pgrHEQwZDUGFVt3YkOsDMELLyvdjonV53TqiN5GEaiX3Cd1e9WLmND+ie6x6MLwO8RiE8wNrFvkpL94in6ZHHk4Uwh4lj9A+0UNdYL4onBea/r3KtncBywQ8ea9LLLq2fs4uqmXV5as2tLG57zwJ2J4ll+yLif6Dl4m+sXKjej69AtSwyIvqNaTjPT+h0COgvJCnPMFifH9md/8ZL90//t79vpzXNWq1fsy+3r9tZvLtq//w9X7Se/esq+uLlmy0tt++MffGZ/8P1P7IVn7tvmpsRoRfUQznFSsttCcFBAi0FPdKAeqmNSfPbL21UrSYU9txnGWZIZfcn7UwX0ookd9HdFD23xm30ZoESabUu+s8Q0bMHL0oTZSQeXX+J/A8kUwJPu5iLHtsYNTuf9D/6d77SUPXXZhtJBH3a+FD09kD4m3ImeMqXDpIoxDEVLgG+/SFlzwM5YHqUguQFQD5lNtnlqxcrLklV4Xjmv8odEs4sG4uWpyLeR+Ownn9yz2w8PpIrg9Ex4lEASo1xt1Esp1GkakvVlAqoHMpi6+XbJoiPGWPvmp/rbt8IZchkxkSIddix+Wjljp599WvVZttZ20w5u3LX9j79QGdJL9B6P9CHSskw+Iul7ahPlF88/5fybSFYc6ExYUOdBnV2U8j7BAnBvplc3kieSW6OIPIUH6lxaNAxPZpKgf/DQ21E8f9XtJ/gEkwIIBI9cABhXOAUl6zLFghVXK1ZYLlu2DH4lKxEeAH/EoxxhPngWEPfXBcpEOKfESZjplDSxRK1h450dT+6SWRGRra650h0P3lCTxR+RuH/i3yeBK9pN1qGqbJT6GRCKom+Lget8YJbO3cTchLno6rcP0GzcOjqMPsJp4CHRexrEMsIWGyBfD3gLRlUwTBfjd9LSoBHj8IE0B8f1yZSBnQC877h3HrnGdykGGRmwI8L/JbxOguPK/Lrg3mYNQmbF2c50IgVk8tQ1G7/+HRt97/s2fvU1mzzzrI3g7lUZasViiCjQM7RheswB+E+LAXh/o6zqoxv9PIKO94ZnuTt8Z5RxG/L15dcv2X/+z38v3Mu16Egz64c+zDicA56nlFng3KA+sIPPv7T2nXv6LiWtsmrF02ft1MuvWeX8hm5aHHUSgzsN6vu+7aHP1lLvY8BHnO6fSDGFyXvk0Umg9npUALSqti4qmzO0C+E+cWafCc6AcHkxiPHCkKUdHBFmXj9XezjCx8/rXvgna9nDG4/C9s6+ffjOF1bb2vEw5llDcB5QXGHgCBEU1nKmas9WXrTTubNqQ99IiphdPm3Z1bO6e3ErXGlE6WOrPrIcR+8LyiTefTVtOvt/CLwbZwOz2dPZ9nnAIy1B7Lw6Uh4ct25Ii2bnhD+CURdcgPlv8dKD3R1r13ZEE6u2s7PnyxCYgaTdJMLb1HihrmwV58aBvrcwMLbvuaPQkyfRCzJ84cvgahHQVt93WkofdYjBcYyqKoXJlyWorLDlpBR2r6++Msa4As6kbAfeH+FbOGD2xZ0EsRGBjFAb4roEp8VAjwknsZFPncETM40z9cHAGOzeCfkiMMoFyK7gcOF3VBfqAc3xbETrnOs9/NKjT8hJ4eegXwyA2gOdX4/6Mqo7hgOhpO40OBfqPzdufIlOp279/S0pdGtOayi5i8bXPMCbnr5+3f7RP/4rW4p2x+Axxwd9qvf2ZIS44q97O7W6mj+0+p6M492a3b6zZbWDuu3Xmrp3YHUZlZ988rEU6br9/c/fsE8+/dR89wSN42UpNL59ImMFBVTvSGdTMlrSMpZ6bpgyQ0tUAhEPWVUEIzPsNCBDCFxIgVPvu2GIAYxJS1LFnAwztkPznQOEI653pQyyDAKjISseTgh+Vu/PoXipnyi34Zmt1cdsESljGaONsFFCUoviO6V8zkb5ZctI4S3LsE0W2DZMSqTurw9T1jjYt/2d+7a9v2MHza7t7+2K9vfcCMcpsXfnM6vXamb5sLtFcRwikZrNtu23RYNqL0uRMMgZV+zMgJOup++7KgsnB5EDjDdotSq5xHIIz3klssIoHKj+RG00VIYvYRXeVKp1mf1SHzLhJMLz98IHoEHawNjB6CVaipwTGMjtZl392NWNoFG8l1lfFGHROcZ9oSSFNyueITrhXewKgRMmLBmR0aByKuoDHOBEA6jRKgNdUUaanksOWbLQsLbl3PngdfQqB4mmF6nmRHAGfjYiMSMv4h8Gk97Dzg8e4aBxrYFhA533JbzCky/D0DEgwZ/6yOkWgtbh0QbdPeunyzZIh9lSokMYn0nJ7fykY33xb3giBqfzBnih6B42mUhpTKhc8kok23tme1tqTx/O5Phl1r3F0hrxcnYygJahQ2b3u+ovcV136IxkkB85ImcCfcxSmeAwIFJBtEg71E9D0eoY40b8iP4JTgI9p/Opofguzj3KYAZWBha7aOEI6Hdant8CmiK3wSCdsq4OxhIHfCsv2umqjrQj8E9yG9Ae/aZtEXg+At01DC12CEY2X4RfGcE861tBgvcIkOf07eGhceR7svBdNCMcM2HgNCAao48pj2gRokEyoj+Me7+u+3wZkH5jPGd0T07ncDpkdV9BvDOn8V8U3eZ1eDQJddPhSx7U5hSGr3RxHAf0cbgn8PeJZBV6B86fR0BljFdXPfJg+eZNO10t2VL1vH3x6VX72x//wN5471UrlMv2n/3ZL+2//i//rf0f/vmb9ic/umUXztc1Jnp6J2NYdVH7khpHCelNGY1zHDIu4yKcoQeScwO8EamyX0tbudS11WXRnWjd65pQv6Wa1hp8bF80fmHbjS/s1/f+nd1/8Ibt9x5acuOcyzu2/UaGx8DYxxHe27vLL9dNZrf2ZWa+dftt6/T3LXvhmtWsIXrcET3ua9wdiLbIn5LXMI1lZICwnEV8Q+2bdeAHQI8RraoeOMSnE0aqS7++K157dBJpoHOeP0FtiHUhT8qpcgqVilXWVsSPxZd7bZ1Rv+KY1PPQLnTOcoZ0ZclpydvLhCV0E0VIdHe2fGlB8ewFyeCKdCjGx9Cakp/jpPojObTy2WU78/qzlq5mxG/TYt/kLJKsUlnomezqQ9LuoeqaXz/j58gZJNKWbcEkT3DIklcvSV4OnG3CwbC2azmWjAh/0CR0xnjNErnvuljC+rqnt33HKtee8clD+sYjJsSf03kiFCNaVXtxiKCnhwk+YQODQXwD51G463cAQYHBM9kUMqUg1Gs2kTBihjUj4yO9IqVGHQ+bfdLPVwIRFuuqSc7BOumvAiJNsTMNEAwZfSQNoyv/EQFGzuwqSXE0oL5tcEJcACjEYy5p8DwJHFcOjOyJ4JjnxyilUtw8GdAixvyNAwJjcZvd2XLMtScF8DFfDu+LzwWBBdoReDrEPHyWw6+xu0/Pbnz6wO7c3HNG5Oidok5fkMmULabEu1TC9JgFrgAqXYIxIebWs/Ze3Rr3atbS0bx1T4ySddPTwhdCMEDIgSDh7UZ1GFeLPn5NjHDAHrlkcIXxUdfHwLC2L4FWkfA8KnjmYSADBKafqa5GZ44HV7qkHLF9a2wIhzpGSo0A7uBnoTtpuPMGM4Dhz17oxWLe/uIvf2gXL5xyBfm4ceMGuOqIIsCbCFHdlmBp60caIxevfn3b0uU1m13nPw/MMBJZ4Fn1Z8YOM+sooKEvHu07dyoITsI7BilGJ9sjxkJ42MJLLkVGhu88IPx8dibqfxS1ldUVT/rK91Obm26wsZ5ztk69dsNq+1LK0X/UhmIuZcsry548DcAbP2yqbDI5o6gI1447x20oh9/kDTiye4AAPEBrzFYM6w91QiIp2p3Cd1OQopKaOlb0HpwpvCdy1KKwEF7oSstxfYmQx5jVPTG40kHSSfJHzDhmENhu+LojJqq7Oz1qPhMR04srUjJuQiLI6D7JWE/SyOx8/C7RL4kLU2UppdPZUQGKgcYX5aRLa84H5gGHGfkMWMdKZEdSY+srgWiHrdfu3L1r2w8fumGDAeIh6lJo26N9a/dVvvp7pD4lmg9h4tcxcDDqsmUjoV5DsnuXsE4pdD/6ve/b8889aytrZKBOSbmPaA8DL1F0Rysz7ST8yqrvyPaPYcq6Zp/tFm5cQsgQI5Jv0B9ZToY/Ye1sHZnD+SuUQpNEHuR0Lis+xMw9M/W+/j8yHqBHXzYoxSshiwZa7Epp7zGrpWtZlUu0xHCCfCrJsGjJgIt4x4CcBEOrJVasIOMy20eRnrjByGwPIfcYLuQ489xTmYpNkPkYtfQ6Cd3UN0P1ITxgkilYKYOTI2/FStWyhaLPnhPOXxPPa470ndlhooHUJvJCENIq9VO4UonqLwxxErJhbDkdwjPgATpwzGDE4wBL43QlckE4ALco1wBd4bJIz4vEvH1CinBalOFDQsS8G70Ui+OEHSJIFEnkAssNkgOcBVKCeYfehbNpLJy21O6+xmqxVLSV5apVyQNDvhbVKxiqMtyFw7RkYZdlIeoL+pIxCe8lmollGzXpnU3xExGaX5uMZQzDT3WmLhr78svPPVoFnkDuCboq6q0ppIS/5CRpo1TOx6uDeGmSg3GrcgH+YAxTOkkvoTG2+eSg3T7rScSH7ktrnI13b/psrjH7l0lYM1m0zkgyl3GD8ad3uRGIrJnImNL7+Mtv+q+n/9gqcf4Ywh/1LHjnfo8cwKhAxoJrGTYappETSeeFKyIG2KGJJR04CNj1Btrxbf90X0f9x44HOCF8/IpW2KKR335OBzOpMqvcqRFHbST1opTGfi8jrER6a0L1A8l9iCLiZSxTADxXgZ7N6J3kF2Abxhjog6T6IMN4132MlYzKwFDkN7sexCmX3GETGZ3oT8zI4jTAwAfc+NM98I5iUtd0TxZ9CrrWuHfeTv10nb+M7fjA0eDRBcgj0SydAV3iNPBnKF+/g9MitGchcM/SqsZmwXpfduytd6/Zrz+/Zsundu2v/vgn9nu//5mtLUlWCRfw9eMAmUXSdt9us1W3SVe8SPwEdMc6gGorfSQvgz1llYxwpzEQQ1qiP9Mb2aZG1PVxWnrGb6zRvGmNUt1up25Ye7hl9f4tu9/+1Pojmf/i4butLY9c86S6kknZJXZDOuws3+Xn/ge2v/O+rTz3Z9ZOt+12+00bTG7bmULGmPsn/8Kj22wjc9lFQH1J8uI5QP6SqB4HAbpFOAk/Ds4Ajy6PyvOIG+wD+t2XO+gO6F384PadbVs/t27Xr503cQ03/pmln5WjAxnd02gIvYOdH8hJ4ds26x3k4ertPDASJOY3LzoPGYu39Q66oqe8SEe8br9rbf1mm83SctnKl89KXqNXt4xonizbvmucoaN6FEqpamPJPOoeliSKo+g7yxTdXnZ9Z+xODZxh00hFnaMc122EU875BAJJ/YVLoiGoM+1HzoclIId6s9vqqg/LQqb6rJepuuNQCGcehWBKYEgEQvttwRWrZsMJeKgOwnhgYJFYgqRkeGU8+ZIaAVK+6udJAWTT2fEamBiCEXA8cN3v0bPsMYuEcQYUDcD/KABORRSsy0kvEdZy2J5vE1AGOGLmQz0gIFcaFvTdPHj/LsDbonuB2XuP3BOdn16nXNWB3TcA9lI9ZM7cM/MssKAOJ4Jun3/E2xJ95oFrjqsZxvlVgDJ5Po4S4EzsMAiOgtAPcV8wdoIz4fC8xrgEfUSvlMOHekVj2mmZcsUUOOvXZz4x8J1n+GSkUC9dvmzL1y5abn3FelLCRh0xHZUxSaAeHP9hazWx2pAMUcoSmZLF3hcenslfypt+uHdXDYhqsxjc2BJDczzgTXecLYZQl5Y7u5LMID4GYLasV/YQdz0TWhOUmlnwcvFSS8Asir7BGP70sy/t8xu39UPMPKt6Mm6OgcD0wZcEqdpDeHNLCl93KAGhzu3v33PPcra67vU7DtzobB2EHQJm+ATZ9REOvnf/AvwOZahS/nHRBo5zPQ/4DH2E83j5g4fkz4E7VvSuaT1UhjsKdD9txACplEuitFFIVNYO4YlZVW+ZdcrrZ12ekAhOf7xNAYR9KdGUC627IaE+9t0Apu8KddYJf1cMCE2UZcIpaTM34gjhL4KcZRpx+CP1RTnyKAyPSojAyw1l4hBwJ4Eb6eEcz/B+wjPj+3gGfLjsiwXzFEJ5cT29TCkAYdeF0FfgHiPVHT/cp/I4xzP0hz/LOQxQ0aX38wy9cZ68BuyGQh/P4gQAL1yfyIBgKQyGafzurwL0LTPHHMzWMhPs67rV7/v7u3ZQO/B19qzVJpp00hevkkEQcGgyAmUUyPQg4//d7V0rZyd25erT9uz161ZY3vCIg3HnwDoaL4SnewI31RnjmibFkQT8pT/E+TR6NZ5kdOeSfb1TRonaP0mqn0V3Y/2FFqqF4CTAKMHQc+eB6DMk75NiHBnA5AnoStUkTJ7cBd3BUMaaFPFJcOywRpxlFywfoN3wb/qtpfazNSWOm4NxVkab+JcUcHEPz2XA8lHd7fSbl0I9Un/1VDZ0ntF1EaUMlYqMGw0EtW2UkpKpOrLDAvUtyFDHOAIJyAYcCBjTGIqMOR/yKJziSxiHvtc/eoUO+gIjkvt5PiV+jdNlJJrgPJRCsjd4HjkiWAcdlh7oL2NF1Rt0Qx4bljMQReJGlsrQJY8+oJ+SMtppT7un3zgGOh3rt4kuYaadd2vMmMqgicIFyRUph+GWwjGkL9ATERE4F6BhDHKiOegn1vXevX/fbt655RETLCehjtSJ7/TXoFWzjnAHQqrVZbt0+Zo7TnCaMOPolRBQ72kuA/Ctdw9EUm6M61qaGVP1ySiddwXed1ugCTj3cE7kAi9yPVcH+IK+4GfQA1Ewk8qGdYprVkuWrZ8/Z71xSXVUf4huPAJA7/TvKPuq3/RQW4gOcL6n980fAx0sb+BedxggX1UeZUEPGEAabX4P332nDOhC9/ZGfbVTuNI1HAQsYeioNwbqc79fZabUb0Qg9NQn/ObwRIGUI9ammvvzLAEiwrGtgc5oBG84DZKc5x6dB2cAM/fg2pcp6HeemfNc1oaRwxZnWs7xJiahMUXfp/Q7qwOB4XyQQ/fGelHM4xz3OnCOMQxkkgY+r7HOrDvjhe2TfSmC3odM8WUMoosU40rXcRbEh0cXqGzoJqcxl9Z3fzY6z+HfOXQ+TAo8qkNw37BUtK3seXv3vSXbvdu3F575zL73yke2vloTD9E4KsBrJNM1vqZOq3lQOaqMJSvLHo6f5l0a876EoaXeY7cT4Xfvfspyw45VUwc2Zql4q2lDdiBp6T6NqaT6Cv5XXT9j188+Y2ekazy9fEp8c9dGiS31z0ONg/u22/zQ7j38hfXat21r8tB2Uhr7opHOSDxx3Fdbh9a69741tj+0+saytQojK2badrmyamWNAXI/UDdfculy8xDYbQO6JlJ86hiIgPbjxGK2fXZtPvIcZwO5emZl6xAbtMG2iutelo8n4ZH7P/rsrt1/sOPywI1yyQQmuegT3s+SWZ2QHCXfk3gdY8hlI/lb4K3iRdtberZuxQtXnZ+g8/pOOYWyeHff9u89sObOvtXvbut4oDLEL8tlla+xJBlNBCrUyJaI5JPIroVoA3dKx84OdS3LDOAlnjeC+sETmBSRbg2N+jn1L/fFy/IZCYPavvUkc1miEEeI4gRAXwtLQML40MtdR3Z9KhOc44DjVXjAmfHVNYEnAb3Yt8YgrEnEiFdm0pWg0OBML63KGCDxkTo69uT9DmDks6JiAoSIO8t6cuB+H+hYYxKi3nv/EYGBMhazTngYztHB9G2DD1YdACFrCElJQP/9OJh9dhYcv/p8XfDZbClN0gwkoIJRswimA+QYmL/Ob18SMAd+3zFFMVBd2ICfE8DLnjvc+J95LnYK6JLXwzPjIiwjgelVmD6fdIbEGtELV07ZtefORUKL+8J1IIROS4iqjo8Fdc24JyWxXrdRU4xWSnxhbd2Wn75mlStnLV3FsEL4B8N/9kBxcW8qM3B4haXYPQ5gguyH63lEVMlAHY+WPT1g7PWDwPweMx5wthGKSdTRvCBaBHijmaEkwRDA+44Dn6XSdd/tYw6gbvoR5ZcZ6ERWBmOkBM1DGAtBEYZ5M9uUTuXtUumabWZlfKq9vd3bbgyyDz99vwh8ln0oYxLhNWPIIgjdaJUwWuS8cGev8I9xEofLz4PPmEtI+vZKER4xXPF8uyE6pwCgtFJP2hMD9eg1a+IJqlckB0S9wqPqnCn6WnWUVRLdYXQQRgpeuntbwonYzpHEiOAswgN167ek5BGi9zj6Drj2R/XckTrC78HtDH5pt8ssncOBAx5pf3yHz9LjcCBjcvQc6z15S3bpDCPQz7k88QE4Uz/4I+UvpEvqGHDkQN0Esfz0aIPGrnAvxVbv9vrRj1JIXAma6Q/vO3IeoPQToTP3Pm8DTgMpR7TDx9Vj+ATv8tlvPYejhIOIjY1qwX74g+/YmTOn3XnArgieaK/ZsP2DHWtLP+hImcWRgNE+aMgwBe2iAxT74RhjLemG9pe371p976F98OGHwYDNYhxmfaYZh2ESo0X9wXp8jGP4IPTDNoYYlCiXvuOCfvdTFd/mUOqj09UQZ4VoBgMa/KgxMqpkjAmv8EzEFkYWSh6KIsYHfLXd7tj+IOE7FhBlj0HUV6kYvDgJUDZZ814AxfSBniGwvD8OhoSsZSOHQHMspVQ8OUUWbLYLnAw9woH+zCfF33RfW+OhS44FKay0vyWdCqchuOpreGEIZhOs1w/0iOOAOsbZ9HkfdMjsO2H8bjRqzJLgNjh2JDehI93f7QWHHoBRjs6BsRnGCDiTsqzzwYjVb+SSaATnEOd4DxED0CFt9rXzaif34gBxB5LaMXQngXChtnpEh+uEMsAZ4CqlkJbc8R4O9EeehJYMGwxbUTeE4u/IiJ+qUjoTciHQ3/fu37e/+fGP7Sd/93e2vbdvGSnRJSnqJSatpCv4LLn4lTCmMuhjlq4MPdfDnXt37ONbMooOZEgxViOod/fsoFe3B8N92x2rTL3LDdFR1wapgu20B/ZwZ8edClTNc7WoPW7YgIuIJ/C9NmzY7e49u9e5Zx/WtuzLvZY9OAhbWdZxlNVu2V5nR/VEjgofOPsZu2o7dB0fyDTPMaDxesSh4AdLEwbWx9DR79BfwRnR1zhnrPs2pqJJHEMYLJ60UHQQdmTCGaB36ll1FkRmPXVFKIuojJ5l6HPVT5Sr+kRl6jyDhqgCepLvviWj3kTOgxijLEEgSfMwg1NFNKRzvlWjsEe0AXjCWZTDiQ6fZUzoNxEBHk0Q0Ol83g0dogRE986TOaffTPRxxGXxDOMCZxgOCHN5hYGkZyIe6+V6mcHJw5j3aCP1N/XjMuUFvSwc7mTQfUKwhoi3OgBlRkcym5chH3AxD4Nhxu7snLZf3PmB7bSW7ZnVn9v1i59bpdTX+IowRp30HqJCMPiOBRrAvcwYky/O9Q71U0f0LvpiiXFte2DL+ZqtFQ58thwdzfU04SpbXbXs8prbagPxrZ4QRXuL0kNY4lUSftczMnT7O1bs3beNjOij2LaD9JbtD29aZ/jQHnS+sHrnobXuvmf3b/7YRuWM5TfWbZDctnRiYOW0ZJX4uzv5NTZ9O2FHfABkykh0DS4x0B8BrjP7rX5hxy0HaE54IZSftf+xfPRQ/mbd6cHL4jz0KDzCby5fuWZnTp9W33KuF8ar8AxPwJYd9lqS38uOG68XDgfpKRjRvIOoh972fcuUl4W3dZ/ImgwTNpRswCZhzHYl+wpVyZ1S0fFNAkjolEkiNdydEpTJVpHp6oquF/z3eBQlRRb9UBecAkxmeO4MAXXB4eUJaoU/l/txmYUQYUk7e3vbTjNsQenn4NPCiy+x9iWfAbgXGejOmugdQZeQfNCHJJABqycAik6s7BwLDBINBm+UFAKWBIxb+ivi1GiwzNqGZdc2LU3IMQMYJWSGQL51oKMP9s33f49mpYMxMjO4F8DsPb5FpJCZYGnA77LucxCUvpaUqYlnZP8mIWqp/78IZg1/FAwGB+wsDg2P8TX7mYfZMh4Hs/cdKeu45+kX+pj6SCF1z+4TvuvbAgzzVOTFnj84z3qz+YNrMQShFNGb/sbf/e+Cgz/dzsA+ff+e7W43XBlDIAc4/AsDYV9l1gf7Q8cA+BtL0vceNqxx+7bVt+5Ze6dm7ftbKkMMrSjhlQ4MZf7jZr2Ukv7Bnof6w4hOehcA0yIXAkwb5h1gttS5j+rHrDrKiucuUZum16LPFHTvqLbn4b65FTL+H8/+KBfFCOaK934CrmbLmgM8+PBAX1qgJs6+lxnPrQc7trmxaq88/7RvuZiUMXGcMQbdunCgPcJXV8x9R4YeoiAtBYfdAhh7rFlHoBwHGP+Ef2eWjy4bmBAZwfNltqF8tD9GXQlYZl5dmDx6PR77GJap7KFRydZAGI5stycNys/FQJ0x2Ga3Z0SlTE4GHnKsDvc1445v4Z4Q79W1NVeMMQI5FwN7+pMUjX2VjwXdH/oXQYqjRMqs2nMc9XmkhF6RzFf8WYyzoIhGBjdtlkLhDpGYhlVXDOR0lVD/SMCiTKu/MpHxDrB8gOfZssrPeflSiMAHM7QReDIiGd9hWUnAH+PU1xrnhLfotdyHIKc9U1AbPdeClKUQMcErpdz7MpUll7sxQBeDxu5hXoMZYLyyLSMKS0b1YFZbiIiuzoIoHLmq+lLWkL5nx4X2gR+c8/wJ7T3fU3qka3v3vrTazrb6uWa7O/et0dmVsji2nCxuVd/6WSlV+lsQ3icy5FHkMQCZrTk4ONBzTRmWGV/rz/gkszx8kGgAn9GWsY/hWZGiXJGSV5GCdkqKak7tJyt7r68+xKGBrpIt2bKs+eVyUX2Q8vD0dr3mBrRn+hfdjYcyomUB+paA/YHVVYc9GYXUA+M7OGRTvgQAR4E4rXR1wutzjnt4f15KFgb0pFuzjt7fkbHPLDdyE8Osq/5hJraVWPH1z5l+3RoiIRJa9TRm2qpLXwyl6OQgRTQB7wiRA90BW/kJb80D2xePJe+BJyoUfbBunRlwssAToaDmh9l/+JRwh+MBY5twfoxoZvk7KMPCDSHpbLkXJ0rMIiME0GIwVvVelpOo3myj6U4IXSOnBNv9wrvHohl2yGBMge+2101jWc8QYYByTx0Iac9IuSWMP1PIW0E6DdsxYvy77BYeMSAxYElwuX/AUoOW+HygDd/bXh+WhoCTzlhKvN5DH+7t7orv3reacFPvDqwhZOEUcANV7cKAht/wHNwFp8TD7Ye29fCh/Yt/9df23/zP/8befPc966osH7c6Ot2HVlMf1WQojbMdW9bwXU6r78sr9rDRtb/92S/sf/hX/9o++/KG+qDrjiCW28APeQdHDPujlt3qbduHWx/Z//Nv/qX93/7bf2F/8/O3gnNN46W+P8SvFGb7kdfM7Kuu4NMdK44fdaz6xPVCteWRQ3VHNrkTwO/TmFVZbAMaHCKiDZ3HsKJ/cQAAnrBT5/qiHXIheISTZKx6THXBoctM8NBywqtGgQ1zonF/cuJLETBpe/RhZLgRWZAS3QygOeECpyARAhm9L+ETIczyc55ZcNGE/mL04iAoqpquE2nsMwPOfe4A4K/OheWPBTfQCK3mr+9Fj+EjGkmKT8LH2VqRSQB4Ic5CHF1pDYdEUbJY9Xfjn3Lp6xii3x6dgCGuZ4iEwPCkzu5ERFfR4bPYKlcIdhmwCNwRoXuRHegLOM3H46wd1NbsvY+esr//1eu23z1nV14321jZsXTjQdRPARgHpral4dtMyPKuBRD0F66pfPFSAyera5ZZXxV+hANd2WqWZZet2fqVdctunLbcqTN+pGXc+sy12gPdNgYdu93asu5IcthL1PiRwZ/QeMTeKyXztnLqomULWXth+bxdK5OA9JbG1m1r3Pqp7b33L61d6Vv27Kpdqi7bZlb1x+EJHXdbviwmu7Kh9x3VGTzqUnjyXFALZBDXmKgISRGDDeKz4ioz6BSH/Ug0Rf9g1/KnL05lniet1fj46M5DKy5l7dz51eA4yaCrhtl/+ok64oSYvkP1YjeZLBMT6k/GRuf+TY2hvlWeetHrgDOv1xra3o370hGatn5x1S689qwtX7qsuklGbZSlf+kdjFsmp9QGIdsG2Kn64HyAxsbShaGTtPRnl3ntpl+Pl2n6siLpeDiGpssqvEy1w50fgY/2D3asv//QCmcuTO01tnaEb8QTDTGQx4GoRdcto/PhPcJDseIOnkUawVcCjyxgKUKDcBcJQYSPXsJAzq6dsszqutqPJ0/E5izmsIK/Kxi5p0kDWwMOiJX6+O9xwHWJlvBDg5eZkCeZpfw2YdKWJOlisIlw5gba1wHaSmuncDJqgvcJ4RIrFY97YAYg5PhYBCddexwwkInEwMs/YRs/r9dvV9Y8zIytGeDkyTTt3m0x4PmD808EKt6VncgBMHUaMJrEUF2AMb6iCnJvNkeILcapn+LOIHz9uw4pIFx0QXcCgDnxLSlVeFwrtvr0VVt97jkpZkPfj3bMTgvcozsfOcSUBh0ZZBm1VcLbFcBF98WHBB3LmWBmIQnME4DuxXvL1o4TKSDzpdKC6W/uFd0mJPQQAouXSxzSiu8LjNcaQe9XjqcjZ/Cqf1imEO6N72cW7uMPbti9W9sytMIOFAjkY0FGykRMGpzRt5jKNkFwBN7TefC587Pc+kX/vQi8rRi6OKJmw+oFfk1KH+UvImpmm7kW5yJ4BBDOrT0py6ybjwxc8UfC2vVSPceWdUdpmyRtTqexcBMwxpnhk+romGLWGWMk7MkeZov7Uo4qMu7SGM66DwVXGsOMISwsS2CrIip/MU7xquMIIJ/AbHvhX9SbZ/v1HZU0Fo2f8no5DqRgxI4O7vNlCuxAESke4HGaP+KYscw9tI2M2zFQPlsfItSP4EPvIGcE9YzLI2Ea0QFp324z1J1ZFpQmb08Ezov5MsW73iHjwGmXJG0RuFOKiAhoi0iUWXzQHo0/nAfsaEA/LgLqORB+2FYLp8hYOKBfWDoCTeKQSC2ftdTSWUuUN0TOY9vdeWiN/R3LGdt57Ydog554Q3LiRmO5UrDVjZKVcmV3BOSlKBWKUjDTCRmMMmqbNbt48YK9/t3v2msvPG1VlFvhFK3CHVmqO8kJl1aW7fTmpj1zfsNev3LKnju3YkuiH5wtXY0paIotHaEvwMPdJU89dF58k1l6Ihy4DN8TJlR/GZdSHlHEmbFiXBNpQHRCQfUslpZkWIiWhdeB+Auznhi15FOgfAxT+D3h/UQcMUsN3sca10UZyytqu3pTw0rKmcpo1Bu239F3jd8s/ZRftkpK41UKCDOe8HfojrLI+u5GjbqxN8lo/IimcTLKoG9rWNBXGdWN3SzI4cB99DiyIN5Rgn5nVo+twnw22p02HI4i4QV/rDCNkSS+Ax46hDbrXow+og98+YHwSAK3YlF9iANL7yOnQTwzRoQC9UkJL95+6obCqxcQgdDBWaG/zHCT2wCnBg4QQsF5LwkyMdp8+031jefCEL/AuZEiQgPjOJX3ttfrdduQkfRHP/qR/ckPv29XRDt5Kb04m3AONes19Xtbv4f+XsZksVS2Cxcv+VIUzlEOzgTnE9Rf95wvn7fLq1ftB6dete+vX7eidW1lvG9lydsHu/v2zgcf2JvvvmvvffKhFHDpH6KneCYwhnjJw/nSFfvOyg9to3PKhjfMfvnWW/bm+x/Y1vaeqRttM3HWCpMld4R4AkPVw7efFN2FnQ9koOh8Un+FJNG0fsPrZg62qfaIBDUgfp7lBrExyjPunPR+Fw3oL/Sd0LmMHmKXAwgBI19kZAN3oAcAHynhqC+e39ZpfgMsF/DdECA2QOeZpZ+gg8/wQZIkcn4geoiB2XgcA8hI+h3aKGq8skShj3FPGcKpH9I9we1R/Oovz3M4DZPPgEgWIkNEdxk9xzigbNF5vq/7xsEZwBbIWdESRjOGf6y3uZ4GDvS8Oy50T0igSHsO8QHwm3ZOYCDCoc7oOOz7sa6zv35a4yXZG9vD7TV796On7FdvvWqffHHFTp96YH/6o1/aUy81rbhastEuDthm9HQAd+4Qjam/TIIsch4Enqi+jfokBm83yf+kX+20lrx9ZSZ/jgFqvyE94IWlq1bOlH0ckCNj0NhzwxOjPus2XuDFapkfLCNZPZBBfPc9Gaun7Mq1121ZclJv97vQR+F3ONDZoWcenB6Z4NCY9px00/6NQO3y6EaM2KkuIPyq38LyOiY0Qt94tIH4N/2aLgfZio2KztYfTeyzOw/s/sOdYNPQz6In71e9w0P5xY9wQlEHd65pPJGvKM6Vh0MCQ71w9pLeIdwKL3RJr626uJNB47KH80/jWEy5UM5bfi0soyB3CNESOLKYjOntbAlfl1338HGrI1MK+CGSUQPWHWPxZCD6sjvOZvSIkMfhkO+g/+A0oL651VPT9sM7fDxFeAJ81xNVPjjWDs87/nQvSUOh58MrJ8C8sU/BRBQMD/ZklNccOQwUkMbemFlVDkV+kTLlBow+/J39BIJ69DN7z28LAyktRBvMGiMwx/9/AhiAh421mj775J7Tr4GTE0GomWc4/I7P+eyqlHsPDxVeJydUAzzHn1mIy5t9z+y5+WtfBRiICSlkkq7OWFVQdOUxMM+cZoABGA/WWUABm1UKvimgTMoOh77zbq+DxhR/Z78zTqJzzJBt36/Zhcun7PzlTVdej4LKETroQxQBD607EXRTSsr9yooYUtead+5a8/49f7eHxOJNm+tbgL7zWWnxBnZRUEWcBk76IEhwRHqkgcpHhYkPPovAl0IgQEheiLIwB3HZfIadpjPAtNqCE3722uEneiNKaFNMWfTtORn0OQncQEzoHtZchjPRQVOkJF7ctLMXNkWTbZWJwbjYYeN1gJyitjAzNJmkbLN4yU7lZYipSJIiYrAvyiMQQzAQF6xtB8c6FglrxgnGJrVe5OEHXCFh9onZNMLnonriGGCm2XcDmOsHxw1jUPR5FCSk1c+MK2iX0FGMWtY0N1ttN1D66i/ehzwB2E2Bmd9UlCgQBYO1hCFRkMa83uNGNPWP3ueKP44SCT6n/whYEoHTAWcPBjrGU9hhQmWoznqB07kDuKHNhP0voLPjAKPaIzMW4fsJgPbx/OxaQ9qi/1y5iIGZfzEK1e/Q0cG7k56lekaxEi6ZQQnRJkeBLZmINiGSIy5nHsDLsCVFqSO5r3rhPMqtnRd/OOPKFHQXDFIZzOjOCSlA2bINsxUrrJ2zYmXZkqLLbBYHU0QT+odjZTzOyCDtW63etFqjJsOt68Z2f5ywve0HogkpNZmSndsIOSjABg5iONC41/BohLPLZdso56yUHlt20rfssG2rJSmyMjJcpuheD/1W3w7EBCaqC4ZUsVRww5rqEAFA+fCAkff1RKrw0B0cBckVN7rF15hpxwDDYeG0jIGsPnAHGOuI9T431HQv78QZkpXy5jQv3AkDumeo7+H6OJWzfDZtxXxW8mvZ8hoPGDMYxqHezM6STFAtHrS8XrV2zxOnahBYXYaIz5632Z1ExrF0BZZbFMTDCLMmSSQJEamn95HkIzPwrGlndhqAPpA3OD6yuh+ezA4S8BASLhKlwLmEGFFBBghGmZppfRn1jBVmtcFhKo2xr0N/ca5wsA1kXgY2eHSeBB5xOMj4JAllsVjyZIu0lbIoF7yAWxwmvIvtOst50UoiZa12x3eMwIGTz+g9MizHqYJHJrTUNziBnr56za5eOCfjqGCVSsWWl6ohZwWH9FWPyNMbfMcLlQM+SCT3Zz941f7kD3/fnrv+dNRGjFxmkcUjGBuiDeczpVUbkwNEMuKCDL3nr12069eu2pULFyyflKGQYNZddCGkJNhCO6W38UKBk77oZUn1unrpkj195YpdvXjRqhUZaGp8V3Sxp37uqD5THQsaxiAcsbtD34YaIxgAffWxTKzopkNgPKKbT4RvHDI4ztAjXT7rWkJ40h2eIZ9kh35eeGBZgiSF07cvJxDtcR+/nSfpyHZxZkysh3yMzmV0ry9FoHERpD3DpOS72g9NAJTnM876Pas/8jwwJHJFYw85mRNtaXDbWDTkjgLomTGhfsGJGwx6yUPRDMYhToIModxcUxlcSwnvIWJAY0/lIx98QpMxCN/U4XkNKFPvSQqvrtvpXHBcHfJ85yOq+0Kg3ch25IeOWLbNQm9YsDv3r9rbb161N99/2e5srYm+G/bdVz6yH73+tlXKB2DabI2oSNX9wQNLOE8K73aHAHSo8ei5STQ+FzkPjoOx+Gm9iSMuZZV833Kp45+FUzZFJw974sdEMMqQJnEgfZ0ui+5LldDmGWACqHPvtnVu3fAkfOWnXhDfWRUvywjf4V6PhiMJKAau8D0PHm2gthHxtkgXcb1PfcTsOYazn8MulfGf1vicldHM0rOUIH/6QnRGfEV6BuO3XF6yP/jOy/b8s1fdIe/9LRrzezRWWGbvMl805ec01tAZmPHnXp7pPpA+LDmb2zgr/tnXC1lWk7XS6rItXzynMYqzTvxqv2Ht7S/EA3RdNIJ8AZfxzD5L+xknzOoD8GIhynUf8M2kvOGojRwW5O3DSYLdjX4Q0+Ug0luR+5xjO8juwy0rbJ4LOhLPiuczzn1iTO2IYSi7HmdC/A6nN/UF/IB+wvEGPNojx4EqTkTBEO+KhDoKPo0EoazHyLAeBi8PyhmENEdM8wABzX6Og9l7+HwlAGns3iAE+V7/UaOfBBiYfPw7HQQjkGD6jwbeFg3YrJgfA22GkX1d8JaKQPn2WEBAaLDwN2zn8eQkFONzFgIjDALKCV/HPBx5bub6ontjgKF46LoUAdZ2zT73JBAb4k8CgS6/Im0+Fni/cDtTdKgTwiwoXbw3dlzEde2LSX307i0pVGIygkOvYbgeipv9/hjwm4aWqkqAn5bST6Y69VVaCnR2Y0kKyTFCR/hGyLiHX0ztccD4Yl2673uN8qj3Ol1GH1GHC7EjH56Bmeods8bxcYD3mBm9NMsUZgTLPHi5HTFxomlQbPQ5CVCWpZVFBtohRnmOcNwP378hHmS2IYMngQHLWspj3u9hpWpTUrwUw5gM1QcSIG39RckZNLa5S0J7cSZ8B3CPUNbzIZP/YZ3IbowBHIezzwL1HbE7gYReMhIw84Cx6OH0c+9nDeCgzTKFC2qbZMAMMDvqTsZMIfBR5zWcD95yDGDG//7urtc7X1qyNgqAlDi2iCMcmuR48CgPfxc/z1Q3w/gQIMhD2D+CUnSBc0bKw3w95sFnHRCeOKrAr7cnoeqpfk73h3g7hOiccExbZnmEO2VwLnjYYQCPZNA78jKsp3Bs2YKoTV8VBnoP2zXG2zB6b4IX4cRl8hFAbuv8XN3pJxQgV9YW0JbP3DTVRxpDGfV/ZvlMcDBwr+oNi8UQJIt7DPTr/ftb9u4779jewYFlKytS7GQApGRo6v2JCc8G/pVNFq26wl7667a5vmbVckkGSNoOajXbfrBlH338iX32+Q03rtn+EGONJIciIiukJlZdXrGVXFhvPy6sWD+/LD4iRQvlS39DZIsMTBnmI9F4Z5LzLfQwGtudgTU7Xes2DtzgJswcp0KnExLpubGmtvj2fQJor9Pt+cx2T/jA8KatGEbwZDeoJHdYHkA4MrKK2Vx2VHDjXryuy7IFGe84FzCQ+0kZOzL/EjIKCUXGxhyoHjgeBsIpvBynRFv1hCsRmcNa+HZXPIXn4PVqK0YlBiI5CzyfhJRf2kTkRF/KNWOEZI3M/LPAAluNVqF4T8QfZE5GBjssRIaXlFCcDe40UrmcY5cEcEAWeowzoVfvDU6QCfxDeiFGD1ECPJMTzov5jPpYXCxzmGxyCqo6SzrY5aFQlKIsfME7if5wXAqPGLwYy6mR8C26oD/hEeQtyKST7hjJyhBwB08RR7IKhQfqoG04cFkCRfnMqGFIw+tZBhDv6tBs1NWOnr32/LP2w+991y6cO6eyRaOqQ2oSHAc4w3DguPHbZN2w5KP42LVL5+wf/vEf2n/6D//cXnnqgsYRWdlDdAljPindLZlhfIdxhywAX8srK/a911+3//TP/9y+99ortrRU5XV6X9ayo7KlxgFP4IQx6AaDcAEkVXchx9oZ4Zp8BroeHyEnheiOcRmdA4cUHodTZ9Q/Ks2kIYXyVYbryyIKb63O0U4O/62/8ZHr6Yya0kOvhoB0ZNj9Q+eGM2yMHRFwXMT8FeAyBvkEA8d1BJYwBMN9guHu57IaAzqIgFF/+WQZfSrIQIc4EXAU8KyuEw2QzOMMwokgemIsUo7KxLmAIynLXxwGok1ow3Js3jgyMOyTKByiOYB+Y8y5zhWd82c4wO0x4M/ow7IfdnZpdUu2s79mn395xX79ziv20zdft3e+eN52uiu2Wb1j33npQ/u91962y+dv6vU4vfUcfYFttSLjHB3nYI/OiN4QgeqX0HhhRnvcbPr4PAnoe3gUsF/P6XdCY/LkZ+ivoWii0a1ZX0YuyQVxwGera+7AmTU6AWizffsL69y/ZYWNc1a6+LSxNfWsrAHQcdDLWec/6wAH4LM+OaG/XKed84BBj84XOw0cGM+S6W6XOK3plPppROSxcJephLxDvmRHxj3O7Xc//My3/RUZqC3qb/SeqE0kU4R+ptEGqg95fKA73s3vnuxhtk7Mb54VfWakY+KQEBnlxZOWKpZbCVs31re2rX1vl4pLPwBvKcnShpdNGzz6obancljmKX4V6Sa+VFDg0QbSeWeTIZMAMkQWRLqazg3UPyzT8agZ3UY59Ts3pK9VpTOxZbRkpvqIse/3aWzEz3ouQtGIt2+mX925IR1pdtvuo70+BbVcBXhkQUcKIXtKinBJhscl7zAqIgU8U13xhvuLFnTwNwkMRj7UoScGFY2BxQAiZCgMtrcsISGXqjyqKD8OUKQd8LiI0Vo06zUPsQf3WwPKx1hvi+jw8IlAvwlwRhJ5zqdtnQHa5J+obQwUkpXg1fNQKWZajulyHkGuRI7SKUQlRr++HfD6Qo9SEkK+AxlROA8i+Dp9tYjEXcDEguVrQkzj8WuY/aH8+KAC04+fo6nhu4P+kBRxTUZ9Jpr9xuA8rn6ghe3ETgSVOWEdZzVpxbMVKz992goX1mTcSsgnAu3Mf6ArlDU33p7A+EZZgXFhMB/nBKCE2cPfIYYrDdRnH+KaLALKZxyTQT32Hh8L0LmETRIDUHV/HHjEFYoMod1xP0SAov5w78BDXwnN9PV1KC3HgfgMyxTc46uyUomcVTIbVkoH/tW5/6mXkT91xX8vBI1njPuwbeAsrxBunGkyc7mAh/AcW2C6QH7U2eNGOTNczDQTTh/RlM9qSbCF0H6ciUdx4AYpBgYGOj0EX9FB/oXy8qplxVdRtlCgfULO6xbK8EgbQdyrucTAly54tMWUprnKfTqoI3VBJumdDox3vzeUNQVwofsJ98Pgz7AcQHV3p4sMExI/+iPUVdepVyxQfRvaXojoiMslCoO1jyxdiGGIo0cGQnblbHRGPzvCh2jAlZQIUPqCw+NQGQszi6LbGXr136L7eJ1iDDjd6Lf57SaPgNoKfU2V4BkAZ2xNiUMgVrqOgHAwwmmge9KeW4PdkITfqK+9T1VfX38tmu+LsWDstdtNa7C1lMzRbHJs7dqutfbum+3uWFnGelH0ndZRyJRteVS0orqqOm7ZaqJj6/lg6t+6dcdW1zbsypXLtrK8LGW34HvxYwAOZMSx5SNkwnaMGPlChmV6dUtL2WX3g0Suou4MCfMSpWXLjrsyaEeemyDbV93UBpZtsG1iWRqkZ7dWX6dlKPYJV5fcxXhnl49Go+HvICqBWXbPjUDYvto8InQeQxmjTL+7HQx30YSPe5Y/DN0op1U4FFqNsNMExisOjb4MRZwVjEGcC71uy5cE9Eie2JPiC82hh+huxgkz9U6eOkePZaXwifCdtuhr8OHjTOXjQGiqLHcyiH58G0rRKs4m+t6dqtD9ABpEz5HBoDbjYGLmtqfna7WGJ01E2RxJ6cbQJj8EBj/yB1yx73+PPAOsgaZyojWcEFzPUmnW/GdY3sHOFCjgUpJ1vdftCxc9fwZngRu+TkcD1Z2tGFlKIrrVDURAjCVX8tJBijpKlYpVy3krFdKWK5OZXWNX95bKklXVqueZwN8DPeIwwAlCBENG/c2SCiJByPOAYbm2tmpLVfH9guhEv6GNQNsan5PgICiKRvJEW4gH4vxI4xAVfcGTzp2/bM9cuyqeLWnEzCfKtiNCoOozuy17zR1aCZw9oES0t7a6as88dc021sn4Tm+qj0WfNixYRzoUiQx7RAWAF41Bcheg/E/UJpwHzNzTz7GDwJ0E6iu2ROwL7/474v0YJMisjOhqIDyxxWHMX4k4Iws/ZjF3E5WY0YH2hIOBbR19a0c929UNHeGS9gBZ2Iv+4jgAiODKiCaGhM1glHmb9VU8gs1AmNlncgfDh1nejGgRQ20SnYPOsjLERhnRm+ua0FRYLoDhhdPKnQMqNYUzgH7HmaDnODCeWJZANEval2WRH0HP+6GxD54rGjPQluqqm5z3ulEomnEHijcEGhafGeStPy5Zt1Ww2t2Mbd+v2v0H63bv4Vm7d+uMffHZVXvr/Rfsx298z/79b/7QfvbLl+3HP3vZ/sPPv2O/fOt5+/TGNau3RFfZgV25fNte+97n9vKzv7FT1TtWyEm3n5uEge5Gy5IlhaKl729bsqnxGZ9XP9GfLOdhdnnS7dm4zraFIDYGyULxjBicF4gv4MhsNMVz1fSlyuH1RUD/V8RdzvU1TkbCq8YLuXoOd8aKKIc6iV+1vvzYug/vWuH0BStefspn5qf0H4PqwDp6nM6+C8scIGPcOV06urRwCnoXUQQsw6O/43Nhu2/xohmdZyA9rtusW4YQ/UjuIaOxZViK2RZ9kSDVJ7mgG9Ge49dD9okUDM4/P8eyAmhX8oGyaEPj7meWXT/tiSTdoUcEVXditVtbOu7Z3o07oiHxi0rZCiSH9BwTegdjtXWgNsqYVxvRkXD4Eq2PhHB5rDqyJN3tcHi1PkmNC4BzHnFB/0f6AdFr5M8hwtcnURjHraa1bn5ipQtPRbpBKNsnOEiMHMl6dDvPbcC4inUIZIhwRx/78lPnSwECJh10GaJSg2BI7CPJDDfKPAPHFT8ZrWkhKFVZ8g7ShfDo7xBAHsbodqNvTXEuxklgR0eBhFLD7YfiYhpcqnOo71cDOpyPr1cSwUy9M3PwbWPB16tJWKbEzIIn/7d7I0yDJDnxIRKafmIGwADhiMG/cw7jgJAoDTQiHggNn4f4WQ726T5ojWy/oXfOOQ8A3sfnOIivx/fE5c5/nwVOjdVP00v0VzHUcyLFBy8jg+nwhjk47nwEjvdjcM+1RXR4HMB45g8yozKbwxHOqcTIcNIP/gsffcWgOuIwELRbPbvxyX07I6N+aYVZFQY6TywGWtuQ8k4/9dFHTwTwKoV4IiVTSv04KYM9KZrwUh49WFupCnrEQXwu/syDn1W/wAyd6c+06STwvWvTegdMcuYDNc8fAzFAwrAyp0JG2WNBNMDsKzwPJZN+WATxe/x/8Uz+SouJrgZwetQ4ePbZy3b16jk3lD3s7Rhe5LXnoaj9XRkoNQmjZLpqS+llvUeGh4w3j/KaMU5nAR7u0RLQETM0M/V3gazDvdaPgFqga/TZcY4VBOm437Q0xnIkcAAiB1j/H3IuzPXddExxHpGYtHqj6QaTCgz104Giv1SViiLhhDJOpIFqrDEbZs39WfoGw5lS/NwxMH2nvqLwS1CmpMDHQvIoSCFoh7D7lDsjEsIDThAZ4ThB/L3il10yP0thiIU0wtyF78zyN96rYzbSwXGKssHMeATuSPH+Oeo4IHTTIyUix5I70/SO9Mw7mHlgxmR2qQm8WQV43WMIfcks32FduI9tON0hMo8LZL/+hBmcR/uQrSoZFynCsmfacgiiXcrXOMa4IUSeNf890SLr3K9efcqWSgWrP/hSilXHE2kVEmPLyiBODzHgxc/22yZVUMZSWJM6ae35vTv7B3b52nX7Bz/8nr348isyDqtWzKakNIf19rSbtev1vR3bqcnQNo0PKXzMAOFYyMpwqS6vWqmYF9/KOb2yUwc7KWTTE3dEsX0hhmxB9cqqn4eyNEkQB136EiT9Y4banQa6BvpwzAa+LRyLN3If4gX8YaiRYX7qlIcudN13B8FojRw/JPHD2YAzwZdO4AQQ+sFhr0POD6IEhtbojcRu254ToSw9jDEBjbrRzhvEG0RmviMDWc+LMkIYR8zSkqwxhOUHx15aciOs3R3rnOojYz6pZ5gB9yULalNalYB39cY4ENQOH6OqmJ7BYOmrX3FicE/cBy6rNFaIMiB/AE4GljawTIEy0WPcuSb6ZqzE4cTQHXkL0qoHUQaep0Hn0noWksZpEJwrzFeIf+q5XL7gjgG2XWS9eV59QTu4F5xyL0YgdNhst33LRhwtzOQC4C2jfsYRgOMAJwRvxXnRkIE2EB591tfbq2d8WRPO4bKVVO3UqKXr9HnKBqmsR7e0RHddvQPny2CCQT0z9qLjCERlD3Wvvvp13tkXHXhkgdelb3WVSaQFxrsvAdA98AacBmmcWmpLfH4WXN9BzxPNRWfEF9RnejbRG7oR1NO1kfqG/qDvIfWU6BvjH4cAT7LzQF8WJGvrOVzHag5sp963GrgR6FbL6utYdMNWuumkxp1IKTsQXYn+gl4TIlQklYTHrI1UbxwoABEOjLcR+q3w6dFTKqco+2OsPp9UKqIRliCobP3FYESOxk4CL1f3Z4iYio6sjNIszgjxQA4cDiRfJCcI0Q0s4/QljqIROgBdijoiW5LlsvAr/UJtaLWX7KPPnrEf/+p79uM3vmM/eesH9vO3v2O/eesZe+eDl+ztD56xjz952m5+edUe7Jy1VndZDS/qfSPLJLpWKdZsc23bnr7yub3+0lv2g9fftqevfyGjndlr0Yj6NjgEF4DqM1pd89n58f6e7gvKNGMO3uIOmaJwAY66kiHNhoZguCf0qb5HfTYLrY54n+i4UJAcm6NM+JV/9Cx8or63ZVv9PRsUhe8yjgCu8hTMTn9VPoZ868tPrcsa/c3zVjh32fWPeXBjVrYlTngmR+aj4biOQcy48zxuEX3MAiH9yE+cDrF2y3PIDORXcLzpnHDabdU1LoWXaJk6YxgD3+8RHbGt7/NPXfSoKZxVro9QlkcD4PgLegZlDZr7vozAk7/Cn3cfiA+2rHj+SjiHzFV9hz3xx3pT40Z9Kh2Z7YHzK5JZ6+K9kjUY4L7zkspHP+a5Qb1mmeqqt4uycQ76RIvKcyeCzvmyAvABvnF0YJPHjgTxR5YksF1obOAPiaDaumWl9c0j0QYsU2D5Q8x/gRFBAQKiNeKJC/gB/Ur0RKxvBcqQXPRfAgokqmAg4ctSBF31iiXVeZmlVT9SFKqKz35+1wBj7YrJdNU59Q4CRfWc+3BysLOtdshQENJ8lj6C2fv4HAdcEws58Z4YILZZA+6bBPcsqfNg/gkJybhTnxRmnQX65p1+eMwxDOF2ekQfPw+TaklQ4vVijScDmvPC8+wBQXPwvSNFpyVGtlsjbBImd/RdMRy+6ehnFo6UvaAczgUBr3pE10MZOjSgTXhzA6IlPC54nnL9mAHuW3jvCeBjw2khHFBRDPPXiACYP2Ia4o+vjUMR4zn1uZfnZRwe89DVeLj1xQNVXkIwOgcOZvHp3xEmQulglLSelLRam22+jhFcM8CzrkxFtDP795EP3lBoVcorv0MdwsETRw4YJbPseFdV8Ueu+/FoX/AM/TtriMdvmP/gZPBcCNUlvYMSH/34naIh9yxLAM16rmdh5m4xeeFNvDMInaN9ghL5s79/2/Z2DmQUl9xoY9/pWc/tLPiexFKUUtUV9bV+C9fDScoVS4Cs9RiVzPgG+loAqv+gueuG5XxUAQIqCKDDUPoYvN0sKdAzISniHH3R7zwvYRI87ofXMXgxLLOr551Gp6BnSHCkL648AoxRdk9AuZ8F1hPu3bnhM3fZfM7K7F6jd3liwNKSzzzW9nd91rBPMquIHBjXKv4R3McwNchxHMwoKc4PGCdqL8q1Tohe1Tfz7Qb0MhwLQaGN+o5z/gxhr4vf7U4O3TcfHeDv0zNH+pAGcW80zv0UfFd4CQ6MAHHEQTJSGAByS6hyls4fOhNI7IniNp2REXib6X93Thy+G6UVwzNWQo6C+h0FgvKk6BwX0UD1JZb1NyirTrs60Wn37MaXt+2nv/i13frsI+vW921c3rDJ2mkbYwDjXySvKGv1+yNLL5+yrJQcjEGU5Dt37tltHZ/d+FKKUNMqy1KupEDlMjJC1BduDHtTcFoMrSke2BoThq4KDTvWZs2mxt1SMWvrZRnRup/+8mUO+kukUkKGXk2KGzPyzO4zbjEy6V/CnpMZtVldwhp3wqLZvq2Qy1lVynpZBk1O9IrBy+4fGPy0Pav7oBVwgfODyQfGLvxTvWw5GSwlKeHwfWibCATWLgM8M4SvOK1h/Oo7ijZ18LpHBpD+ci+/uYeogm5C/a13pIcyuFSXvmRvr63xJp7mM9Uq15c+dFtuOBMlwJhkeVIO/qs+dONXNEb7OzL8COXHuGa3A95JTgTW1sMPelJg++gFqpsntCyVfeyW3agv+/IBnBa0UxWC2MJyDWhO7wCfngNBuGStdQfcy3BVExwv1C1fKPrhIdL5sAzBE0+qLOrmS0LcuaCHwBiKOfxM7yDSq9WWIa/+0ajz+z2CQe/xpQp6EckxiSQh4SV/SZzo0Wwqg+tOS7rXR6WMFbYvtE7dJu0H1h2I94lH4RCh7iwHSQyF54xwSf9FY9n/+hG+UzbOAHBM8dQl9PtI/A0HkowbnSsMRes96X06l9T4gI5oGzSW1N8CfZ7N6Bk9rzbGkFI/s5PIUHiKAVlF6LJeZBneI0pk1wQ+jHNd9B0NBjiNVE+PNoAe9J07Ykiojd3e0O6p//f0TsZTVoKbrRfVMaIR0ZLoqYB5oXGSEQ1wENGT55poISnaIMrDlxjoEGcVfSclm/LTcxw50QIO/AyRITmWuFC+ZL47xQ6dBEQc5HA26C/LEgp6pqAxk9ffvH7nVDciDHBMe2JDlaEfbvBNRKs4K8EnY5YxxrvTk7zduXnGdzp4/5OndG/SyqWOLZ/q28bljp09dd/Ond2yi2du2fnLt+3a9U/t1RfetT/47pv2R9/7tX3/+x/Zj179tf3h62/Yd17+yK5dvmFL5ZrqCCVCBrIxkNGqH7JfROHnZwHHykB8orm+YoPdHUvUZJvNAfpEQmM3IV40FN24nqs+joGxxLjmL8Brak2YpuinoHF4pHfp68DzyQswqO3ZWO22imRDLhvpZ4f3852s/o0bH1hne8uKF65a/qz0AD2DvXHkYEyJ5vt19JPg/JyHEUsph12fiT8OBnqfOwgi2eayhii+KOzfx5kAHtVB3lSWrBHhA/pHDqJn/OoX79hbv/7Q8hoDHqWk8igr3DOWPMw5PSCHXNekvzgnOh02Dqx796atXH3Zl+i7fqlxn5ZM8+S3vEz8fvnsGbUlZd3afdcDoFkfw+JB8TbH8GW2pGQ5gYhPw1O/1Y+eBFHvdL4NP0APSIhWGGvi4e7ginQL2gQOwhaP4jtqB4mOe6pj9ZlXpriGZ+OYcfxGePJ7JSP57dEG+uvl6Xl2G0kRGRbfK6DPk4QiDHYfOiKoNGEveCPS7HUrhMdJEmJAsYo/vy3w4vnPkwJMvCWmtVYSItS5ZMVkQEzrpB+DbbXn4MByp89KEWFrKxleX/ETA17dhJip7wk6c/53BT7DLwG6yDt3EjAARnjENWTj44kg6gqe9wMBL+XLDUExp6QEeHztOOBSW0Iul5GKhDLg+nNU3gnPLYLZ+xc9e1hudEKgX+H/6BrCTJqH8Ki+JJwLJsL5+JiDRe95EoDO5h0BTntz5zmOgMgqdhT4oec8miD6zvP6L/rO16N0GM4nrCjF+KXvXLWV1ap7zmMAH+6djsDXYotZNkYSkFISiCTsoiBqbB3Sy8k48DJP+CAoPJRNx6L7Z8FnrvCCkj322CE2+3Qon4RBjGxHygnAGCYCKSnB6r+PPShXbRfTlOZgYZcGPqqjX3sUM8GDK7qS8quOjc4GkJz0WdEs2aDpDq/nCXVlrEkJRhBxbz5ZsdPZS7aeIaO++ujhDZ1PWQ4DfQHQx55wSDV0QxnFdQEcd36CQgx9oszMgZctZTmREx+U0I2B8zgj6GaeO0qbwpcEIm1BrgDQ5fKyDMOxBB8e97gslZMYhQzL8Sy5C3iEOMJSv9kmsLH9QAqM7vH3qHy1l/YkZo3eR/BM5Y7i3b34EqKe0E9/U56ESQJZY0ON+kq8Fgi8BuPwcNz5jgNSxo+LDvmmYHBw36NEfKlFBCR+DEsrHt8O1rVDw6nio/WkXSy3oBxPtLmAdrztol03sCIgomT74Y7duy9lspC1jY0NGaas15YS9uAzG9/4zOyOlFI92xEtsIafLhvt3bZ098DyUsByp67Y9oP7fs+tmzdtX4pzCGfHsOpriErZU31kzssokRFfkGGiIzfCsNV9oj1GK1svsm9BXgo7RjzGKsYFIfX1sYzSQc0KGCTCl28zKJpzY1r0gJHSE+tk1p017vCqFhmyxa8IMMLopQ5km8YxgAGPkUooPGH0xVJIhgg+MNiZFUKhJZSfiAAMYsiVrPl+SKlk/Tjn2AYRDoQxKcrU+CKyQuXLAGSLSu5xXiX8oGiya0Sr07M2xrxoryvFj9+eBHTQtq7kOJECPlstI0vU6s4TjKd4v3tm9CkXRTgxFi9SHZndx0EDznAG4/hwhVVdpleH/he+oDcce8GBMnLnyXyUJts0Gkuo9B2jnq0u+UE/YTiGXRikYAu5HOCIc+wuwXcPzdZ5lo2QyLDFfvT1ho46EsdKopvq0rItVZeEr+BcIXklB/SCcd5stqzeqOv5lliuDBn1DYk4Gb9L1aqdXiO6S/2gtkGW3j4+ajsRGoQHT1D0yfouXsR9KeeB9J14OOHXagPncQDxvCPVW80RygRHLvskKEZ61rdc1HvduaS/eqVoJ2P7Kvuh6J2lMOCLJIbky0h2h56df6givRy1Bdri8AhL+kLvj895XjLRS1rvxQs1XCAG2EmB3RD0asx+X6YwCFV2gM8n2iPfcnFSVn/rBBEK5BAZoWdpHGQ0DvLQME7ysugJZ4L4bE40lEb3KpU1BkX76td8ruDGPcZWxnf+0PiV7OXw8a0xhAHlO2foN7PMRRlORfEjlhzkRHM8n8PwUz3JoZFTXYgocBrSX8+BwJinfvSDDurElsON2rrdaP253fz4afvNb163n/36D+ynOv7ujT+0f/vrv7JPP7skOh4Eh8Drb9nvvfKufe+lt+31Vz6yF57/1J6//K49f/0Le+raDbtw4aadWrtvlcK+3qvxo3p5J9KXx4Hql8AwE7Y9Cd0iALdr6x4Zkdrfl94TaCp2UvotjN+ijGnRPw4zjw6GNywAnqg36auRFYqHzqYYJm3xp71d8fOhpSplW1k5Y08vXbZi+tCBHQP8rPH5h9bf37HKtedkc50TbhnzvOXowfI+wvNTGmN+zwxdAbRlLFtHg0F6wAIHNddF0+o48R/671DWMrnqDnHHeSiLaACW4eQLK+J1eR+Lvg0yhCJ6KePkzAb9PJ4Up68I2WeJy9SxITyS28CXR+qdlNHbu6/3iV9ungu8QjoEUS1EkxWkfxdWi9at7dveF3dsLHymwaVoHr0CPqOHdL8qRz8Kh+wEh2OBiYJhS7wlX1Z9iGKQ/qN+Jk8EXU0OM3I+4cBxh5FRnsas8JIUj6TOom797lh/d8tyJLQth20jKcf1bCZ+ZnEneUG7ZxMl4ngC13GZAQIf5G8SLzeVZi0HW1W4s0AC3hUnEPkNAC9DIY8/4fVHP/H5xwF3gJhink7KWKM/tDaMEKISkntbdz1yInfm7JEkaDzDZx7i87Of+DyA4uqdLMNd5Do9/zsBESwh3+zHOT/LtwhcuZ9ocHBIUYpx+zgIyW4Qekfv9RnQVtMFTqIsmtBg8jugYI5jgCsSsVbKpqxaStlea2i1tuqEkqDnwrt0HFMG5+N74vcsupdTzDIcXqK1MGnO6WR8gb8a0AgsN84O9qPdFsK9s3BcnX4bOOooONp3ixwF0+UHOhh7nI+dBiixHLM04NcZ6Pq7v9eyd355QwI6KFvzZApmYhiK8fmMgpRsbi0UEtaSEnLQiBTXmc9xEF+XKrNwTId7wn3xuOfe+Hp8jo8bn/rgpT4uGoBP3LcchLtJ63Avc1zi/BED4VbuZV3bjM4sBkrmXmmcvi8uvykplHf4OQT9Ev9ktI0luA/fSHjt0PrdvpSLq3b1yhkbSRgQIs4YOhHUl7yvPeza7c621YZtKUKqiwyDAREH6u/Z8PgjoHuGEsxkuhchRCcDsC+/h9v7Vn+PaoxEG0A0IcNvOBcDYyKsuZPC6A6JQ2OAMH+2ZsyunovOHAXPGg/f1DtRiok28JDnXkNaqRQRKZoAQrSIESaFmxnPfSlI/W7P923nmidAk4HJLHKKLRO9cLVLgpD+isMiPWEQRlzskDjSX4eAoSukeG4GDPzs6gUvZ4qHKCkRwDvcOSElFQAPY9aCq/4xLplxdAcEuz1EY3RYe+jCOrt26OjhHj00LSuA8KvnUWYO+4Z6S/l2QR7Kc0eKcBjwf9hJhD3CJxDyARa3+ThAWfG+nXW+AMgT4dOjFERzi0JPHUQfsZLqvFsHBuRBtCf1+vqGXbx43tbOnrfK2StW2Nyw/OaKFU6t2KSas35ibMKcZVbOS/ldlgIlOhD9D/fv29mVnP0X/+w/t7/8y7+0S5cuyphIeTQAxh6GNjwwXd6QcVv1WXh4X5pcCiqvV1wXj1iyYbqoI+/OCQxHJhto09gy1hrlrTrYccMHWsR5mpv0fB9wthNMaPzhCPCIABlmtI3ogq6MVrYKDaHDRBhkPYKgIkWb3RkwevL6S52YMWVMM8ttahe0h6OWmW6UWQxy7mU2lZ0VcIfqNSJHGT06R5ugi2BYqiTRAIcngMMY1neMecQ3+5JzHwWw3IL0NcgNoniIMMgXS1ZUPVn7H2ZvRYe0SfyRaIs4sSV0RvK0gXgP9cAIzwivOZWRE40TncA5aDEpY46oC2ZykfG+taIMV7Y9dCVZ4Hjvif+YxoPKYG06RijtwOAmX0JHdafMnIx8tppcYl2wZFRXSjDOHBJPsnyDpSHMruOwAefcj2PAnU/iLYVSwarrS1aq0B8VW12q+k4FGI8DFHyVEztBiFogqiQv/Y5+68o4/+zuQ3vwcEfGVcOdG+R+cHrJSglX+SQ0y1VXpStvSsFfkZGoVgnHnsvBl2JI4Vcf4gDoiWYGk5H1xsxiMs6FD1UTLENLPOO5pvjr41t9jHNAtyGLwWezKXrel6GvspCiPIvxuCLeWJeBNXIe4QU6v0kJ/2poSHgomeCOIg69J+Pvn1hHsnYY8SnqgV6U07VuGheVhoJOEW3QiYp2HUV/85JrWZXP1ohr2bKlOikZ3+KhDAONAZYMZMSLWA4Q55gi9wb5IsgrQJ4wdgMIS2iIHMFxkLciS2gkm+JzWZ0riSXmTHaJxnaKZJQJ0avKyApXJNH07Uij8cGyFvqVJSg4u1SIjxl4Mc4rZk2RLcNMVTJoyW5+8bz99M1/bL/64A9tq/ai+nfJysm+LeU6Vsn1NB7T4lsNe+aZL+17z71hT1360vJZnPLIM3hw0MVYSucyTqiMD2E09AV/hQ/HvfOJxUA9J6JBjxaQvr8IcNQNL12WrJV82tvzc+4giMZXDPAaIoKH0JHGH/1KXWZhNExpTOGYER6zcb1Em6rjqFb3SAOTHpnGwC8Vbbd/YB81vrSWeOEUVCR1ad34yBMmVp99xfKnzzquF4LqQI48eJ+H+/ukDHU/rBtyFjmY9gmkQJuzAJ0OpJ/Rj1NZpXMhUWJGbdeYjp7Dbuvcv22p5XPSK4oebbLb6ojHiAeJBgf9iV04f8ZeeO6ynpX+AM1QR/QJQZz4kfHozoYsDizJe11j+8Xe/rYVL1933cTrDR8nJ5ZuEKlaYTln1bPrVj1/ysoby+IXFe9D2ouOwkQKv6GNgcojVyBtAj9EdjNR7JFTfaLEmHxYtn6tba2bW9bbJvIUHackfjhQ/cQVeEZ4iSd9WNre29/xCJBYp/DIBvEFx28M4A/dRZ9pkIDjmcSQaY0l2jzbF6G/kr4WkJkAPN8i8m8SwtAJnyeBJ7mf9XlLhWjdov5mxCyc0Tbr1t+6bWMRVmbtlKUJaRTCaPTRhj8e4vvduyokqiBhKjgNfmfOAzHHUb0m4gheV95/EsBA+DwOf1xiAAZnQTgglPgRrrkQE4GRMMQdJxjcYv4+KiLwMo45uKsqY7SYo6/S+huFaOo4AnPn4uc5Pwvzz/E7OAxmnp1p9bSM+IhBwmSitjBjIC3JJjJi/K8Y5kmOjBim5X4NcFIS05x1FLghJYbnjgAOaI2Dm/U7dhjETBHw7zO/Yfp0ZS5/1GCMwfETCRnfiUDKenVVipn6pqo+KuQluETb0jUj4AnoKWbux7c74H7uI2UJt8LMGb83UOnhx9dRQWNiUrPn5z9xGf6LsqWYMuVHjoPjYPoMwl3MN571PhYYQ2LUHr48Y3gf13KUyaEMctZD0hXT94lGtrf37Wc/f8/2dmuuoE8kXJjRO5bHQoNSyuLQs5SUpFJm1XLpsFd//+CBKymZJXYTiI3LQ6BvEQAMPp/Jh3ZmAeNQRosbf/PXBCTmE4WFcLiZcR5Awq6xK0MK4XcUh0Q4MDuZWX7UKRMMLZUmgYYC7MYOAtqvDXy/emYnOY+AJjQZI42ZRBRPqeJWkGxi7Tn3NA8krKXIMLNOWHGM7zA2Qpt8SyUJT5QLxqtHFSSF9wVtBgiLFAOQ/COKQYqClDdgatirDNpIG6aGM8oE/YkzNxLKPtMoWp7dT5kIDc57wsEIWNLhSo76aAp6B1snsiQhXtaAMY/CwiyAGIafw3lDSO3s1o6xwR73KW0mHNFl3xydOP+a79oTAEOGiA7a5OstjwHKxdCB7hnL5A+oudNgLMOtanfu3LE33njDdvfrXg4Jl/u7OzZR/+fqA1tKVaxcliEm2hroWcLoSfJ07+G2nalm7aXnn7NXXn3NVjbOWj6B0Q0/EL8Szpx2MF7VfJLv0cRBUn0vRY9IA+qWGkkx0j2EYWJoDFMYKyHkfyTayE+knKmtbXY4EBMVSxTlpWT86jy0nZWSzVpktcgztjOOhUcUOl86I4M3hL2P1Ya0G9EOugfHADRNeCkOD5YKgCeUsnirXHeQSwYkxlICVSb5Efyv6oNzAaMap8MAWaV34IjOCFeIDQxmD90WAjxZnOqGUUyYPDSAHPd8AzIiiAhh1sudBWoAZfOXZ8ETORiYeaeOQrCR10AV1XnwquvUT3wK45o6gEscHRkZiBjd/A7LCgoebUHZnh+Bj54fM5MoZdjLImJExolv14nBIv4AwgbMwgsfbN3I+1hqgVyjjdSb8P4eUSfwB+l+vGdlqWIrpeC4yUgnZOefpOSC5y6Qsu+RD7RRH9+tgjqINsnroKp4ToaexkxfeG636tYQXbGTB7kOcBwMhBPfslJ9mJThQb4cHBh9KdfkM7DCku3Uu+JnNdFCV4Z+2xNmtgYtuymD61btlr2x/xsbdOjDoS+rgG4CT2TMjJxOXI/VAQ6IKsH4S8rI2+idtWL9otW7Oi9+IoLxBIZZ4bBRzFpfdOD6lT40iOSD0N5I4+EI6Jo7cHRZFBmd5NaJZVSHjMocui4i+aPzHL47QjhlUGte96Az5GQYrZQytgEPNBmqKRlaogmiF7MoEehYkrfk18gI5/BzXyaAEZcpWE70mxctFkQjeT1DNFJB/RQfHkUgY0jkpz7NT8/nMPL0DJOdOPYYwzgKwmyu3gN969389QgFv19jfli1ev2sfXH7dXv/0+/bw7sXrCL6e/apA3v5hc/s6msNe2XzA3v54vsyJj+3l5/70F596RO7eHknLC8AY5ITTjAxqHynQ40xdWR0cg50jz9Dv83gfB7QDcjpgFycdwbEMJZN05EcGoouExpXMfjYUvk4xTg0YmwiXDH+Jk3puKJpd5RH7+91hatx1soF0ZH6241jjak+OxbpeV9GUgmGLjRF/xU0zokIcoCOxFM6t75wo7187RnLbZxWI6LrgkCNjDI+om+VO0THQAdTn8xDMNAx2jXGjtHTfDcE9QG8M5a7RNqw+4FvFQhfE1AWDgbIf7lcEd2krZzGlRf0K2Ts+x98br/46S9dtEKT8Dj4DpNq6A6xrKd8ZAAJc+lrliywtSEymJ0l/Lrq7Usdor5m6Yb+t/zGspU3l32pQqqUC/hEToiHue5K3hCMdv0OE1XocH1/PwPOc6jAA4Qv7MB+u2+t3T2r375jB5/ftsbNh9a4s2X9lvpYQB28HaIhdnPCGZJdChMZ9L9HkUGz0EYEngRS9Ov5HKL+I0qSOoLP4AiCbqIeRc/UtaQjUgV/kxATTPSq6OyTQfxM/Pw8wDQKGcx3s6KUiIoGdFpKRu/ebVe8syLgzCr7nx4S8W8DKNHMtI8lsN37FOHIletv23kAI2BGXAKNgTZrxMwDTIPOPA5fMfh9GhiupCBY9Ht6RBDK0rshbikVRHAkGFRi0LPXOU4CUMXOlRobEg4JWykmrSRhQ9898jy/43pxPrp23LsQtBzT6/6B0XJfOKf/puUA0zKomAbNBKVGgkeaVNjGhjVhMfOfeW4RPObyscCrg5MAh4CoJz74veBAMYOGPWKBcxTg5UTPRM8DrQZe6rE98/xZW10LhibomI8gcSoRrZD0JyElKCcjjNDLnBStZTG3qvqJpFizELAbPrN4noe4J076xOUc+YgJYVSz88nM2SOfI89KcLjjQzhgi6fp+QUfnnIHBoezg1BSXJ958HwF9BOCLcLtSeAztRKIOF/VKX6OGSQMBGj9zOlVGU7FQN+6Rn+q1/y+efAZLYS2xhs69HiStdXUOVvJbuhFUuj37vh4zK2e8/6fBxcMGJ+EuEnQzwLvJ+KA2cGYZmYB4UQFcWrEAjkG5y2qFwZwkrA13RNDLASdRgnPnQMcj+CR9YzQMEocs0NtjTfWJTMD2O50fDa3327YnXsPfGyTqK6QV1303uLqpuOOEHUUe2av2IkhrCNcgEv1tbfR2ynx3ZbSxywXwjiCKe9gLAhv4AucThW2I/jVfSPx4cgQ8zM8K5z67xifVHKGOTjeIifE7NIP56nQwcw5Hpu+IzL2wbfTg/Aa9zd1pdzZmX8iTGjvbIQESzpwHtFfU/B+RMGhrUf7+DjAccEa26QvUTjs91nwdlJX/QUvOAK76t967cCNP1fGNE421jeszDrcvvpbhnynK2NNBlJqOLaqDPml3CmbyFDH0CU5HCHWtUbTFdqPP/3MWj3CNTWWei1XkNjvH1cnEQiwOQxt2ZEyvIYy2BjvMhrU3nJv1wrjpmWGLSsmRzJwUZxExxilosG+SL8vw8IjQQSExHtIu9qC8ca4ZJYznpGmr8A39hU0DC2zlR+h8y3Wx+vwUH31M3IUthDkT5B9PEsUQT4fQu5xOFCO5/zQdw+tZmmT7vP7IxoHh2wbyRjoSc8ZMQMromNMUTbOCZRYN5BlbdF+nu7rOQxRDFWSFRKNQOJixhl15qB6bGHo71Rf0qeqmWUSonGVTz1wXvSkkzBem6226jPyBJVEMGShNadRGeb6Q/RE7NAg8aPTp8pxB7lqTZvZ0YH3TtQOnAOx/HcHOPwKZ4IUcLZdrFSXolwSOCjyXh9yRBSjqAdowJ05hSgBGBElDEjoQf3QUBt9KYLK5CQhxbEzgTqDW2TlSIa4zDJbWSLTOTZfcMhQf2HCy0KxxyGI06rdH1u3vmct4aRWF06aNeF34hEtbH85Fh0WE6LZjmh8ULR2o2UH+/tWOziwWm1fhmzNHRPsPEI/0FceZeBjhqga8V2Nj9KoZKm2DN9GcD6JYVpB+llHBvWQyAHawDM6WELAWv0h/UYjImACLKm6E93TVz9AkTH4dos601NZLF0ht0FIiAh2DiGnfspCP5WC+lhGvPSG1UrKlpZlqItf+zgZi9+nZASJR2HQw+NxGmjU+exlVoc7BXTelxAQ/YH8kD7myxWmB8+JgsuicxxCM9dcP9KzOAt8hl3vdaNJtME76VsOIheSiarwvmGf3XzNfv3+D+3hw0u2utK2p69/bj96vWE/euGUvfJMxS5dXba1paFV0zWrFNpWrdStWJLuTwZBZJ5wLgJxGp0CONZ7fOLJDf5ZbEUQCCksl1TfLLxHAI35+nm9y2fmNQYB7o8P7kmIjyagZdEO5xgrOAvgZb7jhngAziHq5uHvjAfR14js+OIbbCfbakn2qM/LBeo0sEGnaYMGckR4laGdZiIkkvPwn1K6YGcKG5ZLSobyTvGa7r07Mk4PLH/mkuVPHe4YBGj0Tj+MRGSDR0qoSSwBQBdTi6K7Qxvhs0TOsQvDbNK+GOAPGLmMd3e6Cxeu14ALlY98Bz8Ahnx366YVT1+wgvgQozyjdhY1pgrlsHR9uVKyU0tqa4byJCf1LGXRx/EyCJdt6jePqqKfVc8emwa06paXnclkAvIcHchn6/UMPD+ewEnITh0RYaZx7XxUzfI2SMZDr9SfBItEAEDLlIO+kha/8114dC8TWSRHdp5cKljhzCkrnt203NKqrqmfB6pjRzIRXiXaB6/e/u37ll055fXiHGV7tAFRrwglAe3BmUBdOR/DQO3DwRCePexP+hIdpL+/7Tj9xoAKxp9vCmjcogOE9u7esP4n79pIRMKyhOzZC0K6mP4TKkYnAe9Qr7swxwMWIxs4Tvn/poB3E2oyEdH77PgJIGxEnfoYnNOex90SfcSBTJJMjFjG9WPe/ySQkRRiNiga1w5xPy6C488ff80h3BCOk4CK4AwRg5R0kBIpHO7vyQIXc5sXDt8QONN3xWkGZhDiTI97RGcSIZwJz8zccwQ4T1NV95//hw/sNz//3BXReBbrOPDBD4OkWCliMTChRrDCfBXnAczEdMLnawNGvZR4VTw68SjE73L25UKo7hVOSLkAYvrnMwv+DIwd5gtjn+Iy3Dd/P1FL7pFFkDwGnA45hP9ZfsO2Yu+/+5ndvbNtzz5/2U6fWXWlgfVqJzkAKcuVZ/Vhb9SzLxtbdre/63XkXeQKgBbC9n/zoHuk9HpUBYbmDK8CXDlo7lmmsiaB9GgdCEd3wTQzkx0DdRrs35XQksCdizbAEMVZkV6SMiPhOg/T2Xs8+MKR0zLCsrErxSZrJfFqQokxNtiVIaX6IUAx0MBHV/Xab/ZknLVt0EWZk0LjoaxSPFFA5vpvEbiXneUQM33k4aWs+3bFo2OZ5TM6i+JAaLWU6KxoJQK6eB4WvXf+HIYo7Q8JjaKTXxlU5nHjP4IBSZekhGSrp6IzQjFLF3AQRMofQLswxJILHEvHAcs4cGTghDgRRDtTUH2ZcPSdB4Tznt7JVnMvvfi8bZ5a99mK/rhvPVWhL8NjUGK8JS2fzMtA3LC8SYFs1WygMotZGcSlDbu/vWdsvbiysiSDQEpfVcaHFHq+58W0fBZK7cM4Gk1kcKgahf6+sKf+JeoAg7KwJDkkPGkMsswAAxBHQ0YGaD9VtKVkR8pk2bf2Y3tQkvtBZ/Q/0QKjNEuioHkp6RjwRCfIkHInhniG6wn0lW7CKHfFU/TFmnySA2I4u/NBPJetJMkQL+4uTq9DTNfX8etgfXzft8cNM/rkbMhGUWQY/b5cAVrV+9guMg73J5Sf8H03uvXsWAanO3R4i/ohJfmb5mYBkQfIIiIjcFjgcGCphTutdEvgbfQpW0Rm/B6cIRjRjDscA9Q5L7lONBVKLgYvS4ya9bo1mw13pnRlUOOAAYIBTrlheQnh3W4Y67sb8Rg4ujelcn1/f92aFV5LS2uON0aB7+CgdlEH8qSQj4FEh62G6EVGUWeUso7KbDIZMJABr3o3GnVrj0JUKtunEhVQl9He0j31OvVsCzeBX+IeQE/JisfevXNHxn3NejgDNA4647R0dGFWuMyN2qrM0AbZsuop2SN9CedPjwgY6kn79HfUH/tuOMVJ3lb6VY8aIVqCaCkcI0QxNDpd29d7cMyQe8ETOaq8bl/jwPt1ELYAbfVtbbxuWdUjqXNFPbcn42csXAEuAYU0UMw48ESFMeg3eQ1S7NYgnAYnegDuJZHiSPgfTPGAHiBsoLPpXHykRTdJNXBAn6t8dlEgaiRTJEKA8SijHT6rMcUMsDvhdK6sZyqSf2yjShSIOwVk5LiDHrrTWCMR3exBxEBJZRVUBvvNz16DfjzqRm1xx4T+crBunnHnOpRoudNdtS8+ed7efOMVe7h73q5eumff/9479sLLt+zi+Xu2ms/ax795zloPv2enKv/ACueetzy7lxCJE4PepU4POjF60xxgEPK+sIPFDB+cAe7RYNSQYtb/eIjrjs6CU57+dPqSfuRjUkDIe0Z8Yii6xRBk3OP4gh/MA33GJNkYRwCdviM53xD99XAoSt4PGjbcfeiJz3FakNgvKZvD2xwB793u7Nq7B59ZfRjkI0kaW198JHzhNJDsnL3fKX/20P/woaFkCXTj+mk4PwXaqXaI4INTfKa8GFw30j30ayzXwA1Gsi99iPRH6sfEEo6QTEU6C7gHd8JVSmOOHBmMvbMbZXv+hYuWrYRlETxHklM3mKPoulBWU3USjUq/wblRv/2l9IUNy4ov+T3QBSAlBnkzlBHP+jCvk8olNwJhODjGdLcvU9DAUH2FZ7Wpv/NA5a26nYccY4IH5wp18skk6XVJyYwRu5MwhipFK2+sWvXSWatePWNLl89L5xP+1L1h9xT1T2NPPKTjeQpd51Q73Imtq3FEIxAmS4O+43jiHPeKl7kzTjJqtj/5uGMER4Xf/Q1CeNFvCao0BBJm8jRYGEA6mLnqbd2x9ofvWPOdX1nz7V9Y59P33bDNX3naClefsezaRuicBUT3W4GI0meM6EQE2ddp11cAvJcjCTZCsAkZgpk8Dr7pujnuRUchgck3hM9vDb5G2xE2GM9irEn2y1VZOBAmOBFgZDBjGNbMKx4x/h8D3M/ShBOfm+KYv+E7TIfTJ6EfZQhl5MVXr9lrP3jaqkt4E094IAYpWQk1C6X3twHQAZP85uCr9CE8Qsxa+Jw1kI8bA759Xb9tSdbrHRlLj94/nfWNmOhJgAFB6B3CCXAho/5oiVc1CXdTEXizUZh9jbwUq1mm/Qjo+bizc8miXS4/a2fyFyVzMjZs7Nhw0LLM+rmFdcN5RNZ73zbHlxocBRdIA5Z2HFUKYkCo6y7Vb4HDRGPAZ8lnZr5jwEBl68dMSYLvEVqK8Dv3PrqskstYobrqAtkVPt1C2PCVp8XHxW8xUvZ2do2w5pW1NQ9HLqt4mZnWT5d81s4F3EB4VZnTaAdwOA8LzgUnC4qKlPNex3JrF/w8M+yALw+IYNQnuaMUuhmnD06BMMMRCVvhCEfE7DIQHDUe5r50enpuWpf5PkDhhGBm6Nnvnb2P3/PnBN4OnTvRKRUB9XQn1/z7gUXnovo+EU+JgDFJuPrK6prlMMDVzytr6z4btlc7sH4yL6O/aCWOpVNWWj8rub1sO7s1jZux5S++ImXoJRn6a1ZdXrNXX7hm/+Qv/hNbrbIutWdLSytS/qQ4pzBACpZLyOiRYT/IlKV3Sl6PgnKPM9jxyqKDXs3SOoaZghUmbRmkKSuWl3wmO1NYslH5jG1mmpbPhLXvEJU7lvTFs/1L4ZVd4Io6yxigWQ8N1wFm0iRAzUtHEA2DMZ9Rl2LO7DMoZEcjPS3aDuuxmR0KxnwIpWa23GcKRX+0kRlxHAwYVpwf9KT0qg+Y3cegCjPyY2sTMi8ljyRmODFY4uBOMb0UBzKzbR5Bpt8kb4Rmh31mHWXokitAdagKB6E9I3ck5NVnOEqI5kizhEOjjvIAlmFgZMMHfG0+8lFt5t0Y6aJCNwx9Jl/PJCdDK2KI6HHeUZQyrW8+c+88S/VldpQxz/arZY1znm22W15enP2+ISOJHS9oHw6LivoEg3p//0DtkEEi3paQ0n/Q7FvroC08DqzXkvHQCdEOOSIihH+WIZBUkrGGA6bT63k0wv7BnjsxfDZf11g/jxOHPs5I6fdw7mTGIy3utwbWSaof1KjCUAZ9Mmt3a6xx7vpynYbeS9vBmc+O6gCv4KwoA7lUCmvzrSe+OeqIjss+Q0972bbNaYrxpgMHCEkfSehZGLdslBO+hVoSDKaEfwz90DPcrnYK/+yW0BM9zkYbZHWOqAJ2WACnGPcc9FeupzaORNRqH/lryC1QYFcHjS1mdokQyGqsVhJZq2jMjTWeMzpfSui+VMlY4pwFX6KbAmxMNJqijepTni3xvOicWdQM92KgCrcsISmIlov6nZeeSwTC7EE9yZWQjaJD4vPuZCpX3fEAblm+gnMilRQ/sIK1h1X7Yv+y/fVP/8L++7/9S9tqrdlTVz+03//Oj+35pz61M6fbtrq2YmfWr8jAO2Vv/aJg/+P/a81u3jptg8KyDXFKSv/GOTMFvUedqCGsBqp/ZgG8e3JD9BGembsOOJdAzyRSUn13IqiPMPiZ/fZoTI3tMP5CueTS6CwvW2Jvz5I4yJzHPfrOKej+CfipiM7EQxPiMb37d6zQvmWlQstSy0uWXVk33/pwTr4DkFElV7FzhXXx2pRHGezd+MgK156y/KnTIpt5uQMPnKmP6j44OHA68SXXM3QZAxMevdqOZWVAH6eTsmMANJ1m2XQEPAeP9yWgkewctZrWe3DHipefneokOBfYvjC7GpIHv/32F/Y//fc/sd0HqpfoD4C3qxNdhscTQUw4UQbl+++26lDfs8LGaXcuoBcN2g3J+BUf39RlPJLcSOIACXwPXuu6KjQk+vH+gofSL329E5kMDjU+J13xvHhHK/qcg2bhBNupW4c+l13Y3Nmx/Rt3VD/0jqbawNilHTxjdnDjPSusn7FsJUQf49Qi4iMt/nOop4kf9FqqErkZDicG2CSBKB623IY/eIERYIsPG/uWXT/l1frdgRCBU8AHhYQDnTw9mg0basAOHm5Z79Zn1vnsQ2t/qkN/OzdvqE9Gljl91gpXroton7P85euWWz8dkkpEyRyd4X4joHqKaFgugOcIgvpdAAzClygIR4RlPqqMHwUPD30CA85D1g/7fyHEygHEzcyrpLwI/OT3fxswrccTwQxRQ1tf6dkZ0KD25RgSfgkJOJxFIwnsye6uTRo1I3TMMxLDqDhg/o97l0jRhQl/5+jyyO/pd4Zp+B6embtPMPt7KON/6+6+/f1fvy+FJGsbmytSpJ+0v4LC+3XHC7QXDnDxW+L+twDm6QJHPQrUI9RlBqRgcyz2ZB/eD+14D+ieuB9OBGhAfeDr8VREp921zz69ZTvbNXvlpWftmWeuuJId6ERlS7Ach294IlnapXX7ntoNElgll62UqfrMSv9gS0KlbYXNp3Q+CLVZ8Jl98QJm9mOhF4N7+6WQpiT8F7ULDzdV9F0Y5uqH0CMSIFMlEiAI2CnoITegXSg+SncYzdDGfMI9eBEzbsHwmFi9VvOlCtQNpZI6oBxWKoQhh1Bhn5mS4UeY+vKFZz1sGcBpgVAl6WT4HW3ThIMEoGHeppl2UW8UwPhcAsUDJ4B+6xp/Zh1SRGNAO+QzcNA9LA/wPBIRThzH6h9Pfun4Z3ZfPFS8Iivj2PHOc+Q30PXZ7RWBQe1h8PpPyxMPbkuA+w4WQWkBnyMZG2HXidDHyETeFTsw+O6Kiuo/24aTwEMYRT8n5TB4HPiYcbzJcBH+Q3iyFJi9bc94z6xuvdGU4daVgS9+QXiolKbxw7s2vC0F6KApVI3swfZDa3V71tq9bw9vfWHbewfWaMho6klhEi2RqK89llE9qLnhgcHJZq8YFINsxbs7n5QxqvHUmkiZlBHkEVjCRUdjKVXesLOrS7a8tISeZl3JuZYMPXYAYlkMsm8kk5CjkBxZvryi98iYSsjwEh1ihOfgsdCJfmMcpbM4B6XQpqUYJzLCpQxw0TFGNbPgjE0UULbY43eXtfEyduHfHr0g3tRTN7IMISGlU8ThM04kegOngUxDxB7OCGb/yRvAX3gDQFtwNqCc4lTo6x0AWyMusZW2cICC6GWKVLyvVCYRASiyOCmyoj2S/BHl4M48lQMddkZh/MHLqHOQsQk3+Lsy0Afqtx7LGnUv/R4nKCuIL7ItI4owSyQ6MprADdc9o76UVe5hmQGTJS3pfyz7gBe4cZujHkmr1eoexu/tkmGPMU9ABk4EjH3kABETA/GGvkifSBDK1+2iHXIVNDyyoN5sRdttwu8m7oCBhuhH301IZdJeIh7A9+aZ044XHBQ4enBsXDh9SsYuy0s0PvMrNqqetXF+yepEEPD+ccLa4t1EpHh+BXaoEN6IwKH+LJegz7JJHPd9OxikrdHpqS2iBR/LLEVg6ZYMFLUPxw4ODAxkEps9TMgA0r2l9sAa9KnzFT0mYHkBkwF6yiMeYvAlCvALtVeI9fYSTcAdWf2XEwmx5RrJBdmZoCACSSXFh+G9iXCkdY6FMUlmjAmXVlkFXQc/GenH5BrIC0dEzWRkgObzJAgt+jaIGfU7WyBnZLTk1OcescLYVRnQGTRDf3lugpnDnSAa7zgHZ6/znSgES5at01u2WmPZHu5t2sefP2vvv/us/ezvv2vvvfuyVVda9sM//JV95/uf2OUL9+1UsWmb1Wu2kfkzq935T2zv4Z8IF+dsdXNiL73Ss6XTH1t7tG09HF2igeR+TUyXPgGJQpTq6ThUHz5i/Aun7jyAiKBJ/s6CHncZqdPuCIA450HP+NiiY1SeEzBGZgTTJZeqC1EBJBfNqY5sjbkIKCuM1QjgDcWcTZar1sluWi+/aXmchuL7TGi44Svw/FGz79UBX6hmZGNp/HW2vtT9YyueuxqM4zk40nL9GIu/0iRk2+GkB2cCuBOUiRVyqSD/Zmg3BnfMj3DqHeoa1HFIVLR47XRbRpWFk4A6uNGssjjnDgbo1x0MCTu3UbbXXr5g62dY0q736QG2HmRL2jhBILjrs+RPtEb58Or6R7+x0sVrMsBDZCY8lWgQdyyoHCYh0AnZEYHfJNpGV2WJDuUNZN+y+xZLI3BUdLZuWG7znOsXRBaQX4HNCbxsvY8JXPJKAfDIPkuaJA879YHV72/b/he3rbO9Ixyo/3TQ1j62W6dvueqG6xR6sZfNJMnsrldE3LGDl+s+Ud87/tDboGfXOw570/EtXZFTjpPo/DcCItXDb6oYRjBra0aNcAzrBzbY37HBw3vW27pt/bs3D497t224s+2NSVWWLXvmvOXOXbQ84TBnL1h2fdMyEoIg1g8xIifcCBHfJNBJdJy4thNqjOxvG1yJw8vFe0VcJ73XGcPUaPt6EMrSh786EhqoPkB/B+3mfTHMfl8Ej7v+tQGlh9kACTbWesl6ER40gGQUTES/Y5wJUnCS3VZQNJm9mD1Q2oVH9Dk3qIS+Y/swXPTrj96z6NxRwOhiZqtQJqwPheDxz3wbEFGOf/gVjm8Z1M4wu/foux49pzM6dbwhFe5HeKFgPVEYNwW6cE14eO7OzoEdHLTs/v0d68o4WqqWrFSK1gy7UYzCHgTeQlB5CDc8vWzLtdut20OWKXBevz2EXrdlyDivzzxgZBIR4M6ROcApgRGbXSZ5USy4D8G3S1ThC5cpSNj4tn4ZGZVzzyKMcGiky+v+7nkgzB0cpXJhhsCTcgkXKPlEEKAAgh9mMRMSwDg9SBoWxriek/k2yeSl9LOMQrRONICezS9veIgqWMBIpozYkHbDXHX1LRb1bg8zlNCedaaghPgOBnoOZT0Z1S8Y4YK5dgZDXHQxNc45x0wmhl3UF1E/+Xuicy74MdYQ3vE5cMJzc/1ENIgvLYiXe6g8wqqDMye81xVO2hsrV7qHXAYI+6T3nWgNPLWCsjP/juOA/pXgOWYJzOMBeqTeadUJfLijR4cb9SgzwgsHIbWEKE/UrmG/ZePlko031mWAZW0kw6sqBfbUxoolh20ZA3W7u1uzew+27dbtu6ofuQlkQKEgquxyXkYKfFq4IYM/M9eE3tJ+tmEbTpLWaPesPcYhXLWMFEKv56hjlVTfqssVm2isZZhVF1vwWXZwL6UZo9ATEXaangTQIwFEL66wS/GFr6PAkySRdfy01Q3JEYdoSPfRTk8wqIGV1L26w4YygjyaUOepp0oRPYecA6ISGWEyiFgTO5HCOYJjUJTGh/iGz7xPhj6jDfA8a+DBPsVQrqrlhhj5C8L6eOkSuh9lHbqEXomIYptK8kGwVpzdCJymqI/aAe/kw5gk+iIv5IyZDdczIUmjjNo+BvtAhrrGKu3RQd+Se8HHKNns4LVkmh92rDshR4J0WRntfSnW7HXOM4zhcqXqyTPdMNY5xl6xVPYs6CxXYOkAfYtxgbHLGAB/zMAP9D4iNnAist4ep062uqK6B/4N7hgbnuUfunE6ZJyCO5VD3Rn/qivvYkkFvcJIdYNdz7AM4uHDLccXfbOe6dpGomYFE83pWZyqOC+dB6mfMYILqjtOEWgFZxBLEMgLAX3AY1JscSncJHOiOfEGHCDuBJHB0ZQhBD2b+D19linI2FaZJPKkvypDGe0jjS3J/p7Og1cIgDpn9COtd4xYk+8Q2pIZ6bpwMCESBIVf9WIM0e7iUG0mOkH4o81pcd2caC+RR6fQ+MCw14Hrl/IHBfEV1SMvmmBsS8hZVrpSTryGCAZmLjFEC7pWEP4y0K3ezQ4c3Ec/pMXnibAhmiAjWid6IatzWfE/DpJXuhzWdWgSA4b6J0VXg2HeDurLtre3Zre3rtgHn71sb7z7iv3ynRft3vaGri/Z+ZUt+8Hz79krz35iL15s2YWzFVtdPW1L2evW3H7N3v3NZbt/84y9++Yp29/P2oXL4gEl9U2CCBfRifqlV122TEP8t8muBNGgUx+DNxFO0PUC8g8BmgfU58FQPXrdf4kn+rOxrAEoR4dPAoq+nU71HqdV5yER+H30qg7JzuTmaUuLR2LMLwJ4LnTuD0XgUSjq12ESGSk61fh/VC/i/vBMGC9jq/fq9kX9lu1v3/IdFyrXnhctqS2UdwLAW0iiyL2zToZAmQGwEwfoJ+yAd0x5hMZTJc8lFYFHpatu7gygXzinsnDqZ1c2fMKC8nypqg4cV0C3M7Bes+0yoLi+6udYEkB5Ma+k3Z7vAHxH+iA7UvX2HvrSjGDoM1nA7gdMWsDvhCv6Xh+WFtBKbDloJl5uTr4eJkOQl+BmUDuwNNEKGmN4f2mPL5VVvaEh1x+istLkM+mN7OD2fZUpnrC6JLmv+uLMo97gTnTV+vw9K5w+5zYyp+A55F7x3FdqmwPtU11cjvkyMG5Ex+qE+kcTKXx3JPA/+BYvS4qP4ISap5oTgYJmP1JpwweGTtgqSTiIHpDgH+xtW//eHevdvqHjCz9wDrBTgDiIpdY3LHvmwsxxXsc5y6hj0qsbjtDpUV1Sw0XsMD2w8S2CE42Qyr6YmcqyOilG4CHQ5vlzXxdcoRX+eB9G66F37lGIcf8kdQjRBovvC4yBUg6vx+d+l/Dk7zx6z+Oe+K3aIvrygYgHWTRH5AX9kZSC4oeEIMqiSakgGiE+xqLrhGg/KYWNrZLiA0Hiwkb1YDD6AI/fM6Vlhm74zimU05OA2bmDvYYUlLS9+PoVyxcPmfKTgvf6V8XNseClOU0Gujz0WH/TMK2zEBW/cx4eHRsnjxcY9lhKm7SlKZM/CVxo0K+6/979bfvFL96T0Z+0F198yp5++pIrZTG4Mp2SoibD53gQbagOAPt2ny1dsov5SzLG0u40wAvMVlUuxKY0E3DhyxBweojZ4zE/CrouvoKh68bkzLMAzzPb7DSntsxC8D5TdylyEpSPPIvga+xYurzm754Hfy80L0EJYMiQEKwjIYYiSeZrrrOlXb9Vl4Cs+uwiM4IY3Ry56prnQPD7JMiZsQQH1I1jHhC2biQh/PX+QX3bMqXlI23D4YFRjtNgKD6fXSG/AYqBeK/ek44cCQDvdeQcbfqRPlgEXj/hlfumSo33herMuXllLXrPLI6pvz8bn+Me6CT6Dc2Cf8r0/aU5r3MjnBBq73x/HgcYf+FdJzi2TgKvN4ZI4GDUD/5IToIlQk8T6jspWCw9YcadsYF61c/IsNJ3ZrJzUtiLUsCWCZkVHTADu1Ip2rPn1uzSWtmqpy/6ntt5GbQrLDlS2zCkknqOsPJqqSAbpiwjBCeRjEDGDe3q4ujd9TD23LBlOUz0RNv3+q9Ir1heqoS8GTJeWjKPkkNoQMqo6uQz3KoHM9gkPGT2mu0Jyd1AX3gEjupPyH+nHYxqnAyh/TLCVAZGl2eZxzuBsslzzLCrCF/fLxovSiEsyXjGiGf2HYOsIOWM5xEDRAuUixhj+s1SJOlOsVMG446cEUw4gA/WlONQZttE8E4uA5RinVTP6DdjVr8JaAJPzBgzCwxgkDO7jmwhgkCEoTqEKCCPQFBlPE8ABrAawPgfDthtQOULLypA75GRT5SHeB0GvzvY1G4cK9CpR2DRN/qOARtmm2Usqk3goVytuIHpeRx0QC+EolPXYAQF2uqKZ1BX6kFZGNaV1Eh9uuq7sHCN54kW4Z2eeV+4Dc6CsS/voJySDN+yb6HJjipEy2jM6Dzv8+uqU6Vctu6QdrOsghnGkfVVjmdfb++5g2mIwu1GMGH9WeGk6wkQDzwJYt3r6LtMaGwmxz3Rf8qaQltbtAOe6qKvz258aZ9/+aVHdSQZ27ibwKt066KqNUQfSU8sT9ix6jpijKM1qC/jaANX9ViawngUfokSYLZ4JDyw3Z87vtQfadFJVnImjZNH1zBO4MfZBPKvIB1HRr5okL5g60yWC+DUTkR8O63y6WOiIYiuyavcgu4hyiBH2dAi/UsfrK77UoZc5Bxwp4H+lvXuss6VVX5Zz8QHiRN9C1P6Ia824oQb5Wy3tmxf3L5sb77/ov36vZfs889P26CXszPrLfvuC5/a91/92F5+9Ut7/pmbdunsfTu9mrSN4vNWsj8Wf/lTIekV++A3m/bgTta+/33p9sJls5G002cHVqsnrPngui1lvm/F3CkbsRRmc81yOzVLt9rCLbxXoDapcT7+w5iaA4xj3UOSZcbJUdAzPB+NHfi36x3/P+r+I0i2JEnTxdQ5dw8el8SlmTdpZZGsqibV3dNsGDBovDeCmXlYAZu3ACBYABuIQOQtngj2WGIFrLAABAKRNwTTDwPMNO/q6pouklXJeV4enDjn+D+1cyJOeHjEjZuV1d1Qv+eG+zl2jKipqamqqamJnrjCfBnGVsz3fR6hrBnwoNCNhuicFe45RgxBPDZmH/GzP1C/TzX+j49iPA0YMXiXMcFFXJiKFO7h5mPf1lBaWGMoXgjUfcLpD6LhtPrV2xQBrzJb0GY3sKtSLh/pgc+TXssA5IP8Qz2IfxTDUHIEnkAe2BBQJn7MuPhqVnSKDO84QE5TxrHhYn/nwH7844/t8ye8Dx70Hp4BGh8ZjQMHxl9TSn1Jsr76mzx7W4+tuH7djWO0BZ6LfJSvc3qffruBYqT6sNgMDcB3kasiJRx3KMalxhjNI+g+ELZ66Ll4TJDfQIIwoHbz1dshhp1KaXwsXbPF6xu2dPO61ZaXNN4wlko/AQd6JwSFfGiF1aveFrxHnG8JL2ErivLSJ8iveBtoTIMD6qePG3kkr2H880r6FQCva+/LSBY86c0LIHTlnA+MmAmTvYsPP7fe++9Y9/2fW+/j923SPLLswqIV775spRdfDdcLr1jx1l3Lr111hGewNicu9vTDxFxpVuX+LoDJnP00dMZ5+21o+1cNbNUg6ip7eLz9FwAD4jJ1mMd0ZmFePsxXf99gflvCvcu080sDDE+D271AuESfUwwJou3s8srxleEkDz2ftiSs7u2KQ0XXwZ6ljo7ErcUgXZiKjAhR9gzBIHJD8vqVYLBJ4FkMh/st+6M//Ik9+HTHKtWS5qOL6SUJJ7gKNPT8uCP9xe9EOUcfTV6Jzy8EqutUgm04JuwET/PyjctLPkt+nwWOoIHukxPceTCW4Nk+allHXekrN2UJQJLulpcb7mKfBCZH0hxbe2cA/JMGpi5R3DqakFJpCbPZsE2hf7QpBbdppav3ojdOA9G9sVK7t8EMz/TJW4ryeV4U7lFA2XP5nCbsfjiKb9Yw4DSD8KPvbi2fLVcTL5BsM0L8osZM3qSkahJHuYOm6wR7yuHOV7DFxSX3MPAI88qDc4kRQluaS3a2hAfGjgD++Cwe6bSi8Zb0nDqut4Rx96SQ4JWPjkr0veH6m5KQE4MHGVQbYvx5X6EM8TuRp49pp5twj/f8GEO2FUCrz4IE/ryO1GTevZnpmuM1uX/qiExPy7un3/d+TuR5CnjlKwL4F0Lz7q6UKo3VXLZg773ztv3gB39lO9tPbFqR0qN+KTzet9yjxxJIRL+lqp9u4LJSoWLb/ZwVGqt25+XXbePN37Wla7etIkF/uVGx+sqqFCcpLFKtltfXbW3tiq3Vi7a+smiFxWuOoWHnwNubVj8MUgU7ylStOZUCK8EIZQwllVVRFJ88AQInKT9ZIdXZtF6n6fVn7GDMc76rNuENQ5A9VvNRqFGQM1LOiQpfUh4YTlB2wD+v+D7RXEZX1mnfV5lYlY4UOFZeK5pHfJuA6oHSVZHCUpciW2SeifqKfDEiZDyWg8aJxk6sWCAUYpRBAMSIgPiHQIhbO/ojinIwpklg1TiuS8aqFjI2HKes3ZECK4EYOkFR6LelAEvhwYOKlXa2Q8Sr+zzHxbwg5dfHO+Mb3GhsMQ7zwmde7UiLT/E+q8bMaayWT1MqTwItthP42VR4Y0yMpQDHhMf2j1JG/GY8tXYvGGpQptudnvATubU7HtVneNeJphYXFz1YpkfZV1tFVU57GDmoN20gPgVGAwyWbJdhHOAdwYkWPIO3UEcXpEUvGHP4S27MqZy8Ae5bqtP2Uce2RyXbbfXti609e9DN2WG6ZkO1r2LClf52RynrSVHx4Jm66EHypI/6zT2bHj6xQTqv1Dnra2x4nAylORJ/+/DTT+yL+/ete7jt77YHE7W/JQUkbGVoWt92Mm3Li6Z7JdGsKxzCqTLISenIi2bHhcDH6SNhxXKi64mUgBA0LYDTghCWV/+NlM8UWhOPA3fw5rHmMl/lF72y/SWrOhZVV5flOTJRaXPwxHoj9I3ouKz+KJVrVqzokoLiAUGVhlMvitW68Fywmvhqg0v1qVUqwqsUtbzoFiMFR+xGV0l0VBet1sTTiP0wHFTt/v079p++/+v207dftoXawL73W/ft9779V/YP3/yR/eYbn9kbt5r20tWJ3b5W9K1Iq9mq3n/NPv3Zt+2//9c37d//29u2vbVsml6Mbe6N1abVllo2Fn6WlzPWOcjbv/83q/bg42XLjkTHqvsI40FN7dvZs3RHCrojTz2qtvh86SvSYZ47BuYkjWVmprT6LPDiBPA+Cqxo0FenndZIE18BGPv0EzzIFchjCPTi39THGWRPtgJIYX0eGImPZXNTK5UwdM7U0YFygiGDcVwWt81L5uTko7T4r+sH815LgHsb4CJfyrvyPQuMRTz/et19G1Ry1iZQo/jjUO8NkcWiD/IN8ytbBWO9hN9BrjmRq8BTf/uR5fBGj7YuYjTAIwhPBdJRZq2UsTe+fcde+MaL3h9BRsLbQPQeyUEhf+IYBe8XAtV3Hnxq1duvBjmLxqvvqF/8DsYN+HG8jWFIAO/M1PU58IinBsc+otCjYw72N/0EQPKDR/vikN71fodvD0YqH4OA+M/moT360Y9s94v3bMhRj+KThUbdCjU8m8ABhouh9Z488jwweGiQez4YRcKJD8oqRZ11b9gWT2568ETSOUCrzHnIZeAq3HWceT4eWFm8O+Y7/v85EHde/N0BRGMsYNvB00fW//Ad6z38QpKhBv1rb1jlG9+x8htvWuHOPVemUMCPlS6YvDMldTaD6O8ZOBFpwsSykhWT/NsCVgyxYLkr5oyQPguhR2AmcddeACSZZV4XgB8XI4bopymIGP8+gRPwRU15jnb+wgDtMkkkLiyWkvzCcTlr62Yra+ESc5dkFE5s2NtD63dvBQwJkmKO6+2TxSWGBJbgQjFn/+AffcNeeeOmin5GP82iRRMat5h4glJ/SVoSOOXNnWjOh5he43LmftTuxK/w4nmgSSXMzCfIOu/d2d/AvHvcDddlYGqdZs/e+ptP7K/+4m27srpqv/lb37IyJ3TMduAEA5HuXag8anKU4JgRw59IqDzsj22XI3yip2MJnNBKcfVOdCcJmgZae+Ib7I9PKI8R+Mq9uwGGVfXToHc1GUB/2Qoue6frzsTvLqOuNM8+G1r/4Iml61ei56eB7Q8I4HhJxHCyguFFaigQkCwoJ7FwxErqysqKr/yRnudAcdq11YWa1TZe8d+Au3WSH3MJv30czeB/Bqg3SmWWEyKoCMln++wY1C+tHVfKiTUQbkk42dPkrHYdK+uqx/Boy3KxR4gAF+b+0baE7Wui1SBYqKFe5iljtOoM3+c9cB3fC5GcT7aHuBDmhoia6hvdQ3BR2lOeAuDA2zXbJlZVDo395rEHyC8TUI5xrW83D6xSr9qNO3ftV3/9N2z1+ooUE+FruWSDW9esfPeulddFm9OeLVSlSFeK3ucff37fPv7svn3x8Xs2aO3azsPPrC+Fqi6hMF9sWFkCT62UM87nzkyHlpsOpMCkbJgpucfFqL1jh+xnn0ioknCKwn1weGD3xYIfZl60w63H7n4/1HO8TtjewlaNioSqUl40r/GEC2d+0pXSNvaV6YqUIMZZrVyU4pSyTm9oxA5hdRg4hXZ1A0opChQKqHtHaD4twDsZO8oTDwVc2WNDMcpcGB+n+44uxY0ePuIu9/qLwu+u/9225h328489PgDu8xmVNU4XJIQrH/WBJD7r9CfWHYYKEiuBoywnEv0wLHSlFA0IsiW6QED0va8qbyBh1pVp1ZMTCPp4ZGmssi2AkydKCOgqi/nH6612sMWx0x8JNxi0BMqz25U8IfpeXqzbQl0KY3nBjRrs93eeoJoQ0wTDQrcrpVj9zxghz2Ih454YC4sLUjarXtaUbUZqM3EJGPsYCJqqX1NlglM//UHvo3zjvcTRru6NIoWNmAsrK8uajoObP8EQiZ/QZaVO9eSIyHZv4Iq6HtuR8n0g2fZgf9u3HDze3LGt/V1riq73Dpq2KZRsHrLdZOCxKnAFpzw3SAnHeDkUiZUxOhIfPrThwk0bp/IeoBEDBsBq7ppkhFfv3bPX7r1gjaqUgbyUVpEVlJEZ95yOM+OKvTDIewyCMXNfRCb84ehE907gn/oBLwPuT3IZXafnHral5NVu93zR+AE4kaSgPPAocI8DKSx4JbAFoSL+UkVZQH7nfeWdRvEX/3OPH7Wb00qM/oHmlRZjDAacTKVmZeVVy+g+WyUkH6VLGI6Uk+qZ1hhzpUe/aeNgJN6mfuJI4mG6bJt7Nfv3f/F1++HPX7evv/jE/qf/9If2+9/+2G6vD2xjoWrL9UXR4Q0rVF+ypepvW2rwB2Ilf2C17D+2w4dv2PvvZO1/8i8O7bVXh/bw86otLil/oWOvvWdXbm2LZ3ctV3xs/+W/+tT+6//lZ3Zz7WfWH2y7oYyxMlpasH5DbZWuk3IjWwTUX2NFxMfEFt2MgPGs/nejAH0MoSWB52CS5xcBOFdaDAwxMB65GOdj6nf9imWfbFuKgJyXBVWH4TkUz8wWAg3OB81N4h8sqGSbbRs//dT2r12xppTHp70d64w6GrnIdTPtAzBisaVXfZkRXTjhROByvD7tYcv2O3t2JAX9w85T+8n2u3YgZfbjo8f2ia6jUcvLOehqLk1PrJ0Rr5porE3FYw62XeEOxwWGOoSjC4e6JxqGrimHuZWxAHOhy/T8aH/POF1mSTyMscAiMd5UYRtEULZR8pnPiUWE5wAnq0wwgLBqrzQc0ThW3+fLUWBsaEBtDgve6jP63L1UVCi0IphMWJjQPf2GNtChc/UFDV4MGmoDJ+REMq17MwgvGfESTpEZdYdWXaxasVKw9u6OPX33bdv/7HPxCQzCQebAK6KrebJ862WP+ef31HdsA8ktLEd0B1pUltqIvOFbVxx/6i+2Y+vZiZHnpG9H4oPuDaExHfdlmoeX+kCsbEHY2bLhkyfWf/RAgunACrdetNK9Vyy3JiFSCqcbBric+YfK/v8FqLMJ2EgHQOyxQPrLBhjDWEKAC48E54sI7XyYM1DnwEVbFGKgX0+BCAccMIHEBP/3AeY343J4+NsCF564NEC5fKD6JTrCvQlzN0aEhpiFYCo8T5tNm7J/S4zoeHXrGbC7dWhffLKpeSVrZTGSi95xJj2DPFc49NdXjvitT1j5+IrxGTGqZOeFUgKjii+OjeIoKFZpw724LvPrg8ulT8ozE3b8Xng3AG1HOIWZxzCb5nmAPcKbT3esfXBkG7ev2Muv35Iiw2pfEHT5JGGqycEtuIlV7DOgqrA3z2ultEvFq3a7dNfzciav+sPgz/IjpdcE45ycyXEuHSiN09VJ+08DhQfanQWUX4LLxTEAkoDFvL/9uZVXNpRmzmqC75vHs+Ck3cENGqXEXKhvNKR4SBFoH+5rztXNiF587pRwgEc4CosrN/tbmkz7lvdjEwMQtJB6475NI9h+EFZAA13Dy0KeibbhaYBSLoGA+gXlP0zk0Mosjn3sgPsEflwYwUAQ4dTHGK6UyitOh5JPOfn6iu4pT6XBYg94faN0vDs83NQ98f04ToTqOJKynKlyrHA0RqVs0r7gwRDexRDASkm2Jp7i94QDPCQ0wR+fMhGDysGA9DxHMfJOgJO2Xxac3tSRXSllezvbVi0X3FWb1diUFIRyX4LezqYNtp/aWGOJWEjtg8cS6EZSVDtWlrKzkB3Yfrtvo91HNmluSkaX8trcc6Wv3gh4yA6PLK93ahKgamlcQ4dSXHuiGSmvUob3mh3bHWZtu6l8NK+32ke2vbdvB3tbdthqSzmbWjUzkvKGyyurNBnvJ6LtE2uEdReJza7AcXpDcI8PfMe3k6kOjFtc+7NZtiGwkhd4QaAPCZmMX9GXbwUQnXg8BuEgGNJAU+AaM5Qa8tAd9uG3WsR9INAfxw4OffWfYxp5hrLM9gQ/JaDd8fwqwoeNem4cgS4Q4PFUcOOF3iVvz175s2JFUF1W/f2UEtEIcQZ8m4XkOLacsHWCLSHu6aN2oRBrwnLBG28ClHW2LJCXH9VIOnA5GrvyTpmgC0+T3lgKj+rNM4IVEjTT2ySBtcbJCtWaK/gLC4tWw5iqdF3Nla120w0txAjoT/NOxyj+lMs4ov1t5cdRkAD5cCrB7s6O0wN1HqkPKLepdARsdA8D4Qf3ecYdsQcmeJ6o7rQFr4abN+9affmK17F9INmXrRmFum/xIDxhIT32OAtlXXQgnhSsxPMu20uqedGpcDcpLbnLPkaNrJQexkNDdIynRmNp0e7eumF3r5KmaAPiYagN2ZSUBn1hPRk8VqRotZXfAEUoAoJYpjDywLqU1uU+jDJq68D7KUlVIT1590ULcRBFDAcoPkPnN6IJ3SdmSUb9lJGC1GG7mH77qQG6WHTgVeJ3kIPzXHhtVFTKF99UF9FKV2mwafBCoDv9UB0GUoYOOiXb3q/Y/ScN++RxzXYOMeikNHZz9v6jG/bJJ4v2wspn9s++90P79r3PbHVRuK6vWqV2S3l8z1r7/8AefvId++lff9N+/taG/ehHdfvzHy7Z25+tq39LViwORAd71qiL56dHUrxEi1XxiPbQrl89sBfubdq0+Lltdb9vj9v/yZ70f6zxpHuMG+opOh5WytYV8ab3CXYbrewjOxU0dwhnLLT5PJEAcMVJBq70Y3BIPidfFFv12an7MwCe4DS+zUe0faoM/yreUKnYkICqyAEX5JUEvCxG4j+F3MgvqnMRIH8MHz6x9dU79sqVezZK9e2n+/ftQH3cHWssjkVrXlNP7Ze7tascYhvQDngk9/Ek2O03xQNG4u0d+3Tzc5tKNrpZv2qL5RXhbSJ66Srfnu33u/buzqf2qLdnuxoBHzQf2+Punm22t+yT9kM7sIHtjtrKTzxR9eg+/kLywbLmyKDcw3MxAOCiH8u6Q5X58c8/s/c+2nY+4PO++pQ52mV2gc+1uh+78BProLe9aZXVm+596e0RrrnYPu/vsFVJ+WXLUdDEiP7jxQX6j7k8eEnqXbXfx4TKjMdDmAViiPpSz/DSIh1z0qDH9oKC5Sh31NV9vYWir7pgiMADI1NWmeQJPUiIchmCdNwTUDf6hy2ccd/gCYfBnXQs9NMPoc8A8dbeocc9CUdpBrjQcOCgRhG3YCjkDTXRjw72fQ9U8eYdj0vgWwzUEN8vEVXuq4JT9fglgROBBFpcOtgL4m1B0P+K2zIPIKiJJkRWoziq5JnutwIPonIBTrw9zzAakMatqvNAzeboHgg/ziMeKH8X4HWFeUbF0/b447958HdUt4uAsRBfPqky2XJpQsEwk65r4GKN1UCWxGdTrNfxxBTBqTwEtLV52LWD3aBQxatVF0GMpxg8yInwyaQYgzAsehAtQlsq46voaxga+flerwsAnGDlnBKIyIEaMxUFOj9Vf+HBI8NCD2r/PDj1DukQaCPrfQyn8jwFPAnlzgI4IWjaWz/9wDaf7trKzXW7eetaWHE7xfRPwKPswoyPrbjngPIeqj2HUiyONPYKRLVWW+FHKMxE0p8F+pCghygFwX3uNLjRQbj3iSOinyQwQfqEBm7mPaffdD+eUJMQ4ip0fAX7eKU8AYF+xENceQrACmxaEzxPmi32gyN0CjdTqWa4FqqeHQn0KHjEyylWG1IQGy7styUAYIWPJ2aA39SPbRTgwk86kKASfqt+KNooylH9/J7yRsFHQeJ5DqVb7aMteDD4akVUZ9oQ+vU0bqCN5JgEvL28F93zbQ8oK+Tn+NNbwjd5nfI4gMqHqpMbPKJ6Ki/ahoBwjHvyV396W6IyxgTEVBn5xqqnc3pg/sIAPWuo0uuMw9l6XwTELQJmjSmXAdqCyzLn7LO6jCfbk8cP7Yv7n0kI6VmhN7FyvmrptZpHXpd8b9NO07cAbW1JSJNAfPXahq3fuG3TQlUC4bortL6Krn8EJSxIcCxZz4U354WcOCE8jPMLYcVTAjV701mJ39/ft05f+BdeKaMrASzsWZ+40s+Kc2ckxTJdtNK4GRRK4QzjQE64RInM4MYtfLN3HiUU2kCR5UKpVGq/51H5Eah9X7yEV5Xnq8vqnyCm6TltloLoY0Lp40j+cDRGBYYA9uGjLBIsz09QcBoKhgLKQ6lHkKXtbK3ArdxXr6iJzzVSwihLdA/9pFEiBQjMbCfgPWIIMLdST9KVkDELNeWVdlw6Lfr70J5oF4Wa+qoc/QptU396wEXyEG31hTtXPF1Rx6MoBA1kzA3Er3DBp1yOkKR9eBkERV4ymO7TXvJii4EK8zqTn4jK24nHBp4O1I24J/BfN4aoHcQ+AD/0H1s3PFgkbsGqJ3XL6F5f8wEGB/reAwBSN71LWtod8KbpWm3kAl8ELoQeyumhlaS4F+ortrLUsPV6zq7U0rZUL9v15bqtcNyd41hjX8pOLiVaEX2mxL8LmuvdoKJ2FHDXF29jqwru/NBBrZixKquauGQLzxgz8KaB5icpvEGEVylevWzaRmyVUZ9AM2nRpNQfv/iXVrvgBXBaDDXwvRjYq58ZqC3KH2M97cT4kyErlTfRPfoXuwSeNBnhjaMfR8KR8zjeyIf5gvklI9zSQ+QFfQNOT6TVOyJsn02TQD5Hg5y99dGGlPxr9sd/ddd+9NYNazWJ6zFV/2Xs/U+X7ed6Tj+/tvKFbdSfWKUo+iysW+/wmxr3b9pnj2/Zj36yYjtPK/bRuxW7f58YQ21bvzKxrcfEzzHb28/Y5nZO8w04H9n6et82bvXUBNHb4H3r2g/sqPextfv7UoCl42Q1lmiQ6MflMgGKFJ4TbAnI7O64/ET7vX2qHwYa9pZ7gRE4n6Wv4Z3wBsZGDLwLXfOXvBLvxQCO6EPoheeML36fAr1OEMVMrWE58TM36lwCBkOOQyXWhMa0C/nnA308kn4y2H5sjesvWq22bLVcxe5Vr/sWlUedXXvYkV7IarrLj7rE68AHSianwwBHg7Y1hdMj0csHh0+k7Gt+V9FLms+rmiOXxbPv1q7ZQr5m9+rX7V7juq1Itni1tGJXNE/A7zFkijqte7Rnh8O2tTS2Pmnt2ufNXdGM5AbNH5yAhzxEvcPpAOJSyNuam13W0Zh84bVb9vobL4uv55SG+AqiY1zw4XfCMcc2wj9jmQq9UIxLY54jp0N/8A7g7+jjpyuI0tMo1npOIEWUb1fCledYfIlgjSxYMBe6hym/I9kFpZ/yyJ/fU/Gb5MI7J/fkqmUrLy5YXnNjOpe2fE1zPPxKdMQ2hf7upuUaC75NgXvIH3iy59imEcth1F33udBz9SC6TSvUIcxDNJHv0X2nbdpN26L0QJTjHNBLWCaGezs2IrKs/maqVTcYZDnHEUaI1Y1B8EuGuCFfBgJKwuc0qH0QuZS2ISc/aIDAtAm2cSyw/RLBO0v4RbHBSsZ+3svApTChvM+DYyKZAb8vunBiFyHHg4P7f1dA2QhRZ+Hvrk6XgTPCefQbuvJnKA+aqAnAmNZgT5XLfsavex9Ek8yZPNTkTqtvtYWSvfGdu7ayHjwXnhvEuBBg541bmJ/YnP7qo/4/c/HeZUHM3l3rnjGhgRMmSN8PNwPUJ1zhAzhe+HoRjcfpVWcmbpQpl+gSEOcHhO8kiBPFOYQPQmaHAGhdjtnKaRKR4sLeTE1KpyGkjyFM9ihr8/mJjzkJD248kXCYT1WsmBajj+oxau1JwW1bfvG6/54FDxrkK8xq3wyQL8F7cME+5c4egQcSGvXcKDFbPxc2heczNAhABxgV4Fdz2uUGHbVrNlAjQrmfHqC6MpnxG5piVRRPC5ScZkvCm9qEe3Qqy8TGXmhOYSAwribSpBIb939URwRrzaiejolx1JMggVWdsSZAQR/httdY9+9Eys+yqq8P84Abb2MDDHxHwg3lHcd38L6KvQ3m4CUCFwQQCH2sz+v3mXe9HXPuXVAG4AKA0sReE34PetO98+jtucBpQP8k/D8PQNP07cLCgm3c2AgGgOsbtrbO8XYp22tv2UCKT0ZKEnGicgtrll++oXlnwdrtnr3/4Ue2zVFoosurV677fnA8B7qpsrWGopGjQ8uI/jACpcuc6FG10STlY0GioIT8ZSkgKQm4UtwIjAn/kMLF/nOEwk7zEJXOhbt2W4qsFNduc0/16mKGsHq650IRK8/gFld5Vn2clwnnuLEjX0G7AMaEcEJIVrqGBDgJicNeS8KsZCfoQJQ9GU89DfEMOKaPlfSy/vIM+sd4wWkDfVYDpVgSwNBXz5tt6+CGrD6lHijIKLOUCX2xdQIDAoCBhoj+CNhTqa1ZPYu9C8ZStikDRZ06BW+HlFij8Kh2sJ2AUxFyKKSid/LkCDFhkyo6XbG1IMQAoD0SflFK1de+Mqc8wAmnU/AMQ4nLoPoPfgju8ELKpUZWUBq2JhC3ILSJ7Q4SmMU3KIM64knBysVQeOOUCI+PIqG5RCyFXMYyEmIpAz7Fav9CvW4l5ekGD+WFMYfYDOBNjMgI8sf+e7aM0N7AezQ1SImmvD5zlOoKraOs8h7pKMOPBMVVV3gloJ7Hp6io/9LCziQYKDAGlKY9q+XZdsFWASnjw5ZNhcsxx+CqL9i+ALhy5fhXuiwGNtWtkLMydCaahx8TK6OQlkIj3sW2gYzSrkyUX170Ia0exXwsmgbvWfXnSHXjGF8alRG+UPb5Dr2O6WPwKUgTH2gqngqPBDfcg/0o/Uh4wkOAYJ70HXv006LlLsofaaFl5cVpJCxMeRv0l5zxioiBr9TPR0dUhiMb3kS99fNRq2L/r+9/y/7jn9y0H/38mtrYs3t3t61cHNvHXyzZOx9ct6WFvr38KxNrFFJW6qVFm8LL+Ib96Psb1tqrWX8k3GQm9sLNvr3yWt8ayx1bWmrZYp2yxnr/SPSSVl4LdtQu2eKq+rD8wCoLH9swI+X16IkdHT4QnYRTexyYK9gOpD5GHqO9wKRSst5i1TK7u5YmELZw4W+o72nnRDzE570E+Nwp3LEFyBXU5HPmMfAoendvz+hyo0t0YTyjjHBiy+m8kzC6smpTgvuJji8DowELLzmNKWbc0G7GKJ9ZwCW/8/BTy6+te4wLdJR6tmy3qiuiyaFtDvZsayAepXl9r7dvvXHPF5mhi4nw2FO9GcOftbbsCyn5GFPzIq7JdGgFyR/XV25arbTox25WMhojqYLyr1pNV2mSsSXJQkvFZVsrLtkrNc0lhYatZ2v29aUX7Yr4fEVllNiWtUuQ5rrrb9Acsg86Xa62fDz/E/dl5+lT2x2MbWG1pi5QPQaaz/WJj4x2ZRtjmHgTi038Jigixr9463pQ7DHsK1/Kop90ubwT0XuYG4RfjWP+unyhrxhvyZPAi2w7dP1ZaQkyi5GFukJbI+kB2XxFldZccNCz3tMd0YrGo2imurxgSxtXrbQguQ3eSx2UP6cV5iTPxMdJYgzGiyA23gBOg+IBabU33hYBsC0C3e/MkczQHvOteHa8JSKG+VKBChgdHtjwyUMbPH0sBadopZdet9zaNQ8OF6+O/G1ATNDzCPtZEA+IUx91FPs5RiKskTpwRBALIY3jHj04RURov0xwJjHoutGCgBMYYWKiOw8CcwkEeR4cM8BzwPOY837IW/chdAkfvt9FRPN3BXF9qNJzQ/SSt+fvAM4oW9Hvk/uwqpN7bt0Uzg13QNwgJTDOowQmmM8+fqpLTEQpCLx1KRAaTuFCQpe7KCIInANM+/M+3Odp6Bv9vgDHKF1+zNdXQEfH5Uafy4ILOBJYJxLMYIyzEPJSGjHzEHAxidPwDGi22vaztz6yzZ1d+7XvviZhRcpOtIKXhPDGTP3mdWYMws2Es301/gcSPsvZq3a9eDN6KDbc3nc3+OLKjejODLBi4HQ1r3FBwXfF95j2EiABU0QlfndawQfGUrq5Pz9ughSIo20rLN86rchH4EdHSjjOJLwDjkH0gJKwsrrq7s+sbsWKA2OBlWb4TrPZ9L3HKDbNg11NeEMPmkc7ToSqGTzPArRHn0bgARHHmvClEAWBCdxFz4/pOOAJ2sZoAw4yhTARo6Rwjz3a0lyie+o/BA1NuPH4xluCgE65+pXj/M/l28djI9E/pD1VbxTfsepyMnF7fp4nMKdvvwrwMhI4uiTQPyiVGKsKlYYUtqrtSvlC2a3Ucrbf3bNmeWrdasZ6op+jTs+607z1Cks2lpL01s9+bv/uD/+D/fs//7FtD7JWXb9lBVYu+y1rH+5aW4IMq9LM053DPRvsfC6hRkJqrmGcRMcRguNMVUJl3gPuQsEcYwAA//RJREFUjdJ5y6HIKQ/S5TRmELCQ+1jZneYksA4Ovf+mmYKUtozV81PVfdGVXIwRKNBsqyH/Pkc84gVkUoKLBXfNL5U1h0vRE3X6sOr5BnUpt6y8KV+CL/aHIyuLvuvi89A823WaRwQBVLuIH6BxlREPUMMkoKetUkQZZK++hG8JuBjQQjDHYLBkDGBUoXzo2Y/701XQuyi3BEDEeMEKu/Ni1YN3IFPSewBSaHIkoVP1Y07BiEE/ZdEehaduxDRRutk+gOEDno9SznYlDAAYKnLirxhECAiJdwZpGHsYXFD6XdFVOdAt9aAvuFeUkEu+Vb3LdgmUcA9YqAtc0Bd4AmDIwOuAuvE+ejAGDFz+i8IHuIR/s62CVXwa2el0VTeOR1Tf6PdI+OMevIaTWuA9I/KTzIMMjTcZ8zLeEARSxJuH4zqXrmyIX61JCKf+oi11LTgdiifhVo9Sb+KTAyk70FatmLaaFHz3XMiUkNPdewTDDPjtSuY7EM8/lHxNfAZ4W1rKF3EvGAd4JEGvHEs65nhA8aus6Phq6qkdLGicsPKnetJ1mUifxAjA7IzXGkMWI0AMzAEccc6KdFZtEuFK+Q/9ChBUcSJcY3hgpMdPMsorp3ynwhX4ZC7nL0A/xsaIU6A09P0Ivqj3mV/i++w/7wymtrNXssP9ii1LyS/kpnb3ylP75kublhtn7efvXbMf/uyOXV/u2e9/+yNbvZm1+ku/qjn8d6Scv64yF+3JE/GNHjr71JZWulYtHqp/pOD1VHuNwVJxLHrt2o1bj+x/+M8/tSvXtuwbX//c7rz8Q3va/FPb7fylFN2H7iXhSrrG6CmlXvdFzK7YUxBKKE0fi077V69a5umWTfYPxPehOSUXzWUZgwMp7sl8AAxUoukRBgJdnlEM4BL+g1FBuPS5RO9zJWXveBGT8TIPRhXRWKflnlyXgU4vY92BeFlOdY06e5xS2RBUAmj3aG/Pxo+fWuneq9L78koBl8AjRWMoX7ZvL921by7etc3Oof1s5yM7krzSG7dtqDHwZNyzd/Yf23a/6bQyMLagmb9zLV3U2CyKV5UDz/OKRJXRX2riW1eF43x1UXwXA4HGgfhqXnNytbhgFf2+h/FAdX/6+ANLLS26LsW8hccesVC8X6Bh0T1j4MHTXfujv/hrN3RgeBayzePKRXTt8Q40Do4NCSp/sPPU8ktrIVYD9zSe6E/iHdA39N+ErWr81ruUpVSRJ6e/Iki2T6C+xDsh7lvSx3VQBl7/tOaW8WBsvf0jy5aytnTtmuqbtoP7T6y7vS3CE++hvQLiLUBLfgqceGu4KV4Lgcb5CjBguYG9EWIzxOAnionvcWJEEpC7kZlC9RP1F8Q1D8AA16QwePrIj96g3OKLL1vu6oYPgr8reKaQeAmAUDAS+NVqeqRMhA+OF8k1loWYv6X2gWN13kjlI72kiGx5SWB4Xwg+4ubj6jwcBiVw5hk/Z+/9LQL1QTA4Uy+HxD2e/x3W89LAoJsZeOHWyT2Ch0pz8hWCqRjRLGAhzOWkXJZyvqL2PJDEo2+V0F+syc8NGiMTXaxghalm9vqSfQEemEQvNGbwuXwZnl5MGJfYYJkVU0+8e/xdf6ZdTQT6O2tVBXD3xNW102ZVUEy03Q4u6AgYF4CvyotnXrinXJPcSBPkRJPI4bhj+5O2762OwV3qNRGlz5yxL0xIcId/zYsx8EyIx805PM/jByCszzUciI82d6y4zJxwFgeuoCP4zHg5IGxCh+56LRoHXKAQbllVQYjb2twUysI+aSKN40a8WCu6AQUXaqc/TxsLaJcbB74tQ/Vm6wLtBqdqnJ7ofR8b5+PiGHgPnONSGKUlX4wJuNLHuCDg5KB9aPkrLx7f8xgWqnc6EkgcEHDU9766EdESQgdeIr41JS5DNIcxJltjjvJb3pbYCBJD2ArBaxfT5eVBhc3wrC8DrOh+/vnn9ujJAynimm9LGWuPW3aU6VhbOOlJgTra27FdCakIpay0o+wdHR6KQEa2sXHdFq7dcr5Xk+RZqzdsLIGTbSaVStkKwn1++YoEOSm21rer1bSVF9dUsvjlqGXDqcrMZqwk5ZajHsuZsL0ALxdORGD8sLKLe/YgU7OhFMBib1t0KsUNnKrfUdB9VRmFKy+lE9SIBjEVoBjnRBOZbMXKUnjJx5VjVtSlDBOZfzBSOyVX9STg4b1E16LAEnfAAy9WKy7v+bYH9sqiPIo+3ONBwly5XHSlGrpnOw9BJwetfV+hRyFlPOFJ4Iq1n7Qh1LFSrXwANwiIjjB2SGTV/ZBXWXjOTqVUqv7ZAjE6qANCtvKQ4E87WXXHWwFBHENIV8Isx1Sysg6PID4JR/aVhX/GLmPDvSCUGcYMFHQUdzwH9M/bB0753h6M7PCo5Sv6xDThpAmMEbzjbRGGK1KM2PfPez08M6RYYTbEuwMjA/XjJBbiJmAMAT+MNdKhpLN6jxcBfAN8sW2F2Cncx3iJsQNjDWVSZ+h1wPhSfqxSdtod29nZ0TPmk5FvxSB2Ry/FltaylYS/snWtlBo6HjFOpcddG2bKbpiCFtwAKpnz8OjADptN64oWMK4NkQE7e54uU140YiOwxaOU0pgXjoYSwFNSjPIc4ShFqTsp6X7gCyjyhf7ItxfAwfye2phiG46eOUR/4HcZ1Zlo7OMEf/BvKD4++YUtCoB7G6jOXeHNYxvAu4QeVtAvAnCs/9yYlNH7Ihz/zTGme+2Sffxw0T78TEpLp2i/8Wtb9rv/4Kn9/rd/ZuXskf31j2/az9/fsJdutezXvvGFNTSOK9VbVr35pm0OXrGf/fiubX1W0ZhFBsBYxUqxiQ9wSgrxOUR7w45dub5jL766a63xfbPSX9v16z+w7OSPbf/xTyT7S0GKAKXNT8FivhUOThkP1GYNbI/lwBYvny8Ek7J6enHZBk1c49u6jyFO+EFuQOF341LcGwGQE3KshpO/yoH2HVQ+RgXiQbjBANzNAd+yo3fYYjVXHlY+IxTIvp5fID/FsHeIZ5TZysLF8h/eWb3H9610845oOpZhTsrHzKTRKs6YsYr4WD1X17zXsc96W/Yk1XPlvDk60Fjt2BtLt+yNhdtKU7PMNGNjjcFcdfFc2QXZCZywdTAG+mnU03gRPgmqKeYglA9ta+e+7Zp4uivMYW5na8CpbY3CO4uhr33rG/av/vk/tuVazQ057n0UexLoO0b/sHU2zNMj8Vj3CnbeGA0OAfMUW7X4BkbQk8OkANuUEq+bbG9xo4XGQRr+ErUVOnODARe/xT99zobmZsCDOhYy6tpD8Yo9K3DKRzHvRqKk7tDde+K7ATzYooAy2CbL/HF6IZyxc5ZGknLxMTg+eqJR1S2ST5JwjA06C3eH4eMH7qqeW161/LWbwXWfSkYVpRCxgnM/cyvxFQD5Pk/eDDIGElsQRmLYBP3DOoRlJYfb2tKahDHO+MbNEAZ9tuPOA8jmywB18jPEiTiKsFJrPFe5F4EzlXmMReC44JrBH8wqvn/8TPWZEnVY9JC0fP6yIa5jqFN0cwagvCSck+yXBjGdXHRFCQNj4Dq+r78abvwfkiBknfQ932FQxA9hywK06nkqj9gyWa2X7NrNZStXzyp0MYDDM6Bb8f2gpLBq8+xJ5gwwiSHAijED0AzMN3kFBTG6LtlDCKB4MhF89dk0F2g1+TkPvD4wavCsf7Pv+DelQThgv2DSGMAz+Nn3//wtCZtN+853X7F7d2+4S6CfDnOOgkbOPglhxdVkQlCZuLzzIJPO22r2ll3Nb0h4C5O0W8k1MbpxIEEnAH2JVwD7mjM5rMSnnyuBK6C+v28O08cLA9dh9gTO5h0g1HfuM8an8OV78Oe+K9Drs89QqMEZLuAI9cBUCjHn6RelHKF0sBKIshgm2TA+OK5vyDFQFc5LloCt9qSwgquNvrVAf0O8A933PqFPUU68CAf61xXycsOV/yEnUXCyAgoUuECwLp3ggv5zlM60gX5k/B63zWlH9OC4CGN0MpBw09230tJVtSng3gUS/c0QuTkuQ3jEXd7jMEjJ83su9GAkWDp+FxrAwOBbTqIyRu1DtUOK0wJeDSE/TmLwfegJY8KzIOa5ejG0NwnH/Oli2p0H9C8GgJ3tLetq/v3aay/bm999TWNB/cKYyClf9n9D61kiR/d968zW5mMrSzD6g3/2P7B/9S//hR/VOSDwlPo2X1uxxaUla3CagoS58tpNK67dkrKesXJ322rWt7Lm9UqpYAsSotLVZSlRElzVF2ONL/Zso4xOKJPAgWMpHvSd2o+hhqMb2c4wkTaykO1aXsoUkepRXtUBjmaMBCUp+pxhj7LXGwrfGCelMAwmGSsW8m70iOmDOAFEzaffi6oXngKsjLu7v/DKPlv4MfvoOSUBz4NOh9MB+m50qNbrUp7qrtyyEh574aDc+9YD/R2pDcisKN4j0ba0e1dsu3ivqR4eg0X1wNZckJKrQaN5RgqvlCAMc6idEp9dEWclHS+FjvqM/DnlBa8LlGrkFmIDENiRduWkRHOygZDhskxMP5QFTWHQ0BeGiJMQf7OZohUxrkgJpz4ZjZuy40XyhvKir4GSBOaF7MQWJDSvFVNWKwYXXowdjlqRa0F0gqzQbbecJ+Q1tvE2QNHi1IiaaIcgj9VaXbgsuBeDb8GQYk4AS0YyRstwJKX6eizFBCFfvzDcjFQe47EnXOzt7oo+u6JTpctUrSxhGnpzY095yaYam93CorUmebWhJ9EcYZ9gmMRSGLsxBI+MgujGYyeoDhx2UMsJ88qkLwXMg5+pLgR/9FgS7umkvlMdGtOmtQvrVslUrCCeD76hmwnBRMGdcA7NiQOqJXzUD/rPvQQEbF+gg8aq9/HRjHqWE/2wkAB9sa0E3JJDVngo6BkrkB4vQ/mjPJDWPST13fkTZUY0xnfqwDMP2KaLs+qbBxl7vNewhzsL1u0W7cpqx958/ZF94+Ut+83vPZYyXrW/+s/XbPdJ2r73xpb97rfHdmV5wzrNb9j7P/0V+/6f3pC8o74rluynPyva/l5Kz6Z2dUXX2khjt2nL60/s1Tc/t+H0M9XhJ7ZQ/6k1W49cTun3WzZIYeJLWa4rTOvCm4K6Ml/gTc0IyDYP3VjioGce4BA5WGlZ0XV5RniY1Cs2LWs84q2sceYKP/SvfPwI04iGYzjGiXAclPugFEPLLjMJ557/eXIP9dCfWU+EGPx0LI5lbGqOFA1dBFMp7Tu74rcaw9evIF9GD2YA2bC3vyelf2K5dU5OiuZV1TmWIwFvm3CyVlq0FzUOODK2J9oeT4d2W7rVd1fv2ZXiinhpUXSLkVK8ARzrHdz2k+7ySUBhZXE1G3m7AC4P64OHAOXqgR83emOQtxevvGE50arLcqq7G0lR3FUOdWb+Zxvc5x8+tc7BQHmj22j+wWU/yh9jQ1q8kZMUYmizTWNh2Y94dFDbWbUHH8zFPn9qbFGvuJ4uV6uvMikUdo05jIMMH9EHMILOVC6yPu+P4F/EipIsAg9EZ435aaaQtuJS4NODluaG3SPn9aVFtS02uiiP/sFOGMfRNoUg0+IJeSL/QTteV+SkUFUH5CHyQE5NAvQ57rSCRzxy1gzQeg2wtg02n9hwHxcIMd7rtyyjSVqzngibYXXyUXaJX1/+82UgMMXTn1kIAlnHRkd7vhXBXZE0sROgLCNizkhQ9e0WTrgRE31OwNrmxPI8AFGw4iABAYHeLVJRp14Gzmuvg3OW+c+cuOe8F99PPouZAha9My5czwEuGD3nRdnhb5TJDMzW0+t6XuKvGHySSY62iyCRLvlekl64NS876NGtm2IUkhJZ7gkP1E6CTL331n3b25ECNu/lCJJ4SkLctxTsUWb1Ewb6PAC9IujYue+pD6MP3/w3TAz3K/97ch3XR0C+TAgTjdvL9yktDeWEsuaB8CROG2gl3OGtJI78O4omrCAxkfEOewt3xKxHw7EEP00qkvZoGziczScJXiNNVrTFJy+/czot+bOXF0FuV8JNT5NgPl1y3gIQmZ88cvVVL+8UeJUZm+JDc3iI590lAA+eEcEQkQT23KFsZyRsn0OIjrozoHxdKefZnPeYNLngb7MZuKFDwlO1seTKD5efsayJGiMEAsjS4oIrdfnqgitN0Dn1JJBd2KoA34VuO/qLEFFSfeD3muAQajUhw/8ROjxYL7ihzqqTCykSFPHiGLdY8SDYEQoJhgOOcap5/qT30wmU1vf8eTuVh/qKSfdMu5U+ec89BDQZZz2/6D79TI0jo1AA8pSQIUXg1DzEEXrUIwkqIznmxwNWVSU0V09cDsET9TuOyRBBEKb0zIWRmXxVL70YvTPTLgFNmyHb+aC6+RhW9vQjebWODu3pw4e2vbkphZrI8XXrqW/HGkt5CeS+siqFemFtw5aXF6UUje3x/c+t02pZu3nkip7HFukFBQxazldWlL+UOimxzd0tG3BUaXtPypoU3sHYhvm6TYoLVsxJqFTeY7U53T1wZZwVb992kClJMWVVVMLYUGMcA5v6qiJFVHqqjdIco5e3BSlrqWzJ+wZFFkWbFeEMe2Ohc9GZMCce3bGehMPWUHgWPlkFZ4Uc3LEiFtzr07qf9XbTjSioKNbwdNCFJxkLO/5QaRm/oTdYtVedlQ7Fwd32Hc96qjTMlyjgKCa4VrsRa0wcg3AsopcjZRePB/KlHMYAvAh6wgOC7x58UH/x/EGRDsKk6p/CQMp7kgnVX+RB3ryLQQXDAcYVvB08VgBGVT1jbJMBCjPbMzA8YDRBwafuVKMsoZgYDFU9r1ZZWQzeSEUJsOu1nC1XpJyXi7ZQStlSbmRLUtjw7KAOysWj/nck7EMv0HE/FbZweFwHPkrnWxz0cZlQaYIHCWgNnktsVYDG4u0Rjgu1l9+s2uOVUK2WbVl8KT1s+9GKY9GYe/6NW5bv7Ij+ds3ETzLEWBFvTOvvKFMQTkL8lnar7R4VGGbieAz1Ys5KyistGu1lauofKTL6cIpCdozhQUThvDujOWFixczAdgt96xbVj+oLPEa4MBUwZ9F9WbWrwNKncI4yT78Fg4DoTnMLc/4YQxX3lS/GEUaqBqGU75L6inyFWb2bV/9NRcMoIlnxZgLhFTIctcjYCFdOF1tJPC/KUbl5zeHEriBop4lfd23Jtjar1mwOrV7t2Qu3d+329abqNbXt3br97L1b9qP3XrFJZtF+483Hdnc9Y62tFzSuX7adp3ft4YO6/eQnGXu8ObGXXx/b6lU972Rsd69vC6n3bWXxfY3nT9Wut622+oH18pvW7D629tFnNj48UH8IqwxEZH3RWUqKVF79kNHYY05wxGE8YA4SPeSQzWk77+k3NODGAs2XyO0A7cxC08LpZO+QwezjPvb88O2ms3Kz8piKLtkewbYCDI1ucFD5U93zUyg0huYB48nHt+oCD5gF72fljZdQ0uMA+qdvaGIM3Q6eXBWrVHq2uHjifTELtHX49KnlFpeOXfQvArbM5AdT0XXDXl1+wW6U16yQzvtRnHmMtvowJtVoV0YzLFjQpjkAb3XlWbRE3KcY8ICgKfHRyD6vSUaGx+xnx/Zh85F4MLjtK41kaOY7ATIU/Gyk8fJke9+O9oK3CH2UdM33bePQseb80P9jG+xsW65S1ziIyxS/6ymd56/+Vj0xKPoWiSSinRICcKTlFCsePFswPNzVXMYRz5ItlB+nI+HR4fnBj9SmbAW5TKNT72VzU6tdWbaFl1+whTtXrbxetVxNY099Dni8DV2Mb5frj0FlJupEGujYgyI6JgOMMfAyj5QS3h0u5QYZnfn2lHwSQZo9HIPHD92inF5cttzNW2ZYc9XQ8Prpz7MABphM/zwf3n0WkCb+gHhXRCT8eJDDgz0/ggOB1BHKoKqK0S+vukuKI1btcteSv0VAyJ9owEw1IN1qi+tSRNgxXNTy0NqLcD//bR8AM8/8XnSdBx4dVHV+XsNBMu/nv6JM5oCe+v+nYPYFfifuwXB/EXDhKLpiOLeOpImv6Pfp8pPfeXz69ymA2TtD04TVDa5+FMskVm1wDFfwkHlucPSEBmQkvACTaHJ9brjMO9QRY4AYt2+/8PGdvPQ/Yze6PEfli5GBSeF5gLxOPgkATeJ5cXnJp/Fv7nAlMdqXIvLhB/ftwedP7Xf/8bftpVduqilB6YNPhTfCFXKYB6fbcFJaBAgbPU1C4kuDccbCutcJcBziuN+ywtJ11e15+1sloZQyOTMBzYL3H8rDzDPd92MDJUwRlGsWyJMVFZ9I5+Q7lRKGS7Mf+zdLo5Spe5TcPDoyjnBD0HYBAuFMdH4kZXOM8iD6X5DQQhZMpjxjJZTj1ZyGI6ErFg7wnkhJWHcFGHqS4p+WgIGi7isO/bYma1YglF6/3VAg4dbbr/yc3hL19cCIEjTIAwjG6JaEmbLmkNPKv14MXwXOL5W/C86z7f8qAeONyj4VgNL7VDBbrurDVg93DZ2dc9Sf7j0iBeEMLTwH0NfkHVYtU75aXimXrFqvucLeG6qfJRyZFCMEO0pi/quXVm197Zatb9yxejlnn37ykX306ef2R3/yZ/bzd971JvkqvXDsx/QtLFu6siAlcGqbjx9Yqymlsbxo/UJDimPet9BMe4dWnnRstTC2wsJ1qxekCOHKihIsvA1HUgIkAOAFOhHd5VD01P2sqhQzE+ukK9aRMrdkBxo+GB0DSkfKBbMhke7xLkD5LebTvjKNMjaYSjET7aM+FDU+CDQItRPoEIUa4+NAghueA70eK9HiSdCV7uNB4Of9SyAlJgQu9PQm26S4oH+U2eCFEuI1oCCXMGRgCKCSaSkPwguGN4/jILxxHGBOAqq7z2ucoXhw0gEr7azUc6LBeCzsqt8I1MdpFIw9DCxsYeAkCuIw4GlAGzEgYPBxl3iNGcjdvRSUD9sYOG4VIB0r/x7EUPVnJd0NfGzbUHriRRSRg0QDCKUhbymealO9on7ISvbMV21cXbIenkbig/Uy8QxYIVRa5e0nK6i9bAXJEJRNTSfWAbEgMNbQL8BIY73ZPHJDlnuGqJ7tVlPXkZQ/8RbiCKiDK3k8mIrixeoXvQN95DQuemynkPJfTLHnX30nhfGwq3tTzvXQeMIjSv0bPEEwFAkpoq/g+SBFFSOE8EUQzjaBOdl2xTYQ3KFFt9QbWnD3/knoG46sxNgD7ytZR7SdE42rf1UnaBE1LKt3TH3ryrtwAifIqZypBx1Vf0Mv+psXD8yySivF4DiGhNO6cChaQ4HJqy4FKc95tsZk9UyV4tSnvOi4pHtF3SuLH5ZyJdGc7vml9HofJYp8+c1pETmVVVLflvVeqb5kK6sFu7l+aBu1LStqvnv0qGx/+cOX7U/++iV7+GTdbl9P2z/5vR174bWp9Ud1e/fDgr3/ccG9f65tjOzm7aFVal1bWOrar33v0N74ZseGouve6EPrPPqP1rn/lg1a28JhM8RuqIrvl4RbjSn4OIuGDCaMblYuip6KNhK9+eq/P9NDvTaQTDQWfyD2ma94i28C8C32s7NVwIOoq385ySXbWHKvjOzeblBOlR4FEmXdAytCBxHwzBVdjR0/BlB0opv+zL1HoBHRJePTA4POAPhljM8zHDjoOUczZuCH8AABY8rbnJifNreL1urk7ca1jvpZfYzhaQYop/P4C82laSutXJmZ786Cj2vpjhoeVqqsWDVTFS8L4/SU3KJ8idCPXobyOk8ZBegzjOAY9mNgqwE6HqvsxwYH4WK0t+0K76SUs7Zwyhaj4MVH/iEdiw7gv766ZF//1ZfsBclyvi1JPCjOyxdSmFOpEwNMdR3sPnXvX/I/qatkBY079+TUPZdNkIcwSvGbfuV5wmshwAkekG/ckOV9I0jIHi5fDTvH+QFe/2lf+NC4bYhf5iXPiD9Tf4BdAhnxGWJtxOAxTZB1EnM6AYJ9AUF85JQzADKA/oKv43v6gIN5AH2Mp+rDAcGn8jnLXduwrIS1ONNTQu4vAU6qeP7nwjpo4NFpo8M9vyAYP0JK9WegYywgCASWq2THJeGX3UYHEfi0K4Fagi/BKzg+ZXbQEHl0MFR7v0R16Mh57/n9mfaFtOpfEWvyWXxf/4XvIiIMHM5YIwZ3WfB8viKgjnz4FsNXmf8suAAcXbOAgNUbzOCCdMm00e+T9/kL+zxJk0x+LoipTDX5TRjsYpo0fyT6ePGVDVu5ErlNXQDH/TkLusX9TL2hSUN0cLgfPXgO8DwuQRPgQUIFypQz1BmAy5y6NCTgQ+wRcws+Ey10Oq8sTbQ+riLhECAPjCvdAStn0U3HtTLW75iWZj88AWJswXd6wvmnHz+0o4OWBCKEgdPj9TQk8zoLJ/dDWfFvlAZ4gkkYu1l62a6X7rg7XwwYFXBxP9cr4JcA1G3cOfRJJ/DN08CEPu4eWra6ckYJBbxNusIpFrN1BofBtZEtCUQ4nwXeTYK7dQoPHqAwlZFwHgTrZ4Joxnms6uACG4YF8TMmUqenGf57FiCYRH+SB8YI4cTb5rdEo6xuoABEwHYIAiNmOebxGcD7AWI8CfsIR0z40T03ODPZU/cIHMfUDe+HSwDpfdtKoaq8T78T+ktCwNz+el5gZQzjAfYqKaFFKRDVuhSHdd3jHOqm8Ictka07QbAtZWvWqK1abfmqLV65ZrvbT+xrr79m3/zWm3Zj47q7mSP8YjTADZ08MRp0UKxSWd8jP5ZiVBLfqFVKtpAZWkHKF2OK4xhRNtPKv5obWyEjuaBYtcUybs810Zb6U/06lVJkg6YddaX4id5Q8g8nKC5S1gd7qqj4mNKh9LOlgjgBk3xFim/W8pI1HGvCXV91ykI3uqC9jIS7/kCKgBgbwe6CkSrMDSgCnKrAKi+Kggf306t0gfMH5Ysi2uuKB0g4RQkFX9wDdyj35UrZBVgRCDVwmp64YWwoZTpS4ocYngl2GFaFUVr86EQpPPB/BxXKqjT7cFHGQ/R/XG31f1rKsZQoYgWgkMeryzTa5xh9fH4SXogvMZaCC2n6vmwB+/HdW0L3WO3va2w02003JrDa7+3WM6cF9W3F3fnVH1Jsc9OBFQdS7jtH4aQJjATqCzw1CCrocRWIfyAcYPBgewDGAp/flB950p9+akX70I0kUxEg9Md87GNtJPy48Q0jfSiH70PNQalh2wbix1P3EsJjIrQJBZ9VuE5KCqjogICa7VzD9ge6hwFlorxR5sG56gb9BuVeL7f3LDPuSMbOWm9C4MuB2hu8HTD4DCXPYiTAMMs2lqyUt4qJp1jRapNrRhSPnOgIX4OS8DEpqAzljfcA3gWsXAbPK4wyeBukLK+C05Il0uBWvCon5Yv6SLVTGSj6wVhQcK+CnBUwGoi+/CQK5YMHiAerVDv4znzI5VsvJEfki2W9m1VbNdaEF/IoK99qqWBrixO7+6IIO3/NPnuwZn/+g5v24x8sWnu7ZvduTO2f/HrTvve1tK3W1r1upcpE9ZnYUXNin3+Stnd+npO8M7JGfWIctAKlLyjPWkVjaUWKpehxurlto48+sMnRkfNL5/scbb68IOVMz/tS+Dv0SxgnnEAxUd2FXMklfd+WjRzB1oR+pWpIKsMoL8DpnDyFk6Hobkh8NJTfinC6XLd0S/z+4EDEHgYwHgT+rtIio6Dsw2fdw0D5oOA570cmUt4EqqZMjvxkqwPpGBuePgHQdIp8j4WbBKg/pguLZtvbGvuh3rOAke3JtriXnt+9qXGl8RICE6pa4kuo+bR10Ny37s5jy62u+lH7zwJX6jX+0zUpu3mNEWeIZwGcINvhDeAnEswBn+/gW+IrjN8YiG3AtpvkqjgnD4CJYqVuryxet68v3RNf6YkH6d3IU8E9w4RTFPmdrUP72d+8Z6USPHvicapCZVksaak84UM8BaAerU/ft+LqVc3lAQdOB+Jl9PFJE+GhJ/j2mAAqMxttSQQ3nLaTTsgIMXh+6kuek3YuwPOYM5wHcYmfUl9/hCxj1tl5qOmuZvnKySlrHKFJmdC/KO/4E8C59vGlnObc012NG2S8WcMRzwdTPDo1sWevXXfiO7cBf0sQqn/6I3Lz+/5csyuuIRwROdzfdS8Dn3EZVFhUF5fdEujHcjwD4jyfBZBJklRiOO9+ElxoExMSV/BV5HRtzkqcoNsb297RUEpP3LnPCVBQApwoZ9oHI5q9779hULzPd/4KYL6+QsR2hRkGNg/CdgP1lv5GWfxCcELAZDaTYVTXy8B5RoBZuEw6yai2e4TrrNpJ8cn0fI/yOMkH6gifGOLnzyoL8GNUxMymnY6NNYg3H+7ZOz+5b4f7813MvC8jvCT7OAmhv/VMkzxJ2VuXnKB4Hvrx/CsoGyFdXN554M1kImOMPgs0mWCJJlAh4zymAf9MET6jPESb6UrFJwQUyyTgarvfGthRhwlYE4hwn0GYJZ13WsBNEj/h+8mzrgRTJtd7r9602y9cdeE+2YfzIeSRzBfgF62I74dvoVXgZCTh9Wlvz+73D3RXtU3QBVsCPGZVpKgmIWwXUB6XoKNZYHUE63O8mj4L4D7Q6MnEHYO70rF6TzwA0eZlAQ8w5ykSTtmnjdGAFVnoWw88DYICe9gx0qBQEPBs0D6y5pYmxtpa2K/sEdM9+ZcCVhJZ8ctFho+wZQNcnLgsXhbIy3HhE3aoFEaXIYEjV2/7b8CFCeE0Pp0B4Ldvh/CJORgFEDDx+gv7HQNuEcjYduHGowiIocB2iFzinq/4CI/zglk6ME7njlVR40VjWM+eNcZjcJpRe7Io2qpLfzixQwnUEkcl0PVtb39bSt/J/t+iFK9yNng6YAygT1i5/q/++R/Y//p/9b+w3/mt79m1q1fEFjJWr0oRYUUtwgur6VUiQxdr7mmQRdEZsZdUylJNAi9HXRWrVi/nrb56zSo58YH+oSSJlBUkMLItoVxteDwEV1InCL8D64nPTrpNOxikrTlIWXVIUDwppQigUnqR2eknXPsZeq6kiIaHvY7+6IbGVU/03RMPc4+EctUF22JOQp54Cops2FICvaOoh5gJefG+/kTK61i0MuxKye05LvooopId2CZAWWUpREUpgazO+0kBGie+Eqe8GZsARwoSR4GVbFbWGFfEEmB1jT5iqwF8EnGXvPAMwSATto+orcqTuhFpXyKwv09ZgSdLcZeC0x8GYwCr11438TNokFViNx5BB+oj7uMlUK/XrSYBnO0mvDfEy8L5MfkKbaoPfIAYAMOpys3XrFRf9n7OSdkfl5dtKtpGCceQggFxiPuxcOOLRXqf0y7oP98+oex4hhcEad0jQWVhZKJ+ehzaqz7qizfhjYBhoduTkqEyCqxYwyvU/qXlZbt9c8MIdjlJF22pVrYri1XRFAYhTVvVukikZH3JpRgi8FTy42XVsK4UVngZc8hCMW2VvPq8uiRaX3RFlb4Fv7SJsY9BKc0WBSk/4HBR1YBWU6Lz1kQ0kcF4ojyEq5z6h37BWMAxeWnhaYryrj4kDe3MCbceg8BpBuNC6Bff0qHnRQwFokH3QsBIkC9YoS2leGnVOH4up77zgI1StDEmENuD7QicrsF70/SidYY3bX/vim1vLtvm7ro93V6zdz+7aX/z3ov2Jz98zf7Nf/yG/Zs//qb94IPXNFY37I27dfu9b2XsH307a3dWFu2J0v7sBy9ZfvKCZabwr5Qta2hPhxniEAtHKXvnZwXb3cIAI3qtZewqRyvm1aM3b1pq44b6SvT33ts2ffLYFXIMTHgdpFkg0ZhBBmGLAPQQg8dhgBZY0RWPRclnjKHYM1aGhwfKCgNXGC8YBDRY3WuF7TxszxngiSCFPXXYsckhuoj+Kd1EfdLXWIf2grcBtE7LwjwH/eEuHwxoGkt6hy2L7IcnLePBt9bocqAPkY/07MTgfAJeb5XJVs/z+HWnI+V5Z8HyhYmtrpyWITXCVTfVDpr95EMrLa150PgzhmafL07KJ86Ox3LS+8kV77OgNgkX/L3Q24D5TjjJinc7k+SecDERz3KaTiix/Z1NV/Q5UlkP7Wl3xz7d/MS6yjpezT/2CBDNdjt929088kUsN5ZrrIREtAOPxSh/8K/3ervbHmDx2HtA/M+PUYzow40cqqvHLghV9b6ZEk9DYw1gWwZ1o57erxgxVDfaghw9wuik+YGxikxN17FtM87Q5RN4reWttS3Zoi0dUfyxlS5bX3MUrA86xROSbRf0D7IlxzAyAU01J3EnXNDFadrAEOLlQttJoK4YT8UgMULGQB60w2WNLOfIz7749wRCRdVoIXC0v+uuKZNOCLKFYosynpUAka0vegdeRiFLAvl/WTgebPMARtPVxKY6i7v7/iosvvPAIy6LONjLiQFhHsx6CMTgTMIn4IshZiZn8ojuzwOEQAaSH9UxB06MBaqb8rkgq2cC9TohcNjqfIjbcQaes/CgGJ1cz4IR3gZ9znWWMNymjgk4kw9/9XuGNniOIHeZ8mLADdAVdTG/Sq1k69c4y/qsIvncIMad0oTKfjz6l7O3vR+hJRp30QVzFTOZtDVJRf0/74r7yvEgJvssA5TjhQmFiWmmP2P6iL0QkPgmqdN58kpHQgYBw5odJmTdYLKRgINgkJzwAHI8BjFCVdoFuJ/+5CP7yd+8b/VGxWqNqiYCPYo+oR789tocf04gqicf9TXCIXDyJsDf6LfKLWU1mecQFk8mU1aZUTDSWMXnTLK43js9zTGQgvcJ5/dmJHAm8oyBZ0ws2YSF+tIA7jU5zgoUp2BOmeN+04+0HKgLEJyo+6i5a03xyGGEFvj8qHMkvGmShLaidoxbO1ZduyFelHdlKhfhA4XbMemClKhM+J4Fz4MtBhISWMlHWR/sPbLCivKT0DyRoD/V5UcsRkAaMp7ncXEKoHHRC/WKxzTbGTiRorC04b8B4jFAp36iQwJCBGcpCrEwpHYQfwE342McehlsfTgxCGD4oI65pevRnVCuC1a+ivIVAX0tmIfXi4DUnFaAYra1+cj+6I/+yAZT9WO6L+E340oKiksxV7NCtmQd3MbV35vb+/Zg88B+9MPv29MvPrYFySXXr2/Y2tqaLUg4HwrX29vbvmWlsbAgftiwbKFsI468k2CFQuQxBY62bNrZlvJZMqnvVp7uW12KUCU7clfwPnFE1DZcqvNZCXWSvqaFqpQWKaRS3lHaJMbZII9hRnTe2ffAhWwZ6IwljLHaqLSMLRS9lITLxUpOdBmUawwd0zT7+/N+PKDHB1A2KOM5zanEayCIIdH5UT6yoksMDPnGiitqKNuTicY2ioLkMngpSi2IJaifK5p6D4WEFWsUWvoeD4MMHhDZsEqOUks/oBBm1RcZCbSsyIcz4QnMKCXQ31WbVXf3JtBF/5Q5gUJpiOpPHqxSuyKq9vrK+yQo5QB1J4AjngIYgCgL2hl02x4YEwNgXwI0QSQLwnMN458awxGFGGSIUwBv6LFCS72KKkNKcqrXtKHaMWisqncnVlK5HL3o++hVR8iT9qTUfwRV7GKMUL+wp1gVdKMs2yigLTwtWCFXp/lY5fKTXDTvsXWCQJ4SeFxRRJmDPsEN9YTednfZOy+eW1mypUret79AXWqkb2XIW9+PAQX/0ID3LUoVyoWulOqUnfZtvz+1o75IqsfJDaLaIt436mvhs6L5uLKwauVazcqiG4wktdGeFFzJjgvrVmELi/i9G13VZ0NoT3XEw4BglRmVO1K/wY+I38GFsgmPgVeGuAi8m7EC/A2lCwOA+o2tDPA7xkQGh52yxqbqw9YDxhU4n4wX7eFnL9r3f/Q9+w9/8Y/s//3n/9D+8E9/x/70b37V3nrrrn3x7op98ekNe+eTF+zdj6/bgyc1zcMqV/h65QWz3/v2gv2PfqNmGzc27LPP7tigs6b2TGxxoWVPnhbsP//5TctOGlYopqxR69lv/XbTXn59ZAdNsytXRra+8onw9FO789LbVlp+28ZTKYGizdTKsmXuvWTp5RX3oBx/+rFN9iNPSuaKUlFzHcF3g8eaywLqewfhZip87ndb9uDxF3Z/+4l1UAaFf7wMCGTHWAN8vgWXokEfR+pjjp0cVKvWI4grXjnEaBK4IUD5ohiiLJ4CzyesMrv3D3VhDPKO+gVXfoC5K5ahHHiH9pwDGELSqxorWzuWwnIWgSt5GkePt2qi85rdudYX3zt5DuCpud1p28cf/MweNaUwX90QDcyPbXAix+i7cCAEnfIEmAt6xYMPwkd8XJ0FlyUZz/qe9OLz4501npNlhEUjjlsUfSqtMGplyXvLBQKhSt4T/0UuCHELAo+7enXZfvu33qAgV7TRy0A4hv1YTqRPqMfwcMdyNc0JKjOe27mPlwNBOjWQNB40vqVcE2BfL3qaWYBHs4cjnkOHB/u+jcKPUWS89o5URsn73vMjf+ePATBSEegR49n2ex/b45++b83Pt6y9e2h7Tx55wMRUX2VkNGtojkHuBFf00Kl+go504RFEG2NwPIpne4yGGTiRl+P0U9H70I4GRx4snJkyevD3A+ggOj2F9f/gwMZ7uxIem44YBmMazwIJFdn6gjoAAtAD2vAl25FE8C8MDFiODDo8kPASBNa0CIF9JfMGPSWjkBKtt5TP+qo2V5JfhFSXr6MznET6mAGduQfDSoATVxJgVMK3aWBh+YrziRVD6sQrs6+dB6EGMWGfvnh6ERzX97KFzUAsLMTXpYB00UWf9KTh1CoZCShT6+n3hAF1Jj/9jj4xhCzE2p4hgM+rl08GDGqspBLUVq80rFo7URYDTufj5Lz7AIwUTyNcqUZbm3C4Z3XBCSCMqF6TliZu3jnnckumvmKgILqxn3c7Q3NnAAbKpcl7Xl+f0EzyWfxdQllr6EG3cOPqsGVBkyYBkSRZnsmPPJzRCu0YaJgA+8221WplW1ld9CMBOYc8CSflns6LfJLglm4J6scRrAWh1ifvjcSYR6rTYua63SzetnzqZEJl5YCjgLJE/o/c7pLgyi2uhrk5xkhNSMOjbV+ljlezTwGTmYRZJtQzEONoDi0+C7DaUy9OapjldYxdlCyEUFYgO+2WdQ53pSRUPHDdQBMYcTA+fefH4vG4YYdz49mDnJ70NTkvawyyN5xoywQGRJCo+jjDMOBGzsiDwmM0SEhOuQuyJrv2gT9DgPY9hEqf4bhD5g3hgbxOKf8SVIB0PhacREcYalwIn4OzxFjHk8NXM5iXYgDfyoM6HgNoVj/ppsai6vEcEFbHpIgQfDECygWeN6+LgHYwNuYF1zwDopuh8L79wY+s+fADG2x9asOn70ppb9mdmxtWrWQtX05ZkdV1CU7QgrtJS/E/lGK5L0Ht408+sh0JJH/4H//U/uwv/sKaUtZS3X1r7zyyo61H9uTjt+3g0XvSup5adtC00qRr1az6V3SxuXtguuOruXnRTb7S8LHBEXbguiwtuiy5oTLtWLdzZHvtvgdgxGBPQES8PFCasmwpUD+XOPWhsuau+sXRvk1dCRP96nZOCmI+LaVd3YprMbE18npAMDyUvKqUSo8BECnjKHoVKS+1uoRaCZkFKSUE/WO1HyMFiiaKMDTpLt8mGhXuewRe0F+2SWBgoCxOOiAQJEcOsqWCbQW43iuhK6nidspPCgmr9hKk8Z7CfR4clUwKjPoyK9okoBg8Pzts6q4UHLWFLQl4RFAX34aBWCV68tMGEC71nZVzTjPA+6cMnpWWQJAYONwzQcMeRasvfs82C5RqFPHxeOCGg6nGDyvpDDXS4X3UUltcplC6vgTx3GRgmWHbjpqqGzEBDjYt3d4WTw3eA9BOXbIfeRCol3E76LesPVA9hRumWTeqSH4k2GJLZfTFW1CgOF2BcUc7Ju45oYlcOGH8w5v1qoarlH2loT1+Q99zKjurvmiPiGOhsYbhVXUE461R2o170Ax2906373yKdIN+R+JT03lQa6i+YRWfOpCvwI1A6ld3/a8v2jiLJ2Ak4ONVNOnonhShjMaKlD9OVMD4xPaEaVkKh/Jyw4/jIuWGJ4//kM248cu3L4iXZnOiE7WR2APENygIF3gP4KmD4cC9DfQXulioKZ3yIeYBBqPxtGb3t163n7//q/b40RWVVbTFlbHdvN2z1188tG++tmPf+GbbXn+ja99+4dB+7cWs/c7Xl+z3vrFq/+TbdfuXvzW0f/qdgS3nNB8Nr9j9+3XbPpxYq6v5N9Oyqze/sG+8uS3FPWs//kndjvZz1j4c2Y07X9ib33vHvv4r79q9b/2NpWvv2dHkY423d6x79J4bmTHiMc6QMTIv3LM0x8Yjynz8uU0//NSmbSnyoi3kCoI9qlFYm/zUKpQ+jGibnaG1NZcy7luHh/Z4d0t9JXlX45Q5gm3GvAP4qrRw6Cv/ep++Ggn504bSasAMWy3NFSFAKHNdOp9zLwLuQeNDleceDCIAvBI872jO9VgKGN1YqIvuzYIfD4nxA/kogjBvqQ7qv+nauk3v3zcxh0QeeAnl7dOHzIFde/HOdnT/BLb6XdsTvx0++cKmqxv2VDTS8XnrfEB29CP/REPxiQFnIcjCI41/4ptg6Dpvkdq9AdkyoPx8buaeeAYG9rT4ZDphTOhuPvDfsdKeVv8tir3VJCc87e9bS/MDPIDAgxmNuf39rr391hfWOxCvGQxF92GhhjHPFncgXoQBv52Hn1lh5drxNgWHGJ/IlPow5scjYpUE2cG3bImfZGNPzuP00WAXDPa2fLEb45MDRs74MTKj2krg/uN7ImaV5OO4ILkU3Tc9zlvuoGMTzZXDg8OgI/gcEOYSDNwuByRkV2Qc4qV53vC1CILHrvJnseISwGJxvzuxg82nwvmXgvmE/aVBSPaOUKdhJBgd7PlfwPd34q4lBTxdkxKuxo8llPOh4//OgSrAnFR/lKmJmIev9OEqRX3PGSjHICLJuWCjyV75HEr5QQiJ4dhFewZgWrPNdwU7cdN/z7mn/46/x9cZgOCZ5MQUJprEA8PS5B+9Pu+VeRBKJ/ElX5gHly3sqwDanRjsgAvQ6qNSkVUFs2Zn4saEWNnQN7/4JCFk9WyjwUVAnADo4e0ffmD3P33qgs1sfwX8gqbTfTm3XwHqhGKmscTeQALzXBZoD8KKG3JUl4tB7RYNuTCGkEb9MCicczHBY9WfSkAm7Xmg1DZlBVkTOl4C/AY447lUICjQ1A4lEDQ1mbgllknwnPz8biHnivynH963moSAl1+95UdeejlR3vFfgO+BA53woJPvusAL7ZnhrjwlFVsvOEbtyIb2Sf+peyac0JLSaAIZdYLhAJzMAhOEp09MDsegduKe58clRhPw5UDv4UYtvM5XkNU6Te4+qSfqGkM4TUDlEhjx1DgI+CHgG0oOAhSu2Cgz1WpdChSrQaIntQlXdiZJIthTBG7IrAhA/0xanHnvLtm0P1Jo3c0Qt92ozh5wUt/juAC4HXqbyBAamIezBMSuoMd8W6/gRowhIrgRxkC7TtpJvdwDwb0DzuLnNAScnAbqxnvJd+N7MzDv3lcMtIV57DKGA4ICsteyf7hlu5+8ZdufvW2PPvvIqhLJ31jsW7r5hXAoJVB8htV7AvOlBhKuU3n17cjPyf/oo4/spZfu2T/8R//EXn39m1aqNawv5Xegq9kh+N1EY3LBGourtrC0YmWOyBr3rX+0ZUeHO7Z91LZObsEmUsCnCGDtHcsPjiRS5qTIt11hz6fGbjzg+Ez4DIoS3hxsT0Chzoo0OOWjWKpKuRKdpkq+Ul9kV6loFE+DgWFgCD3o21UkMHZ7IzcoYDjISxnHcDDJKL8prujiU+xbl/I50kTCtgG8ASBFFHZW+4LzMuIvJ6ukPdheNzrqEaEZF376HI8KPAtQPjjuz7crKBNYMSdBcByaRFib5iR8u6GKuQeFnrzHli/X3EOA3wRJlFqoeoY+YFsEijveAc4vqZGTo7dU70iE1VfEEbwPWI3GmAC5smo6UD3gNyENMRIkkEqIZrVajEVt6qgf+9ZU36OiY3QA/JQIKUSjMZyRNosPaTx3UwVrTQs2xNsDowbKv9KXpPyhlKGcuzeO2gs+WX2kphPRC1sA8NIg6CSBGKk02wbgIYC7nou+CVQJjXNKAmpE8KjIi5eJPzMnqS7cW6pVfGvCYXdgW5pUcAzFoINBIa8+Hqp/qWMbw86E/DCQCON0jNIRRBPaYCsIhhTaQb3geZzCUMxnRetSiMQXiQmBi3o91RYtlq0nHED73UnH2hPxWLBEnwpnGEPxLAAfuGMHr5FwmkSePtLYJRZEUb+JYUBbPC3GBW9rfIkmNQ74WyrnraB+LOGxNqnZF09u2c8+etWKiyV7/fVd+83X3rbfe+Nn9g++9ZH95psf2a9+84F97etNe/H1iX3tNfVNf8kefbBqn7x1zd75wYaN965qxKxoii2pP4r2xcdF29mETqTkTKV8Zvdt4/ZDzbn7trmZsoef5axzOLLu0WONzQ+sUvtAY+5zG6TVnxjo8DQEd+p7tnF6nKBIsU8vLFj6xk1LrSy5LD4WT5lucZQmnm3RnCE8+TaRTtMGovUj/SVoYXV51eqaj4hjQABNl3M0Z/lcHxsPRA/cxzuDv+6tCS2JhnxLxEBlHLR8oQfw/fzQAUq23ncDmfKg/AnjE0MAq77UjTGqviCWAVsAZsHL1XMf7MgXEdDX9KF7rrECX2xYbmfPlVgAit89qNiBrpvXW9ZYOC3rQeOtpnC0+ZmtrK3b4pXb1hTt9ynnHPDVfPFYaNsXXVS3eYAcwGesvkA5hUZPQ3iPOrCyPoVfglvhAJhgABFfgI/EMgUr86MW7vniP7Gyj8Ee44SE853hkXWk0JOOvvNtAOJFBPQbR3pVnD/9GbwClM7lAqVTX3FEIsc5xtsZaC+GAQ+66G2FydEHgZ8APEdeiT0jCATJ46TMgNGf+iBb+OJ4mrk1iTv1sT60NQ4SjrdIXrS1fPeWLdxctuqVutWvXbG8+qp1tGepStnj5jmAx6N9924/Dr4IQHeqn3vpn9JFwAdtSN7TXfFGJdR1Ij/iwaXeEV+4Yott0Vt0/wzQmfMuFFmij/J33vN513ngz2mUJqzx3p5NdneodSBGNR7FO12vBytN1Nl6wz96yz8iYf8b34+fcT/+xM/nQZz+vOfA3GfeNg14Jm4pX2PqTpfjFkW9JagEIjsfeFoqZKxezlq1lLGKlB6MB6wWgBvH87y68ZNJMIFb748oHe8GJhXhxeuqC2YQf9d1EXgaiIfVM/2dNg991Zs8nvUuoLf9w7dwXQxxnU5dlEWdnwXg+au6PDv1Y+Iq5jO2UM16Xy012MMpZqgm0SqGOgOdTxJ4DwGNv5cB2jsXEKxEU9euN2xlgVVw5RfhJgm6E/7qmU9mpNEHGpg3Vsk3e33Drd4Tjb3Z5xddLpSiBEo4i+nhvEsI8PGLUuonncxJE1+k5cKiftyG5PMEpKsVVxqdYdNGfbyPJKTVNJ4QavsjhF3ePT0WfGzoYjXNP2KmXdXtvffu2/4Ox0VRjxO+EKXyb2A6fDv/o0L0eqivl6lP8juT1bQ/tFrpqq1WbknITjB5AS70EykgbCdw4fwrg6gmc2gSww2xCBB0MrjyzdAz/TyWgsWzU9H8I3A8K02wdsfvqq2ahFxoiroP4bbRaPhKF2MDgwL3WIm8eu26BKGseyCwPx4BikmWZxgN2OM9C6FFUeYCn5DFr9x4mwCvhyZuK4ZjHp2e9DdpXPF7J1lFQLuiPOM5SL9Rlt11NRZyhhpH7FPmmMeo/SG/IGwmwQOz8YnrqDQewFGCbWywcGFF99xtM6qjGydEx0llnjI8n5n2AjwLhpNkn1wOXHgQIOhcBJSB8W7YbVtRSh1bM7pS4J+0ha98w/L1ZUmujyz3+btmmw99rzFKaiYlRSUT9kzjgv9084m9fO9F+y/+iz+w3/jt37bla7estLBiC2vXLcN2gKt3bGXjJauv3bZcfUXCfkkCVVUCct9yA9HtkABoU+t0RWuap0SK1um03T38ML3IqfvWV5k1o54SJrNFzbUszum9Hkqa5A0Jebh8T4TLgWh9pysBui8Fu7crxRg6GLkAJexYuaT6q+4orgMpuWXNEX5Sgvgc+bekCaZYJZd8cNSW0tPed7d4358voZttBpz0QL/gWaNe9NV/r7iEXoxfrBwjD9FzKAgEy0PuYxXK+a6eMbB8FV90mJdiyXPfUgGdqN9zGmcosr4fXnlM8EiQ4gHeCcCHco2irW60obJj6wDeC+Ga+Co9K/T0M3XuSVbzGAzCC9sucPcHoAEP0if6LRbzruATO8T5ODKS/vY4eULp2cYC7qhXPP5RqHDvnwgnucqylMOc7bT7djQp2iDHlrGs0xer4xgxMEIWNK8QnwHDSrGx5rTa9W0Aqpdw01VdMQ5gIOIdFHJOECA4IF4jzOHQAPyG4NTUzY0zmn+G6lPaTCDGvaOmezRgCGgJSQfDjDXTVevk6pLzFoVvKf7QkfDngRF1gWOMOWz1wDhKcM/UlACXI283nlf5lOgIVpqm3gMGk/pMvat6NuzQg3AOVAbbJjgWsigaxeuAo9jAH7ExfFuCfrPyidGVeAcEKsyJR3sMA92j/QS+RHHDAwa84fkDLqgjPBcDTlmK2GB52XLstR8W7MHmLfvpuy/btdUD+863HttLr3bsyvrI6lLis5J5OV7ccelGB/VF6bp98MFV0XzBljTsn25m7efvVazNKuW+6DQ9tdu3Mnawm7OFuhS9dEvSed+m+V2789JT+/o3+nb7haFdu9OzkbWst79r3e2nvgXA6V2oQiFCSWfRA0UI2iKO2PhI+FIak6yU2rhmKSlXyGaTTz+x4aP76tMge4gQ3FMDzwGMzKnBgfWlsOKV0hTtdZWGbQiUB09NCSeUPG43ncY97gA8WnnAI49lGsaYys7haXyouqj/MRBMRZuomH7kInlGAJ9nUciEax/zgO75fnPRrZdPgyNgDjk2AvI34ueMfejJjT+VqqXu3Lbp7raIGsVV9Z6k7MlO2dr9rN26eSCa8dccvN6drhW++MRyUr6zN267vD+dcAqK6h+lmwWU6yHHPWOEvHB+0PyjfJh3/cjBpDIrCDKzcASvEX5zpYbaF9LAv3iPvx60EFwKJ75qr3w4JtLncfXHuHnkAQIXS4u2UdvQuMraUPpKjhNZRJ946d67t2brV6vBI1L9qpYHeUB5YtTAQxTFf9jcs6x4CicbYHBQLXRf/KBzoLldfEjTrMfFEI+IFysA6gk+4zbijeFeZ5FxIwkERWTrhrdB+KMuyKdB5kTnU5v0PmVM0wUb7isv9WNGvD6L51G9aqWlqk1aO64rZ/GO8Yz1fqfjYyOOkxSAnozlkEA3F8FENAF9psVvnUZ0dTW3PFQf9Uc5Kw/OMRx4Q6IGzLue9fz0dTJYZgGX3OH2pq9oY2kiimemUvPLLXinGn8WqEeoy9lP/Cx+zt8vA+e+J4JlK8VoJzYYiAhEbFgpn1XvJBAkLJ9Li3GnrF7J2lINRs8aBHU+H3dJmFfHM/fU+ZcFkmKdh2BgtJr1xChLNoWBE4lfBP1soLzLl+lAecnrlwEMnue86BtcETEYVMsZW0RBVR8FxncW4le/GlA/SGBcvbliSwsSbpM4vQBH3ncJgB5Of0SmC2Ks6ufxUVDSkk8v+mjm8hVd34KgcZB8lvzEABNmC0+8MnAu6BXQxqqTZmnlrVyiK5GdA4KSR0NWuvCQM2/1voQTDHCr9bQ1ihOfsCYSfD0Kr+q6v3dgDz97Yp9/+th+/tZHtrtLYMKJGHLKvvnNu7YhPFOJuA1JXhJzEe7FEKc5+a4Uwo9mHbWB+zMVFwRXZI2h7LJdL92WEnWaX7CSOZUUmmYrwhyF8MuCT0RMeL4qfhbcowCq1mQ7C/Qzyk+mvCDcz3//DKgfxxIwUFhyUv78libqDkIYQp1Qs7+3ZxzNyKRWLrOKyYpZVgKvKH0gJW9ZgoAm8nAU25cfVETQpv6FhSuOU+IJYMxiy8MxuACH8P6MeQdhBa8OVkIiwYktEKOehB/yj/gCZSCA+Z7KBIw70ZGX4qkAY5VASvRLbJTBSOAClwSPuD6Tfkt5DiwrgShmMOPeEVV2JW0WUHQnqpOfqHChgDcH1EbnLxfRn55DM/CkooSXcYvjsRq2dP0Fe/WV1+zK9dtWuvO6tVfXbVxfsuLRni3uPLG1woIVOfawdWjlYs4Vos0nW/av/+2/s3/77/+DlLih9zer2rjjUw22Fuzt7fqRnAQgPBDdNLsjD4Z45eZdu7qsfhyg4JkUAQmpKSluGodHvbHttlO205LiKi2xI4Wv2HqkHhJvQHESJaaE9yXNvbfvvmC3N66KfxSkuKR9G8OQM8n1u56XEi1egidCT/mH4IdlzdcEOKwJXRrTGrO9bNVqw6fW8i04jCe8BqS0qt8gC/rB46/AM9SvxEbg/H5gIiExLwGyqK7yoxjhgfq4V5WQ0O0SGwGlGF6X87gAo37blV1W7HJjKRx4fww4TnHoiqRlSxpPUlJUBy7fOlFruCLrHp6Ma9FZSuWBN4+5xCquAytf4RuKVzAShC0YGA2IYdCRPMDKbVZ5U457AugdX+kX7aBsj1SnlOqDskq5wVCg5qv90DZeAhjDyB1jWXHas6V6xVZWr0gIrlk7u+CBoxG4AfJHyWebQ5vjt3uHei4VtB/27LrCjts3Y1njj6FSLFVcAads6omXgq/4wW/03I8QlWJQFw+qawgO1BdelvBK8EvLFO3G2pK9sJS3lQIrrVXrF5Y9RgunIQzg1+pbD6ind+inUkGyXHriRois6BgDDYo29ESgV57XSqLvrMY9dIChSNBHzhpKqZVCU6wtqr+qtrCQ1Xym/FQGCqcHLsQYIDrICXdFNxjoflbvwG/VTrZyHMcvgHZVLkYW6uKu9MqrovdqKqdaKoetRBqrLSkGP/lxw37w09v28p09+63vfm7LCwSZU3+J5okrlnOPn5GNpCQzV3tfWl40n7WXXx7aG9/gWFJO0CFOU8kePCSuxUh8oSfa0LMc8kBLCEZHGEpufmqvfP1j+we/96kt3/7Cejkp2mzHUL0ImDzZ3bVpS0p2RANClrt8EwQRmZshRGwDj28gOkhpTI43rlt7fVl8v2nZLz7z7QWqDCQsHAonUpIXpWS2xVc+235iW+09a4tej/YPbKCx5QsYSjtFhmAsYNhSWzFQeOwI0U5K6ZwggXJRfE7l7mtcHrR8a8KYcae+GLfx5InqHgG8gHpMMdTomRsaoFv+JvNNAK7pbohXXU4gjMkMMtFK3aYcSfnoEVZRa7cz9vBR0YqFsS3U+qfYOfLb4Tt/Y/m+5LLrL9n9dN6e4K2lclviCX317yy4p47HmWN7oOQABtc5AM8aHOx5OnjtuaB5KhyjyAJxNNch26mNbiSPK62+Gx7sqp3iaRgAAPgLHmOa/4pZzUHCxY/3PrS95mOlqdpYdfjkky/sT//kr8QTRKeMNxELkhpHA1N/AjYqc/WteKDoIFtpRNsgwL84MDTqpxuJMau5nK6DxwWBUc8DZASnM/WL/1Z5npf+uiclhgX1NfEY2MrFEYq+9ZS+54MMKFofqG/aB/uSoVI2OGpaS/Pkzrsf2ejprhWmmqWgwaiMGGYXTZ4XfNuF+JFv7xTOiRuT1ThZzK1aNVMORmgS+uSEK0d0uZvEOZ8kJO+f/1EHJfL2i9WB/R0f0KmKFNJ6VcSuDtXAmwhBpJlVfJ4FyRLnAcK9hvG5zy9614H6iBjwjhjubttgZ8umQm56sWGclkCk91mL2vMCCmohMiJQo/PgItzwLPncv0e/Z5/NAs+YkM8yOE0KYuCpqiYLTTJTLKqHexrY+IKfpKWv4+si8HrAKBNXXMdfCGBiz7hiAeqi6yxwL1y4NGHs8ejhfu8EeBUB4Px8LoZ5/YNQ9eiLffv+n31mDz5+6u6+Ma6O8Rj/jj4xzOY1C9Bv9tZtP2JouHd279ssQBd+kS8GJbXR41/Qf3Mgro8fZ6TJg7HjXgJiRufWTenYUwxvSALpPYijruN3wTHfj/Pir8rTxJDNjtmBYJzFy9jEhYugZO+9+7n95Z+/bZ2OJtVWz1rNnn3+2VPb3Nq1fdF1p0P8gNNAGxxoR0UTswTWYLA4geM0gokENqzVPnk48DTxXN9xO90ZNm2EIDML3iaa9/w05C/O0GUMfvyUK8vnT3jnguoU9vqzT/HyfI4yfUzoHV/1EU5K1jfO+MYaz7YETlJg8p9KEQfHCEE59WF774m1C4uil2gi9H4GMfHvCHcxno5xqclXad01EOVJ6VGoxp19K61shN/Cg+NCCkAMGDl4L4mfQNvKP9kX3j+s/IOHcJ9VsUm3bfn66nHaaT+slHG8WhLcu0CC16ktIewBhb64ANoiXLENIwbHEfurKSMC32ak8tLzBDPl4W3k2TxhwvGZaNdzAu7nOx/9xJr33/Pz1Ks3vmbDypr9xX/876VUHtnSzZcsh+fdyor1Vq7Y6NbL7laZ/fhd67z1A9v57H3HRUcKAZH2d3b37PGTp1I+Ru5q7sH2NKcuLy2J56aNAHkLNdGLhC2CJaKIDEUb3UnO2tOCBP4dN6SMSos2yKhfp+JvIwnHBzt20JJSbVnr9Yc2aB9aur3rilOuccWury3bcnFqy9MdW8n07Go1LUVtyUrIiR641Czf27GmlFe206TVL6wcTwe4MPetVs5bafGKLS4sWLZY94OzFiSkdqUoDpp7mA6kINQsPWhJkZAipz6upAJvQAlAVESRblvBMoNDK0zwmFDfYTigi5TCjy9UfszP7qbO6pSeoWxqeAUey7iRklOp1aWQEvRO9MUKnucRwI1yKE3CJSttrDSD24ypHhK+/fQK5U2jeY0AgwMJkhhK/IhA5Y+HCKtjHntBOEYBw4Oh1zpy5RjBNQ7ayJaEckn1EH2zCk9b6F8vV3XB42EyZoVXz3zMdt0VOdfetqXhji1lu9Yo476cso5w32x3rNM8FO31HG/gATrEA8IVf2JJFFH64QGaTgzjiFlX2belvB2Kx7ekzBAZH8SwraWeFV7Vz84rIiWBOY521FT2cqNiBSkTK9WCrWgoLSj94mDLFjv3rTRiO0xQsPxIQSkhGGfqUiDBZV30zrYaPEbqjYYtLi06bvHMKaYnllu8ajUp4o0GgY+llAsvtaFkq2zNMgs3QmyMQt4+nz6yVlbylp6D20waDxT1Y7aod4JBoaS+KdJH6l8MCsij1KWoOZXTETCcYDBAySoJJ3W1L5+vaL5qWLu3aB/c37A//sGb9oc//cfCz8T+0Ztv2e/8ylNbXylYWUpYsVgVv1Z9JAfmxb9Ly1dE9ytOp32fXwe2+zRl//r/mbf/x/9dNJIZ2isv4hUhXotOoatYGtrS8sR29rJSQIfW29ux9uPPrfX0E+v239bM8Jb+PhT9ix7VBtyufVslq70Y04h5trMj3qr+cx4s2RSjco0FR83zGhRH6t+D5r61xScGa6s2vHHL+7r87s8te/9+8JRkbKlPyrVFuy5c3hQNv7y4bC+tXrGlpWVLd1oqT/0KEaHMiuZTyCRSZmPPLw94Tl+KrlRhV/z7lbIuyS/Ch29xAFTOtFK1CV67UhA9T0aX0mMEcqNEdN/nFNERnitzQc9dmTuWLWZAZWXvvOB9P37/PWt+fmC9o5y9srFvhWxoDwr5UPrLoXjwRPpG441v2cbaht0p1eyecPhidclW1ddxIOJj0LvIbxzvW2hw6sKcOSUB4BjjOXzmPN0I48xQc4XHc4q8DQD4AIp8TuPO5SCVjUzo2wHwOInw4Ao4xgVdGdFzVUkXxxh9y8Kh8hHNFdS/K5oTXIzwKgf8h9hAgYb8ruqLNwXGHN8WEgP9RR1ioK+F/zgN9RBmdKkf1S3qHf+N5CAMuD47ah4FHPg7Uf87qB6iJw+MDN9KliNgWxHbcbY/+tRauwfKQ/1bET4zgZfOpj8LcTkBHGdqNxe4OalLMl34HtowFgcdWGuk+bG4YfXCsopMW5pGzTMUXAjPeDwLx7lSaTEXCAAruSvbWAtxidDEcJxOH5T82NAQuxn/okAeoVPn5xVKPnnmvyibjhWBjo4Ofb+OMzS2UIiZecCJiPC+KriovWH1NVFHGEH0O/4ev+v3E8/mQZyEVQyucwEmp3a7R0VNQpl+T48OpERJ2GYLg/ozLus88LohiD8j3aWAATN7+e0Txf3sBdcg3fNd8z6zkDQYcP0icNyP4ElZLa7U7GvfvmOrN9d9Movd444hThsB/e8f3TtW9s+5NEt6GRMJVARqmpcmvpLApDvVZIrLlU8Qc9JzxeCxSRhH0QTJBzqfveADQqAm6GjSngNxu8iT/DzPUxDnL76mrNzdn3SjiV29vmbf/rVX7cbtNXvla7essVi2zz9+bB9/tmkf6e/OjiZ81WMuqF5pCeQeTXgmjZcX8xaV6YaD6JNM4ZcqVcks2PXCDSnIiQlK4AIWY8knZWX0PAAOpcj43rw5kzq8DJzOdy+cj+sT0HO9G0h7pl7eT3p2niChx81my3Yl8LEiyR5xhF/y4Zx15oRha9+afQl6Uiq8fyU4TLsHtnzjVW8LK3mDXstpn2OSGIOstvI3Xrkf4d2AwiLaZAYfNXeUtuEKAfTiRgwJ2z4+qTP4SCjmKAzKTnzuZF8iXgrkd3ws0zngwQTVt6fdFwNOkwKRg5erf8/JJxBWyPP0EZ2IK+FzBkK3qCAJ1zNlkRfCitOK88Xnh+7uE2ttPbT9Bx9KIZbysrRhpaWrVl27bo2rd3y/95Onj9WnUrbFK6bsIV69btNbr/qcP378M+t+8VPbv/+Bfe2FDfs//Df/O/uf/6v/0hYLEv6ffm6d7S+sv3PfBtufmRJZZu9jS22+bdOn71i2/dQa+ZGtLOAum/HTOPpWcqVhf3/fNlsj2231rSN6ymhM5NXEgeqIAtqVUJmZNC076bpCVc1J+UUBTYmfEBAxxaq/hKN82RXsXrYueXPswR45NtG9dji9QHht9tTvvUPJ6wVfUcfFft8atpTpW6VcEa2TXoqxeFBF2je8BeWaVX740ygjfqLxzmJKsz+xvhv3+m4QYLUYRR9i6fUk6Hn/66cu/N3Kkp8IMJpzz4yS6i6FJZUVHYsPiNeiXGOAYXtETIsAp0pgUOlORUeiTd92QXlqq29h0DzPd5RdguZVxGeJXj4W38Ko58qpK6AVP04SYwJ79xEfQtBHjUm1FyUYrwkCOkKlGFsY/0h6+FTyHkZDjPFu0JDyRv7DXNEGKm9UqAZDeWvH+5B6Z9R/fqoF440xrUIpBwMkv3u9jjWPmh54kbJRTDhCEoNRX3nh3eT4RymM+EBeCqaoRGn61tZ77XbXuuxfV3l51Y9TEB5sH9pINHZkFdsbZm1/nLdOtmr9tOQ/1cW9uIQT+qjfG7h3SnpKu1n4ZYuKLs0bXKII39pDeVP1P8oBJ0ZgIGBbwUpOtNNYsmxthY523NyuvWSL+UUri78Q6JC+ce8FPcNoAE/HUOQ0o3qg1BIBHuMMruy+1UW0WdK7VdFKdpK3bq9hnz26aX/145ftD//0Dfv+j+9ZsTy03/6tgf3qr6XsheVNyw93LTUE73pf7+LRQD5sS8mzyiteXK0v6pIcIVxweMy3vzOwX/tu23KZqe0fgGLRhPA7Vb/lCvt2+17PjtpZy+RXLF9dUDsbNtF4G3QOrbf/1Ib7e1KyxevBj/AGuDLHSjoyt9o5IejgwaFN8EJQH/sWD5UyVntHek7QQnAsIrCJ3h2urVt//arSDyzzcNNjkXkMCuGmVG1YVV+r6qyq8McJHBzvLiJwQwGc0xV6FGDoMZZ36Fz1l39XHRwY7w3NT1ON9ZZkI9GZ817VCR4wkbzM/nf3GkAe0iuuuKqcYKTWb+XJqn/wkDgZtwB5FYR/97CI0ifBvSDw6rl5x2x53SaPt2156y/szuT7ltp9ZIPdXevfv2+9Tz700+hqL7xmBfVdWXhoiEa4quAE+pqZF3yRiK0NDSmPPgfNmXMioC0jtdV1JeH07PwU8nZjkOYH92ABT9xzRVp4UxnB8K++VX7Dwz03gudUvmfHHC8ZgGCHpOP1WqpgG9kFG1bq4tV9N7hypOkL9655e48BvPIvUa3B4Y7yES8SjZ3URXqo+iGTK+teEh/Rc31c/nQdvGi9XfXZWK1lzoW/jkUPIpThwbYvlIRAksk+VT70NffEaxy8bshTKY2PklWur2tMF6y0uGDVa6tWXl1w+0M2rzGvMX4MvBfXm4/4F4YWPAZOvieNBXE63ecZPDV+pvSxvNjX/PREclBf8rMb05Cp/EVPfBqYaOZe6sDja97zCy6IAZcdTMBxoMN5Am4AvRN91GRn4q5YJPL7MnCcnz58nwXu+YeyEK40yLEWER0Vi1FGwg+WTTd4MOC/Qgjtol5nGcJxm6N2x7/5zP72vzN9NAvxfWd6UbpnAXlD3DDxFCtJwoPn0WqGVVgNoGMrbQReTlSX5P1fBGCe511J0J3EB1Hry33OA8rDYPCLeBlcBvA6IFhfZake8AujAq/R5ZD8HgH9xedCEAfKLK+4u9yE00Au+dGsonc1mbpwpn6f8wGO6UtjxRW4vhR4TZIxzSWvY2Dy1R/fPjHvOV91sVeR7Q/JdEnQHf+E/FK2+2TH9neP7NqtJd/3trhU81MUXnr9lr34yk37xjdv27WrCxDOfOC+2h0UuPk8hN/h/sn3+MNvYcuORj0bTNMSAjXBJxRXIFjp+2ElfA5vPG7jHFqjXkSbZk/4s9ztZ4EJnBzDKvppOMatF3m2XN/zJ6U745H+T56H9/RFdSVSd008H8GYmwQ74xFCGsoDwjcu1Aju7qItmuK4s6oUURQOjnXrseKjdO6Wrzw9aKFwFCv1HIXI9g6EePqHs+V5FnARteEi0PPZcezHJroAkzQITEK6qK3gHVdxzeSq13nzWYBQB95L4Elt8veidx1vytMNMVFdAi5DufGrnlec3XOCK6u4eJaen1ZiYFWzvkqkdSlsUtA7u48t1dmzN7/9Xbtx50Xv296oLVpv+Wo1fHIgeh8WV6149VVbvPN1S4+l3H7xI1sfP7VbJQloOx/Ywdv/yZrv/JHtvfX/sYN3/8Taj96X4tjz/fZs5eBvYyrF5Ok7Sv+plVMDq5aLvrJLuLxRnz3CY+tMQnyMhXrNGiVWPiVcliV0ZlCyJYAOD62SnVoJd/K8lBeNSU7xwBBREG8rlKq+mt+fSAmZpK3C6rJuoMih4PYkFLq7P3SGwU9KuFQDNy4MpOgWrOfGhCLn7+t5BouZ6jVUfhjpSyzj58ti58pDdDaUXKRWWiUz8nfgl37igt4bS2ll64TedE7ixzWq3zyooHgplMOpEGIeUp4JDDj0OoJzYjiwBQF1HfKhTWmNV06N8G0T+p3SGCQwn+/Nl3CbUfvps3KlLKVcchq0LdznVeeScOaxAlQ38uIEAI9PoIzYH+6xD5y/Kz/xZ9o1EU7GyH+idWIQMM6hZ/d+kACMQjBVGyfsT5aSSnDbrWbfDkY5N/Qg/C+VM7Yklr+SHdhKKWWNKq7N4scaB5w4wUkMHL8IPrlHP+E5wNYXDBb0FR4KtCse04wxPCrY485JFQj54MidPgX5zNgWKriqZ+zRzqF9urlvD7f27MFu0562p3Y4yvq2BOif9uel/CsTNxAQ1X2gvvZn6neOWeS0h35zX4qf8JSl7/F847haXNmnameI04MyhKfKAEOH2pYd6N5UfaJ6F6TYeewCtQ9jge8fh49qXHiAPV15j2NQtKzyxMBQFE4rPnbUl5mabe5ctb/5ycv212/dtYNm1W5f69hv/+oT+/U3W/bN1/t284WG1dfXpDy3bbS9TeRGy4tUvGwpMfGFFwO0wFGbg0FJY9Ds3st9e+WNQ7t5p2tfPJb8PM6K94tmigPLlbftV7+zb9euSanMS9lWG1h1x13cvQtYTS6Lnwv/yJQemJsLhR2eq/bSVtzf4YUo15MjPW93NQ4H4jWiO/CBsqp24+U4HajvdW+wvGT9tSV1j+hga9NjkzHfIsdMlNYVdWQrASe4uRcP75NG3/3kAoiDujh966L+pFM/wnO8jirLFhvBQwHZOJJ1hCTPi4UH/6t7ngdlM7IHkZGEQZXVPd4TXcZAe9w1XXXLMeZ1zQOfE6X8dqq37PPpN22weMcqJZX56JFN3vvYUgdHVryyYZXb9yxfW1TJEbFfAG7kFE9jvskSABk8XACOC8kUjOvk3BkDZdI+jCcEjA2Kf8iTVX9kymz9xJjgng7i62nnOyjfsFJ0DeFBNEib0Q81vEUDY/tZ7wtrDjk68Mg++uCpNY+G7hnlNKMPRhD00ORRx92dp043OYxgEfjcrvpwhCJl0F+MZeSkiQqDG7N1gcDxvdbQ9u8/tsF+U3U1G7b0blO0Jt43Eh3gUeCxNVRvFsjQSSYDtc9dISiMCzoQv8BzS7ILMSo4srG8sOjvsv3IA0qrzJSYFOPG6Uh1woAxFf+J4zUcOwTwnGJAjheSAKdBT6VPeM9pUt+5iLmXs6rdKr9mlZR4kmSGfHXV5xuHQMQnl/4754pf4Erev/hivwYxDcTF3SIW9k+cLvP8KzQifBC9sZqQ7Uma5wG94R9yi7/zicHzxOrVadnocI87xvmaHvBQBIQSlEz/VYCXqU9cpyQct2+mnf4G781c/iz6Owsn6c5PAyjFmQ93wyUQwxQFh9gOWOi4zX63o+COBSF7/heU8dwAU4aRRMzkLDAYTz78Prm+GogNBVzUJb5+WYDR4MN3HtiP/+pDa0qQcmWZCSYxoRyD9+tZfJ/04PxPOjqakXOQn6e/vC6ig/P24yXL8D5T+qTHxHkXEyz5+pGP8fvkx7MkKE9niEywEpCAM2kECBoTlf34vU/s4w8feFViQLi+en3ZNl64abdvrlqjxkQSl3r6A5z+Gz85WybPwnXyTgxUNSUhkGBZZ4DJFBd7lOF5dIWSCT3PGBwAn9SkgBDA8Fxl8BxaxXWWZ36s4Zw0KJpuRZ/3DMOR6pytcnzkyXP3nKCqEhwQZlkVZCWTPtrf33NlwyNCIwwpHYI1xgV+O8+PJmiUp2OjgyDew0e/U8DxbwQJtdsFOb8BoqP60AVnq34MJ3Qzk8jv04iT+2wX8BWXCMe0f8LxmW6wCYaXkF+i/AgCHk/qDIy7BxI2JZhoTnTQu0zQwegR5af32BrGiQAhT1EV+NVfTzNT7QCUH32dBREh9Xb3yZk6Xgx6z4Wpnq+gsJd+ceMla1x/2bY/fdtSqtPS8oq7XaN0Lq00RI9eE1ciMQpVy4u2cv1Vq97+ltXv/Ybt5a/bX773wP6P/6f/s/13f/JDezCs2ujK65a7/StWvfdrVrrzbUutv2IjCcBp/c1de90ar/ymTRZv2RBPhMc/tVRn1xY1dnPlhuQwFHiMMaprjmj2ad920BDqWJlPV5ZEj8SESFthygqw+IAU7uK4Ix0ibRnNZ9VixhbRsUSv7Okc5BpWSqltaY2v8oIVpUB7DFXR52AigX7Yctd9jAK56cCaqZoUn13pE+zpzli1hFInRcvEZzWOWG2v5lmFVd4aByjcBLwblVetbBqLo65JzfL4Bwia7XHGo/gTE4FVZGik32254uluyxoLBHZ0WuS3BEy8KYoSVvMmxVnoGGEYUVuI1UMcJdzYUfAxzBFwTRKwPyeuhBOO0wWGBylPGDPVVjwT0lK8qD+dOiAq/aCtEoRx5T/AdVjvQf7EHGArArQ+1TP6nsCYLQnRbLkgAzwrMKD42NaYkuxt+x2CXPbdW2KSKfjqez0bjjxMVRZsVGxIaU1ZvahLchltAM/wEmJj+DYM2q/24aYPP/HyVA9W93PjtuYNjV21R9K4vx/4UDC0cBRsWfliSEGBaVRCbIanWzu29fiRHewf2PZ+y38/fLJpnXbH4qMv0xhWqvC5nMc+UIZuGAEPeIg4fxNaS6WiLVxdt1KNMY7RRvRXzttKLWOVmhRcDtBU345GE2u22vaw/cT6E9GF2ocSE7wLpEigcIm+1GA3eNEO6AM6ZysDuoKfkqALPorB7MHeqv3xB29q3h7a7373U/snv/PIfvNXntrXX9m3jfWM8IbRqGClpWWN65uuzI8fPCLaoaWQ30VfxCE6CdKneWMi2u3l7PaLfWssqy+qR/a1b/ZscaUv3A3s1369bTdvSHkaPbVS5oc2HP/IWkf3rXu4a0Mp2M7LoUF4oMomloIHGVdfIGew0k38gmmrZVPRladX/7kMorZNWdyTQuwGadXNFXwpWhgRXD5wD5+pjaol666vapxqbnn41KYHoWwWwxhDyFXHc4HeF+HoXjBE0U/Bm03p4jSUIxpDrkEOit9NlZUfuoLuhSDSjEn1k5RXFjsYa8egfJFjNDhO3qfu+o7h47gs/cHAwNiGhjzYYvRoHjQHNduavmRXv7ZuuRfvWv7ll6zw2suWf+me5TZueCy5y/J+ZHr0N4K/J+euuaD6EjgTXHncAuo8B5jPiA1ETIEYvM3gBkOr+GUMwyP0MI3TGl4D8BfNkZ2O6F/zZpxOOMatv6jfG6W6FbPi9cJtQfyuAMJ4Tx+82Ps98S190Om457KTxrEHyNXcBfj96BlGJP+ucTxRGSnx89As7hLHZeC8rb21aztvf2B773xs++99YAMPmk9zAk92ebXHFkm2W1St91g000euEi/STDQdwYdVTwy9w5wNNsXjt/eso3y7u3vWfPzYekei8x48THMTY4O6a/4aSS6ZVjDAUjEIg7qHvxPxS6exZ4Hyol2Mn6H6YLvfsv1+1hYKNzSPFGwgGsATKvO//W/+1X+r3IV0p8qT6ysGP/dUV4YzeI8FpEteasSswEpnxRe/5gm0MZxHuIATgz4aip4qDNaODXe3vLMzSyvG+ZkIWCAeYiP9VwVx+RhDzs3X8XD6WTItdY4/s+lmwdNenCSCSyVypufCZ159KkbpwjTGg3bbvx/3ywX9cymI3j/dz3xPXvw/81t/ZpX8r+7yIn6pQBkLy2W7flPC00JFDKcgpUK4pXxNiv53piKzv58FbkllcmQfFoYgJtHLAOUgGGoixAruE/85oFp6vfy0Ac6UVRnHCt4McB8LLsYM9rN5ORGcapu++8kfEjI9cA20SBnJNABjV8y+PO7ane++YbVqxSeUGEjtZWqSh5ZhxoH+w8VzH1tcTE5MiqXTHke0Lwnsd+cWFmGvU/R8pPcrtmqN8YqVi6s+USWBrQb9XYwbmuxWb2kIRbwygrEmPM0qmtxw0T79zBW6zmFQYGeeMSGwN5E2+PFGM7hndYwqZqR4ncGfYHi46W1n0khHFv8YfD9ivy1hcTm6E2AkZZpyc3oH93EUByKqD9uHVq4vSqEsSQjfV7ES3IaakCqLkhtFRyqnf/DEOk8/kWL5q86zEIbd5VuKKdsPAJRr2hHHEGBbAd4IuN+DC8rHmAFdTHoSLNsHVli5FfqaSZYVEVbc1V4XLHHdR7GMVyFULnghP+oa3xscPPU6gEeAPuk8fNdKa3cs31hV/hnPC6EIQ4yvakQ4HR5JkFD5CEuxcWeo/MA7rvGOewmEw0OVUVv2sgFfvTx4bIXFa6HO+gzbe97OnNKdMRSpnt4vwr/3N0pSAjCyjD1SdIg8fRokXEkwATL4HieAObG798i23vmB7X34I+sdbln12j2rXHvRiis3bOHKTXef9zyk/DZHO9bWxUo9Amd6kpMQct1WF264azrHLq7feMHubx3aX/zoHfuv/mf/tX39W9+VoFO1hXUJK2pbobogZWpBwzhrzaMD74utvUNrDTQ2G1K+MuJdD35qRxzBOsrYUZfj3HYlXEkoy5at3R1YWnXJZ4STnJQgYh0QrFV9lJv0La96Y0BMVVZ8lTbVeqxOxcOwYj2VMZDSiZs2XgOFwYFNCgtSFmpWEEpzqhurx0XxDLZrdPtDqfsjqy5d0T1cfqVUlZR+3Lem6lFgS4D6ulKUgiclk3c4SSAzleCncd3sTWx1+MRG5WUpj3om2hqjkA8nVk5Lqy5o3Au300HTg0PixIDbfkfPMXywItzN1KyCki1aImhgVmMLhSwlITuD4i9tMjvuSUHHqyVjVSmsBGQcZuBVatOo7cL7IL/oAd7yag9ljvU+3gTEBXBvA9EGHgMEAGSrCN4Cnp+UC9z/wTPKWqOck+Iqxaqk8a2+Q+kv5TPWxq4omqgUUNhFG3rmx7ZqXiO2ACtrIly7ku14HaZ5Cfmi484EWUwKuWgKL4vh3he2aSu+DQFjA1BWPhpIEsrbqmvOxxEGBXCSFu56when7mBgIKhkW3TD6RGlDEpkxftlIB5eERtFOjwQudx/cN8G4iErq+LbxZoUeyk+mvsWCsrDPQRCOyYjvSE8FjgeU/y9tii6QmkX3jl2O8eRgsLF6tK6r9pjkAHxVdHeQvexn2zRKl3x40cDO5jaYmnZlkv7lq+qLRhDNBbco0QX2xAwEGDwYVsC+bF1gRVpUbOVhdd0UTyxkLNPHq7Z93/0om1c6dmvv/mJXdsYWL3G6RnmXmG4p8f8n79sKStUa+Jraq8Uq+Znn1lne1N00BbuoSURoHgQx+GVhb/b11JWrH6utm6pzTu2uqj+KD6UgvZUY2/Xeqm+DQuqbDETVnFVdzxipnu7wetRlwc3VPuYt/0v/Ya8oLJcOeeCDoVrNx7o71hp2qJDl40ig6jP2TwTDvqtpnhoKxgTNAbGmpdN/NnaR674C3FeHp4DrEQnheQU98BLVCc3HKiOamCUQoD8NBxqHPjo9Dr5qQlHSocBE/kYvKq/WERNYVRCzuAe6Hacg0tW0AOd+ikl/lCPVa4nVT3oX35nJUf5EYEJOQQI+kDKHjxZtA8+W7V//LufWLkifJdLwVtanc3pBbG3I7qPauvf5wFzDMYd5A2OrZ2VO86AysdD27fPaC6I6SkJ0CtbAHzrIfpV1AbkUBZOOIo09iwgv/7OU1U0Y8XV6yE/zWucdMAqPGV4Mua0bsuKFc0XmiMftLvit1Ori/8sS4ZO+RHbKY3lnu1ofsiDA/GJsXgv8Sc6e/uWW1yywkLY0uCL1JI32DKTZoCIbpDPPJAji8jQgiAYEzSGNH8s37pp1avKY3HRjdiFek38P2ODnSeOe06iIDgyMkYqVbSHP3lbz7N+KoT1M9Z/tKOxpjS+OFG00VHP2lub4ncjW7xzQ3UR7am8cX/HBpohCqtrLvsyL+P5DX/ldyxvYhTjhAn6DHwm5T6PtwG9obfFfdTXWB6JPot4cWSsJT4pDNpCft3SKqOvub+4dNUy/5v//b/4b/VkLvjAmwXd4n78cTif5o4BIc33BsLQ3SJyOXAEUAwDWdcpGkz8SNZp9uMZKG2MzHlAOo+iKoInArtbOuv1YCUSrk/y+sUgmYdvv2Bym5cvg582RyupgNeA+4m/4V/4ffzOHPD0IUkCTn6Eb/wfX88HDGa/YABimFhMnTkyEcBoyVMMyNvDZANwn0sEee4lHHn6KP8A/A3fQ6+efIBfnqHgfPqZB/Pev+g6D44OOjbUAMZlFEHH+1KTGcpAzHBPvR918kV5ngLK18Q5EoNiYsxIUGDCjfPx/2Piia7jnJXePQhUnxCd9iJA0U+J6UlBV3le94vqqP6HITI5xOmgdeAEZ7qj8eoujDByPfb7iWz5PWw27f47n9uDw7Ft3BazhUbCU/8fYOwjyATDwTkgep1nOACS+bnbo+g2ZsrUm7G+qUnjcJCzyrhi5eLiHMPBwLr7jzyb4vKNM5O0K+N6mC0jVJ7UHQiGg6Pgfj7zHvkS/I+o927Jn3kXJdfzZQKbA90nH1lOE7IrmqK7JIRjMYPin4SJ8qS3MGSw+ofwjEv/zpMHlues/HLwLiDQKAL+mAjwogvoYyAcUM/M0i1rt9uS63KaPzgOlhgHDRrrdaYPUIyxumMYODYcSIgYoRirzvTZsLXn806+cUW/NcmqPIROAoWBi1H30NOFIE2BP/lxUFIufXUAnEVAXhnhKXbBBK+dh+9Y5cbXHPfkx1FfrP5SfhJf1NHdpBPuniPlx+/jFRaNL+55H0f9yO/hwRMrrt09rov3mdL61pRZWhA+Rk3Vk7pjOEg+1zsIQODA6ycBIQmhP0Xj4F+CSBLoP+IacMxiXkoWBg9OPEA493sIgc7fJeyNOrbff2LdoWhWxcOXa7m6VUw4nqA4s48WmT1nL7x4z1cwd/f27Onmlv3Rf/r/WnN30166fd1pB/oa7D+xwdYXNm7t2tK125KfxsYxienqih/119/8VHjacXd/6EAqiZ/fr0YY5/IP4CX9lhs2aFcof2r53p4NSmsiD8017R0JT7iNj607KfjKd6vHcX2cOpC1Rn4ioVR9UsSTIm9Er8/kq76fG+8L93ZQv5VVi8FY9yZ9KSoSTlEqOWZV/UJeA+Ul6dC3OBCHYdpv+lTIloLG+MBG2bIddXGQJwAh7vBsXxCWEaiFs5QUtV5KypTGA6u/xDdAWeeYQhM+imnhZoAik5Xyi7t+CCQJbaLaZKQs9yYZ90pITTWmdGEMQRkvjg/F1lNuOGArBIIygWXZgjFWntMBEeMn1tUreA2lxuL9GMc0HvAoYn8/wU3xoslJWMVDoZga2Eh931M9WAGk3ZxM4McSqq4wCmi1Xkxbfbhrxb7GrvLNi4bAq9XWxBc0Zo82rSChuqx2psWL+uJ3k8MHdpS/JvpixT0ozngRELgyjeCPQUN8Fq+DkeYqtqdooEo/ZBwMrCr8jPQbvlBQu0cS2OHd2clQdRDdjdNuGOEY2UatqryFP/VDuVKyRhHeLsVUuITIaTv3C+OmG1Jx6/atV/SR3mPfPbRSWVy1ivhffMoCeMDrZLDzqbs0V66/YjXNw5yCkM5nrFvuWKXRsaKUDDcKaKw4/UJ/KjmnfoUeXSbQMwwAbGcoC7UpFFXJDnvdgv3VT+5KkRrbb373ia1ewS26a1n1KQpqDo8y5K3jOTSSTZQf8hxet4WVFSlWC+KvQxsfiJft7kvp37PJ/q6NDx/auPlR+Lu/Y8P9bWuPxdvEH/tc4utsF3H3e9GBiEvjQUoXczHzaVnKnebeFPjqifdiBPJ+FN1z1iVA+1QXFLqe8NUTHQEdVRqlHcMAcwKLf4w1GsMno3YQUBG3c4xOvoKMMq+6i7j1/YS/exwDZAlwoHfBX9BZdFEG8776k+tYBiC96s0iCt+Z9zzOkW6njwL/c0OD56k/pIPvRu+Tj886GmfwXcc77RC+xprLWDCiz+HV0AyeHhwFH3uceHmqD7Q21JzVkxL68Mm67e437HtvPvJieZ93AX0TTuLvFxgOyNP7rS9FuOpzTzp67zxgO3oK3udz5MnclwTm52GL+VljAGU3wsuIsnQRfDPMI7rXbnq8hGylrjEVFg38yF3RUZibo3lYtIxRBk+4drpvP975wPY+3raP3r1vV1/csIMpfb9s49Si3jdbsHXb1vg/HIpGn0CrR5ZbX/c5TJKUK92UjQzmC0DQjOpN2f5btOjeLH2Nhbb6XnymsFRRFzIvT6ywvGSZGh5NPY2FXZerMTi4x0IKo4B4tGSbgRT+zs6RexRMj/asdHVd9N1RW/H+TFtnc9Omh7s2aAYPi+JiRXxvS30+lhKveUt8gHGCZ0saOhFNxOBGn86hZaTLOq0k+nme4QD8O20rT0lkVs7esfXSi1bUfIRBZ7T3QG28Hmg1KJWnLwbdvPv+ib77u4nfF11UkKPfYOiXveblg0vyyZVMw/fAKGYv5RYFWYSBh3S8cwy8LyL0oI1MNlUNkJKYGIM6Quh5kCz7WRc4jQM+clGzk3rGeemiXWpfdNvvxf2R/O14iu7HuEiC3yct6cBX9Fzfznz8bpQ+TncZSL7jFzfBG0wSVyiCnkDYHRFkCwuvJn8NHFad2TeX4rcUNj+SJnlFluWQXhMI+w/FbFNTSD/xUffAdGCK8eVMN3H9smC2nNlL/4VJN7r47dc5cOrdCAh09fnHm/bxe0+No1mUypkDadxLQP0PnOmzqD8uA6TCOp5ZXrXx0ye+RSc5tshrFo6fUdcsLreiMa/PBeXSLKU1CQkEGvWzjqPPLLgRQJOcTxCR4BXnS/qY7h2vujzOgeoMOO+I6D1+J1MpW3axIdoKSgG84HjsxPkqH/8d5TMX1AZ3N4veicHrpA9/k5C8zzu1XMOWC1ckLJ8IKkmgXxFyEEfngZfLc/D+PKA2I+x5YMTnfVfAiQSulM8YOi4LuAhTZ+IScOY0+3EBXIw57gyFCAMBikhPAsVQCna2LmVBfV+paAJl753acBzPQJMYfZ9mVUI4cWMURp94MpdAgJCD8IFyQLkZKXvht5QJXZl8mJgd6Hf+Qk8OyrN7qPbmQxnnQKCXMK+4IBjhNtCH6DPOP4LQq1+i/8hPV8jvMu9Cb2gNZ8tiNRklDIPDcfsT4N4GeseNIDPg+/+rC9bde2Ld/aeWqyz6yvjbP/+Zu3DTbi9PF3NcdyheEr1LEzKZktXrq1avSQjMpKXIaRyqv4gw/89++7t25+qybT19bJlhx0qdTdv//F1r7m1ZV3MCwczwCCjValbOS8EsSxBSOXvNnu0OS3ZQvOZK6dp0z3JSVieZipROCd6DjrvSE3mfffDZwaG7XPamGVf4OiMp3P1dyw6b4gHiZeVVyf5lq+RTdmW5YdcXa358Xlkywbh2zXLDIysOD0QqKh/lkhVMKeUE0qtlRQeih77yZEUaLwNrbXmPsV3H52LRIq7tHrRQ8gbu1SjoGGDp272MFM7+oRWkUKMIc2QivAp5BMWXy1eVoTf4GLxOolwuPfXVbKcT3SHGREH4QpSgz/FOELFqzKlOSo8iTRBAVuopHwgu/oybvA0HlEt/hvdUkNchgzELmte4YhziZo9ehWGQVWvm4ADQAXoZLvdSFpUHvJcxzhaKEts3VCk3eIo3sZ9WUr9NK0vWLy3aUbpm+1a1XrpkzZEE6Fxd+F83W7lt6cWrbiwhJgPVg2OCb2IZDFEEabPwTDyF4TjldOZjR3ggbgDtKEiIJ54D+IQnuQIvZZKVXt/SAdWA30LNivS/+BCeHbvNrsqVPEl96RulxFOKUxTAOQp9tZC1ohQtTrhgSwieHuAHxW3QIximFItSUeXnnL8tLS3ZyvKKVaoS8EVLbDvhU+UoxuUF6xREm0XloTZgrKIMD3iocvEKgBbcQ1Z/MQAU1AYCWxJQUC/Y8GhgH797VfXN2esvH9jq8sDrVEBxUz0hW2QtggaOpPi5e73wFF/IX2xRcGOZ2lReu2aljVuWu3XLstGVuXXN0reu6O8Ny9y8aanrGo8ENBRNDSXLDXZ2bLi5fXwNtjZtsLttdnQkGVAy3khKjGjPtyig6AiXIhbN2R2PW4LRwUkKGsT4JwURuml3W/6MMQL/nqo85Ie03k3R18LLWO9MWNhQX7tsiUzB+FlcsjT7zw9UB8YAtMvFWISIwKtw7Yo+NMxf6E1pUsJJ/NvLVd2nojMRom5EXE/0NKEdTeUfv4tso7p4UHHRUJgr9EZO99WnHs+Be7TVx6/mooHKitI5qLyJ6IdjfJF9MC4MNBaHGH2V53CkuVbNqZTEYxiryXcvCbwDXjkZJgedXMJo4Cvfqit9xJHZ80Fzg3DEePQ4I85g9C71xBiid5Pz5uBgR/lOQlDECIZqN/mHYIO8KyVftMuqOuOhkinb1xZvWaVY1jgvi9ZXJVdd1dhYsZXMVbtavK3xt2aN8l1bKrxh1irZ3oSApw2N7YJta+7vq788ZktG/BVrrfDh2yhUt7jOxBUY9ZRmkpIy3/KAtEebe3Z4X7QuPkEqvCAwcHDFgPlWnWjLL92y5VtrtqK/i/duW+nmbfWl+l98gVgFaY358rXrll+/Y/mldStfWbXcgmiHrXhzAK8mPsegrxmRbQbjqdfmYiBW1UjMoK9rW+OkP4bf4B2hNnu+mgPU9jTEMe8Tgz//+3DFn5n7YVY8uWafxxcQWHH46G64z3MRyFTMQ6PE93PhCubM4wI4zjuR52U+s3Ccjy79F9oRqnvyLKrr7JVMk4RkmmAwiO5Hn1BAeJ68PCEXTxP3L7r036n3joGBBYOEeYBPTQZ+SWDArctdwmCapBFj9bgX8aV0x5cmd2e4BNVkMhNz1Mjy8igCIg5XKJJrHpykOyfBMyD5/rx85j3nSsKp+zPPzgNWxm/eXbO7L61ZHt9YXtVkhpUVCzqM+lwQjub12eyl/5ze0yurNkVoOJACMCdfTzsHfGuD2sME73lF+c5L78oe9OCTRDA0AEp9/HEAT0zYZMcEOydPT0s60c/x6kQEnjYxljKVql27c82ulcb29PFuWI1TGsYk+ZDe91IiUGgiPhdUHscthiAyJ3WJwfPSZxYQajojBIKCLWWXpSidr4w6UPevHJTnHLIL7eDZ+TR5EsDvcnR7DMqbkxMQ6pWJxjJ7YNc0mYdVcrwNNPP6Cj6B5BB62gd71m/u+l509g2zqsbKf/A24HxloUeKrwsesbcBbouamFMSHFCYURZdMUbwk3LnsR+U1usv2oNW3IhyAWBw4P1k3ALyDkJNhAfdY6sCBpWksDMPgpEvgWfyUxm+Shi962VwD2+G43sIl5qwWUmI3vW8lDZM6GfBjV9KO8uDAMdHT8KMb1OYU+eItmc9S3yVCEEV4Un45wjFXvNAX1v2dOfA9nA31nsA5SL4dMcHvHl8z0askOISTRa8e+irz0T5L3d37M0Xr9krd2/a2tqq1esVNyb9/Oc/tUdffGKHe1I4NG/UVq5JkO9bNZe2ipTr9uGe9aR0DIuL1iys4wVtq+MdSw2lUEgJy0oYou7u+i+8oGxM1X5W8Q+HOTvqaWweHXgcgVbhivWr1yy7eN3KnLOfndpKOWOrtZKVq1UbpnLWS0kI7O1LIGsZQU7ZZtMRLjiaUKzB23LQnVhP9zBMsFfdlB7jBTELQDntxwsBAwbGB1zfia9QzGetXVix4rRr5bz6D/pTX3tcA7WhizCnORCM4iYfxqR0w1gx1ViBvt04qvQhjRJIcGQc9tRXKGGswnuARfUx2zAwynASAVsRlNrZD0Y7X8FXOtzg8+KzbDXK6uIkh6Lm5pzuexR/NUq11V8EVL2v8jGM0F/UoyuWCu5pR8w7nVZ0ubFQ4xzvEI7NPJrm/OjL/VbPto861ss1xKU1ZhkX0IpwyBaO3tGu9WI6VL0x4LAdATgea4xdb2PWcePeGcLZgP4aT5We4Izh6EoUFj9uWW3h/YL6A2NMwBHBCDPWqBRtYaHhBplQ/4mF47PFyzAYSNGv6zl1IQ3HQ65qXq2xgKL6eL8IuSwIYNTo0ZfKg/vu+ZMXHVAP0QSIZM6vl2t2s3Lb6mz1UJosXi0ZzY3MpfrtBlIUJtWHAIYV1ZWtMyhVHHfOSv7m0wX7/IOaXV9r2u2bGvsqivHIdqGC5sYsp4RxSf5CJvOjkwnYOHP5VgDhOq02uOGKjGYvvU+cIiLlFxqq8/Kqla5cs8LVq5a/duX4yq6sSHUSrre3bLq1bbYnuYMjC5l/sc7rGTwPb0IMNQTHC8E3NZ9IMBhidGLO5hJto3Dj1QxNoYDjfQDN8Y4fBUq9dCHv0waAYxKnmnfS2xyf2BOVSanVex4AkXwYO7wDj8aAAl/VFe955+SFY56ntrtRgLkylp8Y7C7DKucOsmvI0+VeyvF5kZw8N+9TtkZ4HXXDxyjphRM3jCTAY62N9J7ycMOJaCjQPeJ1iriWouG27gd5xsuI6pqEUPac++Cu3fS5KAQvZK6gX84H98ZU09MY28HdHIBPTFjJ13xMsNsYPLif2uFej9G7bojw+VA0r372e+BLOHZciQb9t9rNvEa/DPU7KzmrmF6yZm4spbthpeJN26i8Zovi7zmhtiD5K19ZtsXSui0Vb4iv5O1K+WVbKX1Nea3a0/bIBqOidUdpOxiJxyj/gWiwo/mKvsNzNox/5FgWpUWPos+O6BjDW1+8rIshnfGuccNYZDE6Bgwhg8MDNx7SxzQ3Vy5aca1ho86ey9TjwdTaO03rHh6p3JZ1my3rSU9lIS0YHk4DQ0alnelJsUvH+WUATxE1TPXJ2Vrpli0Xr2iu0pieAbHFUExA/pxLHwg2eYW7Z+9fdNEgkb7Gzfzn511jOoZPoj7xx/8l66pLL529+BeniT7UyL0QmNiaTTEX4i8sBqXmHIIH4nz8fdP7+pzkevHHK5LIg8tvJep56nn8IZ0giRfAhUPPI3pREN5VWuUX345y8W/hCumiLydXDMl7z7ouA+AzYuQeB6EuxqBJyg0J7GGHIcBIuVAWlc4nDN7RAEoRF6OhS+VNiYQrjkiwJnqJyW9ed4X7J1cSZp9d5joD3HfGFS5+n7nOAz3zfOP3LgCl8r5zoYf0AH9FpzArSU3qhgv6Ie6niy6A+jDZb9y0yZPHYYuJINBTuOLfs+DCrSZWhHOf8ADSzbwbgwdxaiy5sY6JYhZoL8BevIlogr1w8UQ8mx8M3AMkIYD5xHm6rDi9r5SWCrb7ZM/+6o/flhKCOxlpKY0xLAEQWqQNc+oUg7dVePKgRSrvLIT8ZgG+dygl4YEUFs0HFzJyfzbTjksB71xMTnOBVU9VWhPYyST+VUJT/BWlBGB1FRzSHwh1flwcgpLK393ddRpn/zeuppyNz0octEnwIYSIWJl1WtPnWOFGyUfQ5Lfyxa3OXSARbhE+pDye2YLyjLHnSCFNIh37E4l2jJAITHEZ375vhaUNF+D9HvzZeXQ0Xh1EFRg96d1o+wHpBs1tjyPgghYggWjQ3PK4EHE6jyhN7IraKoMn3HPlUUooxpA5nc5qa3BjDXmcAiGbsRIMIqffdQFMz+fxvEHr0A4+f8f2PvqRtR6/b/Wrt23p1iv24rd/0/7pH/xzW1tmq0oYb/Sne9bhE5oA5nNWzw4ffGxb7/3INj9QXruP1d4FnwKvbNy273zr63b31oY92W/ZT//6L+3f/Hf/2n781tvudcBxj/nGuuaNZSstrLuinRs2LT/puQfDsLBoncUXPfjc+mTL96znsimPO5DPlaRk1KzbC8os7v7t/tAOrWpPtvds94sP7GBv07c/qCourLPvn/5ZKKHASJgTfibVq5qmMlYabPtqpve1/g4kjOIS3yizLSdrIwlfOVYWC3XLdA8kgKVtkik6fRdTIzcq4ClQLeV9+wTH8RULuMVWVFdUKqQmPc+nfM8+xwiOXfFAWFY/qf70E1s8iJ0A/Y2JU0C/q29RJDCSMCYwNDOvsvpdLmSkeBVcaSQQICvPKNa+io1RlLaM1E7hiLzxIiAdSOmoDzBAdPsD6Twag6oL72KIPcKLjLGni5Mdms0jKS8tG3Vbkv1Ea6JFyidQIMezdqSo4YnQk5DNkYWddtu2trbs8f0n6gcpcqo/py/sE3R556HlDx9Z6oCAdpqfjp5oXHRsiEVCXcCqfUVKYBzHoJAnTkLZvUSEDN8eQp3SY8l55QXfQkDcDQw95WpDfCflRhFf3VVDOS2AAJ+FEsoNXkyag6dDjwVRlzyCVwLyV1HlEZcB4wrbQTq+NcasjRIq/DFVE7MBHOJlw7GLFdFmUX3u2z6ItSDl83B/z71Q0pVFq2TE75o7IUaBlOOS6GlYhe+oKepb94ZweSBrWbUtp4tjNIuFkmhyoGcoWbjsp603zNnTw2X7/qevW7nYs1+5+rE1TIqM+pIgcjmldaOP6o+hnlXcHJ4YC4uWEe9NXtMGJ4+It6g/LrxEB0PRCXvDfUuC6Al+4Mq26jRVm1iJx207u7pm6Tt3LbWxIVrSuHv00KaPH9n0cN88LpqTe9a3tqVErx3xvaP2gbU0P2B4oW8dJyj/kj3wJsDAwAhGsR7q8iN/lRd9i5HA54RoPsETYbh+VXyqayPxt77u96AB2J/6L1RAP5wf6jvjXf0CBCOBvou2/Bmdrb713yrTZRG9xwkNk9V1S21J5tC4cf4a4xxF240ESivAm9QNFbrv84j4cw7jhv7Gpy542/ybvqdFR3iKiKcmYdQX/+mI5sonMhE6Ad5LgOfh+atJGOKOc4xA7yBjM48U6ssaA3PmkRlgjMDbU/St8DwXVIwr2qoHngEuA3Nb5WHgwBPUjeYRjFDU9SynMRf6QPVlHKs+Se9H4tkw36nGtgkNTGtWHt+1/mP97W5oHmiIR5Ytm1Y7JCuguKcxtrESH/XzUmnN6sV1q+U37M3lf2hLmReFtKvWGy+obQ07HE5t76hjo2zRupqnu2yd1Ht+hGOmYP39vnXuP/bx3biuOQKvddEnWxNw90oLL/SnXhGJ9MUD94WvsfU2W3bw4SNr3t/RUz3HKCImMmz3bSg+uXRrza68dsMWXrjhPLl/2FQ2HC6AbhDAjQZC20QDO2DpywELdRiMD0S/hfSSVXPzY16lk8rovCsmOv7+YpdnolopTw22S13RuxB77K6XrJf/TXzOrafyUmK/3IXZL6n+IvJ+a1+d2LHUyoozGl+FTJRz5tK0gsFAOZyUdyrfZ1966bg+/j3OJ770oSy+x39pf/xc/ymfMOhj8LTk74+jPKNPAJ6dXOFW/Cx6J/H7lwciQg0mZ7LHDPkEzhKphpJPDmIyYh7p5VVjXyeuXwSz8/NzE/Xm/dk8YuV+9roszHv3TBmX+MyDefUF4ntEVf7Zf/7M3v7JFxrQiT5HcKjWbOyeMsLHVwDuAnjrroSWpo0JcBkbAS4BaU3qYIEALafoaB5N0TYxUd9riGAxQ8vHAG5gtsrDhZDzgPw0Cbmr72x5oJFbugjGdPPlm/b6q1I+JPAlwUcKgosnvgBUVgbBHAFiXtsi8KjOeh6PU1ayNiq37Fv171hdk9h5wMkFKAAodhflfwZUDvvWfTIVfT4P4EoHBlj1f35QHakn7Z0Hur8s3rqwgGI4NY5L4/gyAOF3aXnJ3ZbxrGEv+8l4CMIVQu1I/cqq7TP75hSQ9pw6zQCTMfwPBeHCN8SLB0ebHushDqDoK9k7X1gew4EECiCOEeBBG+O+UP54RaD4n7gsiq4l8LA33IVZ7tCPPWJ2nAQywrtisP/Y9xYeGxMIdCl+T/yIebgnUGSKoymjrR3HwHwi2p1rUBAQ1NGNCnO2pHSOdqRwFW3lhddt5dY9DzjWPdA9BGjBn/3Zn9q+K3yaJSUE9kbQ1QnQj+3hvu00P7HD3YfOz0co708/VuZ77uZ9eLBr+fqqfed3/8e28uKbrnwuLq/ZS/decOV5f2/btj5/37YefCLBbWKpxlVbuvGKFYjMP+nZ6lLDKovrtld9wffkN9qfSZFoWW7alwI+tcrSVSkuEiAloEvVs8y4o3xStj8p+Tny+aNPrThpiQ7UN8t3RBsS+nq7anfJrotW19ckEIondfOrerdnlfGejQoSSjmlQEqRu/OKjhZUFvvTUazhF51pwbdesPLJlqFCPu1BBIu1RaVPhxVDStXcNmRLRaZm2aHwp77Q0JACjrAoJUIkwVYm6Ik/WfEsVrpRyrq9gXAsgRw+rouyU8Q+EK/LSRnlw+oWxrsjCaSMQ8olLV4DKPVO491mcPnXMzwRaEcYiyis4n0qGJOHHxOp+Zfx4/uwlYa/vT4GgXBCQ7VS8hMoCBDqfFP3iC3Q13j2rQX9oXX5rvR4DWAo2N3ft6b4BGOyLOWfMUFgxMnidWuVlu1o+ZaN1l+0rHCH90NaSMFr4UBKK0YhFHXe7bjx4tDarZbapPGosjkxAE8DPAgqUlzrZYw9xF6B36KzYXAhJoToV0oqxgQMBQ0PmJayB/cf2sHBgRumyro4EnEkRcR52dKiGxHG7Z5N0gU3iiKfUJcj1a2pemCMyJWFk2pRvI+An1J2BiM34pRUn2mxYaPunpXTUtgqFWu1uqoHPHNT9MGRclJ8hauM6ojBoI6hSv3TKJSsossNmuqD0TBle/tV++m7G/bv/ugN4aVqb/7m2KpXRQXdthXUPle0hdtZcP4L75m53Oui3rDM+vqFV1r8HgNUSmN3KlyNDvattb/t3kmD1pH11Se99pENuIhRoTr4UXVXr1jqxZfDAtOTRzbdemLTQ40vyXlDtakrWh9hCKo2XFHGSIAB1fm36kdgZ+IlsJI7wFAg+qXe0CELIX40o/rCFXn1NW7lPfV7l+/XN6yg/LLqI1SvnnDJFo2wnVKAMp/XPNWPPBuhSY1z6ppSvm4gAZBtdd89H5ARuKXyWWwgOCW4d0VV4B4DGApwDYj7gbrSh/AfeAL31QaMenri9UEO9PuCcUU6S1ZjinqqbTH0xuI5I/Gh0mkeHAM6DJ/zAL5MMMlieUXFn5aV5gG8Zaqx59ts8hjrqO1ZwGNvcLRn+bLm0ISBwOWdwVB86GTeY74fHO7y0HILiW0K7T3nY2xViaF/uGmdYsZ64u37nF0zXdHYqNrd2rJdWb7qfGsuCGfDgy2Vm7W86Mp5pObiQq7qxpsrSy/aq6u/awuFr1ktc8cKmQ11wobt9vK6kO+o5dRPIFm995otv/KS1e/ctOrqshWXanoCDZz0ixtrhCM8jqR9W3Nn2+mS+ai5syO8B+MQ72SKWfE38fXH29be3bH2zqbTGfw+g8xgkp/RhTTPpabi9VgshxpLE8kxdO1JsZcCtFs+A9HuTruluZq6JPtRfaw5hb9hq0KC4Bz4/VVfTkgqWMzq0pB8P/rtkwgX32eupIKvO8cffzX+rnRcDEAPhqaf6UawZmEUeNYV5xfn4z+Pvz/7gnC8vnM+x3X3dPp93FaILZmH/iYgpI//xs+Sf/1h9DP6fpzu7xigi+R1AfA4zcoKniH0GZOHCBxX9uME867zYF7aedczAGZzGTg33QXlZTQpvPHtO/a1N2+JYQSGCjAZuRubupEgOd7HszCb73lXDHxnkrotgVkMDdxeGjRh+8kKApSpufknQfc5Cod4Fygy80GsUJMDwV98RVljwSfhCI/hmz4YlhqL4SSPJH/x4vkvfE+zB3VRipYmo3arnRgrPFYefoW8fzFQLhLwmCRxI2RMt4Zd25QCQwAdVh7PBU3SaSl8BNHT4I9uPhsoayKhxgPhnZnoxRdQBiOmfwaYtLnvz2dB7zKZUec5fekr/3qezsXK8PngigR7boV3FIskYCBYv3JF8lkQmoJQEcpzxSZSOr56EJ/tiYfQhiInCIQyfLsAdIVweAG4one0eSoIIu9ysXIc1xlKg97I03H5PMCcoHJCJOZfDAfUayI6zHDaxBkQLvodqNc4tWMWihUpNRJy9j79uY3SZSuv31Y/sgpOkK68hJ+Kr5qiEA6kVHcHh9GbEQjHo/6ONfsPpLg+sp2dj6ydlVKUVdqilK9rUuqHHUv3jiSgmX3nW9+w17/2ht27ddXPw3/nwa790Z/+mb3//vvWFsnuSyHZ29mCeGxp464trl6xMlHxB03fqz699i2ztZdtOSuBdqL8dZWzEysvrlq9weqvFHcCZvWb7h3QyaoPUyXLjaQIqK8m3SNxBPWjhLp0ueZn7JfTUnKl2KMEdk04GOzZ+OipFIiyxDYpvyONdSnwbEOoFfOWVxkYEnJ6n8jZjXLBY0cQPJDAiSMpmJkpAQMn1pfAx9GHGJ52R3UrTdQXg5avlBOMcJzOOV7yRPgWj8DLAMUdkQ8PAfqCeCF4ZmBow5MH5b+v+XEoBYsxFx8xSF8Q8IytQH6MpNIhawQjmmShLFsTpOSK96KU06fez6wYiz6YezAqMG6gSTdW6B6eRX3V11dz9Zx3KhzhJvqANmC5bKnwYxOjMY2g7nEeVA9kHrwGimoj2xrwHKC8SaEstZltTz1rH7A1RPhCWFZ+vEt7MQxUcbvXexg+kPEopyKeU9KFl1OQkVQv8TxiL0BvvRQeABW1QZSvehLPoqa5Iq/fOHj4/nGlpS7r66tS+JfdcFDMB75UrtSda1AmW69S/SOrLK2pV9I20vvlRtXWrq37EGhhAEJpkPKwJwWXvvLYEGW8PypWaSxLSbpqpUxeClJb/Y4RY2Q3V67ZgvhJWYpqKVewinhIFaVVuFLFzEpSasFzrWYtDbt3316wv/jhPfviwYa9+XrT/uU/+9ju3mr6CQm+egs9sS0A+UnlzG71+0UAHpcmkN7yiqU4gWJl1QqLUqQWlvwq1DTORIcEx5t42R3f5uixFKhXvWGDjVs2VJ8Mm0fWl9I02N5RfTGkieagCAwIKOPqm7Fo3k/FES2KeCxdq2sciN7VJsbEBLkE4xdyInShPAaiETxY86IbtgIN9HwoPGZxodc9YCS+4lskYrzAt1Fqfb4UQEv8hqjJm7/wZ8k1vrjEvTitbk/XRSd4rKm9nhYQTbmhIDEf+mkMysfjS1AGl+rLNiIMfUm5hXQj1RsaTel5DCMRHnv00+VowUWvnHrvAmB8eJwC2ksg2OMp5+zcw1zhchM8Q+9wFKB7TZwDU9EzHki+vRXcRYChZShe57HlovnR89MYxuhIGUCQLVVeZGhXZYPxSF83uxqjqWv29dp3bbmwbMT7WGos2fVr15yPBYhwEJXNr1H3wBe+8ERKArpqSuMQmQ2lvJ5fsyuVm1YvXbOrlTdsKf+C7YsmU+mS9Q/2bPezd8SbpPyr3pmK+GGFMujXUCb4J7gwTcmJf2SyJTva3LWJeFb5yopVVxbd+BoAD9isVa4t27SQtX67b9lMzn9nG3qXPJRfmoZz0kJnovlNsnJzYKP9vrU1V467kj+hR8/t7IdxRM34Ft/pEpQxXbVvLH3Prpdv+7sO4Bk5JKtxJ7weGw6OLwZm4jeDzBXYxL0vc2GxU8tduI1hXrrkFVbQoyuqx6krmgDcGyFxzy99P84n+h0/93ua+GFSTqjULS7nMhd5q25YjWbxddF1XHZcl9krquexd0XiWTKfJO7C8yjv44/ueVnRe/H7M/kkr2Pge3xdBiDM6HJm+bwX7yWuKNPAjPziPuNcv+L0YrQeRIdAQhLK2HtGQMU4D1Z3k5fnMe8TpX/mNedzqgzV6zIXec3WKYZkefov4FNXpz2wVjOMGfKIwfNCWNME7ZOW+tbfoZz4ivJ45pV4R5WzzBUJ8GJ+E03a5Jt87mlm3vGLPnGmr7qrP2gZ32fbe/zhvgQfDEG49WEAidN6et5VvrTRI9hCj5o0j59Ff/1SOgKPpRCilS6+H+Ocy0F5sc/4yeMD234qoQWU6aNSovzUNqXx8cCSxJcFypbASu6STn1EjsYpa6p6Q02wPD8PvL2aKAn25xW8LKjOrvwyHuJJNQJfpZCy6JH8Z54l4RhPCYBnsHpN5Ph57oq+uq5rrrcCuNcfBOp+wmMEl2YCsiUBlKN0eNRrTa55jiJT/wHO40gA7gQYQeidWMBww6rTlP98PiBbhBHl6dGIlYm3uSOlUUJDRgraeeC8U7glvdc1rgB1VcahfjOVAidfpqLK8zLvhToF9/QYP0lwg7loMhnJOgafL4QHPZj7bqG2aEX2aisdJxqMhz0rLaxaTkpdVQrL7//+7+u9qb311k9sf2dTSl7Y7uRCsfhzVoKtRH2NS91S0QTzQnltizY3O19Yuyg6mRKgeF+KnJTAWtnufud3bXHjRfvT7/+1/V/+r/83+5O/ec8OekSjZsvaoRQp9Zf6D7f5TFE0WKhaT7Q21DMU2Un9hqVE92W8CBBMe/vBAKs685yxVrKeFFWN+/KydaVEDtqHNtT48/3+hYbooijlSgJev2nlUcdKYlbgr5+tWHeStkr3seoQjAUIhofdkQS9I0tNBr7yOslLCS1VpaxIsMMdF2VGV1rvgPP+QLiEd0HnwlVePKA3ktIywcOA+V1dMhlJqMMlVvjUGJ5mClYrqO3iXf0+7ZdAyjhQOrb1eFwE8Vdc7jHYJfsTGnGeIAUf/KOM8BRqYCzns1Nj3z9xDVDKiTOBC37YKoHxVqmddpQvHghcqhMyBx4Vscziq/fqG7wi8LLxUaE0KPessGOEIBdW++B7uP/jdYRnCUYDDAnsG8aDIENw1uauhPe0rYi1pjGWix8QLLPAKQRSvFHsMWAgD6EooNzjSUEZ3A8BGYvKL+PleHBG1a2vdiGIFzgmMU3QwSw9KfxKLszXiNnnPKzV6fn8gdEE+a+USbknCkajoiv+1aicoq2uXbF6o2GjKeNpagtLdVtfX7elpRWr6T4xKcbqt9XVFVtcIoK8Y1/fF6x09WXnufVUzxr6vT/esW7/wIpqE+7PxUpFSoKoTQpjWtdomrPDZsmebNft/fu37C/fed1++rYU9dSh/favfGy/8q1NW1sZWkk0XsgXPdBdWsq577kWjjFue4wADD6suH8FlwjGZQi29ogi1GHqa9EIF54nuarqIF6SFi7YHuzyhhT9abPp464tOaRTr1lndc0mbBdhvpA8kt3ZtRRlQOvKk1V7vP9YBOTkJGjGPRlFS2w74Kx/P/WJPmNu1D22ymAQItZFhjkTHq58BmwJEB4yeIGJakaqZ1rpqVsI3Mm4E02wEstvQP3GuxoY/q7PB/BgFGPSHXsiqH9F5xP1HbjhGX3uxmYMaMyPvgBEUt1H0VU+zIfubaz7rDRTDu3xbRe6AMYO4zXT1zgmH3/mf5RXSIdhISn/A/qmfCLDRgL8FAXRgstdwpvXnbFOH/r3AC43+QejAZ5q4sEXGLcpHyMPBmbqHKejLzES4NnAfS9PdRw1JaOJFnL1cNIR6YYcZagxerwtUHkOlS5brNuKFN1ytu6Bp5HqWof79uEXT+zgMHi1AC6vqM1p3xpIOcg3nHQk/DF/JEF1UKtDPZVu2m668TcnmaCW1xieFm338FDzTcra29s2Ojqw/mHX2rtHaif9C97F68VbCK7ICSJjZHX4i3jPyr2btnRnxeq31i1Xq1h5ZVH8Jzb+qGzxfowPpWsVq27UrHJLY6WmfDIj9YvwJLpgy8foSPz5wUNrP1FdtlT+5p71pDOMR/g7qN6qx0i8bfbyLSq6kr9bmrPamncymar4cVgIBJALPC4S/FRjOO3ElLwiwkoS2JcFV2ijiwkORh/cb07uX3RRfvJ7EiCiZL09MAifqN5MYqeMCqT3/ERo6ryJBq9bvTSBkLW7nGhSVMILL9J4WsrRx8sRIc67Zp/x+7gefFddjusY3U+2C+KJIdR9zhXVI6SN3tc9/Xd8hXx5fj486/lc0IByJhddXw34UI2+Bx4yN3/99qiqYvas7qJ8ptoEmrp8O0JJz/7Mg3ntJm2s+M5e/jzxTvwe7/BJwvFzXZ1W3zYfHVjrCAtwuB+/y3NWGRDOsOCfzuUEyH/2cx6QN9GMMytrNj7Yl8TUPVVufM0DNx5gLWeMSBi7qBzA9/ghNDDZaQycV4afIqEJ1o+P0cQ5t3zdm+JeiACuMYDr+yxMJAFmJWjdur1iVxZLvjqUxp036h/A68PkLD71ZYGSydNjcjj/SVkjt2avVL9h9ez52xQcaBuX2vDc4GN4Dm5EHyjC7Ou9yHAwD6g/x+Blq4uuZM0C/Ia6zsZHiJV7SQKS9wjuE5RI+o7o5ShtSYDfYVxAGeWYQV/BFw7hS6xxsh/ZhQX9ZhsA7STWAGX7KnlWNDLHvV4JQh1Dr/id8yF+ThmiSfoQwe48EF7ZfhC2C5zQ0FyI+OvxmIA2GLcI0/G7pGEcJMpEGEPYIfBjXD9fWZuD8xhGnUPf6hALVzH4PED+XuZZOnDhD4VWZc0dY8ILq/mNKzdt7dVfsaW737Da1dtSoouuMNXqdR87Tx4/tq76OyclPG+qhwRajLtu1GosejTwiRSiFK67EqAn+awU8J510z0bXUVZSFszcyBNLm3VazftxVffsGUpECi5ZaVdWajbk88/s0/efduV/ILezQzbwpPykDLWnWStLcGtvb8ppbdlh9l1Ce0Vy3Z3fGWaYxEHUtZHKZTHoPhWsmqv/u75nvCWtQ85JzsjhYFxnLbcuCMlQnQpHrOy1HClkC0mrfyKK5ql/pavYLN3FTfpo/5YrLMtWuYow4F1hxLefL7WkBD9oiPkJn33OuiOVY5wn5bwNlSd0myPkKDcsrJvv6AvKhkCFWY9QJ/3jcYDYwjX9SxbARjXuu9eaPo7lMKCAobxlCB9pGMrwrEsoLa6giU68lMRlI7Vc8m3Xl8CO6JguewED1O/UicH5c/JC4xjlHavh5QaYgywLcINuaIH4gvgus8xqjmlZR8+5ZQ1Z+Gyz2/+VstV9xBB8efkAvCJZ0FPyqAK9XKyKpPAgHm1u5oaWl34qBJMTO0qqw6caFDCIIEyTVv+f9T9V5NlWZbfB66rtXLtoSNSV2WWyEZVo6uqu8EmGiDQAIfkcMbmE3BsHsZsxMO84ovME59IGsdoRsPQQGJaAA1R1aWrMqtSZ2Qo1+5X63vn/1vnHPfj1697eERmNxrrxg6/94gt115qr702QrE6e5pInxoPmDMc48jWA/gDK3icqkDdaZkfrak5M5WcmtS8S7BFYB5sX+V+uz+03mjmbccAURcelli9F17jNcDxiR6gUXXAa2HzBjFapPRIS8V1eHt7y27fvWdra1IWNGZbW9vCo4YbJQgOyfyf4WGQrfvCSDk9VpV7Ns5hwNL4Qt9U52m6ZM1hwx5/kbNfvH/bfvSLB/ZXv7hvP/3VLaV7dtTbsq9/vW9/791P7MHGsZVzY+9fAiZinHEFUH3MogOemyjvibKUZvWPGxG+goTCx6o/wVQnHSn0bDcgaUxHUvRwg0chp83I4R4UW3WbSG7A64Y4BXirEINgVC5Yf2PVpsIbk4w3OT6yUavpeMrYEMdgorqPlP9I8x3vGR9w4YyXgdEBni78ca6u+wnh9UTjPtYcTukev5EfZsWipdvtwBjh+C5cEI0a6/dEZflJDIBo9ylgcKYdarMbSUlUADqOPKJ3HcivUNJv8SO1kXeooz8nIChiBO51oDEiT5dHVD8PFg1f1XP0E20Pn1bfqV4pzTvhEe8kpSxmso71Pq5uOIC98F15AGpRYNQRqPWe+M3YpDCao1xTv1M4+w4fU8/4N4jaVHNDU04KsXjyuXfOAH43keKfJrYZ9Q2BlX0/RYljlsP+hUZNfP6L97M45hdVZxRv9aMfQShAGe8Pmnag+Vwr3rU88hXla/7Cm6v1Fd8CBE3050V74XG+nSIEjkjFy+rUGKGyodv+W2Pg19Rn49aBGxfgF8j0+WTB1jN3NGelU2o8U5lg69ag2fY4BPQ38Sfm8BbRKBrA0Z560wZHfesLhzPCSM14oWhXY56WIr9gyKGLkxqZtOaC0iSpPuR3Xu1Xv8/FW6d6aNIXPvTZXqZxziettF3TWKSUNzqorimbxRTB2bW56EPV8pk18QHqezaOtJ+jGtPCCTf+/V//X//lPwvvXRsC5sPfq1LwTBxcGcb6xw03nfPA5Yn/I/DvYZ7LhRoBN5el8J7XCYLRPA6UTTFU4UtwmxL0nb9XffxZ5XOm6CtBdKLvF9Lye/ovKDX6fnrtDGB8Z5eD7xGAEPwfgfdt7AHPdwlcdj3K6lzfXtbPgkXr41cBEKJTwToEPA3i5fDdE0SYvyJAvnLNJG+2fKUXorKouJNO31U6l9c1Unz12lPsE8/7MojuRe/4v+ha7F4cuI7rUq1espW1ioQ/EQueDdPpGCCFooTAwLi28FkG8fvR5xRoj/Ka7e06U0xB6ClnCcTf54PA44F9RCA9kiyrStT10qT7Yowwj2CV/nyeQd9q/MRc2ZLCGpsHQ1wAxgeLPm6XGJTcUi4A32G6/N3bObbfvv9EikfWVspZy4qpOB7FgN8z9iGGeLUUmGsSrCWlB66iCxDhse/BFP62dK05TthK9pYVUxUnwlhv2X++7HjDSefQhvufW+n226rDeWV92pdQozoSsO0cKE8Ubs9zUWGEYXeOLVNZ1btnDDsC9tRDAJZ5DbB63Xv8a8ut3pYyLyFYYxYH4ipw4gHvxvvSXeLFpAnI1h+LWeo9FIA+5xSXq0q1gBZR76GUTLWnVNU1taG7+6nNM2XL1DbdlZoI+ii12YqEXDHtiQQCakGsAfKYdI9cEHAFHsGIffoSDr2P1P+sKCCI5qrrAV4joLE64lsJNN4IE2pnqsBJD2qD8vR+Fs55PALarHx9/7/alSrS1rTXu/fkfQlCa1bYuOcChY9tuPqCS3pgFBAO6lmuUyZj7sIcXg0I8AgjGhcfJ9zjNYZB3VR31WN4/NhyjRtqH8aUhI/zXHVOV8Dfi/g3Ptn1tvgpEnFQGyeDtreJMhbHkjZjpMjQTwvzAqDfe4/eU122LL/xQIJSsPrg/SMgv3Klanfv3dffuuUlfGalMBdyK1aq3fIo1gikDF66ivt/zmblpI0LCRvgtj9Xv+UlRiV61ptKMeAoReTr3sDubK1Zo1y0vupI4Lx//i//zD74YsduSBnjnH/HEdW92ZGiIuVrOFU/aZznxIeQ8jhJlaw4bXlMAWIB9CVk4TVQLOT0vGiV0wvJBsms6bZvlyhKSHNFmlXnrHBT+U8yJeslldpND+7HntxhumKV0b7jWHOEsjKQAChlRnTN3dxFT/DQYMVwIqGeUxj8ZAtikkjsw8thojGlrJn6Jz1pS+HNsV3VKjNOe0hLOU5JsKwE9bFgDmclQFJ+ISuBUwpQgWMi0+o/9XdawuJQCg9CZVb9M57pHcZKOMC2DbY6zFUWCnBBii4nCGBISU+6GrOmta1qA9eN5ioH9Bf+pzAW5N3LIyeFn/7DYOHbJ/JF9zzxRRkJzyjubK1Q1aw4OTIrbzresZJPUEpXwFQ+dL3A6RFzCaYaJ4wNzBn6g20Dpfqqu/DjBUFMg0mqYOOMeKHGKkFMkWHbCoN961UfOB5Ced2DYdwVSxRPLNTCoIkqS23xIy7d0Kd5JxwvSNgv1qCL4rXqs6ToCCcuJDTXk6OWdVM137LhRo1cxlZX12z75k2rN1bUbuI1mPVHUzfOsCUCRbGYHKuMsit6ZSktOZUNiyZeQxHjhjq0lE1ZffOW9y/bR9g6UyjmrdluKYuZVTdu2ujose0eHlo3fdu6nTv2+eN1pVV7+HTDPnt6yx5/krJnjxvWGVeskE/b2srEHtxu2w++s2Ovvz4SrqctLTqU03zwPdExZe0UmOfqN+Y7vDshupPO1UV/pHjkq+6lpgG3RFH0QkrhdZPL1ppTadFSFgbG8APRRvg8sakIZodCzYKHG/tDL4CB+mWEBooSrueRa5SD89G5dAaMCO5RRCwlIShbBQhkOBU+zfTXtz1g8Aqb57xf+fMbo4Gmp3CcRQ29I14AHrJdgXenqi/GggxHRGrMp+oPDBe640rxGJwVbrpJXPzFZQ6/5tyewvSsMuI6vE1/2a4giSWQR6CTfk+4yzZQtmrymzLUPjcw6DmnvTzLogZynfJyowHXAPCa5/Qe1/y6kp/UAM1R/3RGVTtubkqZHtr2lniZ6s2WIMdz5e91F0iSEE0R70movqrpGJ6EpxNeKciTp0A5gVwT/tInyIPTLFDoU+ozx6GonuFT/lHX+KkX6iNW7aO4CYwtvHfSaVmuvqb6BThK3KVx81A8T3NXvIQ+gf/ONLYYb/1UMfi0+GBfdHcnmbdVDAepQF6CD49O9ixfW7f1rRtuNAUiwwFGCu9n5dF99pHLTIWNu0HdNT7D46eSdzQHcprH9K3yG7cPJZOsO83yvIQDg+6uzQsz0YiK5Wp18bi8pYWj6XJe76ZsvL+j1os+NqAxakObrQ0Z65/0/ZhJAvPjmDJsSQbSOxz5MIc3lUrCzYTwVnR0KnwXDZ+LTkd1xog+OjxwWYTApXmVXRCPZLtVutGwbK1sM+U1Fa2ftCUfVcL2xsCPMAcX8+KBKufZQM/1Knaj+HXR9/NbGQkuPZBckS5oPCQHns/pEgiE77Okn37tqhSthMc/rO77Cj/7qrCkLbyzmBhA5RS8rd+eJ39jdYknf2cJRPkFSfmNNFIiQhgNTq9TEvfOPXs+uZdAmMgn+rvs2SBdnR8pAr4va0+ULvRn7N6yFIdz17m1LIWw7P3/UHBKFBcguu6JjyYEAjjEnkjY0MBzz8SejWDp/StSHHTl0ntXQfwdPovX/Hd4HWAcHj3ctZOTlhUqIhqxZ6Pn9cWPW4Iho6zH339R4N3og5taSkLSbG9H3DbwHlj2iUNUL9+yAB5h+X8OOANE0MACL5z3XMN8TtsocMYJ7cCiCqWNgEeUeJZVLnWa5k4gNtB/nVbPfv2TT+2D976wTrtnrTaMXCIkAsVL4jkKpTNVMULKOw/egvB7AKkETJ9TMK5Fbv9GAYaokZIEETDsC8A4etDFkGldE8hX/+udIOo4Y8L2hHhgp46UPKKxxwHhYNQ+llKDco0cLkVHohpHnp0aWbgR73fqGP52ujzo+oq7r9zrOgweJcTbSHsnA+GT8nKl/noAvmCASPmqSCBQUdfh/kMrbr/uShCAEDRT/umiGG+Uv+rgW0/A6ShwFPUc9VQP1TMU0NzoMOwEQk34LgaCmcrNNm4E73ENYVp5LjM6ubB9Hv1OwcdaQjLvxecW4PeU4t4OizDY/0yCoQQjTnxYeD8C5iAR5NPKKzsY21b5gd2/8QO7v/E9u9f4Hbtd+5bdqH7NGoUbUpa23PhjUhYyOSn3rBKpbaqNZOOuHey/b0ePP7SJlMN6tWzf//0/tPuvvWP/07/8S/tXP/yp7//OYgwrr9tcSg4ryzV1Sb1CBPuyZasSpFRfztTPSQCdr9y3ymDHeqCcxo4z+pMSkIqqrx/JJ1mjVtSz1RVrJSoSSIeWlcTLcYlsE+jO86InbXv69KkdddhTzyq9FFK1dZJfteKsaZW5BFMJrzm9x1YD9qezFSAnJZ+TCFr9obV9JbZlRHt3g8Fc80I4NR0JLyUkTtNSviTwsUd5oDaC/0nNB5ST4UR0CyMUSgaURmOJQQJlvoBLt+rDGLB1C2EZXgjushKOp6S/o7HzUyEKWV/h95MOhJ/drpRWKXgFTROOCcPDwY+yU71Yya+Uy7a1XldasWoVr4u6912kiKAY4mpMQMEgZgDzTzgR0g48CTKuIOHCrnf0LNeYuqxkYRRkP3kyqTaDX/oOlhGQa1yoWUf4dLL3RP0nMbey4d4EBFMksCJGggEr2qIXyGW8TpmuDwloC54JKAJ4U3AZo3ZadaCsSqXiRi/60ldyNX70I1smMDrAmVB2MByUpFQF9Z6pTCk46h9wnuCYKGaUk5wNrHPStuPDE+t0u47XtIU8hxPhklgjR5GWayW7cXtbeZZsIFoIvibzN2xv9pq9t3fTPnt/YB/9+4H95v1Ve7LbsIPjVWt1Vywn/nz/awX7Rz94z/7rv/eX9o//4Jf2937vmb37zSOrNyYqJ6nxLVteuKyGujEfJSWefDU0xKPUVHg0LSoVLDOrWHZa9ZSZlTWXpRDOoG+04GogJgCnHfAXD5a0+mqqvk1X65pXSsQ42Nh2ZSeh/vYtBNIFWF3u9driB+KpwgNkGjXCjVBj6QszJQyBGOOI42DKd6KxnxzsiY6GRgnVz/d0D4LtCeDFSG2HoqC04pWAp9XU8VK46m1XnVVP5jBHdXLC11RKXnZv1whCyXaGqd5Ja16AMyM9M9S1kcpJaD5HMAdHVF/fLhnm66Br7nUQ8jz/jbyDUaApnkCZAP2genCSRAS4o2PQwNiIVyl80w0QwmWU34nqh9ETbwhP1E142BMOjkdt8+NoewE9d75IH6Fb+PegPlJL/Tf1gAZM261AHlMZ1wXo1nyu8cb7l/53PEEK4qN2YuhUuVPNT7YpxI3dyK3EzUFJP+WXAk4vglfl1rYCvq36saLuCzp4Y1AO7RA9rVbu29v171opGRjKXe9S/zRbTfvZz37mW60ug0BHi41XCCwQUJ/L+Jz3p57ptU/s5MlTmx4LdzWenHpTXlm3nBR3EXM9E8SKiBay9KYlcnNrPFi32u0t4fvM2jv7Uso7wg21W3RnmtZYBCNjE/2eqQ5JrGriJbxP26Hz7mUzV/6it3jGnTw6sM5Hj637+TPrPT0Rn9Cj+lwGiKPYk5H/kCfgi24sDlHyHICn4oPRQkFyUVm9LJFxPC2Crp77BKXrmw/MWRIVDpR29kEJaXTxNLkwH0/RtejdMG9HfL9G/ufTZXWPIPrq2w3CMqKJ5CnMNyojnnj+9Dml6P0XhWX15Npiubpy9uF3LOm/oPwwxSHKK0p6/Sy9CPDuIghpXkSBWA5x4oIVM0gRMFeDmAbnkZ5J7GXzQPgbgcVXpSHamkCaQU6kloE/r2f9+djnMog/E73n74blXwBd9jouSYvAtXP1iD8ffhi7w72WnRxC+JbkEX4QwDjjFhc1t06H+XjfPCedKzeWfBsIK/IIYsfH5/I999xiXtQHw4F+IxDwXrzvliYYtwQhmNZSnAuBADY+B8VQVJTKOCtfxXqZSQm8rAYgOODqiGIaRRu/eXfD/v4/+Y5t35Hgomf9SMUlELTirH+DXzFQf7P6cdEwcv5ZDJND1TeXqtsrpTetkZEQJ/B+Ig8x8svmGEwkYGgvOmlfDHDzBy54MHxJgHHTPsaWvb9EzKdZ7P8dSuBiTzbCfqfddPc6BMJPP/3UCKzGnujK6obvX2b/r58Xfl1Qf7r3gCsr9LHowXTkSqXjpOqEtT4INPgCdEz5YijwY6DC+tBGd7H0FfrgGoIuhhbOomacT0HvR6s+LwTQe1aJ1Y/n8lsCtNW3KUiZXPQ6CfpFygvlL8kn2KagevtKzPJyMJKkpOjjkXAlTNgKKMFFynDQN6zupq2QqdhKYdu2q6/bvca37E79m3Zv5dtK37L18j0plaoz8wE3Ztyb1d/jXNtK69tW237F7r72lv3Df/jH9r/7z/+Jvfvut217a0P407Yf/dVf2UefPbZRWnhWaVgln7TVwszWJf829C6ryiiOVsRtvG+FxMRXzDmqkZZOpKjnhAoYtaZSYHJsC2hsWcdKUvpOLJvWHBYuTjMl8eqp5UZNX3nPlhuWUV4TKQEEExxna1aZd1RewqZqL6fOEVyL6PtplHgpzPQ/2xFmmv/ZrGgmwhheJhkUpazwv2cdlkU1LzGMNKXQVRN9NyzMhx1XjsnHeZxwA+8DnF8LuMMWqpjYbDzAXXus/NmiIEVUuMO+fgLwsRefPebMOeYitBM+g8JOX6DsQTeJZ8Bzedx89QxxB+5t1e12NWObpbRt5Ka2lh3balljK1o49uCMgYcF/Z3Te3n1cV7tLqgeBC6En1OnvPoOBR2DBUq7GxRFC9h7LCwVeZXCrvEqSbHM4sau8sfzjA2mCQnRwl+8hYg5oX5j60lfdeUUBJfJ1CdTjI0qy0+fEHCdNnGcIivMrP7zPKgGHYq2UhFEku1SvMYc4PQMEt4o4/HUTo4OJTCL5utF+g8jDp4SpULOimov/dvYWLPSxh03Hqw0pCirrbyLAYY6YCxttns20vgNO/uivypXNO+kPbT3Pi/YX/xq0/70l6v25z8s2uPZd6xy6w17vfRb+/69f2X/+z/+lf2f/ukH9n/8kw/sT/7TT+y7f+fItl4rqo8w8PQ17gEth6cSF4JtCc7Ha2wL0tyCFsaSR87vd10pn7WkqJ20bN4UPW49s1H7iadJi+MvOR2hZbMTjlpsaY6gkF6SUPC7bT+ScXpyYr2TQ7Wz6acpjHR/NFQ9RX/BOY6LhF9zOtRMuDbS3PKz/NUOeCuKOIENJ7o+Eo6QUJbpR2S9WbXg9Nb2j0W7WDiRPqG2E4cALwf6mO0FE405aj8eSYBvbdC8w4AsjLGxeENacz+rsnl/JLxLiP5kRBOdQ2DQUsqoToEcRBlS1sAT4dEpqA0ub6suDkKkucbBPSod30JeLlltTgT/I7WTe1wXjmvgRIRUI94Pn428K6dqO89x1fsFPqN3mbcYD06T2oxinUpJkZ8dqC74O5IdOksgb5AP+gWAesqH/iBYJcGo0/CPmDy+DCI5B08D+BMr0cFV3pRyr8R3B5WH8ZH+wBvYZfgQkNPYRpmpNYL2C+CrxFhwIwF8m36kzoy77nscBMFUdKA5aNtT0cVEUnge8lb33OseWXl127Zu3HRDpl8Xf4OHe58yyclT8wYvLgx2Xjr9E/LJiN+6zICBN/RQ9GsYkvptq6drVrOylVY010UXR52+9YSPno+P1nkIrqpcfRjzwsZNq2zfsOr2htuU/ChR0b5pUs8kgjFiO216Jjo7Vn5kSdXVprn4FAYbtkL1D45s0umK1uNpoXm3d2DTzkT06upxBMANcUh7o/wNuy/eHPCEoOxTUHswgHm/6P7F4IhL0mVA86MUtOgs+bsQKN6PEkDvCLEZDPc8CCfUsnKi61E+/jdexmn5wbtkcfpOLAXKOROHfPSgJrhPbiatrkVJD/vfwDJ3dv00hfd5LoIg/yDv66dY3ZjQYj6BoeCsfd4/seRl8o7ej+oSh6BuQQqzOEsvAYv5O2giPU94PQOeW57in0Uge8pYWk54jfdgjlEe/iz1FSFJZHH1WvLuAkRleLrkE3/uKjiXl8pelsLsLkA8/+jvKahND97YVrrhRFFPnn68/VGZYpSsxjtjhAjo3rn+ueITPXsuP5KIQ4o9m1s3bPzZR86konvn3ol9ojwgPJzj6wwTZvwcwBqL4UBShRNtH0uuR3WJytVzuFU5zdD85do5gKBBW3Sv1+raj/71e3awc2Jf/9Z9e+vt+xLwcE0uiEnV9aiYr4SbCIIWBG3wI4EGEggkYepKmILPOViYItyNP8PtnpjVMW5lmtqn9aXvMhJ6UNaY2wvg4ynBxKOfL5uHXyHASKmp72f8CgFXfTqAdtBuVtQQornYlVDG/utKpSw1R4KOnpE4Zq0mASuFv2H7ERKbnAsuPAKvXwiivoa+wvBYZUewUP7urg0PWMSfEHxMhEvOqy5AlC+0NsBVgiie4aIaDQ2+JO+Xh+vkJzFQQlRSY3lhu4rqyeq2xy9Q/y4Cwh9zPNjecLGs4eFjb2umtKK+O593HHwlTAIVhptMZc1Xe5rN4IhGn0Eh3Ugm0pZPS9Eqbtl25VW7VX7TNlJrluljwJDgpz4cqP8ntYwVcLtUv3LUXmNtw/7oj/7I/sv/4r+wVrtt/91//9/b//D/+Z/sr376M191I7BgaT6wipTXEoH0KnmrlUu+GowCMKi/aiupgdUkqJardctL8U+rT4YSvlDBCV46IvK5lKpRpmKdWdY9YAZSgDqaji1D8U5ZMTFUHWc2ZC+o+mUgwa43y1tfqFMbPnP3dVauEVqTOY7lEgjnXGHG3bNYUR+opzXHU5O+pecjG+OZRD/pPagC+26nqaJV0qw24rXCvm9JCazYSelBASYeQhT1fZwU7VMfp0YdKbW8r/+Ud08C55C95WoXK5fUifgCHIvISQfsr+c7eIHxhDzIE4UenMiKNlcrBAQLxm+kNmMYyYzaHm+AVdz+SAqd5g30NZuWoq/KkQ9znkCArNBjEAAPmNes3mfcO0K8QnON7QWcskBfuseEnidugPM9zbOslOzqpGn11NgqoyOz4y9sNkAp0jz0T0L5TqWUovwlfJqj9GO8wIjSk8JOH1A+XhZ4GFAvV6YcoPIaJdELthRAg/CaqJbL3qZavW7bm+tqW8KGotvuEpwvevuKeeGIFKiZ6lnRc4X6mnt8cBQl2xc8FoTaks9DT6Zqe8INLQmN17OHT+zHv2zb//rjiv3VJzU7ak+tkD6xe1tte+fbTbv/Bwn72vdTdjf1oeW7zyyTGFg2Q+BLvEjUVznNM/EzcAq5cNiWgq+6oLqd8RuNG0YiAhGGKVGtWqrEfm0osHArNbRxuhdL3TAFv6cp+lW0ThQ7Nb98/nu8C+GWbw1RuRyjCFAX6jfutm10tOenKTBILq9C3523hyvdGi+PiYCxRc/MlN9EY+knJHTUPhYG4AfIPJJROAbQNL7uZaBxHILHejaN8UHjO3G3k7nllW9S/FhIrbkSnJgQGBvCQIh6NkW+qvtICmf6YM+DFrJ9YQoOg1shzFSGJBBfpDgF+pt2gFNhu+H15Ef8AuZ2cE3PadzmJfXRoZRezTm/zLtKBIlkHvg1zQVfZGA+KV/oOH3Jc+61Td8tAHwunQWHS9YdZvzIboxpS2V6XeNI4GnrJOCPxMzSH3DiaghwCxmGPf5ptu/5Z7miSswA5kQ8Lo/rMaJ/yGIeayrMcyIcIWXXttTWID+CKoJ/HKntQL01NqlsSbIjW/3OyqWfCJ47zZbt9p27odyhPCTrkNLh8/THuHPk/Zspc6ICBgrRp17LF1IiPgeOTPtNS1dXRXAD3gmf89hDtS1r9kbWPDjUnMazUbgkWhi15QLMUxqPmZ18dmDHnzy1IQY58Yp0XmPP2PYGvkDmOsMphHqicwVAuWueJIU24A5zaNLDk1DX8wnLr7O9qhDgxrIxX4C+nnsiHOmMU5bPVL0eF+RS6jbT/AF3Vf7yUb4CAiIdfBaBgYhSvMLx635PE16SZKAAiJgjKCw+48/FYNl9Unj3+Z+wSv6GGINHkFW5cViW/2KKgO9ukODvC6b4Rxmdyz9KURnLrgMXrp/d+lsATJvLP1eBE0VHzvMQXYu/f+5ZiLIIaVKKJZZsf+xiNkshymdZuhJ0+5yB4Irn/R63L3lEbwd/Y+U+e3RkB7ttMYHAYhpB9My5BFFWYn/U0vvXSIvAKkV6fUPzVPPz8NAZvJ5c+i4pDn4kj5gtrndOwLh9RUqIkeKpwB5FkNnzjPctCSFTz7AZkqAwQnw9uwAwPzEbGC1n26aSWQl2RcurPtFqL8YFr68E43gl3EAghSYwYogpu2tYAAGpjJ69HsCQ8kkpR8k1y6fOVvRhWrioo7Qvc5NjlTKZLjlDv2D5fUHgfZTCM1e5BYjox8L4ncLpveu328Hf0z/1OatsBACL8IQ9xyhQCNB5KXdZCbAZjcn9B6+4ssBqICvJbkTwshnnsPyoPjB+fkaCKXN+GdA+CYvEWgAvomsRBIKXhPhIoNE9VgF9lRwl2su/CPQpwhCeBc+DU+EuFDocvEnUJ1Zvr9dZeV4GRo9YtGc39KjNrH5cAN73pkW4GgcJHqO+GxQW4yK40QChAOPRsvYq3+7Dn1u6shpsmbgEXOgaaNwQ2ssNNx7gRfKXf/FnvqrreBYHfiIM9zpWGEztTvVNK+QbNpcSNNUcRDHnDHuNiAv5uHLjPXT/3j37wfe/Z6+9/obtSWBrNtvuNo+LfWbal2JVsHJjw8rlmhXTU6vUGlYpaHxVXju7YTkpoJznzzaJnASwksjrWHSCuA9lCc7FUs23GuDxMsiu20lL8/TwUwl1B76ylq1vWS6lzKS4EvSQbS9sa2j2R3Y8Do5GWx0/81V0vF1Q1oncHwRWVr6seGXKap+UF2WTmavvx8RmQBJk7CR4aszL+YzmRUF1k4I6lzKh+nFKw1gvgdOjuejhpKeRVg8p36HoFcJdfj4wjq+cioYRfV8TzDLKdix8HUrJck+CbMrGqvNA/ALFOsAbUEt5qAxOVCD+AYEDUQQxjoFDxJMA8CBB5WQFua9y3EtB+eGyDwoNJDxDuZjnvkVB84+9/J2uaIGec/QEH9TeEgq2aAIBBXkO/IVOgC9OM4RXxcTIKkU8KNQH9EmmaKNExttN/pVKVYq56LyU/SCmQUYKAwEhM6or2zioF0YJ6oJSj0cEwRWzVpciXZUiHRgygtMXUmn1eanquNGXUL2/t2vVRgNK4R5TBEhsNNZsfa3hhinIT6/bs5YUgYGUqXShZplRS4K9lHi1tQsN7KvvEnk76RfsV59V7S9/ccP+lx/m7N/+YmwHzYG9fbtn/+T3Rvaff39q/+AHCbv1StOSKyeWe3XbSsL5uRTZ8cNPbdZuaijO+IIbYVgpVvuhqURyH0oRnKpMnjul77EED/KtBOKnBJhOVitSgqqXp6qeqUjhwgNFZaVU1rJEHUgJ5UkwQ/LOQN+VOIHCFTyVD030LRPqW7w+BjPJGOAECrF4AFR9pPqP2qIbmj/+Hgo0cwSdQThEHnN1/Kwqmnaw6/GN3DtB7+Jl4Io+ngV4sqhfULx8j7vwCYOJVDVLKm9+43UwVtkYqeAtI/aka25kmlLshbe+ZUHls2VBL9Dt+o3xQKD6n0Jo/HKrHkC9UXb1LvWG3gHzTMpmNfWTaAuGEn+HZ+HTjBk8Ixo39Qd1RFFGf/BrwmEWFpx2h/WJQ4b97ZK/Hp3csMlQfKTTC7xBXK6Z+jwnTsTo+MjHAENTuhIE5ZxpnvB5HnjMAuXjQZdd8Vf9l4Cvoqvd0Elkogjm0Ebd89hEEagtbOuDh2Tq60FbBUGwYpUg3PPfGtOB5KN8bstul9+yXDI0KFBv+JD6/4MPPxT/+cy9iBzAHfVtsDWQfMVfWqLTai/xnwKaRD8TGFG4GpMJkCc5YQl6FAF8NL960wqbd/U9JXlgYtlqyQrrVeGycEb9425nkm1PQUg+aPaF21L0U6Kt9YqPbe9Q81U00+UZ0aSo3Q7MCRHwuKyIoSUJOYEXiMel18o4rClPyVeb4n1b6yL70nPdaHYRMERMhb2OOzPRwcSWkua3L+IEfXgVLB/pBQjQKPjw6ywFQOFegXiKX18AvwaDKJaFIELinoQDJhqPxlL0fjwPGK8unCa3Wvkz/A2SblxICB9BUmerbBCTlaxg9V8XrwGU48YClRkYDc7KdGvgyyTqG7UjnmKVivognsJmnaUlsOy9q9Jl+bwYoIDFkP4FAKYXn5gR+DWl6B5/PcXK8d8aE5RDmAyr3tFzL1mdy4EsVdeojOsAz/G8v6N3F+vkdY19wK9ud+CnKghtT99lBWbZSr/vbRVRDRTvl4NgJXAhSVDIPXjVRg8/N1HgK9vrbYiSGDpKPjiOi1NU/0uTiCPBEZ0OILzSR0vAt2VIgHSjI4Jy0AOnCaEYV8Vpp2vvvPvA7r26JVJzxqwi8MCHap+kcL0V9KeD/hBwyYWYBQhKgmRevBmVH4FmlJ+vLH3BylMpATHDgedE2T7nLk46GBYMkuB7QoTw6kuCGNFUyheB9TQo4cVrgsrm3YQUDxeIXhKiMT6DoM2sVHQlPBLMjhW+Gqtheg78YZw9UruEcse5UNllxYA+g7EDHidAzM5dvZcAzDbaYhCtXsSBPYgIYB4EjHLCa05D4qv2Pk5n485qw7QroX711ul70G0XDNWWOCCs8n7gzglIOPJ6s8IU9CvzZDYmmKSEq7CeuIFy5nWmuuG/AZ7xY6/iwpYDeeLeSV/EBBWB03cMEKIdUV3j4KtGEsw8qvUFEB4PpdT2mtJ11zSnK+H1i+AupnqOdtJ3jGGtWpOCteKKJSkC+B7eEaPmbjCGer5Yvy2l76aUY/W7+oDVy+DUIQmR+p4TPnBkZ0k0aX1zy/7wD//QPQ/eeedtNSthO08e2ucPv7DWcOar+Plp18q1NausbHpgO1+plIg8mkvRkqLOGCfUnoyUu2oha5X6qm8rKEngwkOmxIqulPVetmEj4WhhcGBrxaTVKyWrFHJWzyO8dWwsFQSXeR834ekov2LlxMAqJgVHODHota3VGdiwp36kj+gLKf1sfUhKsc0IXQjuqNa6saogodPnhIQ+/bHjeclq0yObYCjQMxiTfBGCua00nknRQY7qay4JBXNqK6vdxCXgNAPftqO8mGPEEiDIYZI9yaLRbFcoFPWslGUUyZyE1kDp1nhI6eOkAhTzoYZumMxZVsp9cJqB8qyuW3c0c8E8q7J8UUSJkxV87NROTmYg6CKeDBgoIs8D+gvvAGaVGyF0PSiXWDBqtxrONjNwiDYNC6s2VmpNU3ZsEogrm67Yl6WQ5oXvHKtInTgWlJMaWN0Eh5DV3Bigaxgl2H+vQfH20V4EcLZDsBXFgyoKj9iGkCmUJKyzwNRR+waOKzyDdwSGCBQgtj9lC9UgAKTwJ4tSozI7LeHEjOCWaeE2HgY5a/Wz9tmzmv3606r96/fX7DdP123/RPiSSNudlaZ9/9XH9gdfH9mD2xWrrUAHxecGadMIuDE1c/eOZbdvah6qPp99JKQ40sQ9zxvoq1y5ZvmilBHVkZgAs5MTm0hhBO/8+ZdIPq+Vx6zZtGnr0CatPc/3sjRlu0O/K5xU+aGM63KuSA8nqSQrVUuycOh1HFm/2/Ko9G4IYG5AozR+zocHA+F1X3M3UJBx/XfuITmHFfex5KSh8HsEjnfbroRDC3DnH7I/PPQImArX8WAaUQYGPUCKNWfhc6oCdHGi+ZFEhqTd6v/Jiuhdu+WnwngQRuFLCtlE7wBsN2IphfkYef04gHsu9wTlEHdhzqo3BgaUV4HLSJoz86rqjSGI8VG2eDe4hwPt1vvMId4H/9xrQNecz6gO7mWqMUbZ9BgIsZTNdS1fbtlJr2CzTFXzQTIF7zbbNjvSOB5rrFQf8DhJbBSOxlzgG88DeCCGHOg9stFlQDwXjmlc9Gp045FoO0G0I4CHTZBXRGcimQE9jR53T8SwHLxLuuJbx6OujwGyanB9HGx90DxYWW3YxvqqhiPOj8/qCT4xn5Sz6lDRX+4FY3sedE1jcAqOz5rXGue8+MeNV1+32l0p65sVq9xsWHZF4yquMO20fOzA9TMAt4IyGMdJDz2UayyEiCeGhtlzIDx16yN4ulA/flFGfkW0cFs0cWPVEnnJOilwhBYF/XLxPc0N9VxbshFbwG6VXrGNwo3QWKKywN8rgJ0UnslVKaxemM7AFdwQiUk+sWMpAv+tCXnBlV6In2AFUQjMPivPSxAo5uR99qy/G+YZL8OvLaSoXhcS96I2qbMDw0FQ1mmZ5BGWsXgvMDLoepQPCMQ7JK69bAr75bIU9cG5FAPyuFjXF69T8E6Y6UsASHoVAbkKmJeuICyAX1OK7jnBJfHxe+E1mHn4TATnrp+/9eKwUM5iWS8C0fuLeUS/e92hPX24JwE5a69//ZZVsUxHn9i7UQL8uxNWMR5nQuFqzTWSXroclGdqfdM9g3AvdEu44EI+9Mu5JMWL+S1mC9N3d/PngJ+GIeY1w0VWuLgMEM6JtIvCj1Wf9sYNHShHRycj+5f/669s5/GeMw1vY9B74UeMosIJARJum8dBxi8AKikojwBfuJzqN7kuAoLFiQSoHm52LwAYgXApnxJ9HYHrucDcVf/SzpDZRsB1ggWyN93vvwDgektAwMxz3NOfB7j+IqgDjAVKQmAgQGmgL4N6OR2ajo0I7aw+EhjxcHfHjQW+9UXP+YqRcAkjGX3uAeUYi8uEHgia+sCVuiXt9xUb8ovHPOCdGCF0JVfCDEokcwzAGDHpHFl29bbyDd4j6j5KOKcpxMEFLP1lRZs6QNNZVSGvyHUTwwFCE4qjK/gCjASzYdsylSA2BhDwGuFc+EwEXCdPjxeitpwDtWXc2vd6YUBZBARPyvf6LQDXe08/Ej4S4Gz9rI8WwAV+TrtQe3DzpH6M8d379+3Nr79tH3z4gX3wwW+DZ5XnWMrHpH3gz6WFX9nqhvdFNlWSjMT+bNzV1RYJ/ONE35U6+hD35bH6pSxl98bWum9b+JM/+RP7/OFD+xd/+pf2/sefCWcee3T/XGPLcvVNy046JqpiKQmpeL708ptWHB766QZtKb0djHvpmRuuCuW6nyKQyODqKQUS5+di1UaVLVfISoMDKRsjx+mVQspKSQnp06HxJDiOwqxBtFZqxcqpvpQMlcke9yFbBiQAa06xWgYmolAPpVwihZVMwrLqhwGloAoQULE9nNlASstgmrTKrOWGxLEEZl91JH6E8nEDhHCYFTYMDxO8CyRoljjrW/2PEjGQYsb+cLx6wLkeR6cJf/NS4jAuwPeHUsT6HSl8ek4Y6spxMFaSJZhp4Ck4hhGMK2ozq/kYfJnPKLf8RdFJq9wCnn9koPI4LQFlnNV+VvdLKPEad/DYFXUJzoPB0A0QBG1kG0FVyiVeIY67ut+dZTw4Iu1sd4NjEtMqo6L8vB97bTeEYFhvEbOgNwgNGeiSU/e0YGUe/GUbBUq2H+Xo8VeKbkSAFhELgq0UKDMYhIgXQVtu3bplBc1DAlA2Khgm6G3x2ELdY1poNC1XKgv3b9p+a8t+9GHK/vwXd+xf/Lxh//OPy/bPf3Hf/uJXZTtu5+3N+3X7498r2R/+3aH+puyPvrdqDzaF75OWldIaa9E+IYP1xzuqgcYtnOuZrZuWv/PADRaDD9+z4cmhj08c6E88LXIogigsoRI7ZxvY4eELpykr0ixGUAfy0jg/L4mauKwwVpl4Pngilo3mADI0ECisRSOo4ET9Dm65J4Hmtx9PzkPkx2o9K8YE7UNJ1oCOoMHiDTYIjmwcq83DesPGwtm0yoEOE2RurGHxFVyQAGzkPXiA8ufvRHWY6CenLHigRLVxDA6Rt2CCh4VGOdvRPJ6qTcIdjnT0Uxk8Tz2jPJFsPCgioHwJckhfJTBaCJdcPlJZfooCbaEsQGM9l2yHcR/vR9cnQCXhFtfwinYXdSUNql+D3zFfAbxMMSQQsycw0JyldHpq1Wow5w7aknVErzwoI3lr3vJuSjSUbS6Jkq6r3RHQMnCbz2XAwg1GMbxMmEuXgSv9I/WX6EfEOwHnd+oLD/oa4jfA0Z0EUcyv3wyvqC6Sn+gW9zYNAWNSIXfDKsVb6sZYvuojjO3Dedrymsv3xX8wjnKEsRsp2FIBDvjDShPN4RmLjaqDxhRezcIy/eOPqP7O+zGOhLwP3k9sKPgW1PFZf98+G3xhk/xIZFl5iD/Qd7NOx2VEZJUIEqL1hUbJiut4V+n3eG450aDSlnh89vI+d74P3i65PZfiP9hr26gHfxO9PDiw1udPrPtsT+3Dw0LzCA/dcO4BLrNOU9YRn+xAD5PiDZqHGGeYH8+T15dLAc8BF/AWCBbXFuGc4nsZQByE1L5nxPcvhRNQcKbMhhmQVZhnvDyvz3NS+KDX2+uuSczxbqJmypbJyXPqM+VNmYGRwF8JrnNfz3ligof5eP5RnV42UcAlwL2gPpenq95/EXheNqcTbilcde9yIMvneRpEgKLgRDhWVvCM6q5+uAz8nTC9DJwaC6K/L5lPHDwP/i20Hcv1wV7TPnr/iU1GM6vXcbsMlN9l5Z4p6kqiRLgTYvVXj5y/d1Ui72XXlRD+U7is3rxl052nRhyCZc8tr5sIkYQpjxQcMdYrwIUJ2irCRW56+8LHDQUibrhYJtx4EFj141As5ezBG1vWqAXBbCLFPvgbfEeoot6z3kWl3o0CYh4IE3ix8PwiuIdHNmfzdnfpfa5lRYw3Czetllm2kns50D5WCTmSyJnF8wAaJcbohiOEsDg4/ZgoT1bcL9bzSoC5SxlMl6RwIgwtAc8xZKhXAbEKnj1+5CvGBBJjdRG6hZsqwh90bG/nmQfSQhgBF3ylEOVB9Qg8DFQaQhQNPhU2zhMtjg0S0gbpWsD78fyWAP0g4SGZFXMN+wEvhelAykp51X8DjAErXBcDTTJA5+uph73fTseL++A99YjGiWcYu+sabaCBnudCW5S3GxWof0x4A+iv2UwCD+7zSwC62uO4Klbmcee8BGj7pHvsWxRU4fAqTSEwoZQDzdOehEKOBfV4CRpzBK9MZV39JYE6bDNH+rn3kfoFfGU/PoaCcefAhvuf2ejwE3v60U9t9+NfWv/gsa1UM/a73/uOvfvu79iz/WPbaw8t29iQ0pC0QetQSsuhGxES84lVc/TxxIprtyTcJ6x7smet46ZxAscsJQVFsgBRv3GHz3EUowS+MUdUjrpWWtnw40JduZSQ7fMhE+xvL2elrGkYp1Jgwbt5VvKMcGCeb1gj0bZCau5CbAYcZq74nBZOgxfZimXTykf1QdnHs3WYKuu3xlK3Cb43lTZxPM1bJalxEl3AqEKQQE4oSEjwZg0WhZotPi0JjuzBnw+OrdMd2gQZR2PTk+KNwWMmnMULANzC5R5PAOYZgQpRpAniiCIQ9X86IcVJwm5Wf/MJtlToHSnpGDMSw44ViSXBkWnCH7wFWCUF0zk7nfw4ElKt8PFlvrMNy9Q/zG9Qnmt4SOCB4HSAlwVcY9W9g8Kov8wTAtIS1BIPgZHG8eikae0eimbCCqobgRfpAzwE9LhSgFPeDo0ZWXs/SZFBvsNAQvu7KKxqxySZcSMAJ3IQE4NAlQd7z+zjjz70I9/ctUB1GQ269mzn0N7/NGH/35/csv/5/b9j//Jnd+1//Nfb9j/8+ab97Nc37ZOnGQnkBIXM22ryqf3d17v2vW907XffGdnvf2Nob9/v20ptbLl80g05ncHUBl2OoNu1w6dP7IBI6zPR/1SMb9KOWsPSd1+15NZNG//qPRt++L4rmAB8K4uSIMCAktZ4JKWUpDUWKF0ojy+cMNiSj/6S13WSH98sJZV5xSpzKpNTP49tfHxg00MljBE94eVQbQPPlD96wEzjS2wDgruBt650wifQEcAr8Q4MUMSIG4qmTIU7KIRu2GUskR3EM2fwTV2D1rnXQuh1AE6zmAHOoW8ABGVMicaxHcZxVP3GaSsYBoitMCZQYvvIDQPkxWKAeySEwG//iwIfXVc+7qHH7/g1lH/VBaXbkR+gbWp/ot12muiA8ZHnY7INpyvgNYDHAnPM5X4lD3rJc05TzoD25zJDqxTGdrQrOqYyZ8LpWVF9XcHDQDyKsgXSItR7Z20C5gmuhXVcAvA5lHS2DamywcUFoA6j9qGxNZQUB1fIRdd9QUB97teoBYFfNUfjW/FYCKO7IiM7NOKk2zTiv1SLN4KgujFgjj96/NR+9MOfSJFm7DWu0C3NW46UFmL4c74lQXSNo1N97MGjPgEGMYgGeWLohXf6scxRPaFTys8XL/ReaZqzWqIa5BMD8Jf7royHQBupbnGjaPmtshXuV61wU/OzkbZp+vwYXhfw+hg1O9b89Kl1H7etf8gxz4HcDs2cVUtuXMKgFAHGqJFkmJXMpt0tvGU59SUQjIU6OPbsMgillqvBJ1qIqK6gRUgv8Hux30CkEF8FvBMpvW7hYdsCA4LFEKvcc8rwtlHO4vVL4EIeTE4mKpOYNvmQBhPonJEgTH6f61E/hHldt/zLgPcjA8Cy9GXz/5sB1KTlxOMqYFLF02UQ3fPn+MSe5zfjSLTfhAQ7lxiWgD/Pv9i714Ho+ee9Qz3OFFPq8PwyTvNGwNG/nadH9ttfPbRyNWtff/eBbd1akwIpoemSsv09/kb5INDmRFxxQXsBvDl9f1lCONVcyWxuuFeQ75t8gbzdiwCmIUEhMcYgcNZHy5LvYRPhZr+iK/0XUtBmBBRnKEsMEoVSwW7dvWFFYxuC6h9+4nCqsGmOAWdP6SPimShXAqOCiDLXLoD6ZC5B0l3nlwA0ZH8gWjZLWj51ZnG+FohpeQyEHqdMnGfoy0F0Cfd6jAMSfq8LvtKs/Bf3vEfAPXfzT6v+S57x1VMJLadRiq8ArP5ljshD0FHfoyQE13EZDgxjKGGdg2cS5sSAiZKs6wQy89HR2F8HiOiNckIwxK8UqG+Igw7qG4w67j4Zth2uwf8XFPe/AfDYB5qrF4MiagwnbNVAGL3Yh3OUTM2hVOGicQtBY3Syo2yl3Pn51ctxCyPKuNdUHhiY2GpxHhfwHvnGO+/Y5krFPv3oN1JuJXBWRNuKEsoXDBn5dEnKqvBY/Sh93BKtI+s2H6kuY6uubdvNV75hm7dft9Wbr9iNe29ajVXe7rH93re/Zn/yj/+RTeYp++CDj+23v/2t/ewXP7WDJ59InuhYZja2lXrNbm6sWG1lzablTUu1n1pagip74vvTlIZYQuJAioeU8YkEw27r2Pfq51QPVoLxBkmWV12pzMxGlq+t2fqNu7a+umJr9Yo6bGYT1Z3ggBzzOEyIAk1mvs0gI0UKTwINklomAZ6lRfVTWs/20jWbSAbKp0aWmw986wHu/oUCHgwZ/U7Yjm3YerZvZSL4S6lmxzbHzdHVBBhMusGj7FsomD/Tydy3L6AgswpNvxCIjGfTmoOsuhMTIVp9JxGBnt+cqIAHgsclUZv0iultI9itr9xJCCW+wkTPYUQhVgBlYOSBX2EkAorssRVuZedDn/tsh+gSiFH3huJRGA2hrcx/ZCqnCZpTAynCriBKWQeTiMLPlibqhYGC7S+dZtvax00/oSCZLVktq/koJYD5V1B96lL4cATA46Jer1uds85VfpFtGRijpJgOiPIv8ophKyVaXlpbFe+t6D6nW7CKm7BKVWO7Ulfb1Ge6NlJ7uv25/frhlv304U0b9I/s1srIXls7sW/dPrLf//qhfe/bB/b9r/Xsj34wtN/7Zt++cX9g71Tfs3srO1ZIHVq/s2/Hh3vWajZVjsa0WrD1W7esvHnfpqJ7o8GxOrxnK+Wi1Qply2tOe5BIBlu0E4U+c/ue5V99zRXs3m9/ZYOdpzaX0oOB3lfZQ74GgmDsZMthAmP5dRJKv+g1SimLEWyTdk8Axk488cqEd4JwiK0CBLLLFIpu5M+VKqpDWXVX3urvOacstE58mwKKmNMmlcUpCq6gKy+OVfRtBfo9kgzB6Kbw3hOOEI9gIHqH8gnvm+vuVPWdqqxCV88go9BX5KU82E7g3QG9BqvE1/WSl4urd1btY6EAw8FQeWelLNJ3s3JVhUrJO8KlXa/pPlsJ0sLJCCZSaOltTlgIeEAAbE9IMBZh2T5Z6Vt+02ZAec25pr8m+SqCOf3P8wRKDGGu9vnYorSjG+iaezLwXXP1dMxDKKQHVsv07KBdVXFn99CbXL/QNf6+KCDHEcARw9Qi/Y4DCi0eeEmMgOrTOLD67zIfBhbaKUBpn/YHlq2fHffr2yk0lizSRIDS3pVsx+EzetmvARivx92mjRMp38r2ez/4Az/pBFzgHvQ5LusMjz9VZl0rbNw7Lc8DHlOvUx6uXvY+WuCd4fMplVVLVZUaUtLTrpA/D8CROafxJAc2K4lnpMc2TYAjLzgWqgJbGzh9IVPNW+XmulVu1Sy7vWG521uWWcfjCHovOoynGGMOj9L4t9XML9S3lqpZI7upx0Lerv5x3T3Cz0sgyaSNFOHLkv4LHz8Pfu+rAA2Cr5aKuInz+D7tZRNhKXj1XqIeTFRNWI/6Hk3sU7iY31X98KIQ9WuU/rZAsHIc/vhrBFYCAi8Dhn55gX4dvAjvO7EPvlwEESg/+g+l+ZL8APLyNsbSKejr4j2/f3l2F4BHg8cZ0xcbVwh486Rt+7vHvmK+fRMhpnja/qWwUIQ/CyMRc2Y/3LXmzzWAfJOsOtcaNj3YDyzm1wT2kGbEfD3AopJIsq5J0L0sIeSIaOPedhX4ihWfSAA4hYT6sW8//vcf297nx8H9yyDq23AOasT9w3XfYiFBG9q4FPQMAs5l40zdEPgn7nt4CVC+538+D5gWCljgmrY8/zjwhJ87zNifMrzngyubyh8XfFq/DJw+qZ3L8NB5hxsWLiqLi4ByUBC9xaWZtT7cid19WdcjjyOEelZF06w2qB2RAnI5XOybID4BeV4u0FwFKNreFz62l4CeATdmEhjnwtmrwAUW1fO8x8ayMV24JrxAoQ/aEfStCzXC58A4dL6/cWPHqJHMnl/ZQQBgS0W6vKI5s6D4a2wDgUr1u2QLw2DvEw9+5UERl40xeTBP2JdaWtEzF/uDK8WU5oMEw9989sh2ReeCrSUX8yuwH1dKaQLXcpQQ0fRJRvUrVqy4smWrW3ettnHXKmtbVmysSzASrkhZXxOt/Lvvft1+93felZIwtd3dPTuQrISRYpiSwl/bdONVJSmBNykMzK9YrpizRiZYxefoyLnwmNVkvGNaHI8gATUrpQ0jIO7+4GNwEsrECqJpfqzjbGBFG9lGo2SNmvC7ULIJ3gvCw7bKbo3U+vlE5Wp8ND9ZLSQgISeLdJTYGjCaik6YcFZ4lZmiLLF9QnRyJp6mPs8mVZdc2YM/+hYC8HsuBZtlyHEQfd4XGfQsnhX9ecFpaT6Jt0ra0up7/mKEYDsFeeJ2zbOMAMaFkZQBViXZCtGfzI1tA+yL95VKoeZcyvlMfT1O5tS+rGWGLV9SQdECBzC0UIdcPliZY267MUHl9qUEDlE0UkmvP14U4AtCbOTZUNLcLxK7RjUiSOSQY8TUfgyzvXZbCvbADRUYAqh0Os2WBimimYKUTfW5FAYNq48xiaCM+VLZ6isNq67VrdQoW7VRs5WVVT8hAYMGwjTbofpS3rvNrvBz6Fs6MGC4wqm8iemxVsl5Wwh+OJxX7aS/qTHK2L3Vpn3txjO7ufrQ7t0Z2pubO/b66mPbXjuy1WLHNlamttJIWGNjw7K1DTvefWz7Tz+19vG+9wGGlbWNLavXVywjuRcagYGusr5pveQzG/WfWUrtpV1ZjVdOeBrEOEoYMRwyN29a9dU3Lbei+hwe2uC9X1r7w19b9/HnNjo6sElbOEsMmRdJossjgjDu7tjk2TObfPaZDT/5yNof/No6v/mVdX7xc+v8/PLU1jOtTz603q7ebTXdXRt5AQWTGEZ+VLOUOY9xIF4wUVtc3kdRB9FQRIWjQpYgJgDeFMIvFPaR0ww9EvL0aQrzWcIyPKdnWP2fSUlKzjKWiBRu8oOWiyacQhZaF9A+N47iqaD3PZCo8uPEBH5jNJvlhe8V5dk8lMIvGUZ5QfPdyAAuCjAk+F/lFxnEHeDHysflJfi82moowJoT0bsOUsDdyMBJE1E9eVfzxY97DPkg0533MQJgDHEgT+VHINlF9/JURriTG1izq/JO2YvqQ52Y0/rorfD6NUHvUTbzh+j/y+g9AB/FY9JjG2geuVwVA2JmIHfE+Y4HrB8OpATjFRA878c9ghbCHYBmDMTPKvkbVi8vblMY28HOF/ZXP/25qhVsU0De8K0F8KdYDB/6f9Q60LdkcLwweOhGAy5FbVL/KE8/7QI6BwhHeDfwPAzq2J22bWewax3R4aCGqjeLKlLor5IjXLYSzs+xzL0EzPNB3B4py5Zbq1i2SqBFoYvo1HQkGiaEEab6B/yD3nbEqw/F29aSb9q9/DetmtpU2876EBmCsVuql/qYBNeTcyY2COeYdElagADxLl7/UqBKYYl0yyjCJdZmIRcWOwjllYIp1WQAFtOSep5eI0/K0V+sZ3EvAiB6zhOTPnbvZSDKyxl8lO+XzPOrBPo3cu07hbDPuXe6QvslIRIUorQMouvx+5c9j3LlVmks42He14EoP6+P2r1Yr3i6Dmg0nQjz4fuLwHQyk1AysGq9aG++zfExz1fEAMehEM8j4D0XyiVkce+rAk5JSDUa5kf7iJhfB9R7LsC627/Gx4M1RQzvEvA+11jAJF1IvAIQhFGMnH4JvDx9ShJA779208qrlYDxXjLPPDiR3iFacXz8ojHkSnT1RYDxQNlYz9ywteyG98HiXHfjgJgq7u6Lxgkf+0sYsqp7EZQ384D2XxdfwVg3jOjd5KKyeV0ImahHXF+sb9iGqN2ckjBAMBJwDRyH3nBcH+7F4Q0JfUNfpUJ5YEWOZ52RcTv8OI7oN/XnnbPVAQG/vezr9sN5wC0RYBUzAm8DzD3M0wVEjVtGSsWp4MMz/tz5clHoqX88mKEbeRKs8kZCk8YCAUXtIDo1wBYC3kVxifaQBoGwxufcOAHvIwlyYP+i94jHuGDVB/dwzas4RKvH3NNghFfPgPdQyKjDYtyGCIK+kBCIwK55voh/1M1X8YcdW928YW9/811bX1vXe+eF3AiI6ZTsifcjQCNk5wvubjmFN9E/6gtwgdVqV25FKFLFuh/9WJUy8o1Xb9mbr79mDSmIZSn3h92x/eqDj+zp3oEEzpZlxx0p5x0pHTkbpKWw9XZt0j+RoomgnrGByu0e7Xm++VLFUlLp21IoT4S/w3nSBtm6kugggQ3VJsZjnFf5ybHKK1s5p/qpzdQP4y1GhHGmYjkJl8lxV7Q+2I/MPeIF9MeiLqKJQ5NwrSZmJAQWTHmKdnP2+QRhVPjC2PUTnK4w8D5g+xp1xO0eLwFOO4CWISBOhUMc1VdKT104x9EBb55coWBpPYJSbfman1QgxPG55B4O6uuMlAF3x54H9Wellm0MGPXwZpmki9ZPFq2lWrbmJeuq/n3JT8xX2syWg7QUOjwbkHUImoiSTyGUmyuUdE9Kr7RhtisRK4CVy0opb4WM3hE9SaPs4TkD7koAx2BDvj3RCrZZ4BGwtrputdqKZUs1m6bzlu7uCJdpiziA3ucUC+qTJWhhUXXIcfJAzj2ecGWeqbPx6lKJNppiMCBIn9oxHHkd6vA6jf4XO4e2K9whwG6x0rCD4QP74mTbVvI79sbGY7u5QbBHlStc7YuP96WMBNtB6NuZx5vAxTyPcq+5mVK/ZsdNq2Tnvg0Lo8rB/pGNVC59XChVlRpSAtgekDIix3ektLonleZMRjQ1q/7LqX8KuYIVVzeteu9VqymVbtyxzEw0d3fPuh+8b+2f/MTaP/7xi6Wf/sQ6Uvz7T5/Y9OjIcQODBnvhc1vblr912/K3L0/EQyKa/+TwyA0Zw5/9zIZPvrCp5o+fhMAYIWuhKKvP3EMK2sM96JvmjtN3ZHOeEQ7iZo79fSoFbiB8SYk2+nZG3nOlGc85+IRoTTZjE413ntMYyEvPOP1U30U0J+IXbvjWGBELYUpWmmduPND8GaqcDGPIPdz7xeNy+zteLqcrMEey0FyVAeB1wFeCJ/oXQO1gq4UbHLwsXafOGCZoU6gLcG2O3pNWfxy3g3cFc/WPGwPhj2GefgwjdFtlBxfA44zrSKzOn5YtSCaVv4rrDkVDwwUMpz3PkauWAW+T4Pd4g/h2QhTqINsLgDwCfQvc/iM+R/UYJ9Eo6XceA4uxETifCuXKwKgcPqvyKCMaM4ych50DKeYa43TVZSuAZwd9Kczqa2KAYDxEpgeQE4gNkS7VHbeAYWvfPYgyjduqn3BQrSOeE4Wl4IcCxodtWWyTDIIGQpJEE8WX/SQJ1Yl6Z+Ypq2XXRWfPPEun3ZZwRNmJJywDJBhO/MJA7t4vLwi0A/kDQXmu+UA/NR/v2qBF7KW+DQ+OrL97oj5FBhN+ImPORW+tIrpWsVr6hm1nbluJkxR8ZJ8D9CXyqtrvnpaTD98P3GFiCPcfFGBa7MnCtUkVTDQ1mC+B6A7PaxJIK+Jk/cHyFU765CvsFycSLwkgChNhMS0Kai8KUb6L+Zz7/SXLeBFY1p6rEHvGKoQEihRBXl6mnnrlpd77CmFv59j+f//8p/bw431b32wILc8L/y8CzoyEz0TrXlQUvhRIcE8RcIkVtcePwouXgwtwoRIEpAj4JGa3bGvBIrhQIaY0azXDK8uB+AmR8hNAMI6lStFef+eBlbdWbdqR8nkJYU56wBuI/BmzXoSXmbEYDU7YHzuWIAqNYd5DuGPACgzKJMwKRnptcAVqCb6+DG2hXN67zEhxLeD9i/Vh/L3NouFASQwU4ZvAV0cSSCkXLwTOSCdiPuDChu8nLPtReARJG0sYareleILXGmvyDNzxE66QumCYO69IfxlgZYK6xSNA+0oEzQzxC8V/0j60jBTWaC+kCz5KQQBEv+QAvjMno+eAaZ89iATADOoNX2BbCr+jWAPgtMeXiHkK0H5wZTH4If3msDjfGV/V3enbkjGibqzGuBC4BAeGR0/83ezK7VPB7QIgSArPvS1L8kCo4YhG8L22tm0PHrxqK6tr6qvl+Do8eGQZyweGFuEG9cYdczCVIDZXO9WmXufEnnzxqT17/IUN1G9pacOs7h+2+9budGytXraN26/ZB1/s2f/yp//G3n/v17b70a+sf7Rn6UJeSpcES7wOyptmtZuW/uLfqY599xAaSrjKSoFeKWi0RV+GKO3qX6l1tn/UsrZoKziHwj6Q0pzQ/Ww2bdnGXatV61bjZIakVE6NW7lWs6z+DhMlvWdW6T1xI0FWihWrzTnRHwR6cF46p9o689MBMrOe06x5JohvM5a4l9H/zWTDqtb1eAPMA+YE+2zzKYT0nrX6Y+sN2BKGV4UUHxfa1VYpy6zoz5QfpylI3LW5FCG2qWAcQPHvS3Ht94c2HM9VFz0BbvgcTUrJT1huOrBC+4mVejuWxWm8ULWeBObhiABskh/IU2MTbDEIlGa2LpQqVSnh69ZYWdN8rql/GlYsVyXYq954BqiO6kGbJqQASnEASzlJBaNatEc4LzwggCGBDDF+uNFB70G6CPg4UJnTcUflpXw7BDFUJFW7V1P38ED1uchz+hLYaW8+JUqlvudYyZkEeTwqqqmRra9UbWtj1VbW121ttSHFIGWdQcN+83TbhqJtN2v7lhrv+/jkS3k7lpza6ktBVB9Xpk1LjjCUDjUOKeu2Tmx3d1cKXsmylU3LVNfcRX//o5/Z0d5T99JYXduyKjE0hBsEAt1Sn9WqDStwpCh8V41tHexa+2DHeRqzMdq+wNaT3Nq6Fe69YsU3vmalr3/DKl//ppW/8Y2XSN+0yte+oXzessxrr1nq/n3LKBVuP7D8jduWu311Kt26Y/X7r1r5ldes+NbbVnr1FZvtHVj/L//cpv/2Rzb/9LFwNzb3oVkaM19J1/gTMM9BtATjAffZix3ED5CShNeFvkOToZvuxYOCjXcSdBQvBNGDtMbXYyvxjHCFbZynAQwFvj2afFD0RdxHTlM150Eq9SneZB7LgDxVv+GqlNTdHZ937mmo+uWl/Gcw7Anc60CvpjT/NAn8mgPXMVgsXKMdkSeBQ2Qo8T35IUT6ScRLAb2LfDRRnmeGEPoq595Bcaqa1jsZ4WSrzQJJAK6MwxdeCNQvLsup/1VnaA2nHrhH7jKgz3w8VF149QJfcAMf/a8xiQCjwVh0PbOyccrvOKoRD0IWnZwwMDaixen5quUTdUtrnCLA0+Pnv/i5jbM1++73/sC3JwHwXo97pDbHjeqD3Q9sPmxa6cZb4RXqNXK6ExkuKA9e7wZ9xhFg/DFmUEfwRHVMj6e2UrtjedGcCGYnLdFs0WDRv8vAeS4Gctr1guCGNNHJsbJgzkwkI2UrovP371jxxrYV6iuiEyNLTTnyd2qfSpZ4NkxbI/u2vVZ51+WRWPc9F+Df6VxF40qA9InQ8NZdmz555EJ6ZAF7XvrrAohgJOS4xZHAJARoOTo0SQvBJH/R4vX8lXXGbaleMzvc9+0Rbhlkkl7yzsu0/8v222m/XAJX3bsKXva9l4WgHeGPq4CHrvMg/eoCuyYyqxr/EQLCX6mct2/+zqv24LUb4hUv3o5zXgf0CcwMYnsZYX9JSFXKlmrUbbz7LGS4ywGlUSMd/goB5RC3PzHzU2v5JeBujUqRJ8GlADGn3UquqIbQ6/XtJ3/1G/tv/9//woYEYbrEYyDJ/jfBZUdYJgoEUMXYcUk9IjxdYMRcykpYqWQk9JW3VDwBds72LzroIRhSoPRdpA3OlNOsRMcECUEqnfd32Nt5HujvZTRG164zl5aB49RLvis8Pmsfw5/2E4V0UaOBFVxtE+63O4HHAYz/2dOnbihAqYSpulwhZbnKsVgIiFKw3H2/GLgyBkYo4RpC2FcF3mZB1GfUE6We1cnw1AEEDD+loFw/LZstG/ORhAj3LLi6zwL8VxsjYURFYhTw35GQJZxyLwQMDguC1+J4TjqHAWPn5IwYsHKKx0C6su7C8zlQu3DTRQDidJELoPJHR4+9zTk/OeJimxDex90jS+UlVId9cw6UB0YShC+CSFLHgOdo7IInAqCPJSD2dz6yjBRtghdG53UDvi8To5Hecjd2CdfVclHCoRRzKd8kTl/oC3eami4n3ZGU0I69dv+u3bu5abcbenZl1Ya123Zg6zYX/hD7vZTPWmtetlGiYNnjjyVNtq1UkDKbL7kiWRDO1dZv+Wp8Qsr8QOPePD6wdvPI261ZaBP1XyknYbZ/aPnOnq1YR8rmluVnXRdCU0L6aaZoA5XRnSStbi21FUEWpUfzYty2zmhq7VbHdrvCcbUzOz6yEtszJHSD92wrmAx61h2Mbax5gidCX++slkQnJeSyzYJjFmtCFbb+sBWjlyx5kLdiYuCKKHOvp37D5R+Fo98PrgcrkMQxSPkpC6wqpaWErKhN9A+8hZV7aNg4v2K9vHBp2LaV7hd2q5yQwFyVziOlT5IsxsFqpeRbkjB+4zmAUTAyhKPI7zx9Yv32scavbMVC0ZWdrug1gRrxQmKFlZMkqBOCfqNWs0q1YltbW7Yi5TiVr9jJzuf2+NEXdnRy5PlOVa92csUS+x/Z0c4T23n2TP0zsZrqVi3g3SB6A86VEHzVt6WklWtl9X+gDK01Vt2Awco0hgmPCSIqRbyDm6+9aSur63b4RdN+9F7Vyvmhff3GjpX0fjWbsK7qkpolbU00KkegN4ye26+JZlWsebjr2z2yaiewWq+I1mlsJikrrN2xN77zh/Zgu26FzufK5ze2++yRnTT37d/t/bl90v1QY5L0ejG26dqKVTe2fYuOr/wdCf92dmyyv2fDbttpksut6m8CGWKoT9ekXK2sWGZ19fqJ53mvQkwCyd6sCruSdz25hBVgSdDO65P1hs03t6zwjW9Z8ff/E0t9422nc+N/9ac2/auf2kyKeELzjDFAcSbOGYsLBEkXYnp7WHWXCm8ZlDVolp7uSrZxr0ddc4jJAcA4n7eRFMfKSdPzcdolHGSl3QOi8xzXSNzXb+YydCYrJYzjGTX73LshMx6qdqLFqlu6sGZ59TkeBMRYIECjL25G5aoNxEc4pz+oPwKDAAY90TCuqy+RVxOSOzBeBM/pVoktC8LDZwdqW3hdz7nBHINKmCVzPMWcdD4SQFLPEUeFAJJeviBTGljt5p51ugV7+HRbuPhlZGTNH5U573Z8z7z3+SUAb0c+YfEquejNqP7qYxwuS7eL8W03lEs25MQsxzXlEQTKl2TnvAADsujk8a7VJFM1Grc1fAFdQXY4PjqwX77/E+tqfEvCfRZDARYCGHPfahcCcXsIoFlYfaD6Rcb7aBx4T4MBMFb+NfztwLXYb72HvPLZ8MB+0vxIXCWUFaFfoolxg3uAvSFQP/GwyUx9GpVNOcr73HOXAPJ1tpCzXH8oHjJTv1Wst9+x5vufWev9n9vxR59oTk3sYNa2zHzD3ih+1+7nv2Gl1Ir4Gkb+eJueD8gJBEeeiPYjkyaTDRFcDeKU41cIfPYfCAKl8ix5wzTZ5/mizWuNcGVZSIBSFE3KrwC8PCySBNbrtN14cFn+y5T/oK7hj0vgZY0G5/rjErjOM5fBsvcuXLtWvqD6NZD9Bap4nfagWHJ0H+6sL5T53xIAL9qtvj3+fM9W16u2uiEBXBLeddq+CKfGA4ZBf18mj+eCiF2qqjpKIBhJcLsMryl5sXx++youiuT4cqMDELx7vfoHJgo+vBG8wxFjr7x+037wR9/y1RgUtWVW9kBx0zvL2kF9KzXRg975lYEYoAixIuCBnGJ5BGJHwerpDSkV9aBsCd4vAu4el5SAKAYXDGoAKGgerOrUywJQGyRku6DFqmwE6muUtgvH810LUOZG3kZv5wuCM0y6Vu1mRRO3cprBme2raxLAJOTA3AusOip/vnN2PkJAq9W0Ae9IsDrZf+Z7Ez0/F4jUt6EQC/6BKy+P63QkfXv1+75lRvU+EwJ4b6Z65HQtfJd8vD4xgcrzXpY/154Dp/k9v230sc+BmJDi4HiHcQCFPVYvAWM7aR0E+z6XKAXj9lGg8EvJPh+f4QzYykD+KLjLPBZwVQV/iWQdrSJF7ToFfWev+VjCXJotB2UpLhkpvTFvJTwNxtOhC/Yo0uVqXfnl/IQOlGBWn/MS2lFcERrnzB3h/NZqxd59sCkhs2ajVMEOJVx++MFvbXdPij/1GjUlYkgwX3vV0rOBTZvPPF7APCU6J7mD+AHgGAH58hldyxZd4e70hjaUYj7hRITahh6TMt5v2ziRkSyPi/xQ31nRRFGQ7I8ngdrm2wMyCSsn2QbACQcqU+8UMinRi6kNJ0kbjhM2mmgsh003EAynUprmIf6pnX3LW1nCIKt1eASMNK+gNmmUG9GE0XTuwRnZosC2A7wFJDZLKG/5MWVCWmGKeIX6jWj3KD5MK9zy54MT/2vq2+yMUw6kaKn/SYN5ytqq15741cEobc3MitoIXullHxeNvx7E4IuiW5ACQL9x0gH1G2su91A6pPTlS1V3nT05ObauZE5oA3Elum2Nh+hATu+hhNNfqamUnyInNqhv52M7aLete3JkI8ZPY5fOKhVqUnQ3pMjP9GxGdKTobv/F+oobQ1KmMemP1Z8ElJTi0jwxAiXW19f8WF6CUtaEI5lcWoK/2pPOie48tYPDrn36WdP+/Gd79vH+xCrT9+126Zd2YyshXC26QQhbS2rctVq14sYIuq8jYX6WKIqmzdTuE8vqb1XK+NadB3b/lVfs1VdetY2NLcvSD/mKFN1V4d3Ydj/8mT1676eWbg+sTIBQjRG8x42v6hdcsEls5cLDMtnQ3CQ46EDKR7PlpylFaXp8bCPRUY4BdYXvbzj53mvVH0NQspBXP0tRbKjO925Z6uvfsHmjbMndp5b+4nNLNI89ZoDH4YhkOYz5TndRvHPuZZDC4CZaR/iLrPCY2A9OS+ABGJ3QDUBmvTNj4YR7qgt/UUaJneT3w3dYXKFvWUFlBRfFf6754sYACE/I9zhZaSY8G6yoDd2uJSlHT3A0I14JQaBEPaNyR2qDG4Zd6eUx5aSyaYMHP2RMAfIW70PnCPga1/RcXnQDo4F77ega75OQQcJ3kVs4uYIFjdPFFT1D//GKx7dSG5PqoI31E3tw59A+e3TDuv0zz4PngceZ0bw9BeXHYhHG/nTlvIF6ETAAzGd6WzT41DgugJY6LxW9iFbsAfpr3OJEnopoXNDnyEzu6SdaFuUx0rsPO3t2wMkLztMSbnD88IPf2KhzaP/Z3/v79uDuA+cRDtQ5pGHRtkCMMP3dD1XmwIo33/I8gKnot+NIzGA9HQUnLJzJP3OhJFv7NJbOa8mZo2vTdrv4wN4ov2Nj8Cn8xIHfxD0Az7zd/GMcOSIkBPg3gUknqtsyefUCCKcIdIhBJVVL2cqb21Z7sGWZ7VXLv3LTphub9lC8NZe8Y9XMppUzZ1s7XhTg7/QDIQSc5xMJMiECZCLws8MDm0tgY4C/TLoMnvfMhet0MEijDnLPAy5p4rpyz4S5oqxzoMcWy41+e1I5RDEVVXaC5Xux4vfDFIfLrkdw1f2r3ovDdZ6J4EUF6GXPnrsWfr9+nlfX9XnZnNY/+huCfoXfAjj9TR9ChETIOEmA0l+kv/42APU93D+xX/z4ExEkEWQJkN4PYl6X9ftVuIPiCMP2M2gvef/LQlLEPbOybqNHD52RMA4RMDZJfZYpEdTHibAEH9+rHTHLSyDCh6u8Drw8CJoPfnCNv8PB2Donfbv7yi0xubLTtFPmfE3w8mHEEPtLiDj3PbAa+Yf9IHbnDG6vL0EYJhO5+F0yZpdBtK/OPRVi73p5MFWEqBCoK8wMo0G0wg/ApFEmiAb/osD4sBXAV9pjKwPXhcgtEAWVrQkYA6g3+7Fh7CT6ZCyhATdU9z5ot0TuxUzVry0pCOjkrHq64qo2vigEc0Vjx7vgkv9WX4b4CW7RX2exBpYBfR8q8GEdHCfBOxdoLq8XHgMqQPWXoPECQB1ZCXbhJCrztO7ny3MayExwQSYG5CH8k1QT1vMMPC/wWvVz4W7JfB3sf+bP5dfvhlcuwrh14FsUAnfUhXqp/hgEqBfHU1IHjEI7u89sf283fEhCz6gnxVuKQ67oBoaUlNZcuqJqn43JVAr4cMJWBVwkk75PvVJv2MrahosHbSmcRckH21ubtra+IQWuYRn2s0rRX9m8aatbN60zlNK5L/mm9cyPaWRrQEb9U8/MbZgqWD9dtcK0bYXkWPqE5l2mbN3eQMrK0F3rM5oDOXXxPC2FEQFafTZKFj3yP6vIqoFqOpOQNrNiaubxFdJ6hxMpwGNOYpiXVmyeKVlmHMR8GIOaPhdQQqQw6P2RsfKNsQDFa2JjSZrEAuEUA7xaulJ+cwlWfJI2mKbVf0MbSOkkiCDogUcS4+HHDzK2wl1W792oqLnGiRFsVWBFfY7hQ/XFEMdWgaT6mXzZhsGzwbFv4NHE2qpOS+jMaQj98dQ6k4TUcSnanIOusc+qz8ZuAGhJmJd8pnLJF2MHZ93PpUDnpARUazUvndgm44FkOf0Cc9Tr0hESVitjjEO8m7jnRwLlQbiEoWWqstPi9Tn1bXLS97bz7srKihU37tpYfZju71ulmPeTEIrVmviN6BCKnNowGao/NWYp0UTc2DEqF6XMEqgwn08bp0Ok0gUbzNJ2sr9vnz+a2sO92zbMf8/K9Q2r9v7Cjr74t97X8OtZtmwreOyO2x7NHeMVRtBOV/wAQ4rKSqpOnMBRLWStokRdK1W8NMQH6Vv6EPyzvA1SJTtkzgrXcwS97AlHRBPHHfBF44vxVX2QjPNd5ndJc7AsRRwvgTCZrrFaTZDAOfEF/gYTMUpY+U6y0Kc6M05BkDuNtfo4ubZmqVu3LXXnnqUKJSvs7CjtWooVeHAGY5P6JkF7hbdEbxmpnUnhBEo9MFHbiL8BXjuvRpHUded/6psJShXbgVQPVvWhPyRklsBTTXMPRU04l6QsvcMRp8S+ILYBW0Pm+j3RO6nw+UmZOAQFyzRPlKdwUnxqgv5Eu1QGdJhgoVPlEdQjlBugjWqXjxn0mr9c07un1/x9/cTrAJ7XDXUcnkP/gQepXs4bqJvKiQIics1lAO870S4MNxgfdK1a7tmDO0/tqFmwR89qyjKg9c4DKDtEozjQj8hW/I0AnsfibQJar74/dzMGXr/RQHVJ+zaqOHCSwqTXsgyn72AIDTNBRhnuPbVsYzPg9QKPh6Uy0/mKmqFxo42jid0o3rGN8h1X1rmG8fgv/+LP7dnjT2zr5n2rxLYsI/94nAW84TSOwKiz7ylT2zoXt4ejGqkTgRwjmHSaoqXE7gn4t8tEBGGF50lmoH7wWNqJUp5JlOxI9UamGYh+T0TX1ctQWtVV9WEu0neMkz4YZ9gmlZzpF94Jwoc0cQs63VN8uBTURnTWqcphO+BcPCeh5qTXs3ZSmFmvkBMtfdW+1fh9K2TqQX8js4R9/jLg77IwpcZoRHRFiIkLMu4u090dESlxCU0mv/cyKYQIOS9LcYh+L7vnIMaUECHAlWcqQcE4ezdOQJ8HPKYU5X+hDBAL12UhvBsPxqxSnj27mM61dyErvx/+jb4D0e/TT/Q7lhbhsuuLcN3nIrisrFN4gbzO4PJ3nLiHE3oR4tfPfQ+RPHo3+u2g+hHUjv1PBB9C4Lks/7+NQF8T/btaK9jv//E7EoTZZxxruxja6WpmDKK+WAR/VoQSV7KUhLOIUH7V4KsCmoeimn48Y4QnYluBEo/Udwm4kCxi5+dOhwLAZeABFcW45xJCLsNFFwakMHuUX+WnGeCrkns7R/an/+In1hN+sILg/aLr3Pf34nj0XLhiHoRjETduQJozqnc1K2FWyshzy+K22rc4H114Qujuo3CHF4Gof+MXVQeiFyNoxOuCchgwNpSaFwT1lzPTHIrIi3ssMNZuXhcTXZOgWBNDp8ZtKQzsLwaYsx7jAOFe7UHYAY8xKkw0pvQt+6SvO1qubDM3SCG4m6eYpveb2jQjUj3t0W+Pj4Hbne8jvS5IKCVGAfzoSoOD6kNgRPHRdCkWzRmBgLrE54nXm9/R2M68jIQUk8gA4ysnHGGlcuPtw7jDuyjeccCI5FGtI8U+Dh9CN5cAAP/0SURBVAicEtYCgUrjtAD0y7C57/1G0MFFAFfdiwdFE+V0ST8QQIptCtn6lgv1AArlj374I/vJz37mv8lj0j7wNnIiQ+QZkZUilYptnxCllJI9ULXF7/2C+lS4UxLugD+FUsXqjRXLqA/wRvCj/yRAZ4oVS1XXrbp+0xpS1lYzQ9uqFmwlM7J8cuqr4QRYTWN5LG94P+W6O1LMxqIdU+tPQmW907buWN9HUoZs4oaQvmSElpS6IUeISQDEc4Bxw4BH8MpVdTkGDAR8DATsSVZvWWsqBVvfS3gNqGUo8Ry/mBbOE8SwO804FlC/fHLkMQ/GUs6TYxZ0hBfqK/ZHV5N4Fyhj9YVEaslHecsV1H4ibRO/QGM8Sqp9woNiUmOl9zBMsOqK0YDTDaYJFF0pRhnJfcqHctkqQaA+cCyXhgeZDTRuHQnoGCvLqmQll7ZaemKFxNAyesY9MjQO8GHqiMfFBIOlymBFzPeLT7oaEwwNEztuqc9UWjGfsGK56EeusvqOt0FKkvRA73ckPHPCQ1Jj1JUi3mr37PioZf1O30bzwPhBoEfiVfiRlVK626O5DU+eWa917GOSUZ9kpAhkhTfiEiCSDTUYHGOJckWgvqz6KivBP0WQWv1mawDj0Rvm7PHRTfG6u/a7b1fta69k7a3Xtuy1jaz1Wy376MOP7LPPH0qhzVuz1bbdhx9av3mkPuP0GCkbolu1lVVrbD2wlZuvWjGjdp3sqw+lRAunwH0C2uVVNnRQI6Lnbtj0psTPctuyxbzlPaaQ5jUryAseBaeeBVLU2cbje+xjCT7NuPg5+Rqb04SBAa/Bv8Y0k3zg2xyEVxiHhpLXh8cHUrpED0O5mpgGM82P0ea2Tetrltw7tNTjx2q8+D3KFYYV8JtxAseFt77AB5/XbxR8B2gn+dFujV2kE3Ac5BQZQvPAPTcETjvVL25E4x3lwZzPqxiCshK7gGNRYVsqAXTxfKTVeT4zKfTjitolfExQL02OIWUK59Mo/15I0sbK04NAx7c4Une8KXzRM3wW2qsx8WvK3+m6ypvDDxlzleFAHVQ39DI3fHjddVl6GwERAwO46ktb9RwU3Rc/dT2Zmtrm2oFlMz375OG6upf6Brx2NqWFy+H8HfWn8NV5ZUHyG15GISzm4N4WqocvEi3yFo0V2w1xq3f5QOByGX0lHE4XSv4OFC24NvVtU/QLATA7GB+zq1Ypi6eon937Qdl893e/azfWtzT8PCs8CMF5JnSIGD7K1/na/hcuExS2Xgv6X+B8hcRv9Z/3j37PCRwrfPE6gVPgnlISozbjyVwmeDBbBPVMX4jTm0lua03tSHO8o7ElgO1AfHKqdhJPCP3VCMQrCGTDBOfpaMw0Z/Vx2R756PKhOQWnb3gsiG6NZkM7HDdtovanU3XRoQ0rpddtPb8tOhnIPy57gDsvC6obBgjySf1f/p//9J9ReSadn8ctZjhrnYjIqLNh+DTkmuAIvQDXvRZXhpYpRv4O15n8EB0RJLfAQjBIPghnsCyPc7DsNvkIoRO4UuOijEDkiHh1Xovtueo3BOkMuH6W4qU8r/7R/SjvxTJfBKK8+HOu3NPrsWtXQDQRlgF5LMsnfg2iFwF5cS8yCES/I3AC2m1bCkYI3v5HBrgm7jzZs52Hh/bKW3dFBAJiEodl/bUIbjGn3zT+c1wWJXSlG42l76Lc4wKMgh8l8O6FAUKKO+bJsWXXNl1wC8p7fn0pjj1nGHyuoi8wFo+mLMboQojqmpAwSBl8wHefNXp/2BHNEoHHdbwr4pyUcHvnlVs2LqcszXMTCee476q8yAXaibQ+Uw/AKGVVCof+XICZlAb2jLoXxxLwOtKeUtnbQr0mEjzr6bu2lr3jfexB/Ch7UbkTAZ6OOmKyuYDR+ngEwPdpc9dmvbblN185d4+I/vxGgYnDlL345BUqijBIlFcs6xeYuIAVYYSLlAeJPMsfgEGyx509+5nyanj1PAT5E2GZfYlnih7gjFplY8jJletuDMAyzqptCkVCSb0V1A/hWQoCK7XD/U8ss/5A/EiCsxQNzuAnQKAqGNZXwn14rJK7Fwr3o1MGfK+//0YwCeoz4Rg9jVGmIsVUTG/aPQlWDMR0/Wg95Zkua76ovuCwK+ICThIAEGzob+rriraQrvv4PQkUUjJXb7lLOBcJEAhNClbXg77G8ILxxusb4jl5kSd1jjwdJj3hoN4BP6g3fd9/+lvLNyQMsXKue6zME+E5K0U43teTntqjnoyXAZDHDAOH6uf1jgF1HZ/sWm793mld4zA8+NwmrX0JV68ER1UtgvIeHnwhvGgEfb2AOxokxwtWfOK4w8p3tVyyu3fuWFnK4uj4ieMrweIiAwmAh0FzuGeDCUFLA/qEwptNFKQASrCXMDjVWFMPlOWMcGuksTyRcgVdLZUqHkiPPsUzYCA5oZoX3RNtSG+8YgWVdzhiD3PFRlL4q8mBZYUfI/VjfnriSsAwXbapBMSOlB5ONsgQyFTCvMRuG4sOHR0eWa/f83gbhWlPyocUHrZ15PNSjiU4d/aV28w6w6l1m00bTEV91e9dCXoEN8ynRJeUD+WDd3gYjPTecDy1wrwnATDtgvBYyj8r6XVNaU5nyGiI6YsNO7ajtGivlBpf3BYuZWcDX+3qjYUPEnoJbMgRj2IRNs0Jj0bMF05c0FxUf6PoE5qQVTWPRq46zNIlby/KDcYEDCLE4FlvlG0zNbBGamw1KcElvB5Ec1HCm92xBFcL4hsUC1bSvCXiN3rf8fGRDTBmj5rWk8LPaQelasVWVxtWRlHQPEeorlREZ+Zj63R7Gi8UgqQ1Vlastrpqs7YUbvBDNHKGq4jakPMTGKSME6BSY8w2FcYrMWhZZtK1cbHusQWyubKvIHOE34zV4lzeChrrWffIjRjQprzGbXgsWqs+zEjpTWjsj8YPbDgo2NduPrFM8on4zNzxLK92F6oNq65seD36vYH95Q9/LCWv76d6FNWOtY0N51WZQs5xkfgu+0fHvg0kOZSiL2VjKhwmCCcrd336R/QIxbWSGdj2hpRZKTt5zds0XgwYIvAqWJZykodZqed0NBRzDDxKRmKFU0pplKYT8SoppYFR16fV8wHkEr3xd66RUOglmaktou7CL1Zj02qn0F/0UfxCbfUTU5Qw9Q+V/aSYt25J9Pj4wJIc0ytey1aDkfIigKcmiq/8j/X8VHI5fJuyoPXIB+7eDu3Tc3iWMC7cm6rueC1kxZ8nGGDIT7jmSr2eYR6RV0bXNAncSMDvpGg2uM9vP25X93PCoYnkTPbV5zpDjWPXJqxuw2/Ex52XIVtQD0FatAnDkAo5o8saSwwO9Kf3V3Q90mPQgrmGctlTP/W6Zk7HdE99mVA7KM8NJKof9Ycm+VDqPZeJlNAwmM947jFuuSw+Gxnb2VuzQn5g6yshj9N9+DIySiAXqvwQwHf6wvt6pnx7Q5tDT0TfqAOyJEALou96ysZt6Y6qV6Zynh9x1+MYaDxZVccjwa+K1gwPn4lHZd3jwNuHXIRLvBqWLpZUF6mlk549PNBziYo1Krf1ZsI9GT//7FPbqBVsdX3LaU7Ez3yciYkkmSOSB4aSZ1qPfmHFG1+z/Mqd4Fn1F3IDdU+Jhwb1Ep61xV/0PZXjXfJUnSRfUb9kyOMxpMK74ZEo1LVMwzYl89lhxzpqZ37168Kloh1ITmExCW/5ieR85DPvGsaq01W5mscqi15Fvkn1NV4sztEXIfiJE2pTcARm0K/wjcHnn1pSNKcv+fPXx/u2kfu23Riv2VrtvmhfKMPwH4sO+oMXa8SvvX+Ep8g6cX2BNsFPli04+WKLG9AFEcIx0W1z2ztsurfjQvPpvWukc3nFry18gitY9IIUf8K/L+QR5XMKGsgE+xxzOQkQHU8eHCb2bPzd+PVTCIq6mEAIFBX1wbx5rE4K3KqX5XdZioOuhP9Hbb0ceCrqjyCdwbJySNG9l4FrvfeSecfhHP24DC556JR4xQAkn8FAIGIiohEse/bLQJQfhFGk9YXS2bsXP8BEAmLrsGvNtpi6lDc/EjDG5E8TBANBbvF+eJ3vuEBxsgSRbFN1KUHhZ1mdFmFZ26L3l3+SEgSKHnhp0jxxQnceKCNIPLuYOIorXZfgRmT9Kczp4jPnk/IS5yD6eE+CR0sCGtHPj9Qfh8KB4SRjzUHSTgYQ3TX78GnHfv6+lJ78PRsk1kQr3rLJ/J49bUqoHmdcSCWyfwR++oSKwFgYtdDLjACmofl/2TzwZ0NCDJD/s/6xPepwpFvYN7Hs4oCyRJTtSediP7pirb5i5VaFBxe/SqA9pEsnp+gLdcLz7EvCSMISQjrthZYeHOxL1pVgGwMY/RDrfVbCd7HscRBw2Y4AI4Vb+0MlmO8Osb6HEUZbPCKYSlAnCBxCljJx4wNCujNK/YYGJjhO8hKI3O3P8pRwdPLUT1SIGKsLxAMEgKrzjauAvfButIu5RE67x4EwEZWB4ATzltJzqlC7B2BsBes5QF/AyyIB7RTUXvrOh33Z2GscBnufe7/k1++HF+PA+8ILCWSR58YiYDAhZeuSJWJweHhgu3tSqFWvSSfwNEiVCHQZCHsR4G1QTK/ob0jb1R+D3oE92fuhPX3yb20opRzjDzgxPtkzkxKY1jiXpASnZkPrto9cQGVP/fHhoR21er6SX25sWOvZx/avf/hT+x//u//WfvaTH/p4dWY5O3z2UHRkavujvLV3P7H+zseS3Tm2seC6EwrpPCNlriDcUdtR7BHa9/f37NmkYOParUDh4MjH/pHNJVwW532rV6S8SmlJj7tuwGBOdZNVzW8psBgIlAcKO7Nsilu7FK6j1LqGRjgy7lguMfH9+L1pSn3aCVbwTfNI97NqL+72GdEwaFp/wr2UB34cjJT6Q+slpLhxxCmGDfW3r25Lga5kJDALb0d6x2NRqI/dM0J4N2OVXkp9LYXnAFsEJh6cbpwu2nF2zZqFTRuuPrBRqqQ2TZTH2AaDvpT+rvq+rRoE8hJKOkbCiWj3eK56STmorq5Ybb0eKJLgmJQkjj4s1YtW3b5l21sbdvPGmm3f2PaTIIZoDXmNtfCSvqGfOE5xEMZ+KCQnvsWJOAnF2qqVth5Ynqj6rR0/YhEPg092b9vPfnXbnn2R0rVA0cqVqspPeek9PECS5YbllH+7nbVffb5iP3l4z1aKj6yQeGqFbMJKpYI15wU/jrIwaXnQxfX1dbt185b93b/7A7v75resKXn5r/7tv7IvPvnIjoR3P/73P/aAr4++eGg/+/mv3COml8jbgdj5WIpq/2jXDXRV9TPHde7vf2QHrUfqy2BRzL161Ec+Ty9J4C88P7m+YcnNzSuTOlqCv2gg28ZOxHOek2ZN4QJByVnVjssei0lyCEZC6hqcgHB+pd0TMrvk6qTkdlbJJ0RnHwWr02At90Y3btoA48bjL8It07otfIWPRpHx3eugK70Emqt3eYg5xXfKh7axD9t/i/GyFdtd+zEWUB2MZapLSvOIkwKg/X3wdDr0oIiUNxZdKyh/jG6uZGneYBBJKu9JPmtDttP0R2GsA/E3lQFfS4seOejZKd4FlKk8T4F+UDsN2S2sj8sXeB3wHO0BeE4yVpJtQJpPp9fSmll6L/IqpL0p5r7GIAgkGAIGEyVooMcUUE9sbxxYMd+0R08lt4mWRMBYYdynt/hcAJXhCv9k4EYg56OXAGNCP7iiTX1jQJ0nPfFIlHgMPSFgIBgd7Frx1mvBewJiv4D/mWrDjQbihpYezey12jt2e+2bylo6muqFHEF8g9b+MzfYo7dGAE6MTnSd+DqiQWyZ7B9+oX4fWWnjgYb0TG+g7zAInW7JVN7QQWLanOoXqj/G9uCUI8qhrzQ+MeXe+brzsoTdkPx5s/yGlQv3baXwNSsl37TmNC+Z1USnM9ZSXzWnAw+mGO97Yab/PSeDXgLMm+6kbceiz/XkW/ZH6/+VbRfuOP9Edo7AeYnkC2QZ5tDLAv1I+3u7H7GVR1WOEndF3JOrErhh7gd7Nj05OiVg10lA/DdICdE/l8JOioDf0T2f5FckHywhpQtzmnC+0se7EhJwgQZBL1P0T4nLVYkSYK7Fks00+WdC9qmIpxsQlj2vFIeL95e0N3Z/GfB81A+XwfPyuC7wftQv0e/FPJddWwZ6yj+L4OO1QEhOwcdShC68z4TxCahr/I3eddd9/65yYA4DXJBQEpgk0Sd4h0905WXAc3IicJZO63HNtPh+PGE06HQGVm2U7NvfvO0Rdwn86co/eBxLc7bkKIGHfg0jmV9jZSG8x2qDiF+KvZ/Z3Gk5y+q1CMuegfjF67uYAkIU7MWFWQg5wt7W9dgnuLbw8TxEeGHcp++d/0QAJo0kNOwP2tYZp208qVhvpDk/u6kibyjdtHLydVvNv2orubeskXnDtudvWvKgZjW7Zd+tfd/uld+yrdIDezX1hlUT9+x4MLMjKeMo+I6r6i83Jmh+J/QzqkPUBvZg4lUAo4+uxT88Gb0D0D+buS27VbhtGSfg+rBCwCcyJITg1mspwriwnQoNEWgcqM01pt1LAZZjV8RZyfCylgGFf8kKqAFEU+8IR53Jqqys5mwU4PAUVJfO8b6EI/EfMebIiyZizO5toP5LFSv+G5fHqP8iCAQq9fdpe0TbNNZuhEHgUX4IFM74ecabFvITJWi1d7jGMAIECBTkaL8mdJB9mggqUewC51sImikJGadlL4eAjsbrKLhwTb91zX9flp/uI9DxrBscFp7D8IBh44K3ga8Y9AP3ygugtvVbrkjiaXJ6LFUMwBkUWFYpvF8XyvXtMaoX/b0oZA5E5xD2Hj/8xA52dyQ0qZ8llC/mwXs5KensYw28/zT24sGDYdMOMi07Tnck3CctXVmz3OpNK67ftkJtTaKLBHzhRfNgR7i05wEDcZlHOeXs9fTaLVu/ecc++O37dtjsaxzb1m9KxknkLM3JEMKNQbJsg9yqrc4PfTsB8zZdKFsxm7JSVvhWqKlegcKbq0golUC9u7dnPSnpE5XdnmXtcCKawgplSv1Pe9h2JFydzPW+2oSC3oFs6lOYi4YLb/CAySlfaCrKPPumWZjNTjUW6p55riIhVIIb3nXC3366Ymt2rGclkLOaLvqEpwPGFEkvyjPrK8wEx/MjEjVmxDcgUCMuttR1pPFod6VkDTU3VcZwlnRF3L1mNEdzo7aPAacmjOZpV3pPWm3b2Tuwk+7EWtOMdYdTy0hmzEn5wjjIyQhsOfBtQwLiUZAfXhMEfOR4wn5L/dSRUi/lwIZtP4GmkC7o3bLaV/DtDxONRVP8bipemS5w9FqwMs8q7uZaw0qVuk1VN+hAQc9zMgseJ4fDpKnHLNffM+sd2t5e0/79v1mz//V/+x17+lh4QtvE3zCecExlXqSAeu83k/bh06q9/6hhB52avbHxudXLB5oLmkdSKgniStDF3PpdK0sBL0xOrJiaulfUnVs3bG1jy+688qa9/sYblkvNbQyNGHfUVvXVyb4dnRy4YeW3H3xof/pnf2afP30mhbFu5Y07VlKebElISrGbpQncGXgLTDBcuQwQeBGQLsQHUn/AU1G6npc8sKLk5WStYcmVleemFMEXpcCiiM+JV6D6L0sT1XHUadtQaaS6g3PnEjKCcJ157qcJlMGHlNqJwst+fOEwdEU4NNu6obmQMxOOoTyONTcmTuv0nNo9Uzvc+KF75OtKr/oJAxd5cJ/+gZ9jlBtk0obDf0p1C7orYcQeyanPUk5jgzkZBDrkhATlB/7qGluW4MtT/R6r3jlW/DVPppKz4AlZ6Ueep56da04SRJE8ADzIeY9YCKe8nZehibru2xCg+1zDm5H3Y8r/vCK5QzSGGBUBf9AfvCaEq75gpGso/Rj8EtB0+oL267fL62rXmLorT+hMudixeq0nPGzY/uHZ1jmA+6IeohoLMoiAvEYd8cAcXoIX+Rvv8qGOGAa4u2ylGr4Bj096sMMgD8bJAzCr/Sn35oAHh/qIcsKjCRjNRlK4m5rXxLdh/oo+qB9q1ar9gG0Kt+74GEZ8JODHytfpasDDRs0d6+09tPK97+oa9dOzlOU8FDYEL5M8y7vif65fMiZeJ/pRPA3jPtd1jf4O+CSeqmd94rqJ8iZWCgp8IV2y9cK2aPeGrWfu2Xb+bSumX7PepOay7HCWt51hy9qiMROVo1xZT1NGQX6LwGWCBRM/azhOCscq4l81oVDDajnxwCWLIIF+JRxXn52jHZcA4+yjypjFwHm6ZJ65+KYbDuLgdRZBtdVVX9GdH2gCk0QQ6EBHyuclGFeY4j2w9NlYCp869/6FFH8HYQv3Hyn5WBKduGLJdEK1HM69f1niOTobxZQ+YPKhpGEJwzCx7J0o+eesvhEsffaSFL4RfM5dux7E87osLUJwPfwh8GeiC+HfZe+9LDD5ookega6cXo++hzfOPc8KO+Pt7t2n7zA5uB99Vwo/14fwDX8XkS/I7+Ugevcs0X3T4cjaByf26W+f2N6zEytJ6NEd33JBpOSUmDopqe/xlKrrL6kRfPff0T0x+HS1JgErsghHZX4ZOF/3sxTAaZ+rTWGv+ec6cPbs8ufBs76U6a6vSJQlYIpZTLdFdL9l94rfsbXsa/Z66Vv2evlda2Rv2lrmhm1lb0sYKNmtxj37o+/9sW1LoSilyhLi8iLUFWukNySgbogob2gOr0jgTluH6LUYnqBrGA6W1Mej7OJzexnBBefUD+xl1zD6isl0CsPQ2DAWup/MSvjSdYS+C8D7X+G8ui7AMFGig/P3l4/DVwXRvEVgQsBzARweEwP6vphLG0c9saraFx3nCDqiytM7bhRwwSNgjM7c1e/xKMgXQC/y3KnhIIJL2uuGHd0LVhQCoI+oHWN8CjBUfp/LR4XFfpIX/DKe11cNvu2BPrlMUPM6xuot8NU5za0U21cW+0F4ODx8pGfGllsjKOKSfkLYG3SlULD95WLbwCv3/ChUAgE5Brdu3bZ33/22He8/s48+f+QnD6iiPt/jgOGyLEGomtAc6qsdCMsF4an4/HAuRb33me13H9pgJhzQ2CalmGdKNatt37O1W/etLqEbZTg97Vklm7CN1boLmeS7uXXLbqxW7e6tW7a2vm2DdlNC0NjyUkQ5ZSCHu3B5U+OWt/poz9IT4Y+UhCmKuPCR4J4ZzZmycBVDBXObbQe47I9AUeH3QXdkRzuP7eFB2/YOj4XLUrykOGdTUlqE98T0GIkmsZ++lIAmwG14WbTDpOAlpjYwVrr0/GwoBWYgRVplSLFnFVQjbj0rqn+6fqIE+M2pBk6CRGdUCc9P2Cf9ZGgnQ/H23rELv0Mpcijg7Z4EVSm3dD2jPNPL1DGj9qNw9QbCE/VXUXM1jUInnBhrLnHKAauYx62ONTuao8wP4ZpvdRAtxYhAPZzCK+Op7rPqjyfEvN+0kWQ0eEa5XFH/ZfSbuAUtCbXISygJUnhUPxOOlipljVvN8qWShr9klULGaQSrzowVQjtKCtsgEgjeqsNwIgWmuKE+loC7/7GNW4dWyBxapbxnuUxb/IBeCfpwmsxZpz2y3eaK/XbvgX14eN8y07a9Xv25bVUeqtysyq1Zbj6yQmJiVeFQOl+29MqNoJ0nT+zkicrod7y/E8mMNTZvW6G+7t4M4Fk1n7A7t9btH/wn37OEcMm3YDRW1DwptWPRCM2hqRScgRTeQqNmt27etvqKeFUdjxvxVynIvvquhNwzRQ4nxYwJlybekbLrJ3hAi6BtKD4oZNdIuOqzZxqFNVGtWKJWW5qYl4w3Bo+R5shEcnKURr2ODVvHwWIHhiIQju0mbEXQWPqipPCN4ILCQJVVsGlJ874rGtI6ciWJFXTof+RVjLGfQIGu5FM/5eFxDJyOBMonizG64EYAjE05vCagiYIpNEPvpU95uurOPIKWck3Pj1RGRnlSBv3GOFFDgnXOClkblyRrdUVH8R4QkCeA10IEXHNFLSzXAZoo3NEk8zZ5e7iGMo3hgATQZgwFejWhsfS26TlwnxVy36rLNcZUsjAxOyZK7kEQtoE2csY/hhZMA6t1jYEw9dGzhhfB+57HJeD3VU/iJEVbFCJgrCJwXUfzfI4XmnDmwqKA8sH7wRVx9XMEbBWcdNsebDviU+61gPET+UBtAKa4J2mu+qlc4XOHh4f28ccf2bDX1Hxb8z6IgH5lS6Kf5sO4Dds2PPpMKJ204tarPgf8OX1YGKCcaGsi/G3SOVZ7S4EBS0DbyI/jCNWI4BpyXr9tabZAhnUCJroG/UuX1zxfxzPRBRbLcsmyVTNrVsms21b+DdsufMMKydvWHuTEV8o2mOftcf9YfzHjgBsRfp4HtsIeDUWPx3XfEnsr/4pV0tIZVBbz8HJYGGvvX6UFT0ZkA2IkITtdANrKGIc/AyRxJNJf8kMhX98wUTmbMfH3ntmseSIk0gT0KXR5iiDK82XTMtCdc2X5UxBDLLZSvnxCOZEKlPyXgdM60LEQKfIVQ50KyWFqRFL24Bnn6hEkargIUVuWteu0rIUU3g3zvZjnZRC8G713WYqXcQbLrp0C95SufOYlIBJeI4R35sYnvA74NX7rnzOQdksTkxU/GIDGXmgcvQ/Al8YT3tH12KR+HojFhPmd5fWVgIgRSuNIQuqHv/rIOhImS8Wcrd9Yt+yqUk2KvxQghKHTpLa5N0UspTQnSR4fIH49Hbzj7f2q674UVMZYTFVzLSlizgqOX7sEqJP3bfjhlyquLPSXVTi/JoaofkIAt1nW+sOstcYVW898w75Z+r7dL74portijdy6BHWE9aIVlCDK6UTGMkocTfab99/3fb4IsRF4+apjKV21r1d+x96q/IHo2Ka1+rinVcWZNCtCASCqYwSOdxDWS9Deo3ZrTPxYUBH6voTBw2HX+hI2KRkg0jk4AEN8IeB1SdnXsRK/KDidFEMMVs0vH7uvAoh4T2T4sRQIjk9CkMGjAIWKSPsBqH+kLMzVVz1d74rXDHttP0YPA/HZAIR1lYAEHXve/Pb4ElL81NDwyuXg8So03pHAsAjQPlwrUVbPGSKWgDNdjbe7UMZo2fPAVzdQzF1IWizjfD6RUSMujAV1lHKGkLZgtHDDv/g3wtRSpV/zhr3ezM1sbTO8GgPl7d4xCNn00UK7fAVJwiCrZ0FAzfP3OSYVF2+U+PLKpq9GM2curGwI3fPTlN1I3ba10uuWr94M+kMCC2M+mLZsr/ux7bQ+sv7g2N9n335WCm5VQuid19+x9Xtfs4IUms0aEa/nVpx1LTduuRL4/e//wFareXvy9JH9b3/x7+yn//5f2VB9XqzWJe6w571sx9kbwpmkVUZ7rmgfdiXMqb/TcwnAubKqQtyJvnUGElKFN4cHe7Yr+X4kqZGe3WsP7HDvqe2L1jOeE5xQoUlqLxHbwclJKq8ipDDOpZD7KlzCvQTwPOgmpFhr+MdIoWrjQMp1sythVf0/lYCGgj1I5m0lRTRwKQjqM9yT8ZCiX/E6mKY4acU85kFqLmFcaTjUvJfsgst9Xkp0RmNC9PikhFXkqIHo+kRz5mSk+Zmu2EYpaaulvK3lk1ZLjmwtl7CtWsk9Ljx4negH3gDkT2H9nuZ0KislXWOFwO2KEO1ltS5pk2HHKtWa1aVwovRTv5EE9XYHQ0TLWsQ4GEjZUTuzzG09AHZgoFlVuRtVtUn4mS+KX0qZ4QhM8D851Nim2VJQtnx90ybVO+r3vhXtwL79dz61v/8P/43dfIBRrCWlfqqyJvb+47L96KN1++kHRdvvFOzBVt9eu9myjfyB6j+0fD4rpWTDEvmKlMiBeycwfoOJeFdxW/UXTvb2LT1uaqzATCmZGkcWNIYJ8cWyFCLiWJwIR6VAN/ce22dSdvIa1/Va0co5jWHr0LoHX9hJ82NrjfbdAMQJHq6AcUICx6Wz/ZDV/3rd5hhxUAa7eCCGSYrlssQK8Fgyq8d5Cb0DLkvkw5bfcattX3zwuX3ym8/sYPfAPn7/C/vNLz+x4+OmffHpM3v02Y6v9HdFB4eib7jw+yIbixaqb6ZUsVyl5ilTljIm/GJbKXu5Z+2OGz+Gwr+B+momHHH+KRxx93TxAmjIqJSzkeSjlOqfxN1e3Q4eOH3WXO/O05onwgqSyuZYwwQBl3lGvzEm+HYAQPUj/hGG/RSBljXHWI0n2KIGzA0D/hgKpp7FABGcsICSLklAdSVf38IAjcFTQDDDuxND277oJeVG/aD8ojzBfE5YwM0dvHHgN2VTbwwpEdAPvN8/28I3Z587c+ekHbRV5XD8M/2FZwdGAqf3tNkVfM1t6kLiPfJTcSM8tnRttYHc2bSDI2Ka6D0JylcGSFS9R20pzMTPUZ1dLzyF2HvKeyIaR/l+jG3oURAHPHDMDa2Bgk/9OGmDeB/ZeiwOjuRk6CnyPc+MZyMb9YitIl5QPts611ebup2mn+SSFL2J82PoG0b1KBbS4PCh9fc/tfrrf+A6Q8S3WCxyGchpE++rxImuCeN8m4JwAp7psZAkA7onFuPmL+tZ4ep5PkqMh0P1g2i4x2s4qxOALIlyn5HMWs02rKJEAO2v179vNwrviobes51+UrxszTpCjR21YToTT9A4w3v6GuMT1Xk2X7Va+nUr5bZFd0qWWwgmTLmMN/W5CjywscbKeXYMiNuEMc95/QLgxZFZvQMPE+MmqbOCFCuMDhaxSty55ytzc02SGbEPOHYljqTXTM+DZe8spkU4V28Uqko1UPKxYvv+LNx6dP8FErmey5cJKCFkWqzYUWdgrWPlDcGF2C0I9cvqHKXrwsXn+U3dLs8jeCeq+/PKWv4MxPVCEYsXvJwgvSzEjQLLIH6f76e/6esRwngQDXtZPsgyncFcQlZQP1caY4rgZcBzfx0Ak/cYHGLIXQmRP/rRZ3529Nu/85o9ePWGCwhqSPj0GaAQ8bm8XtyhbWK+S94HovvXTTzNW1clr5P6GKYSGCou9m1Q7tknqGn8mgRfvX/UgyCCUgHe9UVTdsTcE9Mt2869azdWf0dCcM2SesjdlsNPHDxf9SFW8ZGY+pOnT6zNSprm7iLwLAQ2LYG6kb9rtwvfsULqFTseTkWoNZ+pR/iJahq1hr/LAKGVIGO4U+s1W8+v2tcqb9lahn3Ky9+5LmAUSnKkzxIC/h8NqA8KEioZXyLLExQPmjkWY+qJhuK+y3UMCEc7jyRoMR+SViUyvpja+tYNV9JeFhAEXImOGP4V4AxUNPQywwH3BvufB8GQYlsXTlf3YzgSCHHKyw0zAbhbpPrjVKHXu67kYwAN24hwTBnZlVun9fATQ6YjCV0q08uhKiF+XzAuSEhr7bkXQjIWRwFgNYeYGR5MckGoAXhvPmxbfu2WK/+LQDsn3RMXqpb10VxC3qR77AEdo8CPcWDVmiP/vvmNb9rvfOd3/ZhDX/nV2DuCAOozhD5OZMgXV+z+3e/Zdv1tK2ZY2Tmr83DWkbL3kT05/qW1h/su1LLFhWMBCZJVW9mwwvodCTm3pZR0Ldc/lsIqhV9t31hbsY0bd+yzTz+2zz7/zPpSptfLJdvcvGHlasNSE40Jq3iVTcvOpbx0dtwVnhgELmiigFvG+lKGMCrs9ybWax7ZXrNtj44H1j7Zt8NR1vLzvkQH1RnDrsbdjzxU+8B9VmaJypDRHJea5McugkvZOTgS9rX48UjjnJr1VK4UKAmvvbGu6f2xhO7WJG+N8YF+B88WpMxr4Nw9nNVZ+pLgesRA6M4lCIs5Sl9wRV+jAUIqT+GT8KSUDU5HwAukkhM/KFTFp1btXlUiYLLn+DnKawwKNSunZhJ4554vinVeSk9RSja4mda10sqaFQsZFY/SNfP5nys3/EjD0rQtYVdKmvpxNJXQSp+oHkMpic2Tpo9xbf2m1WtSOme65ltOVLaebY9Vr0nfGlIsc2wVKeSsWJEyLTzJFfK2Ua/Yvbt37dbtu5aobtgwJcH4+FOr5E9s615ez2ruaa4Rg+FZ86a9t/+2Pe1v273iz+z3tv/MXll/qLrOrbS6IcU+r3r11M/qe9yjhdN4bQgrNKYJN+gk1+9b/c6bVk4ObLT/0I95m2qe4k2Rl4zCYsBU/GuYXbX2vKLxktAtdPDx7hyL3j3RO0f+PTHas0K2beN+14bCpeNHO9Y+OLLm0YE9fbhj/SPxNCndafFCX43Fq2ZF84yjDS9JCcnulidGh3oQpbsXeiIspHGnbQePH9mvfvi+NXf37eP3Prbf/vJjO949tKcf79lnv3pkR7sH9ttffWC/+fl7dvz0qf3sh7+0D9/7yHYeP7Vf/OjX9vH7H6mue/b+zz6wfb3Xlczz8YePrNuUQim5+XiUsr6UIIwZXbUx8h4ITj/IaD5P3Xjg3kUoMysrvq0l05KszUq65g/BnwedkT096WlsJf8Jh9zrAFrV17sRTURx1bvuhSAYCv8mwtG8+g/8Yk5OMDYxPyhPgOI/Vl1Swlk8D6DTY/c6EA3Xb2SduRQ+NcG9CiZFYh2EXgeh0YI8+RvlSR6cjJQQ3Y3iGtBmvDkMLw7Vnzr7NfGnOUq13jndxqB2zPG00tdEtycCLT6ga5gbTpr9wAiv96kTJ624QUl5cg2aSoBHjCFs4cZLoVJqWVXppJmxVlvXmZ9kvgzQBTBGSPZIFcsBHbsEAgPhQLxOfet8QRWKgccQ4BPxLvQq6odnmpR+DDB+nTYr4SHi21n15GA6tJZ0OeniYkln/Gx9tW7f/Z237fa9eyozeB/wuhC8L+SV8Kv+/lNL5TY9mHEkk7nxtHeiZ8JTj+gnvcuxqm5ICPk7PHvab5qfBBH2gS9ewo+X8EA8n1KcxiBcOQP6UqOGDBLKId4f/klaLl2yLFsa8jfsP93+r2yl/Hds3G5Yp18Rjq7ZyWBsu722DSZFa48qot9b9qD8tm3kbzufmmO09bEMgG2Vc9WDvrgK6CMMH0EcresBbS7f/Jql/s//j3/8z8JrwcAtQITURiwBEF6Cnh+FiNLMdQSecDBeDBbLun4eVwrkuucrMCnVDaOBJiFChdf1Beu52B/d4dwOOxIAxMRyNrE0gwVxIt8QIZb14ZeBi20lf1ba+B7cQ9HhE9y7PgRPB/+flhP90e+za+HfOMTvn0Lwm+kQAUx28bl4vl5O+DwrJ/7r9H7wbPTbJ2y7ZSkxZvbynz4Xg8FobsdtEQ8JqfmMFEWYiCDon6uBSbwszxcG4QDC/lTzZNRqi/Hv2t5hz8qbEpyqJdu+tWo5CVrPKytoO31yHugjV2u5tyQP78PwqReBs/cu//AUjGgioScphpzZ2HaBnXvU6ezJi7/5cA3GdnSwbwP2AKeT1ptICNY0qmfuSiCrSqm/Y/XsulUyIuhYezXubu29pK38P5FQly/X7e69B7Yq4Z99uRGjgvlBuAP37OBaLiWhM1PyfcdHx88snSm6y+Vo3nMXUfoWYN8itI49eO7yvuTjW5kkFEyyaWvyfVazWkaCW5gHwjMr3yiRSVZO4yC0nPSOguj5C8oaTC9wkVs/c6UToFiRt69mRwC+UYaYQcTQ8HDAbZwoxovWb1bE6ROs8sv6FcXFgwvhmksAuyUQ5e9js1B3wE++0Yfy2ZqAksTKw5EUhGyhLAG7ZMOO2ifhCIHu8x//ma3fed1q23dceBjp3jCJa7eUEMZQ5Z2eqKC26qVzfYDSGijMIUPXPBzsfCSB4XawuilGimsiLof0H4YCDE70PYCySk9EZQA8T35uhRcedj7+oWXqEkJQ7IUPfuwhro0oJDmOkwpxzvE2jOjMNeEA4wl4EEWNB4aFEQGX1BceCFHtAVd7j35thRtvBPlxTXxs3D6ybG1d5SCQiAdJOKIMhDq8jbgWAfWhX4ITH86A/uOIxjTxCzyfGKivCAg4Otmxyivf9f6K5wlQN05kIN9FoQl8IW+OaMSFfBk+ED+BExGioxeBoWgJLqccv1euVGwufJoORONVPnhHMNVChhX+jE2kPI+kzEUwS0yljHQlXArHk3kppEF8l6kLbprjKOUSxgdHz0Sr6sKzqg2PnlipsW61esMyyblvY/jd7/2B8yniIUg2l0A+tFJKfZVriFYJfwdH1pdsNkiwJx4aNpcwq75Qm7NJzRPJAwjqHoBLCsJYCgr9mUmJT0sOmSEYS5Dz5zTvlKUEQj0v4bhgA1f6JU2I7mi2aB4MkkXLKV8Ulayh3EsgTwhXdB2DDG7zrIjiPJ12I0Za/aJ6qUxcqTlpgHmXk/KqwRKtU9+n2drQEn0lfgAV4BhC4a+ex3Mgj299iG9svZho3lWlmG+XJXwrf053YL+2RkHvzKxHW5QH2y1SqhteDlKxrFKtW6VW8r7HC6QggZvjMbNS7Isa8sJ8aNm120It2qTf+ZzlxKeZI6UarsUYd9VnKACa/0JU/dO46j6yFQpkv7mvNkhJpA7qu9EYz6mE8h6JzkhhFz0hrgNxGLJDzQXNlVRlw6p1DAxl+/xRyp6crNmt9Y59bfsT21hRXr1DG2oMMxK619Y0z1SHJMqtxqBYrlmxuiJ9bqp2qUuF+0PR+UFPfFD9VN+4ZRX1dUn9lhaO4tWSSSVsTcpvVXhWrdW8D06OT8T771pldcO9QSbgq+TqYUltq+qdtPpWuNc5ObT3f/SBG1R7o7Z9/EvhbC5j/e6hffHbxy5qprKsMk8spXaySjsWLUiOxHuQd8NEfJCk98/I9lp9KcIaw0LGjnpCZmhuKWdf7EoxV95HotXvfbJvr7zzqt176549ePOerW+v2703btpr7zyw+vqKbdxetc2b4gXTpO09ljIl2Z8x/PyjJ8KNkWWLc/vlTz/wcU6oPr/46UNbXSWI6dx+8eMvRKtSrsj++M9/o/akPC7I/jONcWbmnhZ+OoR4Lc8MlTGnq/gpb3zXPGaF/OhwYEeiQXkMhCj16mc3yAk39ZrwRciuDhJX9pgBLHhyg/uu0EOzUeZ1DY6I8SDwLmBe65r6fKryXF8QsIUC4wQeCtSLue8ndEC/hMMZ0S221UzFyyibctnu4MdAM0d5h3mJMYB3WNzUNfdmpp4aO9dXeB5dSuV7XAOuUTbPSI7E6CfkxoFdY9W3o1ZX/Z/QvAsX0Gg/BhnJKZGkm1J9GCPayZxFwW52V233cNNW6h1bbYhyaI7inQm+s6iCfAa4rM02AtEEYolxBKGXE0Ig+QTPemy54cj5Ch6x3I3DqHWkrlI98kX/C2AMGu09s4zmFScw0E7oJx59ePIEcpL6ciIaPq5bqbDpBuEI3vvlL+zRw0+ttrpl5dqZxwI8atI+dF5J//d3P7RR84lVX/mO6EI1fErd7LF8epYRLwq840L+JJ7Nc37KiWj0pKu6q0NTMZ4GD3Q5otxw2hQBZY9Fm+jnrGQE8A7whRJOfNL75064El5QVze0Rzgp+g6+VDTHbtXfFG1cs+5oIp4yt9uFN22r9pbkYj0v3AN6h7/RGIm+Vs+OPabf2DJBuyI+H2yVVd/GZDVkIIwGgVx11jen7+vdQA44A96hzW44iJTdK5VeOkEd4vEE+C4G6W41ILkmgyN9DLEAhEFNLaER97AGRuX4//49goVXBRcuLIU4Mp+CroGgiazqpWJYxXHrZEhU4nBVm+P3+NbHLXGCvUydJ6ZbwOeMfGEwGCnIWx27tE4vAeRznbwCpfjydlwXIAVkEwUi9Gvx8pfUJX6f9z2PGCxrg/8Or/l9PuFz0ffTexBUQGPhe+REQFNsS4EhLAGOtPJ9qBIkhuO5lRgjQdBHV4OzjrDsl4VAgO7Z4KRlu4/3xYTStt8ciGAP3WCwdROjAYLQ9cuJ1ynoocvreXpfn78u4LjW8aMvLP/qW+4aCzEJyqXks+/LfjMOuKrv7e3auFiUUrAp6lDV3Fmxe4W3bTW7ZcVUyQkjLSC4HWPvBG9Zm/1aQorVgc0zJfvs00/s2e6O1SUkEsUbWGY4iOrDalah3bNydsOOsqyKDCwvgZiaOiA0SJhxQ1VIhBchCJ4oAV/ltUXw04k1W8lKCA7LIo9LDQf0hxgRCgH5x9vIO+PekYh3OdhfF8J1DQdYoWk7ZeJiFoe/acOBlxH2A88WKlLkJLQQXC6bFw6JNo+k5Fe37lkiX5MMyaoUglDZjQ5/I4YD8hSg7APBXG5LGAoEGd5v/uZfW+nW1yXwcIRg4I49lrKdxgsB/Aj7ctFwQD8gmPAO+6T9OfUHR0FhFPL9mwLa2d/50Eo33jxtR7CfknqfGaMQfOiPqC0O0EgUU5R79mhKSD4F3aMtlEtfnAovIRAsr7/7qfBQ8+HGG7p/cTyDkxDE05cYolidGjd3LCsFzV0gw36IwIObgbeSFVyAC++PJEB+9NFH/ndNCmeCQH2u/NWC/hSw2pWT0pxO5aVMSQF340EwP+HG42nfBn0JZica//axTbv7qsuezUQT/KhGrtE36se0+nxtc9tSeiYvmaQ/z9re/p79+v337Wh/12pS8BK5ihG5f6K+NM09lWr5aUvfhRcYeUYd60ITMsUgLockS2JxEKSMdg2ln3C84nSe9OP7hsoB93ueI5hZNi3ck5BOGVIp3DOBVXDoF1He2QdflDI9SUgAnfWtr7yLia57DUAnUEqVhRqvOkoZKiVH1pxKcVf5Od3AxRoam/F5r3Ec92w2l5IxF77jOj9LulGDIygLyamfeACOBlsjMF5JMPZVQrOaFNSEFFz2eJekdAY4FcRbmGo80hpPPBWy6ku8hcpSskui6350oUmZLEOH9YzmcBoapHolpWQSqBFFHa+qkhSTUkF5CC+pJ1s60qo7BgQTzhCAUZK8H89YqEqoVx9z3CTKGZ5raf0tlVRuWQJ0QnmqfhwjiScJ8RnK07bHZxgkC9Yfp+2HH9+xu2st+/q9pjWqacdV7ufzGauvouivunGAEzTK+azyLQkfOcqxaOVK1U+6SJtokdpEfQqlqtW2blq1saH+V516bSuo3zBYNXe/sN7BExsc79qvfvELKa9dHyO2G1YbDRvOh7bT+dC6k4f29NNH1m6PrL69JhxK2sr2hlVWRCfVF/XtVWuLNz3ZO7ai3js6Gdivf/6h1Ut5++SDp/bpR0+tXlWfdptqd8967aF98usv7OTwWPR0au/9+nPJT8QC6NsHv3moCSmemujbL//qM6sIhznSbmutaI1SyccO+YrjiwnW6Qn80DgXS2XR7ordvLdlazfWrFQr2/b9Ldu4vaWpUbGNW2tWKWmOa0wqknOqFbaTJmwwnVu1nvPx+vSjQ1vfrFr7sGlPvji0fC1tzf2BffaR5mRWeCk8REkfqZ8yTc07aKz6GozsHXSkTCWt15/6PMomRUORpVQ/lHC8FzC+sd2AYKe+2IlcrpQRTqexN0mHIYCnG6l0jbIIjgh4wGYUf/UB8whcSqvOU+aR3om8FFiMHOuVpPo6Da/Cqw4eobwyyAJQJuXpxhWlIO+Z0z+vq56DJgvxRCwCHHSaiLGAuYcczgykblgaMQSpvQR/PBaPSGsO9Xua+2XRRfFRB+quutLm4F0VFZbPb9o8mpTdcFAsjO32dmu54YB6YehQSgu3fcGEvqB+IQTSk2iNnmVLEPJHmpPumLMxgO+NRIfx0ONYTm+jAO+S0cm+5RosipSCa+KZrsxjWFedMayftA5F43JWqd89x892njwU757amuZdsRTyaz0/G0qu0bhz6hH8pvvop5ZfEW5uvKI8A37ix/mKnyJvZZBt6GNd86DHkp8i/gS/RNbimEZXoMO68z5yD+/G+eBIPAdDQG7jQahwh/2lPmILg+cd8f7wetxwEAFyA3Kbn9yUzlslvWL1hGhbMm85jvwVLvr4Csb7n+ndvOSRzXP943KL+jy6tsxwALi3AWN3znCgS5KLAGRWeMM5UP2TDHyUngtkgDDOvqvtm35kiK/qH+zZXMzXz45VJRCIQKDUTESjLSJ/oskmNiJK7wkk9TPZ3RVA+SrF6xFUJbyxBOLPXgoMDh0sJkaAQzL12Ad9EEsMO5bHZSkOxGnj3OVGLSNBN2ldzauuhI6JBsKtmprwhjsRWxg08fVw+OYyuLxtcVhWjwh0Rx8nT/5rEeLtWJbOg67F8gi2LJDIJ7z4FUFEfPjrKZwA8eunEPtKnWYSvjiC87Iz9THKil1YrSRsy6SsN5gqYUgIH/jrBHUU+wq7+0fWOWnZ0VHb3hMjHMzTdue1W/bWNx9YUUQeIepFjAYRMJ9Qpl2hjvVRfIyC3lyY5F81MHeYRzBQGIUIZ1AqTDaqQfDhexwI0NQVU+1PiaKNcFa1tcIrdr/8LXut+DUxLhFyKe3QhxcC9Ye754nYoexNNODU7zpAWWkxTM6IX83fs7Xs10SbNu2T1ok1Uf70jJ9JTX5LJgPzRuzKvxNv4Wbhjt0q3lW/nBHnq0H0UYzKz/xH8YiBK8FSJCZicnEAF3wOP6eNuMthSJgo778tAO66IONjJoVLcxoFijlRqUkhlZBK2xhPBBoCkiG0/ocAN3IgVJ0yZNVLjNZd/GKGGFYUnBmHeBvgivig5sA5OJ2occJ2Eaf8WvwZB567+F5cUKNcDCOJDMaj8wYqvxeu5C8akYBRc1fCzb4Vbwn/hTcXgDGRwISwFRdQANqPoMG4Be6PF8drOuz43MQgEG9bXgL322+/Yze31mzcOdIkyrmxJS5IQUey6YKtFG7areo71sjfdlrhfdCVcPf0M2vv/MaeHv7cDlofiw70NZ+hQxL+EORmPT9CryitIbP1ip3s4SJ+KKWxZBubm/bbjz+T0vJbP0IvIQErOR1asy9lRUwfmX1a4WjAktVGh6pjy489ZGV/JPrQm6WlSEphF1+ibwso9VJW2YKB8psvVETrJCBK1nFvAwm1jAXtQwEapwIlRiqB9x+Kiiv4ooN46MwzZdGVpBsfqlKqUKo5ChIhsDuSUC7+In3C6tlJsBLOXgTGSnxiLOETb4BZuujCbnsk/jHpqSzhpu4xB/EYoL4T+lNCsm+PGE/9qMOuFO+do6ZEPPWxxhyBNaW6Y+SopqS0qF0YdTgJgaCmpSRbyjRawh9W7NhOiPcI9BN5j5MkmqpzZ+czF4yr1Yo/g11ArXIjRjGncjTmWQm9ta3bVisXpBwHxhKoXVYyZ7EeCMmZ+djKpYKUU4xMObUvYe1hYCDLa0xWVlcs3bhpieqW5TR2g/1H9tvHKfVl0W5spG2zNHPFu1AoWm39lq2vsndYpWiMcrqWlTCNZyBx+QuqV72B10rRj9UcdqV0SZGvl3IeryFfrlm6vmXpjVctvfWWFdbuSvnkdI2+Tei/ac+2NletUc7ZF59+YD/6y7+w9hcf2Ic/+Ut7/IufWHpfytX+ieWPO1bvj+0bD7bsxlrF6lLSX/3aHWusVu2GlKRvfefrtrouZWcmGXSiOa36jNX2ueb8MJexT/b37eNnTetqrNoa375obWF1w27dvWVrqn9B8vDW1rqVVO+M6MCrr9y01XrNqlIQb6xtqq2B582M1WtW+9kqECbrdJS6vgKe0TNJ8SvEePqIbSsYOBqNhuVVTm6lZht36i4rZ5MTe/1+1SqVrJWqefv9P/mardyq2cp2zW7dqVlB9WT7TXs0tY7wttfp2UjlQUFHNdF/FozabQ+ymSlnbVXyHbSo0x/aoCtlUzLFCM+vmWYPfSL8n4j/TqDJKMDQCeFZIiMlW7IgXgVCp4CvgP+iS24sUD2mml8ETURxB/A0YEEwHc5b/a/8p4FhWA+NVT/mUYojLpUPM5hyKQMvBzxiPOZCNhcYCZTHKWhs8CI4rSOA4QP5Vm0CEF0Hwj3waCrdYqBnixq3FY3XuJeytvSZAQuXtIUyWMylLfpEWxaCBU2yHFmtcmSlQtNO2nk9sRyg5/P+wOc1dGpR5owDsaHQd/B8o4xzoDZxIh38xrcTxPIgaKkbt6mzIOAhIz0iqk19uaYZ3xt3rKcZu7hoc2t7zV555YFw6kzhxWCA4YF8Gavu7kei33PLr72m8kPvO8YQo7uup6WEe530Hc8CDFwo1vQLsliwEKE6irZFdXcPLXCfeseMBgABeTHeZsorelAXfKwjROKv8rikH5cDnC8hPsBcFV+lb/Q+nwiSCY2j5g2G+1NYUgbyCX2IAeG0TpcB/VDAU0j8T3R6GaT+m//bPzrdqnAelmfu7QcY3KIGQwyVlWCPYirFyY+QU8EIvOzeS5yMbPrs2NLr655jaqxJ35lqrqjTcUNV57seRTot8uzH+T642CHAZUjtoHtREDkYgq8Okhh03rvq3VgfoJTiFlUqKD+9I1lXE5OziVn506TIq63K349f0SBi/QzyDyZBUM5Zfsvh8rpc2cYYuEIR+3sVXMwzREr9m0wT1urN3PW/kAvbAMTfCb9H+QQIfXafywGyhxcEp8/G3uG7p/B7eOO8wgBR5ghGd2MKiM0icNa/3vJzl8kGoW82CSytKdxGw6wvAxc1n/fQIqifcQsE77snbfvJDz8SQ09a4+aGRjthWzckLKxUNU1U73h7vgJA8TqRNNYfziybkQDn+V9d/7CXX+6j/pw2T2z85JFl17ct09gQAw4MB3zOjAVRHYLvftyhmADBEHcGfeWzalvTNauvvColYMOyrFxdomg/1+NAwOrYo08/tE8fP7VXXnvL7ty958Jg9Pwyj4NTUN1YWWfva6MuRpSG6BfsSAyxkl2x0awjgaVrKTE29zpQHzO1xOa8rQMR11avbbl5xqT2WGeSsc3CXTdInALtl/KOsJuUcBWHqI4ofO6aHlfqVCb7zmdihvmNB+FFshMdk0DgHgoIRwBCyoLHAW2FDuAi75b1GPxNexwAbtSRUD+eSjkqSjlUsb3moW9VYOWy9/QDy1bWPLgZBrZhp2nDBFsVpEBRX/WjrwYILnocBO386jwOJBS2JMwrL19hV11dWP3sx1a6/c6phd7bJIXXoyuHggReA75SgWAkgSXoX1ZmJETpGcbZM1R7qDNt8DrrN2PNyQaFzVdPccFjEyg/P0M6HCv63RXx+EqB5ydhRzjgZcQAwcxxTG25qPhPbLj3qU1Odqz65g9O2xEHPBzIP40HxYIQhzCC0s8WBfp/EZ8QCGd6H8Uzvg0EcJqo8n/6w38nmUDKo2jKYDi2NMK3r6Sd5YUAmyOoX7Isvbdlo+MnZieBsk8E8kldwnStbLn6DSusPLBc47bzgEwCw1Qg/DaPjqwtBZJ6so2BOAtZ1ftGNW2vv/6KFOCCHe5rzuk9FD+CBvJXSGrp3o5NRL8mOSmQUshxkR+Jv3iQMuERCjdjUirk/bjArWrOaoWMK9Rdjs0C16QK+AK62g3NVilqoQR1+mgy0dwQpZSsAd6n9CzHwpUTA2ta1dZSfevO0r4VgT71vcBSPthMwOkM3WTNy8cIh5uyr3BSghSmnJS3sZSqvK+US9mcS6Hk+Er1KePqvFL43R+x6CN9KpU0Th0oJftWTkMn1iwr5de3ECTSlvE4EBJaswQp1rhKucnOeu41gMHE6YHwt3e8K9zOetldj2ciWihcwPhQaWy663WzI9xWnnh2tKUgtrrs3x66qz7uzSio0F28LTA00kEcS8k2kZSUODzv+1J0oMu+jYZnR1J89RxbODJV8Ri1f3SyZ7/Ye9Me3C7ag5ui6fPAkFNurLqC5Gffd5uiUR339uipDhnJuIxPXv3M8XZt8Xmprx6TgvFi5TeVmFhOihPbJPCiQh4UKluq3LDK1j2r3XjF6rdeUXs3bP3WfWv1xxKV8bQa2gcHv7R8YWr3b2zY7ZubtrmuOaQSMSD5FjjO8ecowXbHg/vlhXNZyZaNfMIebFakdM9tZbNs9+6suR7akxKR1RzZltxxU9c2t1etJDq0vr5ildWqFSo1W9tat0S5ZsN01bZvraj9ogkF9ZuSL7Ix99SX7h4PMqpjXZ4ME94sY43JiHkvWdqPPhz0XIGf6Dp0WoOgOSZ+R37qJ4L39YVfyAG+Qi4cS+Y0nwsYs0ZWLqVs/WbVYx188cWh9dp9K5XSNtX7uY74iPIYaIzSpayVmO/iF6MpQQ+TGhvliowvXE/pfYmuKkf/Can9SEXNc7wmMGhlhijZaofyzaiOHlCUNgjpA68D9b3a6FsW1KHRloW02jjGeIWxADqrcqCDeBmyDSGD7qP2+lYB5ZOhzdB8ve+GQeVP/bw/GSjKDq9xcob3LTqKPyOaQPkqZ+RtCbweEhrbkd4rir7kxS+InTBLY6xLiq6oDOXheliopJM/8YFILrfAdzNT2zlcs26/Yq/fbwpnMR6ig6meoccBJ2CwzYUtP8xdPMcXaboPoMojkCpyAAG+ve/0/hnMbSj6nCTORkweow96Dz+STHNLPC0wvED/OH40TTwF6IeuQY/mo7SVinfVZnh28D6xGX79q5/b0/1DqzUwggW8DqMBcgL8dDbq2PH7/9Iq974jPnBL7Vffqr7IYdNhW3WqBKv/tME9CzS/xEudb6rf3Yit1iA3xfnlHK8Ij3mAl4D4QlQnlTtq7WtchdMrN2wsvs5vN4JAX/UedPecQR88agfbVM95HKgv3DsAucNxUm1zOXjmbYvLsAPxwKD/JYsrfwAeEHgcqLyo7srHDSt4yNDusN68S+K5uAzHSBJU1Q1HCzIrEBtlIW4sgccQi8Wk/2JJj9LgtQ2bbWzaTMqzE42DfZs9+tzmu09cOBwQF0GQGqoT9tXxRyLih2JQvYylJI/Y/lj3xCjFLGHwKRHthBgb+Z+VTQ7+3zk4rddzAALgx5uIuJPZrNMyTl5gMIJ8g3RWXlBm9D2blgKdDb6X8klbrWWsXNQ08R4MyweByxrYEAkStBtLLZMZghHCWf5BOoOoHi8HUV7n81wOy8sPQZdG47kdNCd20A5cVk4h/vxzymGih/h5Oeh+RBCiv8uAwC9E4L3M2wAQDzDJaV5mLqsxkjBYKoqoauyeVw0AC+d1+i4ClLeJmDrK9EjCDhGeOVIxJxxYW6vZu9953RorTPTwha8YqOpRa+JJfEpwdUEQgy/zIQrwZPeZiJIU2duv+HjFP/FSAGGXeOBMSnjbHosIzefrtp55QwLwthWzNdvISEHkSLYvCQgsbQkXh8dNJ9R535MXI20vALSpkq3auyu/azdz71iLgDTTpEfxbUt5g5m3pBg+loI2nmRtOKrY0wGuqzclZN+zfKKxBIfUI6IJbq0WUb8uJNxQkbIpEYljQIRxuhjGeg6gcRKkT8tnfDAeiDG8MET1jDGpLwu4o7MCghdBtI0kAqrc7UmwdEQ+339uJVe7FlfR4wCz/KonGn1J+51Ri35PXfHGjfKikSQO1JfEasVVNM3B74fzBYYvASY4G/ryfnceSx8tPAM9CvI6XybPu4FCgsSyutMuBI3MSihgLYGx8N1Pk1gyBm7I0pzw/ZtL2utGDtWBIxwvgNpMgLij4yMpoQX7+JNP7If//t9JhNhVe5Tv4lySkJ86OrAV6VKr8zXLlTbMpIzZqv6KNwwmHdvtfWqHnc/UQyPLNrYsc+sdm68+sOFcavuzD8QjMlZYvW2J6qa7uX77W2/bq1K0auLvO48/t08//UTCfEtseyBFRgKXFP6B5JFhecsqia7lZuLrEhrFYowjDlnpxngxlDyBQrkuJeiV1ZxkhKJkhZw1Cklbq5ek1Ab9795z6q+htEu2iByLjuDlkJCyO9bQciY8e+VR0FiggKZJhdLzmscSjlG+JxjU5lL0x1M76atbpBAVre/bBli44eixnBRBPABSUm7nKSlgkn3GyaIbPebiVYlxz2NLDDvHNpDiI/XHsnMJrSwjCw8qebal1CWs1iX/SLhPYyhQnihi9U0/JpEgYSiPJuUjt7pt2XHHOs1Dp8dCOKs21nz7yMC91KSvVRtSpB9YanBik+auBxEsSEHBUNLT1E9OusZxlKBwkhhFEloxVOTm7F0+8Ng4fn49xoua6iBlrZIc2tbGim1J+eao19ZwZsednvUOH0tpVZ+Krx8nV6w7rdha70N7c+NQ/TOy4/7UWtR175E1j5V3s+0egijBzZ3PrSm+3lI+4ADeIr29z6QAD6SsNKxcW7Oy769e8e0v09aOzVrijc0d6+jdcb+lsdY4SMGrqM35bEn9X7CKFJ3vfv8P7J/+H/5r237nu/buP/h79p1/+D1bef01K9y/b+l79zwlNzf9lAK8QTwwHfMqlphnnL4g6m5JvLY0f6aHB/ZaLmevSy7N7+1Z5tmupZ7u2PTzzz31Hj204eG+R+Q/GkiBPNAMYQEyBp6vlMVUSQocRz6rrVav2aRcUip6GvNX/TyLyWKcBsJe9iknSATCyBmoThM9y1yesx9e5ft3EvRIOJsSorPS7x4rUoyTLMRJWZ8J53uc1iAeX9acSKc0dzCmFTTu1ZyULs0DylO3YBDwkxdQhggYJyXf99QrX+bEJK+xTbCoN3LjQAB6Ue3F6yAZPSdeTXnRMzM9wnaILHjOtXA8olXeifgZZaSELwFt1jUULl0jOfA8PI8FRXhVBCh0GD0YCPJWihRD5Bq2WPHumPHQ75xoAtIsZom1UsJWND/UW6If0qcw9Kgt9DFHM2IM9CCJ/g79IzqhNkxOeSzpImA4wJDtRoNzhoA4SAnHmK86YRSIABk6AozV+k/0K8BXv6b2IMvT777wEbbVvZzpr9BoQE6cXncsOtHyLVZnfUbcp7x4a7lSd6OHA3Ow13ajOfyo9+R9j2mTbwSxiACMrXhvcsLL2WKGaDBGbfFGtoSSD0o7iror9Bj0YzAj6CB1B2/DNgFslYWHZldveZ6tZ+JBH/7Yhk3RK/F08kkgt4XguA+OLeTzokBb/P0Q7y4D+hkDEH1A2RG4N4X4y6KM+TxI/Tf/dzwOgoxOM1yOTw7eYP7GE+1mghZRnCs+4fiAdIl+QpXqWy4jRNsVYf5iR4MrgocFSuxw3ulrQsxFYAvCeQn8U+XTHBtRNRNwZhCRQlRGgFDLOzlCzMvA28Yz1BMiBpKCwPixY+lD0fDG8N/zgUBGEDGU1XNAGZpw7jbk+an+EBiMB5qwc+7FQY9frPvytlzVRh+Xa9Z9GZB39IHg9IdiKhoXBJl0Nu1HEZ2WH68H74W/eZf/I/A8488K/FpMqfNtK9H78Wf1Nf6bkzxQpFJYxWNlXAW+8kK9sTBf7xWHAHuDDy8utgFg3/us1XRL+u5hz37ys8cSsPL29rcf2OZWTWi2iBhfLfgYSWBlby2Bs0DhrFuOL9YVKzJ9dt1+iwPv8L64j42ePbaxBPrCnQcSyBdPDQieDJDeVC/ODxfBnNY0y7f07IqtZx/YenrTMr1AyfAV9gXlZxGu8jiAAT5+/Mh2nz2xRj5p9994xwNgLUbhR9hDkQtWjhfK0/yMPA6Ilk8Z3hI956t2ybyVE3UJk2P7ZHxkK4VXJGSs2GRestXMPSultyybqNhKYsNWS3dstbCl9zQYMfB6K2GphonFLdgAjMYt3rQx7nGgOoyOnvr+uNKdd8KLAl33OAf6RFZm+t0NBEq4qkdzjGus8MVjJADP8zhgJd6t4eqzxVXiCMj7RTwOMArMpfiwIhkweOGUhAACJXIyRUsCN66FBSl71D+hOpbXbgQr+CiMMQs6/UWfUjb44XVxq75wKupfXf8yMQ541gMBqa6+Yrb3qRt+ituvShCQEiXccU8I4RaRmaPVAc+XduIh4HxF9ZOCSV/xHl5T0OpIoWYFgP7jveHRY8fDTEl11Lv+nNpPOX4utdpMH/rKgfo1EmzgZ4wzQ+kKfHw8dG98/NS9OVD8F8d7sP/QBgefW+XBd9X2854Kytn7zY0m6lv2TcaBfmdvKONCkEevQAz8Xa+XlN/iRY8f3k2ofduiKTfv3JMiI6Ff9eWse/ZUR6fnUA6BG/uP33OBq1DdsurGG1KuNBc1JhnJDZmZxl3FjyRojiYdj4WQMskUrN6LQKZKVQniKcnuEoxZhasScEsKXf/QuuIvHz45tmdStjAAVGsET5SCrvnPEOK635tlXOlKjJR3Iq98etbFXXokMZ5xlMK7ulqzmyVRTOXfSXCCyNxX4jlFYacjoVR4kEtJSRFe+YqVxpeTEspS+pkDMyn47N2mjQMp8gj9Q8ko3O/7EbRTXw1nNZ/99BJDbJzMWk5f6qmhtVNVtVe3UVzU1y7n8JCUfng4x90W58I7KbITBGn1kB5yHBtPpXAmNSdFsdOZYFvCYJ6Tkpa3UlYKjsYL2W6WrdisuOZ4eNJsWW849rEqMr7jnmSHoZLwYjy1ihRr4pi0WycqGyUiZSUp0sQjmLV3rdduqY8L7tLNNgv2/7O9IqG+yeShEXO1N+GGh2H7xBVUYiv0JFMSrDAtYbxMf2pMOvp9dHTiBh/iP3bxDlAdkSXHiZp9fPKq1ZIHdr++b9lyTe1EHJQwzYq56obBpNZYtXylZidH+1bJJqzfR0VLWVVybfPgmY16PTfO4GFAYLqc8pkzTsojiQyr+ZgU/S+or6fDljWlqA/U9sRIgrkU37zmCG79A1N97cA2q3hIIgednzfM3yRGA/VTsla7POk+3hcJlFK1BQ9AFwaWpJlwGOP/SP0yPDqw1OGhpbtHog2HNtR3T0f6LTroJ3AI7zGU4/mBhwHxOUiRnOlbV1Q2W1EkhjiuRYGCcf2H7iA39AYqU4ofLvuu3Gp+kcdYyembPzeRPD4QWqfU/1kbaJzHBADU74H6K6U6s6I+UXlTyTkYC5I50RSNUVLNCo5YhCPOXVknFgATF8+JpOqAzA8dgaamxkqaH8QWYFvDWH2WwUgh3OTYRQCjMYYMD8woDKDdxDLDWOI0XXgJTSKqPddS6tcsMqHGDC8EDCJuaFCeeOT4+DLEaiqeQK6HkA914pbq6PEJ6CPV2WOyiK7xnTqx8Jnqs/VINFPlRap/hv7TPTwsMA/g4ZBQPxK8EU8EyvBYDl4PvdfJ2LNHG1ZqZO2NBwdCC2IcZPw4a2GPzaBvqgM82WUV4fIy+QBgAQn9KSMFPqLrPIkcCC4QCJnf7m1AewG1abjz2NIV0VclcIh2TrqSZ1RX4iA431P/DiTjHAgX04UNyXcELA3yGLf2rb6yalu3JH9J52SRCD6Kh2BK9cYQcPLbf2Mr7/yxZcoRHw34Ix4HxCeiL8C9SedYdRqHngUcMSu6JbkHPkdecX7l8opkxUB2xYMiuEfe8O3ZoGWlm2+Kr4s2oYirD/rNQ83/I70bbCVzA4Le4zftYCECnnuuHOH+dT0Ohngc6PnA4yDg3b4AsehxIID3QOcDmS8cL3AeOUT85pz3IqD6IyO6ASmUadVlmgtCK/8lcGIAJpJC4Jq7GceSsrrwOQcgWX3VMpv3JThtS+CaW35rQ4xAE0oVwW1oCqMRoiTVuaP9A5t1RdzFZFITMacdEYi2JuShBDrOWRfRfx5chthLgWeFxEmMHFJCqT8K4LKjFZ8LC00/B5Sj/DGkcPSKGxPo8RMhqpilm3q9z6/K5AwYCx+jS+Cqe8+DKO+g/ZpM4roYDRqVtDXKaTtqixDF8/8SZb00qEyYAgIa1sfL2xtc5/4UZqXno2vXAfAh/gHjz/LRfTGsSbvpbjxzgtXkxdwrFWvcaFh1pWC5nAj2X7PRAJhqjNq9idWLSY2TBJGRFGCWp75icMYlptr75Dc2evrIcuvbltu4Fd49D/RWR4Smq7mcnq5J2FgThdm2zfxbdr/4NSnZmguM3wJRvAxYzVLviznjRhJeDAFaMh70bU91OtacKlartrIqusOziwCR1HyEWL8obGS3bD1/1xqZe3av8K7V06/Zeu51e1D+pgTLbavm1u1u5Q3fhwZhjhP1U1DZKAl+BJUEpOsCebmQsgigs6P1GV77MVMSolkFENENr34JgBZ4n391uIyXAXELmJvHCKgSMguaP+4qqXZW18QnJkGgJSCa4/5XeHMVvni/ojGR/hqA/IetPVe+XeHjmpgtR6llxLR10a9dBjB+xjIw9KiO6t+JBCOCRiF8Aq6EY+SRsONCJdfc4CDhqRzuxxSwyu0KYSgoBKDZB/5xvFVoTDgF9R8fFyLDPE5B/YpABW4uGpcc9C6GK1d0YysmEQQGGynotGsJ7vvpDxhnfL6fv+9GBbZgSHDa2L4tNlm2+w8e2Le+9U1rSDBE+UNxxoDTffRrKTZfeBDKwvbrVth6zQrVbVuvvmIb85uW/uzY0pIZMlJ0XTlq79nx/i/t4PinwrMD0YWUFcqiEa9/2/I33vJtBYnDz212+NAF1NzabSlzOUtJgPzW21+z7fU1q1ZrVkiOpSSW3ItprjE8mpWUvQSttpTI0djKGjp2HLBajoKZz4rnCxeod2429GMLU/mqZaU0gseShzX6GgOUFYn/GNA4zrCfxBNgboUZ/SXlS32JAMjpC4OZFNG5hFFNi5SE3Oxs4NuzhrpeymetiCdBturv5MbCKeaJyhoOeqojruRSpFFyJPdkxLO6cym8866NMKgof1Ajg3IhpQwDAwYDz1/0tSu+0moea5yaluJ0F+Gmb4URj8P9u5TCXX9i3RZHpvUtUVpRH6ivM1K6e207Otb8qG/6qQDlhJQrtbXdkzxRFG8orthUcyozOLKC+GaxJAFa1+Blg5M9H8eE5D+E33xt0yobtz1Ao6kutUrBt3rQz6NM1bqdno2Pdi2na2vr61ZbWdOcCeZqUdeOBhv2ePiKJW++aqlp0zLtJ7YiBbW2tmk5KRLpcVeKa0tFSlAWPubqG7axvmLltMZorvFgjhY3NMZSqkYnlpuqbzGOjITDwuURxo9M0aO5N7buWk5zqax8V9a2LC8ZcCB56vCkZQc7D62zJ5717Lf2bP+HUh4e2ezo0KZS2vFcZM84Y3dligE00U83qtWtsLFt6ZuaC5ek/PYtS6u9IykOJfHL7dtV6+UTNlD/JItFyTK42qc9VlNn54m1P/7Y2h98aJ0PP7LBJ59Z/yHn4T+zcb8T8AdoGAo+hk3hDNsSksSkEQ+e9ftqT9N6ymso/EB+pOZsMSCOgJ/hj4En5IdTKZBDTQsMQxinjg+GtnMkfimaxkr7sFyylOZbRuMzB/fU6x4XRO9wmhFbEJhWrmCjgAvEMTxmhwpR/VS+6jhGJp8rXym9BOcc6X5kwEirbIwM1HOi8aZc6BvvoffQDurr/EhtgJ75saeCcb3ubcTrQAX4Nc9Dc5gtLYH8rAqyQo5xRcnByw6+mtrAKU4T9euQ+a9LvB/BGM8GlZeUYgovGCt/8sYDaaQ6jpQRaaK6pVT36DjKCKjvYLgi3E3YVumZ97NfVxIGBAaLjvgPCmfIky4Dr7/wn1gmkUJ/HgKPBGQ3pyteiq6qTkPhkBsNwjKQqce9E0uXpBSHPB6aNRiMrFK5Y+vFG6Jp4q+qLwZzePxHwsc///O/sKdPn/l4EAyXbU14cLW/+LX4w6uiO9tugANQjoMTqtYs5fxbuMEWBdF0j6nDQoD6mm2H9C2eVnHvO79HkEfRIl/wiskibCdFUYeHsBDSO3hkxbrm/qvftmypan3VbfejX/iRvREPd77rZZ/P60VhNgEz9f4S3vtlwGUV1Y1TLpA3zkBIIh4Ed9I//QhwyIGvrqDFL74AIPAmxRYTI00KNQwmmSjXLd2oW2pr0+aslCj3fEPIs7klZBfhPWrZ+Om+iH9TQ6qJzZm+TVVY3DKIWi4CEyL6IryQ4SAChBgxXCN4ogTahAjcvNMOJoTafl1wInIZUC8vRxOkJMEKxpgLXAndXQuDBeXi9QAhviovAWWhMJGicvl7ZR2uCZ6Pf5iXuMGpuppfKKZZjWdX/Ixo0aclRWVeUv6lQ3LJDRemLoHT/P3dqJ7qh1Chj66cfvwaY8h7F+v2YhDkwb6qSV/CFi6BwpGEGBDn/H74yY7t7R3bO+/etxu3iXoevPXXDaBVQUJgUWPEyRFYjfvjpB8btgjBTH6JftDcnZwcWfu9n0rAk7B0847lbt+X4HjGVMgVw8pwJgFilrKDwdSORvn/P3n/1WRZluV3YutqLVyHhxYZKauyqloB02gQM0YMYMZ542eg8ZVm/ATzQfhGvozRhkYzDgYcAj3oBgfdKBQKVZVdmZWZkaGVa79aC/5/65zjfvz6dQ+PrCwAxlkeO+69R2y59lJ77bVVtwd2q/RTW83ftKyEUY5KYxXC9/qj2CxlNmcBYo+vLoJ3HD/Ah9988Rt7s/PWbkggenD7upVFqJedHX8CVDTGhONwskK95D6lwmBLEswflD+ycqpiuXTBiqmisSeQesGIYDKsjAcFfV/4Pd4V4sEk3V19yXx8XyCf35uuCCdpUyRcOaieHvFdAgXMCXdtVmPBTzwNUlKKVLgbFdj77K+IsbqQFgqZSwHGGaOLPzRgdJpIAHBvhUgxh0dyIoavPoT46eUrnSEEap3XHQNSNHf0jK4F+0cjph9e0zhG+VEunghEdj4BleF4GRc4Qp61yAspd9w9skyJ46TOzw/2co59m8It3T8/JzFQYBjAuHFOmFSZCBa06aRPYuBGBc1hjy8gwYz2R+BCfHhEVUZtY1WOuhPboiABEgNTW/zxb//nf267v/0bG7Oit3rTCtsfBWNAnrRVwmWqP7X8rCCBWrgvGp3UNQTNuRSK7mTPDhq/ttbRt37aQkldsHXnA9t4+Lm78tvBUytUVq22fdc++vADu761aXkUx4lwT+2uF7NWyQr31EZcfemjVkr1HUr5HEjRG0m5nY4sA03UM5wGcjgJ6EFeskWhuuru6rhW36vOLVeq2CSlukKTfczmUmxVVEpCmuYJRtXeQP0mVCD4H3Qe1/GO5aSgj62PsSCTdBd932ePsaIgmSJTtIHob9WCfanQMsaOfqR8jnUUoTKCC84zFT+tAaOEWIjXndgOdCe4XMpJLVNjOUmBQI0t1aethNdJoidc6h1aob9vlcTY1gtpW68VrVgoas5KEdPcZtGhmJi4sYD6c+RtkcjmxZLpKctrjFvtjiv86ZWbbnyQCmtVDx4sxVV4CiWejjq+4pVNqW+RKdWO9etSJFbKfsQk5/xzgtJ+q23dbFkKT95WiwRULVq5VrWNa9dt49YH1p6u2fOXeGS8tvWVifVK160nvpY4fGlZjFqiRaX6mu7VrKyMs+q/kuTVabbuW1lSk44Rm2Jl85pV1oWDK9vS3wLvII73bO6/suP9N7b35pV125xqoPqov7JlKQ9bN626JhlX4zZOltyLZKfRsI6UxK0V9lnn1OdBYuWYGBqz4+MLE8o4Xi8ojE6jSdA9Jad/8SQ6ATXygVUiRk+qXLZCfcVKW1tWvL5ts82bNli7YbP1dcsI99ObG5Za27CEnmFBJFkpWypMyULeDVCj3V0bPP7Oes+/U/v3NMelyKoeXpTmB6vtyLi42g+6bWuK5w81TsQ4aOn7IJGVzJ+SstX17cK0gRgDI+G5VGqngatrJStvVM0DHStN2O6QklbR1fxWvmMUUvUBx03O06xxi26qvXg1sJUh63RYNEbvjDRPCPbHwieGBgwkCbwv8G7yWuur+iY4epF2BAumg6RmFwo4eUEbmVfiSz5vVV9fyhJdwpNuks/bWPI99HYOP1M+U/pBr3LtZOFNOMuJDe51McIwonmpcpmbblRAUaN8pbHzT11WHajTRPWmbOIPeMZcVT0iA4CDfuM5cbJFYgEO+zXrCg9rxWMzyXTuCT0Vjcco0m64ku/0PEarzwLlaVJ7HVgBx2Acf1b3qD8eOBoHVtkZHRLtnPb7krcwBoaeZMqDsnnPeSN5qT0Ywcfqt05iJBoerNiDz5NeQ12YtfrGll2TLllwQ5CU+j6BjIVXbbbiHFrpzo+dBntdhHPwOQztrPBDS6aTgc0GbCHAs6Cqp5S3nsGVH+/BOK9D7qBc+KB7MFDPEDCODI/fapDUpnzdacJ8OlS/BEEWS5r76w9+ausf/qnm3aaaFxiEMYD41ksIZAyY136PbW0ncsHFgLcemEibvjf4+DEWMTxinMFJZGLHpRDf9DcVbccEFUz6CBH1eUJwviegtE1EIqclTa1ruFppQuFWJy0Hhqk5b5n1FQ2QFIyNFQ1GGS5gExHTVFVEql4PJni3abOd1zZ//UoYfyAlm8184UQLYVFQei/Qux44EY8AR0D9E+PnqJCIEL4/XFAf6ok27p4OKk9Mzvf4YBDBA4GItXghUO4Fkz4O0ThF339IYNGulNNUFy4SzXitQlTj4PpVgXFZHJv4NX0L/qLfC8/6WITtYk+UB6mJTTIw9ORPxOdMCv/i4P2FNPY9wJkzFnTiVSAMlYoiEgVfERtJSOU+EbBxDf2PBRh3KsWUeE0wTpUCqzxJY4/gMljWJxeDZrAIP9sSet99pZ8zy0vYzt6444YvRi8CGGJXePu2N7LetG7X85/btdyHlk/XrZqpWyGpeRWCu4GJ+CZxtxJzuxxUW5iw8veYISF+YDSbaM68ePHc99HWV9dtpVKyDO7lF/Q/eObvL20+OKi6iPnMESYWQe+AU+QNIzqHpwK/puQ4Fl57P9D7GkQYygWV/P0hnEtXBY+VIKWEQE/fF5IE1VGxbgCifPpQzLLdOFDOGA+yQTRmCe/QvES+6tG8GXc8EBDgPR+UUvW9b1tZBnSfnomE5z8IMLZi0pRzGUP3MVRaFgvgewH9pnSiKF8ACEcYV1gNjgO4y7FUBINCaF2EYG9mywpb98IrcYAOsMKjsgkQuACet8aEMpcZJXCLdO8igmsu9Bk4wX2PA8H4ngDzEcFuZIdvntmXv/q5vWn0bX+kZ0oYZukD1QthXAJ1SkIcwhlbWio50ZzUhhXTa1LI6pI3JCRK2WklcQp/a52kFC+OW5XSXJGQn12/a/mbn4hGBVsF7q4X7d5azgatQ2sc7NmwdeTbBFhxmWC8KSj/Isd1kfeaVRNSECSAcjwf28Top674Qbvbs2G25vvwxwjlrAhlS7ZdnPp+d3WWBPuR5z2UYsWqKKxpKNTFdRpzQEZ18uNK2WIgut5NrXiQRBR66dZWzSsP9V1/rh8oOxqL7jwv/Sbhp0hAJ3EDxkCXlbyR10t+2oHGCg+Kufqqnh5brlBRORmVKN4x6flqJ9sUaAvH2qUTore5VRuMpci09rx+8GKCtE1yVStu3pEiX7GNWlFl5YLYBumiFaR41wtS9MSPWlLs20MJy3qegJccScj2iSzu/nUpr9mKjSV8N19/ZwPxWbYLrGzdcuEd/OwcH3i8gY7kP1YHiRPAqRBs/cLzgVW3jhT1kcp19Og3pH+xZaJvk2TRvj28ZcNpxh6uvbHttbmU5ts2UJtGTSlP+99ZVbLOxs0Htn7rgdVqNUtP+1aWrEqb2ZIynsztiDPnRbO2rl1zV+exlN98saIraWu1u1JYDq1z8MqPX9x/8pUNGrvu8o8xCAWaBY6N9TWNS8L2pIS0Mh3bWN20TKliCcm/pJRwEhdpX8i6IKGgsE+eEw/mzeaFadZoePwlPAJcpoySaFMuyXe2k/SsJDzLExtA9XN5Cz6mOZOWDJ7ZWLfM5sZpWt+wfF3XKjXJsXnhiuYGcvnLlzY/PJQSPXJZra/6tZVfG8U5VbAnu4d22Ejbd0cd++awJXlh29qzVfWrBkvPc6yeewYIpxg+jjWtV4T7IhnP9wc26Eg5Ut1GzFnJ5mmUd+YGc4V6661JTrxEcgGKNAaYlHv0Jqw9JsZSRniVsWPVb8jqvNrnLti42oeAku8BEtU/gZI6tTE4jgwS8hQPsK7vrtwp+QIezzMe+pxWNJbMHxYgmSd6hy0TKPF4xrjxAASFnur5M4uh0Gane8o7vOYyL+B10POCufQUjiP17ReCIJZCEJ/hHER5hzAX7h13S9ZLVK28Cr3WfeHurN1x782J+iTBVgEMGwLoMOPh31Hswz+8IvxoT81P75MTcInes4W+w7OSyADhdQxAI8mU+Y0bejfkF2obBqRs5dSjLjJ8FZR/NZuT7kEZukdfY0QRXbqmeXjn7m0rlSSHa55hwGCB2QMLr98RuWX7hMok/xFyw9zSkUedcGbWb3t+bFOkntQXhR1vAowJJ8Cz474/nyquOF+P+DBzxo0N4pH51Vt6VHg8wCBQ0Pzft+Mnv7Zhr22ljVu2du8zy1WCLZFuSNJzLAbEvRqA+YytpbRHeiI48S6Yj5QHsukVnr0A3INSeeAZeA7oG7xuGBP9xGmelJxr0GZtEZsQ+R3h1SEOIN6SFA3sRYl8hCI2yo1tXJvbsCKlIiFCVhhbeiNvuW11ykreI9jO37y2pAY8vVKVUoISLwFQxDghAjovawCrul7T4EJY3ryy+YtnwXFwKge4TJi6Cnh7QTAUebwPQGhNIncbi9rEM2H6fnC2jkxMj16r8tzjAaMFRKKrdh2LmRFUEcJAeV7m8nIvr1P03tkUMAj6jt/ngfYmxNQzGHr0m+8FMdZ8NmFpYgXEy7uw7CXAOIVjFeT8bjjp956IEAaeiNicAd1f+HMvhOhdpWAcT78vpviz55IIOQwY970kjF0MnhV3DFsIQbcfbNvdD65p/ESHxGwWy/5DAV2ZIuijPrEV5DJS7v0M5IvLVI387yLwOqs/EHb6j7+x7qMvpXAUrfTwRxKyrwlv0844FiGfXLdrmR9JEL1r1/J3bSt/7dwpCeQbnGMvpo6yEOLCRUDXUVeei56kfrg+9jT/f/rTn9ndu/fcYAPBvlSx4rr+XTQevlIPHoTMOA4+X1h1YGU4YuQ/MLjCh/DuAktIexfge+MSTZcA4O7P75EHzzqd+j0ZEl1PjAnlGLQzW7Se5hOCCrUhCOtYvAcX0MOjhq/kMRbszywg4FFnH9ukxoeVl2UgHKGe4dz7IcCzYZKHcNVc/QQBtSHaW3lVoN6Mf2CUOC33qsCWAN5dDCDpeM1YIgQuzA9wzQ0Omj94JCyC0wJWZVJSOH2LxVnwvJUwGgT1PgWuYxigI92wECub+kTxPpbmi6LVObBS/7X9w//6v3El7+lrYg+Mgn4SrnR3n1vzxdfqKSKFS4CV6luQMr9SfWD5MXELpKBKqUbB4PSnXn5qB6lj62R77hKbng3d7b32wZ9YVkLfePeRu6+vXLtu83zVXnYSNsyvWV+Kyv7BgfXhzZqarCTV9d4gXbJhKm8rqYHVchKuNOacBiEJx5WSCfKUBMCx5CuCMrJ6n1M9WSl3AVj0RE3xrTl9TklQfw0SBSskJrYCHRddIzAgyj8Fky8BCl2ZnkrZm/VE+6RIKt9OdyBdUvPJhbyEFYZHOIv5XnziRmGAwCOBRRtWNjNStqf5VY8NkFZ+bOPISR6pSPZihTAj2atWSFk2l7Oc3mVLAEqwGuaKOydMjOYZa0/UrtKKFbMpK89bUvCOPe4AnhYJCcWd0cx6B68lzrQ97sB4rjldW7f1atG2yklbXanod9n6iaLtDlLWevOdtTWuGZW7tr1lqzdv2Pr2tq3kJnZ9oyplYdNPwiDae1mKbV78bz5s+SkW1UrVKptSDIpVG/X7kqGORGf69m++yNhvX29adeWa3b6+5osgKyq/IGF+Wr0pZaFr6bf/X/FO6eQaW1anjw/eWo+TN4TSxHiaJoseryHV27f8pG0jFpbYArF2Xcq88DddsOyK6lZbtb6U4VZ/bgOxksbRgbXV/t7hG+P4uey47d4a+d5rKw5f2Vgy5jiky9EcxfPAg2xfkDAuZIr6RMGT3HhRIsI/ir0bEaTUk1Dyewe71j7ct+7xgXVUv2KnYaW5lGjhRlSPixJz2M+Gr1Vtvlq35PqGJVdWzTQec7Vl/vylDY5b1pP8sDsc2nctyUPjD+169ie22pOMMPzYbs413/qbdjCQkidcdG6nueMnk2Csho6LDyc1f1KS2fyIReE7RgKMA7jhs11Bglboki+aKRqA4s8WBec3Su7pPKvYuHvNxr0bNmptW2+nIrpTson6Ga83DMFepvKeCrc56A3lGUXJ5Q4hwBgDgsZoQoKmQZ/UPjdcUnfyIaaA7uEVwTaNghRkvATUa77670c9Sts64SHiq2zZIBaBCg8vBoBxgXgKEdDGsfrG4+boum+1UPkp9Q/AyQ8YDTxuQggYTjB6uKd2LP9Or2KHDTyghlauDS3BNmqCXkqAnI9EYXCbFz0IALkLms3/SH0YETQhlB0ehBPRG+bhMh6HHDydqmy9fio/QLfxDGh7fAOnawI3wkiJTpek54V54a0wG4+tJL1vQ3Sqntnwstmy5jioct+8emH/81/+C3v25LFvF0SmnPSlO03bmpe3AmXY8+q5cRt+DB/jfeLquJFAPM8XHNRHeCSwQOX7/0/qTP047SHwVojHBuAd8unuPLZsbUv31CbRa07aefvtr+3wya884CBxFzBARwDPdWO8+gYj7iLfhNZjWAh4Kv1/OXDiF8FHfXHlCuA5nkW5E3mc7RZxfGE8MtVVXQ+2MnJLqKj6ie3MxUR931G7bfMWkc9PEfD3AZ+MKmWCC/O052nIiZz5oQSBvr41rF+QgLApgnhdxL6sWm2JAI30/N6hJddqNl+v2LxatoSI03x93ezatpmQyV6/ttmT7/z4R82msMTfA6K+0iT1uAdSDumTmQjtFA8EJq4e4u8HBRADZRhigBEBzwsYBKMjQp84OnQiER/M3xvekdViG3/IohfhnRNDZbvCL6LmRGUJkboI/L0wnWkS3xdS/Nl4gikQrRjLMC57eBrE6/zm5aF9++Ur3YbpRhgCcwFfUEIp4D938A4QoxUBbzWs+5t/Z42/+p/ceFW8/6EVHn4iQn/27PUIaOnBqGMHIvJr+RtWSy8PouegMnDrQolwV9p3AIQ9CDp3aolG+PzLv/xL+6u//itfGaoT9VlC8LvADQJK7rmwCMrbXbIEKDvnwJl26I4ePveDA8xDebtiDN7FQe1LpIRXYibfB1zpK1RtIkGaMbgq+PYLmP90iRX6inAyV2JEBJd0zkPPETVb94uaU2yz4XutrrHW9+OdFx5ReShesLe76wLTf1RQfVllYLyJGeD1Z2yuQAx9a4HwNmDk76BvMfCVEVYaiAUQrvi8F0R1i/pc4C7AvhpDnudxlzmGUJCubV44J11hQIhZUif2jGIIWrZFCGGN9mRWxLPj/QAd0HvgOXi5uOJCO9jvOth/Zhv3P7ePP/9T+/RHP7bPfvQjj8DPfBwcvrXd3/1CiuZjGzV3leXUCqtbNtT31je/9u1E9dJ1CTcBbcALi739U+tLoXlirbQESSl65dVrEvD7UhY13pVNjbkUYwmxpjY9k2B62Gjam4O2/dtf/NzevnnmRtlMkWP3ClZBeavftGpG83Lcs0Q/2LaAR8BQSn4+NbPkRMIpcQ7mDSsX1I+lNUtJqR/qmQFBbYUrPu/Bb8lJA8tKSc9IJMjYUNoPykly2pfiItol/DucFiw1H7uXAcEEiykJtQlWSinPu9aOElVLiS7Xc7NgC4MujqWg4PkQ4LB3sXUlOzXGqgPHKmquF7Iqt1SzfEJ4KOUZQyMu38SmyCZm1k9VbTiV+J5I2TS/oqw4djJrGWS77r5wbeRjUS0EQccG6ktW0a/d3rZbWzW7ff+m3bx33Val3Feu3dC7OUsPm1ZRHqvbW7Zy875Vbn1iK+rP+fEr67cIlpay7Nq61Te3raR6pSWxtlode7m3bwetoRSevJ8Wkh8dWi6VsILmXE7KzzgtJUK0Y9DO25vDon1268j+4mdtW9uuSGbs2OHTr+1Ist2+9LbX06q1uwkbPfrnwstdjUfG8ivXLV+uW2F04HGe6mtrVt24afWbH9p4PLTGy680whOrVWtWlTy6skUw07rV8XpZ3dD4Z2z3EAV67spGvrbuq4sd8cncxoqt3r1rWzduBwshzWObQeMuS3t7Nm1IFtSYAPAxFp4uSynhZ1aKYbqiOcbim9IEgwL3C9wvqs6B4jfqtKTwH9jgaN+6r59Z9+WTk9TT7wEB3kQnBgMMQG2JpH2XiX0xp6I+FR+2+qr1MlJWX7ywxO6RFcfX7Fbqj6w0u2F3Sj+SfHDL7ljdbtiGlYTHq5MblphsScHNSTHmiMnAuOyLeCjDkkeqEouv36pbtsQ2JM1N4fBAskjxuOVbCFiR9+0F3iun0FH6tjOxwU7aVmbq68wDq5iUu37V9roDG6i8AdswNL9S7abaglIkWqmMfC4yQQRuyKGvVRf3OuU69/HS5jt15VHdQyn27Q1lVr6llAvPaI8r8ems6Ix4QsTHoNEop8o3DhM9iyHg5PQGgW+90Hf3bJhrbupaJM9cBO51Qa/onQg4qvzpy2vWapft43uvRROFS67vCBfEgzPgSr5s6aTau9CjZ37TBWPRNtXL5akYv4lgSvw6USEPXByCGw26TeHdaUBfJ1jqE2hK3ADBqjunF4xSU3vZf267I9F4pE3RGLYJYBznuNu7dx5YtSIc5h2l9vPfWnblrmVEy6k12x0mHY5oLikJmQR+DQ888fUosPKY4Ni6lymvO6+LgD73I5kZPwzrsbai/A8OX7pBWB1nB49+YQff/jsrlmu2fu8z0bMP1a+Sh9XWTDzooPLEWO/Hxl7Ac6n7VWHaG6haGjOMyO8ApxtKxBWKQ7Doon8hfTkBjTGyg8uezHeNQZJTSTRuqf/j//m/+W+deeGeRsfgji2E9oHkt5JPmB8EAsUqsPIpJTXhMkKItCZEQpOXQEJFgs0VbVpQBycRWsOyNaHcTTr0DEhS34MDccCOCLC+U98Y8i3CxW04f52J5wo9SokQDXcq7wvvE77qvwgWf7/HoJ+AquD9jXDGZFbZCeIiIOxhPWeLBoPH0nLUjjNlxuG0Pd5mfsZTDE6zCL5EBILH+O7t0j9OJ1iEkzb7M8GzwfvBdf8dPSMI8oo/d/aZ+LOLwGo/TBakp03eLj3u31Hyw2sn9xba+d5APmLyEzFSrHkw4SR4t1DH48O2dVp927q2ajkJTIv3lYv/cfXsrbPPXR2ihi1/38t5V95qmwuFeNWwn04CCd4Fg8df22R/x1IcHSWCnLt+W8I1gbDOWjLj+c/U900JRzav21b2uqaL8PUCGDXfeiCdtIjoOWXhHKiOUnhgwGkCxanzWs2G9cWMqxJSbt28ZasrwekJEHdXjrCaXkCIWfk8PUFggUYgWLcllCkf9k77PrsYBPkToVY4EFqxlwGMhGeDkxuWjIHKYZ+c57PEjd2Jttrr7YhZvMeNXb13bMXth6dMTWNIm3mO5yPwuvakCKKQRc/C4JUmrb0TtzwHVqMIcqPnAnfDhTqrDBgqBhM33iwBaLjv8RadCvYELrY7qCfXnUmrX3DbnY+kuLHSrL7utJoSzNTurJjvccP3YoOXKFEES0PhI8Kzrw5J8WEMAc9X+cWFk0n32Ot7Kph8v1MVCI7myq2aQ2RlPkfNPRtJiChsfeDKlM8j1Wc+5rSDwC0SID/cHj2YYQgoVewDBj85kg/Auk//UX/GABwdHb2UsMHWvaB+gEdYZlW0vOq/AQxZGCiYSw6ODyhaaeUXxwfxVQlraQwH6t9FvCSgVO/ll1a+/bmP8eLcIOI0efjKTEygisAjTOseQpBeDq8KhOvUmTZlq+zrPL1HfowTOLNsPtKOwe5jb29h855YYEaKysgeP/rW9nfe2mq1ZOzZT+eLmi5SWqUUF9auq89WrLi65W6hlbWbVigobynco9auTdWOxEA8hH3FQv/RTHNHZWXztCtn+29eSDhP+PFd7H3OcyqD2vD1N1/ar7/4yl6+2rE1KY+bqzVXylmVZ0zbvZEd9OdWG+7oqlj1POtKPHnlJGANEhyBKGUWXJCyTYycnKbaJFsRLRNPx9tgprmjMmd6j1Xf1GRgE5FU1lGJoM7xaQQxZF60h3MPMNibSmFTn7KdgbgywfY0yU6agxotj0vAiQCDZFl9N5Q8Q6FD6yP/Ic+IBiRnQ9HupBWmDesq3+FgYMMJpypMrD3S+NEGjC36nGgcrbAiRV/9OO5IPtuUviG+2JdAL9qZylU8vkBCeJZMqidUXlGKWamGMiL6oTIL6YR7MKAcYYRKC2cwXIHLY0Ly6x3iQeSrazbYey5lVcqy+jONK7LwejAYS4g/9oCPk5kU/fFU+huGF9FS9UW/sa8ekFCs70Upy43hNfvi8Yqtl47tkxu7lk93XY5pdjVu4iXVEt4VRMTXfKxvWU5lzA6eGWet5+sbUviyErvUJ722x2bYun7D41NwihGrz2m1M61+Lqlr2XKVYD5qzMrlslVqouHzkXspELCSmB2VusZf/fmk89hm5aZVawWVn3H+SlDBZV4DUUIGYa8+WxSs0w3iYl2a2G4resMf3pHq85EUNHF9l22RNaPk++29HpK79enKc1ZznW0RvKtrbD+YtluSwzp+VN9MMjexh5CHWXDA4NbXewPJ4T3JQbui44VG3lbS2+KZ6l+MaVI2Cd48HoqvYwCwoe1Nnmhs+8J70S/hyEx1CxbpAjqBl4Gyti++2HPlvVzPaS7MrdJs2UQ8dObbFdAjNCvVP2z1GQ6V2/C6ZbvXrDYR/mVXLcP8gc/PNN/yHSsVZ+IrGUsjW6uP8M4Ah6Cj6D7wYvrFtxeo39xjgPv0nerqoLZ7wngivKKuKPnI8OkGvEO8Tko5c425igcCpzew0OH0kMR3917BDAVdCjwH8JzAgKDCnEdQ4olSp3fAs4wmM0EmOcoRCTOlfvOAquQrwEiRUvLTY6TYvnh9x7757qHd3D6yn3zy3LIZjmyV8qz38dgiBhWB6AOfUrVDeUKb/ZQOvusPwDN93D6Wgk7gUSF/WF70jIbHxt3AszRdPJWFkBOG+288iGdaSr/zXzwXhEupcsVpqj8HHqhP8GzxbcGJipXT1y03lawnOgSewkMxouTyGY+lgpFvePBSvH3HSjc+tWxpXX0SbCOgdHgq/AtdYSoZzES70wQ51tiMMfhKkXc+5rwzbKfwjxOtGBt4YyAXhm0RLR0dv7JJY8eKNz7Sd8nN4mfQyv0nv1V9ylbevOWBEfP1bTfI0g8YcXkW3ufbFNDvYoCMiqHCA0eKPsZ540WnKrSf/Z3laptiLxjoA3A5kK0VyEIxeRbZD8MYsWoimScCaDH4f/5kJDw0Gk4XWdTBM2emfgxqwAQQgTARMF/xFrLNNaCe2CuEZYxJ9QODu21QESUXQkXaRmkhWE6MWwxSd8MngaAxvvIhQo6FM7G5ZXMR1fm+mAZ7rdizdIElLkLgK4GedUXejRQaKBgDExxCQ1+o8783XFANV3gF1NPbCOH28dBA4o1A/YmD0G4H9cCYIeX2bHuDPFyB1uBGNA7ga5QcuO1Kd/jj9M5Z0OXZlOcuun/B9QsA4rIIy66dg4VifhADwQWA0YDjHxn/JO5YmjCUBxMh8X0iPCiWc3bjzrp/XtwGSBh4fpoi74SrNoBng7kSvb/8PX/O50zsvp6F6UzZ79g4svHRvg1fPrf+119a/7e/suGrF1KOSpa/96HlH35mOY5a3BTDx+sGYeUCUE08ynA1tWa3C/edCF8EfnYs1n0x+2TyvAKyCO5Wr+ejM2rp63//y39vv/rqN7a5vWk3bkhRgF7RXhFJN7i58Pw9QF3le7uY7wuE/D8WMOc9mBttWRxbNYtLjP/3AacnCBQLNIu+RdEMGNISfFJ/gk1L74XgEfzF4N3IcwWayNzhGDUEf3BCL1lJQj57/3BhRADK1baUX0ukTcK5FPS0FKmzIxvWB3ooeK9+oS3he5cCzaZ+6jf6iBWeEcIQexwluPgjU80ptduDLV049wPAEMKcjYwcPkulMHn/RcYo5raEprMCA21VAjdDcK8U5XXqUqr8Ueyoa+yaA31D0vvn+B/lsb1B45zE2BUrI4Jgz6PunzOYqQWqhysfzL2FvN0g6caTU2NHALh3Nv3bMkMF+M/RkFxHGDo1Vqi9eAYcvrTDJ19Y+80jd2evbd/3Zw++/ZX1jnYtq/LyUj5R4jjabSVZt436JxLebliiLEGNBQfVbdzescPed7bX/8Zmhblt3nnoRpgZMTbqNy1ZXbEHtzbsowcPbL2esZW1opRgVrNFIsZHVrCuK5OcBjLAZT+zatXs2FYy0LmxdQdDe7HfscPjY9+GMJYy15fSy6obWxE2MkPLircTIA6jAfEOAnadssZctHjckKIzdNfo0QxFQc+oizlSDeWEkwOmCPpqZ2o6kNKk8UkXLOfHQ6esl1pxTwdOK0hK8EdhR2lGEXKMQrDEAwFBOpmXYjXVOKbdqDGXksHKvsfsUf59Kb9ukBUuHA81b9V/pe4bKw4kb0kuaM7y1k3XpCRtWGntuuXVj5UMxqGWHe8d2suXu3bQHqr9LWu+0fi93bU+8XBGE2vPUlImJ9bZe20Hu6+tof5qDabWy9SNiOoDlAH129H+kUnft67oBvERRo09NziyF5yghhiXMV71G7vWFY8bjNL2aH/FDgdJu7XWsvW88Fi43tU77f7IxumyxrJom6tlu35tQzzlvmW2PrVZadWmh4/NWs9860J5/ZqVVzCSpNzYRRDRlJSV2vZNy1bWbGTqVwnaeGQk2Roh3D189Vhyc8uK87HHmhh29615+MqGUmKGnaZtFKZWTYu3QV80Hi43MPcuSa6EaXyYDyyenSQUU7wGxKuDQIZBmuvaXDiC7D5sHFvzeF9tp3zRVcn08TTo6VNKnccfwqik6lAeCidbMj22gnCVbZpJyaKkhO8n1xg3m9Zvt6yt91sqq61r00xNitJnNktu2EDtZquKb01jIQbjjPj/sCsa0J1aelAUzZMCKfrh8QVGGIenNhFtGtJ2YWsuNbONbU41Ee4TQ0G42+aEBbZYD/o20O+55OLxKGnNVtaa+1J2O+tWT2AM0nMql7gBY5WbF66vCocyUvD0z0ZqV2ooZQwDFAA9QtZjXugd93SD1qo+HMUInMT8UdkO1JPn9Dz1xUgzWF21FMqvP6NrahvBFzGgYYRwgGaSl/KHLoyVuIPBAC+FNPlBo51+61noA23V3wjZR/MRLySAMpM8x0MhkA9bMqb9ie3trdujJ7etUu3aJx9gNAiNEFcCMFTlCxib2WisJqfEa1SHGN0PnlJ56idoMkEW4zyHrQ3ICB4s0ceW/Ohj5RfjWxgT4DvIpFC+PMbXhBRWySnqqhMe+uLFS/vyN7+x48ND/Zpb++UXVtj6yDJlvA3Up+I/eNOhoLvyrHcxSjvPxhCuekzHeqbXdp6bypFvUF/mgi8mqR0swsSNBtQZg/ukc2j5zbsSPTnZQnV2fqg5g+GUeSQEQ5bJlgM+h5wSLEyoD1DoFwzxrtCH89DjEYGLvw/E+j4C59dKLmcugOu4wjOXyxaAPohOR4owLIlAw58LmGSsyeRWTgL4UTiB+9hzr0a5q1SE+H8AcOVMjHTKcSnulBOCqhH0Q9gZ/EBg4eiXtXWzlZVAid55a7NWw4h06lgWg0CADt+PgV87c/n0BwHoQGqOqkmqP9zVSETKj24MCUWQZzxdBLF7yx5TdV2Rd2U+rDsEA+tvNB4YTPjOwIvo+9hAnDDuaMK59Xci4sKYLqRI6TynfHI/LNcr4RA8r6vBr/CZOJy8f1VY6P9oPPwvdn05qKzFR8Lio/bF02Jb35XOvA9xFP7w3RklQhP1o7ww0Rf97tDevjqwVkMCMkw6qtAFwP3oT6UuL1spDvw+qaf+grdP318GXCfyMQFnODZyLEFqJKFs+Phb60vxHnzzla43LLmxZrn7Dy137wPL3Lprmes3LL0pYR0jFXgXAmXF4aQOmgvHIoRNCej55Fnr6CnwXEBosWTiMuZ9+Q5AoYFIzSQM7+/vWLN5bNdv3/Cj2ooSWiIjhRNb1YEV/LiL2fuBWhMqiX7kz38SUJ+oXxwHwisROE1OhUr8DwjsMYTRvW/sgzgEdUOxDpTZpQDT5E94yTxn/zNKI4YCcW7Lia5lNKY2Gdj6xqZlSzUJpRIcWI1hlSDM263zet9XTAVJFHiNf/T7XQCuuOt3iCfe18rPA2OeA+qrMkPa5Cv3vWPVs2wpKVb+hGgwK+ruIaJn/Bp9wHsLcyFaLXIFnGf9MSkNISN3iN4Ft8P8ggCAI/eiiMBXZNQncU8TBCKCScavkRdjC588KSMGbBvC1ZLgdIFh4Oy89BU//bmyEtYnAvpywkozQtWiAES5U80nPXOmPgIXFGmP3nGvkFi+4AfCGqsbHG/pp0iE90tSWu7euu4B+FLS3o+f/c66BzuWq69b+dod0RYpCKy8qdxJ99BpR7pYt9LqHdva/Nw21z6zQuWaZBvVRzyUxYZR/0gK1SPb6/zO0lUJqOur1pkP7LC1Yx31V3alZB/eKto//C8f2p//V3fs+gOC4UnoTLctY/tWTHR81b2YSVrbiPKftEpiYJnZSKLS0BVU6kFQxZ5+N0cp68zYd64qJCaOSxilOK5xjhGA8VMek5QUdymiIuS+v9tXOzVWbSk4eENwQkE5IYFX16HzKUNgleIl9OkPJXQKuabq3+OhcGskRVd5pRPiZaKRKb2PcTSl3xodCeSSIzKqOycs6EqWANUSeJO6zmo8K4qF1NSVbFaEu/OicXDFvHfguD+woh23uvb27Vt7vdewtngi8zcrGaXf3LfW/q4EfsrMW0PT9KjRkbJ55Py12erZ4XHPjrtqh8rMSObLSOgmqGGSsdu6Y5VKwYZvn1qLI3ePpfgmNMbCuYz6PDEdBtsrVMeBFMr2OGH90cQ9Nvb2J/b49dTKxb5l85ovQiNOrnAjjXBqbeOae7sQ34FjIMkHI86wch1rgU33v7HJwVP1ydiqK+tWwzjBdpTjF1ZQq6scBZkvBCuJEvK7KnvO9o1sTUq0WaM7tp7GmiMa07mq0Dhtu6+f29HBd5afHFoBma3VthnxB66SWi1LtCXv9aV8IZtI3mP/+kTjP2GJFwM/8nCYkFlQhvBUMDwalJg3nJG/mHh+Ih4+amjuNTQ2eBa0VCYB/lQWxg3Pn4WsMLnSKDzqC2caouPEkjhszezF/swGRxtWm99XsddsnK7Y6OC5e7tNxhwnOraR6K2w39K9kVWGa2a9oo2hzdA+FmykZxCQEGMCNATc3djM65mk9Y5RlqfWLeUtozonMUZonjQ1/q1WwfK9u7YyvmPZiWh0IvC+Ieq8H9mp5zrJrvXmLSnpKod5hfGF4HLCbecPqoOr5iqa39BQlHLNvGDhEKBe1JV+iQDehMzEOzzP9hCNT6ornKEc3ZpC1zVUbjjQ+w56dq6x8SN3uS6IvAbck8Kv8ZIyUP6zqeaKrqkrbKp+ob+8TH+Pd8J8BfzGANFtF+133zz0+f7Zh49spS6d4Z2gvFSPRT4G7Z5yNHD11MMO0NNwCv/O6Qb6cYb2O79owi9KLgfytBsvNdaOq5E8p/rD82hzQjg3FD0/HB5ZZ9TQGBIEUOMZ8ptSuWyr5bwVJU/gDZhIivaIl6UyBae74wYelqzcSzZUO6i7n8ggvpPKqm7IycJdeCMG7mj1Hx7FdQ/qi3cs5an+EW8nWCsBGJPZsnBUNEO/56msDToN4/Si6rrkaGQEPcvCgK/yqyzyY1sVRoFFOZi8Ucy5z1YOb2fs/kXgiyY8tvCoj53q7QYCnnkXqCzGi3Fy4wZtDYF64J1A/enD6JZI9elDJ6DOdCKBsqpJgLuGr3QfHQWr3SArKVbA7wuLHaWmL/bHchARS1RFwLckGLAXe2fH5rtvfNU4mHjvB1SD/TtRol4+kHgfsPqfz9sMzwYRVj8RYUGh/kFAWTqinoC+wxRgBCrfvUI401WTxwn78XEQ1VbjgxuZB2JR293tK0wR4oe5iZBokuo316OyzpYpWPy5eP8CYHUjGk/vv4WxBZZduwjmIpL8+fdYnaP6cO9EwVZafOZd6eQ98oFpDSVIEc9AxIT7y4Cjp4Z9KehjvQUO8C+W57uB0lRe7I9f8TyiJzzzMxBcP22rPr3eYkBiqBgL+o++tM7f/rV1/uZfWf+7b3wu5x/+2Io/+pkVP/zU8jfuWGbruqVX141zoH3OhznHPwG+n7uu8StIUKrkOGP3rPIQAXXDZXk+HRj7aF0pehfQHrWFPt3b3bP/4f/539kvf/lzu3Pzjt2/9eBs0EXaLaabEpF89/aHS0D5OGi+/ycDtZsZsTgrXKDQP6kV4ZUfCJh/JJX7hwJc2tjjB/1hFZo5j0tfq9u3PgZYGBvg/T4Xy5EQofu5XNZWV+pORyIIrPRZ34rhv/PVAL8GXf+9CNyLt81dPiUw+tYbbzf9ivJ+KrRcBNRzLDxm28LJ6ojnrzxiOEP+Hq073E95CmHelPsegHLAeefpwmnsEJi3/gu2B4TgxhX4ZSj8AC6ssOJCvy3ZGoOA137zjeU277twtQgIMeSB8HQO1HYCQyGkxcsE2P4S9IHo58J897HTuyfRrU9A46g2tJ78B8uu3XIBkHd9fCfsqZy6cpeUsugrUprrw9ahaEvPimvbtvbgJ5av1H0lmj7O1glWVfPVqXy2YlvlD+yaUj4jQRCDBa4D5YpNMwlrHXxrrw9+bntjfdpT208+sebsW2vWh5bfHNqDO0X72Z/+1B6urbtBoJ/P2Kwu4TPZsumkL/TOunLTTG/7Fod6smMEE/R+EV1EKR5KKUVZ59SbMjESVLdqIa0qlNxzgmCEHK3LFoxCNm2TLAaZlGWlwGcSkjHUfhQkjASStC0lIZpzzqdJFEIpgDMp9SPxI02nfFIKuGSiRmpVyvjEygb9Fb7glixU9aOE1UcVlU/QRLaC8Ds90XwUbiVEq3FhzqUDV+YSR8Al1GbJFBwBeZxas4aUWYwhjZHaJuE/JeULY9Hh/p51ce9PlKSIK4/ZwLa3CGw20/MTCaA1zfGcDXeeSIk+sGajZd2B2pcr+3GVeGxUChkrVSpWv3HLync/lvKdt1xnx1JSWGrlqq1du2nbdz+wlYr6XfljmOlLEacPq5u3hAfrUtL71jts2c3VkdWqZRsiwBdytqp3VitFW11dtZLkp77q3zxu2rCjejf3LYMyULtrk9qnNnj5jY1ffmWlpHhRY8d6b5/YXM9N958rvbSc+okjKNnS0ekPbb/Zc2+J/mhmh422FSorLowP9Hs4TVtbdOJl4a118hMPLpis1X6v5DELJJcn2DqA3Le/f5Lm6tvR0aH1JQewoIbHSJRQ1DAKsSJM4sSNFJ4LUsDIMylZOlmqaE4m/ejHCXl3epIrlXqDII3GGmOzQ5G/J+2+tTTtVpu37Ob0R1Yeb1t6iiFMdDIvhaN6zWYHT20waNlQYz1Wf0x1jy02PSlbz9sNOxIuBScaIC9IiccbRnOfT5TLhPD30TfH9vRJx0YjKVl61hVypekkqXbmrNtV3Wdrlk0K7zEWKK/JNKAfrqQqr47a1J+Iz4JzkG/lg2xp4iHQ2eD0C72jucuRj9ThBPgOL+bTybj+4ze30I+kCySoO7eRpYoly7dbluxpXvlFzRXNdVz9T94jicdRv4AXciX432XS8DnAj+zkk2fJX7J/oTNSPSXf6zfeHBnGOlZnjsVsj9asdZi3zx48so01Ka4EOL8CqIfDbyEoX5fLVK/4cdw8J67u3wM5VP3G+KCvhODj1Gv7ka/JE489DAeckoKcHTzrRnElV6yVK0Fcy6INqTGmG6mhMV60srpit25sWamYt+Nv/50Vtn/sMQqoA7IG9Mi3wqlfuAavYEEqXdlQJ+JB1HBekmHLgnsUhPUcdQMFXjyX0xFG+j7qcBykcEN167z9Rm0oaswLtvfol9Z49Z0dvfhWNDdr1a3byn8VKh0YHTTnvWzh4+joleafaBZb6Bb4IvkSLJj5mSmeNcoA5AEEYxLdE57qPZFZyVinMogD/S+cdJknhg+XgfOrcIwXAUM/+cAfCDoKXqb+D/+nf/rfhvfPAw1gULEwolygtGItxYiA0hwqGw4LjX1fOOms8NMR8uRadD/8HQLX/DpJ9fRjFfE+YAK/einiIiIBklPPKK8rwPmSQiAfDQiKVooBoR+Y3CACQu57lPFO8Ozi+cW+I6xSFxLGBNoN4cdbRBMSizHuWx48EiMHlkny4z/qTZ3DBFq5ZVFludVXn/Fyg+/Rb92LCfMnz4XveP78H/4Obi175vS6X4meWQJCV99XhytNJLRzbRlcdZIsA68b9VD/ESWXY2kc98N7i8BkrqwU7NqNVaFEKDxTvJLnRTsvbtaFQNuivyDDC0Bjh5FgKsY0ZTXm6RPrf/kb63/zlW/bwSCQ+/gzK3z0I8vfvm+Z9U03hvh+Soxt8bm7BIIWnDYg/pu6DdRPmcSWXS88FN0SDp4DPSXCNpLQlSlJiIJgXjLOERCUDosvK18pzbMPP/nc7tx5IAZRCvfbxQAmEXocLFOOIoBwo8x4MLaYouegPNirDVHPVCXkLtTRhQ6Vwb66+H6xRfi9YhwIb7HoitvpPiuRp+0c4a7bPrTS3Z+e5qvnqRPPnbXsq66LMQ4EMAOYYUZMLZ43ZcLAUYgX+4W8OH6N2AO+H+6CsYNBM85+7nBMiWSVp9loSHCeWvtw111VS7VVn6O9bteSo6blyys+pxE2Ru0j2zs+FpvRvBu2RLuFX+U1X231fX1iqi5Y6HewNz4RrBjoM9rXvxjjgNMcRoevLLd608cX4YGtBggErKjPNWbU2ftQv7kvqdqVcs/b7+FOO7ShBIZc/ZplalteJnXGfTIeeBAjBp4UWT0X7083nmn8PTYC4ONH/kFZfkk4Sn+z+nGypQElGWEnXIUAHM9UNn0QERjPS3MjHt8AfAMXPBjpomEAXJQwNHj5W6t+9OcndYgDbp7K9KSvT0B1B588qCIrrjE8Axgf30OpdsTnC+2nTyl7cX8lxpDeq98F+8s37gbjx5yQAHjwu7+15psnaLwSnEV3moeWED3hPHzaVaoJRzS3PZYDq9ESDH08YnVO6q+QUN6Jig3HbQl2Et6hfzwn/jkbit4MpWTlk5YtF0Rahz6OQ5SoSdpqk5TlMZJobvamKSmyUhJSCeslRtaUtl6V4jUx4bHyyc7aUqgltGWKlpWgXC/mrKwuqhDLKVexcUH9MhtZQbXoJYt2JMUVHE+Aq/NAme9nV219+NJX0Ae6NkxkrZxNSvEPgioiRqelrBNToZzReCQIkKj+0B22QGB0pfXZXMpjI4ySrCZNXHlnpZ79+9Aatllks2lfOctZz8bZqvpo5nuG3fih9uZ0H88EVthVik0lMI9Tmj9HLy2jsqb5NRtLmMwnRUfEB9nLjjK9sr4hkUS0o/XaV97Zgz5h3qRytkpU/taOB4AkNkJRSn1WZRJToNc6sLKftiCcF20oiI8Rf6Gc6NpKVfUpV9WuvOVLVRtKLhgc71iltmJl4UFb0/eLFxv26yc1u1l7ZR/dOhLfyFlJinClumY5thUw+pIPd/ePrD8cWXVlTQpfz5r7u9ZsSYFUKyvr1zW2BVvJST46eGLN40OzrY/dKDCdJW2cqdrx89/Z5JgtCFJAxIcnone1es021qU4KP/ta1sqp+NbLjieMFdO2IO7qYCPwX+RV3+PBP5y/CWKl28fkCIZTwS9m0r2HYk+D1sN4XPPEy7wvh9f8xDaP+KoOX1HHvCkMZqqX4aSLzoqZqB7bLPpiwbyna0Bfk1zbj5csfr4cyvPb1te7SywpTWdx84tPNXzeN9o7sw01v0xLvii4cJNghw7r0O5E+ahu8/Top3oFMIfxJ6JFLWRFB/yYi6vXsvaSl34oynLKQDQkfZQinHzAyvMPrbVERNdPEgvJ5UvOIfRTsRBsrpkupSUtvTcyinxHbYUefyOuY2Es6V2R/gpZTKS4wR4DLhBADqifvGAje2Wn77Gdgb6MInnMfK3njnZysD4qH4czZg6OLCpxnrOkZvko9plMM6JlqPsqyvUl7yVsKzGgjqQF94EbBuBzsP3ArlW7zN2eg8dBONJpnFo07LmdlifNHxe373Ogsm4ZAcH9zSeafvJT59qDiPSiqcpD+JDRTEOkF/ToiEsTqiVKgk8CBdN/bfqNBKOS/knyn4U1C+QB4P7AMYBaDmxYqJngNHRjtoyE+9cEz8NeJF7lGre+JaEkIc479BcybKtTPXzuDNWtfQgqfqprqL7ES/6N//qX9rjZ6+sVpI8KxpTufNTyQurngenLOTXbjnP52n4Ed4AufXbzpNmbFEQrU4j07lMGNZ/0PJgiijv8D1OWtj56uewIrGJovV2HtlcOFzafig6MLXe8a5d++wv9GzZPayIZVO78yMrrt9Qm1S2soX3j5u7zvNcvmT8YuCeBu191SvnRgfeW4SZ6Aj5IFt6LAgyZo60D2wm+pdfueltPwFVmG0/Psc06GdkPmQo0bszzztIJkHmATeQP8I+cdB3PEDYkooX3EB8aUFadCw+D2RCg2G0eCBwBAsrNyimUlJ9KwOeCLjMX5THVSBe2Qj80pLrC+CuMiA7AyYlKXHzlhjywGYc4YinBHWjty+Cdxfh4EimvphLUZ/XV4Ic2TJAX8SsiZeB50F5l5WpjM8qwnyPJb8FmdTXsE5OjFB4iU6+thYkPy5H13Bvg/BhVAgTXhNJMWsmMNsvPFqsnmOF8ELwcn8/iCbqVYDjWiJC5lYv/vgME9Yv0tm+en+I8gqsewtl6FqUdMX/Xr04sK+/eCXifH68Edw8LzjDDwhuESVWwZ4UsVcvbfjoG+t98WsbPf5OwrYI2ud/ZLV/9F9b6e//hWXvPrCU5irWYe5FQsFVIWrnMmD1a0dKyWMCWF2A7u5yyDE5uGblT4nzZeDKhQj/QMTt0as39tuvvrFqtW6VsvJYUGyBYKyU72V5gxc89x5tPwPqc3/3+75/BaAdWIcRCM6XE4zCuf7j57Iq+TxZMijQrGXXLwAUUd9SMJAwLeZ2EcCIYdAwZyCaRy4cqs4IJl1Wq3xuiTlJuKlLwC5qTFHsGW/wGsVhtSABBiOQ8KW399Sfn+v3uEPwynfX3RkkbfR2qtewnsOIwR3RtLkEyhNllt88FzJVt7SrP6Njos4DRlWatKzTA/CRUp0XjTDnwOt3dgBxBUfhjTP53wvA+wuQhKjOw4MXHthpUfEHUDIBPIkW24tByVdkEOKivgyB/kRwDLyLzvZjsEcVI9Wp94SD3uH0BYJWZWvroleh0Ud1YNzxACuubdmo3zWCPG795L+05qxgf/Obr22/0baR8M69H3QP4SwumFFXF9wkAE7bR1YcTOy2XbfKXPTEIxCy+CEeKkUrXa1JAdE7HeGjxqDAnm4pgINS1rrJibtwl6QM3cllJZSuuEJQs5F9tGF289aW6F3XGhP1pZTo+rzlgnyn07U3h007nORsWlixJAoMBr9x17KJse9Lpn+TUpLGUqEAgiFyIgFshW0JqqCldR+Ff54tS1lMSblNWDGlfpOY31MT8NYopybBNh+UNwma2VTCJlkJoqpHYcoCx1TjSX5sT5KCIeV/tYgHkH6LiI+tYNVZWyIA2ytQJs1PTJjOUYSEk8KFkfLGI2EgZe9gLBX86JXl5j3HA5Tw7oF4ksasmCceRMGylXWb1W7ZAAOk5npJQuzmJrEQNmz9xi27vlKQ4J+1QrVos2zCumprP5Gz4eG+zZoHwfyVol7cumf5zY9cAR4evtFlzWMJ0Os379rWnQfumXF40LP/5cuaPXqTs09u7dmffDL09uUTQ8ukoEkSbzTmSQnMneN9SwwaasvY2hpXPDzWt29ZPTO1jVLKKnmOZatY5f7PLFnb9tgPhYF4nZSPodoyaHAW/S3fSkfguY07H1q9mLLs8NCSvX0rcXrY3hN9PwiOtcxP7NX4tzbEcMaiFgpnPHGNtr4HgDee4OsLSTckE+pD3/FIydfXTtJUCsCg3bDe/lvR2NeaO52g/FB2Zb99Q8r2zmRqzXHGhvOCNYnlobymA+HFgJXboTW7LdtpHNtIcwrvgnFesrDo67h7YD3NudGA78RNmFg7u2Hz7qHmYcP5ArxgIv4ynxctI6VwIGQfjXWdaKCaIwnRp8BlXThIdESN91gIyRaUXjswXDQTVSv2klbSnEto7iSEwwStJAAj2xIwNLJ9h3FnpXSs+XM427EjE26xZSfkJ6zeu0HL6SVJwD31CXPGQfe9T5Wvv8VvwN8JAY8AXfcTGFQj8p1WK8G90KgA8D5K3VDtwjjjpZI338I2+zX/z3+6ER6+6XYQ6sZ7olsTAnGg1+g+wPYOPBIimI7VNrHufLah5/QlXt/3Ab1GTAv3wna6TvuDFPYEFZNSGhhF4gG14QlD4RrHiKbw2A5h3G66wTriP06r1UaXJ5QH/YHxaa+7Kxon/RLjSNjvPLu9WbV7tzYt3X1t5euiAXixCXeIWwBt8BM/9DyLRmyvCAIF5vQu2w5Dr0X4RZgnBgfi7/Bc4GU3t1Fn3wqSU4jTcfTtz23UPRZdkCyrOnLMbaFYtsbTX3nfZgplG2hO0D8kcqVceBiK+GJMH+rB8eTjhmiRZBz3cBCNXQR4JkYb8DPY4hDlMdf70uNUl2WLZk6zw7ZdFTBSkW/E/+MAT2d8JqLj4FGsJQFSubB2EYJREaxiYprufVARIqhj/V0RBOtpgPkkscp9UT7vANDRB5R/+gzaf7YTguun16LfnoQ0Hijm2rZxVikKM0cr+ip8OMnisJjXpRDWSaMcrNxqMswpg3x9hb8fEB1NGP0XvHMClBGUc6Xy9DrEKhqTZSkqIlBqBSIoPmlIGiv/1EROFAmiUzlNBNHRNX9PdWZV37oSmvQJg5gPaYcQFoNDrDyIfgRefvDl9PsyWGhrvO2X9gN5OiHWVz2nUrz8eH3+EH/xLRzxFFQpqAPzN5vHantx/aNno3e/L7hbV6Nh49evbPTsqQ2ePrHx7lv3ish//KnlfvRjy9y9Z6n1DUvX6h6lFtc2BAfVXMwK3Aj+3gfiz0fv8yfMt83cDfuo9rlllhE7MW1W14WVvsp6sTJ2Fnrdjr16+cLag6EIeNojVON2Gwi858G3lKBsLVF+IvCtJ64wqj+W4JoTSV0PCG14MQYwlIiZ/cEAHMG928tZ3tY40IzI8yeOWzCmpIRz6gxzjYC6w6TdtS02fy8Df6dYc6OBW68vACzk1DsyLkQ4TzR5vAf4rK+ugxTmRyxCW1Q3ouD3JMASNCkQcIuulAAjVb1/LEFdTH8iYQTmr4yDvlGzwS/978/GAYs8xgh356cefLLfUP2CAMNYR3jgv8kzxE0UVTo2vlLyQwBlMmd8lTAEjCX0b2TEcIMg+y8RbpYIAd8HEDa8jCVzD2+Vwf5TK978ke6fb69v/1DfxGMrnID6jdUiD361MCfcE8GV+LLm7Nl74KQmoo9zHJifuHESkyDNcVihYORzVXUfdCSM6VppfdvHKK1+vPvBQ/sv/jf/lQcUe/XssQuKgfdD2FYf+6Ebs4ibEHhorFh+9aZVNj+267n7VtdfdqBxEa1xzw7xSdx/M8W85ZHQWQmdFi030xhlqjZKF6WoZ5THqhR0orQLX7Io1XMp2Ps2nresqbZ351lbS3YsKVzuSXnqssefVd2u6Lf61YVAKe8YA6qpgYRPCYPCA/Y2J2ZDNxiwEttLlPzUhExipCQM8rZJRVL7iYPQm6UtM9fzUpryeAXkRDvUZ0SWH/vqofpWU6Rrmp9SZglWiedAKpuxXCZp+QK4VlDfTB0HXAlmXqheA1an1ScjyXCsrJHfHIFcZaPboXAP8hs2kGxQGu5aRQo3+9YT+arqpLk5bKutEpr1fkuK5VB1HbaOg5NKlD/yY3Zty8ob61aWjpETqqj2LA5bLi95Ml2yYVNCtRR84hIQM2Gi+g0yNWsdvbXBwQvrHR/6qQpHg7Q9eZuyX3+lOo1S9smdtn16f2K1utonQbvX6Vp7743wqOmGnL7km7FoVjGvfkiJT0mzwuthqmv52qoVOfq2d+zbYvB6G6ZKNi+sGCc7pPGq0PXMuG2FTMqV6CH4rtZzrCenf0yFJ5ygQGDAhBSN3LxvpezYVvPCMdE65Kt592zi+DrfYkoMg6smFHAp8FPoi/A9Dn4MusbV6Y5oJrEqosQe80x91VLVWrDVVWPkJyVINp4q326zacdDjflEc3FyR3izbXudhPAtb/NotVPtTkkrz2VZLU7b29GuvZ7s2bezIzuQojeVHMlxnSM8FyQLTxOaJ5oPCXiJeBBbAiZS9FlRnki+aw3Hvm0EGY/9+zN3QQjaBG0k8dzBQc9Gzb7tdqbWbm1ZYVDXXMXTRvwbvibaJGx2g1pi1BLutW1/cGRNfW/2D52O0AZoTgKFm/xVZh9ZSf2QRIYH4DPSb5J6xrdEqCrMJYDvfMUwgPLu25X5rX7AAEd/RrxlhEFSfZrsYzTVNZXF0Yx4DHE/zNI9DWail3gdBGOpe8xFnqFdAj/hQc8xXz2p/OHqmmV7osWqA4uGo7TyoM6eB/2oZ5I1jR0xhUR3lBeUjXn+TuN2DHzLiNqBNyTKLR5c/LGgB02ivgRFhK978EPl76B6gNvUJgiMHRgE6At4u58oEvIJjJkzL0N0SG1RDS2XzFpVtKMgepdxD7sAUMhz6u+iaNl82HIPP/cMFL9nNR0PQniT81XRIeoBf/H69DXPVE/4QWDcFq9QXfD2g/em9Bz59A5fW7ayZfXbn1p1dUNzXTqkeFjv8I3fJ65Oaeuu2jG0AfF+RBhz1WAV39uH0aB9pHYXRM7w9Iz4cCCXYHzHYyBdqnrd3Js66rcYnASLxDsixlPBDT9WUvJKEKNoEdTrEYLFgHGnfxeNA1zHy4I+w9i+CG4wUjl+Eo7evTr2LIIKxwrksRAgQFJExY0Cpdk9ECRISvH030yuEJmvAlH3nSDgFcAnGSnqLTpZDCGhyeWnL8AEDw5s3jgOrHQn9bl6GcBpnfTJd01mjzyLNa0ooUjleODCE+NJMPEXwQnEQpdEbTgHXFpMIfC8K7rhbwfPO3bF66mBx+ATJSx4jB1bHDR2bkiolW1a1MSFgPbEnGAoMDWMCLSF62cKuiIstCnexqXtDcH7g3LBNZB9MZ9YZfzZC9L7AE8HKfjzawv5ccxSpVq023e3JHSE+3+UloIuu/EnZgB6HyBy8Hhvx4Mbjr77NiCoDx5a7tMfWe7OXcusrVuqVveApnMRL4jWMhCW+P/R31Vh8VkMTT0pZ8jD67nNc9sH8FbBcsvqA25gHqTpHfMYRZPIzgd7b+0Xf/eVHbUHdu/Wffv0k08vpQG4S2MJvUzZoh4Ep/Po94vMUmMBI4Foujv8ElqA+1qKMi4xTgRweRsvA6zK7MV0BnBlhq7nECr07gmI5iVFgyMl7QQQ+NU+d8WPP38ZqN/96EAJWZeuhjE+1DnEuyDIGwY1jlAbWF/CwOq1G766Ouo2rSCG60JUKme9ZsMjbrPKxdstKQtEWWdlk/2QKCgZeIrK4B13YVdZgcs7zZVCwx/9IMDQ4cKDEg8gpCIsu5GFeYhgBy3hLvXV+KMM+W9oGxiwbJyVvwtJJ2OjMvW+C1/vGHannSqHFfEIcD1EyfUjpwDlxdYBFw6+h+FgKd5qbtBf3mcLwHzgTO3Myvapsh0DBBVm/bItDKfC59l577QNgdbHSXwl7GfAjVi6h/C0aGzA+2EiQQVvgTPl4fEiRZT92EM/FhLjixRs4cfK+pat1mv2+LtH9uWjFzaSotCUwkMMAurhq0wdCWasIGneZ6sbrjBBi9ISKlfXP7Jbm39mG9UPLT+VAjlKWm6St1K6Ziu121av3reKrVo5fcPyfckPnap1R6vWPZpY//WhJRodKbopDxrYlSA9HQvHb9esdrtqI/HP+ViC7fDA9+i6wKg+ARe747kd9KZ2NEy6pwDbcczHvCDlMmnZJIqeFDzN0VZqxWqZmSuyLhzmqn7EI3u1OZWErQlbqYB2eXBF4XFRiq0pLxcwpXAzht0523AkKE+koGoe46asUnyMm1LWBuLxE/UZQQZHmYoV5h0XDKe673vEEYApExrKSQES9ktZPDLKNq7fs6T6Otd+6cENSxKci8KppJTx4fEbH9e25AeOoWPbWSE5dvdegvqhaCUrKxoP4Wev4UaSaqVqReWLID0kDOH+gSVaR9ZttOy40fQtEv3MhnXevrDezlN78t2e/bsvUvab5w/taHLL/ujGjv39D8d2+2bdyspLbNo605Twpy0h/cj6wonjg30baRwSrPCpDtnpUO2RQidZtVDfsGG6bMdHhzZv7Vqnsa++Ft2CJjHLNu/bJCcFRn0y3H1swyO1saf67T6RvCcFJoN3Qd4K6oN2u2vjTNkGxbz1hdbXt65bmSPsxKvPxSyAxkEDpbxfNeF5OO4pSc7m+Lq4B4NvnRjhzSUlnSQZCh4bTCvhBnMeuohRXv2dZCFJsjLHXh82j+3obcdWhqu2ndq2tdwd2879REq1FCrmvN7BpZ/AnPnR3LKThD3paywGz+yL4Xf2ZnToHgK0x+ci5QofZ5mS8EJKtHBL1DygF8LFfLJia5NtS43XraN69vCUUR3ZZgy4W73eT+eF7x9WrFTWHGtV9Lz6zYrCu+C5mWiDSvHveMkw51rjlr0a7NvB4NCOe68sz3allOYDrzD3eFe8ZSL9JT8aWxrvBkDXZqI7eGJgDKAqetppWhBbQRckO/tRlmzdDvNh0c7fpe3K37c1qE0JjYE/I0DBDyCoK+Dz0eelsuA91Z289b9oSWDgAJjjFBPlRWBF5p97KnAd/s+7SkAmO7ZsaWyN/qry0gOOA+JF8B6n+7z0DlBZ1IFyocUB/ea92LuqzhRPFNXdt8t5JXkVb4M3linXLFUK+Z/yw3AOn2NRk2cD3jFxuoN3rF+j9cqPQwpSmvdxvoyH2bMXb+3R429slBIOeMwc9SEGeeEo9JIuYlsfiq6frIDBCL6guYtBEUMGFUfuQsGnTOIm8TnQvG6+fuT1wuibUiWqdz93Hl5a2QwMUKLnnHRSv/8TW7n7Yytf/9hKG7dVZ7Vj0PHtpSwMEM8nXnfKw4BKG9iKibIeLCCcHwvajxLPHT/eOezXCNiex3HCJ3JEDJzn+uNn36EsYjAFMlSARxG4rCAcwbC3CBih5noP2QqvuctjHFwVaBATAkTAEwHXeICzijEeILCBtE5E9OyJABaAKwdhpyAE4fJDewOlIUpngXtnlQqmX/B5BpjsuGuLkUCEEof7gVcAQH1PJjKlnC8HQPA8W96S58iHyQgjhKB0NeAYTQAGiAl3pr7nQdMn/BbA2fadBUfqEBbfuzKQP4m6hwnC4FY/mBnRziFW7bYIlIiHC956Pg0BC+rmn2EKrp3tq+gzus9f8DP8DJ+PQ9Q22oUVUtguxiZC7VfPt/ekLxYmwvuC148Jp3Hz444YxxCiegPN4659981b8ceZbW4H+3Xj9xfbcwKq3km7L3omBLeWtlo2fPHURi+eWUICR/6zzy19TYJZUcImxqqQ8MaBvonqsryM0z6K1/ki4JmT/PRHVN99EY433ak9qHzoRDQCiNV00BRxbrnw50Hd3tHO0WhkOztv7el3v7VKcmTljW27duuG1SurklEuV9anUraCPdznCWcEuCnCUDz2gDO9OMxtcPhCH1PLb9wLx/tsfcetfVc+kmwQvACc6YnBiMD4vrnzbdaoSNDyfWpY7ReUOZiNx1HAeBFjMvQnq7EoV6Wbn4ZXgYD5UooHoQvHgN8IXB5LAZc6lBauUR/NjUlf1ykjvO7HX8GsyeNc3+gV1fnkrH4xzYtwNujjgZ4JXOmYj6wQYTRgDNmWwLFxGVap1Y/7u7vqqoTlpB4MpZxAb3jniy9+bde2b1gFIzSKS58IzltqE3s7M8q/6Eqvl0W8AI0X29F8v6n6lH5gewzfYZDsdRQy+r53gD6GAdMOVus8sCbtEt1GQYI/RXEITmMcFGzMUWwNovhf9737CI5uhBG9RNmP+s73D6o+voc/7CsUePAjEG4CYLWBcT6JTyH8G+w99dME/N0QItz1SNRRGfodrKDjTikBC+FCAhJKdVyAcMFF43FubqiN4/a+DQ+eWeXBny0dUz9eU316EpMhAgmCGNJoW9LxKIYzGiPahUCIYObeISHM1JceY6S0onGJz+m5dV9/o2s5K2zePoP7Rrs0Jnkpl76XvXko5aFk1ZsP/V5m2rU7t2/anYef2JvXb+yrr37rrqPFnJQa0QUEz4xw56TvYu1kXHM5lJAtK1S2bLV819Yna7YyX7GKaQxsXT27LtzvWeOoba1WR6IMK/BSsEdd8XgpT/WiTbIZG8/7NhGvLGoMi+slG0z79vzNodUGDeumqkYQLdpcL0o4VJ/uNrq2c3BoI81pgoR2xUNYxU9L0WdrgnsJqi85hnE11fcV7Gk6OCKRldKBtGGUdMa7khrbIFl0JQBvAhSLuQTnmfDT8UtzDHo9UR7VRNv6CfUPvEPP9Tmab4LxS7REcxCFl8jrHq8gJR4oGqHqqj2aZpOBEWthIiUoq/GFwxCzPquxyazdlKyzp/nxWoqf5hErbMKNLh4BPQm22bTHrqhtbHl8AmhgVvWaiS6MpXgOx1LspbSZ+rVSlmKnMRxCTzVOhTXNfeFA8/DIhgS1U5sIXNcepe3Nq4Z99bRou81t++jOiv3Zz9q2Vev56n4yKXoumo2bcU5jVF1bFx1SmzlGjfkpnMDwkhE+rVT0XXOZdepyfd3avaH3sQmHJ1LCIaq5+qrykuCufmRrovMSDIGi5SxscN57uViwUkr3xl33kmjtPLfS2qa9PX5k+43f+TaIhPoWt3W8BFhUZy6yas223xQeIIzNFRMyNnv9M0PhQmQ0QNHV50hK3EB0gtVQ0gQ6Qo+KJnOCAgYd344ayXzgjT59tT6xZvn+dauPUpYTAqSEh5xa8XLwyIoZKah6pa3rOx3h/eHUqvNVu1W8Z1vZLbuZvGUrmWuqT9NxkHVJl8009/xDcwJ8dtxS8+f6TIlmZ0dTa05S9nYkmjsTPktX7mlMppJv0iCC2tmaJ2y/o7q8KNr11GdWykjhUhsInIiBhkChBMucJ/G8UZcmJlYuX7PNwratZsu2KnzYzxzZILtrVbU1rQqxJYmVflb3sxjQdB28jGhFYqA+lPLPsYZcg6LNhuI/eiaJUXCscZyCK+Lnuu98WNdFcHyOIRvhDeBGIYwIwl3MAxgf3NNXv/WwlzXTB7QcL4ep5Gv3sgQ/HEeCfsQgSHuhZ04nUJJR2MkHuqp+wmtCNdL3lHBec3testcHH9jN7T0r5sULVVcC+WHYJ7+Uyro0xoEGanSwJz686vxlGb9wTzPVgzoRsyB6BiNvf+elxzbIVjV/ALWxv/vG8qtSwJEHaL/ayAIOizNeBuOg/jlsvbGjtuhC5YGmCPmqKzV/4b29IV5c39n2/c+suv2J09bR8Y7zWZdD9D4nIGAgcDlU9+HjyAoERKQPMXRPuuIVLiOsq2xOjxnY4fMvJYfedPrZfPpr8bOyFbbuW+n6Q8spf/dmg9eJzuUwSusTgzRtYfuBLwLoWhDTIOCRjB+8m9OZUL4xZrsMs6Q/HeC14pvQS4wP57wK1GeN736pem+qbvfCiyGorLn6yIOhYqABL0OA9zFeo5b4qW+fiJcvftFrqc6al/RhDMaiv1M9Op+nbNre9bnwwwOVYTIRqHBVAlNGiI0HQrdjicid31f9oQrvD8uQF1hUKM8AE7EmBLr3wCeY7b41OzwIPAPU0Q5n+/A0vQ9QN1byVyRginGRfyLywKDN7wBqIlLhn/wfb1P0O/gLniP9UADin7iFqx30c5LgGsSMqDHxVZ4ILK5y7kVyAUTdeRk4Q1kCZ1uoJCFZnDjo18vgskK5964UPucT3Mu+GKhKnsBTSjzvKfZ3GZx4H5CichcAZjEhKvLXX9qs3XaDQf6jT31VwAvntUuKcSHhUogyuCSTJeBtE7O6Xrhv/3jrn4p4nJIPFFD2XGEFTeWIaH7qWnYxzEUKevbku6/tt7/5ua1sXrdPP/6xbVQDq+5lgPUYIhgo+xeAj43Y6AW44z2AdRVGfIHV9yqA0QCrfCq7nBG4EUhMACXOo7pfEWAaMJl0+XxfuhizrF3eb1drR9RmFOiloLxgPLOBFD/m4QVAPtAJVngRSFllIqAZbtXVatVXgnFNpR/0n+aOhDyEFQkJNd1HuEf5ufXBR65AEMhqJmGwt/Od74Ul/2m/IZkDkegUb2GmrGrAyM8BYz9hS8CpIHgG4D1K4FDwO5iPizMiwJEg/oAbmv2iBCWNuTPl0AjjFn4E2fcY33eDSr8AdyNgiwj1Pjnt4R2A8QTDQXb1RnjlLDDOKIbBKshZcDxma4kU2UUPnEAIOxauEmfg7JxE4SXPAN9OgTkzH3VEL5SfFM4TUHsY03HrwAqq59Znf243/+yf2OYnf+aYjXEIXlXZuC2WviJWuyYxY131Y/XoQHWXUli9pjxjY6Gx9kBUwtEoJQdDq82rVsusWfXGh1ZYv2Vp8ZrsuC0BOnS7ZUVKzw2UWlJwDvvCbymyc7H04YDgbxIChasr06SV2yM/orG/gidLSwpK18YS4A6OGrbbGdveIGm474+lcBz2NB/0btn6NtYwd8VOWdHNc86VFB2OeezNM8Z+fqnY6kP2eUtRZCVUzcELoG0lSw2OrdNuWrPbtx5K7VSKYSLryiOJ+diUcj4eTqwyx4DDSR1SLFVeetyxPqcC6c91Wl0fYryYCd9nIynJmlfiU321fSxBGQPDjHeULwppSQr6PFu08fonUkAylm9+a/l53yP1DzNVa/U1N4/3JTNwLGTS8vW61W/fd2Ul0WnZoHls7VZL3EoCbhZFXXLFuGn1taKt3ti0bFmKupQ/P1hv0jO2dK9trFpjum5f9/9USl/F/vEHf2uf3Pi5pe3QKpJT3EAH/+SYNOFWqSKBXvVRrcQ/K5ZV2Vu1gt3Y3rLNrW2rb9+17Mp1u1YrWs5Glhda19Y2xIuEPxzNKJqOu/C0seP9VV1dsYzku1ypapsf/NSq69tSKD60xNbHltp86Aa9ydErKQltO5BgX9771m7q3f7Tb6z77TfWIS7Rd9/a6OlT6z97bN3n31n35TPrv3hhg5cXpZc2ePvaBgf7NuEELclgrGTnxU9Swv/k+oYlNyWjbW7YZG3FZurnnMc0WPeULVU07lMpC00bHu2pi6W8iCbP2abjBge1T7h8MBxYo1e29bX76pObGuOEzY72LSXeVZxKoZ+vC29T1uuLVic/s/Wc2qy5nVJbiaURua97gEToyAnPYLYixok+amYBvuXFvwkPhfdrdsM+GP99W+/9sQ2Ob9phu2bt3pa9HZatMZRS26yava7a4dueG7c8IGiqYMWk+ExiJrk1oblLwEgCjGbFT6QQUx7005XipBWk9OQSORtr/PAkmUoeH4lujYXXLWQrZPVREBuBxDwT+gefqu1YdA2PiUDm86q7Ihr98MCIXNOc4xm8CIbFgmWE10kpjeSEoWKquZLV/HXjUQj0ED04gY/EwL3x4teQd7zMQMYbSs/IDsYag4DGDtWOvN4heDsLsNVS2yqFgf3mm8+t1RG/1HhdGWgDNEA00T33LuBFGA2IgeAxZrwHqJ4U96YUaPF6DP4R4B2tDlKKyY4ossQ8qBDUOcAPHikni7ZZ2bY8xl+VHeQpeiJ8KSjf7cp1q5SE98orkgddz6PeIzxuBu5tQJ54GqAUZ+p6PtRxeMYXIUQXCO7s8ZaUT1ZK81DlHHz9c+tK1zl+q/l5/Mbz5RkM4fD5wHgfgBtPJP+yzS9VXpGyf7rtzt8T32URBmTyrRULivlZoBzR2KHKYWEszhuvAshEmnvIJnGjwVXA+1DvuzyzAMxtgi0S9+UH8ThgUC9MGqSEJjOu1O4ar8H3IIKsXoPEQnKeY8BpZOBtELxLVRchnvd7g97BushRKe4ZwZaCnpAeJZgVdtBeBChexmk5UX2uUC7v8C6CZlbCC4KUiBRCiLcZcOQ9zevcdgMBv4NrAXOPfi8+dwJMSv9Y/sSZPot/D0E1doUtes5/h/3h9XVXJY0RwqMYl344IfOnaa+/F76rj3h5fPcU3j8B/Yxafr4HBKz+c5m+VNnxZ7ydC21d1vZ4Pd4FCMAwVeJCOJEWLL6Pu2g6nbT6atlySBohRM9FdXxnuTwWPnLyrOrvpyQ8+U6CS9nyDx6KoIr4+fw4m9/l5UTjcTEE7y8ZkwWI7k/FiBsiaM1hwq6XHp7kD5HBaMBKJdZdj8Tu+H0xoFzu7e3Z4f6O3ZAw+PHdO1bdfqCpcjGDisOouetEzFd/LiCOKCzB2b0SsFhVP/fcXIxo169DzJdBZD1e9BKIAxZwGJfvs15QmhzUVhQV6hAwjLPtu8jjYNw5sEHjjVucWe0+BRi6BBEEIwx7UZn0m9KkJwVO43CiFAsQ4vwUAPrLlV2Nqt6bSbnm3rJ6+TjomeH+c3erS6qsZQBjhqn7yQ1imi60ZTKaG+xrTLrngYuVUka8DDF+osdTfr+t8UllfZ9xqagxYkVX40X8g/nxc1t5+Kdu2ECRpI4YeuZsg2FMlA/9Rj7R6r2vetMnavuosevjRp18XoGfkceBxis4aUP9xG+NIUYIxgCIPA4w9oxZqdT45VbEMAtVlY+QIGVI9YkUbBdUyL8oISSGK56v5gcR/yPwLTa+uhIKVCqXs6HxZoie4x2EHeYR5YCjbiRBAFVbfOuNAJdHRg3vgDjuBf2A0HF2zCadQ+u/+doK2x9IuUboio85XilSLtXfPodj+OOg8mmjuzsu4AJ9guEAxS1eD28HHhH6HpzecVoebaZMP39bdY3AXeXZakEfqZ1x2gcOezm1Lb0TeJkQS4NI/bhCQxNyVdxD0zbWmOgBla12ubGg5WN+mkbCA5Ke03foIS7VKAnDDlsfpEhL4aK/A76oOenBAhHa4Q95Kfis5kton+hd8YRJSTTJhtZLz6yqfny607HXe0dSbKfWV54DKWfMCQLMZmb6rjZyUoM6ybJzVssT1p+lfcWUCP+FWcdX20cqb5zI6or62VcGEeYzVk0Fpyu4sUe1cjdqPhHyUKY0VngVENBwOyuFUfUdSXliRTgruYzYCihJKRS9tOaKja0nhTEpJZm94qxQComUGyc2CJ9QVvU9WZRyqjmb0ZzuSxTA84G9/5VZ21cHBzPhqxS2mhRY3x+seZsXPUDsG0nxGxEwtYuhUXlpHhSqNev0htbFI1Q4nhJNGA/Eb44a6g9vkhTGnD1/W7Zfvblh8+SGfXwvYbevqZa9t0RYcKWM1eEcq57ToWin5i1GPrVvROCUObgiGjwLxp/6jzDANBtWlALOVoaDnR3heFfPCY/UdoyTGMHH6YqNpFgSjLNYqdjq+pZExoJlJZcM+sJJ4RHBKYsbt9SZOWvj0bF63Uof3bfqw5uW3cIQUjEROctBf1VPlFY8puadrk2bLZu22jZtL0mdtgdW9PuSDTjNa9Q8tMmxcProKEgEKuzpObwZhBfMlyiBb2nNlQzbxHKiV8jhuu5BEUWbR5LHx9OEdaSkd7tSNpNrUjz1DKucWfWlcIWtPAXbtPGsZplJ3VbslmWSJUtPRds1thPhGYYloYbT9+So40o3R6c6oHBrnk2zolth+5nRCQJ/YtwnXoLGJzlPqJysrdqaFaZb1hxobnRTVpzctErupm0KnyrE62JcElMrTw9slBMd0zzKMWeSwm3lDa3KatZMMRyrvITml5loSmlsuYzop2R+5vtUc8TnvXCnIAWf1fux8kJtyiCrqy89P/pS45XUe1P1JfMmpTI8xoHuuazIM+g3+oSGuMeBvmfaouN6Z5qHL9BGZau84icg8ME3jCuc9uD0Ts+5sT18wD0EoMmqF3QPryPmfJrtfhrXGeMKrRLNxbua7Uf5wlTzbmRvD7YtK1qxUWtZvqQ5DG8jv0s8Dpisk6ZkCeE1BgC/5rU8Bafvmi8I6ZmSxjZsDzgx2Hkh+l0S3wyUdQwg017X6RbeY1wLeBpbaroeIDnaAoeBuqH5OMquWCUvRVvXPX6ReMlA9ONv/vKfW3ntmt38+Gc+9qPjt85fXEZQOZMW8QNU72zR5YXghCHkxSBQN/xqjPFY/cBpU8hgg71nKmNkefGP/vGOG7rLms9p6T35lS3Nobwb3ZN4gJXqTrsBZBN4EvidEv933ul9pXsqG5461X1kFOSPQGY4248R0B8Rj0NOy0omiPNTB40xckB/57Flq+sul8TBx4QFPOSTJXIr/A7jMXKR41kcGCeNhXuzxN71PMcTG0qPddwOr58AGZ3LbAlEz13lWYiEetknIUcHJgjMwnYGKAuCIFZPKfDu2h9NlAs69gcBlFCI+MamqIOIrAhxQgwjwbaKk/IB6hCliyHeF/Gk/wKCAvNVeexJ8lgBItZ4XpwEaPHE/8shuP8OEDL5c/q8CC67dyUQUrkLP/EcmPR4HsT6LKjnBWVQv4Xy478vfA8XShisJnr0DO/5u+H70e94fnGI378sAT524CrjRLu4p8/oPtBq9OzF033/jID7CEHRc3pL6H32vWUQeR9E77oCto/wJAZ3644EtKCvl4Ky9neWlKEcdT2Oy8uBevJ3JRBTT5mExSRKSzAnAsYhoQfFN1cRYb5AeV4A6nx4eGhvXr1QX/etunHDCeU7Qe9BqGEGfoLKZWVJKEFxc8VrSR+6wiBYVK6+P1xGJ+hj7l/2zFnwSPSij5nSqZt7BD62Tmdi7XL8QZDR9ysUg8IPC2AMlwF9CxPkuD+UrItBhVEP8J05o7YirEbeS8VSyY9iVCaBEUDPYShF+COgGAYeAAGGarOiR4AxV/4kPNBWp6d8OrNG0ccYcTneutU9Jpx9XwBP3HofCgpLgT5UWrZSH4cTQTA2QN7/1DFWT+idx2iQohaNsRtN9CxRmE+A3/xdYc4B5DnRXMVosBTUZ8A5o8ElQJ2Yk0mMCQt9TXngjrcj1mbAj/tUWzxw1QloVFHombcLBki/LlzEKBbM2SA/DFUZKQ1pKQHs38QlmDq13jy2thKeC77XVYJbtrblRsIo5VauuZuq46CEMRROVp8wgJRqNavXylap1a0sHGYrRDZftPYoI8GyYbnuyEpiAdNE0Q6TE2umZ1aWwnljdctyEiDnqabY43PbPdyxZmcgBbMjsi7FX7wFmj+YYnBTvaV8+15uKfKupEz6Hh+khzcACoaUE/gDzzHHaS8C/2CmMc8UrJBmvqX86ERmBCuwHKVIQCuUh6zkDoJ5DVJV9wjACJDXq7lyTZ9BfAM/tktvT6TwY7BQR2KqcNwrSClJ5iueTwpDhMYSwbU1GNmgK1wad9yVP33n70lpr1ii8dJKEynY+Yxv1eB0hZy0pe7+W9t9+dqODpvuATCQstpvHdlYQu6w27NGs2NNiYBD9ev4cN+I+N/jertvz46r9vNHK/bdU7PrpZH9vY/b9qOP01bbvmG16/csPWpa69lX1njzwjoYJTIaa9Up677WXSupbyoayyyrmtUNm6s+/da+He+8tHbj0I++HKeK6ic9k0lZ8+jQjlhpFO4Qq6KysiZc2fI+bPanbgBijhKMkr4p1KRsSHFvHOxK8ePIUY5VlUJWJhBb1rdpZDmi8toNy969Z7l796zy8EOrfPQjq3z2uVV+8lOr/HR5Kn/+Eyt9+JmVbt2y5PqaK/9+Mkbj2CbHRzZSXQcql4DJ0+cvbfzdIxs9eyKlL4gezzxhHJ3eI4/yidxbLttMcvhuR/1+NLO1wU27n//QV+WD1/SsxjtX2rSV4paVxwm7kdyym4UHUkLzbrglUKfUWN8XHRmtFmnACeh6IBuzOKA66LsvFArcuCE8BI+TGruc8KaoOl9L37TNhPpsVtT0nNpho2+paV9jIllE7QjUXHih/ldyrwZ9om/wXSTBy2HzS3vWss6843yD40GhNb41VQnPxBH8C3ol2QL6QSwHFsiieAtx0DS0mXiLbzdQ2y8E+KDoSb4vWQMPK5VD8EdOckjxHhmFMFNlySmKa8DCI/3ixogIwv7y8eS7Pjl2k20w1JOF0YnalhLd4MlkambXNnbt+uaxvdm7bzv7KzaRnhV4MZxvVwTQnSnBO1VXj8FBRy4B3zqgdqC0R3WjTSj+uuCGA8c5YIrhmW2jbB875WlsSWSu0ha/pr+p6HBv2DFRTI1caOQR34LPMXSbtbzV1zEes2Cg8YRXYuhSmfBreD8xC9xggceQrsWP20a2wgATLKSk3CDAqQnIJkOM7vpcufWpFWvrVtm8bRnNcfgVMgDGgVOjwcjjpziPK1SVH4aJoB3Oa9uH5scTi8fBZ4LjFpf3peNcr+GLVcgbHJm4jA8jQ3DMOce6ZmJeDz8EuKFF+dNncUhqDNSi4AdzzpV2IUkcgS+DYOIvb7gjzrsSCAPhAtnZyypCzm9X1ESME72uJXDrX5hUEVxY9vsC9SgUA+OBCLpvJfDgiRJU2XN3te44gahfliX9F7QRY0lV7cUy6AYErO4iZLjoQRyuOAYXwu/xPgT4SkBbMIQwbrQD4wEJy+sVOg0CwF8ElynWfifHudQiHKFycfJ8+HnZ++8L5MV+Mj9bnuCQ8by5Fya8DXJ5CVOiYEFrTp+LnonA78Z+Xwh6xA0IWLRFcNxAgxBMf18GZM27S8q4Wtn+lP9dBNxDGOqLTuRTm/aw8uPgOsyl33SLKoHMfM9UyBAuAwThQwk7q6t1e3D3tpUqdbfgXgVoD9ZYrKGstquDghsXgZ4PCPn552AEEEP2li8C5YBzbgF/1xj8HuDliOksU3B9n5roYLZ81nDgQw7jF8OLG1vIC4s8HhYR87oc3tUu6JfyUULguQyXWEVgVWXGnv7wOW+bEsIPgnan3RFZH7oS5qt5uo7wR7N5rqX7rPyw+sueQVaVO6++8jay5cBP0cAlX8+wjUMvqRSpOwh8SmeBvsCtntW3q/TFRUA+Evqg35cZDk7gtE99jFTH+BgxPgjk8S0N7t0gRfjMGc60SfjnAkpY/0AJl0Ak5n4eroqjjj3qFymKl+H1kntulAIW8VRCGns78YyJ6hoBQhztcI+Q2Hu4vqsWvn/0jHEAoWXAqpTo64IRBuMEgmd87yjA+LByyzn9KLZTaKjyGB69tePHv7b+0RunFSPhINHJlbELgFHC8yPwJpE8IpyZDzhOUXShULesBMacFPoiK8VZKSMS5nuszo6EF20pbrgIT+qiIurPdEL/SwETHbx7TcrsGp8pu7addYXg4KgpEWPPulKIyX+cyHj0frwLOB0BTwJiEuTmqqd+Mz7DZNEy6jZOK5B4a1P1L73lUa51fZKrWD6tPmOOKmVR8tWfxElgOwJB7HC9rUrW6mc3XMgnACKelQi9zNtCPu99wJYAVoizmpusRvGJ+34xl7G0FAjyTydVlmqAYaNzuGOtAcpZwtYLCVuTcj2/8TMbSpjPj/csP9izdqdpw6nqXFix4XBiPdzliV0i2WHOSn4yZ9lpz3p7z937KC2ZLL95XX1P2QOrF1KWyVZtp3fX+sm79sc/Sto//uy13Sx9p8YdOY5kV++or++qj9RrUgD6e2+t2x9bf5aTElWUoqQxEi0t5NJWW6lbsSI8qazaYDq3seriK3zCDVyiVziW8eZDKQd141hMeHFPQvrxq2+su//SCtmElVY2hINblq+Lb+Q58z1vg27TuscH1jjctUZ3aI26+nUzKXwYGqeN+QkK6jN31YbmsU9etMwjy0ML8c6SfLgspYrqk3LFsuubVrp91woPPrTyZz+xyh//qVX+5E+t9Md/7Ccr5W7ekUKf9hOYRm93bPT4kQ2ffGujw31vB7EOOHEBWtuVYnDQ1xyZr4m335KCfMNykyCyP7iJYjkacSqCFCP1U0LKPDSYGB+JWRA7wyGpcZzjvSAMDy/B3+P02OngbOweZ6jGiYR+44uuroh4RSQrO03S3E4K3/BsyWl+5lM53/bGUaXtTlf6t+QjfwkPE+EmsQ10ZYpHDvE/Qr7gWek/T6K3+eSKFXub1unlrCNcRtH2GAR6mz+2MPixlNATtj3RD/4dQ0JA+zCueQBCfcdgwhGI0PgImCP+GzrmzyVtrLnlW7RFB+Gjar1NJENmNSYRRLzSc4ryI29vKF/DLycQ/GZ7xJiAogMpzprb3ofQN78bQLE4tA8fvLJ8KW3fPPnYjnZEZ9rtcMuL2kV5sYTSP9a8RdlOSzYLFP/F8vWo2kMgTuqJYTIC2jFuHLo8wPveDl2Df5GN0+6wPSwKcvxrxr0NAj5A3BB0sPXKtt0obIv+ZVxGwjMcA/SbJ1/bumTHzes3eVryILFU8DLUc6oTCx3BljnRRPUJJ8S5TBTyDK4FPB2DKfGV2LYy8Fg6jTdP7fj5VzbqHKsPjpTPmmXFG+bCe/LOVjaUV2Agpz14I4L4kbegt8H7UDSF7VJqC0bEE2/UsN0noGfJ1z3i2kfifZLf0qKJ4nFx43gcZtOBDXYfOf24cAHg+8JJ/UIcDAFMjl9J+qkHEDVc9vm+APEJfQ55+R1P74LF52FwJBHGFCtMBH3hMRErP5mBrQTq1KgR58r/IYBJURbS37vn3gfWkuB7sO/EnkG9CKL+cCb9PvUCecQMMCDgXoR10aPidjqB50VEkH9oCOu7CFxRC07acwZP/fmz70THwHl+jJcSRzb6eGEMCSEihBH4tzO/wz9dC1Ygz6fTZ/Qdayp9E+a7mP8PBpr4c+HBdC6iKCZyZjwoT6laL9rNO2sSJk+Ff9XG//z7Qv38zsK1i4C+xMJMFOpFuCgP/70kWz2pCR/05eXAk8HfMuD6WIz0eND1s7DBCdyJxwOMBh0JncE5tQG+XAzUE6Fib2/X/sd/9j+I5jRtrV6x4tq2uv28ZfU8qD3ursZRPkUXGi8CxxmEIAn61HcZoLDxnCsMS8C3ORCsRwzpDwcIr2xjOLtNAXA3arXBV1HjwBCwCkKKA6sZMEkxQ/D4BwHRK4IL0he4914EMLl0tiwmzpFrzNeZDcRT2KYATBEyUnkJIxIApCyRrx85pTZzDYWG1Vj2XI96LfVHwfJrt2xy+MzHOSEmiUCw6GWCwACPcKHEL4SGBPXbnDgEKOPv2Rc+50EZaJ26eC6cYyXsfVbhAQwXCJzx8fNVE7UnHsgQN0uEjqXHH8YhnMeX1cPpgwu5os+LeM+4qK8wRrwXzwoBLwDm6eK8o78Q7ILtQFfLl20K4Gmmuh5eCUFKBls0fNsOxrQQUHLdFVQC2Bk6o/bSp9A4lF1OHNjb3bGj3VdWXtsK9qtKQRqLnzdffuuB4ZYBfQoNSyOIgS9jKUhSaFOlqmWlUGakMMMn8RZgNashrfx1Y+hu7kRNX0+t2fVE3UpTKd7jma1IKV7buG13ayt2Uyj66Mkr+/Lbp/bs2TM3IOCODE6x7S2r4ui38URzXXOMffjuIq5xGkrxXc1OJJpw6B8GPKGlVI9JIm1lKcLjhHBGgnV2NrSRaDPv4lJbwN7E3ELpgy5I6ctJMZpkalaa9y2t5yg3p/7M54QPUo4w1q2Uc75tSKKwni1ZISHezurdpO9Gl8lcSp0EV7Yx5MQnc6oDxgs8IjKDQ3+mV9y0frZiydZryx1+a73WgR9NWVjZsq2tLSmoPWvvvnVvI1bMSGxzK6enVq5I2SiLlmxsqe8LVi8mlVJ2sz6wP/+oYw/vZ9U1ov2jtg0O96yHAgTOq83Z6w9d8S/OOtbbfWpH+2+kaI6ssn7L6uACioLmhrK0LAZh9W1ti3vrlpMiV8knbKOSsWopY9u3b1h9+7Zt3PrA6hs3rKg+wROhkBpbNat5KEWic7Rn5aIU0tqWdRNly197YKu3P7S+nn2ReGPD5Bv1nRRG5CLwBpfsnuQ81ZnYRSdJMuek35OCHiinF4JwxBUTyZzg6FjjSgKX5uJz05qUkw8fWuFP/8wKP/qxJYsFG+3vWP/x72zw6Hc2PtoX/x67l0S3l7E3hxhjb9v9lT+3a1sfW1K4zhaDueYfRraBaHeUhuOpG1r8u+RU5gFbF8ear2PorxK8HWPDWHrERLQcGYFrnMgBfU/Au/XJNYx78AHfQpcUXvpzvCNaork8E28jLs4UuU/tY36srqza/fv3Pcguzw7xWEmULDvSfAI3ca2H7juDlIwCi1T9yMvmOVsdb9lK654dN2vW6nMUaYzfKn+CnXocHei/gP+ldipv/a/EFTdCqG0YJ8hWRZ4BFp645wEQqVNCfSb8xWgT5QtELvlnYSEzQWSISKtcjOxAWtdECbxfgMDwShulwuheRs/BI9lGgX4CnVlbPbaPH75Qfdbt0fNPRAfToqfqf7bZtCTHiY5NWkc2ah7YhK0PGru0dBQ/3Uhl059nQeMj/oYrPtvz/D71oV8GBOYkCGnBPZn8afBDcxyDIdsD/JrGhjpg7KX/I0CJx9A1yuWsDQ/lmt6lzKTy+/KL39jbjq7m2TYo/GvtqQ5S2pUvMgrzzOUp9YXnhWEitjA1EX7DI9nex73h0Ssvn/EatY6tUAkCLI4l87AllKOSkS9y67dPeBIGcV940hxISz5yY77yIF+27eLlhoyTrW953Zb1H3g+kUzNkcEeRFnvwg9ZMLlQ5lT/jhu7kseOPe9oa+UPCR47inmjucqQguOI/YyDbqjxI+FfAeuJLkC0UJQgxCiB+n2mqQzsYlqAQFQJ/q4KPBsprh4PQMg6xxMB5Bfie2BB1Yn9RVfP9WKgnGAixEG/Nci2iffBuspSX0i5wQPBo6bGIHp/eT7n4cLnaF9BDJDgNppgoi/e/6ZJ60aEmBJ+VVhWVnTNr3IvTPzmf/9DQNY1jr0J7gD6xrMxWJq/mCQub8CMuoNDPin80inoQiDUBkqFJ377sxcngBMegr2ouHqBwYuZB8C9gPGEF74vaGySGpuZCKoTN2UY1QXotPr27Zev7OXTvTPXAT15pk0nWxBif5cq8uyp1Tu+nSbW14t5nCs3LOs88PRVjQeqq/6WAeNeEoEvpEf2tv+lPT/+jSuTRJSNE+WLAMa+s7PjJyj0pFAiqBGtmxU9zga+CoAzuH3BeLAgXwaRFRcXsRNXuUVQnyUIBraMiUPUfV8aCswlBgof31nIvJeDr7gwrxbmjgPjJubtyjE06PcA6uHnI7+PsqznqJWfQb0EUBTzWx/4qQLu3ncZ0D79C9ob4HmEk5VKzTZu3JWiEbjZtjs9PZGy2vq2u1Yj4KxJWQgCHkpA0PjCcDHusDLgqyjQp3gfqTxWssFYX0HQt+B9jQnzVsmV7GX9fhGobFabEM4j5g3dcYU5FHiuCr5apbrEPQTAS2oTxzkP6Kd2/FBbZhByiOrtPC0GCHmMYRA34P1xDSEHwemq9aQepMAdNMJH4YWEaLYcEFBvMS8/LcTHe6HuCIASHnHfjIPnxWpmJufj05O88Hd/93f2aufAiht3rHrjgQ2lrDVff0cHqEz26i7HB9ggx3/mV7f9NAeOH2QFE9fauZRogrL1lBfKvgq2w1HCjgczFzyn4hWdA31vCEeSeb2rDPNSgleqdk2KZrNxZM2u5iaeHijy3FeftI2YAVPRVuGu5qIHZBTuE2sAmulb83UdvHaDz1x0TRiEEotBymMjKZXmEvYds+hhTRl9ZV6xCouAP1BGHSlKU7WD8dgszq3IaqDy42STrOixESRM5aRT0ESN0yxps3TZ0pM+HRMcF6l7PMN+cqkMPr/TCQnv4gNDtSvVk8A8mlgvvWa2es+q6bFVui9sKOGY41YxFq1sShFPaX5yhCFKYLooJaFmK6srti7lPcuaLHO9JlmsumLlzMDu1x5bOfWd9TkXPlWwZHnDiqzST/vukk7QyFkirXxWbKj7nEYz239myWFbyn1eyv81K9bWbIBSK6UYrxYUWQwrG8KRooRw3LK7eEi0RffHLVsppb0fB7O0Kw0rNx5K8SpY8+jY9sTH9nffenTyeefYKmpPLZv0kxWK5bRdr5dUXs1SK5LvwpTW7ww0ROOlgk8Sbv4T4e282bTZQvJjF4X79PNIzw1Fi0ij8JM0RrElzxikJENnHn5oKYIqSz7jKPLxo2/t9ZNvbfdwZKXJA7uZ/qnqW7cMxxdO8CLIu3F3Lr5OoMooT8oeqt8G47kH4MSVeyJaMtDcxitjNMRYMHCjAYYFzpdnrhB0EAPEiICD1FnjM9Tc8eMtlbxdygPPm8iYgPLm2zBEJ5lm4zGGCc0DycPNBjEoXjkdQhEnPgWnfcw1xniyYXibqFzyYt4MwV/xQ7wjZvNgbiQ18arjDcv2bkutKNheV23Q8xHAs3qqKwH4hqOCHWEI0TVm1VT4wVGRix7abqCIdz+r+DwjiPrQt/X6d+ar2imcxcCQUb2hJUzdZXJIsF1BcyHkoyjD0IiM2pPVO1nREHAf9/nscGr58LdvRYHewSPhZXrv+taR3bn9xp4cb9ujxqc21/zC28W3OKDzKNG2lOZVTveCuDNBvwV6QfAdYDzx6sIwkI4FPwRGDelNqnMmOklB4HKAynFP0ZAXQLvxboi726OsOr/Npq1rPWtORNeg8ZOhv8fJCNfXynb7rmQJlTtTX0Lw2P7i8o9onRuwVb7LAGxppT9CXu7yGvkj92guDo7fWG/vmbXePJEeOrPNhz+21Q9+5jSysHlX72Pww8uNkxgC/u9Gg/Y+3yy7ej3IW/0cxNRq+uIJASH9HbV3EagnOBzETsLzjq1NK24IgB9exJ8AjNZ91ZfjefObD0/68ocEDCrwVPeOFIDKjn6OyvqPWDy+ZYD9/rieC2EcN0BwXwUXkcbNCqRagACNFv7U4Mg16Op/9Ln+5x3vL/2nyUKdPBYCg8416oFRQxM5mIDfDygrns4AyFSSorB1zUyf827HZmIQfhoEty94T1fCb1eF0+fJy93VqhLmfC+REIFRwgMExVUEB2R/J1CnsF7n6hm/5yn483Hy63z67RPw9/V3Avq6+MwJ4KlRKvm4YT13zwmNUZTicOb3wjPR98VE4Erci9j3HyDvWeAZrMrB84u/l7zwDmAyJjQXeNO9cML+j/Jj9ae+WrRyVUQhvLZYjq74n39fdj/23pl7SCp0NswnvO7PhHlFEFw5e42fZ/KKAcQJpnjR/QiW5ivIiGjWvU8O7ajzhTXb39hcBHrO2DhjPQ9EEH8kYeXX//7ndri/Z99++7XtvHhs66s1+9/9o79ntc3rkrEvieGwANFe+2S+KuH1YmXeQUzDlaS8aJvm9SLAEGinK5YXgCueMO0LEV/PYOEe91zxWzpB1N/c9/2lomVXBVd+9W6gQF1c/jkQrr6rznFI+opAwl3xlgFzgW0kWO6X8YE4oBSg8Ps2AgFnspegC4KOaDfuzTDZAF/UPglKRC1G4ERRQCCqrqz5iilRr1sSpomDwKoE/RiNY8CMNXq6HvSPIz53vA70Acq/33dh7D36TwBu8F6EY37uvBt2AuHj/UBU1Ot4MXh5S5Tl7wsIF2yrWBQqXFDrS2Eviq9eNOeg+xfhDuPGvSvilsciYeWJ8sKxA6eJLh3h1SIQRIo99HGBK5gL6iMEt4WyEW5YqfE26R5bYNZqFSsVCo6zWSnH1ev3LV/fsIo+OcEhAmjJ6PCVNb/6a2t+8zc20HeCDmb1TK68qnc3JZinLI2HDHird4jE7t4VqkY2nbCOSfHtHAnlxtaapuxNf2K7iYEdzVrWnqv9xZTdWC/bJ3c2LF+q2M2bt2wNRZK8EL7nSa8/q5pTcDWVlaI0kwKgNiGUZ9LWmas+s76lZ4GSIfHbcqoAR8/l9Nw4rTkmha9kQ+WXcKG0J+WdYwF9H6zkC+rq2yGSmlvpqpVHB3ou8OhE8eZovCx5JXKBizhbBljQwMVXtKsk1C8Ui5ZjhUP1zBL0LMlxioGxstc8tLfdqR02xf8lDCcRosvbNrv+U6sWMlYfvrVUN/A8wL2WrQDJcdcygyMp8n0rEOSrtmnNVs8Onz+z9t6+9Vt960+SqnPO8um5pfRsp3ms8UlbZXXTiuvXRWMk5EqwZ6sKRyUeSLnsqo2Z9btulLDGKz8uEc8nlIuRFOSeFMqMeBdxjWf9IxvuP7XO0Y5055wNEiVrDaQgDqbqb73+9oW9fvyF7b16bM3jIxsnCzbO1a0vhVWYba93D6wtOblWq1k2n7VG79j2jv/O6lJ7CshwjabNjo9t1lCC/hVLltSzybraH0uJYsFp3lC4FU8j0bBJu2O940PrHO8rHXjqto58Li0D9wYc95VEs9MazWvXbXDrlup93TJvxMsfvbGSxupaYcMKaod7g0nhJruhZdRH+jJoSATpS/lWPcI00tiPhCujftPrNh6ONXYaZ4wxahseJOSF8ubeCcrHPQAmA0sN9U6iKCVc44lhwI0EeBiA+yh44tdKXFeGuj7Xs3g2BtcwKvSHwrOe2qVyPA/110jPjPV89Ay0LzIqjKaaI5IbfeuSfnt36b/ytGLF/qpN22s2am3aeLBm+72p+I1EzF5Z8k3Bei0pfe1blulIFxhW9Jry0uujxEzjPtX4ax7CY9wIoD7npgN8SfRXdfNf0Mwl44Q8NkwmXHFm/nvm4hVpzUNxUeFeYAYMPAZiNE9zj9gKRDORCm5Z5nde30o5y/Q7mseqZ1o0JSt6JXmcbdBueBD9TaeG9uD2G1tf6dmz1+saG4L1VS2zKp67um7plQ0pwpui13FD73mgTyfthvIUbZSSSb0dRH/xVoD+ECvkNPivWhu64J8swtAnWIYEHC0egW9t0/hlRR828tftVuUDCZJS9HUPWvT2219r3KdW27jh21dmeLyqLM9X10+8DdRm5BX3wJRsFrXHT8DSc8id8N1+c1/4or4W3SXA6bgPP5la/eZHUmeUp66lCpqjHkuBtuuZ9oG+JZyO+YKG2s11FpowbrvnWpkgwedlSwwLvgijT+Yv/cfWu2Ar38V9DsC/uy+/UPm7ltu4H/b9Dw8eFBH9CTlCeJZICD/12+eYPocjvO8YEjWcjmVPiivsCHsogwgzepD9OfNmw93RfeVfY+5IrffiSf+CG0qL9y5KLqT4p97zl/kZ1McNCGJWxEJwoVvX58QFQDlVI6LJ+X3Ay1iW6AdW0TeEFJtb6gPVg0i2h/uB98ECEdAbwXuxv6gd7wLeCx7XW14uBECKVNT/CJJCfvdCwIggwglSex0W6nECnudC4nLsz/tdBOYk+SPBc4Bb42K/gaBvzl8Lv6ifRJyIdotySX37HCUnhuBVPVtXfkcpfEDtCgls+D2eyJ8x8a0Dmsi8B2PBikk6ze9s/jwTfX9vUN+nNBdm4D5jEINCMWsbm3UN0ylhJJ3UOVaergZ/uhbV1+u8+Be9gyuU2hsFyPH6628peLFn750EKFoCqoH/XaToBxDWR3+LAOtMi2nXVf+1Wtlezr+1r1pfWHfaPfM8deoIB7rdjnWUWOVhBfT2rdu2vb1tWQkkuXzBI8a+0wAQgluiB11XDN09K8K9JeCKhp5n/+5Fz7F/TQMR7Mv+PcCt4cLLxbPrTyHYMxisWJ8qQ+8CF4anYlruBviHA3ePVx8FwYwuAOaf0yLm88W446sJGk8C0dFupxlh//u51tCIfMVaEoIzuk4QRKd79FuIy5RDXzGP3I25vmmj49euvHCdeBqRe15koIgDFns3Cmn8nXaQX1iHq8KJt5cblYTZvtqhfC4xMgVM8f3KOYWL5+z3Aacd9JfSGUCQkmCGB8QyIwUrfW4so51XbAvPe2BECYV6KbgYAbSJFM9LYzJpi5dKUEuVznoP8CyKgguYMaHLt/MhEBIsMVZGUDarHxidAoMAsQhq+aQdvvjadp98pSwTVlzZssrGTd8S5TEjVA7zv/34F9Z++kufZ2zD6L38rTV/+y+t//hvLdE/9gCHORRayUUEMptJpc5LOeR0AZpFUNe2lLpdKSIcSUZdmu2WHbd2bH/ESnHfA5VNqwW7kWrYUEL8UbPt23HUEa7goDT05ghq+i68JWp12ld0Et6mbC5QVFet6UfB0VZOX1BhxjGnY4L6qY2cj1/JqD9C4xZH0nGySQqPCc25kpTtcqkQGGv0e5KtWX30Wu3BqJCSEiFFD/lOihBKdaCQFDWfpCCnpOyqrQRLhF6zx5vVfU5BqZXV7ypzilLcbbnnAZ4Q2YTwCCE9V7Ve9b6NJbZk2i+tONhVGVLKSzUrrHKSzcz6bSnk6pv+cGrtUVbKcsq6+1KSd3elwHXVPilBqhNxhQqztvqdFXhlqHLxnqEupr6sZUZWSIluiEdkatcsuX7X5uV16xB34NG/9xgFQ/Hz4WDi3kwENcTrotHq2OHeGzt6/sja+7tuDBklOYGgboXaupX1TKmQs/S4K2Vzzzp7L9xbQpqz9aV0zNT346T6RXXJ1IWjua6mn3gl9JA5SJJMRUT5WaPhadw4Eh3c98QJHsgEE5Ux0XicpELeJpIJZykpZPBt6CTyqJKjX6dlw+axB0bsq/58DjUGnAYywpAifELSaE2S9iZRssHG53br5j+x7eI9m77+rU32v7XxWM+K3qHgu1fBcGxvZgP7m8Yv7JujX9m/OPgX1pPMjeGlz/Gjw8DDYNBX6g30DmmkPgN39R3jgcZiLFrCwsFU6ReNn9uLzrf2RfcbjW/H6YxpzrkCasId/Q4Uf+EvMhvvszVCj3Ed+Qtansyl7G2uYa15137X/J0daQzGUynEmmt4zLnRQu/yzpi8ab//5jteDlMpnfScJBmhzzGnWbTz9vXbhr15m7FJU8po/5qVh/cs3b5lhdGm1ce3rduu2pNmT7xn1dqdkh11NOYYIqCVIT0iW02hEE6+iE4gdem3xjKSVQFiIww0jkNWdv0KZFK8EJlF44x+syjbUVbAy0IaCC6wrUlz1A0F+YwlNA95nwXhpGRmaVCut+BNjPdBtTyw9RX0CGJGBHlFfBra4oZ2L+MUdCf8FtBcgpZi6MlIcT3DR1TfYUO0XfMyW9s4zUfXMbiiwyXRa7hEPizsaF5H3gA8x7GhzJW52nQ8OraD/p6mu8pTHeiNo50X9ma/5YFVlYnLLRgOkPU8phE6a8inA7xR21GEXSlX/r4IgRdgweueUp26x7tO12q3PtIYCVc0f9gKC99Pqo0o6DwLfSYoIXkRPJdFEgBvOPgJebvRIIp1ANAm0WoMBsOjN25YQCZBhiGOgW9RhNct9HkAvDtV3/VssPfIjr78/1h/94kVtj+04ua9C965Agg/3CNRbaWMc0C+J3njF4quHRj2mJ9D8S9QLHwgBF7gqpgjBgQU98ANUEipycLWgQSxB1j9RTCLkNvLOkVCz/ZKief16T+WADdVH/bSe31QrlFgUU6pB0IS9fieEK/zmaSO5Ti81MaWJcpVX3me7e7YrKMynULoGSFzgCC8E3z3FN0LJ1yU51k4315/S+9zVEpKSjiKKxFNCYLhwjWxHySouOeFCDaCvLf9He0PaqTPqB788/rEUwB+7BR/sfoGRzKGPy4B6kifJUQk/agf3N1EAJ0ZRHiyAFxfTMuA4EFMeI8HERJgHo1SBLrqfxEE9y/O9yKg/RDelFttsYKeGg+wUD57vGPffvVSbYvqEq/E+fLidQKW3fdrwru5GMJEhNYV4PC9qIwo+bXYvTh4PIiFa6cQMLJ3GQ/OgfJjBQ8LbkHELlfOSkjdsWnijfWme9YaN6w/7Xt/tFpN+9u//bf27Plzu3//gX32+c/8rPW7d+/a5uaG8HEqoolRLmQY7wIYRO/YXUmj49kuA7f+eoCc88HaIsA6TDsJdvP7gfpK/wIGesEkYSyET8vrzb3wawzwrphIqOM84MXJx0oHl5ZZtN8XInpFH18GWQnivufvMgODIHLnxwU1DkVWK+EpUhj74iET4ZLjqASVZKboBoHj40PhpvoIxXE6tNr6dT9PvH/8VriCQCAhMzymj05z5WEBAiOE2nIh/r8bCGBF/pFQxOqpj1w4Dm6UUt8HtJ/ixFTV3sC4vWyMAziZk/HxvKCeQd+cHferAn3vuLGAH9STuRGs5p/PO1jtUdvY17rk/jJAmPITEFj1ibXdabTKWzS2uDAnvoWgFhc6aa8Ho8qxZeOsgc1X5BgDjAOxPvGtM7qeIr5KDPYPjuzJs+e2/+aV7T/+0g4e/UbKnmi12ga40eC7f+eeD7nVm1b54O9Z+cEfW3Hrnhsz08yvva/Mdr4S7e+4cMcRfFUp3rW1LSsjD6iObCFgu9Wr9sx22kPf805QsUGPIwpR3CbWl6DczyetnJTiPe3Y05evrdls+pnzbJvg3PmxFN98YmTZOR4DonX67XtK2ROuz1lCCrJoJh46mTQrh0kbsNKv+cg2AwwrHSmHumTEuMfLAGPIiG1Yai88DE8GXPNxGx/M8zbIX3ODQXna9JU25mNXijvHK2altGIwQFQn1gHiBSvs0ODZUHRV90q5pHhAxbIawgmu6HgFZFJWTIi2E6ytUGOwnWZ0pynrVm7bNL9iuf6OJQ6/JFfJCVWbFOsqRQpU+8AaUn7Bm0J9w2MpdDlysHNoparyXl217Lr6fmXNxt22tQ73rddW3YXP3dHEGn3hoXBoJU+gRvVROmFTzcfs+h2bF/WO8LTfeGPWeG6D5r6NJJtMZwnVdcVGaSnVk4R1+hL8hcLltHBt1LSx8KuyumHbdz60te17VqytQq1Vzsy3iiTUF5VEX20ZWGP/lTWkVCTTDVtfF39UHwTKv5QLZKJq1WU6j7mjsUdxxAWehHLNKu1Q7YonjwejNk01nsiBGHKyyiNbLFuGvKCJzCHV2eMNqC9G6pPx8ZEveAwwVPUHlphv2GryMyulttWPwvEbfyRZesOGr39ro9dfq49bNhwM3XAgCUtjCU1WfUXCC2Px+aGujoI0VV/jXTDoBkaDsfgBSvpwLGVdMktgzJLi72nsxoMcSh4BMtkqMw49CJAlVN+Brvv2AukWGC9c6VdeGAGYP1HCINHH26AvXEVxkeIbeShkpOCxdQNjhcdF0Hc8DAIPBPKSwuOfGOv4Dq9LCI81r61g5VHd1mf3rDq7biWr2JqtC4+ljMKbLKs5LmWwd9esc8sSrW3xZvWJxgVcgDOwxEOsB+bqMmAMWfjCuOWTKQaLdJbgwEOlCTwsAinFHvBRBUBjiXeAJ4LrRRE9RCFna0yz49ukuM8RiqkCCjCbm1D2VJqej5FQBz3pif8DirEI1FI5OK6KroneZyqswqOQh8+rfqO26IPamK1KqRYPiQDcDra4nS4S4RnClgTyiOQieCiGHz+qkTZK3mMbijJ3A8P4+LWV8xn78LOfqakrPqbB4ic8Zi4ZQm2Hd0H/4MkDyQrUI+Qz05HyF95Fq/vIE/lSTV2XFT4fW6916HyJLXRsRSBgsRsBJJPTrlGDUxVEg33BC32ERaFe4IGgvsEoy/PeJ+CH6kDQ4HFj3+U5H7uiypNMd3Lc8eJgCKCB8GK2PHRffW0Hv/6X1nr+hUYgaaXbP7HyrR+f6d/zcAEihoBhnn6Hf57IJGcg4d5uyAqMkThPLMfgm3RJqhMgxtI/iBPGA1b9S1LeWSVSWxMiSiYFAQsXUVi9+XP+D1KAoFdJvOj/OZxcD//i95gogUGjLElWSKg2EA/AlXmEootm7u8DEG0pPcm18CgPAidy1rAI4kVw2rZY3S+A+HPx96LkkXfFJJJuRMjrtwgElkaYCgaEaGsARgSQwJNn5+BjG+YVdad/j/erIHhGT0fPhuDEJiQ4cVj8HYfA80BEBQ+B0DoJvQwMCLFqXjHxHkPLcZasPM1cqdZvlQVK+17qMDERPPlf+Iz+8zyumDxvEm0Uvs3EAIMyyU3dr/5f3ajYyroUHhHl6PpJ2f6+PskrTH4//qf7i2V6xGXKVILoBPtXo3zj+QfvnOYZ3IvAn1F/xy4tgN4neV7hpQUI8g3L0AdCN5Zm5n9Kggvjv56v2s1SyYazl/a0+xt70npk+8e7LlDU6jV336xVa1YR7aDPXMnwFWPREhjGJTgUAW2BwGF1xV3snfur9by7QIrweoC1C8qAKNK8i+IXxPvzDwVuGFKfLGMg7B/Egs65v5p94dUAAuVdtMG3GcTgD1jnLIEKccUL971dBFjqEWbZwx6B42NYNwQa346ArCBhF+WJQERY4lkRwSbbHUgIlBCAkYGVQY9zAL7TRyD2HxpUBngTV4RPQfilPnAjQagU+1zVmPg2iVAICtobGw/9xk3SeRirStE1jT+CzaLS7dtfMJCE+b0XSNEOaPnZd8E3F7bUr7oZXj0F5oQr+xqTBZS7GBhbveMeB7E8WX2hnzD0nWSmZzmFhfYGyn6sENUNQSmRi61AAWH+i/3gOAUPBIf0zikk7NYHH9unP/szq1677V4KetT5qOOl8mr+7q99bpVuf26lO597HTOqT/HmZ1b75B9a9cO/b/mNe74/PnXwjeWnUhBzoncSO1ZrJQ8eyBGGjDcKpElAPRjMpejueSDG0VB107iOpXighOGenSxl7E9uFuza5qZEl8A9HAD/c9mMrikv4UVKY0PAUAKcJaX8D1kllbDbStak+E0sJ63AhTrmhkS6sZRfpC9WUlH809OuGwnUQ/on4Vl14BhH9ZLmrpRl5TXQO61J2o5nakvvjSXHkiOEc5mkxlH18JgjqgM5wyPY5sD73UnSMsJLjicsiC/C19v9QAlEuetJmeu3pQC3Gnpe+Ke82FqQGTSk9JYte+2hjbM1s6MXNnnzhWQYzZmU+EBGZWoMs3iuqS85gYUVxQ6r26IDmWHTCiozV6ravLiqfPOWUD2GnWOPSdBU6kup3e8nrDfReKjvU8OGFVVvBP4OdqfaTUtXtywr4T7ZO7b+m0fqK/GIFApKwurr67Z284Gtbt+2Sn3Niig/Qrlh842Njl5qbPd97zuBYmubN1UH0SzVPSv6xJrcSPzm2fFv7PnOz1WvQxt3JZe2pTSob0ZSbEHChBsRSjYu5m2q7xgASMS6miPniZ7EE1sARlLqT1K3pfYgb0ADJdxrDCwnGoS8FXoKJ4RLvvgg+bR7fGwHB331xZpdT9+xinAIikR/p7Y/tvnKfZvsPLLZ/mPNS8lpwoGRcKWQKNjD3Cd2LXvL/mh+z40AozCxoDEhpgHKveqCYQCPBQxS0TWC3I7GxCVg5X9qP05es3p6225k7lpqlnFSHshFeLCJJqhclPvIEOBygvAJt2jkHD65N5/MbDu5bTnLK68blpsTVHGsNnF/fJIH75KP/yZv6KmSMlCZgSGC/tsobkuGWbNP8h/YtdymYZ4DAvU5oE0YiGuJNbttH1l6XFOZFT2XDYJCKq9j9cfb4dhaoecAbVsG3u890X/qEQKl5Bjr8Dfg8kqcNuu7K6t6Kq3MuUPMAvfUlNyfVP+5NwHGBWgnbuR6JyXazwKkL7TqHrSS62xbOAHX18L2xnhF0PZYHQQ+Tn0pydL50sJZV1xj9SQ2xZjYBom0pSsRbcfYIIW+13W9hRNpIiAvYjFFxmM3SoT8hwU7tcBWMuu2kVpV+zA65Ky3/9R29vetsHHDypVyoIyLfiLD+QKe3seIgNcE+UwIsowMqGvUA5mQlMyrn1T3gIcMrbK+bbXtB749Lb+y7UYajBmRck/b2FqAZ51vQVCZjKfH52hJF9SzKegKBglvS8DruUcMA7rCDQa1jbA+sTEIwesCf1YZ486BNR//Wzv+7f9kw4Mn4k1VK1772Gof/oUVtz8M+PclEHhIX4CIAvhrIkmwaclyMXw8AfBHbYHWUB+WUTw36E7opeDYQic6Ui1JASLzkP7BfCFOJREpEbsTK1pDnSMlVqWQXQjhS1dKAVCWJ/5CwSf8dfZPHe/KqeqCYkcV50dHHotAve95JTmaJYnCcnmwiTjESoj9BfXgPP3k1jVLray6p8P85XN3yff3LsmfHCI4/1z4+wrV8zqov5Ml1YO6FKRE8VsKGGe2YsSxo0NLdMJ4DPrz3qNMvxB8D+oQFBj9jqf4vchosAjBc5cAeTEuCBdiKPOWBBPVMZoc759gDcoTRQkiKMGEFRUhnBLjraTnziS/zicpgKD8q6TTctlPhpHKTx0JJ1lawuLt+1tWqZbs6797Zd12uHp6AtQnrNdJ/fhchNP7lBd8V/dh9YQDEd8irEd07xSCup58X3J/eZkR8IbyjvXPWYi9KwGUPZppdw0t+T46/lIIpRDY1FBC55F9+cX/Yv/df/9/sTe7T+xnP/nc7ty+E2agLGC0WHHVNiyzcUZ1Kaj9KBsQu0AJuRzAiymrYriXXYCnrojQgriCEgP6nCjfSSm0CGF/KIj6xAM4LqwOw+AIDpvOV3w+xWHqCqjmZ8yI4nVW210pXda3zEm//o65uwToRz8FACX3DI0/D5GrZdzjoN1qedA6AIEYRs0xdBgBETrxMmCvK4G1gjGbW0s0A4DW46L9nw1oWkxHEoTEvN3F0K9pDiHwwJDDvsfNEaU2ELD8ihvNENyiYInM36mUHwKMurIeAdelJLAPM/CueE+4aN5DS1QvxuCy+XdRXAjeeSftDwFcxHth8cQSVvsZ0+BIxbAOqm8wJzHYLBpRpACExkbqHYF7Lqh/F+dw/+itrVbL9vDhR/bN89f2i29fWWpdStO1e/4+MQ1YISrd/rHlN++fe5+6ZStrVrn7uVU//nMrI+wdP7NEF/qXthT9p34siCfkRB9y+bwVkmMprGlrTkS3WVDw4/PFrzVHieLfVzuTUhZ/cnfd/uiTe7a2dUPYICXcxjaR8I5r7zi76gYEjvolfgIr8ngXMDfgfcdpVo27UobUS1JY2XqQq9SleDAuQUDB/jyn+TSQgiPhXoJfKZ/z7UAE3+sjqOOan5EyrbnZnUjJTtdtImW/Oj6yQiZpeeXFWfrDicZDtEfUR+Jd312SOYVhnGThImfFWVcKUsL6bdFlaI7kQgInllSZQm3N3dq7hzvW7Q2s0WNvupTKJgblkTXVjvHaZzbpHln+8BuraEgrK+u+nQRvj0pmoj6UDKO+m6cLNlYfz9Q6ax1rDNrWYaFEMl2xviEcGNtg/5XaWbTt69dtjcDWamN3FmzTKCV6Nmm8trYUmk53JKF/3dbuf25bH3xmheqKFcbHNtr9Vn0ytVKFlceUr7oftIc2Udk9iRhuCFWbR9Cq5p7NDr6zdHfHsmxFkBLRmWatr7Gfp4WfE/GohJQcZDL1O1sM2DrQOdy34/231j7YdQMAK/QcixiBR+LHGCWZNp7SrBhjqA8T7ww4JWH3lQ0ah6prV8q6BHvoMlgCX9Y7U+FkjyCYmdu2NbljxbHaEM5n9uRP5hqPmTp+7QMbVe/a5OilzTqHmmsjV4anQylKypLghhiAMQ5EyRVy1YMyWeEfYjDgGsrVVPRl1BFOSS2YJcJrooGDpg2k7I/noZcAC0riYRyliKE4UvIx6jGnSZEnJ/eQu2hbXrS0jBewmhJ5LgULZvqnZ3jf81f5Udknchz50ef+6S9YCkOC+oQ5lkQM0nU8FtzI4HcCKshKfFp0CXknpzlQn21ZYbSmqwnLTMsa45r1ByinnsU5YAGqn9L8kqKf8rxDUJuEdJZVmRgAIsiIBuXgL1LCnd4quYeSUoZPzdG5xjih8dC0E52B1ihl0jZdqbisCgX1a6J5aWRx5c92oKA/EjYZsscfGek8H4jofKhBeP9NpGSOOXJXY8AWwjgfIL/RMScD9Cy7shkYNbwGojWMjx6lLifvUBen6QU9G9Bf6M1MdCOdU530bG/StzfHL603hA8WfWW/1x/Zt6+Pbf9Quo7Gxz3r4GWiy1PRZ2TTOB8N8CbsQ5UJvWDcXXHXtVH70BcocvVtq17/wOo3P7aslHSMjeniisuq/p5oKoYDD3aoa+RHTJWRaBq0gW0LvvUhLGfabfhRwOBbhqMYiWHAYhnlXgDUrb//1N7+8r+3vV/+v/y44tz6XSvf+anVP/4LK9/6LPB+iPrwEpjgOaFxOiNTxID+JQU8dzn4YpZgqsnkjzl66j/NTT7BDB/Yi5NQ5yTpNxcRpnEdR3GXEovFUxjqRxkaCryQgA58Hzgp46TgAILrIN1p4r4jtZi+K9BFEe2SBBS95gaETtfSE033g4Eld6TUTIqahMsFsGByBMnzXSiL8iNwpKmvWGr7hgdunO/vmr15ZYmhhHzuh22Iw0l9w+uL90/ggsvLICASeCKoXWzhUP/jBodRwffUSclLYkRoazzEpIKYFIyH19LzAKL6BtsTSMG9wGCg+xC2GETPn4EL26PreB2I0Isq2Lx97IIkaPE+yb0IRNo90ZVY7dV2jFV+ggOEmAcXIFLyAVTk94F4+bTDDWQiyhP1abAPDwFXhGc0s8Ze23rt5auwp4p98J06Rdeo02K9nMEppdYlVIuhTHbewAGDewt/fo08w/yA6HoEQZlnr50F3qBOMWYWA78H8w0NZD7XYsI7wPg0j9rW32vZwzs1u/fTimVW1UfixPOEUlgnP6ZPX3FhvUhhPwfK2wOPqQ7p4qrw8mLCGwGKBqstnA/vSLwEUBwg1IsR2k9AlJIjdZzYX1JXGBcMLVVWmy6YB3hLJCR0L3UtU/tY6fE9+4ttY1z170Q5jYPe87kaL1N1pixnLiEzjgAGQT0jpncOvGyNlFuqLwK9p+eCVenl+BIBxg7qQARkAOUqiyCt95riERztxTgRub2g+YyyQnP7EnioH66DCKlx3P7PCVxYFQ0+0/8L4PFYxAeD1fCA+rIS5gbQaKw1LoODF6Ld9cAwEwPw0+faBTj8vQD6A+1CILqk7svAPU0QOBbm/7uAtsZxzoU3QSBcBoCiwDzHgHZumwI0THzDn4/NEQ+KqP7knQhYHcENvb3z1I9eLHTeWHGwL6Fb3E3vYzRpf/s3Vr73M8utEA17eVuoM0EWC0Tal+A3l8KTFg9LDDtSSHNWLkhR1niR7zxbsWxBfHgqQZJ1QQ00hxCg7uZEH5xGaM4c9Kf2zVvxrNaur8JCV1hlz7FHWXMcOplVDuDMXIpEH08CjT3HM7LfeygBjnns8STGtH1s3eHMMomJaAuLCAUrsMc5V7NyaioFR0nzrlZR/STwlnNJKVS4xgufpLThQcb2o379oWX0bn2yI5qd9nawxx+FkGfweGDLhGWkMCB3aG4TcR4X3AGsSfVgzztbFYbdrtqv31J42DuswbCs+iu7ek11HVlz95kr0m+7SXszXbHjvbc2ffa3Zh0p1cTEmYlulTasKN5RmLbcmDGf52ycCgIW9ptSQI93rcUZ8Zm8TVNFa/XH1nn9nQ3ae6IlGjc8QVyYXxdd3hIt0tiov7LiRVnxcIwz00zRSjfuWeXOZ7a6dcs2Em1rf/c3dvTol3bw5qUd7e/Z6xfPhQhpK67etNLaLfVNTmWZDVNBfAgCtGXGR5ZsvbTmq6+tMdizUj1ptdWqbydAWSNwMNHVOVo5wdHbqhunFQyaR674kyathsuPzmfD+RnxdWQ8vEtmwjOp1h70bpbL2Iw2CB/Hh/uubAXKs7i1Pmf9gR1qHB61NHbTbVsr3rW86grdHs9GNhBdGvYnUt5Fe/TssLAVKPW9Y407J5eIV+geBhRocKCAK2/hAlsq3LtA13wLAcoeNE11BvhN/Am2mUyFu4H8AT6rXlK/oX2AK/26zpGiXIvTeT/pQrjOSQsA95gveD0cHR3YseR76oEXAacGYHwbpPLKjz6TkqN34I6LgFyF90IE1NVPYsDAobqxe4FnVAMljYHqzJykX+OQVp0L07o120V7IfG6NNyw2+N7ttK7r2kVeCLMsjm3CUABXuWuAAD/9ElEQVTfAeo00tzJKK84NcegMNV1XySKAZ53fuSi007RlCQG6ZT0GM1Z2i0Zn9V7TjghQGBadIyUEY5lVkRD231LSZnHwAAPQUnMwGd1zZoNK8ykHyQYY+Xt7dWzvq0pVjvaDS4O1b8Hr92QndHcJ5jiWd4hOiX85UhBPAfTZdHjiGcpj3G7YUnhMIn3GE+8VjCI+9aFMC9wAmNzUvhN57FFJD8rWT7JHChZ9+CxaErC/uKf/O/t4cOHlhDdga9EvBT50uMlSO6AX0xUn2x984TGsxDjp/LUt70vqdu0g4eEWXblmtcZ/HF5TPSQFXd0Nw+2KVoHj3YDP9eUF1uwyDtTXtcnvEwZKc9RR3O6K15WqlkWGlQ4a/COwGUy4d+ouWNHX/y/be9v/q/We/4rK67dsfqH/8DqD/+BVe7+sW+lW/b+hUC7lG9wXPn78eqzoL5VX7Jl1PX5EBg/dKCkd/6licf5L0oLgOs8hDGKQcDxjigaSljE3O0jzOsiOCkrLOOyZ4GT56NEB8G8CZLBNgYhAKdBJIYiUEcSeLpirkxAwy1ICUueTxmlhbwugpNnmMwo6msbliaAol6ZvXppMymVKLLL2qtfwf8L1wM4vfe9gPcgItEYYEwol0TR1A9cVz+gZLPnbabxgJh5idTF/5jkQflJ3PYw5/IvVh9/Nvbbgd+L1xaB98Tk/LhGJqZwAkudW5UhzldIQMCA9BsGRZFqoweEwVDFSiaIzT09d5J4j3f8OywguPa9wA1l6l99zprH6kcY39w2rlXtg89uOMPpdha9DgLwusevL/wOahb8OdBn9JcEPjw1Zni3RPdiEF07k//5x4L7MKYl9yKgp8/UMQLeFREe9zqWrLCvF0Yf3WI1YGrtbs+++fqpfff1K9u+tmp/9PlDW1uf2LPBL+x3nf9gTQlXBMEhErMHEISBXBEIfIPCkuKYMDHjdwLE2KP3SkFeUJ7j4GfmikakF4OzRUAjJTiwxzEw/C2HOauqYiKZworj9zKAEfmaRRhI5xxQFgpZbC65oCUFIbj2jjkWAeOnsUIhWayzKxwaAxiwHgivngIMn3I8cM8FAJPMiumyYjy74ASGCHBRdmVIZVIvlDAPhKj28B3DpwbVhYVcVkKP7mVEu9dqRd+/zXPRmdXUKxA4l+Dnf8YQGOPgBRczb+gbQobPiwtWB354UF/GcO2qwKo/q0Pn6/kDjIuy8MBWzNu4kAT9EY64Z0K8zuF1wI0gJxCupu++YErZT/7BP7b71zekzEooRamQENjff265tdsBjl4A4B/zyD1dEhKUyqs2kfCeFt7nRQPz5ZrVyjmrlIvmxxhyuoEUGNzxhzn2R4vPCv99n7LqKpXd9sXzDpoS6Hu7lhw2bCTexIpuYhYav9UJ03Teyi6DpqQshfNZNKYv/oYL/964ZIX5QO8ofz2bwbiMboJQLAWI2DGciZ/OlW29lLZKtW6FfNYFSQwGGdUBt++UBPNCmnGTOlfbtkn9DrK6rU+lyEs+wouU0xnYY5xPo1RxjryKlIyFUjbR3E2Nka+kyM/Snv+g07KGFFL21aP4YXTlFAmONUyjPOodTkdAEO0dvpKymrX97LbtdzULdh9bpvXK+p0mvWgpCdwoTemZcEJ0EA+GZl9jN1ULRRsHR2983/SYfssTO6Dm3hKzxlv917eiZNB6fdXyFaXVa1Za37aRnn/9+Cvbefo7O9p9IwW47ycIWPWGFW/9zDbu/thW6jVbS7RtwyT49/atlBU+wSukzOIaXa6v2zRbtf4sZ63uyJqdkeStVavdumGT7GvrDx7bqHfkq5i47EN3CUKGsYmVWjxE5yhwedE59SUJ2aIv5aq3+1pJfXC4a4PWsQ26xMpoSrlri8/iVRDiu+inL2RAT/Xdt+pKvhvps6m00xrbvH/Hric+snpqTcpWUe/ObMBJCCh4Iyn9BB7sDzwewVz9PC1pjrR3pEi1zhgN2Gow0FhSvgc7VB0wPkWxCKgT40FwTrxUTlb4I5qgeZcX/x9mKjZxvhPSRH0iknBkI/n4o7yn/uIIVMC9XbwM8S49i4wF30glhIHsfde1hPAqPe7Z8bwiXFAeC3JOQDEiusE7gUQZ1FGfYd7BK5oXs5FwmyghmgMUoPoslYs001Jjtamzab1h0cqJsuZnXn0/tRY6B7xL7xFY3gF6orFyorQETvprCTgtEj8fa7zpuQTyOTxSZWQrNdGowBgRBB9Oi60KL8RTNYAiXcxhzXvNYXAwJxkuI7myVhI+T17ZcH9f8uXA6Yw6O0h4XOhdYrWMjvZtLHmXUxYyKstjdISKetCvGckpomPH+9TM8pt31cRQ7lL78VKAlqScrgfv0ees1GdZbAllNIxSGBhwycegMNW7c+FeLblqldotL2mkehweNGwoeuN0T/OD1X4MpvAO72/RXPrLlXK2KeChiixEfrRR4+6GfD0z7hy7vpatBUdAA8g/4IYHD4YP6T2PoyOcx5uBvNzgpefA4SDWAfJWUCa8HE9VAm4TJDF+MhAALpEf7Sdmwf4v/0c7+OJfqaysVe78kVXu/anVbv+Rla5/5IET4UHU9apA3ceqA8bKwDB/9XfPgcYZz5Jpn7hWBFsVTxBucKrJL37xC8e5GFDQsrQcAqQOE0qqCJpvYUCBBVFE8K3fE7OIKasXpKis4Pvps1cFf5460GlqsLi4GqxJrMHSTTFrdURfAuowb9m5nsF4cEH+UdmXJsoSY04Q+2CV7QtSinff2rzdchfjKJ/ok78IouvngMvfM53US/3uxzqKQWFM8YRbk/ohiRGBJCTwQJciOifvLSQg/t2B71FaApC/c4SWZ2FyKPsieCcBLcPneN6TJudFyZ+NEgABpl0QY5iflFeIXZSXQ/T5Q4EICbjt+fY5onSqKuSsXCvYo69f2ze/fXHCBJfBmX6J1zMGuup/tI9tMQQDnIBTl+QLRO32v2X5XlDeKXBvyX31/UyCINZiYhKQBSsO7GXs90f28sWeHR027eata/bJp/csI0JXQKBNTS2bbCk1JGwc2v7R1zbT2EdW3KuAE38RWQKCeeA1R/TLwa3Do57qW4gxuEVQI5S3ENPn8O8D3qdKZ5SdBcA1lJpftd3ADDd+EWsi+p4TNsQcHJbNQR/GJeOoa0T+hZGdmc8hBAxOzE8C4kVA/WGGMGmPTHwJUAbMmKr4vv4QuA7T73a7NsuW1UYxauXFWGXYviIhkPYR0Z24GO7xpPZzVBz48P934Ogj3qj2LxuXs+CDq/Su5/4wEIyTaCDCzAmIrrDyw1x7Z/0FJ7h7AU4vtA1BaNI+8nlA2RH4KqbwIYjVEF4EVIec8EiVsmHzQJLgyHJ4RII/KDkS6mZuVFw+D+LAfT+WEbon+jsTHiakiObGbcuOmlZKjq2qKhVScxtJaUfBzyakaM2Sfoa8ppu7YdOysfIqVAu2fvOmlYoFW8vpqhR8FLD+YCgFjqCyej4h4X4u5U4/RC4lnKEk0cRAAeinypYnDoHyBG8KDIXahmHE54gU86xenBXWXFkg4CICYGomekKcBeWVy6TURxVbrRREnyVASw4YZ2o2KWxYRvmUxvuunI0l9LPFICUe5ONFnwsHOqOJdftSZDMlD6SYnEqoVEMHvY5orxotATutPhlIzphKCZupne3D1+oE4oLkbZhg68RIfGJiqXLd+uUbogVVKw/2LHX4rRTgAzd+JAorNlQ/crTjbCCFVjLDWPJKWsI6RzdOWvtWycxtTco+3hD52prlK7quOo47h5ac9MWH5t4PeIcQdM69WaR4YcQ+evbIdp5+a4e4/ktRzK7ds8I1CeyrNyxdv+bGzO7bR9Z69Ttrv/3WEhpzvDYqhaxVRZtWVjetsrJphZUNK22s2ca1Fauu1DUmJcuKPE57PY9zMFFK4iIuvomC5AE1hVcYEvAmcL4qOQYvgpn4EcExJ722TRqHUsiUMAzoXUeQCOA5JNURw4PHmFB/N0RXvz3qqayqrafXrKB+HAmHJuCa6jDTMwQGRAlgBR/ZaoYxKSOldCxaLJ4TGQ38JAL1NwE28e7hWuSBAN9jW4B7OHge4LpogXAE3src9MC1+l0cHdsgWTSwlvf8RI2Z6itc570zcgl4rPz8WeG83yM/3pMcwNG+eKjh8cJ9jhEtznvWnYWnnMTyYu6Qi2ZS8Bv8Vd9yJClykgryT68/favfyYlwNqFx4BnlRWJLTqyGDqIEVrMVu263NedFb5B75nkp41JCJyUb6r0pW3TJF2ASI2ssoTmUMfK6nMLJ91h7wF88FEjQAvc6liJPv5Ov/1bybS3Vqs074rvq4JNt59zHg0X0sFCr2jBZs/asLOVZeNlo2LRxbNNmU0nfiV2noQw8CKquQLrr+xm6jbKs/gRPu5L11m66nBa1ERkGehttp3ZQOzHsYpwIZBHlp/qj1LM9AKWe9g30fb+7b71EX3Uoi5bv6b2RjYRHR8cHHpDT4xmEC8B4F3gsKJRl5cfJCNSD/KHjeDLMJgNf/Y9g0tlXdcaW1VwHwA33ysS7IzQquzcNchieDO5VoGv6PUfGxKsy2iqqfuDUBN53Tye8PuGJITAfxhjuGm+t8+xX1vz6r2zUeGX59RtWuftT345QvPW55dbvBLJr2IfvB/SjlHuNBe28NA4C+KbkBvkLgDp4HowP/edzeuay24vnT9Xr6vrTdDF4RrEEIsZ/hw9pVuk6q7MoilJYnTix4i2ClNB3Lyn2nif9ubt8+Due99JyLgEGPpOuWXKkyT+ZWqYsIq0JNHu+b5On+zZ9dWTzIyHpDMQ9Hdx4GcvSUhDjRZlMrgpZNkQ0JPCyfWF+sCuFVkxUEL3r+YR9vDzP4NrVEn1yNvF+PPlzGG8w5mgsfCsDFkOYJ65xuPoTD0FCkb+xWAZIpc8z6V0AEQPRNM7nEnVRX+GuNxOBghn6/ifd83TZuyTuxRP1wx0QAwlILWLnbp4a68BtLciPvIP3lcQSvl+COKt9Gl8PcIQAAPFSvpls2qMoV4RncwlQXu4FEK+//gvqtdA2f05/eB0k1tY9wNLs8OD02fjz8b/YtShIZBz8XtQvS0Bv+Htx8CBDIoZjEZC2GFG317edtwf28uWOHR417Ff/4Rvb2zm27e0Nu317O5jD+hOLsqqEudV00ob9b+yL439l7aSEFg1ZsPXk4j4CqKMHoxl13c32smMVI/B3+i3Ri8BVNZgT58EDvkiIYPtAMKj/CYGx8CqcrQeB9mg/QnJcYQKcufEXi2/wTvCxR0EN5/QCeF/p8kW44aD3IrdH6nDpswKEDp7FzW8RMDxJwnGBwetF+RK+cBFmPzYulnmMggLaz2qKCxwL+Pm/JggYN3i7XAD9QwP0k3LhDRFAi9zDBwUoblAIceMc7mJ00qdvzQmBfN27BtyibTEIhLnO6QpQCLiKIiRxVng0z+ElUVTvyrW7Vtm65V4r9VsfeSwAcHZw+NJyG/cCAfMSALeDrSLEYli30vUPrHrjoc1SUoCEhxkVmU7nLS/F1GNQoDClpbRLQZ+IrzWmFSt1RpajH9QHBEgsFFNWvbftdVnLCsfnUsKE675tQYIZLtN4IFA27vQovCJkfjQi8Qz6Mym3ujZXObhnJ0cdCdDEF1C5eqZWLnhsBscNzTtOCmC1nBUw6D7GANxXC8mpxz5AuCUIV7+jZ9SWefWmTfNrluu8knwQrLKnpJih+Gv2+VYEP5JPzyM8ovxnpPjnp13LzEe+UIPhJK8+y5VLeu7QWkfEb6nZYIYRY2LpiZS8wdh605QU2aGV1I4Srs9rdy25/Zll532bvP3S9ytzTGI6X1UqWX7Wt5KGjECGhZWau0MfdNnWobE2DBYda4g3zbIVG06S1u4NrdU4Mhsc2bjX8hVCX40tVf0I0EJ1Q3XKWLt1bPuvHtnL776wV88fW0M8bpKvW8+K1ppkbJKrW6qM90PGkkcvLd96atnWcxvsPnJjBkd/ZvIJe9n6OynfIyvnVyzbSNjk1cxyal0WxUu4luyPbdRq+HGJxDgItjHh+j/0wImcopQsSMEqFvwz8B7FC0k0sj+QvCT5udPVO5JvhC9zjfusj3FZioLwr6O2NZRnrp+zB+nPrZKoCImTgYs/Ww/mGkHKHHaFM4GnAXEKULA4DpBjD3tTKcyD4CSHsRIGBA9yKJx0ww311RwjsUDiq/VSAPkMZJJgHs+EaxztiTeifrjCjkcCHgOB/CLcnapNLnsHtMTnmxKnmQAcbRkp9JnZwDRDbCThgfKOjo7VVsmQmvfgp2aXG0Yc3DgQlJNy35mJDfU/XMPjGVA3KZsuC2p+e511zb0aqKvqj6fNBGOJl09evKe2QLmUtxtsJN9klU8lUbZMouj1yumdwrRqA+nrXdEn5AxWaJXFKXgWQVtPQPOVbQlxij7R/NWbmi8amBD8PnPby1d73BBGTBTxRz1/kjT/Uijq6n9OA8KDz713wpVxeHKukLXBfM1aU+ktmhPpsvSlcrANIaWU1vcMBgPugYdev3gNMeoIv9oN4fW+6xWZ6qn3Jv2FIUuESDQaJZaxFh5B77rECpBcE9Jzrk06bT+JgecwcqSFd9Vp3qqlmyo7Zf29Z5Rotz/9U/voo08la2t+iBbiiu9jKL4SLBZprDWGbFtIV1SfiDcInzF+EQCXPoBH+IklkkGiOFHwGVU84GWh0u9BmcEzDAn6BBfYkkFZvi1CeTGWyDgscqGwe/DDsFzuEY9q2Hxrx4//je3/6p/p2Y4Vr39qtXt/YtW7P7XKrU/ccyFuaPg+4H3bOnDZNzhqMqjDMvATTby+GNUvfo57aY2L6VkWnvoDDkJI2H/xZ3+M4eBycGRTin+PfgNMoqUJYivFjv2/SZgDbuoigAkYpQqPP0sunlcs3zjEy7zomQjSCSnvx0Mbfv1cxEVIePO6kFgEZJejfcRAqhrcFfbhpFRqMKGivdPxci4EbkcJ4BMDQkmK+ZaUJ+IfQJi//drdzEVVTh49fSmAd5b1e8JJe0iaZHiEEGgkidvRyooTn8TRgZRuCfcinhClMxC9e9X0LgBJUfZJ+7vBmbOLZb4PUCYuXOr7udo1PTgw0xh7W35QoI5KNBGijKW/35Ng0vNAifc/uWmrWzU7Pur5/sH3BvogShGobanrN9xY4bEOhFMncEGfxRmS2FP47RT8/vJXBbxxqtQ70RPj6rT79ld/+Rv7f/zf/tpeP9+3R9+8tN998cxWVqv2j/63P7Mf/eiBC7qL4IETRYgz/abd27gmBtKxvfF3EsiOztRzGUDksezCdILz2a+AW6o7Vl/2+EeuZ+dA5XIyAIwmU9m8nGj+gQHhxo8jSsOUzraP9hONl6A7i94MHDMJ7UoRw+E/MnjE9cqGDY9eudB+GbjSCLOV8EK/R4Bws7q2JkWqGLY7uIfRqV4Xr4AWw3jVbt/6BY0CKyWMhY/+rxMkGHhkbM2HPzTfuDIgtEn5iUfHBjiyC0U9hedfDNyIJH6Id8kJaB5wWovv05cCexY04Iz5QnuZO5QdzQ3oCWfrH7742nqHb6yn793GgQTUNSuubYtcZ/y0A1zcK9fuq5xLDAfQPdWzv/OdDXYeWffgufUk7Pk+fmkB/bKUf/bLj5u+tYCdCislqS+5mgc6rGSlAElhTKE3+X3xYCkpbfGKxzsvbP+o6QpPPaU+yqBYSvCfSUmTYAbX6mXXrZQYSe6fWW80sQRR7jNSnKSMoex1p0nLjw5sKN7ZHkrRksCLF5gIg7trcywjQh7KoIiEFHu2gGSsXkhZtVb3/bz5dMI6/b4r9KzME+gOw8ThrGajRMHq4x3LSlnHAyknXpcrlKyYJRjjitWKwYkSfnSjeGGqfsMqKSnNKSlKUrT7RwQCPFL+U+s3Dy09Yo9zyUpb96xUKlt2JMVZih6r0G0pw5xYUZYCPq9et/H6Z6q0+vLtbyw12BePWRVfr9pOe2KtPY3r/isbNNuWy2GMyVlHyv88W7SSymi/0ZgrPzdgif4npZzgMlxXfdfSxLnqWr/dsaOD4ISHWx9+rPS53f7wx3bnk89sc3PTJhLwB29+5+71o8nMvUcm0CIpHPP1Dy21/ZlNqjetdXRkR7/7a9v95T+z0df/xtLHTyTz9a33rGkjyQXpmznrPR9YxjT+Jl7UKagP61bduiF0H1t356V1Xz21weGOpkNgPD2hkaKPxDfyLQnql2RN/EyKHAsVyDezbld0gP3gU2uPRtbW+2811/5uT8L94aptzQqWnap/+hjdUJCVr/BilCz5CRWz3pEb70fzsfXmHJ84FV6lbJhdsWnnyMbije6WLN6PEWyKkVfXULaC+BsY3jVn1T8oxUnhp8fxEL6m1cdDDGCSq90gPOlZxwo2UT8yd5zv85LP2/ic1j21A+UHxR2vDJ5FKUSF9tf0PMbT1HSgp9mTP7PCrGPdYJOQP0ccEsrGUADPIGGMY092JHOomspHc3Ta8yfwbuHehLYxDgKeVPOCMYmSAM+ezEzKEzghmhR8qq2az+oE6TUZ642l6AYvB6/6myHoAts7oroA9AIcLg5sHyFf6h+BB0XUPExgLMRj2MtXP2BkCnUqjxuglCqXrbhSs0pLyqHGKnhW72MIFS1YW28KH5vWauERJLrL4qdkctfX2EaD0T8jmk77FurGb4wGkzYnk3ynaorGbNwOnw0A2k9/eFBG0QoAA9Ok3dQ4qR6h0h1cFz5p3H0rQFhWUnXOS4/L5zTvwAkUePXSfrMr8b5tKU67SavOykcviyeKnqu/ADdOkd+JcVp9qHGlzyPjNsfwTsc9K6zf8t/ApMsJDeo78aEIkME8OGooT2KwZr5CzyKjOF4VxMxioSRuEGes8XI4/Pav7M1/+L+7XLP+k3/qgQ6LNz71bZ+X8qH3ANrMCRPUjVgMyji8sxzcw0Nzmy3A8XE7B8K5meTMkfJuN4/sX//rf22//uJLW+OUQXCY/XSkCE0jpFxMp6DfQoBA6b/4eSoVuM7npaiuW0LIgSv/vNNaun0hyiu4EaYYxJ+Jvi+CutBStZxlbmz4YCXULvbx5G5uW/72TZu1u2ZKqaEQuKfJcShGPF/Rs7HOjpe/kKKyF+vg31HOifNw87al7z+w+ZtXNn3xzOaceIAHAsjrGYXPxz4D4Pv55FFQRb+RE/j+LojXLfh+aqDBEuWrO0y2ihB94//H3H81SbYkeZ6YOuckeGQkz8vvLdpV3dVsdtDT2MFiR2QhwOIFgkc84svgE+AJeB0sFhgsZESwQO/M9HR1F6+6LC9JnsGdc4r/T4+fCA8Pj8jIzLjdrZEn3f0QO2ZqaspMTW3T4uQh0ID0nTF4ke7RQyflXOV4JUBoHNwverBCKch5wG4FMG1dm2eoFwH34OFlHaUfeMRpG4K2qEEjJjoSvic9GdoaUNcOUgQJxzQxWO9TKXB4dZ89PrSf/4cv7MXLigvJV8FV2grTTdy559Ju+OyJPgPB9o8Bg27fXj468EzdP/zp+/a//G//xO4+2Laf/fn37F/8qx9ZJpO01XJRyqCEg/qUXjgDqutYYz2WSNmGjPRYtGPVwTe21/9Myu+RNUbqIwn/RUB4D2U409JY9uz+7BeBJ1dzJq+6uBC5mB59zaoUHV+DdgHTRGHxMi4px2cspEwhWC4CBI0I5kRgzQMzL6wfS5DAZyb0QkARQ/mPS9k85zmGtqjamfNSSKTc+RpxCb83ATfChHsUxIuAdsRlDFI3wtdeBbFcSf+znvAYpIokxr6HPUoaDgRT+4YdCTwUDeE6lS04zjoau/UWCYjqLqAxTANHxavHzD8FBPSynJZCQFiDgzOOIKd/aOxiOgshmPkS3mazH7Ozs89/YlgcJxobYs7nxga7o9CGc+Na49dl1BxN+9KCTkPjVMrNnFNiOUD/8OG45dZv2voHP5WRdsdDWJnx6UjG/Of/+B/s6cNPzZNZXVCe8x6SW3lirRuW2fnACjsfO9vtNKqWYta8L+MQeaWxwHrokvjgrVt3bb2QlCGt8aFx3RXvfNTNWfyYEPKe578ZSKzGVf7xNGv9SNzy45rGUWBwDaJS2mWU+AylZFZuKmVU3+ExjBXmTpExrCPvq5yE2kkC0UKE6AfRlPDGO6M91TGb91Bb8DeS4s3a8km7an1LivfVPcwXg5gtJFl7TL4DjFLC0KdSOnsb37NBJGuZ3rGbYESdDfSsbwOtsTlQHUhaqF60ShfxJ2U6VbbksCWdSjw9XfZcCgXJheLGTSODfiGuMa0xXpeRihMnPZY5qeux0rrVNayrFcmZRsXS+p288yObJlZs8uRXNn7yc+GsYeSXGCSLkiV6tqv+kfGUE94xhKLi46V7P7B8adWSU+FDwytOXgcNrZrwPsmt2tpHf2LvffxDe/fmut1didu0V1ObdS+GVCItkZ72bRonmVWrWVF1SthWIWE3V9JWziZtQ4oyiSyfvti3gcrN3XzPSh/+S8t8+BNr3slZthSz/L549m5V7FkyIUa+GL37uG29r14KBw0bPB+4EyJdWLHCxm0d9yyZLdno+Ni6B4fWOSLkG6cAYwdDVC8ijLwnI17EM0mmrS19oNZuWLVdVx07qotoTXwlH9uxd0v/wkor70r/6VtEciWMCMDBwG41veHI2sOIPiUrNSaOBgfW7LbtqHOkfulaP5a3qT+nd+rdGOk4r0biWfzhKGBpjScQFN9Cfjltij46Ixl0MsS6ooEBM/viZ+TbyI2b1kuUgqUFegwDMTEWTmJsYTnHM1ReQn0HG2nqRjLqd0csP636uYmMSO7OpuJWXpVeLzqIiQILkbZ1IjnfchQe4EXpTrSRqOrXGg6sO5EuoXoMxh2NV/HOGbCMwdsxY6EsoeDZk3rRbmQ8ZasSI7WrOlRfjbtWVduYlDzRf91JHtMoSdnm5F1LjXdsGJYzg7H6LoyKXQ6zigi8TP9z7SE4OIeervHK7go4HBn37rTVNThnsIQhpnGisV4o2CAumbp7aEnEk9rDRCm0mUpNbX19KL6YtmpVttkUc/6s/Apqf9oGdLW+6KRL8tlnn1r72UNLrW5bZvue63gBiA+LDsbiLWyzSoJq6gb4ThqqA9EMJHUEyGE1ZJlDec3bwr04HVqS+19PKvZF9ytr730uW7Fr6c07trv3rR0cvwgwRRkqb8hSNo0jXw5BZ4puXY4gTyiv13aHNZMwDrqHvFMs0w4T6waTG4TuBzilnh69Kl3KdSrKk74zOHruSXU9SoF7+iq7eeTlBLsmBLKdqIfu0ROr/Or/btHBwG786H9jK+/+C0uv3HLnwttGF5wB1WPSb3o7E6pHlIiJGc4vhpmtf6JHXACOT42J3Lrnqnnn1obdf0B/JyyK4XVQGdhBDYahsmYv5fN8BSBmyDi4tvye8+AhNAz2bNaiRbKqC3EtdUyY/yAsC6NsVtxJuXzMveLk3tmxCDDuYUzlbktw31q1aUrvRsgkRQBihPFoysYVMZKnezb45rkNXx5KgA91HiHKFigBwV10vBIgMrWVfXVjt+5YrCBFu1qxyf5esGWilBiXaoKwvFeVi4e0Uh/Zs30p0+7NXMQDdT57RMXIOML+CkOZ5p9j8Ll3W/3iCfkYjDgQiASAwUE4wdtmx8Xg5XG8AsL7CMdjmQFKi8/ea8BfFaCTMJFjeMRU92ga50FeDCvlyTGtrXIRxNcGMzzQxyy70CCdqu7Tfs/uvbNldz66I2GVsGbnIuHwCliCP5J9xlZXpV1JXB0dQgyzK5cDfX4OZtW/CITJk8vtdte++OK57R3UbG2jbBsbq5aWQoajgG0og36c3bwECMPEE8raOA8T1f3r+l5ODK0xfGi/a/ytdaRAssbSDS8BnzB5jETCbq/KYDHKPDxNjHOZkT4PvlTChcQFZevaWIoL60cXZ/vnwY17CcnFWdV58H2GUW7xjC+CxpbPyiCsFvsdfHgdYeyXIHkG7kzrSRi64+DNvNihp50QNpXo38+B6smsMNsE9qvBdkOXAUoN9cdRg3MH/sM6VdqLE6HdHcioktBT/7G2kX3iu3XWMPYtK8UH50QoE+izC2p1Bnw2Grwt4vRNgX6iAheUBw6C7QJPZyHC/jvx/KsMn4WBL2NMU5Sue4glfbZIZzy78D7CbBn787TiYcLw6OtURK4DqBNYo+/mAXrRtYCuLwfHKxFEJDCdb5/jVmX4OA/Lj1huZdPPtw6e2aBVk/gS7egenHIYyGnCwL1PAhl4Dvx9hJF3pdyueNipK4h6NpaRYqp6DFCENZZT5S1LZ3IyE2RA6J78sGJFZoeZcZKyWYxLyZwkfeaU+qbjUbu9WbJbd3asXCrbcKp6aTxw3zCaEU8i9wBKa9zXnjenGcuKJDAOmFmHh5SSU+uNNW5kRPWiOStFVE8pyyQdZK03fDYuPA3aLat7eLrGamRq/XjBld7YoKVBLoVPSi1jKS35lYuNZLwWPAIhJ3SWV1Yll1csvnpX+JLRPK1aKjb1vAqs+05IzsYjwqHoNZOUaahxi4ODpUWWKVpmVLPEpO+RYrSHXR5y2zctJTk/qB5Yu1635kjGelo4JAeB+qs3jlqt2bZ2dd/aRy+t0WxaM75q4433La96lVsvLK9yVyRz0uVt9YH6ZipjWWWztSRJ34prG3b7wYdWXN/wyIgESz+aVbVVhmNLRvNgrD5bVx+uWTeqd9MtnapwVbFWTYbQ4Z71dD9mYzpftLUbtyy9uiMDN2ltnEYysPuNI79/0qlZSv1ZWF2xTqxtB+N9G+elP+2UzFZEM+watCccJKRH1duSEV0bp6eWXZNElu7HsoXRQdu6+9J7pHeReLM+ztleK2JHlZb1qnUbCk+DRsMG0sM6akNHBmxPJMsyz6noy3cVEN/sS8d5rnJivS3bSGxJ7cwFYf4YNDKOum0Z1nonEQTwiYjo16MI+1X7deO3dtDbt9/Wf2uH/WPncZFBRXSJ7hKM3+DQ//rgW8CC+CF+hhNB/AgHw8vOnu11922vd2DNIbPDGpG6h/E2lbEa8rKIqIiyvAg/Q1F680T1wzCzhO33j+x5+7ntd/fsuC/ccr+exNCPi7ZqtaovlYnLmKSsUYSIASIQhu4cIz8C44HEiYeToe0NDqwug/9I5U4iAZ/FqUFtpqyRn7GClHSRIbaBxlcAU3dmTHBai4c0Ry37Q+v3tj88sG97T22osv0u4cBljgDbIaZxT4RMnVk+gRfPS3RwH86uM/xH3yfkEYE3zoCrHAmVl1afc2CsxTSmMGbdiaCDyc5YPOZ8IKH+SOpcUuX7oTEXW5OxLJ0tvrdviWpDxl8gg9ny9f7NYFnJwbF4kf8tB/jwSMZ9q3Jghy++ssOnn1plIvzfuW+J1W03VIPaqgksE8DZD8+UXhTIQ7VvOHDD1qMamNxRu5Bd455oV+M3SgSvAL6EXpXUc3dW3rWd+LZv48qyhOTKDfvw/R/Yu3fvu8x03uy4D3UoyhxJzraCiIaZzOA9QLgkgUTd43FfvGCWh0BEhPMBmXQSbaB6DNjSUPyc0H+XRchv3e+RGLqXCQ50Tt96lRwQ3lZ0voa1X/zBGt/+wmK5DSu982eBw4DIhSvIvdcC1Z2IB6JoqXuA82t6h8pmaaTrXbGMHbFUSu1Hf0NGRX1tnXhFvz+1wTAgyICwA3I6a4wGQvcM4S+B8B6OM8aqXgyio1l1CAn7xAAJ8WJbFV1e/kx4zDkVQgivzYMr0WIc47gYdIotkqRQr+YcAYRdRdXwEcY7REfynxTeI72zHbd4T4NMzCdo78L7r3CcAN/VhqiM8Sje6s0ti+ULxlr1ydGBL9kgoR9EfWEZM4DB4isYif57A7PBiHu4N+iTsF/A2cmx+FsHZZ/5jfE9O++REszYk0hK+PEEiuCI/hFuFv/OdcQMvA0qcynMtS28jxApzxDMe0ikORvkl4E/e9EBjagtUTFNtqn0kByWixDyjJR5Q1DJ+hOu5v+ov4diSdD0OlKkItaRklKT8GebRhxylwH1nQfKWzznQHs2tnyJxIREifTLrL0hUB//XPb8HHi9L7iH9kE3oGk00NjptOyDD7bt/ns7lpLwOaEVvzf4xKSa+S4dwu98jiQoJhJQRJdgFPJoSgpnSn0UiXakFPatOz6S0rJr7WHdx6cLGDH2uJj8qRf7cnCmPpBCxtKouGhYbbgIuBeh4AbF7NwiINzJMeACTgLqIqAstk0LllIsB9rjXn5oZBFAlaPrFH+vAley9HmuD3WemdyAht5McNBWSvcZkUuqBF7wuvf2v/HQeTdcLwDnTbofZ40nZ1S9oSMUP5TZbC5vI/FkZq5YE/v4ObNzPcuLB6U1tlCmgvIDur2oz+YBw88THL3CgXRVILSY2WWSzy0DlyvsOCDBHSorgVOJLZHUBrUXhLoThPY7TQVKJEIfge+hljPwcTASrgiP9GfnYR7Xsz4XUtwRfxXk/BMB0QB9KWesK0X5cgXPo1bOO1hpv/MOnEnIA+Gd5FacBzjvDhcZyiF+wCvr7YvbdyyzsmUjoQlFMS1lk/W+acmDD957zxUr1n0v0iy/idjxdaooYHPJrdxRj+MzI6Mrs2HxwrrvrkDds+O25cYdS46anvQwmxIP0nvzqYililI+C+Kbkp/qKM9ZkJGMZdlB18QTdX411lPzpIz62JUBMJuJa01TltVdriCLDhIyLDC6iGRj6zgMpFJMhrcM9LiMiVQqafliSb9z0l+GMiCFswRrr0eeDDGWW7F8dOgGcxwDBNmvdnrIuWQvM8IZ8epiJmGFlXXLbN632MpdN5DzMrp4d8JGQS4E4cL5jP5wPMQxHFTHZDprueKapbqHMp56NtYYJByWPeknSelfelcqpnJ0f1rGMuM7wu4sMorZVG+ke/Q6S097lsllLVa+ZZFbP/T+WJ8c2Vqi644CjL9JQjxFtJFWeeTgabVqlpAekZBhjJLbJ49Coya53JKBKdrDOdkXvQnnLLGodifWm0rGsMtMr2mdoyeqS8tpMqc+ZEvAWrWi8au6ZoXXdNGjIYprO5YgSmDYtvbxS5tWjq0MrYlPRVU3ln6OpEd3u0NL3t606HZR9Una4LBmkdqBxQ81Bp4e2ehIdZP8azYa1qiPLbsr3DdXrTNZs6p6sKdx0mo1PEoDOZMUH01LPmdVPrvTjEUnbfHPSCth2d5ti3fzqjN6/Nh6o6hvk0kEXrAbwxy9q5whDrXh1D5KfmzrsXX7JP+JrSZZDw6dqi1cv4SnU5bzc+Skjoi+bybXbD25bhsss4mha/N8eATAfRo0NsDQ50+//T438gMje6yxvp5aV3mbtp5YsdXEmihPRppui5KjQ/e4g0Of+UnLxxHlsUwhNZXuoLExmQQzxhx5lXEjtW1rSZWlctFD2GqcXCQ4A3DKqWa82tIyhifi8xPRLcBZr7NwztjMxXP2cU44S6zbnfQdjcnZfd4uvQ/86SmWShcmWxafFIJxFhQ/A+TYvJ4nOcA4oV+xBVQOV8h5wBInJvKiSfEUHT7Lq7GXyIo/6VNXnN5YNgRNuI6l/qB9HHHxFd8FYWvbJrJDpseiuYNjz5nF0qmbm0RoTa3WxPES1CUE16m6bRs2qjaoV6x98Mwau49NlpsVd94zW7th1azaz6TjrC3oDaOOylbdE77lduA0oGx2aEA/Y5tDeAfg6+xVD5InnspNePsgWKOvcpmcoB7J0g2rN9pWPa7YhMlm9R18kSVx5DkALwCTE8iHqPgDZSIfiaD0nFezd2Dsk38iVWILRuqn8SH6Q/9BT3P61jOqjcrFSSCeozJ5jkSKtCNwUIh3qe+JYAtzcI3Fz9p7v7fu/meWXiXx4R9ZorBx8u7rA9GbcMey1VGbnAvineJLV3mP663wK7V31nVLAZIId1AhQejj5xX7+uuvrSM+xiRVtNmdWiZLmF3Sam0GM49B8IESyjAN/14FrhghVPQZHmdAPwlTiUqwRdgukMzZMB8pkljG3O3PzI7FcoJr/vUE5q/PAyJ2MhVyJ12bSD5Eb5QtcXfDYtt5S97ctEGtprqShCtvk72adR8+s4GY+gTH0nS5kvgqWFoXEbZp4EZW1yx2+45HXEzZf3fvuU1rVbOuBBqGMyxRz4K/+UO1kSARI0jGrVzMWL0dFaqIJtD12cFzMJHw8D6AgYDruYNzJ8esricGK98ZhKmsRQtljWwxRBmpGAenQNt0n/8FDGAZhMzhlcB9may4NjP3UpY7OA/ecLZ+HlSuO6aKUgDF3HxJBFlrRGtnIWjHq46g3UtACrs7h4S31lHDHn36xNpHrBMcW19HIEDPg+N7HhZ/LwCOkMSDd2zSatnoYO/NcEQXq9+XgbDldBRC9biptjy1rPC3uhYklHkdgLGiGPj6NvUFioI4i/9RFgm0bkkRb40f2hfNv7P94WON04GUrqa6SOKfmbu5+lwGzsS7UhBZejATIBeB504Ykt9gLaC9paA+U5ne96+qA917GW5O+v/q+AsUqkBhWXzOdz3QqUsz5r4xhO9aTrMhgGPf5UJ1HLbFv9RfF4Jwg0ADD+6x91NS3FCGhH+2ZiwUim788HtlZVXKDAqSeJw7MFQXHY4PKQuvBN4jo9OXxy1z1rwJoIzBZy+iF+qHg4j+mtFCYPRKASIKIaQh2iI4GUtqkxuqhC66M2EGwifJ3NgC6ySCYRmoOH8PPM3vO0sr/5ygc7xrh5//3NqVA/HMtPqoad3KcxsSXUTfOlEH9SdSqfrsSzfMCItGuewe77mi6bjW2GS2xxWfuTaDfxTq/MaOrT74ga3c+VjGexC1hGxlpvU3z2p2WG+pmAUaF87hDdBNEHIa0Br3oRd5dIEMY5w53WnSRqorYe1jKbjMcFZTN924L6SlSKMcS6neXMWBpaK7Y2t2u1Y/rltLegY7LrDGn3ckhi1LjiRjMWKYmaXvMYxFT0QGwDkxtkENOwxoWOhe5kvVIn3iaHCHRFZGO7Pv2aJUjYKV2ZtQ0JGByDaK+ZL4XU76R68is1TliWZwbPUiGUuLdEhQ6O9vyrhFb5ChTBLJzLoODJCejNBB15VVZmWZNc3pPXm2d5O1P5KxNIkFM2/9sfqo9sLXvmsEuAOaaWPftnB9y9ZKOStKB0qVtixb0rlcyqMJkjJyegkdMhw6xy+Er12r90bWyd+29M4nFmWd8/5DyfIDqzWOPd8CfLxVObSjp99ar9P0hIjNel3llu3Ggw+tsHnHev2eHTz9yg6ffGnjTtXS6ptYQgamcM72imv3PrHE+j2LqN8Do7Jrrd2vfdeMdcn2tRKJj7OO162dm5Yrr1lU5Veiwl+up/JEhUwCsT++cDltDiy+GrFsWUqnkJvc3BSvXLFoecPGqnP/qGOxadfGtX3r7B5Yqy55JLs5K/2XXcAI1R9IZ5lI5uMwyEj9SrTVO0c1i+kzLTz3RL6PWzKyWg9sM7IhWpGOKN2JJQnMV/Slv3YxwuAPjBmNMSbTSIQ4gl+LLtasbNlo1kqRkiX15zSYXvWkm0TDXAgqz5eIEsKscjFCstGMpWTApyNp9bvMeBkbLBVgmIUjDQpPGk6qkKch58jhQZb9gfUNBzy796cso3IKqk9K5bILAnwAxxWyp4hjS7pdIdKxbpT0mkwChG+BHwTODNqT1Dgr6sjqSCSCsHTuwNHgywPn+CtRChOSSOrqWeAJ0YXat5ZYc5wV48WZvqTxpRpwC2MASIov3UjvWCJa8t1UhH0/fyF4PeBRvEfmguQMEQNEFfjAF00S0cOYYykWyQrRN7mfsc+yBa4nhJOYxg5IR+Z4PoOkdGD04I1Ni929rWt9Gz59auPKsRWiR5aeHltD9NhpyAbROGEnEBIV9jW+ui8fW/vRF9Y/eG6x1S3r379tqZsPLLdy07KZsvpL+q3XWMW606Dmdkwcp0Eoz1SXEQ470TYO3FPDfGTDRt3iKXJYsXxEeJroPLaG8DGVof+y+cIePvufbCgaTm+9Y0eVun376JHGdy3gz+K3OOwjREDOJm/c0axKhfwb+mcZpO8yoHPuSEDmCq1EAFA/nA/YK2ECRD3kO7aQc4FJbuRrkF9pqt/UVeSqMnE0u1PA2yp5IH7a3fvcOnsPLbP9Pd8tAWd2KNfeBnwMo+fqHYGDu+tRBsP6geqUt3j+fC6si8DzNEjWJUobQXsvAL0SVNigH/CQu/fu2+0b6+JdA3dKRwc9MchCxNYK4icivCG4F1O4DFB+UKQWj4sMjHlj1X/r0w1WZrmlLGoEmIfIuwE9u869c+XNP+s3zcHJ/bPvZ+uFkO3bKN60Qbxu/WjV4mUpATKKYiUNbtqsAZN9cEvnizatSvEcUT88jarj7FDBXv5VIKxPWCcH6pImfGjDEh9IEO7cCXYX+Pqh2d6uTRtSoti2B+KfB+/AsZVzUbu3JYEyHdoAIaPz8+0EJyd41sG5oA6nbTh3cE2MMjyCQnRIWYqWy0FoXEMMYbY+aRFOn3sL4H04D8i3wLIFdyJdg/OAcsU83UElJuDlqp9diTlps+55C+AV7vEsrbgS+Vf/6gP7n/2r98TIYtbuk5hHDGUObedoQhD0wyvqwT2i18S773tSycnBvtMJ9V/WhtCZdBVwPMwYCH3MOtvjw6YdNcRkJeSdtq4MiEkJCwkF3/oH3C8A16lzTO/MS9a+X8xaId63SuMr29//jZixlJerGsYoRCj84AcG/oo2s25tggebfdwR2P8MwZddEKKdJ0T7LO4xuGgjBul3AuIbQGDMXQC6hrc/d+/H1nr8y6BO6tOLgL7xMD737ItmVX9mGwnDpi3MYHqiHr37/oMHQSK7ft/q7MRzztH3asC4oW9fp38Dx4RoaInwRWD7rNLrAPd7Wy8eOz6rQ14OHLXCZwge8dJpSFacGrAXgt5Dj73yvreES+nhCuC7s4wkZ3stz/w8lJxry+DrtyTzcAgga2cRIiiPjWcy9D7/e+u3JR81HpoHz2zYlhw6U48lY138izW+zIKjqEJ7flrvZ/32ze2dgOYWZBlK31iGZwIFbN7hpL4YqT4kwKUeVSncnW7f2hOZQChwUtrYxm4sRYpksKVMytZJ33CDbObqR7GkUXZqeRnRnVbfXrxsW3eAsip+N1X/6l3r0bp1p8xiaQxIKVNtVcWINROrMo66fq4rQyqdSvqOCDgQuuOoHY7ztjE+tGwWZVayRmPGjQjyFMiAHLWOZTQPTeqtLxlIljeN7POxQVN1E9dXnRJRtY8Z25EUSelirWnSxo09q1f3rSUdqFe4ZX0Z85n+kSWnPYuJZnGOZNhNQaYD8oGlpqa+7ZGkTmXVJPfqnb7Vnn5u1T31WyxnvWbd2jrqJEyUvtk7ei6DQgY6s/M42NU3wyp5Dpo2xRkQSdne86e29/SRjfWOpIyVxMq2+kFGYHvX1lSfQlx8X/QwADd5yd/qc2sevvDcBzdvy7gpql2puK3fft/ym/esoTp16/u2IkPv/lrGnQhHzx+r7j3b2FrxCDccJtPcpg3ytyy/vmPNo12r7z6y+suvrH/8xFIaZsm8DLuC+iEnHBWlvKvP05vb1itlbbgztdQdGUUp1kMf2uSLA+t8se+TQ/HMDasdNmyY27CJlPDIvVuWK8kAbu8Lx4d2tH5kTwfPrVKrWk8y2Neqk3dgV/Lg66ZHWfQeD61fJT5jxdKxuzKGVy1Hsj7h34140bXTtofXx4XjlkiYRIcd0U3Xhvo+UX9C1yQ8DJcb8MhIRnMnuW2JYcMdBy6jZ/IgBMom74Hn33DDXzxMz5O0E8ObiBi2cGTHjchQtG6ipxM+zJgLxh0h8pRF/7HrAjoIM/0n9dd9OM0A/0l9cVrJLiH/Tbe5b/VR1Jc2YJqTM6NjGdwB7qDAyeBLdAQsvUDnmMycBEG50sv0zUEvoA78RjNxmUO9MIy97iEOqJO+a2zOA1GHtAeDF5nmh/4qnZ5VNc41jBwu18eCa3Hdk4IXxvVeHZxF/2Iy0J0G6Jr6RK7gYHDnggD+HxMv8Zwfqn86nZUczTgNMUPOziyRlbIl3tdY+OBjS7XV7599bR9N/8FiLz6zF38InASdz35rrU9/bb1vvnKHduHjH1nxgx9ZqrRqCcmjTnxqtUnbKuSMYGmIcEtiVSYQMEgTLAc6iRTFQSCeL35PgvxgK0TVV7gikoHlCUQ96T+dF72KjYy7HY9GT6Uy9m5q3T5O7qjMVfGZlN2+fdv+6s//2O6/+454XMHlpMsDeDx4UD96XgIi0WYOCvg+3RzoAhHxRI1Xz19z0+UNdDFuSwapTuEyBZ+RhybE03Hc+8y+9LFEacv1A5bRTgYt3Y8jOdBTcW6zPKElnpe7+SdWuPNjPR84RK4Eeh+4YiKBpRbLDvj54Oip9fYeWe/wibc/vXHf2PUnlHOvAtpGP2E7uKPkEmBcn4xTjY7VlTW7de8DS63cks4mXrlaCjzIZKotF9PWG5DBNxy2pwDhh8eVgVsXbw+f5xPFCoUtLyGaTsuwk3EnwRxYW7OHL3rfktNXq5sILjnVoLhn6e1NJ57M7R0RUM8Gh8cyMkUMuPaXgdf5kjpdBguPEEaUuPvAYh98pLZnbCpBM8UgrFZsWq9bZIATBaYhAyub9K2YgJWCBpnOD8M+olyqNBtAgaNA9/I5OwJDctlxSTtUHlsCmQYySV1eNw/BawPePXbfECN2OmDQXweAk2zWTGV74qG3bEfY/Tik5vGXKeXs4MmBHXz1zPKiL/aY7Q3UR4SqXgfoXdHNTYsVyzY+OPAko/PwqrH5qrGBwKxWWva7X3xt5dW8/cs/e9c2197AQIWZg1996K1+6iKIRaTQSpmdjCt20Pw7e2mPrTWpWHPcsDGS5BUA8wzCi4n6eLWzwYWClATfQu0V+PjOQQx5WR0Iy2bP3xjbCTGO50HtdThRxq4RVBW88O6Vx8N+GYh3sP4PYTtsSEGW0LsMYrlyUK4EIIKIpQqejE3XPOGbDEQEdAhpyQJ2XgidVk67eud3A6qF8IoSvKw/qBezu2eM82uiHejXowoW2sb5qwAKgIeoLtLJW8ESmhwFu1sQsv8mgCFf2nnHMhv3rFk9tOrjzxztCcL/NX7ZQmxe4cxt3bbizgPrHL201v7TINrAcaS6IZdUF+jpyqA+zEjh/f4nH1qtUvNtBa/kDNG7cGSRrT0t/ejW7Tsekt9Pr0qB2rJSMWe5lXVbjWKUjSw+rllpVboU6//FY1IoauJxUxnkm7kt25LxTmRAX6/uj4Nt3wqxsZUlLzDcmkO1TeOfjXlIdjgUblpdog+6PoPLbLJvTSqaIXIhovM42WElbgh1K3p33IqrG1bMaQwVZJhKmccIiMqQo87kG8hHB8aWhBurJStJMSdSIcne+gPWPU8sKcXY+6nVs05qUx2VtnWrqZ4y8kQL7OLQHku+NSpWa3clrts27TWDHR3SJUvly27gxNp77vCRtS2jW8pxp2ad/si6iAcZf+RxyBY1znPrMoQjVk4Ih+rrtIyU/OZdKxUKVkpPbHT8rUczZG9/4BFMqZKU5eNPLXL0pcU7hzJSu9a2rBXWti0n67558Nz2H38rna7uuEuq/xKFkgzjslWGKUut37edG9sydgf27OsvbO/rr4VHcNm1RmXf/afPdw/sZZ2tNeNWU/8ddnAcPbJHe/+jPT/6/6iuDduRgZJhqRUz/aKxbmRiTfpe+lorG7P2jtr3Sc7SnxStO62YNTVW4SdN4Vi8NpUqiB6KNknJ1G0e2mrtmU1rR1ZrNCwBc3wpnpiW0fhJSWNA9DAc2HFPfLfznr2T+KHqmbTONGX9XsOG6hcS+I08ylbfxcMHg65wTY4EGWvis77LAut4RPu+felARhA8SGMOljYRP08Mam5sLwJ8G0cDRwiwKYwLd0CoXeQDgDY95F70OpQZD11SPsb5eBrXEXGjxI2zycDvI/IlKA9jZWJsnYix4jQtYFvFicYK7gwckPnpnrViBV+moKe8v4ggQSPmCJ/z37rmuUb4re9JY5mCSpxNTlC3zJgJRaIbEv5+eENqLBkVy6g9AW/lPrYbtTiz2ypoBiyhiJGjYAbqYUuo/AeRD21lsCWa0ruFXKICTp8KAB08BK65I4BKYn+I9/AMyxb8050GaqPGlScqDZDvtltS/DWZyVmstGIx7Ia+DniF+gJnW5gDzB0L2YzFHtyy7E9+YGs//aEdFP7MDqPvW3L7luU++aEVf/ynlv/BTyy1veMRAoDeaOvCj6jLGjgzVU5abWwNmzZoy2ZS3wYGLDgNWokzdtSqCF2iV5YEiRam7K7B5OhoYgmN+dBZDL6dxwvXRI1BG83KE/HAA8vf+Nj2D4/sD3/4vR1J70WvJuIyyB+lms2c7jwT5AySUYtMlTz3tf844FVfgGfYWpQcNthLoc5xslSQevTanscgKBeDXvegh3AIiFAg6ajvtkAZ6gMM+c7h15bZvmP5nff9vkXwNoqfs+Th/FF1PWpQ29dxcO4YeQ4GyZW125bdec+y2+8K3xsndboSMH7VtiA6l6TVl4NGmtoWRBuM1JdD8ViWkxL9QzRoNGc9iwqB4ndWysWskIlaSlwLgxXFLTxCwyQ8Xgm6ZfEZEO1leXn6Hh7q6KgIn/XunkhLjFjc6Mxz+uLfveiT86f1ODk3u+cccFoHjoLBtGXjRFeMUoNPDR+1OzZpiejSIiC1fWJiaP4H06NzTss+OWbt0A8v/iKYf0bF+MF38EDCRtb4RFcl3G/fsyjZRdl2j9m2yrFNjw6kDLRc6JLQhOdKOSkGEkrpJGUE5Zw7ZngNnQN8+mzEwuF1uhBooxhNOuPbAbFB7bQjxZ9wogUIcRQcAVwFN2eAe1NJN/IRPFOUEQz9qwLPz44A1zpmdXA8EN2SyniZ5AkI8moE977OEeI4/B0C6zMrHbLGdy0tBaScGVlOSk+UrNfcG+JjdpzQzxLQVf9bBPojdu++D153HvR7QdmUyXX90e/zEF4P7zkFei2gEwAFoF5t2jdfvnCBlM0QTn6+DjxzGbCWVC9zZrysDfPg19WWiMZ8ScLw1o0bVp18a8+7X0jZOesYWQaEoXmbr+AIgAHiOIADvOreVwFCgLJCgbQM3PjTa+aVgxC4NiFBjwSgG2Rz4HthS+FNFtg//Ow12uBYe8v6LwPnEVIcUSjJR+B4uhCkkElop9bvSrCxDrFJ5WbXzkNUig3OYPIXAMWiDBXxPt4ZZ42jzvFeHAqiBhAkupy10fuN0FJ+X3+7Ae8rHYtjB2C2nFdT15CGlhn7bwPn+/My3M/D7L5rQEtgSAv7izSt85Oexlk8VKZOwaMxZrzwMkgVypZb37FMoWj51U3Lbtxyx0AyX3LnB7gMxwGJDPNknb9x3/IyBAdSmjIrG55wL3iX8C7aC8KwqfOrwWdaiExS/X/zm9/4+vV5A+gi8Hv07FjthD+yNSG/MdoxKoiYILmfLHzLTLsyahOWlmzOxiMyRFBepQB3RvZSBmCkOmQS0dvJuE5yT7wguR6z1ZRoSvwSe4F8B7QvIs1fJrQbJTGdG0z0MHqSvhMVSn90Y3krjFkVj0I3coU+zgwzSwcSWRktRFM2PEKBI67rbJ8YT8mQV31lTQcztIlg7TT5EJp9FMMhq8ctKb1jEElZPbHh7Yy2pcR269ZrN6zZHVhzOLGOcNDsBE6HoRRfohwihCCnsjLMzQZ7X/n97txFmZfy3lZZjf7YulKK242a2mbWTxWtI9ky6kjZH7Ysp/rk12/61nPxTN6SKg+ZnV7ZdKdCtyeDuSOcD+qW6OxaXHWLMDunMlrDmIxnGeMefl2TLI7qiFs+jfFGOHTUCqLB7NpNG0RJ9lpQZ49kpI2sKEM9MRXeZMgTRg/tHMg4+qr32Bpp0eJ6xDLlXOBQkgHENm5jjY+J9CNmTDGMkM9Tyc6J6KEvfa2TmFhLBnn8VsTSd9X/BRnsOOOEh9hUOvd62dZv3radzW27qTqkMSb60reSQqAM7WG1b93GyJK5TSv1M5YR7rIJT82p1kxsKL46kM7RU5ld9UNXiv2ACQtIXH0z1v0cgdNAdZO+T38FY0C/kWc673QnfELjzus4NwO+Y1Rzv27w7/6cfrljYDwQrgInFlYr3BEZ4WNb9yVUGXIYYMT7PfB03oNzgTEt8Pfp3tBJxlaJ8JYkRozGzFR0zS4md4hkjOe8rGALRpWrN8bYJjUqA42EonqOHUdYejOhj3Wv6256T6B7EZWGPqf+nHZsGiN/R/A+uBm7nHjSPe7T/YS3k8tCA2Wp3PfnZs+SpDSj+6DR5iCilnPtLJ9kFhy7x+uggwhMntPJ4F7JRXII8CY3+IVL7if6ICmdHE7suRDEB7jubSJKgWi+zsBiok2iFDxpOE4D2jBrc0x8kHwDa7I9+5O01YZbosmNWXi+yhNtefTdrL78n5HBvhXN261oycSdbbsTsYJoi2354rmiO37D9jEr75GIwq0nmVVZ9C1h9uQkYZtc1w/D+zX2MKBxCqITsdsMW7n2iZDKln08MV7UBJdBPMeYY7IoJt0ioFWYovDMTfpEphPS7/kS1O5gC0KVIR0niCykjDZvVx2L/gzLZJETvq2lyvYyyF+UEP0QxTD7TZmhUwV+1Xnxe0ukS5bb+b7KDs6HwCSMOwaax8GOPZ26jsaZg6UP4C9R2rTU2q1zB4khmXxxHOu9fsz68qrgEQ04W8AZ/O4SYFzDGwbC2ZhlRBJ4PfGPnvjHSAOTnXSiEdagiOERJh/Vje7sunp93hiCITYHEL+EhQ8YEc5UhKFazy7Sr7ofwlhE1lXq6o+ePusJMcSM2Kckmk+L6YuJF9OWuLmixoth92Qgz7/bX3KVF10OXofFcqgT3kgcCFKsYls3LLq5RSV9G0d2ZJhqEE07GogiXMLHPOlKwGuXwOvVcxGd5wCGhHIPsx4JJ8zWaKAvwrl2CcI+O4Hw99wR9osfNEoGvi9dUFvDyIP56xcec+XoxNmy9efeWpImirGyJAZ691A5x+XVj4uA7Ql/+pcf2nt/9K4Lq5iYFutJ3QCar8vsAKjX0r/wvoU/f0a4iW1te8TBpFIJBPBCuSH4OdVl3sEWAiLUlfAZEK5VLOftL/7qhxIowXrAq4Co1P9CgKEjWMkxsQjhvWf+xNDYWSMt5k04biTa0NkDKT/Pbb/3zCqDCmrKrISzwLo6N2gwTF8BHmKG8GFt2wyXbwpeZwkED29bwLkDgi5cQpE8a2w5SEAh1DwBI8rCHOA4ZT9tHAeXOSbmwWdffQxcyBSuBipDpVFg8HsR4EmMS+4RDllOgfefzMeXzQBTL4QvaxsRYK4I+bsY3iipOlRuh3W6bBcmgR7yX1dOXcH8LmHWpmV9qXr42Jvh1hV+ZNXb4vo6wOugul0Dcjx6QXimP+fRoC4XLYtXorguKEUoIvRroIjNwJW4EJdBQb5UQcYN/JbZ6BTLkWbKz2LlUQyTORLSyZCVgrn6zg8sLYUqfDe4R/ENZoteo+GqU0qK8Y9+/EcSMfCLoG6hsRLQ/lzDBczwdsXPmEpIMo51GeM/IYV+xA4HkE0iJ8OwJOW2ZV2Jlo4ULeZLMaZIkNvc69jDL4/s0bdPrCOenZQFwnaGnvyV3RqE77wxUUJIufAkgyKFEqbz4zg7H2g8qG/YHz8bn1oyzrMofzkbxKXwDtpugCUxEGSwg+dOo+JRC6xnZ/vZTqtlR82BdaT8SSLZMFn0873qC2u1OtZtt3zngYz0L2aZ2B4yqTbmU3HhLGttGeGHY7WT5RDtXV9awI4X7M/vvD6iOsrEITeHNH5ryHAhImEUF0JwFlSfG4kxMSKYTe6163ZQ71i9Ld2TNfXOKyOWWtm0mOiD2UfyX5C3oFOvWoRkiFLQh7Vd6UglYRZjTDSXW7PM5j3ZcgWL1J5Zf/cL67x8aIPKC10NtpFsjOLWYqZ9IJ6tclMy4qX9i6Z73hc4cNgGdojBksiL1jY8QWIyOrBK56U1x08kc/esm/5K9+xaPktOhlVPRMl++VHydGVET4TvM7kipZqJiQmH8AXGseGn6vNpNmb9ac+6MiBalX1TT9l0Bfmg/tZ4IYldpJD3clrVI+tmu56XoFvrWassA0kyNXl0aJGjF+5YIFx8oOeYxTfeNSRpG7JFij/LTpill1Hiw2Q2VHxWn7EO3QvcGNJvT7zJNp3wWu7x31znmcBpED4DeDmnP3VjQO8MCUYRy2ECBytjQc9yi5vtfkpGL1k1RBuxU/mITEjK2MdZRtJA+ArfoTFf0qbKNCoHVhnnbRiREaUSWZbAtqj+HpXrOhC8SmUl3GDWecrhO3wbPqK+DpaCxHxLTuIimOkmcSgz+4EehXMc/kS50ueogzeMJQFB+fNwUj6yzssWBU4zwgmJ/tQWL5PSkNPcF5SdUP1YooBu6dsUqgzKZozTDnCPDgmvpD68wx2AejpwGpzyXt5NwlTfaYGxKpqPqR/8ed7v/9QW6qC/fH5k2ezY6p2MdQbwt7COwd8ZUD1ioq9YV3pPR7yc5TdqVwKDdk6nQr6zMxb0gEEem0Vo+NazGs/oPFH0tdm73KnLBJDa4fkOhBcmTlLdsW3d+ql4cMB737l1wzY31lVmXjiBw+pWp6+gHyYY+OSXUf+iMxC56ZEZjh+cBE2PgEiv33dcQuM4E7y/Zk4A3xZa4A5y1Y8ominl+G/VSzwD2yfYtYElll3riOdMRl3L3f6exdOnerPXQfwQhwjOBr6jLyZXti21euPMkSxveY6uuK7jsFh2hGPpTYCxyo5BDGb664y8XgLI6+FAvES6GcuOiEyCP0CLI8ko+EU0yhY8yaSU976YXcumEiKsaddds2L+EUGdiGFkMlKnIlLq4txrBieDT5/h91eCbpu/N3wWFjeK98y205Z6X4rJjoRTTspqRkqJz0oLD3MMNhhI59+5rB7zBu2rIKyPA/fjiZMAj+3cstiD94LZfgn+yeGBjQ/2fG98mDsD86qwpIoOvHeRAS4FCkDZ8jXrei80siQaABw5Y3QBEbzU2zeHD8fJfIX4Pn9wXQKSJJJ+r9qOoc/5xXIuO6Ia6O5lhqZULu0kg3Usr8GpA0GLgH5TOg/7LTxGYnDPnxxZRUKeLTgjGEQdKXXqJ79nyR/g9Vo4wjLnfwP+lJheYn3DFajxy+dqQ8DswvJOAHRKGC0D76NZmQA0Xjlu2tdfPFU3B1m6XwdwAJwAdEnRs/K5Fv457cwdwUwgBgWe6Zy3oSDhsZ5JWHf62L5u/Ud73vvchqOe2MBZw5SQMSCCAi6cvAqYKcPbm1q/Nzvz5oDw4Ih6roHzOKZ1o57GKQoEzoUFcFxIKHnyyJngCwFh5ssv2OvelYtXA++KShhHZkmCvivwXqQfZrwnLsUgubpjg+aRe9Uvg1h+xWdxMBSgN6ILEGilcsmSqWC53NrGpq9pdscBMwhn4CyerhOoj0c6LKMj6qG6wVMAZhBeV4iHTpDF2YhrAe+LoD/eCtQ3KBbMfC/SNOPUrYSFNvt+2NDdXLt81tFpO+AhKFCtg+d28Ol/tvruE2vLIPLvzx/6GFoEFJX6sy+s9vIbv7e599SOH/7SBhq7tNVxL0XPHQev2exUOmU/+slPLY+x5w/rUNtI/Odbpi60D95LIrZysWylUlF8MWGl1XUrlhmbKoFs1tIjelKOK81HMmq+tkr3WAablF3VtdOP2bDCDGrWetGCraWmlk2StCxQBpnF7MYoI9ihgezVhGRnZbRaumiZpPAq/tBn1n3YdBoF1wk9x3LSEcprqmCZqIwEnXO+Ih6Ag2G1VLLS9n3LldYsNmrLWGebxokN+z2NJCmExVseQTBoHlijXrd2oyIjVXJB+M/JgGUnBnZcmAo3ersNEkVrx1b14q7FW88tqfqyewJ7tcdxAo371lYbZdG6o2mayFk/mrWRlOm0jMR4v2oZGdj59W3LxvRbyjYJFTFuB/U96x+/lGLftaGMrV684Gvl2at/KkOhXqva0eGxdSeqx0jG49GuVAL1f2bFUjLi+52+DVKrMvpXhQsZgY2n1n72W2vufmnVp5/bS8nJl7W+tQYJ0cCa6ji2ITOH455wNdYz5A54aXmxz/Laiq3fe8/Sd+/acLtr9cSXlo89t08yGUsN26pjQzpY3YaS7fSziMQPkiTHSIBdZLmlZD+TcSRlRnfr6LsUbvgA6cP6ibg1RL914bwTb1snWrM2RoZocZjO2jSb950gnu09spfpqepxw4a9lA1q8E6NUcl1lHsUexL6jSNJz9M16aMXinB9XIg+MY5mYwxlH5yRP4aQY+d5el/gNCBvAZE0IzfxuU4uA66500q/yX30KvDXzmB+JMVFGyxbCB0H/E8UDcsLkHGhmsJ4S6n/4LWjaGBwJqeDmRMh5Tk+8ta2ZqzsyyLi7mAQP0DOqqgE7FvjA+PfHWwR+JlkC2H+KjPBb11n/TnOP4x9khsSaTCFx2tM+0G/ojeq3BM9THUMcj4ETgRfOqDz3OfJx/ku8Kg1ntH1O8l3bG141zq9mA1cz1TZqi95BzBYmWBK6jnqwTN4JSmbshhTQcQAsoeGRXS/znOvvk91r+ceU/8AgbMiYUnsp1XxJ/hvT9eJpkYPZQkDY0r0wh+8FKfMzkbf+t2oVSoznW9GO/5VdR5JvxyK5tnedNCsif5F09JR0mtbliyxowDLTLhfFpV0OdbihzP7noBQ7UImoH9BtyxdCNojgP5k0A9bVZW3rb6Jyggf2qBasYr4/XEhYS939+zTTz+1pt7LNq70H05LJmQ8n4HDVDzk0GfSmZX3iBpyGZQ2T97lywQ6NUuu3fRz8Cje74m4Z+1l9p/tpoN8DPyuiZxki6Bj6t5B48DD/JFt1LN7+Mhau59b4Z2fWbKwTSf4czgcMNQHRC2p/5KrNy29ed9z6HjEhNpw7qCe0MA1A/Qxxnmh9scLRHpcriMSdTEQr+qLXthut9cb2RdffmnPnj6x+a1dGR2+TIBMsb5UQIKFLS/GMpwhhH8KIJslWwO64d5sqtcvZlo+0BnQM5zz/cwx1xkn3/0ZOhnPalvCqqFvs8RECHWM9aEQREbgOQVWT/n/S2FWZqhgzsN8HV4L9Fy0vGqxO/f9k/B9tnQcH+77jDPZkV8FvPqN3y8Inp8dKJViTMxOIxAvW0oArtxAnR3zEPRZgKsLD/qhWBIDjLsHH0N8vrzwCJ0DZw+Vr/o6w/fjbPs9SSX7ycN4dXDV6/Qah/47U18SBD3+Zt8O99QveKVxfGjwEaERmdHvaX1OjxCWt4M2Bu87c6/GR/zmLTEoCfYXLywyDKIyTsCrd7bNIYQ4mwcYAcppo9FxB8hFQF0ug1CIqbL+4Yrs7FtwnAW8woSvRaSUqVJ+jneohpYSw72Vy9h6fGhPWr+zR+1vpNieLpMZy1DFWH4VIwyBbLp4lOPkDrgEEJaOQNXhrQBDi+M6gWot6YKJDG3WF2KMvC14ngP149K8BaLxM/0oukEY4i1nnd9lQIgbCik4cXrrScmQgEIYsSUjgJK0sr7hShlOBZRXh9lY+86AdqGQ+7g4i2BXvFVf6kDbiTZBcbioPij2lCVtYHZGtIqTS49fd1JLqnTROH9dcFmrti5GFVwGKISBwnOKC8rwyB5mZTgPLlBG2g3fVaHbCPbLT16ACwwi8ho0X35rraM961ZeOj0E2J8B/eHj9M3GF3SGghQYT6ovRmT2dAvGEMgrlCIsWMpiKseOBWXf+YOQfnJzdGIF3+e/2j+wZi5vyZbGYU96gxQuMSbr1iMyyFL2/v079uC9D61UXvHZQJYGpGTvYLDVx+J9wn2JbaPFA+MybjCy2KUBx0AvkraMCZ8yItoqlrB0DP+46sU5jG/Wpff6A+dx8MNsYcXSKgUSHcuAZxjlZCAz80tyPAyupIz5SHHH0sOa5FRL5Q7deTBJFS0jNGSIzJNRAJ9dFR/OrW4FCcIKO5ZT+0vJsaWZHR71LC4FPhWLWDklzl1i+960FTJS7LMla0/YBUA0NeiYtfZEK0OLl9asnE96NAXJ89pTGW7iBdat+l79GLdVNXaUKFhWyn+nP7TGJGHNSNFavag19p76mvS29LNONYiASMmQmaZKNs5vWXr7A4vpmdGLzy3Tfm6ZxiOb7v3OOoff2t7BgQ1VbmaNZNjbll5Zs0b10Lo1GS/Ca6OyZ8+ffW7D6Ld2d3Vstza3Lb99x7I3blu6uCadZ2B9DKiu9GPJdrZ7nhBlEOpioq1oqeROBKI0mZAbyxDq6ehKr+6KvnvQL+NMdN0T7R1XD6zSqltdbdttDu1wIrzH71qPlarPZaQerdn2i4mlp4SYl4UrPc8Q6Kk/+4yvcDwE4LxT+GTJCclGcRig8INXrrlDQfTPEhxoMLg3cGwEz8+u6Td6zRmg7ozp14CY+hSHMEsS0MVIykk/k5gT3hHqNixlAcKdF1iCg1HOrDEz58VYz+7vrFuxkHPHAEt4pwmNA+ml4W+T/HKnnMpKiN7HMWaHWXapMaXfjK8gSkbFqh2pUcvGRODEVI7OseNCQmOHcYJ5RN3cmFc9ofGQ0wXn4z4GiRqifPQWbx8OL/UvBudoklXfJjU+WVcuY582CocJ8e2UyqAuesiZOWWevE+fRBbgPIAv8T3k9b6rAtFBHY13NRmHQVwGKYcKcnyRDNGKMorV/yx/HjPZ1xStyp4aQb862KXrwXrDHQi1mrhDV7afzo1xinWlA/R0ri86kH5BQlcSzqbWN2UIEw1JXaADeKjwrHsIxef97HYyP2HChI0nIMyU3XAOwZPS6rk428Crt3l2WK/IQK9af2vNXg4OLZ6MWZbIJ9mmYZnusMbhNFfWPFAfdCIcRMggD9PXu3yHpxnAK7kvdBIQAeq6vDvOA2AinWgKd0aIVnwbQo82iNqweWCtp7+x1NZ9S63cFj4CmvXcDp2q2tXQ+9j55bvYjvFqgCwmceW4R7LtFZcN0NkyECrcSTgQroZELulZEgPjyN99+dwODvY96S42hxB6Mg4cGb4vvYSb770uRuLhVoREq4B/TKBtbNkY1eBQzd1z69IvvDhr/LzSxHcE70UQ3uvE4d+DI2AFZ5+DeCIk6tOAw1h3xXIGgfG0cP9Jmefh3Pnzjwd1X/J8eN5DlNQvifvvWKwkhoDXp3Js472XXkdn5t8BwARDZhYc+s0aKBndfI9IUfLolCsAeH7VMW8w+4EBXoLgpVgQfQITnOHkBDdn6nf2CF589v6TA9oSI0Tos3esTi49vG+XHVyneP70PZNN27/4Vz+wj75/16+TuyJWKLkiSX8FVBb8nWunjnnwsoPi/fvJc5Q7e38sm7X0g/ds8vixjSUMQsWF+/2eWf0C8KcZ7zboDoVGlObZJcHBbqDM/+wvP7HNGyuzs68JKpB1nggSjwJAszk5TkFiJviDETvtqG4a61NVl/M665+0Ia1yoomOVSZf2tHgcynpR9YZy9BE2SdSQYLjtYxl8Id39wxuzoLPqINz3fvPCdwgBRZoxQHF8Rp4gM+CyEhyh44EaQihgXViRAdn/RyCNCnhiAOoXzvwe5eBz5QlM4FhWK/KCMv7rA8zWWSv9rDAM8+KFvjt55hpPh0T54D+ok8v7tbLQe/wR5eUQX1FNHq/hL/uY6bBecuyfhC44ay2eNjkjM5YfoJkjp6EaII7yRTKeEs6A68ntPE2QH3UPh9Ps3q/CXh9aKuU6aCciOU2b9vWhz+17Q9+bDd/8td260//jZXufuz8fRGYHSzduGdr9z6yldvv2NbHP7OtH/wXvrzhsnF7VaCMwDFFk8UH9YUZqtP6ngKOK3IuMFOOE4HZSWadpm22NcQY61jTKjaePrNxKmL9pMaPlCuWMYzqCRtUItasNq3fqnqSw/Y04zkISIDIWnxm8nGy1EiKOOr6kgWU4YGMZFmnNpxI7os+UlHVk5lK8cZUXJxc8hAjaDDFgaF3qZ7xfs3aXSmtUhSbkjmNRs26x7u+RWF7FLVCOinDnt4w68XynuDQd0XIrvusblQ0mZLxVc7EVK+YdRsVq+tZljxEhkwiSReUYd5Jb1g9vmYDtWnU2LPouG8DGRoVohlE59Fx15NeEoYeH/esJ7JqSAQ2+2Pra9zH63u+BWN6/aYlpWcy60+oPRENA5KnycggxwFLNwZ9tulL2DQuZZ2xJwV40jrw3AXwDPKjiFFZPJ219vOH1qnum14OGftYS63etNzOO1ZeW7dshEiJlzb49u98a9Bes+rZ58vr7ByxYj21aySjvFFv2f7hc3te/4OMC71H/TmUkTWWnhVLsQ55xWIr0pFZUokSjTO0L97FpA6zsehjM4exG6hMxqm/OtJdWu2GL30h1JpxoietKxl32I1YbVdKfrUsJf+mjXq3VMRHtpH8qa11UjKU+tbLblt/mgxwlMjaUPo5M+wJGXAkSD0c1OwPlV/bbmfXflf7nWig6bkjeqpLj4lA6iog3BhnAbOJJHlz5wDjQEhjLAwjaesN6/ak8a0d9g7tq8aXAW8QfQQQ8uSrw/Puc6sOqvp8ZsOpdGoGH/zU+Wgw7JjsiTExQD1iMoJjkv9RyRdkQ0RG+HSk8XZgv90/tOpw4jtQdCYdFTEzsiUfEj5Lr9+Upd++e4iuY4hznq1DPcwfWRKb2ovRMzvsP7bPul9Zw1q6T2WoWiRBJJrI9TgO9ZXnDsG5oN8hl/DlCbRB8Lj7xJ70n9kjlXfYe6QGqS4yOleSm3bHvm/F4cfqi7g1ichReQnKUV1UiCMAvuRbqUsm+KfOc851PX0HH56nQAZqQjSTkO6aYLJA+OFc4PQGrWqzjhgRFxrzUdFqYm1D+qJ0dtAuevXtgwf0/8A2C7Lv2nWr7+FY6Ih+Ne7aefv6y3X73W+2bRR9YOnVjyyz+r4lWJpIv82BG8pN8UCiAETngYE6M+jVl8PObLY7R96T00ke5CT5TphtJ48BgIHfr7Ld+MDeu/sn9m7kgexQsztba7bFMoVUzt8X4CWoB7TEjHqw7FN6pGiVqEB3COg+wBMQNg4tvf2e/4bfuz4ypzv6DkfCI+/gGlEQtINJQHeydRuqZ5BnB0O8e/CF09nKgz/XuUCOIfd5l09QqU3xrGzIfwoQ3omoIE8LER3x3KpHVoQ0sgiwK6KdyGnA9ovw3bHkQ6vdsUePHtuDB+/ax598z9g+G6ciuV/OljTrEJhuTIazr1NWB0dktEWYfZ8xn+8KnCBmhw8cGansuOBhXnjM9Mm12c2zj3AYn4f58mYngs/Z0NcV/5wHbvED50FBHY+A7bBO7O2Us8vquQzC+8/UXTghMiR2Y8ci+mTGf/LiuU1r1e+ob87Wmbo4IyW0mPV4bBItobTMoH/d47yTIjicaRYKUqjinqCRrMTBvcGxDLxMPevH/PeFg+0CcYREiGgQLufrEx7AopE/f3APn8jTR1/t2qOHu8YWp5zHuPcx1Ou5gjFfZvj93KE2hZEyHGfunftzp8rKqkU3ZbTtvfB3hM8ugmqpP7O9F8f2y59/aU8f79vzxwf2q58/tIO9ij3T74OXYpT6Q2gFAGs4X9ZFIHF/4mD0tWVLgHv8Pv2NJRHG3XYQ5aQ+5lzoNOAP8Jaq3TdzZR1xqw+/tkft31mlv+tVC/FzncCMQIjvf1aA8iaBsJT50+fXVF0Pm+NdHIJAoZSywSzqrF8WgYiDRH7d2i+/0L3L72OdYopt00Qj9aMDnwWjyi6sJdRI4larHuu1AZ9lTLFPNW2WtPJzy4C6aTSINy7ByxXB20idl+FWNCmk6zNAMBEHqvQF9+q6+FOguEh2hDQk2UEzwjJ4Feu43bAQvt8cKE+FBYW/FTgGVM6r1j++LpDXgj6nfBJjtQ+eWU1Gnu+ksaTeOC4Kt96zzJoMS+QMitwMp25wXAPQLRi5leNjn5W9CDDOCOMn9wbrWfutms/Me2K5vhTupAzZVRnI8cDQGGVLlpOxGeknbVyTEh1NWyaTdWMlE5fxgSIJPpzGxW3FazDiKuOsG5M5ch1I+ZVG7TPAOArQg4ZxGeLTrjsQyEHBLKSQal0peUMZVd2pjORpx5dAkCeh2xJuWTuOY0/15D1tGS0ksItI6e3JeB3JGCdPC/kkOFhqXyBKTvTdrh1Zg3wj0vl6am+t0bTW0UuVW7OWyL8ySKjOSc9Gb/2a+rJm7XrFDnURHIGrifqRNebsImFkNme2kVBi4TtWeSGlVkb0KOIGLFtEkgwSg7g/1biXbMiY+ltGZld16E/jnkFfqr5wz1KKgmWS7NMvuoWPZPLOBxgHzJ7isGAPddYdJzbetcIH/4XF7v4L6yXWHa/NAxl3n/8nq3/xP9r48GtbLRdtZXVNuJcxpnqubd2xfLHokRQAdezL6O9XDm1Yr8owkPEiGRclajHMcQBRSQeb4EBgsq3JumbhQ3UaqF/IT+CjVWWxjIFcQIfC1bN635LT96w8ft+KnaJtj7dtbbQtGorbMLlq7f7EWsd71pfROsiu+/aYOFSjrQMrDKuWn7RlSCaJL7Fe+0g00bXOUAag7iFJJrs6sbME4EaW6giOmV1kJwjwwXkOosIGUdGFaGAkQxmaHIz7Tmtc92iFJWP2YlA91S96g0v2kc+2y2hWmRjhTuvCCrI2qn47WSIg3Qbe7wY+9ojGANt/yh4WLWEgSk8RbRDBwMGkR1rG/pglBxjSspBJjDiO59wRiaMwEcFVJy6ke9Ap4XNjvZPV8kOftlcdnB+jA6HXaXzqN/d6AtGpcJKUTaT6xFRfqoJcAhs49dBnKG08JaFcP3BQ6L1p2VKruXXLR0pqg3T34W0bDVesJX0QLuC6ht53Ru+lHrRbNAaGWPZEnTjHEgavv9qZKGhMycgjotX1YeqOw0AHFfRyKUtHPJOzONsqrqzPjg1LFdasvKZykmONa9FQIq8yb9vn37xrv/vipv3qD5vWaG7YF19u2fHxmtqFoe0tdzpgSSEGtucT0NgOQvGDe9wx1mtJx2u6LPT8BbNnAWbCdZNfC2UgyyFwQqQ3b1pb4//zF3+wTz/7tTWbNckBHIJ6Z0c8B50hGYxN9BQSD8Yx6jHyNb6CnQOYAJvVVUb0uN8MZv+Fb6Ic4Bcxj3SgG3GciTbVjy7/9J5h80h6SVbjPOVljiSvaB/jqVfZ1bFnuTs/9aUMoa440dhDTsVza67TXKQjfNcAPsjnwJgl+iNILHzW4ROCbnHH8wheIN7qTgPxhoFkdq1Wtz989oX1dU4oCca/9DuSJS5vGcQsoo8KcdF80Y1oDGhj5v87nOEG/wyAoCN0gHgpnCQNnOIp67Rd8Ppg4x6/j4/g9+JxBhbO6dfsWwBcCo7Z8wxEmD3r+lF83HkQtHvx2Uth7p0heD0WTp+rr2DZORRk1vdEZDTGbt4ySQ2b1ms2PjoM+ugfA6iXhKHhPGCgSRCicDifB29vcCxtawgwPykLEL9HgMzRwLJD/509d9Gf6o4n1A3dZssiQ4yQJX+L5S0cXkUxafdUCg8DD/VBCKptwpGXz2y8C0bdTBVp87JjVp6XPTsXwuI76fvEex/a6OjIw6qWjUvVQPejKMAcRuK5EaEzagMphMyu9LoD2765brfubFk6Le1RZURGEkQSlzx7EagWs28BuOGlg/PLjFs3TOb/9B48tO7in2sjMHeX/05IsDBbMIkc23D6xLrtP9ij4VdWnzZVTmDgXh+crcs/G5jh1BXkBSAEDQ9+YNxfA2hcuLHmCuNIEoNyl/B8F0aiEilHyfK2K3b9w6eqh56ZAwQOz+MkgHZzeRlTjAl9JzM2ygZeel96o2fbLF9gjAePC/i2pF9UJWZs+cI2TUvvuQowLifQ7qsBfDCzQTugYf+NIndyXf2jdgSKzfISoWvCHnWTiHumAL0JwAvetM2L4MN3SR+/JQylpHWOX0pRbFhHBikGaHvvic7tLX0fOB10gll6nxmVgd/FcGpIEbqmsQ7O6lKK/vY//5293N2XfpMOHBPqt8Xx1e8FofNER7khISM7Vlw3S3WlaB/bNDWxWLlkKaLXsivWl3Gx0pIxmy7bja0N+6OP37Wf/fBj+6N7a3Z7s2wJPY8RkpDhg4OObRhBfj8qxV5fkxGNO/Urqtl40Lb2QDIlmrRChJnKYLYYQ47QbxRzrncjMvbEIwuTmhuQ5EyIaXz1I2lx8YllVOZARmE/mvZ3TGVIJjIp1T8rQ8fcoZFfXbX0pKuypFsIz8zws0yD/AiMc4zTKPuXM8hTRbV1W8Zw2TK9Q8tP227Y4ahgN4exFFBmtqMyCjDw1wrBUgcSg5nOjaQvTI+fuEFcb6t/++Iv3Ya3d8A4VvlZGeU4StqNY2s2mtaTTIU/DPo968nwteyqGoLJSPj3xOLFTYvkN62n/sLQT+fLVpTemJQeC85IoJjauGexez+z6M6HwkXKjvb3bPeLX9jgyX+wePVb68ogaI9q1k4e27aMrHRB/VosW7IkIyQR17tlgGD4s5yXxNUsQxSeiJjDieA6CrNyqithvaNGS21TfeGhwiH5u6bqF8KBu+2O9ToxGzbKMidv2WrhgaVkuMWlpFtHynsPYybuyyoGrZY1Dl5oXNQs0q16dAo5ItD6MU7pm/Xkiv0g865tJDbse9nvWcLEUz3ZoWS5DNkgEkqH+pZIEz7doaf6MwNOaDL0hWGUEQ3cy92xteSqfVj4wNmYKE90OjOwXmMcxqc928m/b6vpTbufv2dZ8TyWAoxjGFynM+UsS8Dpw04KgEcf8OJ4RqiPW35UVzvSdv/Wj4SrFfs4e8eK6XW1HwcVyxBUf2bgoVXpYgkVO03mRa/qG4phROk8uyKgTybEw99P37Tbufv2vdJPbTVJSDn10QDR+PM6wNedxwanMEzd2aE6+y3IReEOZ8S7+XftQe4dey/7nt1M3fTnqT/6W0xjIJZK2EZy07bjH1ty+sDqg6JopEyhwX36Y9KGd7rTQEewBEg6qjsa1QbhIUyGiCy1ooxudDX1W9QdBkG9AeqN8z1OfQVBZIJwq3KdFnmXriX0jmiubLXIivVi0oUjZfvyYUbqfUymV0y6bMRevIjao280RLsqX++CJ7OkAAM8Iv0tUZJxylIv70vumUies9yhIQNafA3HIe8VwF+JivLk0u5QCKITPGLx4Km3K7V5ExeM+EDEtldx6q248evlsrSVfnIHBQDN6q2zvBGU7zJZ18EBfH081HjJlHUP9dP9Gn/6mMlo0b/q6RPmqZx+6rfe4brKTDbjGFGHSM9KuQOiU3liCZZ5rcn+or0CkpDS5rhw6XWd0fV50IuhGY3L+cPHJnUlskv1C2TR+fuWHuhNkgUkqR5UX6oc4UhtS4ongvuL6hJGGoykQw0l406cBuLf7I6DzbC9ve28mIkeX8Kkz+6FjoN5ELF6ssIsoTti1DD9bmC8eY9dE/gA9dF4Fvw8QkuVlwQIQtZnA8nvv8IBwQRlMzz1fdbZwWWdUbuCz+C++e/uPIDhS3Eg98MbtVnlXAXCd4fHq8CjInZuBtEHwstIgtC3S7ymfnGhIuoKD37PA7Pe3i9iduNO173/1/HuM3igH3zQJoK8BHoX6woRiOG1cwfP0dMaMH7oHIcz5rnDz4u+cUzph+MwooET3h8eQWln/07Knh0w9B//7H378Pt37MXTQ5/RZ60Qmlo0K2El3KAohmVeFQIcLKcFzsc1NmOFgifNJHN0CF5HKVXUDV5VO2pKAevaux/csbsPtuzu/Rv2x3/6sW3f2LA7d7ftxs0NCYvA84uTzq1AvRsI28xfCIu/PSpIfeL8YglgLJ2Avk4GohWEH/WbAfcs+wshK2GwiTNztG97w4fWnOzbcCIjE8VIzPg6AO83ZS0z0P8pIRC8wveS8UVSIDKGT0bXk5MGb73v7kB2ZJTepWNave+KVkADLHFIruxIcL2QcBGfnOu3auXYZ24BxmdBCrZvbcdv6HtWhr9HX0fDsWi1FtAT8zJ+Hjo5pbcARB04S3hefOGNgfL9HYvlA5xbdl4AneAw9SRQVx/TvGssI8z5ZxjWeZ0AraBAXdOYeBvA2GYsdcgSX69ZUopVurzh9VsK4EYGWvfohVWffWXVx59bs7JnQ3QOp4drAPUz0QzFfFpKkgx4KYzMKHWre9Y6eOb9CmCQZdn3XPfjyBpKSed+EsimizEZp1FLpxMWl4EZYwu/Sdoa0w3Lqf7ra+u2WczYWrlk2zu39Fm0YkwGba4QbBmntrB+HCOfyIKWZVXG0DKjqspBAda7pMixvp9cRtO4lG/+wJvqQ26AYC27FLxIwmeXM8Oapacy4ElYJiWUOnem0hFU/mqeLRdVRqFsuWxaRvnQFff2KJgdJCqA0Ntk98jpOZWMWy6TVFtzlkvLOMuW3HDJimWjSEbTJeult/VZtMy45bkOkjISmQEeyfiMwIvUl7yjkNFzKmOqejXHCTvuR4TLoaVGTcslJaXEbzAYU5GRJyird3rWGstoltGCPpOMDEzVF4YGtlJkRnws3UdyQP02kGHdj5Gt/JZl1m+LDyTVR2MZRBqTen9k3LPO/jfWO3omkhu6w5JlL4mt92yy9UMb5G5Zs01EoN759PdW++pv7HD3P6v+Gj/SBcL1/iwPiWKo6WDLO/pgipOCyAJ0H3RT9QcRWyxPEOJsgHEuWvCdFlQOeNZdVlXZz9tjW+vesnt2Rya+DHmdH4snum7Qravdek5/7B7QjsnIrMggwGhSXdgVoxUvWnM4tdo0JQoKxpludznMOHFHsng3ExhBskN913mMBSI3DOMp5O2c54L++X/Q2Ozcos4H+CPnTy+BiUd/TNQG+CPJ/c5zUqgaTWXiLJzdEwBPpKsrbOEY4bvo+agp42bMThjSoXRfTPzTownQVXQfRnewFEHvImKB3+hIuk6oP8mx3cmrujCms6JX371AdOljizroXRidOGQCPdK7eg74EcgioilwXaHH4ATx7RVnfyFg0EehcR04HjJ6XymxYSvRDywxvm/7nalVMNJcF9KT4Ej1c0MWPTXEh8rmdwB6t37TRt+BDF0KXXMGvD/UcYPfqoMwHEJU4/OkJ2icjsBtTlvEu9bVLv1Enez16OyR9dmmVe9h2c6IpbEqgyVCvqsC0U0hiDgwonFqMsF51mkgGsRBqGvoCy77eLfOD453bSA+n966bXGN3UFVY+tFx25vbdva+o5P8uGogI6IPnAQjfIulkB4tAE03pdcJQqAcSQ4TYot3iBgqQNj0ccoQH0pFwwRXaAxy64Q0XRefSfaEA/wZNWzCAIiJYatmmW33hEPOi0jmPgY2XwehXkIdEqNKelpRAQMantnDox+ogTAD4kdh/Wz1y8/9n2pCLxKlbREcUP1KGvcISNwGKrfxAeG5JnCU0w/6wh5G0lwiaTDaUBfE41Xl752cHBgm5ubsyUKqjvlwBf19NW1HRH8VEJPpRh760ZkqGAMfVcA4QYGffDDs2iyLl0NYJtCjXEu6NKrjmCQ+73+SXGn10OnAcciBNc16HAeEFLN+rQT50FQ5lvBwuNhPZbVZRHCe5wRllcsKkWFaJDRCwlIlGnv3qCqLhSWQOAYuFgZ4/r8QTlOQH4EZXpkCswLQpThTWjqm8BJ2xnwtG12nJznkGCNESHAPdDf7F26cvIXGvJnngv/5s/NnfeZpHI5QBYZaFXu6VX9LT6nYxmgaMalOFQOm3Z8IAaAgsP9whFZcJmJCYyh1wMvQ3Sqqpz+1gEe2Ls3IcV0UqsGu0Rw3cVCgAMABaQjZexwT8pxS2NX13ASFIo5Kb6BZzYEepUcAiwfECJp/cnfZcB6UIDwLhXo35cBdYFxk5zHd1LQezgnigqu6e8iCNvNnuWb7H4SPbSvO7+xz1q/t+44aPvbggs5p/fX76d/KvCIAwm863J2ICQR5ihrPiYWgX6YKTQhgDcEFlsVIcw8ic4MwlkUiur63u+EMwdOLh/LIhd4Sq3GOsOkpcXne/Ug1C58/ykt61A74UcIcr5DzyhSQT4C3UeZrwFe1gXP+Xt13e9ZgFAR8KSHr/NODAg9h/I7v1TB+aza4DNbs/ZeCtyz5D6MHF9HfU308DZAJuzs6rYUZ/VrcdXzHeSkCGbKQdjoIuDIza3flBF407dknGqsj6TIBOwnuB+HFfhm5ou+eRNYKRXsw1ubVvn297b//InkloySVtWXUpDICyAHx8rqqvhkwft6KP7Nkpv26NiavUPVRiaY2uB3j2Tk1SbW7WWtn92xWwXhf9Cx41bXDhodGYBxS6ei3iZL5j3TPMvu+tKh+mPRsWhYZpalpkNLkuRN7WOLw6j6sSsDkW0FCzEZ20ylSqElERyzfGwdmGZiI56Topi0dWv4OQzY+LQv4yJhI13DcMcY66sscjBMGlV3MrApHgY9Q60bK1gyEXODni0vcVhQtidfi0jJlIEwHvQtHZVhLt5tWRn8+Rs2ktGfGdcsHY9IKa74GO+znVenRofqOrmE2taSwVFpDe14ELVeTHJCYy49qFpm0rHuNGGtriohQzs57rjRXu8KF3o/yfDy046arXZv3lL92paSIUaCTZ9RS7BsUjQx7ATLW6Q0RzIla02Y206Jn0iZFx6JfGkdPTdGXFO8ptnuWD+1Zok7f2nF9/7M0jIusnrfGrN3v/mlDb78wvrC05CZQPVVCJ64mZ2TctlAtkvuTuo1m3Z77ujoadwx8gY5luGpbyUbfYtGkMzzJrk3FI2Pt3WorzXmZTraQF9Hvs2gUDNoeih4S3K7p3PktCDqZRBVm0RLNRly3fqRFPmu+glnVtbYXWHSk2Em/c8jCNRmdiNihwpIGjrFOMChBJ9xvqa6er24GAKyRNeIQFimOzLklvHDRYjoFqJX+BIkrD4/3jmHBsAIGEfTbvT7Foz6IxoNyI5bngQxXd7U+BMNTNQfGKvin/Ho1KNdJhpT8FLKwhknwlBZkgzCP8lAiVjkHIDMwehO4rRD95PBSD18e+7JwOkVo3F5fWfH7HcI4fkzwDmNiXDih/8TkYTlonnbju9YMS552btjscE98YpVn+UNIczTEEIoQymFT45ITPfgSNO9kyaTuRrNOs+9fIb1B5c645/hb1wJIXi99K4g90PHPvlE1CgUPnwYtX/37+L2q1/FrVyeWGLSdLohOTdROB7Kv9BonAIY6p67QGOQTwA6Y9lCsGNUUYZ7sLsCetao3bTGl7+25MqWRy5OhaOjyoF98c3PrT2uy/7CvlDZg3YgM4kM0Hu9TL3P1+/jOBCt41yLiy+4jBAwHsPoBgC5y3PuCBB9IkPQOZGZ3oGMCT2DHoKO43qVfvsOEarr4OCRpTJsx0qERdB2oiWwuTzSYAnQRvhi//iZDRuHgYynf+YP3pfMuNPWc4QJb+fuuegQD6I9yRJRXTdEu+K3qvdwTPQzB44DDpzbOvTpy5T0ic7k2y7CD4Q/ku/CH9DFXrx44cmriTYAZ+AXXsLQX6rtLBswDhpw7m2V0JjCqFsNi7B8YMYQvws4qYs+PedBjn08JaCPxahHvJfr8/UNfwfHmT+dojw+XxkePwfuBWRtlQYMYfnsOw9TfF0I3h2886rvPgMXPaL6sT1fbHtHnauB+FLKD+7CGXN3hXQJow/Oz35cEbg/OE7LDJwHogsRH9EoHmaja331D/t/XgYnOJkd4e+T8zPQr+CPQULSQeowixBYvP/kd/g3d20eTu7D2SDGQ94GOCYJYmjkRc8tg/DelBS0Dz+5a3fe2bRatWW9Dkqvyke5m1vu8roQlu/14d+cUPG1lkMxI+HbRcLMcRLCSOdzUnI++Piura6fMjxggCJJluZ5wPEkxuueb162AMvOwVj0QMCA50BU4n9nABwwe6LxPFU7zl2/BHgz2zeWpCxGYz3rT15Yf7pnnUnLWmRIRlH5jiGYESCcX8z2msEdnRIaQTjdm9HKdUBMyjZRB+HexoswH20QApEPbCNJKCJheyGQTb7ANmXiU2SnZ9bUM+/rd060i4GGgre+sSHjQEocoeNEkZzQxVkagtZ8LEhoukCjHsLbVGUGIYunsytXAgn2YLxLCC+hbRRp6nAO9BxJ41yRWfbcZcB40VgNZ0YcKE/CmfYvrccyWOgDwJUPZLLK+qcGN2ClUPnsDbN5E5ly4t/p8rr3mSt8KGcnY0kKbCpwNpS27/pBosTs2g1X5PwOFH2VN+nLoLjKGIFWeA/yib7mlPDel1L19Zef2cPf/cIOv/3MOkeEeeIAPS2TUF6g06q7kdK3ih32n1hj3LZOs2XNo7Z1m+K7iQ0ZvBgcBTuOrkpPOJDyNrFsbGIxGXdTQkeFh0Ji4pEO2eTY4uKVtCkakcEiZb8ZkfIXGVpxUrfhlJ0XYpZOqJ6TmDvamFklkeBQ+sew03Q+LfaN/W1kk+/Gim50bdmRzxIRQu2RBbphqOv95rE195/bkXSno3rfYhpj0PZYRtlI+Ox3GtaKFEwiTPWv2Ei4TUbH1pU8ZLkGBik7PjDOMLAiKP/5DYuUdixTXLX1yaFlicDQXf0JURH6PmjIIE5Yh2gNvR9nylBmcDeSs2FUeqT4SLx3bPHOgQw7mceqCzkZUsIv4beNVt9naTGcUfcG1X3JLPGG9qGN9j+3WPOFJciRoHu61L92pHLULCIUhVOWAmU279rmOx9acX3Tyqsblk9FrRjt2WpqZGurOd8SlsiJyY0de3m7YKOdGyR88GU2wy8/tfEf/mBT4WwRPD8Ss50YGCxnabetp37CcdCHpqE7ZjaRc1LI642G7Vfjlh+8a3dSH0gnKIsupeRLFk4HOJow1mXikcxM7cUgSaod8aRM48JNax0/tz7jnaiJPIb0hmVkRCfax8KZeAfGNPkl1G9QOYcPD407dDOcBhwnY4Y66js/+STvwbLxxLnxWMcrdLnLAH3bgfr7OD7lW9Hp0J1aLDVgXGLQ+5IYjH99lqwuOkn4GnW2RyV5IWUwZogkSJjqTdSAaIkxktQ4ZZcEnkVGRN2No3boHiIUONxhLcDADs9xUD03xvjiEOBnGBVuAb8eNOPklnnQSZeNbtDpBu7V8wmNW/QWnXT9LK7PVDRt7xe+Z3eyP5QBu2L7sqWG1FlluMSjX6iTvjCZxYkg0oA8Deh48CeNjVJB9K8RUpNhPhx7+SGoNA2HgG8C1AGtzr9TV/31+3qfcBaL07/osGYffTS1//p/MbYffn9qf/kXE7tztym+LVwVWG6F0T/feNVV9MW2zCRDjJIjD+fAzGnAdV+6oINkyjH4xqyOTCDVP/+F79SQvfOBHUln/vQPX2v4xe1nP/nIVjbvuOxwY1v3w8fDZ/29yFHvL8l/0XOA+6C9zu/Fz91JET4D/wefkvXgmCWD4AEZ7k4M8RBsDGw96J560x7ey4x7d+9zy2zc9oiEEHyCRbJ22a5JtHlQeeGyiggLlm+xLSJbRZ45iusevYGsTORW9FvyZPGeiw4iDHCMqE0joQMngCcQ9/HO76B/OJjYHYrXsFR5jH2mB0bYPBp/OEh7usY9uWzG7t27ZxnZdc4z1PaBOxjEB0bQ0OsC1Cqh5Hv6yxgyQv1aDX2+naJLsYsQDt5TpqPqCvljIfeoNhAjbajTAqagi34s/vkVffgg0fE6DoMQ/DkJcTKTejbdbhB+9jbtPYHXq8r5uoe/xQiJyIhL+FHoaE9KkK+rD+rILAoOl1Aw4El+2+pTBgd18C0080UJv6Gx9o9wwePayA5rIs6wi2YQ9sV8dEF4bh50xpngmQgCPeOOChI5Uf8ea0WleM3u83tnzy0r8zIgfIllKY63V0XTeLVndeId/BNtxRNxW98u2+pG0f7+P35u33y+GyQTQcmYMf83BX/XEvoNmDjng/afggSC3vfwsyf2//33v7JsNmXZ3KlRQlXq7aEdtdir2U+JIQhvYsBhgqBF4Nnw+asCDHr+M4TF31eFoIcJP4zZWjpjmxJ0zdHn9jf7/84Oe3timqLBmYHwXQCGC8KE8DAXRAsAdsI1eYTSLYL3I4JICvhiZAOKJGF87AHsQvEfFTSeXbjIMJDCTdgoa+7wNJ+C6o5gXqBBwJU+93gnrXf42NsW8hs+UdZYN40Xuz+LUAmBGZac+BfKINnWCyRE5R1SCuBtCD3qdwp816F3BOMi6go4jitw+9pw0bj0MXABvevdzDQEyszrjYmloDrQzmCbqauUx/gOQiDnAQWGfgxw9k8JU+vVj6z27EvxaNol4/ho12pPH0rBbHt7UTCD5IdBxBA03z14akef/70dPfrUqk+/8pwIbH8XmEKQRKAcnmtf2FcLfenOC8LhNV7dISdgbXR585Z9/P0f2+0PfqgBm5JivGLFnXf0wCnuURZRnHp6daN/ZPXBI42Ltux09ZHaNBJvH0rxHvXLUrJWrJTPWXsYsccV9Y1kY2Hjpt1+8L7oXmO6O7S0DOJ8NmuJ7Iqlpj3LJmT4SOlnF9wBUQvTuOWiI8sQNSC+PpIBjhEJXRPmH5sID8IVSximo54M8qgnMKQ9ydING+Z33MGxMjpwQ4hoBlfaVc/eRMqy5BrJ3np6zzhV8vwHEY33ifDJcoEeUReTtJpGXqeqTLi4DDXJB3+f+kk4J1lhatxV/fv6HrNeJGOD5JpFZHyvjQ+sEJ9YVkYI0Qyt2U4PGMQ4YYrZhOUy0uH0vnhe71/ZtKgM5Vyk70stxtOob8/YEK5S/bqlrGNsAzdV+zAQe4e7vod8v9uxTm/gxjLtH7TrNpBkaEsZPibM9tEXNmzsuSOo3WxaqyPcS8HeuHnXZzSZgSyurFs+NrLuyy8sqnfF9H0SGVhchlj0wQOL3LltkS3yMmg8PX1uo3/4hU2/FV9rMbur8YU817vdEJbe0BP5dQjTDp2+OqDYsfphoD4eNEfWO5Ih2y9ZOhrMik6TWfXx2DqVI68njw1l3HWjWWP3DTeS1a4hESXqH/SSiIyzTGvfkv2GxdVHUcm75KhliXCpob8a/U4HM5ecEx8nJDnkxwEE93huA/1CP2SZDCrdvH4YXEM24Ng8y2teD1QTnLri1adA6Rorfl7jWmNYWHFZAV/lO/kODo+P7fDoSDgPnMNEwbBGn6UIOBGZgQ+M/6iuCcfiNYEROdMD9Z3JIe7xsuE5jCyVBfgsvTsjKPvU0I5LF4pPNRbis/B4B+qPQ+I8j/Z3S9fTC1WvwN5QLSzpDu2z96Nj5cSrC+JNm/kHdi/6I4u13rOXh9LLWkwyCe9qhxQOjWGiR1jqGhjJoR5IW3AeJEt5GZwyfmttG1ar0juIaJpagqSo7rSQnNTvuPgJy2rc+aj7BuRGa+xbqvXSplWNl27Kfv53ODTNHrwn/i1SXtsg8kh4SOMYnZP90I3qBF/t13adH/sa/2xJeAwmkNwY7xI9w1aGsk+YqUem69lBo2Z18XccbMk73/P8JsdHDXv88Ln4ZMIe3H7H0sIN7SVaAXyEkQM8P3KjXnVihp73tGqSfbMZe4Eb7Y0DS63eUF+I53g0RENlsHxCfagyPDpbjXUnB/IcHUL3Bo5uGdU9vcPl8VR84qFFcpsy/DdcBgXv6HrbYhnZw7QrBJU9ZplEq+K0RzRmoqSDJRqUDQ4XD6enhXNXOIKJE6pPFEHPIwwCp8DEHb492aq9js7DL3VuIjoYDMjD0vPr8HpyHHSdxiSDxNeI3NpgIkf97TxCss7L5PpwcVeF1wEQzywqywdUa3ZeUC3gMMH114Cg/fpvCfig18EA5GBtTXeStKkIpCmjZ+BMnHDV4G8eKDJ0FLyJw2Ae/FkxBW8zRINxOXjzUEngbeoTAmWclMN31S++uS0yF+EeH7oRTx2pJVUNiMB/+SPXBrybMMF83t/ZFeMbiTgbraGE0em75usafJztF/3yv9Dw93Oze0LHgB9izuQ8EDW7E8e9srP7wufmwRnt3LEUeFaGjYf6SrElcsJPLzzrB/cu/A7BhYUG3Ief3LHiatbawkVPCtRZoX0xqDT/uwoIK3q3xqJuXzQ0wX+72bdsLishcNOdBtQthIG0VamkUnakkOnwQgDGk2jdmescXFgv4Qmh5AJhAQLKC2D+ewCvT4NT1vIhPBHy+iMxUjwmnhOpWSnZts70sb3of2OVgZSMmaHxeoDADzzcFxle3k4dF25TK1oIPdgIonMgQYLX3WfzF94RTaYlmFatX3lx/v30s2DR2QBgHPn9CzRwAnp22XPeB/AH2ovCS8InlQE5x9UG2ki2YO5RIeKBgdF2EZAFH+GOJ79bO3KhRdhbm6SmAooh5Btj7BRUN5VZPdrXeSkf6lP2kfcxxvtomyvjwd3BzDOG2dn2gGtXFlECrguowxKS/25ADRT+F8fdRYCyw/jHgA2RE/AlCXvOvZWSfw1AX2NISflKkpwuv+IZ/NldYcA6bv25gin5EPJaFLl29UCNi1pShjyzquADWgqW4F0MKJEerupRA6cAPZARm0zZJ9c0HvLlNbv38Y+sN47Y02rP9/Vniz+WLAAoSzi4+uI5XRkaje6uDcdVi7NeWTSB0l4s5Sw5Kao9mLVpy8hYSMtA3m9GRPdVa0k/6bcaxlaBrZYUbClfST2XzmQsnZj6kjFC7j20WOdbkbyv9c/LYGapgipvKRnhk5SU3VjUHQ3hbCOJFVNEKyTFa5jJFCkMYxnrpKTwTfq2bjVLJGIy0hPWE/7YhpekdJlk3FYyGj+ik2xp1ZJT4bXbciOcfAnMOo10X0qvz0bHls8XrJBlZh3nt5TGYce6Q5XVbViPNsk0IiN73Yrejty4IeP62Nq1AztuCn/I52HLBjJaWHZB1MVaMWsZ9S8zcPDKRGnTozNyo5qlmFEvrFtmddtnvJDtk3TJIxxGWdEDRkC7IZkjpVfKPbPB3aOXNth/Yump+EcybwNLqe8G1tx9ZIdPH1qrXnO+giHQrFekl3TVn1KsZaA0OgOrHD21SWPPttSLWdEtfRHJShfY3LLo7VsWvblpkXLJxipn8uWXNnkuQ6spnElJJ8Kgo/7oJ+IyRNUJA9EYyxNEP0Ndq4qnVcYpK9j3bT16w+KSlWQwb6suA/UfSz08HBjDRvzWZwMjOjeJ+S4VGCaECA9TazbttKRryxgRffalA+O46Ys2Buo3eCqGPWV47gsZAOBcdqLGl8qf8Qg+MUIxIkKdhE++EdHC55zKFrIW/5gXIcxo4kyQ5J+dWQ7QawiL+gORBkQEsMuHOw2IjhBxj6Pw/5hlRzK+YlkZfztWKhYtLRoZYcSLFtmJgaSH03TRc1ewkwJlsYzB9QP1t+/O4DKE8YHGoEdVfpKljfG0jUW3p6AW0n8MLgH/s4AIR1sgc0LQFfDldRWdBGcccHZTvr74b9obd6fBWZlJ3YgKAtAn8smy3UjctrXoPSvHP9D4f0f9U7S2+mkqgx3nYUx0g/5GJIVvuagyKJ8/8j3E8hpH+YwvC4t2B1KJmjapVmxUObRxpWJWq9tEsnjUZDeUgZ5PCrc5Gwv36IbpjPhQrGj7ewnbexGxX/4yaseViP2nv01Yq11QTWdtoO2iaYzmYf3YDXh0BWbK48zuz/QDD23v1JxPkIgwyHcQXBt1mtZ+/qVN+y3ZK/ftV798Yr/79VdWKKTt4w+21Z6xvYw0bW+wJ5qc6SYY+BjdArdjJEfg7chBp0UZtM6j0M/Ul0QC8Bz8ER2d74wDX/qgfiOXAbpOuMTA9Tn1HY4IaJHy3MmkvkcHqn/z91a4/YOT+x0P4oeU4VF+M7pBzxqzZEjjm20i2dkAvSiIhAwp5c3Bx6H+AwdEAJB7h5wx7IwQRBkETgN4CjwgPPiNo4CDBIjwiLHqPxC/YnKTsuA9LDPDRuR+19P0nr5sBSKTcTrAc09H9Axc8Zgh4EqAsM5KcOnTs+tjUPOya4awXnhHW92RlcpZGyXS4s9qsJRSlEiqzcA6PRCwF7cnvLZ4XAR+HQZEe1U2a9uuKyHgm4IzfH+/PvWnGnpYfHxjy42SsZRxX9czqyMfwTP+81rB8YPCn81KD+lbin14oxPr9gPhFcI8ruf/QmdB2G/uIJj7fvKMH7omJc+VxS5rjMRcwkapC+eN+nk6CA8/N3fPyb14pFV/lkCwtkm3nns2PC4Drn/4/btWKGfs1z9/aN88fKGBHQjqk3rOgUrUM2oTzNE/VT8ashS4cnqvG0vgAeUjNBakMOw+q9iv/u6hlct5+/Eff2BZlD/qTrlSEFBi08mIZyDuwRh82OqamINu9CP809v8cxmwPRVOi6gULWjwMqB+hEe5AHkFDs+Bnp1ICUU5JVmmfgU0r3LYZ/1eSYpV5ND2un+wl72HvpXUMlxfBiiMrBfzZDcIqzeEwKuuL8v6GrxK2AVLes4ad9FkWoJm3QbVXRe88xD1sGm1esEZ4XWWMEPQcSwCTiA84p6oS/00D/wmazDear92MoYYCyl/J156xwX1Rvi9ot+SpW1/blB55tnFq1JaMB7CvsgXCm4whb/BFTMRzOygtnIexZarTie6jtEIrnizO8qABdy544Tx8Ir6vR6oRue78LXhKjVihprx4bMZr3qA/klIiVLfu9G9WEdV+hqq/XagOqZyJUvly9aq7Fv95WPrHr9wJTLBrM+yftK5qfqbmQ2ihlD+oGl2CTjp9wvAc3OgtOGQmwMUy3h+1RXYeWcfyaFwEtRefC0jvyJ8RTwJoydIBIRAZgVNcqwbEw1HmD2SsSK5w9aHJPhcLaxaMblqpdlMErN5JgWOGf1hvGC5addqh7t2eEz5lCdjJjaVol6wdK5sSRk/GE+8DIOH9dUksMpaz9IyLODZGSn08Lek8GZJPSejwRPCCVdxyVcSuUV1D8ZITPeNEwUb59atGO3bRqThBhchwmyN6MaK3sNygCQ5EIQzIlRi4jWE8PvuB+IVKR3sVECyOPCfJiRa75R+6bN/JNprEVrPrJ9wTuSD7G/rCRcscYoNG9KP6hYZtH3tOn2QUl2ZWWZmKybDLSGjuSv1qSkdDiM5nl+zciZpJWtbJj61WHFFMqXk4f8D0UN3EvX1/iPpXTg24uL3zEqjoI+aVeGDNIPCncotbt60tBT2kd5db9SsXd2zkQzuzu43qlfThpUX1mvW3PAubN2xo07Xvql9Y4O+ymk3fblimPCXXRMim5sWvX/fondvm5VKNjk6sPFXX1v/+Fj1kzIOvxJ9+phUPyTJw9XvOZ46w4jV2gn12y3heNWIGOmrLq1WyxX68Vj9qXamMbBVN+QcPGckg9PHsPPmidNUU2XJ5LNRkhwOaau1unbU6Nlha2hNojuYCR8iuyhXurGe86Rp6m8A3kpZHGEOg+DgnN7mPBXa8pv9fspYxk2k1el9kcDBtQxUhs/ki05dt0Hn8oID4Dc0Ra6QSSRw9kKX3Mt2onyyU8hEBj7RNAnpOCRKFJKdR+IUSAplEd3LuIqp3xMaT2TDD9+HI4LUk57wUPUI8gPIyMZBrnPc6/WjffBRXVPhQV10Xi3gm47TegM8D61NWCLh7eMOjeUx+oloN4XjQu+XHqaa6eLZdjMO4SHzPJDvRY27uyvv21bme6KnTWuoWkOJA1/Op35k29Jgy0iVquPM89JfYzgOcuT+wFAniSlbgmc1xnVeMhmdGf7FtXi+aHuddY+oWdvOWapU9tl6Juy//DJq+3tm3/94YseVqA2G0i+lMyJr2Ep4IH45Ih+Y+gFDmoiuMNkhQKQWCWfJbcLSM5/l171OT3q+/eIrkXrdourXaaYsXMQtK125XEzazZsFK62LF2TFw+Li6TjiaJvaEILrRqJVpxVhfqxx41HPyE4BBvSoTR4toh9EAcIddeK6L1OAttGVVF/qxyd8jXs92bFgJNngDgHhedDc15m2pYiQmjkvPD8AEQp6Pniv8KOxQl2IsoDmSFLI53WBqu1kSqLDYEmCxjy5C4YjdyBg2IfOAXgL7QzBcQ9edN4jh4QTnIw4CtgJrtVq6BBv1z3ugJzxPwlU19nHej44d4Hj4LWB8BUyx8tgdecBBMULvwOgfuQ5yWaYtUtZY5K0bleMrdnwa/PHMnjV9SuB2hthK0L6hHXrQqb36D8FnHkv7D34jSIR37ohChvY+OULr+M8EX2X4I4L9U1KRJ1PTySUB9boiVj1esf7Etwv6xf/PftbCggHvYtjIgEOLsI2nilv2eOcnrvn5MB5ICWJ7MmTMEHbGwLlpTMpu3FLymVJRrUY0GV9oLf7X1Bh1UPtC36fBc7NX8NwRGHB0aERL7pEhIlJTJm9nLjyyVpAv3fuT+JtNrsb9/Wsrb4Yhp4N3n727zLw2Wp9+ratrwKIoM22NbOQtdcEnznxREeBgAhBqHaBLPljK5mJpRLH9rL/0I2P1wIVxCzopbP3Ieid1z2mfJ92CbsJyyAWaM/3tNfrzkcxqM6E06m+i44BAOMbw5zEWeeue4E6t6wdwieREUEoeV+ouZpRjgHn6wonA8tKgUJJ4jmEUaMhgap2oCB6X+q90C+J3tKiVUrvD4I9hLnGrChJ3xBYr4RlbXhL8PZS7uvS0QycPijjCnjT3UFfCM9XAu6j/CV9filcP5ouBDL5F29/YMUb93XctfLdj6106z2PPFADgpvmgHDi0s4Dy62sGxnkR6OB5bfuWX7z7onCdhHgjHNYxIdwHxj1gdITjll33Imut0tZ20kObEQm607TBi2NPQFGRiKZlsFat8bwuWiR6K285QpFy0rJzq1vmijb1tcidmctblvrJa93NkIyLULxVyX/YlbM52wlLfqPJq0Ty1mtIwNAilpecismQ4PqoMinExgDZsfxDctY38oR8Uk3FDSG9HsQL8gEinsSQmakpQJJzkrWEkpNYryEZKE6l5D1cUIGd27H65JtPXa2mymt20YuJt1JpakejeN9ax699CiArgz/iRRtxvkollEZwYxvUwZ9j2Sno74VUzGPQujHi5ZT+zA4Gec4P4YsWZXh35kkbJQuW1ZKdjbSt9Vc1NJEIbLVoBq3mktabu2GZ8cnsoRxzX7y8fwKjbGWCd/0wf6X7gwYqu0j8QD2n+iqX4gaYSvGqIzviBTemN41kaE87uxaYtTQ+ZbPPMe6urfyQvRXtGhh1fWRaeWxpcYtK65tWlIlZkQu41bFBvUj9UHCEukVS+XJdyBZ3evbpCL578sHMOTFp3DQrK5Z9OZNi9y8ZYNCzkYvn5gdHfg4DMf6VDQ8zGasK+Nq0pnY6uS+3baPJGfF98jEjnwZ9qSMyyDSIz2Wbg3VQhk+iUlP/RnwReQzURbuWJKhWq03rNYlIufQs57XKw3rd7se0djudN2YcOeF9K6zAL3roH60ZTYGQseBv4truici/AS8Cqmv39wj3PN7EXDdc4WoRZ5eBoHxHcLpd/iqz5gv4XWEXntt9G5PdKjnuoOhffvokdVrMgbVD4FDAufAaZm8i9+BcRhEfWqQq376YCbab9V/4Tv1GWwJqXN6IREsOLZ82QSX5/4PcRQehP677059fQaEW+TVlFlr/eRNQQlz4PUUzsLyQuzRHj2XiqUsGctbIVawzURBdCraZa05E4BEOfNelXGRXgZO45m8xfLFk4OtQn3LUJwKWV1LoY9G7dNvcsLn1Ha2iOaK+Y4of/GXEXv/g6k+x3bnwcR6bMMoJPLuQeXAnQYY8QmVifPBDfoAubM2TWzIDgGDYHtCT1bKBADXxc+bD39hrb3nNshu2e++atmjb6r2gz96396/v+O8DCdjWvoK24EWY2XPKQcDm88rwM4D9DNGO52HkU+OJaKRAN7T3X9obAGLM4S642BMlPVb+JkyWSLacEcfv1XvYHJEPTbT08G3BIeM647VX/zWCg/+TO8LIuy9nSQX7LUC58CsP3Gk4rBgnPt5dyhcH8DHPdfIBHtqKB2fsayDcaw+Ch0GGP/U50Kg/nqAiCEc1ZXKsf3Nf/j39sWXv3M9LYxWoASWqIU8cKp3TkhSGZRyDQDhwJyLZRmrIkI8rnxeMyQkNDdXkzIMJLDLKcsVc54wMaZGjWvVwB3zjwBOEOR5YLwQhnuZYntZB147nL4rIuYQv3FTp8aeMPG6+8OZ1xLeBfMulzOWTUZsLTa2VSS07vOaLXtA4Mx7BgFLXH7fOdCAjWTSHs41bjRkrIipX/COKwPtYoZLTPRt6YldC97/+I4VykX7n/72kdVe7vlMxtUALEiYoEDM8MHvZbjRkBZv53zU1y/tvji0vBSbH//xh2LCgcI9/xwoKqSjlktImcsmrayDCIZ5Ul32nrcFmJyvZ2aN8Bv1k1rKcxc8G1MbsoSyTrv22+ov7Hh45Mz1tYHyLxm3GCJR8hyIiV4IODjgsJeO/7PXgjElxQUpcO6aCtMpmPhrAWUiDN2gep1nA288+5+PO1X12yzM+wpAaCnLfxsvvrbNrS0XZOQ2yBeLMmDWPPz2YE9GixRfWkm7MT6ITCD7OkmwOOezRtLQ2It8ER+LgPC+foqlREd68PN1AQeUnr3SrIPuw7gN7r3+lqAQ+b7ZPlvzhu15TYBmEz6DnfF1k9m1HTfmzhoM4ViDd0ctqev57fu2+uAHMsQ3LSND0xNPMSZPYPb9ddqh5z2R1YyOyNKfX92wle1bdufDH3lYe0/GbPHGPb/O/e1R3Q47T6wzCJwJLLPBrEil0paToZltTC19/FL84NiKGR1bfbWxZ8WVkbWlkD2vj2TQja2e3rGvdyv2m6+e2NfP96xbfemzrelcybKxkc8SD7sd67HDgvoJgykx7npU2ECKc1MGIwYkO/VgqK0nejKo2eM+ZmnVJR0h78HIKp2xr3HFSTFKlWxSumXlxMhujZ5bLqv+l2HMXuSEYEeya+6cIfKAPppkVizarfjWjcmijHONfbbpqnXHbrBjaORzaVsryCjKliwV6Vs8giE6tPioLVmX8u0fG4OoteIrthptWzktI693LIW2bdWO6i+Zmk9MLFVcd0fBmPwHKPmqe2cq+sjnfQ3xNFmwRO2ZdcUjavWWJ1okLwR88YhdMAo3bJhW/UXLWZFS+tYfBTt4yJBZ3b7tUR3t3W9tcPCtrZfKtsN66eKapTbvW0yG9VT8ZIhBLuNyWHlu0Zef27YMvlJ+xWJMRkh2RgvspiG98vjYJuzihCMXehMeMMSS5JO6/47FqhWL7O+6gu0guhnJmGqrD14cyshqpm0rIxqWsUvuJ3Z/zGQKVhq2rHHEchLps+pD9YK1+gPrdRqqH2VNJLvEQkSzteNDPS/ZbmN71jmwo8ax09UgKgNlKBnEDHoIF40J5IaOofD9m8Pf2m5n3/7D3n/U565fxlwnaeRQhisB+gFMbaDfGpn+C2fDaObQhh4JI/+i/bV92/3Wftv+vb3s7/m1M6BHg/E+N37h7UQHSDYzCcKMOvh51n5i3zQe2heNL+yb5he6beqOgmKhaB++954V1m/oxRj7FCHacyNfckrFU3qo+/H5uPfY/q76d/brxm/0+Q86Kz1KY+sM6wmeCr5dIlcPhof2b4/+rX3Z+dL+tvWfrK/xBgRPzkC4od8w7MBXUrROLgboZR5eDnft31b/n/ao/9T+z5X/q7VjMsRwgKjO6Da/P/q1/V8+/z/Zw8rfWIbdU1RnT6ynsUtOL3bvWAR0NXTDlKUtqQOd8WJAx4hYvZ+wx/sp2yia7TC0RgX7f/0/MtZsTOz735vY/TuQS8T+53/dVYkvfGcAcggky2ue7w39B5l7AsIfW0L366InjUsiJzG0A71FdNNpWvPhr2xQ2bfiuz+ytHh7Oh2zwnZCPExtJIGg7CoSM3c1lr6ofWWfHf3S+gMSFs5HnEnXZSJDuGWihfei23jf0v/eDzJ6h+EyBXQfnMbinDjudA/5DqYaXPHsqpdINBJLwaLIGZXPEgu2eSSKyyOa6k1Lb7ynsmZy3PXYoB9Oog3GAxvBW+NXcxpQH6/nRQf62gJN+tDWmJv6PixqJ5dn6q07LmZj8xT8gfOH6k+ugsFQ7dAz7BZ088Z92W3BbkecQ8/EmcayNImhYE5D9coPKq7WXh/QaWIAUzFVhMy4RcjX+dDZRQAZl3pH5oBGsbUKAy0rw2elEJP9LiVeAofG+DtDBv5dAx5NDSANF5vqvczuBz07B3O/A4/N1dq5FObwdKachTIxIR2Eq4hHHtx0BXbsCRNPFafrAB+oSyCRkvIhwUtIVzk5klKVOJn1BgJGFzw7X8ayc68EMYZYNita6/lge40nLwYxjGh5xaYsg7myoX8eaAcJE2M62Lyg3mj7GtLXoXc/RN2hA+EcbmAWUhbjCBcx12a9Y3//nz63o8OaZWSgB8/P8Dr7BBIao2TcTkqBzSdjVkzJSHtd5NGOK7YlBMTqZcb/2wJtzMj4+qB403JxCTgXOLwLT/EiY10C4EWK3agnXuIK3HnwBIkSQni6L4KEFHF4EaFr54CZESn9bGO5WCefOVX93eO9KAgcZUtwrjZicAbLDpY4StQmZlfY0mtRGJ2BsF84JPiYKWCdXiwnY79dC8LAr9LfUjZZmkP4H1tflcskj1M5Gld1CeFuuyUjJOdLGYL1diN7/O03XnYR5wJrm1UMkRQIfsLMl9Xbww7VXsIG2c7Ioxj0/frAEX4CKC/eX44D9aFwdFlUks8GgE61+8pAX34HY8MVLxSh0esv4XlbcBy5InSeblnWMh52XRkMzjE2SBJa9sgUnQjOz0EMpVXjBEXtKsDYYB39QAZ7SB8o4zgyCGsnGmL1zgdWuvuRZ7eGngCWzCREy4W0DMrcupRRnetKIZ0Ily3R7VQm+MqqjXPMCmrMyzhP3STxXstihYE11dzDClnv+7a5uWW31/J2oygjSYoau6ekxXc10IM1qtGEJSUnyEFQjbNMYGipYV2sXfJCdI6hNhAxkfCOPADlfMr3tCfRIMkL+8zySUq0OgNrMZsv2dtV3ful+x7Nk6k9tlG343kOivGRG24dmRkDaYXxac9ShbzltzC6hZtxT0asnpe+AHX3xqLzXsOjgdoddpRoSOmUUS3exvP06pSEruIx45jGYTxv4+IdizSfmzF2G4fOy3AA9GSAdCoyMDFIpfhX959ZrXLgM+ax/JrzhdzquvXzm2a155YeNq0v47gvg4xlUOOUeHO7bu1WwxqNhqWY9Rx1vD9H2TU7qlSse/jMcqWSZTZuWb64Ih0x70sw4EWd432nraSMnPHRE18eMI30LJFvu7HH7hhpoqbcgVBwJ4FsVJvUWX4B/wxo2Pf617XhrTsWFz+LHR0Ey/Z0nQzk2ewP7Fbxj62EEUd0gSCYCRR9p0iQWbRcdCh8R2UP9q3R7to0VdT4lMwYMPOPvtD0JSBF2Stp1T0ay6oNW5bluvBJRJY7AsX3WM41Fh8di3Z9adeMF+L88GU/3K/vMfXR/dIDW0mu2CcrH9sqyydmwK4cRDoEAF2ojDkj1Fuu/2gH76GSN1I3bTu5bfdT92w1IQv0HDB+T8cwugz9ENPYTkSED2QpMle8aTt3w27mbtltHffSGleRlNNTXNfT0ZE1my3POYKRTx4P6AfjDp5BGSHAP7eSW/Zh4QN7L/dAnx/qHE4D4X6enZxnLUuhnCjZn5f+3G6lbtnH2Y8tGZl3BPPeEEcBbQCh3ha8BKcAkRIR28lu21+W/tS2Ehv2r0t/ZYWkjHENOq+/xvjt0h37k9s/9DwgauhJWWzlGplK3sEP6Ev9oRUm/U+8QEe4fHUemACLiU9Rm9kZyeaIffYwJ/qY2t3tnt4vU1QM7OCIGfapffF5xP6H/yFqT76Z2McPqpYrjyxRlD7PJK0M6lMjXlVWXZgMGraObdg41rhIS/df13gMloyAE5aEtR5/6uM2//5P7MtvjiTzh/bRD9+xOzsbNnZn2SRYWiDen4wn7FZ2x3Zia9JTZYjrfAjkG0DuepQlBnD9UON5lnRQwBaL/cMnltp813U0lihg5MfJbSBw/Ui064kmPSpF46Mn/sESGBwL+u3LFFJBkuHuwWPLbdw1z98wIx70KJZwptZuCZ2BTkAyRgkM8ZFVr99SUNlEQ3DvsHFg/aNn1rvgIM/VkCiwgWSjjqF0RRwzOA00aiAVvS8oFkMfPeqsXSimJT4u5J4/xO+9zrp/d3fXt168deuubW3eCB49KSe4R2dkY7Qt3q/ZICGeGFy8ZsB5IKbL3vXWEYO7wkz3fHuvCvQhr4hj7bBeiLXpIgrf9g7imAMfxLNO9wfD4w2BQcs4dMIj54EaMO10g7bONeYNmnVlmCeSMwQj8PoBtJuQyK0bbsRMjiXcr+DMeWvgvUkNxFTKYl0RnOpzgv85ONMvM1h232XgZUjhiqSDkKTLFPnXAd8uEKfBmxDnHFA/DPif/sWHEv5xe/boQMa9lITXKDbE0zLceN+L7jypo38d2/d//J7t3Nr0pQh66uQPmP/NH8A6P89QLEaJoaYX+flXQegZPReydwFQavjO7xJ4h9i/NYcNV5oC77SUWjzNr0A8wo6wN7bau8gIdYHIccF1wEPkEPASFIvgBrnegWfbGfwcuKEuJXfUOnLczkMg6AgxW+CpKF6ZgkdALOZGAPDMU27Q/ovHB/XyBEMcKKUzOkDR5h0IvKWOiQUgMRmLJVMpGTWNiitFHjoqcPzrHzOl5Dvw83oPe7Z7QivJD1d04Rk4L3CihPX247T/grwPOiUcs5SD2Us8/9cGtH9uLLgyQcgoOFCbXDF5BU69sVcFaOrSst4C1A4PqRSOXqtO1wAnoaoLdAs/Y49sZofmHf7O53RcxMs9JBWFbSGfwUXgymj5hvUOH52MR8ZwqGzCL+Cf7UbNdr/9VLZk4BDMymC4kXvXHqz8kd3f/KltFW9aIVWyXGxVBq3kAzJHNBtrsc95xjJScFdyurZelkE79tna+jht6+mR3Sjn7MbaqrUjeXtcG9lxkwR9zPoMfUlCSkYFBhK7EfQmOKSIBui54kY+AHZeAB1sz9i2tCWkxBHFQ8I/1pnD60kwSEK8Zm9kLRnQjVrDl0a0MptSqMXbK48tMep6MjqSg2HAxTWG4JYTnHwZGf1S+MnUH4+MbCSeMYmJxukjvTzK9opSYPu6F1nDUCRxG+H3RAsNpUyzA8UoWbRJqmz99JZNmy/Vv23Lyzhhy79DyT6SKrI1J1uP0s9xKbisdScioa2293qEyqotqTWPSujvfiujo2rsQGCJnOc6GEjZ77bbNiY6obhm0dy6sR2sLB93umJUYkRQSWYT0+U13a8254vG0qih+hhDEmdJ4cF7qk/EOo/0rsdNizUHlmL9u2giQvRTTkaHcEUi5okUdLiTAzQqY2qysWlR9UUU/Ur9uV9rWXRasJXMXfGzsnUqux45grGNLiDCE07TnmOIpQWOW5WVUVllGWjldFJ0Frc8CRrVB+yUQbJO8D0ZST6L58gacoOB5QZEAsCD/NDv8JMHiFoIvnI+0MNK6p+UaH81vSadRH0gIArlJNKA4ac24qyadxxwloiXYEYSHAh/8bzGQ9aK8YKMe7VtAQLj+RT0eq8D5XNo4M3ORyyXzFkxVVS9yraqMctdExncvKsr/B4cHLiBBEdmGQU8wMs6OXRK13BCZFWn9eSqrSVVVnKNF/j1M+B1CZ65DFKitxvJG97W1cSqRzaeAk+rbI1d1zPQnwCXn2HbIzbUeEDHysUztpPcdpzdSd+ypNrHMhWW03T6ezZI1mylGLeSaCGUmYDzq0JOdKo+baOb0FvSIziWOAxCmNUu+KHPifjH072U/epzvX+1aw82mCDRWB8QuRGxr76O2LeP9YT40W//IN5GNEhK78bGCtsmgGYxoJHNRCMgEzHgfecE+g7Eqo+GjSNrPvnSht2WpXYeWKy4LmP1wHqdkWVF33He3akHjmLpDN5OtcfzSEj/ZgnsiSGu8uADPnHDMgX9RifBSeH4FuDE6B8/tvTmPddLfVtpGd7kUPHrkhnUNZYtBL/dkQ4PC6IaXOfTb2QWYfmjxgtLr+14WQ6MrZkcY2zSTnQCcOERFhfowjzDxAvRW77UQriMCxdsxbjsYHcKnhnURfM6Ro192fyVwHmgvg9ZEGMxTGQYjMkQuCfgCZ4w0Z194cF5AuXH6ouX9uzZU28H9Mb4Gs3sHngL72EXkhiySDgiv8xySntbUAUI9SbkCyRO6jUZdBLWZxp1zcA7SY6RloBToyddvCoBk3QCDu9ZODh3FXDmDBJPYPadctRGPM8QHO8Nk9S50jNr89kODcDPnT99OfDIXFl8D8rR5wkz9yv6028O9XIkm7PY1rYEX8fGR4cicilqr/i7DMDd/PqyRXDcwmTSzCbpXeBEdRO2TpjYSR/MYPH3ZeD3YujODk9qIkPE6Qy8vyW8Tl2uAihom9srFtVA/f3ff+WJC0k4ci3g/a5PCa52u2e/+cVD29gsW6k4y9Yd4lt/Ysn+GZ4Dwt8ukBoNN8B8pnfJ3yL4jLkYUTQfeHNfBVTzVbR1HcBM4UHvyPb7L6WMSq3GGJfyy/Y4rwT6HkE1G8Pz420enD50MKu8DALnglq75HmERkzCDk+4C605QCCSoXjYPtb7zzoB4umi9zVr6eaBd1HnMM/FIqDUuJGE8jlnoJ2C2ixBGRzMzOiY0T+fvpWVBBn1xaHilbgEyGtQ3r7rgqi290hKX1BfHAiFQt4TQ0FO/KZ86HR7a8vvR9ElRJsEXygBjO3QgQOu5rexRHCDX5wFOBFwHLwq+/7rALzFKxr8kEyTQcQMgPDofaixMuqez0cRAvdA7p5E9xUQ9JHkpSexfHsetgiu2Kp/3XBeoLnrg3BMnKWP6CxCgLDrM6B7PRpD9VkcB5eBt4X3YEjOgdOKv/9sWdB+srTlMzzzTreR+Nfx4898Brx18Ny++d3f2+e/+5UrwyrEEjI+y/lt21x9126sfGh3V39g91f/yNbz9yxdkHInuzRR71h6ErVUuaB6SeSJB+dTBculpBiK7/csKUN4LEMtZhkMXNHQy6OqffnomXW6XRkIcStkmU2O2TCScMNcBGXNiZRq8a58VIaS6KjLbLfori8FlSU+Q0Jx+3UbSCHHCUCCOYy/KOHC07iH/0ekNLdlhFcHcevI6MFJMa08sbbaSy6SUlrP6P5me2CdlpTaKobZ1HoabsOOjF9URLLWS7fqR5L+7vhYyrTQy0qswFCKWgIDJ7MiQ0ayQPxwLGOURI/DaMb6k7hlxjWLT7oWG6quMhQncXIzDH0JUlS4IvlifNz13Q+O622rtGUUd6Q3yoBoTWU49OqWbO5ZZe+FHRwd2HFHOkVSBrsQ3qwcSKGVkq+xSAcQ2Zhi67PNBx423q4dWuP4yB0gY/VZYvOWkXsDfSGzvm293LpoYmKDfY27qIyVfMS6D48tEycpJbPh4oXSZ5mYIiZ+IJwOxI9CGocOJwXxBR2xmtpZa1iqf1vtVRtlcJInhggqjKNMOmVJ8T6isdg6coKRIR7H9purop9SJuHRBflx08rjut1ayViJffr11++J7+g5aMp5nngEbIIYSwyJILJAFIBR6/oq13VMMRY5AlnmuuzC+GTJQErvbFvecY5uB+tjQiGMDmSWn0SYRE4GZTFEzpYD4EiS+aVvwXM4RCgCgJ8SMUx79DRn9C8wRn2pwGzcIhf0jwf4z3+XSkW7efOmh1VTN+fNs0//zgO63+WVvuuMG8KBjJmVNwdcD+rF88HvszDVMzIgFy94m3XoPG0L3qF3afyyu0NQOcoO6uLAu2UPkbPlRF/g+WRQd58917hodvft2ehra0ZlSDMZ5u0PgJ0UoqKfGE6svsZHtyeD7iyfOwfePbM6OESMnR7/7ncJ8aSufXz70LLq916NGfSRbayL7zSidu++2d17MvqH6n/V76QdApfB4j3jbtuG9aonK416gsRV6Sd55wm8GN6Mc67x5W9U356ltu5YdSg+Jt71k7/8oW3d3pTO2RefqVhyZV3jJIxQiNhQPHq39o3td57Lrguci+Ado5ntTokOoNNcl6ErGKO6B31p0m85XQb5D0SrrjsIdzgl9A0ZxFgJHQ9EUjI5Qd2pM+PU8zSJpwxbR9Ib1a+50klfEBmHXpIgL4uD6iWdAB0Fh+Q5oN56hrwPw8ah44eds0goSWJJJnyWHWHSyQROBPEtouwm4vNj8bNpu6kyA8dhaOifGYuiMZaQkdiUHAbd/sQ6vbOHR6Y1m7a5uWkffPCh0y9luAOC8a0+IDqaxJLRQdOi4FZ8naV0p1T5HYB7XnIiJGaFJBDUwpPGfSfGgwjHvcMyVidkxfWwfIhKA9iZh8hmbgAAy869Dpx0lgQnCRONMCIiHlAUw7bOd+gMlp27FlC5lH2ufJqZkyF546YEcssmh3uz2VLuW3ZcD+CljJdWgzWCLHq+APCWqvdmvy6HUFDQdyeH+tdD1kTw/1yBOpdX8/bX/+bHtn2raI16y4YSAG9DC2q5jTHepdBIxInpd+zhZ08lhMUo54QOwL0h8B2lkD+++zVVA89phOSQwmV4fv4vvD+E0MAhoc1lcDrer4e2gvKWlwU9pMR77he27J30PUuiUJOYKiMjr33x0oKzoLZilDJ7PVNmFiHIcyCFkKUIF/YhuFoyHgH4zpLzsWTOve+jznnHgYfSUR7G3zJwtCx/H4ISz7wnGDsB6qdDQtLX1lOnpQA+pAgTJdGqql7LnSUIMgQPYbzpAkmDyDlBxM1MiOs6W9Sxpzjf2aqRhD70GQq1f2Zl0Gzfc0XS36Wm8D7P/aDyiNKg/cE50ThCUgoU1BncfL7tbw7QewDULdiiUgaceCdto/8Jc7zI6HXDSn/nIkQczvYTjh+SzQ19q8LvgI/hFJKC6lEZ14KjGb7nAL7Bul4Uqflxg9MOPBCS+l1CDMea+sYN/3lAPvh4PpXLAUxt0Gtbfe+xG95HMlifNCKWXScENeh5X3crvCWkNKVlfEcHGoOdvKWSt6104we29s5fWOLWHdG9lOl2XQZC3sqNoZVl8BVyonXR6LOmxmu0KwWwbO/duW0/+fFPbHv7hpUTUxmM6zL+2MP8wHr1A3fMtWT0d2Vws/0iy/yimZLGUUBPw3FUasbYOtO0LzFLMkkjJTEqw3so4z6l8VbMiJb0DMt3WNNfbbStKwO8nyhaezixdPVTK6TUf+Inrfqxb/vHEg3yJLQOn1lPRi0h4pNuK3AKJJhJU7tTa5ZSH68kpXiLF6RUPwzTZGwq419jvrRpxWzCkygSTZCSkZdYvaO2p21A6K3Gc0FtLm5sq8yMzxbi6KvLoBj1ux5hIfXf2BYwUrzh2++1e2PrZnaspXpHa898LTTbGZKaj5Do1MqWtWXAxCNDvU/nShs20jjF4GH//WPpOgcPf229yr7qy9K1tGWLq1Yolqxf27fmtCmcPrJhpWqT3YYlmXQaRPWZslRr7HvhqzXCvWSidCjCqFmS0FcfnFCSeMG4vGIN6Z/xJ/t2P3bTStE1nxFm3FmmbNlJ2xMKQlbgNCcDcCpjAEN7KsWcJSvxLjkfpBPIAInIMEmJMtIRPSNcpdXPSHnqMo4mxYfAgXgLIfAkiBQPZItOHAkRT7oJfzHRX9xGE71U/Fb2kh/zwH1EFuRHVWvHy770hbEKwPNCYOmMiNMGExlsegajxBO1LQBPTGTY4YBgi092O+AcZdFu2b8OXOdQa2a/NUaFRwxxkDTFSHG9QrXhWRnSAFuketvUrtBg9PoiC8D1XJ39m37rttmPReAk7dWzS8D5JA/Plak36zz9MJMN/KfD66EjpjHBzgdnQTpJUjyjW7NoKLuprtoaF99htnssxCSiE7s1jtgKY/qM/sYLgnfgPEislGzSluFeOZKdI6PVDcfzMgO8xDSWZD2683rQG9qXX7Tt6MUz++mdz+3equgucddeHH5sP/+HnK2uTex/+9+O7eMPxrb70uz73x9bKi+eFgnK9+Uw5GI52LURkcSFoqXEv9glJ4jeAhnqf9VnUNmzyq//RjItZcUPfmDtaMH+b//939o3X+7ZxvqGb12LPCBCIZYq6NGgveA8LoN1J7Jqt1c/sbj0IQADlugFZEmcaAHxeZZHkGibHRUAcif1Ks8te+sT4Ur0R+QR0QYy1AFfyqnDoxiES2/TTJb7xIveQUSC61mRqfWOv7bkyl29L4hWAIKlD0OfNAA8ye5IOgH974R2Fpjo6B8/02fPEuWt2faMOFgCer4QGA/CKe+JJLK+Ja0Ejo0SeetKTnQqL60jvo0D2enUD9EAbRizE8LAt1rHSYDzAB/T/PH8+Qv7za9/5eNpZWXF8cH22TghgrJwIIwsIf6oBlqfZUMaK7wrys0hzH+/NsAVh4dMxvy0IaUBY55KnbLc6wW1ge30YmLgxoCaW5P2nQOOkkLBO86TQzL7fdm737Rar3oufOeyd7PO+MaOTToSNIcHoqDlBsCr4HVIJZKSwBMjde+ghI2fmxUQsPyrFxY6DJYCzf0OSPi6AIMKJlpaLYk8evbv//t/sKeP1AdCCYLrdfBwAurj0cGexQolF/gJCaD/w//xv7FiWYr6HJ7eqOxrBISt/1N9CUN7k47yMhxQLQM6uhB0a1eM+uVw34ZSeDxUX8rMmNnhk3IuAeEuuXpLhutxYAQtA8pE+W3IwF8itAEEEG12B8RVwR2dSQk8jc1lY/gCwIjGORA4Ms7XB0GFcwDheOJ4QGCqjmEo+WUQGMo4LkSyQwzD83VjNqEpPo9TABwCKEfQPkIJWF9fFxvKig7ELll7nFSdVBaecxxR3g4XqsKbeAZOQf8uIQZNs8VTUDTn3ox/XRlUDw8RDg1/f/Fcu/n9Gn0UgEZj2A/zjqGZooCi8/plXgFQpNjuL1QMrgiuUImeFnHNrAihl/NOLF/iInoKZ31CiDETI8PrQsddiMcz9RJXlELoOLpifQlh1QNB5M0i6B0+HlXfcLzG9Xvj3ie2/s4PbeXmA/uLv/gL+1/9m38tpfmlHZMUbyavWD5DNEx3MLXK4b4NpDSPR/perVm7I6Xq8a4lO1GLSek3/Y5E87Za3rSbt7ZsvSRzUUb4wb4M9MNHluxX7KZUoo+287a9XjaWV0YaB3b8/Fs7Ojqy1kjjzGndrDZKWKJftfTgyHkN9BhnxlZGezIZs2FcSmUviDZgu0NyDvRJmihc4xhI5KWkSjFPToUPN/zzFs+v27D8gaVe/L1N9r6QURn1mdJcYmSZldXA0GzXpLLlbX37tq3nZQQKX4OI+lY6DrsqpCJjK0a6uidr+YzqqHdkYjqXS1hGSnpeRjwKdTtWtoG01H5m09L5sjsc1vNJS4za1hmLHqSIpojJ0BDfb46sXqtaim0iVX/2Dh+kV62keuEI6SWKvgSiLFxEOsd2rH6gj1KirfLmHRuI7+x99Xur1ptSslf13oQ7ytwZx3p5GQjpQUVv7Ep6iM9sPbDC+z+yW3fvWbQ6sMxOyZd1DkZdy/2gbPXWkR1/WrPet00ZdNLtoMGh+kq8MimSnDRbNmQszWAo/niQLNhupGCT3T9YTEYitEiUx8Fx3aa5TYv1Krqxp7dPrS+8dNoTj+4g2XchPRWd4Wi57REe06EMNL1yMI1ZJ5K22KjlhlCjM1AfZy0jQx++SvSHj0/Vj2iA8UTyUW0NEhnqtwxHUYrobOBOA+7jmh+ib/gBy0ayY9FnoqSaBTOPwPwYxpELfx4tNbLF09xoilpStMHSGeioF8m5Q4vcCYyheZ0EhwdJPJOq1yLwVnYOwaERI9O+hAVxDIf7L616uKt60w/oTLP6zQw2JksS6OEzwBlBaSTRfB3wWqpoot8GGEvBGQfKYvnQQAYcOgB89QzoVua23WCfQQyayZUsNmkJj5IlqpaH/+s+/lSivZge22/7X8h8qFoSZ8YMVzhiowvymci03MYtd2iOasc2ON4VTxIf6Iu2Zwc5vwifZ6eY4dGhjP1j++w3ffu7T7fswUd37E//7IblNm/b84N1+4df5eyomrH/7r9L2oFINF+c2kcfjOz7n6jvorIVJJOG7YYM4APxhpalN3YstbqpsZWZ9fusrcLLqNOy9vOvrfb5Ly29tWOF935kzS4RV1H73//v/iv7/h+97zlUhu2KeBO7PMztsANN6ho6TE82Q0PoDXQ9yXqi1YQTcizopbpV8lM0GSx3Uh30LMsSiKpOFDf8XuQ2cssjOgQ4BehUkhfSv2ybCHjy3fAdAsb4SOUMxcujqZWT5ykPRwD1DmkOnss7kqVN/z0POOlZZoCjIyV9MnBILBs/lwBjUONARK+v6GB5d6oyxokem3QrviSLOozFu4bDtrXZfaVL9EDw+BkAT+BEsqRYXrd8vuh8BN2NSRwf8yyfEv+Jj2vSmfvWmWbEQTRedR+5aNxxMH9cCywU42XnhGgZrexA4GvsFxtzTXDSFhwVYlQ+u37Jmn5H0hxm5xllCJybP69fs2/ngTXIHnkA46et6gzvvTkI3jn78aaw8Py5es/qHLxrdggcNxKO8bV1d26Mj49Ek6/JVNW/l9HKmWt8h8FnhRMxMTcEqMPsCG65uKwzoNsuupd2ujCRwqGbZmcXgfPLjn8EoC9EC+RhIHRufaNsf/ovP7HSatYaNdaNL/TfFcHbXZHhmivYfrVjv/j5Z5YrkLzmbLsWaVbYn30LAfypb+KBB/8iOFOO05QOLMAZcH3xXSG4ckNiSAT7Vft8DpxO9dgyr+48gBN2UmiNOnbYe2GjcX/W0/rf6/xqAAcoJifjZwk4nrzIi8t0oai6eHj/OcAwkiHDDLZwE4K/2w1nKUtzRlkIQSggj5wdtwg7EvOMmZGXUFkGHnWQzHrIHODvmh1XAQyzeGHNBrV9F6CqRXBhBoTkFook+BqJ1belhAfU0Gk3T6MLRC/UA2HXFX9GcQWHre7AOs2qhNN83aXGMpuRlOBqVQLFV3++LZIEqSeedNwt6QPaNIfXNwE35FW30NC8FlC9MOZcuafv58HrfDE9vQ1Az4Q5s7f+VfECXRAuieNr0YHmazAJ+wydKoDud1ryNpy2w2mW06NAMTsLUqBFV+Bi3jmBA4l3Ezp65h0hwAf0rvlrp3R8Hoc4NTI33rP+kZStWVuYecqs7cjAmliDGZzKvjVffGP/8P/7f9uvf/Fz3+nD7/NyIzJxSfIbs1xGfJyZeJyHwmWKmf2klFEZE7181Hobom89kxavW1kTP07krCGDMinjnjXD/XjWOulNa6e2rD6M2F6NMPmYFQt5S0Wn1mHmR0bVIKr3YDgJ/11muVQm/C8mY6wjBd6jd0aSe/261do96zYq1q3uW73DjJOMLimAKWauCyuWiMhwzpcst3VbdUjaYWTdkuOmrSf6MvjFE4Yj67FGXwYd2zymdH8qm5PBU7Z0ZGhJ0U62ULR0SvVPlV35j4oHYJiSU2AQlX6Hoi58kNthKEOmUVd9JtKJ1L8jKbxEd4zrezI+GhaVwdibyrgcTN3pUCpkbEz+AvEIEt+RNb9SrdsQxV1l5oTueGnD6rGiZWSAJUcNNH9PsMrM2n5rZM1R1NfiJi1Ye8374BdssxgvblqkcMMmvYHV957ai8eP7OGzr+zb9qcWuZ0VP5FxK70+ub1uPfHW0WFd8lA4X4sGijlLC4VTN/rT0i01nqK+fGRifel4vVHM1vM/tML2X0nmaLzsf2bTjqww1T0r/bcznFpzkrBuS8r4oCXaEo9stq07UIkqGzVxLAMo2jq0CNvxdtverlobhV40zphS/ydkrBFxEOsFkV9EGgx1hE4AnBmemHZ2bixFnyUOKP1+D8r/iHXRMvCd98r4kmGCMUxsADw2yJmg37oGnOWB4Rg7DwwTnBB8cRmmQ99k/EoH5OIM+Ooh/hFM8rP6cQAypiMB7SdkuvMsGfI/uHfbtre3nX6nwkFC9Wa5QPgMOJqXxzhKVRFfBnMxnOcVrtJoHFB2Uu84cVAI4pLnKeotYqFeJ4foAeDZMJQewOGYzkru5lZF8w3hGkeI2q9niCEhaTFRB6VEyTaKt0UE4h0y1mhLULZ4tgoN/mgl53TAz0sa1+vbFi9vWEyydtwQbTWqs0P02+robpWzsmHPh3ftFy8e2Mpm0v70+33LSQ+YDFft8DBjq2vBJnE/+lGwzKTbmdjOdlXG/rceRTVQuUQsJMurllxZU9vVr3o/9QgBp1bv6IU1vv3UE5Bm775v+XufuL73y59/bk8eHWgcEGEzdMdklGgbZtPnDGkiAsbwexXbSA5tt/vMhqIneDzjOXQE+r19tU30hYymHjw76lQtyjIkndMJlynBxIhapTL8t+rjv0XPU+llPBtO8PAOdAv0k8azzz06wJckzNrpMrvf9ft5zstAZtFHSxwCXmf4dZqdhC7XrZcBpMx4JZEkY5pcBkywEOVlREEUtsQvO9au71qvfSjjXzpVn7HOOFC90BF1oCsy1v0YDnzZE0lob9/e8WWl6GWUHbxUbSJioQ//FF+zgvgSEyhEGOma6uQtpTGv26BXwZny+A6REa5K8h0MalXcazADZ1JvaDwtAwzIqIQesxzMrl+47nWhDstg/jxCiP/9O+cXnverIuYpbVWHeDvVXvVMcN2fCe5/Gzgpaw6WndOJk/O+boXr6gtp9xYRt5jWa76MgNmBqwD9iuG7DM7QEd/n7sNDynO+D+1cHV9Jd7rshoaevei9DrSNsglZOnef6oJyqoG97ODq/J+/9BpgvkxP5KP6kU0b73Eum7FbdzToNdB/9+tvrCdl5nXB+xRnDIwLAa12F8pBsha9ckary2HxGrQxEa2yhzVCYRnwTPjnv1E69By5ReaB6yrN/+bv9z6SIez3X9aXFwAOR3ZrseTpjMIyoP2smV9J520ns+HrlKHHNwEMGgTOvEEzDxjrPiPrs5jn8Y3Q8GRVS8aXG/rFDRs2j8Xoz/InN4ylHA2b7BF+1sgL1uIJu3jP58HHnOrCu5bUBfBxiJB0IRpGf10dPBognnZDHoMOZXQeGKOslUN5bTVbUv4wvGVAse3n6qqliQQTcbL+GY9+NiXlT4YU3u8VGTT9Vt1D7ICAb42D9YZSBHrVPU/8xoyah52jNEswu6NhoR3wDLaS9ERCF/TdVSBUQC5yxCwCtOdr7C95JzikTTheLoxmWQSnXxSVhXa6Ewn6ukC+zQFhwJ5AVe+Efq4Eem8Q4n8eB8jYE5nyCgAvtGD5GBE+ZJziXJuX05z3dxOKuQSf5C2h/azvvwpA+5mdD6138OjUcaB6kcW+sfut01B+Y8fWtm/a/e2ybRYzvvsHoZwh5DCcpcOkxSeL5TW7sXPTMjpH/oTpNCHjXNdllMUxntpNy2gcrOWzOtIyivMyZ1PiTYyhpO9Nj7Hfj2RsEM9aLhWX8t+zg8NDe/pi33cMIOioFSlYIdLzmXiUN7bvi+l5ZBezv55PAL6q/mFcBUldUfjEP4Q7d65J2Y7IUEgmJe/EQjuRrBTiknVSGxqHbYvVnllfesAknrFyPufOP7Zeiw6ZnY96RveMxAJRD5Fk3medWtO09TsN4b9lnVZDyuuxTDyNF5Rc4YAlEdZvSCRrzKuOncHU6jKue3WN48aedCMZx6Lbps4321Lg9S62JaQOTAJMB203Qqn3ULgrZNJWyqjtpU1Lrt2ytAyQzLBuUb1jrPsog1D9iJ7HCh+3jy026bmjB77YG46s2ekJXzkj/xbhxSxfGLQeW3w1bYnbGUveL5kVCzauJ3RtarFC1uJJ8XiQRpnCf0916+vnUHUZkbRQBlNHSnelHbPEZM3KxTvWLX4i/qh6HT2yYaepviKT/UR9HkRekT9C5oTv9sD+9H2dJ8fEICG+X1j3kORhqmjDqfpX8iMw5lWF2XfZ/D5WMARwGoBqjAvwxjEWXt3YwFBQvVnaEhoOfo9oPeCvU49uiQ871pqIjuCvKs+HKe/Uy3xJAm3X4SdfAXHRqSgFBuHji4HvnyeAfA7OcRpDFbE+fwdAtAB6E7EG/rxuYveB4+Mj62PkYExLPvgr+E9ykskPIktCcEcIvE7nvE1z4E30kypDd86D1w29k8/I2QfdEJ+9M/jEzIgFdKbrGsX6C4xqnAZsQ8vnNM1WqIFOFJU8TKp9YfQlf+Xoin2Q+WOLR25aVTQzUP+hKzrfdh2YQ8+ArBn48hnJT/TKWK5gcfGkeHk9OEqrMnzLlswUrNLN2c+/XJf8TNmf/aBtayKz4WDFdvdWrN1N2OFhxI8f/XBiz55F7OkT4XF0JN5wKF6iUZ1XOSqLdfbwUcf3DOA1w9qhtZ58Ye3Hn6slEyve/cCy2/etL9mPbru+vWHrW3peHCJ0GpAPIFjiGpSFfPGdrNQnaRnsN7I79iD7wKN9kPNcd0cDOpX6mmg3IgFcRgvge6PGoSWlU3HOlxTIyA+f4X6WRpEUEdni+aU0FgInAI6FYALDHcIaE72jb33Zk0cnALpGGZQVRICopUPyHUivl64xb+8Ang9KBzLMIw3eABinA/CrAY9hzwE94wiAkojsmUh+4PjuCq+uP4nn+704A8SbOMibg4OVqIJOt2dd9QnOPOgyLNfHguO1Jf5Ul9wbWX+StQF5U+Ap8AHnP0iE6wYfSKdEdQaEWN/5IKmO9q0aWat0RQXmDcCdByQtxOPSkTAF4UJOwCxCphF8ht/ngXMwzvASAz4Ev3/umXPPQ0RSMEhKCNMykoMRquvM95pg4ZUhLGvLCYT1xgO8shLgp1q1aVPKBQz2EqBfYV5vBAxGkpdBoBJeAMzyMggdBk5Pr3qt6h6RIhYTk14cwLxnmYMg/IN5nzlg+j405l/K99c7KONMmWp7XAyN+tE2Xzuq8/VaWwNSitJFHXoRqM2jo0MpnWl7vluV0pWwn/7so9nF1wTRxFT4g+GiZM0D9Qr/5oE1lqq4FEwpapdA+JyPdfV9FG/1RTziMhD+vGfZL+wVAPYJMT8eHIupQm+vidsZMOM5doMGZeg84FjwpIsYL6/Jy0LDCMVzcewxm4vXeyAle3E843V33gT+F4ExSpmq73LjNTCoWa9MZt9LecUFQFRVnMgG1nM7bgNAKQ1D3XAQrG9sWmlzR2+c2lD3BvwjGJvsDTzsSdDPHC7gIlNedUeCJ+SiffBNtQHBj4KAg4VupMZBrfW/rrtSL9w7fc2eRWnFKUMdlyeDnIMZKfLcIo3jeHan0IxnAT6Txrv8PXoYxxF1pR1ShKhrEAkRlsULVHJIH3oGo5d6zYf5XwaeoE1lL0anxDN5rze7abwSVE8Mv8UyXgXBWKUtC7i5CFRXjnNto5+ghsV3q/zAQQcOF2jW+3b5ez3Zlfp50fnijjyVcy6vhPhacv22DWp7Gjun45lxEpFcTmpcIJ9JPHrjxg0Zz2V7+PCh7e3O9rlXPQuFguzKguVl8K2trVmxWPKohEl2RYr6ptQ4GQv1jqVqLUtK3iMv88L55qYUUNW3NZAiPZCCLIXajQAZygnJrO3tTStI0a9Vju3xt99avXIgI7NvY5RmGc25SM8KkJ3qwZZuiVxJR1FlBktDhpGUpafMnokWYhm/B7LjPOOI9cRTtj9EDqFwqy3pW+94uPEgJYNGRnu289JW0lFLqz4pwqlVAElKSaTYleGJgcps4FCVcEVbPKTPmvpOVTjoejgzySYnwr+H6A4GPptFdAQzVhzkSJnmtq0Yk0E/YgKp4Y6UUTQrxZbcAi13HhDloF60fFwGr/hcR6TBsozkpGdb5bw7WroxGd0yaiKNl+IlTUtILpRKpSAPi+7tDSZW2X3qy0r6vb416k31pdrSHwp3qzbSeGKLvzX1OeN1EOvbIC0DX+/qP+lbJCODbyVqw6oMqHrddRecBgMdPhqkQxHVSv9nenFbj960bFT9Ekvayo0HFl1/12nNtwCFj4mXFMorlhbtjIVXojTckFdhGADwzm5N/V4/sL7wjNOkmIrZjbWS6Czvyw7CmUHfKUh9iE5LxMeQvAMyUjCaoXvGEv0eOhIwNoKlCao74w95o8/guwzDUd16sRW9AzP+FOAtoQPC+eoJQAQamz6mTwFOkdB/nm9KYxM4jQg4Bc5Q/4C3iKb1iWg4f+dZwAnCMiL6M4CFOqmOYT35P+Q0NBPWcqYJAOfPnQwgojGEnhbWif6bN9pDoA0sxfX2MKZFVz6hoN8kAcYxrh/OEzUExIalM1E2+NEJf07lpKUXFRMFmdY5q/dEd92pRxn14GPcoOO0NgtAGRp3vnb/zJFQGUn79edF2ztM208/6tqDG/C7oj15XLbPv0yIpwlnkIHoqCqR/uJFxLKZnmWzGr84H3Sg43nOOtoxA5c7kuH9g6fW/Pq31tt9bJmtm1Z87/uWXtvyiJzPv/zSnr94au+8u2Gb62nd37AoeUCkV7nBPysPWiX/Cc48eBs5H4YRGcMTjUnxYxwK2HPITb+fSQ9BkJcpkBG+Q5W+ewJp4Qk5544V5AEGr3gSOA8cDRF3Ivj9qgv1cJmtOvtyrOPn4s0JXSt7fwKMYZbaseOV44JzLsNld0gH9HrMgW/VrXqR5HAeb1cFyNLHq3QsJmLcuNdvnII4hPs4AXoscmHihSgM6XTtI4/M7Ivn4ZjGUenOSqKbZAPXxceI6KI8HIHwE/i0jwERge8i0ToW/+mJDlM2UJsmkgVMEAXJV4lukh5+1RmDawMInFB+Ig88Yd5yhfx1wQffks5x5wGzXCCdmYNZWwNEXd7u4JbFe2a/585fiD/VZ4qTRMqFz4SrvZFWy3MvqCdmN70d8O5l77/o/BkQUUSk3LNt5oQlC03V7VXPvCbA6PgDonhGNWiJAHkVXNSflwJ1X3iGd+M0eB3gvTzDljt85/NNjnP1d9SenkMI3bi5YX/xV99TV6AEvCbuRUPdb760Tjpvv/r1E6sc1UVmMMXXB/iAV20BV6KiM59nIKSVK/YTZUjU6P6rtzN4Jvi7oBYXQn/cs732SykbGEqzk68JbqQzVsHPEsCYQ4gExtjyl7ihCZ+VcDwPy3HHdpCECwdrwhfLDZ9Z8j71X3Llhp6rXGiUUp9oMi1BKoFwgUPkVRCUQXi5lJoZbhBALfE3V271nazQrgSons3K4YlTgRm38ooUEvGDdqvtAhHAGAkdkx4WhwYP7gCMUaIPpAzph4S+lGQ13xNqCU8YLThgYnj2me3VvYnChuPPZ+NFoyh1yyJD3FEG3c85QUJwJdDpe/YM/CBTdKUf/FHneL4chFfqeWYWcMwETpkAL8zQQBuhsgN4pIBra1eTA779lJQmlBsfqzNw+mTuYYbDE5jRnL9jBj5TIvyNicJYpFXaqMNp/cognOo9/szce4IZFpJwns1nQKgx+GL7yvOwfBw46NJyWTZ7Zv7arH+IUiBp5Tw4L2fGXHQQ9HVQZ/b3TpfWrb3/zGpPPrf20UsrbN+zZHnTjmsNqzcaJ31JGZ6MUL/ZOJEt4uoySA8P963afCl15sAT3g13blinlLZKOWcdGefk8tjKxazNsoTd59bc+8ZG06hlVRYyiuRXpY0btr1RtpV83AorBcsXSq6U1hpNO7JVW413LBvpWV8KYUTjdhxNWzYtIx8jRIorOQgyg2N3SFOvoQxQ1ognSpuWkBKcSbDsJ20RZiZN+hA8S0pzZu2GTVfuWFrni9U/WGwYOAf69UNrtAmXlwHarlmrN/T1+jmplOO4+ldjwHdf4L3TnuWLK5aKyigRblgWksVulBLPbBnJG9O5vO4pWlp4jeXXZWwfWHrUtFJy6tFIhY1bwq2ei0+l2A6tI0WYpTXky6CPGyLxlzLQrbFvw8qBjPiYtVIbMiLF5/ZltKhNPeHm6OjADd38+o7es+LLQyLDpkdF9DpNDbmRtdpd2x8e216pbuOJeIkspkmDHAKEAY8tXlK/5CVv1IhpUvxdfcx2kz0cUk4JAU2S0uJ5v2Pd/YRt9Dd9iz3OI8q7yTXrJVZtePC1jbtNn/GbSvYFW1zKMKodWLPZdAW+q7YM9FBqKB1RfTvAuSQeFyVqonNsSRmm5AQYMWuKU0a8FP6Io4BJh964bfXOE6v3m7bb2VdZgXMBI8Mjm3Qfs5J+vx/BzDwHuQ9Sk471Yjm9I2p9GWuHvUNrCmdHA7YEPj/2YsIDRhhLJhaBUYnhJiLw8V7RmGipn/eGe6KVgBdzoPPAy5338k3n4P+cpb+5THJEnF1I/olwV5u27ZMf/9BasZZ1JN9fBxjDDGPYBWUd9XetOji0x/0n1hwv8iRqQT0hYuoV9WV4OMRxErh+iCGrgxw9R9Mj2x/v2/GkZvVJ4MRddDRE4uQc0dgT/02yTly4Az8At7FV4zgyskyxbGuF71u8t23H9Z5VZuvwHTOOnNn3y0BtpOTRKGKff5u3X3y+Yp+8M7AfvSudf7ymfi/bL3+Vtnotau/ea9lf/1XVioWh/fw/x+1HP2rZnQd1yW6c4KojsncBmLToH7601jefW/PrzzwB/trP/kvL3v5I8g8jFofTwJ4+eWn7L3d9FpsIyWS27M5unDIBqGdFq8P6kWRb2+JZHAqyDXWlMaxIf/vG2rXnarBwJ3nutCMYijehdzGp4ONN7+oePPYtd2MZ6RwY280jj2TzKEzxOiISWGZJWR7ZpnHn0RPoBYwVvT+KI0c01/j6P1lx8wNLFYK8BcE7xC9FD0RcUgZyL0i0eD6CFl2E6ywLdVn/BsD4JXJrooP3ex1VBxys7Y54BOfVBviBOwLYPi8tLiidh6VVE43bgfghR7vdsUePHtlnn33mUQfQ5RmnAW0R7+jVj8X79d5Uwfkr/IFEl0QbsDvZCH4i3hQVNyWjFRQ2q+4rgH677LgKwDSy6vBUOli2sGzm7BohkoG4hGQhSV9Oj+8SKH52uPeLWdnyikcfRDCcwTuOjLeFt22GCCi2ueWeSZwHHhWxBGa8/mqw5EZXvqXQRFJSdGn3+FTRXAS/96rvugTE7v345ww9MYAvfv/Mnj2SskP84WsAylHl5b4lyiX7L//Xf27vfnBHwuoN2qux4LPe9I9HQZyF1zPXrxtcZZgdr1ePkgTYT9Y/tKQY/RR6QkhzYOi8DkCP4h+XAwN9yT16NljPfn6N+AkgdPzZ0/YhzKBd1r7OG4oh0E+B4FowGIGolC094wLhAvB1fDL8xxjWS8p/FaBMxKQETNgBYGZwo1hhAISebN0VCE21rVTIWS4nxVTvqlYq7jzwWU9mH7wt7LYg5WJWF5SzpAwZHCjhOkFXKqWwShxr3BClg8CXEoczkpDqvgQ/M/A4B1QHlAQiQcCROzow6D2r/wJedM2VB/HmqwDlBGGOKMEsOyjoNxEey/HIjh7Unwz1r5Y7ojUcGdDo/L3QLXW8Yl+RqRplan5m/TLA0AMPhGKew48gdKCdwZHq47jw0PhTOqStHIu0yRajPDOY5de4CqBY+7tJxnnFceuOOtFWaOwvAtuGEV4fLovA2bT64Ad280/+Kx3/2rY+/pll1m971MFf//Vf2/vvvSdFTArTDPdsGxaNqC461+11nT2M413rpavWTsugs64NpdwNVOf+YV1GpYzDXsdy8YnlNA7YBzs2wizuO02PIgkZ+zEja3ymuGr3bm9bUcZq42jPvvnma/v0y6/tuCNDT3pSYjqQ0cYMFPkOZLgmi25cMzMdy23IMFm3ckR0pjoNJypbBr+vBdZYGuOwVV9BS0MZuM2XL6wmpb7V1ZjsjKxmeWukb1i69o3Fmi9cGS2m45YrrUiJ1Vgddz3hXas/sJGU8qEUS2Q1yfuYISxI0Y9Lp/M9v3UqVySJ4sQNichYSqpwtd8auzOmG5dBL6V+LU7WCCnfvarLLnaCIHt/ctK1jsZ4O5K1/z97f/YkeZbdd2LH99099ozcKrO27q6qbnQTDXSTQxIgaTM2NjJKlJls3vQgM71pTHqSzbP+Fb1o9CKTxowzNJLDEUAATTaAbqC7a++qzMrKNfbwfXfX93Pu7xfxCw+PLasAQmZzPH8Z7r/l/u4999yz3XPPLcngyk+Fz35XUiBtR2numVhOOMShOFl9YKOseEvzlbVffim8S5YVhEvhurFxx6OjRsJ/b++Z0ze8aSI6rqquG0XhnfXn+m7Njk3Em/oy3gvfzVvuvmo2H9pQuB0VxVPbPcsMI/rX2MRwJ/R7ON+S0s7kVM/HG7ldOGYax9nVO75Xffrosc61RDLiE74UIOWh7VW2nxBd9aQTwv/IaWEaU2xjuTMq2LN+2nYHGTtud20wz1k5Lxyp7TiP4IO0w7d2VL/u9vesO+naq8ErD3PnPAfbPbIcZzQNyyWge2iDZTDM4EPbQ+keMWvpqR07PRmFAxluQ8kHnUN88v/UghGZFu+D//GIRpr3gwZeGK+iCefVsDKN953+jjUnxzKsX5ko1+bwNwduEJ/Qb9f5BHPPDSDc6D7OjNJ1N4ho81THTveFvdx/YX/99a+t2SPRcRJ4p0vN6HfgZES68C09g2dLi4CNqF77wxd2NHxpjwaPrDUNxjmgUlTOqR5EmTgBANrjO0NozCG7Yvn1cv7K9u2V7Y337HB87PcSbRA/h/8hXVbf1t8ytryej6Gj0GagJ3r/avDUXkwfWTP3me1nv9LYlh04Fg31WYakcSRcxZGzolq182JdL2gPGds5LNrPfl2zO5sTe2erbJ9/eN+ePbltuVTe7twa2eHh3F68GNvGxoH91/+7Pfu//J8P7Ac/2FW70FVO8RgD/H8ovtR59LEvSyD5Yv2Dn9rKB3/fjWT6Dj75+Kun9viLr+wPfvID+/0PviO6zVu+tupLYUOz6QT6QkZva1/ldK2wse0OZ26gbbczK/buvO5b27J7itOYwHVVcMEkAXJR5YwOvlaf5D1Sk8liHGXw/xD9oTpN1feic1+2oGdm7oDXb5L2CoKOgazJ+RJM34axVHPZ4yDZQ14otmV0p7wAZwT3wl+Qd0mA76JzsiziMkBGci+7QySPqestI+lSwbgnqoltJAfivWPfDxWHgcaxcNHvD6w3GHsOlcGs6tEFPAOfa7Wa9sknH9ve3p7rXNAj+pnnn8JpgEzlPcLHoN0UJ85JKtVtMKYf0T31HvUnUbvYGzPpo+lxB/lHiPdAxqyETVfIU2XOKCwx0Nk6GERXHUlY/H0C6qQ0CRNRGsU0k6Gg3zZQBxcMQtjizMwy5dq9S0JWfA2DBcPFv+lcUnlb+jzMifvia+CAg7ZKCM+JuMCLS+RBpy0iXjIDdBO45NEz9bgAPKRpfUNMW4Jl52Xoi4VnblS9JTfHdXAFXsxj0iG0e3mh3wgX3xIEvIU+/5sEmFixSDibGM9FY2UJwMBHzaZ98fWRHTV7VioXLZ8/FXaAWuCfGKQynPyOr/HxmQkxJmd+EojJa3yWgfeRxlMY3xfX+6LnrwPxs+Iq/gnfTn8nP8uAtWFPey8lyA99VgahgCE7JePwBUbFIoATwuPCWvnlPMo9ziqbJQ0qODobg3iPaN7pCSa9COr/k+z06tMk+No7vd9D6BKAgEMZJyR10dBzXofSpvqQ4GbpOwXUycPWxct8h4QbAnTr7VL5CJQR9KN3Ez3AX9buhvti+lCd/LtJkS4HZ4Fw4uty4cs6j6DjeZRoknnBK+gvjHQPbSS52sFT3Slc6lnWYEtEB4eM4zfgL/BnKYrCX4gwCGUx28zMH/eegvBF6CLKBAbHmWvLIUlvtCm0i+eWP+vjSvec6QuewyBGwUnQFUpPtrrqDg+W2sTg70m89yog6oG2x8bxVeC5LxgbrCVdMsNIyCYKW9L5BQ1gdPOOcw4Nr+rZcshcvYyeAyCjZfy50+csPmiLLxdaGB8XQcBT3CcLoDr7cgUZmXGOEMct+oje5X2ptvAXI4HZRJYD+PpO0aYnHCwG+U2/QS6rqzVLN6TgZTs2KEixWy9ZPpuy9fwtuzWvSA0jtHPqSQ+rJT2wpucLcytNdzUYZCTX+lZYm1tuNSXlOW8P3qzbW+80LF2VwVDVczJu2ZngcFq0MvPwaY03QgLgSeIBJBhEsSQx2ChT0XMbVk2PNMZylqvWrZJXW6gvTjX1V1oKb0UG6EDGKbPN5DggER07Ru62J57EcdLatXTnldqtcSb+QHQEplx62PblC770QN/JXQANsFXXRNZRbth0/KegB+EapV1qvB33xtY83PdtH0mi2JbO83KUt+OhUCFDvaI25aMZZHIjEGlRZK28+rwzzVivdaQ67Xg0A3kK2FayKplXz8poHgoH+bqVbr1h5ZT66PC57pdRqfdXqg0rVEW7RUKOxU80BjsHL2RYN3V+ZiuEI1NP5J7KG0iZ7h4fWqt9IEP+2B1DPdWhyw4WRckPjJYxSydG9rzbtm6zau/n/oE1Sm+Lrru+NtgdoOJpvX7fxlnxnNods6PHVi1i6ENHEf5kJGdHHZuwhbfaPU7lfJaPLQqzsocyMX9VfzFLiCLv65eJRBD/JNKDnBiMv3KqYg9LD2wFY6v8rnCeEW/FuMAwEE7UH77URPemeUaG2YzZU+ETJ82I7TJxNIm+i/OivVN8w24Lp/cq72ksiD/IaEdPGMqwCBDGFn3NNSK/cJSEWXYf/D6G+P3+2vt2t3jHflD6wCrZmu7NqXaSxxpfJARlYs0TKgrACc9lo50WJsIfiTIzk6Hl03n7rsqqpCv23cp3rZ45u2c+ZbENZFYyIQbG51jPzShzSiQAY1byJlO27wlPbxW27R/WfmrbuTCzTM2ZDE/7UoLQDpzYvtwgAniYG5m6Hh8/rPyO/bD+Q/t+4z17ULrr8o22exmUp/GWVX9iZJp4aLp/5LQcwyjVs8PsF9axz20jO7E3a3mrrko2Fife55NWS+M0yXtP68f/aVmpaXewRIc+zU7W/uKTirW7WfvJu1N79bhin36csmF/Krpm14SpvflwZr99tGI7e2uiqZ50nR21V/YgTsYE4IgfHe5Z+4sPrfPVZzJ2u1a+947V3/uhJ0x0nET1IZrlxRdP7Pnnj8RjB5aTnZerNcQniLCI6q2OYQZ/LKMZGi1s3tV7w3VoC2f08eEL2x+1bIwzUrIyLp8oQiLncFpzBpnU2/nSCutveLQBM+QY42wvS71w5nmug2jJQFjGJhrRGIx3S2BbSL6z9KH3/HMrsAVjRe2K3okOwfhGFrFsEP3DlwTpXfAVyo1uDLqcZAPLF7h3GTCuWZpBdAD8l+i4+OA9I/GfYetAfa+2qP+JNCBBKrzCI47E7z1nAQ5EjWvG7XCIs2BkTbXl1e6O7e/v+dKETz7+0KOl7ty5Yw8eCEc4baaSsyqHyMlht6mjZSPJEU/IKznHdtk4GLxseBAyXufS5J0R/0iTJM8qGswaCDBEnw3vdkTJYtqMOkA4OenwG8Di/Wd/qzwYOR4oBhCz0ImBdFNwxTyu7zIoSsER8yTEJr532f2n16ITl8BFz18Maj94FtGbBLpvUakOx4Eww4Egxfny518Pruw3+pYQrC0xTxHLTESH4FZrwvUIYtxcBGeuR9/jTzglESGGyrvYYWCZgyKG2PlyHeA+Nz4WZtuT734dYID6TJyE4t8UFEs5u//WLVvfWpGwud57aO8EJvH8hZW2t622yrMwr+iGBMQ4iPGw7LtYon6cjr34PJ8kJM/DRFBYSHR4Hb7AMzcFUaU+wXceDt6zeA6chfPJw8+rXmKzUlT0bp32sDsp02G7wuvVB8GTyVecwS4a9jFgkFI2xs3ydlKn5QDu8JL7s6LhJGCsIajGx6+iM6fgxq76bGmdVGZwRmiMXVBnvwfvu/jRlJnw1+ifuF3QIwIrjhjgSK5rxREQJ5hDmao3pMwXJLDpExQweKKA7+APzzhKtzs/JKRoZwYhrvqOpEw4ULz4KOP+dAmA2iAhd0rL3BTa5TNhOCsk7BchhCtKwXCedx4owY3+a9KMQ6L9y4D34SAY9dtOWzH4+TJLH0SjC/RwI/D3e8395wmAB9oqnCX5q8tinQ98/zxgHIKDc8b7Be2kLMo8856Yj16AR8+bMSASIBklobGMYrbEmQHETh/H4cl7omd8fJzHIdtiTTv7eua8w8xnqESjjJ0Y4K1s8YYR3JZB+urVK9/RAEfD2vqalTZkENRwTomXpthCUA/hUJElnhJ/59q81LNRQ0pkTfitSzGsEBJ/YKXsK8ut9yy73rfi1tgKtzUu7xRt427F3vxew26/WbFiGcfAxB49fWUvxPPnZN0fqww1jazzKN6dwdCjKMgnYMWGletr1shPPO8NYfHTjgx6jUEmzFtR9EK1kHWjmt0LijJsMuVV689y1k1VrZepmfUPLdt8ajl1WzkPToUD4ZuIgGyp7EsbCKHP4DhVP7FN40T9MFH9elJEfQZLMh5DgmgDjMtKViNc/dIZzGSkp2yg9xBxkBscejLE9FQKsgyfzlCNg3b6MsTFP9rjtM+uMdtFZALRSCZ+wJKleffQGqurVlzbtvzqHStIomWIaiFCQf3PrHyO2eH121ZorHsdD/cf227vS+tNO563wI+s2lAUrlXfTq9jXeFoCM1rDMFRxvmMDdJzjyaZDLNSWdds1q1aZiRDWEY8YfuEEbuOKR44cj42ULkyyvMNyx499jxCOEUHOo9SP9K9Y+kZ8D5obzTSd9WvMuvaVmFid+s5u102WxdNsasFzgM3JDQeuvOCZdmiUc/DczMyhCg7PdN4iIwJjpDU7PQ3Y5idFnzXBbU1P2570s6hnuM60jPLjLv6IZWGmHVGxhbbEOJwSPn/p+OR6A+M4PgaHCHoBIE35KVD5TUei5mQGJrkl3lJZiIViDZgOQK7fwRWEp6BZ/AG9qzPzfoy+iUf5zgiSrZSb9i9W3esJBkCWwh5Gxh7KlvH4taLOCbIDxEmA9UOtAL1VXaWspzoo6g2quREi87DGR1HvC2edQbgCwUZnYVMWUfRccf2psg6moMTgh0kNHp8jGVqmzY9/Eq8KXKOsIZ83rONXMpWc2ypnbWSjE58FbfWV2xzi3wBoj/R5Kzd1higDaE+scMARxFJGeNjNMjax19W7OMvivYHP2hbpp+z44O0/eiHfbu93be//nXB/vyXRRmT6h+N/f39qmiEcQy/PMUEeJ1029Z+9Im1nnxhI/G/wvota7z3u1Zkd5YiSQGpCyNkZnsv923ny6f28Na6/fCH37HVW1sy4EluHCJJYoDuyElA+YWVTeGIdxNRJ2OVnAYstcxo7NUKNkcv1rPwDU/IzHhhOZzwRDmDvcceXZiprKouyLChyugEw597GC/iJbn6hvejb1Wp97gDWHiM5S8TQJTX339meZwQ7IglQIbg7I6TLIZzKnPY0zt1T5I2BExOUNewxePZawDl4fwg3wOozqteLC+Nj9zKtk0lPwadljtAWC6A04BIAiIO0I9YkuWH+D45C3Assgyr19p1HvTo0SN7+vSpnhva9q3bTo+um+nd6GIckygJIvcPpuJ984yxsw78knfieBzzVwfOmBTOe+EWx28aT6tTKIZsYwXNTpQsRjTQQBXBpMYa0KG5/n8MdMBVxxlY+K07wl8MDwxovceTJapx3wSc4Sw5/I0Y7HhOhISLINwf/TiBcCKUczH49ctvCQAuUJbxpAnnKZIoqnPmEnREIEh6UJhuvE5hggVUJ+FcP1wEui8tZSBz/4HNMAD29sLSjgR48/RffFwEJ9cS9+iJk78h70RZyrHeI0K+CK56zwkgAHuDsGtHZIQE4NlrPL8MELYwaZJ5ninz24VBf2SPPnthz58daNBejIskYKT99uOv7JNffmEf/JOf2J2Hd6Nog+VtBefxZ/E3nylKHW1UGcnzl3183aT4hBXF2EViyWvJTwzJ7982wEuCj/30A90XJTTultesmhHD55yYcSpftIkz7BvUhzF0GV/iOsVdYNwAKN2Exi2LWsCoDfU5+3y2uu7hf4O9J9GZBPi4vmhsS0FhnSBGoATkRYBhjtfeZ6QShtJNAcMKfLMEoZDPe+K4oXgHDgPaFHuuEaacc+U0qr8rcwg0HTyPAo1Toct2VLmKjJCgXJgUBZNyhkLATBxh2iJAoRyFwqtxArxnOd+4GF9J8K0BpWCyTtBxSUI36P3EQQHoGeddvEffUVii3z47osNntON6nPRX9Fv352obnvCRGYYkOD04nSxrw3nwvA4CH49XAAoXCtXwkMiNZXDBO73+wMJ11ZU1pChmyWuu2EnRmnQOozMxLC8HeiBjN/L5PM1e8G6BzzrxfilAJ0BZLB+RQkikUBJ4jy/jkNIVcHwWvN7qu8XcIszwZjRemq22/frXv7HdvV3RasY2Njetn2qpv7ElcjICZ9aXHjPNin7KUoQbMpE28nZYadluqW3dumi/JIWsJuU+PbYcM2Ns0cgMZy6jQ2NC3wvSy9ZrZdteq8lAytiz58/sIynkj3ZaMixb7Jeg+osnyQAqsEyhtKrxEsZ8etKzdGXdd3/ItXds1A3JASdHu9Y7OLR2f+I7GTBTJ3NX9S74tnYFyiQqJ18zK2/6UZRhzbKFnIytelkGoAz2XLluxZmUd/E0bAZ2TMmXSFQ4tMNJQTKt646ZVrvleRLGGqOyuT3Emx0N5lLCC9I5i+gb0gO6VrZ+W4Z+d186YEvGl8ZSXoZMTrxP438oPbQv/tGTYcPOP+wuMRkN7Vjt2NcQZQYsI2Oj0+pYqrph6ZW7Njjas/6zT2wu4yQr3r9SX1Ff3fLosaNx1rotPSMdl+0auxo3XdFCH+NXvMWgQ13LsssE+iKGqQ54Qkd62t5x30avinZ/8J5tpW8b+VxwdHbneSnzQ2sd78sIH4ldpa0tfa43lVxdecOyOx9aj2so/mpHB2NgPLOh6sjsIfK/3+35lprMgMIXmCAgAeRKVX0po9K3dMuq9zVEOlOZoow76idShc+64cUBv/XzqrfkEkcMvnZa7fB10eJxaZxQrGcWngCcBCxF8DXT8W+iCmSQAkTP4DgISwBE9yKCOMogO9OYE09gyQG8HCBHAXqZOxM1VtOibbZ/5IpHrun8MrOdM9N0wTJz4ZJlBjrRn2Tt0RefGVnicUSxTAajJgk4yz0/TgImaj+ONi9TBVFHWYx++O+YT18bYp6kb1nkLW0QT8/MrSg9yidy/BpDVPQvvpPGpC82LLfxhkcQjXYf6f60+EfXdqZPbTRhXKi9on+eT6vcYqlglVrVKhubIkvxOjq+q7ZLR2esZ9RHWR1pVd93oNAhO9l++1XOfvOrlL1dO7D/7J0QGaPesbfeMmt15uInKfvVr9P25Rcze+97Y3vwBkuuIvmhMrCRxu1jaz7+0Jof/9KG+zsyzuvW+P7vW/XN74nfyGbBVgQPoieS847a+/b5bz6xT3/zlVXX123r7TfdwejyLAJkPboGZYNylq+FWX/JcZwJMroxZtHT1jcf2p3KHStlq94u5Om4e+iTKZ7bQGVNxDeYWCltvm2+25Rwwgx+jp0QoEPGr2R3RrwkGP2hHHhnlmUEKpflmjgYkPvjoxdOnyRW9kgCnhCNjNuHMui3EAThHM6IQccKMvKT7XMdQbwEpwQ63yKg/43F53jWt3rkPXov73dnt8aJRq3NxCfJWdNpHogndK03GLlzoO+OgrEvT/AdEqRP9cRj+r2uHwPhYjxVO72tknWSSW88fNPHYpiQ0TGc6DnxoPaRDfvHojuWOGSksw2crxKV5FtAOo8YuaMlLZ6NfjFMsZcNy2QA9T1eIwhhXhMyV9YkDcQ8EUyq2Jywr8iIRPAGpe8K4B7udYYRFPnogj6niAZSLCMg0ZYQtGisfmug96dZX6/yCdFIAkpmzFwh5hiC6RNOnCii0d9FxdR/nz11PQBHan+mwfqfSHGSoDTHub5fBZd0xbX6KYboXnIdZO/csXm3Y9MjKX2uDJ8CzQx4CsdFsIgvwLHJc9ADBqeEom+1JcazFHhUx2XvcYBORfRh/dT5Nl9Y/gWAYMWLnSLqRkxkpiL93A2PK+stYGwQdVCQZnVZd1FWXC4DuicFYzggdKqYENB8Lm9ruOfsZ8aOH0RryOi76B4+SQi/w7nTO85//pOBXk1o5overj3pP5HyKgVMChcHa+Hjuv+tAIqRBImHW7sxej1woygjwyNpFCUgLeGKUFtqMMJX9F6Ux8va6kax7p32l7/jdcHHOeNSDKpWb/jSBYYD5+JxwUxlrVKxvBRiaHh1dVVKUyRsUTCl5PuMtX7qKW8PkQwZlDLxoKkE4UxKExnqZ7TVy0c75L0Xt/kMnDMekRNSssT3PImf3scsps+CRP1APdj+CmOZ9yHwCUtEIcF5QO4Ilkn4OkWvi8pUW6jTyeyGlA1fikJ49hIDdin4OJeCtXA/e0Rj1AS6jkH9jyICPpwGApBvI7d627qvHkVnTsEVe7V3WVQG4IoQfC1RHueg03NJGylLh69HTfQFShIdlYyyuBJot3STZXTOO+gjjIWY3zhuGRu6351ni0Dd6D/x92RbAC9P73McLCEhomXuvvHAsuq7dlv0oHs2Sm+oH4UbaFIKN7NC84z4zVrFCiXJdOGoxTaAMgZJB1DUeChLCc+sr2nsycjQNRQ8MsujIOfAW00GxGRmFeF2++5DXzJBkr9ifS3kARjKMD946Upe2N63KCV2S7SAQi0aJKS0tOqhp7PDr3zmvy3WQ1iqrFEZNEUbZoik6nveBHIXTFBmyS0wUh/nqjIUNm3fGr42P9PZdWMxo/q5uJXcxumFUwDDMZtJuTPCjdjKljsGsiYcCE+51NTKMtwxqAbMdOnKVMYySmxHcmyvP7dXw6IMj11VsGUlC0spUqLrSRZjSXJOhixbEx6LBHrNfY3FQ/XVzAZTGYSFFTvcfWGtveeBBsXTUit3JLfF1w6fqLyelUtha0qShDUHTTsujjzwMwsN9Bm3oh/qDj0gh1V/z8Wkgxl6chPg8EzPGjr30FId6WziPzGw/IrEjhkZzEXJ8olwOphMpTbLAJdiPrKi9djuEJwJ5ziZaqsbMhJEu5LjhAajrHdlGMrs8Z2SjuYlezrI2bPe3I7GGVfwkf8ApDlGD+PD2FcdiSrwCKyIx/I9hXzQteFUuOC37gVHetQhMxu5gRI7AQCiBsRVnXbEdYOjQIZ+nAgRpwKGNr9Ve90LwnAApK2sviN/xiQt/GjMcs5zV+h7bAssAnSVTp3yDt2kAz4nI1P1jKrqgKzyLTrhQxiGGltZeCjtUp3gLfBHcHEGnE+kHTe03Q+djr/rXwIwuqiCaJt66y9NZLlBfPh5HCbQqWg/68tLMlZQ1cuFEG2AEzCj61nanRJ/AF/wpsq6ZW9/z0Z7Tyw/PLSC5FlO4wTnpF/XeOadsf4ODlnmkBfPyK6ta+yKNjV2psdHfkyOj0+O8dGRvXjUsV/+VdqqhZH9Fz89Fp1LPuXYIjlt3V7et339g/9sZH/4h9Cn1L5c1zY3D1RnJg+IqOlY86uP7ejjv7SBxhV208r3f2yNt96zXInlgafgY0P8YXh0IKO1Y2ubK3b/vbesKFlOz54BjS0mC3Ea0B95dxpEOifGKrsqaGxkcxUZ9eue/PL54IUdjg9EuxjqbZezROrBp3EIsGNJXmOdnQ7U8ZLJfdkUGl/kOhDefJmCZE22Epa1uDNZZSEf6HQiDFgS6LJStDPY/cK3nSw0NnW38A+9cD+6Y7yUgvEmGly2DAE9AZnPTgpx/yXBJ0JkiLvDxJMFn94TxmzIT8CSBOQGuUj6xzvBaBcvIoLAIw504PQ7Pj60JjljJEP6Qz07EB/L1OzuvbdtfW3D6Z3ykgcRV+lhU2JAz4yz4g1zvU/4Fb+KHYocvuOV+GNmRFSTytaYnmlswEe8ZxcbCMJ9D192A8CzxCDsiajYBUEMTg9ceVDmecTpnDOZs8AAzJQrwpMGF84D3vFtg+oy12CeM+jEzIMCC13AeE8PQN/845TFN87HB2eivzGE69GP1wRniHgUox0YHOcy3uctEdpF+HBUL8PzJcC9Sw4vI/4uIZhh4Ov9s2ZI9LIINDnG3WXA9fjw3xGiWI+G5Ga2OxZ0y8o6ef7Sd+FpDetSF3HB+zT0L3k2vCM2ylHAeYLDr0UlvO4Rl3vR+0tSaN753l0poxIm2fOMCIAR8aG8Lz59ak++eGH3t2v2o+/fs1IxMrQioLYXQWjLsk8UXqgPv5Jwes/ZDyCx6X//rgK0UJBAKLiCow/eYpQNDL5L6OF1IGwNJ0GFN3sBqIevt8dJJsZ8HqBb1Uv9rP+iczy3XNECnEczc4pgXOKMcGMWgw5BhjJ8ASCAfWtAxgDe8tcEDBuMKlU6OnMK3gaVz5WSeAvCj4OkgbwToeiOg/UNy4kHEplYq1bcScDsGrP3U+4vSEaoXYQ4hvxAU0/G5jhjplTlIHh5BgVhWXRHDIQlooCFZRoJgAXCmyhTfIk+yNe3HI+eH4FbJEeIBHGnBsq47vcoBfCnPuQZnVQRUX+qHSg8Po4x7jn3GuBrMPVu6pIE2kFdk0YyOGd/eJwbKD4x4Kxh/2xmahYB5wa4C3kOAv9LAsoQfRWcAQH8PXomvPuKdgkPKH3ggURTy96xDFxp8/wUy+t1U6A8zyPRPVrqjLgIGMc4tz744APn6T/72X+w3d1du7P+lt1d+a5VZNBX61Wr1+seXt9Lj6yZn1h31nNDsZDPWZqZfxmGOelV6RqOwYJlhnOdUb3UtyiLrqNAP9CVjImVlRX7/vvv2737D6TYmT19sSPj4DM7evnEHQHdgfQZKdzFjPBf1BikrjL0mC2fFYRvzjVf+t7dvgKgJ+M8LeNLY+l4lLW+5HxKyuGYxHxSpAetAzdg07VNdyxOq3c81DXdfiH6ZRttjRm2dhQ98t6xKsX2X+0+BmXKZw2P+zgvdJ/akJXhyHIHb5ueRfFEAUXaDIl5kGzvZRoymIuW770SPo5kDEq5llk90vVSpWYrBYwzKbYYuDhExEsLam9jtW6FyoqeFQ8TnxuIroZqn+dRyK1Zbzyz/qtHNjh86WG96BpFokDqLZsWhS/xLRT5ORG24h0+RlXOWHQ9KLNzhJTtfs/2um378oC16ffsVvF922jcs4zGFW0F4DVkHZ/KQCtkVa7eq452vsjs/1AGwKCyLZy0nV/jhMDJxLt8dlrv9RnF0cwGMgCGk5R1+kNrdToessyYL8kgJYkmYwA+h/7Fto4kVUbphx+G5Qcc4bvvvqF7cRwQesxvhhD8E3yVZzL6MhU3CgJIuqsuzv7oIX0Jv3EniB+7E0G/01Bsypcc6FYbE9chnBX4rWvkGgAIRMimxPudJ56XDSdAffxdMlwxsgXZOZNKKjsl2am//m4V+J133rZqJRiwyIgcuTBUp8sABwPvT6v9XtiFAFVCrMhk0Zzo3h2mPFsQr9ORLRaluuIkmoTfOclaZMYCEE2QU7tzak9a+KA8AD0kV9208vZD6z35M42pjnSUjG/bCp5ixwFtJRkiRwxZlZWrNiwr4/bEyR4BzWod5+1f/2zdRvOc/d7vp2z9gQzYStY2b/VkWM7sL36Rs2oja7dvi3bEslc20rayjnOe5MJ9az7+yI5+/XNPgJgplW313b9nKz/4ieX0vqQuQj9NNGbG5B7R2H/2dN9+/udfWam2Zm9/74EVy9TttE+IYBh1ZKz22pIzBTfOQyJu9TnLk1oyjkWP6DSegDAiFf6g28OrmSQhWgz8QbvDw2c6N7b8qsYVMl/fcdaf5CHQmCRXAvLRlxwLPEePxgYTOeixyDpwzTO+DEJjk0gAT/TI/TihBt3gCIj6mKUPlMOOLUk40WVUVog2OKV3x5fqxvtwanjixYgeAKd9nKO+BDgY8ow7vdTl7aTf9Gs4DLrdgUzxkID1N7/5tX3x6CuXN/AqMT/9Hdp4KL41HOjonz3UV4P2sXhNT3IpZ4Np2vk3jgqcy0PhcCR+gSPTZJtlVF+W+QxxBs5ZAgVfiRwHF4IIhWUEHk6vwUIz5x0JDgkauA8Nv+g4Be96P/hcBAjNdIXOVL/iAVYjvm2gXmkJ7JkYtG+7ozYEZhXdIICY+D8c/NHfxA3cnwT/ffbUNwM8X+w4gQOhIEVRp+aE9DePgtMmfr8unMXzWVh6LToX91HyOAMaIPQ5Yfp2sC98qT8uYMwIr0WcxHBy3nF0eh84ZolMSoqUa0LqC875Z1lZ/riu6V18fx2YSQk5dQ4sHPrEhj51+LYgtCiUy2dZ5Tutvv35n3xqn/7midBwnubj+vEs9Lq3c2y9VsfSYhT5xqpwGBhiEkJ7Lm9HqJsYp5iJuK4kkhjvkk983/lPaA3fkvcuQnz9WwGn1ctZVgzQdF50vEoGdCkcrGX1ekBDaE43Ad4rXogguojW0zmEhYy6QVAkbwJueOaL7nRYNIwwSOOkdWdBvEx9pgeWtocyfc0exuwV7XUhpr8I3ZuAe7Nd0Em9l4KFwRTzEv72JeTIezCQAkx4LnXlmU677ULOZ+lR1l0JntnhoZQD1sHORlaR0k4ZtD0DfUoB8P2W1Z998hzQbt6D00N96oqC6oGSgdBH0XYDFyVDBtQyvGIkTxaM8GWAIoCiguISIKLDqA7XgkjpOkM/3j4ZLpS92EdObzqXeMdJLoaE4X4xQB8yBCVHyeJ+Aq6ISjEVrnzpTKI+JJzy8t0RdZ7O08zSqE4XRSQsgoey63C6jtqBIUqbQoTLkneof6Gn5Dt8fKicgP/l428pQBPUd7HvhZdsbcOGbck2DIkbArygKt67virlXeSeklHwxsb79mDt+7a+clvX6uZrUgkllWE5mgysKoW6UrtvZX0KbfGJtozfVlXjZ9VyPRlcXSm7g3VfLz+WWjYj0k3KdzaH8TJ3A/T+/fsyoiv21d6RPTvo2u3yxMfYwNfjE/IetgxsDqa+3SDh8MwujXMNGbRVKwz2RQ9jKYIyAlUvQv4J2WYbPrYYm497NsmUrMpOCnoniQ/TddYoN2xUXHfFPNNl9x+NMxnATPSMJL89TJ8ohVHX+vqNIwCHHtun1SbHMvZlPPNe6Eq4Z8kDu0dUZPxVKyUrVtespHaO2LpQ92ZGTUupLjY4Nra9nOVk2Mo4rqSGVtf9fXTaifib6Co9aHneiSljqVz3OmT0HNEFzd7YjuYVO57k7PDrzz2BGjmIy+IPW+WiFfEPqg0zjHsMG8qR0h3WzOu9KpPcB+0mM5s1mxzfsv4RRovQmC64YT/oHEnRHvjSBI6BFPBmk0R2MiqFW4w7FG22ThtJ+R6Lj3faLWPHCHIcxPrTUHIYx8FQ+Gt3utabyCAuVGy1VrFbdf1ND2w1KyMpK74gfkl9g5Mg4Nt1WX1HvAWa53t8Xn91nncRbUIkHtELOBQqUxkz4hVEc3i7dbhDxER/up/ZfRIVEl3A5FZaMhAXAtEIQAis1jvFZ3Ec4LDCmIf/ABn4nv9Ogs5pbMb3TPUsB3yfOvNuyuRdwCi3Etqk/kZGfP7ot05z3ATvp40nwLuicQ/eT4D3wesu4108Shth1XGV1Yc42IgsiGEmOT+X0ZufS+7p1XnhjogD8MNuGJ5nIi28yfAPTgMM5FMcgKdipW61++/ZMFWxoy/+vXWOP1f9cIyIN4MyPC78oz6c4Dl3tnFR/8s2yDc2LLeyZtkV8SHxo27ulv2Pv/mudbO37Se/N7O37kvG6vZ5emS37zXt3bdH9umnGft//D+L9v/6/+Ttyddpu31rYuVsy5pffWT7v/hjG+6/dCdB4+0f2Or3fmz5tU297rTt0OoMo/Rwz6Y4HFVf1vnnVIfyqnhbKe/t053RgV7RsWGL3Zumlq3WnZ+4PqX2IqeHJGLNFd2Zy4413j69s5Qp2u3itlVHx84Y9QAA//RJREFUwq34GMux0sggwZgtWdnloEaUVZ2K+XuQFTgfnAYYI0QfkJRXfYaxjx6Vlr4TEjvjWOjrGRzTReu+/EL6hPjk6n1/B/V3mSNa8kg51cvPorNI78lqfCYhOCUm7tw4A/ASf7d4pniU51Y4g1PMoJl4lgx48QkcBMz8sySBhIXYAJPWvvh8z5cmfPrJR/bLX/6l7e4fyEQsSTaknc8PWNKlcR1yIPSMZQZEDvR1jWNAP3SPxGskI6ZEiCE/iGAQ35I+xnvJcTDTQRLc+aij90uPm7E0SuPSdYmJ5aY9y/yf/q//6/9bVP8zAMG6EsiBJ1wMFu+sTmgkDyU4SBynAcGAdIQuP5Kfi8CzgEfv8eUSYqL+BDMpXva3BJQlgkUAss2Zv8+JPEAwfAKxA4tGwuLvbwtEH+rguaoDHnQiqqfH0oF3/U6JQRI2wuHLSrjOff7AeXB8JiH6fe78RQBu1N8o3bODA98+k75Z/j7qfb16nPkNc0RYScj7Mo3EtYvKo4/oh/jw+yQgCDdMV6sXPhcg7t/FYwkgqMQYvUzhmoGDxzYnwX3pKy4CL69rqYqYhrrO26EPswAM3nqjZI2VqoZTmPVPfrjn2ZM9ax51bW29ZltbNSvIyGNXktzaRuiXJaBeib5dDNO2lDQMEtai0R/XAJ9d7A1ceLnzJ4GQZL35nAFwoLGdllK5bNvHq2AuRdhpn1nmJcDwHEmBpT6Ez9L88Wxoh1JE06myNbIrEnZsT9bxBGkImeuAK2EywH19pgTMMhqDRtxAEm6Y0T0HMP+eFGEJG8pIgpen6whRPN/JevFetgbCyGVN/FmQsFSZvi47EqhJcINcAsST+sCrLwDeR8gyxhrGfJInXgb0r3vYdbtHVMTn1RF4rEeSEShvR8+/9BnXyvodXubKZEHjnRBWnyFQ3X2mW/eiGPu2ioT2qxxm+V1oS4HFUz9qynBRH+Ybt/XSjOVYngTe4FdSisGDRxwgpCWgmUWhPS6sBQhvtmx0QxQjQYoFSSh5l+9rr67AIeMzESrfIwWkYIwOnvkMPsYQ5YErT44U4ZbfjgvwF+Hal8SpX71O+u2zH7Rf9/iY0TuZ0aCuzGi4IwhIqS4aK9IGAr3F9KBnoAfKDTR2SofgyevrCZkCON1iXKkMnAIx4BgYN3d0b83LWaQ32pJm9muRZugPFC/V8wy9qY2+LIC2JseH8OShoOBJuIsV0NHxS9VcSnXj1sm5E9AzjnveEeNDQPkoX77d1sIzHl2id7uCGF2jfOpPTgx3uKi/Y+Aetkcc7j+x0uYDH3NnAJmkesNrcOzogehCANpXljxcreRtd2/fPvn8t7a1sW3lnJRCKbnZSc3Wy/etPF+xanZdBnrDNqpvWr1413Kzqs07c0vrnlSqoYYVrCyBkJdyNuyzTaL6Xoo+CQtd/5HcSbdkmA7mnlugVGJOV8qcZOZGTe3ToHt5cKxnMj7bR8Z8jNdOX2NPeFFDZCv2jE0PC8yGz5iBK1pf6k89x7tyMhpVZ+hJbSYaoVhr6N68G4GsMWcGltDvrsg51T9wJ153Qgh2xmea1TnCVc5gvcW0/hMN5IQ7svbDCzKsT2cWWd/VCDdYfS2t+Cm7EfrafXWbVHub5mWEsAWgxvJEhjb002f2XjygWiqpfBJBSjkvij4YD+IxPF+sCp/SlTIyAsrpuZXyamtVBqfq2JXcJrEiuzcIKXbQ7trO7IUU/4kV9OIZdKqyyFo/kdKNM8UNWCnzrzode74rXHcfWG6g/k3lfdtZxu1EuMXxJLsxGN5jjWcOVZedAFhTD95wqlbKBRmRMytKvk807tgZgmUTJN2cTweulLNcwMeFcMhOGCuig3Jm6jhiSUsGB4X4amswlb4IvsaiLfV3WjxHdMluAqOUDDD9VW08OkMU4jSL8wYHOstSmC/EOGdJSHVyZJ1UNYo4IIuB7mHmU/eDBxIfUh7LD+DvLFPgXThOAHJfYOzOcTIJj5VZ251Ulpec029PZDlXX8sIZLcIAOduBqMR54PeAX2x2wVbdk71Xt5DAk4gdliUxnten4HkuIjUKvU1yRQiCeee/wBaCcMU54VTrOMzGLFhCLNsAyBSxuMK2D5TZU6zgR9n9H74DnovY5wD4z+dFrbU5wVhJytDys131ZfW5AqSJeSdUDk5jZmcDLkMCTxFfzl4uug+ya8okxw+hULePDdNaUVG+GPLjl7p64qeifBG2J3AIw6iNmSFbRJgAuL0+o4uqlGjc68Oi/Zvfr5mX+3k7H/zhy177+HIiqrPfBL4Vz47sY01s0Y9K9pRuzIz+87bh3ar9Jc2/Prn4tEdjwKo3n/Hyvfe8qgG+GfMy12WaKyxGxpbMPqSZuGkO5zbV1/seW6j7/6OeFwDfGhcanzAx8ftIx8D7KhATgEcA64rQe/iNYw58MB2i8ndCTCWu8Lji+OnvotIo3rPw/shDnaPYakdEwmFjTeCvBePI6FihoTSLrOnvnMOia3dWS1w3U/yzZMkimbZmpklBzgskC2tZ7+STNq08q13vd3IYJZPoH9kCuIvqrc77QbS43Wd5RFx3544Buj/SNeIgbqM23vCp3Cg+qF7JGGmDwlZSYCLzoSDdaK/REiFnAYje/z0sX342afiE4wO6CLjOWyIRmNXNnh3btSyQabg/HxEefDZMbwCZ4B4sPqDaIap6sHyThKkzjjc+Qazwi4WrY+IUpX+JnobstMCtieyXbyuOjq0leHX9HHoKP4mj+ikHyfn1bFpCcx0GY+JrvV6GsQwkos/l4GH4ug4eZ+Aff5J0udhvSLQbxPc2NTflOrvRrgrdpwLH6fKCLg3+hL+/g0BxfckCA5aIhTiCBcBhVgEkq6JCRXF8GAiRExIoHkOBKRUAs70XwzR73PnzwHXEwcK7/qmzSXsZruvhDMY783w4ThP4DD5nbaZDEhmxGBG8TXvjYXnToBTicOXMDhhMwjE3Bbw8W0A1RhLITjuoLRIqVxWr2uCaqkjfELEw9RWN6p2541NMVCE6NkPg3o0HNvXj3fs1QuyR9esVpegow7gT+NnOfjTflwKeOVVBOv0rgswFxgRdIngvzY42oLycGPgWbX5YtyLEaqpR92ptfrCq77DfwpSaFclxLMm5XnUdqNAlkT0zHVB71SBCJtvBOCK+i+2gXGpazDnxdZhKLGUYCIhuBQuKlOAIPZnJTCvghPD2mfgz5e1DDDIciw30NhltqzdkuCS4t3DQaY2lUUfKNmekwBalyDjPsI/2d7KZ8OieqMcEbFA5MBIgpJIBa4gmDFsKY+lPCGR1lRKi+SQznliNKHglLXxJRz0V1aKgOcakNCj32nnspB3d1SoEJ810F/uc2XJn9M7JfBx/JyszVd9aT/30waUAozTEHEipRRnh97n5XkTJeukZLpCJcPLz6jc4tp9V07icwGkOMqYdWEPvV4HYgQk6ACHIjP4izt2YGAXNx9a7+lHPpZPgToG4zvQwXlwJ4N4lg+wCNALUM5oB/0cg/ebDpStM/S5pK4xhAgMlbHQP9TNn0uUH4M7RXTJcR3TbtyHODR4fxJ0zddcU9YS/LrzQ21C8YWLLgPGVlDwZb4JVyhaRRkgxfm6lWa37J27f88e3vrA3tj4rt1b/Z5tVu9bvShjx2R8ZupWlhFflaK+dleK+p3vmvR5q+Vk0slggL6ZRfbZTxF3pjSVYj2yQn1kK7dL9vb79+zNH9y30aqMhvkLKZtPbdh7pnHTcwd3TkYXzxMeD8rciO81rTkSj5RiSTpCXx8sIy2fUvuloJNZ2xMSCpEo9RjCPvveP5bMG1lXx1TK5qSo9mVnPutEYj+MUc7jqCVBYlbjiLIxjDudtjVnRdl5bRu19n3sg1OSc01E22NCnScay7ORG4HgdCpDq5tbM3aIYDsy1lvj1MSI789zniRspTCzelXvkuGQqa+6cZyfiK9gmOZKNshWnBeN2/uWYbxJIc7Ub1l29b51j/Zsfrhj6eOy9fpVn3XzJIGiRSIPJqI76uXRUhoCudFDa+TeVZuLVmbHCtHLWDyn0+9KsYYQUqqjDN6R9AJX6oUHGUhETIxUDrtXFFMTKw+PrDzrW0X9vlGY20aFZQdZG0qx7/G86BR6woHAwdKDuYx2IhAOeiM7GGeFy7zvisHMILO1+ZkMjMghAy3HyQxjwDhnvGD6A8SyqMfc2TMWjVTnh9aSYT6kDEDl0BcTyUx4F6pFVmUQhUK7KM+dOxj8ApwTuBpEVjJe9R6PGICCdI2xocP1VXiGn10O0Cjj1kPScVro8H3j1X7OT1My3DDw1M/Vas02tx8IZwMbSv/FwQMbgWe4/qfvU9EBThbK6Yn39cd9P5Kgt3m7eC7ehQE5ksRgnPQXoKWqlVeW776+HYeBcOU8UYDzOo/9gtNNNOfJCpHPCXB7R7er9iptYkelrrU1ppkwmj7/WuPjtJ4esRKVfRFMZxnbOSjYn39Utd9+XbL//KdN+84bMo5TNTvc27bHj+5YpykdXi2r1I/tBz94Zv/0H39p/+D9X9jdzL+xTP8zGctVqzz4jpW/8zuWkb6fnIhyGSgaHrWOPGmhGiC+SjRRw2VLT7S5v3PoRi65isCOj1dk2kADSPcjq8kx4Dsr0F/qpwnJEceiTMk5jyRcBHizeFK+P5IeIb5ZqutR0cegZf2dL91xzeSPL7NUHVl650sZ+a134KT3pH44k4VDnOXIU3ZfcDktHsWSVZImsnxvsCs8FPKSx3cCzQrCM5EzKcKJTxjwnDupYzyJRtVm6M+jHZLAuESW6q8voRCPSwJ1nahMn2gRnnEaUDe2W8S5OkS3Ep9lbBdEO+S62Nzc9K0V86JPdCpyo+BgHU10iP/DU+EfISoJhiHegiwTShnbyIiQwyBEOHCw5AlZmRm3vUx2WWHJEHKEPstMelYZ7VlhfOSOSsdQ0qDkux8M+ui7zuqj33xQ5IoidLbD0aV5TwLHGdlyAbsIFJd0GITyzwJJ7hDsLClwxeaaZS8CdXIigqn4EZiMO0CY4cYAV0fpTj/8ft3nigs3ciTKWQbL6n8TIDp9IKO0O5RRiuMgwokfSRyJqzHrn8azzrIRiLvTMms2pTwHxnemLidlJPvRL1zwifp34cN6pOytO25gzo8OQn+8BpzgkL/gOPrtofZSviZdCDv0E+eDUR2O+N74SIKfU9NYF+pLXHBCROXEZS0+cxnE93PEz7vSMpJCocF10BYzcTo6f1wF7HMcOzkABu6Xnz23P/m3v5HiFhxwSeC+dqtjXWkw9x9u2oO3tq1QwoOt+7gVThDR7TLQFf8IE/6Jf8cfx60+C689A6d3n370Qmf+vv3lJc+eAT0DY3W6XRCm14GUnvWth4TDGE6pVB9Vi3WhQ6Gk05cyKOYo087yYpRl8ZLd4SP7xe6fBOHhnuLrVlxAeyWckh74y2BZf9BulgS4QItmPq4DGGTM/o49O/1iuRIkElRkjl8Wcs2MJTPg8TrcywBjSY3zWffr0DLgskC4JSS7I0Xd133qN44BIgp81k78YnWlIWUXDzpJ4ILBxTuOj4/dw87r+M14G0v4dYkeimlEdXK8w8dorxQGlDbWTbPmWVq7rqHAhftxFvj9/kzKcmW2umRbtrELbfDpSQ8xGL0r1WYqwPvoW40J2sVsApEGKAnuIFm5ZePmrs/MAMyGY5jiTKBfuCdEKqAkUFTguye41HePBkARi50P0TkMraRxy3NucPuv6PkFiIuNgcgHZg2SSQcpg/PMutOWGFCu8iu3fRsrZlySwOxPrGgtgpcnGuYdSRrmPG3H2X+uYgHJakUCDzhQdB/K1nUB5c2dYJ0FJ5jK8ygP/fXyFt+v38sw6MsoREs+NhaeoT303zmHxwJAy2/cf2A//t0fW7FQVP1yViJCTZ+8yi7XG54YdHW1HowQFcV+2Mz4lzGAVlesvnlbivuGZWobVhZrq6aGKicvgw0tT31TUD03ilJo9Vyjb7m1ga28Mbf7P1iz0ttbVl7N2sPtlNW2UBIPrSdDlNDbGskSiUAQrovFguSGcNdv2VF/au3B1BpT4VE45cjK6J514S/CZVEKvjCWFp/C8TDsyFgYNN2R4KHY2apNK9u2nu2FLfJEV6BorrFVV3G+Nli/mdWeSfEsZ6WkZjXmRIPM+vdkGJGboCD9MY1BJ94Br0aeMKvNrBeh6f3iluW7TFb0rJoTJ9d5th9jdrhWzJp6zg0zKRA2IypEYyinF5fEd4qNdZ/JbR3u2/H+S3cK4NQY5VdsUrll68W83W6mbfBsbp/t7ovf9IU7yUL1uwjDpt2uHfU69nWrZ/X0G3an8JbKyFi1Ih6p9ralq0zTqrPkEfpGr9W2kQwn51/ShUPispFnOWepRX7cUs1wPAfaYrZ6vZT2hIpd0bMr+LiLhIO+9OlW88iag4ntT8v2sjO1nf0je/r8uT091LWu5Id0CPqoPO/ZIEWEjwx+4WOULrjxrUqpvhpnOgdXHEeGPk4AZtjFbezR4Euh7Cv7cPTC9mbs2x9mtilnxv0Y37ov7Xklwqw/ERNMhMeOA/Ib0KbHg1f2tPe1vWx/ascyLMjPAegRLxde7BFhnFgC8Eh3mqtdj1tf2RfN39qLznOV91TnVGfugY9AZ7q31RnY10+fWlf41SOcdgMHvNAHtJ/j1fCV/ab9G/u0/Zl92PrQ8cvdzhFUlxlLltQmohuoWTyDLyLwuiYdB/uTA/sfjv+NfTF8Yn/e/SsbRBERZ8AbrGfJ46ISl9tFKdsdH9j/fPwn9nz40v77w39pR+Wm5ba3PNnm+MvPnabi55bijDarfyfTlH35rGz/8t+v24udsv2z32/Z731vYLlM0V6+3LR/r/N/+qer9j//T1uSz6tOk92dX1n30//e0q1fWqGasvob71j13d+x7vqqPUt17Mn0yPo+poVL0eW4eWjDo11/LUY+kQjpErLGrN2XjChm7N3vP7Tb9zckM0Y2bh260wDZS4RBvr6m58Kyw7jMwfGu01NGPGAx4o176PNpt2kZ0fpG402r1+77PUT49V8KP6KV8hY7NkhGi0cjlxm3zObjFEAXItogL5mNXEL2IwO5Fhv2RDXyLtfJVEZ/76lY4aoV67f9OsCOQMhP5E4A6q82637PmRD1DZGGHCRM5h1J4B3oBB71d1IO58M15OhEfI3JEpwHU+ly3d7AlykQbcDuCSQpXBGveGP7vpWFe3SmierBeRwAOBzYHaY3yXgOG3SumTsChMep5MlQPEajeWjSI6MtV5OOBZaRGXrxqC18Tp2PjMT74YnqDI8EWu1/bcVx23rZhh0V7vkICS3hb/I4geT3cMkNfwm3dE2dTkeTlR0hewUknQVLB0QMXCMEVWWniGqASl8D6JzYWcBxBiif91B3IdDh3E3XhEuashS4X4fGvjsNwEWlkEZmGusP4+tLAWNNSkCqIiWUsHcpK3Mp4LIwA55oU4zb+K9DstD4e/K4AFQGYex4Ism+Pz3Yf308JSEuQwLFckQdqA8iGnLmkXgHjH7xcwZUBpEwvjuACw6diw6E0eLtl4G/G5rhuegv4e8cVQn76Sit7wio0/v83qveIaFM1MiMTNwuwMJ42LxVtx/9/tu+s8JiNyAE/8Mff2R//qef2ebWit26syphJnzRJwhilYMxfjVQOdXTnQfRgaAmakXl4YhaDgvPJI7XAgkE729o+Ibge2PzmIxStd4/QPJ7X8y3pnFE2xhX8dU0oatCb8WY8ep6uDmC5tuG2MDFK30OpFDgWSc0PiSSux5QJnUl0dkyYM1c7Bk/D8KLK3FXEWcAlLywzvVm/UtyqKpo2zOLSy4UcWyKRhFwJEHEyK9IVrCdFNfb7bYr13kJ2o6UdO5D4f71r/5axsXYKuJtZR2xjEAY+0y0+pWZf9+vmyUa3jwppe48QZjjgZey5nyQdqv3wZ/zBOGAcUO/Q4cA3y/oL+7jfTxHGbnKmkcu4HiKbvB6oTCE31RGR4JvLQL41f/hx2uCR72onMU6B4NNI/PMzJojKLQ3WS+1zfNfyND2ci6p8xlQ+9xBID6NcncdwKEC/pzmwaXqg9OCOoUtD68HvpxKyteyHCIniuc16wSgxGVKDRsev9Sva7Z/AaBP6Hl1fUt8mdk0s0Zjxe7eu+f0nBWu0jLqWC+alfJWSs+ssbpu2/ceWHVT94D/3r5VVzYsI5zk8hnxqZwndGVMzSgTJR5rrV61fFqKZWpoHZOiKDWwUhW/ub1ptUrBVjJja6de2kcf/wf75DG7C0g2DDrW7I58lp4ZfQ9RJ6Q3V1N521ZofiUltW/dccqGON2ltFbqMq5zFalFUrT7x9adpq0rmTWSbO1NpWuojTyfrt6y2/m+Z5Av5jJhtlHvyKUmvn57tVq2qspiad8cR1G+ZvW8+HBtTSy8IPxMrCvFeCSjvTdTOyP5P9bYZqZ9XlqzdGPbqvMjkevcy/UoN425l82BNfdfWnrSEZ4kkzOiZbK9T3EASKGeja2gOpTWbssQngnvIUcEzqr61n0r3nrX9GKrHjWt2rklw/+2VECNHdEozvTxrKBrD2wr/V3L4Y7AGYDCrXpnszOxjKyM/4xwIgVf+MuJj3UlS4mSwhHy/PlTj+DAWGZrNzxGKfVFWu2Ds5IjgkkDHKzM4MNniMLAaYDBRYTh3u6effV8xxNhkkeGd7hRy7udrnAMTH1WUC9wRwJ8kXOUibEfpJ9Tqv8fQ0blbOU3rKF7NnLbVsqqP3W+MO/bjOgC3iHDO0cEQQaHMtEKE49OOYk2wMmghwjlXy2s21pu1e7kStJjbkXLFOC18B+/3SNziDLDGF+sjw8c9Q2jcI2y8utWzK5ala071U8YVOhCbDOJ0ZOX7n5vTfKGZZIqix114PtB1xcepnMPxa5l67at9m3lNm0ru+V9SznuXNBz5NNxJVxtpapeXbULNp4EtjpcTVft++UPbDO/aQ+KD0SPtOMUaBuHN020RoI/omtO5IUg5he1TMXuze+4wfhQ4/B2TQbr2qblHrxlKY27wce/EW8+y9+JmUzrf2BOlMF+2f6HP1u1//u/XFfBM/vDHzftH3zQ9sScnVbJHj0qS46mJIvn9rM/y9vP/qhqh1/uWn/nuYzuu1Z587tWfes9y29sWzMtY164rZjk9jRlL6fH1uoeijfuqE9SnpMgV11xR4DrN8LHwW7b/s2//Ev7q198If5XtoL4EQ4GrmXLulfPkGA/5s3I5ClROscH7px2B0Q+TFYkAb41lmwfi/eMpQN8OX5ljztfiG8JL7sfaYy2rLz9rkdicu+ovecyjJw1QR6LR3pkBE7u4JSgD2aDnu5Z83cgx32ZoTststbf+1r1zrpcgofFgIPfcyFFzgDaMOk2vW0ePRGBTwRobMdLIs4BeoTG3AkuhCMNfxn9BI1jwIsmZaTj2Do4atlff/gbe/HqleuznMO+CPQv/ig9z5Mf6mGWEPB3KlpxWS58hHtwYGoMqOzsSPazUDwiCa1e7DuvQP4cVERfcrOe5SZt3ZO1Qboi/qcxpZuIamKXna3+5z72jjLr1krX3TmR+W/+23/hOQ4g6lhR8zdFx8lH1xYNfzdexAjYtoYBm9bAIbTuzD1LjuuAzyDpmCHAVK6HilzzWWDR+IxBXeD/wyX8HTgNCMGHoS2Uv+z5ZeBtut6toPQUDzoIE8FjXMoTthYiEHJZQlKi+xcgftYZHHhBoFB3iJMQYRGOK1lR+dFT0f/hc1Pw98GkaSP9QdGsM4/Kj+t0XVi81wcUQlUDhaUqyevJfjxzPvE5OaP2s8wlDitKQlzOVccJMHA6Kq9aNbacYiBWi2lfHdIf4YkP/ZRsytLydD2uN/WaHcngkYHVH7D8YM+mKvet79yxvBSwGHhu0A8ztNVayb25K6sS7rHBzchvd32nk/TaqiqicchnAa+Xg+rXkRKOclNi/aF+L/ksA1+qQBhYVYI98RyN5bMUwEcUhudrCBl7NwCPbFLZvlQKo23hXahOPSl/VSnfnB+K0UFXBb2H+4ti/kWyzLZbVrj9gVB2ls4uAwwlzz9QrKoPzyoMSXDlRYZk4IOnAigG6jNph32IPZQ9AfEabn8HxmEChofPfT1g5d73KCQ6q6+qP4YYBljwaC9xAEHHU40rvRsBeFGbOeuCF8+8voeyrsYPHngS7RVYJygS8KUK6isMJ5S8RqNhExlnzDqU1u+4ICQ5Iut+y2UpKjJW8mW1WQK73Wrb2krNsjIcSEgorHgSN9Yk+pZjEtAI7cnxK68ZigFKNDMNZEQGdx5aqD5CsM8G4ofC5bj5SmVs+ewBSgbGJ4qHh7hTru7zZxGyeicz4ryAGVrKyUghhgZ6zz+2XGPLyLoM3jnHe8NvCVsZBCGiRQoENCrai0Pl49mGeCtQV0giRYKlJDwf50sAPPpqLHrQc7HiAtAeygu0cjY5k6+9VJnJNfvuIFS9PHqNENqIfrzu7QPHc46ZmgTNUQZbWjGbnJwlcUA5kULsNJxQspA/vrQQ+e90Ft7jZUHbohOPDEBuCaejo+e6h/2yF/J2oNyrH5yeE2ME/OB8oO9y1aAAJoEZJd0VcJKkcbUbXMX0fwL0n3jYcPeRle994OUngTrQ/pD9egmvUv84HjROwBGPM0ODQYfjbNLZt4OP/kxiTQJDtFVf3ZDxhWMzawXxMHIL4EgrZWQo6p6eFHacXxmNlXlOfythJhmjiMKzOlLqRwywdEbKpOh4rndXquJrWfE6Kfp7vUPrzFu2WtqwYlk0KZyzFVuqINkhI1BUZyW9OydLqD2c++x1pn9ks1zZjaiSDHToHdOzq3E86AnX6i+fDddYQFFNqd8LqsM0U7b8CPk1svZY+BGP6cu4LsjAx8HjRpponZBXEgiyYwPUTth+X4ZPry3DQEZvXu1Xy60vvYf9+jXYHLfoftPCqtVTPT0j2SFjFBxAE92B6F/GIbtIkFC4J1k60JFFH1U9WC88EP8hjJrlFCT48y0FVTbGPJKKfiuLF9UG+jXfsk+PZTzIOD7oDez5QcpuDe9pDLBWOuWJw4o18QSNmbneR8QIynxf8pdoiZIaRo4E1vAju3EAsCxgnqu4AQs/YVxXSNArWpqVVqw9L9ruPttdM4M59uSSKOfka8BJQrnUvaz+u7detTv1vK2Ws9Yos4YaJ+HMKoOX1k6vCn8hN0Gcx4Cwfmb92YWAaANyTZBzIRXfo2t3MxMri7Zm+XuqW8UyMj5LqvPQt1wj8mDmjoKRL1OQeqxnWZowSpGsV0aW+o0IBHIvlPJ1yd2Sbaj/UvmGzQosxwlRYUUZHj5jS14BxqDwlBH9pZlpZUmEjy3RlXCgAWB5Gft5vTMneimBK6cO8YkxM8QytnQNvkNyVaIL9UPvUn30HvJxwANod0btzeZUr1zNKmofTgjyNQCTeVQPjdn88MBmov15Vu/UGCGXBmPTHSPSq8k7xo4gpSwJNe95WStZyY55wK/rMWorTnAcB2zBWNADeZUnstU4Fd7heaonZRL9k4fHZ8b2Se8v7M1Cxup6juV8yCDC/+e7uzbrdSzfYL1+4IFkqyC/QauTtX/7s1v2x79Yd0PwH77XtX/0w549uD1WHYQQtSkt2io6jWRs/9XMvvfO0H7zcdHWNip2/901q96+JR4az/Sn7HDepXRbJ9tKf2yH7Rf6lrVyqSHZKv4nnMxE72z19/knz+yP/uiv7Z23bttqPWu3GnmrZNVDqj+JD5F9nsdA+KVfAWQNuQ5cfks/p0xoKNxD/4d72V5wKj7G/eRzIqIgn6lZNb1idvCVy8PKnd+RwS+aV9uhAXh7tio8iS9RCnIAvpyv33I5MxuIb4n/ZCqqmwx7IipdXxIvYCKHGfb2Fz/T80Wr3v++ywhk5qS157aVR6c6nlRD8Wki3siJEMs+j2YYNNWWyFHh9HwKOBpom0dWiE7IZUeU35QlQchgGf47Ozv28//4H2x3b88dAR9/9IlwL9lQCjtFUV+Wfw5EcySjJQKapTxEZxI5YBobyOWx5yMQN4BPM5ZIYqi//XTZRy/18Lahv6MXoiOPpe9N+r5sLTgXNN70PLlMiqMjW+1/pecrdpS9ZQMSf0bt8/9PhSZ/w3fYOR//rj/h0JmTewNgvJKkjXD5mRRzRnd83+JxI+AZGRhENRA65lsSwjmuATScYxGCcXMKZEY1DGAhEINYkl+vALnhuBFc1TyuL9zDz1IhbTUJhEo5bdUKzEUdv/DqpTjkO+dgSszwSSHg8Ay6TRFrX0YaRKWydJd/lgHF8M7F4xzA9NlpQX09PxYTAF+vCWdwy3e1wUPQEcyiI/op/sTAM8ELtoCcGGgISs9wqO5Uu78BuLKNwifaptxCNmWNKrMq/EWgIKqvB7G30Outf/rmMx+j4cQOd1siO5LuncU3A/vDv/rSfvWXX9j6Vt3u3t90hfEExICsVvM9ccVp/JRK1XHdWgXgiQvI4lKIe2bxbdQh/vD93B2MSWfCZ5nrVeDUK5y5wwBBvQAxda+UwuxXo5yTMhNmxzjP1YwY4njSsVfj53Y8P/Y6XgtQgDG8RVt6eXRyObjQUF/emHcA3jaMrNCfScCgZFu2MULohmVT70x5xTMQizlEZ5cAvESGJXVHcN8UiBpoie+gbGE4kQCqLhplhoVM74TiAShPNZ1nWYNeKiUSx04IC33jwQNXvthxASeCR/JQr5hmxKezhFJLuKMcOM4Y99wjWnPD0PEjHnYSon9xm1HmEPhxtIY7CPR4yDcQFH6WEaDQgMfC1kMZvC9dgXGI6hbwJfoU/tIySHAm+GWUZdUxGQXALAf3M+MRQ2H9DX8mGL8B3PkhA4y13sllBu5YUJmes+EawP1ZGdo+uy++EgM0Vdx+x0YHX6t+UdREBBh+hJIunj8BXYNH0uYT8PewxWHzDM6976hvhKP4XPi2ZAyqP1iaMx3LcH8NOlwEXxah/sN5lgQcVZ7/4YLdHXzmib6T4nYdoE3QYqvdtsODA+u3Dj3LdfdwR8oYdMp6ZckS0f3gaMcV3sbqmmR33frNA5Ug46+yIfqRginlfcrWhjKw0zLGmQUU5ev5ghVaU+lDwtxYiupAvGksQ2f1llVurdit8tTWb8mwWTfb239un3zxyF49e2Ktwz3faQEDKA9fzORVmtpVbLhBXkkNrFouyPDKWv/olTscMpli2KprKNqlv3QQ0u27l6iPSMD4YiqFXvgrW1iClJOlRPTCeND17cHIE0APZ4sVdxRCV6lRVwZI338TlcCyDMJs+yMp5ehfovX2YGzNoyPrqozj3G0xl6YMQxIJChdDfZcxN8+XZRQXNWak9EoODnpD66qNvU7PunsyqA/2jZ0LWGqJU+Lw5VNr7z6VUc/uOqLH4qoN8hs2YttI9Ueje9uyzXes0vvAauM3RRtVK3h7ZTgyjqWQ94VvzwWhsQufyEl3xCHqkRARzcPfGuwuo/GAHB+pXThLieTCmQowtnB2tNudoMSrMPhgRudZm0/ZYxlyyLq1Rs1WKzJghEOiWtjlbrucsjtrFRm8OAgJtZcRQaSGfrlmAq2JYjLqD/W6vxN3kDhUoCM9s8qyFhkEJEUUNtyxgCMHIx2DuiDjniSCRKqwBSTn4K8kufW+ZpmCyvV7MhEP103UkXrrn48H6jYT3fJugHPcewZUZfIwQFcp1QOnqbh5YOX+n+g/G5I+Uh7ax5FkzZH0UKIxhhofrjciq3U7ur/rcIRac/ACgD4SffE8eKdfPCmj7k3WiDq6E0DtyRTUXvUzzk+kTAweXaN2k2yUe8EJl4V6b59a6TwWfYCxzrtJiIhzqCUanqa6dq+asmpQMQNIr0uvrXvkQbqnPv3qa8kF2T5x/QUff1GzJy+L9v6bbfuv/n7TfvL9sa0W13Wfxsm4rHdJVo1eWDH9QmNBpmBuanfvpeytd9K2db9qxdWG6q66JiAjtJCVv916aUfdPZsSgSo9P10Mjt5er2+ffPjEjpsdyfaUrdckC9N9u72Rt9t31qxQbwSnge4nR0uMb9fZpc+MZLjjyPIdBUqyU8RDkuDGLPlAWI6pR3HqsyxCVGRs7jJn20Xhv7z1vsoITnpk5UQ6AOPUHXMqH5lKkmCfUJAc9mgVySP4PE4DjHy2NeReT7Krl5GoF4dtbmXbHSReH/URcteXb+Lc8nPqD+lQLK9wGRwBeRJoo28TSecvgPe9gNwtvhRhxvICchrIoJdd++WXX3oEpifWVL9Uy+rb994PEy6qF0sRwtIn8hcwscy5kUerTKUnUSZ1IErAl5M57UPXTFiMrDfP2HAS6D2mefCNMzU3bqPs2DBVlDTQ2AfXGnvkM6gOREPDl9ZJV+04s+nLF+IlSIDIOlAthM73+OPn1EHBkIwUtGXAPRpY5CVgVpDMm6+lOC8BNxIwijVAmeFkLYqaFi5eAIFpnL0nGFWBgbhizCEEOWjQz0uquxRb6i/s6rab1x/8+KzOEjzF5+MjCTDbvCQ6QrFWTtuKDFMM1KX3J86ducZ3MWxm29nSkv6gPTO2zpQhvUx55tlk3y4enOc632PwCIeVNQkLEdmBDBGYlC4vdTRcAXE/RD88vGsuxjljVjruG4HuOvn4b92LIb54zCNaIbmMZyp3IaLzr9GXKiA4wWT80EC8zgX1CYpfuRj6qJQHb9H9VwFV0OF1oZ4avGXV9eHDOx7mFbeJvyMpFL2uFLlGyTa2VqVonp8Zx3OZLkOzUjKgVwH4idsbH5dBTP+B2d28/y6G0Fivj4+76EN9oEONZbjO64IoMvoWgN/+EY4KKC7CbzGXtYYEPomonJ71mYv5ZjQWVtZIUCZlk0zfwtdVENaN91wJWExscw54F82PcHsTgNchUJflP/DsvVLaSPa1rM704QmOF8CVOD3r4XRX0AQAvrjtKvpZBBSnUlmGgGjTFUvxChJF+bVYsRJQrmf5ZYzpQCnBy857WepAfZm9KJYkU3CQUXf4Pu0Gv+oDxjpGJTMbPjMfCecYvM8xcDTOwgl9D40Kv0UPZyGcd0VJzxKBADB7glKB4YlToLz9Hd9dgYz8gBvllRX1y4HzWLb5Y0Y0zilBWdQ5icuwXlJ9xQxbBERR0IbkchPqT3l+7hw90Zbo6wmozdG7ku+DNkI5yOXTcpgxYeYexSosg0k+I/4vnOnFZ55xoH+YUXZ5fCpXeA+KV7wk4Qw4HjideAd96HU9W77Tq5Q+T5a76Dig22jjDcaXK6kLOAECjYgXcU3lnbmua4x3HEue02LJmFsEyhtK9/ns88/tZ3/2p47Xxq37ku8yjLsdO955Zv3jQ2sKPWyVmBoTHYgxZ1aVkt4oYRzKBC80LK2b5kdjS/X0bLMkY74g5VsK7KRhw754waGMta6U69aGZUaqJ7Jzfc3WV6q2XhjbgT23R8/+2n79mw/t0dcvZNuzlZcMdgxD9ZkbVzI00xONGynUOSIXZijUEulSPvvtQzVZqiTRT+rrvO+UIAOZykpJlX3uYfnH/bmvsS/N1B7hj6zbRF3gKGQmjMz8RLWIaMSThWsZf8yAl6atYIASAy7aZCs/drubZkq+lMJnBZkAGbStOZzZzrDoUUZCgnhJwZc8NOoyghprnom+lGGmOi0Fe2gd3T+bi3+kZlZjazj6ZTKzrg62I+sdH9hAcuCo2bb97tg6mZoNWke2OUxZbbpqK+k7dqfyhgYq28LO1CbW9Yt/SPkmd4RvL6h24gRgGRZLDuBPLO0Y6v3wHJz8TqqSc9ShPFF7MaB1DppO91uWnwdnC2HKnqRM45PoDdNBFnnCjEWh4qMZtQ3nm2SDjJhJtmx5/axaz4Y5GTH64AjAMMEAJmoj5DTQOOGAzp1+dfBdBw4FjHDfsUC4TwtXRKFMVT5jIofBHDkO4MHYgn49A08OM8WUgcMAHhiPpVhnRE/Cyc/7HMBZ/H0ZQI/eCpWDwcP4ZjyiL/gYkcxISZZIryNSgQfWV+pWr0nXVdno/CS19L5gLHPHnJlTZAzOKJVHWcIDODkD+kn9/UviWpyTASMbB7BXMgJvv66TdJQdLzy/CbIqKouP3+eOFhnzTOCNNUZ0ui2aftL93F71PrPVPAkyhXN/fwR6X2Zzw7L379qk07T+oy9t2pW8ifjTx4+q1qhM7Pc/aNqDbRwDOfv6ad3+6pertvdi3Ua7h9b99Jc2O/xCtRjby928PX6Wt++8O7Fbt1SH7KmMcdkpeit3hzbrHtlBemD9mupUrspgNDtsdax12LF2s2NfPH5m7V7b1teK9oPvbaqaos0KWysGZ8Bp6D5tEd1pHEw9wvNQtCFckc9ANqLz4xjUJAzyqca17zqgayEZNDqxaXz1bO/pR9Zt7Vth/W3JK7aGTGmcaHxoDOHoZ6cZPehykjxQRH9hxDPO+I2DJ1tq+D0sYSAKiuWOOAWQe/3dR34PSYpdjxJOiC71CXGd530up2iP5DoOiFgPhLZcN1A/M+niHbwA6AXwh6kMdU9IKL7B2CYq89nTp/bv/t2/9eVNTJpsbt0SveRtfX3dx5bnTlD5wUEgXOovSzkpgx0YWJJAZBx/hzh54SN6hye1FU6Hs7QOyTAfB+GgPp640x3zY/GNEEvEefoiPe1ZY/jcCqMj66dqdpzd9GiE0K80SCNI44gR7Z9F8AEQHYtw7pr+kmwwJcVv1jp2Y2ZRUL8u8A6MYS/zNZwSMJ1zkCjDv9Hp1apJsohapWALwa8NQkkSPyc4WoBl15EPedEkttUJJO7ze+MjAp09+TA4PByV6AOSKIqZzdtND+FnQPBYcBaEI/nuRQivOb335ChKadncFIGJGe7uiNG/Hq5O2hMDwhYBcwntLO3LCPwRmDdCkrpFZfDMjWkRDYkZUhkvjogECAXqI7zr0YlrA+1V/5AXpD+24lwK1CRrX3+5Z4MOwlL11PHsq137+K8e2b37G/bWd+6KNGOGfBZgst4uHafto7UIxyv6RPe7gwU6K8DwwullQNmLx00g1Idn9D80qG+X0d0y4PlkC09/hd+LQOkIdY4YyH+R7g+tdmtLiugX9lX3M/f+Xgm0mdkGKViMr0uBdvHOG+LIAYEqpcETzC0AM7C8m60Xnb4XwGeICU/VcSGoblf1nXMRlKS5hMii0XYFoDgRaYB3HA968l2s1yZrNEKNvieHAZEIfCcygSU43I83HNxRFufhB9A5RvWZuuNMEJpxljo1MCt6EdBnOSkiEpJupHofhffpZeGeaADE4fqxoxXFj/qAc1dqahtGMkRffqDznCO8FIXElVPK5n3R8w6cU/knBrLTkM7p+bhNwYDV9ej3KYT7rgP+apQ36MAdAQngmt7L+07wqAdQnlD8iYg4OR+BLxXRPeedMmqzlDWy9EuDi85eDrwbVCcjJ0jC58rKQvmAr+X2+pytE/hGkQ/G/Nlruur/L7bjMvCIE+Eg5E1YeFdkEN1kHEDTt27dsrt371pj677Vt+5YubFik71H1tt7ZuyfTxb9uWjGjfXU0DZlAN196zsaE8wey8hNM7uzbfX20Eo90e1oTcZ3XgZBxoa9VeG8IrlRttxESqYM6lS/JEU3J+VRjxdKdrtesmJ+IoOzZ1trZSvXV93RVkqJrwivo5lwSPi0FFSS4GXEA2f5qqs8xdbX1huFLP+pSU/FFWSYbxrbftXLkvtSypnp67eP7LiPAjqyXoYtCmW4z7o2UBnZ+VBKLNENcx/XKL5ZGbMjGd79bstaxJdLae11WtZstfWekRWkyJeYLBHfITLJI3zU1yzzmMhYac7K1mXbShngJF2tVVWfvPi7+igno6C+oTrOpAiL9uE1GBPwmty4Y9WiDHeiJHMVm2Jo692doz1rNo88Mz/5Gmb1e1aedi0/kjGCES2jgZDidlsykgga0QDlcUBeGPZkPYc+cA5Ac2S/hxdNRNMhckLKucZ0HuN6MvQ8E8y6D6WET1VGdj52PudJQkUXPtsuw50ynA/pmo9plUGIMDhcmXespHZmJn31fct6JvqI6B7a0Qi3rEcZhLoEaatzepY6MqtPzo1CSgaDeIU7CriuwyMemPXEyavHiDDx7RP1XFqHl8RvQL8daD911If3srQm/OK82q0PEGbgl0MYr6E81C6SHPoHGaQDvshODUMZODhF0u7wn0o1K3hkGk6geMxjGIUZVeqqN4rfwJfhM+wWQX8RpeK4UnvRZ72+tMHblqhluBT+c54dgDJiJzlZ+EM54XoKYxqnC06cCFfpbNFyRd07OJCe19Q4HVpGdWQbTXWu33MOkJdb61Z8+JalWi0bffqpdHjoe2bdXsZK+ZmVC0FWzmdD9dnAvvgibX/6s4bo8qGVH/zASlsPbONWwX70u3N7992JjmPLlw6F2aBfUxaz6qOjHemiKbtV3bY71Tv2ZuW2PcyuWUEs8S//9BP7sz/+2EqFnP3kx2/Zut7Lji3r9+9ZvrbqYfy+3O8MiKIou9exSesoOKjjnAAgOgHou2MZ4+PWvuUbKq+65jIJrMA3RnvPrTxM2cbtH+p923o+GLjjY9kdGiNEuPlEgvp5fPxS/Klo5K2Bfoiwox6eMFF1IEKRiZdsfSM476GF9qHq+cry9ao7BEKdJpJtbKsoG0rPhZMqEZ6EbeVOgzDmw7KHY1/yEPd3EgKeZeS7s4DZ/pn421hmZl+02/forx//+Pd8N6lYHwpJPkXH4n0kkyW3DPwQBy3P4xwj3xrLHHBcpEbt4DSTQnTiHBC/AU8T5wgMBiZedMCTpgOPNEAfItqICCTXTXTgtGv0n3rS2+PclrWymyrjbP86TxMPikbE2Q4NAykc1wYNnqwGE7PdIUldQnn6huDeH8LwCb+PQl6vDwuDU515Dmgos2My6kyMKEXSOJTY1wXwljxuCosdkPzuwPfFIwG616MDqjVLr6ypLWIWhwfuFPG7z5R1NbiATBy+68XWbQ2csc0oV8T6zUHlEjFB/3TDjN9NgYHNWqU5yygYDK8Nwg+K47fSLm+Z5STkM8OyZVG0xhLaR0M7/PypvXi6Zy0PWRRDGEys3SLT9MiKlaKYSTBklgJdqD5ezGQOowgf6r6E1iPgOcJOoZOrQGzs5Ajl3hRCffj/m0DcskVInlv6Dhh4NJ4zam9RSjRrbZMKwaVwk2oztjhuCHix05mCdB0pFAsvdANW4FEwS8Az80sw+XKuZSAlNC0hj8c8NoqXguqdq65Lvkh5T4TS3wRYl4cgBFC0EWTA0dGRPX/2zGcqUU5RthCsJEdEqHLfyxcvxH5PncM4MZiBcOM1QeM5hLr606OTBOH+5Thnxoy9sd24x9AVLjGKp4NWwAUKLnRw0Vj3vozerfEyKVR9S6hgNNPXFzwb1ddDGNVWMjTH4MoOSvGJIS2+Sh+7onsNuRPTVwIn1MOTRC7rO13Lr2z7rA5hjTGkZcCirBFFkYyAAFjqgWLnu0QkQe9GafN6Jt8fA3VbOA99wmvI0xFDvrHlBtk4ce4qwMjPlqIIjwX+7god772BoR/oq26jw2fC/ZK23BBwdt25vW0b1bx99dtPpASa1e++Y/d/56e29e7v2Mpbv2Prkpt33njLHnz3B1ZfV5+o/UcHB74PfVEK+urKqtXvs473jqk3bTM/t5rGbpb120RhyIhUR0uhbtpknrPm/tS6X/asfZyzFmu652l7Uwrp9vu3bPth2VZKGXv8/MBevHxpx3svbP+4ac3eyDORs5Uq+5zDG3vZmgz/jDXGB3orYfky+EeSo/o+lKI6H3Zkjor/p6Xgik6JCFppNFzBbqUaVu6/tPmo68ous8fMZmfFy0ZZ9b3GT7sjBXcysnJj3QordzxRrSjJZ6d9Fl/0P5dRz64JBRlO+YyM2eqGFbMYpDK4C+sqJW2F3q6NhCsiqDrNYzs+bGqQ1SxXW/Os4K3jQztqytiSUtxpHVv71Zce0lySbuFjX0ZMVopzvZSzlZWGb+9XXtu23WnFhocvbC56hxcREpxVf7KDCDwLhyjn24OZ7e3t2uB432nGs8SPpuJjHWMXBWYPD6UT9STD+4ORNbt9m8pQqc26vkwjN4APqc+kkPf76rdW0yMXwHNwIMJaiCQc29pK3SqlvM3y0h1uv2WFN9639Oa71ilu2RHLJkRfaRkErEs+HXLi4ZgMGoajFNFNQo/6zXmcxm1OeK2m1R5dG6TCuvC8ZOE0W/K+deeDjPMps4wyhljckDfxlBy5Q1QG5c2lI+t95BvAYEInZO/3IXcSGQDAJ2iM/uJCoD4R1zoH8VimDaEdktcnDRIPmszVH/omnjNFlxXeB9KXnjz52g7292VEwbtCGfQRW1gSuk07gvGmQ7SnL2pj0KmoM+2bZKQvYujL4I+a59ecNsmXpHPUm0s4eirVqss4nAdh5llX4eV8o0ieDV/8HH9TuZKNZJgf7b+wg94jq9fattGQkRu/cAkw6ZfaWLPiD36oN6St/au/tuHujtVzsujZPrXds5F+t371R1bc/e/sp+9/Zru7WfvXf/ZdG6Z+as923rZf/ypvb789sPc+eGzl2ku1RbxfOMAoHx7teFQUSQ8LdY1JybWKcFFRv6f6EysI/W++s27f/9Fty026tlqcWW193Ypr5AoS3SxxBABuKLd2XW6Q+ydXWdN7zxvVyKkRyRc1Zgr128J1WN4Trg2tv/vEE4qW3/qezWSX+dI59fPw4Im/N4fTADmkfh3uP3VdmEgCajTtHhlL//Krt1Um+TBwTuy5DMwUano+OCC6Lz7UzTOrvvF7/m4cDVPyDQn3yCwfMwIM8VHnwAqrd30MhZPSP3xJI321HBcTPTMYT60/z1qv2/MoA8Y6Ok+3N/Soqzt37rouBH+JnZN+H7lb2LZ22Hf+1Z/qHj3L7lQcRB/ALxk7OA7Im+ATR9OR5acdX+qkYaNzwVGEjuIOY/HxkdrcN5aihWgsIhVwRG52f+vlvcy+YZ00SajP9htRU+QSgQ9n/pv/9n/ryREB2o4X7oT4l8Di+fjecF4kjjFDyL+Q7mtpLijnMjgtLwEwVVWZEEk3ipcQozOJE4YTw+nvxWvn7hXBMOun3gtt0Du9FlHb/Aft4vAfi++6HpxrG8C56IjbfxYP/I0P/g+fi4Dn3BsKgyPBin6TnI7B4QzP8XkF8O4lBwKOXTVUmKU6rcBEcLwk77sAzrYpAZxXuT5bJsImSeKyci5rM/cTFkQZ1A8G4Kf5LHvnhSA64jPohXog9Rbg0nosgIvOYcZaH0qJ6Uuw7Rzb4KhtZIS+/Z0HVq6XrNVs297uoZTKdbv/8JYVisGbfRHQjzMpHhiTmRW2oYkYWgJog9PoubbrWSmGnMbRR1NgGHyCgZ88ztM4+PVxWGHG4/Qd4S0X4IWxKaXKEyNq/MZwXTzO+jJgqC+7oUSw+Gzyd/L7VGN52m6GdXhk92dMWEEMl/WehMye1mcRfDZWDJnEboSkXQaezVfGO9l7Y6GzCL7FD4ZUtJ4uBpRJF0TCE8ZmEni/GzdqUnHj4Tnex7tYq42H3NflLYKuQ0vc4/v0L+GdMTAGp30JT5UVwuovB5Le+X7IJJHTs/H47ko4otTRC6mehK6Mn9U7D8Umil4XBB/XWFvL1mzMFrD+uy1jgP3Cc8xmiK8QThiS5RUcRzgH6ZNp70jGVaB7H9tSEEKP63/+YaiqvdnqOgh0IY4S4/hh7Mi49lkFFAYpHzgn6GM3rHW/J7xj/CF4VQffr1v1oQ6ToxeevInnUUCIQghbQTEGRecqj7HDEgGcDcyqY5iDI6+hcBuSJCIvQ39hRDPzTf/EtOFREsIv/Dt2HgXQO+Bz+naWjqRkk9ARB+pi34kXMjviCbjg1wLqCz0O1Z7i1ps6fzq7AE5920rVkWfOgOPzMKwTjcpyoB9QqFRvD/MEf35aNOU4kDEW4YDrw4OvXRbhrEqC44KQUpS3RLupE31BG0mIdTLG4v7GwQRORUtJ8BwTejZZJ8ANkaEMWuGluHV+XMWJLL39tC0JoiFmsXhXsg+6MgR//kf/2v70539uH7z/vq1sSilWGcz0Uk5BRv1Ko27FctVpXsiyXCoscyFreSElA0jf0Z3K/R2/J6yfTclQFA3S92o3BhC0iqKZq46kfA80rkQR+axVZbD2mwP7yw937eWjp7YqA7S8dseNcRxew+ncxpJtJBecZ4s6JXpVmcO5cD0UDxMPIjScpW8om/3x3I1cFFa9TUNCyqueRyEm5N1DZFWXskzHllVliDJrHkJt82oz9E7eA2bCSaiHUZqeDNTMktMps/y601LMrElHoX68V6Pd5pmyVTOiJ42LscZgof3E5oV6MHSFf0L8fQxBY+qvNDP5wtnG+qbVVjfc4YGsTOkcM3bUxbcsY1cWaFvn6Xdm51Dq06OWTdIYk+KZGsMT1RvHPuuLWesPrbGFH3ryhHXLwr/BtxkHKptBibowF39i6UW+WPREZ+wqU6qt2EgGUmeet4NW39rSncAHBiSz/9AjiQ2dP6hfbq1UbE2kBQ8s9A4tLYNoJFrttY9sr9n37ddk/ruDYK530grCinm/1x3jX4BjwMdzmnX5KVuZqpxU2XpZGY3ZtNMf14goYAlCUb/nwin6E20tzGWwqC0ed6B/6k2PKJlliUrCuTC3ygy+I5mq9uGc12ssr+c8UWs2JHEVtflfIktY7kFyRM5g7DPTyrpreIdvBadzJDjEKTJhWY2ooTo9llFctn6KfAczq9cbViiXjR09ClMZWKoj9fExq3eAD+9LVRoHC2MYegcXOAHAU5YlQzKaWYpDfgnGHo5mrmfz7J2fFf4kd1Pql3zF81qc8BASIKsdRNCoImo3yzpkVKm+0OMJgHsdrwa7djz6lVULMsw90lMFRwAvI88XdSOKxe0wlUV+haz0u+xcGHj63LpPv7Dhi0dWaX9l2dErK2zesurDN231bs227xXs17+q2G8f5Wx31+z+nb69845kYJHku8gM8buuxkxHtC8+lG+sO/+C/nkvQB/9u3/1CxuJZ97drls1O/OlC0QYZJgwdBl3HlwfHbFcQO9SeTgNggyNeWroe79P43zcUh1ELyyXc37N+8V3WOY33H0qvI6seO9tezE5trbub2RkyEZb8ZJQF6cva/jdIa9n8+yqgCNo0PQyCiu3nS+QfwR5gQPB5Qz4VRn9va+sv/vYd2gorD3w9hNB4Alv1ZeuJ3FOsggnhI+FkuSd971oX/rDuHNkhQ22iox0kAiwK9nZZXDMjiiS04wT9Gvxn574KNsgBmyomfqedBr49rTCY09/R7q332tZV8NlIJ44HBC9IF1FfAIHAQ5Q3zJXcsEjddS/7I5AIlp2SAjRCzr0Xu4nQowlTVyPo4cYi4zd1ckrnS/ZUe6O8w2P2EkAkWnssABf5L6TPCU0HIWOv0kkxHBynr/ct3D4eQ6U8mpVyhIDKiiH8bPXPWI4813vwMiBED1ZojrnKogZFQDBQpg8Fx8xnJzjO8oh0Q1i+D5zrWMmgeLrOcXE0jMx5oHaOIZYGETncbUMlrVPP05xuOy6ytYbo+PsZxF4jGfdWeCH7orLpE9k5KWloGPYEBECkSXh5N74OCnngkNlZtbEHDT4PRmjDIHk9cU2xcc54Hx0L9/TGOr0hQzbZUAvJT+L4AnKVLcp0SkRcN/i+v+LDr8P3OEAk1EO3Vx4n/5eD3S/hO1MuM+IAeQ3pdS8ec9q775hTdHy86937PnTXfv60SvfXaFSDUr/ZeWnJSyzq+s2OzjwPr0IVFvVVYrBmQOHgBiZtyOc477rQnxv/MTpO87iKgn8miG8OPTu+ODDmeTnYji9xn3xs4u/408MrFnH0ZFdIQO1hLGYZmeyYy/6n1t/KqF/CYxlcLJUwI3AqyBq97KwtavAQ+QkLH1bvQXw8iS4CEJN4uAEfFxxfsk1QRh7el79c9E93xwkLCX4RuKV4IBZmfWNDQ8TBgghhS+gkHGdWTz2tEdpRLhRR8KQGyhJ+bwMAoyIaHZcVUYJwPDzHRDcKJYyhpEP6FkMAHfwiB+hAATnoc7pvcgMlG9PGuS4EL6cPmXQSRGKZy74HW+pFMLXhfZovSTKDspd9fY7NpahHc/EU3ZaBm7Iwo8BKP6j+nmSQOHb3yXw10Xg72OsoAD4bynv1VWPFAgRJwHiZIuLs/Lgwtvkhv3VENoMj5WKDw1ElaEe1FUd4O37puAyQ+UxGxy3zcHfz5dTJLhCST2cJl8DEvhUaT4+xVq838+AXkyf0r7FRIeuuJI4VGM8jI1vDsyWv31v2/7gp7/nyUyHUi77rf2wN/+xfkv2unNb78MIKa+R/VvGLNnEkTUyiIfdlrVV1Ra6Rv/Ys71jzJAYjz5D+WPMYBBi82QrUiiFEGal2nrmSKif7DWtPEl7zoKU3ke9ZmSWVx/hbO7PstFMes86g4n1Ol3rDid2MMJ50PLogXZ/ZL3Wke7XWJVhyRJKIgCcH8pAxwlBfTHWjmY1S8u4zY2J5Bn7LJn0XMuQDV90x1puZtgI2SfBYF/1IuM5eQkI5UWpFUKMXAWE8rMbgZ8TnYAnoh26k5TtTquW2fkr1U/jTddKRI6JDwgd1hvLWGYJgerryrjKmFVkLIjnCKnCu/AkHsWa3jwG2VyGh+QCDgNPAigDyfM0iH6HwtFI+JxlSEhIQuTg7MQQwKiFn7FcAQfpSOMWXubJz1Q+ZE1bGXclPZft7NjwaM/3ip+2di03bMqA11hUGTgzSEroxq3GPsnzhvPAIz2ZpQz0ig18bX+bbSvVL4WRDGhzYvB3sBQFR0FefRIb/ziWGHMsISDax6Mt9E6SJAqz7qggl0xeOCB3wiy6X9/0kIxaPeM8ww3YoFey7jrkL+Acs/Hh/fzWab1b/CQ6T2GqmSfiJGGeRyaolueAMRvrWPrrv/2c2JJwg3zQTz83HUvH8N+0Gb6dsuPDAze2eDboH4zjlM+2sjTI7/cCKJtrahr4ou7cqf8CfwxtjL+Hi7Qf3BR8mUtx3hOPobAIkMuON5zEc2MXiUWnAXrISDh+NXluqY2u3WqIxjkLwV4BYNDrUy5Z7v49K33/+7b90x/Z/uof2tflf2LF7/zEyvffsny9If4wsrv3du2/+K/awgPyd27vfk86T1m8TX3uiQE7uqZxQU6CbBWnb17lJ+qq5zBKVxpVa5TylhfuCrovW6mGCZ/EvUlwOpY8nDCJmBFPdQc9ubm4H0TC60WhjJF+18btY4/0IsQ/OP3Un3oXBvrw4AUdb6Xttywnvr1dvmfbxbsa00yq4MRYFSkjs3DYs0RQxjLlqC0TyWxkKM6I4NTH6MfZEEcohP7FuTDc/9xzLpRvv+fnKGfcPXIHAQ5epwHhI5bJWc5B1wJ3bItHuPx0HNLGANAgu7o4r8BudJ5AboK+vXz1wvZ3d/w770Nfip0G8ECcpiSpxCnruV76ap94G5Fg05HeyXvhX8hqIgfEizyBrRgmEcvpqc7r3SQL1U/xEkS7dBrx44yujY2UuHAA9YXwTa6D4vjYqqM9G6ZLdpi75Y7HM04D4YDnc9O+RyCw1Medqk6Yui/Z+EU4ueb3Lr8vlBMOFB46gJwEYdS+PsRl+neVmWLGUeVele+AARvDpffF1/gT3xa9h1wBQSKJaCVIUhMxiKGY7nMJx0Mp+fOYaC7GHRDX/wwk2nUedC36XAcohrKCsyD8XgRXcGWUky9CFBiWfajtPJesR/w7PkcdLvq4YrspxQfD80iKj4g6hmQ5J+VxJCE+nwSiIxCqY9HONZhrsp8doDsOjH4N4mTfc+9VnxOgXhpcl4E/cQltxeD3pWdW3F63yr1bVqhBw2Jq/bE9/+qF/fbTp3b77rr98Pe/EzzR4aFwXAT0pwTGTMpoEu/Xh6vrfVOgnRLV/rkIN+fPhafOHqefq+Cie+LzMGgYtwuNk0iHlFWkSK95/ggxeAn2iyAs6UBJkfC7BHgP74RHXQrLxoHAnxcjd0NuAWJjzx0IS579toFZXlfmJHhvAgi/eCtGBBM5D+KkiH1mEqNlCAhVHAtso0Xmdc9tIIAXoNBjBI51f5ftQnU/zzBjAM0TGRDPQp/WT7woqnPop9D3RBsQdQBu43PnIcZnuI4iwKnYAD0pT31A/TwZk+pDEkuvl4QoiktYBqL6oCxxJHCHguFK9KJRmwCPVoj6OQZXTNRusrgnIVbgQruuCap7SF5IvU+fw6hGeSN0/Rz4e8D/5XzwFKBtPXPt+79FOBkX5/vZ+xRevoAvjAJmlmY4ZhJ4vw44H+OVifEInrLZjN3/7vdtfWPTnj772g6fPbJ+u2mF+poVSmVX5Niuj78AkQezfE1jRoqdFNcua4Ol9aGYTkuE+apcKboYlb6rjN7nM3aMz6z4WOnAUhVxXBnJaWmKw3nFnhwXbNTP2I8e3rP331ddtu/IgEWczl15JHSdbf+6UxlFolvW02LQD9v7ul6wSZYd3YPTvDuGbkUzamyuUPYZa+9daFr8ynEoumKm9jC7aaup46AP6FlmonkntJ8vVT0BolQoXWcmuOLLAWa9I/3V2NIz1A2sEGXTHUoBl5HBuluWcWAYY5gfjIvW6g8t233l702V6pabDYQTKdiyFplRLuUzasuh7e7uirdLida5brtl/eMdd4RkMaKLDTcsMQxov9O4jD4MamYoO+I9A/F+QoZdj1B/kcEfI3Uo3oTzBz4XQ78bwpCJvsAZ4Eq7nkPZp959KfNjXZcp5/gDJ8yw+yygWueOVaIPxG/YhhED3aOhcsJ5Nud9RnQW+PG92IVXZv3ZOhA6nEqG9WYd1XVgw0nLJpIVGPR5lYmBzdIReFlpLsNNyv8wW3VDOZPSmIDIdMi+t8K874tImpOuDJCBtUfHvl2h8w/dk1abMJ7nHs0Q9DccEvEMJL/5+Hcdolh7OXplbdXtYHIggz7CGeMnAcgLT2RIP0TX4jsYa1xnC7rD0aH6eWDd0ZENJAtYlgLeucf7yQ/hNnrGD675eAslUkfgeHps7WnbXql+vZl4rE6fTLjpr/55W8Cb8+LRQi4UisGhLTwejV7a4eTQ9seHdiz8A7EjYmA9+7T1l6KZZ1aplYVz9T6yQPW6LhD5SmTp3Xdqdvfdun16eN92BjKo0RcwaNWPmWzHHr75yv5X/7xt//APWra2daRrGrsY9t2uRwRkxIMyOAJcTxFeovaAM3b6evzFC7u/XbKtjZLl6zXdW9GwOHtvEnxGXuN0qoMoX+QjDomAnBjgWTKge9wnI7wsw17jNsha4ULvJkpgsPvU61rYvK/rslM0dtHdRt0DN96J2MNJTz1wEjDm2VGByRaizcgBRWJFDH9q6hGg4lEkH3YHhQAda7D3ue5vWeXuB+L/YaKGyDNkNr9D5CA/h14GyYBP9DLoSu8i4iC/sJUw7ZiqjBF8Q/wUw36s8T0U3ll+/PFHH9sXjx77dtQTlQEfiZ0GOConouMRkVzC0UxtoU39uXQh8QN0Jl+ioMPzLUyHnqSWHRPgMURfpCd61kqYFiG5rA7widEPPxrNMxpD4oc8ozoVhgdWGe5KZuTtMHMrJCA9A3OP1PHnia5KRCq44yAQuP8+B/Eg44aT7wIG1DngOvdJQWe9eggzvVgpvwn4u3VAnJlGw6ZHR1Koht6RF0N07dJ7BMsu8z4psXO21pECnGKWXgoG4YAp9cysM7Q02yVZzjLzrJiBGDOetQiob3ycg4vOO1ZhtVxbdv0sOOOHaUcM6krgvcIf+SJ8vSQzejFuuOYMSOXwPfpQ9kWHP0ZeC3Za6Pds3myKYeucPuFiKOukTA49d3JwfhF0zkNzIXrV8cbA8ygGKt+dI98AvH4SPJeBs9Or6AsCy82t8nBbCoCMpRf7dvzJl3b80W9t8OLYdr468JnZ9c2VE7xeCeBSyt80UtKursPfFlAPsCKBLWWHvw50NX1CfVEOLgGeOT3C5zK46Drn2eZnItrMNE4T2ECfJSmT2dzAno4/sZfDF34+CeCTGUoXItfoE8KaMRzTUSj2MqC8OeWhqC0C/adjqVcfI1SKD1m9vwmkJIivQKVDtqLxzHKAwcL69ksh7F9fF29GkeuSJ0YQ+npuNfFRdk1AQWa7OiK4iD4oohDh6FPbycaOYCKUnjDTFSlK6HtuZEW8gvtQ4hwkME9A1xkHMcBfmHXAMEC5uTZE7zkFfqPcqGz6SEokaymZ7UeAc78r+BilXF8ChNzT5z77wT0q0tvAuF00/pO/qQvHBeWeh1AXNViPnC3XHRxlyU31adKB4ftlS9kb7H4ZnTmFNCGkavdigkSHk7F83bqdB8ebnke5+RuFc30awCciZPCSs+Km7fD1pN4/p+OVWaLB8a4rrk9f7drHX+952HV17bbViSzQ/a3ewPpodgKPZIEngMdsyQbNA+kYTSs3SOCVt2mhYUcpQnR3Ja+Z+Rr5OlM9qY+MzZJocmUoA3JgeWmGqWneujKkPv34pX360qySGtnbG+Jz5VUpeho3GtMYy+hn5dQkrPtX/UkY6NE9qk8lM7VRGuVTxusQo7EkozPr9/j2f2pDWsa8ldasXi56MueUxhkh76PSlvhqxmrpoXhByWp4K0orHr3AzirlStkqlZLqoFcxO4g2O5YhKwUbo9lEZ72JaBglWDghiqhIpj4MN/EFQuSZGW8WHwpPe5buH+pMRofa0N2X4St6Es4IWSeBY/NozwbC91Aa9ljXML5Hwu9AegVOhokUZY+IkAGCw3MgxXpkBcsPDnxJFU4CchcQ/UQyMmgkzLrrnaozBgC7wrBkgQgCnAHxzKHPDvohfAvHhVlfQ2YWjH+N8Yl4mkcJ8JyuwzOJxIA35KX/rK+v2Wo55zOd3dK2NVN164nkjqc5Gc9Zd0YUZeQP1Abk2VAG8LPxK+vLQH81eSUDHT4pPU0iz6mfPtTvioxaXbFZruKGsSdFzGZ9GYZHDgjv7Unfvmw/tqPBnj1rfmKjDMvQ0Kl0n/qJKIYxkSYqB30FJwd0QQTuok7Hr5+3/6Pk7Nf20eAj60yFb4z7WC9IAHgJu36cHYvkwGFJSl9G38etT+2gt2/Pul/aPD+zBw/fNLayg67Z3z44C0QnKke9pXeFMhZH90Tj6LP+Z/bV6In9RfsvbG+05/3g+Xfo40KaxTNef/LksHQ08OZkSboqPM5kA/zm4Jf2Yfsj+1X3Q/uy/5VfJVHnSGNwnhnY99brtlGQXJO8Y1IS3fR1kr3XKlP7yQc9y6pOf/5Rw9q9U5vDcDxl2nbr9hPbuPVMxjJJiqWFucHe98iBjGQwdACEPoCX6JvosXnQtf/3f/c/2dHOjpWIYiifzrKHdof7Y8C+G3c0jtGvyjXLeRRDoj4RYACzwwHOgzy5SHxGP6qD6A1H3eDlb/168dZDl0fxtZ2DT+3l4Udut8QJDHEyTLsswaj7Mi4cqaOjV2rfikcxQIszlUkyxFx9UzgPfAt+O9h/5vkT8vVbvg0ygINg0jly5wLvoEvAG45cBgm5gGKdg/Me6QhPcgdJAqBftWE81CG9c6j3dcSuSWaI0V8qFa1Wq4v20pIB4kks8ZpMggNhSKQBOVKkr+q9OCZICMsyMXZQgP5ZwkBEArKAqAIMficf1YmoACIPSEKLw5IIk7nGcXYq/qV7ejOWVTGJNrbUZGCNedPWbM/GuZIdFm473zsDUZkFjddxpuDjnZ14eCHOhCVa6rcDbuAzQDrN6My3BDAmwsDKaghLFhJK0Hk4y8TOgSM9fL0QIHARXnr9tqULdRs9felry7OEk49EPIdi/Ltzyx3nZRuWxEgJUbsGWgN1Rj+ScFWFTsGVrqVlXAESFCxf8K0aUdoWmP11gPfGQiIlJuPbcbYllDQAvjHIAJmx/pKyXqd9or25BP9U9Xmt5wExzJQYJw4Rjbjo5HKA8V4HpELY8Zds/5K10vaWzaVIzSpF+yc//q6ULDGnZfR6SdHQWZZlQX2Uvhsq3xhr+pM0tq4NMGFnxHrnNfFLXaGR2QiGdn1DLhZul0ES/2e+UzfReFoH+++6ppSAmQ1tKGVrNGb/4MV3iAmTqRcPOjNqV4CHQUv4ehjdEkApGjV3LMvaucj7fV0IM+ti2Bhyy4C6+1i8ZByjQdLnEihX9Zm3V/ecM2qvAPgB9ESSOJYcAAhl6pWVkOU6B0YECidKXte3YwwRCvsHBx5KPJKAg6+78Jaw9FkgLy0C2oqxlawfCo7u9yMGv+/ytgI++0LdJej1AGfC3+hZFA/Pg6C2UJPi9js2au1LgbkgsR/8X8fJ2CJC4qR8Sk/5jIvPaAwjo1yKSUja2Dm578YAP5Di5DMiKBiLsAQfHpaZZ2mFlKQFYDae21FiAl4iUDkoaaz/ZkbndSEn5c231vJw0gW4Zt99K3Dj94Sx4TOR9DWgvmZ9b0eKKcbXT37/9+x//3/4P9obH/zYqtsPhUwZgTKuq9WKGzrQdr/ftdb+S+G+ZSWdq6zesqoU+yyJAWu3NVzznlywl5bhdvzEDTbW54ecBKJF6dckcGMaf1bOatyN7fDxgR0869qzl4e2s7dnhd4rXz7QT1WsUpTxnk/5um+cc8z8jzNFl0fwRhJmYcCXZATU1rZstZSR8tj3MQp/Q2FOSYGsS+as1CpWZN2z2gEGMBpZUvPcbltZymolLRoWbqDx444UXtEQs10sBYDeWAffT0uJltFdnLU9h0BebanVV6xcrVlJhho5TErCBZm8WWNfKJSsUpDsXL9vYxnTqcPf2ujwuU1kILLWfa2sMTcd2W5TBvVMht8MuSjlt1SyPGU2VJ4MG5I7wm/6kkVj8WxCf3u9TjA+RQuZMYkcQ14AHCCE39OngPMw9T91gi9xsO3kGEeIxgOz5mRNB1d94e2op/pkN2w31ZBOM/P+7OZWJHNCZAJkDsAPk5MG5J8osqa4+cLm3QM7GqXsyfHY9l48tldqH7ODPAtOac9qpmr3i9+3Nf19s/Qdy7keiotA1OpRCcLHfKT+1TnxYtqEE2MiPBHxcDICdN9aYc1+d+137V7lnv29jR9zMjr4X3+90uE3YyEzUbvFv0jiyEw94JEJjA3d+y/W/4V9UHrf/qD2j21F9RPjsGlOf+OxI2ApCricezRZXPYpZCSt0/m6/WjlH9h6bs3eq75n9cKGisjYs2fPvL9wOLCuG4dMTvRHHowzZdFI3YNekBW9/rT6E/ud0vftn6//c3ujEIxI+jd84ftp/dyABo+LddP988q6/eOVf2r/OPd9+2e1f2i/W/sdv9TV+P5t+zN7PvuNVWs4blUf3Y/jLpUv2KwlfVmy7yb8h/5brw/sD390bD//sGzPdwtqc7JOyByNMXZREV0QCTASXWZZqixaFpLDbRGc6Fei70p1Zv/1f/lje+v772vs4exOlst3ntVf8CzdfHR04PIrv7IuORKM8zMgGsBxjx6FTpETf4t36wmXdV324eDlI9cLq2/+wNipgetuoKve99Ob9t2Nn1i+vOl1dYejjHyS+iJD2Sp7dPTcHRfpyLEw7YmfNHetuPEg0rVCedzX/PxPRUdrVrn/U+9Tdzoc7+hcSWUGpwP4IFLRl7fidE3odMhW2ozDPY5MOAegU2MWD+k8rfHe69mXj5/Yyuqa77pDFGbc5Tgn3cEovjjsdyzT2bHMqG2DbNWjhqg3DhR3puk7OU1wuxGJEEa3qqx+xpE9JC9NRLOMgSILmuZj68x03s8yjia2Yk3bsCNrpjZsz7Z8SRbVietEtE5OvDPvToNSSJTq79JYV3lF8fezVHQRCJknA0rgzCPxdylwPwJSAmqGd+2kVjp/2XEJnA5qMWwJA2dSeMojBc2ZenxLsm7LyqUf4jpdAQjF7FTCrqNBKj0vVZEwkQAbP31h/c8e22T/2Ib7IuaxBse4LGErpj6PZlOWvSM679fiI1w4+fD9KuD5mRjl0ndcAI4jDZhUpSq+ImYbRR0k+/ciiOucPAAvb41s7GObHB+JB93M4DgH1FF0oxcExnpT4HkZAxyv7XygjBLbYTFDEA+7bwbCkhSmrJQ9tY2Qz+HECumqNW5tSkk8z4SSOF4Kwnv69h2bHOzf2GFDFI0zZxnVNwYUzXzeZswqXxe3UZ+yd3k8Xq8LwkI0Ji6GZdcxwBCcHjGEcRjORn/VBDHa++UNK6UGtjd4aiMUzRic9gayt/UsntZLwEN51S4P2b1wHKk8lGYpWEmF5Drga8bVV+mChOoSnsv6ei/3IkEGMEalMHrCvSW4SsJ1eMFZOL2fcN44dBQczgZRNuGIJaAcr62t+RZvvKdYLLgg5XsVJ5ieIVrBZ/LGE19DfG4MQD/CYVhGEIHTFPVYUnfaA84Xy+G3rjlepbD6cgOdY+aBMX+SVA8DWv3reRD0O1ffckPBZx6WAHTga/1xAqjfeP0Z0IkQGaA6c3BKfcN2j8xyuHNnAVAezkBEQ0nnifN26s5smzubLoDonTF40k8pKYuRBRfSgc77tlfCzxnnzQ2BJFeekGrRAUM7dDjOF/vs7wJA2ox5aE307KeEU5xdjNXms8/t6OkXNm7uWfMpYbE9Yz9+9p1fW1u1Rr2mfm7a8aun1n71lY13H1mmu2sFGaxEnuWmPVspZ62+eduX9ExlMOXEvzKDY5ujOEtJnKQ6Nkrv2jAjupHBXZbxdrQ/tt5R1h4+fGhvffc9m9RJ+Ji39em+h/H2pqGPWTs/KzSkOzWlBA+t3R3JWFYdNQ6bInGSow7mJNHK28r82EqVuhV1pGRodvoDG2iMp6eDsDZf44TZtdZoLlnGjGfGRnl2LmjKcCLDtxRj9eFQhgFr1nEQMKYns4wV2YJRdE9iRecZonuSLRYqa7ZSr1o5n/UEgzbpG/kECLWtZSaITptVtm0iAzfTee7bvx7159aSITZoHzsHqK5t67hlhRRuBRlFMjIKdZ2rr1hR9XTjsqAxSjZ30TH4ZZaa9vUYOjJu2e6PpIE49diijDr60ioMSOmeFdWPiCmp0+4M8t0h9Ha2NWQ8QbtEiLAUZtA6sGEnLMsqyIDPZNPuMI2hSFnIZMkaIrPqekVHqv/erOprl1fSQxnKaStlRGeSa+SYoGUAI4QWMRWQFZ9gdwMc+1m9G1wQYuz8dXqk7znrZ8OMblZ9SOJBckHQjyydmEreOW/V/YusNCU8cnrO0gV+6wefnNpDpBjhzH6eeohWkPesi/axzJihovqP6BVmXRk/4Ijzbvzoiydm81JOAbQWTbyJdfKGQ4S6BR5BFfnL7G14AaAycQj5O8JvOB444h30AY4jf7/OeysoMwn+DtoTnYcOSjIsna+erSHbMGYqRRl3U40n6UTiW+RzmpJ/I3tg6VnT9R6vL+WKdlKSe0TrziXr5tQ9CQtVWYRcdm4P77Hd6sA+/qpgzU7gQQ48y6F2zkTL805Xxm/FddnYqbMIOF2ePHpmf/3zX1jpTsOKjZAYcBH8jPDGFqmT1qHQk7XCKokKz0eaIH+I5PLJEsmKLImMk3qU+OWkfeg5DXAq1N79XaeXcE11F58isuA4M7aDHEuzQlLcSXvfHQY4vNF7cHgzueNbIqp/keGerLi+rvKgU2h7Kl68Y63HP9d9Vau//fdcRrOzA/ltoHcS/TJmqZfvwtA+8miFtHjESdu4NujqHMsZErpHBIGewr30KDQHvbGj1K9//Svb39/3a+dxJVocqVzx8EmmZoPipsaBRpvGbwxEA5XS0FDafOeSRBnscjJnbIBfnacWOY0/atQ92bJV2BF9VkWLDTuyQ1uxY31jTAAMHZa78YXdSDyCIR05Dfxd4mXqU7Y1FZePnloCNM4bGP9dAlcqoCIowuLjmV83MKPyLjy4B06h78sgvg+Puc9gxsZvBFyLQXeGv0vKokOXQWBkC9fEBFAKpsdiCqw/q0NkUjR7em8GFErZXK15hIV1xDT2JRgGGkxzlMOYOZ4eSVh+Td/9A3MLn8tgscwrARyK8NNiXHjVls0Ax+90Bqvy479n6xkB5eWlLDdWbN5qekTGN4U0y0R4rxSGyyDu40WgPjiuZiS3RJG+qO4XgNMZzEE07Esm1P7L4MpyVc1pemDFrRVZVxLok5TVZEC999Z928RxwEzIBW25EDROclvboktCm27gAFDbSAqXpk3CjSofXbge+AwMeIkNxAuB9py2ycfhzV6VgMsfhF75ADL5/LuvBUYAkD04EkrxfeCaNcOwmubkhe2OntjImS036Q6Mt4gXLeMfSfCM8TIkWC9+oVOAqoEr6GqhPKdLFAvhddm7phIqhF+6R5wKLwCz1D6L5IJyOXifyUD0yIgFw/F1wftehxvwUb2JNqjI+EEZYebNw7cHMg5R4nQvyje8JG5nrMRxHB8fq54kLit4VmEcCo2GeK2eGxNZxvsEbqzyPXYc6Dt9TUgpURXUBUNOF/xyoFfxAmbhdS9GO2PboyH028eC7mHdMs/6OkrVazpAWQ1yi78xrWekdKSoD/UA9Aw4iOvlCZN0YDCe8A1vL2WE32EsUF5UR9WHyAZm972cCLyuet+0jxMi3AtQPvWCf4dyAjj98fv01AngXGIZGEpZXA+AtaMs62BG5jrAO2ijKzzfgJaYyWHm9ryjhPrTT8vHw39qgH8QphtynwRlmL7wnUXyZRt1Wm7cdQ9eegiqkBWNvxD8TLJBHAAkEOwd7li5Vrfa5l0ZjznfynRl647VixkryMKvNtYsr3HfzG9Zpv/KyqmRDEsZsisY1WkbztKeIGvUHtnRFzt29PLIGqWKfffhA9vYvms9KaL5UdNWreWGMDkGMM6HGgsDZiplNMvG8nYUyGsg5RM+4UnwZCgVijJiMwMZ0DlP9uWJG/syWolC0fiZqE3xnDXGAQZtaxpyaTBrRXI8DNrBSM+I7lDYyeI/1nUP65/l1NVS3Cdh5wI9KHRpLDDppPLbw4mNuiFTOskQWW7D9oAz8bphXvoGyxo6L6zZHXjir2wa4xmjVfgT3ydhHdsTEto9Hk99P3TajzEOj8K0nmVL6jPJUJyq2aIdT/NWmXXdKQC+BmPdpf5kecAYB4gMZwxTlmyg0EOjTOAwKwgfG7BGWXWtlEtWzqetlh3bajkvg69gGfU9M4qMHXgfQD3SE5YypGXYE5mFPBD9DGe2c9S2/fbACCypZ4YesYbDIyc8DcixpfGDQTBWvzHsw6w7/E99qmvOdTReMSYqU8kJ9Qc5I5hVdBbk/EJt0L2+fWZaBrB6k/uDaX8KGA709SRyHFBfHEW839+jqw7wBBwmOBMoCQJznqbyeK+P98AL4XVc5jcALkO9OKhFyvuuPO/6O6DDJBC9trm1pbL0fCgi8FyVG9c+LdnJN3Ab3xTuj3gXL1wCoS7RNfi7+i81aIbyE+C3IBM0VubSIXAeNKf7djB9Ylu5md0RX8/p+SQ4bysWXc9Nia5SogFvLeMOeXMJ8L5ycWr/9CfH9tuv86IR2SIgLAEYxbOexqiM+6z4QcrtlOXtZG19c+fAjg+gf7XD700CXEvUQEQOOVh0MI7zVXIHRI6cE1C/MrZ6MvLF33Jsf1qpu4xN3kd01vB4R+M0J534DS+P6/QLDnui+ZBxM8mrPrxioPLIN4ATgqWCOJzFQ7kHo5/ycSSAe+Qoyxhcd+NdrR1rf/WXzuMa3/2D4CQQfbjDWn2ZU3lpjXsAPjPpSWcUzz2zJSP1Ej/iHchK3ncO/N5wfiLaEqfwJQbFQt5+93d/bNvbtxdwJRBtzsZdz+UwlzycZBoy1jVuGEIRPUMXGOy4zXCsuYMuKientzjekENRXdkykciA0dw5n59jjFZmTR1H1hanP0qF93jpelEYDyGPCs5OnI1T+Fz0nuBMGPmytaHnnFkAKnHSuOT31wA6zkPixMQ9Wd3CgLsMLnuv15GyGXgoQjJUyaVA40P9oxtfA2IkOiIjmAv904KY8N26ZbdXRFAisoHEVK1mpQd3NUDUNg2+KX+Z5WxqcO22JZzIPqwB4Z13WqnF8h34HZ0/e43vOhd9lkF4dPm1C0FIImrDH8bzfUnfXKdsGGFmdVWCQfe3js2TG34TUHkGUxI+L1qOAju7ECACGR6eaZfQTrUvxu21cUUdxNjJQo2D6nUBYRDk89hyG6tWeXDfKm/ct1anZz//4597tMq8SxtvRriMgWxdDADnT6SEXBviQXJdXCTBx9g51nEONEIv76PXgIvGQAzJ6wg6nD7wCUnj6OxZoI51KWKr7qjS2EXhEM0guEi8w0z0ZYCCjKBzY3GZMAGEYw9zx3CAwS+CFDIvQ/VwQlkAQvZ8Nk4Cbxk+URIo99KIA5XLdQ+Dv06fUxZj5TKeDa5UL4S3XuCnUHo4POGPcM8WaY21datv3FJxITEimYHDvSkp11KqpNzAt0vw8+j52LnA+lu+T1m+4E/pteqnuD0xhHWH4EA8Q399F4Wo7tSPCIAxiRL1caMbYxzjh1LjsRC9IdC2vseK5SJAS3q3Gxq6h/d5hAHjUDgJ5ek4eV68FsUEOvAoBd6j6/F9DtGY8mfiluosM5nFqq/BTPYb6795xme4EvdfBjjy2bd/wjaD1DMCclqQQGqw8yg6cw2g7okyXgdOZfxC/fUz8Oj4+t8xoGoaR678RwYBywdYupEv16xYX7OV22zxlbESuQ38nqCgjaX84gTKM0sms6okvK/cfcdnnBhLhK2SDJP1qhjmJCScZYrWkYE9kFFXmB1bPs9SybkVfeqdkPu0He9M7eBLGSt7B7b34qkU7UEwfLNl62bqtp7teJjrPBtmE0mK6GG4ogmiIWY5vWee8TX30rplbE1sLGOkPVEtu/s2wmBgZp1IOcka8jSMUbI1LqH/InvWiV/C49hDf5JvWMM6NpynVU8MxJlHI5HxnyUHOY19xjXvmYru2ZMcxx3ynsmCznBuw27T2s0j1UNlaKhjpJL9G3mH8TktrFgvv2GlzjNL9Y98azIibgrkoZoPZIzoIdG7j2bxad5PbgEMf95b1HU3OMQLmMln60HC+lkGUBw3fZi7IR7NCBMJQK6WwHfUP6L/eAizlWwcOeWhyFLuQz4K4ULfe7OMjYdtT9aIgU3X4Shi00Dw4PlxoBHRDMsUqGN/PLVhr20H7b7tzcUDRF+dcVb4ED0ho1SWO2zc/SH8yIjwaAPeGhnzKPoAWyNitJMYEacGzpWZ6uWOAwG1ohx1Zvit8ql/HEUQAN1JzdabLga9lRcngCRtaqGeFa+cShcTjfhNKovyMGqgC4xz8Oe5Fhy3shtUf4rL8xwGVXLWWuBjajyx57tNX2pyCmAhAJEXjLU4sRvgW9qJF5OoED0qCSk65xxQX5UvOg08+hRU/dAO0VE6VZQd0LPO5IkdzT/TY+IJoo3FdwDBeVCgMmQP9nHl55e9fgFyopEff68vGZu2r3fy1hucPsQ4mojHzPRK9MNl744Bp858NLC7t1ftH/yTH9v61lp0BaBMNA49HzsNZGsxQZqtr0ieQBtnK4sjb9w9dp0lWxCPI9LAnT3hPvqLxIaDV481vjJWWL/rBnoM1AWnAkjI11Zss7xhtzJVS2vMY7CzRAEZG5bWaaxRvugJG4FtdeFFvm2i6y8y3tt71n36Kzf4g9NgVedxELRc5yJHAuXyPl8GoTJwPGRwPERjwUHvHLV2PdogTEKd7yT0mUxEO1Afx7OnT+yrx49EA+Ix2FsxMBZES0TtqSJBLqcrUKnjKBTAX8ah7Ia5dAvqKFmAw5r64kgoaMzDszwKSvezhSlLtNhykYgwgLFcmTStOj20UTpvh6lt5zsnoOtpnpsOnP8S0cARRyCwTWl2OnRegfPN81BFj6oeKC4JZCz+jgAyugm4slJrhJ0JFowvyrqsPCd46pA8kqDrHoasgcm2iamTgZe8b+GZSyAoKwH4Hh90osSeTYtC7HbZbFXKaVUKXUFI7Avh7A1PZIUYxviYsCS80SKivgTYgbqoRThX8Ggl4cw7YvD3LTnvlMT/4bMIZ269LghPrP327SZvaBjH9Tjzoa/v3vXtGedtQrZep1IRUDeWCkgoLG7NeBXdxIBTyWcaiYBYQNBZ3F4M7ByBAyFesnC+Xy4BSBanwQk9onSlrLO/b0MxrlFbSmRVipCMndExSdyi224CKhvlh6iRRSMvxtPSD8+RC0JMIxZYNwKUJBSk0fgcbimfwMll/OObADTG/xdBuB7ADTgcTjD5SwQnUQcVKZvpVNMed39th+N90a1wwnozKcJLPcsJ8Gy+A91bSewrvwDgeNpruYA8yc6bAJ91kcDM5AgnPK+UsQRIWqKEC46FZTi9Bj2qDjiXXAnQ/1cBAhUng4frXwCe1A1lX2NksVooz4Q+k8iHGaMsAlf9wHIEZtqY/QSgEQ6MAmaOeI6jVI6Wogl8Jk/1j5s5m6A068sJvjHIcczIEFB/+1IDGQoIewAFB+UApQBaBceulOLlvwbqHKAhlCyErBQVQiPZQzosP5Eg1Ts91J96LoLa51EMuub5ArzujL+S6o1TMnaMqr1qky81iCpGPXGGoJAlAQWJMqCd6zYhlK9jodGEeoKf4fHL6Mz/AjcC9Wtn75l1Xn1l/f3nIvmW98vag+9YqtywV69ehf4UrbAtVr4ifJM7JVvyWfTewQvnwdn6hifvmjz90Aqlmgwslp3IXC8UfdzMKluimaF41UsZz7u+/aBB552xPXuGhlK0d+5vWU59GRyaQ42TjA3K2y6KV6b7MqCGQfmcDKwAqxHPIZw/L4U3V1uzRlEySjTH2n9yFrQmGo/5qjUyQ8upTijAGObTrMaTeBYGalqKeq0UEhn2pqJLtX2Y1XiXwZbu7LrCWy5ipCJHux5NgKHNbgEM8eFMuhT3qG445Fi6gOORiJQ8yx9kHOQ0fnDMtViWMMD46GhIatzVtq0vhXtj9FR8fG6l+qpVpG+WZRjnZIzidCNvA0nCqqW8vqesP0fJFo9SX3gIuXgijhw341WhnMYly0W4yeWky48wZvgOn2f3I5LoscMBEO4LfIzlJqwNHqu+neHIDgdmB4dHdrDztb1ojW1XbKLfbXskBBEQOeEUXklGdnjfRiVvKwUc2im7sybcr67hXrDMhPIk50UTRBhQJSI84ggB6k94sWrtRj+4JZ8FUJ0cuZ7Rz8ioEi1iDDDj6OHNCYBHARgbOLTHUULMRTjBCzwW1Oi333bCk/kbnmPiDfr3XSSGHRvnJFt0M+/ifFrGD6HRJKuM35VR/+liwnGh8+J5yGNwHNfI66F+vkp7pYoz+LfrcMhCGW6STbT/TBSDkJZm+82TNywA43gB5iTylkBymVIo2VHqSPSzY7eLGSuK7oWo6M4lgG4pWiIUH6eiO8WvAaCpmJvY/e2xaCtv3ShJIrJj0pL+LRrJrUQG9CUw6XTsePfIfvXxczvssC1prH8wpcJHv4Uzon4Y74T656o4A5boKboP5wLLz8i9lfWcDtFFAbif9JvWe4pDJXO6e0J0E9GQIxwC6p98fUU0Mrf2cN8Oml/YRGjMVTdcVoblBcFpgLMGGsSoB3zJgs7Rx6P2vrW++JlPXqx875/48xACkQY4CTKFmvNhXo+jBWcEyxKzlXVV77R98HLux6FL1Cfy+LrQ7Q+s3RWdRXzCaZoI5v6RR2U4notRnfVrStSrxh0Mm6VdqfkoLCkSReL0C+MuI7LJWjE1dgfAWCOfhhGVgINwkCE/QnDOwZ+r02NbmexKPkCbt/XMWZqAt5Tm6lvdwXaMQyvY1J2TlDnwCIaJZEbgJYGWxUeD4nYGlp37BuCeNQkJD6eOEKg3nLyD7xdBXL/40H/RlQDumChL4db3ebfrjT25l+uXlB0DzCs+krDs91QIHs2ObVpTO6rqAAnR4q1NIVIIVefP2HGh1bW8hOzoxa5ND6VE7A8szdKFCOnLYPFdOhH9SZ7n+8J9CThXxhUAjpiNZcDCaK4LwlT07Sw43qs13/Jx3mGgMbv2DYA+VP96OD0Hp67RnyfA4M9pUAkvyeUYMZ6ugy9fbgNzwvkg2uWZ+LgKknQYAwFM80HfRgeHVsln7CcfvGlZMTkS51zmGb4IKB+v8rzXF8MmJC/+iCGJJtNi0BceMG3Go4x/nrgJhAQ/GtNqSxIXJ+9faLcD5+iThGF0U+Cpi+gvCe6BPj607Mq6xuh5IZcE6ku/dGc7Npq0hRIZcl79y3HCDCHRLHiL3au+rM0A9CJhgLH3On38bQDjGyM1TRKja9QBo5Y6nw8jTwDjAcUbI3YBVxONN/aJ7/e61uuGfdUBBChLEliykATOs0YZp0JetFWvsewjlMnsEJmHRxjmAurl74sVPicK8QfRtBvaOPuou8YVQP1YxkGIOH1xY2Ac4RjAiSI8IuTztXWbtA+8/y+D0zoI5yonpnuMD5a2zFBIZFD6OZRiogu6JOsMz70WQO96Pn73VUBdwgwNdBr47P8C1wf6tNfcl2Jat7W3f2Ab7/zIDd/O7nN7/vSp/flf/KXTLwosDrBUoWwT5JmUXDL5H0gWzGtb4qchcWJpdcsVQIxIDOe1kvpHSnK2IoVuoyyDoe9GuQeTz9K2vzewg72+3b17397/ztv2zsO7VpEcJvTfnW+Zgh2m1q0waVqxv2uT0chzGIxaezZWPUYyfFJsv6fzZPsmioWkex56rnHZM2i/J6PvCBPP85JUinmbEUGlesQh/myiwFpzlkAMVM6h1W1r+tKdF+7809jhPGG5OOTzMpgy0gvz0qHIbpCa4DyfejQASbzI5k0+AvhWn2zhqldPBrcbexr/ODZYJNHNSdFXGQ1rWVllkmAtzWx699hn6Zl5S6kdrE/2/Aqq4yRLNKjq4Xg0a4vN+Qyk8IXh7wYrddZzw4kOyUj6j4ipuM/5zmw3AKtCjnA+zvEyUzu6na4dHh5Zr3VoR/2pPXu1Z49f7Pk5N2TFrwDfn10yC95X1atr6ZE18inbqhXtbi1jm1PRFxMhGtvMnk8xsgXkF8CooA2no139qffHAB8tzfvCUc7bjbSjtuHgf3pa+Dkx0s+D3wn/cl6PCBFP1IFhwfNEqfAe7iOk2Z1EUdtwWnltVCei+oit8BPOn+A5MvzFd+jTANRf/Itveif3TdVunGzuWEb3iGQDTgNyP2xvsizlcjnvAF4cNxhFfdFS6rTd8M2oDXndEtfmBKhLIrpuEcjl0Zl07EXqmR2Mdy0j2cD2rFfJ27ALneStaGkivRm6uA7A3+tS4VJEmcyEH9EqS3NFgJYr1VXd0FcXAROdRD9J4lp7IJ4wOtXXAxaCc2fUZkcEtaXakKG/mDQxgOeUoDycBmWWbUvPcDpDnuivcIPxPdj5SmN8ZpU3vucTKTGgnxBVxzjOEc2gdzCZMursichFZ+zO4vfgrJepLN6ZJupOdENUAU5Scuagq1Pn6aBlzc//SJdHVnvzJ6r7Rjg/bJtvsVio6lxI4Mzkz6Rz4DI+UyFCI0lHok/JZ5wKudU7V+I0Cegyb731ji9T8CWXgvTw2FJ9tUE8bZoTjsTzwTNbJDpZCny7VUaD+AdbLDqvy4T7QL1HbaWI3hIfQwboPElqc7JNiTwgbwnnGEOFWc+2xs9skCnbcW5LtH62/kQZlVJB/+ghE+D7qgj8gKgknBFxrgNftqBrLGc4R9EoOPGgTAKEFIjp5uDeG2bn1bnu6eOjd3AED+71y/a6LdQP407c3o3DZbPLDgvPLIPFdi/+jkFdLEanThItpO/LaKsXJMQ6Nt490DMZK6xt2YDwcykPmXpJXYDHSowbxvON4ep2XBsiXOI88K1hEsb1N4EMa84oj33YNQheG0QbOIXIjBwbxTcFog5o43x4OnN6Ub8uBd3rRjKOr56UJ35f4/nl90iZyI2ssLVis2za9lpd+/hXX0hZlIJYESNjfWM8HuL3XPEqN0BW1kLEjZSbU8cAtHbZw+p3GQvSy6Q8iVHoGZwN4Hjxswx8toeD79F9UiVCORfROW0jL4nGwjeii2sAETTj5oHlVyVMznjdz7eHM2Upqe9Ub4k/7duL5kc2yqpFGKCXgK+zY6uxGvutXzG2vS8v64/lEIw/iYEzbbg5uONAAhDheG0+BB9dxktj4BqGdKRwJcFnowRkDWb7xT5OXQHnq7WalODzuD3xyi+AjwW+4BwQPpi5YvVs/I4zwL2iQYTfSd1pr+5djMhJgs8i6H53BFCGxrtHVEh40z7PPxBFB0BPRGSgCGE0LQNfuqL3+paNy3DIOyQX4xkwgL7Jr962wZ6UK733dYFZHGjToy6uCU5fwttizoT/fwHvKylU4PVvG+hndkQYdlp28Pgja+18LT4oZQ4HWGPF7tzeFq10vD9ylTXnzePhQGMgZ5Wt+1Z78IEU2p51nn0i40h8tLHpDqVqRYazjPTCdGAVKc+jshTIalF6R9U2pj0rZabWPRrYs8/3bEcG6V6zbyONjPVq3krFnJcPX8IR0BU5NVMNK0/bHoaPgsluAOwHzlaQKfG/rIxQqd+W03Am0R+GX07KY2dMiGxJCqaMVI13tmrMS3GFXtUQN/RH86zslZEnPJwzOnWe5Q+pYt1W7MjzA5DjgHwMnmmdPRlF+1C+r8rI1Rwv6TGJVGWsSI/rtFtSayVPfNxNxY9LtiacVGsae5I1zNiNBtLD8nVrZjYtN2777NxQbe1O0jaQTGwf7liPPAnMx8sQKZDIDn1U74Id+FIEKfjOexiv+k3ExSRbsdykqzrpdybvyV2HMqDI84Ajcz6nnJyXxXBhCQTOIJ6HFj0SAbxIDxoxpsYyToRvdonpql199MVoCQTRAb6lYUaGC3Ss9zUzDTsQ62gOpT0Kd2w9eTgteILI2BB3TKt+kDzPxVuqEZqfllERGwk5EkSqrlOWS+nm7Fw8S+OdnRAAHAluIOj9Ynx+bhHCFmwY8Gf5dm4qvq4yibCIIReFNcflnwAVFW4XAUN5ChFcABgqlDUVXkB2WIYR7sfR1Gsd29M9lioEfC4DZAhjMuhU+i5844AB74wRlsQRCcOy6rC0FGdCuIazwp/TGJkXaqqw8EenJ4Cog/6kb738odXKM1thXT/RmJFj6SpIywhmO8O5xtCE3ckWyr8ISoWh2j3Wa2RUD7phKUFV72YJBHVeBiqb5UC8B91//e66/bP//Mf2zjv3oxt0Cx/GevvIdSnyGWSkSzseFkHlsXwIJ0S2SJh/MqrSR7gb5729F5Jrc6uI3/lkXAQ4qzHMkXkeRUCUsOrHjgurxYbdWn1TNJz33AMY8e40EO/hOaIPWIaQX9n2Mv1ca9eOP/53Kjht9Xf/ka5h8GvcqA5s0ehRBXoPJAQvYgKASMWQK+Gs8wybiNwKTDzgbLhMd8IpTO4W5yca22PJA8r3XC7dtuh0x4YsVRMOhtmaqsdYUl+o/+CpQrdT9US0BP8kYS3R6xjuMUAWjAciokazbHC4ajxkxLtZgjT2pUpo5HMrzAe2Phb/S1XtMCsZtOAYJOKJnRdwMvRTOAegGWJMSOAqOiJPQqbsOU0Yz/Aa36lBvOVaGqSGT/QtQEw8i+cvBAaqBiUKlxsNfur8s9cuDzjzvJ6EqEWwhLUnkyXGcO59iZ9ci48Ylp2LIZxTh6ubxibCy/RMFK5BKKFbr1l2reGDuHB32z2/7KEah2Ytg6XviX6fPR+dW8ATt8AIl9U1CWeu67u/V4zRt2mRQgyjiCH5Dr8v8SzXLv3QF/VG2C7zNaMOkmW5pEQQRxDX51qHG/0SYBrMnphn4fq1QGWY6jFXn/rIFSSfVUlLyzp3jp9S9tIrecttrFipVrHN1YqUyqENdg/F1MaqI0pNuPfsMocA/i5nDNEhQZyu1z2KgQQ7NwKV7eu1xKh8pkfM4dTxEI4z74oO/3BN4xmmgzDw35cwVcBpTX1BPhI9FJ29PoS2h89VAMOFnn0d3mJfnXs+tIrEWoPJK2v2nthMCkRYy7YcMCB9Bl/C6rKkhC5UR6Ibtd3rsgAoCCTR83fpnkXgHQgvX4d3rt43BdHuNYs44QVX9OllwM4J8bo+Rg3Keb/X8zBl1n0mAScAXnkUcQQtM3UYIq1mWF6Q1fhjvTfgyxJU4mX9c1NIs5WY6IRZRegjS6i4cICxATDTcMK/hRPyJHjulQvoGLqA70xZE3tNYDyxj7Sv35QC9LoQ7219kx1pyECN4sz60+sqrX+XIOTBUc/hAPnbBtFNdeOO1bbuW9Ydcxn1QcUqG3dt+85de/PNN+3Zk8eq40j9WwmztqJ3+OZwhCE+tbzO40SYFFYsVd208tYbUglFW1IqM6mZ3SoObWVTY0n3TXVg6FSaXTv8umfto6kMiJwdttp23BcvU30KGXgyBuVE75GmIiOmOSm6gVYd7VoZ5wBLAKQE5vAeyygjYqDA+mW1ARUU4zIng4bzc3af0XsbGnIYj/C/AnJR9+Yyel7K63FfCizrYTW22au9UqnaoHLfNjMd33GBLVnZPWCO3JDxRRI28jDkZWzkVdlBWsa66lPO57w95EEYSWlO4z5QeymTzOLdbseTIbJdGYnv8uILw2xdBpSM+e4rn+VlLfIsVxX6GMMjG85ZAoH7AANY41x4wP0ogvfZfpJAYrAT9dDrSx7LUMn29j2XArwpi1GpsQ4PQFayywPgTggBxgBOCA1cqQs5l4vkRiDSikiCsK87EWeE2we+FY8y9lV3h4UM+9moY7vHHXuy17H9/T3bafXtcJpXXVN20FZZkhVDlQsvxTAgTFmUpJacGvUo+NSZpQksuW7M26qn8Ou7Kbhbx40MHCQYiCra2+azqfC2hLw8AfUvjhCMkiSQn4CpQEKm3dgEP9G1MyB+Rn4DnDD+wghweBBdMk0jQ+HqZz9AYdrmTvU3odLib+oTHF8YM9Q1nyMKhuWGZ+t2tpyAEyFC/0RLoqc5PFw4Qm/xLYKFo3QWA0l8ROVTNs/Qn1R5xpiljkPVB3wkYKy2Per81nZHn9lqYWqr4v9ZySfPvXZNvYxJLpYCkDNtIhq/zNENUO/pRG1QVbB7pp2OpasVT3oOf7kI2P1h3FMb1CbyKn34yZf22SePbYzHLQJk34ToHumVJAqkbkvpQkDEMnID3W75toxTGx48c15Wgq9hb0T34CzAqeoTMCyZYwxMw5IHaLGbz9ju8MBa7ZfhngpJC1neIL2pd2wTzlXXVT8iJGc2ar609qP/6Ncb3/tDy9e3XCa406C158Z/WG6gUUC9o62AiTRIOjOA4JjYd8Oe3ArLlmfEMAWnGufuKBRvGI7FtdiZRvpEr7Vr/c6BDfs9687LMuRLuk4Uk8YDvBmnKg6K6JjORr6Mhj4YkaRwntJ9OCPVXzqX1bgnvwlOAzqRnWsYv2ONjxDlM7ec+PDqdF8PCH+5u+ecBkQa4AQQIjyagZ1S4EvksCnO++58nHo+FJ7DyRa2dySABkfzWepaQhiLSjbEEx/+O/pcCS5kxHyFVN+SLQGL5V0Ffn/0/QR0IlWS0IYhiNiXKk3ROwB/35JXxXWJ63M1sN62Z7OSBNKdsqXvqRNqKJYiHCm+g7Y6tYLHRnVisCaYwYXvuaQOOht9O4Wr6nqurIXfDCyMn5QYh2TOmXfEz555/ioQsWLMamSapPBJmTf5nIKUAbaTUX961EGiPtc98IBitM7FkPl9U/BypAylpETN2wixU9CV5WVe8BoUhJfPdu2vfv6x1ao1+91/+EMxSzGx3tAmRx3hCgN8eZn+Lg3ZYOCHg/vSJPYTV0ERvSmw6wkMyneOWAJefuJ94Z2BbfiMPDMuRPncCG5ezxjAwHWAu+LjukDZVfGPmlhVe/rSBsymXACEmmHUk+H3cpCAk2B0hZEZn3Og691j9WHVlZVFYE9i3kMY3iJAS76UACXhEkUBZc6TM3r5F9+XBGbTcXT4rOJrAA4DnJl439fW17wOQxy6oqe491vNpgva+HcQoiNf4sCMXRgDEowyLlDQ2Q+Z355QiHEgY//bAs9lQt3IJeBjSoaElIFLl2pcAsGA1diIlEZvCX1En13mFKDNboAkQPyUiAjoIHnNoySEvWRkgfMOzrsCf7nieQYY07z7srr9XQHwmBzY4NQdBzFO/vYBpbOyftvW3viObXz392zt7R9JaWWtbM72D4/tl3/1V6qm+kM4hpYLkiXMtMJLfVY7V7by3e9aefsdK69I2ZUB2Tvak2Isg0C6U0o6xUq1ZJUSe9ffsn7ujtnTrrVfDmxjfdPefettu7O97Q653hjjpmdptltEEZWSCdkwyd9JyTiXEb+RabnBZeRZ0Dv6OOl6MqBn4mssBcA4HYWtCQmJZdcPZqzLqaFVshNPREiSTeaecC+TLyEno4GoALZ7NOkTZBOfFVdsXFi3eppcJ2Z5HBriKSRhRHkeSFcb6z2uxGdQSKce+TDT+KFMjK++6uCzqZJTbRlUneaRaJu8KRWPfCiVi1ZqbJlVdYhv5cfM2MpQnqbFhzDGezYQn/HdAKaSc+IfPZU3Ql7KoMAgJikus35EjrKkYig5PNV4c24p5GEMEP2BcRKWIoincqgMbwP6ia4FBT9EHmAEcI42ldLkltD7JQcYlzhCMbUnajs5GBi33Dka9Gz/4MB29w88MqHTPLbm7gt7vN+ztnQEwpfjbdcKc/XbVM9RD/gidCiFn+UjHm2AY0XjpDzHCFOzwa/+joSDz4e/taY+j7pfWnvS8vefHCqP2Ua7xljCKH/S+Vqk+Mw+6X8mw/mV4wuA98dOSGZF1dho7fUpUF+2kGRnC+Blf8eed5/a4XDfDkckwJMsmYiOMXCifA0YTsyOQgM4yXAyra6tux5F+2gDbT8aHtmT9mN7Pn5uTyTP4b8+3vTXnQgypjC0cCJQDsD/OeEu+nkCh5Mj+/+2/tSeDV7Yp53PRDuncgH8D1KyATKHak/LMup/dAkmMj3P0jJb5AxQnxDVgNzJ1aQ7D/WMdOcYl8sAXfCgmbZKfuQz0Dj8cmX0CKfa5QBdagzh+MtW69JpcWapBsiY6BaApQkT0bUb8+40WF4m9M3EKKLGkzcv3qf3DQ73bCY9pri24cu5YuQiB5mRJ/8TDgHf9li0ELZFFh+oNYIjVvekNF5JbOg7Iuh5f26o+hUb0u9r/p7h0TNrf/ULXU9b471/pneJV6p/0b9wGuD8YCtljz7Q2J72jkJ/1zbURnSJUwy406C5K10jjnC4eHKI8c74JxppNBhaq3Vkx13p89mq6ETv1zhg3KfyarvGFD3KuHFeofE/ICJKz48nfZGLeMtA/EtjBWfncEJklMaR8IwukpJOOpGuTx4CxnzRBhoF6gPRcpyvxJ0Gkx060Q6ytwLfSRA0zlMS5eI4HJKQUc/ibMymON/z8kbiFTjnGBfBaYDtpLZqDLqTISrLwQfcJRAzluT3k9/X+HjUAd5YCG0BFst6LYAxsFZIX9k/3AW1w/Ly4vclIVmPM8ApHXHCrhjie2ditOOZCHTWFnIHVrgvIaZ7c6s1y92WcZFXN2OcdaSQSzCdewPlRMfSekWfRVha1wScuU7ZzjzPPsNASks5T4loReXhnO6BuSbvjRlufHDtooO+ztRWbEailkh5vg4sLcuNWw0alcPvm4JHLai+GtXhd+KzaBTHR/IefwaPtHA078uYjHHEZ0l94nonwcsRYY5HUxt0xtY77limUhIzXXGmgNjPiolz2yL4ezRU/VjyvlBfYLmQCc+f//g1Zn71fnEj/30TYMYXOrjRzKYfy4XQMjit6/l2L8LpvTEs/r4IYOPMpWi8imFncxN7NX4s5WXPPcmLgKMlGOIaN5dFGwAIfv1DoC4V6LqOkPbQ9iXXEXruoKiuR2fOAp5+tgfk+QtB9Z10m54I6DKveRJI4ofRc5nAvAxQGNmWDKWabOQlHRgfOBRcwOoAelKOYo/7oy+/cEcCBk21SiK2vNXqIdfBUAK5Fy138KRswlWaNY5LAKUj0Mt1+v5bhCVj8xRE9SgnKMnw2RsAsyOZggS5RwOcOgN85gUlKLEM67VB/BVlyfeo/ltG23WB+rFmFXpf7Ns4eeR/koiDCIIjj1nZUz4Mf1xbW7U33njgCmB8jvXqBY0JZjorUvZRLlE6US/6x3vWP9zxhFTp2pqNijkbrslIzuStMctZMXvbRrZlez0925aCKB4BTra2tnz2fibjnXcV0nofnckMlozTXFbjKC3VMF2zldmhDLK2zdIFn7mfiIY6kk09Kfijvozzbs9nJVnfP55prMnYHKWKUpLHbpgTMo+xj5JJGDnGX47ZWin2LFfg/RjfGIb9wpaMKekAGPDS/VgL7QkYNe6Z3ffoBcm+Yi7tUQckFUTGFvIy6tJz649TXiefuZfiWs1IwSUUW/yJSBnW+RdLand5m0FhmeYz5xXM9uc0dshbALWkcmWVLYNoIqVZBn9P+Ca0mD4jzwRRGfAa8gzQhchVEZ3XczBgvXo0Uw0/l1LtM6Pi3Tg8u678k/NgbEdHTZ1XWeh/4mHgpVqc+3IJ7mX8E/bPtpO8D6ORaAWWNEBDRFrZSAaC6kg/9Pef2au2jAOp8PA9+pqlJLgG3bkh3LJzA2Mi7Ua/fhO5CBmOcczIqFG/u+OWiCr6S4Y6OQEKkhsZZILK43kguDCwBEV/l40n+Kzel5XBQsShSrUsThj9Zp01bY0dBwCz9ZQcvqN2SPY5LsFBOJ8Rzosks1SdSA4KUKbXSO8AmHic6T6ieJEbO/uHtrfzSiQzUTne084XaVdJxeaQvdmKt5H3+KF6c6/njMBxoHNQib7pOdqsXyqfaAOuZfTugsZKVmMwl4VHhvoCh+Nd25s8sg2x482SDHfeD+CY07PkLlBjw7klEOpE2/QkNFNW31TEE6DVzmmU6yKghorUrJ45tnI1ZRkm6xL1Og9z6QsaexjcpYrLFNr47tsP7L3vv2mlWsA3+jpjNF2QvbaQ4HARfImCxlOuXHPbTgVGVwLAV4Z7zz0JO44KdR5ndTAO4AVtlznshEA7SXqKwzIrnkj+k4rauDbJS29Ys0xJz/MkDigmW8RDia6jguPmjnUe/VzdnrPaWz+1XGnV20aEDjmDkKG5mmwyntf4Y5kTstQdFiSdPmlk4OGUh46Xra2rfqKdC/AalieESIMheSJkH3z4q7+2X/ziL6zZJNmlaEx0nMKoZxJCZXIw8cSBXjMew0eEc5xMRBpINxrOsjrEY6F1Hcg+dkvAcUhy1wlb2Iqvh+UE4uGiXMYiyzg3xi+cBzSzGzaMonRiiCMNiHobpiQnxDcYMpnUxJel0Qe+7Eh4ZBkP/FecQ80ngkk8Vu9y3SsqbymcDAABncCRhPjcsmuLwHWyuBN54PtjL4Ez5SXefRPAwGOGWhzF5r2gaMZlJcs/Ab7Gx0Wga+eeEyz+BvAmT9PqgC3VYytv2e2izUtioEW1XcyAjvFZaxRnGAJlRGWffwffk8dZ4N7LliicOX+ubEoMH2dcEmKu8EB8iXvje+JPEuL7lh0wkTSZoDsdZ0TL7rnuAfP12VKYrw6dvfHHcx1A7sOzUQsXQfKek08ur34sulOKUPilz3Nq4TTPEg2wv3tsP/+Tj6yyUrTf/8c/ksJYtMH+gRQQqQQrNctIOZxrACchvFn9g/C7qL6cF2Nkfdx5/CAQLzvi/y8o+zUglHbBRwIYgcC6uaQRlITTu8/W8zJIXg/fr98exLKLZsajFL6smOa6BGtJ9Vz2XgQXxrwbbpcKagSreJCKeF0DfNqX8NG78JSfBymOUqh9e8FLHAc+EzbqG7syLHNO/E1ArycFRYKScGX6vCyeXCgURJ4zjyhAwWatMrN40DYKZk9GBcuJ2KaMmRO88EcHB14WazhxJgAI9tBh6h3dnxwX7plnFg+caExcCOAB5TQxc3RTgF96YjjqoHe5cGUGM1TuLKiOhEl6X9zUcaB6pjyMmYiDaMyoPGgK+vSIA2j3G4AnyJXhc/HOHf/pAeexG10ad4szW76VHzzSlf7/BCD8E8Iu5qZ6nOIP2bq6smqbW7fs1S5hr6H/cKJVqsyo5X02m6gajKOWDIVmX4bfLJTBls/FLd2HXjFSnw+6Vp1JoZ1W7MPn7TBD1TuSWJOhXa777GsmJwO/uCJVKy3DUPJA9JOTgkl0AFEHx/OSRx7UOl+6og4+6/WarZSlm8kwH+Ew0H1s2sA+4cxYEVZLgsfWtCi9d2BFogLyNVdUWauPsw5FmzbkZTxV2UVBRhbSyENtZaiSX2GAgjwM202WZJgUNM4x1IkQYFxPMcom4gMjIvtSNtI7UagdpThr1TZm8AfdlreZyIb0SMaG8M8uE+wC4fu99/esIFlNMsCcdJu86ouR2RrLQJf8li3v43+IEq7yB9LHqGdGfINxTZKwAThgtlJ1ZtkVhi/RIiybcGcLBoj4O1ERRFqgrBOOj2OTMgmJp970+ZToCp99nKhP1B8yoMZZGUcaw+CMJSs27ukZ4SJHJIXwqfMjPUvb2H6VLOpj39ZRhtWka+0hyz9yMtz1Dhkm1C9FeKd4BLOStKMw68pIyFg/t+b9qYetmCvb26X3bS2zZm9XH9o6OFdfcd8JqOKMJdqLYY2jYlEWuuGiZ27X37bbpTv2TuFt287UZFyczn46MDYwfoQzT7AWncMIIhKBreNiuFXcsvulbVsrbFi9sOXXJ6pHvK3kIsBzq+WyVSRLPOeS7heW3cG0Wli1N6v37F5+2+4VHibakrUcDjD9zsl4dqcBCfhIrCk8xLyFsrmf8bySadg/qv3Ubhe27Z3q25ZLRAf208fWzT63WXoh8lLPpT0aVLoOvOEGkC6Jt1fKomXRf/d8RKdEo/31h3NrHk9sfZMcK/ThJfJO4HkDeugLkY2k+g0HY/u3/+Y/2q9+84W3E5h2O/pPePRI3bN9ngQcfoxl6IId0BYBWTd49VRyqmj5lU3J5Bhnos3JwMYtDHrhvBImz5gkYTyxFSIJp6nvUfOlfTV5bkc5nJ+hXyatPf/LfchxEhseffiv3MCvvfn7lsdBoLYgFyftQ92TtWyNSC3hRzIEpwN94tvRutMgBslzPTNqvvLrucYtL3NR1sSA/sr97pgbiD+Kh+CsZNyXI3zAI+Dvvf5g4QjnGN84GT1XkvjevH9sI8v7rinuZFQ/gOcMyxFEs75NIhEConEMfba+nc5VP9WFZVubo+ceiYTToK+x6MlFI8BpUFDpLHHozwsuD+AXRHgVVL60MN8tB10SpwHvyE+7TldET8zIwebloZHHEBHNMoCgksJwEeLrlx0n96HsCLHxDgiLcOa5xOccUCbHEkgR2ipmklJHznAeJN8TPXOmTtFx7jX85nR073WBJE3svjDNaKCmBhomEgrsjywmkhKD8zX31KuvQRe/+xyEc6H1568Hb+nF9Top09t1/h1eauK8L1fAa9+VwI7wlbzn5FjyuQiYzU43Vm22v+uOnHNlLTmSoDMnnwxOFw0gOOay56460hK8/J27Yn8zOClHjI+oA5w+SU/6InBvDAwxDrzrnXbX+mIWhXLGVt5oWO3eqhVur1pR3zM14ScPjqIHBXpjeD55cgngZWWHhBmRPGJE8TvDcUn/+CcwggDR+6Lj9PzFEN8NJJ+Lv587EO70pXCB83npPSfH1e8HQjvOfpbD5eVNp+IXwnVOymi9WLHdyY4N2R4nCer3MLspPF8VbSBAGHoSyiVh9W5E9luiKV2TAFwGGEsoXSTnWwpSvrwXLhBurwO+H7IE+lmhehZcaKpujIll72amhi3YiDDojliXHJy4bkitiu5Zkyr+xdpU1iSj1L39thQy1uLKKGh1ZSSo3LDmOufb0XlZKoclDijTvoxAZZzJHSHFcTqWECTEUXiPgbJQBJmxDoY+s3cZF8qvA3PKQsmPFEJoAUOe/pb8XQonil1s/EOpes6dHfE5lJtCwxUo+h1w/HKobX9joPdjaNDv1OvvIoBrZmk838ciT4zw97flGFsE1uqy8wBhs66gJqAvZfKzLx7ZZ4+fi8ec9iERNRubm7a2xt7kokPRZvr4hc1f/MaKUu8q+bnGkeRFv23FjozHvpRFGTcZWbSHe9ItrG6rDz6w9+6v2731ipXyMoSkWzAupxicmZIbm4UZSQmhdaIhXETY0bggWTS0QusrG3WO3FAuZqb+V8NVuBaPk8JdkoWNQTZDOZUyzZaPzHxnhsc2kP5CzhISGbKrQh3fvu4ZiCWxvWNWY4y164Tj9+bkN8hbo1qxHOHGom0UagwP8NNjdlXjgG6dkMWb2ftpyB5On5LIkXHNbPxRXwo+kVbiwazBZTlF/3hHv1RmcU3KtfjOaMcdBm1VBocHRoQb0pWGFG49IBzlcOaq3iRBXGlIL8NBovaTBJFQ+Gm25IpzISeZlStbX8Y9kVvwjxm5BTDAVF9+E1mQF4rIy0BCTMYsij8zkfRrQUY225nBIzxqQXyn1VN/q989uZn4OztCYKgxE0w/wh8bGo7ozOCc/AfSEFyeeF4AKfmUBd7YcQbDIq33jFV31+eEt3Jm4vkjSPZYqdatSPSm5EV/MJRKFnQFDIbgeECO0G8ymHXQF/yOEwiCa5wTMeQmHeFBfcNsfgT0ietKPBwDY3Oi9+kq7wBf8DzaQERKiJZYDuVZV+1lB4/l0WXgiGi2TY0jkkzTFqcLwqnhBbSBvzq8LWoX50kQORPvTRWq/pvcBkyehQiLRN1joAg6GMcCTgwiOWxohzMZv9mhrRfznm3iDIADJkvVXhFDdPJi4PZYp6euOcm7XK2iMSIDk60a4TG9gR3vHNh/+EXT/tWf5e2nf69nb76lPissvHsBfGZ8IJkCrZK4MRV4FPjY3tqyRkNGpu5hiRI5FtCXPYJAALUzdhaByQg3wFXeIiC7hoevpN9o/KxvhjxqCRi2SEiYD8sb4C8aI2zVSB4T8gv5lsvSAwpWs5XqO1ZkC094Bka98EAEZkrylx0Vjn7zP7pjoPbW31dd1h2R1Gt49EINzHp+Ak+4KBocRTswhCUYZ+vkkQytPcdDtrHl15fpNjF4jpqhqEBjKXYa4BBYWduw+288cJ1mNJ443xhOdG/iYCcb+Kzv1gK/Fi7hLSxPOHEaqJ04GnFGksSWXQ+I/lIDNM5lV6pLiCzCSQjPX5nvWHHes/3MlvUzVR9rMRCZwA4LY90/MBy66EPSuzT+kA+QvG/TK34CTZBVRdww4Fjje66xnxzTJyWfGegJ4PxF1xYhvveiw++BIeJhviDqIIZzzy0ZzJfVCk9fSgxF0i2swU7SfVxm9DcG/82p6Ei+fxHOnfdnw7Gs3JODwcjMGR4pCZV5q/X/q+6/vyRJkjw/UJxzEjySZxbvalbd07ODGSy5xS7u4eG928Pv9w/cf3V/wD0s7rC4u7e7mN0Z7JDuHlbNimdlJanMDB7u4Zze9yNqFmHh4RGRWdU9aIinZbibqSkVERURFRUNTAXmsgBKHX17PTgtP1FuEuJ8T+vEc4RamJyIgOf+WXgPSL5zel3yYbtCbmPTZgcEGYr2fb3OJ1kG/caEowkX5ve64EK7JgiEz9hl9HWBesBQUVQCTi3UQ91FmiTwi3swkbWNpt25vyVCx+qnfsa9bA13sJRkMhSruI9E1PGVyC88u/iR9BC26AwkfMJNXhM4YieFEKH3k/m+0gc8Vvl2EizP8edSYBIXXmB8ca+NJZ/Xhfid69697jneMaw4ETCIY6OedD62zhgl9WzS92A+PQmtJSa8M8V0GTABuUKoSXpRmXBQXuP2voSDMAkugq9UKM3Sd18RiEI87hxavrmlelw+CZ4BXgzHEZ++wjAiGvLYDLgKxgpxBNAnShGrOqwylddu6vdZXqxeokARx6B90vHJE+Gt5qtGuMelXRhEKGalLy98KbmhQROa+ABGB8iC7RRMYalFA4fyDUp6Yrz1givFkaEALwhoy089+AbAu3imMIb+W2MEPjBmrwzKw3FNyjCKjIPyKDQ3fE+mG0Z+ixBiNkgIEY6r8HAzCd5H1+Ma44sQhlBG/58H+M9i3hFPUv7fCuD/PrYXaeUfFy7yWDf++JYj1W2BznDBf++t2/buD38gmjrjGayAszKNYlMWTud7O1aTElJa27JhZcPmI9HXYF/3JfCVs9aujG1fOPGLJwf2V3/1M5tnSlbdesODMq5mhn6CyVj4jPtw9+RESjMurhxoJTry1dS05Qq4W6fsRPrs0VyKZFpipMphW1FH6WedAynsUovVhALux8x3UljnUrIKxYKxm25cXJMaO7RyKjrfW3UaqS1h1YxVtLkfM0nwsr4E696EQF45D/S1Oj2QkiNeIFx0tVX0rqnHcI32I1pFCyPlnp7gxsypBsIwpcVtn+kWQRrh1xVrYkNwXzTDvl68j6jnuLBqGY1Hursr7JxLMc1rflWDJZwPhvCewFf7eDOorQjVRfEYcH8uob2o/vHVd/GLnMqgLH6zklhQ+x2LhcuUHQT8mS8IuOcFz3hXzwmYiOLBqUU5jH6qJ/MLvCPmZUT2px14mIAP3p7hiSscGGsqKdyK86oX+YYVP8YRRYijO9Vam6hf4W2o5XgyxFsi8DLJqZ0Tgiaq7BIBKsWX6aPYBT9qjco6o028C/yUhwjo/zyLXyjaUd39gr/rkwy8dpEyKEH9AO+JfodUyLz6x9dIiQ0QUsUGivzkGPOCG0OWAQaQX37xSMqbxp+P0174i8zFvfA75Mf/NLuQmoQ5SW3ym0sAD7nQRxFQTfij8kKZOxzv2Redv7bh7Csr6R7bLC4DvEGvjUGlehCgMQY3Ikm+KtRWLDNN+RHez76c23/46zv2d5/ftn/yBxn75z8e20oNSroC1MkETmQFP8sci/wVQU4E/c537tjW9orPyePWoZTqki+8ekc5MMrn644cjkHDF60Sc3sMxFEYHuxYtr4ixZ3YB6GGzB2cNsDe+Yz0IIw1zCWT1p5xjGoWLwLhMMcmDnU/Vduy9eoDq6frflwjc36GAImSTUatr639+V8qn1VrvPPPLVshgCHbE/o2PHzuBrcsfacxZoFgrPc9ZoHkrXMLMfSPeBxzLrSbr2+519ZVgA4xEr9DaZ+qnpTJSSn/8A//YP/lL/7SeTHbQjhFhW1OGBWWXXgbjAYdNwyxtWsoPOe4WPc0UBlsEUvNRtazsvM9+CYGgIzK5gQFtu9kU1NrWsuq1rbj3Kp1s01RV6Ap4pVwCkNpqva5J4PG3uXRnBsHCIQIb8Ow6MZGDVOOUxvEOySc6D5eC2HOYqMRXg7F8RFSl1JGg5oECI7Bjgf8twVMksGqJ0TEmpL4LMIpsUf1uJAmUbcLdaUcXG1E/LiuohCjVJ2mi65z7wji54v3gaXP+B79vuy9RWCCQtEzESeC5qzdFkJroMTsf6sggrhMyV5WT5itW2dfU7GO233hYgw4EopmRW1bmu6SKwnk5cFm6CdNsN8EOCtXObnS+k3BVyp1+XglFEqyXay3fvn//l33K5WK7T4/si8+/dqODlq2s3No3Z4IN8GUSYfr9vmtCeQEEw9/l13O5OnjxHCT+roPgJGNdxcVlZBieXnxxWoA1uvLgisuwlm5y/HydeAsr/A9+Zdv52Hx9wLQfglrTBy4EbNv806x6Y5CEg2jRKp1JHR6MFH6/AogyA8K5WVB/Bj3q1btiSLMc/bZLQWnKbUrgXOLwOQzUz7sPVZloruXA/EWXMBRvZfVKYagPEpRkuCQTBcL0j4ZD9R+tbHSXNfknRXpBqNf8DIQHek7q4KxkIrgzHPSYjDgN6cqhNX4gC+s7BWkBAFxJH3qcC0IR4nozTFHDmofNINh5ZsAeMZKbNJQ4DVU/V8VyIOgTKyAxJ4L0H2uzFGPZx4HvzVQXRFwfKXlGty9GjAunXjd4YUxuKEMRXhBeQZP6Jdr44H8HwRiTxdw6gxi4fri+LP6fmN91W7evKURP3sOfx9Jodjd2bXeziMbEEm8vmmrb/7Qmrfv2XgtJ2GRPexSgoRmmVrNjo6H9snHj+3Jsxd2uL9jz/Za1p1J0JcCWp8cSJEa2cingZT1RnPrjDUOEj4L2bkrQkVfWS26ctgjZkGmYivpvlVUwIhYBpqsMYC5x5EEVjwQ4IGspFum6G72vi1gojqNe8FAKMUB9/zWUPQsoZNAWyi9afHNoZQLAtuFrQSicVyRJ5HR3YVjKfjgjfMNBGbcdqe+h9ekPLg7/lx8RviE8shRf5VqNRg0pLyh7LDNAYUOzwK8F0a5mkoWfXaeh2lR/AGlHtpHEWQrACttHncholeMmPAenmdzUudVl8EwXqTgoh8052nMvH7IICo2KJZhfogNCaFOyF7xc4ktkYExBt9bL+WddpM/J1NgECA+ANsU4E++Yqi+YTmBrRazrOYRcE59wMokY4xhRJpg4IGRPAL/ZDsg2xQIbDkqrHm9CZpIv7ihRWX7iqjm7XghhTTc0xfPOwbKYExpP3ybNOcUagG/cHtmo4CPRwLYkqD/w48IMCRw/0K0d92j74iRAHDGPOOXDKroMliUHd5qtzbX3dvA2xhd3o4EgD/hHhd4HjwraEeKvR7nk3sePkfpr4O6eS564i9K6Ggo5TfTsbXqyMo579WQbgFiWd/lo0v5+fm+8boy//KhHsL1TKFueydr9ue/uWt73U37g+9m7Y9/MLZqSWWff/08qC8JXoh3AB7FHtPK6xrVV2P1q48f2m8+/tx6R4f6LXokyOlC/4Hjwm79pQ+Ek+OB/mi0WXRaqD9zIkdhY1BwbwP1Y3igHCRfTPrCy5JoWGOHIdtPNhDfwYieSotOhwQ+lNIt5X5v3rHWjADRtEEKc6nmHmfj7oF1n/5CY5C12v0/DAs5qgZz6bRPsE/xLI6+FR+Dp2DEZK7P1lSfRMwC2sB2rfHJofM9jA/Xbiul/RgixLuHasuoe2ydox1r7TwVf0zbzRs3JD/OPeYJhkrkHvjFsot+nGguHYvfjdKST+Dd8EL1YUr1dQ8izHbwQ5WLkRP6gh6I8wHe1Wdtq8061rFV62RWfbGGDoD/Ejy2yDG62aoHn4WvE9ukmJ74lgYhm5/m4l6x+o4nDrzRPcWUPt7qQDkEVcTgls4RZFUFnBKHwJFVHyeoxP0Y/Cnv6PO6wHuuELmlL2cc9XHdEXnJ+16nxXIX0icB5CewHkfpzXCn06SC8QBiWcw3bu9rXQvvvBbwLl4RuG0L2LpBUIwwUX07OJfH6+QHs6ho0mVPlU9oAjULK97p9brthAlKUfAj+OI8vwmoXBiRu6tCVPR5sl6vcBFjgwmDExpoxrI016E15aJYkgy3rnAzMPvFvlGOp/f4C8G+9e4du3Nvyzqdvv3Vf/6lff7xU2cUYPaywskDEczz0ieG+PfZR/ckoHq/RB/eu+oTpxE5UMHorfOfyyB+Trv5JO8t+3xbcKMWdRY6k1+y/nEZ8SfcS0K4fxWwSjen/whoJCB9U/i2M35ug2nwjmKcUOZ9u9U5pWE5zCQke0wHTfwXQHQZvBG888O9BWBCxT03t3ozunMGXhfyh+FfpjhThtOcWoMgEuHiZeCTaOfA2xeOf3x9cPzThaKAizJ5skJMXIP9/X1fVWTLAUIZgYsQtBFSEbYPDw58v2DMv+DJGBn45UHIMLKIhoI1HkEfoUltuqZdALwaYTqcQCB68/4gr/PGslcGL5c+O68QnAOvlqbcy3iw8vDtIMojFt6ZF5iY3ZvCx+63B+AC8WY8/oPoKQZX+FXHqwxF50D5TNlHLhwJiwABGGu2amCYoH9jIDYDZWSKr4JTQQF3o9wrjOurgPd/NF6/DQiBQ0V37rlxPVA8HEmcQHge+pp2shqEESyFh48EyPLaLZuV1qTkSmWsp2y0krdeeW5jkbeviqeb1j5MW7/Vt9t371uOOALKa0Ck61LTmtlBWHlX3lkpCcRPGE9m1iU2gviIH/unkoX1li+WXNnqzcTLRANrkx3L5yU4+xGNE+uLTlHEia3giqnKxwAAvSGAt6YSQqXAZiZSAnJSbKQIsrIHbqSk8Hs7paCX5nhBhO0CPbWrM81ZdbDj/AgewBGNORYX9HeqeXnEXn8J8ON8w4qZkRRqjmxUGqVlj36G1TDxZfb2IrSzYuf7fNWqHMHD1KeszI2Z1FQPVlk7vb4f4TgR7TvfyYq+pGDAn8bOR1LW76rOUgYwILCK6IqlKzzCRowZ4LaeEQuh3Wm7QQR6gUcB8CPSTERfBISFn/nA+1ir3uo7H/WI1vgOT+v1VC+1IY9iTt2kSLPCz3NW9/rTtG8z4Xg0Vhfpf/Rc9jUzJnGQQLYpzEcd64qdcboA3gwlKQwY8litpJ5umGE4E3MByjTtoEYuBzO+Ssc+aKSSJPCOp6HNUbtioiK7rPCBcViMR5AS7hGJnSMgY6CN6lilZe4KeQAEegR/8QTAM4bdAZQXFBj1kfoBDwvnO3p/ovFY37ghER+PNPIP8w/vUCeOoUQhQrbze7Gc5z3syd1wEPfHpaDk82l4h9g7L04e2/7oE1spFayEEeuy93XfvWXVp3R+oP0zoE7QAH9xEQe8/hEv1l29l7WDds3+7Jf3rTur2R9/0LI/fP/EaiXNrVdUm7KCon7iMgIxC2ivMPX0w7ivrFSsXhYPEd6S5lTRXwAMB3z8BBTRHgp2fBpREiYEMpVswgkKgeeH58y1rPpni8JH0TB3Z+JJLDDkaiuqI0a5YNzGAyZf3rSVwj0TFwmLMBpz+BP9ePLlz5yGK3c+8JgG4DAGHeKb0NdsXfC6qQ/IH/mO0xPYBhGPlc9XynfaPVTZUqg5dvISo4HTrOrmnhbqU4I798VX2ke71t197Mbfh1881GhN7M4d8XGl7Q/ZQiR+Ip7AliUujAh+6Tv0P/KtT6qy6AAPpdjomBYf94C0UteHM+G/+AY8AGMbHlkY1tCdOQWnPj22Uapk7cyG+EEYD7wDwnYDlZEq2khzBHIYeJZPh0CIU/Xn1I0Juq/+wysKLoUhIWk0wGCI0SAjHoNBYZqvLXCGCC4jAqqz+Df5iSF5b/HjIMbmggErfAlIpuOzDK4l8AVw44Em0XRFCCzCmHMuOETs+euic8jzm1zfFpSHxwGo18VcsjbvnITYB68AiwzotwEuXJfLRvA/n2G8mapj4gpdpu9LrqVDpjyJ66DZ1FcYvil4+UxyQnIIHja2WLdXusA76rTsWXzF7bkMNEnNxeTZvxX30WLbxfr9/ySQ590HW3b7zpbdvLllf/hff9du3dpwoYL0KjVKyZt8zucR7oUPoCk8fPCkETMisBJ5xfeB5DuXfaw7EHPI+woi7yWfXfWJy8HjgAnu9PfCJ/lODGFiPPt9LYhOmOZmaudifot/XxtESxgW/ZSIaOJgQuWklPZoV8JlWJUG7ybtA5+8kiutl0GstGvgw40EkNcMJYsjkZY8BybdAwmDJ1ZobEd3ksCE2Pb6ougvA1Z6Z37U0XVHRgJqMXWSAoOQcRbI6PUAWmByOjk5sRdfv7Beh+0EOFeVPbYBK5QxEN8Bb4R8OUzmxDE4Ojz0iRXAEwGlAXfUrx8/tOP9XQkc4k/QMK6E0N0rAikRitXI6AZ3+P3N+KjTvARVjBiXgfOaqF8vA0+zWAfl6waJ3wGPd1jANxRhLiJMvyq4ZwGCenIMhO8oar4VwtseIHjpSKEUXl0HpGN1yWNUJBSNbwPED6Cff1v54Q1CW64KSLoI0AR0FQ8pimb7xSMbH720wrRnldUtW731wLY3t6y2VpVS8kRK9ontjTv2NN2y/ssntvfouX3+cM+a6zftn/2TH9uf/NN/bQ/u3rF0oWaDXEMKVcnq1vHAhqxwsnJerDU9aCKr6yhp7iUkgRSvkHJB9Smv2aggfjYfWHVy6HvJCURK5HrnhxLsWz1OFZCSLSG7re8YDhj2aXHNihxZO+65EGzdPTvB3QHhVoIxe3kxLqBoTVIFCaJS6KXkV6Zty2soUEQ4ipG0HLWI4M/WhiGR2kVXOfVXPi18IJI3grQEZ/iBK9+iXYwTGAQIash2B1bUmba7/b7tdeeqk1Tfkfif5M1CoaT5MfDsYHSUEqrfGA/72bqEbE5taXtdKJuyLF/yoy07Ug5OTtpuUIB22DoVG8ZoA//T1+AY84YfIUlwWJUDQCEI3/CBYffYhlKs2HrhK3/R6RAxoDS7nKP8q7O2f+9LYZ0Jh/05CnfEx+aDlh1rPFA4pHNZKZeRohZOzkHJkFpg80LFj8lEJy1qvPGkQJHBKILXAfcIYskJE221EWWcvsB4Q1svBeYK4TLGDPocbwOMOkFuWnhP+BACLy7Lj/RJYGQjetE3lCO++zYbNbKcGjjuwiNxB//s4SM76qNA89ZiXkqm++EZ39XVujAufRveSj2ETupQ4ZsyjfO/DkLw6sVyw3xJHly+EKPfpzBPW6tVtP/5P23b8UnO/s9/fGA/fKdt5RL5XFOu8HXG/ItsSJBi4RIAjoaPcCg1s3ffvm1vbNWtUJH8x9bTK9ujt8RDwlGIFce1RRge7KqsrAdEjOsIX2drAzpAfDy6GwnY7iD+FLY7SN0VP5iKd43LVeuO51bJrlq+T78JZwlwKFrB02AuOq3c/kBl3AJZVIDovXfsxgS2TxInxPMbdt3InauyPeG84ZpYTuOTffHPqnt1XukRp/L7Lx9a78Vn1n3+ifV3vnTexRaj3iRjOy++lrzzzPqjubp76nENOFp6pPqw5WIg/jVRHsHAyCXaHCEbKb2U/fFElO90Lp5FoELxVDcaTHUfXqWxQnnHt4VYIQCeWNvjpzZIlewwtykeG/gIPIQtTMQoGBpGAMYJT6GUaJtAiOKZ+s1WN/d2hV8oVy4C4WKYw2jgdCc+4fER0qKxXMkNDVDoFZzhPMRCeUwkMaLHl9+LPv594XmcBiANVlLx+6Vw+k6U17WQyHsRyIcVYla90/WGd9T88CDs5YeInY55nzIh4GVXqM/vDED8sga3WvOjKufHx8GocgVz49G34H2XQmgnE2T4vtju+N6lF4w0eYnhp6oV9/YIitQVQJmL70cXz3BtytTxiDgRkX3DlUL1tVsPL6lL3A7/TtnR9yTEE3t8ssKyNMDifcgtkBxB4QpWrZft+Yv9xDgqr0Sa+BM/4cN0Gn/i3ylWd7pdCf5iwLiYJj7xe8s+nkJEmNKERnt8/+XCJ85n8XP2nPrpm+jkuk/8Dh8NhLdrGSTTxZ8MVuq4rvosSxffO4NQzvl7F8GFE+GDj2k0EfJWURPJ/ZIUW4xErnCCN6x6I1Rdkafym3T2PY2fMbwEUAxRQLIlKWvqu2XA1om5Jg6i8S8Dx2EJbkFBvQiUgZX/sveTMBcOubeBhOVMGQXy8vZBe+OTA6VT2y4puyIhZHN704rVsE2DSQijARMRk+Puzo4NJFyjnNDnPCeuweraiq8oQqPjAWc8t6y2fsM2NjbdsOB4JgWD1VTAaVm/6cPL+gGAxFyQh5fEbXPavSj4vBJQDxRHF+iXM2IPnqkycLH8fYZx90hKYduKm29Ed74dMEavAh4ngTFIrlCKzvzUGgxir2CcuxagxZNjc/fKZftWwZ+raHkJoLg657sC3y6C8EBlDUTzHNmFK+7waMcOv/xQOC55RDSw9/DX9vzRR/by6ImdDI9dsaxqviO+wV6jaPsf/oN99POf2t/+4hf28MlDq+WFg+qnUgE315LtzJtWSo3tTuY4KGoomeOBK4Wtac5Kgz3JFy0/+x/vg1FWAnN6br3cinWmJWt0n7hxgDmkXC64h0FbikcpzRG1Em71bCCBnf3BeEq0Zyjx8M6R9RFrRQY5KQWsiNmw7avps9KGrVfyfiJKsVCwWa5s7dyqladqH/xWfa8sXJFmRRqRbCrFFo+HJ13l3951AZwjGgmM2J0THFLykRTjnBTlUi7t6WcSuqfilygjeCfkV2+7Ek3gQ/j/NFt0hYdjDtvtlvIMSh90zDobEfYL4jus/I3S4lkqYwTvzWVtJT9zYwF142hHFEdW6mk7x8kSZNIb4aMcnpXF/5AfwBVXFPQYPldS/1DOWOOF229Bw8QWKuiAbSaT3pHSpt0VGTMELuuVfNYGmbqkMlYFlYaYB6KZMh4iRYL7ae5GVsGgweq26lAYHflKf7+w5by1qFHBcJUvN50Px8ppcT5QP+atUmtanf3v0CN1Vnv4XAZSadxDYs6JDPodZB3kIeV7jp6W5+F31QY35l4A3VP5hemJKz7DVMXHiuHSTHyKM2yb+d5bt2y1SWycMIeAE/kss7fGCjkWUDlJWSw/6TjNswr7OkB/tIZH9vXoM8s0WraJS//S+i+A8CHdXAlxsaQwJoH3wZM0biT+j3aGsZlNcvb0WcP+3/9py/vr3/yLfXvzVl+4iOqmzxVlIztMW22RidTPtS11xnJeCg4/+viF/a///lf29S4G0avnw5noctw6thxGAdGeqC56EoDYBiJEy7IYEM3RADIDcUw4ltH5OviluqHoZ9kqK8A7wr3QVdepaKwvvkLARPqMAIfQDwp7f+8jK958w4rr97y+0Ni4e6h3JU8Jv7PEL1CHcSIVhoFsfUO84MxogAFvfPzSn+ea276wssxrk3R4Tgz2Httg97HlGhuWWrlnVrtp40zROkf77vnTT5WtvnXP3vvxf2X11TU/LYEtChyvOhYNjoZqO94Hom/iqsD/R51DG/XaNuDYRTFO4sTgEZUZd8V72p7naB4MzW7EnYr/iYmwRQnAaLA1ee48/Lhw43TLjygDinFvg4HymGTgQxje5n6cY2FOXBop/+mC0FLzh3CIeAYYDfx+Rvcl17hhUWNQnvesnBoZp+3gbSCk83LOzXyXISP3/e8ViOoEkLiuA0jbg4nADa5IHpedBAjrVeoUg9dJnYerekbCZ7be0OD0pIB2LMUKiQaE/C77hAq+yvXNwYWQYtFS9boTwvykZXMsdGDOPxLEbXVBDkUq3H5lSI7/6UW/VyrOIEDq2BCw9Fr2fuLSf0rnmIOk8fp9w/ulshiChBSsv1fAablR3RY7w+sDLKlDUKfPvxDfiz8IE0d7LfvF33weFBpPw3X2iYHv6sULH+4CbHGhP1y5ZpI8/YQ0l18aEb3LJBqCel1e1sWPhD79j+szwr4HI73woX7J33Gbwt/k/Ws/CAZYGtXf/KYGp88Snxj4np4l71wCym8qBZbVsGTQIF5kjFvTPXs+fCJhu+uTH/vwwKOrAIxgEnRcTeaZBBLRFnjZsvzUp06Dbhi4thUXQXkz8QUcvl45ZtsA24Dc6+Qa4cEn1J4E/1JTeV8USFixY+Ugz7GKHFkpYKsCq5YIKqx41Wo1F7DxTMBtz0FtZl8fQZLYBdQ6PpIMEla/fE8uAoUm14EUIY4li15SGgkbmvivXgH2Dle6kCasgk+CEPONgDER/YD/lwD1YXy/aQDGfyzgTGv2eebXbkd3ItBYOVyD798UPAaG+shPFYlBRQbFPPTvbwPce8N5+Dlxx/HdT9kQzv+2yroKWCH99a9/Y599/pnoTQpbqWLF+pqNxjMbdlphxSzXs15mz4YSIEdKz9GHzHedXsk+fLhvb2zUrF7I2uFxz/lLrcaRfhFP0t9hYcXKUvRrmbELnEMp1L5SrlwwLqDws4o/GEHDLdEOAb7m1k9XbJip2LqEUVbPCYiFt4EfM6hylMS7qJTRPFOoWUOKcbUkETW/ImFU5eWlnDa3JE91Rd8zFzxxNcfxnLlFnEiCpxRe0d/xQELspCe9YxZOTSnV/PiyPC7fcyn/lKWxIeBiZtqzMYYWVuNE+60Oq5YDP3FhMpNArO8ej2A0ds8kth948EN3/RXdjTvuwTDEUw3hXPIeRgBW+X0rlQvsbA0IK9vQK20dS8DHmDHVHEI74FVTKfMjtY2YWfAx6COvvuLZSOOU3PYUkww4RhyB7hwvIilA0co5hh1fcdU8gTcIz+a5shXE5wgemx4RLE3fU8VwdCRzrT5+5KXyTLM3XOq778uWgpyRksU2BQqG52OUwPA0wE1Z5VNXl5tVLs+pvweHxMtj0reu+hmximfII3he8Jd0vu3iHMw1LmyrnXn8AdpKfAe6BCQ5nc90g3T7kyPl37fWRDiu8cUwgdszniRJox3yITQ6J099L846Pi9PlA6gLp2J8Et57HX3be9w1/eUY/jwcjEqzNWPGntyJWicx9tQv+Jdoh6g5m5QIXL9gRSsk8mJ7Y5Fb6rfWU0uAgsHfZXdshd2lHpioxRHep7xE+p21WKUKqlE52VWcC2fL/lfak86cGk2TVurXbBffbpif/rTDWyK9q/+yZHd2xbPyJ69vxSoh+iGrQS+aNBouDHpdEwWALyrNtN29/0bVl+rcSc8WAI+3m6kFzaKjyhTpeYDfug9lT06eKH7GpPmurcpgGiVYyDVELY1wbeYfz3WgXh/8G4M9fY+hCeka7aev2cF9QWeAGx/w9h68vRDybmrVlh9EBkgZj6PEDgxU2meGgimw46NWrvhHvzd268yoPfOvvBV1NO84eVflI+EM5qzJycHNlYeafGl3Mq2cXKZiNfmqi+eNmPxawzuGAlYROCCl0BvBEXEOIn3AddI/HakvhuJh7mshTHU+YnmX/UF/Qq/zYifYTSAb8PXqEt+PvCjTyce14SjZYe2Ntl1g+dhZi14Gqh94H8BrpAS/YqXsyUrI/rIis96wEPT2Ome83TxZ4wGeCXhzcCJCvDmEOtA74huKIctaBjYMEyErQv0Y5DsHWIXGRAsRjKq4swmce9bgZep/yJlzAVr8uavrqhO4eJPVO6ioeD0ihMmgPuXgb+jDiNYCQYErJhuBRQDTWvwYrcjskhedLBbYq/9UM+4c18fvOx8wdKcuiAGgvfBTJPeMoYU1/NaWEjk9fR3L77s9zQOxIUgJgFMxe8nPq8L5OluSOpfiDwu+7LrWlD9CBI1JWYFeb4OKH+iWhOMyevzikC9nDZc+OSG/uFyrft+BGIC1IpTmokBnOB+DDCX7knPauWi/Yv/5kc+WZDGM06A57Xw4V788TsSbMYHRKSthKA2TivxdfUHA8q013WDWlD8r38nfOLapIMBBkERtzX9Pn8te4NP6MSrPsnU8SfZJ2cpz/dZnEKD5asyjNFVwITv7tUag3OGAwFvElwKa6xmIsmgB5arawIh3yvAlVLli1C3FKeZ3EVbsRC3DHz/vyYvggEJ6cPNBLhyxbuXvI9Qyko3rv3XGQ6oL3vTfWJn4r2qz6K685eJe1n9iWPQOXjpdYjd39mqwEoXwmjrWAqSnrGaR7BDaIv+Yh+0B3GSoMB9gomybYFVvWBcE75KaGecCpxEoTHWA++nsN9Sguhpv57vM+6jwAclVXSrCdzdtiOllfJpUxj164F2Uw6CyGXgRjy1jbb+3sCysWXlX32RiYw8MZx6BLhBJnovHn/69yo8icAFavp1YTwAXEVZ3ebM7uvA89FnGb5BC5Jq9IwyXm38APfIEU7kC1VV7/x7p/X2/F49z6vABTI8bCSq8b3UXLPGjbtWrDZt0D6UADi1WWFug7EEYfUxwfNIV8xVJHhL4R4X7N6737M/eO+B5YR3e8ddybEoTjlXxBArB7mmn2FfTus3QiP73Z2/l6RASe4RL8OlHMWz1+1apxeU56nKGBRWrZydWGUuvqFy86orRsTBmKPcmOcyLpSynx4DXKWQsyLHG2ruwKDAlgFklWwUsyA90Ryt1qIg5gn+h2wjGmW1ne0UmXFb5Dv1PH0OpEy9i9HBR1LPBgREROBVTr7PFg9GjQvu+fFJDj6OUgQRfNkfjWERZdePpNRzuDUzBmV1ez1/F0E5S0A2FE3hj/MXH2+lFY7R9zO9D/8JeACKaeYRz4uDuaIcuPFR9Y55Dmld4XZ+pTaqIaVcSuVJqfCAcvRIhFVqswcy1A/f9yy5wAV69XttLsVPeY4wOIDf1EkKszpQ70p9kBLrK+YqO53Wb4018/9MSoKEI/Vvxzpi+1NdI+XVn/V0je14emQ9k1KV0vhnO/59f/rCHk4/t94sHNfH2BN3wg1G4l19lFDd94/+QoLhGEnhQjTHcTIE/RPviwaoZ0pz0K8GX9nu5MC+Gj62wUz8W4qKz6nK3zMTOL4J/6FDPxZObS+ZlHklieMgTDRWL/ovrScF63H3sR33j1WC+l6JvA56Ds7gau2xDXTPs8f4znPlzeVmLCmAj4bP7Fn/mf2i8wtrjw/DwkQEtDPgEFsyMBp07HnnC/VL39arOSto7JIQ5oOz971gLzwBGluP0SXcCPWhXrocGwTztPX6Ofvqad3+/K/u2J//7KY1qlP75z8+tDdu96yQC3h4GTjuCY+mJycImZKTpeNEq/nLwNs46KmMkq2sNr2+U/WhqMHHehHQCZC7s+JX1D8G0vIO2xc4SQAazyDzR0CbMfi7nOlGgkg+EW0ylzN+0Bq8GL1noLxaoq20FG5OY8uWGnojZYODZ4ZXUWH9LTdeev3HKlNyGV4DWU54og3iAXhEIntwSoPP0943kuE4jlFKOvEMLh63qDSqF56gnLDAtk3PV/kQi2isurDI4UcvSu7tDcfWP971dhCnBL4zGhE4k+1ZSqd7xGwJnlAh6GtKdXPDlfDWY7NQnurjgRDxApOCzgk0YhOOyxgM1Fs2TJWE/yj0U2uwhUl1Pc5t2jDN8arCJaWBfjDGjjEaiDdAU6JI91LKmfQ58WE/glT9AellNdYYHf2YVT2DtwU6Ul6aIzIqn5Nw3MOJYKV+BT4nVI8+CUQAlt37VkBJqq0TlwYxRO6GcUTP9Tc8D5cKjx4E8AYlBpnfcf38byL9tfXmXREU58mzGj4Xwhsr/KwSqtO8w5de1+QbgfcdDO2bXgjB7H2GOXU7HrQEATkJV7Xx9BntTKTzei3ci4Fn/lfPPHCJkDmY/vXbESVc1O91wcdTY/7bAPLy0xFQWH0l5ZvC69fH+y7qJ9/6wkRA7IZzcLFvF6Hd6tonHz22drdn99+84bh1GYQSF/PkzpmQMth5apnVNSmZiZW76wAaFCOF4WOsciXQy7m6/o6fcRrGVMwQeJWV29CS8Am/wz2N6LlP/DwJ4d7F+0DIMaIdfeK7GrDo++XgAh4CELSW5C+eW9rq2ZJVJf3NpuHInXS8uncZMCYDTdz6m0YRW5IWxQuLOErrshV7gKA9BA7KN7Yd784BY6eJWJw+moiX1Edl4PVwXQR9cGjSb6tACRplJtmrx5G6e3RjpV2WL/jobm5ubDkzHKDccB8gzVhKo2Z/Cf8EI1OeuufxDTTx8hs65x3ajttvTCMz9ZvvMa0FQSfcRDHX2Os3/eor/a7sngHGEfbOZ7JFT+fbG2hztO/Rz9FnClaf+m9w+yqgbOok3LkUvH5cvx3e9+2AORdBX3VO4Dn33Niiup4XotQ9GJN0L7nVBSUGo1aIgH0mPNNfsRIV2h2AqNngYgjIeHYf8EBW4LDvR70GVE8N4IVxpV0IhHMpLullQUivADcmjSQcunHufN2CUZr+Oq8gfBvAEPb22+/Y5uamDXqsCKrvVU5t86atvf2BFW7ftm5WQuUc7zyUVymVUvzLtby984N79p0PvmMP9/bt+c4L6+4+scfPnnu/qiF+JjjHbXYnaTs2KfPKoyK1kICgztvFLxijASt4BGMc4Sab9lV3VsiQe9pWl9Batupwz4iDMBMv4FhEDAceyEu0iVstRqahRE5WwllBn+Trlh4eWr+1L8G0ZBxhiGCNEoPySaAzhFH3ChL/hA8Q8I9TGaBB+BQCOcIvgQ0pC+ME7rb7A4IejqLVXbyVJICrb+B/I829BCxk9dCVVu81dA+phtO5hF7Nh0IbDCUEQOQ9+AxiDUYOYi+E0xSkXKttHmAQnFAeQakLBgTH24jOoQfHcQCcd9JmX3PgW/QxgRMpx+lN71GzwSyvvMJqawzkS/8AZOP1VOUGoB6eMNRXuO1nvqt4VgB9y4WEd06jccO4v6myVMVRfmzH+X0r5g+U7qW9KB5bN71r+7Pf2EHmse2l9+xR9he2k//SWrkde1L9hZ3kn1i6dmSDSteGzkcFyj+vMcJAgge9BzKkP3im9mRUb9rF95nqGwx3Gjuiwkfzh7dNcyoeAN9v/MhulG7ZO9W3rcy+ap7HH/o2Tq+v/MLLgGecFEJ/cXQc45HLFO129b4V0iV7q/6mvXn7bSsR/Dx6H1zEO0QvOG9mm6y++HP6CWULeYdBy6qMtypv2Z3SHftx9Ue2nl0PqRw/wtXtdeywv2/d2ZF1Ms/tJP0rzUl7VikI9xd4ZYBIAqFNGM8Wxpqt0i7LC+fBI/ewido/EV0etYr2i1+v2//ypzftp79YUTkz+5MfHtkbt/vGMaBnEN5JgvNx0c2s1XKcyYjXeDDEK4C4GXg1Q5+ffvbUnnz5QlUD/5WX41UCwPWJ8EP9ki2d1fsUwPuDHWUqRbXJKVBnzyd98SEMxIm4RNN+VygFb4rmWynWY2I+SbZPM95sSRJ/hP+yvZwFhcH+Q8tr3i9tPPC+JdbKpHOs+aPiCj596sEgJVswT/g98b4wN+FpcCj5oBeOY3Qvs/PgRpfukQ2PX+h9yTCNDctyGpVwGsV/PCTI69C63b49e7Fnn34pGV7lu7GBuoynuoI8Q5wYth8E41MIrmr6mxPfRW3BOIABE56NERdPA3FLG6rdoec1n7GFQDyBLQIzYpCl51aZdS2fmlgnu2oDPyoRKTUYDQpplS36YusT05Y4hBuUiaEzF1+ei3dA24wNngRZ5YPRgLg2sdEAGvGTceYT0bOkOIyTmF6j9zhaNj/T/E8VLyCBYNk9BzIXQS67HFcwECx5lsxvrs6n91JSjp3Il8Bl5dO0JMS/vdEQavSe/74kjxh8lRG3mNV1SxXLNj86csK+zP2U/LB4J6/ryvjGANOtSZBXvQyL70CTrAYN40UoN0q3AKf10d9k3egnfi+rb/wsBsbrPPAsXBgPMims5OGCVf6jg+qKIuHCvVMZk85Znbggp+Vwsf3fCOgvLurwikB9mWhxQWJSrdZY3Y0eLoCPydKHifvk121LKFR+UlI9aNArgiuvJ21NtIWwJyyCkLvw65IrVDj8deEa4eiKcuP8Ygi/Q/2T35PAPcYv+VmWLk7J3yQEvBB3vgJ4M4MwiWEOfCqrDxI0EINYsT3rfmWPuw8l1F6+upyEEDhOdLJsT7UAQctXv3MFdeVyxWTSbbn7eJa9hAv1on24l/tq7cIqcQxMSN4tCeFlGbiwocmU/d+LwYOWgZ+53Du2fD1EMl4EX8XsSOGkfAFtxEJ/GvBQeL+xseGBe/LlujVWN3xFFP5D8ESUAAwIbGtAmD86kmCgckIXSNgnoNG4H5S9xfHSsE/dJVJ86YKCKQAvTt+J6DZqAysviJYek0LpGB9w6zLF0XEM/L+mf39fAMFyIqEIj5KkkY/gUXMJZTmPa7EAegdICsCSktTHJ24QOtfHEopY+eFM7WSfucecBCMXwBbwBeWPvFEor4M5iixKfmSIOgUNA21gzNJLvGWcR1H/JbiKMIkhyr1yonsBGP+wHzmNN8QCmi0DXwjxshdyAk8c14RNqgfbFT788O/t5//539vXH/65tZ594XQ3kYJ+uPvIjo5fusBJVhzVi7u8B8peObE/+h/u27v/7I61q2NrrhXtn/7wTXfZb0lZGIw5TjHlsQAOB3Pr9KeWI3iq2oGAPVC5vnrKipYyJC5AIz20akEKvPqhL+F+IBrYlaLOEYjF/q74S0ZzQ8mKab2nFvgRZBJix2Mp7OI/vanoDOVDQqXe8FVoVuZ8RW4U9sxmBoceKGww0XyB+7DmKg8olsfFVnQ/aEkxhldl1AeszFFWyt1sMRzSrRwrmJZgnBUvyUseOpmXfL9uWopXf6r3WnsunPuqvfgZ6zvUd5ipu0JCgER4PC7sjWpZOp1mFP1293UULkao2BTTHdpQuO2rgJJPh3g16h1wxwOKRUpAGE/zoIN4fMAHOP0lh5FGZbN9AX6GksHqJvEkOiONY5IuhFuuTIBr4pXkVSkx0GalguaFQs0VhoJr7lk76YQTJOgfjrQcaw6Zqk+mKSlUdmD4DozqX9vh5odW3PzU1m8ObOXe2DZvP7a3bg3s5lbHtu7u6HtKfbBvjcZX9gcraSsXerZantgPineshII2H9qRFKC2xniivsmr/EZFiouUC5/TItkTGRFlnrFjawUro/RFso2xTLmSW7GScKFOEEqNcx6jsuQO+BA0EYubGCrcm0M0g2EiqPrkES5sAqVsxY4PjmxwrPkDBWmhPIwa5MH48k5amWdy+NlMrT8fWHfWsaNJ2zrCxZnwTSqe1bJVG6Un1rW2Dab7djx5aYeTXTuav7B/GP+pPUr/mfjXV3Z/a93CrgjyvgjcLao+eepEOxbSuZIMP4Cm9QxvA372RHNfPl61f/cf3rF//7/dtPffbNn/5V8+s3fvtaxRw/gW8o4hzIdn/MwVV9H9+GDfeV1O+ox7GlxST8ANJMct5+Hl1VV7+403bHPt7NjnYDw4k6Hwypz1B+76TxmLAJ6j3GclR2XLSUPz3F36OVkiBED0mzbqty1Trrjh02kQOknpPgbgVNU2bd2yeBc0t7wdneef22Q0tfL2++6lAF/HECDqkSwQtkz6osaw7UXk6xt+D3CPgM6+001x40FY/En0qPcFBrrWCzdmFxpben/L06k24rEzjRGeN8QrGNnx8bF9+eiRPXz0pfcQWxLgd1PRwFR83Ouhd0aieXiG56+5Lt3bt94sb725eCgGGr8/tpx4CzIhRlPnLOofthBgIODUlPgo0mpKND0/cgNdJ9tUWqTYEAgxn2K7ATEKAg/CmJCZj6w479mktBqMBsJLaBiPm3CqQtG9wfByAjCtEhg1q/yG6aLKKYpvxkYDnqtOs7bVu19CXxeRa6mQ7rXRteTRKVyBqOcAhqmLwC+XKgXcorwlZcbpl9X9WuCdxQslHQsdgquYoCsT+vsqwOuxC1R8LWYfX68NvFSSUIOBhZVtTly4RiG6DJb2seDC/YWfjM9VwPtizX7xPf78LgGMIRo9q/2pCRb9ZXU8q9e5S0QA003eu9Doq0BJY7xjIoAQLzM0Acm+YJLYeX5ondbA3nnvnm1trao+Af+/Sa8hFHU/+tBKd960LCdXvCqoIihKuOYhfL1q++nR1FgsqcMYlFyQR+jJRkeKXg1RGSobpu/KS9yPC5/LgCfheXxdAkxEot+kwpN8K+Y4MGksqH5mcjTJLAImqNVM2dZnZSuWNbFeUSzgigos/RWUoSuB1VvqJgF6KYBMDksqpGco99cZk5jgOA+ZccjWVqO7lwMrynMJlB5kDuFoCXDGerPRUBVUB0zrgp2dl7a/v+f3RhoXBHPqze/OyYnfQ4h++fRLVw5KwqfjoyPD1Rojg7sYSnBhPyIKy7R74nWeaMJmxXA5CM+UZ/AkuWbQgEgh8OC5+iBA8J0yl4La4B4MidX433dAeGH1LincY0yYSIgubNyN7rwKCPcW+hTBB+O2G58SQq0byS4do1cHd/GVkBX41Xlw5RwNcwktIFz68ZBLjHgYzTiqjGjdyTrTPFauyDfEKDnL13GKtp9rv/jpqCNalSKcMMo4sIqL8hrVu1Yp2+2bN2wN41l91RX4zuGutdpf27B7KKEOBSpjJc37GNlQntn/7wb79Ny+85279q//r//aHvzJ+5bqPraPP/xL+4uf/qXtvHwhpXxuOSmT9MR+Zk1dMrfKhPGVoi/lFWEWjwMCezVyU/G+wKukJ0rw1fhJ8G8Nzdo4M016VhodSphNO4319JyVdAwRxBJAwSaYX1+CNMaAllVsMy2lu99xF1wCbg2hT+ao9pG1jg6sfXxk7VbLBfGRyhoJXwoTFDgUYqXXfI6Rif7FrR8XeXW4Gxo4+njIXmHdo314HnS6eq6+ykujPDnpqO/D1gzokpVTXPnHw54HakTIJhBZitU9zVl+XKz6nvEEOJ2BYWa/fK8/tJTovqkhG6dCqLH8vK82d63XUV7qD4w7A9WL76zOoVTQXjwN+lKw6OuslG530ZYyVCjhUix0EN8AXecaj37/WAqt8EW/h9SNiuhhXortUP0+QMUe4wUxs2atrDGgviovO7Wn85Yd559bv/LMWtmHdpz93CrlfXt3XrO8aIXV95JkUSK1pyT85wrsyR5ZeZyy9ZoUAuVV6E+suV2xwkreRrmX9tB+Ltz40r7s/b09HP/KBigdqi8KO8oaBp3gDUa7hfOqNwYTOm7CKje8VvMlwBii1CSBe9QrNe7aUHMqkht0BCkpSwfKY1xyUvKnBI5LhfkPQ0JYlRUdiJbZ+paF1jTHu/GRTJLAb2ha8zoqcGfetiP72nZSH9tO9lfWK3xqO+W/t0+Kf2G780/t+fxv7HHhb22/+Hf2MvWX9sz+N8s3PrfvrpZsm20byg5PlsA7o7K8TOpPO4Im4waLvOrlfbEAepYqloSDUgzTBeuPs/boSdX+7C/u2J//1X1r1Cb2f/+/fWn/4o/37A+/37E/+YMjq1WlUEevL4LPsQP28h9oThT/WWm6DrO07CTovRm0o3pkNN/i1bS2XZOwI+UVZhAB/eYGBNKL3uZpjVguwSdj0PPx0a4bF3IryQWFSM5Uv50GHyQvtiG4kS3UE5lprDbk6mt2LHr5or1nQ5XnvFd9hmF41HpiuXLRiqs39Ibwrd/y+SxbrLnxwctSupl4VLbSOOXDxLDxmAYqE08Fx4kEINMQI2F0+LXaVrDC+t2weOBjq/f13L2thn3lNfbAqodHh3bjxk37r//pv1S7Kno/GPXYooCnwUB1D95HGBrhCcLnifhWJh8FMVS/qh8wxOamPanjKeF5wemBaQweVZr1nZLGeE0pLQsta7MD9wA4ymzoSaAvjlvkeMWZ+iD29oGWCqmx6F9tK+AZqn5Wu53+MPCpTAzI8zSeCeEd8vItDVPx5ZT4Thq6o67gNjxkqjZ0rIhnWWETPAfxQydRlWDNSqAq31UTmEUy7TK49rk+6kkXArA+UZYf5cblZBc+McT5uQIQ5RvnH6fDYhkrX0CcPn4n/h5fnn7Jdep9wNGIYm5zNx6w6nRW5jI4rWPiWpZ/uC6mja9FiO9j9U8XC64YuluRJi/6bxFO8+Gvyorz1K/QP1HZMZzej9+LINzjeUiTfLYM4ve5wniGS7/8/VO4Jp+rwOsRfTx/EQJjlUJh14SyrI7Jep279MxXH0Iyv6ccPe9XgTgf/y4cxlWI4HoQ93IgZ8oLTPjxoxf25KsXSq6JUGObLDfUJHzCW+c/cV4AODA+OfbVv9zqxlKB+jLw/d3CbYJxplndeLWm09XW32/Z0cef2agj5jOFblXuTJOAvl0Fcf09er9wOFsRw5cSc1Vbk1fIn+/hV/xZCghnEuTyeOyAL0oX92v4FT4+GWrcwj675XllxYwLEtj7o32b5mCyl5QZAa7yKMHuyr80T2GBhOJgdFo+wSMcMtnEPOt1wZU4FHxNVJcZREjDhInxyQ0Ml9TlFKIJfyJB3I+jvCQ9/YjgziSK2zKwvb1t6+tMdoSTkYCNe6Emafq9Jn5bEA5CIdlJ33LsPWQSFI6y6p8r16QsSEk5aWkwivpX9uMb8ZJgdXGKRXwJ0IcEf6Nt8eR4PWi8GDO11Y1bGBkv6T9fMVR/BI+Pq3Hi9woWcJJtKgg+uXoYnxhoPxxrcZzBmwALbRb7c0Vb+V9GS68C5O/vL8mD+rxuX7O9iFW1eG9tEtx7pnvkq1NiRtHd85Bsiwvq4rfk5d5CMUAbA7YxhX2iSXBei1Ll2yHMquJJW9s3fZ9wunnDihK0W4dP7WTnifA7pXRFzQtBAYYuSmzLkzQ5kmJcUl1u1pv2g1vv2k/e+a+ssbVqtfyJFbIqIyWaVz3wJijkMqKTqrVNdDJC/RyrfcQXkYhKMEGU0nxD7+od4Te7DzBu9DSdEq27L2F1MMtYrrfrWxXwKMhK0QXIA0Ue+uy3D+2kL6FayjxbE7qaDyq5uSt1BcksrJ+xapWd9NyowXYK9ulP5qJ2lTmU2ItLOEIurvko3ARCpDqsGrO/n2Mbu5pjMjOODE5Z1RffIkwQb8eDz2kR5YN1OgwdUiCGok22IxArhSj7biSdhHQYZL0MjReBw1hpC0czMtb6pYdTopfrJ6vueD6l1T/FcsVKteDx4rwQOQzPKrWBk2DwkmBeySFreU4+y+i3BHv1P9+FDDbRHMRWgIZ4GbEZXLlQf/IOQROrGZQBfoTf9H9JvcUpD77xITO2TmnHUqUvxD+f2eba2NZvsB1I8sjRmnW6E2sXwmp8Wc0olbLWlcI30nw7nebsRMrhyUh5zTQbulwqRSM/tjubKWuu7Nlb72Xt1k0pZwUpSeNDNYQ0WcsXpLhhxFItfMtxDrdyDZBXnB7VV/Uhl3sPqK3wj5iG/BnvwVP9e5jfyMP7Rg0Gt+ABrIpmcqJZ31qmNuvDkZh7u7tWqdZstdm0kp8qIvzSPOJxMZTOy4nyDRVjDMw68yNr5R/a6mrbblWkcJU7Vi0O7A7jkt0Vvs5so1K2morcrpXt3mpDdGRWFg3m4R/k6W2L8o7rzXe/n9KYpS3HvM6l3xdA72bUh7Px3Pb3svZXv9yyv/j5tnUHRfuTH+/av/pnT2xrU/xFffT1Tsle7hOHQ/2oHj8D5Qt+iqfAi8bdlpdHwHeOIPS2Lys7Ae6SjwwiGkX+w8h1sNO23/zdE2sfdqNUABLrzOcCYhuwRRgX/kXwGCma1+GzmdKZ1xfGpXHnSGWo/wim6PemNjzatTxxA5Qenso9aFgDaY38ut3P3bb8RDjAYob6rL/3pSqtsdh+Tz8zzrfZDsrci5IP5sFjmcsykk3CNgThETKAZAfqjwcBxoRk34RtDUe+SJApN/zIRjdCRGniOCoYKVHyB/2OHR0d2kcffWQvX+4471HX+WkzGA7GKmcoOg6eTxgN8CoQXVJf+I/oDX7nxkrJd2m2EOgZpydgbIXv0E74IXkPxB/RL3LifY3RrhsZ2+oftihBgxgNCIKKpwFxPVzWVd3xQMjp+SRbdmMFMgztdqPBHLlMOJgLclHcHxg/CdI6SlWM4xvVWcJxPSBmSkYlz7uWnwrfchXr5zV2/pYA8rqAcPrNvQv3XwM83+iD0cC6QjDVxQMAqqFxmqBwwkCitAvgdYjqEdcpTrf4O4bT+4krBtJe+FAHTSZ+ZAgWVqxyQj5PvySP14VkHssv0lxM58wZd95G07d5ENBxmfGAl0kfg36d5pGE+P4i+L3E7WVprgbShwsEdiYbffQjevZqEL93+iEvzw+cCfm5AYAJK5q0XgmolxjUjFUHEXq4FeVPvq8BYYLQFwwY1wD7n/Z3j+3BW7fsu99/YJXKJSvJC+BtX1IvBJf+k0eW37xtaY7F84pcD66U9nreXuJ7MAG+ClCH+Yi96V1NOmPrfv3ChntdCbS618LAdlEwX6yRt4OxklIZ9khfVnbc6rPPmdKwvJ3xE3+q+s3coLJ+5bjOB/SD3rkmNsRUzPZg9MxOZod2ODm09kTKFgLjEnCFU39R2peC2j/p47onRs9xfUsApR+lPq1JmPpfAFeuVO8lY+4TsQuhkVBzCeA5MNOEh+DlLt7XAPn6nndWD3B7uwIIIglt5VdYHYB1FXzllPqWSwWfqBEIXeiTIMJ9+EWjVnHDAAIjR21hHMhUV4R3Aw+M1N17KuFfY6s69NsH7p3A/sZ4G8Q5UB9NJVThhu6T4OvCdTwFYUeT/mVj+H8IAFckLAC4ZSYB5QvA9fwUSI/AyWoRc9LvADjb2gWd31b+wgMnliU8ADpBsOQM72XPlwECK4EBkx4MYIr3I3VeoFf4AbQQB+FkIaDbadvzl7vWkxJXxAhWkIC+Vrf5WlW4nbZitmb10qqtN25arbBmqWHKSsO0lTNVyw9SVhfv2Vqt2Pbqbbv14Ka9+94tazbrdnR8YDt7+y4bcIRsW+omHgYYDogRwKo7gXk5gWDEiQRSqDlhgcCGrIqz1zYtRRavlBOrWHc8s+p4X/fUrPnYDd0YJ9ieIC3F/3rUcOWJkHwwq1ppIpqT0IqQnJbAK7HZVzRxh/Wo3cqL7Re++ibhFSWygmLtNKqeZJVO8ynKCKv33J2oP3BvZ6+9p3La1IyTY/8yin8wNLioRv3AU10o9mFFHzxXHwhveZX7KAW+VSJ6H6MAgjRR+OFJp9TPeHIpHWM3J7iYnhY8un1K7Q7yIWlQ6jkVoiAlPcgUga9hLMeDgBHwo32lrJIezxKAOArFNHWWsE+d9IyLgGYZjNrqK/b7Y7BST0noH9laeW6lAuMqPlvJSvFN61lKyo3K6xSsO22oTFQL6lGy1ohjMjeEizfsqF2z9qii32qnGs+YlKWErxXzlstOrVrO2oqGZlJ5YbvZFxrjcIqEt0eJc2pjMS/lhZVZ4RUr//RNDN52/k4lq7pxgTl4OXhb9RxPGVzV2YtN/6ubdF+4qPfpH/qK7Wvdk5Z7N3g8A72jCpCLl+lA2f79rERq00zXra7LMqIN4f1sLqoYSnnqblirr/4aNqTgrdhkAMbM1R8FG4g/oOiR3dJ5OCo3LptyXLG+MO/Sb1lvVzpbtf12037xD3X77Fd1u73dsf/Tnzy199/bt5XGQO1S8mnedg/Ktn8YDFFn4CX4toSJeAhyXE4KeL4qZRl5YmkdzwPHNPppcqojQdCpK8acciNvG9sNK2AtSQDjzio+hOMLEUvKIMA2ntq5xqrLxA7QnOZqr7O/F+57fupX9zhQ2SjRk0Hf43N1Jn07GvWlDEsHUznIGfDVcYtYLikrrtzyPKYew0BphH+xjOMGCuQB5quojr4VDS+4osY5wa8B6jbtqw/Z/laqRV4K59vOlmKMhhwbvb+3Yz/7m7/T74ndvHHTVgkmqbpxKopv4VL7/RQFDA3i91PKRhYUDcAH4YfwAA8yylwxGbhXF95MwaCgAvUsK1kzi7dWumQch4tXWH3WUqqRtTKrfsoKGAEnwMCA0YBAiOAgXjEYEnLR/XmG+8HQ4zEN5gRIzNu8oH4TzeqhP4NnEV8FbwgC13qAU1fSMRDy3tgKo7bjykjvznIJU9Yp4cUAQcBRFm6fAQ+uvlDyMmo8FzQ+70rhlZCXl2LOqtJ5CESB8WDp3nlluVifZJ1jAk5+FiH5jLRnngBnF5MjzJrgIr5KISWHnBxBo/JOy4p+vw7wyrIrbHOI60HeZ8/8PeqWV70aTSfScCYsTC2qR/w3Av06e5aA+P5SuHD/knSvBF6SjyfX6+TF2MfvcfnkEn1OgbpqnHBJRxl+HSAAi6jd340hruu5Mq4DklIPEX0QZpYD1sPjoxP7i//0Sz8fe31DzD4fmJRvF9C1dJyW1EVsxwVDvA0muvK3751ac18FPBCoBD0UtOtOBzgPGsNZzoPTrH3nHTGaqfV3jqwnAXh0fKLni/UPbUgCfcS2DrfUIxkkgDE/u5a0WwxaAxS5Dp8HUgtjTj+0b6rJKKfJIF6FWIS4H1P0/1VKisYup/w2PUDfvj3qf2hPBx9bayKhavTMjsdHbkTwQDia9JgU4vP7LwXlh7fFZcrRTAr6RIpxrralbr84Rqzo04KlSqsEHRT3TKnqE/Yy8Mm6p0lTdJOrrl+LB0F4kHBAbAFNwldtf2Dym/c76oueKy2+39njFZzRGqcq4NabxHnIZ6hJmtFkpXVlpSm6kOIgwXE6Glp757ntfvmRney9sN5Jx45fPLKJcLnb7UoR64RMErAooDiWXIILrwJBQVkYU9X5Km+V3xdwukNYWagnytk8im8hJIjuBsBtHb7LEa8xBCGvG7n+X28woc8Y2KSQEgNun3qg6zzujYndkceo9O0NMu5RpHKX8RMHkE6DGKJrv9oYeptIeyE9eS3LQ/fpgwTuoQQ3peiVpaj1Wkc2kVxU0N1abt02yw9su/yu3ap/37ZL79ttXTfz92x79X0rTlcsJyExt7VuVk9ZSQLv1v3vWfPGtrUPn9nHn35kn376iR11JaxKikTG6mWbfhZ3MztwxdZPFNCYQ5ftcc4qEkpzUlqJol9kKIQH0E1/kg6u/RLmG+lBGHOe0UYJw9CqC5wSMNk/i2dASniEl0BKiiYr/vT/cDiyQnXFVmolq9TqVqzWpCRLwFb5E7pS48xvlG2Mi5gGUMapJ9xxpn5m1Z/ghgBmLowxHvsB4wLdrjxKRRQnuhqDHoEcw8pf1ypit+Ij4kfwu24fXqS+IE/aAg7o8hMYhIsFKZblUsIopHQTlAHVlZXHsDdZvCtSKlhpVC1DPv4CfIctBYy5eFkuK0FeKaQ0UFnOamdlEpqkDYDjnhQNXKIBP6ZNF4oAxg5W+vE8acATMzM7yQytU1A7xmrXIKx6wjonUjpS6Y41xrfNjt+2XmfTDnu4Ut+30sm7Vuretfr0bbuT+kD12rKO7/2njcqDRYEBBg4N74htxFJCpKyxWOCn2sTtE6BIEO2eYG7gfKFYFM+mz0RpaosryMjqgrDnOqQ7BaVxWT4CX7lV21OslJaEh3hCMo7Qmu4yVuS3vrZmN++9ZXv7B3bSORHf70quCkbqACAUeVNeEuZQl9q1akc9vNmE19M1q47es2b6PXuQ/bG9oT4pDd+xXrehua5pKaV9edL3FWeve6L654EHbqZ33cH5KOMZQTAY5NQ/bD2q2VfP1+xnnzywg3bJ/tsffGp/8qPHtl1vu8cHryG/5HNTe++NE/vOPSnUiYI5UYh523mkhiMvRR05bhl/XQbIXuMuK/AEOKxrbgy8Fw+n5mpNepn6Rn0Ibp4CeCoeRWyc0+0GCSDtWGPhxsq1s20Kjt8sTBRKkQeA7olm2Lrg2/+iMfJtiL1jyzZW7GQ6sJcccajxdEOr2kTcHA2w5TnqVf3riyrM6znJYz5HIFNK6WWRoVANOht3hTsYhXXD7/u4RIDRwI++1XvZqvrQPSjP5qEwX2IMhY8MPNbM46cv7Gc/+7kbSNfX1zVeWd++4HEPpmqr6gzds6VqireBLvgFW7vgHUPRM3Q61g+2WHKywnCateFMbfIy1VyMjvOub1HCaMCIVmYdq85PrFfYsEGG7U6akzVKBEOcZcs2Ee91mhN9YDAozPpS/kXzGdEjY6FMMBr4yTSZgs3y6gvXqQK+YJgozAY+bu6hkBXfyql+wsEUR++K1kuDI2Uj/qB3OR0GXuy9eWFi1c8kYZ8BKXkpY1kx2esuDAYMgruESMlBWOAoPVykrwME/qh652GBQJJ1pzNi5ZvvyY97NETP4ueXAc84TiRLVFIMBwwqH/LkXV0x+L0l1+8KCDKS1eSL0jvDeOA3o3ITn8U2+j36NFk3vnJprFHkzh6FB2cMJPHO7wm4IYXtChofjACvAwj7MF4m/28L4VhGEb4EpcuAiQ9BJkc0XlYjErSFYIIxzRlecmwEYl+nn/gOwAQyfPHUius3PBBN/PQ6gA5xOUtJmGGv3SIky0t+gNRErGM0t9JqU2Waldartv7Bd6zx1l0rb60q1fm+5C1EsyS4y5uU4nSVlfRgHIyv6wDvH1dkMPoIAoZqLP3t8++7jElfLvRnEnwPs/6y3eRKEI6kNXbVakNj17e1TNfqdiih+yP7ovPX9vXwN/r+1J73PrPj4y80KbDHrhm9fBHggc4/EjxkEVjtnXQPIve6i5P1hC0GahvHb10A0SxxAJgs431+i8CpCB7IiCMNr6gH4DxAEw/HEzHB+gr+FcD4MiEXI5de9jTjXkosAyG7T9rFUsW9BWJw4VwTf5/VEJW3yENZEajefs+KG/c0QadsOJaiIyEip3mEwIrhHG+1C4EevrfQJoQAVcqVH5AGIYd7cXA/vlOH2IDkbab4mE71DKMJ6U9XVL4xXI6Tvw2IhZ6A+3FZEU6oz5MCEvtjOd2isHJzKZ4FWKgvfbNwz/sPYY7tUolxQyhE0Avbds6PCXvh3Y1yMSCneIQL/gvpXxsQHHFBlTK7zNiIYOmu+4n+iIH7bijyPllo/28ByoWc3bpxQzylbMOTQ8uP85bfH9jmbNveXP8j266+Y6v5u5YZSgDsZq2hz/bKe3ardt+qzTVfOMjsaX4uZKyxfcveu/um3a8ULE3MAPF1aGIoARYvAQJpDeZ5K826lh2rz4XLxC1Ace8MRtYZqn0aI9zriU+BKyuR/jERHI+z1urPrDjYU4cFmsFzgaB9+t8IHEg655GSH1BD98Zly46OXTD21X54GQqy0/7Q+sQxEA9glQ4FYIyMqLJ9Fbukd4tVyY5KL9wIQVMz7kaLQQIa5jQGTYA2QuAWD2OfPUHFEJjhHRgcHH/0nZgMBwPVlFVMCeDMw5r8fXXb6x0BGM38jIDPj3NyE+2V0N8fquyTI1eiXabVxXxEu/HiiBVrnvk57tISuIX3A8ElfSsEcha0KLrw/dCa95lf/dQJ5cMqemEetoRwBFq5UrKNZtXurVfs1uaa3V5v2g3Jz/nRlh2fNKVgShFQ/Xq9lO21xEMHY3s3JcW3eleKwqpVu5vWOLlvmdF9287dERatWGaWs1KuZOvZipWYyFWvsdoxtortH+fseXtsxwcz6/TVlvG6faf2AyuXxa/F92LZGcMB/JBtBfSVy5rQkfJxbw212YOFClB/GA8PWOh3oCiNt+Qd3iPtWOM61Lx4mD6yndQL66WlkKW7UiQ71kVxG/Stp4vxDP2lTHR1Ttp2uPvcDTsoNoyp793WrySwEFkiTtHkrm213rd0Z8MOh0c2y42tXq7ZRnHDmrmm1TIrtp39jjWnPxHOf2Dl9Dtqj5RR1d/rrPYh00yFy0ngqQdFBF8lW8XAmBekOBecx2Xs0ZOa/flf37ORxuFP/mXX3nlLPHkiuUZtm3X0V52e7g1t0BJt4E0wO7Kp7k87Hb84QYBtnnnNw2xPddnzFcEXm8RzOUkhVZP8dc6zQAr6eGZ/8/PP7Oune6dj57Kp6EIdYGlOUhB+LoIHvx2NJRvUNF2ezY0Yc8Bz+g7cBpD/Rp0jyzakqGfRDZU/vEM4M1OS1eJN+0Hpu1YWbecbW/7OYP+p8pHKuPJGwBXxSwwYsUE7LKIduIwQYh3oHvgHjbX2fLtDfN9BZWKowNBAoN0Qk+c8vjC8eNWORU+jQYivRKylf/Nv/ofAW8HFPjFKhI+DtvXxJpDsgiFxNsZwCe1LxZ+IRlS/0UztU55c3EcZp8ipex6l3KAAf82Lh8GD2HIFDsPTGtMj4UvBDlMruif6Et8tpzQmmtPGGQze8I2U5ZUnRygOszXjVIXAw/BgmOJ3pnLELz3QbwI/RXeUiYeBvweP1dwwl4zFlRGPLvcPLTc+sUGhGeKSMFDiweluZ+DuFTTIgfIWOjJAENCZHiCiVwEGFTeWabvl+WZqDSH79UYDgDLC5yKy6uY5uKw+sQCanAheC3hN12k+0Sc88wfhWgbJ569yLcKyNNFFH2bY6iGi5hQI3Q0145mueJXV70WfUwiJo0v/cSWAtLG7ojiyBnHJStvvCXi9Fur/uwZnSqe0ohoUpACpCjNOConvJ0G3cGEaDcf2L/6bH0mwO8/s3fqpSVizi49dDEyQMfA9/g2zxS0LoTy3ti5cYAKIUyz/+HvQItZm/UxJEEg+jz/ks+xCKBqPptbd+dp6L1+K6aq+4j9EKy40pUxW80rFyssVQL+BT2KMqQx99nrjhgBGIEP4AeMefxbBlUIx8HDEGxPZ8nLm4kueJ+5610IoC0NoM1+1qsaqponvDSlEG9m+daYf2+H413Y0+cKOpjt2Mo8Mektg0jty5fsqF3cC+mDYwO0utuCfA/pB92P3vxhcGXL3+TAhLQPwhj3taXjIkknzAoBvmph9n7gr3pfkq1kRa3z/aMcGnGxQ3fRJltUoF5BVZyKCc2RbtbFixSpnMwdgBW+myXz7ngQ1CcMTTdR9PGokwLQO95X32JpbN61WDoGcNt77Q1u5976mUFYpsxKwQzum7q6Ionh+jqFPWP3IVMJ50PymHzIlYmDg+tnzOvjxmErBKQMIwayGAh7kiD7juVvcJRhgAFpi7LsOYqMGeSwF9ZMr4hLEob5vAnh7oPSeKsXqR3iGu3YmjElsBcFdM9fYPEv7DYC+8P2luPwn+gNjAv3s+L7QT37CA8rSMuPXbwHAN1acHB80ZovgSqdwLlc7H9sB4BlCrkcQP623xiUes9cc80UoVImIPbOjrz7SWM9s9f571rj1puMtNMRKM0pyBddx3EtR0FMz0cB9K08bVuzm3OhXztetsr9ra+rDD374I/uTn/zI1ldrNtKc8uVXj+yLh5/b4XHLXk6rvq2gnptaQSyDwIW+L1lMnKCHWeXN+d+sN7JvnZUSmoiyOJKw2J5krDpRX0XCPic5oNyzvYCI+r1Oy447mv8GLVescIEvZUSdwvVKlpU3Cc96Zz7qSskd6DfbAST8CxdH06xx/rmkeccR1t8oh+1N1IGjCXH3HamfShwvqfyLKgFdBC8JElEfjOnwzBFzrSRx3N5ZASZWA3hIYD0UzDmrkso3nPoiAVl4Tx97AEo9IJgj3hgYIAaa84g/gIBPTK786NjxKuZlpKcNAcJ96pzj5BJXisUToQHlAU/DaIASncf1HuVbbUppnDEyMOR4iBQl/DMvsUq7JgXv5mrFbtUzVitmbaOctu1m2TZKq3a3f9+6nao9GWfsuF0Xj161yXHFKsORTSXklytV4UdF+eT8iM/BTAp4rmOjnHjrtGsFjSfHCo6meTvs5sVvty2fettmrXXx703b7xZtvw+eEPC27rwcjxAu+hWvgGq14vfd8EsbMQbprxsu1dagL0pfwGCi/qBvToExEKJ3U13byz+xWePAxpWvbVB9ZJPqYxuVntm4umeD3EvbzT2y3dRLG8yH6ru8vfuu6KXRsLqute07mjOkKKnPMGaxjQ2j+nmQ1CAaquZr6scblp3dtNxAyvdMdKTxR6IAispnXQpoXTIBsXful96x/nAuxVC8nufKe6R2nAhHWHaYqIETjXFO5RGzQoV4PgB4kRctMUere6zVztl//Is7tr05tP/unz2xu1uac+o1K62K/5TLvnhEAPTJoGfPn0/s419n7WhX+INijsFEV1byRn5VvLrAHLR8dgj4KTlAA3d6iS7GJ239RcEHJy7qYAXl+Qc/fss21ghsHO7hmYDuRjyWi14cASYnonnRXnEzbCNwUAbMl8wpyBlOZ7rnW7bAA5fLlEz4wjaITLlmJ5Oefa05AVkz9oBkTh51VW/1ITEIPBi37vm8rPp4nj6Xi76LeBVE+SoNHgX0V3wvBoyIvgUSPoA8swDkORZt9ySvY+Tsd0UzjIH6lLrjPUk8F06K8cClyFPqJ7wk8GziXTdQSoYjpgBeTBg9oXGujO7Dz/ozKf66r1s+P+fEn5Bdu+JydH/OhtaYE7jabC930+uG2Qrex+LFJBVkE7ZCwb+yKc3BWSn2GCMcWzEaTIygiu6pwbawhLyIp0FuLjlH/YOHwhyPKGCmd6fqb/HowlAy07RvXdHMJKV5eqI0XKpv+i/+9Jf29NGuHR607fHDl9ZuCaHVeVwxIDS70cCFVf26QJgXwVcXcWEhaAar97WmM8ZXeTcG9xJwsj4jSH8/vqLffiU+5+5Hl9ddH8/zFS/e05ezPIQ4WIQ0vufSOFNcuEj7Ope/F5Vz7ftiWARZYbU51etZWhMdPXRad9LEdUvUTzdPv/sVP+eKPv6+EI19xikRCEji972E0Le/L6BqizwuMlCIkeOfXhcc75fkF0NMF1hkY/qg7/yVBL0kgfygqY9//cQFKMYmWYYLo1RYfe4NSgDp4rTxd5ji8MUTMdKKB8Q5e8crsfTiQzAcXEdTmvDDqumytBchjD17eiXkV8vWPzi00RGrrzUb7IUI0+KEUerLwfttQAAx9shrYlC9EQbjlZqrwCdVpff4I46JMbaGTwx8x0I+7bQtX19RX8epz79BkVz+a6HPFwH3Myb/oKhjPBDt6WLlrSSFpCABoSK+dkNCQk5C0FHqhbWm+9HbF2HWlwKKEu6rmRcBvsmefiZCp9lLgLpfAPUnypC73iUUxBhcoPAtB7jorV3bdsYsVi7xoqDeV72DG/uIYE2alCuNtVMhE9c+8nKBXO3TwDiPOTk5caOCkCgI9xKWieB+0jq0gZSRtBR7ArD1D154dPTu3hNLDY5teHJgQwkUuLfiqUA/zdVeVtAxyCz2LdtciBmRLa+EPkWw9VXSSEBR2f7bDQ541gi/hTtsk1CDPQ19yz0vSzToMShQiDGwvg4oP6d56EbgRgLdO+tXhCE8kPAOuHz8r4IQu0L9oP4/BZUJTiTzpB0Ic/R78j74AX0sbhcAF5wOFvsXOvbxu2joolXLcGba1/hKQIzdWL8NOC0sKYO+5P7y8oV7rV0rbN6/0M9OgxqXpLzitKB3vA+vifFxHRQkC9VWtynIio1Vq+h7ZeO2lRrrp8oZ5RX1t5JPWXVlU/ND3k6kRec337TGGz+0/NoNXrdMSQpQSUri9g377h//2O7cKtnO7mPJdF/Yvng1257wPtibVa06a/u2ADXY6yGKkShKEELxMgmRKNF4AkAL4DoKPN4F7HvljHB2zKOYIxR39WcsendvAilSjH9vxPaCqe/bLaUHbqxAcYcuB+L9tInAiAMp+ijMdO1YZID7bhrBWWUjeA/1e4SyJKUgiwt8pqD3xDMk7LKyjKcgiiIQjj2T8qB7GF3GKg/8dHd6FVCMzpx3HOVS+byKhwG8hhXqnBRpNUJ56X3lRR9AndSNffQYCCeqc1Vj4XVmVVHvUgOww4O06l3omnK4x4Ui4enoIvBJeObHBapuxZyEeRQkvee76pWGdyTGexsJcFnKs8qfsb76v5WqS2kt+BjUpOQ1MlWrSfkdHN+wwuSebU3ftAfj+zbHFVm4QtyBicrctZfWqnwlZfy59fR3UPrKeumn1p3vSAdQvYclK45v2Wr+lq2l1u1e6S1byd2z8uCWrcw2NXMy97EqKsVH7QT4HV/cw2CQvA9fhc9j6Me44nM8fMPn0TAWrV7bjqcHNsrt2qT0heaXr2y9Obf7K1lrNjhNoGfN2tjqWy3LrT8Xvr+0XPPI9uyZlK6+5hUCTIa4Bx5YT6MBViNfndYDeVf3Xoxf2KPhlz4XYXgoi17u1t619cpNl0Wgf9Jn8/nAw1T/jAdezNtkVLPUpGmSsu1h+8Ra87I9Z4tI6paNpk077GPY0/t5ycvBUuJGg5zmEuY48h2P0/bFw5p1e1n74Ls7tr5C/TE25DTOBcuXypZbWbXM6rplm6vW2CzY7QcZq90MJ71leMYlWsAII6wSXUlRVbuhKcc7MYNwgePxd9GE5L4hx5ViwJXsd9kWMLY2bd9t2tHBkfV7IaaBiEF/ha/IjAs8EsDzCcMGng/ULQbkTRT6oEdERlvqhZ7i/at+AcuZR0mHAR4Zc5wXzWsejmIucXLCXHwhT/wB9SNH5/rYFKLYT7Sv31H9wrZy0gDwb+IoEfA3GXuDed7nHeSSclg0WAT6jIUb8Bq+4jIGHkXic/AMNxzoIqYBp8BwAgsLg749QbTsPAZan/T9+8hy/pc60QcEecVTh6NzJ+JzeCek8fKS8u8xR4RnaAi1+bHkyYEdZzm2Nsgp8GvGnxMPCJhK/XMpuIfGOs3RimGclMSNBlmVBY8aiVeIGDwPAKMp3gmOm36aA/0Q94WPjJWm6j+9389viO9UVXX6kTRwRo2RI6Jy77T79tVDMZnDju29PLIPf/aZvfh633qdgZDpREKfJhnvFJCU6lwCILI6lOAdTL4c1Zat1p2ZqKZRolcHGucxEk4bFu75oCfyi+/5lUgL+J3o2ZXA44Uk7IGO82PB9Lg9sZMejCrKM3oWvn3zT1D4w0ThSv/Cx5/r8iMsQQ4xPAKKeBTTfp/ZS6lUj7iN/kOXxjdYfHUttD/K2S//uEVKaWCEKHciBMc8h5D69x0w7LR7cztBsnlNkNoVfbsC4v5IkkAurA763kY+CfroD8auGGzfWLVC8aKSkejepeD5JT7T9rEEWE08DTFTMevks8VPDFhFZ2KwuKcRtXuxrOQ75z96NknbcE8Cs/q10ChbupC17s6xdV4cWA9rs4TDs9SXg8eiUP/gOixmYD0x24OuGLCbXC8Hr6r4CRMFJ2ksB1JFl8pgMvMApxGzTOI513youojppSNr+Nl1EfCYwvC5uK/f84T+dWVFNzkJExJBrCp+R/TzpTySe1zQIdcSYLV4ePTcCuv3NEkuXylVB56uhifBBQU3OqAInk2YMfj+QFzHi2dufVcCwsmg7ZZ776tL6gx4EDBNyjbqWG3zrk/OTLDsAWT1Jl8ouLWflSqEcCZhVgA7nY5Y11j3pvbk6RO/j1JQVPpifcUq5bKEt4F1DvfseOep5chn0LP+yaEfWccqBMoMgZuCEeti33qgNdFAOFpxSRvisYreox+Dghwm7EUAjxFMcI+8Mt7DdaBy8XYI0Y0DrrogqDHyVbTTe2oXl6/EXD4GMRA41T0OLjFOAczNviqEcSQhXAEeBFP07Ks4CcCrgPYGulkEVluvr1sMKJo+N13Sx0kICpmEpiUyBEIe44VADE0GUB+iTHja5XWCFtjyk29IKU+kcRyKxv9cWYwVxiLRDdsYvylQL6KKD9v7VNM9a3rH+y5QF4j9pLFACCaGQKd95EcQclQiRqxBr2/1xqrVNC5zvDizJUtrrLPiUYVaxdbv37Uffu8Ne/fNsq3fK9jNt6vWvC3+VDy2k2LaekL/Sn5gjbrE9BW1oSyhFmOBZBx3l5+F1TDc11E+3N1e9UXIZdWvNDmRbEfAaPWt3sung7IGC09rfHoSLtMTAiJmbJSSMqRJozuR0tk/sYHHFpCMMu75at5U/Yli7QJ0pqQ3JFuO+y7cj5WOlXqMDOzdZRxY1UPQZuV+NM8aR0D2BsIhCejQjCspSgtuEugxJV4DL8EIE4IdzvUdhVazPEq+/tLH7gkhxZe+JsYA7SFAHPISf1nNQzEmKFpe7+Nir1e8PHCSYK2UjyLh878UBIwkyMkAxicPuhjRjBsdUeI0N2Wje4z3VPx6qG6l7wYoIQRuc1dmtUtjkpUCVUxLyRBNI/vlpEysjjfs5uiereW2bEN8ddXEbyu3nXdQvkbD8uqrbObI0isvLZ/vWD/70ibVfavXy7YnvtnS/N7MbFst09C8OBdKlG2tumk3C3fsVhkvryj4LPiv9BP1GUpLdzCxLjHLNI9SHnEY8C7DkwSqYayHM1Qg9Qm8SzARTvXEu4VZdpJ6aUeFr6xYO7J7paxVYEH0N4tiOV1ZgkNOrFwc2716yW7VR1ZcO7ZWdVe4FbaF4indkQwCjjqaQFARzcOLCMjJz8kcA5bmPY0Z+ABt49FSIEBvJPN6XAb4C/ijcQbvasWmvVH7sW1nf6A56Y7td+tWm71hFbtvlekdq6XuS/m/hSVQtBh4E8bQnGiVoxvJF+gPcvbLzzbtnXeObHVloDRhMQ4jhhs6kOf1XtYNZFkrlPJ249bM6lW8NiLDBrKM8memGgh/jzRvDIUXrugmLo2SUginoS/RIlvRWEzOVKQr4KkgmpxJqQzxIxKgjIfdqX3xm13JdRjtlEZzN4uTi/NDANFk58SNAfmVDa9bDO6RCo2A3/F94SMG8WCYgXZUX70r5LGh6sQK/N3iA9FbxrKF4BE7OHwpnqBx37ijfNJiO2ER51R2IU9oSeXEc8XdiE8AAE78SURBVJ0bw0X77mmmvqOe4b54h2jK5aMSiyBL5h1wXHwFvrGzs2NfffVYekTX+RSGBMryY1cl17BtBm+rk5HSiz6cX2GYwECguQXDCQbZMW7/yleVdaMf9IIHghstkZ39eESNE14Jwng6jpg0FbbpWN16qWBEwWgAPRA8NaTTsKhp7j2WLfgRu4Ebq991PzuDRlK6r750HA9AMNj8HP4jnpUuClvCOzFoVK2Id5nKH2VrNsRoQPXBF13EYcjrWfq/+zd/ZG+9c9PWt5p2/50bVm9WxEAn1m51bNAd2t7LQ/vVh1/Z3m7Lvn6yZw8/fWat466NxDiGmgCwxPilzsViO0GxYT8yTJ+tCRLukkj1TeFMKIhAP11QWZI192NF25XwZeX7uxcvJ1DnQoH56Jt/Jx8W4E+klHb6QmqNi5cD0Udl+PeF61TR/xaX5xG3JfEB+dNSVFAiZkJmXF2oK/WPmc1i2/29+MOkFF2xkLoIpI4hKjX69fsAoUZJYP8zRgMiR/c1Ewei/e0DjM3zVvEYcKCuOYwwPPE0CBU//S+/sqP9ln33h5pwat9sdS3kKBoT4Q6ePrKcFKrcyrqEOd3TJ36++OEZ73CON4I6UfqFUIkUV78PrxidDO3oi0fWOxBdj7tWWmv4ZDLq6Pv2mnCPCYjr7L0LoL7h2Mh0XsoQQo1uHWtsOkMJlriDin8sQsA0/a9Hbq3lt08EAcLIh1TxJ6V8pmLmLlxdoZB4ZHgft0ribUrzEs99xOhcsLtKwfHtEeqsogSGitK1Rru2M3juAuopMA4oXolJbhmgnIz2n1hx+62lSiku99D0olLHJIqByNu9xGjARO2Kor67C981wESL8BrSnw8etAyIyzA6fo6fria2rCZXCTXKw4+TE9TYm6sn1K3D3kGNE+6mTH7TPgpswfb3971t1WpVQl9GEzFKk8ZT7/T2ngiHOh4p2INxlZRGfTnodjQPjSSEF5xXXg7QKq35BnDKQ6L3cfPWOLBH8tsYDqAVxhsX9dN84CNEXMbAFvNkhAxWZvzeq7RhkZ4u0hdxLoYHTz3o1IUTQCR88cYinoJDjN9lbqtJCAq4BI1XSHsduEsrhh88I+IxiMD32Kq+ftxh9Ai+PBOu019phNcFcOVtIOGHkwHo0wSgvLr3RDlsazkD9YjjAffO7lMWHi2B7hbwjz6QlpnsA4xnvcMXjvPtTs8+/MWv7PNf/o0N2geO+zHwrXe06/vrCTBHwNC6NP68hP8R3nQSSlmRnwhHZuJjxIuY6f52c93ee++Ofe8P71rzgcRAKVuzxo4NGod2vJ61+krLGlt9y99WT65K0BUB4opPINPCtCdhsiB+JvyWgk4lULbmqZz1JECitpRmUhbUDRzzR/8SHBGjAvwPoRRvAfpklK5YPTf2ejMGPCewoHREbx2GAxRtaLw3lWIveZG4CG7kUzkcR0mEfQRjeAOK+lgcJK86+jFlGiMEeARkYncQ84AtRngM+AqhyoMfOC7gvaO2IPQi8COnYshkRZp6QYd9AgCSSG3iHrwb5ZcTHlDCc3nVUX/x9kwVykoD35JwLf4UtlWoTXrOhXLB3xzymZch3iv89bpo3NyTRb3gbsZSkFkxRKkaTFD7UA90R79HGpdJvuIxBrZXq1bNp609L9nhieoqnCOIWkE0wXGBlezMmnnJPcUttUZ1kWJZ1bObxXct3Vm3VltK6uG6TVrreuuGNeyu5Xu3bdapa94UnTOmpaKVpLwXNV71St1KUvLoQwwnuLKzJQx8kGYnfME4MPLxJTAiygnbMRlTDA2MieEOPukpaxSesXVmbXvU/9Rm1R2rbR9bbeXEcuW+zwH0xzLwIZGyX1C5uXLGmpWcxmnocRHwit3c3FQfaL53mf28HMt4YYS+X7xr3618N7obAIrMu+wb0nNsJ22Dv+TYgqm+Jy7CSnnLGpXbdrPwnn1/40d2t3DD7qfWrTd6qjltYvV6w1rCxb76iFbgbcB8BYQtnhnb31213qBk3//ukTXqwdMA3Ighlj+A43bRfv35mu0eVPX+xV4BhzrjmXUkNx1rEMbwZAYvAb41RvyF+AjEkio0NyQvJOcOpReOJ4F+q5bL9ub7d61UlUIJ/SudH8F4+l4CMMBxRKP6MFc9H9MJg0Na/YcnQAzQELm4TqIPMh0GBo6D7KfH9kL8WEQX+g4+iizXbQmfWHxecXqn2sE7AUDW62vI1XOJeSp4FbTDSTmJ9rqh2I39jWhOuNgmPAUmwl9iFzx8+IV98cUX1jrpWV+yDDTdH/SE80PpfgP3iBpLNuTYVvgNRk33OHDDQc+/Dz22QTCcwRuzkp8HcyLBRGOve0Up4fDCoeieHsqJnzUnuzaeF+wktap7wlFxBT+i0U89wNgEzghnMQ6ojQRTPTUaiA5ys7DVcl4QbcdGFgEBRwmESLDEUaqoevAsmpt0T51nxfGxFUdHNkyXbcAWBjpd5XOpJPdiSE8li/COC2tSau6/ecOaazW7eXfD/um/+qHde4MAPlVb0z2OX2kdde3l1wceIf43v3xof/1nv7L9vSM3Lrx4smf9PQl+QmjcoTOcob7MqhMByJP8XAcgdkxcp+CYeP275yB653QVPnlFefGX3553dI/uwy2vKMYqLilGQGcG8PRRuiTobnjmhX4zOM1jyeXPYXZi6PzmpIVkO2LQHX1ixUi9KGLn4u5F4F58XYSQ1/JnvxcgYiQqbSGXstY38Dq4DGDYjgQx8JN79Ibw3F0nxXRigFlwBONkxL4uJhT6+wwCQb4esLo6bh/5MYqsvsd58PeyDwIGAhWB9NzS+4ofz1d8abB3oPm/bp3nLzQhiHFIoKhub1v9zl0raoI5P7edr49/V7+wAurKP4YD9RVPNO9YVbTUlbBB1OwkgF+xCu+xI/idcIULT2J8PqsACjynTXgsFQSXJeCBz2DRPrmfx+Pz+YYr3I/Lia/zgOKAhZ498NPUyNrTPetKSIr7A6AfJp3DsE9egtdl4DEvmOBQ1hNCUAzej9D/giLvwinKkoS1ZUo+AjlH3YUjtKLJ4gqYjSR4aDL3LRNX1DeGYfvQ2rtfW3HzTWZ3v1eU0FERrnLyQY/4Gup7VgvqTU4VCastVVZC5hJAa6v21tvvetBDXKCZqH1VWkp0QThXYd/p2pbmlhBoD7duXBZLnBkv4eMcqK/pR1fGF/qQcaCvYoBOHc4Zhs6PMUo7s3XY4qN3JAyw5YOjIK8zqFwE4QT8mYu6iKa9f0/HJAg5biRgDuIO5WHAWhB4XJGP87sEaJ8bDRf6AsViuPelFdduqfwFw8FrgcpXfy7iKkqtB0asEiTz8vpdAM9nIT00K/x1JX+hrU4P6sewChU90288d1jFX+aa614qRy88toP3cwLoK3AHb5IkYLhwHLjQVxFdCy8XPYQ8VokuN2rEwNyrMhEWET57s5R1iQOlOiWBAH5F8exCpWF58foBe2qnczs8OJSyIAV++74NpBhOVyUgS3ietHYtc/jCMqO5rWbrtimFplAu+nawjnhuviwRtFawSZPgeG0r6sqvgvYERhtbbyiBW3yubpIh1Kcoa5xLL/XMyzvByDtJWUlCfjYlfISfCPfLUihLHM2nccmLjuc5KZdOXzN/z+9lilZUObjP43FWzGsu1LvQPwEB4RegOityKJG4obNIgicEq8ocE8aK8DRb8nP2kW8KacliKIzqR2IccHSk73fWHACNo4Cw4ozy353oJfUDQi8GA5Q78uBkI7wUgJoHbMO0qTkSJSYB8Uo1/YTHw9RdhzlaUXVRG1ASUAQDDaTCqQC6H2QADKjxPKCZRHTICj3PMCYABDDjmMawQj6XIoyRqGHN9Mhqc4zceN2mDLdujLIoN7RlLOGflX5cj8Fb9iqjRPkpDJpbVQXhz7o1sm9Zvf+ObZW/Z2+X/8Duzn9gxcGqvZ3/vr1d/I5V0zX1Q1AcUfjHXq+58zuOQizTnjhflzXTVpFe0FCf+ZYIPBGkEIGzGHroX3AXxZ496i97z+xg8tBGpSeWXtu1eem51UojW8dTwRXFq+cjRiivLsyJdmaZnj1K/9oORgf28rAt3MKoxHiob9VHITUsALwY21BCjEbNDUlJECYK2wPPYmwZL4B5nsDubEHjHvNUiYCjpZwd5p5aJ//Y0mXJQoXndjL5zLLpl1Ioj0UfQVlrDfr63vN+2e+07MXhwH716Yrd2zq2282JaE+KvPoYY08sp1MmARwRpkDHfE60ml0uu4JJM/GMktrdAR8XZCeMJbMTPIPEezWvcArWcmAePHsXQ9fu7qEhHqg7NL8x35ScTi+CcBHDhObpXCPa/hcB5dP3atxp+wAPyg1+R4p/nI7FoHK6abdzd6RwE3cIt3qNM0ZEXbkS+Cba13wrRBefjRZM9K57xqmNZzxZbYL+Xc4IxjwA2ghbFPLGKQrL5CrAjYXqU7yHGtWKbayvOd+B7j0guXgMhseBeABxD/B8dOMei+bMUbqcL+ov8i196n2hehWEh5IQhYcRrqvvc6Jh0g7F+WaOjTOrWUe/TqydXXU+w7YBjljEwMUWhTiuFUe1sk2BoxjnpFNb2f5SVm4ZPBlyZefPSWD7Atuk2J5A9AN1XLhUigQty000J4wObZTRfJOuIiXrfuBdGI0xVEDfbF2LqEUJzsZYyCsmANKpo7e21+z7H7xpm9srdvfBtr33vXu2slqzspSGcqWghs/tq48f26e//NIODnv2i0937Be/fmbHx11Nci072GtFuQaASOgi7Cjxh9/cvwr8PXVeTOznIIGglwJJRJVhJf4V0gtY7fSaKb10QB+ctUZaExYINLGeeMV0GvKifvHn1Dsgqhd/43uve8V5XADuR5fvrxJz90jFYhgxeF2i/o09C8jzMgjpw4fv3PnfA0T+IrAgALwOTCVAIJDVK+wdy1hvMLOTPm5GynMhq7kmRSzCQfh+NbhQH/2M7znhaiLPTMt4T9rP/+JTe/xw1/74n3/P3nz7lq+gJIE2JoHfV35gMF9r0pKilarXbSbBiY9YVpziwodGc9oDqwBpTl/QcJ49vfoD5mM1LlZWrHH3js26fTHjmk26E+sfH1hureZKMjmeB34n7qkO0xMxbU2+BJiiz4fiqs1Cxuq62B94MtEYxf2oC+xz8Pqz305sVe8C4CVYugxcweqfuAfImWX6PKA0ECSI+iQnvEVgXJnscBF245yXekYbyQ+zBLwCF+aClIdtKRErMG5uxkBbVD/f53lJue52KEWDVa9lbtlXAvlr0kKBWlzldSFVihSSpLt0v0K+BK9jkr/uFAXA94t39q20cd9K9VUXKlHoMRoACHQzTdysYKPss/rglybqk9aRJmspDCqruSIhROoLCmeOFV/1xWT/aYhjQF0kXFfWb1l185YLHIwL+USocwpY+fHuIC7DouCDohmCI6ld6ie8T5jsWYlAoHABReDHQQHggQQkLz9SQsEN8om9UAjExCrHK/ESvUs5YYzACSndzEkRX0agcoHIVzGje8KvufoChfMMd8J4U5eAK9HtBSB/xtK9I6L6AtSfo70W42GgfPlK3QL9MMaM36IiDm9h1Z/jvZICGSs/KNvhfrJy4ll6FvrhDE8DvbXV7wnviwicx5L+GgXjFKL0ScE4CbMJWykPgrfFguFgKSgfj++AMgFeJNvj9RbPUb8sejlhgGCMkitv2ULJiqs3JKA3bGOlZn/w3Xdt4+Yd+5sPf20Pv/jCt/egGNqgbQUMoMgqKp8iiRHSOm6FlS6JjuOMlDPJH6zwDlV+kfkn27CShM718qZt19esitFNyk9NfY1n11FXinyvY2Up9OX0xIo59ZP4vAZKSJ+1uhQWXPJpIYIuxzFOWMnXWLbGEl4laFZnXY0i/HDu2wl8lUuKIjEAWLnlRADiFnSmRauN9sQHlYYx1V/erxSCwQDFkjLpQ5ROztfPqmzK95Vt6iAeIXQ0goy5AUECs15wOmD/tOMcuKF7eCn5e7qHkgDAGkYmRV10gMs/yoFarL9sKVBfQ8eqF1ujUHgxJOQR1JUPq+woDmxxQIhmKBC+PVPyVrk4EFMHtjmQN32BohnXnzZT15zoOa/+ds8Q77nw7BSUF0K9EMYNLn7CguqRm4gXdPbspH1iM3hsZqb8i5LPVT/kPuXhZ79LWRgV1lR+oEEMMLj9zyUT1a1hN8t3rVlbs2ZVOJGv+TaJgq5ms+mGDowVHv0e5c77MNSNP9zmF3jmgSwFKNQYhsF5jApZzTs1zecECcwVwYGJtUYtG2a7Nqo9tXH1KyvW9+zeuvpUdWU7iYbbDRbL6Bq5AHtLbHRBbhgMpHgXsra+ITnXBn4k40C04PxBEA2L/x6pjGGqYy+zX9rjyZeSL8CbBKhMyqX/Tr0NshpjdVzgSwGv+T3RfJKfq49mFckjGdusvmO59D07aGXsZuH71szf0RhsWi3znvrulsb5vjVz37NqbsNOTgr29X7GHtwbSBkVXiZ45CLQ1yuNgf3wO3t2c6ujOl3kXyO1DSPcimiI8e0Jr8fIynyEfwPiGdCvlaplNAfH47gInl6fGNij//iLXdt90tFc3nfqTgs/LupKQebxoI3C+azHHzhrE8q046Ro4BRUZ+Qun0Odt8/DsZCiuWPxxwO9czN/29IzlSq5ifzGnV29c2ClzfuOY/BSIYXLNyFL1d7nzjCOAHMR83eID3WGU8xDlJ+rsy3tcsAj6vGTJ/Yf/+zfC7+mtr297W2BH+PVONKFRwFbdjwWjOZKjAY89+2Wej+leZq6+ZGKEe7iUcRxiPCwmddL/EpjBt2ysg8/oI9y0541J3u2n73h76sRkidFJ3p/pHQuh0KPwmV4BYaEaWTgAn9ZkuNUnJnoe9FoQODQtN7hmFe8ypRZeKBy1UNuiCxytLjyG2gO8fgrCUhjAId/0gaMdV6TJbgVEDw8o/OAWqNk61srVm9U7O13btuPvn/XVoTct26t2oPv3LHa5prmn4KjY783si8/f24f/+qReyr87U8/sl/+3efWPu7Y0yc79unD53Z0MvTBgjm4AK4XvR2XAqnOE57XjepFdbwA/jxccTteBQjIhoIhLq3x08CIgMqljBhXxho1rJA5G45FQEJ2r7uA/F+njNeCqA3x5Z4F8aXfuPy4csU2Ee8lDAbBUJAk7KvhrO4gPSv2+60FhvuaABFhBPDBfWUITE0itL8bTwwX4Tzzo2sKYvTFXNpKeVYzRQQjTepLjLcwRayEMzGBszouh8CkLtYBJ8PsvCKGh0usmJX+Dp4cWn+nawe7J+rDqRXKeZeNlrU/VvpjCK1Z/sFiPtp5YWnihXAcp9JzLNCxBMGd474N1Ujy4xMDVlKutBS5ufolmV/8WQZgT2oiNiQhIVPO+R7BXKNmra+e2snXLyWRiMZTBF5ZLpifAv2GIUv9ECahwKzYP1jNZzQBipY4ZULjJvnGgT/0ioN4gxouHhcsqleBjyFu7WKIXMtB9RFNp8TsY8HyUlB+HCGbLolhI+AmwPsnuubCHz8eDeu86MxdH2dD+7L9S3vW+/IUf2diukycyQltEVAYR8c7Vtp6cynN+pGAun1hFVX5M87eT7oWwb0Y/Miihk/C18HkZN/r6cEEJRReCcLBcefQ5sMTa97/jg2k3HD0Igp9DC6AQ1+qPKsDvp8UAVfv2rAjZYpJEeFeIy+lktWacmNNCsvIWvu7VpCCl8cdWwoMLpTuni7eQL8yYSLgofwDjiWej3DXlX/6pu8KohsRlG50cugnP2C48Pcw6EQKJCvx1AuhxE8vUX3cIMO7S8dkbHtf/sr2H/7Sxj0JQ6rTSH3d23vqeSwCbaROlwK4IoHMx/gUj5Ve988ZQbgVKT1B0b6EPlSe7/n01aOQHwq1r4zQ5nMCgvpK7ee5n7iRAAJVuXK8qGir73zPNqeYJPrHW6g6XwDd42QR5tTT1SMHCZMctcV2hNMVpG8Kl/ev0+KQPbyLhhg1RTTEdh+MHUkgN99fS51fgX7OgDcv1qVYX7Xq2k1rbN6yu+//gd1+/yceMJE9skMJ0eN+OLqUMeOoLF/NmgQDap5lbo1161i8SW3R7CLFp2L51bvWKVXtRHx+WtqyRq6hq27VUtMaUiA6QvP+zp7tSgHdnWaspnEmPsJkLsFT/J2NAOyvH6aKVklrzmDVSvXxFXnhDWhLKlaiypL5Kh5Yr28nPYRnvSn+jlGE1rLI4seZoVSr7qNB3+9lpCz66hyGMHBbuItgjGFxNKNvUTxZ5dZ8Kh6Blysr57B+vaL2S4ienckjbG9g3oCXsOLP/uSh2jTWfSCjtBjspzm2pM1UG/EEKVvu7qs2uzlgYV7xvMTvfQtFn7ZRjnBTb8+F/9SXegDgwxQhGnpJ5BWPODw8izeR0vvqrHLBcIK0Cz9xd/4IkOOkD3oeCO1ulEmpxpmSdTM1a2dX/F0MC/CzwEcC4CdRyUhRzje9D9n+UCBGgPqElW08suC5yIXUBeUmX274nMXRclSbEypoD+VjROAv7eavK9VR3Rgr+shX99Vu6l0oFvz9Xn9gnVHXBrOudWzHdouf2Xxt1zbXp9asZtR3qpfaxiKXZ3gVqL5A6lR4k4KvNq2prLeqK1Zd3bPx9oHN6pp/na2pj+cTKdYjO7ZDe5j5BxtUvrB8dVdtPRRut603JlBo8Ka4ALSPIhMsnmN+aTtXXbT1w9Wf2M3K+7ZSe99uNn5g97LvWKPwjt2v/8Tu1f/IVgvfszcbf2h3qh9Yewj+NqxzvG3b9azdu0mTrm7zeDK3z74q24e/WVUVkS8upqepFcm39OWaxlXqh7FtY6z5jCCI7tEi+TCjZ0nedi0Irx98d8u3qxP5n0UQN+ydA2qEFyierweWE89aXKCZircKQVwfiYF51t+N5wd1Pwo+W1dVUf0shjkW+Shq8rjXtrEU9cLqbeGh3idP9JsI2OLHlh8PYByD0vkJC+4JGM11zHPi6b7dKeGFsAgYZd3LUYymXKy4YQ7AIIDnwBj+x8KsGA78GDmChSCMBszzzJn8zmI4UHsJgAj4Sr3TPVsU1H6lSevd4rQrfHWu4enyUtwxGrCF4MTWxQNy0Uk3ml/9tARkJuGQeGhB+cE/pt4e9YsewFtzeCERtwBDcGIuxkhBAFi8xyYYDc4BRgP181gymwhgkFsJ78cQ8YvstOdGAwK0MidJr2RAl3fmIpCORbTUSLNQ98TSCHkS/G+9dcsevHPbtzm899177pXQXK3azVsbdvveZrDiCglhXv3+yD79+Kn98peP7NGTHfvpX/7KPvnNV8axkJzqcHzQdqbd14REtEqYF65Q/I0BgT0JXn+a4H8XL/17jTY6wJQhACFhij26eheiLxBVV0WXC1lr1LJWkVyaE7Pxfnmd/JcBr3t9l19eBu2IrkXAGkVQl5TqTnyJYDC4mO5VgYma/eft/ljKzxJG+xrgSoQLCtGN14Cg3oooRZiLQK2SNUOBKHgkYvAtbavVrNXLCAKhG5NAhFkUSHczjz6vDRJ2Jvt9Gzw9ssnRzDpfvrTPf/4b2395aD/8ydt2740tXzkAluUOg0FY1cwe3bkE1P+eTgwqxUp5NKnSrUedkS4pQ7631G+H1qi/YKJ+bq9wOG7jtR9lMp9krff80Dp7B9Z+9rW1Pn9oxdUNK22sWXmracUtCfwp8QD1Ke9cBjBY9qWzJzQ+Sx2Bo8AkoL/whVo+bfUcbo7++BygDKMcXR4U8TyM9l54/IfktoYkELFX0qXXZZGHLANWX4PR4vK0CNd+CgIGBmhUn5zaV1ODOPrM+0dj4YHVNKGlJWBfBpPusY2OHlv1wQc+US4CwqcLnQtKHWXMfK88W0EWlC7GU5OV96MERWdgl4J4rRT5Sb+jMmoh/VWgvDEajNtS7ldu+STOEW7weYBJFdrnpIduvys87Rvnl+OJwIoVyitBh4hSz2S0v7/rxzUSVdn5mWgHV8vO/gsXJFhRRBAYSbk6PDzSFNTylUJiHrAirAqcCpwBNG2r3fHexngle8TxcU8+tvaLL23EqQ2tQ2s/f+j39YL6a2a9ox07evaZ9Q9fOh6OeifWUXqOy/JTF9TP1BGhpn+448JRZ/epEciR8975nhTuz8GVrEZ0LLxLE7n/Gv7tRg3KkJBxCjCBC+9R4Nk9FI/R8Usrbtz3NpwD9Rdp45WdGOhHcHK54et8/gGW3aN6whmNMat6IY7AGTC25H8VvV0PwmECwSJoXYK//Z2Hlq5v6XnkVRLBbNxT30PLtehOAOrl7bnQdmiLuY36LrQVuls6FiEl9MrqemnjrjXXb9oHH/zIFbbW4aH19p6J/qq+TaFcbXgQUFZyG/XgPgvtDPHykKJeam7peVOKvOaF0prN1adD3FfHBWsOKlZu1W16qLa21qVU56wrpbwn+tJMYqOueKF4NHyY1Xy8BxBuvTWsrItvzCQoYqsILv5SDtUVIzU5P26pjK6Ee+HSWDQz6rlyTcwBjo5EmCUQ4Z4UqPrkQGnZeiQBWv01HKlclE59/KQB8cRRVjxBpAvPpD7s73Y9azYXvYvvaQwwnrenGDpE08oHt2ICjeXdCwGPP8ljElBdjddz9uICQzWFLQMYQ4hHYJmivusd5eljpH89KUN4DDj9CHifPcVs30iJHscSmjm+0oZtD8gHH/OtBcIz+skvvTtTfXu9nrs3h5xAAWQ21Un9wfNYluU7hg6PLK98cjRAjxDw2SLAcbFtVfNpa2itwdgGc407AQeVH3uiySWXRpGYakxS1upjOBlZSR1XLIi/5jQnhZLEF+mHoeONGIDPa/BLysGzGCMDXgNsU0F+igPbonwWhG+xEkrdoU/aN+yLF6oPJ6rNMNW3SWZqT+af2nH+N5qHn1qj0VIbulYWjylCj56D+kNlukFAeXGPZp8DaIY+o4WR3KcqSUxSH2kOcDkvJ8Wyr7knvWudtOZNje3BZMeeTT6zafGl1Rp7li8e2Yrm4c2GFLn6Y3tW/LXtZ752T0kMDBNw/BIAf8NWFoxZKKh5KZSr1qzesKLobKN60+4Ub2nMarZaeWCb9fuucK7m160kmvms9RuN25493a3ZnTttW1u5/IjmGCTCWWeQFi5qbKKRWwS2D2XVN8hPGBCq9GFHfGsgHJJynK82VefL318Gw8HIfvUPX1m/M7GaRDtoxAPARmMeg0s3GhLkkMlJ23LNdQ3eGU/EgEyp57aNCQiUn1ZfYigAf5BLeQ6dVjJbdiN3X2mCV5xeFk6JvoV/s6lwRm1iQUXEIrKN+fLcY2aJAN0z7/TeMHgGJhc73NtgPLhgDE4Cdfrww3+wn/3sp6KBjH3wgx9ZVXwX+iTfYCTAMKAy9DeleRdvg2GqpDSSb6jvFAUbeWdig4g2gQz8UDICcQ1CduK3c9G8yhzMuQcNTKw0bVth1reD7Kb4jsZX99kWQJ+7cVJDEYwQI9GL+i7LQhW0AL9m24N4nXB1rDqF+SgA/L04GwhflIrFGfQwNz8FyIgGCIYIT8VoQKDaJMCnczPhl2SMsZ7hHYFcdx4zIlgqVKshDN6sJyZ+okETkqfLZV/9jAUyGGS+mLNyhW0MRbt5Z93uv3nTKrWSvff+A3v7nTtWrtVs/c5tu/Xgtr9HFTRH2Em7Yx/98kt7/vTA9neO7W/++iN7+njHBv2RPfr8mZi1JqnxxA0KlM1gY2GOmfCiYn166f5VQLefrs7rgjAIcodVLUPbYLCJPDw/5ZuTwlMUU4r0wuXAa0r7Stdl9Y8uz+sK8FZk8ToQ0falZH4LgGAG4mJE4c+qjSec5xv18+uDGIWEaVZqvqlAiGLkn9esA0bDYp5AS9GNBLAHkrgE4Vinq/O9vNyUjQ9PrP/VC5tLCMPF8FnrxPa7fdvYljDHtoJT3LmYh+/HEp5ZRcS6wKSTgBGA83Q59sZX9gQwoeFo7mcLY9BiDyxMDfC+EhPj8pMXVIWoB1/pk55lbXDcFpnpu3CAkxiGRy0rbW1Y8aYUsCJPQnvidy5CGHfKpg6XWb+ZAJkMYYZJcMMHDFu478fKRc8paWl5GiOUwHRZCm9kpFgEJhE8Djg3+Dq+4Fbuq5N4mT6h8J0JVHnyKWhMbpSbVlCTiXzs6VQuZ0kvus6fgdJIoeP0i7y71C0WrueMpz6++p0E6oBRSfcXFTvfvsGqvp9JfzX9uSGL4xTVf5kIz64ChHm8E1SI5VfCWcO4feLCOpDQebC/b13hLe0qSBkraTJG2AYIOsbe8EK5rrKCZwB78zqkZ684Qrzau3rvPbVPyrkElVRBitTatp+D76ti9C3jKL5H0EgMRqwqJMHbz+oE7ouxQIFBa9C3gRTYoxePbP/Rx3by9Re+JcLHStew17GBFIT2i6/0/CPb++IX1lJahCMMEb6Cr3rC08qNdatv33MPiaNnD62797UElVjIAa5DpARQvvo1Xv27EsAHpT9dBdd3Yi8EA1LCmLAApCEAZ+0WrrWXp4shGG2pyyu2Q/3r+LhgfHCgfVLQGbcLnjO/DRAxoqTCT5fmr7YMXnxmxbXbCwYCvei0zHx7nk4ItAjdJbccOCg9RjHflxuPQQSB7nqqw3lBDkCBlpSrVyRMI+iqvGKpbA8fPrSPP/q19cTHqD8R6lEAUZZ6UhwRTjkGFiGR2AEYqI6OpDRJqc1L8Kur3WWlyYveM6OU1Ydzq0oJyXTLVhhUpdhsWE1001eanVHGCnst6x4delA+VuKRZVBa8Twg8ravhqnuLPoUUPbEEznDfHeoeqsMThzgZAVoeSS+1elKNpSQj4DNihmr+oNUwaoZKf2ST4Z4Z6pfCPaIQAtewdGIZdCZaD6WQotLLbgD72eNro8cInxhvmO1jTgHxEJgdYznRDPHWMFvE75JLHODQk9yqvez3kN+QsBmDAHHZ120GfqN6+OuyCrI53vdR1lEsIe3ECvB+0LtJS/nO56X0uuv4wz3dJFv2AahtiCsck95zcXfMHqy9cMrJnBXfeqg7ygAGFDxwCopj/SkHzw/ROecvoER5qglXFSbWf0bSOGjbtlp38a5hvNeDLd4QPjEK4UDI1MWBTifEU/Kutv9GMUnVN+KLESofhg7eho/aBePi3K01QyjAs8xBuO5wPGWzK9z1a8nHOiMTuzAvrKX89/YtPHSyqttK1aPlG9fSntWYxZw3/s/6p+Z6kh/A9wKKc6DB9xc+iQAp0U0SZHdtefpT22Yb5s1Di3T2LGyyt8WrRakwKsk0YzaVDmxWr2lv8+tlXtsJ/OWMC3ISzFk1WdpF1g0h6utXl+GlT0Vpn6YQwPhyrLdQ30yk1KclTpXEA4xloC4gm2W83ZyVLBeP2drawMrFC83UsSAwezejaH94J2WxjHgx3IQVgknJsJxk8JNF3N6XU7za1LGviqHGMBfX6g9EZ5Ba8JPP5XpAu8O9OPldjWfSj5I40WaKM8DtCtN8mhGwL0hlZ/PScLNUfvI5pKN94W3z4fHSiE6E034nKo+ZJshpzkVNNeDqHj1Uc/Yu8HlQuExDT8tX8/9aEbqFKWjB1wO9ncvn2vwDMZjhnh+xLDzrUlzUSO0LX6AYXQyVp8rHXHL4HfEtJIKr7zFwyKDILTDO/GpB5SPhus8xE8YoTX6X+8MhUMcMct7+WnXKrMTa2dWbGDIXeLxwln8ESaZs76E3+bE56dS4GOvAHA0P8cwIKzDYBzhoIPKSWO4ED7iiXBKT1GfYbAoTiXLzDSXiH9ME2U5qKz8RHSl9MQ1gIdjKPH+jJIkAPSIuIrAGSOXBm9yfCSBq2fzohSYmgQxVuOTFRUENfz8JyuB1iO26oIp3by9aT/67l3bXG/am+89sAdv3rJGo2bf/+Atu3E7nP9dKonolTdbG/7Tv/972315bE8f7dj/53/6S19t6ncG9vLZng16A29M3KDkdRV4PcV8g2uzfoGEDOtwaNMTCaGck1+uqg7nBXGAwfKLtsNckuD34yswy1e9vgmE2AWhHbi+QaAQkDokSvH6wITX16RUK+WtXspZqxOQ/5ouvQCMgW8HEEPBCLGIK68DKl2IG8Y4hiDQvmalIgj5RHlekYdvUbjssQSZdDFrxdVVK95Yt+rtVfveH79vD967HS1OnY3Baf2jT7ip3xJu/GiYq8Yf/O5wKkHBPSUA30rSG1utkrGVWt5Pk8DVLe4eX40k71dcrU/CLDOxnCa+ybEmRQmu9bt3xfylMEEbYjJMjMl2JL+fAvQo5Qwhw41Zrwk+CVF/MXMY1xlQzvmyGEtWD+jdWIFfBNIEl7Kp1+mq/sYY4MF8JMwvtTpFgOV8wqqMJuzzdRQNSfD+9ORDe97/KsK1q4G8/Gi+Ql1ZYWQ7Xz/274Hvy1Z8eS9sU4gnrDPwiV78IFdbd350GfgEKAWbv9myBJBrFErvc03u45N9y+NtoAnb+zhqK0JsuSxBYHyiXymrrGxKcGu4IAuvPpJCPla9yvUVPxEBWihoAq1v3HQ+Nsar4KuPrf30M+vvPnajT/XGm+7mzZGMjY1tTa56Tbl3+gP3PgjxIxb6x2ksWmGDv+uTq9Rt7Y3vWfP221bdvGvNW2/ain7nKzVPg+BRaazZqp5X1rettnXP6rffsYYuhKLxyYEbIlBMEWZWHnzPgzvWtm5ZZW3LKqtbVr/5hhdPDRfdOX9bwFix+hjzVR9DgkBhQF7cUpAAPGTG7T0/8jNphIpdLgOeBPzzce61vQ3LAo4uw22EQIyG7H9dBrwT5rzL8fFVYFnZwGX5cx9cICZBjiNGE+MSVqbwoITfLNJeMFBdNEpJkJSQi+FgcQsDAivveTDUBZwct/FQEY9t3ojuiM1I5nnj/j27ud6wYSpne0ftsHItup9JGUc5JM/2/gspFSkpR1VhVsYFUPa/sv0rKyVunlefqw2zxpZ16w8kSBatiJFBilZZ6apSqJgnWgcn1u11wt7V2UA5SUBmPYvFmeHYhkrjWwrUZzMJqvmUBGb9RjYYSGbvT1JWlHBbKeAaLxFXQid7YDkxBUWBlW/qmy3WrGecQqAxEa6VfGsCYzH1UxFIN5Rs2Z8GIRolgb7Rf8JA8WGUOeEje4MZFtx2S76CFvbT40bu8yOpce9Wvow94xEUfJGH0sTu9igcPU5Q0Dt4MOFxM8xUrJSde7+6RCG08nbzReBGlQhXXIHWHEx+PMbFmVMH4pOvUJzYYsH2LMTr4FkR42nIJ44Cz8o5xqGwqKLvM+Wj+lfYxpcO+6ar6uPbpamtZPq+p5mjLN1jQO2HD7J4VUqPLF1qOk6g8GOEx5OLC0+RvGRp5FGU4XJdcq3ql9J7qo5qxrhIUREPdiOCcJxYD7HhwIMfasxHGiva7GNBuzMde5n50lqlh1aoS1mvHUonOLTNasaqGJlUHv1On5wD1Q2exZHI8ObLgH7MSUnLCR+9oxcgV8zYjTertrIyt/XykeWrD2211rPtuvAij5FH9O90p3YKCvq+Jtm4kh/aKLtr3dmR8JgYRnhasLLNIiA6AK+qbN0PPIRxQleQTiJcj6+yFHWM4fNR11KSiQJOBznkRf8LqxUmdrSzYavFnK3XySfU4yro9XLSdwpWrUCPDM8C/+JDGVKch5p3R122dhU1X7M1ISjxPA/1IG6UlFsMmBqw+L5fUT76T/Osno9m9p33b9jd7bzLfeki+HJWtkbSP7zCiQkcJ1u8dV/88Izn4Q2EQk8zk15svlVTH/WAf5Ct2IpFTJR6fs2ahXXXX/zFCEZdtW1wYNVb76nMQD/Jsia+pa0UeLWAtngb1dYgO4W6B/mMRYOzrQvLAF7wxhtv2nfe+45Vypo3I7yEtvFCYjv9SPMGvJiYKHg7jXV5vBTxKf/LSQqaQwZ+QknoWzdoql4j8Wh4CTI7iyNj8Sk2SoHVeHY153u+QNbNNp02RHFWtKGv8k+j+Rm+hhFxprZNfcEi8EU8BuAZ01RBF3L2WT/i6UDMg6H4Bh4PjEIMcLri5MjSk671cyt+bOM50LuZUcf54VjzBouitN/bqracw0wGFkX/HOgFFOnpIftexWDqTQkEdTFArHkXPzGCLH5igDlXCmJ2ItRatWDZUkldRECVot1/46ZtbKzYyhpGhDftxu0Na6zU7F//9//ENrdXxRgLtn0Dw0LW9l+e2F/9+Se2s9u2zz96Yv/P/8ef2tF+2094+PrRbiAI1T0QTUAuJxYBRAAxJOsF+P7ONgGjan4FghHz02cp8DoXXCO+/B5/+fLbB+qT/Jxrh8p04VkT/LcBmsFKfbHMHkMshQVr9VPu8hd14bUAs1DvK73qgnLlk8kl/fjKQI6oh4EwU5pUfBK+gilcBqF+1zcmxpllMCOK8HbTqm/eF5Oa2qMPH9r+Z88s1+pbbgTeLNYr6hMnxzhf/l6DK6oDAQbn7ssZlHBW6omzkc8TzyEnesxbZ5S23jjKy+uti8F8TZhJEClurlpeil//6107/PhTMW61h+WcOPvT+gdY/D3tdvyebwn5BuOO0CnidYX0OiDt6PlXVljdvmDtjgFBlUnsstMWzgGT4KArAevqCUec1FISGrMe+fesn6FHYh3cKjdtlcjnUi5QxK9y/Z/2WjaSQlHcksK5OGQay5nyQJjGfXWRt/Aue/SXKot6l8ktGAKuwAXKGAUDxFVKZwysig/3n2pSrlmuytFHaetL0Tk8OPDJxVetJADjOszEzbFGnK4QXtakOpXQVm5Yq9OzQV+TLivlEjhK9RDgC+Fi0DmWUv5dKfYPPGDZ8CQYrtuttnX6kZu+2sRxZayIXtk+ATgwkRKGQFtsrLmrd0741bz7rlU4K5pVDJWNQJIrla3YXJcOJvrevm+N229ZdeO26CAvwWXP0+BxwLFXe5/8rT392f/P9j//0PGgeuO+nlfEE1D2NGYSkv5xQGMN3WgsrlTKwQmlWzylAIMzBkc3HMU0q7QherXwd4F2wKs40GTS0MR9cPV34lGQBI1nMHScCZVXATjbe/GZFTbuiq8wJmdtR8hE8A1BMa/Go3Og/qG/F2kyhmXjgDDLe7nqanQH5TRrd+/ds1s3tq3Iap7qMhA9dVuHtv/w19Z99olVpbDUa6K3StMV6HS+Jl6dl1CXkaKQk2yluV/9cTwr2rO9Q/ty58hOOhpT5mDhIQZfjM+1atm64u079bKtl/q+Deer58+s12mLb81tOEfhS0nRGthkPJBC0/GAtijaqoK39SCzIaWWtTUUBtGViijkJCmBB2xhGA2tMxTu6zv7alel+CIQsw2nJ0GiqwtaQTFlVQ6hFlf8QWQ4CAtBdIyUGIpUG/xUic7QvRbUgd63sRLurvPDgbcVBRf+48H+BBgnOmMp+sqX1bU886hm5wExDFRxVu8xjMT7mikbN32AOqLsx4YDPAnwpnLBX7JWQbIo/IQArygTxCEgcFkBo4TeJa+R5gjkiJCX5GbPS880f4zZEhvBzPNUm1BERT8Ev+xIaJ9kS9ZMdW2rSL6S+JSGvNiDT4DEnKo9UV/11R4MgQTx5OQGjBL0CXw5q+dFLqVniwyKfafLvuaZ91PwJoCONUqqb1fP4OPwQ+bUvObxnmj9y70v7cngkc0Lh1ZbObTyasvqlbk1K5LlJdsHEVjtVJ+A00uBcSVv/kYAv0F2jWGW5bfmjktk2azoY9KfWetoKuWzZIWKcFFtyalfrqJeDGx1lQXO+W8ppPRliv0S1DdJr/qKwpqSUub9rTTxhUt7vrZmpXLVxsfPbXj80hXHoRTI3ZMv7aCza4+eN+3m7Y5tbXaiDK+Gpy9K9h//csN6XfHNOe2IW6KOgg8LtwfHuzbZ31U7ClZorLsBNNnPGPc++c1T++l/+dw++XzP/u3/+Lf27/7t30hfatvDj17Y8680Pyuf9nDkJ1p9+psn9p//l5/Z8Yt9KzLWBIO+IPNE9aAOomsWkXMYheO+0v2Z5kHG1Oc69VV8H09ZAnF6zAP9dhlG4wzFV/M3bT29aWnJWoWVbcc1gBg0YjiWr677nATtZEpnRmiMvMw3Sa+IaWffZZHknMM85DSP3BXlvRRUrRzzm9OxaFj8AtnTPQvcY5R5BvmRtMJH8TDomkVRjAqOysJHDBds93I5Qhc8nHfEdQ00Rl5hSwDbsOB39FLVelZQGSeZFeeT1DLv24DT+n1mCCBOghs2M8hm4R44WZgPbKr3JnhpuqzP2Il/q765mfh3puSxUgLEzzX3jNseDHGSq17YnsBzjr3FU2FoRRuJ7wZ+TAeE5xd604lIf3HFmEnQmx7sqeWaUFdWLV2raxCEBCinV3yuAoiOvTkAf9fKGSGQhLWoJryPhbdYxs0qK2aWtzffvW3VesnWN1fsJ3/8np8Jvn1rzf75f/uBbW1JOF9v2Dvv37WcZrXnT/ft418/tqPDtv38L35tf/rv/tYOdo7tMxHIp796Yp123w73j6wl4XMowoHZdjuaCDotGx4d2VwCHxFJkxN+UM4vdJWD99fC9bsAykcRpX+oW3wtAqWT5tsA+2s4wZOJh1gBm3WNURGGSXujRK8KymuuiZbAQq//8jIIyAsS+1FHCAGvrByLAET4UxiBK+/fFsQIhLjDg0PrPXluu3td2zk6sc7ugY32emJwl9cLpfoyoG4IeacXTEvM1FeVNQjcS6fnVi9BN5rEhAYr1Yw1ymIkSAjiUmkxQE5FeG1cIDnMbXxghVtVq33ngTXeecOqb92U1KF+0+R8HcAgOYLRlWVW918TWK3EBTUlhXBZ/em7c/0nzj3a27F8c1X9s7w8PIkkQVq2dtnxRAkAZ5XnVfSMwqJp0cckdlFMAjyyoQmrNX5pO50n7kJ2lfv4dNC2affICmt39WuxTOqjyUSQVNAcYOiawJjsL0z4tEO4c+2KN7TUOfSv2eraEsHhPFAeWxSIbcAWhdgYg/AJb0ZQPT46kDAhBUmCbFrCTbVW9ejdHGe289UnurdihboUc42x7wFs71u6sqH2ScDX2ONOjzHsZPeJjUY9yzU3lVfaJ2fOE8elkLHhLHwifSMMA457xJNwYSErQYd4BGo/YyQhYrj/tZ0ciV5b+7b7yd/Yzm9+anuf/b2N9DvEEZFwprmgfbBr7Z0n9kLPn/39f7ajh78ygsExMuzHTBVY8U1ZZ/+ZleortvbWD61x601Xog6/+jTUxRUGKbY+2f/jgws7apPHxIjHVGOtTtIYX8TZoPDr2cLKOsKeC7KL843ywtiEMeU6nDkFygcuzF2X8EPoTIKaH7u18A4nYrggGq08Ae4dANeQ8rQIGHJaH/25Ve79wLc0nULcJ8I9jv5KAt4WBOFzg10SlN739CLAJhQeB+UXaJL6nqdlxzHhdwjMmHiPd9QeXMNreKysb1tFylh6KmVYbeKIMHCUleG58JvjhgleBk2h/LSnUjobN/EZsGG3ZS/3W9Y6PLD9nhQs0Vwtg3u75C/3EsjaimSmmuScg71de/LoC9v9WsoPHgDSQH081d/uDiuaQf4bCwWKaSlmUgzKxYIE2Jx1VGZ20rFShuOPJeiyFUHzEX2CoDmUwJkaS6GQ8o/soJ/uWYC7v59iIOWLdPQRQnhLQ1fQ/FLLo2Dj/aCxZcFBM94IDwb1EUdTxjyZ32BNOLWB2CpSSCS3slKoSni+COoo2BxPlhHvGIq2fTyZN9Vv7pUAMP7hm3i35E8M3uSr53XxLo6NZc87MhHeVEI68eSZtwWjpW8R0Hso/3hxKEMbz1naIU1YCWabgi+kRAB+xAHoMFR01f9T1Zs2dTMV9ZWUyYMT+1xyxeFECoCEfHgZMsxI/BHlJD/u2EDCvUlxyGtcmJ/Hwhf2UOMZkROfzEuGdoNCiiC1rGiGllYaVb2WsZ6UPrwbHPSeH2WpevUIdDgeSQnes6P5l9av7tr81p7lNnf1bs82KxmrYyxSX/oWNM0Dvv0T3E/Mm65wcF0Feg6/OgVkutMs2OetfsIm6tobt6TgSU+Qful09Kr8h5VftiMczp5ba36gnM/qSR4ZFsoom99+T+3TmBRB4AVg+0lRynt59Ybeqwi3Dj22zexoZv/bn920uvJ748aJ5TPQvCrvimgwdp4C7eaent3datl//8++tnoxGMeQgQh6OD44sPHens3294R/Rctj9K42fEvLIh8PcrHoZp61rZWq/dE/ecN+9MEbQu+5Pfv62J69aNvLL47sP/2/fmq/+NtPrLZRs/c+eOBeqxnhuPPSxNgl9R6UeOLTlDXPhd45A/fY0icpf0GdxPwBZ5GT2P8/PDmQLtm0Hc2lT/svxW96kn0017thQJTOKUdjzSll0Z/e8S0JAngS4HMUZS/MBfBpgn1qUPw3fTwV/mZY1EGpvgQm0Opc/Fh0DMCOQjDH8Bt5IuIy/pkqPXUaSxkHFZ1/zSRXShbkLY6GZcswXlxCM1faeRseVvTYGphPwxzDCS1bk5d2mNqwXqqudGh4Uw+IOMlwnGLAOYIXulcB2w1on4+PeOi0o+9Z30bg9MIpHOoWHhMwlR4iTssZ0G8iU/GM0njfBpmaDdNoeuQXgfotPeoEPiq+MlEuTr/hoRs1C0ONIQjrKzd0ENZeIQBuupP2kQSwnoT3ku/1Z/9o0gXlmwKWbBgNgEEYCyrGBO4DIF8YqPMAgTMxlIRQWDM9hsKtNd/SsLJet/d+eF/3SnbvzZv2vR+/abVmxbZurdut+1tioHmPlcA17E/sl3/7pf3y7x7a3tcH9vkvHtmv/vYz6xwe2fP9rr086IiJj6xzwp6vYMGGCSa69h8NQKP4w6QUW5p/1+D7ZoUPTJoeiEZ4ToAkxiuQz8XxWYR4Uocxsp+YKK8aOH/2bcGVNpgvyh3W1gUmsgwYRy5aEK5XgGuT0UYxfdENluk77962GzfX/ezZ6Twtxq/nl+QRepH6hF/gffy5+IruKCMf+6itvJGSIIegwJUV08jpyooBYmUl0n9KgoQzFM/x2sYEoMISYGZiEOJ0lm5KEFrRxFwV60vDxM/yoQXLgDN+TTTtq/+vMDaLwOofCgGxEeiPZRD6Tx+NKRMsTNb3dl9GH8qPScddrq+kIfUskxO4eoUwEuKgSGGtLzdEwDHgq8fDF9YdH+mG7lzSFwgOk4H6DCU7GSU4grCnD1xPTgJ6T2OFqzRtWmYcQOHwo+IS1vplMPXAZSgzHGN5+SQbAHruWO/5x1bcfNO9BsACBE+ERw/qJT5NYJ8ZQnsND4KsC+8ehE1KjytORM9X/yJMj7vHmh2L1mEFcDzRvb5lJQSsvvkDpRcf3nksLMhavrbqKwqcJ54myrz6E6X4bGITMMFiLNAzrsnxjgddci8KpYM2GJfB8Z4LG+UVjBU567cPvI/1Hx3ie7W7EgJxI66u3bCxfvsYUYQEBxdW9YyAYmO2imh8s7RJefnJDJ4w1GuZkv6PAsIrN8Coj5xPCjxAHXvgNW6vBPQJ9LK0DepPZAfw+hxNqd2X0JgfCypBPO2BrqI06icExsDLz9McY+KnYuB5tECPzic03nHcF8CPzmTeStxzYOwRbtUf2QrGsTN6Afc9Sjd1ulBGMBZ5+QmgXmwh8NgZCzQDjnFCRKZYV3PO5zdq7ei5hK8oJkgM4LDXTfMk3iruDSOaYSWsefMNq6/fsM7BS+sc7dqku2+rq3Vb39i0er3uwes0W4vXpK09mCrNnm81RBDlYp8rMQDAWYm0mi+kvKNoS6E8kHLbyE+snFda0amPt/CbrQ2DGYFr4b9SiMEbScrIXnlWXJXT3rTirq4IqdkUq1PqUx/HnFUlNBTySiU8gDfPpWiXpHzhQVZUMeTD3uqBaJ3gYpwCwAobYrXXWnUcSTFPCVepNwZyqClWylEAcZ9lK8NgJr4pXgMNYsTFIBDOQFd68EP3JgjdeieNIUTvk1dYRaN9ygvZV79xJ+bduuTLG+srdmtzzbaaVbvZED9aWbFao2kbzZrfv3Nzy+7eWLctjQVbE8B58p2Kf/jWTlUAqqFeeL6KQahOoTzA8dTx7YwOeIb3RE8aca9z4sYcjDbgJYEg6RPycpdstS03PrRuumDDzNy6GSn6Uib6s54di/cPhddDjUdPeIVUcdxt2bHwnECCLEZkWIRQ++ccySnZYapx7E8PpaR3bJiVkjn9wrp2YP1S20apzyxf/lp9MbNGTTw+JZwRTvgpQlQP/sBFOwUu/3kfqMVKxxif49MRkJzmLXt2CuqemYRPzDIE/wY4s77eLNrKSohD8aqgWUE4UrSN3D1rZteiu2EEwDn3CBEu+xjpJvM48xZNWwbMu8h7XMRMedIb2X/+xS3b3d+27z94Yhv5r23WaoWr3TKCRY+F88hnvjirv5OTlg0PjzVXHVpxdGi5XsvmrbbeabuckcLIVqsFY4HKueooafSolY2a3XljxVaEs/furtvt+2vWXKvY+z+8bW+9u2krm1X78R++a2+/eVu4WxYul622Lh2vqrzVz0lth+984PPI8eiH+eZZvwFhG6X6yY2hZ+8i10AE1NVlLuXhW5HE59eyD2wze0McI8xLcZpx90jzcssq62+AFP5MD8Nf/Z4Qg0nvn3miCsecJyh/8RQvB2DeUNrkCQuLgEfNyeG+tXefSE7CQAyViEer2mPmTpWHIZWTFOD3Y+iGJtEXahe8giqmdB9Pj6H4EPhMPuAqCjm8Fq7A0arwNnEjv8/3VTu2QbpsfSnvbEHgnWJKfFZ8kBgftIl7HFVLHxA3xjFY33kfEyNbGcQWELd1hf7KEvNA8hf5UP4ZBINGYSpcTEXHLibnWzUmPdb87IaRvPNB71cHPVM78RR1z4jZiRBUAvCs17NpOyAvgj9COIEPOf/9slW8JKgLz32+Kbzeu0JKIUowKIi4hDhscyBOAoYFTnR4870bVq7m7f4bW/bgjQ0/4/+dd2/ZGw82rZydW2k0sTyIVSzby92uPX92aAd7bfv411/ZF589tW63b8fsN+ziskLfqoZgy+8IQJ8QtyAYC2IBGOK9FqiXY/IrpL0WQO/z+bzq2HofeTrqIwJi9VmT+WXM7nXB81YZbt32/rm6vYEhcMX1OoPLxpL7YTXkahDpSkjVBDwS8+i0bPeoZT0RXKnJHtpAlJeW4XUJNePv+etV4Pw7fMSaxbzENKX4z7KatMVM/F70/LIPEH8jYm18DOFcDG+W0iSnv/Mor8vA31efzfGOEE0RzPF1gcnGJyLeFz1Tn2Tdz4Bfqo0EpJEEZSYzJvHzaQLERqPr8ASg/rjduaE0Fya1RXDcQBBSXa+K34BQtSnGXsulxeDDe8uAVdtR+6XlV29qQlxY7RVw/CBj6mfxJyZm+sDPvteE7VH4F4DJzo9Uc/frywEFCDgf0G85IAQS14C2422AqzCroe02p+GEs9GHnLiDwJ4red1YAXTBXAqgjbrW3Ni2UpUV3LDnD0U9W677aiKxDdpSkGZ6L19fdzWi0li11Te+70EIce31iVX1gJ/UV1atTKwdnwto88yNKRyJOJNAMWrvSkle0WPhkvqfoE7llU3rH7ywYWvfhh0JDHqRkxw8A+EdkamV2Hr7X9tYuIChAIMIOA0viXkOro14TRCskSCKR88+9yMZa1u3va/+9wbaixKbjJkxm6j/VMdc4/yZ1q5A0bYEj+Yeqza+VznhAnoVuEIt3FjmIUCfTnrHDJXGu3laJxfEWDGSkLdoAPM2aKzBs8X5w/m6nie3Krgbq8pdNIA5nzgONEZbkrwAbx4MF8EL4Hz7EXYxvi62xfkEBjDVd1m93BNDwm1SaAWPpn0pBfp+4UQJ6EBtwVNmJIX65YsX1pZQyzYeYnIUK1Xx9Ikdv3hsfd0rlGtSBjZ8bDC0IVCbxpbfRSmRHrRQyjpuzBgAxmpfTlItpyS4FqT2TCRtFqV83b4p5eLWLSOmkcRhfYTn6h8PfiiF0o0f6mOMD+lxV/Vj9VQ0LfF1bHkXRv24VeUbAoUpB9zM1cXjrOZBfWdVDHkrHxl0upI52UKgTlTfSvxiRVdjXJhLzppKHoW/khBhXe0g6j91yLuxHBRSOWoD44ArbX5G/J2AwyxyIBC7ED8e+f2JhO5cemL1ctjTTpnuHRHhAYqv5yUtnbTr1YJt5se2XphZRfNoNTOxhub5tdVVu90s2I3CyG4VJ3ZT14bSrDUbHrCVmnH6BPmO1U8oJ/QHfFEI5ooAAN4m5QveZTsAMhenaKyWVVYpZbc3mnZnc1VKrvqJaOw2su5MY5DheDQCQO7aYfrEjnIv7GnqIzuePbFe/rnt515aZ7pr/cKhtfWsNz+0k+mOHY1fWGeodwYv7WTYsuPunp800M7vWDe3b88yH1k786GNy59buv7CUs3H1tga2mqVRb6RqVohYCLtxLCjdlwA2qZ2YywgEKKJfvUjengGvIpyhicKAxIbBZbBHJRNnZVH/7K9oNsTTRyxwLekHqTxK/4ZvovKrJCuSpk7mzM9MKLwCS83cIlxSgsn8dr0kxziTCJg28xofFYmdD6alezxyzV7vrduP/zu2N757tAKq+I1FSmv0YUHZgqjQedEOldHcy9GZ/VDrmoP927aX316x6wq2Utp8XzOVmriFXpPcxxXfKLWZTCdzGz3UcuOdrq+cEWb0sJfgtZvbtVtba2q+bRo9964YRvNqmV6XfekyTUazsvUkpCRALU1/o3HK6cj5GoY4c8vvuBFhTzg27sjPhl4uuQAyVDoj47vPmdn7RiPoIzqkRZvEK8Lp0SF/DC4Uk5p44HzbOUunii60mOfj4YYhjUekVcc5eABiNEmHXkWeFmRfIYRM1nXJPQ1t//i7//GfvVX/1/rvPxI7LPNy84v8GKEPhnnifqR78hg8Ct4DBcGPHiMf9cfzAWA80JVGO8hgPKdBxqntEiuFQZy0kFj1rLDFMesqo6858YAPGnCMbzgenaOUVZzYFZ8U+1mrgknHYgvqi/xQmBxF/4l7mwZAoHO4A08Qx4+azsyWWHaUZ5DGxRWnZ/H/U67CU6rCR+Nxt8/967Ky01ZkFEN2SaHJW/UOpKwrJu4dTSavorGWaAuPDPJXAORCH/6+ccCsQE18fL6QfB5JiQNejU1tqomvbSExY38yK9Kbmp3v3/HvvuTt62+tmYf/OF79r0fvWXVhohUTGo6GNuzL3ftP/zPP7N/+PknbgmeEF1Xnfy7ANoStoFgKLi+3y8AzHmsCQZDzyXE8u3h+rYHHEiko79+y/UB45Ypia8FvK66wWi+KUylUGfWq7byztt2850PpIDU7fjlrk33Dyw7+V2NwdXgCr7w9zwEKl12hY4IwG9n8C6ovR4OeglYyMFeFA0f89frWz9jXUw/Q1DECOKa81kEjAxY7HNNKYeRoWYR5kzUooukS/OlIFyg/SgqycBxSXDFQOx17uVdPsZMGHlNqi8nT+3lfE8C0kXhCWAVdny0Y4WV2+q3hZVSwam7nitv58vzZygnV4zVBQVuEcQfSROvSl8FbAMY7Hxp1fs/Dq6BaiOuu+wp3tvb89XPgiYvrPB+vJLg8Vdf2fPnzyUU7HkZxeamBLSc93Pr4Gv1o4Qrtfv46Ch4I6ifTnoDj6Zemrassv2GlVa3XSl6/vVTe/zshU/kAAoFvNrdzBkv3SfwX3//qfi3BDMpHZJvrcuRiVIqEY6qN9+wze/+sa2/+2OrbNy0ldtvWckDI6obJcRgxGg++L6e/8TyTSlnUgCr2w8sV236qjC/KQ/hBCNF/c67tvrgfVt/64e2+uYPrbR2y/P6fQR3BcXVvXl+xdtdTYn0LwHsVNASLfj2DNGCj/UrAMIeBiJfvV+Cd3jAgGseOPF0ThA94dKKUL0MB19r/oh4xEJ66gTelm9/V3S0aGSDY6FULL5DlHCJg5GQegbiRBp7x7eEYeA8UOfz7cfDhX7OVghUev49tgoRc4J+43SC/+nf/o/2d//lf7WdT/7O+kcvpTzUrXT7fdHdD6x6630rFpueB8Y6jvEqHn1p6RcfSRE4sqYUj0a16IIlivzhMGslKZvOtyQjFFKiT/GS9FB0I3oYFdc8GB6K22ie95WtzDRym08XrJmRwioFfCRBGyMhhhye4w1xMG9IETpxjwOU61mWo1G71uVkp6nSYQzyMZm7UQClnb30uULZlbSCZMys6oJBgDGLPQbc5ZhjyMQLJLf74lDsEcHRkZws4ae1GIailE00bxirxaJNPCBiobd1fGSdTsfxCh02n1X++q6uOPUyoHbuqs/4qwxiOa2Xs+qnuQ1zdRvmGzbWX/IvS1lt5NSP+aoNC02PRo6LfbVAgMHgloyHgKOs0mM8AApqM1s/CGaG0YPAhd1uMNgCrPSy8OXfpQjUUkNrpge2kenb3cyR3bRdG86OpdDvWXf1sY22PrHU+mNLr7WtvPncGs1ndm+9b7W1PfGfA1u73bL8xiObV78Q7jyxWfkT69c/t5PyxzaqfW6PMz+3T+Z/Z93Np9YrfWknud8ozRe2skFwwxMr5/u2XZMSXRpboShFR2ONEhog0MtVgEzll8ZzqXFBAAdHSZumRWVqf064dVnaZYDiNhhMbch+hSXgBi88XTWuPr9Filx/3rOvp0+sNdd8E0FoWeABsXEnGJaQyS+29bgzsWe7wrkEfPHV2D75vGp/9IOe/clPDqxc15yEMSi+8JQD36tSmOu6CL4uPStTa1hRyvz6dkb9LxzHU1QX8aFYmHgVHewUVNVMXv0uhdyRcBkwLqLPydGBy3nZyGiA/nF+XM++M2/gzZWtr9Ix0d0AKO/kmQxgqBvRNoWMz/UYlD22S6mofu9Zi/310VxBTJ0YfNFI+WULVS8PGSHIbVFdIFwgHhOl9QCI7u0XlY/xGg8yDBlX9B1bzY72d4QPdRt39214+KXyD/QaBwGEZ04kk4wn4hNjlGuNeVwHAdtyUKqTwQfBH75hoAKfWByhi6B/fnMizuZs145SK9ZNcVS60igHvA36mbrk99AOvKjYXjWWDOMnv/icQX4sYk99uwRlZDB6eVnSd+fqcw27uLxqEfA9huy0a/lx2/qFDZukzs9pyGvpCcEQxUsxLkdtCTC3/IR5W8+yGDUy9v8HC/E3eUK1YFYAAAAASUVORK5CYII="/>
          <p:cNvSpPr>
            <a:spLocks noChangeAspect="1" noChangeArrowheads="1"/>
          </p:cNvSpPr>
          <p:nvPr/>
        </p:nvSpPr>
        <p:spPr bwMode="auto">
          <a:xfrm>
            <a:off x="1302447" y="1260654"/>
            <a:ext cx="175940" cy="21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342" tIns="28672" rIns="57342" bIns="28672" numCol="1" anchor="t" anchorCtr="0" compatLnSpc="1">
            <a:prstTxWarp prst="textNoShape">
              <a:avLst/>
            </a:prstTxWarp>
          </a:bodyPr>
          <a:lstStyle/>
          <a:p>
            <a:pPr defTabSz="685702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918765" y="2136057"/>
            <a:ext cx="1282391" cy="15639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 dirty="0">
              <a:solidFill>
                <a:prstClr val="black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372" y="2500073"/>
            <a:ext cx="1005174" cy="1118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190035" y="2312780"/>
            <a:ext cx="732448" cy="26565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algn="ctr" defTabSz="685702"/>
            <a:r>
              <a:rPr lang="en-US" sz="1350" b="1" dirty="0">
                <a:solidFill>
                  <a:prstClr val="black"/>
                </a:solidFill>
                <a:latin typeface="Calibri"/>
              </a:rPr>
              <a:t> GASPAR</a:t>
            </a: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863" y="2181134"/>
            <a:ext cx="392293" cy="368924"/>
          </a:xfrm>
          <a:prstGeom prst="rect">
            <a:avLst/>
          </a:prstGeom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4905" y="2628712"/>
            <a:ext cx="814185" cy="67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à coins arrondis 58"/>
          <p:cNvSpPr/>
          <p:nvPr/>
        </p:nvSpPr>
        <p:spPr>
          <a:xfrm>
            <a:off x="6090766" y="2620766"/>
            <a:ext cx="119160" cy="67657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170" y="2628712"/>
            <a:ext cx="172115" cy="67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à coins arrondis 60"/>
          <p:cNvSpPr/>
          <p:nvPr/>
        </p:nvSpPr>
        <p:spPr>
          <a:xfrm>
            <a:off x="6332986" y="4485444"/>
            <a:ext cx="672224" cy="29373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r>
              <a:rPr lang="fr-FR" sz="900" b="1" dirty="0">
                <a:solidFill>
                  <a:prstClr val="black"/>
                </a:solidFill>
              </a:rPr>
              <a:t>RUITOR</a:t>
            </a:r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4122131" y="5157909"/>
            <a:ext cx="198635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5182" y="4784503"/>
            <a:ext cx="951762" cy="795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798068">
            <a:off x="6472464" y="3827641"/>
            <a:ext cx="493267" cy="428313"/>
          </a:xfrm>
          <a:prstGeom prst="rect">
            <a:avLst/>
          </a:prstGeom>
        </p:spPr>
      </p:pic>
      <p:sp>
        <p:nvSpPr>
          <p:cNvPr id="65" name="ZoneTexte 64"/>
          <p:cNvSpPr txBox="1"/>
          <p:nvPr/>
        </p:nvSpPr>
        <p:spPr>
          <a:xfrm>
            <a:off x="6883108" y="3924786"/>
            <a:ext cx="773035" cy="33490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S2.1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Spatialisation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6809465" y="1695158"/>
            <a:ext cx="1095239" cy="473402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S2.2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Raisonnement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et génération </a:t>
            </a:r>
            <a:r>
              <a:rPr lang="fr-FR" sz="900" b="1" dirty="0" err="1">
                <a:solidFill>
                  <a:prstClr val="black"/>
                </a:solidFill>
                <a:latin typeface="Calibri"/>
              </a:rPr>
              <a:t>géovis</a:t>
            </a:r>
            <a:endParaRPr lang="fr-FR" sz="9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3398296" y="4483610"/>
            <a:ext cx="846773" cy="173320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en-US" sz="750" dirty="0">
                <a:solidFill>
                  <a:prstClr val="black"/>
                </a:solidFill>
                <a:latin typeface="Calibri"/>
              </a:rPr>
              <a:t>Infrastructure SOA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FC4F56D7-9B8D-4C81-B08F-087C1AA8D01B}"/>
              </a:ext>
            </a:extLst>
          </p:cNvPr>
          <p:cNvCxnSpPr>
            <a:cxnSpLocks/>
            <a:stCxn id="39" idx="3"/>
            <a:endCxn id="7" idx="1"/>
          </p:cNvCxnSpPr>
          <p:nvPr/>
        </p:nvCxnSpPr>
        <p:spPr>
          <a:xfrm>
            <a:off x="3786179" y="3684621"/>
            <a:ext cx="8501" cy="819759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053562" y="4242428"/>
            <a:ext cx="542594" cy="406796"/>
          </a:xfrm>
          <a:prstGeom prst="rect">
            <a:avLst/>
          </a:prstGeom>
        </p:spPr>
      </p:pic>
      <p:sp>
        <p:nvSpPr>
          <p:cNvPr id="70" name="ZoneTexte 69"/>
          <p:cNvSpPr txBox="1"/>
          <p:nvPr/>
        </p:nvSpPr>
        <p:spPr>
          <a:xfrm>
            <a:off x="4435946" y="4440794"/>
            <a:ext cx="689679" cy="473402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S2.3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Intégration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des services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3167844" y="4349908"/>
            <a:ext cx="633574" cy="173320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750" b="1" dirty="0">
                <a:solidFill>
                  <a:prstClr val="black"/>
                </a:solidFill>
                <a:latin typeface="Calibri"/>
              </a:rPr>
              <a:t>DSL Données</a:t>
            </a:r>
          </a:p>
        </p:txBody>
      </p:sp>
      <p:pic>
        <p:nvPicPr>
          <p:cNvPr id="72" name="Image 71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101" y="4911714"/>
            <a:ext cx="379934" cy="394297"/>
          </a:xfrm>
          <a:prstGeom prst="rect">
            <a:avLst/>
          </a:prstGeom>
        </p:spPr>
      </p:pic>
      <p:pic>
        <p:nvPicPr>
          <p:cNvPr id="7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4258" y="4740223"/>
            <a:ext cx="428720" cy="62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6855" y="4911714"/>
            <a:ext cx="428720" cy="62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8297" y="5064038"/>
            <a:ext cx="428720" cy="62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ZoneTexte 76"/>
          <p:cNvSpPr txBox="1"/>
          <p:nvPr/>
        </p:nvSpPr>
        <p:spPr>
          <a:xfrm>
            <a:off x="5070784" y="6046425"/>
            <a:ext cx="1709189" cy="33490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S3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Ontologie support : services, ORL</a:t>
            </a:r>
          </a:p>
        </p:txBody>
      </p:sp>
      <p:cxnSp>
        <p:nvCxnSpPr>
          <p:cNvPr id="80" name="Connecteur droit avec flèche 79"/>
          <p:cNvCxnSpPr>
            <a:stCxn id="53" idx="0"/>
          </p:cNvCxnSpPr>
          <p:nvPr/>
        </p:nvCxnSpPr>
        <p:spPr>
          <a:xfrm flipH="1">
            <a:off x="3784257" y="1720538"/>
            <a:ext cx="992102" cy="85789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 flipH="1">
            <a:off x="6608699" y="3719047"/>
            <a:ext cx="3702" cy="5870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 flipV="1">
            <a:off x="5486438" y="5533697"/>
            <a:ext cx="604330" cy="35460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5" idx="0"/>
          </p:cNvCxnSpPr>
          <p:nvPr/>
        </p:nvCxnSpPr>
        <p:spPr>
          <a:xfrm flipH="1" flipV="1">
            <a:off x="4158005" y="5454802"/>
            <a:ext cx="786543" cy="4335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/>
          <p:cNvSpPr txBox="1"/>
          <p:nvPr/>
        </p:nvSpPr>
        <p:spPr>
          <a:xfrm>
            <a:off x="4052249" y="5694399"/>
            <a:ext cx="567851" cy="173320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750" b="1" dirty="0">
                <a:solidFill>
                  <a:prstClr val="black"/>
                </a:solidFill>
                <a:latin typeface="Calibri"/>
              </a:rPr>
              <a:t>DSL Service</a:t>
            </a:r>
          </a:p>
        </p:txBody>
      </p:sp>
      <p:cxnSp>
        <p:nvCxnSpPr>
          <p:cNvPr id="78" name="Connecteur droit avec flèche 77"/>
          <p:cNvCxnSpPr/>
          <p:nvPr/>
        </p:nvCxnSpPr>
        <p:spPr>
          <a:xfrm>
            <a:off x="2172926" y="5148564"/>
            <a:ext cx="112002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59" y="4469222"/>
            <a:ext cx="1387413" cy="79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et déroulement du projet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87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445657">
            <a:off x="4891973" y="5513850"/>
            <a:ext cx="681906" cy="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6108484" y="4321522"/>
            <a:ext cx="1085162" cy="13644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 dirty="0">
              <a:solidFill>
                <a:prstClr val="black"/>
              </a:solidFill>
            </a:endParaRPr>
          </a:p>
        </p:txBody>
      </p:sp>
      <p:sp>
        <p:nvSpPr>
          <p:cNvPr id="7" name="Cylindre 6"/>
          <p:cNvSpPr/>
          <p:nvPr/>
        </p:nvSpPr>
        <p:spPr>
          <a:xfrm>
            <a:off x="3352356" y="4504380"/>
            <a:ext cx="884647" cy="1243968"/>
          </a:xfrm>
          <a:prstGeom prst="can">
            <a:avLst>
              <a:gd name="adj" fmla="val 19629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anchor="ctr"/>
          <a:lstStyle/>
          <a:p>
            <a:pPr algn="ctr" defTabSz="685702">
              <a:defRPr/>
            </a:pPr>
            <a:endParaRPr lang="fr-FR" sz="750" dirty="0">
              <a:solidFill>
                <a:prstClr val="black"/>
              </a:solidFill>
            </a:endParaRPr>
          </a:p>
        </p:txBody>
      </p:sp>
      <p:sp>
        <p:nvSpPr>
          <p:cNvPr id="11" name="Cylindre 10"/>
          <p:cNvSpPr/>
          <p:nvPr/>
        </p:nvSpPr>
        <p:spPr>
          <a:xfrm>
            <a:off x="1614383" y="2006473"/>
            <a:ext cx="288826" cy="528423"/>
          </a:xfrm>
          <a:prstGeom prst="can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2" name="Cylindre 11"/>
          <p:cNvSpPr/>
          <p:nvPr/>
        </p:nvSpPr>
        <p:spPr>
          <a:xfrm>
            <a:off x="1543126" y="2855915"/>
            <a:ext cx="262006" cy="528326"/>
          </a:xfrm>
          <a:prstGeom prst="can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marL="179195" indent="-179195" algn="ctr" defTabSz="685702">
              <a:buFont typeface="Arial" panose="020B0604020202020204" pitchFamily="34" charset="0"/>
              <a:buChar char="•"/>
            </a:pPr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592466" y="1744627"/>
            <a:ext cx="459488" cy="26565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en-US" sz="1350" dirty="0" err="1">
                <a:solidFill>
                  <a:prstClr val="black"/>
                </a:solidFill>
                <a:latin typeface="Calibri"/>
              </a:rPr>
              <a:t>Topo</a:t>
            </a:r>
            <a:endParaRPr lang="en-US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1671217" y="2994812"/>
            <a:ext cx="291740" cy="528326"/>
          </a:xfrm>
          <a:prstGeom prst="can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469287" y="2583459"/>
            <a:ext cx="363757" cy="26565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en-US" sz="1350" dirty="0">
                <a:solidFill>
                  <a:prstClr val="black"/>
                </a:solidFill>
                <a:latin typeface="Calibri"/>
              </a:rPr>
              <a:t>VGI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774" y="3002528"/>
            <a:ext cx="484111" cy="3942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V="1">
            <a:off x="4136919" y="3227422"/>
            <a:ext cx="1781844" cy="24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20775" y="3700026"/>
            <a:ext cx="146617" cy="20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1" name="Forme libre 20"/>
          <p:cNvSpPr/>
          <p:nvPr/>
        </p:nvSpPr>
        <p:spPr>
          <a:xfrm>
            <a:off x="1722255" y="3075173"/>
            <a:ext cx="240702" cy="293413"/>
          </a:xfrm>
          <a:custGeom>
            <a:avLst/>
            <a:gdLst>
              <a:gd name="connsiteX0" fmla="*/ 0 w 350982"/>
              <a:gd name="connsiteY0" fmla="*/ 0 h 434109"/>
              <a:gd name="connsiteX1" fmla="*/ 55418 w 350982"/>
              <a:gd name="connsiteY1" fmla="*/ 64655 h 434109"/>
              <a:gd name="connsiteX2" fmla="*/ 138545 w 350982"/>
              <a:gd name="connsiteY2" fmla="*/ 184728 h 434109"/>
              <a:gd name="connsiteX3" fmla="*/ 258618 w 350982"/>
              <a:gd name="connsiteY3" fmla="*/ 230909 h 434109"/>
              <a:gd name="connsiteX4" fmla="*/ 332509 w 350982"/>
              <a:gd name="connsiteY4" fmla="*/ 341746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55418 w 350982"/>
              <a:gd name="connsiteY1" fmla="*/ 64655 h 434109"/>
              <a:gd name="connsiteX2" fmla="*/ 120072 w 350982"/>
              <a:gd name="connsiteY2" fmla="*/ 230910 h 434109"/>
              <a:gd name="connsiteX3" fmla="*/ 258618 w 350982"/>
              <a:gd name="connsiteY3" fmla="*/ 230909 h 434109"/>
              <a:gd name="connsiteX4" fmla="*/ 332509 w 350982"/>
              <a:gd name="connsiteY4" fmla="*/ 341746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55418 w 350982"/>
              <a:gd name="connsiteY1" fmla="*/ 64655 h 434109"/>
              <a:gd name="connsiteX2" fmla="*/ 120072 w 350982"/>
              <a:gd name="connsiteY2" fmla="*/ 230910 h 434109"/>
              <a:gd name="connsiteX3" fmla="*/ 221673 w 350982"/>
              <a:gd name="connsiteY3" fmla="*/ 314037 h 434109"/>
              <a:gd name="connsiteX4" fmla="*/ 332509 w 350982"/>
              <a:gd name="connsiteY4" fmla="*/ 341746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120072 w 350982"/>
              <a:gd name="connsiteY2" fmla="*/ 230910 h 434109"/>
              <a:gd name="connsiteX3" fmla="*/ 221673 w 350982"/>
              <a:gd name="connsiteY3" fmla="*/ 314037 h 434109"/>
              <a:gd name="connsiteX4" fmla="*/ 332509 w 350982"/>
              <a:gd name="connsiteY4" fmla="*/ 341746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134360 w 350982"/>
              <a:gd name="connsiteY2" fmla="*/ 221385 h 434109"/>
              <a:gd name="connsiteX3" fmla="*/ 221673 w 350982"/>
              <a:gd name="connsiteY3" fmla="*/ 314037 h 434109"/>
              <a:gd name="connsiteX4" fmla="*/ 332509 w 350982"/>
              <a:gd name="connsiteY4" fmla="*/ 341746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134360 w 350982"/>
              <a:gd name="connsiteY2" fmla="*/ 221385 h 434109"/>
              <a:gd name="connsiteX3" fmla="*/ 221673 w 350982"/>
              <a:gd name="connsiteY3" fmla="*/ 314037 h 434109"/>
              <a:gd name="connsiteX4" fmla="*/ 289646 w 350982"/>
              <a:gd name="connsiteY4" fmla="*/ 370321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2447 w 350982"/>
              <a:gd name="connsiteY2" fmla="*/ 240435 h 434109"/>
              <a:gd name="connsiteX3" fmla="*/ 221673 w 350982"/>
              <a:gd name="connsiteY3" fmla="*/ 314037 h 434109"/>
              <a:gd name="connsiteX4" fmla="*/ 289646 w 350982"/>
              <a:gd name="connsiteY4" fmla="*/ 370321 h 434109"/>
              <a:gd name="connsiteX5" fmla="*/ 350982 w 350982"/>
              <a:gd name="connsiteY5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221673 w 350982"/>
              <a:gd name="connsiteY4" fmla="*/ 314037 h 434109"/>
              <a:gd name="connsiteX5" fmla="*/ 289646 w 350982"/>
              <a:gd name="connsiteY5" fmla="*/ 370321 h 434109"/>
              <a:gd name="connsiteX6" fmla="*/ 350982 w 350982"/>
              <a:gd name="connsiteY6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221673 w 350982"/>
              <a:gd name="connsiteY5" fmla="*/ 314037 h 434109"/>
              <a:gd name="connsiteX6" fmla="*/ 289646 w 350982"/>
              <a:gd name="connsiteY6" fmla="*/ 370321 h 434109"/>
              <a:gd name="connsiteX7" fmla="*/ 350982 w 350982"/>
              <a:gd name="connsiteY7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221673 w 350982"/>
              <a:gd name="connsiteY6" fmla="*/ 314037 h 434109"/>
              <a:gd name="connsiteX7" fmla="*/ 289646 w 350982"/>
              <a:gd name="connsiteY7" fmla="*/ 370321 h 434109"/>
              <a:gd name="connsiteX8" fmla="*/ 350982 w 350982"/>
              <a:gd name="connsiteY8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126953 w 350982"/>
              <a:gd name="connsiteY6" fmla="*/ 271280 h 434109"/>
              <a:gd name="connsiteX7" fmla="*/ 221673 w 350982"/>
              <a:gd name="connsiteY7" fmla="*/ 314037 h 434109"/>
              <a:gd name="connsiteX8" fmla="*/ 289646 w 350982"/>
              <a:gd name="connsiteY8" fmla="*/ 370321 h 434109"/>
              <a:gd name="connsiteX9" fmla="*/ 350982 w 350982"/>
              <a:gd name="connsiteY9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126953 w 350982"/>
              <a:gd name="connsiteY6" fmla="*/ 271280 h 434109"/>
              <a:gd name="connsiteX7" fmla="*/ 174578 w 350982"/>
              <a:gd name="connsiteY7" fmla="*/ 280805 h 434109"/>
              <a:gd name="connsiteX8" fmla="*/ 221673 w 350982"/>
              <a:gd name="connsiteY8" fmla="*/ 314037 h 434109"/>
              <a:gd name="connsiteX9" fmla="*/ 289646 w 350982"/>
              <a:gd name="connsiteY9" fmla="*/ 370321 h 434109"/>
              <a:gd name="connsiteX10" fmla="*/ 350982 w 350982"/>
              <a:gd name="connsiteY10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126953 w 350982"/>
              <a:gd name="connsiteY6" fmla="*/ 271280 h 434109"/>
              <a:gd name="connsiteX7" fmla="*/ 174578 w 350982"/>
              <a:gd name="connsiteY7" fmla="*/ 280805 h 434109"/>
              <a:gd name="connsiteX8" fmla="*/ 221673 w 350982"/>
              <a:gd name="connsiteY8" fmla="*/ 314037 h 434109"/>
              <a:gd name="connsiteX9" fmla="*/ 236491 w 350982"/>
              <a:gd name="connsiteY9" fmla="*/ 361767 h 434109"/>
              <a:gd name="connsiteX10" fmla="*/ 289646 w 350982"/>
              <a:gd name="connsiteY10" fmla="*/ 37032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126953 w 350982"/>
              <a:gd name="connsiteY6" fmla="*/ 271280 h 434109"/>
              <a:gd name="connsiteX7" fmla="*/ 174578 w 350982"/>
              <a:gd name="connsiteY7" fmla="*/ 280805 h 434109"/>
              <a:gd name="connsiteX8" fmla="*/ 221673 w 350982"/>
              <a:gd name="connsiteY8" fmla="*/ 314037 h 434109"/>
              <a:gd name="connsiteX9" fmla="*/ 236491 w 350982"/>
              <a:gd name="connsiteY9" fmla="*/ 361767 h 434109"/>
              <a:gd name="connsiteX10" fmla="*/ 260303 w 350982"/>
              <a:gd name="connsiteY10" fmla="*/ 347480 h 434109"/>
              <a:gd name="connsiteX11" fmla="*/ 289646 w 350982"/>
              <a:gd name="connsiteY11" fmla="*/ 370321 h 434109"/>
              <a:gd name="connsiteX12" fmla="*/ 350982 w 350982"/>
              <a:gd name="connsiteY12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26953 w 350982"/>
              <a:gd name="connsiteY5" fmla="*/ 242705 h 434109"/>
              <a:gd name="connsiteX6" fmla="*/ 174578 w 350982"/>
              <a:gd name="connsiteY6" fmla="*/ 280805 h 434109"/>
              <a:gd name="connsiteX7" fmla="*/ 221673 w 350982"/>
              <a:gd name="connsiteY7" fmla="*/ 314037 h 434109"/>
              <a:gd name="connsiteX8" fmla="*/ 236491 w 350982"/>
              <a:gd name="connsiteY8" fmla="*/ 361767 h 434109"/>
              <a:gd name="connsiteX9" fmla="*/ 260303 w 350982"/>
              <a:gd name="connsiteY9" fmla="*/ 347480 h 434109"/>
              <a:gd name="connsiteX10" fmla="*/ 289646 w 350982"/>
              <a:gd name="connsiteY10" fmla="*/ 37032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7891 w 350982"/>
              <a:gd name="connsiteY2" fmla="*/ 137930 h 434109"/>
              <a:gd name="connsiteX3" fmla="*/ 31703 w 350982"/>
              <a:gd name="connsiteY3" fmla="*/ 185555 h 434109"/>
              <a:gd name="connsiteX4" fmla="*/ 72447 w 350982"/>
              <a:gd name="connsiteY4" fmla="*/ 240435 h 434109"/>
              <a:gd name="connsiteX5" fmla="*/ 174578 w 350982"/>
              <a:gd name="connsiteY5" fmla="*/ 280805 h 434109"/>
              <a:gd name="connsiteX6" fmla="*/ 221673 w 350982"/>
              <a:gd name="connsiteY6" fmla="*/ 314037 h 434109"/>
              <a:gd name="connsiteX7" fmla="*/ 236491 w 350982"/>
              <a:gd name="connsiteY7" fmla="*/ 361767 h 434109"/>
              <a:gd name="connsiteX8" fmla="*/ 260303 w 350982"/>
              <a:gd name="connsiteY8" fmla="*/ 347480 h 434109"/>
              <a:gd name="connsiteX9" fmla="*/ 289646 w 350982"/>
              <a:gd name="connsiteY9" fmla="*/ 370321 h 434109"/>
              <a:gd name="connsiteX10" fmla="*/ 350982 w 350982"/>
              <a:gd name="connsiteY10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89646 w 350982"/>
              <a:gd name="connsiteY8" fmla="*/ 370321 h 434109"/>
              <a:gd name="connsiteX9" fmla="*/ 350982 w 350982"/>
              <a:gd name="connsiteY9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89646 w 350982"/>
              <a:gd name="connsiteY9" fmla="*/ 370321 h 434109"/>
              <a:gd name="connsiteX10" fmla="*/ 350982 w 350982"/>
              <a:gd name="connsiteY10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89646 w 350982"/>
              <a:gd name="connsiteY9" fmla="*/ 370321 h 434109"/>
              <a:gd name="connsiteX10" fmla="*/ 307928 w 350982"/>
              <a:gd name="connsiteY10" fmla="*/ 36891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89646 w 350982"/>
              <a:gd name="connsiteY9" fmla="*/ 370321 h 434109"/>
              <a:gd name="connsiteX10" fmla="*/ 307928 w 350982"/>
              <a:gd name="connsiteY10" fmla="*/ 36891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82502 w 350982"/>
              <a:gd name="connsiteY9" fmla="*/ 360796 h 434109"/>
              <a:gd name="connsiteX10" fmla="*/ 307928 w 350982"/>
              <a:gd name="connsiteY10" fmla="*/ 36891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75358 w 350982"/>
              <a:gd name="connsiteY9" fmla="*/ 358415 h 434109"/>
              <a:gd name="connsiteX10" fmla="*/ 307928 w 350982"/>
              <a:gd name="connsiteY10" fmla="*/ 368911 h 434109"/>
              <a:gd name="connsiteX11" fmla="*/ 350982 w 350982"/>
              <a:gd name="connsiteY11" fmla="*/ 434109 h 434109"/>
              <a:gd name="connsiteX0" fmla="*/ 0 w 350982"/>
              <a:gd name="connsiteY0" fmla="*/ 0 h 434109"/>
              <a:gd name="connsiteX1" fmla="*/ 22081 w 350982"/>
              <a:gd name="connsiteY1" fmla="*/ 93230 h 434109"/>
              <a:gd name="connsiteX2" fmla="*/ 31703 w 350982"/>
              <a:gd name="connsiteY2" fmla="*/ 185555 h 434109"/>
              <a:gd name="connsiteX3" fmla="*/ 72447 w 350982"/>
              <a:gd name="connsiteY3" fmla="*/ 240435 h 434109"/>
              <a:gd name="connsiteX4" fmla="*/ 174578 w 350982"/>
              <a:gd name="connsiteY4" fmla="*/ 280805 h 434109"/>
              <a:gd name="connsiteX5" fmla="*/ 221673 w 350982"/>
              <a:gd name="connsiteY5" fmla="*/ 314037 h 434109"/>
              <a:gd name="connsiteX6" fmla="*/ 236491 w 350982"/>
              <a:gd name="connsiteY6" fmla="*/ 361767 h 434109"/>
              <a:gd name="connsiteX7" fmla="*/ 260303 w 350982"/>
              <a:gd name="connsiteY7" fmla="*/ 347480 h 434109"/>
              <a:gd name="connsiteX8" fmla="*/ 265066 w 350982"/>
              <a:gd name="connsiteY8" fmla="*/ 371292 h 434109"/>
              <a:gd name="connsiteX9" fmla="*/ 275358 w 350982"/>
              <a:gd name="connsiteY9" fmla="*/ 358415 h 434109"/>
              <a:gd name="connsiteX10" fmla="*/ 307928 w 350982"/>
              <a:gd name="connsiteY10" fmla="*/ 368911 h 434109"/>
              <a:gd name="connsiteX11" fmla="*/ 350982 w 350982"/>
              <a:gd name="connsiteY11" fmla="*/ 434109 h 434109"/>
              <a:gd name="connsiteX0" fmla="*/ 0 w 374294"/>
              <a:gd name="connsiteY0" fmla="*/ 0 h 419380"/>
              <a:gd name="connsiteX1" fmla="*/ 45393 w 374294"/>
              <a:gd name="connsiteY1" fmla="*/ 78501 h 419380"/>
              <a:gd name="connsiteX2" fmla="*/ 55015 w 374294"/>
              <a:gd name="connsiteY2" fmla="*/ 170826 h 419380"/>
              <a:gd name="connsiteX3" fmla="*/ 95759 w 374294"/>
              <a:gd name="connsiteY3" fmla="*/ 225706 h 419380"/>
              <a:gd name="connsiteX4" fmla="*/ 197890 w 374294"/>
              <a:gd name="connsiteY4" fmla="*/ 266076 h 419380"/>
              <a:gd name="connsiteX5" fmla="*/ 244985 w 374294"/>
              <a:gd name="connsiteY5" fmla="*/ 299308 h 419380"/>
              <a:gd name="connsiteX6" fmla="*/ 259803 w 374294"/>
              <a:gd name="connsiteY6" fmla="*/ 347038 h 419380"/>
              <a:gd name="connsiteX7" fmla="*/ 283615 w 374294"/>
              <a:gd name="connsiteY7" fmla="*/ 332751 h 419380"/>
              <a:gd name="connsiteX8" fmla="*/ 288378 w 374294"/>
              <a:gd name="connsiteY8" fmla="*/ 356563 h 419380"/>
              <a:gd name="connsiteX9" fmla="*/ 298670 w 374294"/>
              <a:gd name="connsiteY9" fmla="*/ 343686 h 419380"/>
              <a:gd name="connsiteX10" fmla="*/ 331240 w 374294"/>
              <a:gd name="connsiteY10" fmla="*/ 354182 h 419380"/>
              <a:gd name="connsiteX11" fmla="*/ 374294 w 374294"/>
              <a:gd name="connsiteY11" fmla="*/ 419380 h 41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4294" h="419380">
                <a:moveTo>
                  <a:pt x="0" y="0"/>
                </a:moveTo>
                <a:lnTo>
                  <a:pt x="45393" y="78501"/>
                </a:lnTo>
                <a:cubicBezTo>
                  <a:pt x="50677" y="109427"/>
                  <a:pt x="46621" y="146292"/>
                  <a:pt x="55015" y="170826"/>
                </a:cubicBezTo>
                <a:lnTo>
                  <a:pt x="95759" y="225706"/>
                </a:lnTo>
                <a:cubicBezTo>
                  <a:pt x="119572" y="241581"/>
                  <a:pt x="173019" y="253809"/>
                  <a:pt x="197890" y="266076"/>
                </a:cubicBezTo>
                <a:lnTo>
                  <a:pt x="244985" y="299308"/>
                </a:lnTo>
                <a:cubicBezTo>
                  <a:pt x="254687" y="308868"/>
                  <a:pt x="250101" y="337478"/>
                  <a:pt x="259803" y="347038"/>
                </a:cubicBezTo>
                <a:cubicBezTo>
                  <a:pt x="267740" y="348626"/>
                  <a:pt x="275678" y="331163"/>
                  <a:pt x="283615" y="332751"/>
                </a:cubicBezTo>
                <a:cubicBezTo>
                  <a:pt x="289965" y="337513"/>
                  <a:pt x="282028" y="351801"/>
                  <a:pt x="288378" y="356563"/>
                </a:cubicBezTo>
                <a:lnTo>
                  <a:pt x="298670" y="343686"/>
                </a:lnTo>
                <a:cubicBezTo>
                  <a:pt x="301589" y="355916"/>
                  <a:pt x="325940" y="351477"/>
                  <a:pt x="331240" y="354182"/>
                </a:cubicBezTo>
                <a:cubicBezTo>
                  <a:pt x="331304" y="385440"/>
                  <a:pt x="359943" y="397647"/>
                  <a:pt x="374294" y="419380"/>
                </a:cubicBez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2" name="Forme libre 21"/>
          <p:cNvSpPr/>
          <p:nvPr/>
        </p:nvSpPr>
        <p:spPr>
          <a:xfrm>
            <a:off x="1677284" y="3133123"/>
            <a:ext cx="285674" cy="66125"/>
          </a:xfrm>
          <a:custGeom>
            <a:avLst/>
            <a:gdLst>
              <a:gd name="connsiteX0" fmla="*/ 0 w 297657"/>
              <a:gd name="connsiteY0" fmla="*/ 152400 h 152400"/>
              <a:gd name="connsiteX1" fmla="*/ 66675 w 297657"/>
              <a:gd name="connsiteY1" fmla="*/ 11191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3832 w 297657"/>
              <a:gd name="connsiteY4" fmla="*/ 128587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97657 w 297657"/>
              <a:gd name="connsiteY8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57" h="152400">
                <a:moveTo>
                  <a:pt x="0" y="152400"/>
                </a:moveTo>
                <a:lnTo>
                  <a:pt x="64294" y="130969"/>
                </a:lnTo>
                <a:lnTo>
                  <a:pt x="100013" y="100013"/>
                </a:lnTo>
                <a:cubicBezTo>
                  <a:pt x="116377" y="105377"/>
                  <a:pt x="104167" y="127409"/>
                  <a:pt x="120531" y="132773"/>
                </a:cubicBezTo>
                <a:lnTo>
                  <a:pt x="178594" y="138112"/>
                </a:lnTo>
                <a:lnTo>
                  <a:pt x="188119" y="109537"/>
                </a:lnTo>
                <a:lnTo>
                  <a:pt x="228600" y="102394"/>
                </a:lnTo>
                <a:lnTo>
                  <a:pt x="252412" y="73819"/>
                </a:lnTo>
                <a:lnTo>
                  <a:pt x="297657" y="0"/>
                </a:lnTo>
              </a:path>
            </a:pathLst>
          </a:cu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3" name="Forme libre 22"/>
          <p:cNvSpPr/>
          <p:nvPr/>
        </p:nvSpPr>
        <p:spPr>
          <a:xfrm>
            <a:off x="1677285" y="3079367"/>
            <a:ext cx="255694" cy="350488"/>
          </a:xfrm>
          <a:custGeom>
            <a:avLst/>
            <a:gdLst>
              <a:gd name="connsiteX0" fmla="*/ 59531 w 145256"/>
              <a:gd name="connsiteY0" fmla="*/ 0 h 414338"/>
              <a:gd name="connsiteX1" fmla="*/ 126206 w 145256"/>
              <a:gd name="connsiteY1" fmla="*/ 45244 h 414338"/>
              <a:gd name="connsiteX2" fmla="*/ 145256 w 145256"/>
              <a:gd name="connsiteY2" fmla="*/ 116682 h 414338"/>
              <a:gd name="connsiteX3" fmla="*/ 114300 w 145256"/>
              <a:gd name="connsiteY3" fmla="*/ 183357 h 414338"/>
              <a:gd name="connsiteX4" fmla="*/ 121444 w 145256"/>
              <a:gd name="connsiteY4" fmla="*/ 238125 h 414338"/>
              <a:gd name="connsiteX5" fmla="*/ 45244 w 145256"/>
              <a:gd name="connsiteY5" fmla="*/ 259557 h 414338"/>
              <a:gd name="connsiteX6" fmla="*/ 52387 w 145256"/>
              <a:gd name="connsiteY6" fmla="*/ 278607 h 414338"/>
              <a:gd name="connsiteX7" fmla="*/ 33337 w 145256"/>
              <a:gd name="connsiteY7" fmla="*/ 290513 h 414338"/>
              <a:gd name="connsiteX8" fmla="*/ 40481 w 145256"/>
              <a:gd name="connsiteY8" fmla="*/ 316707 h 414338"/>
              <a:gd name="connsiteX9" fmla="*/ 33337 w 145256"/>
              <a:gd name="connsiteY9" fmla="*/ 333375 h 414338"/>
              <a:gd name="connsiteX10" fmla="*/ 52387 w 145256"/>
              <a:gd name="connsiteY10" fmla="*/ 352425 h 414338"/>
              <a:gd name="connsiteX11" fmla="*/ 45244 w 145256"/>
              <a:gd name="connsiteY11" fmla="*/ 392907 h 414338"/>
              <a:gd name="connsiteX12" fmla="*/ 0 w 145256"/>
              <a:gd name="connsiteY12" fmla="*/ 414338 h 414338"/>
              <a:gd name="connsiteX0" fmla="*/ 128587 w 214312"/>
              <a:gd name="connsiteY0" fmla="*/ 0 h 516732"/>
              <a:gd name="connsiteX1" fmla="*/ 195262 w 214312"/>
              <a:gd name="connsiteY1" fmla="*/ 45244 h 516732"/>
              <a:gd name="connsiteX2" fmla="*/ 214312 w 214312"/>
              <a:gd name="connsiteY2" fmla="*/ 116682 h 516732"/>
              <a:gd name="connsiteX3" fmla="*/ 183356 w 214312"/>
              <a:gd name="connsiteY3" fmla="*/ 183357 h 516732"/>
              <a:gd name="connsiteX4" fmla="*/ 190500 w 214312"/>
              <a:gd name="connsiteY4" fmla="*/ 238125 h 516732"/>
              <a:gd name="connsiteX5" fmla="*/ 114300 w 214312"/>
              <a:gd name="connsiteY5" fmla="*/ 259557 h 516732"/>
              <a:gd name="connsiteX6" fmla="*/ 121443 w 214312"/>
              <a:gd name="connsiteY6" fmla="*/ 278607 h 516732"/>
              <a:gd name="connsiteX7" fmla="*/ 102393 w 214312"/>
              <a:gd name="connsiteY7" fmla="*/ 290513 h 516732"/>
              <a:gd name="connsiteX8" fmla="*/ 109537 w 214312"/>
              <a:gd name="connsiteY8" fmla="*/ 316707 h 516732"/>
              <a:gd name="connsiteX9" fmla="*/ 102393 w 214312"/>
              <a:gd name="connsiteY9" fmla="*/ 333375 h 516732"/>
              <a:gd name="connsiteX10" fmla="*/ 121443 w 214312"/>
              <a:gd name="connsiteY10" fmla="*/ 352425 h 516732"/>
              <a:gd name="connsiteX11" fmla="*/ 114300 w 214312"/>
              <a:gd name="connsiteY11" fmla="*/ 392907 h 516732"/>
              <a:gd name="connsiteX12" fmla="*/ 0 w 214312"/>
              <a:gd name="connsiteY12" fmla="*/ 516732 h 516732"/>
              <a:gd name="connsiteX0" fmla="*/ 128587 w 214312"/>
              <a:gd name="connsiteY0" fmla="*/ 0 h 516732"/>
              <a:gd name="connsiteX1" fmla="*/ 195262 w 214312"/>
              <a:gd name="connsiteY1" fmla="*/ 45244 h 516732"/>
              <a:gd name="connsiteX2" fmla="*/ 214312 w 214312"/>
              <a:gd name="connsiteY2" fmla="*/ 116682 h 516732"/>
              <a:gd name="connsiteX3" fmla="*/ 183356 w 214312"/>
              <a:gd name="connsiteY3" fmla="*/ 183357 h 516732"/>
              <a:gd name="connsiteX4" fmla="*/ 190500 w 214312"/>
              <a:gd name="connsiteY4" fmla="*/ 238125 h 516732"/>
              <a:gd name="connsiteX5" fmla="*/ 114300 w 214312"/>
              <a:gd name="connsiteY5" fmla="*/ 259557 h 516732"/>
              <a:gd name="connsiteX6" fmla="*/ 121443 w 214312"/>
              <a:gd name="connsiteY6" fmla="*/ 278607 h 516732"/>
              <a:gd name="connsiteX7" fmla="*/ 102393 w 214312"/>
              <a:gd name="connsiteY7" fmla="*/ 290513 h 516732"/>
              <a:gd name="connsiteX8" fmla="*/ 109537 w 214312"/>
              <a:gd name="connsiteY8" fmla="*/ 316707 h 516732"/>
              <a:gd name="connsiteX9" fmla="*/ 102393 w 214312"/>
              <a:gd name="connsiteY9" fmla="*/ 333375 h 516732"/>
              <a:gd name="connsiteX10" fmla="*/ 121443 w 214312"/>
              <a:gd name="connsiteY10" fmla="*/ 352425 h 516732"/>
              <a:gd name="connsiteX11" fmla="*/ 114300 w 214312"/>
              <a:gd name="connsiteY11" fmla="*/ 392907 h 516732"/>
              <a:gd name="connsiteX12" fmla="*/ 30956 w 214312"/>
              <a:gd name="connsiteY12" fmla="*/ 471488 h 516732"/>
              <a:gd name="connsiteX13" fmla="*/ 0 w 214312"/>
              <a:gd name="connsiteY13" fmla="*/ 516732 h 516732"/>
              <a:gd name="connsiteX0" fmla="*/ 128587 w 214312"/>
              <a:gd name="connsiteY0" fmla="*/ 0 h 516732"/>
              <a:gd name="connsiteX1" fmla="*/ 195262 w 214312"/>
              <a:gd name="connsiteY1" fmla="*/ 45244 h 516732"/>
              <a:gd name="connsiteX2" fmla="*/ 214312 w 214312"/>
              <a:gd name="connsiteY2" fmla="*/ 116682 h 516732"/>
              <a:gd name="connsiteX3" fmla="*/ 183356 w 214312"/>
              <a:gd name="connsiteY3" fmla="*/ 183357 h 516732"/>
              <a:gd name="connsiteX4" fmla="*/ 190500 w 214312"/>
              <a:gd name="connsiteY4" fmla="*/ 238125 h 516732"/>
              <a:gd name="connsiteX5" fmla="*/ 114300 w 214312"/>
              <a:gd name="connsiteY5" fmla="*/ 259557 h 516732"/>
              <a:gd name="connsiteX6" fmla="*/ 121443 w 214312"/>
              <a:gd name="connsiteY6" fmla="*/ 278607 h 516732"/>
              <a:gd name="connsiteX7" fmla="*/ 102393 w 214312"/>
              <a:gd name="connsiteY7" fmla="*/ 290513 h 516732"/>
              <a:gd name="connsiteX8" fmla="*/ 109537 w 214312"/>
              <a:gd name="connsiteY8" fmla="*/ 316707 h 516732"/>
              <a:gd name="connsiteX9" fmla="*/ 102393 w 214312"/>
              <a:gd name="connsiteY9" fmla="*/ 333375 h 516732"/>
              <a:gd name="connsiteX10" fmla="*/ 121443 w 214312"/>
              <a:gd name="connsiteY10" fmla="*/ 352425 h 516732"/>
              <a:gd name="connsiteX11" fmla="*/ 114300 w 214312"/>
              <a:gd name="connsiteY11" fmla="*/ 392907 h 516732"/>
              <a:gd name="connsiteX12" fmla="*/ 66675 w 214312"/>
              <a:gd name="connsiteY12" fmla="*/ 452438 h 516732"/>
              <a:gd name="connsiteX13" fmla="*/ 30956 w 214312"/>
              <a:gd name="connsiteY13" fmla="*/ 471488 h 516732"/>
              <a:gd name="connsiteX14" fmla="*/ 0 w 214312"/>
              <a:gd name="connsiteY14" fmla="*/ 516732 h 516732"/>
              <a:gd name="connsiteX0" fmla="*/ 128587 w 214312"/>
              <a:gd name="connsiteY0" fmla="*/ 0 h 516732"/>
              <a:gd name="connsiteX1" fmla="*/ 195262 w 214312"/>
              <a:gd name="connsiteY1" fmla="*/ 45244 h 516732"/>
              <a:gd name="connsiteX2" fmla="*/ 214312 w 214312"/>
              <a:gd name="connsiteY2" fmla="*/ 116682 h 516732"/>
              <a:gd name="connsiteX3" fmla="*/ 183356 w 214312"/>
              <a:gd name="connsiteY3" fmla="*/ 183357 h 516732"/>
              <a:gd name="connsiteX4" fmla="*/ 190500 w 214312"/>
              <a:gd name="connsiteY4" fmla="*/ 238125 h 516732"/>
              <a:gd name="connsiteX5" fmla="*/ 114300 w 214312"/>
              <a:gd name="connsiteY5" fmla="*/ 259557 h 516732"/>
              <a:gd name="connsiteX6" fmla="*/ 121443 w 214312"/>
              <a:gd name="connsiteY6" fmla="*/ 278607 h 516732"/>
              <a:gd name="connsiteX7" fmla="*/ 102393 w 214312"/>
              <a:gd name="connsiteY7" fmla="*/ 290513 h 516732"/>
              <a:gd name="connsiteX8" fmla="*/ 109537 w 214312"/>
              <a:gd name="connsiteY8" fmla="*/ 316707 h 516732"/>
              <a:gd name="connsiteX9" fmla="*/ 102393 w 214312"/>
              <a:gd name="connsiteY9" fmla="*/ 333375 h 516732"/>
              <a:gd name="connsiteX10" fmla="*/ 121443 w 214312"/>
              <a:gd name="connsiteY10" fmla="*/ 352425 h 516732"/>
              <a:gd name="connsiteX11" fmla="*/ 114300 w 214312"/>
              <a:gd name="connsiteY11" fmla="*/ 392907 h 516732"/>
              <a:gd name="connsiteX12" fmla="*/ 83343 w 214312"/>
              <a:gd name="connsiteY12" fmla="*/ 416719 h 516732"/>
              <a:gd name="connsiteX13" fmla="*/ 66675 w 214312"/>
              <a:gd name="connsiteY13" fmla="*/ 452438 h 516732"/>
              <a:gd name="connsiteX14" fmla="*/ 30956 w 214312"/>
              <a:gd name="connsiteY14" fmla="*/ 471488 h 516732"/>
              <a:gd name="connsiteX15" fmla="*/ 0 w 214312"/>
              <a:gd name="connsiteY15" fmla="*/ 516732 h 516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4312" h="516732">
                <a:moveTo>
                  <a:pt x="128587" y="0"/>
                </a:moveTo>
                <a:lnTo>
                  <a:pt x="195262" y="45244"/>
                </a:lnTo>
                <a:lnTo>
                  <a:pt x="214312" y="116682"/>
                </a:lnTo>
                <a:lnTo>
                  <a:pt x="183356" y="183357"/>
                </a:lnTo>
                <a:lnTo>
                  <a:pt x="190500" y="238125"/>
                </a:lnTo>
                <a:lnTo>
                  <a:pt x="114300" y="259557"/>
                </a:lnTo>
                <a:lnTo>
                  <a:pt x="121443" y="278607"/>
                </a:lnTo>
                <a:lnTo>
                  <a:pt x="102393" y="290513"/>
                </a:lnTo>
                <a:lnTo>
                  <a:pt x="109537" y="316707"/>
                </a:lnTo>
                <a:lnTo>
                  <a:pt x="102393" y="333375"/>
                </a:lnTo>
                <a:lnTo>
                  <a:pt x="121443" y="352425"/>
                </a:lnTo>
                <a:lnTo>
                  <a:pt x="114300" y="392907"/>
                </a:lnTo>
                <a:cubicBezTo>
                  <a:pt x="109141" y="404417"/>
                  <a:pt x="91281" y="406797"/>
                  <a:pt x="83343" y="416719"/>
                </a:cubicBezTo>
                <a:cubicBezTo>
                  <a:pt x="75405" y="426641"/>
                  <a:pt x="76597" y="444104"/>
                  <a:pt x="66675" y="452438"/>
                </a:cubicBezTo>
                <a:cubicBezTo>
                  <a:pt x="56753" y="460772"/>
                  <a:pt x="41671" y="459185"/>
                  <a:pt x="30956" y="471488"/>
                </a:cubicBezTo>
                <a:lnTo>
                  <a:pt x="0" y="516732"/>
                </a:lnTo>
              </a:path>
            </a:pathLst>
          </a:cu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1563329" y="2990298"/>
            <a:ext cx="41561" cy="51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594825" y="3067840"/>
            <a:ext cx="41561" cy="51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1578268" y="3164365"/>
            <a:ext cx="41561" cy="51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1636363" y="2978067"/>
            <a:ext cx="41561" cy="51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8" name="Forme libre 27"/>
          <p:cNvSpPr/>
          <p:nvPr/>
        </p:nvSpPr>
        <p:spPr>
          <a:xfrm>
            <a:off x="1642632" y="2434205"/>
            <a:ext cx="199060" cy="50099"/>
          </a:xfrm>
          <a:custGeom>
            <a:avLst/>
            <a:gdLst>
              <a:gd name="connsiteX0" fmla="*/ 0 w 297657"/>
              <a:gd name="connsiteY0" fmla="*/ 152400 h 152400"/>
              <a:gd name="connsiteX1" fmla="*/ 66675 w 297657"/>
              <a:gd name="connsiteY1" fmla="*/ 11191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3832 w 297657"/>
              <a:gd name="connsiteY4" fmla="*/ 128587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97657 w 297657"/>
              <a:gd name="connsiteY8" fmla="*/ 0 h 152400"/>
              <a:gd name="connsiteX0" fmla="*/ 0 w 297657"/>
              <a:gd name="connsiteY0" fmla="*/ 122941 h 138112"/>
              <a:gd name="connsiteX1" fmla="*/ 64294 w 297657"/>
              <a:gd name="connsiteY1" fmla="*/ 130969 h 138112"/>
              <a:gd name="connsiteX2" fmla="*/ 100013 w 297657"/>
              <a:gd name="connsiteY2" fmla="*/ 100013 h 138112"/>
              <a:gd name="connsiteX3" fmla="*/ 120531 w 297657"/>
              <a:gd name="connsiteY3" fmla="*/ 132773 h 138112"/>
              <a:gd name="connsiteX4" fmla="*/ 178594 w 297657"/>
              <a:gd name="connsiteY4" fmla="*/ 138112 h 138112"/>
              <a:gd name="connsiteX5" fmla="*/ 188119 w 297657"/>
              <a:gd name="connsiteY5" fmla="*/ 109537 h 138112"/>
              <a:gd name="connsiteX6" fmla="*/ 228600 w 297657"/>
              <a:gd name="connsiteY6" fmla="*/ 102394 h 138112"/>
              <a:gd name="connsiteX7" fmla="*/ 252412 w 297657"/>
              <a:gd name="connsiteY7" fmla="*/ 73819 h 138112"/>
              <a:gd name="connsiteX8" fmla="*/ 297657 w 297657"/>
              <a:gd name="connsiteY8" fmla="*/ 0 h 138112"/>
              <a:gd name="connsiteX0" fmla="*/ 0 w 297657"/>
              <a:gd name="connsiteY0" fmla="*/ 122941 h 138112"/>
              <a:gd name="connsiteX1" fmla="*/ 33809 w 297657"/>
              <a:gd name="connsiteY1" fmla="*/ 133423 h 138112"/>
              <a:gd name="connsiteX2" fmla="*/ 100013 w 297657"/>
              <a:gd name="connsiteY2" fmla="*/ 100013 h 138112"/>
              <a:gd name="connsiteX3" fmla="*/ 120531 w 297657"/>
              <a:gd name="connsiteY3" fmla="*/ 132773 h 138112"/>
              <a:gd name="connsiteX4" fmla="*/ 178594 w 297657"/>
              <a:gd name="connsiteY4" fmla="*/ 138112 h 138112"/>
              <a:gd name="connsiteX5" fmla="*/ 188119 w 297657"/>
              <a:gd name="connsiteY5" fmla="*/ 109537 h 138112"/>
              <a:gd name="connsiteX6" fmla="*/ 228600 w 297657"/>
              <a:gd name="connsiteY6" fmla="*/ 102394 h 138112"/>
              <a:gd name="connsiteX7" fmla="*/ 252412 w 297657"/>
              <a:gd name="connsiteY7" fmla="*/ 73819 h 138112"/>
              <a:gd name="connsiteX8" fmla="*/ 297657 w 297657"/>
              <a:gd name="connsiteY8" fmla="*/ 0 h 138112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100013 w 297657"/>
              <a:gd name="connsiteY2" fmla="*/ 100013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7835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49903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49903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28600 w 297657"/>
              <a:gd name="connsiteY5" fmla="*/ 102394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38066 w 297657"/>
              <a:gd name="connsiteY6" fmla="*/ 39450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38066 w 297657"/>
              <a:gd name="connsiteY6" fmla="*/ 39450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657" h="145697">
                <a:moveTo>
                  <a:pt x="0" y="122941"/>
                </a:moveTo>
                <a:lnTo>
                  <a:pt x="24843" y="145697"/>
                </a:lnTo>
                <a:cubicBezTo>
                  <a:pt x="39140" y="127196"/>
                  <a:pt x="42678" y="98876"/>
                  <a:pt x="67734" y="90194"/>
                </a:cubicBezTo>
                <a:cubicBezTo>
                  <a:pt x="94857" y="85739"/>
                  <a:pt x="105960" y="68493"/>
                  <a:pt x="122324" y="73857"/>
                </a:cubicBezTo>
                <a:cubicBezTo>
                  <a:pt x="136897" y="79728"/>
                  <a:pt x="135329" y="97873"/>
                  <a:pt x="166042" y="91470"/>
                </a:cubicBezTo>
                <a:cubicBezTo>
                  <a:pt x="183755" y="96226"/>
                  <a:pt x="189099" y="90607"/>
                  <a:pt x="203494" y="75391"/>
                </a:cubicBezTo>
                <a:cubicBezTo>
                  <a:pt x="212627" y="47864"/>
                  <a:pt x="225346" y="42428"/>
                  <a:pt x="248825" y="27176"/>
                </a:cubicBezTo>
                <a:cubicBezTo>
                  <a:pt x="272276" y="11570"/>
                  <a:pt x="277793" y="13150"/>
                  <a:pt x="297657" y="0"/>
                </a:cubicBezTo>
              </a:path>
            </a:pathLst>
          </a:cu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9" name="Forme libre 28"/>
          <p:cNvSpPr/>
          <p:nvPr/>
        </p:nvSpPr>
        <p:spPr>
          <a:xfrm rot="575791">
            <a:off x="1749509" y="2398482"/>
            <a:ext cx="141119" cy="122827"/>
          </a:xfrm>
          <a:custGeom>
            <a:avLst/>
            <a:gdLst>
              <a:gd name="connsiteX0" fmla="*/ 0 w 297656"/>
              <a:gd name="connsiteY0" fmla="*/ 0 h 76200"/>
              <a:gd name="connsiteX1" fmla="*/ 57150 w 297656"/>
              <a:gd name="connsiteY1" fmla="*/ 35718 h 76200"/>
              <a:gd name="connsiteX2" fmla="*/ 119062 w 297656"/>
              <a:gd name="connsiteY2" fmla="*/ 33337 h 76200"/>
              <a:gd name="connsiteX3" fmla="*/ 183356 w 297656"/>
              <a:gd name="connsiteY3" fmla="*/ 69056 h 76200"/>
              <a:gd name="connsiteX4" fmla="*/ 242887 w 297656"/>
              <a:gd name="connsiteY4" fmla="*/ 76200 h 76200"/>
              <a:gd name="connsiteX5" fmla="*/ 297656 w 297656"/>
              <a:gd name="connsiteY5" fmla="*/ 54768 h 76200"/>
              <a:gd name="connsiteX0" fmla="*/ 0 w 244575"/>
              <a:gd name="connsiteY0" fmla="*/ 0 h 173144"/>
              <a:gd name="connsiteX1" fmla="*/ 57150 w 244575"/>
              <a:gd name="connsiteY1" fmla="*/ 35718 h 173144"/>
              <a:gd name="connsiteX2" fmla="*/ 119062 w 244575"/>
              <a:gd name="connsiteY2" fmla="*/ 33337 h 173144"/>
              <a:gd name="connsiteX3" fmla="*/ 183356 w 244575"/>
              <a:gd name="connsiteY3" fmla="*/ 69056 h 173144"/>
              <a:gd name="connsiteX4" fmla="*/ 242887 w 244575"/>
              <a:gd name="connsiteY4" fmla="*/ 76200 h 173144"/>
              <a:gd name="connsiteX5" fmla="*/ 143200 w 244575"/>
              <a:gd name="connsiteY5" fmla="*/ 172813 h 173144"/>
              <a:gd name="connsiteX0" fmla="*/ 0 w 183356"/>
              <a:gd name="connsiteY0" fmla="*/ 0 h 173246"/>
              <a:gd name="connsiteX1" fmla="*/ 57150 w 183356"/>
              <a:gd name="connsiteY1" fmla="*/ 35718 h 173246"/>
              <a:gd name="connsiteX2" fmla="*/ 119062 w 183356"/>
              <a:gd name="connsiteY2" fmla="*/ 33337 h 173246"/>
              <a:gd name="connsiteX3" fmla="*/ 183356 w 183356"/>
              <a:gd name="connsiteY3" fmla="*/ 69056 h 173246"/>
              <a:gd name="connsiteX4" fmla="*/ 121517 w 183356"/>
              <a:gd name="connsiteY4" fmla="*/ 103561 h 173246"/>
              <a:gd name="connsiteX5" fmla="*/ 143200 w 183356"/>
              <a:gd name="connsiteY5" fmla="*/ 172813 h 17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356" h="173246">
                <a:moveTo>
                  <a:pt x="0" y="0"/>
                </a:moveTo>
                <a:lnTo>
                  <a:pt x="57150" y="35718"/>
                </a:lnTo>
                <a:lnTo>
                  <a:pt x="119062" y="33337"/>
                </a:lnTo>
                <a:lnTo>
                  <a:pt x="183356" y="69056"/>
                </a:lnTo>
                <a:lnTo>
                  <a:pt x="121517" y="103561"/>
                </a:lnTo>
                <a:cubicBezTo>
                  <a:pt x="139773" y="96417"/>
                  <a:pt x="124944" y="179957"/>
                  <a:pt x="143200" y="172813"/>
                </a:cubicBezTo>
              </a:path>
            </a:pathLst>
          </a:cu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0" name="Forme libre 29"/>
          <p:cNvSpPr/>
          <p:nvPr/>
        </p:nvSpPr>
        <p:spPr>
          <a:xfrm>
            <a:off x="1642632" y="2310964"/>
            <a:ext cx="117293" cy="123242"/>
          </a:xfrm>
          <a:custGeom>
            <a:avLst/>
            <a:gdLst>
              <a:gd name="connsiteX0" fmla="*/ 135731 w 152400"/>
              <a:gd name="connsiteY0" fmla="*/ 171450 h 173831"/>
              <a:gd name="connsiteX1" fmla="*/ 152400 w 152400"/>
              <a:gd name="connsiteY1" fmla="*/ 119062 h 173831"/>
              <a:gd name="connsiteX2" fmla="*/ 152400 w 152400"/>
              <a:gd name="connsiteY2" fmla="*/ 69056 h 173831"/>
              <a:gd name="connsiteX3" fmla="*/ 111919 w 152400"/>
              <a:gd name="connsiteY3" fmla="*/ 30956 h 173831"/>
              <a:gd name="connsiteX4" fmla="*/ 61913 w 152400"/>
              <a:gd name="connsiteY4" fmla="*/ 0 h 173831"/>
              <a:gd name="connsiteX5" fmla="*/ 14288 w 152400"/>
              <a:gd name="connsiteY5" fmla="*/ 4762 h 173831"/>
              <a:gd name="connsiteX6" fmla="*/ 0 w 152400"/>
              <a:gd name="connsiteY6" fmla="*/ 61912 h 173831"/>
              <a:gd name="connsiteX7" fmla="*/ 11906 w 152400"/>
              <a:gd name="connsiteY7" fmla="*/ 138112 h 173831"/>
              <a:gd name="connsiteX8" fmla="*/ 66675 w 152400"/>
              <a:gd name="connsiteY8" fmla="*/ 173831 h 173831"/>
              <a:gd name="connsiteX9" fmla="*/ 135731 w 152400"/>
              <a:gd name="connsiteY9" fmla="*/ 171450 h 17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00" h="173831">
                <a:moveTo>
                  <a:pt x="135731" y="171450"/>
                </a:moveTo>
                <a:lnTo>
                  <a:pt x="152400" y="119062"/>
                </a:lnTo>
                <a:lnTo>
                  <a:pt x="152400" y="69056"/>
                </a:lnTo>
                <a:lnTo>
                  <a:pt x="111919" y="30956"/>
                </a:lnTo>
                <a:lnTo>
                  <a:pt x="61913" y="0"/>
                </a:lnTo>
                <a:lnTo>
                  <a:pt x="14288" y="4762"/>
                </a:lnTo>
                <a:lnTo>
                  <a:pt x="0" y="61912"/>
                </a:lnTo>
                <a:lnTo>
                  <a:pt x="11906" y="138112"/>
                </a:lnTo>
                <a:lnTo>
                  <a:pt x="66675" y="173831"/>
                </a:lnTo>
                <a:lnTo>
                  <a:pt x="135731" y="17145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1" name="Forme libre 30"/>
          <p:cNvSpPr/>
          <p:nvPr/>
        </p:nvSpPr>
        <p:spPr>
          <a:xfrm>
            <a:off x="1718595" y="2152178"/>
            <a:ext cx="130375" cy="58575"/>
          </a:xfrm>
          <a:custGeom>
            <a:avLst/>
            <a:gdLst>
              <a:gd name="connsiteX0" fmla="*/ 0 w 297657"/>
              <a:gd name="connsiteY0" fmla="*/ 152400 h 152400"/>
              <a:gd name="connsiteX1" fmla="*/ 66675 w 297657"/>
              <a:gd name="connsiteY1" fmla="*/ 11191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28588 w 297657"/>
              <a:gd name="connsiteY2" fmla="*/ 102394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73832 w 297657"/>
              <a:gd name="connsiteY3" fmla="*/ 128587 h 152400"/>
              <a:gd name="connsiteX4" fmla="*/ 188119 w 297657"/>
              <a:gd name="connsiteY4" fmla="*/ 109537 h 152400"/>
              <a:gd name="connsiteX5" fmla="*/ 228600 w 297657"/>
              <a:gd name="connsiteY5" fmla="*/ 102394 h 152400"/>
              <a:gd name="connsiteX6" fmla="*/ 238125 w 297657"/>
              <a:gd name="connsiteY6" fmla="*/ 66675 h 152400"/>
              <a:gd name="connsiteX7" fmla="*/ 259557 w 297657"/>
              <a:gd name="connsiteY7" fmla="*/ 33337 h 152400"/>
              <a:gd name="connsiteX8" fmla="*/ 297657 w 297657"/>
              <a:gd name="connsiteY8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3832 w 297657"/>
              <a:gd name="connsiteY4" fmla="*/ 128587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38125 w 297657"/>
              <a:gd name="connsiteY7" fmla="*/ 66675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59557 w 297657"/>
              <a:gd name="connsiteY8" fmla="*/ 33337 h 152400"/>
              <a:gd name="connsiteX9" fmla="*/ 297657 w 297657"/>
              <a:gd name="connsiteY9" fmla="*/ 0 h 152400"/>
              <a:gd name="connsiteX0" fmla="*/ 0 w 297657"/>
              <a:gd name="connsiteY0" fmla="*/ 152400 h 152400"/>
              <a:gd name="connsiteX1" fmla="*/ 64294 w 297657"/>
              <a:gd name="connsiteY1" fmla="*/ 130969 h 152400"/>
              <a:gd name="connsiteX2" fmla="*/ 100013 w 297657"/>
              <a:gd name="connsiteY2" fmla="*/ 100013 h 152400"/>
              <a:gd name="connsiteX3" fmla="*/ 120531 w 297657"/>
              <a:gd name="connsiteY3" fmla="*/ 132773 h 152400"/>
              <a:gd name="connsiteX4" fmla="*/ 178594 w 297657"/>
              <a:gd name="connsiteY4" fmla="*/ 138112 h 152400"/>
              <a:gd name="connsiteX5" fmla="*/ 188119 w 297657"/>
              <a:gd name="connsiteY5" fmla="*/ 109537 h 152400"/>
              <a:gd name="connsiteX6" fmla="*/ 228600 w 297657"/>
              <a:gd name="connsiteY6" fmla="*/ 102394 h 152400"/>
              <a:gd name="connsiteX7" fmla="*/ 252412 w 297657"/>
              <a:gd name="connsiteY7" fmla="*/ 73819 h 152400"/>
              <a:gd name="connsiteX8" fmla="*/ 297657 w 297657"/>
              <a:gd name="connsiteY8" fmla="*/ 0 h 152400"/>
              <a:gd name="connsiteX0" fmla="*/ 0 w 297657"/>
              <a:gd name="connsiteY0" fmla="*/ 122941 h 138112"/>
              <a:gd name="connsiteX1" fmla="*/ 64294 w 297657"/>
              <a:gd name="connsiteY1" fmla="*/ 130969 h 138112"/>
              <a:gd name="connsiteX2" fmla="*/ 100013 w 297657"/>
              <a:gd name="connsiteY2" fmla="*/ 100013 h 138112"/>
              <a:gd name="connsiteX3" fmla="*/ 120531 w 297657"/>
              <a:gd name="connsiteY3" fmla="*/ 132773 h 138112"/>
              <a:gd name="connsiteX4" fmla="*/ 178594 w 297657"/>
              <a:gd name="connsiteY4" fmla="*/ 138112 h 138112"/>
              <a:gd name="connsiteX5" fmla="*/ 188119 w 297657"/>
              <a:gd name="connsiteY5" fmla="*/ 109537 h 138112"/>
              <a:gd name="connsiteX6" fmla="*/ 228600 w 297657"/>
              <a:gd name="connsiteY6" fmla="*/ 102394 h 138112"/>
              <a:gd name="connsiteX7" fmla="*/ 252412 w 297657"/>
              <a:gd name="connsiteY7" fmla="*/ 73819 h 138112"/>
              <a:gd name="connsiteX8" fmla="*/ 297657 w 297657"/>
              <a:gd name="connsiteY8" fmla="*/ 0 h 138112"/>
              <a:gd name="connsiteX0" fmla="*/ 0 w 297657"/>
              <a:gd name="connsiteY0" fmla="*/ 122941 h 138112"/>
              <a:gd name="connsiteX1" fmla="*/ 33809 w 297657"/>
              <a:gd name="connsiteY1" fmla="*/ 133423 h 138112"/>
              <a:gd name="connsiteX2" fmla="*/ 100013 w 297657"/>
              <a:gd name="connsiteY2" fmla="*/ 100013 h 138112"/>
              <a:gd name="connsiteX3" fmla="*/ 120531 w 297657"/>
              <a:gd name="connsiteY3" fmla="*/ 132773 h 138112"/>
              <a:gd name="connsiteX4" fmla="*/ 178594 w 297657"/>
              <a:gd name="connsiteY4" fmla="*/ 138112 h 138112"/>
              <a:gd name="connsiteX5" fmla="*/ 188119 w 297657"/>
              <a:gd name="connsiteY5" fmla="*/ 109537 h 138112"/>
              <a:gd name="connsiteX6" fmla="*/ 228600 w 297657"/>
              <a:gd name="connsiteY6" fmla="*/ 102394 h 138112"/>
              <a:gd name="connsiteX7" fmla="*/ 252412 w 297657"/>
              <a:gd name="connsiteY7" fmla="*/ 73819 h 138112"/>
              <a:gd name="connsiteX8" fmla="*/ 297657 w 297657"/>
              <a:gd name="connsiteY8" fmla="*/ 0 h 138112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100013 w 297657"/>
              <a:gd name="connsiteY2" fmla="*/ 100013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0531 w 297657"/>
              <a:gd name="connsiteY3" fmla="*/ 132773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78594 w 297657"/>
              <a:gd name="connsiteY4" fmla="*/ 138112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7835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49903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49903 w 297657"/>
              <a:gd name="connsiteY4" fmla="*/ 93925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188119 w 297657"/>
              <a:gd name="connsiteY5" fmla="*/ 109537 h 145697"/>
              <a:gd name="connsiteX6" fmla="*/ 228600 w 297657"/>
              <a:gd name="connsiteY6" fmla="*/ 102394 h 145697"/>
              <a:gd name="connsiteX7" fmla="*/ 252412 w 297657"/>
              <a:gd name="connsiteY7" fmla="*/ 73819 h 145697"/>
              <a:gd name="connsiteX8" fmla="*/ 297657 w 297657"/>
              <a:gd name="connsiteY8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28600 w 297657"/>
              <a:gd name="connsiteY5" fmla="*/ 102394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52412 w 297657"/>
              <a:gd name="connsiteY6" fmla="*/ 73819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38066 w 297657"/>
              <a:gd name="connsiteY6" fmla="*/ 39450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38066 w 297657"/>
              <a:gd name="connsiteY6" fmla="*/ 39450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  <a:gd name="connsiteX0" fmla="*/ 0 w 297657"/>
              <a:gd name="connsiteY0" fmla="*/ 122941 h 145697"/>
              <a:gd name="connsiteX1" fmla="*/ 24843 w 297657"/>
              <a:gd name="connsiteY1" fmla="*/ 145697 h 145697"/>
              <a:gd name="connsiteX2" fmla="*/ 67734 w 297657"/>
              <a:gd name="connsiteY2" fmla="*/ 90194 h 145697"/>
              <a:gd name="connsiteX3" fmla="*/ 122324 w 297657"/>
              <a:gd name="connsiteY3" fmla="*/ 73857 h 145697"/>
              <a:gd name="connsiteX4" fmla="*/ 166042 w 297657"/>
              <a:gd name="connsiteY4" fmla="*/ 91470 h 145697"/>
              <a:gd name="connsiteX5" fmla="*/ 203494 w 297657"/>
              <a:gd name="connsiteY5" fmla="*/ 75391 h 145697"/>
              <a:gd name="connsiteX6" fmla="*/ 248825 w 297657"/>
              <a:gd name="connsiteY6" fmla="*/ 27176 h 145697"/>
              <a:gd name="connsiteX7" fmla="*/ 297657 w 297657"/>
              <a:gd name="connsiteY7" fmla="*/ 0 h 14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657" h="145697">
                <a:moveTo>
                  <a:pt x="0" y="122941"/>
                </a:moveTo>
                <a:lnTo>
                  <a:pt x="24843" y="145697"/>
                </a:lnTo>
                <a:cubicBezTo>
                  <a:pt x="39140" y="127196"/>
                  <a:pt x="42678" y="98876"/>
                  <a:pt x="67734" y="90194"/>
                </a:cubicBezTo>
                <a:cubicBezTo>
                  <a:pt x="94857" y="85739"/>
                  <a:pt x="105960" y="68493"/>
                  <a:pt x="122324" y="73857"/>
                </a:cubicBezTo>
                <a:cubicBezTo>
                  <a:pt x="136897" y="79728"/>
                  <a:pt x="135329" y="97873"/>
                  <a:pt x="166042" y="91470"/>
                </a:cubicBezTo>
                <a:cubicBezTo>
                  <a:pt x="183755" y="96226"/>
                  <a:pt x="189099" y="90607"/>
                  <a:pt x="203494" y="75391"/>
                </a:cubicBezTo>
                <a:cubicBezTo>
                  <a:pt x="212627" y="47864"/>
                  <a:pt x="225346" y="42428"/>
                  <a:pt x="248825" y="27176"/>
                </a:cubicBezTo>
                <a:cubicBezTo>
                  <a:pt x="272276" y="11570"/>
                  <a:pt x="277793" y="13150"/>
                  <a:pt x="297657" y="0"/>
                </a:cubicBez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26171" y="2168559"/>
            <a:ext cx="115990" cy="814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62074" y="2257068"/>
            <a:ext cx="115990" cy="814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4" name="Forme libre 33"/>
          <p:cNvSpPr/>
          <p:nvPr/>
        </p:nvSpPr>
        <p:spPr>
          <a:xfrm>
            <a:off x="1797090" y="2190938"/>
            <a:ext cx="33835" cy="76772"/>
          </a:xfrm>
          <a:custGeom>
            <a:avLst/>
            <a:gdLst>
              <a:gd name="connsiteX0" fmla="*/ 0 w 58615"/>
              <a:gd name="connsiteY0" fmla="*/ 0 h 108286"/>
              <a:gd name="connsiteX1" fmla="*/ 23446 w 58615"/>
              <a:gd name="connsiteY1" fmla="*/ 58615 h 108286"/>
              <a:gd name="connsiteX2" fmla="*/ 35169 w 58615"/>
              <a:gd name="connsiteY2" fmla="*/ 105508 h 108286"/>
              <a:gd name="connsiteX3" fmla="*/ 58615 w 58615"/>
              <a:gd name="connsiteY3" fmla="*/ 105508 h 10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15" h="108286">
                <a:moveTo>
                  <a:pt x="0" y="0"/>
                </a:moveTo>
                <a:cubicBezTo>
                  <a:pt x="7815" y="19538"/>
                  <a:pt x="16792" y="38651"/>
                  <a:pt x="23446" y="58615"/>
                </a:cubicBezTo>
                <a:cubicBezTo>
                  <a:pt x="28541" y="73900"/>
                  <a:pt x="25502" y="92618"/>
                  <a:pt x="35169" y="105508"/>
                </a:cubicBezTo>
                <a:cubicBezTo>
                  <a:pt x="39858" y="111760"/>
                  <a:pt x="50800" y="105508"/>
                  <a:pt x="58615" y="105508"/>
                </a:cubicBez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1616446" y="3247948"/>
            <a:ext cx="41561" cy="51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439954" y="5296995"/>
            <a:ext cx="843223" cy="473402"/>
          </a:xfrm>
          <a:prstGeom prst="rect">
            <a:avLst/>
          </a:prstGeom>
          <a:noFill/>
        </p:spPr>
        <p:txBody>
          <a:bodyPr wrap="squar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S1.1</a:t>
            </a:r>
            <a:r>
              <a:rPr lang="fr-FR" sz="900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Enrichissement TAL</a:t>
            </a:r>
          </a:p>
        </p:txBody>
      </p:sp>
      <p:sp>
        <p:nvSpPr>
          <p:cNvPr id="39" name="Cylindre 38"/>
          <p:cNvSpPr/>
          <p:nvPr/>
        </p:nvSpPr>
        <p:spPr>
          <a:xfrm>
            <a:off x="3324392" y="2711825"/>
            <a:ext cx="923573" cy="972797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r>
              <a:rPr lang="fr-FR" sz="975" dirty="0">
                <a:solidFill>
                  <a:prstClr val="black"/>
                </a:solidFill>
              </a:rPr>
              <a:t>Référentiel</a:t>
            </a:r>
          </a:p>
          <a:p>
            <a:pPr algn="ctr" defTabSz="685702"/>
            <a:r>
              <a:rPr lang="en-US" sz="975" dirty="0">
                <a:solidFill>
                  <a:prstClr val="black"/>
                </a:solidFill>
              </a:rPr>
              <a:t>métier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610739" y="2525006"/>
            <a:ext cx="686473" cy="473402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S1.2</a:t>
            </a:r>
            <a:r>
              <a:rPr lang="fr-FR" sz="900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Intégration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sémantique</a:t>
            </a:r>
          </a:p>
        </p:txBody>
      </p:sp>
      <p:cxnSp>
        <p:nvCxnSpPr>
          <p:cNvPr id="47" name="Connecteur droit avec flèche 46"/>
          <p:cNvCxnSpPr>
            <a:stCxn id="16" idx="3"/>
            <a:endCxn id="39" idx="2"/>
          </p:cNvCxnSpPr>
          <p:nvPr/>
        </p:nvCxnSpPr>
        <p:spPr>
          <a:xfrm flipV="1">
            <a:off x="2904885" y="3198222"/>
            <a:ext cx="419507" cy="1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 4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982" y="2067993"/>
            <a:ext cx="437820" cy="394297"/>
          </a:xfrm>
          <a:prstGeom prst="rect">
            <a:avLst/>
          </a:prstGeom>
          <a:ln>
            <a:noFill/>
          </a:ln>
        </p:spPr>
      </p:pic>
      <p:cxnSp>
        <p:nvCxnSpPr>
          <p:cNvPr id="49" name="Connecteur droit avec flèche 48"/>
          <p:cNvCxnSpPr>
            <a:stCxn id="11" idx="4"/>
            <a:endCxn id="48" idx="1"/>
          </p:cNvCxnSpPr>
          <p:nvPr/>
        </p:nvCxnSpPr>
        <p:spPr>
          <a:xfrm flipV="1">
            <a:off x="1903207" y="2265141"/>
            <a:ext cx="448775" cy="5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H="1">
            <a:off x="2621617" y="2462288"/>
            <a:ext cx="1" cy="591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2782068" y="1883447"/>
            <a:ext cx="899673" cy="611902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S1.3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Enrichissement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Analyse spatiale</a:t>
            </a:r>
          </a:p>
          <a:p>
            <a:pPr defTabSz="685702"/>
            <a:endParaRPr lang="en-US" sz="9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 flipV="1">
            <a:off x="1991179" y="3221879"/>
            <a:ext cx="448775" cy="5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445657">
            <a:off x="4723784" y="1360760"/>
            <a:ext cx="681906" cy="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5322792" y="1282021"/>
            <a:ext cx="2376038" cy="33490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S3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Ontologies support : Alerte Choucas, OOR, ORL</a:t>
            </a:r>
          </a:p>
        </p:txBody>
      </p:sp>
      <p:cxnSp>
        <p:nvCxnSpPr>
          <p:cNvPr id="55" name="Connecteur droit avec flèche 54"/>
          <p:cNvCxnSpPr>
            <a:endCxn id="10" idx="0"/>
          </p:cNvCxnSpPr>
          <p:nvPr/>
        </p:nvCxnSpPr>
        <p:spPr>
          <a:xfrm>
            <a:off x="5353117" y="1744628"/>
            <a:ext cx="1206844" cy="39142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utoShape 4" descr="data:image/png;base64,iVBORw0KGgoAAAANSUhEUgAABA4AAAK5CAYAAAA/wWy3AAAAAXNSR0IArs4c6QAAAARnQU1BAACxjwv8YQUAAAAJcEhZcwAAIdUAACHVAQSctJ0AAP+lSURBVHhe3P3plyxZch8G/iLcPfYt98z38u21dldXNxpoLARIimgCIMiRSJEgRYrU8Igf5ouONNKXmSMdnTn4OPob5oz4YUbgnENRmhlKIAk0ATQavS9V3bW/qrfmvsa+enjE/H7m7pme8SLfUtXNoWjx/EWku9/Nrl27Znbt2k29f/SPp0iA46SjXz8bmLK00/YIe8cjVIsuVmsuXPf5y0ynU0ilUtFfzweTycTKnfAzHk+RCm5izXsVea/4wnnNQgrMj1lMDItPz2vKj89Pa/QQfXzExvhM8WTbVSe1Mwln9eR3/Ju/wu/EvcsglUozz6fgmfVPEU8C/d8ZBNivs7ajEe5sluA66ju2QIgkqC32rb/je9H380DAsu63D3Day+DLi38R1cwiPn7/YxweHOJzP/c6lpcX8fbpt9EcP8DnFjZQyuXhpt1L2+mknDN8qB6D8RDjURHL2S+j6NWQcTJnzwWBP4DfOoKbr8AtVKO7nw38bpNl9uAVmGe2GN19NgSjPkbdOlyvAK/IulzSRuG8P2qjhw8QpOuYBCnstyboDvpYLwTIj7rI1FaQ8rwoxfPBcH8LGAfwltaQzuejuyFozMyDqT05fxY0m/xvDGdxKbrzUwD2Y9BSvhM4tRrHS9jHpOTohSdBz/WZjobwTw7hrV1FKqL783ThO0Gvg8l4BKdYYtYZPg3vC6ZBgO799zHp91G49RrccsXuC4JhH36nDZd95eay0d0IWGe/VRfTgVdbQsAhcdAf4XQ4wEYhh8VsxvA0bpzCKVWQJl0nYaK8T4+QWds8q7fyHB7twm83kd24Rvoq6RazGWLUrhu9ebkEvbHs4dGelZ/O5uyWaGdE+pwOhsjyfspx7b7fPMWU72cWltlyYSCN3uE2use7KK7fQGFxzd4TTIjTUesY6eISHPd1FFFG0GH5tXWkvXM8jPsdjAfET75M/JSiu8LpGKPGPhyODbe0YPfGvQa6D99GfuNl5nMlHN9T8ul+G+P2KXJrt+y96SSwd6djnzS+bveGp7vsNxdeddX+DoY9pjlh3jU4ubLd89vHOH37X6L2+l9Advm63RNMOP7HrLtw7FXP26j6CbkZ8pwYpqSRUeMAjsZ1xCsmLGvUOmRdNqztw9MdDI4eoHTjSyz7vM3jXpPvdlmnRb4X9sWwznq7Gd5jPyTG+oT96TePiJ8Cy6oSX77hQjAmXXRPDzCCh1QmjwHHfH8UoD/o4cHhj3Ew+BijycDeTTPNsDfGtL6I3qkoOo3hcMj/pyiRNfjE7XEP+Bd/8Ico5AsYjQZ2/3Mv30bfLWGBXZnh2G74aWRSY/KZAL3AwVW3ifbEQyPIYskboR24KGYcTDmPvnLrGjbcPkiIyAR9e9bj+Oo8fgdvD9YQwEHFnaCYHqHFfLtT8XIHXiYbsjvW4daVZY6JRQTss3UcIVh+FRteHw8bAd59dIBmb4RsLodioYAUeZ077mIQMK+JgzyGlCMcDFJFy9NLTXFr/AmaziKamTX4bH8+NWRd8+iN06RfFxkNL+YzIV32UznKPh7xQK42bKND6i6QL5SLBWSmQ47jFFqcEyeDDlZwjOa0DD+3iEqlgkKBc1PvEL5H+shzbPLTabN+ok0nhZwrmYNlIMf5tI+A/ZrmXOZxbE7Z52mWVysVmb6EwFU9HGKL/GPUYHty6PuSB9I2F3c7LVSDY2y6e9hKv8bneWQLbHM2i4UK6zxhucy3MfLgcB6o1RaQJ87U3lSP812WvI5z3hlveRqQjoI+eQbHnltcJNskBYl3kR8HocBjoPnWF7/lmEixLeD4nsAVG4KJk+zfuLxB/wF2B19HauMKVgse5/RL6sHEqcGAdWb/VMn72RYrZxzKckmYTtkvwQgpPnBG5A+k1yCTwVBCyyUg/k7CR8YfwSf+Hnx8gPqxj+svL2NxtfCkrKRCxdN9Hw7rNSa+xzNz5TOBZabHY7jdLnIHB0C/h+HGVXQWONbn4MH3Of9NxvylizhUep9zLPE/znGEkk7mAquqcpzhCBLc/Jk5ik3Go+0AnZM2Xl7xUVwkXVLeJBbt+YRttT7nnymW1/dC+ovlr2x/AK8/RCefwcjj+GeaFOkhK7yQzsaZSP4gvvK9Pob53FldxY1y5ERZyhtDvpcigWTIP6deBh7HqPBs9U3wRZdtKe8fYFiqose5ix3HKySCNHGR7fbQL3P+S6QRrlVHEeCY+U35TLhLsdyJ52JKvOjtLMnA5bMx6SXFey7rVuBcTQaLwcKi8VqTnUn3eZ8yZZnzSqKctGiU7Qw4xoik8KbokHLDlLiQPKU5SuCSv6T5rsN+n3CMOuJj/ExGZY71l7GU26ROwntZ1vnxdxFwDh2t/Ty+/d3vo91voVQso1VvYWFhAZ/73Odx7domeV6Y92Q8QNA9gVfh3Ei++jQYc5wq73SmYPMzuZON1cSQvgBSzzoDF9/60TH+l3/63+Nw77v47/67/yuuX79uvGoeKD9lJzVG6JqSjoPeKcsk/2G5MRhdiTfpJZbjuCn2AfvGp9zXugsnv4pU9WX0RuqfNPmxi3/1LR+d7gR/7s0MDk6n+JffmuLv/7UMKF7h//kvA2yuBPhrv+rhmz8i7XF++JU3s9g9Av7pvx7hd/5SgBtr7G8OKXWZSx2sdXrCCo+Qo1w1Ie5i3jYifxDPqddP8c1vfQPXr93C5uYmHj56gI8//ojDt4OlhQJuv/QltDsd3L93D51OF6sLa7hz+w4W1qrIsf+z5BWeS1o3RPCfT+RQDw1IU9/5wZ/g//aP/x/M4yX8vb/3H2PzKuW+BH3NQkB6n0geHlJ24WuTbI2jdn4fqO7ijWFPzADHd7rHdu/9WH8gdfNXEXD+SlPGFiid0s9NS3D+s//T3/jd6LeBKvO0in9WGHLg9kcTdjI7KOSHyHGgPAtUp09jNBCECCDSiawTDtpglMdiYQNe+qIy+WnhHLVPz0sCRXNcp5D3gIOEgrXaM5Mmxv9sO8/+TjyL0857fxae/Q7ZBxuiOvrUdrojMj8KPWJCQ/ZXKf/sPnohYFk5MtIFKhcyptxv3+XgO0JzeIhGbofC9wBVDuwlTpClDKcaMpjnaWeMTr2XdiY4GRyhRcG/4tZs4oth3DwgI8qYgP5cQtRzwMTnZCERmZNNmm17XphSiZlScHYKZSoUl6cbBkN80v0JxqlDTnYUmDm/WRfxGvldZMmAHU7SL9qe0f4OJ6sc3OqC4U008DTQ86TRQH9PNdlynKWpiPw0YRoJE06OwlxkHNJnHsT37ZuCw6TfNeXc6Cb6xASi31PyAs1w6XyReUtpPs9DQvOQeJHibQo4BZsz4KwzpRDhcFJIzUycUsKnnHCkFClth/yOLBgFvjek0Otx8nPJh6Y+GbcJK+c0KZBgPmG94npHd0mvdVPcM4sr57TFNk4liFLwiunG+o74klFEODvLn5PhhMqmiMXJst4RjchQYfhlv8U46h7sUsCi0LdARY5tiGFCiXPCdnecMT7q7mPN3eB7I1PSY0OEQEIJqBx5VAIvjFdORsGga0pzmmNEIAVcyn2muk58sQ58X+Mo6DZNUY/fCyg4TZjWK58bPQIqwGqHExlNfI5ph/xEl9Ex2zU42cao30Bu5QaFJAp9EQRU5lWOW15mHud9GFAxFCiPGCZU9qTUOxnSCesukFKvPOK2qy4ybMioEb9jwLyVXgaPuJ6iMtGP6p4c76IZ5eWbkYJjUX0UGQ6mfCa+LPwxuWxpHPMBBuMW55Q9jCYsn2WMSCOB+r9OxdGnIpum0C4aIR240wHbzMspGA20Wm3cf3Afo14T1WIWldUbnIuzFNzGGLGAIctLT3zKOCyQNFukkDWh4DdlHTOcuzRtj1MZ0p+H9RqVVnbLwC2jPclQuRyjKF6erqIR5Kg8p8nvJU1SyOa865LXOcSNOE2avKSQGmA0ddCnIJ7r7qATEA/5ZROKjk9P0ehR6Fe5lPayaaaSYVhClOqXzto9CfhTKt4eFYP0uI+Sf4RBZoH8P0NZg0qiFDAKrRqHgXCSotKRYj9S+JKBT7Tv8J280ouOOGYzE42PCXwnR/yOURqfsh+I+0wVAftkTEUyz3b5xL3P+qc4Nn0qKBLuRDPelMo0hebehM/4vssx75GXZDinOSw/Mxkix/KQq6LP6klGkZzjTanQUgke+EQ90S9aGHH8CocVtMxIUuf4k4wrw0GBPEyGEY99MnAq+PCjjzlvD7GyssLyqLAoD+JERi4z8iXH5TwQDXFsmmE1zznS+BzTEBemWKrjIhDPCzh/TYcdpDTGOM/quS6Vq2TqGxlPvFEHZWeRSv0Cuqk6slTsnKgucZ4p4iAlHsprUuSYEe+N3pk8od2oLnyfvNBh/6gsnzgONHYuaWOa70oxdMQ/SU8Tjo1cISvbOerHHF/Ms1iWQSvkIbagovowjUr3mWbKMp6JQwHTp5mx0+7DabSQIx9Psx+HVP467JtRIR8aDebkNeW406X6pklDruiKeAyy3qVpZDyRgqwySUhUaNXXfDcC4bjXpVJNnFWKU/SJTyfDuYrde4ZZ5utE9R6TNkV/umcfvu+RUEXf/Tz7OapDRvMZ6zlmfwa8J5rQHCBFWcYE1UWQZnq9O2YbJrwnHGvu1VOVNyWdmZEhylf3y8Sb7g9ICxNj/ec0kGI9ZFgYyyAfpRGoLi4vGSEMV0zicKzKeBpovPHd1JS0N2S/cixNNeb5nmgxyzpOicOA44qabFTHqc3bopW4LWfAcgxsjETA99KkGRkN4jnYxoDSKj8949yqv8fkq0PKwN50gXj30Oo0cXp8gq29Xdzb3cPhSR2tRhuvvPwKfvErv4g7d6iUkn7OFG7CVPNEMGLe/CMdKamXgWiIc5cZz9yC8ZBzJXHmYj565JC/jjpbeP/tP2F7svjqb/0dlKjE2/iOQGOT3cFUKRyepnDUcJDNMD353HBEfI855siLxCMFVkfWZUoCk64x4ffYZ5vIPwJy60YzhVG7AT+Vx9v3yzhmfldWZVRNYakCXFlxUeP3wlILC4t95PNdXL1yjJvX+1gu57GyqEXPLKrlNK8p3rjDNMsT7Oyl8MN3iSZninx2iu3jDHodyggZ4oNzo/ChqgXEj/AyJl0GvK7duGNG2Fq1iuvXbuDmtU3ykD4OTtpoNhvI5rO4urmJHGluZ28Lu+y/Rqtuc9qIjLzf77NtaivbqPZzdsunB+hRv7r34IFYK27eusm5ISE/zIChjHPedMT+S3EMcV6ym5eC+nEG2A/p+kNMDu9ikiUCN77ESUTypuaoOC/2V4Jv6O8kzIyAsPNjRftnATIWiFCWKrIQpTkJTygAqUxVNELM2cUBxoEVXnp+sfLPC7HSqea66SKKuSV+a3CFzz8bKJP4ejoIr11Orvv9XfSpBM7Dsuo5t526l3jGX/Z93raLEOcTXsTfBSK4CGI65pUR1cgYCYm4kk9joZTGYDRGf8gJgNKV3ojfS8KL0oz6M08BpkTGknUbWMr1sHkduHrNwaI3QdFro8yBXKWA66j/VSeWMWHF5pbPD1thz/URelKpAMPpEXrjfQwnFILUqAhkAZUwFFuDfxogpS/kOpfjei5YvajAJieeGVD7hhT8/SmVMluBIJPmRXkHtTyfUsgcOVne09T4gh8ySKMh9knirn1mIbx7jkeBlNeJhL1ogvypAftbgorECn1E8/rMgu5d9lx/hc/iK/GO8ueXTej6ju8TbMLodzjRUck1Gjl/JgjTXbwnkGItoclW+vlcCkmO/bqQozDLCbRPXA37FE49MunnxZfR/oRkxZZE9GrlS7FTF7GcsFf00bduhn+f9yHfFR9Q+jn1vgAScqkEJY1fphxQkXC8PApeBRu5dY5L8tAZvBgYPYeKXBLk5aOJMxUbOUgzYyrqaSnk5AUxPkWPE45PeSbEYEIOIfZsmFAo1etJg4WUc429s3LZh4O9u8hWN5jXuReAAZ9Z/yeMiXOB7wS+hMtz48w8kPFBl3kJJMAER9ZHq9oxOFQaxX+kWF4ANkj10TNbKbBOjvDLbxlWJMhO+hSkiTsJIu1my4R4GdU80pnxSv52plT2plrpcCm8OWZ4GQ+6FMKIZyrPUm61orKyuEBhawOVlVUKPgVQ7TUle0AJ3ZlSKafANKSAXU33ec9Bl3M1VWgK8sSH+BXrk6PQrkWUERX4XECBhnV3x1QiOcd1MqsUJlk//k5PRpz3qLjw0nyj9Ea5whnxPOJ9KUgZEnUn8LB7dIr7u0c4anYxZH2FCaWzlWUKTyGvpfAqSic+Av1mex3SWA4DM2rIqGBjR+NA/cBfMlgwMdvpM51+6Z5W02WklPKifqZswrHa7/UMT1rpkUFCnhlTCmtprdwzjU9lZDps2GJIf0C8sU9CgZPK4mRAfHLc5SrwOI+NJdiz7kUqQEUKmXkKrjniPF1cRIfpB0OqD+Tj8kIIRj10ea/d66Pb6YZCJ/FVdMeoZKhoFG/BJT0UyhXkCwVkPSl7AXoUULv9ATY3r9nqlas+IqR8GQ05LqztEU09BSbCDa8Ux3vIB4hB1n0WdE/jY0K5hoTNK3zXnvEyWUI/1Gd+GxmOdyf/KtOU0Rg4pJtwXAuEY11S0nVNpPQ+Q0GfqgDSj6NldJYhxU4KaazQXgA+t5X4QTjuJtksJlJk+K4MB2tXKihVszjebeNov8VsqYCrLjKKD2U0y7BO5OvyfmAZTwWVxf70Wi1kTxvIHDbh9aiMVqoYrq9jxG+tUpsiekn7ZNjyOB480oTLK1DbMixbfTqTRos+DnFhyjFxOHE533AOmnJMpEiFfKq3WC11xog0NMJSTfhPozMMOPb0LMwzrbozD80d5FJ2z/pZfSWPC9L3OEcFP8KBGTaI15GUS8pcAelcHiCeeAcVwrHGlMYg81Adlf8kqr+MUBov8hTRLbUx2bZsn/3VG2LEsRdkxKtV/xBk0ElJ9pjTF8pB13k/aa4P5/uz/NVelm/N5r1QlhavFk2ynuTFJhvomYwLxLvaaUwjgrgvZLg6A/6tctVeXTEIf/rLaJP4MFmVeTV6Lby/8zE+ePABHm49wMd3P8b9gw6OqDQvlQP88i//Em7cvIGF2gKWlpZQLpdNuUzKH2nOxelsmXy+wSYl6jIDqg45L9vDeYDvyVPB5pvLLr3Dek6nYwx6DSrzJyhXb+GTvYoZNVv9FJpdx4xuuydp3N/LkP84OG5msH2Up+6QwkErjfe3CjjtuBiNU/jgUQ4HdY/pXewcOfjocYiTRtvFhw+zOGy4aPYyeO/wOrbqJUxbW7i13MJLm6DOkMLL1z28ettDtiAvgS6yK3exHfwAp8N30cF30MZbaI4f4cj/gDLxDgbTE4zcYywu9iGxbGVlgs+9CtJ/Cr1hGh9tZXDQzGM4HOPeTgoPD7LUSUPcCscF8teXX37V+LbmrCwzqXD8LtRquLZxBW+++Sa+/OVfwEsvv8IE1PG6XfOiqVUWiOwUHj14gHff/TE+/PBDfHL/Ezzefoy9gx3i8gCFUgW/+qu/hiucg7/7/e/gnffeIS6Fd9JlgnZiUJengn4490o+Ek+/BFT3UBY6p5Mp54HUycdwmveQKq8itUpE5GvM5qKxKUwbjgl5IehK5nV5qT8j8CgwV4oZc+Er5h1om4JZ1UXMVsnkpcqrEVHizwCyeo3ZD9nUCpXUqxRO5Jocgk8B6f7wEdpBBwf+IUYSSj4l+Ey75x+gP+nj0XCLCisnngjYIlS8Kq6XrqPk5tkFz9cw68To+/kh7vTwmldUTJyx0cCYGi+9Tj2HxE/lPpdGKe/Z6jbn0fCFTwHzBoKsuy7rlaMAVaOQUCl4aB600NxuI0u6kJtjOmqz1U51fUYFwnaE76jdC4U8KtkJjoePUR+ehMxaCgafPUtp8Mksd9mX9aBhdJE0PMwFFhtONE8OK9HY49G20YXyStLFOVzev6KAbDqHldwiBU4KrsRLLkORgAjMkLazTDqiYD+kAPAiIKVfuNBEl8Td0+CJdySIaeLU6tBPEzgbpakc29aLp9D+5eNIT/Qs/p4P4dOZ52xi0GlR4aRgT2H4aemToJUK0WmaQqkg76WRp9CRITHXqGDJaDoc9inYkfEnlF5BOEb062llnT8z74ZoTD2z5/hQ786jzVmQNdshn04L7zEwrTwe1BdaMVW7WgGF62eNiQSYhwCVC+FUIEOb3zq0bQtpKlbhTeEgEvBMySGoDCtHd8P2Ky/9TkfGBRkapjZfJHGnLR4Pka3Ic+LcE8bwRiFOKx/J123VRiAGmICpLPR69ymGAxkD5ILpdxrKKLorOK/zGVgfWIeEfyfAjEMeFQoqjrZql6ygVgSosKuafr+HZqOOo71T9NoDCv4jznFTuFpNozLgkkekKBHLwyA9aFPYH1KRzsHLl0h2Lk5OT3FwsIebV9fwuZfuYOPKLfIU4oX5CC/yIiAJWH1k+Co4AQYq16fwK6MNcdINeL9YwkqtRFXEocCWQ5/8pzBuojg8QpdCYouTe4qKcJr8T4r4SKv9nAfH+k1lT8p7OhjAT7FM0sBaifLBwgoFqqopGNqeUe+NbIFBdclIsZBgrHpyNpi4BeSpsEhAH02pXEiRIC2U00MqWRVMMyUq1R7KWTf0YKFCpRV4eWpJMTPDglDL/8VHtX2hR/wNqSzKwCfDwJh11mq/oxV7KQ8UHIUfGRvkNTDhc/XNmDxwoJVs0mGVMk6eSl5/4lHnnMIjfeS03Y7jXgYerf6rrqOUXM5DJUD1ZofB9bvEE3FNXiE6lRyksrRdxaXyLcPFILNoSlehULL2aDuFPNc+3j7E48ePKNiWUa1Wo/HAFrI8eWNMpdxHIIVuZ7SHU7+B3dE+x3KocGgciOblvG7jJqZBGx+zNMvxynEcsH+3pofE3QAHo0PSCgUGgvR6gZQQM6pK7vKKWHM2sOncYB9TAU3wsQnxrctW9M34ej4W1d4ngHWSgp5iGq0kz1MiDZjWXP3Zj2MpcOLPxFvcNn0VSh42NitYXM7g/gdHaB00MWn30W/5aFIBmup9CewxPuYBy3FYH5fpMo0mvOMjduQAvfUq+pvLGNYqCPKFM9f9eRArxDJamEGEfHDMsWEr5aSFJ4BlamU/wzGSZhdOxEtJb+IVaRkOiEN9y3igMWVyQ57386TRskfdxuFYpGIcodfhvCvvjTFxmcS46uUN2I/kK0MJiBGYpwdpgMOdI5LV4UeeBfqY9wE/ApUtY0JsNDgD8WL2jRl8Eu1TefkGxwL54aBQDBXuBISGiOCJrQ3PCypKMuL5nBF+q7Y2T0b39SWjsIw86pcL8JRyVV9S9hlthzmH9322rX7cxPFhA82jFgaHLew82sL+/j5WlpbxxS/9PH7h82/ipYUSrq0umREwJ0MTP4f+MRrjlsmTg0lkfGaemls1XmR4DMfqOahkFmkeARqTKY80SD6+17mPk9Ex8zyk/qM5VW8mLuNJ5FODLg4O99HnvPPmK1dRoMA5IN/75DCNj3ey0K6Yt3f7+P7jEbYHDSyuH+LLr/TJBycYDnI4PHHRG0zRH6bw9R8X8GAvj27Pw+5xDp/sSiHX9gEHjQaV+f4U7UkHx04DnVIBrfExVjIPsU7FP50KkM0Qp06Pdf8Ex31t+d5jm/Y5po5RozhQzAzQGL2Lh63vYbf3Fg4GH+Jh+yc4HWzhqLeDcWYP6xtdLFTldTPGr77p4wuvcVwSOR/e6+H9h2n0WM96h3NaX+PdNeOBFl6G1An2/SPUxw3s+HusS9b47PLyMq5fvY4vsM9+8Stfwedf/TznBhetZovpHL6zYAafrYeP8dbbb+GdD97BB3ffxcf1I6RJv7fffNlkqd//5/8rdnd20Ov10W53bD5JgtGS+ld0l+Dl0lVivfPxcNu+BUl9RPMDTh5gevoYk6VXMV1+hQJqPEecg8brEWnsdFzHNtvYtbwkW8XGA857s1sVYpjN7KcFUgbF/wRy283nHNuqwJ8/Uxhz1Jz2SVCDFJbzV1F05JobDo/upId/evr/waK7iPf6H2LFW0Yh/YL71yJoUpj+Zue7qDoV/EHzj3Ejew0lJxRu1SGt8SkH/UMKKBQQYsE4AuFcQsIs6L71R9Qn/Mu+zSBwCYRp9PzJ/JKglZoYlK/qqGIyVEhVFQlB8gwpqI+o4EdVMDAiPmOK8+FMICDD0s+wGeeZ6JfKDY0bKZweUcglE1nbkJvzxXc5BPi/boZ/J59dBg5xMJp08XHjQwqyAa4WbmDcOTEma9sUokE1D7rTLv6k+y0TqD727+Nm5hqFzYh454Dcv5SfuYLP5NtmHf55+19hw1vHj/o/xhJprZSO6IKMQEKVuT3P0EQS+hz4O/0PiIgeclRiMsSTXOiCXhv5rIdSKY+MfFVfAAIKNhIUFUMgTSb4LBB96P8kTMncNMkrVsBPC4zGO10ycx+OtlBcQut6z96dBQkinORcKSBkePPAtlewLWm59M/kIYG99+GPkbv1CtxiJXquixig8CBXc8UnmO0vc/1nWkdujgTtn5SBTCmlgMmIkFa9pGgmtz8Q1A+Bbc0I05/RNwfOuN0wAd2rybU+NPJoBV8r8eq3C1sm+P6k17H6aZVcpas92hYQuipLwAjznrdVoXfvHrxKDZmVMHaAAd8RnaUpvPhU1O53H+Ok18NiuoycLNZnRhCKNixH0knS3V8Q9JqmfMeeBFJqhyeP4ZVX4BZqdi+sZ4f14zjKCQdpe09xAqRQxwaAoEsFnXhQzAHhTfEQJGArZomt/AuXgx56W++gcP0LZ7EJBFLKVYZbZL0T2wpsSwLL0viN4xGwRlZvi4ERbZsQzG5VMOGe7R526sgtbpz3HUF1V30U8yEE5sk62HYW2+N/Ttuqu/Icne7Y+1LiJQSKj5prPtOMxyOc7j/CSaODVreLQZoKjte3FesBJTifz91BCYNTCoL9lim/QZa8joJvhuV1e118+MF7uP/xR1gqZVGoLKLI/p4OKOQwbT+VN7fzwKdQTsV6mfkLT91UiUo6+4cKrUMBLlNawvWNVazlJyiQ/OSyf0By0jYBte+jwSLqVJ4K0rcC1o0y6ABUuiWACz9kI9oKUfBSWFm/ihsbK7hVGFBfLCBfLKJCgazX7aBDjcRW8DgDUM1BjkrywJchgQI4FW9HRlhmN5yyH4inIvNbc3sUEJme9GkeCGkWrj5NexTKuubVUMry/UwRA63mchzlWU8ZDurdkXkZyGPAIe67Y84h5BXFAQUzf4qeW7P4BFr8KEx7CLR9g0q59R+vMWmoMB0gXVqR6m2GQrW3wDbJA2TSb7JdbfSnbA3nxT6fazzb1gjWNYsxhhMXvngYlTSN7RKFzjwF+2p/F8PKbWtbQB4U7p8l3VNxb9Tr+NaP3qUQ7+PlO3dM0RCvUPvTAcck62jbhMRLWZ/etI+v1b9uQuf7vbu4lb+OTMqz+Uh5yxB2YdsNcSs6luLBnyGw/0Q3fc5D/7z9NSw7K/hJ6yeopCuUe0J6Z/FUgklDoqnqTaNpUj5OqBCcBnvsG83TvKM5hGM2JaOB6p4YQ6L/QB6PyalH748497CufolzT+L9WdBKscvx4ctjJ088aMzOvK/yJHsUSLCKmfHwXovKRgo7B6EBaXE19DK5DBT7wO30kT9twDtiW8sFjNZX4StGgxRtGYujMtUe4fICsD1avZcinqKsqnd90qzPPghXzmfeZx7h+4Ep5FO+OyHPdDNh3DC1JbxYN36nyLNA2rCtIZQXVJ9CIYNSUbEmJAdyLmGenj+Gnw1jKCQXS3IjKm181iN+fOYn0Psuyx6xeqNIiOfQQnZMfqVtCyqX5WkOljFBSuiQZYcrmGEe8mBwmc9YCw/RPRkFclScsqzzsFq0+syCtjbo7YkUiiidgeYeKfi8debBwKLNi4J4jLdCyICn2UTxDnTPVlb5osu+Fn0Ekgv4vvQU1TU26JgBKVFe7G2gmAYX6iFgO0xG4H0ZCttNKYQD8u42Hn68jd2Dlo3X5SvruPPSz+FNXiurq8gX8siVFik4HsGdDLH56pdNQR2Q932v9yOMpiN8s/1dbGavoOyEcpfmkRTHuGIJ6DteGGMVbMzKaMAv+1v8RvPgN1rfRjM1xOPRDtFFPkzdZx40m0185zvfwcHuNv7+3/wqXn1tjeMYnH/Y5+RRG8s+Tkpvoby6g7rzGINUG3eKG5qisVga485GD5VsF3ky2Z9/LcDNKxMq7cDmWoDXb4wpz6bs71vXJliqTrHn3Eer9gE4xeDY7eJ6qgB/1MIReWXDb6A93sODo28jSB1iqZhDmTKNtn6HHnehXLxEeTTrTTGkEjwYHXCuqOOdkx+jw98lKuutYQMt8qVagfyA9K85/dryELc3RijkU/j2+yU0u3mU8nwmHLL/j4JjfK/zQ8P/D5o/wBvuzXArl8rllWE9FIenXC3jyuYGbt++bV4iwt+B4ppwjC0vr6C2sIBDKvH/yzt/xDmyhWM0sFRYxQ+//T3s7O6Yp9suv8XftS3lDDg/S75U7I3Q+1I9CnSCLv60800spBfwR82vc/5bQdVNxG6TIfj4I6Qbj5C++gVMqjc48LRwItoO6SQGjflvdb+PFuebnwzeRZW8fNEN62DjQLLZPMOBaD8e1D9rUCn/Jkri8EWWgs9q7hYWM+sU6Mm4omdZCh+/UPwSVt1lvMTnoVHh09Uql87hldwd1JwqvlT8gimHMS7NWtjfw+P2eyjnpPidd1jYIfPxbs80AiOI63ZZH4V5hcxuHsTK/BMT1yVtDu+GaS5AlM88iB8Zk5p57dI28iqXcxx4Lhk3B6GC51x4V6IjhUjd4nVZ+2ZBzKSWK6FKYcsPXEwpOHpu3hSYp+WRIV28ln0JV6nsv5S5BY9C1dNAgaTYUabcJJUBgWjsS/k3UOMgfCl724xJcT8+j+FAjH7AwX862kbG9amEhgqhuiVo1Km0l59L8Z+FEZmT9rF7NU5SCRqbB6G/x0WaMQFoFLnnF85XdT8LhL3MfpYZm7PdBSU6ATH+4u8LICGhr6B0lxuHZDhQSosFMJOHGQ7ufYDCtTucGOK+Cgn56YYDCnwSaJlmHigXxR9QXz1hOKDAorgMngxasXJlD540HKguijnA+ZGTCPtdwlAMfP8Jw4FWhAZUvlWuVs6jvOcZDvqPHlowyEwy0CXfCfrMk0q1RwF1OVvG5uQ25eFSOI4iPMgrIfD70Qp8QtEmPhU/wAwHUXCkcfuYebbMcBDv/7f4BrznlpfOlBaVq73WYTwCtt3qQqWYvy0QIfnYmAKW6hGPaY2p7sMfWR3yq3f4HRsC+Dr7Tu0+U/ojGHdPLW/vQtDCsCxTuJ5iOFD7tYUgaO0jt0zlKEGvMkaI18Z8IX6i+1KikltCDFiHMZUx4cnqx7Sx4UAKzIDC+7DboqbcxiSdwQgddIO6rVio3FGXNDRiKR0ZYDwE2Yrty1egpj4VkoP9A9x9/13blqA8nXwFRQUwI/8aUTnzyWAVv8BW1Vm+AiH6HttJ3Oq+PAQUjyBDnrNeJT1QORB9FZwpMhSovOEJa5THTpu4Yx2rCjhI4YSqG8b8tngi7DsZMRaz8pLIorq8QT5L+mT9O06Nys0ExXEDw8Ka7QEVToQ4YhklV9sSHPNc0Cq0lG3VLVxxA3nsgPPwBC2qBc1BQFlrAI9/a7uJxX9gXfNZ1oMK85BtlXLucr6R8CoFZxAwP9ZRMRvYMgRpKedp5KddC144SssLSS6rFBKJ/cAJDRJS1Esl4WgKxZrIVRbhkN61wi3vCnnXZYmfQadpZSjgovIRb/f5XKM6O+1hwrnJK9ZQKJUtT81fHuu3RGFcngvjylWjJZf8Q3h0U+xctuuo4+Pd9z40I8jLL91hXdhnLDPt95g38efKEMB2awzxgeazzxVewTUqH68VXiYeI/dlKe/CdTSWQmB60peU94m0kAgsrgHvu24Jb1KGWqCweocyVInKjGQugTaIOBT63aCHKYVjjVt5x7RGHarnPZQK8poDaXZoeB+zH2PvobPiCSr3rGSWmZbRgH3pk3YvvJgAjRszGmjrg7YaUBAP833yfXMt53up4RBFKvr1QQo//i4VqtQYr//cso2f2XTKXx4GXruPXL2FTKvP/imht7lCRfjJ+AU2Xyau6CaVZ+JI9aQyLNA2hoD9q7/COVcr3fH7zJJzjN7NDn2Th0acwwMZZEgncbaCs6KV94DzNPGm7RnxSp2em0LMSzzatjkwA8WIUKmx4YBDDpkBa8LC+nny+ijjDOvgTFJmSAg0GREsPgJ/BuxDeRcIZ6Q6ZMRbFDiRfSyatn7gu65kB9Kl+ifOV8aLQv0Ug6yHAcdUfD8Ga78MfvHWjQTIoCDlX/Ej4nQKiqjfej+8J+OnYpiwvcJZNC6EFXdAfkHc++a1wTEa06LwxLGVNBzYfbUlMh5cmIdVXruDVntA5XCIZr2B/e0TnByTd7M+t28u4rUvvor1ayvoZabo+hNcK9wmr4nmA/KVae+Y7/bgVBQ7x7OFq1uZG1j31vClwhuopDXGz3GjEWLeQpyPbF7hM9EDu/Uc1Kcc5+Jtd7wNXM/dwEsc/zIaJPNKghTf733vu5w/uvgbf/23baU9y/5arQBrC8Q3cXA9dxU3c5u4nbtJnnLV8Kn8hD/+Y7G+1SvLcSQ6lUFTV8YMM5oTVGfeJw6v5NfxOut0I7uJa8WbGJD3njYe4r2H38Te6AHKlRHLzqNAurc+iOqZhPi+FmiLnLttyyjLzmdVbhMfn/wY+71dVAtl7DW21SWk0RG60yZ16pwFVM9mKHM5Ezw8KGL/dIrrCznyypucqzbwRu4l0tXAZADR9AVgwWHbOW+wzI2NDbz00ku4cuUqhqSvw93H8Dt9vHnzF3Br7SUs+BXO+UPqPyXc/fguvvPtb+H09BRLSwrAy7mAtGztGWlxkplT/uIP/TP8yoP+VeoqWrB+s/h51MiH7T0B+9tpbcFtPQBWXsWkej2qr9LrOq+75ce/75AmNC98Pvc65/8w9lmcnWCmtWFjzwr8dwTEoHsUFgfjKYmnjCwHZLjnP2ynmquVabU7GZ3/04DSWh5xXjO4XCxU8PLSDdvfnwS9Ng/vdu+y+0+B2efhRCUBlIySE4Sus4krAmM60e/LYN4bT+TDvzXJ20Q/87r+nn1fEN/rtHu499EeDve0V2smX35Ye5tsNLlpUnsypydBfS3htjvewSeN7+JkcGCT7TNxGPWl0uv7WWD1VZZGWxdBZV2gC3vx+UHv5ylQLmYXKJhGCqfK44QVMt0Xyy8G7V2bkllfmPASENKE8CzMJ2efEKTs2p7eyDX/s4LaydbY77iP5nWT3os/T4CZ14kXKV3P0cdP5EG8SojSikzsHqm2CxM/U1CZxKetTiWqFPbBfJiw25LunUlQmrDX+InGylRRsJ+OkmeC+mQ6nmDn6C58Tsqc7aMnLI/KMAd+qNAnwBR9jSOt+kagkwikpMtLYBbmjU27x75RrAW1Ls4r3LIh2mRPxv1FRaz76CfIrdyCxQaIwPgflY1Q2Z8Zp8xbyeeV/TxwWTqt3GqMytCgMlSII/4/1n72OdviJFDlqxjzfbmTJkGnIwwoYHgUdrLZPIrpAHnhdUgBh3l5bHeBY3qcPoSf5TdxNE27KBYLyOcoPFEh0R5eVfWXv/QGrt56Favr6xTeKIt4LpWVkgUylEu9lHMpy/0gjd40S6FqYAqugjRKua1QMZpQ2exzTu2n8zgIirY6lqbwdTLm/R4FXgqLPiUyueaOqKhKUTZXceIhQ4WXKgYVDM9W172UwuRSYeG7uqcVJAmncsXXlaXQn6X2rbRS5CU8aeXI5T0J3dpeoDGUn7DOowAnvcDw5WlLAtGuWD1SZtVLMtQONdwkE5B3aeuNxwe2ZYICeob3JBzb1gTSiQwREkCnbK8B66CVW61SKoaDaND44Hhoq9WpwqJtcdA9zR8ZCfHEnYxnOgnCymGb5AKrky20+qkYELb32KNgTUXG4lOwHjkqxgVq1sX+LgaFNYyohoW0qlUupmO/FEgHMipIGehQyO9QYbFO5nuqk3lExApJBMLEhfmN7wov2vecZh00PoRrkxvEm/g7CYphoffHbMuU/RXmwfk5+sSQZvkpP/QAYYXDe/ysZ65SWbmOHvE0HigA6dg8AqS0ykAh1+GwfLGU8FtgyqYMf+MR87ycx4uOMCI9kga08hwQ3xqj88ap8lSEfG0PkGLY5hzb7fpY2Sixj3JonY6sfmfA9x2dLnBUR/boFF6jgzH7snt9DYOFiq1iW72istQOi8NBehgzH/P0ZJvMWEAFOE2+L71bgR3leh+wX83DaKrxrytsvNWTSnVaaZQXx7NOeJgSrVO+q5gkunyOB50gNmUeMoagTxywnyfaLhcZDQyYHwckaST0XHBEx+QDGiljuakT5CmQ1X5i9m2vdI5vla92DDn+xpSvYsioP1nEOJqXrM58VzF+Zucel3lnSCuBjN9Rvno/1+1SLnExLBbZtkR9I7BAirrPNiVByr08V2ZjR5hXAy8yfv1Fmg9XW2OQgdQMasIH08kYITqRgpukl5h+dJmhgf2kU0yk7KpcvoER+czxYQuP7x9je+sUu9unONiuw+9PcfPlq3jzF17Ga1+4jaXFJfblCHmWfaO0ilcW74RjKCzIxp9T22Q/sl/rW4Z/jSvpKjKw6t0wgGaYRGDu5JxvxGc0d+gZUTwD4Y1wuwJ/aLsY80y2MwT+LRwxzyH5qdznFxY4X+cqmIxaemr4kdFV84VW223FPfq2gLzRJUOMneAg44E8KqM0umQ8lwyh8oVHva/MScXwp0O0g2NspffQqnXtRIRrTgep0wOMD0+A0wbpOzEu50Cyz/LMu8S5V5tIrlYquFlz0Rq/iwP/R6gHH6KV2sb28MfYH99HqnIXQe5djsVT0u0A+/UU594UDk4K2DuVsZLzQ4ZzIHlbKH/MB5UrWlHbSqUSXnn5Dn7lK1/CX/j138DGlU3SywCZnGveCYp38Bd+7ddIG4vY29vD//g//jP83u/9Hr7+9T/Fh3c/QrtdD3kx84zz1iVDXHzqiehC32dAfj5tPMakvIlpSaeMEb+EMO35GFASGSHkraS5x+Yf8gLzaOM99Vk6zbE8liF6BmLr2r9LIKat4E1dX3uLwnsmNLKZ/6aaqjooONJh7xCnY+0N1ogNQXV4Xpyzd8LvF6h4OGmRmUbXTwOU52XwrCKe9jxDpalSKxkjGykg0QVTacTyoqI5DVk9Lq/JOQhvigzrBXJxVmTxUAD9qQLzUzk/q/EjY0l9cEpBXnuOon7tKpJ1XgNX2PhMn4twfp9UY5+5oFV7MrLZYxw/PQh37BsJaZzobTXd7r0AsD7aPqFTKl44LcHwSkFWJ02QEA0HZ0Snv/h8yonuRZlHiM0wn/j3vI/yDUsMP+r38P5sHxOsDmGeT0LYdxTZmIcE1acPzGSZSbD2StmOJneBBNrGYDdaZUrgQROoJJXEhCSQ0qwVk+SqvTx0pNTHAQ+tHCoiptRH5ahc21NvwkRUthRw5p+Wl4LSjBQ4juJnrBhZfamk8b68FJIr+lLUbUuRvB4SdbRyrCnhpPp0YP582SbdRNMvg9CzhH0h744YzvrtIq4FylfbJaTwGT6jerJUEwYlSKa8IopLa7aakR5SAaFcn6IQOuUlpXPIJEGFaQocQ+R74kxS5DvtNg72d6Ho/GMni6WVVVTKRYvG71P5U1FhgMSxuau7VEp7YwrDUhAprCs+DNUWFMtVXK3lKIjpRIQRr7G590+HLbSnWTR7zIP419aCMQV1n5qNjrkyhYngcVzZvnwKMaXKApYKLhwqQW6hglI2jTzz9OXmr1VF8gG5DivuTY4K8oBZ2JYMtVeeH3wuxdKEM9J5ejLEaKIVUNIRP1JcdTJQX/OJaJM4pRqJCZUHG1vCMS+tfql2miO1VU/u3dqyIlkhlxLO8+hPtYWAvElpSGNy/3fkSs5shS/R1oRtcnmvr20kxLnqJzfxKQVMeWoosKIZfUplXmHMCdW7wE7QiTzajiLqUD/3e12M+h3kOtugeInB1EOPSqDiRajeNk74vqLtV2s1rK0uY9DvoiVvkwhMphO/ehaxsg42llh3bY+I8WLaheEpvATyMpCHjeYdDmq7F0P4Hr+jvxUY02GfTKlwxLQs0OppnyistwdEJXHHOgYsd0xFYPvjY7z1zUd4/+1d7GydoN8n/pSIGbvsd60oE3FzlcoY5GngUMmWISC5mp0Eq6v6h/OF5hwZFxRfQd47lWoGn/v5NVx/eQn1oz4OtprELfkg83QbDWRPjpHtUJbg+B6sLWC4UA5PPKCAnQSVIZoK6VS4pHLLsswlXkYA/i3Dhk4G0Oq3VvVlNJlMpRAR/xGoLQoiqH39KkPu+77eZ/+GwLZw1MSXGSZ72uY1MH8FHZ14/m4EAccNy/dYPxkNRlQS5CUQexpIic/6gZ3C4Gd5P2EgkDFANBUkDBEyBMg4cCGOAfMww4FkFN6Pebvy1jWZmUvd/gDpfh9DeV1cWJDgOxw/DglBHgmKiTDbHnlMmEFlZmuD+ID9z7GioL6muBK3ZnQnzYV10lv8kM+NOZfI2yCZu40hltnrjHB8QNoniOeILnvkR4eHLWw9OMHedh310w5arSEm5A9Xryzic1+4ituvXcPCUpU8OwsvR+WV8oXaKeyNUh0cB9u2bSiEUNn0yvJaIl10T0ifHCwREG02zUo81nd8qR2plGIp8R2/H9Ie718AtdUuzqGmRLMfIyPROYTPw33t4sMjC9Cq+SKM+SR+e67om+GE+Iq9CJ64iG95mGVEg8M2lVvhjnlHfMkMoOoHvqt4dP50hJ3OfdxvvYXO5BFfriOXp+JNRbtQW4A75Ljusn2drh1/PTw8wujgMLyOTzAmzce8KgnqUdvKQB6dY9u1oCiD9VXqHNUqx0l+n28coxvc4/8/xoH/Nrqpj1Bafhtr137AUdXGzskYj/alS3rk5zkMyGstHtFzgPUp8ZUlfZU57926dRs/93M/x+vLZjjQ8b5ra2vmmfDKK6+Ywf973/02/vF//3/H/+uf/B6+/mffxAcf3cXW1mO0OZfH+py6k1nzmz8SIBwEI84F/VNMyxtUsOTZKYrTe/EVplda9ellIGOLjAbOsHFxq0JIdJcn/N8qSMHMOVUsZ2+j5kXHMLKd8wgrRuTPAoYUNA762+hOj1DyKFzYoDnvtFmwe7ySz0T4+nve+zGEz0NmrjaG1rB5bX0+mI+nEOY9e8rrZxBXf7YduVwGCytlNE66eHTvANmch0KRzO3Ce8IC/9cMFbnHxUVehhfd1xGG2dEA3XEfHa32uFVz8flpgVyspfTIxfNF4Hm2Kggk5Lb8PTKeYbjNhUzDPz2EU61yJqUQ9Sk+AYWfFCfntPaIEs6fhL/PMTsfzDWfE7VLIfizAtlWSN/8TChwyyjhVmo2sSchfucyMJf/XgdudZH4DPOcB/FWBcU4uABUDPzTI9sjn1vfpFx8LryI3hWkTIqsFMKkxVZw2VYF4VJ8yEwwbJsZRCSk2rPwskjmw2GiL8JLsQwm3TbTZJCOzpG2/KQ4ccKPBf0zYB3VfjMoURA0YB/paEsdl2nRovlRHspb72u7hjBLbQWDnUfEXQ2ZhfOtCpMOaZvtTWsLgiZ5vlueZlCs3KRgo5XOEMd29CDx5+RLF3CTjG9gPInvDE624FVWzz0OKBD72nLAv2Vg0JjVPszxoG0xEM62LgxCpUgxAJSX36lbYL0wjgHTUMCSN4MUm8LmG1bnGCR8Bd06MpVl4uzcoKA8ZWxQXWwrxxkQRzNbFRTJXXv4VbabO9+moTaOmXdu5eJWBf2KvQ3ME0PP+DuMc0CqJy3M0pG1Q31DkGeF3OsVXb/HfpAbvE4ZUJ2kkI/8DAVPKhLaEpBjXbRqScJxFHggQ8Vdq4/9KXlqHdsUOO59+A5Ojg5x0gdWV1dQzlJJJP856VMRpbDpUnj1nQzyaa3/T9FzynApMFDHYKbsg0wB16+sY8Wj8MZPASNbZXcnfYsfc39YQZPCtWIECHQaQX+ajQRYCZEuFRWObaLBK1axvljGtZzP/FmPrI6F0kLxEA8aU2wfnqLH8SKFS3EJHNZjROWpQ71IMk6Ogp+OpLJtILxRnrZRSE/QSZcx1rGTrJ/iGygAIYgvlS0DRJqK0JgCsYIuKh8ZCuTFMHV0+gEVJdZPMWSk7Op5yWF7SEcdCooywmjrQJZipGhO9GUra6yfvCgCp8j+Il0Sl2bMID3JUKMjFgesk8exJqOBYh5kyAPMMCH8kQ5irwwZOCQUDvpsO2lqvXcXJ8WX0Cemba8/Mdluc0yyr7QqJK8WReju8f0HDx5gbeMKbt3k2JyyjhTEZfQgwZhgqDoZkhNgY1LzUL9p3i5G0zNyg+pkNMB7CqDqcy4dp2VcPTe2SdbQ+IjFaB1FGZ45TtzmFi6MOWWlM80zHBs5T4aFnCmcDz8+xNf/vx/g7W8/wtb9Ezx+eMwxPaVgn+eczffJ98bEm892XyauK1iiFHMZAbQ9Yba9BmyzPLy0NUF79bVyH65Ua8pJobaUQ7GcQbmq1dM0Dna7mNa7qA45L/AKqJwOV5cwrpZYDtslQplXDkHj17bzRSv7Um5Fm2pDwDrKECC6CiakZ74XTEjgap14hgwgdoWK+lju+UxnZc0pTkcUyvMoJcMBlcKx6MkinUYvJEDeCPKykBeWjAYyxKhfzrYoEO/FPp9lHIyy58cvqgyt4is2gOpuHm2sa579qW0Lim8QQ4b0IHqy4IKkg4yUct7X8ZIC4UDH9JEwzaBSalIp53vdmuZ+5aNLPJbzB9/Jcvxr7V2eEbPBFM2YwXcstkEEZkyQwYaKonitPJRYRWTYbhmqplLgNSaYJ4cpMlLIOP+lieeYj2vOk4FPTOxkv4ntnbqRfbsxwNFBE6enbbRIG8Me6Y50ceXaEq7dWMbyahVV8gU3z3JJ3ypHeRrfZ91lDEqxnA7HXmfgY9V7meM5pFfjHaofefy4tW98xsmHsYAEMhrYGOJ/rJZdqm3YFtKQ3Nq9At857wvB2VzDhGnREech/dZWrhD4XDKC5vkIv48fPcSPfvgDvPrqK/jSF9/kHdIYeY5tfSIy1U0Ox4id7MM/5l3y5HI5h+okJc+R1588usjvWF95lIl/t8cn2O8/wjDVwWn/LjqjR6gW0yhmXJN51Q9ZyhCl2hIyistVLpnsnOoMOMeSjocyWI8wCiijdXmPc+ZE90k+4v3Cq0D4VzBajUvdEV1Zf7ANCqbrDNu2DS2fI46cBprjx2iOdlFjXYbpLbuX53xyd7vPvk+jVuNcw7TWB8wwLOUSIC1avCniQjzfvOlyWTMarK5SHiKeZKTRaQ2vvfoaVteWLVDiwwf38eHH9/Boe598nnMtx3eLc0C71bJ2GH41qRqE3/LwmNQf2MLAtHqTgy7a2kEaiGlbEMdDmQ9slPgXcaJAxxys5xSlPJ5mbfjfKmiK7VPQ2u02oKNncm6e/F3Nlqgbttfa/rNuOvOX+87VygZulZeRFRHrNgsPB/rTIazti1fSBAJxls8Ilo8I6CnwImWRx88F4UOuTwpm2WoOOIC0L+9inqoHebFdqlKskNmfTyk/DJoC9CfHOB7dQz9oUhCiQmUp/+0HGZryngI0UWDSRC1LMdsbtvyzgGGOnxCT8RXefzrEb39WYM/YJ6Zx1cbcGhMCgOBZ4yD59FnvXgYS8PxuC06ZSsxM+ZqtFdMhDDD47HErsLZEv+1kAo79pxmIZkGGEAuCKA+IqD3637ymTHp4Efyf1yY8dor5cMIxYD5Bf0C8y/qfVJ6BMSdkTXSxUq2jpY47DbQGdU5a5yshBmKoCbBTTLRycZbnFIPGAZWuhbN4ByGwXhL+OCHHwo2NZ/4zowHzVbBMGdDO6mzAPjFiCctVnIThwSfIX33VhK0YjD9pZWWmfgJb3SckjUSXAnmGlHoFTFS7zkC/OTZlgHgmsO9kRLCz8inkz4JW2IUbxXdQ38vlfndvHyf1OsakB0VbVrwCeVqUKjVkgyUqQBUKZKHyJUZnLq6g4FRoUNFq4+DkEDvbj7FcK6GwtGFu8HkKZB4ZqVzN5eoouUMr5qwAyq44TJiPvAUUyFD9kMsXUc5wxMqFke2QstunZFbobuHUXUazS2VkQqGLeaufhgHbynEUuq86plyrTJ2CkMkXsOAMkR1TWB/2MWjXMWydwB8OcNpqo9OV0YD1oJKq6PTUYcglmFbu+lrFJx8cpqgckm60SluadskzWKZXNiqXopmS10AkoKp887agIqKVfbnQUtyjYEqap0Dqsf91UoS+Tagj/RRzVPypDEg5l6eAtjDkKehJ4BPJhScvsGIiVdanwz5TTAONc+3nLSn4Fu/rBAgNuTEVH9Gijl6UW7PDdgg3igMho4CrvlddKYR7/M5N+/Czi5jml4z3W2wF9p22OZgbKulNx42qfYtLK2ZE055k0QkJjAgjrhLjOVxImAGOCwmzpjzY2BP2LgEKkRMK/8KrtlY8FUgHMhyMcwtGY0mQHFZ1S3AnJRxwCJBSra/ff3sP+4cdvPLFK3j5jXU0Twb45h/cxbvff4hJo22rwT6VK8WrmFdPGQ1sewLxZ/v5EyADlIRsedTIkOr0esS/ggFmwxVs4sY8RDSEOIb0LZlksZbFreoEo092cfjgBK1SxY5VlOv/PH4Sg/rZtkZRQcxQgZEBQKvsUnq1om4B9QiSh8LtBaxbZDTQ0YqepZGhgXMSac6nAjrr0XAGxJ3aniFduZqnJEcxjW2bmAXhTvmSTsVTR3w3Xr0PV0853plHtqeTP1LocywnvQhc4lHzTxDnzexUpt458wJgGdq2kCPNy2iQ9A5RTAdtgVAfSfk0PLDcbKtjHgWjWjWqt9Jw7JLHaOtSfjpmOvVXPjQGmkEhBG0VMG8DKcMJMKOLBmpehsPopkEoe8d6j82nvKf+lqIbK1ahjE4Fnt+9wRi9Rg+N4x7uvruP02Mqbo2BjbmXbq7gy1/axKuf30SVPFYn3MQ0NA9MBmD/kAlgieP35epVk1GToHe8hSvGe4P2IVE06xlwEYhukgH7Ut5UxHu4re9JkBdBOM4djgWNu8hQpXvkF5p/hQ4jNeK81awbrlZX1+DliuHc5HPs8LnaqbgMOkXAeM3MpTlDW/N0edkCKsub5IeUofw6+5R0zkmn7TfR6p/gZPgQj/tvozP9BGsLDm6urps+EEtyWrLIpTPki1S22f8Fj/PH0iYWb7+C6p07KL50C/nrVzkPkl7lbdMl72w0Mdjdx+ikbuNRIB6gYw9nQX2toy6zJJQsaanMNuf5e43z1CsreaQyj+BW7qKw8h4ak/dwt/4O9ps98wzbOXTx7oMs5+Y5/PU5QGXrkpfBL/3SL+Ev/cW/hN/8y7+Fv/M7fxf/6f/+P8Xv/M2/jTs3b2J766HFm/ja176G737/u3i09chO0rl79yN88MEHODo6tMUFtVXedtn6A2DxDofRuSyUBPXzpbo/87AFgIE8XvqYymOhwHkoemwV/ncRRCZkJxhOwtWZJITC6Xm7w18hYf3Ugdl2xx3cb3+ERv/UJrBnwpw+eZ5++ln3pQ2+aADOwiW358K8dy1v1v/2q+v4yq+9ROY0Qave42R28WUpq1JZyXfOLk36uh9by2dhQgYtxrhWW8VmJYe9wV087N07Ozrq33ZQ67a7e2iMWsSTrJbRnlij4xeFUKCRkPDp0rM+WtFQejLazwKhyeC8Dhobli+Z/88KtE9skiIO5jBMKWp+6xQpRbWXwpoE0aeEP+LsecaZ+iyk1ZB+p90wQOFFxfcZQCFLqynG4c+K5CRD/FjOl9D7PAhHTfS+2iFFLKHQy2NCZ4BPZRiZC3F6KZSaiBL9RiFUrvQSEJK40Yq96nq2TYFtGRw+gFNaRHomFkKY7hK8EvcK3CaJSO7eGssWA8CMEue0Ivd1v32KjM4pTipMEhb6LTgFnVt8QYK8FELjCnEt3Ecg2tSWBx1Xmbwvt0+5mvs68eEZIPpRQEit9Ku+TwDxYG6krL+OAjw5reP09MTarJVvbQvodNsY9NrodvRNQWxAgW6kIEtT/j2g4kgFT7Th+eilj7G99wlcKqEvv/55/PwvfAVvvPF5LFSKcDkOFJBOZ2QXKMhaMEDyGJ/CR29CgX1MhdIoh6OUQlSJirROF+immDatLXiUKybsMwopwzxxrrprpYPCqwIF9gL2E/l3vC1AQQfNlX9MRYeCsFb7ZayQYN6aUPCywIFUoKVQ8H3FApBBw6GCLK8EGQpCKmHZ7IcBaVbKnsIlSgHujqhkTdK2mu9hbFsb5F2gvlLdKAmExgTe04qeVpg8eQqwvvLcsX26HKPmhkuhuOIGVodpvmZneZd4FTNSMqfoD2T04dgmTaaoJEtwVztsBZX5K/5Bnu+WCzn4ThjQUDiUF4WMQTJ4TEdtDIlEBY5UOTIMeFrtZH0L3hSLaOM0s2HbLBUtXIK09p3qeK9igX1OHiY2pny1N7ZSrqDVatnpGTKmKFaF6hIC6yoepisJxN901OO4KhvtJUF9p/325m3A/pAXkK00XiKIXgCWY9H8Tcm7mK/GEYkbpFz0XCqCVi+g1x5hYbmAX/z12/jN33kTv/m33kBlKY8ffPMRfvLeIQbknfHK9yxYrADSg44S1Ep+3BbRhynl/LYtA6Rtu4i4ARX4sdqleWcWLwTFICgRnxvUgBdfW8JBpYTHxxwb7afLDZYXx6liIYQxDKgoE28yAJhnQwRCg9VJ8QymfJ88wRsMbVuC+L48DBTo76nbMpheASDlZq9V+JHaxHRzwfpEwQXDuA0XjAaqI3Eho0F+OLatB90y8R09F6gsOXrGpxOozzy+56o7HY7dCOf6P8cxbqv6if46i0PAcs2YF8kf2Z6PPHE6JG33ZZCxuSX0MhC6dKqXI48+jU3eMAMb+aOiwqco26elAPPvi7ShPPiM95xZns/XZBCI5Z/QLT+ZVviYoEflc+vePj54ewv3Hx5Qjmc/sa3D7hi3Xl3Dz/3Sbbz82lXUyEvtxIoEqC7ayiLjj/o/CcKpDCbCh0++tT84pXy3ZbSQfFVG5PTSbfjDvnnL6ZHEYb0jOWZ2/tc41ZGtUhSD/lPmIrVbuMsUbG7UZX+zzupuGQXUHNVHgfrED1dWVtgXnvFIxTiR4dgMBsSdGbv5zuwVxjgI49TYJe/A8lXODwH67WO0qQ+93/ohHrffYh4NXOH4qpDvJUEGgyzLycmAdMbLzkFYz6bFx1kHzi35lQ3kb99A/s5N5DbCYPjD0yMMD7Yx5riXsUzXXGCjU+Sr5r0iWuffMuJmmK+8HlYpsyzlHeQrO3j19V288vlt1q2JegfYOkxjNE7htJXBXlNG8yjPBBh+Xc5FMtbM9J3Gw8rKKm7fvoNsPke26dgWtJ//uZ/H3/2dv4v/wz/8h/j3/8pvolSq4P33P8A7776LR49Jl/cf8Lpv/fRoZwsffPge3n33J9h+/ACTzoF5e5FhR6Wcg+oyS/NnoLr5XUA0RBpN5RdJK0XDD8dTmPDSxM8JyXyedv204Vn5ixHmMmW8Xn0TV7KbYiHRE4LetzRRup9+9c6BeatsiiT8qTqEhc2pskHclnltmncvCTP86VODFKhpv48pJ81pr2+Khk2GvPRtvyMI/36xsvWuhJJkPgL9bZMsJ4J3336IrUdHZJQUsBLv6ZeGHFPbJBZfescUtZk8BRIU+Ja5a5ProeU/4rVDpv2kV8O/jUAKx1J2xSJWa7LR6RApCrFJ5eW5gc2VS7fyNOvzpwAZYjRxfZb4BlY+P0mwUxo4OacKF5VKwey7s2AGAaWlcvW0caLVJhNc5SYqZCRBtEbcelQCX8gzIPERDRodRs/OQEKHZmRdc0DRxmfB2kTBYhoJOCGwbew3Bb8yKeIFIKwfayehQ+UlVo1GI04URXKq/HzDwUgCDpXvnp/DtYVXsJBfo3AQvquVfluJV+yBRF3t9AB+X/BioLIkF24JGwIJP+NOHamsThII66NtBVrZtCMY4/w42VpeZtBhOwYcAxL+IqOE2uRTmdbKqe5doAHWPeD7tqUh0a8TKi8SmtKimRn6UhwGGXmkaD4BM7SheA3yIhg3D6M7MTBXjVFmPSvkPQ3CuA0ZouoIOSobV69sUCkMt2dIKdZqdZd8ua+gbsw/FWQxbRN/Ywo4FLzzxTwyTDcc+jg63aGQeogO23PYaKNE5TIrjwAq4wMq2RIO01RcqEIYbrUCr8MMpHTKOJmRoJ4vocB0VxeoOOe1vzNFWnBx0qOC0TtCK7+JRr2Bcb9tCr2MOoOplLe07ZEdiv+OQ2W5H6QoGBVQzcnjIU1FYRF90pJiHuhowf7EtWCGAgmxdnKDxqXfs+MZFfAwwzEUOHI9Zhpepam2fjjoTnSuOJV4KmsCrSDlcwXk5LFD3IWBvKiQSLA1oVYxCia2SmMBFuUxMqVCJbfxaYgXTQ89au4yUkxTY2TSVLzY3zrhQt4f2rdczBKfnjwa1WbWkfkWZQQgTvWuy3qkTBqnAsTvvI4FpPA9pJIobwMFrQqFbbXHo9zioJwemCFh6BSJUyq/olPRNCvUadaxvX+Aj+7voNVuGz+rLSxicXERrThA4gyIdsKLuIy/TWlgG/ncTqsgPxlT+4gvO4mCtMAv8/oQfqZU9AMqa/PmTVVPo0gGA7d7iHF+lTibo8Sy7RqfS4XruCIX7UnJ8rP0/E95CG7dWcEv/8omsjkHf/Zn2+h25+9fNnlFfJ0pte1BYyIGtTM2DHikDSlyCoCnYISXGSEkg3jEa/74CDopoE+8Fl6+grUbC+j1x9h5eErFJ/RUSoLhVWVoS5rqw79lKBixHycxr00AH5scpBMipMw7onv2pVbOzcgQ8cN5kGI6dzgy44YwMpGRgVdw3vSLwMLkHi/DhHkxsD7ytEiCtm3kOHYUS6FfvFi2vAqyxJ1OTJBxRiDsyXBg/JB062gMk54zHD8Bx5nhWPyJeLYVeL4qj4PQoMDE/FsGj3xL8wTHrm3V0wOt2FMxZba2kYO48fm3TkbQKjVRyqmL3yxP2yFk5NC2S3PZ1hjiJRNjRnOHXp6BpPE/NBpw3hOzYfs7nT4+/nAPH/54G7sPDjnGte0ohVopj1furOJzP3cNa5s66tWSG4yJS59pLT5TDKyvAkdrW4figsyCYiVNWE+lsbFIXkHshs2PgfXylm4iNWhi0j4w2hDNGChPec1KPiDPisHmRM3LylNeSWcJzsHaT9ylc5pTOGZk3FAfsWx1bVwFGdyOjo6Mby4vL8Ej7sW/yOzO6qF0sZFg9kqOwxg0r53AxztH38Vu/bsYdT+Ekz+hzDVEkWnmAbnjXKOBQNUYsf3zFg0d8tnM1Q14q0vQkdL93YcYdZrR0yfB2qI6sN80JmU8iEE4keevaEsB7tdrZQS5A+z793FlsYGvvDqwoxz36xm896iC03aGPJRZJKtFBMu4kVKsspl+Ea4UwFjeZDHeLPA5f0p/vLK+hr/2238F/+gf/SP87b/9t1HinPy1P/hD/OEffg2PHj22AJaHh4fY299Hu9XG8VETbz04wvd/+BY+/vhDtFpPBp3XEBhQBrJjgeNn+lbQR9IOBXHO/fL84PeUbVecHg2GS90UIhAizy42Zt6l0ufdT17P887ZlSzzKdcsJO8JBQMS/f3GHurDDvsrjfEMcZm1UdcLgPKQi3v4rT0yKuliZ8wDMbTlPBW/DAVMttGY6DPa8OngvC6X4WkeSPCY9Cn8NxuYNHhJGOHEJ+YjKz74d4qCYYrPNCGKuGw/o1325wuD0iit8jiDKCPFN7hBoaFUyXLshoLOLISsVqICBxYfx3oXVa0njA0qyMag6IufVSrd5cwA2533cTQ8sD79LKD0stYbjfHzWSDMSzQWfgtUZ7mqil7VLinXUwr/lymhzwRxNM3K7qdLbysHRK/V6VMAW2OXfl0A7fsjs1awtBcFCcFaNXdkzHjKuFYQOfNUobIY0lD4IVajF6aUg0I+NA/0Xpzm/KO7YQ7nv2ZA9Pi04TgniehWt1MmdEaJ9SU6ZhtmVzKeByScyOIuYSVerZcXi9/qEi8U1ijwJUERu8XrJgpONVmksFpGrrBoir/oMnqJdeVYvEAPqltUP+GS75ghQStFyffYRr97anEL4vrIsKXYA47dS/Yl81GRKo6KqPpIRgiBRcs/3oJXXQ3jCSQhxlOyT3lP7pyiG4tNMtPfinMhASwO4Pg0sEB6zGOkoHEzIDd3a/tIARKjerARco+3WBUSUGaB/StjkepX1f7HtTVbAZdAoCOdChKIKJSLdyqOgOOSBp0unEyYf7/bx+lhA/u7B1RCXdxa24SXX2A/hqvxBQqAg14H9c4Aw16XY2KABhUix9ceVJadW0CZCnEulw9dTTlWaqUCark0aiyrFjQseGJ20jPleg9LaDbqzIdziOiA9DSgEi1F1AwTVDjzFBZH5Ds6BWGpnMdqwYHHtDqf2qMgteRR2SxW0Q5c9AahYVPPFMzQgh3yTwnbWSoMmncn6ZwZBLQKv+D0jQ7G2RryvJd3Anjav0whTVtrZBSY9ptmlFBbFGNA2wiyqTFagzBq+JBKmIwbEhjlAWB9xP8t3gCVLXkKyJNDbTLvAOGG/eRwbArrEghtqwP/lvFGJ0/kPSoUigXA/tccK1zohAj1SS7toyBFiYr4oD/AgPNqt9vDiPUYd1twe8eYVq6gtLBiY1JbJ3L5ghk5JoM2yh6VvIJiKlB5YF0lcK4s1tDrtNkXJxxj5PFsgE8caz6UAGsxElgPzetStsccM+NRDxNPWylCI4H1WXTpVcFkIjpVtHtinu2cB/GqreZZdzpEZniEaXGFf3B8cnIWjzGYUH7w26yT6pdHpzfFHvHfZV0CU2CUVzgWS2TUr9yq4c2fv0pBuId3vr9FupWnx0WwbQD8VkyDecqKQOfw26o88zaF7ZL3tNqYUwDE01ML6tfh+BtyThEfqtRIt1fLRhOPH5ygWafATTwJUTIYuKQREgtxFyrHCmI44fi0sqI2nQFpQvvvFZPAY72kHGgbg22diBTueSCDgUd68Ugv4v9avVfMBZvPZ8tIgOI+WMBI5ivvh+T2A4GMBoWhjAZsgoyHki+id4QT4djKkmIVJVXcBnuH9CkPALs4RsWGwjgE522gGokM89AWBxnAJDvIgJOVkWXM/q/JU0K0RTrSOjOzNbRxPNpRiMSLHb8Yla1iFfRaATM5qDhGpKx6Z1eOzy1WCdPFILrymJdwFZAGJjJwBGmcHnfw4MEx3r/XxDaVLXGYfCGPKsfT9TvreP2LN3DzxhoWyAPXN2q4/coV8l/RmhQpjn/+tv5k+2KQzmHPjT5CvixQHYy3qS3Ehfq+msqBHMnm2fHEh09+OYrmBfErp7qOkQIBdk6ZlcawxlI4jjkw+TMyIESXeSRynA47h2zfgPmR/yWe28W06TT7S3MX+bi8pti9hneBxpF4iwwHOl2kUOZ7fC4vCp0EkB43o65Xv4dj/+wSj9ZRNWKjISu1dn3Y/jFOg/cxSG9jUqxTL23iarlEfp3ivNaj+Bcv5J3jS/L8kDxM8nD8RFKRjAV91nnAa8jflFJ49zydAesi3pmrLiG3ukk6m8I/OkGgcWrlXASVra1ME/Es0YmuCPRMpwLJgKvxLa4/dTlvpI+QxRFWahN1J5arQ1xflEF/jAeHLv74J0XsnMoom2JazmaKpaMFMuvDixDjbxbU9gkFPo960fVb1/FX/spv4x/8/X+Av/rbfxVLy4v48U/exv/7f/6fcLC7hyJ5uQxV9eM9PKgP0B1SFqif4P3338f3v/9dvP/hOzg82ceA8ogM+luPt0j7D+GTNxgfk5fBmHK0V6EcRXkvo2O4OaY0vng5//n/+T88C46YhKTyLsTHV3xv7nXJJ4a5aS65ogQvdkUQ5yGSII1wPFXw2G9S8AAeDh6bNbTshkLlWVkafGdwntc8eLf/ARoBBTL/EN1pF8veQvREcElaElzTr+ODzlvIuiNbwZHAMQvJtp/9JvCv8Hvm/jwI3wnzDt99dhrzJqDwiBGFOOPUvMhBLIgbhS8L3hMPZn7rjH1Fnlfeioob5h8OQjEjwcUin1F+BMl6yqq5uFTGzqNTVimFYilcRZ7XFpWsu8KTHpslO/wrfJ91lkKp23b+Pu/JchhMB9jr7+KDwRbWsldQSOvoNEv8wnC3/h5a0x52nQbIVlB1ytGTp8O84IifjB7gaHyCw/ERaa2NZXdRojM+ab3HibiFgpSrfh8pCTOXWGifCWQQYwW9Yx46x/+FQa6UlDLTUvDn0PLTQOJ41DvRnQhIO1oBFrN2PoXHATk+aVOr3lq5DvEyL81UpybwO02hexbkmTLcfQRvZQPpUrhX+uwio7dVbhkmNOnPgMoWXs2rZQ5YkEPia95WBTMEURB0ZgJNKtChaNerUVFXupg++TXlszQFLQUuPAPR+qXBEc+9KJSn3DsVyNFonvUebT+2cZddWTOFizmZICNl+JR/pVPLpMUbyPXGyFbX2I7zbQkyCOhSZHzNHwLtTVd0fZ0SIMVaCvLg+DGfu8gu6GzqqN7s93H7GG5p6azfZDhQgEOvzHsaq8SPlGitgJsXAusjw4KexQFJ5Ubd33kP2cWrdp3VjXmNew0KYAVT1pNjXHu7teIqT4SYb8agNPEWhBhEAwp2qDqc1Z+gtKqP3zhAfu12dJegsoiPYNixvrG4DrxnH6aX+2nalYJ7kSa00lOvN3ByfIx2s06eotgmsJMRGo2mCXJFKvYKiNcfsdxME37u1H73qHy26m2c7u/j+OAElVEZtex1FCurdiKCVo3K3gStIRXmgfYAM3cqdl0KNRX0bKVoki3DUz0lkFGhnDhZLJbCgE6KNSClUvEKSkEDvVQeu20ZfyhwEA9KP6ZA6lNQkiCnoFlZvpvPemdbDa4ulLBRZP58X/jXdoKs30B9ksfWcYvsjYIs8aYV+5w2PrOfB9O0uezrhHsJtzoWUgKrlP0lNC1Y3yC7bDEIqh7HKuvcYQJt7WAPIE/heOiUrA0m6ErAppDUTxd5LzTEZGSNo4Cr4Iqm3FMclcspRyC7UTESqAjIK4F0mC2UWRbTKfgcaV9bJJS3tjToKMkMyUltS+UrZuBQEKzQo8ClcAcUsi4ypQX0WIBOSrC2CEhjpXEDZZJXavk2abNmxgIdqSlB/pNPPsGIuH799iYWr96kgMd5mniUTNFsNux5LptCb7Vvkf7f791FNp09k3s0lWs+l4FHY0NCIge05RHO80/C48ZHOOodYBt1tKn4V9PzjlFlvvzIkyU9aJAHlVl+FGzRwArGQfshTgcHOJx2OMedMq8qZYwROqT1D364hYXlIl598wpyeQqrWu0lnXvlPGm5g7vvHuLqzRpKlYzJBQLt7VdMAAVDlAJrFUkCiw2NBpyZiWOtzJ9pR0lg3aRcF5vkO6SZUaGAQa0Wvh/lqa+sPGXY553GgPgmz8ukSCcT5k/5iS/oJAd5DEjJfqIuAuGY/agtDKZo8h2t/AeKOi+efUnddOkkBgUWlPFA3ggyGIRBHeekETCNnshgkPbJu5i/aIIPjJbi3tZCQE5xU/j+kO2VN0KcZ2g0YFq2x0/IG5Yn05kRIqJd1csCObINcb2sfNKAy8Ic1sFn+aIJ227AvDOdNoJcBoMq6dPaLvlACrl+cT5lX3BwhP2bbKfwIfyxDlMq+Uk5RO0xTwzeC40Reiy9hsp8b0ieBvI/0uJ2Byf7bQyH4oMck6x/YbWGzdvrWL2ygEpNQUzDY2Fdlce5yiNdFHQaDXm2GQeiyxONqQ4sz8phG81AwrrIKGPHPPK52q05SJeMClrIaHAMHg+1rQw4GB+Y/HdMnWEtq+1frFimSIX3E/6mwl5aZtufVDrVp2cXEx0PTvDh8Y/RJy/YGe1iya2xjcosfk91COs0GTSpFMr4IlwR+6yr+JS2Pf2L3/9f4a5lUPxiBTXOx28N3sM1r4rMdAQ3t3BmuDcQyRORCranrQyKTSGUaGmlP2njXu+HnFeOyVsDVOyYYAWM1VYl1khzq+YC4tFqRxwa3RMk09v2Un4kX+vjEwdappNh4ZkgXEuf0ZxL2cf0Hc5PCk6pZwYsSobLQAq0+ot9rWCLISGSjii/yGBoi5L8qP9EA1lWbtJn3ahok7ujzCl+qeLj7ugd7PSaeL/9GAtltquzgnt7bC+HRTY4ZZ+WTN6Ji58Laj6R8373I+oqj3EcnKCeGuJKfh3Ly8u4c+cOrl3bNDweHx3h9KSOAXUDHaq66PXJS1eQLq+i0+mRV9U5bwc4mhzh3cN3cHh4gA8ffoRHHz4yqtjYoMw7apEmKQ9lKsgoyLXGsEc8ceybMYgXsRGCCOfCxZbMu2LgXxcGjK557+uafc/etWpeDvPyeZ6L/0U5hCAXnJulV3Cn8ApKThFlCg0ZCjQhKX46kHJZoIBSdPLI61xntefpzSFwEHHA55hODHTe+1b/8Mf5758ChLhRHeNrBkdk3JN+1watKTUKClemEkulStGCxXjFsKdkllPen1CxkVVfA2wkpUbWXg0jDaZLr+fD+Ox7quru42M0Tjqs3+XMQYM4TKmVLvtxAbSXz7JOTHoCCR6L+QxKbodMehc9CpZxTi8KOdKCriLpIyt31c8AedKJLtGavgUcOVjJrqDgsh+eE5+XAvGqyMzWN5p4/w0DKdI+szCVQCRllormZ4cXx5EJ0xSkNcHbHsQ5n3/jwDoJUxdX3QV2N7o+HbD3bSKOYSqjjSYICo32hDzBlEGO/UmqRt69DI9KlgQ1Kb1P5VPCpRR7fmzF3W4xv+YB3KKiVieMK0bPM3npXiJ/HRWnVZLwmE2NaQrppN/klgHrOwoedmQUeV0MuicDgcNyL+TJ9qlOsbHiswLFB1O0ZyEUgPjP2hkB66GVpDDI3xwhkO/KvT1TouKilfJeD4163bYmaMVJRxKOKVB4ee1pbsDnNXGo5FLQ6baH4T53CuTtB3U8fJ/pAgp+5aoJhOLZdnQhBZcshXgdjzhJZ1CmgKDn3SkFSKN1UrzKogA+7LVxXG9gtzXE4ekpHtR5TzEn/C460zyGnEMyzEdu+RnSj7YjiL8I2xY/gUryxC1SMM1TaeYztp/iNEsIv3tUvaQca7W83elQSAsoYKeRp1ImpUHKvE++6jBPCe/jSJFXd2bHXYsvMPbKJuBbpG+XeOEcZcdImsca03FysDmQ6dQVElClPElwlUKvuC9agTcPN9bblTup3s9TUS2WUS4VkXPC1ab+gDTFb49zoTwMPPaVtido1UbxC9IyGEyofLLOEjjzFJJ1/KLVT02aSqlhu4gPi6VQq2B5ZQWLS0tYXORvl/isrcMrLppBw47xYlkygiguQ7G6hM5AgrbsgxQTOR60erSyts68FnDv4RbazQmybgkVl0JgtMdV7RL9hN4ERBrrGd7VsKagTJxom0fyUrwLx2dbUzlkUiXiRfgL01wEG+0UPKlQKChicf3C+BTIUO4RH1mvROWhjBLnuOXMKlaDW3j4Vo/K+BAb1xdRKmfgkr7GbJvO+a8slfDzf/4a6kddfPyTffQ7kjuYHxEgD0jRmQXZS4zvGGQwsBgAfGRB9+a8I3AocOcODowq+9UKhrWaGQFmQXyvWMli4xplJfKQrY9P0Tjtm3dCoO0F7M/LyhDvVPDGtJR04V/j0ctSIVdg01keHwFRLU8JbUvQyrtiEsiTwU5YOCtH3xdxrXTyEpB3ghR0uflbe2bqpnpkB8QhB9GItKZjHuN8pdhqG4B5GmgcJkBbODQ+ktsptG1ByvKYfXGWB9+Rb5q2Oowkd9hd3uffuXbb2jWITgyKQT+JznPv1jl9KyOHPBimefLRmWdS1jWDi35UTbuI7tZJF598dIKP3jvG4V6H5JlmX+awulHBrdtL+NzLi7h+axXZ3Pn8Jp3IgN+KYyCczoLJ2VZh6Tx8x3gT0/Oa5PNmJLJKzIJwxysz7ZM/jJCZuCiQFxZSeeQ43uIk6RxpjbxCnkYTbSl8DsiQpsq5KnLs+0I6T3xcxJEIxGQa2xZHed/mQ8pfrE9sxJSRWt5WV1c3sVxYJR/JouZxHuHYRSoLncRjoKzZRZpKxbfTMkhMPeJLpt8pOkEdveljrBc43zBvGXFcm6dZK9JHVt5UMiJ4oY4kA4JOEer3ORdoXici5NErL4PwkrlgDj6fASnK++nFqlV0Um9i2jr3PBAuzmKdqO9c1o/lmDGD91W+4SsBbCWC1Aj703s4HHxsXgExlCmrv7Ti4Ndfn2KzJppIkUdP4XOccZhg5ziNodjvU8C8mcjj1X/nV6gTCGSk/tzn3sBf/+t/Hf/gP/mHuLp5FR9+8iG+/6PvY/twF+vXbmJ5cQUbG1dx48ZN2+44aA1Q36tj0BngeP/YAis+evQI7/74LexuP+bcSr3WoZ6hvpHRQLhIgPNf/Nd/63fDjrt4xcC/7GPK/pz3Pu1lec+5f9n1XJB4Vw0eUsi81zxm7Wv4fPlNLHtLWPWoeBEhT+QojnIGTy9v0V3Agls1T4Mqv81NScR0Rk9z0vNWkJY1um1HD1GuudCus9+JNsTAO9Gv8L3Z57MQvvPkBBSnNcEpzoIDZNpucTKnEFkohoYDPtTAiQdI2Lbwt1YoTI3hgJJRwVYBKVSIodpenChNCPodX4Jn1z0qxr6trsxTgu0ChYZsMcHI5+STKMW+ZaHUL7076WtVkW0saVX/HDd6VwFPlpw87jYeUSgqo+rV2D8zE/BzQHE0QTVTxUpx04wHzwvzPA6qTgULTpW0VkONvwVS8A5H2/zVsFUxxZ/QyvY8jwP1UmwVvfRD5EyOj6mkZ59Y5X4ekFumpNbP4nEwC/IEUL7WT9HElYR5aWKwrTYKPqjJKCuXurhOIWUk05pnAIls1jPA8mg3zRMjs7L+pCcGn08pzBre59TvZ+lx4FZ0nNlF4WnSi4ItfgqPA4slwfupvLwG2B8c2/1Hj40PZFdXSR/a4zxCZ28LbuEmlkqvc2ysmAAYdBuRJ8B5vz/pccCJvt+y8ad7qrcU+OHJY0vrFUNPLSlryi9F4dnNlSytxoOONlQ6GRiUhx1pSAHCKy1aXmMZNNhWGSHiNvWPtywYY275OtPqeMYQhFt5A1idE7xxwjyVr6tAjdoTmsCtYNxrPrfHgWhn3Gth1G2hsHoruhvDjHdEopxx55RjqHRhO4SCMnZJKxKYylQ2teLeHIxsi0KJ/RW6kE7Q6XbQnh5imD2m8BIqvI3TDk5P+Pc4jcxoEfkeBdGFTeRLxCVp1o7IG/cswOHI9ixSCKbw10MGNVeeBxTOKJjoeEKBjn5sU0GVEj2QEulTGSY9dnsDLAQn6HsV7HaAEefagIKq4hEMgxS6Wu3j0FPwM20bkGIe6FQj8vQSyd/2ebI+U49jhXjJ9I8wcIqo+y56Jk1Fxx5OBxgpyBr7sMt8M8RF3qXi5GQp3GsvaArLqSYyVEga7hLp1kHBnVJIS2MwdVlfub5PkE9r60KedEf+LqWG/TUijuUVowCOMrgohoJcpn0F61M+o7o6Fr10xYwF8r7JpWRcy6E/Zjup8Eihz1PUGtvqFdvHNuXIU9N815kMbeuFS36kOUWKvQxAqRH5gAxW5Pk6ClXHb0nZkIFASnrZDZCl4t3Pr1DZi4w9rIcCZB4dH+HqxrptG9H2CzdbopKt/dZKT5ywLLkW37//CK9tfg6fv/V5bGTXTe6ZBfP0UEyKlDaDsAy1UbyCHZe8NE5KFFjL+TUsUI6qOOTPCX6ahHTAOnX3KR+UMJG3QYLWlZe8Qwppz/KqZBaZ34LNRR+89wm+/q+/g+VrWXz5z5Hf1HKkX/IB83h0idc0CuUM9nYaONxpY/VaFdWFPBVi0ix5m5SzZNDBM2CZem7jk/i9bK6S0aCg+ZD02l1esu0CT5vXtApfItYKRQ+Uv3HaGMLLe8jkqZCwrHlgx0Sy/z3WyZR+1kdylKm4pB/mykvzVTxnhYq4tiRYPBviQEYJc6PmbzIUvqE26xIPjC/+zzIyMsSznvJi0LaBpGeCjAXqaxI2sm0Zy2WAVOBGjsmoyzQnZKnkyNPATlBI9KV5G/Bb3gaxgUCgkxTMkMD7tiWXdG81ZDl6T/UQD5axK8sxl2+2MFiowZfHQFw35iyaF2/SVgjD06wBh+2zoIOs45jzn9zAlTyuisu2CQdD8pmTkwEef1zH3qMmes0+smUq1MuUrVYq2NisYXmtjFKJvItpszLMljlfsXzRuOR7KbIGbI/wpq0T2kpyAaLC0+RTRjfCQXRf7U6TviwN74eeD1Fb9Vt9xS7Plq6gNr2B9cwalrOLJv9J3raLnTJltpPmFvmmx7n8/GjGy0CnyC1xrJYmHpX+K2zH7PhgoewLeRnK22Dq6+hhzsOci+JtCj/84Q/xzrvv4Kt/8av4C5//NSzkarhe2ESGeUv7leHAEX/L6BQY9ZziGoTbVTTfqX29SRcft97DyeghapnwFAbplNkUxwt5j0ca0SUeqTnB4h+xzawca0g+TR6tS3/LC+LTQsB+G1FGMfqmXmEyV6vNPmGe/Nu2KJCmYoj7aKyF1cTYeQI0FCc+x0oRhdwV/i08pLDkhX24llm1RetSboylyohzuM+5u4tvfHQNlYUpijn2AztXhu0ngDiW6/wC81lAznTOWm4tehiC6qm5Q6de3LhxA7VaDQcHh/jeW+/YkcbrV6/j9u2XsLy8YlsPl0pLuFbbRJZz/u7DHXv39u1bWCln0Wi28Xj/BDv7O/A5P5Qof8zi/MxwEIMNFHao7j3rmgUxg9gVaPZSzjEzFMzL72lXnMa+E595EKeZUigqO9ewkXkJ5QyFpnjwz4Hw/bh+8/ONQaRs39ZWEnpUL0H0xP5Pgib9o8Eeflz/BgdexpTVZDr7zSt5TzDbRj2ffWcWwneE88shzsPOjpeyRUXHFMDofowL+z7Dy/lPWSVVNU3maTJaueilxNiJk/mghJw4mIHSPnmd1ykG/al7+ztN2/OprQrayxu27+K7MehujDMxWf0lgUxKtgRApxi6NMdwng+VSAp/Za2IpYgLMjS27NJy5oEpSezX2G36eWGe4WAeyHAg5judNigEk+76UgRDwwGxOtdQ8CyYnJyQYVKALxXP0gh/z9PuT2s4CFlq+JkF4cFWjGXEmkPD89KcARU6KeZpud6TFuNAg+dp9Hd4SRFXWyW0XwDm4ddPjF4yy2sIj0BMAIWGFzEchH1wfkmxTFMgDY09F58pGKC59RflTnx+X/vsAxkCCixTgoc1J+wrHddn502bUBWlIR1IGbAtOTHDZz/NMxxIaNQ9MyKx7cPtbeI+j8zKiuFPK6X7ddJb4SZqhWu2gqG8pLQnDQdSpqVc6NviFNj9UFlWhS3egMrgpD083abyv3ym2E+DEfzWCbzqMusbGgf1nsrI1DaYLhyHig+grQ5xOj1XjAUzShhM0f7k+6YY5lZuniniSqM93DIouTNKu7Y2KF+vzLJnaF6GC+HYjBlMG8PlhgOWwzopTxkuLsLlhgPVT31vcR8kwBBsRVh9RqS12100Wy0Muy10OeZHFMxz7LNC1UM3tYvjwWNb8dDK+vFBHcdbW1SujtE/TGMls4LFxSsoL66YMiNemKUCUKJi2qeSLpdGud3rdATVo4g+2uOQn6iG4tdqo/bwOxTixyQUC+jHuTU/7lJo7GCn67Be5K/MX+EVXbn5p7MiLSuP4hhFSdISlW1F56+wWzaXq1guUVClkNqe8AZxWaDgudMFtii0dDodMxSU01S0fa2C++GpSI6OkPSQ09YAr2AylbwPltI9cm+gPhHvTqPokEZZx6m2gBDn2kpQ1NGM+ap5Jsj4AfFcv0vFvIx8qYoCx6wCHFpMArdkc1sR4WqUjnc0gwmF1xyrIadmbcOQG7UMIoUUFVwKy0MKeHYMJgVQGVdkHMgWqxw/YX4yKsgoNOw0bAXLKy6Zoi/a0xxop3jwR6mzhd7YwYCKdYa80LZaUBjVMYstKlrrK8tUUEhnlWXbpqB4DYq3IJdqGUV8vn/v3ifMa4KbN26y/DlGA5ZjkdpJ/4qxoHga8byfhPRkiExAPLCd2hryNNC+WncUjoFJkcKt+AX7XmB5i87F4z3ON8xP7RadHx4c4I//9R+jz3S//NWXcO1OhUI450XSXiCjKN/Tu1ImCyUXH769b7R19QoFddLXWEaDWcUyAod8T7SsIH3zTtEROIMhcsdHCMibh0tLoYGB+V8Gnh/GCpCSrUCyWQrco+EEp0ecN7Jp2/+dTC7lPc8yHI6RgEqRFEhTIiP+qXcN9abR6B55Ht/1yKO9EWU00v0ko+Mbs5RrpMCIT1DZ0riUokXaMuWP7ZN8Ktd+uc3LcCzvAeFmNl6C8nc4GDLtoQU7tKMeZSxkZYRrlaBYAFPWd3wxqRkBpJQrIGAyuGKWY9XkEY4h0brGovpJO42kyMtoIH4u+Vdu/16H44847y+Qpyfy0ciyFWnN0/x+YosCQR4FLts4ZF47By0MWiPiPsR7QFw3yAsfbvVxsK993AGKZSpMK0WsVjNYu1JDbX0BJd4Tb1AdDR+kFUpWCCQnildH1xlY5hyjHLsW02AWWFdH8yrfE96SYNsYiBN5M4aeUmF7bFwwvx7HxeNOm/w9g5q3YB7KcgsXYegVvack08YDopDKuWKHEJdPAJniVPu5tE9bVSXf0vbLdFo8gO1UngmQnGUGHtJJMKB8kjAcaE77/d//fZycHOO3fvO3cP3adfN60jO1wQIes+4YaoGAuHIVv42ys55JeVZRvEYT8hk02aYe+14etVnolAQZCxTwUMY6u9jv+jZ+yMSKIyP+qlgY+pauoECVQ2015TuxThfj8lmgINM+8SxQX9g2Bc6pdiQC6cCOZCUdxKAhKblax5YqWKj16ZyyhA8ZAxudYxwR14V0lXiQ4SxBOwS+JvsE2yk5so3qQhFL1SmOGh6+8ZMy2+6jVlJ/axxHRWmSI4o5ejgPkg8LZoI1Gwmp3/ktD4QrV67i5tU1VII6fnL/ED/5yTvY2qKcwPlo/co6VpZXKRcsmUHg5PTEDA13blzHaeMIx60OsvkS61az2Aja9vbo4UOLvWOxLDTH/Bf/9d/8XVUxaSwQxL+T92ZB98MBoLQipItpLl56P3yPv3ipS54f4nzi3zHwrn1mQZNyhx1YTm9iNXeTDDV0iRHMTo5x/USU0Z3oez7oqWVlbQ4HrvIwBTj8y/6fhTFk6TpFicxNAzWut9XL6hD9nfjMQljX+fknYfYVyytxTziwwIbNBimZjIDKQqwECJI4in9bmrPbwhUZmdqhS0qkHl4ysJ4NYd5h28L04d/A3fd2+NcEC8tlTgzMP4Kn4UHYDSHE12UrzDGI/vMcFB2/iU+aDznwKyhlLq6WPAt+1oYDgU/BPuMOkKGgn5LBRgITJwJizz4vCpPTU1NGZThI0odR3zPa/ukNB2H+TwCrb6vgHLthHIon84zbODc9Gb7ibpi3QawwE2LcxB9BbDhQOVZwdGkFfnRyoFfgLa1R+QwVw7N0U61cUwlVOk60ybS6AjJaTaThSRNhmiQo4Jm2YVzmcaB6OcVydCcEMygMulYXeUAk+0UGBXkcxPU0IJ2Pey9mOGCmxPvkzHDgLC9iGPhsSwnF0SJqlZeQy1asbFPEZw0HpF/Rv5T6NAVce4/8UFsVRBt29CDr5bePrZ2Z2hpsr7/ScjIPenWLbyBh0+6xzZN+Bx4VI+UV+APDrfK21X/mFSriYd5hoik6976HzNIVZKm4x3jS+FI0ZatbUtFX/aQ0sb+cfNi2cwjrqrgMFpwx8exSwwFxYN4DbINczC+CaIOKNmk6jnEQgwwGgWIpMC9dMtYoyKDanMvqaL6cub53OalrL3yH475PPtUe71BoppKW9u35EQXl/T1F3U7jwbt1dI9GWOG4VtTsYRDyal/usgGViunIjgdUYDa5lVMaoPKrbUJdKvJyJU2jWilhtVYyt3d9e9rvKP7GOo+pxG9MdtGYFlEfUjFgnsN0jlkzLzbNFB0J9ikqzhSGFNhQWwu8iY+lWhlrizVUnRGfUdHgPScYWD2Ou1S+mh1TfF3mkxnzdypDnkcacPLERRbFHPMhXWtrhbYzlKi0Z8dtNIIMutMwKJpHTaU/JLf0A1uJyROPOUeCXwE9CopS7DNUkjJsc7oobxMKsLxkVNFWk54/tfKLaSrsxM0glTeXfXa+eUvkihXOdWGcBLl+ehKM2WbhUeVJ2NSWB+lhGdKd6q3AbVLuZPzOpkl77BMdYym5SQYDGQdEw9r6UG1+hCaFzyC/YOO13W5TwfHYJ1XbziCvk0ygU3WWOb7CuosnStAWrSpI4vb2Dvb293CNwr6OUYtB41BtMW/BfpM4If9nW0KalBGfeJIso4v0ofO7Jbya0cB4xzntzkKKgq3TowKu479yMvCJPygv8kJZkkgn/M/6UsqaaOTw6Ajf+Maf4fHjx/jFX/5lrLzENqW6KJJ2tCVS8ZXiMtU2eSDuPqzj9KCNa5sFLFL4HvO9WbAyhVNeUpy1Cm73ksC/taJd2amzvuxnKrCXGg34rmzRnlbx1b/sRwsSyHHlsqN16oNPhW3vMfkglZAc/9a2GsVe4AA15Ver9sm6qDpqk4oTK3VYgOhOwRJta4XmCc2vktEi+kleoQIXKmjM0RT9jOY25U2+4cvIoIczoBXuFNvhkJeMWfg475nHQQwu+8VjfymApIwjqqPqas94X8csmpLFdqhv9JFngk43mCigYkSPApWl4H/2Li+dwa+nCoioeBL9pcUnvAm0HUAxJgRmNLByzsFW6PlcRgWZhRQE9nBLBoIJjvc6qB/1yTeAykoFNdKHYmYsrxT5O4dylrjTfMl8zaU+wo8Uv2yvj4m25RHfanNSwY/BYmUQP3MNBwQZbWyr4+wcz7qmNOcSp4afRL52YhL7zh14KOdeRskl32bZpnjqNREeaUl/iFeM25TbCgs2PyVhSp4C8i4pmiZ+KBnnUhnn0+ZpzXJYbugdTGC5UvhD3Y1VJA+bjji3sT/Es7TX/3/4vd9DtVrBV3/9q1hb0ylKYd2ZzHiatmgpveQJnaSjbWKSp60cXqNgiLuNt8lCjlAWObP/ifnQQGCNOwe9r/uStxTHILwnWg/jwth8b/V1yMM451AmkIeW2iOaUJNDvF7MV6AxIcOBvA5iMOMB5wbFbJO3qxkWRWuWR5hGp8rIGSjodTkWwm0X+sR1j/tRCy0+5890kEYxu2E6p4wH9l74ygXwSLkLpYBzvIxdnBecCWr8ezp1cX+Xcj3rmffY5xxXHD12GS+2xOf9zuqxXWpb+LfqIwW/kpliM3WMm7/wG2Yg2d7awnvvvIOPPvoQnU7LtoVo64U+t2/exEvXN8xYsH71FtlNEd1uF43TE6OpWq1KNjrE1tYj49PsbxFO2MHJ6zLQs5BZKd3FtHOxcwYX8w/T8zcbHbr+CEHs0DmXuZNEl94NB9BFYE72iUErNp2Rjy4Zk3Wy1S+sf/z7s0FY/+cFdY4ItuRRKNeIi+qarJd9J9owD8LJRsPj6RC+pwn7/OJdu2KBwNz3+VtH2JwpE4n87XtOWcl3DMTYOblNB5wcORHNS/N8ENYtCRoQ65tVrG0umDWZb0RPngYcRLyESb1v9Q0fXADd0xXThAQZ1x1z0HNwpk8xCMhIZurz/09QK/oUsnUkXtimsFXhr+fBy5OQ1iQpwaovN7AQPm1ezwthbdVDFy8LhscLuUsEtwSEeYSf8Aa/OdZDDyAJmk+HMN15HvFHUb4taCAnzRSFwQv107fogfnPT80PGZpdl3zissM8n/OjiYzULENN3O/x5zy/i5/PCposjwYjNIcOSs4C8i6VxqfgNVw1p9BAZTrmYeY9wnxCIwnvEXdBt2neB042DnzJ2oqnJ/NWXwrP1u4QLPaCFEwq8QKjE2aZNMCYRwLx+kR8Awl5cgvnnJMEva/LiTwYZiHs6znzheoXtTEJEpokpMV1TIJwYqszzFPCSxJCLwPlSSGFfLlxcoi9nS3s7e7i9PiEc2QQurhTEZZXh5flu8U26v4eOoM2hXAXrZM29rZ34Q98LORv4sb667h14yVUyxUT9CSAGn+TwkE0aBW/zzEv5VlB3lS6l6YiSwVZLu9aBS9TmVgpulgvOrhScrC5WMTVpZJF8S85VLy1pYHij4R8tUH7+zPw+XHDxS62xVZWiC9tXYCO3xsPMKBgK4W5yS48YrcqTkPVP8SQSr62KAjdWknNMvcglWFdFEPAI/5YhupGZV9Kuv5WkOECFOhUbuhqq2dtlJBpEdvZ9yYoUgmVK64MBBKqbCsBy5HyJSOCjlTUKpZPOlM9dE+nPSjNJFOSoGRp5e2QzeftZAOt0mjVJi9jHPPSaQsyzMjzo1gknjSvEg8SwGTYESj+QcofWPDGytKqBVZUOgW4FJ4kF2mFcMx3ssWytVEGhVwhZ8K8PAeWlpbMOCFl3+eYk3FJ8QranQ5GLEft0LaKZSpkfSpCe3t71j7VzerHS6v8EkwtvgEFXDXAeAvpU98xPSpoosb1WIYg8T17Nh+kTE87R1SY2O6ctiadj18D4pMDlwpkwXJXHU9OTvC9730fH354F6+++hrefONNrGVuotpdJw+qoStBX+MwAo3FfCGLO6+vYND3cf/uKYazCloEtjWRbSUxsE4aY0+C9v2XGvJcmmJUKYdeAOrMWVDfSLFjX2ilW/v3L7j98ytfcLG6UcDKagZ7D07RPGxj3JJHB8c86Uhpkm79vd4YzboM5fxD+fNHhv2RN4MTx1Q+Z9vadCKA5iKxr9krrqo8GqSwShG3AHwyNpBWHa2ma9HMzH0hSIZ2Ofa1ZcJiWJViI3gI8opwpIjwnuJBhLKRvBm0Mhx6D1jhxLv4iu57fM5aauA+4dmgGAkKDKg0UqRE4y5pyhNNytNRq74JUFmk7rDGMijM6bvxcIxh10e7F5BHjlDf93G83bXYLrVqDpsreaxcXcLalSpWNsqoLeQpP7Ku1DPMXZ95mpdBhD+B8WjWM3ZJVz0/FWjuEY6SY4X5mbGIuNUYksHswljSc15SqEspxbBicr6j2CzJvMzToLxGRtIFBs0LZdheeDFefoefCNRIU7TIcNWkC81SO0M8qJ89KpMpvmvbqPh0RF4k/rF59RoqFXltM7Ee8Mt4ouYVr2gehFpI0ILouNPAqH1ihnLJAMFkSJ5/AD/QEYhTmQysrMtgpvYJIE2w/TJoZDg/ZbN5m6dkaB2RlvrNE4vDo9MKksaBGCxek2SSmbxT5MXp1UX+4thhHpwEwgeEMKYB05IPj1meLTjJmKo+lKyo5/ytj4wQRc2bmS7ntgc47Z2YAdy2GCmTRLGmO+erCDh/s5NRLQR49doAy2X1OdDsZNBoZxX/HM1e2gz/sQdtDEYjvEJPg+Qz/aZex7oVSfNvvPF5/NW/8tv4D/+Dv4mvfPmX0O/28Md/9Ef4J//kf8Af/MG/ZP/uUrbo8X4XxXwRywsruHrlCm7dvIkvvPEF3L592+ZyeT0qrpLmNee//G9+58JWhSQYwyBhhAaC8AqJLFL6n9L588Aad3bxBiszEfPSsX+cOHWEjVyEZy9TcO03n3OSjTht2A8X8gwvE/j4r5Baw0ruFSrrnIBZ5xguIvkczpXWp7UrVEjN8DHDWC5Lrw4fBgM8aH6EI/8hqkS8oo2KUcU4PPueSXsZzLbhWX0RYcvS2UXByG9xwqQgov1JzOAsT3uu96N3w3si0PCZIfcsP/3PsjnJaLCG8Q7I7A03ap+evwgowxAvKktunw/v7aFSLfCKoqHrX5Tx09vNCYv/q7YTClRmZbcVZj25+BEI9wraUuBkFWCAR602FrNL7KvIavgM+Fl7HKie93ofk1nVkWfDNCbMgyIx6b8oyMVd2xUUDC8dbePgKL8wXi4Dub+ZhVkr2zNj4dOAudSpTayHAgGGvXIOl/VB3H/j5qnRs0XOfQZd2MkNTBZ6HJyDohuPdrds1d9ZWKIQdJ6/KbjsJ9VDxjYiye4nQQqu3rvMs0U8TJO/eQLM1NGMo6TTtG1VSICEfCoFGmxp7b2MylW9FMsgjHGQEL74Xhzj4CxSP/N4lseBBvhwe4cKGAWspU0qhzdQc6/CozKnqO7x6vo8jwMTEIYXYwgEvSarMrGYBCpT6RTfQIaDTEVullo9Ic/Q9g0qfI5WtJlWRyxO+lSIqYDHKyoSQrSFJY6LoG0EApd/x3UYHD+098L4BuH+T1MctdLPuUblJseXTsewbQqsS1znJFh8A60qJ+IbCGz7Besuz4FQ6Q9B78tLIbt4zTwjLoDwyzKm8khhfS8e70g+R96hkxXkRr+9vYX+YGgKo1z7pbC2Wk0qxCn4FDSoemPgUUgKehgSV3p398F9PL63g717PVQzV7GxvIalWpWTvIcRlXZ5NUjQ0ZYEqjBU3BVHYEhFnEoE83WooLkURk+CAjIcezqGbKlARZkKiOISKFZAjgp7npdOVFgcbOFkWkUnoIg/8UFVx04g0P5238lTSKTgQqWTqi2GaeKPNK9yRZsdX6uTbZw023jUoGLHupUdKgFOGTsniuugFd2A5bH9btEMFHaKw5Q8ispnNh2gF3AMEfd6rxK07HjDfn6NmEyjIKMGFUB5KgjvBQqG1OkQUJFtU9mUou+kpFRSqZNSRbwXCipHY6RL3Di2aFdzRkzroY28bQ/RqHPGcpFlP3oF2yuap3InI0V2St7l5CwWg+at5eVFZNwpijLMsgwZEyRUa1/rpN9gXuyHypKVy9fNcGB7azle8sQNKQGZlZugKmhGI21BCI9+C4f/QFuyOLOpjRLkROfdLnkBH3a6fXQ4d/Uah9jd2UaOvOz6tWtmMLG5Pb7Yb/IASGmMqU3Epe7zv7MrFZBHSK4585IJZb9ZkJDq+Q3OgXVMC+wH4od3w4eagZWfjBQyBFhwX5Cm2/je976HH/7oR3j55Vfw7/3Fv4jV1VUUVFzgkbYK+Bj7KFIZzZgRgvVh2Wqj2vvwoxPmMcLrX7lqBqALwALkdq67U9Ew057LZyFIgc5RiM71+mgv1+BLSZ/D05WXXOIVoT+QnMP6hCvtF0F1U1yQUslDxh9g91ETLSq2PunbYtAIBVQA5GkiT5mTg7atjC8ukYaII49CuaRC5a/LVuEj3jYX1D/8kvFDXhD6K5DsorSkScOV4Utyu2HCFug88gtXdEi6Cai42zjiUylBwoniIlg7peiqHILy0jsZ0qg8EXyOKckdVobusw78A77K5rdBVD/LT4q6DA3CBdNlKPcHfG9UrUSG8RBkLnA56eak+PF+EBlyRJdSkAJ/wrE0wcFWC9tbHRwfDXh/gqX1MlNPUF3J4fpmBYtFB16NczjzUB0tb9KQ+tHmGPJn2zoU9betaOtb+gbpIE0lcZ63geCpHgeqK3HtSGEUzi/QCfERGXZs+wU/sZylhc4W54bTxgjL6XUq8KXwmeI2CIv8aXXhJd4xaR2Y8dxOV9CcFhkNtDqsz1i8TPnrbZYlT0kZV22LpdGCsgpX8mUoVtbiY8KX6/JN9jNHEHb29vHP/tk/w1/+y7+BL3zhTZsXUnwur4KM3iVvM+OBrshjTpeUa7/bRL9zgv5EXk11vj8hb6buo8UdtekSkLKuoxdj2psHRncsX7EQ5GFmNM6/FcRw1Glx/gkNxaJBFaX3ZbAfUU6ZBymNOb7ot5vEEvtJhjeCPNeFR6U3GUYnMUh2O+MTzJ9lnH3Ubs7Lj/p7GHKOXfLWSSvsBbF29o01O05K/EuOSWflyUf8Mb3Gp3hBOeujnB/hsOngrftlKvTyPtScGp4Gpi14oZcBy4wQZbzbvkM+Ph21gdMHcNbfQJFzwNraKm7cvImbt26hUqni6OgQDyg3fPLxx3j/vffx43fewYPHj3F0empz1UJ1AbXaAgrFArKkm1KpYgb9bZ289X/8b34ncRyjmEzSUCCCunidt/pJMBcSpouvM4gbJMVAgfiaDUw5yU0GFN7ZYU6JiNOeZlbOBH9esgJpFdsCiUkxsYu/OdjlejalIK39zDqObPbS/frpCTvFxUruGrIUPtTRcc1jBM/C8xkOwqcxfpJwaXr+KQaVyZAh5ijY8rcYuj2a/X5G2fPgvG+eE6REEP8iXEd4J9HGcIabOTgKb4lQExNwKOvwP3E29iUnpJBhatCyTvr3gk0K2xPSz4gS4/e++RFqiyUsr0ZbB3hpkAqep91inlJyrd4U9JR2tnW6o/eUn/YBNYdNPBo1cav4kh1j9Tz98rM2HKgOZUW1dnv8RQW0TyVW44SD+dOCFNgJx4q2K6R1njiBo/e58Go45QSvOAE/DcPBVJOqhD2Ofw4Y3Tn7hK2/vE56R0EN09pLrAnjacBJUYYkTQBmZEiA6uAf7MCp1OCSaYrWzoADQDxMLr6mrM9pc7gyfrnhwOiLyqoJa5qAEhAbDma3KqgGk07blGzVKVnu04IjyijyaQwHnwQdBNWbuJJ/GWWvxryaVOIrJhBYOtZjnuFAq+FuifWLcCblXz13FstAE3djj/SiFYql8B4neincFuCQ+SutlPkxlXPX8g/rat4EfDfOS8YG0YjLesXQ+vDP4FZWkVu9lagr8++choYPCoMhNkOQ8UhGitgYMQtzDQfE7aixb+XakZAJ+lA5fusI+fWX5tKG2iJjiglsShuBshBvHbTr6LE/PeJHQYyWlpdRrVYpEHm2wt2s1zFonmBARbnjtEzAylMJa7daONrpY1Qvons6xdrKOsrlMhWdjq1UjKlcmjGL87NcpyfDDjojTr0U/ooU5hQ7wJsQF8RxL3CoLGdMGCtRuChyPLnBAANtQ5Dxhe0aUVjJd3ew65d5jxVn/UZirZM+Bk7JtiVotVcxEbT6P2EdtSUgy99DPhuS5nLkrd3BCKd9vUe5IFPBUTeg4BwG6tU+2JwnBV3B7xQ/gMoxcZUXOfDv/lQKCpW0VB/V9AB+fgkjHQ9GPuaxLAVENEMR3wk4ZrPTIQYUrBXA0Paw2nYNH30FRaQi4nE8ZtMyfA/MmyHLPqhRUJPHRI9tH5IvSOErehxbbK+2XUh4zmorCcexp+CLlUXkS/ISSKNSCuut1XdXK1UsU0ZwGYPkcSCq8ZHhsGRbmYeMAgWOQ+239trbbGgV2aWrFsxRx2zJFddWuohvCfgjKhkKEClvGSlSGjd9jm+V42o+YD8P2w1s7+ywrg7u3L5te1/PgUJq74RanWQjCsQiQOFFSI6BYyPF8aMgh+cywvy5QQYG7+R9BJUb1pfx/B2CBF62W/OcVzTPBRlQvvmtb+Fb3/ozMxr81m/9FlYp2NqWizHx4xJ/7iKyo0XSbRXDNMc7yBuNhqnSDPrYPWxRcezg9S8r4FeCj9tzubKQT0lmJD6eWOEl6J3cwT46CoRoc86T7RJI2ZRS75tSLpf+GBczoHJJJ/kRe3aphOIS+82doHHcx+O7Dew8amL3UQuHux2cHPdwvN/j2Jpio0YFTMo48w2PcEwqJvNBT7UQUqQCLu8AP+OFbtSSj2f6R3+qzyRzltsda8uwmA+DEYpPsSw99yjLyQtgRBqcPT1BoBMQUuIncu2e4W8pjrfzrQshqBYl5jkSD+B9xd6QvC8DTJHKibYoKL7BORAPbLu2aciIIQWeVGpkOSCfONpu4f57J9i530S+mMba9QWsXatheb2MUi2vqQx5plssZzDR1stEHUNPRMpmkjGEEPK4UGEOcSWFWZ4kseHAtjtGz2bhWVsVmNBOzZDR4IKni/LjZUYF4sRwSJKUmCz6zKRXUJ2+jOzYQSa/YHzEjDl8R/rU+fYC0jPHx2T7O3Cr2pJH2jVPg3D4kotxjAlzwijbRZxOyRPJWDkHxotvfML7sdEgNBiExibxjzHniKE/wfd++B6+++1v4+/9zn+Em3duIaNtYoZL8jWm0Tyn9DFojtPcq0DHwuHjyQ7e2/kjsuwTW5TLU+ENPa6FikTCBLD28jWL/no+MCMCZSCX/FY8U0aDDufKEedU9bcMDBr/CjZ8GcjjQ3FXxnXKw8IL+/eCt5PoW38PyVtsjF4cAwbMQ55JZfLmqoJRTmthH4uS2dFp7XlQX8nIQ76tIzAdh30yIU5Ml5py/iT/yPgcKj7z47zBMee50k+mlBE6xB/pRzFi1NlnwPyot1hhdhE4/+P0IVJrnxOCrE2arxYWFnBT3gRf+CJ+4StfwauvvIoS5wbFUvrk3j0Lhvmn3/gGvv71P8GP3vqheSR89OFdfOc738If//Ef4U/+5E9Dw4GYvK2gs9Gz12XAp/aZNRaE6fiCRjsRCF/CIjtPCiUHrYjJKVMYigwFjjF2TsIiWhFidFmnJP4OL3aWviUoc5K1FVIFQlNeZ1cBU0607RSFU+86FBxK+1v9ThiBW8K6uTBexLrB8xoONH6FsyfwE/35RM68P5oMcTzcYdnHHEDnaZ/4fkbZl8ETdXkKSKgL+uE+bcNllFY40efsd4Qjfas7Q9CP8D7lGP7HZ/xbO3DkWZHWpNOXtZUtYV/Zq8zfSpitYhJRF56FD0zAdtNYXi1jYbli8Q1U1zAvfXOgR/W8rP26S2yHewz5sfP3L4Gw9aEBIUOaXM5UkSMzz1BwvGAIuwR+5oYDtrEVtLE3eMhEPWQUeVyK4GcwHAiPk4Yi2nMMcjxJuTDMXoLPJCQNBzYoIlB/KJAL2aLlo8/zgLxg7EQFtekJpqyeCSlNEOZ4Md/ADAesC/FhfX1JuRMK3SrLyhFPiUD1lRXfP9xHmopXuqqIxucfNozPiXNdkcdB8rl9KPRIwLftP/NoRpOPlH3i+4KXAOEyw4GaIUu43ODdheULuPlpGg4U/K2/tYW16pdw7cqvoGCeWjq9oP7pDAcD8nx+FCxREBoO9m182MkI0T15Kiho4Vn+bKeCq0nZFw6l0Ab8W6crhEo86ctW/ckfEvEN2ne/bUERM4tXzuqgvtC4lBIZ5y+QQWHiM0/OBXp2AZjXmG2RYcHiGFzwDmBfdE4ib4iL9xWnQMaD3Mqts/KToHs68SHkEeeGA3WwBMf64R4V54YpQQoAJSGnr5MUOCbkqq/oxhMqyr57CmrLFI60ipeGjlHqHqfx8uYX8dqrr9sKtBnOe01T4l3iSKctyO3UI4/OkeSnFDzl5u+lqLhShc1N+zgYF6ncU5fknFyl4rtKwV7u8lRvkafSliXP6fqsa2sPRwMHbVAxovI9knhKXq84BSMKQXKfV4DEgpRsCsDyRPMmfEu0yH5eSodnTA9cKpiejvcbM1/231DbCgLOj2RrVOKHFE7lhq+jHc39nbSS4/1WIMXFtXyrQYNC2hiN/HVT0L2Mi7w8KFhW4GTMRV8uqvImEB5k0JZxQV4IUvZ5F7mitiKkMep3KM/wFdZRRrpUv25GAZ2B7ZJ25EquwI7ZAvuef0twtpU25uNKurcjzZgf8WfbN4iPPlmFYipoRbxHJc8fke9QwNNKjrYqaF7RKpnu67QFn2OmXH8f09omhsRPi4Jip922oy7r9SayzLtIpa+Y18rdFJlCxTwJtMdeRh3FNtCcbC65VMB3dvfweHff3E2XFpdY35guWV+OOx0FafurmUazLkmfwrK+OQ+yD6WchgEOQ/oVrc7yNYtr0HwEP7/K/j439oVzsxQW8mzSsv7W1pZTKo1/+qdfx1tvvYXXX/8cfus3ftM8NKTIyP2aagvHlhaJMlQ02BdjDw8GR+SdOlqSszPzkhHitOFj+2EDa+slLG+cGxAl3+joQsUEsHgCHFu6kqDj/4qHHfjFAkZV8qcET41BbbcgiEw7It5tr3/U56rr2UorL80iOs5Qe/l1GsOEirxH5bTAcVRdLGDlahlrmxWsX6tgdTXH8THGo/ttdNsjtLoT7B/0cVQPTyqRXCXReTxiXrxkGBKvk2InT1UOK2SpfMvLIBBPYN1IBGd1C/tHvRmCFH6dKpHvdjhuHPRJPyPNFzEtsJ3a6uDIDZtjY8z0UmaTYORNPChXO2oyAuHIjkNkvczYEPE9/c8RY1sn5IUgpU5zkWKq5I6OMKKs4Wuh4gzvfDdNOrb5gLxhnEKPbd/bbmPrXhOne5R3qLTeuF3DrbUcFq8uoLhQQC7PcUiGofFVLmfJtzyL/xQIJwkQTmSQUH2n1BMU7PWcR1OhYz3irSjSI8gkomdPwjMNBwSLc8D+mt0io/IVaE/eJBKfR+ybLqfhrabPdi/ianoDOfITUPZUn5t3DdNI7JHRRsqmJWQHTY8+YP+vkeeUrV9kMJDUZSOZTZP8Q8wwG+VBhZl859xwwLzFs4l+/W3t52V8xBE/SaFfP8C//IM/RL15ir/7H/89rG2Ehj0qDeyrMM1lIHybPkDenssPUShmzTg6JE/qcS7vkzfGMrWU8fj3mHUckmeE3OjFQfKIDCUaBxl5lXCOHlHXGXWapGvmyn57UrbUEJBsR8QSFxak8fQgDPxp/RfTCeuqwUmaJpLCawaES524oVSN8Qn22pSdOE/mzQNLXac5J7qML3Y5bkgLxGcoMZ/3ny4ZDBZKY5TzAR4dlvDuPcpOmRTx6cIPpEdKzqVsZ7rrDM5mDAcxqI7iJfK8U8yctbV1vHJjA7/wpc/jL/z6b+DXfvXP45VXXkG1VrM5696Dezg6oNzGyfHq1av4yle+Aue/+m//owvHMc4DEWDyI2JUR+vS3/bNtJpszauAgoM/6NkWAwnZihLu5QsUIEO3+PgYJptgLinXBsscsHqy40NDAtMnftvfHAljIj/nrGO9/HlUCpyQ5FJKpmXC4LjP+rJbRahRuWMS6qPhNgeDi/qYAjEHRmwVmwdndZipt/4cUkA69ClYMv3eaJ/1IPFOKTT4XTzsfMiatTj5aW/YxfTxb+Hz08JsfeaCBoi8DQjm3UGchRO8yDWB8xn8608RZ2xc0ZdZ8aPPGbBP05yAVJOz85L12F45b52lFyPkd5RlWP+zJihByJz2dk8oPPUoFGlvU2g8UL5JXMVtEMziQX9JaVIjJFxyXrlwaVI8gzBrY/DtQRuPKHznyZi7FKwLDpWuRJmzYMoM65umcjNbB580tjPeowCbwWlAgTRF5hzR2IsERxzw3ZZ/wLQDCw4kQ8hnMhwQpAgqNoUF33uKpX0WYsOB7cNkkpgW9HkChNOn4E7wdMPBOSiXZBlxvqHHASfGaLI+r83Fj+1T0yRKxVoGrvi+pSG/GlOBc7Q3PDIcnAMFEgr5KQpt5gE1t46sC9uhCUbKfBzvIHzCD3F7ruw/p+GAycftBgmME9Ks4UD9xonS8or7jbT7ooYDjeSTLgXZR9tYWyTfXH+dpEzBh+lM8TbDQZiX4ahPPll6McPBJBjBbx6aoh6v8kuBD4ZUPKhIW7wCMgMp7DIo2Hggn1ZgSI2R+NhF29IipZ9CgcYaE9kKSXf7PfM2sG0QEVi9Rn3mVSSezvGtuqpcBWRMGo8EqnPQOeF9jtFC9Yl+NkPKjCFCIG8CPZPx4rIxdG5cPDcciKdqb734h1zkxaPU7j6VCMMHlbpmg3MKqzFkO1v9I4yzHHfEhVzc3//Bx3j3uw8x7AbmoaC9410qm1pRl6Fl4IcKeVYCPO8paJ9c/y0oITN1KHhodbkHKtNUzorVJdygslOhQq7RMUyH23900kCj1YZf30UjXaUSQFFVAQrJv3NM19eqiTw0mF9Ggip/a2VeCnSRivpUq9tsVzFoYMQx1JoWzCgg7wKORvSpKExk0COdaLtEioJfPs36ku9OqURKcVfgLp/1UYBBKfk1R+7oE7Szq2YQkGFElxRP5anjtSpUlLIUhHX05HDoQzETZJwK/D6FSS1aUHDjOMgQv0Wd8Z0t8e8xMhPSjfq+sGSnWEhoFv5Ed1PShrwHlL/ndzCapNAZjMzgI88Mc90XXrX9hH0qY476QKuuih1RrSi4Yh7tTtu8TGzFke+UWddKbwtBZZN8YNEEPCk5ffbzJ5/c49/yCMnbthDRkWhF816nQ+GY9ZEwqL8VU0HjptFs4dH2ngWHvHp1w4wMNuGyvGDYwsGkxfpN0PRbxBt5P3EmbpViHziUZeQhECqiuhmzmJCPGWi7Q69uAv+2NyKO8mgEVP45tykqPF/gP/J10peMWEenDXz729/BB+9/QOH0Vfy5X/lzWF9fNTqUAJymfDYmXR9zvhVPOh2fIsfPApaRnyyxniOOsT3ynhxxMsbDj07Z5gxuvbYc1oegQM2iFVuxZj1NTiFOkpBvkafxnWG1jGBmj73AXIbZX5IDAuJMK+amaJlSEipZMQ5spZr0rNV+U1jF29kGKS/qb4/5Z6n05tjvORJZgbSoBbUB8771CpXFO8tYXC+hskDa8ygrdsZoHA95DdCqDyn7cGz2SVdEtd8e8OqboW1EfI6p6EmBMfyxPueX8Mm6iSZsO0aP49hDl/zAYgrwOWeJsP4ac3zPjjzUXEJUEXv2TCAcyCNC+/8DWfWidgu0dUHvy1OCgnV0l1XiPT2TQUP40LdqlKMcl6P82V1dCZVq5kX0UV+YUM8ZYdjsoN7o4+jENxwo+J7FuLpaweJSHjWP47tMOtURwgm+rDbb2BfvZnlqB+/aZX3B9sqIYWnIi5JKrxl/mF7HJRqty3BAnF4Gz2U4iJTLWcOB5tMJn8lc2xs6OOqmUJu8ggo2UXVWUSA/Et+QK7rmH6Mx/hP5StEckf8c+sfkNyMctXcsGGY6v2D8yPbAh002YMtNVwu9lST/8l0ZDow2ZYRK4Tg4IQ8co2dHzE5Jm+T19pw65/EW/qd//i+wvnENv/nbv4lFKpIWZJ7PQxoLy4mhGbSo9A/Qk+fZZIDm4ARtf5fK74Cys0tdiPyZ80WW84LG5Yg8ZkS+IJ2JI8r4o9oYqB2fEVS/eLxaIEyOjxH5rAIgymvddMUEKAiknWhDMHmA/NbkUUt7/q54EhFJpZz9a+NoBgn822LB6Dl5Y1DwOMfVkJtGW0/i/uGlMfZ4tAMdZ9nk7CtvCdM7n8hSxoEpspkAC7kG59Ih2qMito81JwV2tYYpHI5OWVYaB6ND4pmyi88+nWM4SILwJBwpWG+xkEN5YQVLC0vIrxdw4+Wb2Pz8dfzKL/45/Ht//tfxq7/6a/jKV34RX/ziF8kLiJyngWXMxiSvmGnqMsHShB4yfDKEMYV3fauibqnMq2oBNxwJsRxoJuQynZCovETc8yCcrOY/S4LyugDs0y4nTUWfzqTZEVopoADiFsrhKhcneL/X4KTZMeFUIOvXn7a+jQP/CO/376Kno4eeBlHb54EGzbu999EYN/Gdzg/RDjr2bo5EsVHYQFl1STAtg0vyugxCVWTmQ84ST5Czk6Qgvm/vUfC3wcA+UhpZ/OI87IryOU9nP89Af4dlhenOgO0QQ1BQnzSVEpuM+DG3M5XDyWdCKcquqNyzS8/O5yqD0FDBCXIw5uTZ51wry1pUR12JTwzxsySolrqMr865zIDAsh1eMvayQkpEoXiMVqqJw/ER+/QDCsjPGiv8j0kT1TmDPuniu70fmlD1/uAjdEgXnwaqmQpW81c5SebNGJFs+4uCxp4+UpK1QoNBuH//uYENNtyqnxKfJOhv9uxZP/80IC7H8uUnpBPW3wSXZ9c/pqunjbvZMqwcvq4Jx6zOl7TFtn4oHWlfucRwob7R77iM+PNpwIwfWsGQoEK4NC+NTX7Njg29O6JEOgq0N3wNpew6WQN5pngU35UrvybSMyFNuOM4OFMmXgBkaFI+Zwq85U+hwfIPJzY7HpYTnmtGtLhM1pmXvcNvM9BxjIZGA1UpwPBkiwJUhfg49x5QW3UspZ2tz4k0CeJxYjgSzp4AprNVS7YxrtczQWl0PYWmLgMdidfjnCk8a1VmMBzYnv28goQSshR0M1QUtQ+2S8HRd3lR8dERtZ1WF10pGvUOHm89wtHhPpXZAHkKE1ImFGtgzDk+V8hTdmdbKKwN2ddSunXagY4spEpAJSTDkRO6wZel3FCB6U4y6A/HGMvjo9uwYIpB5xhNzq3aey+FKNwfz5Tst9FUSgeFz4xDYdExpVz9ayfARPONfIH4g8+o9LBuMlhMKAdMJMiybK14yTvAZ1q5ykopm/Jd9UVGxgLmIwVbwk4uzTmebeqkS4Z7zSFp5idDgPpc+cmYkKccqMWDcJsCaWXQYz19uJyLc/mixQ+Q0FSjEpkvV8Pgj+SJit6vcWD5yAgo3sJyRPo+car6Z4iDnKd5j/KOl+W7HDt8weZ4lmXHZhYKvO9hoaY9ozXUKmUzZChvtUd9rZMZ5FEi/usH6gf2f5RWNGFbR/iOBaZiGmuv5imCgh3K+KD+GZCH664FD+WvK5ubWKWS9pO3fogP3nsf9dO6BezSc7kDv9d9H4/7O/z+MJpPlEzu0Vr/EkU8g/4pRzl+Gz5x+b3BO2YU/6D/AVpUIgyUYTA2w8zJaQM//P738JN3foJbt2/hV37ll3Flg/wmGucO+87ieBDNH/fuURA+wtuttymfdVFLV1AMasi2F9l/VYxRhlNkv5UyONmjQkB8CGTIVh9bEELma3LGjGAhV3mH421IRX4cjbEk2D5/GXCJ38CMBuEKZmw0iGU/K5O413HUfGhBDKUgG4+bvZhGhgit/Ium3WoeGzerWL+xaBH/dS2tVLC2toCr1xdx484ibr6yhBsvLWFjvYQSu6Fx0sX2dgcPt3p4tNXF1l4H+/tN1I+7fNbjRQXktI9OZwi/T77aJR/p9e2EhCFpqz5xcdSQBxPHCdvDWhHnY4uRoHorMOSUY8y8f/WcdZay7xEP2h6i1Ve7z3u6bMuI8MV7Gp+6Z9/8287k55hWUMgYJzpWslTvYchxIOPQYBCg3RyheTLEwU4P2x+fYHeHfUlaX79WxvWXFnHt1gKW18qoLuRQzKsP2Kesh3gO/wu/eekjvNqcwfSaY84u1kN9Kbd8h2Pt3OtGScNxKArUQoyOpg5XmT8jiFexPmnSouZYk9RILsOxixMWM+wV4fbuoDK5jUp6A0sZ6gZulfgvYKrAr6OWzWuhnK15JbyG0xHH111sj/fx42yL/P8h534quRJkL4Pz5trPsI/UVxxnw3t46D/G3f7HOB4fGz4Mh6xDa+hhd/8YL790ByXpcJHRQOhT2iSojdv+DrZG23g4esTvLZwO97DXv892+FRkQ90xw/7IUL4ougWUvCLnGfJGjqvOqIN6v2Hf8paSt53JWZ8BjEcK6ayrFojk5SmeFvT7Z/KSwE6Xi/CshsnY4y+uYKRtK9RrY30ofk6lMkzoz9cHNNcJvzm+V81MOIfuo947Mf3B8ohA/iHf7b+Lnf4W3qN+IZ0gLkeX6iS+KT6vq5DxsVbpoOj1jOd3+g7pKY3OIIsP94v4+v426sTfv9p/H1st6uISU1ncWdueCurQsGO1RWbHOUC3OsDJchPLL62bZ9idOy/h2rVrdkKP85//Z7/xu0YozFwTnX1HVCEiUmcbqGAJy2QyEqriy++1MFZwQyLYmZIRVapU0oscoCR+Mg0hMWa0SdBAj0FENw+e3diwjrMw9OWutIn1wlUSZTzxESEkCAmbynfUOggHDwlZHgY3ctew7C5izVlG0ZHLdjiZzQMbXJc8dymIrXqrqLhlXMtcRdWhMMv3dYzeyfQBB9DAJsowj/O6x79jvFyGk6dBEqezEOPSDEVaaeQgsmsGTKCOQGms26OqSOHi/6QRkYluRg9mwAapJlMy8OQxO2pT8nMRmEY4MLxEtwj6Xa7kKcx5FKJy5opquLL3nmxvEgfJ51ptNUPBjAvbLCiFXUwrZWPFvY3N7E1emxTG8xfynwUZo5jIVvlm6cOlILzpbaDmVEkfyyhR2I1p7EU8DlT+/ugYx70tOKOuudnO7pV/HtBUqfLVTtXVtitwUnVK5eiNp4PRhiZFeRxojD9HHdTnVt4lOHxej4MngHWR4VJGH0dpz8b8JSABgWnS2VDpicGoku3RVoVUsYBURXt1o4cGon0y8n6PdSyYsDgPLAAe89fRiTMZGMjjwLYIJcaGcKL2K/bCE8ER1T5tVWDd3IUldl6Up74ooJgHEfEf52eGEZVBWle/GL5Zb+31lhdQbLyVx0HACfqEKkQ/qGCDtO4cHcErLFqAQcuLz8UTtGIf0qZw5JvLvWtBD8N+eh6Pg3H3lO/04RUXLT/Rjx1fSOXTTmMQHWosMJ1T4Fggb1bZFt/A6qA965r4pZRQEC8ocnva6tN8+CPKOhRE1u7YinAI5PONAzMY66z7ZF/IOBGegKA+Pr9vIHwntxREz43mWZbaaR4MCY8DtcWncj0eDZBf3nwyzwhmPQ60ytLvtqikKko0+2tM5S9IYWl5DVkKazJESCHU5K94Af10F+3hDkZt4oDlHx/XiVcPy+WrVEwXUSkVKfu6KFAImVBAG2ubFftNCqyd1z/uoz9OmTHBm4SeYTIgtCY53vNRpCJVKxUopGTQHk3RpXyVw5ACbhNdTh1Bax8tCr9Sov1U1twsbfWN7VegwSwVv7zDPuPvwMlBARFzDgVehUnk+NSWB5nWOsxV75Q8GRU89BUkQbRCEnOktLLuikadz6QpLDum7CrworYOBJHrfCFoo+wM0XIWOA5CI5ICKspFNdCiAds9HI7gjntWN5WnPiwwz5qsCZkiRTcqORw3xWzavCZ0goKMAAEFM48Ka5EKl1teMS+OIQXJXDr04hhRVNJ8Je+FSpZyBXl3YNjkuCKbkGFGHh3yXpAyL08BbWFQmkw6YDs4bjKFSNxKmyFCRy72+13kp33kFzeoGNcoRAfmLqo+zJMnVas1owNtIxj1KHfJoyFKKy+OrBZoWIYzkZGOfJntUd8/2trG3U8+QZ/zsowdHp87Oc5F+atY5Hy0llk7m990LKbiU6SI0zM+zDxt3y9xE89tU3mGtLfYqdp6uo4rWdKgu4A1yj9lR2eSszPJiyaDFo5bfXz7Bz/Ed7/3A7zy8iv46l/+KtZWV4l78aIof9LmlP2WpjKx4C2i5tVwNXeF31XmxXmViC1SGs5lblHBcPFosIf2bhenxx28+UtXTKmUUUCr4xO22fK0Kxy7AtFqud4g7jMYlMvmSZAEGb6k8NmxgtoKS9rQyqWUy+SYNmWCeHeJT/FY26tvuDp/5wyYp1b1MzLM850glyVPzJlco5OiwjrqCg1J6h95KOSz7PNsirLCFDX+XV6tYmGtguUrVSyvV1Esu1RAp2ge9rD/uI2j3Q5ODzvoUmmY1lvInLbM6NEmn+TIwdFRz/YxF0raquMiQzzJU0Iu2TKQGKJ0ib5YD3eaCrdFkEa1uq5xqjFlJymwrtqWYXMtx1t83yFeTUnks4Gm2bz2u5NmiC+vzXmq1cZxdckW9o72ejjc6lH5Jd8ppLC5WcAS21ZeLqNE3BRL4omhom9eHZwbdXSotoGYBMPxnNKV4vjjHfX9hPQvvihcnuFVNM25T55JU/Zp3I/6Fr41ttTvGdVPPPdZMqJkHvU/cTIXmK95bpA2xL995n/MecMNcvCHV3AynGBhtIrFwk2LIeSJ5jWuVE++607D1eowwKjGW9gOgcbBsruEJW8Jm+U7qBx/Aqe6yU4636pjIFmX71ocAvI7bVsSj5aMaavwZFDKcTmzhCu5NWzmN7BsgcDZf6QFnf7y4Ucf42tf+xr+zt/4q3jt9TfYF+GYmgfKrZIuc/wvYon8uECdKoMG9aAh+Qr7cCad8Si1NS3PhzBoJhFBRZ/zIWUXzUVWQbZD9Va5MQ6eBRrrtlDFdMMRlWzyKclEGsMsiPOgtnEpTpXohPIEaVWeYzFYetKcFn/MU1ljg2NEc7CBjXNWTEYFjXtCsm72m3mKR2h7xFaf8/XIQy2zbPQWYj7E2RXyymU/RV31JorknVPO/SpGl8kbIdsikN7YBhm8tUiWzaWwshCgnBtznDlodYvsxyqulj08+OTLyPlFVFKnSDUe4Tj3BjKu6q55P+ZRzMvqHF7i+SZWUhbj6MUKaWE1t4Jr4umkEYf6C8mJafgOwfkv/9u//btTKg0SNHWygc67F9JkhZFhYExBTsKlhM4xJzV5FChQl84P18VZCZnaEryKJg8KfxowM0z2MpBQye6N/noSYmb/IjAkQWTTq9gsvUGhg0xCn7Oq8Dfr5mjVn0LmsHloq2DyStBxY3Kt8yjWxBPjZRAjfF4bpZzKHV2TZj7aG68OPx6c4jvH30Q145jLaKy0xfA8+HpeUJuTIDzHMG41+QKZLpWa2dWxWXzrz/iW2iBii/6I7s++H7/MQRoNuNnzeZ8KTE4SNgKNQXhR/X/07Y/NaLCwJPdl1juq+9w+iNqffCYGYG3gQNfKsWo674rTyvXysNfAcT+FjcI1VCm8zOJ1FgKOHdUrTfqapSExyhzpQYw/S/pIGqZexHCgKgQKJkah2Ru1bQ8yOXD08HJQ3fURjZ8ZDKKPVm+lmCo4jKOJ1Rjj00F9YhGo5eLFMWT75J8DrMREvyTh0xoOdNzT9FSu88QfJwP1wdPAXPQ5qZjhICpH7REv0ikR4yYFS45RxWJ5oh4SGMgn5VUjvBseLnyYh7bqkJisHXPqMlZEdDMcXFztCrcqDOYaDrRV4QnDgYD5K36MxtqZIULjk7w5PlXB+lg8ncoAhmFgR92SsUWB6Ma5JRS8G1h01zHav2fK9AXDAXFiWwlEm2oP8T3u1F84xsG4dWIeBUqnMcKMMe61bO/5mfeAFHNO9mYk4FyifOVybYo6lX+1RackCCw2gdpPuunc/TbyKzeRX71lz0IQ3k5su8FFJZ99xDKEAzOIzPSRPR8Qf8Rd0nAgvjY62YbDNspIkRzjisEwbh+TRxWQqegc+ot5xpA0HKgcKYUKWKSoxeJLvfohej6FWPadjvQTznWc3+HBIZoco4OgiYZfNy+TQX0fD/b22Ncubm+8hlvXr5niPmodY0glUMq6ghcOZIxiP/n8donz4US0QEGe9KAVXhkOBlT0tH9c2w0zxElpcUXdbDRXorKs9D0qqgPWt5sq2ra/7iTccldIjygcs29cxSTwkHNTGEypmHGcUQQ1oV5720ULZZBGSIvD7LIJtR6fKPgT9QhzFy1Nu1RiiuaCX/P4jHy3LSNYMEQuFaA9DelEHg1L6R5KFIob2SimBek+zyGgGA3a5mBBAkUD2kJC5ObIH/LEs4I/YtSlsDVAj9qNTtxQ3IEMcSFhXQJtxktRqKdyRFyAyr/yV6Tukku6Jg+dOFlUqlRySiWLx+CVF0hMVOSoHJYrFcOPgiOmSA+tTscERm1/aLWozJFeNYQHVHRsTzvpQNtHZJzQKQtFKnU64zudr5k3hs4qlzL5tT/816hVKzbm7ChNIlZja+QHFPQpaLP9Uu4b9bqdGFGpsX61ZTtGbXlpCXXKee+9+x7e+tGP8Ghnl+m0YuxxjGl7ByUfyW5sZ5p0IXxoq4nRsf6xzFAZC+cneSSg/pDlU26qXjVjSjaVZX7yGAnnN9GYxu/h/i7+5Bvfxvd/8AO8+eYX8bf+5t8wrwsZQFSe8ZUJcWiWX5ap4JQO+491UmBim6/Yj/JckFGJTIb5UukYse1tFw/u3cfNV5bZFxnbWyxX5HjV2NrDuptoIvzqdBLivce+G2uuSACbCZf8MKsFMT7X3GD1i64YpDRKKdQKuuRfGQL4QvT0HMSr7ChC8jyXdDFkP5iBQcoD85ZybjxEaROXZEdyCHicC1yOiWmhjIkW5DhfZVhWlvSrLZuKcL9IJVtHVV+7tYgbN2u4tpbFigKdcoq7T77w8fYQe9sd7D5u4tH9OulpihKVi1Sfym97gL6TMeOfxmZcBf1nfJ2X8KHvIM96S2HnvKjLXOTZvkDBpsm/4vtKlyFttvo+3vmgjXyJ8hZxP6l3MNk5wSejIh4+GqJT9+00iVuvs963alitUgbPUcEs5qn3K8hdSIsxHvMcMx6VzED8mrxcXgQhPRLHuqQIil+pT1kHJdUlBVk8Lk3asewiRU+5akzGipxozOt22Ba1J3zH8hYOOC50xe+nhRPmp3dj2oivM+Bvv9OyyPqDcQmPiGu3dwOrmZtYd68gN2Yf58LjY8N0YVq1xY3iEUBBSUkLoXdA+Fx1zVC5lxynMZI+vguU1pHKSj5Vj4QfKX8K+JrWPjAlpYzJidLmLfPC4D3huODleWVtD76MBipHbdRJLu+9+y6++Wd/hr/zv/sNrK+RX1NeMW/BqC6zYPqTeCPr/kHjRzgZfYJF8vF4S+4saFuCPqK9AecJ9afwIYO5jBRS6Hunh5y3KEeor8mnzWs16vdZEH8Vz9H3gGl8tjnUWyJgGhtzJEgzCigf0XbAOnBMC6TD6CQFeSpocWfaODUPBBka+dTesfYzX8mqCggaL1TF+o/VTfKYZFnmtVhcoC66AJ+04ATE30T8iBxN6sjUg+dT3nG0CBKXcX6FAQ9VtzBvGd/lVScvPsVwSSm+TrqPlVITSwXFpJmgSt5QzJKnT45xeNTC79//y3h5s4FON42H+4orwnHBOb03LLDtGh8Bcct5kNWWByE5E+mBvIa8IWcG+LDPYy8VgfNf/V/+3u9aUDROgBJYFbzQVuRGHGgcrMYkySRMEOaA8rT1gAK1W6qEl5QkG6hPduTTQMQSfy6DFzEcqHy9f6IgQmSKi7l1DghOssISYTYrOw9VgYEoGOtMVFmnJFyGZT69LZrEVN68Niv9bK1JnySMNAURF6UchTfhS59E+hfF39NAeV8GOv7Sjt5TPwuSiEn81s/zP/UjuvSPk+FFt/O4zVF/8lloOJDrG4nuOcHqTTyYdfKsCRrIY+xunWBhoYKFpVCIM+D3PLwl2x8/N9ckMghTroj/yyBqpV0SaDLOKoXFGvJi0pcwwBi0Z1oDJYxxcHkZs/CiHgcuGcyQ7/d6iu7OCShSqOLnsx8xAn3srzn4EohRBhTQFeNAlthngfU0s7LTCSREKCjXc4LqoM8sfBrDgY1vkqLODpa3hHk+XNLGGMy1n4KGPCykxIVUGzFn4kFHH04o/DgU0p84oYH8MDwGk3WMJoxZMCu1xoCMC3PaKoPrfMMB2y8lb9ZTQX2j02iIZxkOZnFjRy+yz87yi/pS/Fo8zWqg/CTwcBxo7GuvZIOK/NjPYb36c1jO3qCokUJ/98MZw4FPfBEXnMzFM+0eJ+ZPExxx1NxnYiqsMhxIkedvrexL6Qi9BIh7eQKYoYICIvtG3gZxoER5SgieMBywPt2td5CprSO7cMWeKS+rJ5VGVyui7jkfmnCcBoNWaFAwnM30jwSVgHQoIUv1jPuCeB23juAWF014TY4lGUCG7RPWYY0CYViveXDB40D9xHlHq+JaUR+wH+sHWxRSiqgtLEcu+eFKh4ShJmm8O5EgM6Qw1UOz2cCje3u4+9YDDBtDLGsFkwJF4JXQkx7JOphSSrqSZ4PwWiAaJPJLuZcQInp2KXxoW4Ht36eiu1SWEjhBKTUi76PATlof5VcwPNnBcWeETqrAcibmjaB66ShHBSLUKpXOGyBRmNKpWAc5CoQTCqTsURPgi8xTgQt1RGNapw4w7VhqEseDFAcdiiVXXQlyKQpUoPIsDwCPQotWDCduztz6ixR88kEb3XEaram8CHVmdRol7X22kwKkDJFGJFixdJjA69nRUjkqXqIpbZdwKCBVFhbI22U4YHsoKHXZD37rEDpNYpKrWf3Unw55ez7N/gqmyFBhljeChClv3IM/dS2QpQotsgwFM9SxkaIhBT7UuePsbusLeYnlPAcjKioWY4FjSNsQpJxo5UsCeq6/R3lsmW2RVwJpmXjSsZsrK6sWMFJxPkR/mXwx3P8uBZVzx5DKpo5+VCwI8SeLQcE885Txrly5gqtXKBdRsGw06rj/8CHee+99fPLJxzg6pIDOsc4usr5XH4nGba40QT1UckOap1A6PLL+Q2UjxLdwzfIkmAvvWjFs1k9w/4O38Wff/wkeb23hS2++gV//6lep4Kt/yJOYt+Y7408+lTb2sK2yJsaOyrMy2X7Rg6KJq50eaaScrRDPI7z7459gaaWEzStUfthH8RF+SdBf2iaQYTsHMhqw72K5Nb6kDGs7QaC5LOJrs2Ar5xyrWq1XOTIExHi5cPGjExNy7Av9DuTJxzES4nH+JaOLvCp0fKFLuVQxGqwuUqJNaA+vMBAm6VEXG+YS1+6gT8W0YwETndUVZK+sYPnaEjZvL+PanWVcvVVBv0v6HHJe8qc4PejipDNBvUEFou0Tj9rCE2DAQd3vUvHi3wpS6FFxCUrRSrOuCAdSnuW9ZoESo/sCBRiUrNUZAMcHI/SbOl9/iM7jBlrIIH+9ituvr2HjRhmVRcUqIV8gfSomgtpqhu6onSGwjXym7RQBx0Wg52x3rEyboi0caA7UeKR8d4Ybvad3mFYeCxyEJh9ovImG7Jt9F67yT+FwzjSPBc2bvC8Dot45r0sEbJ/hgPN0mJfGiNBAnkoqbnAuTE+KaBO37fECqpnXcCPzCmreIhWxvG2bmOodzXEsJ4SwDP0vo5wCwSo+ih3dzHzDy165AEFjlzjLwcsukH+EhjtdafZNytP4ivLll3icGT/Em6mPhOOV+NG3aJjtkDFBz4ht7Ozu4s++8U385l/9D3BldRFpGTRYdzaY714up44nAwwmB/BSXRRZJ+U9Cz7bOOB8o+1SY5O9ngTbe18oca7M2+KB32mSR1F245wpPUsyqxkn2Rexd4GMBYpD9TTd0bww+Tzo6ghcynMJvCpdfJKC5qCAfNy2O0i+Uj/HYDggnrVoQ3rRO6pHXK7pgaI7/tZCfAt1fNJ4jOy4QpzEOkxorBNvMw8LyTfR/fMryiu6NBeIV+poSXn8JcuMoZAZcZ6nLD8+Rdnp4LXPlcnztYCQQbPNudvrYzz18MHjdcp/DiqlEU5OAzQ68mojz1F2rIbowOpJfFhb2Q6rHiEMjhghIb40iVtcAnaYBTPUxXsK3mAESaI5e585hUh4MXiePc+zCLkMzsunkIoCFjM3sZS7TuFGTD18pgATSdB9WS1NoCDR+f2mdZOEOmuTftubgovtU5ZMfZZ3EqyDo98xkPzIQJp43H///0fdnz9JlmX3ndjxfd9ij9yzqrKqspau6kav6Aa6iZUgaNQQpAhKNBvZ/DT6iRJlMplpxmSC/gz9oDHJRqQ4moUUARBLo4HuRi1d3dVLddeaVZmVe2bs4fvuru/nPH8RHh4euVQVAM6JfOnub7nv3nPPPds991wrJllrBTkdxdu8subBg3ByUhnTz4w1ELz/NBDmlRWeEz0egLdp0lc+QJyywntpL59cn5xHWHY1eDHSESwz+HsgaBT739QYHagyGSmElYWCz86F4KVO6jvb9qAHA/Br3IfhBM1iXD4EeAaGV5ey1hEjCkLKpt49B9cYHNC0h14/gLHOAs4rDK8wcc3DgLWoG+37Vuve86QmSY1T3ked5h0uFCbf5wHnYZ7jvV0Pr2fd/IPAx+6E2TNDzviZ5zhw+lC5evPkTADh79n6MBNHNAACGd7yKCB25kJ82KhZNHQcPAxgtupTSUx3JImiJzQcAFEHw837vvWhG/HToGdHUtR9ycsE58dAiiXlefSDN+OwbO4+NPSlBE3jRoKGZ91AZrZ0qmzfvhajv0CSwqNtHDZljMrwnnb4sIZZ+n+giIW4ZPYKpSedsr7aWG9J8bcFWyhckCEjxVb92rrz3oHjwOlCAn7Q2ncj3WcbBI/iOHDPvwQ5LXADX9DZue38NlVa1nNqA/dMOQ4Q1JQbTSJzwqULGhs9KcWZwKmGAcVvD5vF+Bbwnua9D9xpgPMAcKHf2HV+jiE/Pa5Q2kjAyJaKXD8ColnaizLouzpM06GusaNCIld2vE4Dz5BQMbVw2sf/SRA6DjDKOuLFVRlwm1vbbnQ3G3X1f9tKS7QhYuQ2YKeL7a0t29neksHKLP+Wxn9TBqHZfnXfmjvqGykE2VhOz50SvRalqEihV11JlsfBOn/qjuFN/gGSRWXjI096mE0gB6MqUwWqX1nzf6oYbDFIZu2keE1yKEVDyml/97Zt13vWGhFeGrGBz3xJnulekhcyfstSUNinn20sfVZEdNaeRD64sS9+1dJ7++OYJx8k1HjI1ntSXssJyWFiEMhF4Mq31EoZitQfhwLZ9pml00NWjHUsZx3r5ddEc2XLiP8USJymtrE8Ax5FDghr7dhY76CvieJIqKxMRAaRlL2k+jcuvYbRiTMpqvpiyEMr8a7oW+/rJyvWlHGKQY7iRAg/bc0Wyl7njngB46ElOTFEdknZIlIEXKSkuJNbAT7BDBoGPMneyFdAQiwxfissrnlEADNt9EMmm7NiZcFS2+9bpLim/lQddX/gPBjbwuKiZXM5onqFk55kk7CictNqG/1AEkVsBVw1KlB4jjsNEc2AIkhiRfbyfu7Js3b27HkrFINkmluisY+ufmT3796x2v6u9ZiJkt5HuYFxNOF10FGvZvH2lsXyGsfZgAdwjYMIGrbvuvLB+/bjN9+0H/7wTd8G84WXXrKvfPWXfZvRA6PPy4XuMAZQnDHsjspYP+ihgeSM+hSHlOsvOs/MfKfdtSvvXxG7TMoYLXr+D/qW69PA/vnpHckI0Ud/QeNan+H7vT60S/TiSxcYLzPPA0yksZ0fUYMj4QZDlnD5YPabOoWH+l26RmJiDPiuB+rD8F3zDhI1ugNAtAQNjTNEzTDDGxq6U/c7TtS9GCb1uif1YymECM9GREqIb8SS0BmTCjHRPDPl6pt629bKSbt4oWSVM2Vb1FFe1phIq44yoJo1nJc4DwbWbvB9YD31XaujoyEar/f92rincahuGxNpob4QZiQzh9Zq9sSHG1at9W2vMRYdDW37XsueOp+1p3Jjq1xcsvxKyVIZjUcRsLcbuhSuRhjryEPaBu79k3viHnkBjTHDr4aor4XfECfiP7SdZ4gUmKbF8CBRoaorvAR6mRvM/jxH8J2IEPBp4iPMNIfXeX4WfEIVWiSySdfhNY1u13p9EsWWbLulS/2ztjJcs1LmnBVSS5YWz1OPBLqYZCo70LjDTb8npfr/zov0HT7jjtIYsoRrgZE5W59xfUvnhI+MDHscDRh7OAPUQaHTgHcguwlzp95EW7sDQff6sifHgfAq/uHnabse27y3ad/5y7+0r//Kr9oTTz0jgzPlkVRB8mKMSSo04QsTaA7qttX+WKrMluXVx0nGxkHbAqNcvW1d1UXmv58/CSiX/vS6SScg+otn+uySJ5426Hd0wNtwjEsvoE8eAbzP9DkS7/BJco0RvcSf92gDtQ2gnjjfI9K9XLdCVxSfAAKbSIfejy/Fo7cneDi4pjIlOHQCXKF+jaxga5aKST76vWDEHxCNEuGITilZOnk+dArwCY/nE7keHQR61TA2X0/3McFys7Z0FWRmZd3bnJR8LRXalkv3felCJjXSbyay+3Z3K2L1dsrKpbjtVtN2bzftbJAgI6ISyHuAI27SxGA8TYMTIUJMROQHjGty+KCcEMGnAUfMQ4jmk0BLSibrQwkLSUt5CQmaNul//34EdB1BEpUCkSiu+N7h7FnODLALq88KVFRv2LW9ziY0Ing8HIaExOEFnHBM3zd96L/DYwJ+fgaC+zWgThh/XgQKDH/cy8DyIXi0LPIbsDXPUMSGATHvXSfDpPypOuxXG7Zxd1+CTIN8Cg7KpS6T40QQLWtEBc6DRwRuj0WrGnpbttW9YdcbH3m22BNB48MdLBIMjwU8JxrFYJ3F5TwgY+pybs1WKuekxEmQTxgMY3Pe36MA3nV8a/M8mI8L7lwSHpw65vRLcCW45+g1zn66dz8KuNIoMyQC7iZ1CYFZuhhZldmyUQrHMUDASPlnxk+Vn5ycAvEUFA/GeJigzNsaYMO/u7OCQTY70OCxUo7YKWG25GBfaX3RtbnvnQZuxAuOgEcZmgH4oScoSuQtS7ZfGYJzAf6oOmFQnsgUTgBC3qknBn4Ifg4ZQpn8lpB2g17nHKAHohtkeE8b+ocgxYM2qdwoIeSqnzsbyJOg36wzD4FZCZwQbvxP1eEIOELngDMf9WNYr0cB+kTPBbJmPnifB98cF575HoVA3+OiieFQxr6M5p37N61Zr+pa37rqb4xBZlEwq4eRro2YOZJEb4kXl1Yv2Mtf/nU79+znLJkrStEfSJkKFGlXFjCUpQwzS51LSCGVcsI5rjGLnxh3xdMwLod6nwwR+kdowYjWS6wTJQlr1HwZFg5CdALVpYbPSW3FAcGaYrZHRBny7QtlJIWh88yO4viF7tMydFGGWyxx0LMoqD3aOMFDXAY9xj25HgjDH8qIJ+wVHxoz9Mzy0xbql9U5lhzEsguWzWQsnydxIPcHDhMMGcL/yQXAUkTC+Xu9ri8liPabrjyn9FxSeGE7RQzx7iCie4LZKigDY50M2TgbXGkjpFVXyGuAIoWAIHFhprKm+ox8mQht8pwJMsiTWRlJ4hU4BlhaAW5TKssNFT3PDhjUm/aSBJHEiYsyaolYiEUJQcVOkuKsBpPDYHNzw9uuSlhfNDNQXakvBiLnOYZSTjvkdRCNEJ7cddqRwat3Uo+03pORwXN6ZdGef+EF+9Y3v2m/+w/+gf3mb/2mPfvMMzL66vb6Gz+2P/7TP7e/fuVV+/DDj2xrc8uXy4DXrvSj9tYNq8pI3GqO7N79+3bjxnXdd8Xee/vn9tff/579yR//kX3nO39h1z++ZmtnLtq3/t6v2de+9sseLcEsIsa1Wuafzv/RtzBAJnkqjgHjEdkoI8qdbsI7OGHLy4JwtbS0Yps3qla9nxRdagyM0talv8LxpndE66LftgzhfDFYr69nDw794TSgTHf26nMWcE7jNIAv9EWjQ5ydoivnU9zvh0iCd7kDQPfCgzFWNVbdiFdfHjvUxwm1L6mxRewbyfnG6iOMlMAIDop2I1v3Oz2oLgnxhZRoItZuB+9ZXLRxoeDbAPsY1bNBmH7wnoQKWV9O29JqzpIljaOyeH8+ZYVSRufytn6+ZBefWbAnLi/ak88u2MVzOVtYwAEXt+pWb+po2+5WyzZ3+ra92bPd+xxd291s2/5Gw3Z2utZoRFVuzp56YdmKCxlbzCQsW9FY0HsTGqO0B4DF+G4NkrnUO7hAn2AsYnNorKgL6SOWIBApS1vABbdygG9yH4zgCyqHdh856A/diJ5PFA2GcdjnYUQBgHFoGodE43GOe6bhgFZcNoibCcd9fe+pL8bDlO01NUYbZSv3LttTsV+ylfg5K0q+lpNFyyRyGv96/0Sm0a8Y6VF0Seh/BtzI5/UaF/4u3QMph+Q8DTiKIRsfI+BFjJNIg2nLjnq7/eZjD54SOE/gCQE+gk8OnoPGEomUFTVW2Ja81SD3SFy8Vr/Ja6QXDtqST+2ajG99dvSJPiSoDfbsfusjDbUd5/HgeRpwHBB9pg7XlalKPgDC+qtiom0dTG4RLSraEXNz2UHk3mOByhxJfgxFYCwthVcQlRc6H5A7AM4spxG9g74K7/NDZRAB4zswzOscXQ+X/CdV/9OllHWjW7bb25KsYRlF0PfILGwG9CGXMzpwFEwf3BvcrzroczJ3eyJ41MqwZ71UiV9+DpmSTg5Ei+If8b6tlGpWKYiPRJp2fqVmT18YWC41tHYnYfe2s+Lxcduvm719PW21JpM2AQ1Sjdi/+q//2R94qROgo8MZyr8J8EGAAu1IeDA8yj3TUBMD2etIQCZXrZJcmmkDiJ98nQI/B6PSwGamiNBWZn0YQYfe76O4oFgG2yyOvL46Zl/DujJJE9WLGQfWNwbPTT9/Er7DMj8thLhktpQB6AJyBua9KnhucuhfEG0wfRyHRENMmDVxk+iAkHk8Mk2N9YTuFYodansk/WlZeaHgCYWmizlS5uR7eG76vTBrDyEX5T8sQWII9FNWDD6jgbbdvWFX9j+01fSqBmCg4BwkDp0AzMNnynC8eej1o4KYmJ5j5irOLOp0m+YA45P1ZLu9bWsQ/lTIS6AibB783ANBTGvIjKcU3Vj2wUstoPCQykOcTkcccA3mRm3Ulf45W7fpUXJwDeYsRfjxlyqIkUrwx1lqhYB5GKhs8jI4LbCcYBbE6Pt3bllsYSmIYpiqe1Av1b7ZkpIh4YewnQEUHAwtkrvFDhSiCegr3ulxu+MK3pEICQl+544yGqO5o+91Bxy5FdQ+tpycLnMkpd4jGBCmjm1dFv5xQBA1Fr4DRwhHNC1FU8bSfr9m9VbDirElGWQVx0f73oceIcDMuSvFeq9vPygFxcP2KQej5WERBzLwhzoXS8qgl9IG9LZveJQATlqAcpmZDiJtVI7exZaGMaILRM/eZp/dkKpB1IBoEmWFaJGD9+gadWasZlaeOIhCcMdBfVd1lKIz4zgII3wOEz4eBZKcujKFc+IAhE/RDMkdSco4S2dEThB1QMRDiKejwPPklOiZb50luo2j8Os97JiQZ/yoveoCa21ct7UnLstgzfia+O3tTecp3UHDRqmmlIah1ap1u3XtY2vvyNgeL8roXPa+J2wd47hD36vfWe4AYLgWYj2PEqD/WK/PFpCJzq7tDiT3mDnpS4EST6vkUpaLE70nxdhUV/Vhr9O2enVPNBOzgcZbmxlpKU1EAohref1wQnj0k/oAo53Qcmb0KQNFWXqTOy1qA/VHrykRQYYDfVffFzMxy2I0JfMipqEn72ubZDJTHqobSRajolFyQbA0ImtN4XJge+Os45BINGbxu+IfbFXnjkuNgWx0aKmcjEUZIUR1oPAlpLD3o2zVF6xvzSQilhy0g+0oZTgkMDAGTRsNRMOpspUqbB2q9mp8LsjYGqmtzMQy0nAgJNTG9FhjUzwf/OEMwJmhbvUdIhKZnL+nLV7JkhQcQiZcsyQhmSsFtCYjjwgFDCOn6+1rNs6vSFYVrKsxi+OAbONLi0uufNf396zdqFk6TwLFfpA7Qf3iSwV0PS786advu9kWTeD0KOLMEP5JzMiMZwzHhtqbE79fWVqyS088YZcvXbCKDLx6q2NXrnxo777ztt24edMdBLdv37YPP3jX3r1y1X5x9ba99fb79tOf/tR+8uMf25s/+qH97Cc/tOs3bqntOfvCS8/br3/jS/aNX/stO33mjHliyAmvoH0HvI1oA3JBEEmgPpoHURbsq03uWJABA8ApAfSTza0tu/nxVXvp6S/Y6uLnbFvj4/7wvuVF8xhH8f7Q0jtV6+fS1iNH0qQeDnoew5OEdxjss9vnAcxEJ0VrGLNDtc3Hvtc/aAPF8RODPglvQo7JiMegRz4E7Q3uOXKIznFG4GhAJxshdzFUeEaFhngK6ENtgVdIbsTVnynVWdLDhuvrkxB9jRVkgxvDwTsB/1D92YqwIEMpXirYiIgodBe/RTSjd7HlJ1EAOPoywl86Jb2nkrPySt5WThf8WFvP2XIJAxMjOWK1/Z5HJrSbkiu9ka0WonbmqUVbuSh+tJDWOIhL3gxsTbxjeLpsQ+GfCvE+jqS6EMdBn5l7tU8YVLtpP7pMYPQnO5Mkv64TBHg8AF33aANwJVyHjoEQBxwxjTeWfxwmRQzsm+D6IR3Ed7fNND7GUxGGjnvK1qcb2PrOUkockDgqmuKB1Y7G++CCxvOKFeLLtij9MJ8sWiqeVt9OZpGJBPB200YkPO5TldneFT8ngiqoVwjeH0QkUG/PcxDSAWVMI0Bko/uMiEASAEv/QYeYKkrf1U7RBbPFOCL4SEp+URX63BNL8j7ah+NTR5R17eJDRCVubGzYM09etotPXRA5Q8/CseQzcpZExuOeZJLkCPK0123ZoLcnGqpZSmMlaSXrt+PWaaruMZyhkg3i3LXtuOWS0h1iwiORUVMgCpRum5MsCfQfrmNQE8oP/8MJynmi3zPp09YfiPb1JqMeYHWCp1kguV8isig5Jn1jqPIj0plF6z3JKN9lRogZTR4LdNOJfipagc5M+uVQvHLWPeDv0vhyl/IBXzgEaNiXVgjHyIrN9j3VISZ5UbKEcOlOArUL3aAfSYq3qx46F9pr88B3OdInSWRPApaqjap3xNNWggmVmXrxS1Vyekj06+qvnuwIouiitlju2cX1lpWyI6s2o/azq3nxVSh2bFdup6SHaIwGxRyFAHGfPYAMmScu1B8Oj16HEMkL6Yo9V3lext1p/z0LIGoOTR0AM12p0qpulICQUjtsVyl8cvUQglPHOzfwOh2/vz/u2U5n2+53tvTMYdunn59HKH5uznmAa9PHSfCw6yEE901+TCB4jnaGdeb3w8uaBVjlJwUGEUlbXnj5vK2s4T17AJzQTm/HCdceBi7kImOriGk8u1Cx5uiaXav/wjbad6VAS0GYAhfe0NfM+YeBC3yYDmtGHwG/6inriRlttXtWE9N6lP59KCBkZZBGZBATivjIIIHD2wnNnQafsFS34zM7CWhH+PfJYDKY9REIiwcM7hlwo/QkPiRhwQz/sNNyoTALEk0uKB5Ua5RI9hKfBZ7yvkY4OL84BMqNIDikuB0BtQ3lybcXw1EzAywjc5qbU9d54EaV6KecydsaIdw0xBsjxUG/WZ7gW7Z+GtA76BOU4JOABITu0Qcfc4D8Ciz/cWcAAnweCIcecZCUYjIVcXASIMRRPqQ1zC2T6w4z1zxRMAoaMzwS+EdA44/nAifECTQo/A47dS8XA6iHwqx6MAu8tn7G17iXKyjcS1aQco/xycw1W/Str52yc2fPWraQNLKtR6Xh7O9WbW9nz8PBX3v9dWtIscGAFMZ9FpqQ8U5bSpHOMaMPMPPfZv0+h5QtIgxM9cCR4DMoOOB0rjFO2n5iyfbjC9Ym7D+FMd+zRndo9S6zIYEyR26ggWn8S14SESBbwZMkkpOAiIHYqG/VbuBgKKXjPts+zpQsk8tYLiVjPS0FToYYu0Cw8wHJHMcsFVBdybbPc4Mehk3MIyk63bYruEQ5sAVgS4oozgEMAfCLAtibtBVDHd6Nc4AEhCi9eSnW7DrBM+wuwD2cx5gmJD8pfPM8yw+gqyTKNH+iY7ae9EgGfacObKGo0p2Wdvd2vNtxIBA54MYLY1Z/zIaRc6Cu/mjI+Mehw+wY2eF9XPusonAlwTFtFESyS57Mkm06d3d3fcY/mytIsRw7TSwtLUKsVq1Wnf/DS/bZLUDfqUOnN7QaM4XjqNNSHuey2peVccpzjaFwi2chGPgORJlUckn70te/ab//+//cfu8/+1/YpWeeVZ17ngvhtb/+nv34Jz+zK7e27P5uw51URFysrKzYM08/Y7/05W/ouf+V/Rf/xX9uv/Xr37ILTz4teg2Wh4CTuYDTQJiMica4h2NW8We3BaJfoDPnKShyIFyQzqRtZXVFyuxIxmzPEqO0xTtF6W6r1uyXrS7jblxtaryrpYVD50UInrNA7RiIv2I8zAL5vXAEkOBtfJDnBZoAX0Gf0Xe4AlOiBUofq3/UEH8+BNcjwkO/w2UPXhsZxSRZ5Brtd4fc1OE4UT0ie3uW3N+3BLxjSW1ePyXDVHQoGg+PEHeUxbPhu3TCcwi4ge3GIYfG2kF7aIcMGpxPKn8g/uih1lMAHtK6p3R6yZ58cdle/PK6vfgVHV9as+efW7DVlZKR2DCERDxiL17MWqnMDHEQCXHQPuqr8sB5ICNUB9WFegMYKeR58LbPOHPcqaD7MKw910Au506DWbphXATtCtsRtDHcVjOE2ef4jZOAevF+7oVnMMZYtrrd61qjl/blCMnmRZnC5+x87inJ0lNe/gEg11TXECg36FO9X58DDb3D0ffJwJdVjFh+TB/P0K+3A140+R2Cfju9sDxNELbRlzjofqJg+F0pl+2Xv/7LdvP+dZcn03omzp1kfsmSlXOWLIsO9fve5gd2besH1u6Kz+1l7J039+2v//KmvfLdm/b979ywGx8NrVMr25/++zetW01aQnKGpKxsLS7K8HITkax1twt27wOzXHRdZ2Oe14BkhwPhnvqlYnnLJVest1eyj37atmj3lOeOGHZ7PpHlyUVnZHREvVS9U7JX/+SO/fR7+/bzV2u2fz9r2fwp9YHaJZnmMiApHiHc0Fb6EkcyE1ksOXDHnfg2B85lpyH1ZTyT9V1Y4L2zwBanyBKWSlHmacn5ithDY7wteYozWLJU/UAaYWTwZwVR6YMJlQ+9QQfzIIxuANTzqh+H/3S+QU6iMytj+/1v7dnpRcn/TsSu3Uva3R3xkNmIAwBEiuScwPzzMwCQ5qHJdNJDwO+dNOhRgd0USIxI3uaF1CkPxT0KwXtn+3Z6MDiIWGDGQI/1qFKiGRQwEkfINEZ4lsE56ZjAGOHbUZz1x1KgBiKU0V0rY1x6WQEcMK2pcgCv12zdBMfq+5jAtpnuBUeJm5QVvIrv0/VWT6k9Iq/gp4B7mNWY/Joch+BlQPxdDQaiDeKHTBTCnG7fgwAM411mb9qOjOM3vveRlM2kLSzjhaScyY2CeWWG58Ke4jff8Bb7bykJ0zCN05PKo88SsagER912u3d9YMXiGetLCSTLrb9DdRu2G04r4cznI4GeJUSb9VLMZvL7QUBrYG6EwuX72xbLiYlJSM2r+6OCP6nnB1ubFpUx45n35wC48r+pT9beo9hIQzy8Bu3wKUQFuDleN4ku/wuvPW5yRGiKP2Yo2RXCk7tOjFBwFP7NA/bnpX7MZBwHtUn1GEpRi8uQc8VFxRyUJQWRZQjuKJpRakJgnIHPKLQ20/aIxtBYBkSQIPGogMNA9a1t88UjOEMBGMpIQAjFi+UjZXKNLSJxeGKIA15OdybiAEVNfHIsQ41IEPqp0SRkLm+F/KqX2ZdxPGjXPZrAZ9zVj8ciDsB3pxYY0fBLPTcbcUCiUJZ8xacSfnZ3bqnNMiQKS/4bg59xchCdo3cNW5QbRBwMNSaG9V1POBj2K0nteL/fw3vVnva9K5bIVSy9dPYAL9zDzg9en8mzAM4IHADkTJjdohEYdhp+D9nip9dbQ2NBfoOSO5ingSVGbPuIMpgoil6m3hcC44K2oRzHswXpIT0Z8azdxUgODCsUXFGepcY9y5RXXDnjmhujibHVx7vWGe3LKGzZ1s6mWG1ESsgZO7X4hG/T52H2+sOgCxTpwIAeqN/ZfbCNM0EGJeH7RB6MOlIsxjLIR+ofKRqsI11fKtiZhbzP1Ef0HmbNkkP1a2vDNklyNpaSpzoPpJyVhJ5+TAqblDt4Y04GfUdKIAo3OxTEbWA9XacN7JbAu9qJihuwGSIa4Bcx4VL4Y+aMrQXpExwZ5BzowTxEOyxJINP/WPcnRM/pfs0Kw6p1cmd8nWewHEeKnvBGothwh45iOu7Ogu4QpVi10Xu4b9DY1rv0nPqiJ97FDI6RcyCVgyWobzqWiXQtmxDPr5zyKAdwyMx9JjZUHbKeWBInAFEM6DVsK0k+AWHXeTFlsE6526waeRsQmzhwMBrSakNeY5gdIcgRAQ7oK2gBIGqiU9vxZJskf2y5TSDa0NgfqK3woXRS40M4annkR9w84gL60T3M7ieFC+4lOSJUhXMEJRK+BR2zbV5XlgvnmQljLOEOJQIgmsz7khGWFjz99DO+pOHy05fs+XOL9vkXnrUvfv1b9pWvfMW+9tUv21e++lX70he/aC+9/Dl79tlnbX19XXWRPBqKrxA9Ihx72ZNxBs8JYax30ffOE4QT6IJxQCcEMoR7xaNxHMQ1VmXohgCdw47h/41m09559z3pB2t27vx5q6QqVhktqeiU7Xdrltnb1HhOWL8c8IwQ3OhEdqm/UPBnZY7PeOs6DvABUSOTcU0Z4RIAkbkbsMxsA6zVD6MWuA+9gSPYAk8Gmu4l27o7DkTPEdEn2dEZMxhF6BDTgKyIi7fH4f2qi6xwG+rw/Ae6Pyw/PLx9kyZ6DgSMKd6pejGW/LxbkpjmOq/38cvvER2nOl3rqx/G8A8vLzjYHSKOTq62jZy3HF7zyImBaE3tGE7JM95fuHvX+qsLnmAR/kid/ZrawjFE/no7MObBW0ArRDvFZaCTJ8t3OZj0W4BLzMmI3jlQ3+kb75xcnwZ0Es/9IDyLCfm7eX4WOBev1z1HBBMG9AV1YCxBgQPhZbfXsZ3W0MqjNfEPoqsu2LonPKzIkBTPUdngwgFcssZcPBU+wxgIIaAJGbZqX2IgWZM+DCUPwdtIxAE95BEH4DnAy4FzURVTrzjurfqxxYqSkRnpBdPA/W5E86weGQRlJqRjOi1O8MH3w2iDAE84h69evWb/5t/8G3vttdfsqxrn7N+Pcbu/v+98gzJbrYY7ZrPFkjWi2+L3+5YardrPX79lP/nx2xrbGhvpse1t7llWbcmIx/6//p//rf3K3/uyJbNR69UitnOvJ76UtGJmWbpPzt746/ft23/+fXv+8vPuexlFRScjmdaRnOVia9bezVqnmrKb1zbt1sf37Py5s06TOG6h02RkRYZ6UaQqvciCJLKDXtx+8Mo1+9FrP7CFpbK9+/YVvbdmzzx7Qc+NxOvXpfvkJAYkq7ILOicea8uWjixYUnSdHRMVc8YWCuckAxZEV+Lh2ZKlo2W1d0nvJHJMeJPcmAXfvlOfbNEpBqAa1Wyrt20pq1gmStRjQDfjfku84Li+GPBBjT2nRtEkSYMFHs3i56aPgE6I9os07otfnBbtH7dF6Eei1JBh2XggU8LoFmgM3uDOJepCeaKJXDpiF9f70jfIB6L67NfGVm1gFE5KFQShflMnPgXQcC/PG/9g8HsZDI8JLpilIHCAvln4Retdu9K5aj9p/sI2ZWzNBb3bmQXCLlOyeG5RcrQtRXPPFdQQ3u18qLKu2TvtD+zjznU/x3N03Oy7aU9MilkpXrI1EdqscAqIwr8cfPfP8LwAY73RHtjWPsrAp+wTGLGIBmMvwPXhe6chODV1nipNXs39x1sKyWpciImMeIeY0TT4E8feM6GLqSMEvrdkSG81OpbMs13ZUQPrk8JsPXBQNSXI21KoeOc8XAC0jSMlZrSak/KabNjHzZ/p+OhgfdXb7fdEF1ec1u727vm5TwrXejfsw+41e1+0drUX0Ng0sP9tLp6zjVbVmhhYYxmK+vvEILqMECrMWjUxupMAHNU1Jm7Vdu2qBMjNZsv2peiiVN+t71m9LVzKONnvtqXUCqfCrx+T/nUc68+FHn9TTJLaB6L6McEZW1Ce/5zzF0JfyvJuc2iNjoT6Sa9CqC4u2Whv3wiVV6293geAYqjDIxJOLOSTg+/eManydN1PBNXFZ8pnIl1w3gTRC5M6inbHUg5YwhBCa1i3xkDt5B7hMS6j3g12GdAngc9iZIoy7nSP873gHMa+80lwwnt57Qy/OwkYd+QvcKftkWco5BFw8KgAnjTWUdpV6cnJQxhhQAqIYDgO8+uCg2TY3rNEXgrFzEzHPKBPGROdDjPCKO8TKlW7SeyWXVhVeTXri75azbovKeipzhG2TRJpEOnU7w5tqXTKPvfCF+zJp54ytvFz41FlIYviUnbg7az1Zy14fNA0kbxagHmo31IO2DGhHQmMVvId4GwokAdBxixZvbkzxjZNPRkuMsDcmY8BpL4myR4GEwoIGGHmpE+OBFdISeyY9iiKkhRKD1MnikX8oE3S3KGU1ziGWtyNr5S6gQSGbA/Yk8HNvTiUEnoHdTG9n+UIRESwxzeOGt6F4Qvde/I/GdEJEmixPaDGA9skVjJk5WapTMIVYSIG6o2m9xHGObNo5I+o16X8in9BtiztcEeOjAGcR+xGAE6JxKD9Axn/qFV9yWHwBV8o4WhV3zXFC2syQGrVfVfKWm3xjnFUdR1YWuUuLVR8W8TFpSW9I6W2tF0J39vb9Xtx8lCHblf9Ei1Ye++e1XfvO47p2yCPQ8rrg77DFo2FQuBoJqohp7rmc1nhlGUfCcmoiTNZB+1sNhs2wPgc4+wwa9ZrgSNC14MwcHgoBKpPHSx1yciww2C4eGbFYqf7Njoft+Zyx7rljlUqlWA7yiw7VWQsm0l59IiHhmMsTY0vN1BUHp/Ard5tu9J42652PrKPxredbkLgvuBeYbpHtIDG6pTTwEcQ7eJTxcWl5LejLXvr7s/t/fr7fi0Ty1puVLalvYzFh8u2mczZHmHPPoYnoP7E4O+zHOYIzwkA5Zg19iPRA04DXkl0wXR0iOc+EE3QcTgfcBrQxkOjDIfBxHni92o88ScDlUiDtmTtHdH0TY3zuuiY+4LnAwmZEI2mmk1LMK5WVm2s8eTL0qZwOw3eb4wrdXCi0/VP3kVUmhuIjregubTB/3Q/b4sKFwPxDY9K0JhhHIUHORKIEhhrLE+f92u8QwWShyBod2DYp0TTOKgH0pc8EfDk3e6w0eF6ordV74ReuKZ7xBJkOLu3zPVVnfRrIT759CS/OA6QF1O4mMYfbWdHBuo1G2UQgkcGIQ91j4jOqQOezF9dfOau9M9etyJ9oWyvaSw22uTQyNpyat1nntOiDXZJC+ni4MDwn+BiFnYHe/bDxk9te7Bjr7Z+ZF12K5iC651b9m73ql2R/neldWVy9iiAEXqNpKCzNkUAapfwsj3ctjcaP7brLLUd3vQ1/SwvCGsV4gpcq9Y+q04i+Vq1am+99TN3Wp89d8Y2Nzet0arbx3c+sv/wR//Oqp098ayWvfPOO/bTn/3EdjobJk3QVoqn7dZH+/b++x/bsy8+ab/1j75kv/pbz9k//L2v2lPPn7KqysiXmZCI2u0P2/bKd2STvXbNvv/tD+z2B0Pbu2v23rvX7P79Tbv20X3r1vOiFSKFRD/9on3w5q796K8/sp+8ccXe/OEvVG+2ty/Ya9/5yMadJX0/Yxsfj+3Dn9UtNV7w95DDqdeMepTeV7/2Vfvdf/Rb9uzlp6zZaIk+8pJ9F+zKz7v21qv37Z03duyjt1i0dsZ2b6ft/g2SCi5bceUle/OVDUsMLtigsWZXf96xWPus1beL9uHb0ieGa7614jxwOhetkvgbGRJVHxRSyM2BDXCIO0tSj0rWqsL88E9kG8mg4dccV9pX7N3Gu3ajcU384oZ4eMDLjx7BM64PBgUfA2j7dveu/XD7J/bWxz+37/7iR3b19j2Xh9MwHoykexBdCBOk3mPJ/bFkkPR3HHJb1ZHt1CSMpzIu+NDRi90gOaECD4PweVe89XcScB+VC49PAuw1eSZ/0S4WLvkM8CyQiZ66MPt/Ul1oZTDLDjONeTbuWG5BynDXvfTDSVghe/zjhaRM73g62PHkl49Bc9i0262bVuvW1dkPxqXjeuYe+mW32rf72x0pIZOTnxAQImNmpsQsH1wV8HB4g997gDZ+zHlYfYeXOJKQ2JiKNgjg6P3e58IhGVFRhLsSFDXwLFyyhlM0KwUqZrfv9yy5LmFZSuja/H47CZyGw/ciICQU0Zh8Xb6AOvC+LSnw222+k8hL73/Ae/DCsT/uWGzSxhu697bd7YjpqX/rfSlmE5oIt3T5pACtcqgkp7d5EBnLEBwUxCv0Oac7HhsmAnoWwnHsuNE7B2LgzV7Z8pFnrBB7Vscly0QuWtIu6PNJoXhNNF8SPhdsT3bYXUJ0xeOaKOtSjtQFGjviC8KR0/sBTPXXY4LEw+Sbj97JtwD4HZ7rDiO23RCttTVuT3gXYz9GuCmz6DD8yX3hJzP4zJ4EywZOKMMNSCm+Usw/CYR1Dv8eBq70T/Wft0FKzYgZJxDOOdXbZ8Ol0AEYGIsyrBYwAnlef8mC+J2M5wFOgQOYeT+8MVs0tiAM9hnWHcz0pnJBcllon37VY9TjkQD6YslBBudqoET+jYGPzRNwGtLjsbEwv58Bd8TKuKX94OahoLLzMvIIBc2EoZH6Y61jdb9uOw0pUPdv2O7Wht26ectu37pld+/ftnp7S0YkiobulaF89Z0P7PXvval7ZHipuiRABPfQwUHt+a1xSwQNSmwqLqMzJqNYymE5KUmYKk2MCvE+lc2a+G0pxrcaI7u23bSNTtQasby11M09oW0oRQyjAqOZdmDIolxiQJDkEWOEme3ACZJxgzKY3ZJCr3Yi3zvdjjvAmcXHmCcyYRiR0SFcMFPP7H88k7NCsWyVUslKWb0vmVXbhCccU/2WjYVrHLbgIy0aTstC4B2jSGCkYfBmZBA6Tau+4Bsjm/pgYKdlKGB4s1QBHFFHxgNOg2RGxhFOCB1xcKmDpQp+r8CdJTqXFY8g0oN68hwz9zhqWAPN7FdbQgyDs9uoWb3R8MSE5UrZHSm0e2e/6rPlODVoB44e6IwZ+3he42AooxZcCU8cOA9YGqBXy5hpW1S6DEs6cEy0PPqBiIvAUB3IYmt1ej6jhKMIj5PrVnoYZwbLJngX13E6ON1L/rLdob9AQBuJAmDJDOtgTWWPS8tO4lHRkRui6mc3YsOD56QAk9guSIJ4CG7MQTt6bjSSYRWR4Se8jiHeKeC9XjbfNa6GkiwsfzkKvJdPKeHpqJ06tWp7+zu2U2U5qAxGPZ+JpO10X5922qq9c9aoLQjvKdGw2qqDGXGUelXMS5wG3s71ofA9IGqLc07bGK+T+qoMogf4JD8CEWS8F/wzHkKHgYPKInM/51iLzu5FHfXHZq9jTXVLrROx+82uNaTgYfgTbp1sNN1xMCLiZWnFlzMEdZ2UeQJQ74T4PkZzRPUK8+wcRjUENO0RE2oLDkCWISRHMmVSGmcz+PDIBRxn9H/YnglgQOAoEnG6vDl0JowsXd23wcqqO16m6+zv0/gfQcsYhFP8HlKQNqNulT6t58LtvAMDN6g7CkSMaAS9B2M/mBlV2/zAiA/OcSvRP/OM9xCQevGa5JhwzPtYzrXbalrN0qLRdRt2Tlu2/4ydi71klzKXLSH+wja+KfEfygWn4JBZ/fBwnLLsNC6eoPqz1HUasD8CO4QoJaImqOsEP/oYq+PYxUYYkPyuBedPAsK/5oHK8/EnY8/fRR1Ex1ICNMzZzjiggfC9lALeGMNEw7373jv23nvv2be+9fc8kujuXcmfRt3u3rtrr73+ivfHzs6e7nnf7m/es53ePdHyLb0uZT//6QfCQcw+/0XphAXpA6k9ixerot+63bl/1y499aRvkvL6Kz+3puj7zBPLxtaff/Wdv7ad7X13Gr7w+Uu2uKZ6JfatN2hIRhTs5od1+9lPPhQfjdjSUsF3byGqoNFo2bu/+MA60msGnaR98N5129rCTYijVPrPIG69WtKuvnvNbnx80/7kD79tm3c27LnnL1kpv2bv/mTL3n3nuhUXE+LlKfvxD9615kba3n7rmt6xJd11ZI1Rzr7zne9bZyBd1vbs5u0N+w//0/fs+9/9qaQXuw7J8O7fdf4fAvwWWwIXAedDXTAhusknY1a363az/3NrjxvqaWhE/2NPYj/IJmKJO4fbALrW1bmeEEd+IhZFURrnwyOgMni5+nsguZIgj89x2kfO7Fb3bGtvS7y6Yy3JGKIJ33//PXv77V94Xgt2JEJOX/nwA8fzYDDhc4gQlRFtdcQw4gQbynibWdtMVdy4myj5jwqzz530rM+IwSD0GR48/fgwtqoU3VuNIJLAwytm4Au5z9nlzNP2lfwXbC0RJOd6FCC5F/t2S5t2xXYoBL4oBvJs+pJ9LvOcPZW6MKl3WPPj7/a1QwfM4Xj7DownPsPvE2CWpSdCof+Tiag1pdkNsKo/IXhCNoS1BpQKmpylVsF7qUtAvLPv4I7jdT8APReVIcUa0LHa+nAIjPYNKQabnbG1ZYhuysjsaoDu9oe2I8aSGJ6x6kcju3tLRDxA4KP0PKAODwMEFW2YCHufkRvHrZQ4a4vJyzq1bDdrTdFSoNiS8Tt0Zs3SMDS2lMboGth2/x271f7AnkidtefSz9jnsy/a2dT8PBuPCpdSTziNvZB+1p5JPTk5ewhi+Z5c5XLl85aOysidnPubgp4U200x+VYvb6vpF+xzC1+3Ly59zV5a/IpdzL9oq6ln7LnyL9vZ3Eu2lnnezuhzWfflYpdUvycsG7lgjU7a9tvsK160W9Vdj1zAGeFb4EzwiyD/NHASDjg/kmKkbrWUlAmUo54r6vMBJSSWzkpwk9AuYMvUkfFBWa6Y6L5A2T8OnnRRdIOXeRqC+j28jdwX3Bt8xzESngv/piHgLYfnCOGMsibXZxgD3AazUajEh/chWKvtfWtJOOsGKZl4+CV8EBQOerMUDhISBlFVwbtQ9ggpZxwBrqDpIEIrPPdYoEfG4gWEqj+ys+FvC+AVzPgLf+Do0wIlYIwVCgUZmKGTWziVUieNzNoS2qxr39ze8iz3zNL3ek1r9qtOgyQ6VPfaxr0Nu3blpu3vVd0QxYDkwDhxPq7+QkmPyuireoTNWEqL+nCyBIMcBOQA8HB1yYWuytiuNuz2VtUTzm1s3Le7W7t2e69jja6eFT2lZZBTZ3qY70Q68JsyWPdJEj43rHUD7UTBZAkGhjXRFBjfRDu4E0F/vX7XoxWY+QYnnulb13kedwrlY8STdBHDv5SX4R+X4ZBftFx5wTLZvOV0T0bjDT7NGlWeoT6OJJWX03M54ZrdBHCQDDHO1F7qguODdfgAa/75o94DGdeUxxIyDHIgk9F7ZIjhRIAmaCdbI+JwYNkFs+84IxhjbKXJOzkf6TU8IqtaVV+2WRrEMo2EZYtlp4G0lP9GvWHbOzvqbxx2ODvinmCxUim702NH9FCVgbO/L4Vva9P2d7at16qr7/c8coGICBwAbSnP7Y5+g4sUzo/EwayRGzpeN9bTx1S/ku/AQA4Dd5CizbNFnN7vRr5whAEA/0hF+vZy/hl7Sbz+86XP2VOZJ50H+JjgCecJwb0qzPGLc2EWwnKfTJ6xF3LP2fPlL+jz+cnVKaAcon98icJxfhAMQ/FE8arlfMG+/NxXbWm0aIu1inNKFWAJjReWxyQyJVsdX7CF5lO2V0vbnc7Quuo7jF4PhVedDgHalNE+JFJU457+O3AYTN3HuGKs6VmWG7jzzfE15SwQ8J3aJ9QHarwbqDiduQ/HQUdlnM0W7UKmIn4qY4LJKZUdazZ9icJYNDAsFg+WPwSGscb/3EPXNG7inY7jhWUAbGHINfrb66L+5AjriLMtoXsTwkdQN9rLu4Lr8I+U6k6EwJA6TLUNYLkA/eMOmBB0L5EcRBYMVAe9cHLhEAKDnrD4oF0ATgO6wiMJoKtJmc5D/H6dY+xQNr8Zz9AZbZ+0i++AL1PQ4WvMZ+ocAriETtBba3p5K5YU/yzZbjMldX/VlsbP2tPSYcrxBVtJrdhvFb9h55Lrdrn8sqV8CYLehWJOObOHAKdawP+Ed5I+6V3AUnzRvl76qq1mztivFb4uHUl4p20C+urp7JP2YvHzbq88p3HyiWBSh3XZOr9S/JrKfMpe0jhLJrJeb+RIgFfVX7eCN3Ra9OPtrQ376+9//yC3CjPz16/fsLpkQ781sjPr56yYKge8R3xtdX1ZOlXflsWjY6O4JzPPZFNWXshKZydyTfiPZKRSxOze7Xv21MVnbHu7Kn64Z5//8rP2wpfO26XLl21vT3pIq2F58fgvfvUFW76II2tDlql44jBnH32wYcVS0b7yq8/bCy89aSvLy1Ys5Oz+nXu2urIqfp5QfXp2f2PTzpxZsXbzlvQbHJRsU6t27WxZZXHBrrx3zba29+38xdPuqL525ZadPr1sn/vKBbtw+ZRoCp6puqrcknhvTHbH7kbNZUs02bJCeWSLSyX7/vdetZTw9rkvnrdeck/2QtciKg8I7AbRnw7XHUWHUfQl0aRDBNq8Zz27JT205XhyR7jqi0ys92u20d2wzd62+PrYj0vJp+xy8gm7mHvCzuYviefrvHgUJU47EXw78W5VYw++EeoXh8BoOBMXHUs3L/RSdiq17Dv8QAtE33388cf2zjtv23sfvGc//dlPRQd7GnaShXoOdVdD0KL1ZtvK+YjlMzEpkISve9lHIFSaQ+X+YQDScBrw3EkQIDZQxDk+HYj5aQBno+pYxMZk0HxW4M6D/JIEa8/X+057lcKqn2A/OA7wMC1mClYS4fkgekQALxgmrbYUlHTM1hZT1mBv3T54m9z0GBAYynqQMDkEBUYRfSAFzmsKcfhxvHDawd+JoGd8PR2CeCLkHgpCRWycs/TwnC3YZVuPiUnHMODXRD9LVk6dt89d+IL9ypPftLOFF3UuLQMWGn28xoc0hgKAEAnwOrJar2N3Gg0rxc/ak4XnrRh7yuJ2RsJy2Xa7EfuwxrYpUtr1ziNOBB2uKPkxliKr/k0VxDwP1+I9NiA4dDzOMh2EbjK/bDd3bllNSiT1+qyBMc9MZHRc0LGuMXbOysk1W0uvBUqMxh00HRNzzkiYklukEq/Y2dRZW0mesqcKL9iL5a9J8D6vZz5np9IvWyn6rMbSuiXGZzSW0lZXP/QxYqC9yXsfBryTPz2Edy1QTh6C+75Qy+TaUj4uxT0mQ4xZvhPwrb6Irq97noODCJWp2vm6SgmDQQvv/QxAFygs1G0mRAgXgNONaJFZgNkxxfUHQXh/2H7+5gK4gKaow9FXHAG2k2oNOxJAgXHkyv80/1QZ8D62qvU1yQ8D3vcJ4XHH9d8WEFE27DSlNORcsf5MwGkABT7qhjMKTL/XtkwqbmW26SuULZvPilXLEFEHlorB+kM3ECFk1ePZF1+23/vP/qm98OKLgbKjaySFwmhlPX2H9cruIO5YcxAxsvpjWPb8PM6Ige/AQIh8MPvIbFPX9vb3pSw2pKwMfEaaWaFobsFWT5+ztbVVKXbM/ksxV/3hDTyD0pGRAYVRCMGx5IDEfiiWvh5c42U4CgyXrNrITDnrOQnzhVSdXLlP1+FiKFEsS8ARwiwgSjhGelHvzqdxVGRkUBekSJbcacAsPo4BtjJECaIeDdWbmX6oymdbdeSoo94Nr2Q7QwxUogZcAVNbwDGz+uQGYWaaWX0UbBI7Um6xXLEcs8sau7QPeifbd7Mf9QSRZRl5npBKwA5EtI86l4oFj3TwyA61CfzT/lhEulKvafvVqt27v2kbmzu2u191OsuUl6wkBRxDnO0O79+/b91eV/3f91m2WjOIKGCXBHETj05oCWdbW1tWr9X8PmgHsQfecd7QF9lk1JcZBA6EINKEtgPQY2hQYJQ5DNW/KoQIEp9N1XX4AriaBfJm0C43jimHl88AdaLdbnRNGY5HAF7Qb1k8rTE3d/kPBvnY2G2D6JIlGRH05c72ViAH9Xyms2GepyS7Jl2iYqVEWQb8mkWa5yzWKThrJnL0ANQeN6D4U58O0dccF+DkaDvcIYseKF2KPd6ncYFcdGNWB0kVcUIk1Odk4p+dsY+rmUmqq+/ustIXlgzEq/sWUf+MywvCp+hxUp73y0mH3ptQvYRVj1Ig3wJAn4bPU0+vm+7nuzsWieJRG8apwMgOlw5wgI2Y8OmJIT0s/vBaQvUmpodxdaT98JNqx4b5SmC4TwHOhIQQPxQtaaD4+/y8Ph3Pqg/3sNSVI6BFvW+q/BjGmfDu2ypP2jQL1CEmvHvEwpzrALIU5x/0sk2UVzVrycFFO5V8ydaG5y0fLVoulfdxc2BTqKzg+6RMynbnwdGDXULUccF3x73axq3e03q38DdOFi3S3hWGg4gnjs8EVCfwFtIs+OG3O8BEU/wmf1sIjFF34Og8vOlHb/7Q7ty9Y2un1qzVbVlS7b93966M/R3xll07e/a84+zOndu2ubVp6XJE8mXD8mpzAhpUvzKueoOUpaNrwuMFy4xO26hXVDnbtn7+nPTVtiWzaUtlUuJhY/vgykd2+sJp2TpNX+Z1emVNfAk7Mhifo/7YmnV26Yl7fhhm/OmHvMq4eeeGj/90qmjVat82NzZtdWXBl/pFxC/hw81qyxYWCvb7//nft9/5x9+wymLZbt3ZkHzSOJesyZXI3ZO27Y2q5fI5y4pf12p1y0kOp6XHXvvojp07d8GSnb7V7w/srt5/9uxZ9ab6Tl3dx9PNONDYBTfBhHjQ1+DVtxMVrXkuMAFOmnIqK7swbbvDTauPWrYvPru1e9eq/T37uPtz2+h/HPBlHjk4BuIhlCsa5Lcuj1mypwMblFMj6dIxEjnHiYCMii3qmbAuAmhhcXHRnnziCcsJl0Pp7uza05CsxPGdV/uhlQ+vXrG333nHrl275teZFAhBPF6CPCuhrwMllLX0rAOeeo8Dg4y/BwGV8ygDF/0nA/d9Vkoi5WAMl5LL9nTpc5aNqdHhoJ4BXvlJXxvzpF6L6iDWs+5P6h+wgcMyj78XnO119uzdvfdkqAbrKOfBLD7C37SFPUCzUnYKWbbXilqTGfouOPRbHgkoLzj0Q4xMHe77j0q7CG44gOOF8kwoX72M2Xt0LiIFdCBiG2oguGLxCICzZyWxaKuJ0zK8l+2J7NO2GD9lF1PP2fnEJatt1J3AX3jiBRn3a7bZ7Mugb7tXLaxB2C6UPOjAvyN4Jt/94G/qd0eGKutjU7FVKyTPC79S6FSXBdHQ5xa+ZGezn7dK4rLl7RkJzifsfituNxtNKZdx25fQqkupYAa+O+jJ8BpYq69+1YhN6e+TQkTKFrPEbEf36CBlLluyBdZX8e75ZP+JAby1Re9vi5mxFOHJ/Eu2njljCQTiFKCcjUVTQ8LzBKFDgYN7cSZwnM6ds7O5C8Lzmr1Q+aqtpV+UoFqxew0MeJKswYZxHjyYfxwChKlDiohv5fUQuhOvluIsPTIlpTKPE0pjqdZzg+YYqKzY6dM23t22MbkMZsCXK0ihG0nQPS64IBfOov1gRjgExvqDupBZGvRtIc1/B/eHT32yzs+X8rYoYyolwTwPvK5SoMei+U+67OJR4UA5+zsC3xJV7Y0cy2+gkaCx7sks1QfTAD9hG8OItAdw9UkAZY3Ij30ZjPfu3bfd3R0rFvK2srRsayurtrBUsk5MPAvDvwmvwYGgeo6SUnIKrnCj/EAHGNAooBjcGJOJcc+6Y8mPfNETJA7E0Xp6F+Gq7WhgyOIQYgkCSfsw3hlTUAMG2YoUuItrS7a8ULGzhZhdKIxtXUpXRkYGkREkYkT59q299CjvhaQxaDH8CW8FP0kZt+QpIDICQ0ACVQa8DH7JIY5gBhIDRzIVI14HeQQom8gWd2zoenyC/6bKDnJEjHxHCWbGhlIQfYJD/D8IUe3rGFitWlNdWl7WSPw6qbqyvCLIc6C6SbZWpChm0yn/XijkLFOUYS3DKxkZ+Mw/0Q5EGwyTBWvV920gnkCEBe0kGqArHsI7UzJUCirLt/hSPfpS8Dpj8cKRDPxUwuml1azJsN/zCI+RrpPvIK13E0nCrFkmLX4qZa4nY7db2/LkgE9cfMJzDWSk+IM/iS8pfMEyAn6nVO8u+MDQ02+WZLFcAVyCc5hfUn1Gf5MAcSiFGucCfeXGsvompF6fKZ0yYuKDjsqN2UBt91la7uVzDqAfudEkY5975rFk6IHdJiIksZw3ZlSpiN7pyxqIQDppXDE5NZT+Elf/5LLuOGJnCcYTuCeyxJNnJgIHSVJlrafO2NnREzbcq9i1jhRmN7MPWu5/cdHIaKCypewzHmadBoDPaFOv0LkiCNqLsYuhGHxiBLvxoro5jqfakpdBllWdbjX37XabRJgD67SG1tvaknIkGiiV3SkRGpUcJ+Ji8p5wW0mcDrP3Uj/aF34HmG1Xwe408LHvEBiSUdFgAhoSPY2d9xEhcHgQkaGTNlI/HqEHyahoR2MQuTGFHwB5F/N+4fxh/agqePZoA/3G4Kf+044Bnk3iHNU5+IDT4hzgvjg0BA3PwRc8A12xJgPrI43FdjdtpyKXbVX6XlmG7ukMToOCxfU3u9zmscH7PKgHvI3quNWgc2wRGyfST3UJDP357fmkcIxsVTxO06TkW3zYsEg/2IWl3x3Yzesf25742M7Ojn3/+6/YSy993v7Z//L37bd/67ftN37zN5z3MhsNH/3hG2/Yv/23/x/70z/9U+chiws5tSjQg1hmcfmlZ31G/3/4N9+2v/gPb9u//r//ub31xsfW2u9bp9kRr83a8tqi7Wzv2Pf+4of2p//jD+z2zZv29V/+kgz2tM5v26vf+4ltXx+K/ooqFDoYeRTDe+99ZH/y79+wP/ujV4wotUIl73RLiP23//QV+/5f/cAnVtMFjR+MdY3lbls6e7Vp6+vL0rNrdvZiySqlgl2/etOKxUXJxpy9+4tr9pd//BP7yevv2oWLp21tfcln/l97/Qf2Z//xFXvjjR/L0H7S9rfG9qNXr9ja2in7+7/7Lbtx47Zt3m2K/2rMTWgttDMeBNzr98d6Vh/fsN3hXduKXbO9yC9kQ11VnbatmCatbkJ68VG9Cx7PMfkReAt0uANh8u6Y+LA7XL1Ox/VpaA178uL5U/bsc8/bmTNnbEEyHr65LfwTnXFv464VF0ruSGHZyhs/eN0+vnJVeoi0iP/T/+2f/0FCheAZZx9hiBuv8lxPsSpx0mAN4dGiEh6O2McB1k3frjVESBkZoEsT5WK2/rxz8nUKZusBUzn+LKC2M5MghurbakloeXZt75jwmAM6PYh0pDTtWTo+cI8cJ0MimwXOT9eJ2xO+vy6457uMRX3hd8iIHgZEGhxppx5ypooHScLGhZ/6P7hnHpJorsrwa8fvIQIjxrppMSW83PPbpnceaTdhNkO719qznX7L1nPnfcZe7NPSEvaRXsTefeddV3wg6riEWCzK1lkpGXw1sXRVX9WQiNdnxPakNLV0YigD+p6YW9sdAxmr9sQg/W0RXxoRkbJ8H6VtWLQzxZdtLXPBCvGy1IeExgBGbtpS0azl4xVbTKzqc1nnmK1Ys0xs2TbxduvZ6Khgd1njrecGMkBHo5wtp9dVbxkRopEY650fA1DWMM7IJs4aukcBH4+MXSmx9XhN/ThyoQqePxEIP4PNDYtVFiwqxcNPyaCI25qdyjxrubiEqdp2rHydY89zjKuT2s0zoeLEZzqe9lwkMeE6FxfzjlY0hu9Yq9uwVI51tjwl9vhAfqNSoe0WWeRVL6e9Q+VoFnz8MGPGp2g12ONZRokMg3kki9LW++iKJ0qMykDzc/qjDU7HUtJYyhDLHc3WHcJYRhX9Gu7iQb38T3X00SSjg+2UQkcbZXtGefVnNB9kU54GDFtZAW7Ie5bsCfDmEUqj7nceFdZF41LWyWSXiokCJMGA48H5nHCAm3dj+571OxEJ0zNeRmvnlviDFIwCO0oETqIBmdgzMhyYwRP4LHyvqd+qi+6h/RgEHOQ/4JN74uy8MIFjuyqwWwNrRaU862YZY3UvH0eUlyd6GrXrFs8vHOBodlcFDIfOxlV/T2rh9EHbuWfurgqE8bGbgCeqPaoUDsjPoOcSufLB+xxUN5JFUk/PejwFePM7apcn8wNfc2dHVS2Vwa4TPvuke8N6AijMyCx4VFO0XK/u696Gb3/Y7vTVQwNrje9brb0XzFTr2Tsfb9sr337LfvLDn6tLh1ZmD3Lxb7YT9CgA0RaZ7UXBxo7vhPqnZLz2MTalaGUGVekhlToAAP/0SURBVOskwavqozHQGgiXUjbAT2MgfWbUlTGWt9Ul8b6cDPzIUAZw3LdbTEVUI5XTkcHOcpi07ktq/CUGLRuwRSItkXxkBp4MBhjE7DpAZENzSF2SlhOaiC6AflJSCuHhOF+GMvZxdozEi2WaWV7vjqve0VTBw8FZO5yQkVXryiiPk/0/6/Kt3665wdjX+wLjTe3p1l05p8/Ytg/aJsog0qv7ntlEH2H7pFRPluaQp8PdL8Ivs/HJYctIzjhOl4PxonapkjbQuxhnJGJsqb/Y4tDDQ0VXafECnDTstkAUSaPVdYMe3AzVPmQlsze+44HkVa/dkIIqRUzjoqg+5CjkMu406Yp/RGu3ZXQWLb+w5iGkGB15nEDZnIf0koeFaAnGDcsOUKKpPyMbQ5nlJfzO6f6+cDuUrtTTmGr2RjKYAgdkMqW2iNzZ4jKSrUgdCJw4AY1KwrE3u3p1lFkMxub02JgAtMd+7nrIlzYhA/nO2OHzUP3A0dYKdAZ2XJnhcQ4+3lSXuPAFHUzNdB2C+gUHiNo0SogGdM+tO3d9Oce5c2esmBQNdqvCXUVGMTvUgBf0W/F9fRLOP46UpVcsWTUSyE50Mw/1ZwwJbxISE2N98kpADSHawGeQ4asT3oKcCpwFAf4BTwIIj9dv3z1A90wDkagplU9ZefXBQipuC3p3WjSHzDGeeRTgPaI1D80X3brRTR+pLUf0PgF0jOxxkCzBUMfACh0gVD18hPJiLCdM59QPgfEbAsvZPIpC9ScPBG0LypXetb+vkSv+W1C/JA95L/iIa/xxP/kEwvL4wDHI0g+iLXA20AZ3wKCnTgCHAFtnEm3wwCUI4n+UMwQXk+d9UkmfkOMNyZ1up2zl4ZOWamatMqpI9j0nQ2pRup7oQ4fT5VT5jjfkL6H3ieN9eQxE4zhHfUJDAA1QXFgivJ5IokhPOmSqrEoHDpLwAMiMz53jxGQpaniee/QpatN39cHedYsW1g53VeA6tOhlBfc7XYonYjMkNK64jnNOL/Y187/4xdu2t1ezRkPjTjzuxRdfdKfkvbv3PIqLhK7nzp2zxYUFn5VeXl6yCxfO2TPPX7TzF8vS5yT3hZOIZEN5acGWy6vGdo8sA6qUK3b2wqqVFop6vmynLxRkkA5kkFY0BtJWFD/7pS89a2tPxSxXlLa5dFq8rWDLa9IdYrtizZLXmaSeXdc4KVtOY/Ps2XV7/sWnbO1CxlbWxJdGMSsvLtjZ02fs8uVLtno6be3hhk8ExCI5q+TP2hnVIVNpqC8HVims2Mryqi2uJy2/xC41BfHLrNq0YuefzVo0t2eLuiefydmS6nzx/Dl76Usva5hIb81H7ckXC7a4FrczK5esskhEOo594U7jAqSzZHsWPBGo+C/X+R7YyuI7MY0L4S+VqFsmUrdkMSY922yv3bL91kg27Yr6OqBjlnNiEzkNzkIw/CyG07V+z8b5FY2VgHaAgH4O6+W7MwgXqVzFI/eW1Mc4yHGYE3GIvGEp3fmz5z1CjVxBJM38+Po1i/0f/y+//wdOiDo8pJABPKfRgBPgAwYMQzMYng8D3TXD0D4NkDQpGi1bJX1OAkNGIExuCkEB8M7J1ymYx1iPPxsAtyKgPRGiFDuEoyvqJ94flN2T4tMe78vwDIRI2IEnoPkIcAsGT3gv/YMjwUMGH+H5oA5zGs6zMNVm05mWfz+hPAj1EE8z5el8tE279B0vt+o3H1Rf/mYqPZCAicvAr8RPq9+ET/2hADK7lpKAWV0VwyH0VNfyiYLPDr+z854VpJw0JcD3OyPLxs6pGkUxoSVbSJy3jD4LiVNSBMq6LgU2XrHOMGb3pOTlE2etMlywUmLdFvMX1Cd5d0qECkxQR2pBIrGUz5RDU5XksgxdKYUxCZnkuspfsbSM3YXUaavoKOp3Xgx+LMP/EzkOhBfW05KIM56d2VbnIdAUk7g93LVYQgqvC72gHY8NGFsTxwHGLvvM9wYxO519yR0pGv3H+g9ASRl3REdS4nyLvkeAkBZwFhUJIY0KX/24pQdZGwqPu/09V6y4J9gZIMDRNHgboc22DDKUODE2Ts1rO3zJ8SKljE+UtVhfirkEXYy9zWeAd0EHvTu3LZKTcSvjyPMGzODA1/7LAmF7My94CtgOkTLcyKc8f1p0pu8sEWILRRw0lMtV/uA/KOBuQPuYnHqX+mckY82jHWQIHAH4loTSQQJEANyoT9RYL88BOufdMmZMxhSYaQt/6diiBPwFvS5ifSntfRk0CdEhCWIB3zpxynHg9ZKxNxYOcaCiiPiWjDgOdN9jOw4EOE0wXg/K+1t2HLCTgUr0a0dAuD3RcaA61m+9Z9nVi5M6zeN/MpqlgA+FH99+khnZqX5FqUOxxSnQarbEDzUuEsEscjKbt+6gbTutazaMkgtAvLHXtbsf37cP37rpkQen1tdsbW3NDT5mujtSrjF44zL+UVxHGOeiwZTM+J7JGNK1/KhuNfEydZQ43UgySvWQceu7G2i4kf+AnREWpfxnkrhVhyYq0fNSamS8N8UXiFpga0m2J4TtJ/S+XiTtBiwzPem4KFpGL/2UHAZjradxTj0z0WD5AYY94eYYpMy+ExWQYv87p/8gtJ53J9S/vlWj6C3S3DZh0h0HJFcbqk8xRolcSOUkB2SUJNMp0bQwr/6IS1aQrDBwVDCL2pNSGTiemdWGDoheQOlryZgmhxAyKC25zQz9QHKnjQGoPzck+02P0BirH5FTjFmiDeKsW1W9GCM8zzINnk9GJSMx8GNkpE+48zsthZT8AxgpfdEW0QdECOD4JfoCxa26u23x5oYlSqdkHOc9USYRJcsrK7Ips+6MatV2hUOcIhGPLID+WH4yVt9AU6OI3qe+Z4kGs/w9tYOdIQhPVUWNXRg8uaUsZvb+ZjcpDIZpHpeQAU7bxplFEQby5fAa331WmDHS2BE/U5/Qd5N7GE/6z/2VDuJH0Blbifm4nyrrANSfEWhX95yYzgleQQ4E9T/tYIZ8Vwbr7du3ZWAQHaP+GXasnz+lcuAvh++Bz6Q0BnBY2yjvkw5sPyjx6Y4pZquH6h+frEH5mgIMbQxqn9HH+BWgE0/PjIfg96q95BkYxwInBGP94NBz7HiSVTkF0URR8iKntkclf038fba8uYBeJr7BwbaF7gSYPIfONk+/RRb6c+RQ0HjwqAA9w/s4oBtfUkA/6Hs/GU6QHYJvP6lrQyIj1JbwWXhl6t6eDTIpGxSzQs4hPyRPAkspBuJpGnTB/ZzXLZ73RHSJDjJiKa2XGeAJ8LYI7/G+DGXR/oOWw0Z8QkzjSXRNa4V8q0sPJFI3Oz4lulm1rElvG6/aQlt1Si1Kvi+qv9U/3o6jctdB/NDQ+VPi8TgDZq/PwrTjILzXP4P+AP0nOQ5COHAcTLbJ003+6ZEZ+qXa6rfGwf4Ni+K0zoifc4Vy4CNeHj95RnjUd5eLLFEbRqwjHHWbmx5p8PZ7V+yvvvdde/31H3i+AJZVgf9iseCy5amnnvKIJ/TxS08/LQP7glXOqx/LNUun2r4zDvTcH2vcpoYy5vN26nReBnzGnnx60XKL4u7pti2viUbTJFpt6rvKXs/Z2nkZ52eS1hjcsUiyb0urOVs8lbZYrmOdPo4DHMlDy5WTtnImL2M/bivnUlZYVj8na5YqDGz1jAz59YStnE5YeSVi3dGWZJrGNQgY9iyb6lt+NW7t/o7a3bRMPmIFDbPm4K5kWMcqK2mrLEesXBJ/jG5bo7dtC8tZnUtYZTVmlTXRW3rfeq3rls43bJDc0ztqVl5KS77uW7u377KZ6Fd0giM5PwDqofEfg9focyS5ENiaQoXkfSKucaO+TjOOpZdBH/2+7h8uWTmxqL4OdBXfZUYXj0dFTkDPRTvb6mfpYnkiLCQnJpcC3ST4xYRHTDLZJ58TuWDiTXVMSVbiJGDpML8vP/GMRx4yocEYTKaTuidpsX/1X/+zP/CSHgGcAP3lR4EC8Z7AkJwpPQAIhZhlZo8DxxkhIY0RKQmn7GzuGRl6EnoHqJoG1WzmtTw7XV7we/JjCsL7wiOGkiMFFoKMJiRANEingXuAsK073S37sP5zGZiBVzqA4B5w+kkhfM9JENR38mMG/DRCEYYiZcI1P2cuh/XxZykDA8TxRx8fSnIvX4QeF1EhREdS1k4GegVGFpTPJ0daishYjL0qvlxIFN2Iv3H9Y7uuY3V1zfeFhulxL0SOIkiW5aX0GUuNly0bWdP3i1ZJrMugX7FKXEdq2crJJTEzGfoyeEspogUWLRmp2KKM/OX4khv5CUIvUTzm0EtYPxdeHKpDUvcW4gXLi5Hn9HxZAqeYXHCjOicllpmMoQwuDJXHdRwAIxkXGEuP6zgYNquWyi7I0JAiO6wFzGAK1/OA6zhH+D88MDSHU46DhhSzm7WGrSSfknKTnzv2Q2A2FaXhUR0HIYT1JNojF8lYdpQKwoFFacVYSQq+hIcYXDCuj4LXGZpkLRuz+jA//UGr0zD7OwSMZ64xc3QSDFtNjwzwCAApZqKEA7y64SNBPJQxH5MydBzfKl3KI/fhYORZau0Ab2CWSAqoL0EIzwsiWDTMjEoJDA3mEMb1msapxMgkAsIBOuVdOCp4jzszOa9D9Ru3ZABNHA2e50N1wskQldEAsAY3m5Axkj0V9LGeaW/fcgdAsiDlWuCOAzcKAqPCD41/jHB2E4Dm4Q+eRFCC0R0W40d3HHh5auuwfVje37rjYLIFJTOh04CQhb5jUqBDJ0cII+Gxdftty56+7NfngvDEDhQeQjvnveANY5816h6uLprAoCUhXUI43xeedkfXXaEnER5Z+Hc36tZvxuxLX/iqnT9/wWcKmAnC8CZTP04CjNRxEgNV9VJfRCWvmJHHCMyOmlaPltxRww4LZF8GNwMSdak+8VFPBkHSjcpiToaujPu4DGDpODJGY7ZR73tUAkqHLHqnGWmh1ovozaLd6JhFETKoZdSStC/W3Vf7B9aKsCwhZpm4lB/hQaUK8V2n2b6McbadSyfFl8QPopIp5GxAofeEjKJNjD72P4eOx5kFi8vgctoZaCypvFS+LKM844pQXM+wywf1ZQZfSHBnCMsP4tCYjE0kGjTfbjWklHXEP0WX3ItzJTb0+jSHOoR3D51XXeID9ZXaBC0wi0/72K2BXSWIRuB9GPYkJ8xNxl2npf7q6jnJOh/vqj/3sNTEOjUvDyODpRI4Eeoa561GzbfRzJRXLSE6JukjOzPk2PFFtNCs70/GS96fd6cLfBBHq/qVxJGZQlmfGnPIZ9Wvg7GI80XGdL68IMOg6DknwImH9Tu+jzoH4v26+l1jO61xODWWAO7F+cEYGbZ2xc8wrKbugT/rQ+zO64zOxK4LOJTgY8dBdCGDib4ZJ9InRBsIpNiORTcWD4xMHMEsGyGJGy+7vJY1EoEO8mdU1tH3xAbS3dR+Zu2Q/+lxXrpE2bptjeXutooUn9dYCvWOA1D9Y9C2aCJcChBEtxx3Gvi9OGfhbaIDnvGIBNFaePjzfNd7PC8AO12IxliiMMv35wL4hJcTNYrDAAf1lBxBts3qiFTT9TiMdNHuEANn6l1BMxhPzNp3PRdBOGsfAnyMmVNKHsIPJ21HV4qMI5bcqtogp74jImYKnP+JTkfpo04RvsVVJ6IEMK5C58e044DcB55wEUeFxnz4zlmgvSzXAC8d3VfX7/GgKBkoI2pYtlLsvJWip3wpAhpForUl+S99K1PSu+gP3qv2zpaPkY8hz64/qtcR4Napw5/EPpg4Px0oj7Khbz8h7IlnTjsOjoH4DDhjpxPHrR/QHOUIVegiovFR9b5HCkXTJb2DugXvYuw5f5KOTlQamfJJdHfj5i27ceOm3bx91+7cvuO5C3Z2tuy73/ueJ0b83X/wO/bM00/b+ql1O3PmrJXZ/Uc81ZduqW9wXkYSEWuPd2TQ39c4k5wCZwK9zXpjlvy1NYZ6kl8ypGPie9LohhEmKWWYm4xaafFjfY+l1FeJrvhuXSqPZJvGdN+aKrclnq1PaJg2SDaOItJZVOY41lIZdR04cHX/kO16dW5Utd6wKqNXn4xxQGgYqi+6rQ0bpXDw9nVdz0j+9cZ1vbdpnV5DteGoWaex4deHwnG7r7L0nq7Kaw/2nDd0WvesX78vOccyNNHYYN+6A9VFuorjnHGh+joNT3r6COAE0fkR8stH0CH4+BB/Gfg41u9RWuNFNk6sKP4b4NejBAQnOg4Ekf1rNpbeMMotiqym7WFom+9Ec4o3SWZGpGsjC8LInpDOcHqXyxV79plnrbKweOBY8OUqTHj53Y8AIZObB76uMOjiyZmHwaPedxwCY/jwIPz8XnvX3t0VssSUHqdonj8EyguUi1ngvtAJ4M+oExP5JY17Md6pJCNAeM/0/TkJt/O51YPOByjGy/qUEL5j/jG56UGA0SSiwPvsQmgaqOORaIOj4DMatSos4CFOg5OB4VMfbtuV1jtW7RP6LwEhxcOVJBiUE3oA0F8xUbIXFj9vS8kn7XT2WbtYuGwLMuAXUgtWTpQ9QoAQ+EREhqiM+TUZQwsyitbTZ+1y+TlbTq9aMr+iAcgs4oS5PARoPkfAtA8FP1EQvpZfwwgTXLrm3wkkYylbTp4SA8zajzaui5nO9ONcgJ0c/wuuBMInEy/ak4WX3GkQXvubBJgcxtdCYsGezn1BQv5p22jG7Y5nImddrww4on2gN//Td/0Ozs1XMLn300BsRbTSlFEhwXUMoE14omvFxwHlkmtjFCLH31EcHmL98DwKI7ueEHniA3AKMKTgshjUx4B6TI1TynSlFgW5f5wegrcG/JxERW/vvG83Wjf9d6q0IiVOBoYM7ANQWwnxm36Hw9TvqPqOcHISCarhwcnHAML8g50bPl2ffaag9g1lUPq+9KrfPCAsf5pPzQUMa0EQwn0UxjKCmFnHcPeETqKB7Z1tXzu/v7dt1eqOXg2HgQeyPj9nxdWsLZ4puMMAnGFo9kRnGLCsxWfmlLwj5BVg1pvt9NpDlcBvKS0pssSjlAvVhPrzfu5rMWMixXuktnZGUWvKkh6lihaV4cpMOcojzqMmjg7JW3oK+UCoeE+GUl+0SbnMWrOmn2SO0A596zPt6aylcMBArwLfBWAgRUbdjtLeH4jCZcDm0gkr5LOWyeVkyGVtJOO6LlzUZNwN42qjFD+UeRqQ0nhhR4OhlEJyHRAFUK9Wba+q762GbutLaQ5mTEYqn2UPLI/ACYJ8I5kXLgSSlGEIs5QCoz6WLVq707WG3oszBOcOyvcwkfUZ0kwiagtSrlbEI5CFXZWdJhrQ0RzkUXD8yDglKVkuwfaHLeuoLihmroBJ1pHsCyf5IuHp6gPWITPrk8uX1H9J6+zcVd3GrrzfuXPHkx+Sp6LbbloxJ1mnZ3AogWffslGGKlEG7nySXE5huKpPWL7SJ5pJSmJBxin3huGyao478eg3lhGEMh+6Zlacz3k0HhrXXMlqeMy55QCQ9bj9nVdN6ULHAD7D9QfdE8LkfXwsLy053u7d+th2tu6rVYGTcxZi1IFxqPKR4UQUFscLlm2uWWrvrIwLIhiFFf03QYMDSxTcsJw4DVCww/ZPA0q4r8EXUft2fKKp0ACeBp5zfUJHrFkPaKW8AFKDGx4GVE6yCWeDOlwnjtYj1FOmweutx5KiY7Zp9Ki2GQgeUds1plmKMA08nxS/E6d2PqATkysBJDXWIviuCN94DCDCgXYTnTFbZggkkvSowgfgB0c90UMN6QuNRkQ8NGWjxoqtxC/ZevJpS1nRdUOPMtX98G5on74cE0E31d+PBKqKijtyCDnBeVA32xS9J6Cdye8HwED661gFMjN8MqjOvEiyQ8xscm4sXtyyO3dv2g9+/AP7j3/yh/aHf/Tv7dvf/jN77/33hMiInT9/3p577gV78Qtftxde/qKVSgWrS5f/6svP2ucvrdqZhbSV8+LhLOOaga5ky0f19+125yMr4Oj2Rh8FJIOso4Mj1MOIyQqBM/yGB3XRNybIxw7DEMfZAa5isgNi3I3zQOcCO+0o9HFyqe/hXdNJ/OBM7rQD35IFIbgOqXJCOw1n/EA4nC6ba0QRcBwkO9S49sSokhuAO+Hm1OckGCST7tiK6H2zQIldVZTlV7Rlt7tht1pXRNPBux4VkrX7arN0zyhL76Zhqhy1x/PCyVaaBXC+urxi58+ek/zNWqlc8giTS08/Y5efe16fz1p0wB6NG/dtsL1lAykfCF9PgsVAnjpYS8wnMznzjiP3P/boezQICWsaGPRkeH+58hUXAjT6cQEiao5aMkz61iXEY4q45wEE5ftFp4O1vMxGhXUbSJlpa6Dz2RrhaRNBRiVwomK0M3X7pGjiOTzxKHx8P+l4ZMB5gLSQMqKCjzzsZU0TXAgaLJHavkVRNKXIznqlHwY+WIWjzihhJTH0l3Nftmwka82OlKFSyS5detqXKEwD2EMQJsdSQqVQ0d9hkpyAGWvQqe/oQ4xMPhGSLuB1hIY+XmBv10xbZ4F2d1gXLLro4IWEtmchfN4L5GUIID05cy8GH/RA8lDKChS2E+ABdQKoV5f9XdXG9lgKMWH0et9iYt1eqPyqZJYUbaozuf+xQQ/2xUQ7/aEtplYtS3bWh0JA2+AcfFE/Ph8HCHFl/++4lJpcNCfjpmBPFV+25wrflEGzbu/utu1uI2a7rZy9LeW52o5YtROxO1LAu2o/eMdpAn7Cv08LvjsCfTmv7wU+u6Z7mHme7Tcf7zrHLAx/8+DYeZ5xPjGn7jrvrXpkQcWYOFnJIrw3JqMGQ2k9d8qWUkF0gYca8w74+gSSxSXxOQl3d2jMB97l75t67vHh0/fZJ4Pwvcf7adRpeJTZ7DKFzw5E0zubtiMDda/esEZ935aXV2UELbgRGBWvy9qCjMW+JTPqLxnVJNPb2d2w//Hf/3f2V9/9rlVlKDPj3JVRmpL86Q2ZMdE41jPs2Z+WoUz9ZaKLf4rvJkq6NhANRGUoBWvFPUGfDBBkFTMMScmFtIz/GMmAm3v+fmZs0hrXZ9bXLOt5Aw7xRUQAw8S3LJQxi5xMZzMyxoMw7WDbRrTryQOCQGGTgtivW7dZ9SUBHHEbuLLHLDIGL7PvhNl7JEIy68s4WHvLmK/XmM3vSl4UXWawXINxggHODGVHSiUOCYz5hgy0je1d25Nh2WRGX+OXWXqcE4Rcs0yExI/IoBGzMTpXSo4sn8u44yOLQyGVtZ7GAjP+jEnwTlJInDg4bnBS4Pxmlp/7mblZWF63XGnBVldWPBS4VGSGk4SyQzfg075TRDAr3Wy21bf71ur2bZTK26gluhB9kBCy1WrZ9ta21etN0ceScJFzhxH9CmJxnNDn9Of+3q7u3XL8AfQt7SJHAknOSCQIRyHrOI4Hkky6Icwx6Vf+D77qv6m+BoLIBMk79XNf+KjGMzbUb5eVc3jUeMhsnI7UyTl8ooSE69lQviF/j8lK6Q0eshtuiTcBZkbPnjlje42qfbDbtEHxlOoctd5EFvVGonN9zuMwMdFRKZWxhdKzqueqvb6zZ3Vmx3WN+3EYxHU4XkTL6BP01Sz/5hxn2UqRkHoRweTKyYAhEpHMYwLHdwF4FFB9yWuAk9nfMdM3AHWdHp8OUgzI4UAoNUY6Y3P2HnZRSMq4iTIZpEtcZztKlsgmWH4k/o5TZYDsm4GxjPaBeNSBTvmooPJoA2MQcGdKqFPqWrxNdElC9T5q6FAPAHprCx9d6Syb7Z7d7GdsPfIVeyb5RVtJnLVULMipdNhfMq6dLqRDicaCXeAeBEH9HCFUkW6iKkIB43ik0xLz/smYQM8kijJK8pAjaPAb/B6n3URePED0PGkHMBAvIcN9pye+iNFN9MIEGAsdyeB2r2MN6cosN6i2R/bOBx+7HPjjP/4j++P/+Ef23e/9lV2/ectWZAB+7WvfsG98/Zv2tV/+ZfulX/q8XZYBSL4CdgVYPbNmpaUFqzVFS7GE/epv/ENbOX/ZnYjkTSJKsLN99cgx2P7QMjrie9dtv7Flu+0d2xaP2qht2PbeplVx8O7vuCxywxqhMNW+WeAeDPOTINCx0rJNNX7FA6fB7Qj4Pe84ATwaWmObRL7YHEeBes2vG/Q3OzaOjadZ0Ls8eSfjeU6bPfIUeTenvtD+gLGs8Yn+tSCZdF48LSKZhDyTqe9/84DrAa8UvQzFf0WYHqE3ue7gfQGtYfeAhxPaAokmZTOlYtY1eGbgwEH+4Zw9d/aMxf4Pf/Av/oD9UFGQXSFldk2CZiQkHznEEMggPpxzBNfEKPUc6zjdYz1xNLgSySfndLgXacIcHgfcGJvTEW0JonY/Zqczl6VMZJyhzween3ydQFheY9i0/377D60Qy9ovWh9YJV62TDRQEk96r4N7+gYiXCnUUsJhlPuDqr3eeNOy0Yz96d53bCFWknGzaVvdG1aUYuCCeYr4+PpQYpyBE+vzSUF1IpnHkPDoBgNT9dErcExg8AIQphPcUGfw7DXqInAN2HzextAP7fI750M4i33YViINerbVitp9abhShXCx2J/9/Nu2f3XXlqQUoQhwf/hM6BmG+Yd/IYT3fdy9aW813nWHzc/bb9uT6YvBM/6sBqCaQ4sYikPRDsz7ILR7BqCL79VfkRLTsffaH9qZ5OnAU3342gC8UEp1LInkJXTF7Ka3kaoNG/Yf9v6jLSUW7c3GT60UL/n+vdMA82N2jDI88eYJgJPrx+23nIl8r/G6nU6sWaozsEy6aMX0om33tmy/u2tJZq8QTnMgaMLRhhBBM9hiqULFOlIUtltjq0jo5hJBWPiDAN7Bnrk/ar5l+9a0a6L3xqhhq4mVyR2PAuoV8Q+MU8LVrwyu2e3hPZUmISmF77nsS7acOm+V5CnPUbGg7yw/wTtbyqzZTr9mHdEUW2DhMXKamGnjAUDDKNRxCYdJaNg8YOZ/KOU7IiMlkQ/CFKdxAd0zs+TMXorYLJ7G4osIPrZ3OwLig74EQsJhdtaH8UXYdDRDOPVRfjaQQOZcvMR6xilQHXypgpi7zwSFAN8V/44VCpMTlC+DRMI2ShJKQUx9J/PJkokFS7NuXG1o3X7H4rmKpSpSvgHxN3b8iDJbLCMaYIbck0NOlhYALLdhxtrrTbmPuFTBQfcPW7VgGQJjByEneiBpHeMJ+vjUSxXEw8g34O3gHZP7PapAign1O+ogEJ/wZHjBFn1HQGOepKCdzeuWWbt0gJfjoDJYyiNguUf4zgPQT4w7jHIMX+Zl6fXG7j0LksNFrJjLW623LbyaFKCW7WzJKJQBPNS4J5nU+jptVztQrtoywsexIFeBjBH2EJc5a+1x3J0/acmonUGQCJAQdUJzMXzJUdGLyIgl/4A4f0R9s5IPEhmSs6AjA7MrjZnZ+qhoo9PY95wJRGL4GuVBy8N+iRRj5wKWKrCUjzokhnWflNjrsvsA6Rr1Xj1HToGeFNSkeGyHKDCxURJDZeNS7Ee0QTqD+DTLLOAJ6WxBclQ1b+9ZI1KwJs+rXJkUlheND2UcBDssjNx4T41xIsvg0TgjxwHRGkQYJCQfkioLI5DZ/4R4AOMiI0MsV1nQ6aj1CUvvVIWLoXXjOXdy0HdszYgzaaQxgYOGpSFk9CcBY0vfY1LcsuVlVzwxbDoalxyUD55YyoADgHqnxTOo21g0CVmgR7AdGSHGBDWD9/JQY37hCadBZCD1x+GQSQqXzX1xx6TqD++JuvMHZ0W0TzSD2ltc9P5ww0+/YzKWWh2NGemN4ItrzNY1avtWb8nwUpuJOoCYfImIlNZYj9wfkk1p8ZwJ/+MAv67PaEz1Ovft3zW/Z4X4gv248TPLx3J+OFFOZKM6XmNaBmBKeJ8dAyF0G9ZS3/yo/a4NIyPpUj+wSqzijuQDQA9huUVC8tPlccDrqctIOCUUuzOI2ROXXnBnyU/qP7Wt/pbd6tyQkV6T3F0QkQX4ohYcLMWIScbAj8i5VIqsWMEWNI7a1oq0LU0b4PM+S6936l28LwTkjE9igA/a1qjhQXP68t8PgGi9rnpJlyqWAifAQ0F1EY8VsXkuBHX0ifj0vtJfqDNisPiWcarXOBHwRS5N65TcE0VvT8nQ1j2+9FHFe7SFrpPEkHJJUDj1mEOsRXI9XfPJJPihbuAhnlW5LFXwrRgpcALInxjGs+oEvrgWLAE5xG8c5xiOFb2zy73qO5Yo78p4Toq7jcW3btR7VupftIXBaVvIPiMda9nyojUmjGjfdD/gSHpr/w1rdDfsh8Nrlk0t2mISZx79p/eG9+rDl12xXp4Eeqq7L89R/TzalEN/b4rm70vvute7L/2sbYtDyRfJLfQ4ts9z/IKrqTp4Aledj/ZYokKkRaAHwL+uXbvqiVdzLAmQbOiOxGuEg+39bXv1+g/soxsf2msf/sB27+7Y7vaWcDe21TMkKrxkp8+cszOnz9rpU6dslQSAC4suVwqlguUl81MybnGiwp9ea7xhH9z80N78izc9Oun3/sk/s3U9S/g6chA5GUvlD46xZFzVJKNTJIUV5nHixlLiE0z6aFzAWzXmfGmU/rqSVThSabfT4uQIAXuwi84gGngQuD6BLND45h1CnmS85GqfKIMHP8u7cWKzFDBIoH34fvDPXwjYqCy/hg6ZkZ8eF4Bvpyh5MdQ4DXJqHZbloJ+uv6HfzVynLLcNcHQw/sRfw/PuPKFs1TOm/obOh7ret7wlOxXdr+brj+VDjEMJL382GJGiGdkqr1RfsaL0hVr1fYsVz1vcl8CofF1nJIX3gsehdHUc8EyiQu8h3+LACfdG48e2P9qXDfWO5SX7yrJXnF8i51VY7F/9X//Xf+AdQad7xwshKJ/HDjGBEw5fi+v3CFEwMZgaRqgaiXI81idKOh4sz+RP/UFSeKhpswryLMx2YABjT5BX60RsKXPeMnEJTAb9XKBzJl8nEJZJRxQk5FbiS1aMFawkY9+ND0HQqfPeDU2oIbpvRDZNukeDCkaCQViJla0YL9qCBGksOhCzqVoqzv1HB45355HfD4eT6vNpwBPciJihgWFbTBoHEEJG7/LBomOsPrW2lD76UwQ0JBRTwoVn9fQD2yFyO3IdphKxnPDzlIzLc7aaWnGjOq9zy/ll95SGSxXC51CanKnryXnAfRj2xbhEfrzixE5/OsFPHgkxh9JKFnWYd+yE9ULQBX25FF9UWepPleWDVnBQA/oiPATUYdhj5kaCb8oAgS4Lsbwtq6yCjLOK6kZdpwFm7jMyMmJYX34SCCOWiWSsLDqljYuRokXEnFm3i/FS7TWtLaM96+HIYX3n4yzACId6RP072tm1aKUsxlW0xfglN9Jnt1+cC6KBseqQlJK+lF93fC24A27G2HoAgDsSRPruDGkJ6WjKylH6csHzUiwlliyjcZpSmXm1O8V3k8Lej1o2fco2xWOiUiJiMh5q/arPepJ3Yl7b3dkpBk+CQOd/J4FQM2g3pSwNLVGUETpzr9MmCjGKDSGsM3zMd1ZAoZRifwQQLNQXvjlT5sMdB7FP5zjQOV/uoPeSkFRIss3dDRmvEVsonnFa7Wx+rHKSlmTZAuWJvlmnHyT3E9+nHIQdhr34BssooLLP1HGg8jxsXu+ISmFjHH96x4HqTNsFjnuVCZBLASUmzhpWZNgB4DgIdnug7tPAO/r1HXV/z9KLwpvXeR48xHEgYIaB7PvpXNYyalunWbdOfU9G7LKMwryHzveGDWv2qj4bhfOA0MqVyhk7u/qUh7FTBkkIfRtDDCP1AcohDsRBuyE5SZ4DGbUyNatjKYSSVQlyGYj/uRKmvuuMCeMduHFKX+fScSukE5ZNkpcg6g4BjNs9ifJ2dUeKjfQF4QbRllS5RJARycB2ijgOyGIgBisDXvJf/dgcMYvJriqBYdoZSHEWj0rFZHyOpMyqrAxbEibVL7RBdDXQWEhKMQZ3GMhJGXlDGcw4Cdi1AYU1L1lE3cIdBth7nJl3IgIJ20+mZchoLBO+Dw3Q1r7uZQkCylxeRpuHLau+URmkLEtghirS0Xt0vSveTb1xKGAgUgdoFB6PnGRnBaIj2NUiE+1bc4ChLmVfbd7Z2fMlGQk9A38jlwOOGsoj/0AcA4M1p/rNNXYGwNlCu3AoFIf7Fl96wp1IyH4c+uAsQTidxgO7ChC1AT1i9JPHYEAyT3BZCJYkkEyZZ3qiK/I4pPMFr3NPPAODxHd5UF3Zihv6ZNYT+et0IMMG3OA4CA0OjKcDI1nX2DWikFywpeSaFcSzkW/kBHLaFh0gYfQCHRp75MU4AXwdufo1IyMOGVJJlGXQLaqXgzHsQ4cy1FaSJyJ3qIPLeF3CQcI+7qzfDrYYW7C0DBvKYinjAtGKCfUl41nPwaYoU5zFnTTROPu5p7wNkWHKdoWfbnxgcLExeTRwyqj9Hm3glQmA3wf4EETUBwbP0r0PgwiZ7OHJZRwzh2WeCKKBKAaU3veg0H4gwI2uqwMwkMgTwKdHHITXBIH64v8FzgXkie7hHQdlADrvjgPalRB96lTwbADJffF00S3JJVkqFehe9I0O9VkMOptyHKCeuONA18KdEkIaA7xs0Ts8pcd4i+btfkO8JKI+7C95xGGuf1Y6+wXxtTX174JJM7Bs/pTLttARwKcKp0SKdb0226nZUqpileIlX8Ka0Vj2urrOFLQ5KnqC9kl6nWDNuMpBPurqkT90FSYcF0T36GUpIpzEj3ypoP74N3m1f/dzAE6wbkN8LGXtTs+dBvD3jz++bru7uy7fNrZ2bHu/Jj6y7dFjORly51fO2xM4CtakOxfTtkxCwjNP28LKaSuWilaUvEcmwKuCyKBgyRHLyMIcDrQlJp77k+/92N760Vv2rW/9PfuVb/yKy5oAD6q/OwSCQ42RgVq3K/uvSdcMHIyUT1k4+ehMHxs60H99TOg6vMwjy0R7YlJelwDHqCckow1o8kHA3dQHox45h9XoW6ZCp9MEeAKEkxzhMiOA6I1j71W93LGm9ofRL9Pg9YB3i47FIL3t0wBv9qWpqtO048D5NnQE38IprLLdecAzzrsn7dBnTG3EcVDX+d2G6LS9GOjgemVE8kNDyYaMFQF05H96TzaatrLkTErfE7lzoj/0Ub1f/wLq99oLF9KxdcTS6DqTK3omGCPBfRnR7SJ6d0w8PbXkziHHG3Shj4PkiEFn6iRE9okPMRoRCoomzgQSzBC6EcG4BIm6xxVZ9nbGoSBFiQNkOQcR0v076KR2EziJMPDmJyJpW0ydtaX0BUduSBTHQR05U0xYLgrUYqKC396Nu9Cg8yUJXp8TwHGmwSHBP2zt6TcCNeMGJnWBkYhcrDkWA4jsSZHwh47U0fF+Yp2PA/U5AR2fGtxxgJHAelr6U30VaTZklEpgqr/oG/dSy9gaqU9HfJ/UHWLztviv4+CCY3IvA7YxICFKztYTz0gxWLFSvGjxYcxSUiwXKmL+JTxckzInz4VC4EGQktJRShQtzTYvOA28XnpmUrEQd9A6Rgpjha2wGBCzAF2UYkU3fgOnweE97iiisPA4oBP1eEeKgISclwuo/pSFMwNlirJmnQYA9fSlL1LgjmV2nwLKYjYnhbCKlSV4NaxI3iZFPyZlip0iUqLDntWkwAceypMdahOg/h1ZAzWNTQmeLfXFUuoJKyalLIbIAx5AfCzZyQnvhcyyJ5F8HKdBCJ6NX4IEx0kmllU78yoz6xE80/RAe1yAqz4R1TspBSCbXrSKFNehlMPrjdsSsHExvKMKXgge8qZno3kpsXOuh8CznqRvd8diFSkOMjZngZlEIhgiSSkeMixCgOZxKPDNHazT9APZ8FxfY2zWC66ycBzEMnnnL07Dk79hdd+Fcbw4k0CTsXmS4wAHxSS6gPegMLrB3+1LeKiPxHv7uicXX7JS4azfM2juqt1dCaCKG/cIfGbepx0HLnQwKCSQozrv9PsZOg4QeghUciawuwNlflrHAUBOAXDP+AS/AIkReRe7BEz3he4+0XEw6retu3Xdt61MFkjgGJQ1C+6sIJ+K8BOTARvWMQRvhz6ZnWGs5nMFq27f9/7OFEXXObVNtDWQcbnf2bJOq+XRUi2VubvRsPs3JHt070KlrDHj+9S4UQ3QF8lRR8/J+JVRyG4JmUjfWlLAGTvMaQykFGCIkaSwH0tbPhEVuSZ8+0DWg+dLC7awuODGuWXK1pLedGd73zr1XebtpQCJHtVXKRndLRXD9oKMzWxaiv5YyrDeG5eiguPB0mVLyqhACYVnafR6gsOMUIehkc6XJF5SHtVAAihmRFiXz3ggcgBaAc+d+rZHiIwykhXlBcvJ8If/4GSgnw5mw9VvJIoE97qg4TC0alU0pmupqHi1eCnX2JEhnYJfqC/0ThIkkggsJ3yyu4tJyWJpD4qh6x3wFuk0JGJkDXu327OeaIptKTF+62KlGOrUASdBp9v1sknY11M7mD9Bweb5hMZrDGVOddHbPPqE/Ace8SBjNsceEhpfO82e51xgXBD1QJQAESakoWy1JU/1DtalM76JwGDnBraHpK4o9PQJW29mdY7IDSItAD7BcazfsFEs4ziKSwcgN4IvXdF56GMkHhuXPneA25COxczYiWBJulgiWRbP1jsn8o17gvuQkeJr8LzEfEe9lzYUL1E/5ZMLLt8w+MlbxPuCNogHNnfEMwtCYKDvHRzCCzt0NHbu2gcfXZPxWPC13GX1HfKSySEiB3w2VTj3MvWcHlMTRLgap769rPqZvmEWNalxko8tia761uzdt0xWegoGIfREnfV8YCBN4UPguw4Q6q9yHgYRGYu82yMOHgK8Q2TrM48RliiGfUtb6JPJfdMQ1gu9KyreoQrLMIHnBrLccacj1Id9oojvKlsX/FwI7jQQnxxhNE3w508Fj1pib099k/btJ30yysvWfbqWVJl8DiYy1CdtVBccB7yTXSFci6I/NBY64iMdvS/aitldobMqfbFoT0rOlTQm1q0UWZeRvqZ+XbZcYsEKibKlVRESu7LDQChvD+rgOKI/9Fv9XURfSYt/FJ+wbCLtdO083O8XX5J+S5SS0747DsIIWL/lyJF3XYUj59HKPmEjWqYdbnjrt8svjU/fqlX0QRQS27G2anu20+jbrTv37dYtHAY7+rypMd20s2tLtrK8bMvr53y7PJY6nV85Y6dWT9na0pqVS2UrCJ2p1oYlF89LvhTVjglNT9oeOg4c3/SJ4wD8R62+UbM//B/+UL/G9vu//8/t4oWLfn4WepINjf6e9Uc1lbUhupM9RRPVp0gc9V5IAg4hzhlH4JVPnbF+oyp+2HN5ii3Tlx4yRPY8DEAy+NNXj27Xe4k6eRhQp8COI2pkZAOVwdjl+WAJ1FStqTN/7jjQ++aNXc6rnJjqMCaiaIIrxo7LedqCc4Nz044D/hjj+u25BcQHcRxwP+cPQGXjFMRxIMxZZlix9CjIjxc49Po+aeuOP/05nvXH9WJEMmz/miVza+I9y6qbxi/Vm9TBa0o93fEqfHjkV1D/kH8A9FsxIb07nrVKVGPKZa7KcFQx3kVLfudnCAwOZ2YgzZ0GKd86xR0JYjbRQt6iC1LAOVDESxrgqtBoZ9uGW/eDY1+GtgYVkQsImpPWokNwLTFQPOgw+b8ToOMQNpmSFPS6FJzD9UhAY1C3G40bttGunjBAIKjjbTsJHuPWTwaiD/puJOHKPrjDckVH2QYVKWYlEVou4w6D2ZwGYq2Tgfhg8AGmT5TJLXVcT50P8TO42Urp23/x53blygd+bpqYAwgGwDRQWjBoA0bAwZqc2bqAN/xS0xAvsG1cT0bD0T4LywuPAwjP4VXkPIfq7cfk+uGhc3yG5/9GQXiBAcBYhDeSQkYlWm/Um7YDg3sEGuOengzFTkKMS8pjZ0So1nF8PxT+xts6H2h3WUorysNK6rz90sKvWTa2qDHnrZ/cNQWqJ60LlYuTAGea74UupRznwFwQb0PJwkAP2w8zF/XKoFVfDEQLrNGcgF/DWJBii9E9D2det3l/8JvJH+Xz90AQwx/LYOvjqZ6AzwLAL0lcx28JnZKUvXSMZEBBPZPFlcBYk9F8IoA7KSEY738z/Q5dfwIafACgNKHIuQHzCHV+0C04X/r7dy1VkaBGSJ8AQ/Ux/AjnyklAaOfSyqoVZKSz+0AhGbHlsxecctn3Xy+wZIKdE1KWzMrQzud9RvjWnY/tjTdft5s3bwazzzL8R+z0M8EbUQxsrRlhxgBaFu8Okv+pv2XYEL4OcN4VSr0wNEQog1krjM329m1rb1zV8bGN2zUp20U3ekkc5TPc+mSZAaGjgFQknQtC/zGMfekEhv9IBrKQ2mGJgepGpAJOkYyM2eVcwgqZlIZSwmfBo+LjJD7MFco2TOYCQx7nhZR8XB6JvmSq+hGDudGUsV6r6V1qg+pdq1VdpsQkx1qNuidLZOYbg5z7McBjXv7kfTrHNm6MJsYDRjMzZSZFvCNFrr674TOA+zq4d7/RtMbepsquWlZ4WFpcsvW1dd9/nCUQuUTUtwfc2Npyh1RO9zT74rFCErNGtAUnRJh/oCNTv9rs2B56EPXQ2KL+bNE4TJVtXLvrThGiI0hkySeOkHSxYrkka8+ZSU/p/XlbWVqxhVLWcin6UQqn92XgQGWWMJsLEg8X1IfQE0o8Jh35NEqVivDB+mwya6tfxfP6UiLbY1knUjbnrYmXAqT+KdqISDvhmHcc4av6Dm0de24Gom7wzL+HNgT6gDifxlJSugk5M7zMg2cilurX7NJK2tbWT9uVD963rc0Nx0FMPDA07nlPDMc+M9juoBTtkzNB40Y3+nuCfBwpK6crVo4sidowyJaEA6I70D0Dme8h6xov8GPq4eOGmuhcTLjyaye06ZOA44EvMAbK5n0qPzzCsTsLnGPGWV8o5FiduO59q3Z5KDXybE45IUMMr1FOAtxiWAiidRmDQ+kO8JIp4Ko7W8Tn/Dd1pS91gRIH6lMND2uK9rfaHau1xlZtx+xOgwjYdbsY/bJdSn1VhsxZO5d92tYz562SXrKlDHvtFxzPQRRIWGdKDY8Agneqb0Wf9C1GNMYnRn5Qff3Hv4TaJL7j5QXY1qff4Pf5FrFq80lHkiObl3xgCU/HI5Fazba14VHi5bdu3bK3fvaWffe737fvff9Ve+PHb7mjIJ9P24svf86+/OWv2Re+8EV78qkn7fQp8ZXlBV9bznaIFenjbJXo/Nr7UPWLiSfqO79gWZOuOAo0A9YY/HLAQfjd737Xrl790L75K79ql599Tvg57Df4NDYLu1pttm7aT+7+sd2uvWox8TbuA7Ou90/h+CTAeZAUz0kXF2zEjjH1XfGXusuIRwZeM3mv62KzCv0UuJ6uA8PcZZOeG0DT6MNc81KOP8+1BwI4h/Zn7sP4B5/+vPeLPif3BPUQlia/iUQh6gDb46T3cT5ChFqsZS12oxDEJCXgYaNoXoJd98iGYslN0AO8b2Cp/Zs2lh7MrjHevInKCrfiq9tI4C3GRNIhNfC+6brwld8D32I4PM9b9LzqHo6yzxwC7wvHjLEMUjXIHfl8QumFvEWWV3SsBYcULIhruL3lDgXb23WlnCUPwSFjT0gjLLEq5Q3jiHf9XUIsVQzaLOHpivQEcvGCXSw/YafyLFk4ykyBsIP+0wPVadJXYxGrOwroM53Duzgv+dE00CK6ZLZpnsRGFLyQeM6+nP+GBMHhjPaimOM3vvErnhhxVrDNAiRMohMSWtaHNbvXu2Nta9luf8vutW9bY6B+8FqcDFENHuo3wgN3UFF90jafgZjn6BH4Q7pnXgP1E+Hla6VQ7mav/w0AM8ysle9LoQ9pbym5Yl+ufNPOZi9bi1kpMZV5gGHN7NpQCm292bOPNL6SsRf07K/bcnL1oG/+5wR4X5kpuied/G5j1/rMdJ1ACygGoXJwEqCccaeQFJyYAZ/RFr36enwv7VDhkIQPvPEk/RIcwSd0oro50TwAnNwecMsD+0jjNpKXYlGtqaDpMXv4DMJkt9e2t2rv+zpg+Fg8v+gzwmSzd1D7aCcz+Uc85LOA4gYuHnTPiaA6OU7mjKu/IyDqwo0u5NQxoF+laGNwPADY/k6t8lB7cDMXdJoxuLm5bTv7NdveuutGT6vTsx3JwRvXr2tsy+CxlN4ZOL2yKm/l9KJ96Rufs+eevURlZZBLNuo6f67UY8RJ2BMSXykUbKGQkSFaEe+M+Hr2nhQwjEOeCWa/ZTjRhwKUPQzMrFh/yzI6stZkKZAUmnIhZ0MZjL67gJ7DGdMaJqyYHEucY5hmrN3ty3hmtweNv0TRDdTEEGNUioeeg0+ilMSIbpDhGczksjvBwOr9iPUae+5caEjpps3xEeH8ul/lxNM5K6k9SwUZ/hqfyNahWlqrVi066gZJDFVvHGYoW9lcVrjhvdyr9om+MIzJJ9DVec8xgVIqI3LcDHYtwLiP5ZfdyMiQ3UH1JPkZiii5EjAyd3Z3bF9lBMZo1FCp9sV38rGOrS0vedgva5S5vri0qrEWsVZ1z/b3drwcllGAfxKhtfY2rLZz35qqF+9cXFiwjBRtK6zY8P571m03nFfTjlqjYWunT7lTJa+2lWXwZ4WPmAyKZrNh9UbLdvYIb96xRkPjWOOWfvU2qZ7QoUe4CBeVSln4SlkhFfX6ZnJ53/KRHTG6RDiob9LCZapXdbqYBujQKRq6nhqzc+X3zDl/Vv/RT8k4tK3nVQbn/AhumwJd0/W0cIbhgpEM/sJt4uDTcdHXqUrOnn/hc7a5tW3vvv+BL0eRtHeHAw466OcYqFycCDhVDxwSAqRDXPS6NFiyM+lflxF4wa7uRKRzBlE14X18gkv/7HZtKByiM/lvfX5iB4KeOShDY5P2M6nm66NPKM+dC7p/9npC9WKsCFn+m1D+2Tr5b/rxhLJDYMaWmdMQmOVOyqDk+bmPcq/onPGOKYLjpS46rrfG1msn7Ha1bzerBRnXF63XPWvx/mV7IvHr9nLh120pcdpKiYotppcsl8qL7+XUjqDujpvJO6ePhPgLR7AjiM5NqhFC2G7+92UXOH51jqUJRAuHPBDAIGx3Ws5Libgh8igi3jd9jMdR0UbPqvt18YQ9jbt929bYu3r1qr3xxhv2V3/1V/aXOn74wx96UtKz587ab/zGb9hv/fbv2K/9+m/aV770JXvyyadtobTsvIVtyNfXTltCdkVc/DY2wHgU75MsIsJJX7y+yGR3yunwYR1U2YE2Umf/PjlCYBnXz372M/vOX/yFPfvsZfvVX/0VjaOMd5Mblzp60ovvVG/Zm9vfsfbwqq0WEuIPop3pgh4LhF/hL79+3kbiUb2GbDzRxKMANhJ5X7h/LF032hRfarYCupoD3E8EWA+ngVNdcI5EpMdm+SfAdfr6cWzJ8JmDbWOFc6JxkNAkL/XrJ+lMunYSYNx3VPeN3o7dlT0DjCVHWZ7hHcCjoE4HzoOBJA9bUxL9hyP3SCdNvYZogwi5iKaWCwFBG0L9FkeH+Ez4HF849OxINkZv72ao3X52AKLCgwrMwsH18A8cMAAgfpgrhxAfIRJhYdEilUUJzoIzSxLycQwkqKvbdRs2+7Yow/OJ7HkwPXnDZwOHbXg0YJDG8kuBYi2FW1/8fGvYtI32XffaAVN99Z8shH3j3yd9FcLRXycD3VHtjK3pk7Bho6UUiji31G/9XloGKmvKgmsoOLdu3pISlPc1WvOANxNNgBFc7+/b1cZ7dr97TcbOu/bzve/bZu9Du9b8kV2p/8iqgy1rDht+/0k1dgGbzGgwMpPTm5w9oXUhLdAwP/R7Dn2gDONEGnWkrHUnjO0x6OgAHuMZF54ebiymOnkuJuaRiZbFbEt2q952vB/vx7HV2n27sb+rvjJL25qdzl6yfLxi6YgUbwmpRwV6kbBg+hqP5N8luMCMJGw1jsKxJiY3Y/R5n+hT903/TVoxOaZAvMmz+jYPd0+ZBvpcPSCljs/p8vyi10fEdnDu8BOYU97kM4CIeMfIql0ZeFgtB1cP7wreFlyb/vNr0GNEirCEzpxXOTDDWtE4eDp/1laSKzwkPhzMLB60V9+ZMfcdZB7QvyQyBF9EKzw2gKOUDNLJcoT/FGCkdvjsGmsM54GjXfiij08C4RBF4kH3+DXhDWOSKIFyeUljd2SbmxvOm8jqPxCL6knRJgEfjsl8IWvLp0u2fnbZUjKq93a3bb/RMRLvufKjMlGS2DaxLkOTZUAR8TpPaKj6+G4KKgclEsXGd1TSFecMqvNwKCVL1wnzZD29h99KaSWUH8W/H5HRFpNBz45BwlFcY4REYj4rrvtYcoGR7rOBMoQdD+RRaLdVtoxmGTDMkGMkB+utg/eynRoJEwnjxQDiPEsniA7AOHMDrbAq2aqyG/cCZV9lZYpLnueAJQjFcllNDGbRKyun3MlQEA7Z8SEtIxlHChESiejQSmXJG7WtIWWUdcZd6RrBrkUjjTl9ojD1gzpjIOFMoV7MJpJYsM2Wj7oWTJTIsJehSoQDzgicKmzL6M4cyaK+ugWDC3yyDhlHzf7+ntXqddG88CzDn6iKRDJYG1wolHw5T0rtyqvOSRkCTfXlzRvX3SBuo3yzPEj9TPQFuRSY1YR2CiRE0zta7MYgmsGBgsMGHPfV9xjcLKFAGY/HU1bvjNT+tkdNhOHFGgH6U7cLp1EpptPgJOt0EYSghwAtHzeUD+k/PMuw8uSL3veq11CKr/54lvNc55GDYtCp+i2XM5zkmYNDN4NLcljEpRQ/9dRTdv7cOXe4bW1vBe9kn3jJBba4C587oCd9x8hyR5u+h0AdIPuoxj8RP4uxdbsYe9kWxk9arSu+PGg7fsLy1AqNMZwKh2V4eTrC90yX7zC5HsJBWTq8fhNc+kH56j8R9pFnZiF8dvoeeAb704cOjaC8o2V4uP4Dyg2h1e3J6CfSKODTh+Udfg+Btd1djafeKGr7w4htt3uiv4LtNzO2X12wdOsZOzN83s7HLtv5+CV7OvmSrSXPWTqWs2wkr/Ec9yVAQUTB5D2Td9E3GMweBaDD64/s0ncOz0mim6DT2Vb5844iygrw5SHhkztpAuW3NJ4+/Ohj5wtwR3g0/PT+xn27c+e2H0QMXPv4mn3wwbv23rtv+3Hjxsd+/9NPX7Jf+cY3ZJz/qn1Dny+9/JLvaADvS2Unh/gQTp2wbYuLy6LfC+JpyzZOEKkWyGG/TqX8B84CjZ+4aFq0ORQvCu8DuDcEb4su4cS8e/eO/eCNH9i/+df/2hr1mn3rm9+0c+fP6SbG+tCa/Ybdrl61rc412xp/qL66o7P7zoMfRyecB9SJZJFRyQZf8oIseIDzAF6FDCJxsG+3D1BGOq7z4hfiY7PgsgldWH/Q3V6nL1451LjRRZV3oNNMQSDvMPDD68fvmQfIzcApMHW/412/XR4EZU7DvPeHwDVkCDIiLl16MV6WTrYeXp0cUyCUjCXIRqOeRbv71svKBp2Ovtft477aNHEE+BIP/U3TRghh24M2Tb2H5yVjRq0d2TV1i5PrY3LpseHwJYdHIDhRNI4i68h1KjVpfHjev0/9MZoPcibAyFEYJMyiEqKRQtEG6ZzVmjXb3NqVsrTjeRIGEt79Vk2ygezNRwXcJ4XpNjwKeNbjZE4ETuK1ibdp3LeGjNyOlLCwvd7Gv0MI3n9YhwfX5ujVsA0PAq6ynpZ1tRtNPHwww+DZuJTNlfRFW82uudc49OziOLhx44YzZQSEC0y4+gGMfZvL260bttW9Zbv9q/Zx+03bG7wtRnrXymlCdm5ZPtmwxXTP9gdX7cPa+9YcSKkTPc4DlA2S8MF8PCkftCkaPdLm8Bxt5lMHv6FlPzeLCzXU14BLy/fZ/8kzfsy7fwY8dFJloKg+7N5DCITNbPkYhBlnPE9aYlSyvnBLxAfMA29stdu2bj9p1U5KnyXL24KdST9t6WjOy5vHXA7eMfMulPRwRpV16ODtyPVHBt4pwfCJnj0EaGsls265+FnbxRCZigLyBDv6DNfWq6X6E71N/QXnJleYiUpnXMghfKav8edPTOiVX7Pg62gP7p6D08m5sCx3QOgI8CDFRQJztyU+IsUeMjqsQfC+g2PSX4dXg3MBbfilucB132pMxmdvUBV9CFde1mFdcUCQCM6jaE4YT4DnAhAenH4fE3w8ytDzsXjkHQ/nOX9TgLHNDNPJiQ8/KwgMl6KUyW5933M6LCwseRg/iuHC4oplU3mNTXIwEE7NvUUZyHm7zX7db7xiH1z50Gf42WoPRUvU48o0kQGgD5ySOZ6VMzgTHHQeXub7YMMfdA9Ge1dHs9nyRF3VjpTJHnttsw3Y0NqRtBvdXVnBGMwYMk5vMuABtuGiDiSqKxVJ7JhRfQ8VzrhohJwCbIHoUQaqBDypK6OCnV3gw8zs4QygbkHIsHQkyfUecl78ehATnQgHmTFr4olcGFmSHRP0DA4Q2sCsCfUa6974eGC5dMKVdbYjJJEsORySo65wheKqd4MjvQsHBTysIyOcurD1Y0YHdeBdJD2kX1D482l4vfAmpbPT6QbPgHf1H1sUgleP2lDdfMZfz6QzaSvnWFZQ8DqSAwHcsy0k0Ro++QBeKcnxQuJIYUl9xmz7QqVky4uLtr+3504i3svSDleYUbD1DLO/JJkMZhwj7iAIjTzawC4QTNaAX5wJLF/AUYHDJ6Xn2PGBEUeZlM93pyHhA0eOyMoNMncKqRwMNM/SLWVemPR3hAfgPAgeons5xfPBeuvggN8QseX8w3OPYPTFjKUnGIUeoUK5QxlvJDDVOWdRE6B8aNsdGZmCrZ86Zc9efs729vc9NJx6e0i6+i5YqqVycRSIXjhi0CF1mRTKhxtlui+Y0eaIWjaWteXMquUi56zRXrD6IGMD0SG97tidICq4/7CC/lvl4wQIj4N7eO/EYHecTd0T1snvAyhf4Dh7AByUNXl+clbP6b1Tz3p/qF1A+J7DWs8H6KvXHlh1B4fUcV2b17Hqfdf1i5RoM2PVVtx63QXr9NasXVu0XPcZOxN52c6kLls2sWzlzBkZSUu+rrqQLHgyNvBOcuOU+Ai0FtQvKJ/v9A85CAJ9Ue0Ch9CPDG22bfUlKPS3rgWOsBCXel6Gpdd1ooOCE2jfy+K3l89WtV3b29u1Wxvb9sF779ntmzftzu1bdvPmDbtx/WO7deO6H1tbm84Tnrr0tH3+C1+0z33+C/bCy1+wJ5+8YKfWVm15adETdbJTmO9soHHM+w76WbStj0nbCApJePJSaJM+9LrKkIwIF+448Haoj7lZdkcnlrdb16/YB++/Z++pnm+//bb9/Odv2Y/f/JH94Ic/sNdef82+9/1X7E/+9M/s//2v/1v7b/6b/4fdun3T/v7v/I59+ctfcT7RGbWs3q9Kb79pH26/apvNn6o/qrYqngmuA9zpfZ8QoBuizdhFAfvO8yuJ1w3bR5cKh+D3iw+xvS7RT/wOgZ3cdMadpeF5bMsB5cE/dY6jLb1pe7dju9X25L7wCIBz8MDQacA1HOWBHXAywOMDW3fGyBbw220E8XDq5HeH5/z8TFv0FTkAr/XoX8kD7uUOZENb+Broj3ceA05Byj3ZTY0tG6QqnkT3CHAPzEllRZErfj2o0zSAgwHvpq66FHwG+Bi1pRfqelT2Enpg7H//X/3Tg+SI8yAo/PgRFBogLTyCa0chOB988hd+n3wJPicQ1kHk6Z8HwHkYoEYWeY9JPCSJYvt9CfHckq0XL1lSiMFxwLpTSV0VrQ5iikbvCBglSvjR9x3/HRJL8P7Z6w8F1dMVJCk/A7ZD8mz9JFdqWTrRdyXOB5/aMA0071EH5GPX6VFgTpl4qCbfJkcA1DM4c/wZN5C4rkuNDjNaUiJFqKV04BltD6R49uN2JvmylZIVZ9IMpEaj7kz0ySefdOZKplbH0wQntLkvnNZGG/Z27TVhdMPSyZYVZfeRcCulsrNSNAnpCkLUorbf27V7rW1bSK3oN8lqAgFxFHiH/le9WB/kW5NMmPQB0Bg/dN/BdxRSjpP7zbeuI0svByfC+2Y/ZwDlBE8q6598q74T7psFFE2UXbL3ewZcAc+mpTQX4xVrdBu23bvnuKEJTRkA91pdKyefsGfKn7eVxKrFZSQkE1K+C0sqY2aWPgQengd6F0rJsMN6bClvUsx18sR2ngTM7pEc0RVIGUwPA59pY599vW86KSCjjL+t1q7dbN4QrZD4LLju69zEDCNS0qkzEN5/+KexOjl0s41bTYtISU+snhIdYcgcXuduaewa6uJOEvTwqhC4xg4OaAW++wz3hoAQaTYsng/2dD94nxj0SIp+VAZXT8pCu4+ADEKx022SI0qpLpZnytKI1DM4WsFdUBY9of6iPGYcCzI6J3XzzL8IEtaMq49Yh78twdOLyCBNr+hpdla45kp4srwW0CGCshsk4QxxTSg/hr4nK1TZTr8ymMh6T4TCYyVHFDgd63mSCB4sjcB4x3mjd3ryRZ0LkyNqoPgOEFEZ1cnKur/fy9E9JyZHFH3hEMDRFfY/73TjgnNTNEsZUYx3jcVZoC7dnZuWWX/m4L3zwKM0VPaDdkoBUBDjsYj19+75Xve+BMnrHrFKZUH8VEa7ymqKt3UHKEJmdfHO2x/fsq27hMsXrKT7MEAZpYRmkxiQ/AKRaNKyGgMZmTjNYVw0RYZz0ZjuHKrPySeQ1PswyE24QSlidpadgHCID9mxqN+wDtnChTPqultvWipCkiX6SgYYyiB7oxPRIHyQDLiY0ThOl5y/xwfCMYpjPIgySGSylo5KcGsc9CR6W/ovrnZBv9lc2XIysMGbJzgkJB3FGod8MidjpG/xft1Set84v+LvJ5kgdNzpyKDpSgZLCdNQ8WUHkX7bcw8wGw1u2q22XjvwrSfTRCqofBwScHV2g4CXkmhMlbMofFWfXdM7pKQx84+hTTRDLiqlNpLyZIPIMqIlcPSUl9bEe4eW0nmcJChddY11T1gooz6dkrzKFn3ch4YB46srPkOSxGJpwevDsgPezbaQ5HZIlZZk8KZEB+zWsOPRCR55IB4B3RLdwC4KGdERCb5w4BM9gQz12VfJubjKga729ve8HsVC0fsOWvDE1uo7aIvcDfSNj2vVjVFBQlG2rnRnjsr38cPBmMFga9y3cYxcAaIpPYfBj1LsnEgfKNLQGo4hLxfjTu9zvtETj1Vfs8sR5QbXdehp1y3oOelVJA7GoOeV3pn69Nf3qpbu7thI9GY5lpgk7epHV62pMcK+9aV8RtWifJbWBHj3NtCuYUe8U2Pc+wP1MnBc+PjDOBGfibK1n/BDPomE+rwQWbJS7JR1RIPberfn6xDe1SFBYrRJ+dPg75scB/0uueK4JyF0WKfJMQvwNcKtJagDvD8EDsoQ/dGHshDdORbqkeF7DvQ5zou2SL7miBCE93CwB30PJ6L6rdvSoBWtpjNBqH6U7V43Nm2QqVgnUbIbjbblhhekm6/ZuJm14oDdqc7aQuKU5WJly4oPZDWW48xAi8ZxtrkxTd9P3sfvxFB0gU7D1q7QMPKPfoIGwAH1FJ35QRvVV5EwCS2HSgevTo+0gdO9hmhJBmy27MYQjgWcboy3Zr3qDjmcpjvbm3b75g27ffe+bW5t+jjG6VosFu3Jpy65o+Dc+Qt29uw5W11bs7L4b7DNaUY8Qe1h8RLvjWvM+fsdpY5mx6fOjdF5MOjUvoAuOU/7dQ/9Ip6nBqjrAucejgOWz0EL29tbduv2XfvFe+/bd//yT+2VH/7M3nzzx/bDH75hr7/+mr32+qv22qs/sFdfedVeffVVe+utn9vW1rYtLi7aP/7Hv2e//dt/3ypLC9ItBr7Ed6t9S++6I/26YylyPUxwTV0/CQwxOtE/0HX0va+24CT1MettVf8RnSg8QM+8JzSwMaA9Z86ENI8A9REvIUcC9Mxv3oXxHdIy/L8tHZfoq33Ju4WUeJnqIgHp9zMGMJZ51wE4/as+GuN+zAPGX0cyUrxkNtcbZfpEpUeniBTRBwV+Ht2GdyHT1Da2RPXdG6gHbebdepYcIyPx2IGauC/e3uzHfEeYpOpKL4zZTWYGsGEye9esVzoVJAYVzR8BUCJ5b7ovilyb0JeedJyHQF3gxU6X0j2df7NroHAby1UCm1b3x/7l//mf/EHwICUfP2gLwpsCp49HgfC+wOsSQHhu2qMT1P+wAfrmn/MAYqjWehICSZVbtCcWXrblwmkN0pKlChWLiwn4zER127dRC7xHUj7VURQfKorA7GCYdhyE1x61rQdA+RKaIxksQFXK1r3OVQ3Egc9UANPt4z100qPCY9fnATCvLE6BhsNrfB69LxiaR8/RIt/6Tu3h2UZrKEVVjB+RIBsFT2ld/bDXTdiZzFO+Vo127+3tuYcU5QfHgQsEnZ/GCR7Em+2PrBn5yCrpvuWTEia6nNS9hHchDMJwx7DfcCSs5LLWHNU9nDAZFSOfZOafBse/FLHO7v3AsFPf+T3TuAEhPuA1qKbPC3j3MdA9I9a0q94k50JoqdDJRQHf5z0ncAUKI0YDPDCOHpU21CNiTEO1lTEQAm1BGd7o7EkoSKiPxEiHMctHz0r5WbWVzDlbSkvJUk/1WjXVVbiV0j7XcTDT9mOgd+E4oL2f1HHAMzj8MOyDMh4MjO15jgOAcZZPFmwpUxZdNVQVMWzKx5BXf8bI7v4o9aPZbRLhbVvy1JmgP2eAbOayUEQPEGZQD1Gm3qZrXcLpoLNAKQ8hgpe5WZdxW3S+FPIF+NBQTJ7kXUGSShkrabZqE13Vd6RMSYlga8jJ/Q4IHgmrQ8fBpCwqj3B8iOOAuhYiSVvIXpDSIwNcdetVZQTo3lRp1cdFYNQ/2HHg53AcsBPBJ3Ic9N0gDx0HKtTPufNA9846DqhTb/+e891kefWAbrnnM3EctPa9fgc7pEzBZ+04AKD9/XsfWltjtC7FFYWiXK644dxTnzFj04+0rNrZ8bBy533thq0tnLOnL3/Z7/XEWZQlHoTjgOiFoRRN6psYNGyQJDIocCKQnR4j3hVcKQUadZYY9zVeRBHC93K5aOvlnBUzUl6SYw+ZZ/cEDCu2HIzrO6GRwpx4sflWhKnCghvVKLzsrDCKs8+6aEz1SUQ0XiMJN2gxwtjxoSvlEMcBY4TfrL+MkuBRdJzu70tBY2ynLKPxmkvIAJYCQ+SA26PiNwnxtFas6GH6A7UrqXcQJUA5bY1bZu8wzMBfSwokSj8zbCxZIEGkJ4AkWpA6SjFnFqvX6Vq1Teh/1zp6Zthka7SBZRfXLD9JKki0BPVNYHxgjIMzHaVS2ZVeEotSb9+ZQAoYCjN1IJkks2hE4mHI1kkWprqPiDLq1CybU/+oPJYwIA9J4FZrtCwzaojG14WriN25e9eufXzdVpcXfNkD74E95/I50cCCpSId6bfqGxnDrOv3PAvCAdtI8k6SLmIoscOCz9Dpj/fmxqJV0US+QM4JGYeiMXIksCwlM2pZOiI6yS8H4waa97ECt9EfdW3t6J3iq6IJxtGhEqrK6btv60gSRSmv07oYcJhPRDLTyw2AMuAtOMLcqSh+Tpm806MC9J0j3t21Qa9lvdy603KpWBAO9+0Xb78tnJTs3Cm2lkXGB3U7BOGPdb9uuAWZ9OGIeklwnxQY6DyufgYnnMPgSame6BSdeswa7aGldc0iMrr1B//0qNkj7zkOXI8gj8BP/iH8QffAt8k5xTalenhy4cHg9dU7GINs3xiGuk/rf8F3HfrEcGFnhLD9jFMMa+9H8aOabKI9tX0UySI1JKPEl/pp0c6q9ffu2jD2lGXin7PV2AUrRthiu+S7UyVFc/FEXrowiU7FU1Wm4wdZD35dhhziF1z7PT3JErU3Lnni+QV0zZ9TO2iLRwgk9T2uA31fhnhM/CFYrqBzupc/ffEDg4gdYdj2tNYfWb3ds2a9YZtbW3bn9m27c+uW3b93Z7Id4sAWywVbPnVeBvaq/ZYM7UuXLtmaJ0LNH0SswE/c0XSAM5ZX6PwYni0ZiV45qTfYZ7yB8uC35Lr4vn657XAMNGaEeMmmtC6Ln+rB3b2a/eynP7Z/9+/+J/sPf/j/s9d+8Ibt7zUsFxva0voZrx87ijzx1BP2/HPP2+c//5J94Ze+YL/+a79h/+Jf/Av7p//kn9rly5eF05j0wrvWGG/Z/d6Htte+YgWdy4h3wnseBzCYMcThJ8Fs/NCjz8gzw5aLbuSrHQdA2zG8dQz3dn2ijAlLdp5g68ZpG3EWPORezw9bLbdHRtDm5FoIRNe2JMsSMhbavhXxwFIYw+L73IsRPz0GHPiN40x0h1OA67OHGujOO8obqk+CxybXGf16rzsGdH4kOuA8uPBnBSzRkCBwxwEJQd1hMIEwOekQmSW6zowrVhk/LX1d9hKGv2Ce44DtfFP1W9YvrmqMi7dO/qaBHRnE9W0omeBjR7UVCnUc7WdoOHBciReoXJOuEc8sTfSloMzY/+6/+qd/cNDoOYeq6Tc+KgTPBDD93SH8PXPemQBExCe/Zxo8DTyJMhWVAlGTQC8lV6ycYvZ6ohyqDBhMUgpjsiClUUWxh/WV6rvW6FdtW8YTntd0PFCYj9Y3JNTg/Yc4OAo3urdkBDdtt79n7VHb2MLxCKhcFOReY1N1rNn2+K4r/kkRo1+eap8zDir5iDCvPo8HM8/PKW/sTr7wPJ9H75nnOBDLdOENYKgOpdzgsYSBsn94S30WSZUtk1619fQZKTAyRPRuMs4ONMjY7qtUZOY1YLzTOBlEBvbz+qsi+W0rJtO2NWzq+ZjtYiTrM64BNguBQT+2ve6W7fR2pXCWrRBl3eth2SQVudm7ZV0Jvmud6xqkZulEILwcwA0HA51D373v/PGgF4O68hu6uGkNKXd7Q2aHJOgw1mR0oKwc3BTC7O8pwNC43bltDSnqlNUQrbGF44MgMNqEdxmWicJicHIC28Nda1jbypkFu1K/KeZ5yp4p/ZKtZk5L0AQhtG6At/e9VSc6DgR7g6q3k2dudG9bKV5yh5GD2vQ4joOmFNHb/bvWUz/c6t+x5fiiC3sMO9bIMyP3MAgdBxip74+uO11uDLak4EqxlxGBErfTu2dVvYeQR9bo+Y4t8BBC5R5QvxBwFo1aMri2Ny155uIE10fBwwgHQxUn+pWRBx75OwBmPVGCUCbDawjJZkNKTtnLDO/39d4oC5QnOmJckam5rzq39lWHRMzSZN+f3O+AYMKQlEKGUX9Qlv4exXGggefZ93faKiPN3ucZGwmvbMGYKK644fx34zgQj+YdogkEl2/XqbYeOA70vbO/4cM0XVoNxhrl6Pxn4zggcuiTOw7A2VDvYjyBtweC+neoevRZMy/jDYdRVcYj0UcYeMyC9SRvuuOqxkxL97vKaZ1qVTjAb5VwXgoyUL4wbGPibeOYxgKh9VEZjuOudSOBIZ8VWgbidzjpGBvMvJEska0RCWUfRhPiGUlbz2JYqiukuLDsgT6My7DYrnet35FROZQ6InJVQaKZuvUs6UkEmT1L44yFLsCz6hWTEZDB8Vtc8vqxCxE+N41GN6yZwW/1Br7DAIn5cmwNrD5hls8N93RCNrXoT/jEYRHr7du4tmF70aLKkfEreiZSgfZjIINDwu6JAhg0d2xfBnihWHFjXS2SkSiFv1uTMlnQEGAJAtEXY08ciGMipbKSwl1yqHqTY6C8KiOpr7qzh3ngjGEWkN0SglnwqK+Fhv66DRkmek9fBZF4jGs4JLpCFhEN5A2gb4i46+Fc1HsTEr4orCwJgWZyMuZJ4tjUc0uDTetmlt05QvJHZFxWBhMzrCiTROrhYMK4YJtG34pRuCMKAmdFoVCUnA4SYqZVLnvGMxs/ou5u6EhRjfQtt7DuuCTRJMo1w4HP2lDvH9dtO9qyrurO1nNHeBDjEQMc40e0g7QMTusurgmfzi90bEZatjvckx7VsP1hzbeudiLTf77jjOoTKLATpwOAgdkX3aMYQ1NUTDjd0/NXJZPSnZZwtWup0jmnd3QPjo8+uuo7a5xbX7EiubMw4nh0+uiJr4muGpGOfdS74fzvY5VZYmtJvdrzeMjgpT6AHsHecRrIyhhezq0JtwXbabIWXFXUuBAxOV99KGhcu37xCI4DnAwuX9THIV5nj6B2M4AhpmvsluAglIZ4DZ7Rp37GBjKIeN4nUQJ69hlUjG2VsS86GkYr1uhlRNdx6SXrdkN0Uu/KOOulbXF/3yrZp8XrmIzAIYkjQP2oF3q8cFIyQTLK3zd5b5QlJpJ38J+7/fum0qwd7bjeUyapqvQ8lgATEcIz0CK8IgYfgVZUT//D6QSfEH9PZkq2L13lXnvD6s2a3d6+Ze190dzurlX39mzjzk27f/e27dXaVq1pfGmcpjIZO3furL3wuZfsWRnbl3Wcv3DRHYEd6WHv9a7Z6bNnbGe0a3lm/+FpdO/0MQ2O75TGF6G3ogfyUIkeoPnr3Rte5w/aV62cXPCtAsfs7KF23u9v2s5A9RTPqekoJ5ZkqLZcDxgLn9dv3LI/+7Nv23//3/9bd0Q+/9xz9tu/+ev2e3//m/Ybzy7Zb/ze/8a+/ivfsi9+6Ut28cUnrfRsWe152lYurduLT77ojlOSivdGXWtHtu39nR9LF75rp0ppW8geJp58VIA+WGJMhFSfPCKiofA44ig4AeCVI40BtghlSQIRCicBRjmHL0nQO0c9GdOi6dnkxT5ZDV9TURnoQ7S9V2drW+mAOXaRkYxkzM0CY6IrOSdcs+0h9T9+iEcxJog6wMnrZaneouFwTPF+6ufRE7quC34e8MTp2D2ql0dLTAN0rT4dSO71VEa1LVnUzFo+krddHDyjuu1JhjdlA7HlOYCumOxvW1z2aC93yobiffRf+Oege5DfqoxoULJ7tGf3+hsqr6VxMuG/E+BZd6JLd4g2ZS/nFsTLRO+ML/iZipwl9ccCkDR9hB4c/w6Cwz/Ohdcmn9Mwe55nTgLClMrFpCfWq6Rk+MBYxJhCcIRxqIEcbIeWrqxZU8/UZDxtN+9Yo37f+o1dNzgg2seF3cGe7ff3g8EtpM8CjJLtr2LZBWMO54wM5vRkX23H+hTg2fnbhAC3E/zO9MOnAaH8AGhSIROR0hi1XCpqpXzcWhLI+92BDPmGY4C+vnPnjl2/ft3W1tZ8K6tQUZhmWuOIFONxx87L2FjNBPvoVocdH1Q1Zs8xsGYgpAHqsShl/WwuY83Bbfuw8Z7VunsHdDaUkrbT3/HBs5nqWVeMm6SGRKeImI8ePAONil7cE6rfId36NR07Grh7g4AumqozMyTTz879fgIgNDDSndb0+XAI2jxv7LSGLXdA9MYJW8tftufKL/v4QUAceJXBF98ldL1uJ0BLuEKwNVXmRn9LqsBR/ON0oQaubAAT3Mxra5cQT+GqNmx4mQE4dej2k+swD+iLDSm2DZW1PdhxZwT4oH4t9Wd3EHiPqQezQcF75gPMFlXn4E94QYmHv6FUTV05/ENwieBGehfP8xcUpm8yYEiMhgHPvcHV4LmIlAe3nKbQA99iOQR0SJKwTDKm/opaUYpSTu/xyB79zYeg9CPfVQcfDA8BZgsa6tOuaI86xLIlT1R4kK+AIijrbxF8LPuLTwCUUhkCrI/GwA7Bn1K/+XidQ3t/W8DOFNQBh8TDAAVzJP5YWjuvOo9k2MmgJFRRRuN+dd/29net1alZvVWV8dmV8iRjQH+FUt5u37tjf/bnf24//OHrvnwBJZNlex2WuUjp7w06lk5E3OhktwPWu8Mt6E6RloesQ8OErDODRv97Vn29vzpM22Y36TPgO/WODL6kNWXck3Cv0ZKS1ZWxqHICZy0OgKH1ZQj3BmMj2SBLIjBqHQf6TODAwMDVd/qX0H22GCtIQWc7yajaTogs441IBJYTUMemFDqiHGL9usWlWOUKBekzZbVPhrmUKdbD44geiR4ISycsH6cfCQUB2kRfeOJFKWdd1bHVbrujhi0WwbnPOKdVFynX5azGHQYaiidh0sLXEMPN6ZHwUrO66tOtbVuzuuftdmeC3lGtN609UL2HwoPKrsq4wqnDVpgsJSFUH0eI7wIhGmaJHokbEzL2SQSXTiWsQF4nGq7rLEGJdqu2t7PpbSSqxJVzKcfoGuyGUFIZaZXhs3HicexIgdOA3TJSacnAtoyxtp5hOaeaQDg1eRby7LqiE9VqzZeL0A5mConWLJVLHulRKJaslS/ZTkc0sP+h1dB76HPVz2W2DogpmpWRQ7SUcE/VQziYQZYhhROn2duSfNuTTtaw2jhYqohDKMFyQx3umJkc0AnGIbhNqyvdIcZvytNna9S2e70N60dkoMX6buR7yLeOs+fO2edefNE2Nzft7XfeUV+0XIekjMMj7s5B+qMz6qgs4Vi6xYZkkswB8e+MDSPS3whvD8eM+DKyEx5DHVOi27wM6sXYs1aIXrI6M9kDjY3PkPeEvBAF3mXSiYf6w8fiUYDO6CfK4B6vv/6AoGx9ikb6SfWP+r4t+oJ/3Gq2rNpKWq9esm69bJnIU/ZU9Hm7pGM9dtYWUqtWSi5bYyx6M+Ff4y/sm1Cn4zuz8nHRrb/LD3iP2jMhFOrXMBkyo5rrPjV9wsdiTL5MaICyWE5w7+4d64svepsmbWWpkucjuHHD3nv3fXvzFz+2199+3d7+6Bf24e0rtru9Y/s7+54QMCNafvLiefvyF172HQW+9vVv2AsvvGCnz5y1Uqnk/IilLvCpUqlg66tZGd4l4Ub8MCr5KN02nhKvmD0koz3XC3Ys7VO9U0SqaDyMejXnMQFt7Zi4kN3p3XXDkp0+HBfi6a2BcNCvum3BOFOpriuQKPfVV1+x/+9/92/tRz98zb74xS/av/yX/9L+y//yf2u/87v/yJ55+WuWX7tg472PjWW71H8YH9pedN/a0bZVxzW9S+NbNslm+5Zdb/5Cuu9VW1uM2EIxI1xOaGSCzwcB7egT2c3R64hfNMWPJI+c3qePBwP34+Tl09f2nzBe3BAXX0VukauL+8aq8Fi06kl8J3KeerkRr0OCxJJpjc9UzEqy/9byCdHRxMifo+MGz07s0BPqAeDYZXvHsejN6015ejYELwccImNZ1jAFI/FlnLIQP/cFdYZf824cDejNwbu5rSu66Ur/6jcHVm/Xrdap235n3yekQyDKJtqWPZssqHfhY3oHTowp/HtOj8kkAmdZurzV3bHt/q5t9be9LiF41Ah2QFfvEF+zeFbPSJd2p5zuUwEecTC5/4HgyJyB2XPTFQWOXZ9TxjSEBOtMZcLQZoEyCEEho+3p/Au2mFmVkiFF54T7vSwxm5XUiq1kT9l64ZzlYnn3SvrMmD59hk6EQPWna8i75tV5MVGxpcSirSSW/fvcTKOqDl2xXfvYar07lsoEAooLYV29bpM2Pyo8DIcPgtn+UWGTL0G5YV2gocN7+Tz6HIxuuizaEy5TCIGv7kDRp9Arwbpmp1JP2dPZpy0fF/71PpIW3b1719cfkv0ZoXAUxq4MvFd/20bRTStIWWSN/kIia5molMM4s2gSRBN8ToMLSL0c4RiLjK2qQbLT27d8omzZyew97HgxvmDlWMnOpc6ILqRAiSZ8ZliH4wcGw2d4TNodtHW6vWK+0EUcumDtY9HG7YYETFr0NYc+/fmpzylgNrRoGVvJn7NVCeVF0dpcGpsBZmuHemdcyjR1C/uDiJj15JrT7OnkKeGg4OUdqRPMrtPwGbREXkrqZOZ2FnKRtJ1SWUQa8JmKHm0bYbXU32cZpCQeg6n28uxyfMkqsbKdTqx5hABAHVgLzVrWhwGMFgcg4dinUqe9LPCfYVmK/mhnOsp+9WLIkaaHkEWkePuyFCkFs/jnmSN4Aeh6PdO/f9vS559y2joGKgfjlVmxqJT4EHAQMJMzliLu63c958XkHaKnIESRWbbAWAueoSwJER1ERTAuqJEnKCJxnmg+4TkOuDc4kDJEUpBjwdcph9cQVB0MOylgMgBCmpiNOPAEdxKE+dSC5XPnNM5y3pbOxjUPj4amXNCpX2iQRwnoub/xiAOB72yg8ydFHPRkuPXaTUuVRUOsbXUAt6ob7Z7CLfBYEQe0g6iPTxhxwHik7olcxfH1IPDohHZV+Fl244/ESPAfZqsxNuutfdvr3bbd5l0Z9MKxFC4UlkhzaFd/cdd293u2sLjoe37zJnIKYESPIqzLjlqGXWY0FvrRIO9KPqH+TObdUMfY6rJGWe+NS+lAQSPHAZuJkhhxp962+P4Nawzj1ogWVE+ZfDrvkQsYcynCaDXOcJiqT3GxsasAyxVwfDGT5qy0vad3RWyQLLkhzUw4/cG6fsZAlyRPUqyTGkOsxYflFlOiT33vcE1ozkRH1lM7SLLodK8ymc0cZgglT7osSUtxhlMT1h8ahyQWJP8QSRVJiOjXZdRTPbY3JGoApY5Eefm07teFkYxGV2zVzogUqYTayFIMjFKUTBIHRnW+I9ylSc6IcaTxB132Ne48QWG2YC3dh2OA89yDk4Ww1JjGa67A0gdCnhNuqKSFw4ToGx0NmvFravhw94banfcomoEuXv/4quVVJknUspkgWWNa/eDtFY59pyCeJ9LFy0l5pAI7YeD0SIiuWNqAsRkkayMZod6jcd9sBUsdAsdC3tdtZyIZKwxidkoydCV/Rko5W15Kvk7GUADwIck99QPjxjUFEC1gXOGEwYhaEGWt5C/YanpNMm5F7RNOVE5CBhO4ZT27368jMD71HpUV68t4z4J/IhIkw3QduX02fdrK45jl1LBoSjwnGfAd+h2837x5y3eiOL22bJXlVdFWsITQ+QLvwQjReM6KLs9kzloxXrDTmVOWI+eP7o1L6Y5pPEVSgTPHtzVEJmvcez31By6yUt7j4p21/bs2ToseE5KHERzG3HECPCTiIMADJeidoldfpjDRJecd3B98nwL4PecnTjQAvMI/oGPGfVPtb9ZqNoyt2l5fhlo/o3YvWbUvuhmdsspwzcqjRSuQdFg6RVa4IYnhsvoPPeVU+pQtN3YtmluRorDo5VMLPn1nA/W7GIXqge7BeXCmvhW/wWCOZUq2mFqyteSSrSalR+mTcH9fl61P8pOA43q9au+++55KiHikwIYM6u3t7WBXmZ0Nq1f3rDsSLYlWl2LSecpn7PkLz9mFcxfs9KnTtrq+botLK77FalY4z1ZWPYGp51HRwTsc5ziHGEvJuHSojD0hfX9VbT+VOWNZGVPoK8cO9FE95w419VlA+qIt8auexoVabRnpv6fT66Kxop1JrIufiXfyPiY7NPbKuraWWrY1kkW2c3b39h176+2f2HdfedW+/9evWFuy6utf/2X7vd/7J75sgvEJj3AHSyZvvXvvqQ5xd/wXxN/PaoxVpJsyTvYHW+Lh96w9um1Nu636di0vvpASTT2AQg8AGenLDqQH9CRDD4z2SUsfB7ABmGgZSu8w8hywPMZp9xCcPic0Gi6pmgbnLzhzNR7g0e40nbonGDs4cMT/JBMiki04G6bfEzoL3KGAsY9DAB7kY2w+jPpqN9vclqSTMHYngAPA66ny3Gmg9xDlE44xzzejP3i/L73S2OBen1jSb/SwmPguSxXgLUmSlncvWlayuCxaLEYrVkqcsgWi7KmjgCUI6dotG6VK1s9o7LHkTc0L2k6v6ofuEaI1/onaiVtePAo9eUnHWmpR3JiygvvBKrpNROOVfAlSqmiGLguvkqf8PdRxQKOmP6dhuoNmwe9/wLNAeD6orLeVH/6bv5OgOxjaXfHaU9knZUwWH8moCgc129Sxlg3FVFiwoQYzs2pkqVZPhFV2oH7z6s77OAiTf9C7Rxis46r1hxuWUSfEUFxcANDGgKE+LpyEy08EM2WF/SD6nepbPo/eF5D+4TmcBgfh6jPAbhLXGnv2ZP6rtp4+51mJeZQZH9aenjt33iqVw0EwDWzb0hv37Gb7F5aI1C0n4RE4AoRDF0Zi8EerFsCEhqYhpfKLel9bjGOrVXN6yEyYP+UloAu8cX0ZrWKI0uhUhuo0F98q22l0AvSlfof0wCdCAyGBgeLr8qQY8Uxwf/D8wTEN/NQ5krhQTkID/VHoG/A+gQkiaMWEQ2OGuoSCjT2KZ3HjoHYSUt2XcZJAMZaifgx0D9RLOWGZU1hwYPZ3qDI4GyxXmIGpd/NsgLOgrBA+ieOAdyXieM2P16ver4lfXBfjrltKvEMWmcVQ0qZojvvx6s+2x0FoJaFi79bHln7yadHeHFpFMOA40PPwlskoD/54vtt25Qdl+gB4lYTBsFFzB4Gv95sAOz+4Yc/5iQLGMajuagzEpRcHSxUO/uh3vSOWTAdOiMkfs/CDWtWSJRJeBuvmoBMP8ZtyHNC35EjYJwFeRIqiFA22A2rffd+SlVPuTPL7dJD4kN1IqNdn7zgYBGNGCibtAB7kOIBZDVQf1qCnyitH3seYw8CNESYunIXwOI4DXwaDIxFDY+q8SvFnenv3LbP2lK7N53+e30D1fdiyG+7xaCf1Y1R12KvWpEt1hN++lNmEZYs5u1f9yLbb1607ZLtFHAt96dRSNvaidu/6vpWWVu3F519yYw/jNCf0MY7Vy5YR3WU6mxYhkaCMeAzwXFJGYlwGvTu8+kZSQ5YBxsfBfu9jjaeY9WT0MuPYtfJwx+9vRdI2Ut/1Y+IxyFQUXvFOjJIeO4+oPYFjCUVJfSnaGqvfWdc/EO9N0RUqu9HpWZ8lbXEdMkJZd98hCSlbF6s8koux3ICkjoSuD4YRd2iAF6IGxhrnAylJ2VFD47pug5yMm4VFbz/r93vNqhvII/ix+jAlw76SkPEimkuKJqBldkFA7evXtqyJ/iregBHBrP9AfKjRlDElI1oNsnKs6/XpqP2+64DoxY3agdosnKYywiu0onIzGdGvaALDiCiOrgx9og08BFTPZEQPuUxShj9LC4RP9SeAQ6Bb31b701ab7FPOOGYHBRL/ZsZNS5XWdZkEkWypKOM/nfIoDqIF1CEeJUGbu8I1z6dyRZ9FQjGGLnqtujsycPYQmUAEgDsNZEBAxc2dO14WxkdBRgmOGGZ+iSJh5j01aPpylqQbh0F7Q13GVWj6m/W0jGFdo2U65eDGooxEHFJxDGvhFRkAeDk9ZrkkK0UfIXDeDynXEWZt0xXnNeF7cTqkiWRglo3xpmdxrgBcZwYZx8A7731gOzvbduHiE+6s4XnAy9YnCRJJzJginJ4y1S8HRuSgIx6LcSt9U33qusHMmGc2PSn6QM/Md0W3iTMy0np2r7tteV1zZ9Hk3iPwQMcBbQxm2nkW5/Ch4+Bk8DqrfmA/2DVK9Ko+xiDqixaaOpB3O62B7XUGFh8tiC6yNqxqPCVesOhI42h0WobKWVuJ6TOyYGkZ4ym1O56knpQfHIf6sNq/LzmbXbAxCdp0LYz8kCTSuJbhMnEcwH8CPOI4kKwXl4o4PVBO0KeUB/W3JPPgh/e3dm3j/n3b3du3X/ziLceHHtYY7roDkEiShUrRzp1Zt8sv/pJdVD9fOHfR1lbXrJgruHEcOujQI0eSGcjLVHHRx7w79KBjyFHodUeeZFBCR1L8Kwk+xXOj6ivGOVFU0DPj/IASJvig7tDOKIpRqmr65KYK9qgVkg6KXvVcMPGlfqU+4n/sCgeP29rdt/feecde/d4r9ud/9W179c03Pc/Jc09ftN/9h//Q/t6v/aZH6uIYA8/Bq1UX2TYkA+xu3/JImWSupLFo0ns71o3t2v3OW9buXbeSxH5O9EBTaR/teRBg+AYOAyJz2+5c/FQgpLDky5cmqIIjfXozkMeT9nAeXMxzGITgEb+SGT47CVGdANhNHpEoWUeej/Ad8PAjEQi6L8pYUd89cIxxT7Npo+JhJGEQNaC6TsoKHQcD+lZ81iMNBPyvOy0pmh2oztg5IUw7DtrShbYldwf9vJVFT/GI9BbLiv50SO6JfJyv4WxKNO9bP7VoA/FGBxU5Zn2GmhkTXeF8Q4eKwFdVH9eT9ef2FDLLR1rAM1hGN2J5ELxOci1Mkgh9gceYZPbJmBaERuo8Y/WkjjyAOc9MA2UGx+TEI0NEg7lslytfsFKKJDmQ/uMDCEpkKxLCa46wfl1KEV6vx6/QiUC5xXTRlkrLlqRcBMRB8QHh/m1B0F+fXdtCoBXziYgrOsYxa7eY1RJz0h8Ei1JHQsT33//AE1MFkRiH4GWqUAbXnoTuGTH95UzJBa9f1+cBs0SghsfU9WngN2GOscjAGr0bttl5zxqDPRtowMGcQsCIiEroDWRQYYzAVI4AfeiHzoeMBnDUhtcOD5L9YFxMh1A/HCRepLhQFwawCgpOPwJgKMUkKPpSPEnWB7M6OKjTg0D9wnuHnZobK3NhGq9hO/9nAVAoIVpSRKRcjqS0jmNHaQSYx9MYw6Ks4IeUDmFJx/G/iPDN4cY5vw+OCU3iBZ4tXvh0A3kgpi1ccmd4hBCUcvTvsYB3ilaJRPBxQ3nIfOorRWka4MdDKRgiPK/PLLiSp3GGkXu8MZ8NeJSBlIBwR5yHA+NFBuxQgpFnJuB11XlmEYP6fjKAr4SzAdOAcoCTA4fCZwIoLzJ63JEiHORk5PradykRUMGde9dtp3lTCiZ77qOwYpAmpMgXbdxJSHnuW63atO3tHTeyPVO+FGWWHTALzdD1vfFR4qWsUAYHyjLKNI4CnqNMZu2DrPdS99VOFGSfkZPxAx8NjFD4C3XD8JQxKaM5gRJeqFg2qXHGNXWfG4XCXU8GT7PdssaInQlkwI6k7OkGnMe8350jWRlqKLMqDyonzD6VyQoneU/YmEnrvMZLozu0gYzfthTGOsslxgk3ehezERl9SV+CQL+UckmrlKgX54JcOknx5EoupfMy3HM5oTZijZZoRHSEgU+OBAxvnCitjgwu9Qkz9blc1hLqm6YUuZ3dbdvV0fr/M/dfUZJlV3omuE1rN9ciwkNHCiAFkIkEkEgABZSmHLLJKrKLnIcm2dOLs9aQI566V7/UWv00DzMv3c3V5LDIZrOLJVlkFQqigIJOIAEkUuvQOsK1u2lt83/73utubuEeGZEAqnp73DCzK849Z599tjr77KP305ZqR5yF2SxxFrasJH8COQYmpqetODEpo3ZoM/qOAT49NWMTE2U3MjEW3LGhvmeZBWtiPSeCyI1lKszqkQCTddkNkjQmir59ZF54wKBfXFoSPlJSroNlI44PPe/vVx8xfnqqH7kMKpUdj+5AWW8JP8gEoiWqVd6j39CyiKSneqeF/EI+51vHQS/VWsV2ZLzhqCBhq6UKgVOmORIuq2fdiCFMG6czMkQ0wDgkUgp35S4kdB0Hti+B2jsfKK8Bt+b+8WOULx4E9DkOn3RfSq9w6/SvIyP6f+KJJ+1jH3va3jx32V5/611f7jEKqqJHnrCdY7BEYs8gA/oy/IhUYd0vrUFe7gP9DAxItTem+/JzluyJllsLluocFz3M2I5wyzbIDwLuMAjr4bqKKoodcD+A/gJPj4kmu2rX9kD0pD5sNNN2e4c8HtMWb50Ujzxhme7DNj/8qC0lH7fJ+Iw+j9lUclZ6q4xmHRgZLj1oJ8j6QKC64PzR4x49J94AfdDzFEyp5NwgEvWdd972pJZvvP66Xbp4yVZWVkTDFY25hvNdlubMzc/Zkx99yj77c5+zz37uc/axj3/STp05a6Wpshe5D7zidLDkt4x1+jcrWk3pFPzHHQbclhQdZ0RDOpeiH/UcqgI7ieRnjlh2YsppYFDbFN7qzjdZNhRF+XDv6Kt53hM06ho5R4gciw3Yrj0wKl3n1DXG1u3VdfvRq6/ZH/3B79m//q1/bb/1737LfvDyCzYxNWF/42/8Tfun//Sf2n/1D/6eL68gyoAxPm6bITuKC6c9QrB95z1rVbZttXLLzq//0FqdKzadGshu2h89R9JC5xeHAO8gwSFRbixN+GkAEV84C9wGFB4G4rESEnpZIGcjp8Gofj4KnA/08/vREYI2IK+IHouA56MdZ35SQB+I5OIo8Ht3x4QIwnoT3XCXjRFCcB7HtHQyEmyaDo3D7jCY0JM4RGVwYEeFgXjfUHJzFFiygA3FkkZ2EPHJQMbAKOg1bh+EPzzis70T0CUTqYfgOBgt94APgtTRZw57ntMPXrQEoZC9WdsRkYn5DDQo75eLhgAT3hUI+gSZ6fKiKyQ+c4Wi+QHaPA5uIKt3r9dv2c32tnXEiCTZPbkNSP+gzHdUmD0Y7G/TT9JGN2bCevgMCkx5DCifWZaYzdin53/Rpgi3dyYp0SrFlWPXwzsCFAtuqF2tV7fLtXdsu7Wid4Rtj46DQOdR9A8D6jolxn2smLbG8Ka9W3nDNjobetceLjBcyPhMiDLhSLt4ugtfOL2Cc3wchk93AAxZk3Uwg/hJgHfudw5QK4E4Coo7zIpzfkQMQsdBdQVvHlrakkL/IMpN0PjgGIWDzgGj9x92z08RRBEe/ni29JAnvKIfOPgb7ffR7+PgeMZ4RJkMqP+uw3dV0DfW8N4vUDfcEMH3QOnc+zuExseAMvb+eOruv+iuCHy5gWg7mQ8SwgVv09MaH3P5KRlgIwkv/4LB6yMcetTJ/YwZ1ZnIBEImOcbBaf0nIDFCrn3cjCgcgNOQFFiTQQF+f1KgnpTJsjmMHtbYHzt+wuYXl2yQIMnrNRnlUj5zep8GMwmWcokJy/VmrV1lfXrVzp87b6+++qrVqjXhomddDAYZzCzHQzHVC1RTvUcGNA4AdkiA/6L0BnxYuNRnJsusYOA0IISW2eY8s/+if88P0Gb2InBgoIgQ0WDM1upeth7E+EaxxWBj5rg7ZD1okDGfnQ76/Y61ZXjinMJIa0vBade2ZbjFLF+ccOcJUQgkAaUdrBPHcGTdPw4MljXAz3zmWjyrnZmxdld1ra+5gwKHS10GRlvGv4dnii6YCSZfxBb2Yrsi/hgYMMwqMsOdJgKAiVzJJfhmW/jyfAnCM3KHXA+NPrMxdRuwHCzspzo7XyRxUNX0np4rxJubG7a2se5OhcAZw/KJsmWJBhLeMeYp3w1sQbO6E/SP8I8im52Y0fhs6P6kO9YxTICudB2WbIDxlHBDpB59QH+0dHhf4thR28BbTvdMFHLCWeD48HwNugeZFGttWa2y5fVg5wgMDsrqqi8yxbIV9EocNeCM7du2tnesrXe0cTwkS9ZudaxfXxUe9485/ES+9DNTlBwJ2uQ6ggQ4Rjm/hynxYWZau5I1wrU/p/51Y5JD/eLrvUUP+w/dF16jrNEDYP2uekvlsiXwHtB/OGs++clP2tLsjL3wveftzu07Or/nQHOewyww2zLC68dBfTxgBpxw84P4Evr4LsuU8QkP1X1z2Rl7tPiUpfsn7aaIr9lQ35AcEwJ+Hwh0vT3eQpTYUHTsiLgH9PTejtpAHqjb0mPWKhpnvSVrNaZt0DpqxcGjNt17xArdh+xk9jF7NPuETSdnLJ8VjfhsPNLgpw8+m6oeghYwptjVgCUkRIK88vrb9vprr9ilSxdsa2tb4kn6CzgSDkqi81Mnl+2pjzxun/rUs/bcc8/5+n52DmBM3a0Tw/PvjV/oLEkeg6R4bkjD7jTQWEvH05aOER2E00B1Fr4Zx8iZdHHaclNE/MhwlxHdqqxbj1B5v2fPeeB0qTKJPkHXdYSqvHhhWuMwY0nZBK1Gzd5971378z//c/v3//5/t//lX/4r+7e//fv259/6jlW3Nu3jz3zC/qt/9I/tv/lv/qn93b/za/aRj3xU/LGs97aCqDnh5yBdjki/4fy8rQyu261LX7T68Jz14td0/6bzB/TuUcBx2JG8JZIgOnAUROWTw4B8Bge964MCfBWc5iRXCoUJyQoi+oIBxHvcCD+kD132ise584C+fh8IZOvd9wXn338cvh94fdG5R8py3VttGHfueGSh33twfQJnQtD+uPj9THzapuNzzpfb+OlHYNjV/T0d1RWZw0nfMnkXKF5sjIiyvuxQogqHccmbcb2O+3arrbKQY8gHyhq/dwQOXapA5Q9qHHBYZ/n9hzwzDtFtDPpo4Ptn+Nv/ou8jB7PETRF1Ib7sEQeElOkhf/5+gW0m9ldTZWswE3bba0nooOBQrt73QcEVMT3fFjERCpLJopyr56WMeFs0aD5I+TxLDzw4HP5M1M9B2fotQtrrYz73P8t9wVmENkL8bgJDeK13elbpZG25eFqKSEF9FXjxwQ07KBw9etQVwei9oAyhAgPpx9lKZVv4u2X5FFm/g2dHHQP6FX67T9DzgfNiaJXepu2IeRdTUpJ0UJb/6d3+DjFNwp+TUoCcoR1I1yjiQR2CZ/myv04+jroIFimakUeQe0aPA4CkapSPgBq9JzD8g+r4oXPRAfgnzAcjSgqcMBreSG9xVX0X3hyVEeFfXMtaKxctM33UQ8EPhOihCMbrr9/OpBCcUnJQUu8bwrI+6FKFKNP/ONDu9daqXaq+bSV9jwuHQYh+YDCPw+g5/672DmSM9LbWLXvszD4ajMB3ahDePY/A+HU9H6zDk1Lm4cBOLcGfUDmoVSwhARqt6QeCpQoSHrtLFYKnujsbol8J/3CpQlBD6FV1VB3iGCeiMy9bfxiYrLNPl6aDggXchyGXZvZEOOAP0hhgKOnven9Hyk/JcoO06OGC6GE5WKoggK48p4T6xp1iP+WlCk4DvEMKur9D9bvXUgUwgBLVuHPR0uUFtWkuKMdhaL2axrCMQmZmI3iQpQoYu0QC0LbxJRX9xo7a37LM1NF9z4wCtAxDPXQ8AaKPHrO33Acdiw5QVoPZb/VBv25bdskG8WD2uCu+Gu+LlzRkwG3GrLK+brfvrDEtZsvLy3bs+DHLs+WUjNymtA1UWByJhSFbMU6KpwZ0kU+y2w3bD7bVjq71pCyD72JW6n1XBqUUE2bLkzImSKpYbK9ZXfc3Y6x9ljIi5cKXAajtbEuYyJPYj5wiwpuMQ9zGKDxsnYvBEFPfM1POlmGulOenPZM52bgHwmVG/ZTOBfw2NRR9qryuDGlmxpE4lDOIy7hDiVd5vXYzcFowg6j3k3m81o1bXYYZUQd1jNvalu5MWFpyhpl2lKLsoGGV1sDrRrg0CRxJDhnrNYPkgJJ/GAGefFC0l8pgNOq3xkhhULcsiq6Me+9zDWCf2e6rLkTXtbtWb9St49tMiD6Z2BiKVkRf5C2Axoi4g4Vm4AUynhv1mrX7gdGCU4E2paTAkZ+CBJO8h6gRsqFn4+pP1SXGloToKNAMyQRlrfSkPGbzQQQfSzAIe8aRMzE155EkzKKqMDcCWNoxSJXUNsKwU25Y46RAYW3WK9aqbvk2mhnxk476B0OOXAESz14ftqSMtQj1Fn9K7y1JcykzQMZIqW9sBQ4E519qsJ4Vm3KIix7jQ/ojFfBF+BCFC/g/kpfO+8LDgZkzxqKegQ9Ce9RH/wT6r3JHvFg63PQpvz0CnmGWGifZy6+84hE1x44dC3MrCZ9h+Yl+Q+OISJT9covyyRniW5plxNPGruM4cN1Cf0F9ZByzw1Ayq/Pw46R4QcIyg7JVRQvNgfoGRw4FH7JUwR1tUbsFwzpJ+UQzOA/GoCOe2FDfkWl9U+NisxGzsp2wfqds2VbRpmNHRafLVowvWjE5YxOpScupfz1EHWKkX5BzrYreQTK0vfdGEBMPVqs0tknAGZxDvyG/AJEAvsRnR3wqN2ODKGRagGNrc2PdVm5etxu3V+32ypqtra1ZtSp+JHpnmQ00TFj9ZDnQC48uH7elo0t25OgRm5tbdD4EL0y5PBQe9S52CYFmR3HkNKA6Dfsd0UjgmDsQ4D8qL9kUDYtXQac4ET3XhvoEUoQHe1JXfQayWScFJJFNZjUWdA4nLDKgz24iOu/bb4M9pwHVI5zYZFwQlr++tmFvvvW2ffdb37Q/+8Z37Ktf+3N76aWXbHV1zcf3E098xD797CfsFz7zjH3605+x0w896k5Y+BTg9SAqkPJxWuvTdUz6UNCSXGNpWS1Rt43UHeusv2UTVrfy0lLgMAiqcxcwMcLYx+Hoh+gJA5clCSRTpf4/DaCeffESSsvE1D/rPetsNay307bEQLgrpDyHHbsmHAY+iRMB7SZ6iIgF9dNBwDvdCeUTJrLBREPjeNsF/b7fpQpi9DYsBzwdgz8C3oVjjHwkzv5FZ9G7guhHIm8kV1VGX33iERfgWmWQ84GkiyxhqKq+q42epXrTluxLTuueoWgdfS8u3oDBL9FnmZ3zzrN6+YW7+RKgurDdsvNpnhsHSIt6skxbMjCRKkpPC/LXMLaQx8GnaE5/cLnE/+3/+vO/6eumVPgucwaZhxDYgxDQXZ0yAtGliMlG3/Wff6JYRNeigzoxIDNSWCZSZy1HkjdH1CGVPRToxPCrwOupchFGQzEBdx6oR2AsvPde7TgIeMaZjsooi0GnpGjdbq1YO9awvIQ3oWMQmzOBfUzv/uBB6xPA+z/jOBaoaiP9zOfBzzqD1V/0XATbIvhUfFpC6oSVk4s2FSa54T6OjY0N+9KXv2jT05MeUsssj7o76HOVR26Ia40rdr31rhUzLRn2zPSqfiPEyx8QfT4IUAYsISdli50VbjXWLR3PWTYRODF8oEiADBrbGsgdz+xNxl7wzuzbHgT3+jdVg2fHwb3rrJNG0QlnmMKb944DwEO1xcBRPKK17z7zqa6IeiSgA07QYXzyW/SqOmIwMfiDZ8P7gPA+nsXt4feHp3EcdCsrrjgEhuABTMZvHIGD6i+6dseHbmX97qFwSNs9WsLbLgMBzngP4F4UNMKZD3McAEFoW0cGhox0ITFwHATXRmmI7+O/Ybz96o71pbhlj5zY45MjMJSQEOeXMUQCQuh478/x3ZIBiYIsATd+jRwHdzkOECA6EiOOA+4lxwE4Scno3y2D+4UvZqQwbvcZyW7oy2hhy0e/V/2NoSZlIFkcWXevvsJxwIqKPgaexm1mKKP1zl+w40Dghr0M7l3HgX7jSMK5y7VRxwFNgiSbN9609IT4zORSWApwiONAbaB8xmNEM4c6DtQmHATkwKHuEUB3RKgxZtJTi/ueiQAce74GvScuA+wwYCSyvCguXLjjYF9ZjNWeNbqr1h60XakD7zEZqZ2aerQp41J0yYzw/NKyPfnE4zY1NR0oe1IEyAEgKtL9A5tIsj902Wd8O6KJTKxrMs91TQqLaIeV58z8FDIa99Cs6p2OoTzK2B3ErTBUn6gdffHJpM4PmZUTXyd0nrwIXf1GUe4Kt+QHaMvoZQlBDn1V72D9LTshpLMFvVvKjN7FzgPM0mdijPeMpTQO8jIGcECw9nmr2vLZdJSmhIxzth1kNgfjm2iCtGQDEQ0k0yv0g2VWwyyJF/syuvVO0Wdaw0o9K15EhnQZbttbVq/t6JG85QsTqmvXZwrF8UX/onmV7UtEpGSxKwJ9Db3ldC/vIOFivYsB3vUlJT2N0wxrmUUrrTbPIis0zlAe1Vds7Rjr1jTGJ31pwE5lR++v+2w/yxvELa2h55A5ObaSFD0Puw1dx4kg+aHyp1j2IFlJ4shYfcX6mWnRSuAkYCvNVBLHQVz6c9bYwhGDh2UTXccdThIMAWgJA2YQLj1J2PziMStPTnu/RzNkIkCXxU0Zg2wlSXJAZqHhoXnPNp/x7a7ZV5zx6Nvk4cQQMF5VCuSjRuiztSOlPnAGIWmYAXO5Aw1Huy/AA+Bx8A+MvU7dxwDOJ53cd8Ajh40NizH+9U7njZyXzuAz5Z2a3ineozEf5EnYG0vgigie9dUV32EBWlxaOuIGFe8jeZ8vefJ1wPvljktJ3QOOqAO0ug9EgpHjwAE8i0+K6LyerHkvJ9VnsQlrNmPW0ThmM4uOeFEc+kCG3+U4oF1B/cGa1SVT1RcdlY36Do3dqZD7aVb0k7fN6sCW0h9Sv0xbqj9vM6kTNp1aMlGuaEz6jQz6jMYrNcTwoHxgdwZUx4M4DngG2mdpATodS3+G2zdstTawa6vbvmvWysodW12R7it5AJ1j+JO7JJsreMTM/Py8LS9M2dHZss0vn/Xkrk6/4ss40ugb8Ap/JqElW61Tb94FDUdOA6cXDuhKte+3yW1DPoqEO8yiyJLRA0eEVW67XElMSE8XbngXEQPB0i3xfPpa56CAPQjeBe+jPkQRsZwNJ2OfKBp0PiGo3WRZ05adP3/eXvjhD+xP/+RP7Utf+pJ99/nv2/kr1zU2m/bQ0Sl75tnP2mc/9/P2c5/9rEfFPPLIwzYjgzSrMe3L8Eb0AiLcfAmZ8AGNugzm3QPyxXRts7Vqr208b7lsxSbKceFIbVpbtZj4QEw4G9+28HBA1wycBz9VgGbEH+mXoeRDr6F6pYPlyyZZlsR5nWOCWL8PgLuiLOCxRGvhFA315FFwPTc8Rh0HHhHAs+Og8w/iOBhMkPQ31L8FRMdFenpcepYIxQZOH9Q7cBoA7jhQvTtug0i/FF8J6kk0he6V/OPuQS8vmSMeJfnLs0PZSoxd+InTpO4vyFYaSrb086OTJiGo3ITG9FA8lqUMAR8epeUAnP90xTdFX/F0oMsd5jighDjKLEwcxaEvgdZnW6FaVYJLiIFoDkLuTwj7Ov4BgErzaE1C+O3K61Yf1MNu+OmAM3h1AAyh39gSDlhz8+BviJgZACPKJUo2lThlufQp6xGqyQyG8NuvS8ghqD8gPu4XXOh8YIDI7iY0nAY+S6BPAOWk57SStG1s3u60LabP2onCGcvGxeAh2PBeQi/ZG5eZDp12fLkHjR8MNBFxZ1ATI9zUd5QrTgfPjhL96Lno734hJWaMwtUa3LG1zjlryKAMjEvhigPjrDRn25vr9udf/6r9+9/7XXvp1VfDpyMIBvphgGJYrTV8T25CaANv4/0ByhS9FkQeBBD14h4TgmHxfq6MHI5UjDqU3tH6jd2HohwKB1cq1QeZudPW2bwlw2/vvfeECF/RIfAs9tA1jPOA67twyDUMDAy90TW07wtjZYwCdFJKTdps9ogMFRlztDu8Jhav4+DndgEp0A8dfSMkBr0FTDSgvNHf44czX/rlIHC6D54feUJ/e+ccpKT5mbsEGsaA+lo426dkIID0zKhhHpS3V1s+R4FxOCPaYz08W/r8HwG8TQhfaOouUCt0nbF13+MLo0CHbzn0fn1/GIjWGIeBUnkweLQBglv4vCeIvlAkAiV1j0ZQJupSTvoyUvO2IBSIZzHjKHruDhoWz3Vlk/H+vlUrFbt9+7bdvnNbxmsrjJJIyTgqu5IMq0QRCBTplGwUskHTdmbdU66gk8OABH7wZ6IdyMDva9pFJxiPw7ToIk4UggrLlGyyyJpy0WrIb1CEfVcVjBIpfplwNpu38C7Pc1CtieeKN8kgZ0vkdkuGveRhtjznM/5JjUecayT/w2gHG75+GBqOZwKeoAIxmsnqn5bBzomBjJlYtmgTya7lYjJwqBNOjLjuEy2n07Sp4MsnahpGQ/IZyXjDEcyse0LncQjkUkOf4cP4oG4o6exokBLefOmFjJFuQ/qR8Ivhwsy1jyGSSElfYOSCqwIRH7pCjgLC+3GgNGpB/oFaraZ+lXzT+YbULOgW5wrLFWrqb/hVRzjqNKSPuYEA/qWTqOy2xjO6iSedVBOZyb21suqRBfNTJZ+1pE04VAqlqcABI5x621Vf6hFkX5+06XzKyhNFP099KAsnDdEPKRneE3miMLsydJvCX8bzR3ios76zpCI2ccRD9wfNLTVibxyh87hxnZXxLmPTDwcmVDReZeRDL873ZKw7olz+6znOi//jrPFlJiPg14RnPlln7kTtzwnr4Tvj5SPusIxtXnEDkHe50c/zup++/cyzH3PZ/+MXX5TRe1W0GcjIgcZLnwiI9v7tj3meMYdB7eOzuz83w4Ggd2Pk+XIN9S8/iQrJCffzhWVbSD0mu2PGrks/aKsohuK4XuyzwKrbQHRZU7/3VM3BIG0rVfGF2pRlBmct2T5hucFp3wbySOYxSw+P2FzqrB3Pnw52PcAZhzNGuCFpX+AwUG2cf71PG0YAXoeTABr1JSs6cIKt3Lllqyt37MKF8/b6a6/Z+ZsbtlkLokLyBRk9MlYnJss2v7BkyydO2ZnTp+yRRx+xs2fP2tLSUpB4UzTlXQmOoQkO/qkM/hyZIND/8y+7EDzD+IbXBAd0mg7LhP/A20avRwd6/nBi0QYaTwn1KfosSxMip4HTFIXcA9zAEn9PkNG+H/ckppfeec2++82v2+/83u/Z//wv/oX9i//5X9jv/fbv2quvvKyxEbNPfvIT9g/+wT+0f/SP/4k+f8P++l/5BXvmY097tJhH4CYyGjtljdp4MP5H+on6xOF16tduXXwAB22/bjd6F+1y7w1rxy9aNr8hnrltOdF4YXbe4otHzNZE07fWAsP5LwvUDndMqjk4W9DDxOYsWRaNTmcsOSEZ3+67vBrvZ4DxEOjbIT6gYbVnwIw+43IMoG+fxd+nA0fwYPS/H3AOBLoGRUQ6NmM12Olor9xIVx91GvBeHJDc5/dH9dNvJvA1YOloT9heSkjGGfrbXpm4k5nwBBK9uvhH3LqxwHE7DrKmLO4TCLjtVD/93aXv6r3DFlFP0BYRj+qUQ0F11l/i//mb//A34xIEfrOI2hk6lZewIJO4K2tiOj4KoxeODKZ9yB/5/n6dEl2PBr5/V+fvfh85Pwo8h0IbEzJnc8uWjiGgYex3E87hANGEXwV0XI+O1UlO+8ywhFavibec8I6763EYUGdKUe19YPDJdpETmWkxwqxd2Dlv9HEQpthVh7E2VHWXgH+Q97wPeu8JjnvaOlZIgG+dlxQLMBFAUKuDX0gZXGlJqGyoLZn4sk0lT9tkkm3/JsTAydgaeq50HzPwMO2FhUWbnZ5xhYjnI1MOomz2Gta1dcunm5aVsN3zfIHNgC6i30D0GUHQrqAtwPj1CLw+EhQZCYnJ5DFfM+wODj3vT2gsXLtx0/5//+7f2Ze++uc+K/O5557jygiEdeLb2Gt+IMXkD//4T+zO6qrNlSVEJ4NtpGAT3hYeOKxu3MeMheiSmUia5Lj2voE5qRT9hhn4+0fK8e9ibH0p8iYBE7Zm3z2jEDlMqBfZ8lu33hYTnze2VRt9wr8HFfHf+yAs28vSJ2MHwetLLd4PxuqF8oAS3pNyThbrgBqjVuwHlG6P6PDoCgn78Pw4tPttKWlXbbX6nk1JeUtI0d7Df9SDexD95nPYE5Yr2+KHUqCXlp1PQc0c0Z97vdU3lDveHvDF8gCPoBC9+/0Cf1LGDZEMyXxRtEH9gz+fWZfSHkUcACw5GDRqHtWQyI1m8xUdyJjBQYABFPWzOyeb4i9S4FCSIghmwjuWKgRLdKgJnTaQkUPEwbo1bV0KSXoggbV68y894oA+xoDx6BMZFPzejTjgfhmA9etvWHpy0TJTUpJ24eCIg6DMIMSU91POYREHlOFtEf72RRyoPj0ZdoyzVFljZbzPBeCJ99AO3RCevRtoq89qQ8Mj9UQ5aUoGe84C/W701TOiwS7LD/rqMBU5IDR/vWqvv/mOnbss/Oo98/MLMp57Gg/qc8kyZuvhc6VYy/pScJl5wOBPaUz0pZgg+zMpKfq5tGw2GZJsHyc+3ZYZT+K9rOsR0KoM0IQUu5L4dmneJlLsMR041KJZQSICclLWMXP78XTAnUQXRDgQhTB0J4XGQLviWf/J3Fwqiy+q3XEZbOnipPhu0lqNpsqr+bIADwEWjeCISHbq1k3mLZPLuvECPSbVFiIiCNVPNtekdyWsLdnDjDvLDMjg75MCmSA0u66yeaaUJ/FiznMZEF3YqO2oLxoWFw8syMAMwnYHViqoTRrX0OkAeVZbsbTGIGMCWuqKXjHcaT/9R1QGgLzIafyWp6Z8W0YxRV+HTzQE15i9Z/lET4ZLsVR2HkZyRGipgf4l/se6+lJ5yh05Ozvb1thZtyROo+yUxkDZKjrHUo652SlLqo87w4RVmQCSTlMsBo4eZA5bL7LbRFb1gRZx5MwURdNqKwYK/YxRI0S58YORyDaabEvJ+lmAqId8QXxK/YnRSJ+k48FYJVJgqPcALqE8WSQ0r7GmvsYZEBhivB7nAXTBrKP4puhqb7mDbnC+ovbDN9V+7o/Gl5ep69auOq35bileqHiPDiL0wJvVVi1enPEZ20B6BAo9sqkA7dS37e133rOm8H/y5MnAYKNceHhnx3duiACuRqQ4eghZ8d0ISBe9rN1xr0sY5ru/VU/6ACcDtEciTGQ5V5nZziTYFSNlnUHSJDF0r2R9VjohOPHn41YRj8GpYL1pu7XdsETLrJx7VM+z28FRm0wdtXJqwfJJ9UuiaAW2gmQmUi9hPMqk1cFSL40ltUvE7jhg2QnORfqYvnS9Qof+kwxQX4nP0XvoxcyGkt+lXqvYyq3rdu3KZbt+e91u3b5l29s4sMSLhRccTr78NF236aUTNnfsjM3Nz9vMzKzov+z06xEhOoKogQBPvJ9IH6JXcGb50gldo0ycVPS30+WwLTNEuozGF+fQrXkWPRrHgEcm6H5/TvwCXt4X7jPiZ+D0IBhobMSYfa7ckpGmssSncQS600D12OtLUBP0CuB0KdzwDj7hyVevXrPvfu/79oUvfsX+6I/+k33pK39ub779jrXF95aXj3lehl/8K79kP//5X7DnPvVpe/RDH7KZ2Tm9syT5qfEDTal/IvD36/BleuLfvqW31wfHLB2csq54Yad6x5qJtq3HLlvDblk52bYpjXWWJmGc+5EVvtVPw601jVMRssbwaNv+IiCiMaKnhDbVL2e5ofSATcmY29IVN6XbiIfDq6woeSF6GAXw7DrvKOgckRQyKMQ/9vSbqK+iWfxd0HjCcUIixlHjfh/o/PtFHDCWPGdPo+W7KnhixPCg2OidCZWDNkzEQQSOA9Wrr7oM2iz30zXoG/D2SO+TnGMMbEmvulMfWLk3ZwmuqT7OowRxjXN2CMwMV0Qn4jX5OZUV0A9jgzFCqR7pJ/oaZFRP3ccSYq4EDrkAcNhLCLl+wy4KyDTww/iiEH7jjI5ohtYFOQ50wgkVgc4homPmgE+MqEGtJgVMAk3Chfs0Or0AhxBJDw5BJahMVKHoe+QEiM6PAufYOxZh9nrzmlUkRF+qvWaP5h8K77gfgIjDr4JKr2r/dvU/GPvdv1R/1dg3n/18UXRMioQzOhj6+7QVRO8MKvbN2vO+7eB/3v6SGCn7tZIpOyHC6tp2d1PGNDNHYnJSsOI9kRaZYkVI7PcZKd/3goPw8tOAqFwXeCOA0D0MAjMxbv1YwbYlCKdip2w5d8ZKvp+x6If+VJsCRYEnYnb9+g373//9v7enn/6oz+K83TpnL1Rfstqgbu/q+1rjlq2237GZrBTZkGCjuunbvt/AaL+sdet2pb3liYEutTZskbCbkXt3IXyGXAxrMsi2WgMx3HkpQtC8X7Jqv2q/d/NP7MZ7N31G7+NPPWOffPpjwUWAchknXp89/EXwr//dv7N/+x/+g61vrNvph+bt+dLrNpddtOfrP7KpJAmo9ucvGAe8zTBM1pEyHgPP5tDr9a3t5z355h9vfMmOZ477Hr0R+MBH6W3VxQzETFCuBM4IDoCvVb9l6/0Ne6f1nmcSLrUkxISHOMoczwof3j5uBm8HjQPdgFr2fPWHttbbsKvbl6ymUbpQXA5vuAccgIOehOIbGovvxW/b7e6q3emt+p7Hd4GEKgp7EHYeCde74ULnsv24+Yo9FJewjnV2lxTw7ugvgr0z/AnvGIk7G+IFXUsvsZ4dPHI/1wNAwFOXRC5QzPeB8OX5B8RPUbYpMyob3PbrBy1VOMBxUCfpnTifjCkU4l2g/EbdjR/v7xCIOIEGkgWM+j2eHTgOZFSpnKi1Xg+WU0iIYUxl4vNWHJSsv3r1L99xIFom5N+3QNN4/ckdB6JVtZ8dF3BM8fuBHQfCw/s5DrxMXWd3Fd0Qnr0butsrqofwEDoxIkCfILnh1ta6dKOEbcgY2qltuOJBv7X7TYmnoWXEd5nJZhbqySeflCF0IlCgZUojq9nHv1wqWWm444ntWMfPTE1cz5PjgLYV8xo/vZYvVwAvHoUkOUtSwHySrQRFbzL+JuN1X4ts+SmLt3Y8D0JS9YYPlhI968SC2WiMK+aUCGvGXGLJA1nMyfbNvSxjKMhYKpXLNpQRhjGfNo0vlYWRxXaB1XpTRhWKYd6XHfRxBKhNrb7KU32aMvhpY0mG4FDvSasvk2oT45s1y7STyArfmUG18Cgm0Tkyh10DCmkpR3qO7Z1xzmBIwcXAOfkPmLXPSrEvZST7B3pvTzjvqj9rt3y5RzvGdn1Jd2DQba3ajq4HzhRPVijcT5QnbAKnADNEHdGRaAEDnggAHkKRxpFAVATbsZGXgfpBi2zzmC9PyfCacTmwubklvVcGfULKn3A/nDjqDg2iDIgswLiFZzeFO+7HgUKug159w6PfGi2cbzHVp+gOhIF4e2Vz1Sq1ptcXg4loCN7NThSEXpODga0yS5MzPjsMcA+4whhMZQvWq25YK9a13658ySYl116o/dhK0nmKKY1R8bhEX2VKdMXiyCKMa/E/eIXozmfvyRtAdEIIjUHLvlN9wdqNFftq9XnJzAWbSATvBmee24BcBHQmxpbz4xB0HYfZoCYjia1Yy4v2rdoLdrNz295pnJPM7NmiymMHDtrx4suv252VO/bII4+6M4ctHUnaOOo4YEQyFqnzj+tv2o3WTbvUuWJ3Btt2LBPyG1UFGvDkjvpTr4qPaZyKPyKXKAVeAFBbqnypc83eal2m+XZ++10ri/Y7Uj6ubdYtNli0TrMk3M3YVPqkFYdLMiCKVs4u23TuiPTTwEnAElD05cvtq/bNyvdE+ynH/7LqlQ5nIX17NRk7NRkl3//+9+1PvvAn9uWvfMXY2nD52HFvt+tQOnqNbbuwecf+/N2v27lL5+y7V79rnVtt29kRLjWGJkUD0/NLNjVZtpnpKXcOlEXjbKM6vzBvZ/J1y7J0qzgrfIA5s99b/QP937dz9bek90xagb3hHavgLKZ26ItwQ3I3aDBwGogvqV3QK0tZgYZ0/S9Vv+lOkufrL9iU+mg2O+P37wM9hzOs026K3Ji42u8EADpC+vO1H1g10bAf9t+19PaGzeUXJRODiONxAD/1Rs2uXL9q773znr36yiv23W99w776Z1+x3/nd37ff+Z3fsa9/42v25sabNnvsiP3q5/+6/bVf/UX7pc9+yn7u879gz3zyWTt26pjwN+nODsD5DYSATPMdtPR9RAfAKRaLS6tqMyZ1VfVqDDv2HfXzzqBq32n/yK6vSZdMN6yQxanLLHWAC93ugM4XEx+Iib+zTfdgU+NC+IoX7mNC56cI0daLmBIkQ+xfk6xYqZjVJL/Uh8Uj82aT4oe5obWGMshhGCMAT0K/3AcgRXzNd4cao4G7nAYAxrruH4i3jV3ZAz1zL8cBZXrdWLosmdUvio9qbEVOg+AevvcswT0iu8FIOe40kL4SV99D8wPqHtGmyvAtHHGC6NywI9ptzEkGToov6ZTkO/QC3y1PFCyXT1rBqhYrzNi23vGNjW9ZUWPjGxvfsLLs14lYzvl3X/JVgsHLhD8x9CQtgncKyIVEx8Slb8Fb4VLf0fja6G85L8knCjabxkke8DaN0LuTI/oA48CIpVF8coi5xIQvZrwkhfw+kjr4vWNwV4eNwf5BrKrod3DsGYn779kPDSnPb27ctqOZ03Yyd8LmU7MusO4f9jsO6N0JGXFH0otezlRCCggJbcR0GGwxdbALOoSKquXJdMbqGh1EDxTjBZsRg5xOTtg86/tVDgIUQ7qcnvHvO501CW4pZHi6hV8iO1D+PddEpOSqvHvBQe8Hn+OgK/r/3n0SgPpUVBP1H58aEv59HLiDAbMmJWuzkbRy4qwdTz8qJjZnOULNHUcI+RBPIlifzdcfO2NQ1dOnz4i8UhJwSeF90mZTYiDkGkg2ddQtJ7y4wyE8gKAtARxEZ9yfE56LwnlBSgXfo2cBf2bsucFQinPyiM2kcByI1sPzOBDmCrP23CNP2S99/GP2iac/LiVNim9wVf9G26afI+8BLl27Ziurq/boI4/Yp575uB2bXLClwnHRmmgsOWUk4tFD4d13g2d0x3mAw45ww7APoR8cBTPJaeFsWjQ252FNEQT9pnIlHBE67AtP3Q5zHGSl7M+qLMpDsGezk9ZZvyIjSoqLjCWyB2O08XZqizNxF4cj9ecbysp0YtLHUWmY8gRMnsRrFO7RZgddx3BMyACZLR232cS0lznqHNkHur/HnswYXqK7g4B6satCW8ZerC/jR4p7hA/wOUpfEY3tfke539nWmaGl5pZ27wWie1nqhSA4POKgERif7jgI/uinnp4bSMFJ4sgYdRxg2Oq9o46DbmVLY06G6kQQubILlN/CeUL5e0qPG9x6b5KEcyFe3EGJt1xjKyGDchdUBrkQwAlb63X7Elod9fnadcvMHPtLdRwgUIk4cKEHvoUD2qQTwf27joMFT1S4Bwc7DgBPsqi6f2DHgQxJdl5RxX5Cx4HqWFnzmd99ziCAPhEu2iwBkJG0saX+l5I4wCxRP7CuGz47KX47UZi2tW22y+rYrZu3fN/zhTIGn2hF9WbmK92WYRvHUA7qnxw0PSQeQ53Z6qy0E5T3gfAahzYl5/sa9+Vs0mkiKVos9rakdaSsEZMx36h6nXGsk3k7T+K+zIQ1O1IKSQbKrLEMWQyTQjphWSlE3heiE3hbOdGS7Re3Wi/kLWpHolu1Tm/gSR1JWkiG/IzonTXD+ufKZ1nk0iHCQCcwnEmayFp+8iMQTp5prFqR6InpZc/anZQek5Qi1261vFwUN5ZjZERP0CxyvtWUAat2l6RgT+aSovcZTwbIzEubpQn0NwqT6IgZHLY/rHdYnie85bJuhLZY3iUlLEmUlcpCScyKtjHCwUdH9DCQXoEjh6g7lm6wS0U6k7P0EKM+7okrGeMkiSOsvpgOca9xzawq2f/Jc5CsXLHuxCnvf7aqe/vtt8XHpUOIbzR6yFiNGZXDOu6pvHAvQ6HWZMlAzEqlYCKDbSjZhpptitlVIq2+xJhhaUhZhmF5WrJcfCkty64r3c+XzTDWGg2vC/Vj6074QL+6bhO5WVvKyziS/jSTnJEslfxizKI3Sg7hKCAM28eCDsYMLCOZQL8SDYSGLmO+IAWYnZhmBmmby8oIToyMDV1HwvlyHMa1+m8fiD7hFwPP1xOs7Q/k25R0smnLi8YL8a7NLS17RMP3vvd929resoWFBbVJPItoHfX3kHdSTxXp8l2VTUkGTWrMTMWLNltYVj2jSAlGcvBHu9g5QcgSkxMNq200FH4vVuZlYhBnhJ/51JwtJRdtvl+26dQJ0coZlbmsup7U7yM2mZm3UnpSeuOUFTCsUfBpr+qNc4gEnux80deYy3bFo2pxW714x1Yu3LFLFy7a66+/bi+/9Io9//0X7Itf+ao7DohSYTeQt95+x2Zn56yq36zDv3Tpkl27fkM0nbBp0f+pxVN2cvG4HZ87JtzM2+z0pM1MSa8V3sqT5KcqWk76a1bjm+SaUzqXq9+wQW56X3JEJtEWpFtNpUoa8yXRO0ZroI9g1MdFb9ABbSMqyMcrTkbRKE6BIEmk9LJBR7Q8Y0eKx9xhsJCdEw73y44I6Ctp1dIhcNjrHgxBOjI8kCUlGVTo59PJOdHsjNWvXbD17apduHrLfvSjH9o3v/EN+9KX/tT+6D/+oTsGfvd3f9/+9At/al//+tfthRe+7zgjhwH87emnnrJf//W/Z3//1/9L+z/9yt+yzz73c/boox+yhbkZd2SydKKfwAnu1XMaof3owp5PS2OVZViMZ+g3Ao+oUYVjOMrUHkl0u1m/KDm1aQv5ns3kNFY1fjLib4xFR2QIrgeqXPR0bDmcBbG6mP/tzWCWXnwLWvxZAnUgGWLgNJBtI7wXihPWvbhjycmky5hWXe3OpK0/I54/aLhsG4dApw11zggYTBja0mXo32B8wfcw3MfuBdB9dD+Og0Pbrefi4tU91bOvAyfB6BE4BYRPjTmSMvbFL5BL4Dh4PFyWQDl6H+/BceB4UF/DP73eGq9DySD39kZ1AT84FML69cR0e52c5W3WHQeM+7RoDfnHJEC+tyOlakt0rnEjPSYj3b2so6RxxuS3uIE7DgYZnPXBO3xrUH0n4oAzQ6J1ZScQfUo+MsYa/DcnO2xOtupCZsHti5z4NrYVDge2WL7LceAdpCMCF6xqeMwbqU81FMPBk4EJia7YUSkdB3bWIRApWsGjoQDnU0cUcXAghM/lZZg8UvyozYqxTqUiY+5+gTaGXwWEmM1K0LEWH882SQ3dMaA6EQbc3LpttdUr1qqsSiC1jOzIvo47rO/oESTBKVlGnTwjoy4l4eCKkq7RWSTha0hhXW+uSwgxq6Fr4BUjmfeRuEwKhUP4nP4Lfo/A6DtHj9FrPs5oaHj+fUFKi7p0bIDe3aeEr9XUhq4Mw4QtWMmOibiOiqCnpSgFCWt4f/QZfOczoJXoGomqEAw5GXQYmhi/291Vaw1vqywJlfDe6BlA3/zzMMDjmlX/pcWA82LAPOd0GR0HAn12XAOO5EUaOOFZiSvRlwzzqXlbmp6xItnAEXowd+hDZatZPqDC6gUQ/licm7Nnnn7anvvks3bi2Emb7WtAFuel6E/uOQ32PTgGqktPA9uNJinVEeCcgk6hV5wtQaIU+E7A1Ly9KheDqs+sESHQqjM4PwgoCwWIT5QZhFV384YbUazFWj/3A8tOzul50Wn4DHBQzUtJsqZLMUtK4RRzpc9HDa59cI+2E76XQYEpLQvvBS/zIPD+1dGT4prMYcwKFweUm4mJGWssr9YvW3bYsowMhMj4hqacNqPv+gMYr5whvK23JWGrsZCaHU+Ex2iRwHLHgQzPQx0HKDAyxkeNZAn1LskOZdwESwyCOni/MfvPLKKU+eh8d3vDnbep8rTzpl2g/EMdBzLARxwHA/HtPkZWKTD8d0Fl4DhwPizhdFP8KdZNWnJj3bJ/yY4DlB/Oec8Ih+5I0/iJHFK0s3HjLUuy1dXUkV186cr9Ow6IGBFfw5my9zwgvBwYcaA+kqJHXdIf2HGgsvVe7mPpCe/YB4xjaEt0uLG+adUKRjU5Auo6k5AyikKsexodGcYy2KVzvC1j4J1335XS0bGF6QlLqT3dgfCm95P4DYjLECUBGZn6SYRIxAA8jLB2ZsuZncbQ4xzRBfm0ntW4CrajkwLLft5E0aVkAOv96IQdPTNU+Swt6GAwSXnKEuouo58ZayKmcJLhuGJbQcKJMThifSmOnX6wq4AUpm5NdIdxnNah8UkI/UQuo2s5YSIu47xh5ZxGpuqMrsaygGxKfJIlBrqHLYCZYc0ner7zgctqysEBU9EYFo5pH1EIbE9IBv7mEIdA0pcnsA0kkRHkWIDPM7ZJlNiq7/isKnVryigcNtZ9rLXE00niRug3kYTJYdf3eu+qHizJyOWDRJQsM2jreSKFc0UZTyiHomeypZMZvtusCcfSa4pBuDRLGFzJZLYYhVH1IaFiR4plv7lthf6OdUvHnDactFRX8pLkhNNCecqjEDD6CcFXB2vMVk3SyybKzHiiu7DtZs7fzdKUtHDXV7/g5GBGK1uQwloSDxf9ML5ZNtaSstvri2ZF0zzH+vXIKDbRyxxO/+ys5NtUELkHzek95NpgvBAOG8MYH+E7PE+EC05SIlpojMu3lOqfKpq0ssApTnm8h7bSYPg8CrgU45gnM9wbs3qrbs/aULTETG554rgVcWS7fAvGMJEFJOkjoSjOoJdeetmjdqZnZt0I9uUKmWCJkaNX//F+5FpB5I1MKspw9bpEIHpkyBIOjN6IPsU4MOEPY7DHbwHjClmck/xmwiRPdEZXuB8Kf4UTno+HaI285HZafSeqUlP7Vm+0bGtjxXaqDVvf2HJD/6233rSXVffXXnrd3nnxbfvBt1+wt370lr2ic2+++aaOt+zSxQt26/Ydd76dOH7ClpePusFKeP3pU6fs2PIxT0pIFEFZdHPk6HE7Nn/MFiTrFsrS73SOJSo46MQpxSMDw9/brr5CjkIP5EdJblwyEx+O5UN5oWNa9JCXjjchGZ7Q+PfnwauehQ+QdyEp3oPzEl7pOU1cHw4n6IQron80Smw2Oy8an7DpNDQ2xi9HgGcY0/CXGHmyZCTHxSfYclHmmzU1JrvbXbt54aa9+b3X7Fvf/L595c+/ZX/+7e/b888/by/+4Ht2/r13rVKtis8MhZeSLR87YY8/9rgnMPz85z9vv/TLv6zPn9fxOXvu05+2J5/8iJ0+dsZmJmeD6BXhxWWk6tOtb1tPfNjxpiOSF54UMBwj7jzoiLeLL6H7+b3gSWW0O1Wr1W+buJgM0R2N05odFU8oI2N5DzyXMYSDZGQsRLpvlKh1KL5KMuZhdUvMRroFPDisy88CevAr6uWyjOqJ76dLNrip9xfQ3SSTZL61JdtS83nx2rujDQDXa52a9sB3stK9RGqTlHBX9x2D4DxyQXSguoAD8DoK0XPIc6IYBjh5wOUBgAwbsJRuKH4oHhpFaLuTJnQaAAnarff0cRqpf+hfB12PSabsOg5CYNI43lL71SfUZ0u6wWY7ZlODBXEA0YF4CLvmTKT64hWSQZK/CRn9EkG6lrFSZhatwHlKSvwR5ydOAfL/eHv5J0YGfwISqhORWzGNCyYuGIfQGhxvUvx3Qv2EDZtPYtOF4xVaRT7+8//u7x64HeMoRB3GYAzCQhgQcSkX6jg8L3pZwFkfjAADwRI8wyfMdG+Zgr7zPiq672AgxX32kHDabBylZw/57w8RgQW/ovdHhBPVKTgfkzzcsvr6dWdCJJqRFmAp1gx5xt7o+dFn9wRD1IYIuE5dE7GUhIaUYgny5nBdna1vhBO591y4FIPHMQMheoG0OyjAy7kXRHX3eulf2Ex9PfjZqN1+WV+D3wGOfBDwPbjk3zRMnQHerNWs1s7b8cxjtpBdlpALMuEG7Q77cvc7OFH7wnptbm7aV7/2VVs+uuzKR+BVRiT17VbrutW6qxoEDBVVKyxjFA5ry4FAe6I2HgBdDdZ1KVWtbsZmMgsacFJQwmvBc9RZdVA9UHDEBV0piUtJw7ERkP3B9WHrsaOLizY7OyvFjGR/O8Hsfzh+9GBwjEDUH3xE67DYO9x7QQok1+91jIIrdc4wZZiEM6mH1TUCymCJhGdkl3BtS8BUb1+1/PSSG3leX+HMX6XDSzuoTMqRgYnBQdTCgTBW311QeQPWZXUx7Ah3vXedVaHQQJxy3B4ElOBjLwFz171insGuKaJTjUC/x8dZ8C4+GZ/8Tz3625san0lLTc/pvrvrEzkO4uFShagcB7UzchzsM+w1vnvCL44AlNcI/H1NlhhgTHI+KKu3s6VvQ92vdo7WgT4ecxzQjz7rJj6SlKHotCDAICfkO13aH6HlgpXQTt2HEwPlvTAs2XB91bLTf8kRB2oz9EA7uZ9rnHMnjPAAHturF6UESdGeWnJFNoIB4cpSsNzJMIKzcccBfTdgFl/0ut/JcLjjgKUKGOiZw3ZVeB/HAcpcd2fF60d0T9DWEWB86CB6qKsxzDZ3bEfcjlW9v1jHin4Zb8qQS05bYWrW7qzctmply5766EdteWFO+JJCnyuKvqQ0qi75uGhU7+sxuys548sDZOyzBt45sPCC8Y3CzcwffZiSIhMXbhqS9bpkmeYda8twShVEh+JNLbYMFH5RjqZJmKj3ceRwTCTVBhmEvtRKfdgWXZOLgHBdlmdkuxXryEhOqK/z4pe9hhRItQlDGb0CGmOpAO3AGMdAR1HOqvqdIcaBlCkpb50W21R2xMdJrCuduLPpRrQYF830PeObtW2PyKDskugffNS31nz7xjzr/1VfZuLJ5RBX+0k6RZsYy9C8Rw30Y75sItevyh7PSpHPeL2ZVcuyRl0yDKcMzhoc4xgQ5FogjwLrTfNpGUBF4RsnicrBcHDZoDomBx030HDkkKywjX4lGk0KV2wtx5pytpnEmUveCWHUhrlJGWzBkomdHeFO/VsqkhUfY7OnunZlcLSsW1mzPDsYiYZZykA7idZgAgSnRWNnVfJc96sdODVyBWZ+mSkT7fVFD12Naek+9DXOCNoWOD9E2t5PSeutX7K48B0tGeMPnst4dN7Ql1IMPkUPfp0xAV3oHH3hubbSKotZMT/Ef4Uba1ScFpiVxPCD5v2ahG98oDKFQyJNdoGyfbwLqfUVl5sxnMr6cxmp64wpdukolCbtyLHjVqns2DvvvGOVnYob0OTyYM29ywRV0+X8rszGaYHBp38q+y7QK/zgXvXBoLkt44a8AYxvnVMdvBj+o1Zq0JDcAuIHqaLGrPBFjgJ2GyGyZWtrS0b+Ffvhj16057/3fXvhBy/aD374I3v11Vft7bffsnPnz/vuBRhp0DClkhdgaQndY86Ozk3ZiWNH7cmnPmbPfPzjtrh0xG7cuO5bIn72M5+xhx55xKbZtSOfcQO5MEHiavIt0HbqFxxSDNwY8dxHI+f90Ptclm5e0JibsRiyOEQDwD0sICDPR4JlKf4c8hj6QAaLt+M4kJ5C+30c6v3UwZMb6iC9G7uD4Lzj/IHgjddHWu8T/TJGiBCiIt1BwmoaIzeuXbcfCI9f/tMv2te/8U174803PE9IQQb//MKCnTk6b0+emrfnnnnSPvu5z9tnnvuUfepTz+p4zvH3kY981D784Q/bmTNnPaEhOWVYxhMk9RsB1cXbj8NVfTyQLcHOFNAyRAwtuuPA72FAEynTdtmEIwEcwe/Jv7aVXLOLtVdsEFu1ssQJEVxp8CMcBuUJnxrrPmONDaHffoTg+gCyRLgeZsRvqjueXy1GpKNwS//8tMF1SckMH3NCRkI8IpsoiueXLN0Rp6ypL9NZSy/mpWdWLTtXEk8Uf9M4GAfK4G8X9Dum+tN2wv2Dd9wNQQQCUQC6Dn7gNWOOA65F96EzwfOH4AQ8htcj8Ho0pctV69bPpq2nPnfdSc/Dw3TH7n2+5EHfu3oVZe6CBFJcY5uJITeOBP4OaFs8vyO69RwDfeGmM28FX6qg/hVPQyYj++IDjSONJZa4dTUeuoms9eJpE6t2cKeB6B6+M4x4VNgMH6v6jLvO2pMMKbnOgx4c6SDYZIFdFo5RfwabR3xYtJf45//t3/lNiGYUOfcCv4/GIgxAGuvp1FgGuSP6AxBgwHiCQeDfdQTexuD76AEwkK5tr9gtKW5z2SV3ItwvBKEm4Y8ROKj9CN7G9pq+xa00vWjtzTvq3IEUxQUX9MzA+vZ8YnhUzRmn15t2BG05CDBOC8kJW21v27s771pJhqhngeUP5gPRMhiE22GD2SVBiNvDytwdVAe1jZP+j4v6n7bq8D99apj4fcwkaNioOTAsKYli5gjYppSonu5jZqkpxpQcTNnE4KxNxY/ZbGbRcqnA6xk5ACKnQQQugPTnoOvBIB244wBPdfQcNJBPSuFMFqSQ1YRjKU33wGMEu2WPwWifRt/HywIHAymIhdRRm3bHgfAfPccn9aJ8GDuMpb4hg4Y9tKlzcNuBMHqR79CFjLpebUNKcOA88KU+Y8AreTv1ZdYCnAxkuGCosF74QYBnfWaUJIPuOHh/XAKb535sZPSu3LzkoZBTZz7q6xY9jA4IKuhfvd8OKlPXcXjQznioKB4Ih5xnP1v2l0cJ9aR4ERxwPwYYazMTeRmBuvewd8Ffqv0dW6m9Z0V9J/TaQ7OcfoJ2BN8Z8dBsQMOE9ne31mXNpCwl4+yg8rnHld/QcQBEZTkuDnQcyFAjMaLP/u+NF/doEykggy4y+IGeDEIgyVaMI3XwcjD6ZUjvlq93utCWsZXME3ESlI9SspffYA/YrxnnR1zCh9le3SmbpW+9lRXLz576S3cceBZ8HAcqD0cYY9FnhYUHeHpnR7xZbSbPwWh5tNV7U3gJygrgLscB5RBOzTtU7z04xHGg93vEgeqSmSbKYT9NMH65xn2HRhzoXd3KuhvNBzrXVIa/RwoFYe47lYbVanVrdmtSRhpOz4QpNxsb6j8J+FzGClL+GzKiTxw/6aGS1UZLhsCU0CWjVDIlP9TzUqB7UmZR1BmjvVgwo8+sMonlmn2SJaasSFJNKXY4SlOSDM1WsNVgprlizaG0l0xJNNZwo54kZCJDm8pSjwnf8YA19hjgffEAjHr61EOrJUfIg4BBLJPfusyGS/EhugbnAP3QVZ8R/TA1xYwseOhZzd+PkSmlq6f+0zMsRYDuOjIuOyofAzLps7Q9y2usD2UwtgdJT+bHrFSitWPTC8d9Vn97Z0fna1ZKMgsV0JLzD5Ufl5HbHqbdoGQferYu9Nko0YEvVxBdxHUf9Ds5PecRF67/6B1lcifI6CTcH+cOnBIelisUJOeZZQ2WA4EfEj7icMjns8YWlc7v6AuNM/oWnpuNyfhvMduPU0CGFcq2yilUr1hs9qyxy8HGxrq99tpr1q1v2uxU2WqdoVWJUFB/QT/glaUo5KzAQMfIGYTyxXeNwAVSmvF64VDAaYBzHKOOnRwalYqlk9IN1A4cdhhKyEAH8IbjiOiZbsdxMu7ADZx5kmWil5joyZPQ6XkOH6+iE4zzpPoPoxkF1T/dWa4LMlq9X4Uftmt21uzvFw2Lj5iM0dHx7XVCztZuifbEAwqzXl+cSLoY3NKTbqXycsVJW1xcUl9X7aUfv2TvvXfOnSyFYskdap5oUEVH/M1ld0e8QmNzL6njISBeRnLIYargxuPuu1U/lHF++04kkrdEmAwyE95f9Xrd3n33Hfvut75lf/qFP7E/+7Ov2csvv2ybayt6Lm4zMzN2Wobro488aidOHPdcA1OTUzY7OyMayblz4PM///P2mc982p780EP2GIbuo48ZCTMp94UXfuCh9L/wi79ok3pOjfGJEbYmPEyGJukDtEK15W7Q/bRp44IN8zM6KFN9E6gJXLK4+B3jdtRxQP4CDBNP4qb7cRy4w1JthEZxvPHpuAd/0pnpM+jN3zkKdI/E3zAevDQunjiUbkekz+qt6/bKa+/aH/3+79rv/87v2Xe++31rNBr2+ONP2K/92q/b3/4v/gvHxWd/7ufsk88+Zx/9+LP20EMP21wxbuVh1YrxtpUk+3E4ElnhXedAO+7GVQTIZh9njGsdTjca2ySJFZfYcxyoHGw+aIuk2APdN5C+sVJdsc36mqXzFY3NuqV7VUurnRn4ckTvjlzhRkeMPsR6FN9xoj0IhN+BdB8mBZhdj4vWwe+92vGg4HaFjGP0fIC+zqYkV29LVl+8qT4qW3FiwpKzk9bNincW1FdEr408MwquD+svAtfn0blU79Hkg4BfC8ENep7VgdNg3HHA+WgZAvI4iTNC5Q1DpyiAs9OdD16WeHRLRrv0tp7q31c5Qfl7TgPAdVLJOkkM8asxvOpaTHySSIloNwivh2gBZ0MXh63O9UhO3Z224gCnvvpHvDClZ0iky25JKWhJ/d1JZsU3pnQ/ziiaJppUfRIarwOP4hrBj6qCU5axmNRYFFFqzBQk09AHdF9YV+fLThN8BjTOkSRqR+fvK+JgH1CzENzTLAR7o+s1FawXqQLRy+8XokrtHfcmYgZMKZm34/mHJKQX1OD9QupeEHRy+GMEQBLX9oGQ25XSyFpEQo2aWytWOHLCMsUpq946bz0pjhkJHc+GHtY5Ou4FusM/CVGbTi/7gOiKOak/vW1ehjoO3MZ1MJs4IPmVBjzv2cstEbTF5Srt8rJFawggfeK16mAQ6AI7UTRFrCRgamkQVCTQiHyoaKBWMBgkEtalIN2W0plLTNvlyobtkPgqPmuXdpiVmbDc4KhdE7ONxSbt4YmP2FRu2qMw9ogMYbiHByDYDknn+BHWGw8yHm6ULRwHLhjCZzJSYklM9ebWOav3t2XMS3kNyzoMInweCGN9GtVrD6Q0JYs2kzlrxUQ5qOnuMxrU1Eu/ERQ+KyyacENJyg99cSiMvofvwgtePfZrJyzZBZ+exwHF63aP8JGAFvcYKHtT0+8Idj0YnLwPcAUOJ5DoF+fBrvF/D8DYaqxftXx5xvKLpyznhpEuwDSpA+/nBFXU50H943jWu3BawGgQmgfCAc8CXm/VwxPYSRHdve+g+3WOfW979R31i5isK6l3AyNko7tl6/VrNqX72cfdx234RznRH44DnQie0/jobK1KqZFCzTKBA+rAPSiSH8hxUAwEdwTuOJAS7nQycv4wx0FXSieZ8jF4GX8AZbDTQqogBd8dAQHQt8GOCmOOAymq6ONJGSY0favZtBXRjMkgmZx75MEdB7rHc2SoDREeP7DjQHSHI8XX5cso9S1KhVPo2XENn65tSieVYjVJZMy44V9xYydQNgO423EgBUT1VgO93ntwmOMgWKoAfaanSZi51x8O8N2uyhOO9tHvKKjeu+NyDAcOaiOOA9bR12pNnyHMS+nOFaQoJCVvpRiD2uRQfZCo26DQttwMs5ZDe/F7r9oPX3jRVjbu2Mzcgh1ZWJDSJJ7f3pHSWLbJ+SXPLs+2dOCGMHXwV9S5fjxjLfF+EhGWskHUQVKGNEsJ4D9JtaVoDY2FJfVH0VIkaRQjKzELDQlIJrhCIqWD2fuE8DCUvMZgBOedZs3Iv+rbNYoO0zIGyONQbePCVj1E+zhCmPksTAQGampIiHPelz0QHcD66mIuI4W65AZ2pze0vF6eEr4n2IJM9JjevKA6Z62bEV8X70VOlfNpK5YnTLfrnRpn6qeSDP1KW7KO9jne+74sYXOnKkO75yH9ROGkhx0rFPK+VSEKVa67rbKmhYOy5KTkquQnUWjlvOounokyWq1VZLj2POqMtb1DKWvgHKdLTHpLsJZb3Eb4YitAEiXCVnHakEBRl9xxzO4TzGxO40gpFKwjXtfffNcyC49YRmO8kM/bkozFhfk5V3RJ4ihubVmcOjK++oOYJYTDtNqCMYwzhHehI4AjnDSVjdtW74jew0iIQW/gu0KgfNcaHV8mkozpXLHsDoaI1zio3TjU+3feksE+EYyVUZrXd49EQAFvrPm90eQQOk88hjep5ufiCWbN9/5cqR229CwTVFnhRLxO+gp6HwkXByg4dfIZwA/25Js7XWWsxLcvesiu5WddF9IVl8eqkMVb4qmSGQUZT+yugEF++eoV+/q3nreLFy9bVvyc8P2MjDjox4F2CccusIlm4D0HAdfFy8juD/3DC3g3+AxwLJy22taUTrV257q9d+GC/fiNd+0rX/mK/d7v/I59+St/ZucunPMIj6efftp+8Rc+Zx86c9zmFxZFd1MetTM9M22PPvKwPfP0x+yjuufDH35MNDCvPk/Z0rGjtrC06NvyeXSJxt93vvV1+8qXv2JHjhy1X/+1X7Pjx497u2JD0blk4zCNUR/ocONAbg2SfPYPdBwEQMRB4DiY8d/otKCB8YExA/3jOGBMRxGqLE1gzEFbaXihzhPNAt1G+qTTTyau69LFiOTKSo4SdpMKlh7UK3Vr9BpWqVTszrXb9uZrb9oL3/u+Jy/84y980X77D/7YvvzlL2s81uypj33M/tE//sf2T/7Jf22/8qu/ao8++qjnt5icnPTEpblCEDFF3o9MeV489ZilJhes01qx+tW3rHnzHWtKPyJEnbHjRqO+H4g30Tt83p1falcPhOAYQGYnAl03ANEFiBL0U3HRxZrG+JZtp1etk71oxYx4j3BCJAhRhBh+HhkXvY9PaFrnmLV2+oReR8doBOAS5wzLmG7fFH+RToAuxNg76P4PCD6DH06Bp9hVRu1rSt/JnZy29sUrPilb1192tmi9mAxm2QPcw5gfX67gdptzxgAwsjWAPD/PQUsKej0cEMJB+Izr09J98Cm5UyDEWxAtwH3+yyO9wRtL833nAxwNYb9EEKOe0pfa4s8BftW/9P8IJL0t0kvG66aycA5AFwP1VYeJPfpKnynhCp7dZzyofpu9uq1Ix5izGfFAlgXmrah+S3fuWH/7siWam9Yvzlu3eFTySnJTzxeLWctLrpYk5/IZ6Wfij2Lje6Bmo1LFceCKB7HtJ5EPbsOFvBN7zHmCOw2QTQGP9qSItEe/fyLHgQNEiOGnlw+FTBQdFEhXIsPOeT+IhAefo8dBEJ0fDIWUQVHG95SY0iFGyQHgBHhXE4L3jXu6QBphU6xRS4jYSvPHfC1lt7rpM6KtLQlAITJdCjNOHlLnw4D8B5lk1u40Nu1O87YYvHAIEaqC+t/aUmrY4qgnIm7RgY22r7Vsi8ikNltddahiBEiY7ojgXdmL52UYNUWMeOZVdp3kenkNpKLd1vds/Kh+l6WkxWwq+5AGYMl63aIMqbOWt0UZ7rN2JP6IzcSXbT5x0ibtqC2mjtmRzAmbSS3ZfErn00uWl0DGEx+1O2I4o99xGjBQff2VU6zuDa9dkJD8zne+Y6dPn3bnAaCr/sf2lUUpH2yT2LemKxsYp/fCL8/dD4yXAY6vVNeEk6LNpOclvBg83BO2xw8xs+j9Mpw89J9ZFUZgBAfVLToXPauDWSvCgWWFiumhXO9/DkaGENV/wQldxzNNeDnGiitfhykqB4DjBQ+3lHcybrO1GWfvBR7aLrpLl6ass3nDGqtXrXrnmo8DFEJ3lDkDYZyH/R22b/fgHfrsS0CS1OVAw8jvOwDC5zEehxg7kXE3DiPneAdJ5jD6XKAeAOAiyzpcDFOrqJ04f0TD0V/Yn9FvvgEYrd31FSkPk5YgOuCAuow6DpxWdssQiK+440A4+Fk4DnqVHfGnYF14dB4+TL09uWLkSIGvqFxCg5MyuEbBE/2J0jxJo/7IEVJopixV6Vph4awr+v6807+Mes8nIWP7EMcBSwsIQyTEOgr5+6COA9qEw2Mo5X/XcSDYcxyoLOG3uXXHMlLwUronAtrC+m6M31G6GHcccODsAPY7DoJ76UrqGdFI5Digngc5DuAR5IxgBs2dZmPXHTTW78dxgFhCzmSkJMNzmxrLrf6OlBuMPhmfGoOEWHZk6MtMkYGatpXrK7a1WrOzR4/aQw89Yq0OuQtkfEvxZ2avnwiWD2QkW5iZ6MiwZKeD4aCjvhe/Y+ZXZamHrSEjtFKXoVnfDIz0WNpmerdtWJgL9o8WTaRF9ynRGuH30JIvGSAcU+/rNqq2I9lTrWsMqPxSnnGQk+HelpzqmUau6iFjsDDlywjYbSiXkBFBYkOnaeFePNHXx6LMy4hnqRFGTLfPTgdSurIZK2TEs2gPNKajTeK0zas+o1KTbGyp7tVmx2cPPa8DSraPDdGYcMq5joz8Wq0hBVf8AWOqOOlt3tnaFp03fYkBERjMOubiJB9UW0RDGOQsmcjkg3ezv/p2tSaFTjJXSjmOcnh7bXtTZa3b2taObe0E2yaSHDGpcjyTfKca1KFFjgNkQSAPSjJsSxOEzsfc6CdRYaey4bTdjBXUS2wLKZpUr5FYNSd8sKSSekJ5GOQTk1NWSKCoQlAyQPSJEx+aZlkEjiNyQeBIYrYsJZrDKOcT446yofdyIasxtjfeAR9Degd03N1ZdTkV1/j3gRNCcI90RZWEDPQs4ZTBLeLffSnbHmXH+XCcAXwXpXtEA7QWRLCpz3gQ4hB7SYiGNAokUxlre88iZ8UYgqUAvhVpVCcdjC/1u79PtICBTuTBY489bpMTE3bz2iV744037PI1GYniMRj5JMFkphqaYzLJl4PpnSj/6I/7Dp2rN1u2sb1jjc1V26g2PZHlpUuX7fXX37Dvf+95+9Z3vmtf/8bX7Wvf+Ja98OLL9va75zxx4eLCvH3okUfsw48/bqfPnLGp8qTNzkzbiaNL9vhHnrYnPvq0b+l3+uRxdxQURR+MC4xtjEucXQV2FMFIgn+pvecvX7MvfPGLViiUfIb9jMrFEPBIB/DardowJd53iH7Blok4GO7lOEjXrtogLTwL12BZSHbc0feM4chxQL8znvkMDBX4mMwm8Z6MxhPt2MdT6VYZ1EzyYDBifMPJNja37aUfvmT/67/5t/aF//wn9sU/+ZJ99StftRdf/LGdO3fetjfWVVbaHnviSftbf/WX7b/8tb9lv/wrv2IfEu5m5+bcMRQYSSPvEgS0Kp1buk4gt6H5KctOHbXc3ClLT4r3tbatefuStdeuWls2AVo7BiBjBN2IMRcYpoHjAI1O1KI/tRs9ULqRJJreBX0PraOx1+o3bCdx2660X7Jm/4pNpJvSj5M+04ye5XXSdyIMg7HC82Hd+YT2aY/oUoPYv1OXcfBnxHPj4uWxVXYHUu3FMzyMnfeM4eNBgeep7xBeI6DOvjY+L36bVtmE2i+WrSv5linnrEW0m8YjRIMD5f0cBzHZmgPKH3ECANznhvjIvQC7GCTEXwY+MRLQt5eo9/h7wzNivu6MkDgcOb8fcBzE2Ba5UPRJ2z3Hw977exr35BRRx4VXQtB1lliwDWNX9Y7eEReNxFVuV7QaTQynZbNNdLDJChojZc9vkEuKC6uPksU5GfJEULSdhrqqc0p0km5vWKa5aoPaLfHzqrEULSU9yh3SvEv/EtKp0/2ay3gpVHq59ArRCTa410V4DcZEQAeB40D3wGjBi2T4T+44EFA4AtiXLuDtkqJBwyFAPt8P/HndG1Xcf7/Pc7VOTQZ3zaYyRyybyKs97/8eAOQd0IRd2E8sQpgECntbs9VTZ3stUE5DhSYjJQeBA+MlFM9nc++jvUDURq93n3BEOrBv22IIMctJICVtQ8SXTpak1Ol7u+tb8dSHCSkjfUv1J6zRIpwzY3OF09bqibkNZmwuI2HQL9lEYlG4OSnGc8RmM8dtOnnUs/TOptn/d84mZSRPJGd1kEl/1kqetbdsJR1sd5PTkYkTWpkVsfKb7NVpdxjkpBi504A/tcEZWtQebxOgAaLB4GFTKJAA17iXvtaBd39eQg/BEQHPEzKTiWetocF+u3lHdNFVH9/N3EcheuthENVtFOhr1d5SGpiz4Co17X0YDZjofj41dvwTowalx/dcp78PA7Vv95Ny/JO2i2E0a4EBjiETviMY1NDeQQxTdYHOCHnUb7IEU8f7ApXvyjEMEo+r3uvj8hDwtgrXKN/d+o7V7kgo1rY90RjhpbQ/WWAGL2DYhzoOOAQYUKpAUOfgBX7+Lhg7zy+eRaFJsv6bM4c8G/VTn2UgUmijpHm7EF7nvo6Y5oqUm1Z/Q4yYGb2AjsMb9r6Hn/zGAOyu37bUzLwEHzOF0T0BuHKAQa6+SUhZdydoVI7O4TTwa/Q5fRHCgzgOmBntskZSindqIkjaFQFlEFUQLDEIIHAcqAzWvIbvJAGZL0eQsUB4+SiwbSMlJuFp+iO/yfbGinDatomFR9xgp0y/T+11R4HaebjjoCNjPXAyRQb7B1+qEDmRDnYcgAoM+ebqRctMLhlbagE+XlVXjCuPxoBmQ7gr4kBwoOMgLIP2gMeIthy/zBzJmAwSMu71BwDNDEVr3oaRPt8HKve+HAdiC8wAb0oJ3toOdvdI5mPWi0VrdzW2wY/Kk/qvU+IYGsP9RtyOzy44zrd2aj5TT4h7biAjvk+2fikOKD3CN9sLwqNYg8ukGMsryG3Qbdd8dhS8M2PN+wYxGZuDtsm8NMsFyyzysZ71ZPxtbW5aR23yLR/Vdz3VrSuZhiHN+ngU6IwMhLyUVGbcMJI7khGJ5rqULNGL6KEnBQojlgSBhOWjgKEkJ4VPlB3GTQvDmjYPSLZIm1HMxYvUp4TXd/Qe1uwPt0RzUnSaw7TqJONSvChLQmL91SRfWfrgazh76i/JuoaUOsLESZKYz6ZVZ/NdBDBKfbtTKWqINBxRvm5557Y7YRg3ALkkMNyaGzetNRCuxWNYXoAyyYx9pVZ3p4cGjvUlT4MweMkglY1zSA33mdlmp6+6yJBot2VQ9G0mrfdL7wC8reID9dqOpVpr1s/Nu2HDWPEZ+z5RDbpH/UQfU24+F+QlgJ9qoBrZ692BILpFMSQ8PIXhKYW+H0sGEQuiP4zpbD4v4yvnuGLpQzYlpVZj2nMyjdG9kCRaZLcR9QNLBXCOjwA8goMk09ACii1lUHcc5CQDZiy5g3y3bP2GT+v3oLHlzgCPyNRvEn0xjTLswmeRNaoX7wyfdf4huuqT2Fryz9gKUGUB4JEZvmSvZqwF5h04UliGcfToUTtx7Ihop20376z5DgQ4Ed5460175+237fyFC3btylW7tbJiN26v2c2bN+3GjRv+eevWLf+8fu2avfnWW/bCCy/Yay/9wF56/V374Q9/6EsOWC5w5/aKO6UKxYItTeXt+NK8nXr4w/boo4/YR5580p5+5uP20Y8+5VtFnjh50o4tH7UZchGU8h6uTEQKkQXQHDwiAtpA7igiEvyCcK3G2gs/ekn1eds+9dxz9vGPf9xn9QFokyWNLFMapnEc7MmifaCxBd0evFQhgNjOFeunJSvS5NBheStj3l/vcoO67DkOgj5kWUxCdXYKULelxX+hx32gLmVcM0mYVP93mhXbXN+2L3/5a/Z7v/v7wmPHoy9OnzrtSQo//elP2y/9yi/ZL/3qL9vnPvcL9olPfNIee+xDNj9VtLxwls1J9ovnBvLl/YF6Bk6ErPgpy6qkD6ueGckyli6Tt4MEzd3t29aubjitOU4DzuGfIIGcBSyfgIeSRLbdkk6na7j8NhsrdrN5TrpWwzKJumUz2AVD8VnRv97t8lX1CPJ7JCVj4P96WvJld6zwCX2rXb59vg53HnA+uicC/SZyo4djqS7Zp7Hua/vVCZS3W+YHBJ6Hh8Db4t2Az8WTcenPbUuWxBt8617x36JwwdgU4KhkyfQ4BHowVBSAG9/gY8R2iAA5OA5MXpJXYECURdgu5AhOnT1Q+aIj8Odlj7xvF1SPuHgyzgN3HKhvgmUKXMJpgGNWv/Uuf3rMceA5KHT0VH5/BL04DhI43cnpEtav3Y9LDmSsaBNqJnmK2H41JntFehDLuCXte5I9PdFGX/TEDjrppnRgaBPdMaPnJNcG4sNEFNJW1dYdB75siJ1P4JVq6rjjwHV66E518aUKtEayA77NMpr3dRyMdpaDkHMg6AXOzCVMfCsxFC3O0bEhIg4Dv08VjQjVf7/PM4T2Tcj4nZQxzIw7TbsfoHMfCFQPGAaDqVVZ9xmC4vxJCVkpDlK42HGhrsMdDBg4oVC6X6CdbFlXzJSl7CSsqvFTSh6zwmDJIwamsmzfx7Y/7D18yiZzJ21S50qJeSt1szYXn7FSZkm4WLDpzKIVk1NWSE3KCJ4xdp4gm3BOhjHZhMmrECSVzAaOAP2RmTYjhYmdJMjOz59arHoFRARe+R71CQQFkUUQEVl0ze8Tjj1DKINVg8HXFuneSGlACSbsFscBWzoFRLoH3pei676ETr0vxTzelcK7Rxv3An82BK9L+P0ggBaavYHaP2+z6ROBA8rbOlYfFeKHvsNsMJSIsImTwGYURusWPUTb9MlaJpiMD10JYMdFqOw5OF3ezfCcYYJPmJluGTTrKpJxtt/Tei/gWQQyM2Zu/Lghd69nVUcxwNbmncDAxGBU3Qpz4f7wGEMwHO5UHSj7LvC6BYIDhc53ITnIgDqsDTo9aizu6/cDnwlnlsEpSu0h97Nkp9JcUV9UpEzLUAGXvEwQ0Ev43Y/gD5x3V25Zel6KJCF9+hsFD98PcUvoYsSAI2ALW66x48JuvehX4XggAZgs7BndwF2OA91LwspeUwxbCk+wFeFeHfoqH8fB/miGux0HvoexFFWSLkZRABH4jgr69LwBgp6MrY018bVuxqYWPuSGEcb5QDgmXN2XA6gOhzkOaAOGutNeaBR/cMfBflq4K+KAfzLimjffsszkosoPwmSBwNmB44AZ5g/gOABoZ1PtFl1FdXWHhOqEIyVzgOMgiOwIo2VG+nYfqIz7cRxgODN7z17qvCZPH2nQdYYkSUTZFr3jsBdt99XXGOsT5YI1tjq2dWvD3jt/2VbWVu2hhx+xPImNWpvWTk9aTnTXZRYXWoGqhR8y86fF21BUWX7QlXJKrpGB8Ov5B7oNI1lebZizme5tKZ5l67FjCQqF5EejoU/6T9UH3/A8yvTt7VxJUf2Ee3gGvAUlWAgKkw1KprIWPGi95EfTd1toysBnH3AcHBgP1RrRCzJyVC+WUwySGTewmd1l2U5S+GbnA+qCIRvfuW4tldNL5n1XAR8PUn4I4RyqzixFJBEss2IeOiwk+/IE1YRtGkl0yDIGFMqYjGKvZ4IZe8m36k0ZSTLO1c/Um5lBDsK6SxNTvm0dsL6+4YkNW522ZfX6YiFn6WJZ+CeXQUeKocqmc4WL1tYdX8rB0gacuMz+F5PqZ41v+gW9lPwFhNJOJIQXGVKtQcojDogc6IpeInlJIsYJGcJE9eHIabI8A0NS0A2dA2xTSZgrv13p7rH0RAaceEdJCr63SwqwbnVazsrYIKxcFdLv/TydcQj+BtU10RM8KeATeyBa0DPRGE/gUA75k6lv/bzaQTtHnayUAS+BHwzaGgfOW1SOimaXJ7cscYqIDxNNMaqHsSTEHRXVVfWVxo4O5/Uc0nXi7Q01kHqqjPA8DpOZcslOHJmx5WMn3VBnhwyg3qjbysqaXb9F9MAVn9l+9733PLkiB7sZvPH66568EMfB5ctXbGVjW31QEP2VPQ/BkSNH7OyZM3b27EP2+BNP2McfPW7PfOTD9sRzn7cPPfaYDOCzviSB8HmcABzQDE4BIUD4oY3wlWC0oBtEQP3dKNcfs6G+m4pw89Irr/nuCjgjWJbBffAPDB2iOhO+dZt4X8hzxwE+gGF0r7wOva3r4kG6Th4D4VasyEGvCowVHAcaK+7g8v4Uf9B4YdmCmLLzBfTo0ckkgKSY6InoqOjjvfjQbl29ZH/0R3/s24r+3/9f/w/7hV/5RXvuU5+2p5962iMKTp06ZUcWj9rM7KwvN2E5D8tNfbZe+MA2YXyN63v3AzzjW6OKFyBbkI/Iq7RkD58sSe1s33JaZvbc8zTpGdbwO7mqLTgeG5Irm+ThsKbV+itWHZyTji9+qHpiCCbg77KlHJDZINLHkN4vWugh+/Xdx5Bf4zLIDu8Vj0CGuLznd3RPBDyLsVrb0djp2BBnMmVzXsdPCpTDziDD28yoY03qT+M+W5ixYV11yov+kpJbGNQC6HE82gBwPTikdd0sORQsU3CcjMGhjgP6IiM5G+LAy9SxB/oeOg6C3AOj1wJgIjReF/0gD3F+U1T4viDSSIxTZXqUNcQsvj4K8QYOatGB6r1buu6PawCzBXIfug/rV5X+UBHOZmJLKkYyRrSfF725mtci0aZsbKKdUqK3oWhF5SY0LtKS0eQvYgt3nND9lOS86s04ZwySrwiHSyyFI1rvUlNHHQeMSe9/rwb6vb5IJiAzY0PpYKLvn0rEwS7oBe48UMuGhEYwe67K+E4M9wAqCpHyufs7/H4YIPA6fQRXyfL3sbPCWnfd2sO2VXqVYEZF6BuH6L37iSkAEMl5MjO3U2JghQmr3rzog660eNqa2ytieIRZYgzeu+6jsCOFqTaoSwkU445l7VjulE2mZ62UnbLpzLwUAxnXMv4nUzMybAt+5NITls3gcZ6xtAhuUK96boBerG/b1rCUFMnaoOlb4JCNM+izAL+7dQubqDPBeQhIELW9OWjZVp9Qyr6tdzeslCDbbbjGZQR4FtzsfueLBhChUgxUBhDh+SudVRfw1UFNPKpuf/LHf2JTU1M2MzN7l5AAmIkhrHw6Pa8BJJwPAoUQ5rEthZK1pHU8Z/okA3wEUTvuB1hfdH5nQ4NTzESCuKwBmIrjhQ7LCD/5n6/+S18wCGBerBkMzzps9FRP/dVNSopO+3Zp/qCeUR1dOReD51SXddcyolCkg87Yz+y2VFZD7az3VZoUBbZuQsny7PL9lo+xcaXtIKAtjWHDNkUXfQ38hoyGXHZsO7+DQH3Yb1elo9StubPpnv7C7DFn1mR470qQb/W2VC8JT3BwwJhxekDRZZ96DFvVfxTaQxk2aqdYm3C3ZSWNYwcQJECxdDzjkBsf3+E9o3BrsO7r0WuxtoSV8IUSG0F4P+fIPN7vb6pu9KHwGPYh9d39Hv4BAxlPXRnR6fmjqosE6xgQQjtE+ZdB7yF54XMR8Dx4GJ3ldweUjE5fXsAR1s+FGcJeCgZOgqifyIKMIyBZnvJnqGEEBzoOvAyNQfhRqIBjLFNXX44w0v+MqcBxoLEUti8mvjLcZsxNWGn+rCVTMjykbEEP7sgJjfBDHQfqN3+vxjyKFfAzcxyo3hgZ9UsvBREH5Xm/DtzTceCGPTMfIY4PcxyoDX2ihFRPHFPBKRn9qgc5cLIHJEfcdRy4M3kP1/tA5d5fjgPxBg2vgfoE45O1+YQzk5h30JIC0spJgZQxQR6CXEajSW0QPyGs/vw7V+zmBfb9Ltni0qKHCyc07tLqAxyXzCJ3hduu+oLtnTCKCdGnXVVZr/RXMYUBjcKTk9GLfIx5HoSMdSzVq9u27NCdVtfy+m0ZtUX4zEm8kszVjf4hUV19K2bEKdRW1tOTWJAdKUjeyKwr2zjmh02rtIUTlU8IcUFleH9LhrDMwCMfOhVbrQqvGmds58gWccwc4qDoYACzpEv9wsw4ux6w80O3VbGkFJ+YjCJ2SmBteVftgd5rwltTY5f+zIh3k5xPtRPOh54QkfJZwoHzxmfo4X2qiyutgp5onaRxGFw4NOgjJhlQ4ojCSBdES4m0Ry3g3CDrvSdFlN5Asj92OGDJRq1KPoW22pWwqngNSwHyMvihb/obYzjelLIoo62p93P/1OyiZ9ZONWWkl0T3OBSFCciFcS6z0XcNICkjfIVEkI2meJHu6cmwZ3xBTzjycSxAp8wulVIDGc55m5giJ0DM1+CjAydSRKlkrZ7CQVGz9FD9iQE/yptV32A53MA64vvJIss4dX10fOj7Trxt1e62dVROR6hk8qIvGsEYGjYJnYY3i1/uK5vO1vskzwiXxXgeqmK1fs1W25v6btbobVp2KL2QEFzeiVzSB3xwULnjY9byU86PvUjapXviwiPLGBoyXle7a65DbVrFZqTTLU4W7KEPf8SeeOJx+/gzH/MM+88++6xn13/k1DE7fXLZjp84bUePLtux5WXfzWBpQcbq7KRl57M2Nyd+lI/Z55/9jIx2nv+UPffcs/r+EXv0w4/ZiRMnbConoyCfs9LCMXcSkJvCjf8RvN3prqg9fY3LbdEQEaAued1pQJ+PA32OIRNn6VGvYVtbVXvnvQui7b5lZrOWL+SFtzXnLTKhNU7qPkYO41fO68XXiQqKANmxKRnekr64I926t3VNdD1hli37OIq0ApoROQ5Y5kZCTz+n/sNpwDIdMU3bkZ7XTasu8d6u3uPPM9Ma1304dwR9ja/VrR371re/a6dOHLO/+w//nvA8Z5Oi97yMX6IpmsOWVfoV6Y4a48O650VD3rN8DP7W7WyrDiI+IZAlJ05fqtQ4LwcoY62z7t/rojcm3EZtDh87yAfxS5Y8ZSbmXc61t+9Yd+Oq+klcWWOYHclo10pr1R2GtwYrdmH7Remi562Qa1ipQA4Z0SR9S12cz6j/cPBSLfBE/cJrrO9nxxuvMvdGdedT92KI4nhM4HjFiPXy9gM2W09N6V25aF3hNV4IZrcjvf4nAcclcmy1ZYM7VRvuiLeURWMa56miDNpEW3ggt1Bwv9MsdDICrhP5DeFN9ZonRPQkhwfA/TgOojL5jMC/gyeuCw8HAVEL8bpkQCEng1xSVnwK8HprEPqsPk4QugG7N+oPypb8iInHd0Xz/RHc4jBI6FoP3jdyPt0t2kT7hKVkB5K0PZcbWjYlvq7xSzL9fGnR+qWj4qOSV5Kb2LWlCY0t0b1HD2m8tsQvh9lJl8PePmwXcoFk01aT7EYHb0juss2set77i/v4DJwHojPdZ81NyR7xnMKMdCnp1j9Vx0EIDCLfFUDYG1RI6idiDytxEHjlRq7770PujaDdbduN6roYQtLm0wtScO92BIzC13e+IyNlx95tnrOcFKDpBDMB937HfhDjkjAvzS3ZzeGKNWXUxSAgMaBYQ4qJBhqCu9cOwoeird7uBQyQV+pv2NuNd90435ah/lBOSjpeVT0bfXI4Tkb/wI+YXjw74YyKMObz22/YC41X3Th6u3XeTmSPGQktgsGx11aIOzh3N0Tnr3Vu2ouVl/33d6ov2EeKjwnHIyFRIZCM5vr167azs+Pr0jIiaEJxEjAzBpGKw2HzZ1tf99netxvv2eniKTt78iFbOnI0UFgO6Wtvs46XN99yx8GEcEpI18v1mzIys3axtWEFMfBcqAQA4Oa+QOXWJKje7W7ZYv4he7Xzti2nj9hEEmNlrwy+M5Z3z6FBhWFoCNDRe79f/5FtqJ7XurdcoZnLBPs8k1VVqomPAX7DsHy2RcwpMMDu7osfV1+2G+3bdr190xP6nVRf8mxcg5dtHVk7FoWnHgZB3eP2jmj+R7WXRW99u1O/ZkczRwKnxT0Aow8BT9089BEmv71md869aCsr56w6lbWXGq/Y6eQJy7jwFbPmgH6i7+HBWvA4BqwE5yi+1npr9kPVC6H8o9pL9pHC48GF8B6feRfzw+Dz2aeRZ/d9FzCW/mDzP1uiWbd3+tdtPrtoBWY+IojK1N9Kb9Wub523tPowV5ThGNIMdRunH34HjoM7QcRB9m68DaV8xyRwfJkEfGykjOB5MXsEvHAQAfTTq1UswTIFXdvFi84P2ElFyg+JUaN6d7c3RTMy1KbmAlyEEBjG5K8YcRyoD/o1li9kRaPgPKARwu1JKpQk8gFaDAHHHo4KHDv+TgGO38a1m7al8Vaef1hGlIwP3edJD2Vcepiy3uMhmTL0Rw1kDxnWNQwIDDI38AU/O8eBQJ/1yy9bZmb5vhwHhBcyM65K777/no4DXRt3HFCPrnh/7sAcB/fhOFDd2NLxMMcBvBfFn7wBbFnYlNFXrUlp0rn1lXVrbckArKcsGytbd8Bsv2gk3lFZCZ9hYL19Zli0nGTUM5/5RStOsF6/Y1nRSqK9Zc245IZ+N0SHuDV7cRliaqvnDiDSAPmCESjDuCfjlllwZuRT/YalRetdja9867b4e9I6MRnEsa6MzRnnFUQ2wENwlk5MTFhedNiWsc7WgBjhhLvns1l3EhCmnJ+YVllrMrQnfSae3QhY0kU0QKOpNqkeE0WWzg19iQH1wBlL6Ca7DnRkLDJ7iGEJ3lHSGm3C/Vue6GxmKKNbfVQbSGFqBIkBySrd1n0s4UhKoe5IdrPEgYgsIg7YW56oEvg3eQsw5MjdkEHRklHfGSQsWZi2yfYda8XzUmaTxraLNekFLA/AQcOSj7TGiyenEx2U2O5Oxk2HrSEls5npniRZo2QmeGGtNzs57GzrmtpChAV1JfFkSvKqJ2NdFRQNqL90f0VyN9mvO//bagX5D3AOrK5v2nwpbXPTE9buxZxuKLMkozSVTllre9V326i3NNZET4SGI8PJMUES2E6j6mMqmy+5dMLpQaJHFM1Xem9ZU/2wOBB/leJMtu99ckh0g7xj+7m4+Ef8gFnsNxvv2NXuNavWJVMad+xo6bhoheUtonvpctGkk4/ZfWNLHDWe07hrOL7oq4vtK/bNred9ycKl1g07mVx0PGog6H7JIJ3Hyc5WyLb6mqqnscaSBa+T+LP0wZh0CQy765INX5OuOJ+atW/vvGAn08syXiUL1YfodACOFs8BoTGbFf8m1wV8n6gc8IgDYHZ22o58aNm6H45J1zljd/pX7f/yS3/Ljhw/Y5OTTPxovGDE6n6fjGlLjxTdQk8enae/cfiDjS/IKIjbpe2LNpWbtVKqqH4XDxAexjUI1zFEEziyRFXGrjRM1Kxu7Nj3fvhd+8KFP7WJwoT9uP+aTabLNpuclJyS3LkHv8IQob9HHQe844Xqj2xVRvVb9Xcstn3DFnLqS/JJoBeEQBeORhwEhqlIXHoSfeVOEtHKq81X7fZw3Tatauu9DTueWXZc4DhA/4yMdXb+Wr295rtOzBSS9ulPfdaXVmEHRLz4XOuivVF/1zb7W3atfc0eKZx1mqJ96eK0JdPozVXrVDc9ms9pReMq0Ds0LtQfyAmeWVNdvr79DcuKdi41L9lSZtGdSweC3u/RMepHkgqTA6V5813n9ThTrnVX7E/Xvyh+vmqX8q/Zw6WCFYWHuPqIKB/k+6484VP6Lb8Iz3fDcuQ6URusx48Tceb37ukGAPf5zmQsBdA4F6J5KLwaQFNyfV390mzUbH19xeIYn8gI3Xeo7HoAoKz0fNESc+LNbL/79obVtqUjyATrsp0q9RI4zUKvoulR0FmXS7ugtrpuMdbWCO7PccDYCN4bAZM/nPNlCiF+x4HdEGLVinXFzwfUIXxX4DQIy5MupYGhhqt+I+XEGrIN1c+9pMbj6Hk9mxRPIe9B5DhQiyWXh9beyYmfzFoxL30wcUd0uW6xrR3rbN8UH2JrYw2pRNYyuZTk8rbFK7ctoSNWmrHh1AnrpMoeqQhOWSrEEkPwfG54U7bYOz75d0v2ytnCaSwUVTd4P/yMSdkkdm5T7ywuSncriZNIJ5BM+pk4DgAnbDpWyBtWCalUpXXOQxPHmKKfh0hDZPrv8PthwPXpzKwdyTwsA2Fyl6EcBsfSR8WEjtpZT/I3LSTuMbUHg7gVOjFLV6RAwwclkDs7G1ZaOuOCZ+fq21I26pYrzwZC716gJi5IQJ3JnrRTmeN2TPXDqxq1//3wsHtdDBWjZTo3b6eHszZvJTuRWrK8BKx7Jb3P9soZH5gOOsf56BoRBiezx20uMWsfyj0k41wMbaSPIvjOd79r/+P/9D/5ur2Ty8t2ZE7GMkaUBhFLFgD65rTwfjS9qHotW32zbq+89rqtrq15vxNKSdnjEL1rSv2cTRLaJWNCty2lJ6wkXM9JcBZcadmrkzASfguBa+Pt1Tna6btMtON2REb506WnbDpBok2Ysl7CczrCj5FS9SxGzEBtlCISDTRuWpJBvpw9aieEt9n0nBgvoZQ4CnSMlKmRpzMyPDCcMM45NwYL6Xk7rrKOSXHBoRF52rmTdwbrOdUfKBkHPA9wHrxOJ6fs4dwZO5o/botxKSYSFBhwo+GcB4GvdROe2x7GhoHYdsVycmrZJqVoPFx+QkqTFOpD3r8L1LfbdCVvNEoC+jyRPqb+XLBHcmfdi+8QlYdQ9JlhZs7DJQIHvUvnOPtw+pQt9It2pviwlTNToru72+fCSeQw6LO9WFsGwt7yAT6DkgIIft2H4wBh4hECYu5jOKU0nr/LcYCAksGPkh5FBAAoLb16xRIkQIzGhGi1S2JECb705OzueWiYZRAo29Rr791SJmWYxFX2qOJ9qONAPAwFKSEDKqJnFKfGjSvWUxnTC49ZJpF3xwERB5HjwIWvlE3KZ4nD7rNEHDD+eYfqCG8CfqaOA0H98iv37ThQ5RzXUbQE8MCOA7WdPCA5vXN8DL6v40B4YTyBK3B3kKzA0dfVwUw3oZzM0Nel6GIYErrP+MUgnZiY1Ltk3HV2pIiRrTshAxOuI1mVLlp3s2YXrm/YpSvX7PadNZubmbLZRN2q8QnHr3MotaclxYkkfSjzzMAyE846yz5L2mQwelJC0YPP8usgZwHJFpPdmvVSE77MoJiQ0S6F3Nd5yhjKkhtFbWMXAwwjon3YlQBjvpBmZr9vHWk/ODQaOODaQQSGrAA3xBKNDav3VAf1gecYUNsSrYoVpuYtJ2WKpJgYRSQgJNs/DnzawNp0jCryEZWnZt35mWysWzOu+uvd4JTkvczMd/oyWVQ/8i6Qf0E3CCMsB2h6pASRB27Eqx+FJitlZFDL6MLJQPI5Qj8JX2edfDoMR+d9JCGF5yWhGdFHLqdP1Wlzc9MqWxs6JfxpPBAWz/s8yk7fyTGQ6dekDIoOnV9K2VRZdfU72diZKCACAzpgi8phS/y5sWaD/IKVypNW1jEh5X9S9ciTdV717BtOjaYVPaFXwrd3nMoO1Yc4btRuKfeEobN0sFKtW0f3ErqeVn2gTegbY7eoOp2UHFmSLCeiju3lnG86/e6NAZYawCd6G5fVBhyS+6MHZpMzkm8nbDG1IJkkhVT9ShAtgCHJLJyRuFB9Pioz/F3QrD5ZNqUvnp/p0fRD0p+W7WTulGhV9WArYOrk7wS7/J+QcdS0xuZNS+RnVC2WJ1Dnod6nvhJ9FqUbPlJ4xCYTZTs6XNT4Hti2FPXK5qptVdnZZMMTHK6tb9j29rZPnMATZ2bn7ewjH7KHHnrI19kfO37cjs4dsQ9NPmSz0vHKjbSdnJ0QT2YXLoxm1Qv55O+nCuKXzMarvWzXfBA8lD1tR6RXHEmwPHXSZ+ppGfJsHMSZfaJGHw7QSDIRs/mjp9THZWvdatmFV87ZVL1s82kZJho/ycG9HZ0HOQ6Qj0fUh8vSNx+SHrvUFh5lUJMcEYM3App5l+NAJ8FD5DhgGcF8vGwnMkt2euIR6YtHNP7U96BqzHFAw3Gavfraa7ah8fRXPvesX2f7zsixPim74JR0u5PSq8/kjku/QP+AdnQgj0UfRAmmi4GzcjBsq3oyxnCaSt6401DncCBk+gk7lThqczZhi7EZywxUF70nkk8HAfqvG5TgYWJBRuAdu7P+urq6blPFtGTxLell09JhyVPBsi6hR/JcjVR7x50HweQCy5GENOeDwSV6QHhE3uIcoD5h+wEvg/5kkkoyg4kJvx72Me9cFU+hHeWZeYvfuWOV2ED8reS8LXrPTwLILRLkwmtTk9MydqUDiM8MckwDqk4hoM8gD9DRRoHfkV2CbYHcZmI6yENwN0TGfAS+K5r4p/dHOBlDebtlRiB+Cgsjz8NhEBPfjUku9jReBsJp9C7XxRAO+vSIAwoiwgP8A8gCybiuxuC4Y4JoA5YqjDoOiDJsNISfTtFKuTnLS/8tJkuWTk/7UkKW8wxKRx1TPckN5DFRdUO2nZWujXzrojun8pIV1Edd3m9JrouesxNWzk7LvjvptgpHmvGov4ieiQRKsItNu2LxwrRkIjqjuw00bn6GjgMgMDw0AESonnVcHe7nxSAicMLWEc2qR+ei74cBtaiLIBsSfBPpGTe47wVRmBNewnsZOtG7R+uyH4LZB2Z8u1L6SAA0ceS0ZaWg1DfviNEMfJYhOzGtQXe4UQcw4L1OqttoGNaDgtdXBAfzyao+dG5MRgnKvztsYBQjDO6uARMSPUd0hfB/qWCUFIRlqXwXdiPA75dfecW++c1v+szVJ556yk4uLfnA8UQ4XhitDMog3CYmGn777Xfsv/8f/gd7/oUXjPVtTzz+uEcrHAS0DdysNldtmxBCKXZ5MVroxT2pY/jlXfeE8H6eQ3DlhJusRh1LM6qdqgwkZppEr9xDWbrH8TvyHEYwSiECflfI6jy7QeDx5jOuvnSngeroTgPu4/ByVLoYJMaQiET9czedQAsM08QwiDzZBe7TMxguAyl2HnWg3weBt1HvJAIF/NMu6keuA96PMX4oQCP6RyKbnatvijFJycd4krJVJMu+lMZsRoqQ2gaTOQy4gvLcq27oUwqkK5gBQFsoBtRr12kwAuCfmSfq6rgew9EocCWtsU2SmdRQeDsoGkPPQ/s9KVTN5op+SzmX8bHbz+HfOAzvw3GAUT+6tGAPNLbccaCxdIDjgKUBKDERIBT7zbolR3dvoM7VbdFcz9Iygkbf0avuqE9k0LEMYvR+CWove4TX4jSgfD8/WkYTx8FQsmFEYRV/a92+bXEZ+eXZhzXuVHfqPOo4UH0w4ulTd0SF7991HIjuEPrwQ+AndxwEim3krECB9YRnvEv4fRDHAbKJfut3GpYMkyk+iOMgOCcDq1Gx/AdwHMBf3JEjA8cjDkbq5qD+cBpxvgx/Dnh0s9mQkd2zQiHnOTrYlx2lm3B/jOtBb0cGrRQH0TGvRfHLxCftjTfesfMXL/tWfqeOH7OJjGqgMYyR2mwRqi/aiuOoSLohQvZ0wjBj3q8a+6orxhXr5xuEzjeD2XKW5uX7wa4VCcLS9QyzavA+j75TJTo94Up1l9mt8T60vJR0jWghPOg7FBsMY2bwi4OK5w8ibwLKE8YKWw2z3SKuEJ+1z6Z93PZkF5F3oZDLWC6T9LqDawwQwjlTUnCKksM4O329PeGWqK3TKFySSaztleGbIjJHhjO7U1BHIcYTEvY0pllS0UWW8qTGBP1O0kT6h3rTKrY2zYmfsCwCpwPgSwCkYOph3UMESJA/oFarytisOo7TQgE7FrBkhNlngLwFOD9860QUd9EcyxloNxwzkxhaRu+HXppNDAXpEJJfpUTfHRPk+MDBQ06C9a1tX7pRLIrPq6+JhPBICinG4LSUDhwmJIpT89w5JQT6MgicCamUNAkpm011N/1DuUQIppFzGtsud3wbxeC5KL8BwHjAeYBs6+6sOL8gN0o0nnnedR76BVzjJEAGCB9J5LuuMQHDGPCdWcLnHChb+PCxof7DUZSOqV2iZcrUA6qTeJ0bSXqvquTjR43sSL5fePNV0UvK8szKqQ3sLlERbtZX7whnVZ8NraqPqlsV29neserOlrWqW6J70YP6Zmp6xpaXl+3okSVbXJy3+dlpK+ZFg6Wi5XCs6Z5gm82kxl7Ksqrf4uycpcgkzzaUro+pUqNyG51D7dXI8XsOgqxwmdaz6FFiXo4XFeS8RN15Fwg7/CfQu8CvcM4Wy0eOLNvykWPiPz27cv6yXbty3dqi8fmpkuUmZhy3B8FBjgOd9b4kYgf5m29vu8OP3Cci3vAefcUQkUGaHIiW1T54Fo7uwGEAvuh3tU08JieayOaCSRzYREJ0yBIe/iLHAfSFEU0Cyhdfftl+5a/+dSuwFEqIgALROVJqR1b9n1E50CwyAjqifUGUX/hd9XCjSO9NSs/AseiH8w3xQ/EpogqTInVmrhNEO4m2OHqhg8Hp1MvZwx3jvS98wUvqklMtteNS6zUbNK9ZUTy6yK4XTp/ookGd3ADFGco5r28wnvTFxwYyAxkOHUbv8k+e1/sIhfexorr4M36DPsPfLMlgLAvhIS6HtoX817eSjGH4VGdzw51L7Mrij2PHRWU9CKgtzOL3WOaGTSD+EReP6mV6lprKiF9L/glvEQTG997vCOD8brNwNJgwU11U1jjJc09QhhP9LhBpkETWysbAMOc5+oZyRwGHAGUPhZtx8LJVbrKmtuge8hsQ6eF1Cq973ZEZyIk0tBuOb2RfU3JA9/fUp0QjRwC9ppAj9O2IoyElmsn1C+JtJy2TlD2psZ7JZiU3xDeb65IbkhGlactLRyLZKMu4M32NcY1zjzTKTmqsCee5ciCvBSQ+5hho/OLYzrDcMBbs5sM4zEmHzEufYEceHM6eCwF5lsbOCRwLHoXCWPxZOg6AQIBowKPACqk4ELwEnfNrVITP8Nh9Jvx+GKAkbbXq1ugObQGPiQTjg8D7FO/vx+g6sB4acHj9c5PzVphesszErDU3bltr/YYV55attHhK16VcM5jvoy0/LfB30cEIaBEaSahQjL3PxMxhjtHgGgcfSAd0bXRvhI9R8HZpUOQ0IJ945BF7+rHHbJLQbw0g1UTXYWhB20fxsL65aX/4hS/YxsaGnTl92p775Cd9piW6dxQoh4pty6hvDWXoJUn8tL8eo+D3j0H0XsqP6sGBcyQrJpGId1X+im13V9VGsy32Otc7GawIXy8zfAbAiCG8e9eYjQ4e1oEyVqnV7OLlKxIaPctI2Qo8t+BSh8oO6F4KOWtNpXhCU+NwYF8hHHQvQqUnRQPF2/v7gOdH2xoB9OGGmWjDoxVUzj6I3scnh5hgv1G3bm3baSlTkGIhAc4SAi8bo5HmB0/tweg79R0lkDai8N5V15F7xyEKe/cZ7fG3jD3n9dGnb0MjY2B0piq6l9ZVZFzd3jmvUw3fvzuqD0+Pv4PfQylV3bWV93Uc+FaMY2OEPelR0A5MXniQ40B0xdID32khap/aHzkOUiMRB0AfBwFl69gF3U/eg1HHgRvQEowkacLRMEoTvE93yMDfUwhxjNVuXbdVKcDl6dOWZxss6jzqOICOZFDvGr5hmXsRBz9dx0FfChV8n6z9QbLNlDXEc3GQMotdv/6GpaeWLCV+HLXP231QxIH6FeOepGm7jgPqrfI9ad8ojercXY4DtYskWyTBys0e34dP4H6XKjg+D4o4UHmUiDLIMOQ7hix8h3exfKEtnEyUUC6CcOfYkBn8moz7qpQfts9TLXVvNjVncfXx6nrFnvn4J+xDH35MPC9mk1azDhnQNZ5R3FFKgxktKSeiVbKPB+/BeEtaUaSUyrDNLzmM2PJPxpoU7ExCxmtzw+rJst6tZrUqUoSkGHalZPfqVm2zFWS4G4FwkmUNsyXducEspxusUtp9CUN8IANEeElkrdUL8h0w842jAWOW2Um2GOzIkCOZMJEGrLvHuMd5giHoa5xVL2sze5ewhs6LYDz6oFS5ZPHyETUExRPH/VC0LaVPv1ne4VEAqhMz8eCupbFLRAPbVnokgJQqn72vrPn2loTVk2QyTYSD8M0OMOpwTzjoRoPGYUd0xbKPrspiKz/6DwMeJY7oDQwUll6wFKVRx3hUu/vqN3JIaAwT5UE0BDSJMZ+NScGVbIJm2GqONdvpocZ25bY1kxNuqBCNcOHiJefvizIImcneqTfdWZInSZzohe0uydmQFr7IdYHcom4khORdTHxgaBCVk1R9yTvhcjoC3asBIbpRfdSv7gAfpXXGEGUgL5sa6zih1M8BNQfg4wzHOPJE7fUxpjI9ekrfSYToBo7aMTom+c7rBxjEOPKT8K6g3KAOaozey02eX0idQzJM8lW8/NZ5a23e8O9b9ZZt72xLF9n0rf22NtasyhJU4RDHDVv2HT1y1I7MTdrC3JTNLixbeaIs2s/61p8o4CnyEYjOiTDEIFOtvB4+cAXg1JNfSgaS98N5srd7pD3wSvFDIi2SI8ldI6CtJLx0vITtTqTQP9QFtJG/4HUOLsm4yHmqI5pGztAHjJ/Z2Tl7+OGH3RF05coVe++dt+2RE4s2s3TC63IQHBhxoHeM9kuqQc4EcZ6ceCr0oHN0B0t3GGuZYcsSrJOmLhggGPjCIe0igkL2ijvwXKaxY4ToPXBURYbuHmDENGSUfutb37YzZx+x02cesrT4h2+xqXazuwlOCdqDvhQZ20H7qNl+cJrStd1DzyTiadUlr3FYkg21dyDL4f/IjGCCLuDNJJCkZPDCBEWr37KNZrA0cphWvYot8b+YpUlyLRpz5IS04P2lOqLzufxQSePOA35HkYM+Keu0LuAT+hNPYetuzwGg+yMd0v90D5FoJMSFVoKy4cVD8VLxaJW7Id4bW9+wvJ5P5Qv+DO/n+aCv78bbgeBt6FhPuqM7W1QWyyAxatkJpT9UPYWvUfB2O7HuB687FQakA7jTx8saIfgQDnI84Ngk2qIvvscT3HPQeyibs0TsjUJQL9UZnoAztpD3LfKjMrhOhJ3Xkdl92ih+vQtiPiwz8dwGovlRwHGQxJkjvhxFGwCuf6k/qpa3qcScDHkcYZL7RLbW1nz5x8TSQ54EuDdMunwgIWKms2VtyfRYnh3iZItIDnvEgWiR3YWgE3JDMC5Uor8L8iPijKVXW9tbtr62avXtTZd3BXYMYbyoaSnJPcYjCn/in/93f+c39agXcF8Ach4UIDYnXgjgAAD/9ElEQVQ6O5xVHkp4ugdKp50IQuKMiPL9CJRreDCLYpwL2WNWSM6KsQRIeD8Iyo466P3bMlqX0Tr5eWcwlDWwtbdesPzkvGV14JliqI3OJO8S/l8Q8F5X8MVMhr7feN0F6Oi6swg0LBwV41Ucba8rpiO/uZlfSxKszz71lD3zxBM2VcS4kOJNMh7H8Qi+dFA8YZrvvfuuPfzII/b4hz5kn/v0p+3UiROu/Oqh4BgDH5iEKpgUn7gEjwbIQfcB6pXw237w/hp7Jjon6hMNJW1SgqrWW7PL1XNuDMclhK7Xr0uZFR7xogtPlE8GfUKPfKkCN1KujiCXAbyjZz9+5RX7X/71v/K1pceOHffs1IEED5EMfnT4TCrNkUI1Wj+P/hjvEH8+YFYwgFgiZz0psIEDIPBcHwT7HD7cIwHNHv9u2PhMdXg9eh+faFr69KiMyQU9IkGu393ajm/PyNru7U0JxNUtV7JYx3zX+0d/i34wcjFcqW/UtgNrPPJc4DgQTYHr8fJHIbzm++vrmYj2HbgWXqf/6O/YoCKeUffMxZHhzjX+RoHfRAz03sdx4LMAoeNgtAySGtL2REHGdYhnBCHZlomm+MkdBzJoUbJGnBLcf5fjQHXs13Vu4u7tKg9yHLBtW/PWLQm0GZubf9QyKOaRobvrOOgKN/qNgS8lJILDHAetzZs+60jmafrjgR0HMt6ra7ds6+q7jot2bcsaq1el2GWd7zZWL6s8GVEqP6qPOw6YycPQchzt9U3gOGjvOg50RgpZoLAFiU9DEP0dFHGA06S3c8ey82QoHxljgvtxHNCGQx0HgoCOcF2KF2g4ihJ9Fr2nvsHIYRafJHssyak32bavZ7Vh3VqNFRl6qisz6oOY5eNTtiA8r2xUZWQzU9+XgrBjc1n1UX7Ko1XYEpEIupmCxiZtFD8qMCWud7EloU+ipKVsJGS8iq5Yt1uQAZvKT7pRmW9vWEP2eT9GZJPGttoMtyRfAjtCEHXAjH06VIBQcrsy3BirrpZigEK3+kx1KjojPU51r1VrRmYbDN98KVh7i+JXr2w5j8SoJurADWApoywfYMkFfKulMdDU+GMbRtaBsx493a1Yprdjw9y0b4eowWDt7VXxaeFP9cOJQd/hLKFYlGveT26FIGEhe2JLCZWxzKy+1DHVNe5GeK6jMQp9gxuN9xkZZxl2sfAkVCmXBSRmxCmTzWVluPY910FWfcX2bBhStNujYYQVHF7kQyhNTgc4RGmU8ehbLWIgkJhWvAOc1Ntd61ZWLSs5mZiQDjKMW7FY0tidt5ysMZTGltpEdAHGP7NKKKHVnQ3XxVjOAB47MjqISpmaIlIj6/kv0sOmO78zeRlNo3xGAN07P+/hIJVxKr4wOhbgAYw7tlGM9Zuimyi3wB5gNMYxrGXwxVXvOJNAlCu6xsEVOA8kNxjTIU90HkrYr36zHS1n0Le4jmgZ6Hn6f3vtjud7uL26bmvra1bZ2bYrV6/YhoyjTm3dmu2+DKahTUxO2vFjy/bQ8UU7qc8jJ854sj1wiGPASVayZZgWHw/HM++JuIl/DjQAaBs6Fhf3AX2qEeGJjYkACfWdERg2tlV2zJKhYzUC7mKZAdegtUB+SHakguVh7uzSTbxy9K3MEPLbDRzxNepFdIu3Rf+xnp6Ejjx1+dJFO7EwaUfPfNj77CA4OOIgAGQVdUmwHZxoYZib9GRqvtWpzvsSI72HNdNxIg5EJ/R5UoZItKsCDgT0EbY8TSUZb2WPROR5eKG3XnUHbRwYP2DnRz96wZeNfOozP2eT07NOM+SBAgNOQ2qz82A9E/53/xC2a/yAL7CTQrqgOvr21CmNV5Y51EUGMtzFj67XL1mlf8e2epdtrfuujL+KDrVX/DKusdUXPfbFq/p6hzsE1D54IBFQAFvbY2RD95EuQDsYTyzRwjAnmSjn0Kf8ed1L/jcilxgDQZmSIH6IGnQvy9J82/yAEIy8ZDxflx4A68ZBmN7YkNxW/8ngJyKHCGtQF7T//XHo9dG4JMlgcmLS66kH/XwXJzJOkzHwZ6DVMYDeuQaf0sPiMep34fsgxwGO/3GI8hv002nJsdDAHwPXx1jKAS5H9DGPaqJehIjpe3pr09qlCU/OqRO79/jSPH3GhXfQs7vcQc+yfSNl9FTv0WgDrqVokx7o886oj+kf4We7H5PcKNiibNzprORud8cysa7TUHZyyXqZSfvy175mFy+ct6X5acunxfMXli09dVQ8qxjkS5FsyOQyVhS/z0vmxFkmKNqbmZrxHRrABXpFUTz/2vXr9o2vf8Nu3bxpd9a37NyFS7YsXjgpmYdsYlcZoh7IkROH6eLd+AsBISaWl9KBkUEHNhs2qOn9+sQQe1CoSyG8Xr9qG+07TjAHEcRhEA0A+irsr0OB+yLDOTp2gXeqLYUFGb8S8r7Hve7tSaklUzVeyL9IcByEuAAbhJC6IFKde/UNMRsZvePg9wb33y+AAcLCfd0UBwPA382hiwcUhkNlRwx+fW3N/uvf+A37b//ZP7PPP/usZTRYvf913Z8fA5jJivp4tX3D2n2MnJ8u0J8eZqbPopTB0+VJK2R3bL3zup2rvGArnXftcv0te3v7dWuhnEpB6Esh1rjePVCSqTpZqPleq9elqKzblhgNyuJB7YIBJsn6Xd30WZ0Iad534bEfYKzBdYQog9mfr+t5CevDYDx0y5U5CWiUT5TkfcA7xw+9i0SJbbUJ46J49KzFpo7Zn3396/b//v/+f+x//e3ftlu3b4f3jsBIGXjumT1tNOoeWvg7f/AH9sMXX/Q903fvi2D3tw4JCJ8xEkO+J0TP0I8Snqyn8+cjCMvHC1/rVayZbMnA0W94zz3gQUYFdwbjaO8ZHyd6J7Sl3gsO4QHD3EPiRgXJTwGgDWZAhHAIOzwr0HmJLtVn//swXoFRwx/ACGBYTmcnPDEi9f+JAWWZeohffhAIFFq1QgZ7p74jxb9q2akFy03OBTdIocVJgPEfQaDkyXDBIfA+7/WlO7qfGeb/QwB0IwM7yScKmIxSmcpuhBMuf2RxwQrFovOamozSer3meQlcqRKPYpYTYV+eKltpZsnOHFu0F3/4gv3H//iH9uY756wSL9qwtiZdrOl0MVGe9iVjKL5Qa5dlUlKAJkt5L6cusmpp/LJUy/uC0F7mqzS2W9l5W7J1K0/KuJeBmfPLOavKMGNGn63QmMElEoH6NiubVq1WPH+BL4mQQZXR/RkZtoNkXkrntu/ugHGQl6JGzoKm3o2xni2WrSBldEIv4TeOhLiUeGijWdkSz922HZXdJ6Fnt27FDEkUyfsQt+rsk9Zbv2LdzZtW39ny8P2Y6KaQ9AUWxtaL7b4MSdmuzOYD2Ykpn5nNM1Mo3FLP4vSiTZdLNlUqaJygzOetLdOos3XbKttsvdjy8+XpaTdm0oSpa6yDB7ZkazVbapvwEU95BF25mHejnOUGZMDGSUDUQ5P8MsIP2/ItLi7a5OyCK4T5lNokBc53iMABkShaN1myePW2xWSk46Ch/8+fP2/nb2xYbeOO+kp4Vr8R2bC1teXyaXOnZs2dNeljKkcKPX2EE5hPdo9gn/rS/HHLoKtjVRwAGIfpAjqdaI/lc8SHiHdwuG2CEjt5xNwBu30rfGoEoG/1uSXL7qDznYP8tM6nicaTkdWsSMaJAEOAm/ka/riU4dyUxdpb6uum08K62vX2W+/Y+WurduX6Lbt1/ZqtrK7a2uqaxkjVcfnIhx635x47Zp97+iF79tlP2NmzZ4M13hnhsL0dvmUEkll3brGcgMgM3xfdP8OD6EQZixy+A8foNR0+aaM24kx0uT7OT/kpfEky+N8ogEMuI/XhT35jTDIOGeLlBLqsL7Xh5wjgIIjjVYjO4zzQ4TTLaT+CMnFE+Q4HGnP7JhsElO9OQ3dg7L82Cl3RIW3lDniXO+/1LM+jr/DpupYOIjSIJCDMmjLRsZOi6WROxrDwRAZ7+BDjkibQvtGD+hBxRUTIhQsX3JlH3TOEcE8f1bBpew6admXdWpUNT/j5QWXP+wHOiezUomVnjvgOBY36ul1b+4Gtb3zPsu2bdrxY8nXkEQw11vsazxrinmzPajpcRos2BDgicdCSWLnbhq5HaAJcForuQGZ3GJaRkRvAD+kWcaItMcz1LGWOA0sG3J7Rs+CMsidU/xOTC3Z2btmOL52yScmCRGXHlxoA0Gxf/TEeJfB+AP8mmd5PDLRD7fQoCtHoQTCu5zpwTrhg+0Ou361TB8+xHJUro04DHPM4nBnP2C4pkhvKcAb/kYOC8oLvGp2yYYggGIp37gJlyzaCJnB0jkOyrb4TjkajDbCrsipygbx8w4eCManLTIolWtsW96S7BXv15R9LJrZtc0NyTHVDF9AIsJ1KVeOKiKmkO96nZiZ1zFmjn7Bp8biS5HNlsyIbp+jP+NID6X83b9ywqakJ+z//w39gf/tv/W3fhef27TseWYjMePu9t+2lV17yfHaJf/bPfvU3TcTh3hyI6R5MweEAxD8IuDDQe5id8w4QITrCZXwOpPS4l02/3QN9r7qoGu1+28PNyskFK6WmdTJgUPcLD3IvEDC9gMlF4O0RA8xLgSVcllCwKNQV44Vw8kB5ldAJn/lZgA8IEbCzHojVz9I+HSh5qZzPbonTiFAyzriDQRQc/n/w0IHg7QRf/h7COQeWwNgX3UQDhgMAP34vxwgwQGFYJ0+csHK5HMiy0ZeC1+iZkWepXTNW0eWKZRNBGYeBaul/DwLR/Xzi3SYELh4TA473RVeEqzVtu3PLNtu3LSemQJh7rV2xTHbKw9GC51V38Myzqh8Jqmjnx55+2tdC4k2/G4LnfIZVtMzyEncJCCd3MTg/J5VCDCVqHShiBpSZT2lb+h7060EwTrOE7THTPJBy7nkSKJXCeS9H9D38xMPdXL8mYZbxsOCrly/YH3zpa/blb3/f91R/6skn7eTx4+EbRmC3H2XQStCtrtyx//Ff/Zb9y3/zb3yW4GNPPWVT4V7nu7D7DA0khJo1hENb36rY62++6UogHtKD8mJENIqi6bO9KEWcCw/pe3arfd3We1esqPpItREvygft5/nwcxdU1gCHyfqKpeaXPOJg/J5gqQIRB1J+Hc/cEdzDNn7O7ySsI0B5YZkCOx74LLjfCpWDoyDigESFu+fV793diAPxOTS+8H6PLBiNOKCvKtvStTO7fMhPUy4RDhI4ozTCLAlOGQ8lHIlE6Mqwq9U3bD0fkzF4RoZgsKvCvogD4Y/oAo8GGXE8HBZxQBJZ6oOzixmWD5IckfwF+ekjNrF43IoLxy0/f0LlB9Eo3eqG8Fr3rQapE+DkAL6l0HuCzdF6ij+PRhzwLueRwmGUMDEA9YsULDXI8ex1gsZ0b1dK6QeJOAi6NojgYAbvoIiDPQhoAEOFmQt2WMABxyxJq92zigQ8md65rxeTcpPryehWX6utCRnq6VjR4v2ibdy47DMJKBHscX7y9Bmz5rZ4mKhVvCcphbMNPYknZGQIkoAPB40Q6DKjgxKp9xNFMJTMGxBCLGMRBwPZ+YvdTWtKE+5aOjAcZEAOYynLSoEB7yjXOCJI0seyJ0yCTKHkdAVPSaJwMd7V0CwhzRozta4MNFiQaIJolQmSa2Esq26glXHGu1nKQJ4Dcij4jJTKxnAmoV8JQ0T9wzIKZtybMh771TUZ23l/PzNzJIOUZPF3ksxRFRTuyAUgtUjjC6cn74T2o7X+bE2pfz4Tj7FUrVbNqitSElMeRYIDgFl9n6zrt9wxUJqY9OdR2JATGP3FtMaI2r5dw2AWrkNexfhxx4za2JWo7brhrLqG4zemOmdEu5QLfTQaLYvX1ySX29YnokIvvnrlqjWFb3ZuQP6ylSP3NVQ3lGLGvEf7oZSq/0m2STtwQnH/5CTZ8SUrxIOz2ICh7hCBG3QyDFxm6tqwF0SVeZ4CnQ9Ylf4j+lI/+vVVdzTFpI94O0fAx0A3GJMerRmOVY+aIqIBBxPvF67hKz47iR0IrtTvPRlKRBZcunTJaZUZtumZaVtemrXjx0/YsZNnbGnpiBRqspDnrMwOE+ymUFzw+kVAX2sA61xgJDiofR4RoX6UVafzAYW7vPZDIHxBy2ISjrO9a8H1hOrv+hdrhuG1o+0HpX31v553fuC8GH0kwC8OADU+fEaHxiHLB1mTHyQc51IkdcL6+DfVW8+iU7tDGceBv9v/efTMZeHr4sUL9uSjZ2359MOih4DHeXmMDbUdnSs1FP81tSEDXw7epIqEnwH41n/tLckf0ZvaCVCG8yJ0qh6ybc5pznN5qFzeh6MqKT7Bkc7qmp7DiYRTyjP8ayx7aL1oLzpUsK2urtl/+uM/toX5Bfsrf+VXPXLEl+OJlshTwH2+lEC4H8jggu/0MbYlJ/wQ/0XX8rK9Tz84QI8bnTW70rpm/UTFUknxNJx1Oo9dE+/CTPQO+kPvdH1YvIBE4nGcGshotRXtHez6Lh56xKND6S/4mj55j0t/jYuYrlH+gDL9Kd2i/mJmG70kJh4QbYcf6JWibQG8hx0C3PGELNdfMNsf4UJ9f+d2oNNwhP2NHhbQRXAcCrxLbXbdh3aMAm3S9XFwnIT1GwVvq67FNKa973Fucy+CYQRwGnLfKPjEpurRy4hHHlBdl6uMOZwsqiuRAkE9RH9EWoT3YePk1yQzpiatmwr0GoDne9hAqktc7+KsOw6EG+oXw57VJ9tiBk6+ALCVEuL95Mtg2UPAKIPzSaLzpBtsqbBWJ2eFREm0RNLctA2aVcuXpmw7VrLzFy/aRz/6tN25fdsWxdeOLh+31946Z9euXLD56Unf9vhPv/xlO3PmjNV2Nu3Fl1+yWqVmt27d8mNmblbvUZ1VD2TSy7p+6cJ566lO8FD4xtOyX7L5rH372992Z3NDut2LL/5INFKccGL2sNNKxfps3aDvdNfPDECgDpTpxETZ4qylUaepF/zwsFrqooruHvzutL1Tg7oNLS+CnMtPefKID1ZbOgsGCXMMqnW/EDFTDh9EGmzMsATMTQwxN2Gp0nTAnBsVV5JRwB4UnLBRfMNjfGA4gDMRJ4TKEdwx0hjHt+orZu7KvgTgLqj8A8sMgbZFbeQ9egHSYf+hc/tRF/7i/vBAsb146aK98eYbRubmXaYzWh6DnM+R+vT1tyZmvNG87ttbkRTkpwnqufDbHgQzxObJdUpiUunEwGalNS0Xs9bonbNK/7Jty/C83XrD3tl5xe40b2tQq28Y/HoGQT6rQflzn/2MPfrII65kHgYIg0Sh7J5cwv8HYlAH90fAzAA+QRu3eT2hM/pVTEUFBDeNgDNCHhgFKSGEmLO2lGUsXlh0RIWPHKwvLswdU/OkOmyv2IyMj0//3C/bZ577tH3q4x+35SNHwoLHIHzeQwbJti4DsN2s+/ZeKHcHCZB979VYgimjUL76+uv2L3/rt+zf/m//m127cSO4ZxxE5wgX52HRdZC0e5iVpdDM58j2vp+WDqKFAPR+KS4Rc38/QKhoJIa/DgD4gOrnSxdUJ+73Z1Ac1B8YKtE5/phZCpRmhM/e+eAde7+DsgODNqkynKm9DxBZQBnRVmMRdFp1dzJMFY9aOh4a9jT/J1Cu3NlAIR+ADzowttS+9s6abV8/b5uX3rT1cy9bfe2WK8bsuGAoiW5ghQA9SInckxsPDi4f0jmNEylw8KfgrJ//iUDV8Rmwg+g4BH83xp14MNmMeYiwZdbxkzSP/ivkc77emtnsmZlZGaVlSw9ZjsS2g+yM0HDcs9vBww+fsl/55V+2p5/5hBQ61s8XrciaedFXk3B3jVP6BwMJg5TEf7FB12frCGVnKQHyja0BUazafRmDUsZldlotu2TJ7SsuY6qqG0k30zKqyfeT01BjmzoUlCQRCYRO6pwvXchPWFHGAs4Z38Ne/KyXkmFdX/doC5Ktsd4yKSUHPoZB3uyRMFHGvHgmUQfEebVUFwzYyaKUrSKZ+uGtMqA11tipBHOT2Zt2UXxMY6k4qLqDh9ljoiQmixl3YqYLRetI6cKZgNHWUltqzY4x456K9QKDR+U09b7K5oo1VTZJxdjOkqUfE0PpUOpXokBq9aaU+qTnQcgnoB0U84TwQCJjksDlfckEM/6szWaGiPNEE7CssNrq2dqta3b79k0piHdsc3ND/dTx3E7MymYtiA6BlyaK0oWOPCq89i3VXPVcBh9+7HGbl1HViuW8Tm12bBEdeQSFjsmpadWt7Mv/ElJW66ozjp16Q30qfoQTh+/Qis9c93BSR2MA1RHjNhgL8K1EMi+DrOk4Z4xwDXr1mUcyfuvo7tyUUShDaZwP6N6EOxUxeiq77/FleDnJSNWl19iSzCAfg+SkT+XrBuG3NcjY1Rt37OrlyzYt5f7JJ5+ws2fP2MLR477bBjkg0t53KVtaWrKl5ZOWmT2lV6YsvnnRDXYHvWuYmbBER/QiI3ePV6lOapvrejL+gxePgqiLyCzRPk6nAwHdhWRj3DP2vEa5xsWkTouv17Z3L4NfvXK/0SEaJ4oKwzfAoa4xbnW4s2aMLaln3MHgScH7GusCHAroqpSPzgAN+eRG+B7022j5gC8hQK/F4SBc807OHRiZIDrB8ECPiQCcOf+SXMag512e80B0iG5JGVF5Kb0jTfb44pyliCCTodJtb+uJwBFNG3E41hst6ZJv2R/9p/8sI+eyfe5zn7NSSbaE6udt0IFOjvMgW5735ZbwGc4jC3YP0RQTfC2iErbuHHxI3nSJhBGNOL7h1yMHuvft1nW70XrLqr3zVu9fsnr8tmWlL7K7WmBjCW+6r8+4wpjkWUDtH4pXDXHcNyRzazt+zZ0DakYim/OlYB6tw7iCz6i/mA13OhCPJsQ+LtvIHV4RCJdD8UWSo7K9M/olYfqUS56gnvq9w3WcB64DBBDMsuvdqk9sQvbCbelZPpYDoG7o8h6aHzbhQcBpQX0dUNn9A3IX/uUz8yrjLn32MAAnh9zr/UG5HNCFyqZJJI71JQ3Bbf58QrK0r1d3pAfuuRNGAL0AvIl3R/VzHVRGOUtR7toBQu9I4VRWH4zqlei6Cc5r7LHd5DAZ4LtS71idSDbRQDtRtLffPS88Zm15+Zj3Sa0mnVrveu+98zY5Oe3LYcgrRL6CMsut4j0rl0v27W9/w27dumkf+egTKl/ygEmqUMb1JE+LGkMqzm7qHvoKW+2VV16xH/3oB1b1JWF9q1a3LfHP//tf/01CV4IZJJixkAghYcTpQT+8RcGA+0lg11iMQMj02RiYh+pAFILP6KkuPnsdWUoCBqx3REuDTgcDqasBsbWz7msHZ7PLzph0p3cKH8Hrxt45BtQJpbvN1hP6Y/uraE3V/QJlBG0TgaieXSk4/O7GxGDF/CBeGA+zezAzZ7YHKJ0BU+II2gC+OyhoImLKBBDE0fXd+/gDP35HUI9RoBwvS6/sqTwSgklqBPiKyvH79J+34xDQDRC2Jxoh9FcCEoOGstlKKgLaN97XDFBmmNnn+qiMTBTGCFACelJOKaePAgNuouf1UelWbbV5TQa8FCUiUe5RR5oQGKPMd0n5u1d7BIf1c3Ce/gxwQ31YC4aCldepTLxvnXRdQmJbl9KWS0/pmuomoeZP6r9IKFJf+qg9QMkjQY3ow+8CpSpMuGMNGcoUAuau2Uf6VvdFVaGs7lBKnb6TmZbZHVXLZy/dIzs2gxvBPiGvOnkUjJhLu1Xxeg1USExjzmvGy9TXfgi4FyOCiBpmACZn5+zs48/Y008+aT/3qefszKmTfh/1ghZdsdOfG8cR6DzJ0RaPHLUnnviI/cov/qI9dPq0b/tzF6h+eF35IzQdI/nanQ178+23/f5nPvYxX4PqdQXZI4DhgsKBIemzVmp3X0q/zCKrDup2q3VZp3YsIwOT3ooiDg6kBeGhL/5CjoHU3IIxiw+M3jsacTA+uzxgKYTzNxkV0TPCKfyL3ARu0IXAGlKiGxJi3njqIzpnFr2P4ZMvutHl9KR6+ay2xhW8M5hlhUaE++qOBUumOBeU4bMZB0Uc6BxtZNY+uheoX8MxoxpPHbdSlm2xUuqHhrqwLxyoDIQaDo0HiDjo1TaoiNMRNP5BdlVoqW21lWuuNLPEBz6E3GXbP9DV3LxmJEdMsYVQCF5PGbeeYHO0nmMRBwCzXMC+iAPQouHQr2971IKPT/CPUsu68g+a40C8s9fcEQ5kJB8yZgGnA/pcOMVA1JcgxFDXOlJCMW4Jcc9mZeiLObWGVWth6AtHntyqn7f2Ttxu3LxldSnCMRm4OQzl6Wmvdy7WDdYtqq7pbF6DWEoSBjXri9XWXFKGNQpTuA4/K4M0i7wULpitxyhDAa0NU5btqj16Z5PUS1JqfXcD4d19HgB8ROcJ+WfnAM9+ruus82eVL4p+WwpMra6+qdwK3q++5b35hPiJ8NRosYxGho3andI58glwDgdDVrzBJ0GGarePraFvwee78UiB78io2a6Qrb9rufaGFDfWgk5avjSpZ+HXMWs0A1mUy8i40Tjsahy0u33PdZBjNjSTt5aMdxwDOC5QtNOilxTjkKgKHC3bd9wALZYnfGtEz80gXtvReKMO/JFokWUP8XTWEjJS2+IVLE/AuYLSB92goA9EIyQGHSYz0kPFV0WLJGbEIGfNOLklSIhYLEnRT5c0zjbNGpsWL87YxDR5FoIlDS5zexrv6jOiKzrqZ8pitrcg+kkxIyvaICqCPsKQY7ICYBkL+SSgDRRuxlEQmSceoYOpg7Z0C3KJtPuMq676LIxO8HsChwkz+0RhDZpSPp1vwfuh5BD8frWnWxP7kaxUf7g+xmy7LvQ0BoUwN6rU4d5PREhcvnzVl6jMz03Z6RPHLC288rwqam29e9ipCJeikYTGid4Ljj1CD5zc+LH1S0e974JxzCHEdMXHMPRVhoNot9dT3YXDvtqGZHRdZRcYpzqLw0HXd5+LANmscokUieFE1/eey3E9o0dZ2z6srqtd6lvxL2g8cBzQjvAYBfFS3odsRvtD9oIW5CZOAr6rFQ7oekPxQNcPJIuC89KRJBcuXDgn/F2xp59+yo7MT8vISYjSA7mPzIx2daIe8CwRozsIIt0mklP0BTQb27goWViWwTzr9/RiklEav0RVEMVD/oK0+D6TAp6kTX1A0rWkjKgM/EDnMIrgBTiLWqKXnY1Vu3Htur36xlv2zW9+w/70S1+wL3/5K/a29IHPfOYz9hu/8Rs2MzPj79sHYf2oO1s1svbbd0xA3hGVJ97TFw59uTaD4QBAtxJTkQ5b9WR/vWYQrdBuVsRnt62r8Xm98Y7t9C/aRKLnDlH4nb9X9aFOQ50YMlONIU/yUXgUeOPQdXIToOfHtjV2oRIch/p0rV7jxh0c4h3eK7SR5wRMuPKcBAOxIE7z8Bb/J9rx51VnB/HL3ec4T7l6DscD4eqRXuDXoBOcEteuWIyIUI2X3WfBE7YZ1Vddov7fB7pnKGObMqP8Brugryx7GAfXaSTbxoH6YPP5O7Mao+Ar1EsBf06/3X4aBfWpb50oPPiy0Kj+6F/wVd3Ps2yTqJL9HkoIyvJbBeoF1TWzs23tomgFQ38XD9K14Mc6iDbwczgOBJwntwGMqk+/j+EI+zYlWugSCUF/huARB9JXeuJf6eGM5XpHRUsZk/iyXP2GRxJcbaTsxy/9WPUf+vbMFy9eFM+esOMnT9pX/+zP7LlPf9bz4tyUvL9+/ap9+lPPigRqGuPX7fyFi+44ffaTn7D19U1vP0sRdnYqdufOHfv0c5+yz3/+82piwm7fuWXHTx+37z3/Pd/al1xtBemPC/OLe7sqOAGoEWSrFOYc6WxB4tk76WlvHNjcQ4AT0APAOIHxTv/kT9ei6+4JFYG4IyE8JPX8zXQ64B2tY6tdte1GzY6lT0rpa/gsB4evidbACN4R1PNAAhc0hk37s+1vWiGes3OtSxr8Jd+q4n4hIDQRt46KmMuPa69JGcvad3ZesLnUnOVSUh7FMD08E0Ud40y/qZsb/CEBg86972IUEgAv1l61ar9u77VEHPGS5eMSLuH16NB/kLdqcnf7uB7V78XaK1LourZev2ldCYCJzJQ/y6zCLkLHwN8R4hyixnHgwqZx3lY7q7bSWbHGoGkzqandt7syEX4X0r0M1rIzw3Hs2DGfVRrtixvtm3auecGaMqxvde/YTEaKIp5jaFKMMJfIWVaHuJyELWtHA5o5CHZ6LbvDvuLC4+1O1aaTd4dE3i+0xZAvtTbEkPu21q37OjAUhbgGNnsSp9QeHBnrrR1rDeK6Pi0FlTCvsIARqPUb9rWtb9l0atJeq79pxbiU5ZgEuHADOC2g2HRl3O2GQgr0HjrG+yE441tHvt58yz3HP6j/2BbTorFkUf0oM1sKmc9cjFUiwsE+XNCfosM3Nn4sg7pm14crUt6TqpveT59Tt7B+gEfSYDSKdjrrl21y6ayHfjJLF5X6VvNdCdCq3ercDugiKRobAZSC5blp+8Szn7ZTYnQHOg0EKIaXWlfsSvu6VeubGlc1O71w1s6eOWPPPP20nebZkEkfBBhZCIa4lF2E103R1Vvt91Snur3a+KHNiDcUJG/Vm85fnAcdRFNqP3lY+tWKpWbndh0Ao/e+v+NA7wiVNT+omwSh81rhIzrv2ZJ1f1xMmv6LzpPUcCCelpyYCsrhmngD9WLm1N8b9qsLs1pFiqcUI7XRz+F8Ec0OOz3x1QAfEew5DlgjHpYh8dm8dMl66ZhVykUriodlWGeM4SyBBn3yvgd1HPQbO2544NBhecwDOw503tdzis+jCLP0hZm3lOqenVLfqJza7fcsLUMzXQrzHgh+YscBeBGO3MhXWzFm6R2iZ5iRyi8wcznW7/fjOADTMjy9zHs4DgLAtQcpBYooBqjThoxQMugX8uxKwKx7y6rddWuKB6Lw+HOSZ/1G2s6dO2fn337TVm/fMrbefOzxJ3zWvk/4o7UtPXVEbUsF/FvGS6vR8MSCbD+clYGuhqjvsx7q7TORQotMApGwlNx23fMVMMudaa9bPy1jucB7WTajz27LWI7gxq/q5cY/BhZ0ovIwtFI4I/TJTgbMskBjZatYXH2JYZ+XTkDoPmvm3RDSu2Xbu8OhoaaSyI7x0NjZcKdCoTxj7G7Q7g8sK/0hKQOGyAFwzUx/IdaxYqwlozFoNwZbm2SKMt7Zx5yEiGxBOZQx3KE+wnsxLZ1C97I8AhyUyL8gQ7An9OAcYLkH9+c6656MkbBSQrGbbUKlzerba047hOuj52CgB22VIukGlWSMjFXwSPk43HEWxNviP6Vpy+E8VBs9uZz4se83r3tYsskuFvQnu01YlbWp4i8sWRCO0/At8XoSzzHjyfpp8KUXW1v4zpPckbapHuxIwRILT2KmdzPrVCyRVFVKrhizb+er56g7s1X0A7l/0KEmJN/ebl2wXD9hGclE5zeim+jwyAP6u0FeHpYPqQ6q1yioR+y12luyher2suTcpHSLQlJjF74FzdXW1QfoQTGrVip2/tx71hStHj9xwpYXZn3/cepE/gjg1cabttXbkZxmmYTktGjTC1J9huhhHY351qZHi4ghedtwrBAB44ao84yAN77TOGdr0lfudFdtS3rjvHjjLug5Icm3/RxK79jfLp6n8jKANEZjouErnZv2dvM96Xc1Wxts2HJmUTw64Bvk3fAQfRk96jgdYzxE72K2ud/e0Wde9Vm3l6R3kkzwrcZ7tphd0Pc9XQRe4cuioB2NZ/piiDNd/fzee+fsypWr9vFPPGsLhZhtJ7r2dvuCMVmFnnE6e8LrAb1CP/EueUGI8hWfUDmMxd3+1ffE+nlLFKXDlRb82jeqzzser/Zv2bR0u6zalyZBouqP0yrF7gmiPXIApJyuE6J5lt407cLlq/bCD160L3/xi/aVP/uqff0b37IXf/yivbvxlp04esL+5l/7m/b3//7ft+PHj4sW9+Ta+wEOm/eEp5r0gfOdSzKIpm2quLjrVBg9gkTL0LkUhgEI1fjVONkQDVxqvGW9wbp4l8an6CgmeUK+Kt+Sz5+R3ED+6H0ObqzrHpwHkilurKpz2O2gr3YTqTOsV20g3Pi9vE3XXE9Aj9ezeDJ8KQLP84eDQOMUx6Svo6fT/YP+0Ree78geUn08EXNEFADf0V94E84d71Ouq3yVS/6uxOaGxcoaG+obbIkOTsERenSH4DhQN6+vaFl04+8dgQdyHFCW5J3TmGRAZM9EwG+OUfBnmBgS/++JxnCwePngyZ/f029xLtAHOAXcFNorWmX0LKkyUs22tSeKzj/8vG5yp67KYiI1ru/uNNB1L1/PeeQAOFTf7QM9S7QBiSP9Wtgf2FYplcW5uvpjuxMTL5uUncCuLeSh6FumWLZ3rq15gtsPf+jDkkeiHb0b+bV87Kh95zvftjNnHvZcR6+88rLz/ac++pS98dZ7tr1dcX2dvGtnzjxERSAT6eA5W1lZsavXrtj07JT1en07J54QT8Vt8cMLduPqVVuaO2rPPPMJO32apLHz+7djRBlmgPjWXqqIn6NDhLiBGDNTO654qaGjHXe/EBDkHkS//b36vvt75HsEvM1n1UQEeEyJkvAoBQmBQua0LRaO86ATKAf3owSyNrhbr0gQyIjQ83hSxgEDbLO3bQupWf8+nZz0Gbb7gYhonVB19GRU1WUkTibLMhbrtpiatwwJfBDaUrghqG4bx4YYsJRn0Bg9GwDtDg7OYITlExiSZrPJaS9r9J69424YrRew069YUQYm239kJGAKKSnm/v4AvwcCZejwmfvo0N1NCU324Jc6ZjkZwOXkXhZ4kYlqFN0r/KrNL730km1srDvRjYfut5ixElMuplD80jaVnQ0UufB9wUx+0q5Ur9lOZ1X1lqAJB/A44DDAE5cRndLnEwlmEYJ6PCgIc6pbz3ISwOCnJKXWS9LgBi++1goBovGRjE/ZfFaCJ1RWxgEn0GZ3SzQ2Zy0pD1OisUxsz2hGKXJDS0oZikM8HWUuhr5gqOFPAWU1Bg13PoC7o+lFy1A30dhQRpsrPKFyMAoRHXgbvNPFOHRPXYoLjIwrZSlpOdP4V/v8nl0In436VMa8CMNnKdXjfo5rCOKMlC9xEdFtzp1wEXh9dA8zz4k89HKAwAHCd+B44Bv0n5IgXpyYl3J42pYW1d5xh8NoHyOkxJR7DRkQ7C0vvLaGLbvduWO1zorNZOK2JMUnJaMLT67P/OuegwDa71XFP2rCkWg3pnvBRPA2volKoId7OA6cJ+GxDyFwHDDrpDaMCBWcnRjIicJEeCYAEthyf3J6NuS/KgM6b7C9lxRf0WFYEz/fr1U9eZLjQecCh5KURudBeLjDe3WV9ZP0c0J1153hWY3vyxctMTFppfkPWymx4LNOGP6EtkdG7oM6DgYttUO0yTIu6PNBHQfSNvRsOaBvjbuMjMn0hIypmSVLF6dcsa1ffVXn5ixdXvDngJ/ccSCADkYcB+CIJSGNzdtWWDy9W88I3tdxEI0jHAcH4GAcGFs8gtOWLcjW1lasUql6rg+UdWakmjLMyYzdkBHRjwnP0JZoKl+YEm9dsrfffs/q1bodmZ2wucVlO3HytHjJ0Kq1ujvdc2m9IFP2ZS7kCiARYqPDeksZDTKOWSvcY5ZX78N5lBXfINkhBhKRRIQep4TLWF1Gc7xr3cyUDPe25dPqFxnOHRwHwuNWpaY21GUYpT1PAPyt0ep6NFo+I8NL+HWjSDx/Js4OI1OWUT+Dseb2irVjkpv6wxjBiJaAET3EbXJ6Ru1h8q0tHjR0g5doAQwKWBkJCgnhLE3OBJEVQmi6ftv6uVmrNYPIOZwH9K3veCCeSL4H1sp71AR4QVKJF7ENFuWT+LAoU1cWhhtkZJ1G8cIYj4v/DMVnRASesI9ZeYyKAsNe/c1OCLwzI/xQPltisZNFRsZKHieI2seMa104RC9JS7DmihPuNAAZbT3fxAkgTLG8gEiNvOrEsg6Wc+Q7mz6L3RikPcQVpZmdFbrCPeOAyC/a4GHlelc2r+8yyqGrOvkZhFfWuU6UJy1P6LLwxRhD3fRcJ8Krr18WH0fWBjrUvEn1FY+dtrTwoAbrnkgWBXodzifyXfQra4Fyn9+LDgIwyurWsZJ0sLZ0lvnsEctJBlAGeoHn5tH7N7arHpoLDZw5e1a6BTvOYPCLzjTmWToAVESnmYT6zxJWlJGUTxE6Huq3lMn2gHdeVD3mRCTim2FdRaySD+I7TFr4OWMDU0uL/4jipZRPuRwfBbgnfcYWoiRUFMKCCyEgx12f0vemLiHLcdRj8M9n9X7R/qC6yts1lsqh3qW7+RwB8AgMZKwS5cGUSnvY8YkJjOL59Jx0EqJbwbnayO0eVUuVpBMhk3SS7PYXL16yS5cv25MfedIWpwo2yBWsGx/ahHRFZuOXM0dUDtE4Mtzg65SB805faC/gtKHrnoth/YLFxHOIOEBP2+5v22x2xp0CcxmNPfUN2zozVshpkNCYz0p/yahPwA/bQ375y1+23/3d37U//MM/tO+/8APb2Nqxydl53072F37+c/a5zz5lf+1zv2Cf+sSnbG5h0dv4IAD/aEhPZ4IQfXFKeMvF9+ulEQR0L01X9IQToS7eWiHnVqpprax4XX7o4zarsQFeMWEHbcn4OroYbjDJVXCl9/SkC2OMw5BY/95CNqnuGMz4JAaiZRwAGsCiX+lzzrtUWw7K1pj0hIWqUxBaL4RBC7qmizYkukB8lTb5M9QF+eC6hQ7uC4F2ua2Erqfr0Bk21i5t8Q7pBYkL5yw2NUOCGPHpll2+dsdy4l9sDQsmuXvceUAZ1G/geodoDT4xAvfrOMCGIUdLqyZ8q0wi0n2WP2ofeFO7I4jKcMcA/Eu62UB4dM1GZfl5x4rf7Nc9glp911d9g9NBuegw7JKQ0rt70t96Wcm6EDfcQz2iCGzOk9sAvNPHCfEZbKsu8skH3x54VAHvTKte4TsBnA+pdsc6kjd9aGKQk4ydt3yMXCw7NjNdtlZ6WhIoaY899ridPHHcTh6dsdn5RfGAjC1IL0bXuH7tutVFezieH33kUT03bRcuXbbHH3/Czp4643Vn0o3z5O0h2q/RrnqCc5Itbm/vuOP6I09+xGYXZmxR+tWNqzd9e98bN6473vY5DoCA1KAhERFKKcTrDdd5PDMiBJA0GmJ7vxARZATRb5Xm3/euY9AE33c7UZ+jwO+2OnWj0RTzLdny5ENSBoq+NIBQQl+zqzZ4ohR9JwyYreRIKIOg5Fyk0GEAH89IiEpAYJynRgy6e0HkNBgFDMe51IwEXdaW00ecMdE+B9ooBoRwYwam16wIjxgtKLP7cQPw3GxqWsKp7AZndrSse0BUr3GcUdZkYsLKMuayUiAw3Hx7Rt3n0QRjB+ddqRAgFCIAb+VU2R0sszI0J+IIkb3+g1yckY/0IbMqZDNmmydmnXdB9xQkoOZyC1bG65ub2+276PkAVL7OZcSwEnFC/oN67dFMAHjZSxK+GX1OgNux6w8CeFUpI6c+41MjIrgAowC/OLBiGZtMnbTFzBkrSAHYTTwd4i/CIdtMLacWPRJlPjXrToMIxxEEdCAeLrrgvG+zKO6DMB0FjLgZ9WUpUVSZRyytOtBMF+wJMS8Z9Sh40fZUo8AvPxO9W+2YSk9ZoROzaanAhXTgTNq9vu95LlBPMTwpfN2d2zLSxKyEH7+iW6EJ6Gs6KbpQ/XafDsuBeWNY4t2OS1nyswf0EWd4nnZOSqgXesKHhhqCe/R+F7guqoe22dm2zf6mrg+t0l21lZ3LNlk+odtFN3okOahI4b9pZ6UgpiXMwFeQC0G4GxNsuyAcsEyB2f2UFBd3qnJ65I9IAXf2SKhFQoJx6ldDxwFOzl2AdiSA716qICEnQz457jjAcUFI+syccB8KaNXLZy0Q9F6n4L2MNY9EkEGJ88TPS5D1KluWZAlEamTsqX4s6YC/Jsacec1rV21QyFlbRnhRxkBaSnxg5Iah+oIHjjiQUc6BUU45HyQ5Iks1mIkj/LFT3bSezmdKU5bmXr3PHQflRUtPLvpzwM/EcSC0kpG6tXXbCgsfwHEACO/gIE6Z7+M4AKCprvoSIxBnLOvwfbZa5QdJ+ILIrmpXBllSipkUO2bMJ6Xk52Lzdv7cJSkZC/bxj3/M5idZ9iKDUP3elPGAk6A0lJEuhZ/s8RjOvZZoXuOUNeLMwGdj4rnCH0Yf/J6xl9Y5ZmfZKzrNTG92yjqNHSv1tqwtXtAW3/O18xpmnUbN+xGnEWv84RtpMUzq3VRbSMaYl1Lus/0yYhPq42yhaFkZb33J5oYM5Qq5jsQfSWqIMUuIPjsP8I6MDC1omXIwpskTUGt1zffcZ5JBY40M69uNnitWJHXk/vjmeWuIXzUlE9lrnq3cam3xG/HPnHDoWyqqj6hnTQY1+R+Y0WYHBoxnjHOSoFHvHJEC+l2VXpLsty0fV5lFlU0CR8kBtnzEGVEgWm1CxrXwwFgeqGyfaWXpg/iRLwlD99I1IkrUyTZXJLqm5M4RQks5z1aBxWxKxrBoLpl35wsyjyz/ifqaFRKi74lZW13fsOpO1Z/NZpKW7FSsPLvkzhAiIrxtoh3yqaAj0V6dUj/lbFoKJnVxWaoDQ11qrehbfYmMxaiSTDomHaqgOix4BJzGtXDTb2+r6noWecQYCQ/f1lTjqF9bE2Gwt7/6LuRhTBS4fBPfX+iSC4Nxi7OE6ywnjdnt61ft4uUrVipP2JmHHraybwcsPOqOPjoNs/oYFImMjGl0KOke0lWKGHKqK+ej9rgjjLxPrKXPihcId1yDn5BHIkZeAJYs6N1MCE2qvJlYXrqUxjbOgRGgjYyfRFNjUONODQ2vBIDORTRPnAjG4hHX66jXbHpGIlE40jv7lVXhLm5pd3qrrjp3OIjDqrxCesKWMktWFK6IgsBpQNvANfzBl3sIhx71KiTRbzrr51lC+u6771gpn7WHTh3TuJqVgb8gnWfCjqRllIAH3UdZYpjCgmhVbQucEirL68FZfVcfxCV3EySoLUpeqh3L2SM2k531KAjyksWHbSuU56WnB5EG4lK2vrJm3/nud+z3f/8P7D/89n+w7z7/XatJjmEg/fW/9lftb/yNv2m/8qu/6rkMcHA8tPyQzUzOOn/rMDmocQP5YOCP8+KDwB2Noi/aiJMFpwH89f2gL5pfr1+wze5Fm8wNraSxlBEdw6uQ577kQHjBWAcxLEv1CUx0QI0Hlgy5jFafwAvaTAqoQ5h9pi9xADBWPMu/DF9zuQxmOQR6DuPUEwXqXv+NTuVlatxzXvzPHQ48pfMOaq9HRqLPiw9G57crVVvf3rLGzo61NQ5xZPTaMR0D8QSVI5RwJKpVi4m/VRsDO//GHZuZnbBcAf2UaAcZz3r3qI0AICPQcwI7MtQZ9N4eDgzVeRwcLxDnCHBu5dptu3N73TLlojubRp8dtQ39eccFkQDB5Izrh8It+NEdfh/AfSwxi6l+ON2JSnBi1j08u7Ut+0y8Ii+cpYnkKuTdqQPwTi+f5yWHWaYwYBJR18g/Ad/xBIfQwT59KwD0fhIjDiRbowgGdlJI6lxMyCZZ4nCg8dqRfB4s+mRxob0qfijZMX3KJqdmxJMkA2Tgt/TugvRFkrGzBOvowrxvA4xT+NSpMzY/M6UxInkzMRlM2Ord84sLHrEASqDHpOT2ZDFvR4+ftuUjx2xxcclOn37I5uYWLDVM2fTEjM3NzrgcWFhYsGPLR/Y7DlDy9oETjYYTyikdL4IGyJbpIbgMNRoOwh3p9wZn1BFQbvibAeuMeuQ6ROB9PV6nELiXK5lE2WazD9mkGO9uGXxq4JLQDSeCOxJgKBownvlXncRWib0mgxYFF5OQPx7dT/z3gqCOd9fP6+Ft0ndddsYQ3svdbhDqQKEl1JBzMGeKghh37+UE/0Y+o2O3rQJ+jz4Xnfv/U/enwZJlR34n5rHvEW/Pl/taG/YC0A2g0QvYbLLZZFNkc2icMUkfxyibEakRTeLQ9I36IpM+jDRmsiHF4bTMpOGOniabmCbY7H0BGmgsVYVCLVmVmZV75ttf7HuE/j8/98aL9/LlVgB6Rv7yZkTce+5Z/Pjx4+7Hj5+jEFoY5dETo9XkkpDyphvHXq7kidFQzrxhAGZFbm6FFr68LkofPdU9ngbA+nbz5g136YTocE07xGBglDAW3XdPEhQpmG5cVgSsqhUzJTG2kd1v3xKzlkKie7M6RUAbQzvj9v5gEOfHn+OUC8OB8NJPJeyWhKzRpGrn8hcsgy1DOOMZEc/9bFgumDV4FINyC2V0eVryi79zH/qDqXg0cz1j9uGZmPMsHbj2vHRF77N1wkeECypiWF0JbNBZZBiKIf7mmOE+eYlZqTdFE5oc9EkAxMcCGQjn9D1776FtV8iYmPQs5ESSgLNHQXc1FofNbY1LKZz0td8+kpYxCW3Rx5TVbzthoYjFQFXwlniz8brE9m1rT+7Y7uimGPKetUb3rdt8aMlyxu52PrCG7hcybQlWUgREcxiFyNf34akNuOAfC2rUBMW91zlkOJgHVsBR+nGjo44aObobLnDkbRFtx/fc40A81Ldf+WQU3Udh1n33FojucbH1ABfFzEp8vrfuq14eMwUhfs5w4PV1w0HwOND0rzEsWlQbOE95hm+BBxlT3emrOHZDDJ1bN60tnt+WQL4o4ZFtNX5SxQ9gOECZJtYLXgvQDEoS5T6r4WAiIX7QbXmAN/aY0q68lDJf/YTHS9lq337DjQbPZziIXJcFGFL4jkHjEE1qjB32ONAYk2DR375pxfUXZvWM4ZkNB609r9ezGA6ojwtjEuiIXs7vnuhlIGGxjyunRp4LTrmWTTMSaFQuglZSCmZjN21vvf2+3b1/z1fkT69IAapWpGxXXajtDoVLkQYrzjsdKY9iM4xxlFwUYSK905co6H6cIJcUbSL4Y6QcSIkGXQjJ3WnWV8dzg11rZZZ9NRw8T6WssV1AnEJ0CY+PxvdIQhrjRzgA4x5bQGWizHYkwGbYn655apggPkLGFgtpX30sisYJ2gZLpJ70M8YADAdD8ct8IhgFi9Wa5p2c13d3467TEPvZUbq93vX7vhVhKAENj4qOxg80yHYCVgPTajPxD8ibetcKGV9hZP4ETwRFTgzV7k7T2j3RmsYggSRRyktJFgjqNsnXPNYBJzaAO47LyjH2Me4KI/v1fWs2226wSQyk4Ctf8MM2EE468BgJal+noXTtrtoy8P4Bf3gHMFdnRGYsROCeijEAV/1UZ8tdwO/udmx7Z88NGysSCAmaVi4QtSHpXiG0H0+JXh+hHkP31HLFsq2dWPfVp/k5G7d1ToGYYkBRuSi33o8iAP/jk8vHmgRh4cUDokW/HfQcF3vucZwwxk22z/Acrsf7tB/j8pitCSqDkzzaGus3P7hld+/es/Wlil04c1JCMdvhUHRE+4431Ud1c56RyjuNkF9ScyFGg6ToCTnDDesOKHo5G+7c8fFleeVHe2kTylO/5fTnSil/ei8x6mjeQAkreH0PgfLwEyvc60BlqN4zoB5ujOhasiB+zBjQHyvzGKHADvyFk5JYQHmED82B40hvTFSXlPqarSRev+PSU67qD9/kKZ43lBnKN7tx/brdFM///Be+6LIVXi30Ke7KCck5GABiwwZ8V8zPac3x6vmILuLvGA6Ib4DhwPNIe0wT39pCVUTfA/GIO/fu2Tf++Bv2P3z5V+zL/+rL+v41a0iJJaDnX/2lX7L/6D/66/bzP//z9pnPftYuXrrkMQxYKaU/My7Xa+6gzfoNzvD8G7T3bSieSowWPIxhAEG5fPSC/4aL+fT4NK6ESvlvSHH7zv3/UfSxpTIbao/oVXiKIcb5QGPUlUcMAWo3Hhvwg6kvcEKf5Cv+oM+RXnH5TbqUy+TCndOwPunXRFt8XG0aa+y4YYB3KURlJdQHGAJYmeYdf59nyDZ4JIinuzgavcewQDZBduWkBTEWT99oNq3ebFmjM7D9Zl/fe1KaO7Z1u2Vbd9q2db9tG9tju3vtgd3a2Lc7H7Tsve9rDpGyufegZw9u7dv9m3t274Ndu3tjx+7c2La713eia1v379gdpbn3QSM81z2/r3ce3Nm1B3s79nBrx+5v7tjW7q41WnXbq9dtV1dDMktHvPrm1Ye2vSnZjVgLqjTxX4YDtlKNfC6Cb7mXl/g+v/Gi4XNYb4qnw7dBh/gDF1u5+korPjfUfDDuKC/dIyiwG9+hIT374NqOumVoNWQ70dxA/A4/oYnGNToN2wOQ0xPinVPJcSE+gmQy3c/oOfL9aM4wEAP9jbeB9zX0GdNNd2T7D/vWx2CcT1hDdLTXZ6veCSsN1Pb+Q+unS9YdVyTvaI5raV4RPWH8YPGB9rZ8TkhaoYxRT3VFPmluam4PJN7uMr+INlKMibF12m3ls+9jOV9ctEp1yY/irRYrEk1pr1rkNJf0+ysry77wy/wyMxxEZPd4cM4gxoZip08P9oD1TEKBEyQMiHsRIo6DeYY2L0zFzG7++bPAEFfjqRTSwhXLP2UvO8yFlRLc5Fh5gGFiAUTo97gIPdz3xNaEhpDPk+sSM4DjgY7R/2IgPqCjK0CUN5ZnJi5NIhNNTBrhPjE+rdx5mM/7IP/HQZQGhqi6e/RffYqrOy6OgjMbnvs7Ui51z6+434Qj8Mc1/xw4+Ey4QPLa69+RkFewaqXmgt9MCOFdBo/u4V7lv3n2mH6ECbY1iOrjB77Cwvm/R/ucMn9QeCwu4/vE/sBqKlqyac3KybO2nF7wo1XcUDB3OY5hMnw+w4WhiZUA3wcnIYlBK8Q8mpa6zP1G+Y0NCS5kaWwiOBFUaoaTOVy5gEQeUZu8X0UTKLrBCyb06yGYva8yJITgdjuRMukKnitT/sjTecojfQOEcZ70AF6uVGlcHkrH95guYnrQxXFgIjZLFVjFCfeps6Z125vsWWdcl1DRFSkR6I3T7nXpnURR3WV1Zdf3eBQ5BA2vX6gjijq/H2s4EG7HeBxIMcssYTiIhc0DmMU48PgBEW1HgFst9SU2QQzwBWILuLGMdkYQPA4wHARFOwYMB7gvslUhBhdqlPeBx0HoK499wJF6EsIRXkSREvBFi5okEhVwF7cdxVflqe7OEzVRxDCejKx757aEPymXKy/bQnZdFCih+wc0HOAdMCSquxRlgjH66j64UX7zPOjxHge6r7GEYDgQTqDzbHnBV9+zUv4xED+X4UD3KYstZMrM6cAFRrXf6yUan4Ho4LDhgDp1bLB90wonXzpUf+DZPQ7C6u4zGQ4ElNPvDawp5XakMpqNugtNuLvnMlLo1L6+BNtRsutGWjy0oKvWptn33nzXbty46VsTzpw5Yy+cPSGFKOdKDko0SmV6KKFeQgjn2WN4p40ElVPHO04YBxgLWf1n5Rklgm0B7GVH2U+P2lLWChJ+VZ+xBN9sRcK0XsUAQSwKCdND0cdQ9EScAY/RoX7gxIRcsepbCNikwGomRxA2Gy2hnhXajhucCPbH1oGcuhHFHiMBvKAkJTihMvAaQJjy4wD1XiEnHBBQVGk4HaDe7lhJSjt18VMZppxQUbB084GU+wWPb0CbkpOBexSgnCAoUX8ULY9joLHClgUU7B5eH8KvxzGQUt/uim+r7QtLC67cDPp9jd9d93iAFhDyB2oYihneDV0pB5y8gPcA+7qhLbwQpvBu8T/4P4Eh21I8OE1BHaJ6aEyJllGgyL8vARpejeEHZZP+ZEWpUFEdksJF465vKcvXwjF4xElgZVSDUcK5rlbL95M7X1QfIzwXpBSVyyVfqULhi4Et1Cn9RzrkF44Rhue4V8EROvf8vB+EOynyyBpqYPQ0PIfuw5jeVr7iMsJTkCai95E3R5LRxP+anZ6U2zu2u7Vpp06ftVMn1yyXEG9jPGpcoA/5u7yOwRwhWfOA024EE82HKdH4RH2LZwDjiXIwsuAFmuhsW4LAqpEngXtlwg9oJ3ELIsCoNR1p/hMNjDAo6fPg0pyBp43Kce8F5Lx5EL6Sond4MAYsAJmI9qtAtTlvQwn8yFZ+UswR3nIIeKa+93gvPm+H9hy9DkD4EO16jAz4LnxOWNvZ3rTvvva6nTt/0ZarRTc4urxMnyhPNwDwSR2ZTyZ9yWyRnEA7KIe5hfrsf2BJKSLpyonZ+9QRA9X2zo699t3v2O/+4dfsd3779+z1777mRrNLly/bn/nSl+wXfuEv2c/+3M/ZZz7zGY+HxVYax8sxQJkYLcPWF41RzXduTAPfSYziLZF4FMzwQ11Na7Yf2F7nmg27H+j7dctZz3Lq44zGMHPyUDwGjCJ3MeeFeAZiXKrbSDTj3+kT4Ybt3qxO645ohpnRGyFyCAprfKSiy5/gTPknOpIBNf7YYhDL+bwntuXbGdQTKj+8M3umTzwSdNtX23XHL3Q2FphSyKXkpzJYkMuLn5aLJauIF1cZ87WS8F6wSk1XtSCFvWiFUtLKk56lyxVrdUZ24YVVW1ldsLLSlKp5K1VyVixn/XdF6SsLvJe3YpXtV0mrLJatsqSrpnvljOVKksXKKZGQ6iCaSWucqfmqs3AhHGLA5NSgZrNvG7cl3+2OJe8XrbU3tPp2z7Y2d20DY8Nm3bbja6suOm7YzlbDtjcatnW3brutvu3udWx3p+XXzsOm399+0LRdpdnZ0L3trt7v2P5+W5fSbrftzrt16+1rzKtPOdmm0RhYRzyj1Rxauz2wXmcgltAW3+paT/WHdw96GCxEF0qvKdm97caaHw5dTIbdgQ30jPklvt/aH9iDu5KbNO5yYnnwJxuWLDdctlJ3z1KDuu1n1vVqSuxQtO3ef3pX9cMTlOC9fb1CzKOu6GIg3A01VxPzbJgoiE6gQ9GF0mDUwEtkZ2vHHty7q7lCc3912fmW63ykgcd7f8CTGL+BrricV/3t/9NfO/A40M1DECU8BMot9kCASUGMHvESIoeJRIP8MLM6DPPPjqZ70nvzQL32JIA8VAcusc0gU4mePBnIH+YXhGVdYjxuMFCxgxbRiyNPChDmA47v0WCOgO+O4CMQp0H4RCh0S6Pen3vVgXSelg7RREqE1aAkqhIuRD8bDp4FDtcplOu3aJOIihWP4UhMnW0omsD9yB4loH3+bnz5KwEXXjve18dATIh3MUbA4HlGcrLRNxdqWTWJYxvwtjMw0dDMaBBf3g+Pth0sAuwHxPUrmWpZJqVPJT2KK88/Sv80iHEzg7m2HoX5tGMJq00peKMURquP2FrurGUnGguRscANBsKlK/HCy+w6+vvQpfS4AWoSoQ5MwGNic/i4yrorE2fJztLzfe43UhN5JMlHogAGCM4rdoXWlRJH1mx8+nddMfZ8whctDlFkfEwcb1A6AN5U/4qGoC2UvBgO8K92gLf4mgPwyXaH4BURlUOdYrqgnkye0eVMjSlSypArdNF9PImq2QUrZGpSRgZi1h3L6/28BMGU+imjfHBVzqucECsj/MXwNMOBR76v7zl/S7NVADo9AqwKBI8D0Tf1mgNX7nUveBwEcIPiYwwHeEC4t8AcjJp1V0TTy48aDtjyQT7g3FEs2vMAixIEQl/rpuhkIgEqGRkOAHAQ6GOkvsPz46DeeAL0Nu7aUIpcqnrKKtmVH4rhYIqRtrnjSk9aeWMRpx3QZxBAAzzOcIBlPCOhHkNrc/OOJvZtJ8PC8ikrLKw5H2/f/t4zb1WgjmOUC5XhdWA8aAy4d4vojbbOQL+9/YcMB13r79z+UzYcSABVXXoSbDt7GzZobHkMgUJGY6FP5PixdZLq14zKlpKEgIkimRYJv3f9rp+kwIreSSley4tVa+5uo0ZYqVQJir9+mXCVkMLCcVAIIW5MpAmaK1B6c2xPgNb0HCMDAQpZFcdwBrDaNxDPKmTSVhru+MkcrFIjw2L4EyWFuAH6PpAyjNCVk6CirF2ZQ0n0iPYqD0W4VJIiI6EVN/1ijcC5EjKF264U5r262ix8pFmpUd0JnokCVavVXIHX7GYZjX+vq+YiVufTqgu7XlEwPDieFMvcSPmo3sRPAA8oqym1kzrk1K6c8IuXXq8/suEUJSphA9EDxoeeKs72AoT/rBT18sKSFHQpxEJ+X/MCpxpY66G1JFjidVFASK/U9CmlUu1ss39XskhwNxXfyhQ0N++pLyfexqYUe/rdz7pXuQSVBBfEHkBZQs5A+C/lUX4Hli8v+MpsH0+UkZDe3rJakYBbeWtLqCWfsngB2zVyo6Z6I+0GGOQP3qM/2KKCYTgtRZ6YCzFAyi4jwNMwBIgwCFbKfBPmjAPeCjAu4NdTTnPS3AbO58eKK64aT26EYywQeFX9B3nFwHbKva2Hot8b1pa8d+HiBTt56rQbYwIvbbpSz4pgAGSMIMw7Lfk4EL9D4WXeUbokBi59asZUU2iLPmkWhgOlnRaWPSfygdYJKCnydBy5cUB963E/NN7wRvC0yju+lIn3i0gztHmOB3hZU42zocZVIWyTmhkOAN7t1vVlKB50wG+OA+dZ1FdtwwOTOBUY9I5enkb1cZ7M6RdqayIl+qNcPWfOf+/99/2UgvPnzlm5kAur+t6nwk/0556n1BNZhXlfdMtz+LxyDJVqbagfC5rHxKuFp47o7N6d2/b1r3/d/t2/+6r9/h993e7du2frJ9btp7/0JfulX/ol+/N//s/bj3/u83b5ygu+pZU6Pw/QPugMuZ7x69sA1dYU877G4vNc6DZjjWO2e+2Mr9n+9IGVJB7UKguiuZLnybyNPMKcxh73UadlfbYZiVdCIypcUytGNaVR/fBCQEZmu3efRR3Vlyc857i+qfgosQvYZw/5KKUbC/Ae9KCHki3IJ6YvnjvGO+KT6kw3OkTPfFEX2VD5sRLuv2Pgu8srUiX1LK1xzvGvRfV3WQp+KZcW/5KCv1i06lLRarqqSwWrVrNWSYl36HMkXvLiK6ftxMkFW1gueZqDq2CLa2VbWi3bwkrJFldq4j0JWzpZs6X1BastF62iPEhH+oVq2WrVii3Uylaq5K1cLlpZ8k+1Iv5WrngMn1FHfEis5tSFFX8HY0S+lLJiSXX2o3fz4qUZK+qzWMxKEdZ8JvLx3zUpxUqXF2/MF/SsoE/SVvRuLmGlYspyaivGjLy+E3NDZGP1DfFGjfjMksqHJ4pPYGTubtWtX+/asNmzXr1v262J1Vsj29/q2979ju0/aNneZs92d8O9fX2fv/buN2xXee/tDG1/exDu6/f2naY9vCt5Quyqr3z3N/qqg+aWvaF19zdtt9m3zV7OmurvZqcuPt60Vrtl9XpdfLPvMXe6kmUwzvWEr5HmGrxJkZXGeEWxz1f80D0I9HUyntrm5qZtPHjgp/GUqwtOO6SBsFgcGEEjGEild8G7PbYEf7qX+t/NGQ4cePkZwBmWCM9dvhjkyhh3WN53gXieWI/A7Bl5RN+dLc39fhbIJvO2kpcAlDuj788meB0GhIfg5oQCw6qbn1MvgXCgzkKwnUWgjQdldB0HziT8Ar0xhPbEivgj78OUmSiFP9MECLPj9w8PVBblQS384qt/0yeRjYW3r3/ru/abv/3btre3ZydPnJBgpvbC5ObrGcFs+lM/7e3v+3tf/c3flEDV960IeRQrLyQYI27dvuV7UTlf3CdG+peJUzTiXgakh350z58dAzBoDQNrDOv2J9t/ZIPpjpUymhSOoRfo6JnhmPY9CzAx7GmCaA6StlJ+yeM9JDQQnVljNIhwd0hp5uL+I1fk+eEXkrPoQ9+JGC2CdAECRQrr/yN5PPJb9Kx7boSYCp9SmKZiMh4zApoC/+DZ2wC6j+BPtMf+43FjwwVZBMEngZ8lrfynqmN2EUXtQDiiamR9KP/4uz4xHLnXAYIi5fCM+s0bkOYuhK/gmRMpdPF9jZ8Mwni6bLvDlm317lkx8ixIgRIp46xi+YrJXP1ieJrhgONGx419Cafqg6XlxxgOpHyq3/0o2Qi/MQTDgcpWHWagNrDdC08BX1GLIDYcHPU4mLAPUmWkKT+mbyHYAywKj8ELgvtCumiQ455SGnPuLglwzw0HQYmNuRNlMVF4WvAZAYaKnui7W8paXYLEQvaklMUffKsC6QfNbcc1QfRc6BePJT8PhhrB4z0ORpaprPjWAmgvWyhYefWMFZZPex8DzQfvKM2yBJwTszY9znDAY3DOOMElmPRcY9EZb5J+Buoz7nMvbv//FIYDoNPY8SMpK+Wy5TXhW2vbCuOOVYUL5pBhsiVhR/xXuMWtk7206+UrtvfwoV26dMm+8IUv2NLKCXft7FO+cMdKOUbegpTOtMYRdW8OExJO1Jco0aKlkRRmlIx8LmuFhJT0hOZKvUP7CIY4mKad56cnEljSEsbyEkj7O9ZPlaSE5C2b1lwn/lKQcJbVGB1qPAYFL6zAo+SznYDAghgnmJOJW6SHpLTiRHSt/sfYj8rXF98ZjFHiU95OlHbmVk4YKErgLGAMga7GbMdJibVIucYdXu/DSzASdTSum20i3Q8s07qnsUdQtyX9HkmQhomlJUSvKL+q9YT3erNp/bEEdfpbeOEYrKnwwOoYSnwpIwVfQtrmXkvTW0YCWc0VS2IrJKXA98Sn2DaBMQTvO1bjEkMpoCqHPFF0qTP8t9/c8ZVrjAfca0tQZCWOc/Lb9V0pFhlbWlz0fFxJEk4GKicvGmVbxc7Ojvf9IF2y7M5Vu3Z329qDqderJKEcAwV7XE1CqHtzLCyKzENMBQRR3PQXxQMy4CMG5+uME33XhbzE1yHHxYqG6ZtHwPkAq2sY/zTeo6CFMTAXMAaGBEvUWEzAL+bGU11yxhtvvOFGrRdefMW3WvjKN5WgPGQulDQUeK8Yw3Xs20hYFXQ+o3rO5C/RQmoknioq4ohRN0pz6T4BaqcbV220dMnzCEYC5lTxiFHHY0fopwP5jHyhSc+df4WyA4Tv6XE7zN2itRjAH94wfixjFBjykOFAwNGXo/qm0yhG1scB77FiiJcO21IyNU4yCMaQoxfKeIhVobJa5K1+kVyA0YBtNLgif+Ur/9bee/+6dbviJ1KyFlZCwDUvS03iCFB/j/pPNKeofhjepu7+LIVCedElk9aWxmHC3nrvA/tn//yf2pd/5X+wb3/72+5N8wu/8Bftr/7lX7Cf/9Ln7Ys/9SV74aWX3dAX6jaPww8JyoPxznGgsZfx81wD8bY/vP9vLVdsW64gXiI+ls3n3UiCLBX27IfLaV73MVTgmu6Kv+blwd6WFHdoUgqnZAOUMI9rIDrD0MY2ViypBKdlzPHHFgNfhFC+0JR7BEBHzbZ6V0A8FIdo/ha9pNVPKeXh0ft5R2NBo8G3QVAGgdDdZZ4xwqX8oMQ0MoHe1xBxenC5QPVJeUwClQMtzsa6LtEOC1X5/R1befmKlE08ng7odR6QXzGoTZgbSIOsQ5tEKwRFZKz5GIAOaQOyPHODaAsawLCJMYMA2HlVti8FOMMe/DMrVl3Ou9GgVM6K92KEKIiXip+60SEvPp21ciFttbT6ba1mRd3HqIDxoFQO6UqVrBWrSpNPqh16tlyyci3ymMBzQnnsPmzbqWWztUuLVlkp6rmeqVzSV2u6yhhYkD+qVsPDAsNKLW3LelZezFppVfeWco9cy6WE3tF7ayWrRveqC+LHmrsG46TKW7LT54rWK42sk8/axdyKraYTNl28YqkCBumMcOYd4+Ot291zY3hL83erJZ2k3rCt7Yd+SsLDh/ft/u2b9v6te37c6s0bH9gNXdevc92wa9eu2f17d/TOvj3Y3FKaG3b9xnW7dv198YD3/BSm965q3rhx1d5//13d0/Xeu3b92g1L/e2/91f/vmqg3o6IMfp8HEDkTuhK5xc3RXRuEkKA1aQz7YpZi7nAYNQ+b+RRmGcQR5nF0d9HgXJxR2RfZtLYg3vKCAZzuOr8YLgxNI6/lIVf/p6IGIslwkpKTIBVMcbsYH/LXZZcqYNhKrGGEZXUSwL99gAcWHO8fM/Mv8cT0mGczn/ndX7rEv5wlWMvqCt5uj9viPA663u4VIen4AgIWYf3va3zRZNPry4Gk7V/8a9/zX7jt37Lz6X+3Kc/7Su0j4DXRxmo3Ljsr3/jG/aPfvmX7bd+53dsZ3fXXnzpJTt9+vQMqUw+V9+96kxgUQKOR/nWtSFB4P/8X/1X9v/9l/9SQtjYLl++bETYjiHGFydUjCTAPejfs/fb35dgel/CXMuqEs44NYF6PEI79M0x4HkevR4Dji99sg+N3FjR6qseCAoD1bczTtvi9KydTp63hcoZS0tghql6u/U51ATAKhHBpqgfk/bhepIvJahv/HfALcY+VvA6nZ6vxCEQIzCyx1KaiPguysXx7QN4QoAoVn/0RSQNTtkLX7dkoRqEG8ZqBCQLqyKhneEdjSMpbhwL5ONhToCbQYw7T6/JsqeJjRVxCd3zQLLQR9GN6Ev8E7dnJhbfGsHEIjrx+pFu9lIAJjYUVxd6UCbiNLq8DP0V0hVblpLLdLs72ILUnB/Fpx2Q5igcZziAq8V/rnTv7ql/pWAvr4R6HgG2O6HYUw7S1fz7H8ZwkJDScygP0RFeXR7cUHl5u+m3meFgji6Ut5/kUFRdJAh4m2nDnOEA8HzVZ94u8EOe0f22Jp6B+rQihXy99nGrZCSMTvFQ+AENB+I5w/0HYXXYlRGNAtG2C19RnsBjDQe6zxis337bmveuK/+EDaUY9OrbLmiTb2frltinlLPK8qxOM8OB6n7IGEbe4rfQYcrLCjhww4HT2byCo5aAW+EsXs36UzccqM8JnNpr7vnxgxnVOSMFm9X38uKaZdTfg7oE1oJwqXFM+oGesf8x0a7arXfftTffftc+uHXbFhYlhEhIxnNh0NpXOjyPmf8094mmpuIZRFweoXDpKiTHHoCuwPGCouXMWDSGYC5cuMA/6llz56HGcNX5ZUq/WyPVR/lnOxvWLyz7nn6CFo6zJa9zRv1Hn4EftiiU0yMr1gh0ybFXwm9711pSlLPqN1bG2AaBmzzbH+ATeFch+g5Em3BTjhHMTKXgiQGinNIeFNlhc9f3zWIgwMBQqS0IV6rzuOenFOTZE6q2FAjMKIXSqqc90GJNwnGpmJcCIeVfrKDVl7yBsidacHfyScIGUpjxWlmWMlutLblRoN/YkaC5YLXFZaf5tsZjcXFdAvtU+bfca4ItEMKS9xNHRY40Z+w31LesGGmsg1fkrGxiILZINHO1S7yS1U5OD1iSkOtB16YSYn2FNmN1KRgoKHkJnA3NIXgUVCqsHq74VoWFadPWz5y36spJSMO6nZbnvSjhG4+VvmigtrCoe1k3CHEE44KE7VGvIZovzejYA6ExVvxCzkN5lFIw2IvmDNFeNJZmoP7kFiceiDH5OIzHmxL7e/CJ/s4t56fUF4+Brc2H9tprr9na+mm7dPGiFa2puojf8K7LNszPypFtAayMYWwX3sADoMe6LfrXrOBKDKB3CaDoR9HSJpcdNb41htn2NJRSPcGDFYU/vKBnymGiesEv2Pqg39yDB/gqPHOzPg+DytFYwNMBBTZuL//P5la202k8JUXfeMTFgJIKH2K1D9zPG2TIB5mC7SgoWa7Aqf9H4GGwr4EAPz/Mc+J3kCkw0rFg1I/iXJE3Yx6v0AvnL9jG5qZ95/Xv2R98/Wv2xpt/Yvfubfp58VTf8S3aIIZIr90V/w0GG1Yhx8OxNTsNe/Pda/bVr/6m/fNf+TX7nT/8mm+7+cIXf9L+l/+r/7X9jf/4b9hP//RP25UXX7RlyYQJtXHYUd8pb+jL5TS+P4LLHy0wTluioVZ/R2PxofprVwqolFj4DjKK99phAMcuv/gl+he1eXwC8cOJFGERoY07bd/KBJ3RNs3w/slWVM2Qhkc67uYuDULPkgs0y4XfzDeMNcnBGckRI+XBFesVXG6oUB+EgIyhDL+on55jvPDAfxHwBDr3OF0q109uUHrw7e1RXV3GgaagGb/vnRPylczB8ZmZEsFIH99Hs3qITtzIyiKFwE9q0P15oN2c4DIP9AfbPDgqEU+q2qrmnay4vbcbvS6UEQx7Qcfxoyz1PbR7aAPRNDqPlxbVx7cnKg3eqCyw4U1AO+cBflEYbVnxxJLlaiV1J/E92AaYUNs1h6k5GKlT5YLmBjzSiLmR1Bw58m0GqZrGZSmjZ+lDV76QMt22rHgqV3yvwjSgOvSGU1u/kLHFlYofa7uWvGinUgVbT2seWHnVapqTlhal764sRoHmlaaUtfWTJ+3EqbN2Ym3Nx/DJMyftzMkVO6l8zlx80c5fvGLnz523c7PrnF8s6C4U0vapj33MXvroJ+38+fN+3OKly5fsonjtxUsv2AsvvGCXL172QIuXL3Ec+gueLvW3MBw8AUIfR0Tgl99+FEC+mBKDxscYsQ/UgSSPBbjj6Cy+dZQI+X1Q5uELwPVnV0rBYJSVsnBKnSnm9UjaUP8nXcdDaAv1Zg8awj1CPUF+cE1yC7aIjwwY4CGfUB4Accd14H6gXE8RhM/o2ezyP5WpiWOKiyaTHlZc3SMLv3jf/4vyiR/4jeOvWd78pALzoJswJFyx95sc3ZG1V8TMPyrlP4cgqCRHLwcyU9/QPx/cumV/8q1v+coGe2Y///nP2+lTp0LfqZ24jTK54ZKWZ5uCBjL08XB31/7rf/gP7b3r1+2kiP5zP/7j7iIJDKQgYzDoSzB92Ltr7UndupM7EpTvSLgZWInVKvolqsNROI7BH+Dq2YCUBB7ZlJA+kWDWn6Zts9O1UmJZjL9sDySQLaRO21JKQpbEQVfo1V4UNATAt69etf/+y1+2f/ubv+mMbW1lxa3W5HxQl9C3vBbfIh7EO++/b1/5D//Bvvvmm04nK8sSMjNigIO2EomRo2AdaTf0xj7Vja0t25eAnBWOOLkC5cYFNKY0CfJJFKFoLB4FakQlqB/0PiZQot73tlHefJlz38mfbTYe66AsQQCFZQ7Cvsfoxxxwi/6bSHBKSuD3ffqa+MLDY14QcN48dTqs0B0AR6imJBDtCVf3pawsopBKccFtn/eAo/QxbziIRkv0JAL137i+633rK/7wtxmQVv0oOkepTRYOhOsYpprwnS+ybzn+U38Fw4HyUj/N7ovHUJ+jWxVQTBByXWElH5pAX2GUUF/NDAdqB/03EZ/yNscCzzGGA8C3wUgjShJtN8K5uJN1tx+yHc4mymOYkvKU+eFsVQCXGA7IIxgOJPioT33FZk5xfpzhgEl/pDEyaO95BPtcVWNDadiPiqEXYWawfUuTcNIyldWDPFEoJPA7Pc+UAZoM/fX84oSBmJ8cZzgAj7SRo0RZneX7n67hQIKRxtlY6YlHkKuu+EpWZ+OODTXXjtIF69V3xAuG1pOCPd7ftYx4S7osBUTvproVe/ut923j3i3rSEM8c/a81apl4RS+pX5Ufw8n7OHPWlHKNMFVxx1dSY4iLFq+WLQsihPCGKvM8IVeXWWph6Uosk8/NcU1luOyJLgRb6A3sK7oKzVoiu2LdtVOhDLc5VFyUJp8xQnDAIqj5qAMeWgeZPWXVdl+f2BZjSvSt1sdG4h++smip0GQ41z5kerNvn28GtjjSbwEhPFunyMeiQ0wtG6zbhwBiedShfapvQSJNPUhrv2svnmfo6zR18VFtVXKmNOy6jvl9ISsFcoVCYi4aIsWplLElKaWTVihhKGCvcAc26j69dkGKOGwILypXfB2tgQWObpR7R6mir5StLMrZTubd8+PXrvlWx7o38WFmhtTMMrkkhoP4mtsE2F859ROthqkx+xxFs9THfAcIMglfaeRKlzVNedKMJSASWCrQm3VsqOWPdzYtFEiZ4vLa24IKoonjITcfnM3eDaoLqxqcVpHqcyeZI3TSE5weSjio0KSxln46ve4xNcm6msM1n4vGk8AY8uN0ij16gcWEQLPiNIg8Oudje19az685bLDg5263bx5y85JUD117rRkCSnE4g2s1IfFFYpEBtP40vvOI6Ad5cmcCJAnXk08n587Gc8p9ukDkSEgfFe99Jffe8cm1TNqV+BrvmVBCjMeaCYaIl9/Q88xaHn7NS4OAzlNNA4D747zQklAWWeMiAFo/Fc1DRx46eJJiYcPcy9bu1RY4LF+P+XGAugi3oIQLqVRnhjsNAsE/ET5HQU3/Kg8xgArw4y72HiwJuXjJcmAL0phKIrHbm/v2fX3r9lbb77uHgPfe+O79tbb79j33nzbrur+9feu2o0bBFa8bd/73pv2G7/xG/bNb35bdF23lUrGfvbn/pz9lb/2NyQb/oS99PJLtnZyzcoaq3naIP7KXJDSdxYehu26L545MEeKV/yoL+aURn9X9Fa3B52rttt7z9LJuhWlpEIJ1IP5U5Ow+l/9Jb7iga95H8U2wv1Q+fTF7wGhVXQoehRZstCE8ZQ5H6NBcPcmW/FN3UcF9t8a18rZ0xEHAW8D5nl/Bs8Vb/A4CMJVGHg8YXbVcxYumPdVF5ctuETv3kbqKlqChg5Ab2Eg0Du+2BvRkBsDoSkWL5izMB4IoGKe+9jg48EDS66savySJ3V5GiiNeK3XlXEyB4xT5P3QkgDIzC4nAyzI6CORj2QO2qVnLudE6WhvvA2Jvkr2NPeq/kPqrwoHfY0y4AkhX+I8EAB2NCfPkYd7aUgGW6BvNT+ir9DmGajf6B8WZdwzJHqIETs5HIVglZobHgGVlcXIpjqN597j/xT5FXNWXM5rfgmG+/44ZYNe0iqaqxNJyUGl05YpaH7Oa5wqf9LkJKQVlFXWYwMx/2Q132j+zhd8fGVTEytUln0cs018/iLgLbgXp7ezZ07a4onTVtZ8QUwR+D5GhZLkUP9dKnp6Atzzm2epv/33fumxMQ7iDuI2HRue8v9jLseCulkTmSsB6nTTxO9IFqLCIJvvhQjmy9VjL8n/zd2fA6+TPjO2YKu5F6yWwYUX8no8bA93ra+JojHCcqoOkJIBzLf5oL3RPaVDMcItlkkBIQEi3GxI+OruqXMJjsLKCYMvWAJ5N/4EAqHPGQtgGHoUrqnVVR/OGe6pbtgg2akpydhXXByPjtQDINf4/Rg98e+2BInd0Z6X1Rg3TWSkB8fgGwDPmmSts2sra6fslZc/Yi9duWJVEQaY7E16qlvDB+We8iz5cTUR0I/qXyyx9Ovq6qp98Sd+wl599VURlwRl3Rtq8N27f1vE3/UjwHZTLZtkUtZIiSlJEb99774LNZ/73OfslY+8rPZq8Gtwb/TuW324Y8Ppjt1svyWl/YGVs0PLpScaCJpMlXdj3NPkmrQO7oP6dKto9HcsOLIeBfDUVh7qIWsh5Osea7QA7H1XtDuZrNpy5pKVUidsJS1hO3vSFjJrtpg/YTnh1hXyjAQa8DTYtWZr337nD/7I/j9f/rJ9VxMp2X3spRdtdXlJ1YjpiypF3720ACj+X/7KV+z//S/+hX37jTd85Wnt3IpVl2qW1yyEQuaKua75luJa+ntf/7r9y1/7Nfvat75lVQmVp9ZPBMFCzL4jytrvb9lAOO6lCKKVn+GKMrZ3NTbE1EgfXEBFAaJZjm7yGAROhwLhuTft2+54X8LY1O7taAJBoBYjRKmkYZzRPz/G+TpfVwduin5wCdwZbvtkuJfsWSVdCc8eAwiGANspjipqwMPxlspKqo4j9dGq+kb92r5rWWhaeABijPPJH4o6Q2Q+BsE8MN45ypAJON6qEL/LH61zQx+XhEPH3xwQqJBJ7LDHgUQE4Z0tBkc9DrifknIyD1jGpy0MR5q0pJjQducpGltujGPyj0FVGreafjLDzHBAeR0pTbwLX456xANwaqJNFPKOg7hNwzs3RQsSLGsL4t0LGn9rEqJ+cMMBysdg/6HykJKP4UBtwJsL99BnMRyg4CZVPsfqEodhDP/FaCC8F5ZP+ipuf++hJv+hZaRYU9cYXHjQfb83R2PBcCDaf4rhwN/R5aeBUC/NC3+ahgPfY+j7nhN+TBtKpViOESCR+g6ae05LiVzZelv3zQoJy0geYfz2NeaXSmft2tVbtipe8uqnP20XL7/oK7ooncQfQAghin6JALYaCyiR3caO93FhYUW8WbSEe7LQwD7/JC69xARCUFMZxA/A+IvLNC70gwGR44VbjtITjstpVaaw6Ap0W0o8nm4o5UGJET8Sjnzfr2hMVK5+CiccZFCsVBZ1Y77iiMiyFPXeVGNH5XCcI/XKSHhywVr0P+ppPtW4ywivKNujMVxBlDjsWL4kxVpt9rZrfGT0Pt6LrNY3e6q76lQYCc/FFRsIv91WQwo9Qe7YNoHQVZJCrvECb1R9q4tLUq5r1t7bjhR3FP6cH29ZEN5pG3M5HmTuzajxSn/xOZHc0O5ovEsQZPuB04vwSxwKhDboGn4y7ImDqz/YSklwRiFLbZOkkJUirrxaeKgJ/4zZnJ6j9BOXYnVF+ag/iQPDCvdEyuSW5mRofmHlpBs5PNgj7+WF4+Q4GInUxozqxF5j4hswtqfDrjUG+9aXQtSZqjzhPK/6Bx1GXAYex2r/sO0K9iyWAQQTAb9xbYeWm13NOcqraxiXhHMWftR5t+7ct+vXrtnmw/vW7vXtzPmLdubsWbFWxofy0vvEfyB+BR4bGAk6klW2xnW9P7B2f8/SicAjQ5leQT0Tf1Y/uEEjPNDdhPoCHhroD+hNh7Yz2rb87j1riqYyGRR2SQXko3eJy+PKnXBGHsxjGCZc+kBOnGvvwEa2R72khHRGu1bILnk+JGHMJdXZKc2B0EJKdeABb7vRQPmCd2hlIhkDXrQ93fc+7yR6koXCEZgxeL60TfRPX0Gv/psOItO5C/f47fGu+j1n24NtmIvlM9AT2xZSvm2AVUxWHz/yykfs5YtnbLWm56pDqzOwh5tbtrW1bRsbW3bv4Ya9/cHbdvX6O/bWzXfcw+Kzn/qs/eyXvmSf/+gF++iVk3b+5VdtaSXEuII+kRtZqGJORqZGvuaTcd4WRbR6e9Zu71hb/ZySMgaf+DBXs7Nt9c6WdXr7+r5jfkRe9Gyo8TEUbnu6/+7W14UzyQkT4XfctozoiHLFxGaXGzZYBJBOgzceeTB/onyCc7aFjUQbzNFjDJcosuoT9ybQ82FX5YoGXXUlDf3AONF9YhQgb7p3CplJlnBZgLT6wyuB70mNczpwjD6luSMYCPScOqiOzj91zWRLfScHYjBgPOAdsofOSJdUORjZRQh6xm1oOCXFG/qRXKLvwOzktGiMTJv7qoXe9wWZcO9pkBDeML65J7rXS21i/nP8UCkA3Yn20NoAxH3wbQ/wS90/0LF47+C7t5cXkMMkQ+Fl4UdSkk5XaHgADCa0nVKGqgtzGPlysdU43+nahPlHfD4wuAj0nm9FpiwWfeK2c184Rg4ccj9q3zxQZhZaph0RXnkvpbKR5pPu2RbGH/jZF71NhOfTw5z1Kx9xY3Ir3bSe/tAU+5LDi8gzGkcWeYPBTwgYn0I/oI6af1034Tf9F13wln5yYEMJCGy/yOSm+lxVU8WHKN95huhAfQWfojm8x7PYezr1t/7LA48DlaULoqNTo46YAfcP33ksUJAQBEGq58wkyDoRxgyYJNHnPBy6F319XJkDDczBKGfVDGcHS1mJX3gM/O7+H9n+aN/e7bznZ7YupoNbdWgvxBeIcB4O/aZuDDIxuT8ZfN/2pi3bat6xZvO+LaXCPjUmovCG8ozyYzKEcZBVnF2cL4T/Zudte7d3TZPVrq49O5s/JwbVcoaT5OzgJ+ALIKf4utm/Y99ofUcEkLJ3u+/baTwxIgPJIfDKkKeEtdaO5SWI1hYkZIixu9VRcL//0N5sfd/b8a3md+yV/ItBqY7roU+MBC9euWKf+7Efs0984hO+HQFBB+IaSBh/8OCeuw8trK3Y7w6+aeNsyt4ZfWCXl16wz776WfvJn/6iffRjH7FRfmBbfQm7Uh7fb79hO4PrVsp1LJseWDGjAceAUL7EXuhpEn6jfd/K6ocPNMEU9VlgBexx/R8j/QjQB0Ph+GZ/14bqh+v9HatJoSaoHkB+OSmyp3Ift9XcGVvOrFlRdFZIlaySqUr5Fq6ERPanUgJ76r5Z/xPbaW3Ze2+9LwX+2xI6e3YeT4xXP22ry1Jkj69KAOHz/sOH9pXf/E37+re/7Xtp2cOcfiFplfWKnS6ec8EX4RIBlIEd08Tu3p4bKvBUePv99ywr5faLn/2MbxEh3fuju/Za501rDnbtvjXsfOG8TwbAu1ev2q/+639t9+/ft/X1de9TB+UdFHWVIRx7G4X/O4P79kd737Tta7v23/zqf2eJTsJOnTrr0a0n7JUtLztDjXtjRi7+n/IUPWHo2Gs0bCvRtNfH71pv2LTvDt+1T5Q+5mkfC2JiCL3kdlTREtu3rzR/w7JSSG6O7tgp0X5b5dzav2oL1UXLSEg5bgyx8k+9Din2c8BkO5KC5FsFIsMB07sPIP9fNEDHDsLk5V4Ec8X4tgHGxHz+uO/hLYDhAOtzBOxvxBiQKoc9reQNcFwm8WN4nqrh1aG+0yMEF1Y1kuQRt011YHXikOFAbXC3XNGD34vSBsOBhGAmyDnc9O/e8sB1+ZXTVhE/KqYl8Kq8H4XhAI8DD6R1xHAw1cSZkuAeKwDQIu9nq6tuYefcbFbm8gtrVjpx3hVH0rrbfaehdCuzcn0iFN1Rf98vPNfWZzYcAMKtexyQFkXsT8lw4EYiTv5p71mmtuYCNrTGVrBmd2BZlNXyghRGCSbNXWm7Db2l8SihKy0lcFpIWyW9arduPrBqdcE+cuWi1RZXPEo/CiP73Yu5lO9nT+arkkH7UsDUV526ZaUk4s3R7Eo5x+iiNnMSQFpCo+Re3zqhBgofUggkxBQSAyMGAHXh2EK8n4RdK0khwJm3Ncn6ChybDEiHxwB4JygZ/cJ2ObavoBgX1C5VyQX1ghR+tiL0VXZtUrdxrupGJAIzqsPEw9PWU3v8vHTVZ4Ini2iSPDiyMt4+QRDARrttnU5H45iAg1Ly9x74Vg0MDKyIZScE6tszKy45rqERAlCWasvClxQoCXHMS5mMxrWed4cTd+VOjbpGoClOccD7gAUAIlsTpwEjAKcjDDAAi76TBLJE4c5iAGJLiQaY6p1PjiTEEQU78FC8AQjAOFAd+xqreFVgGFBiV+o5WhLFlb4J8SLUb2ojRotquSC8hJONhq7MEwDNrNxTeyWW9UzCai7rdfOj7USn6YHGzzQpfEmYVFvYAsHYTkjJ//7ua7Y52LLbk4eurJ/MnXB5ge1x1IcxgLfBkOMudQc+cXRcBAE3Y9ca79m99j17MNmxe5pTLovPAO121177/tu2s71hr1w+bZeuvCSFtuD9h6TvyjD926urrzJuQPhAcs8fNL/p3PJW6wM7kdIYkVIcj2fmZp/LNI7cuOb3g6zGffeeiRSa+4OH9ruNb9qZ3Hm71fi+LVQuaO4IvNvHscY0q8+8MxvXqkdqGHgGwTRjwMD+ne6bLnC/tfctu1z9uKcBZ+Da51XahKwXGS88iKjSe30cVxo1+3d1L2O/MfiGaC5nVyXDLqQXNKYPe6YpczcYiPEwMN0wncyrvWn1TXxJlmJR6Lfrf2D5TN7rl5tkTCPNPRnob+ZoFhFKpZKtrKzYqTNn7cKFc/byyy/Yq5/+cfvxz3/B46TgYfrJV1+11PmRrZ8tWuGViv25P/fz9pd+8i95kMOV1TVLPnzDMtVTzp/wZOFo0IzqgKHgoH/0W+2EXt7qv28boolGsm/NdN/OVq+4AdAD6j7ndS+xYzenD6yVGtlGsmGXa6/Mng3Tkv9SrOxrXsnULV9JiscUxWOK4sfqC+bKuYtTkTg6OKXxzyf8yftfvGXYaYlXim+J50NUnEqE8RodyulW7fMAiMQqYn7mPjxd91CKceNHosCg4zSpT1b9fc4SLbgeIbwl+0PdxxibOrivi3SeR1ROXAaPOEUhieEjkhE8PWOVLRi466sLOLWBz3CpL6QAs9jhsgI0yAPe0qfzAn1PPbxvCYJF67e/+CTgsWQFWBx6YMwT3BDAABDEbfFTKCLw32rXvOEAcCWfd/nUhY4C8MlJUX6EpeQwx2VkNIjz52KFHyW/LxyAJ577FT0Ts7SBaGCaOZBpeAaeU5LPpizUoNtGELZGDGwkPIyV5yOgdzmFgzHP82DQCZCnn9lWqv4B145jXdlR1pZaOVuaVm1UfkksJmHf737fNgYbtjPdsX2TrphADiG+RkH6EQu56is3EqgOosHEqK9nktfEO2IPJVf+le5a/6a9N7ohvI5sf7xhF0rnJYuKtqm/qgefDQbMUE+ni6h+QOo//7t/5e87TvQffwcQkOwIje+ThntPueLMKRXXWojF9vb1TMI1jN8rEJLM0gJH349B946W29bkuynFrJo+4YYDqhgTxnHX+dxZO5M9bS/kL9mSmO58+nk4+E0CfgdrVLjNZJNw5f5M8YKdrly2lbIUOgkZw/oDRzZ1J21sLADiPOPyuNxlSZ9rqRW7mD1v5zKn7VT6pHIXbjJFyRz7nkYSlacL+UYZCh7BkWAhXbMX81dsTULiBU18WU3iIsPoaQDPQxeDkfz7jT0XwHzP3Vz+lUTRzqhOi5OyXcldtExktdJ//pzvECHxEHBfYUuCT3jUVZ+0v1pZsJMnT0swrdkLYtonyqftvPCWZ9ItTaye2VXZA9saXrf3ml/XRLZvC5rDF9lDJWGE8/aJFBwV6GWmxXROZ2tuODiRKUtAUr2jv6Mwjy/g6G+8FZbSRdFQzk5lMAqEvADskTsSLivps6KvitqfcYE0LgtZif4eSTBklQyh7HRq3dbVnyslCZjC/cm1Nftrf/Ev2sdeesnx8zRAwLt+UwP6xg0/Iuwzn/iE/Sc//VftE+uvOENI5squaLjw4kJZwE1TgvAffOMbvvWDieojL7xoP6NJvaDJTZW0pfyqvVj7uJ1Or9hpiQiZLMpMePf3//AP7Z/8k39iO3t79vGPfcy3jgBOy7qG7W1N6AhWof8XMgtW3C/aP/wHv2xf/u//jd2+fddOnTplr7z0sgc7RCiOj5ACk2Ccz5h22FLx67/1W/b/+If/UP1bsp++/AWNzWX76OKnxfgOhK4Y6DP+gN5UigHBHtVuAv4AcX/RNy/nXrB10f4ljSdRpBV6Ep6Lp4Q3MXY/hcNr4uljeJrhwAm5qQlfwnByScquFIhHAHpH2ZUCGlbv4zprzOIVIDy6q6qXL2CC033fesCEHkG8VQHDAe9joPCc9J4HSAS3i8vKL5p4GW5SHn3sRhOZr0Qo7WGPA+FHyg0TnCuoKNKklYIogjm0VQHoXb8l7aJibeUxHBGheFFcScJ6X2Wx35bVCMGPynAQ4zKl92ZCBoYDlZcuLbgyl5Fy5jFAVHaGLTJxOimd/fpDj3FAAMYA6gfh1g0Hnvagrc9vONj9Uzcc4E7LEZQptYf4DZTVbTdcuWo0mpYv1Wxhec2sW7eceO10qWSNHaUnMnqlZkkp/bm22f3NfXcjfvf7r1saxe/8ZTe+LK8si4errYOWH1eI+zwBC4ncn59K4WcFriC+IXx0elJ6x7on4XkgRXsggQmFnOMZc1Lu2UqSUd5JvUsEcl9dL69aIanx15NSWpCwqXYTGhEBnr4eiw49RoVwgPI7EE1wmgM8FSMRxiD6mZVwUSvIFT13PJ5Ce6S5VDwYDxT2dqMg47EAidc5DUU0gmHEPbXEMyf796U0p9ylH9dLymOrXWbU8eMLiW2QSwwsW79lk2zVhknNa+J/KZU5gNdH+/cHo6S16ru2u8257inhRgoHeNKF0W2sdBvb4ocYU6dD29rn6MOGK0dZ0SBbIsai034yZ622xrzGLycU7XP8ZFvvcXKDaAwDB+WzRaS/F+KD9AYjFwTxgCByNq777I8tqp3dbjCOLK6dtoToYV80QrwA2FhHzwaThOWFwkL7tm31xUCEFwzPO6IXvCI40pGj+VDWqjWNe6ddcRHmW/Hpk6minc+esVOSgSQBzMYMkhF4Ac/wh6H6ENwTk+EowBeWlddaakFz+bpdKl5Un04lItbtjTfedEMGsRdK3U1bXRQ9421CsN8wDVCMe7FwCtFUCjeLQC9J7llNrtmp1KroUbSGjKFyYnBlSuMIBTW+72NW9cWLJSmewu+q5vqPlF6xciJr6+rfdEky2fwCDjQ6FB2w9YltrN7mECTRaQNeHKUtJgt2KX/BTubXJJedlbwlxYS+FE45lcP5I/Oq6COZwBghwV3vItjrIaU5LvFIybXu2cdWv2CnyhfsSvGS19N5+zzwM61eIWaNxiHxOPL5BcuoTOSX+EKBuFK+aKuFFXs5/6Kt5U5I4NG4HRLLIngekAa5l7awBSKrOT2fT1tJxENg1aXlFVteXvaA2J+69Gn71IWP2xdOv2wvn/qo6JB4VtRbsqHm1c6d71mO+B/VmhsX8Zag7TGe5uFE9oSdKSBfn7NThTOqR+SZ8CGupeyKnZO8SV58cm8oPI+TY7vff9O2Bq9rrHasXIL3RHrK4y71GZ4BysTbRl7EIWF7Ilstp2qnH5vY6thwb8e3NQ+Yc5gBoT19+pGKjbrj2g0Jym8kWYEYCAkUUvW7MB4MAOo/lOAxtKWxgVw3kMKa0fv0S1914B4X+bOIlVF63PMZJi436QsGDDcqIGvM8E0K0RbPVIdgONCnXmAMeNwkvUPcDTU2ui9q433S6W/Ybrkxg5OkyIs0wHF96oSpelGez4VqE23wkya8nuQo/BwxGvjiaw9jjL6L33kqfQ8GBOEEAwfyjr+PbUI0T0wJjZdwysSBUcLLU/kYEsaaw4ipEIJQHgBxygoEA86KfyETHQECR/o7ajd4cFDeGA3A8whjxTHtxyuFvhmlMCxEcpLuJdWvGbVBAyvQ2Bwke5qwe5oTch+3bGlRMlTS1vPrdjp/WvR8WvriqnvbaRLQeGWOEk3CS5xvKDtRUsH6om8WWULfz1/L6WXxkct2tqTxIR6c1jwatmCG+pMPC7Vxc5hvwlwQIPW//S//ylyMA1VEDfJP/xl9RkAHPCvE6HPmBlJAOFsXhGQIE4vWoVTxV8Hc12OBWuBWsSqFdiV3TggUA3/KW8GlXciQ0jGf9mibnAidGCXc6xFP59P4d9Ejq4D8sbqPe2iysCDBVExBwilCAxNIDLwD4XKF/A/yC3UKdeOKgf13uDuxuoyAHL/HFQ/O+DMG6kP74jyPa2dssNB/frFn1lcRYeZRGsAtoVIqVGkRvvLRM7c48ZBy9ZvvXgddbi2jT/Wd/D+4ec3uPbhni4uaMEpYeCW4WNvjFmwP7omJ7ti9zpuig20rZ0e2IgacE+Fn9P68hTP6En2EFvGcv/jTn0Wfj8Bcm46D4/ICCP7zcL9lxfSaByphwg3PyY9LfamfCIKsjk7Yt5nMasBqYpVA+pmPf9x+9id/0l68dMn3Bx3tq+MAY8E5KeG889NS/H/x537OXr50WRN/REvUUUxi3JOQghDkwlEY4Lxbq1Tsoy++aH/9F3/Rzp4+7ZO/xxhgElf/+gkhYnBEoI7d/fHkIAjWq5/6lH38ox/VJBopS9TX6VGfvYbTOL9pB6uJb73zrt25e8+uqK5fVF0vv/CilFgJ7wPhQUpGWNkO9OBZ8Z/qWW+37d//zu/Yb/3+7/t+ys+o3IqUbdpAlO+j0Bv3rDuSkG1du9F+x/abt6XIZu1q74YyHft7eyMpFuofDGWAjyONnXbzoV2zW1JRdq0gHBBA9SgcNRyEKegAoOWxJsnR7ralV1aEh+MNDH5CAWPlkBKuvFDMmb80AYMTB3jBUwwHMUBzGKnc40Btig0HPhYwHEmx8KNx43xU3+lRjwPHfUI0KmVMk5SPU5I+xnDQv3Xbj25M1NgqULWSJinTRIaSBa+I2/GjMBw435VCzvnwGKDiiXBmOChGx37q/qTHyqZ43pyCj7fCcPu2exxk8H6JwA0HSv//j4YDjChjKZNZIqZHuCeKf11KZiGXs4WFmnEcYkrfqV/n4S3rLaKgiBdvPpRS05OiX7TdjW3b2G24N8HF0yfs0pUrlkPwVf3gYxgLGOs5Ket55cfqenckYae17cfzJTAEiHaH7YY1pZS3PXChlHv286pvONoQQ0ZaAk1Wih8nKBDMsKAqT6XA+GkLrT3bHQWvA1zaOW6uWtTYzaSMKPgot2nlSdyULi6n4qgF8c9STuVLefWgdqLZvPIaiQE3B2OPyUNsBHgZxgtWy9mrn9PIDwqecCH6zOqTvq6ITXDqwFCKHPyxxIqP0jHfT1AkpRyzzSLXkwKQX/LVf/oyoQshnrmhgzur0tM3uVzGKgsr7t3gR1GqDzCq1KVECF02kBIBC8BYgfBK4MFhEgVU7WtsYkLxOA7EUCB/PBiKKakQ4mltKfOs1IEbtlSwioTHAzE+mMsbKqOo8qsZtYXYChpzCHnMzs0uJ02MbXGh6hHu2ZbGKQ/QdX/jutqk32vnXbBktZnAiNBJt920UrkkvOMCG49rjbSU+JUETOYQd4fV5TjTFQC1BzkA3i+lqLMvug6KH+/PA0Kub0nSXDYeTezBxqa9+eabtqo54ZOf/KSU01VLV9fVB5uiTfEsKdXKOHpbPFn/M3YJ3KlCnEfCbknr/NW32SEw6x3GNZ8Ym/QdWvf66DuvYfgn9kmoN7KT+JZkOA/gORDfLYhXzeGB1VPnb5pTeMdBz8fQmt6PeSHHhuaE25Tqh3yV7e+I/1YiIR96hp+qHBAo3u5bBcgzqjMLMcSzwLNk2txQf8FLpXzTrhifoISmsIqf03yuOT+HwY15SvUZd+pqm/gr80/0J9XXPfNc5qQOtFllTQeaN8R3mafhb2wngJagS7wYCdhIjIdpX/hi7on62Q24qpMGlfpEowWFWvjAKyy7eNIy3W1LNunHgmXFv1mtp9LzfDiGWA6Orx8EvG7KI7Qama5n77det53R920xP5XcyUot+H60HvOADDBQn3fE7/EEJj33woo5z0YanyP/PVbXT/LiU1Jee62GVB42rKh7mZehWxU11jxMeu5DtC5rYyjQ50DPPV/1RxL5H+OB+gh6Y25MaawQ2G8s9BMQMegpkkXhDZrP509QUE5OW3gQjMVTZ14Ijld9UXr3LEAOUV7+p7Y5NtDTVAdfkAA/DJQYoF/VNb29bZOy+BAGDy9TvAHcHPkjQx+fyJ4qj4v2kz6+HvE0UP4eKFp1ZJtF7GGBN8fsPZgrJShvN0LoHYwTvi1DZczyUjp0qeiGGwi8TbESH0FaPJ08hpKRptHCVAx+9LlkralkJc+b97mvvJPqD9f31Oe64zgISAwfGWQs6kjfgG8952CEjObPJLHPNE7i/AD6OtXoWKFTEg98WfoTsnqg5WQm6d6zGc3p8L5kUfzEx2HIF2A+J4AjBn7jBJt53hVd8G8WZZkzoTOwRQw0987Uc/JzfS+qFvwhzp8sUv/Z3/3Lf1+o1y9dcYdE1zwc/f1EmEvrefGpgiE4n0kR1iF6r0gYhLM6xV+OgbgOEOm+8uiOJDSlT2hyROg6XPdnv8KgCwPw4P5EAy58p8phUMzSx9+VhndooEjDiYdAZrh6MmmRR/zuc4FwwPujzp46UhOLGPY8xOUf/X4c7uLnseEiuunkwyf7Qd044ROLbuli0Lo1j/TkHb3nyvVcGXz339Hn7Jk+CNLHvs0lKVudVN9u9W9Y37atMbppg8mmlXMjj+Rc1OD1rQgi4jj/w3mFT37TjvhzHvhFMm6HJ0eeH0n/VFB6WpxJL9nZ4ksS4iTYhwd6FHBCjl4eKyHQipQlk9CIQSkIDBkX6l15j9vyFGCgsj3h0vnz9rKE+vUTJ/xImnlwQUU0QaRiBBiEYib3dQlcn5Li//nPfMbOnz7t2xScv/EfgoxPAkFg8gBEqhKGB99u8uKL9oLKY28jdXBk6oqZ0ViCQrxiRz4h4OUJO6NyfvZnfsY+++lPu1sjdRvj4itsoRB4HvwxKZEvjFp1xUWfsn7yJ37CrrzwooSjnJSTvUdPZdDf3mDP7nfes970rnXHD0SbO6rjvm3rezY9sv60IWHgXSknBHsa2IPOA1iLhPOObey9a5XFkuUzI3eRhL7Idf4ipgCfiSh4pUbr7H/+mPHG6tvx1qalOQbMhZ5H4XjDgdAlXPiWAN1DiHaAvnQPfBy4zuo2AimWftEAIOyHP9HUuFnX8wPDQQxsS0hmlUeUN0a+o1sVPH+NaYwkbEuIhd0nGw4qllk6ZaX0KSukF2zS3PX6u/EpKv+phgPdg4egqPi41aT/VI8D+LAEXurr+bqQozyPGA7Ij/gI1OWQ4UA46j285jEOMtXV6K7uP4fhAKWDsY0n1nxabv5PYjhgVV4KPYaQWR3Bq/oRpVoFOG5RPPKVRRuUNQ+xd39fiorKTuImWV22vabZyZOn7Mc+9Uk7c+GSu9ZnC1Iy8rQzZa1m07cnwC9R2AlMyCjJpSWIjNrWmyT9BAMMSAnVR6Tj8xT0lNbY60hxYAW1oLHEtioEEd9iRmCqlIQx5ZWSMo5b/kQKHmfFF0TruMsnhUviKjCH+v5nCZJZzQ9lKeTs96efOq2mtZXGBSblmZ9KiS7VQt6iNwKZM54mBC0U7eWl+GYTuOOKDtUeFG39CudzY4BVhTjFhu8aNU6LxETAOFYkqGGfPeVSfhZOWlXjriAlL6+5qqM6DHT50VhS4pOqW6UcAjaCG/jFiNM+WEwqV13xSkgpw2AArVeqGlvqKzwkCqpfge0gxaoURN2XcMmKO3OiexKIP+03W35KD3XFeIGXBrwc+QKBjrgNBFqs72yKN4etFPt7u9bpdjzIWyEnfEmGYIsGRzHmRG+tada6D9621kj9rHoyhzD39KUwsDKOMQcDkMseEW1De/GYJraPzw/MC2BPuGRq1P/8FI8Wj4F3SvFOqn/C+IACwuVzsu5BczdvXLcHG1u2ur7u0bw9KJf4T4XTIkQLHO2HEQrDBe8xBxOYEkUa4XiU5BSIoBj4+FAa91rSZ8yXfFEE/io6cUE6Gkekp0Y+l6JExmNVfYlXS7K1qU5ctKnK183wDBwwh8LvI9nM24fSTbNEg/QLbv8H86nYPVKi0rkhhHFBGuXlMsJkoFymlhZvJD3vha0DeqY046zm5sYdDQ+9S10gdlCckbwhmuHCYEDcA1eWhX+MELQLbwgMBPSJezpE9SUdPIQJc+pbGdQW0ncxEqsOmlPBh/e710nvg0+1PdHHowSjTcCl8xnVCz6LhxL0DV+hDinxXOI09MT7J3rPDSRq51Ge+aMAaKA12LW99h3x5B3NgcQyaPve8on4m7X7Nmy1bSilcBRfGidj4ui0uRo20Nzbbex67CA8CYbNhvVbujQ2B0PRn3gvpD8S7sbEzFKZKKqcJoAhcawxBT7hPxgZRuJtY41NePgQWoU0GTwoyaIB8nI6V1rmQd/SEI0Z4h2g4GI0GElRDeNBGUCLrGqjnHpab74rhbR1jHzg5BvoXVmKv0hhFA3GLvmBMoJu4ONIz31RIhoT5OsZ098YDxt1PRdVi89yj+exzjN/xe/SHrwr8KgA/LnaHVoc2sw9X9zkhuQVghWO8ebQT4w2ob1KI14aGyvc60LlYmSACXkMAdU55Bc8qx1HAHyCiQtP+KgeALjIdTRna8x5bIO5Z8pEeQ+F+EzwOIifKU9wjgfdRHMe2z8YT/NKNphLK417kzgupetoTOM5ne51baJ5RkzA08aQ1hyU2WMcnbds6YLGisoElKUb+tS2FF5K4uVpthdoDMbex/AN8tds5x5HU+IfwNcY76obn+E74zlc8C3Ps4DMTjniIfzWs7ipszbxD6+m/+z/8IuHjmOchxmyBf79Ga+orFDQPKgyWLBA9JTVL9Lrnl/6Gmr9eKAOXAyyljpyOi7bUmbdPDihFx2eP88V8uV1vse/AwEfTQccMhz4JbqKniM4jDWyEWh9NTiatOaBd47mfdzlSpgEWqqEhXw2oR2BOD3wCL4F82U5xGmj7z7QiVyqukJQtAV3U68DaecufvtE4hnof13zE0t8eYRn9c/y8ooVayXbmtyz653vWiUXVnuKmvSY9zJ6F4LVW57no7VXsbrIUy0w9q9yQ+Rue1ICcMGD8e52Wx7chwi2uxJo00rvHhf6/DBA2/sSTO92WnY6f0VKqSZqcEAtDtARgDYz+QrP7Kt1oxjPogH6WHhM3cCHn1+L0QEGeBQoT3TG67jBghmEdyJ3l6VEcAW3IpJSN31BgOCTwY/yrwkO5QgaRUglaFEwNPhLB3WLyxJtTFqcvy8FQ0wKJoKbIqdwcESWB8TUu7hu4nWDKyd7pVkx8z4Qs/NxjyCksk6eOuWBNK9cvuwRXGH2YzwVEMKcCR7gZigG2Rxva7LZtVJuajkmOQnlZY8gK4Eq0RY1EA9jKCF4w64335XQPbbuaNuubX3bVpYXrMBeZDFBaOjoX2w4EAL89yOguqBwT7a3LL32/IYD6MBX+hHcUBa4JeJhEoWXoDDG7fV7CDNMQt7H3Nel9I81HHTUfhQTBAOBeyewVcFXC+M8BEyeGCVUP6dXwZMMBwn1Swfjw7Rkpcxi5JlUiuobyn8WwwGB0IKxQQLKMxkO4Eco3XrvCYYDgHfBxbzhAKNDb+O6Gw0+rOEAhZ96s8IdVvij9Krbn7bhAF5EmzBMYlib1VG0huIKj+iKBnqisazGRlb93suOrdfZV94tV2xZFRknsra93bailMFTFY3f9VOudJdULMYHj2wuRYx8OWccoy/7fTkVoKc5DUOBKwwao74ai/KtsakWuhyWFUNnPz+KMgHQME7i4sw+9DREyZa/TMkj0CelTI6LmhtyvCvaRiEUvmlnd4g7d8b5wjLHVVWXhL+0NaU89zlNQ+OvXFuyYpGz61mrH1tHSnCzM7BsYuwKN/REHsQQwDsLgyGB9ppSEOKAkMSmaUpQ7EsAhe8N8IbUPU5qmIhHJnMVy6l1rDiny6IjtkGonWyj8OjqygOD56LGI8aSUlbzk8aTB3HkfbUXXKLE+9nvoo+y2uunHug5WxOIdo1nRKq3rz4aO20Tq4C4Cxo9syBsGFTw/sBrLAdvkELLtgm2euBtIgTZnvAzFC3VpPCzpaSnsS7SMY6bzEnQwyOj3pbCIZxgUEFBfbi9bzfev2pl5YkC7IYQ8UnqyAkGeKZBo7QHxsIftIxCyXgiMCPzyfzYp8wga4hOldbHl3Acp+FZfOGdcuvOXdvf2bCTJ5bt3IUr7uniyrX6Aakbo5A1pbzzIyMhW8DqpGoS6qZ5A8ULmpyB+hteMyWYJ/OJj18lEg9iK5PzVt2PxzXfJ/QBCrmexcCMkepLOZIiPC4GXsL4oy/hRWISzgd8fPu4FO1g1FFb3X14Nn+rtrQJIX3YVjlBoUbAhzZRBhijetnnZGQxaMuNBl4eNJ1XGpWpcZhU36UYs5GigvcA3nQqIWprqKefssCcqnyl8Xp73J3Z+T99BFb1p7rxGsaDyUSjSmN/zByu9gXDUciTT39fdYS3cZQi8zXGPjIgX7xX0iPJZuIzbD8Ct3g8pDVmkW36Wx9IAd8X6qQki0fiqcRWJZ9LxIenuo/nBoZ1aN+PepayPpJcMerUpeTvOg8etfasW98WOrb9+NNHrvqmdffvWafxwLZ2v2f3N76pfB5YVnmlxCv7zaYNRX+J3Yb1d/eUXnnXG35hKGCeGtR3dO3qnj6b4qcEg+Vq7tl4v6E69XxOGbdFg+2Gz6djjROMWBgORqJxlNsx2xDEXwbwe4wM0K1kbI6KHjCPIIODf73j2wrES904pvu8hzcK++djRTvlssZY77IlWO/qvgc5VrlDxlw0vgD3ONCzWaT/qC/5P8m4hHZRhrknOgjzCzSn/1UOMhvjONwPQM7uOYDs0enYZGFxli88gj8vIAKq4vUEF5Kp2eLgvEG//Y2ornzG+gr3xZQ1hqk7xmDuh2fujRB9x2gQ3hFeUMSVt28JUQ7cxzstzt+ByQqGAT7m2pRli4LS+xaFeUWed/UOx1ZP8/C6OZlK6Ykf4dso5sZqfDE2NQzUBypTaZDT/B7PuadrigGDPoiAZxnNVaO9vrXzZyxXWnN5HsCrCJ5C65KY9pln0pKdfDyHMp2n0DfiFXhMGduS4VF6Fjolrh/F0q+65YYDje1YjhIdzMc3AA4ZDqjHf/5//MtPPFXBEaeL73M/n3h5ZWZf+AifDvruhMMtBGoRhmrtSo2TnGdykFc8CPzifX0K3WKWZTuR+6iVU4tCtt4l8YcE3o0Jdv6KnqoT+B1iHTDIeeTvROnC/eh9fXJslmZmtTHUa/4iHYwlfudxl5eclDCHG5168HGCZQxx3kcv7h8HoB8FhpV+hFe3JKu+HCcYvzMzHCgfLt5xYvOnAu6pP/nNO/H3re1te/fqOzYtTa2b57i1LVsqTKSAa5JTeR7Eg7RRegAG5r/nLty7thDUxkkJiEXb8KBLRSmCK/be7pYts29wUrTbjYadKl20wThndzSR5DXwCwzkKO/nAcejmtzTRPaw2bdzuRdUb3Avxg06QrLDoJtBSRPTwi0Vl31NEK5MRO16LnhS+gg3vrVEfTZpb6sMJnOYQxjpvO4X32Eq9K1wz+WCn9KyAuARpTWpB0HiCMzXQfmz306zk9ILF/Sh8JsTk2VVxCcf2gkOlPewtaOyxVwKkdKkewQXwp0exss7uAf7u5SjNNOExgV7mXknbof+OAECV8/OeF83Oupb1V0TFoIZ58mTfUGCeYZzdVNDW8jjkiylbdKwbK9n6arq6LiZa88c+B46qvAYgwBAnAL3OPgQhgPa4EZStTveDsFzUlA29xxH/BbtIUDxOW9QYAxOWppwh5osFqS0zvUXMQ7c1RDlJOSqukjBIw34jnD5vIaDZKVk/WpNitiSVdJL7mKOwjzPh55mOMBQ4kZJF4Y1uSLsPM1wIBz6aR4abMFwEOr1zIYDCZ9uOKhpwv0whgNdrBqzDQJ0+vaZOL36Yd5wwBal/t59y69e8DFxKN8fluFAbabejJ3YcwPAoMFkTlC+sejCV6lFS+lc2jqTlnX7DUs11Q/CW49Vr4UV279731qbd60hYZjjmtYufcwNhqzCMJ5QTqW3W1eCcFnjqCqBcDAY256E6VRhwTL9bT/FgVUMYimkJJywis7WvJyUYM7SJ3ibB62D7ntN6+HtINpIqB0oIfCP7ACvJBWbLIgPiU+Kl3RGUt7rW+7GjDKKMaNYzBk5sSLOvn4E6+RASoTmRWIRuHgo/kd5fYIOIksw9wrfrH5iTOG4yNxU/cS8pj5CdiAv3u2L/+H94J4IIyn5wnGtmFWddE88L0NcB051mPRtSHR9Kczt7tANFhgw88WKe04VigXhToo2dKsSiPdQqi5btYBHSN7K1QWrLK46v5tK8WtK2B5TA/X/TrNte+2+9fc3XVH3saF+3N7Zsd06feumGastLXtMg77wqSpbUgqtRq7qUFa7acPElU28+LpScsD1gt7hmMq0aHDc3LJWY9+6Awwn4ufkkSu7cSSvfuV+obbiRmS2M3iwRdUPRU1cXzhO+oINNiC96TxnhDFJirIvkszzJF1hroSvZ3whxelBLeE+3oz7+/t29b33Rb9tu3zlop1crQRDOXOa3vdo6wj5ymMi4XjS1Dwn/CNXqasEjNNgeEp0d20iAXkGXkfVQeUwZokPQXrnxSi8uqcJTL8AEotnYhTTjcAvo3sqbyJ6wuNhWl4/NI5pL0cJw6d8TvSbegtPDP1hMDqYjwnuLJwxDoRDFHqncz1HYMfrAIV7OhWNSm4oFKsHcyOgbBDWMRhMcfkXbnLiQRkUcuGAfEgZX8RJSJOv2khfs885mZVsB09jDoFnCtdxW6mvRoy+C2e8n9acS9mdXZXLmEGG4VJKXRg9NFGrHsLlQPMSfY/hhueMPca57tNWjwOhsVTQWCksrFv15Is2kHzUvPW6B3LlGNDe/oYUcynnew/1W1dj03q7GxoTD6T8P7Tezj0p9/f1+64ftzvYueu/m1t3rK1nnbmrvXPHWtt3rLN53bbvfN229163xPCh5UbhRITkUH2g+kyzGFnzlq1qvNXKlq9Gl75nlxcst7ysuXbJ0rpSGAcJjKwrqYsAxRkM84wj8YoJRrsN1W1vW7qu5kThXrdFm5LBhQPkWKvv20DykziU6Jd7wrXmY/jRGN2CZxgIfGuS8oT+9EeaKavroh/GH7IBZrMCW6XEg3DhBwhyPJHCOckGJdPlWJWD0SEBj44UZcZ0APWT5kT6E48D71vVm7/on6+mUy4yHTCjR0Dl4s2ADDOWQk0eQZkP+YeU0TiK/3iOEUV483gRAq+jIPYKCDqL8KPf8BbdCFsheJ/vkdEA3QsjsMtMXKpLSjwew4HHj+C52hfqEAFlCRcuNIK3qD0YXDhJASXevQ3mQfnwPASy1liSnIVSTf7Mmx7fgBgFc7wBiMdKUn3iZfliULgHE+T+lPdU3xjQrTIaZ2nRSlvzWaO6ZpXiinTdwF/gE2xTSGpOwsAdZIto/Ctf5i/GtbcZwx/8JnOwgETRGC/TafU9fa3f8HMPoqjf8BcH5ec6Z0CPw7zhgLTB4yCGqBP8U40LCnN0hQT67l34xD9PqXe8XH7OVSAUrgthHqRJePWjOmiwKsujR0G5Uq8of/YbPWh3pUKuWDFVmRkOYkX5w1xeCkTPd+7xx+Sl78FAEIg8Ts/3+HcMELW7xmgScmuhBqdbE6O08fUs4PlSFuciM3A1iYXOPxZBzw2eS1SGR8ZmkpxqwM3VL7aK+aV0vBNf/i7fVR+GzPyztgTPzrBlndK+3bQ3baE4sQoDbq5/j7Yj/h3jtg8eJwW73exJUFux1fwL1uhnrJy+YCcLL1tB904ULttK9rydzl+2pdw5q2VO24IE3GmiKVKSwOo5PjvERiHKT0yTdqbwqi1mpCxaEDweC7ykS60Lk6b+2FuoWUD3waee+OT6hDyOwlPT6rkEZnWclMegQKHM8B5v8vqMXnDvEBOZMUsEBowBvbaqjTEA2joGW6T1D4QBjlysexm+uk3elKkrTscnzGfS2dOESnA7Ip+LOUrIdHd60h4DzviEe/Zxh/gIB8yU1jTHHbvbuiX6bFpR9ZjCjNNiZGLm7m7J+5StT4J4+p5N9WFaikFREz9M8HHwrIaD0ZYEtrU1b89R2gWe13DA5DHutsT8JUA6s1ceui3qt4QmMT/qaC4f3+4gPkmMgthzAXCrP3iQ4Bn1fOgrjUGUTTcIAky4z2E4SFUqEqBOWTVzyvKpqm8lwRAU9gcHeKLhQHSFYhJW4FiJCu7kz7RVQe1EEffV8qhef2qGAwGfnrfmlUPHN2qMH/I4QKl3g4ronHEvuovhh2U4oN1s/8nUUFyiyTuCvvqP01fIH77N5J7VuGiK9+z379ukJMUqn7FuWYp2rmr9jV0btFvWmhZs7YVP2gsvvKhpOLi7SpoX/aXdaysjZZN986xYEPCNmCYordBWMTGwisZUf5KylpTohOYnj3NQqvhK5ai+aa2+5kXxJl/Fl3KJUgcuclOlV/9xUkOivWO93IKVCkUPhMvqJAGmFisquxLwWcA40N2WbJCRvlg0jhwU0v3UgWJ10Q0IPSke4321tbhkw0mYvwhY25d2ScwGjPRFhEEEaOEPRbrXU79oTuUkGHWC+lKCL9MZvENCYUpKRrGyJEGy5DFfCqO6b6fIiqYwOiRE2wSXrKgeuCMDGA/S7I0V7ff7PSkhUjb0LA0NIOdgfFb5nXbDWntbrvC2NEZ7BCwcq/80fnKjpvpbY1T00JTw2BfeCQiJhwGnSaycOK0sUqoD7Rpbadq2QYIDMJMe46K2tGod8bPO9j0JnDk/RlONU1kadwifvboreyj6BfXXyVPrtn7qnO1uPrCrb71h1dqShO6M2kKwOM0l4vMckTwVjeuHaC9aHRWO+bM0vD6sHrvnAfTpPOgAuOfHNIoOkCBQQre3t+2dd9728fKRj33MlldPhHw15lC6xhKa2YagF0Ie4FgKPIaVKXzEcR7KoS5D8bUUq7QohP6OeCjPWaHHUMCcpXooI33PqRzhQWl9vozAvQ7wRkDOIq3fVH01xlG4yZsgk6EAXdRBSr7LjLQ9qhPjMzHoOL2SJ7UkzgfeIqEeSqV2YPRGsUcZgC7g0y6QQ1vKz49ZI0tVJZURH5Li7yuWePLV71ui3xD6l5UZPEFpdKFMYKCA3jCW+OIC9Vb+KSn6GJCGHVbKm94EjI0zJUiFKZXo0BGo99SmbFG8Z0dDR3yXOUp5eWECeA3zO33iXobg0uvCaR/imZmC5hfNTcIRcysekRnVKSN6Lq1esOr5T1q6IvoUsHjo3qyitQTzBQYjcMLigOrMSTq5xZOWWz1lxZMvWX79RSud/ogtXPyELV16VdcnbeliuLKnL9pwrWrLl69Y7uyK5c+vWu38FSufuWilU2csd3LVMqtLym/R0lXxmbJ4r1+a2+ILXiTc9MVXcfGfijf7KRBqM5++5VBzZrJcsvSC+mNZ88H6um9R7j64awmNaVah4S7wHy4UW45k5Pg/+CQnejGG0mxBUr+hBI9ES0T7T2I8iPrFXfBR/JV+qE7DGIEBIaMyhqKHEbyf/lP+SZU/Qj7iPS46mXwHmqdFQ6FnhVrVge9p8Uf4CSv08d52IJ5jWCn3YwbhBdG9+flnKlwgGyVZ1MDrYAZR+Y9cah/GBsrXNb/wGj6D/sR3gO0BPm+rfNfDkGGUB+ldv+J93sWziIUtlQt+3eio6xGQko+iT9/NtGLlkRUfht0MxPd8EXsO0srfaV28nXHl41sXqTDgUTcNsBl+5gH9iS0deJv6YnkECfoKPMTvCiiDrU1p1S+/u2fjlcuSvV6xSio6wjXakuTeWOPgzZfAm0Bjzg0OyiuWczGzYPDWpKz34DPBUBBf86C3PX0iIVpAtnM+SXpdc0ljwwHNzOqZGw68o+iEucs7n//p7PCN96NnT4fwDulVj+jLfJWdAGmokIXlBuHaO80F0Li8+OLjoG50cruftqXkSStkNPi9G58f4naSNxdWv5iY3WgSkoXfPBchxEQew/w9GITvt9EfxwWl3Nrz4eoWA3vCmCg9CFAEMfH+QEB7GIi6xt199QVELNzHbVM7jhoO4mfzihi18Prwqft8393btepKlaOwNTjaVmWfKJPoXJ0fV3/w2JXAudkZWDF1wT5S/bydKl6ySmbZTuRP2VJOTF9CUDVbtXwyL0VRAqAEISa9ngSY++3b1hg9sByT9SGKezyE/o2aqL+hGNGuBLD+pGbLWSkgc7h/LMy3TW1FYQBvuO378XIIMBqJDPT5tD8ouBIvumX1k0GPAseApwjvFx9j6lfGljOFULbf19jGaORCi3B4LMzSK28haCIhNuw3RSgJ/R0VdnBpoh218ISQ4IxwEDFIPQnpjwP6QDgCfAXLBbEAGf3lDAFIDDOJ4E6TRZ+4lEWMnn6L//y3GPNYSnVaSsh8XkfhmQwHUgRGO2rP4oKUxINV8Hlw10NNJJwiMz/mGRmPGA4Axh6TroSs2HDgoD4h4CHCzKFy1CxiF3AvpTroi+Nz2lHeTGiig1l6lc92haQUbwQdB8p7muEA1IlmB/fuWKJasp286jytauwtKj8puM9jOBAuCG7Iih35ooA/i+GANO5xoDZwP27Tn6bhAFr0vNWmRw0HGAowbklooq5SNgiQ59sIIrwCPzSPA+WNgS9dCYEe5+s+EF9JpRNWkwDM6jrANjH2tu/271pzvGftsYRVhJf20AZ371s/t2LnL16yc6dPWnmRs5shFwlxSoNCRZtZ0e2PJFCp2nnlj4u+762UEIJyh4s6tIAbfBGFWuOwPxAdidYySke0e1ZUUT7Zk8+YROF2N3/mm1zNiqN9338/zC24YpaVYIYSzPGMZSnhrKSzv536cVKBqElfMh4zp5pNuNFkp96wZlMKZU+KkMocpfJG0ENWwgnYSADBvoRPN6rpeafZsI6Ubl+Z0ZhBgM4nRn7KAdvgEMaI1cLRi6zyj5M5y1VXQpDF+j3rTVGmSu5Foc4VVxpboyFFTAq156f3WVUftIVHPR9rnkI5Y68p2//aGn+9oRQICYdsK8B4UBJ/ymhMJaUkoaBxTCP1Ikgjcg7uzmw9WCgSoE4dwjyqsthKAo+r5JK2un7G80EOaba7ejdjedxqhXuOvt2vN102kRZmRaGRrVu15TXJOglrdXquEBeSYysPt2x/IH6hfiyWoHs1U+2BJXlgwUgRdQhsVveyonWNd3i3G0eY4+BNB3TqNCulsCe83N/YtuvXP7CyFLSXX3nFT2RCfOMYTPaDc247ssj8WHL+LaY/3b/je/1R1KkcsimeFhwHmehLeU2LD1Cs7lNl93iAbzC3RMYhodznY57isXAwN2huE/59DlUbPR1XQvgWPaU6m2a1M6EtAB96f6z8uefbSWm3rsy0L6ypBvQr48bzVDmSSRhr0AaKfoYVPpWP8gZNsk0jI6XABXnxnWQuePb5aQj6I34BAQrhSaPGhpnoPlWq+SokizK+wgh9MJ8o31ldY9DvNPuYVfmReIob9/VOcHUWqL0swo2lRLjhBqUE74NByw1OuqNbwv1cvlP1+UB0NxIeAE5G8VVZ0dAE4wNbJERbmazapnuUx/vUje0yuYU1KyyfscLKWcuvnrP82kV9ng+/F09ZXnw8V12WDkRQxarIjW1V+YBv8Kp8WNWvd3et271vjeY1e7D3LWFrVzgeuOJH4EHo6slX37daDTV30ZZep+FGvGlvoDlM87/wBf9i+/BE9EaQvvhy45FgIkV+TLu31DeNup/pjzqLTuCSDVse4X/QLQY5lEfxBAwMwriPX/g93lkD0Y17K+i+n37Ac9GCA+kkCwzEd0ek47fyxUNgqHvkH+skSeb3kXIRnw5yLuNFMgQGCnQc1VedEvVJGAt8Qq/e35pLxIyDss+AmAPozLczNDUnoHSr30MZ4fI0ei8G7uANQJBBN4z4GI7ThzrH4Dh1+WRsI7U7tCc8Z8zP9DRkX93Pis8N4Iu86yUdAaV1o4HencU30D10zyyGHt0b58W/5upLQMSMkri3AbKmD/oAKeXDSQmU6TD3XgycTAFAF8hk4Yf6A1lRuAue92EsMC4oIdNm+8vAtiU7DQYc/b4UeIjKZ/yzXSlJfAM8hV1ODp5F6GQB1/CXwA8xHPjcd0zdAGJnYYhgPsHbyQ14Gfg+xgieRen0fpw/Wfm2hrjjJiIi74zob35PyfwVgM/4ehRm6f0Pggj5+z2II87LayEEimHicTDRYMP1dpYGYokv0kd5Uyz7bkvZRTGHsGIS6vr8V2zlCpcXG66oLAiWK3aliSG+x4QcXzxn0MHAU0S09OnrBwA6Sh2JkuSKUFTe0bo8Lzjzii6vt5hfaHEEjgBdIERXsAYf3HNLWvQsvrzPlB/f37961fZ2Wd0oW39c0mtYQQM+gUOETBudSU2tqwm92Wf9ZMVqmctWSa9bLbtgpXTZMhIq8xLkiJzvK8sIMXqXPPlrjVv2Xv0tYbxjHPeD8PWsEDcNUG2ULysBZSskpNTNMYvHAkyBCwUZJoMyL4acJAJyecUnOVY+WJ0Zd3YluIjZxgX+ABAGsuhNgh8rDFOMTMqbqnitKcPxoMs/9TvqJ3cFzwX3W5RCopjP9+fsmiFGZcGs9HWsdjwJWIlwRVFC0ERMLpT9ZABHeBugJKGAz0NWdUwlK7bXG1oD91ApFh6RWxMqfa8R+shfoAr4GJfuRJfTy3Pi3oUxCSvTVusAH0chMo64N0QETkv8qf1xfQ7DYbz4hO1G0CP40vtJKVY+Tvpi8Mom5Ky+F55xP9VAjpKGJx8OlDGKVkoChyaqsgTxQvpAeX9eQCD2d4/051MBPCAUfuh2/IiAfsiK9jR+mDtY0cNg0Ktv++95QKjyVRUJgT8MCGP9MD7GKLBS8D1InGiUoGME4qtwDOU4KUU08HioLpkeS6gs2MO9jn3t29+z3//tf2+tnQc88XYwXlk959hR1qY4wpATClCgWZlHiMiVypaqnXRbXdW6ViLOQGXRlR6CEOLijhcAeyZR3PFMKOvCtR9jREd1akvg3W/3bX+YsdH+ffcyYmWToINVAnJKSWBPeRLXYsEwVbCuaDIlwWahVrFiZUHjf0GCvhSsEQJf2QaZiqWHTQ8ySPA/FFhiDJRyUrfEi1tSplHu0yjzKJL6Y45GscO4UBRu8BhAic1KSU+Xl7xNOSlQBIhsS9bA6y/XvGk1yZackjNO5q2huSqhOqQ119frDdvba1qDbQeJgg17PckAPRfuppmSDRo7unadpZYWVq0sRZ+TEzC8sN1hYVFlEEuBttXv+jGYi2pvtVq1Sm3RTz9gpaq399CjtRNnwArRcaMom6IN+r6qvPKVZQmr1bCq1dpSu+ENSd+OkCiySm3W3rpt+3t7qneIun/xYz9mtYWatW69YVt3brjXBHKCBDM/CYB4NSiqsXE3Bl+hz1XdcDpm7zkr0AjzTnURaCxzOsfd+w/s3gfv2drKkr388stRQF2RsOSPiWg4kQtGQbYNHOLR0D5zT74mpUMK/JFneMUM2KrCWBOCeddjZ0DJKsANfJKhMLagN0zS6j8paBhqSKd/mjGUTrSLtxPjhrSeHnlD85kkGEsREHDWLtUJpVtv+nZbv889pSws+laSlNrlXpYo5qqnB0J0Iyk8REqpZ4PSEAwEHntBY0EPle/Q5z3kHT8JDBxwKS94DnFVMKYONt63gcaRGuk0fRAA7VHeyT3S5DRmC4sn/DdHneKFgGEtLsMNHRqPvtCBciK6nGj8YHjFaDgPGAjyqg9G3vEQrxDkXviRZLRc3lILa342PrThYy/uO8pSGurr9fZLMtPsiu9hDAltIt/RoGn9JnEMiG2wLd67Zd39DdvcfcM2mt9Wkvt2SryL/mIV3mVS5sanXH6uf69jXfG/np/4Eq1298U7dB+DAh5/ow5bV1o2QVlm0SECX4QDv+Iho1OnREfiWQ/EX5V+hOwuGhmqLVNWt5Un23WGotUePFcKZqDFKA/hCCWXoIp+KS3b0fy76uCy9jOAjwOVDS+MgXuMB44spSfwWHC9Lxo3szR8P2b6jfUe14uUZqQxjJdDYmsz3Iuez9LMXbN8Nfb0Jfp9kF8M3I/f8d/+bvge66gA90ibEm7EXoLHRvTsKGAEINbDlK15TkuheVnhnjfw3oAm5yFDvSQHuTf8HDKQnfE2mIj247F9LFBvnvn7B+D6nPCOvAjMlHK1I8P2tOUlG2elD2dCm/XEdR4+Oe2H9EnxiXi8Hr6isa9/bqTk+2OAHBnrxDdSCaJhjQXej+oVA/yJMuch9b/5O3/RtyocdMbhzwOI7x9899pFcLh+8/f5HqX3j/AsTuHPqRSWLwYwe3bpWJB9TKMh+o46+10xDw1fTQ5ju9m/Y+tplrfVCnVqIMhwOaE98TLrTnr2R60/kaCQtVv921ZMFiWoqOMi4iVdDPyG0B+nwHcmXXu3+65lxGi+O7hhi1nO9D9+NelpoNLtnf41a/U27ebovgScqucVlxkI5VEcPQ6+337HWsOW3es90EQuwU+K8Z07d+2bf/LH9v7Nuz6pLkh4g0T8yBK11Q0Ec230MkWQt3p37fv337V33r9mdx4+kHKf88B8ENi+mOrq6glbXjwpwWjBOAZro7vpAicBEQ/VWd/3JXxtDTq2I4HhQW9qF/KfsAvlV9xo4Fa2+I+y9Qeo52woIWZ/sG/tUd0a4/v2fvM7KmtgvaQYupjl9rBjVQmRj8NR3P/zXYgBacAGtemirWcu23vD69aX0HpneM+W0hiqDg+gGVDG3DUzDDAQhZu+Xvtu8zWrTLN2t33TJNpazpUyhq+SHXM9DvqTvl3v47o/tre6V21ZeMpn8ho/mlhEd+ksKxnKgQlXCoWPLU1aPs7oz+hyg5Dwc2PvDWsP9uzeaEt0n7Qibq1z6RxBGlfUFSY+adddAPK6xwjUBT6v9W5Ya9y2jfG2BPYHtpBdslRRCsgcEyMdtO29Gd2jvtwnKJMr6qrzncE9uzu4b3vjut3t3VeXdtWMgRXF6LC4+1YFjDTHAIa2CSv3lRApFnrhLwb/RT00iVP2Ez0OaDMruq2mpU+cPKjzPAi3rFzA/BOs4Atgxt674hUU7V4B9AHApETgtqMeB/CUntop4Yd6zUDvjYhirDpnpEjEdIPBaNLBxVaTGMYLgHbpHm2aeRyoDX6qgpRL9w4AJ0c9DgREex5sig5UxrS8KIVuVQrOh9iqoHGExwHCJoWRhntP9zhQv6lPfLUfmo7q9T8LjwMBX6mLr3ghOOhe6/47Vly7eAg3jHuUEOiQ9s3nMQO1/6keBxjI+m1XZueB3MgS12TA97jn81LGqrqXtUZ314ZSPgdq21BCbK5StO39tr322nv2O7/3dWt1B/aTn3vVNh8+tIdbO0acAk4BQEjNJkaWkwJOfICmhGRcm4e6z77tsfgDK8+Tfc0XUmjY8c+e3cxYdCP6b0mZ5tSVUlbjgejxrJaqnu6qXK56EEX3SiguWWHUsIIephdOSeFPS0kKUeURokdSZnpD5nfVSwI6yjku9JkcK9TMCaoGRkmUQ72TTU4syxaD2rLqRT/gMcEYxxbGXM08rtw0Z1SX1sJxkc4TU1YQnvLqg4HSDAZD71cW9/GEaHT7HpwQzpHtPFTna3xL+UbJDEEPlYV4Vkt4Iv4A+bGaXl2QUq9xgMHFg8bCRzGGOB8IsWFyaY3lRDBAeSBHJeEsbYJQjqUUTTJFyykvjkVEuUX8Hwsvw4HwIbrkpAfqnNZc7qvuKKRKQ38Ppfw6zxCPwZAjItSVskptQUpgyrY37jme/UhK3S8vSn4SbrP9PY33gZXKCy6cQscuj9FQtdPzmvcI0H0U3oHuv779dfVz1d4f3BRVZJWP6qMOwCvjgw9ueTDE9eWaXTyr/lb+ZOvH2GFV0j+/oRb0+/v2Xv8Gti/7fuddq2DET8ILdGPnmvjSKTcIzBQO1cGVC40V33ce4dJBCLnbv2mNSVtzyQMpF2OrqI4YfOgrvDPA7VTvMB79vvoDb4QA4uIY5YbiB/26XUt1bUfz0fZ4x+rjpi0mqyoCHIoeRE8YnHA5xpiA0c0NHrrv8QZUHvJDWspIQrT5QPW5PdmQvNK33WndVjLLSi+acmMUcUs4Jhu+qvz1P9iBnnz1UTwlUxGtd+riax3b79y3O707mhMLdrN322rpmhscjgP6k3mBbQAYWyauoIpn+wkkWW/X1e4162usvNN9307nzvhYBk/UDQUDGgpGCuHHZXW1VvcZC9yjzdxP57P2Wv9N4W5gG62Hknv0HunAkff3YYD/j4YEBSUgYggO6pfq1xvW7c3WG1J6E/Z+66pk2Lbd6d6QjIin1I54uGSqsuYWjRfmPj96+ImXeC6xl3RxGsGIdqBE6WL1fJwSHWn69FMHxA9HQr57FAtfblgQ/bH/HXzgHs+48/gFymfIKvHurtrQsa7eI7ghXk20gzhiQ9GaK94apynxaFd8lRdzZFL8imMtPSaC8saYj1yq//1TBVpaOpCfoKB6Ob6VF14EYwyn+g0gu0NHbEXAWyFW/vhMa4AwhieiV1dE43eiPkHGx4BB8L8EW0+id2NgXPulfqZvNVHYpFQKinKU1yzN3OVySLvtW0EYcrFxAOD5bJEH/OLxoftxsEMu8A8dAuCKcUYwwb7awVGXjwO2MmCMmYo2fBBxj7kOr4Cc5rB5bwPVgyMUXfPA0ABdzAEGCMc1cQscL1Hb5kHPqWjw6DjAnR/r6PeZe+CtkceAXs9IXk00Ne+tr0pkX7RK4qwVEhVX3N3rWdVLSFd1L6EsnkOsV4W4Bj3pBN+X3klMsO933zK0uGJOMoN42eMACdL7XnMy8Vr8nuYAWnK1d9Wa4gM3hrc9TxaRAFAUPA5odNTwuPEHSOAz3J+osVwhneM2+n74eZwmfu/gEsHM7oV3+RJbupi8kprUOCedc9OxwnnCOfB39Qkjr2Sr1h33rKNJc3/YcGLi4pX4e/z7SRcAoe4N96WQDaw+arlCepzBgIEdX/PP5gEXJFa/RxJq9qTQjnDxEnE/8RKDOBZUREsTXldXS5OV2FK4rbKZNLmeFUhbHzSsJabcFMNF+QQBv/W7v2v/9X/3T+z//g/+W/uVX/s1F4CUOFwM6mPaCS5uPLxl/+TXf9X+L/+v/8b+b//oH9iv/87v2M7+vj9bXl60hQVduaqdL1zSxH/ZGsOCcMGeSTFf5elMk0910k6vbfe7YxHnJVvOX7Zqdk3ESuCfA2UkBvpqMBnafm/P9kcP7Vb3e7q+I9zcsAsVzkGW0CVFX8Paui5YPgrgL9Dq4eb5feXfUf9uYxWWUNeYtDQoe96nShESPg4YVTASMQKOdXFFDqaje1gtW3m1RwpAT7Ud9Bo2au244sIYIG/Y1uwiq8dcqqXqpAnIJKhP2Dsq4VMTe7q46MLFsKl8NQF7TkwERydoyqN/1c6U2twXY+t2dq3ZuKfJT4Km7h+6xHTDdzFMd8vN2Xh/QxOaJgyezV3dQVMKh2hWzLinfD24lq/yqUjROttAGBsN0WIPjwRvewCMAElcdlnZUD/ADJ3+pZQUJURdWrhgtZwUakBpCX7lVtLHgZp/lH7hIJp6Zn8SPdXnGkvRRf8/ApqMk9WKjev7AXfHABMIk0BsGQc07finx0XgPXAUg/elBC9n34f/wmOeHP6Ln80AIkF4cOwetHM+jxmoLxBCEXpEcNHNRwEFe0IfaMKDr7bFL47FyTMA48n5JPUU+Aomwqb492OB9ChnxwiV/3OAVFZKnOg51FEY1sScHD06VyEYI1jjAfQjAZXNUYFhpRL8ak7QeABrBDy8ePKjtlo75SccOOhB9XzFrnzqlL30yXMuXH//2j37V//in9qv/qt/bm+/9bYrm62BrmbbOrsbVt/d9FX1dLFiC0VODpBgLoE7W1m1gYSS6f4996xjf267P7FhfctqtarHH0CJ7u5v+6kFI7zF9G6Fox+VVz4jZV1CZr9yTgJdR8LbrvWmaV/57LfFP8bCWyrnUdObnCYipUxqlHE8WpAj1Jx8yU8wKGUmVpWykKiedIU/P2r6sYljKd2N+p71m9vGEYeuCEqJq5WyHrSwKKEP3tNsSyFReYPOvjX296xLPBMJ7UO2RqG0qa9RCHqZBevm162zecuSnW0/rYUjaTPFBcuUF/3IyoVSxuuCyznB4PK1ZWOrGnExMqUFKcvLmtcklCp3FLxUfsHDz+CF1tjbVrkDN0Yk1160/MKKpdpb3ma2NrD9BCNKqroqoU18r73t/d4dJmxrv207D+9aQ302wK1a9d0Xr9pp9qyb5qjGgXV37hrTD6TCdo6B2sNxckPhZ6C8WxxJlyzZ6sd+ytYWipbYvuon6fj4FWD8xrBA8L9pb18sRHxX/NwveiRXsmY6Yf3OlpTYHSl5wWBFEMS33nrLWpLpzl66ZOeuvKKh05d81wxyVmw0iMA9LFXJZm9TeXSkxDY0Z8QKhObUfE1KykYwqHnZegeeQl8pP5/X5kF93pU80JPij0F7oO8+02Lkk9LMSvsMGK/kg/FgDqClnuSRYWNLdL7ji0MdyQTdaYhHgUcH20JCJHJ1qHjXBOMSq/PKC5wf7BFOqI8LLvh3Vaf2lD3umjen4il6NaUxnavoXcdRSzWdaM5VM/Qsoy8EPfRtCaKTTLFmlYuftsKJi8Jlz3Z3r9r+/bdsr3FHeFU7n8i3VRflk6+tWk60hofBRDLwsCm8a/5tqW59tbExwcsC1Eh5KVaF/7L4n9rV2RMhqc4RfbCtqFhZ8dgZGA+mbHsSrjOS4ZpJjdlqzQZse1K9iAE2gEbEL3p1lTd39TmxQMq1bwnQeJi/kB96GsudfMbqBbN+YWKtstLXGlZaqlipUHae+zSgxi4HqO7II33huge+I3xxfyzaGFFX8YihZAyCHmI8RYkdiQeOCpJnGUsaO71GXbxuVzJdRzQv2VPpBvmCtRcXbNAS/rY1tsVXhipjIJy7h8FA45Q+SkjmGKs23XCP7WddvU8ezNPUM5ZLveb6DHKP+CplSbkmYC2feCXEv8eqL4sYbFMYSA51r4dobMD3uILuxfeAi1gXc+zwncT6DxzERrqYH8zDWLhgzKZ3tj3dEy/KQxkXrnxrUATkS/8ypqlTkvaDR42pWb94+f7V03nlAN1UV/jYOhawIsJnUNbjJHoHgwP59dWfPkgj4FtedcWoQlDYeUCOw3AAHfCOG2F8rj+STvOf1wqj0xx4zAi1yfUCfruco3zU1iwLRgsLbmRqiP576AYYhDVuPK3kU6dvjMBHAAw1xd/w3mqZPinjSJ2eFaC5NjK85naMB5xsNoMITam/+Xd+IXgcxD0SwcFvCPfR50+C0AeBScYQmGb0w2HuWfQJYDiAQPzEBRoOI49BdaAaKJ/p6ap9LPcpO5k9aedzZ6MEzw+0K62/F3OXrZaq2Kn0unG8TQxO0HOEfxwenEH7xWkPGTuTPmG53sBeWRJT5yg/71bee9wVfw3fY7zxeSZzwlameTtfvCIhKXJNjCCuS8DtIeTOAFxSbz5Pql7L6SU7pTwXUzVnDv/yV37Fvv3a69ZoNqUfZezPfvGLVmEg6dlsNXkOXEHS391rm/bvf/1r9u47N2xrU5OIyv/YK69IoFq2P/rm16y2uGjLKxJy1H9p4aSI62QyazuDTY8/0BbTuCuhiOBr6cSSlRKr9unaF+xi4YJbuFCUjgKMhYn/Qf++vbP3bbcyj21LClhbeE54xP2SBtWSJvqiylpOB3eeGMBX3JwjzXJwYUdiXS51UvmcsPXcKbucu2irmRU7mz39WAv+I0CZ0RXjMGsp5XVB9SzaWvGMBM2S72cjgCJJ3T1PTT54NYyX465sMmOnsiesJqHwcv5C8GgRAwou9YWwlUAMJOyDygSGSeZc1Ie+FaMK1s+JnVBei1a2k6OyVZWnryRoMuHZ7NJ7/slo1Xe2XbhqC07iPHWdSK/6ysnJ/Blbzq3ZUMoFVvxkoSQltGUPuw/EiNp2t3XTHrY3rZqr+fnTAW1JdwcEL6z0ruRW7Uz2lK2rfqvpZbvWfNt21fdl9g2rXXgU+MoGBpqjoLqwR5EVnLAionofA+xfBFiBmIdD40nCmrsp3vrAspdeCHzpGJgFSCyyxQUKDh3KpDqRgBHHInBggsSdmSOrVD/wyp97SmhSxePg6JgeSREC0rWD448A9y7Ak0B5ey50B94WahNlAp4X/Evt8NUWcC38MKnOexxwYgV7OdOawArFNaukT4pmqx6g73k9DohUT/A6AmLhZdDa+MAFw/zCmp+eAc881uPAV/TVx9yL64Xx6Zk9Dq65yzteB8rA7/8wPA54Dt44NcS9BIQL8u0+fM8KJ188hBvgwPNCbZ0rcwZq/4f1OAC8D9W+NnEu9I0ggBgWUQZToq1Rr27twb57TEmS8H3vJ86LL5+qSsnYsTe+/br9/h/9iXDbsU987GUPvre1teXxBcgPBYERP5iympqy1FD1YMuO2snRit29h6JhKfvimV2Xc0dWKeZV5sT2G0orha+s3zwb9to+rrvjtOrVtLwE5sY4K1zuS4BDGdMYFr9Kq659CdIZKd7lXNqDAtIHeAik8UgQcaPUd5EPnIY1hlCppZizjSEtHkP8g1EyL2Um59Ha2X5Qqi76yj0nHAxQUKQ8t4hMrr5m33RP5aCsELehygKG+DFBH9MqzU8rYEtGbV3KSc5ynQ0raAwWF1ctrXoVVC5xIMo58STR015TCoTGcUvKAMci9ho7kh+TKjMtXqBmStFE6O9N0paVstNr7kuObtpY7cH1u6v3+hhoR6IfKWAt4RNFl7HtejY8d9DWPKDboq0hXhdK77hjK5PSEoiOuAuValWJ8q6MLZZzQnFZQ54jk9VXC2oT8ReU10D38Ogg9gEGgsn+fRtJUeYYQla4oVW2srhHZ7Q6RT1c4dDFcYAXKy9YWfL8ueSqFTNV3yLyxuuvO/4uX7lii8uLonONGfXXtE9AZvGM6RHerXGS1vx/2iqaxxfsSulFKyWRoVSe+myKAWP7qk1LawEPMVAP8QefiyQDqJozWE5WbSlZsdOakxayyypCncC7GAhUb78Atc/lMBRjvPZmIP7NfNjbt/X0gp2ovaz57bStZVa9TwhqCb3gXRAUiKmPw6Ta6fEM8BxQv1IuxgUMHcxJy5manU2v2dnyBeW3rnQEN82KbvEcgbY7llE64mQ476EMn8uC8dUNJqozx3JWa2fsRP6k5dojWxkKXxjZVBPGDmkeC8oXGY24AbRzpHGVlux6WvPtkubdy/lLXnYMPt+q7BReLrqY2zAqBQWKldCi+k/tQ9kY9yynfF8oviSZR3P54gUrV1a8TgTUxGXb+2vuQg7ygIiFWohrUKweXNmy5LAzti0ZYi0j/GUlb+RF0yhJzCWau9AbmFfxrnvcNdQ80Nec6XELNO4GXfE5vYNXIUGFCVqMgYzYDaz4+zYCfeJNAL3HF/v1US65P1DZeOsha/MeBgRGCd4FSYyCIgi8EFyHEJ2ytce9DoQDFOhEX2WgIIJPvQ8uRmrWSGndq0FpUTjpS/c6HAxtJKWUVXbfJqE0yZ7KTqluyBbQndKxaj7CCwGAIKBL5c+2Jz8NA9lJeeJx4JfTFNwf+hX9YJDQ+OV3yCCM9/lLL1m21fDYBcOa9ApSHUkzu3imMlPit3F8Be7HBoMYYsMBZYMTxh8XaQE3HKgdvvKvtqLaurfDMeABCt3bQOOC8al04DTtQbY1Hx2R/bLIRNQLzxMfzwdA7FBObxjrmW83EPjY9LKj+qlevk2M5/DOeVA/u7dBdJ+tdLzLKQvpupT0tTVftJmOC5YfrRnB/4kNgiyJt4/3EUERlTdjLjZIZqUDXMifl95SshcK56yMZyC8MuZtx4By9DyC0TDwdDwO8Gg4m5fcLfn7Yu6ceGYttI9/SovHQepv/u+D4SAADY++0cl+Rb+9y58RoqSOS0qbg3AvJAh5h+fzqXC/dcVGg8vdrMNLszphuduS4rKYPC1lMZz7+2EgVqiDJSvkHQPfsfqRxgf73DNg3ljgn7FxgNWAvoQQzfDh+KzDdfPk3n6ILdwLwL3o4sOfKwEMQwKb7zWLFKx5cCNL9Bl/j61f/MbqH7cvBi82+n3v3j27c/e2lUtl+7FPftK+8OqrVoCZ6B1nYEeAOnHdffjQvv7aa/ZQgia/L507Z1/88R+3dRE+kbnXTp3yfZxMdGkpuqV0RUww6ccr5lM1yydPqh9Ldqb0EU2g560mZbOiiRQjAwR9FHoaNNcb71lj+MC60/sSNO9aRRNHWXXFYBBObAh1O9pXAPeOaY6Afg99d0eTSXuUt5O5l+107rwGYxjUzwPg+62337avfPWr9sGtW3Zifd0KMCaV70YEAXkyWSc1qXJkEUoR+3r3EbTevWrXb99xhkCfBBey4y71MbTF87k6ulAigRmBkzYRZMknB+Xn6UACfas+EmGLvKLf+mPvHXucEQyUeJbWryh9MCLoqcbGtNNwQQEjg6eJAabLJKdxPGzv2J296zYtJK072bY7rXck8KEobKovd307Cl4Mwoj6kDpKYEJZEuN1pS0CLNVbvYc2mjbV73g9sF+wJWENgY0djepf/z/+E9AECQO4ojGpcDfGVNyvGA74Nr9VIXrbwWmKFBIsCBqYuXjZmfZxdBEbDghe6EaDGNTvbD/wUw7UN56f0iHgEMHZhcEInmQ4mLB6obz8GRN89Ieyj+GAI73AIw0P+/DVXtGZGzpoP/eIYYAbp+4dNRyQfkA092bd0rg0a4IqplY1XjV2W5x48RyGA5XFcVmb737HV0272/dt94O31OyxlU6cl3BYVgbHGA7IUwIz2xTCNpSAg+MMB35kooA4D7P+FO10tj6wtBS9bFVKUHT/h7VVARhhRIkNB+qv9sYHVli7oN9ByInhBzYcqB5M6ARapN7HAbwe/o7w7O71HSkMmh/7osWBFID9xn3J0nsuXOGplc4mrLZQsDMXVq3ZqNvmVlOCSd4+cuWCXb92zf7tr/8HCe1FO3H6vBWkJPdaHPuX8n35rFijNHZFt73e0FpMz/26FSRNFWsEQZVSnVQ5ol/6xIWSgRRiaBJFHOOulOt8WUq+6jHA+yWvuWDcdIPAKL/sq6vwIYIzpqTklnMIRuFIRjFN1UF902/7cwIf4jGQspG3nYjzbDUY1jfdCJ4qLbmxmTwIHphTfr5tTHy+I97BHnaOhUVQ6krhJl25mLNybUlih8aq+jebGLt3QmVh2RYkFFfWL1iaNu3csKz4d3nllEeR73TBiXhEl6j1DesOmXvFI6Xk9dD2Rb+DLiedlGwgWpyKFoeqa6Zc861xeCEQ74BgfJyU0ZEQPpYCPaQ/xUOTaosri+KPbFNI5fI2am7b4kJV/BR+mLGFaln8dk8KVt7rxCopq2HEfWArAjhG2eM+UcmXFvEMkbImJa+ktuc0tgrlclDOpTiPG1saw3etNckKF0HB8CDNsEfJOCi3M1d//6VLtAT/1sAQr06qP/r2wosvWVH1gVc5b2UssEVMY0eD45GxwS/GFSdKQTfwOp+/p7yvjq7ft1FhRWXPCcXMhaJvj8EQudXHwPsosc5351fr4I96x+/FdeCe6q7BH/KM7mOAxzMmqXl1Uj2l33P5CAjgCb9CuVdq6QUqDZlNcguxRxjffuIBfFvjApojSGVq1FbxWdFuzrJKHy9OsC2IcczF6TJ+aoveccWOcXUUZ7qfzlXcwEg/TIQHAnAOtm9av74hvGDAYNvEwVwzA8+LmUN1F32a82ApWuLD5HUIP2ARXi9ZlL6EH6BYQxex3El6FgAzyDYd8UrRowc65T3l4zQsuSEjvocha/5Ks72OPgf3EVBOW7Rwc/9NKduSAUb3LdV/YMlhw+koGAo0l4EXf0P/U9/HXiIVjYUQpFBjk3u66QYCjQX3PhS+Rm3xGc2tQwwK3Y6PG6Sc4C6PTK189B/bZriPMXCMx5Lw19f7Ps6UNfVL73asX0ibJBtPl4RXqF2+yo4spU+e8ZtxgVzW57e+o/hSHoYExgF9ksW7IJMOK9/UXvcJ2DeGEdIe0ikPUYwruQB4hG5I5/vspZT7ooXq714sjgdeD/RFD/gRh8iv0TPKf+QiX41zTscba5zHQf+eBAnhltgIE6XD45N8YuC7B6YELxg9lCbEIglpPCCi2uZHm4pvc5LCWGPrcYCsiiFiIl4f1ysnfs29Xkn0PvcueMwhJ2EsoR1zAF4w2GBUmAj3cyxGz6DrcBEbgW0eHswyHhP67TI3xes+Jy0g4zNmUrqfazTVX9IfFtleoHtWtqKtWy5RdGOik/REcx3ppdwDbsz3/g9jKi4/mRBuMIrCx5/RcIAsogHvfJ4TYDgJJobYOOF1wGig74c8DuLOc1KIvs9g7rc/03WQ9RGgHqDVGxLdiGCWr9/iO18QWvkd3eYlCFnMANcxIu7Gz51I9TgrxlXEOyAZDAexcvw8V6xoHwWeHadwx+BbCxjweh6YCEQdmIi74SF00rmqY7h/cJEdxerj4J6+x4M2ADd1gT9a/ATDAXC0TfHn4+rvJXFf1+rykl1ZX7Cf+OyP6ZLiL2HCWZHena9RDBAQFmXOAfdydO/K2bP2C3/mz9iPv/qqFSV4cGwWHgd5D36k3PQOEyZGgVJywcrpNVvLn7fV/CkpgYu+Cl9Ml9zA4AQalawW2UATIC5zzdGm3etJ8UhsWjk7lMLJ2f0aeODI33kyHIMGB47sqkswT0wXrZi8YLXUGVvJnvjQQeGIYv2Vr3zF/tt//I/t3atX7Ys/8RO2tsbKpyDCecgVnIjGETREv1s72/bV3/s9+0f/7F/Zb3/96xL4G3b25EkJg/GpADFe4isAffy1b3/b/vVv/IZ947vfdWPXefUHwgUKEVhMakLW6Ndreo86QBtK98HNm/ZvvvpV+43f/V3b29+3ZfpMzIOpySdvCojqPH/R7wSQGuJupknSV4dJq/yZCNgbeF8T+95wWxPZ0B7c+4aNi10prFKeky0pKgOP7l3Jp6w53Ldr+7ckoBfVr0EhRvhDUUwXq2RKzvo/4UEvM6m+6iamSFkao14nd0UWE9RXjBpeR/3xz3zFkr4Ug4yeARoZ/hxFGsORn4bgeA7g7wsoFzpAyZ5sb5m0Lgl5EuKE36OA8OJBJ33F9qCPvMy+JipNALFXgPeBhAwjLxhzlP5JhgO8BYg0zNYH9zDwPwkGHU06Es5iowTv8WZsrIiFRVY5uMLJChI/lJcY2IHHgfDQ3dtx90q8GjZEC9nEgtUyS0FZfh7Dgfhjv93wbTPFpXVfMcpVlyybl8AoesQDgToeNRyw+uIeB3o+X9axhgP9Bo+O16j8iSbMLjEOysuWrZ0I7RL8qAwH4MxPWlB9fXUPfhfBD2o4YLvRGMMW9VCa48DzR9AQ7aI0oui3UUOlZLX7En6lmyE7jIdSdtV+Xz1W3+eKBasule3c5ZP6XrTr79+1P/n6H9nD+3ft9NkL9uJLL0t5QflP2GKl4CvXY/FnXM87+zvWlmKL0ggOFvIJK7FaurAqJangpxAQCbqLUqqRVsimLc/pBBK2SlL88xXGkBRU9SnCDYpwvrsptCt9edUKRQmq6pNOb+jBC5ODtnUR4qWIlkVDeAHAIzjdwMPR6H63KYVZZXbGUtRFdykpGgTMGyVzViD+QVpjgv5ijAsh3WZdONN9lc0WDYT/leUVK4gPQI94G2C85EjEQjZh1WpBdam6cY488YQY7972gGrQFMo6wQlzbKGQ8O5liuYJiJdlq5Lm7k59W83q+bYL4kBwUgEKFYp6p6dxzTauvto6GDkes5o/GevFxNBjD/Qk63Aspu9r1TsYZGoVVm8nHuugVK75M1ZQ21J4ODGBFS0CLxKAcTwVbsQrOCKzO0BYF/rFR/CYwGU/p3Jwvee+n/8t3Gzdv23vvX/dV7VL5eCNhjLvCg2KvWiA37zj7/EnfkPgylw2aYurp7wOB2OL/xgj4j+MX09/MM4DkJF4bndXyYQfyhNfZebkYo4jDoQbOOLxpsLdvRq+ymwUKeABVLbkMjfcKy+nAeqji60yeHPM0vsz/ZPMhQEiHrcuYOtrUvfZajBlyxx11LMJ89JIPBj5jHcEGAZ8LzK8V/2K9x/0Qf4YveNYCGk9gw4zBdEKuBQkNVEhG6RRXjS+cWHHMITifXROOAR65h6erM6XFkXm8ETVUDjybUC7d22giy0BeI74kY/kFzrOP8f64gF3nR+xEt7WXK95R3VPoJSSpddBc5a3VfcIysy2CnDkBiblAT9g4UxZM59huIDHOf0AZPGEpnhd1Me7jRvWb23ZoH3L2u2roivNJznhT3zM81KZfqmtzGPuZYdC/IQLeYDVbo9pAG1qDKCUT1jxR1HV1WceVp0H4B8+re+u4EuRJsI+/Q5uXRbSM7YCDPV9pPE9lhyA4WDMeNb7BO0rbG5ZpxROoCDIoRQMG6g45RoMBcp7IDqgLPcGoEw9h+pRcPlEOcawgIyRE+8jngGGA34nR6J7yV0E84shMZ6KvtSu/OG5heMdva/E65yuUQaFS9dB1AZ/xnfVFc+1qcsHQtCTQO1JdVo2FT4nLMI4jRwFtSEao0kMo5oPOH51HngGPsmPRSpW/dExiFEDuGeCLseM8AJu3PPjSD4zUF7IeGO1yXEFbeqdFNsUNAbHHNUbATkQ28C9DfRsvg1+7CFjV/jAkOLeEjwXvmJwnOl3mvyhLR/v4hFRmpzwzpGqyIDBaBDqk3Bvg4aNa1WPE8HC63Zb8s6gLF1pwT0O1FjND7rEYzAiAvRd4Evkw3f1o4p1rvRchgNoAHkQrwPGbpj3Y3iC4YCGRUNhDhEziO7Fz45NI/DMw5fwQUl8Rre5E8MsrZerlPp98Hr0nhCKK5C4pv+OV4Z5yoC7pwkwOcl49HuyoV7Pcx0HbgxQx/F5HHgd9Gyiwapxqd9edLgQpDt7xpm/HmlYnTl7NncBh37rv/j+AV4E4ERPnmY4OApPa6OXoGdMpFUJjZdWSvbChSu2KsHJ2U707DiAwCAkVmounDljn3zpJfvJH/sx+/FPfcqWl5eFk6l97Y//2BaWl2xJ+YkCvR0wJgJ8lDNlNxJkU3nL6UrpnhP9PGNSBYkVMZj07X73tt1oviGm+UDCad/y4oS+z0/pD+HqKfCY5ojZj20fq+poxS4WP2aruRPu9vM8ec8D+1GvXbtm7+laWVmxn/2zf9Y/wYFXAtyqT6EMboXJNmu3N7bsV7/67+1//N3ft1v37vlE9YlXXrHzp0/74H4ckO7/+g/+gf3zX/s1++Zrr/lq1f/iz/154V3jhslwLAYCY5AwQFleB9Ev9fz1//Af7P/5y79sv/2Hf2gbW9v2kRdetHOnz/qqJQpB8Dw4Anp/b2/ffu03f8v+1b/7qr393vtWLJbs5Pq69zUMvJ/s2O3uO9Yc35JANLDcQEL9sCGBJuNuq2mlQzDKKO1g0rTOpO5eIxowPlFn8PRg8hSjRIgHEAfvtu/a/c5NPR+6Cyd04so6jBPBwfuY/6LOFm6M5wjucziEtlWUv49g48KAOiOsqvHgAESZ/kyIlCArZi78pkXn84pyDOSDJT/F6tp8PpSHAqj8Zwoi/aD6kY77cfonGQ5ow1hKPdtDUiUUyfB8jDFBz4I7bNROysRwgEEk5p9PNRxMbdDY18Q6tuyiFL38WVtIn7Z8qvihDAdE/87iHn7irJXWzvuebxQUeGjGI7WnJFNjTAIv0SRLnngcHM3zGMMBfYJyB53G9fKtCg+vWbaqccxWhRivPyLDAXQExoftXXeXP4QfVgypn5TKeYPCDBAOn2Q4UL18m4La7LR5DGDAa9Z3rbu/qXpIJS0tSdxPSbmaWKvVFZ8t2dLiuvqh7N4GboyA3lVpTs5YP79qy+s1CUJT29zYkaCSts9++lUr4O2k54vi4YzvtOYggtvVu1KmcYeXMu+ZSCHC/T89EZ9R3ols2ZUi8M08iNGElW4MCK3eUEp90zjubKL5DF6Ax09vkpIiO7Rc5wGVsiJHtOnZlNVKKUHQNAEaWQRBGc9KyUIwIh8UsnS+aC2NTbwDWOUjQCMnIhTEJ/zce3ArIR4PAE4joF+Hwm1K9wbDiW+NqFUqrpR3cbcV/+v2JfRrfObEO8rlontSsDDQVRtQujvTrJ8Q0dsSjxMuqCerxHhnkN9SRd81vghih8KNctruqs7tusdDqCyt+yzQYysFAqzGQLcn/iF6zLH6rDYhWLI1JE98hLEEbVbphTccGFA+a0srxnaMofDEUYfQCd4SKtgyxv5s0YcI1JVXAUYKD2onuuMUDPqVLRyMPXHasNWi2wjyC2MvU5TgXjJrPrDsUMphpuR06t5ejFmVAw51U1dQpnxe03dRmnhvS49QvpXXkTHkCrzoRY3Sd/VJzLcA4dmTqx6cFITxIGxL4CYDTuO9dd8mBAiLjQ56xwH+KdpzoTkGf018lrhOzAPUF6AcFoFGwqtkES+Ui/vQt2jLaZykZCJFOdXbEX8U/ZZWQzuVHgNBeiI+Rl0Q7JFPELbhH8KViNz70lf8Pb2UahQI3QNpxEhBDoJPALyPwQmvq+BFlrCh+mXca/uYdJmBenrDHgWeUba7/FfX3Ijq3hBqi3+qLIz+/b37NsSYUN/UWNL8pHIxQlGpMd/B00TtF9/FU4WAjoksPFnlortRDnOO6oMR1+MaqAy8LlBG0uoDvCDwGILXEbh52G3ZUH06nopfqKwR3kXNPd1vzq5+d986nR0bDTu20b9u/cSmZXM9K+RTVrBFKVKaR4rCQ17lRMYAPzKPvgUvj7uAiE76qi9KffxsxNYJZHt9R24mXgyKJouW6B+4nTP+3bNhqHGq375NQ6/zHundeMD81u3oO1sRUJR1f6T0mnvIS6VoZOhSNVDgY+MAdOtGFmhHD6ktyi5AIENN+l4fB8lveb3LMX+uDKuclH6PM3qudDEgDxGM3GMKzAEr38hfHlwaGtb3meFA4Pf0CQ9PK19OvZvh7zGQEh9PsV1DvGsE7+ZPeDl8saDpTywt2YT6hxMLApAm3rIQb6Mdwxv9HU8xMxookZ/W4X0nWgvPHwW8DbCeg4N43HB0I3EK+n4UbMAxgJdAVmWy2DI7+tIhKNg55j19jpFVoAsBdZ0HjBJJ5eGnN0RyHePZ36dNvKv8fZxEOJ1qzkl0ujZalGySpa8kG48XTFK1FcTj2AbGaQrMf77gAv9TfrFCH+cVyhH9YiTF2IdhT2kfB3rL82GsKgOX25S5l8HvqHqzciCK2HAww5pwNoO4mxyiB8cpo/P3Zlf0LAbdeirEbz0pLWnmH0+nYlRSOCaauOLgGT8oUP+nGg2YaKiLKnOovrrvk64myYSElZiwngXIhiLhDzCnGai84PZHNx0Q+A8MUeXd7dylCw1WMTpXZLj3mPYH4gz14PuaFKjPfOxj9ikpuEtEkRZAZKel7LKiAj7nIX4fVxgfxHFe0QXAVnEX2+w/sHu969az+2r+ht5tSrlMSqnXu7PUBzBPg88DMMxqZsH38xErgN8+SD4k0O4v/czP2N/7u3/X/vbf+lt2SrhQgwOzwMKriTcpDsAADH0aBn4+X7KKhLiSlDhcY/0sczHWpwHtvb+xYfVGw+NUsIUEALe+apstuhKE4gU9xYBld3tnx7Z0sXq4sb3le34JOoYwiteMeywcg8+Hm5v2j//ZP7df/vKv+vV7f/z1A7yrWfXRrprcskp+IOGhZ6VTUlzaHUuSf0QDzrD0vSxh6lylKpxs2Y3mt+xW613rJQc21Kznew2VL+O7L8YJuZQkXNFHXpRw6vVDOSOdU88cnxDeYeBE6WdCCs/CcyZpvnjEZPJgEnoCwNCTq6s2fnDPx8mxwKQgJhzHTTgMQsysYvpF+9WWiXByHI6h8fgP44X/IXjqmQc4nD0VI5dyO8Ut+ilteFZgJYxoz9mplLtjXImfB1id3r9zzeq337a9D96ULlF3XuPB1ZSvHwfqv2PapFMexcexAB1A0+Q1B44ViOUHqPezAkYrjh+dsDXIhZoD8P7SOI+3VDw3CCdueJDg+jhgvhhIGcctOaG+wrOjxCq9CxdpK6huK+Uzdmb903bh7BetWj4r3rLowimrnfD6goTwVz5zzv7ML33B1l88bR/cuGr/7t982f74j//Yhpof3GBUKFs+M7WFcsGPc6sun7ByXnwrIbqTcDPKL1p387b1pUhzPB6BCyuwL/pYyucUBVP9JFXaWq2G7W9KaZmmrEgwQXXjoLBqvdIpK/U2LN2SoiqFfXF13crpsSvDS2snrVaSQNpraBwrvUkQFJlkpLCxBQKPj0lKdUtLMNSYTtVOWCkv5RrvJNEJxonG3pbt7236MMyXa5Kryr6yzIoqSjXeBZ2B8C36wRDEUYXsX/aTHhIF2xeP3Lj7gW8DKXJCxNoVS6+9KBp/aPvXv2M7d2/49g/O2k8Uah7fAMU3hRFDvH/15BmrrJz0kxRSQ06FKajO8Kem5h7VSoIep41k1LBxc8f3Tfe6fWsNRUML59x4MW2Iv4+kRGmewHiPko8nQWLYE79s+FaN/jghFkX/9iyt/iEIIscrYhTBsFVYPmVLJ06p75R3fddazZblC+L7FQzcEsJFywif8Ora0pqdf+Wz1u717Y1vf8027t9xGcnHVp44SUMphOLT0Rj0UUweosWJ5tNJe0vD+fD4DKD3Wbln3Pc0dubHvN4XY9B8qf5hHLvMFYA5g9V3ZCI3fM7Nac5ToTen6/kyVZZkDgw1YYxGZamMaUp9xepcqHkAlc9CDR4h8/ljLKFOzIvzxxIyl00yFeFMyrUuqkyRAAo8fGDcC9vMjoLH9NKcMWbVXu1EBWJ287bownjAdpaMxiCGhn5r3/qdbY/HgdHUt3Q8hV/CP3K1Nc3DL1rp9CtW1Cc0wFGqGDtRFMbdtnXuXbXe3e+7x9aIoKR440l+4NjPMV5Mbc2jom8bCIczvNCPkjNKK5J7RQ+Dth8BOlV+rAjTZgx9OdE1XitsW8D4xBnyGLx9S6LmVu77fC6FrW4Ne6//jj20a1aoTCxXFS7KGUtqzKXzK6Jr4ULj+ViAnqDPYy7mZRZFfGGkp7GAgQl64Dmfqiv0SHDUGXAvbitynOQ7j0vQbomdha3MB3OXQH2GNwfCvO/D11diCQylpKZQEEkvGuXEkDTpBBgLCMKXns8ngnguQ0Z8HkCupyyCCx6Cp9DKDFQXjjkM3gYRMT8BwMmIPlU90Z8edzlC+GROm8sXGp7pXnEd9TzIf8fXOUVa8K3rWNB74AA+hl7icqf6jHgH7pkx551BWjfQKN34kNEgANsikgPxWGTyJ5THvOoe8FEeQd8RD1DeQ93HO2IeqF+u27WUeLkvnnBP2TP/lcRr8NxzEG/gvnsoC2IZ+lgYiG9pjD3JaPAkgCyPRTn3IppN/c2/8xf+fsx4+Axitf+IPg5/Pg1Ai6OGTtdfUMICso4qZAe/H33uCiwTL8xEiA/lhzqQjhXnkianbFKMb1x0q0z87MMCROuM4Ji2OnNQ57lVTI8j/Dk43lrb/pyz+4ML14cDsqUFoR0aND0JhCIWlEAmuh8YVFc3DIBfPjWQWNlJYvCQUOf3HtPXYRBoQo9+U0evJ58aKO4SrTRvX31XTERC5vKyZcVoec67wTJ2mAnyOlYyAC8DIu4PJwO72nzDtvpXbSk/tmouo36OFPojdXsWuvT+IZ0jN659uN+TsrU/SNpq4ZKE1KradvD8wwDtXFhYsMuXL9vZs2d9Vc3LdBzo4qun5P+DsoiEXhSueP/yqTX7hZ/6on3hsz9mJd8bKpir9zzQpBu3b3usiaompz/3Uz9lX/r85/2ZCy2+CqY/CUFJJmcXntTHovOGBOMbN28a0YI/9+qnPTDmiZUV8Zucr25g9w6r2IfLvnnvnv2jf/pP3VgxGA7sxfNn9e5POOMbSbh9ff8Na08e2kqp7G5WfryR0roVGXqYY8zkHSzdI9Wyq/Rja45atilFqMZRNBJ0efLa7rdtb/CBnaxIkFIZM3zQtxIICJB4dALxCdefS8DMqh4omgInA13BQ0Ho4H3oSwLM0baisHMvvj+4+o5lL10JbToC0L97L7CyiZU+At5MsExI+8EH9fT8UBD23XvA60pK+I+7PxOQJrrneVCHZAiQqM9M9WDPO+3yOAeMwWjyQRByLwcs7UzSgmf1OCC2TFcC4zBVsXJWY1jC9XPHOFD53cau9fceSsAKW09c4VBfEiAMV1qEYtKx6h/v4XWPC/0moNihPI/xOAAfrMiDHfcMELjHwY/wOEZg3uOAdzDuDvbuWnbhlLcjBu8XVtdRTIW7R0BzyZM8DjzWh95PS2mPaTeGmO9J5LQBJ5xICOonsra1uW1tKeZl8YK8hBFWu9hn3m0NbW3pnBT/VY9hMBir3VKuEi0J71K0suWCLa3XrJ/s2rdf+65dfeNNN9JdefmjHiwQpTad1mjAQ0RjorSw5Ht1UXhZFVcG1pJgPNj6wMd8qryMDU3CloQY4TCr+pUzUw8+iNcA+OWc92JtyQ0HHMvIkZYEQZxsvefCT271osdZyGhOoN8xRuCumZr0rdEbe0DCFHMuQQSFjo70AE6RKOWSViiJTjj3v7Vhze7AlW/iBoyaW1ZbXnfvAFy1WcUhf+rEsY2Mi4WlJT/qEb5U0Dgk1kxa451taM2dTRfeqCdGD4JEtkei52Hd+mp7SvVcPnnO0hnd09jLplgZa/m8iYKGog8r6O9vWocz9NMlN1hwAgWrcVkpcngmVFJjy5crHpfB569k1mNLJCRnZJV3UQo9vJExQJ4EicRdHiPHfqvnMSCSYzwPxlasVISPqhsQ/BjIfMH6GorNFnu4644HToJIap5NSNnHMDFFaWabAPNFtiS+nrHM/geaIyfWnuatLz5HHAXnUb4azdyPcg6n0lv8hld090WkuocirrTzwDuphHjluANX0HiLeIuPN3LSVwwr3T0pW5IDIxnPFS/RdZIAi3hEcN/HA4ZjlS4egiwmhHt6B/KkrhrvyjS84+Xoq9rqXinUz9OF+7QLuo/r7Y/gU6Ip6HCK14Fu0lbfGzxku0LsWRDkFZQG5+Ej8Sm1D2MetDA7DUVjKpXRd9E77vwZlGsJCeDG5wkvV/lojMVb7uBlg+aeDUQ/HFXoiniEmxg872OBvEOcDDdSVVb807e+qcyp6s6pHOOtG37kqu+nxnjgq5d4mWiMiGZ8m1jE62Y4IF2k2ExZROvsK0kU30D1p8xwaeypb/C09GMl2bqmz3qiba2JaDgjub+wpzEm2s0QIyumG5UzEg4m4BS613yWYE6JQP0+bjfNWi1fxWXlf/4iVgy8zumDtMQjwMDR6thQ78UB7fAc8DGnLPFKCMrsJPBc6oKci/GeC7mDtLrYRsDF9qmE8mbbgW/dRG/Q2C5vb1uHFXkxRvfIQ5mMFEMUfRY/eHbU48AVZPLRM4yluYnoQZ9sVWDFHhkHxRQDlAuYAla92b4wyuK5cjBnE0xQbNgNIBiUXC7XddTjgLqkB+pj5Bja+xRII98JH4PlpUNeBEcB/SKj/hmr/DgWQow/P3WJNKpjUjTIloAQA4EKBwhGHOGJPsLrQnUnjffNEYh1SPe4cFliajn9TovfDkrFQ/V0AwPlo29yzUC41pXTmKNfhpqzYjnT0eWuq9RJeFO9WYAaMJ7ncQAu+wO1V+NLec/Gpu5TbmZnzyaLS7MYDK1x3x5IdivaqhVSJcvoXnKCQVLzbyak8e+zeqgP/Z7Gtj45Npb5GH7zJNBbIQ8WMvXbPQ64p3GMwSIiJcet58ul3/4KWxWOwfkhOK5THgdxAfpv9jv+jL/HMP+bKh2k1X9UVshjz4wbDqLOiYEk+2L417vbGtxpW0qJ+alFR8t4VqCNI5Tox7XVCVaDU481Rg9AxDlp7wS3SY7Dg5l+yDrEwOvxICb6sE9WBK35YQB4hRGJYN2Nh4mUCPmamCdiSJT6OBzCYOZxzKd/5xMGpquvgfN7f/gHEiLbdubcWavUaj6ZxmnDZHiQP6/PDAdSER92b0tBvGqZ1I4V0iPLwUjn+/U5aHEevPuAOJ8IuppIdgYTW8qclrCGW10YjD9UUJl4GXifUrwbgKJ6gA9d7H88ceKEffKjH7UvfvbT9vGLp6xWZS+4GIUYuafz9w9f4PPy+fP2U5/7nP3iz/2c/fTnP2+12AULvKOoaqJmZWjCaogEOKz9TAyri4v22Y9/3P7Cl75kf/6nfsq3nuBmHIQqkfagpa8STiNhIIaBJog79+7Zbr1uH3nhBfsLP/Hj9tELZ91dd6p2jlNEIh9aISt6iRmo2jcmRgACCgzyCCil+pvz0yfWHO7YYNq3arJmHBXWztStM7kpmmhaUXnOaEFthPlJova9cIeY9TxIwWFy9RWN6F2oSNjz/939DWFCE9nR1V0vIca3xsvg+vuWvfzCsYYD0vjWCYSA4tx41X2EMlYpJBWJR0T4RLCQwOJGArXF66N6hK0Kh2NbxHUd1Xc9r3T14IQVniAYefyEWEhQm57bcMDEeG/b21lZe8EWy1ckuImnqR4fxnDASjj75nDX7fb6YjlS+lQM55hzBrl7SggHrFgGQ4EEIc+z7cJwcM+nddDiMYYD8NGTgq/6uXud4E/bcACQx2D/vmUXTwf+H4PeY9uFC4m41x8Ftf3DGg7aW3etu/tASjpizcQKCycsq3zAdU9CyqDfta7GBd5d8JailO5qpSYhJGvDzsRy6QWTGmxD/aXV3sxUtF/MuK7XGbWsulq1n/zMZ+3SmYvSGTjaUGlFO76PPxliADU7ffcagH33Wnu23RKOVZsiYb9oe7Zizca+NaRsS8/3dPnk2JXxnHgFRxOyHaCth7gxT3q4ui5Zb6KxIHqb1B9YevWS2qCeHqr/4Q+qC8e7cvwdK9asYoKnYWPTutC7FMlypez79fuaz5oka2+6MC/VWvXPW2GiMSo+1BuMrIEQ29wJ+46FK7YmYATPipfghl+p4cFR0tCYeEyFghS9mvDU7Y88MCPXJJm3xfVzfpRktnHLChq2jUnOKqoHruYYzLp7D2x3lyOfRS/iKbjed+tbmovFm0T77GtlJdRxXKy4MSCfkcCq8cspF/TrjvogLWUhPWhYXgpBXVN3w423I48FUZQwjDGnoX7JKw+UzUGnZaVswkq1Rc/Ht4o5nyMYYsXytHfQtpzS+FZIFF6IQGNiKv4/jdz1i6WyLVWU/+4d+85rrwuvSVtaXjbiYLhcoDpxbCZzB3v0feuhxg8KtLH4gSB7RLl10L0wtqWQYgSYARxal/PNbeWtcTUThEVboodUf1/KhfgB910uQNkTbkUP7nGAt9QMRHyqk8cugFfN5jTxbLbG6b7XP56bUTpUhgZmqLfoGTaAcXzSFm2qv6y84uMSRcsNQxixlIfLa5SlF3yhhbGr34x1xjIeEzPDgdBEnImkeC88h/HqpyjonSArHYDzOYwEmsMxGqF0ewDi3q4NNC8MNAYZGxjyZrzMP6LvjwGfW1Qe21JY+EJx4DhUcDTZvWlD8bYJR4diuABv4APX/jaBsfW+87xQBs+ThbxlOUlH+RBsedRpKDnGYLZxBD7meKMfmIf0x/ja6t+yxui6lZEdVEwWGjoCU7wRB9s2VtmTthQk5W+SNd0wIO7jBhAu5r1HLinLbAFSO/AC8a0I0KjSS4VQf2t+xMjAgqWeQVG+Jx/a0jXTDegX4V2DzedK8okDJuJlAK9hD7+0iaDY8kzfK9vb1mKMimdDXx/KcKB8MngTSZ11V3+lOc5w4HEPdBFccN5wwNaDtPKaYjjQuy7P6zpqOKCXvFzhxtv7FMg2G1KcxXMXJZfEtHcMoHukwY17S8X5YjTQeI0ABR6F2mMJqG3HGQ4ymuOoF4o4z4/T29xwQJ+q770NajtbAqaZcKTmfD051QIDhBik4+QAkJU1jkUTQ8lJvl1k9l74jD1S2OLJNjBOgpiXMYCMeLQGdzCWzEGu1dYzzZu1BZdhAUl3VrE1q05Paa4VvbLVCUM2hnDnW6qT6hjXM+Y1seHAT4WBbx/Hbw9BwBm8mqHmhgPykSzF/BCRkoPzMfLmnh7MDAcgnr958HvHdMiTgMxDAaFU/+6fB99jmP/Nt/nf7jLUC8LCUQtWXC+Ru5UTy7aSPO/75nn/aBkxcA7/SH/diYQL/c0frcfAxmjglsVjwAkDglCZGovW5gz96ciGo56EsCBoJwlGg/B7iOieDtSnp4uVduqXwbKuMhwfKnMkJQIPhkMC6WOAowqpG9CT4kUwQp8U5kFt8AFFWzW5jiW84ByH4YCujnFI+3pTKWT660y7EsQ0Ieq+M5oIx3FaFxwQRnSBwbX1E3b5xRd9FWNrd9dKUmQ7CfKiXgMph1iMQx6gK84Hy+y11ju2PXjfVvJZ3/c+U7YjoC+6WL31N1B6HsUMLwbKgT7iegK0zWHunuRKtTNpy+lL7rlSSBYO0cXzQnvSdrxx/Bnlpefy8nbynwshgVnDSPyCmejCOl9bWLDF1TWzUlrzUhDsJ5rwcH+N083e04WyzDtnpPRz8d2fRflTTl8CetejmHes190TXsWMhLm8mO66hL/zp055YEQ3GkTI9gjeaoOfJS36ixWXoYRpy03tM5/4hP3cn/1J++t/4Rft1Y98RIK2HsK4NCl3p+wPFUNUdnEfIOCgtGIBjr0OGEtxd7Bvih/syiH2AYJDc/DAbjXesX561xZKGuuaxHybAu9ELxKJFl6BkgzTn+9zgN+s5DDJIzzMChQ4DfKTuonXJNVfBK+Zh5nhQIDrZf/BXd+y4Ks/4PgIuOGASXvecCAgC4wEvuVhptxrsm+33EgQC1R+RJWUbN7nHnX0ekZwnOEAYvPjHp/HcABe1B4gGeNF9Rk+uO2Glr1K3vL501bJhGMAP4zhgFNlehzZp3wLCxxdV7J8bUUTbE+KelXPK15PD9oH78RQwEqelJZwHCNlhbYfZzgAeBd8PNVwoDZxJB2uuXF/YqAZYUyIYhPMaEf4fC7DAQFcG9uWLS+pHZERJoIYFz9MwwHuynvX37De7kMPjEggvaFojv3CxUrVAxlyHB/tERX4O0TfjwWMiSTbTlO8v59W2wtS8zU2pKSahKc82wzKEqShOvGMGx+8b7du3JOCKYVJg5OVYRSfvoT2YafpCrSvIOr1XkN4YaVfwk1v576e1605Shv7f1n5bg/U18JtISO8qr/VoTaS4C9xy4aaXzrNfe+PVFEK6cKaG2QyO+9Za6qyWf0eaIxLYeknxD/Uz+Nu3QNADjCECgcFCcl4bXGMG21NSoDqYQzHwCDlivIGCSniSc21rDYKNUXcwDXmUbpQrFmdZ1We+EQeU0C0msnnLCfFGXf+8sKyFO6SjaUM0c0oP4gHHG3YnWoOlaI53rlle/eu2VhtYsWWLRT9gXgHQTTFM6BtoseTTyEp2UH1EmUbJx3k9ZtgghPx3L76g4CJKRRxMVNWMxlTKJ2DnTtWb7ZFGxi7Nfew5UllFzQMCYTX1rtDgjCpL6qaE7Kjpu1oLm62RI+iB9rIXI6K0hHvICZERvPEbGUf2hZdj3sNSSXM7VnNIWGPdtV2bXW5YgWNL94njoIfkd0Xb/KVaaVX3m40QJFG1vA4TcqTvAXIPYMJlDfWfDmxLDya3HxMHYwfB+XjRgzGAIq8gC00xDKgj/uiJc4wR3HsiT5SbN0QrjyfqLwYULy8w8gLadk7UZ/uYcHZFhOXFVMaBy3N56zOepuUjqQI0JOMlB5OusDoU2TBCiUYXCof1Qe+5VuwMhOXw3ivL4WXgMtCqCvQGQwAXrbyVH+mlSfGAGiebR8owEeN2PvDui9wIikiD2TUbo+DoPrBp+CvTIiD3p57juGRMMSgwwhTe+BDXCi4yInMKy3hjU+87+K95MMESqjanBPP0sVYsp0bUsLElxm38DgWIFQ2xxbutzZdFkOGhR7SOQx0qo8uPDmIHQISBq26jzOOQ4RhTJR+s3/Xvrf/DcnSG6L9PculhNNx1ybNpnAcDAKHr64lCqhWq5ITljWelsQDpXQVVUe2goJXjZVjL/EteHp8IUWibPOM7QIsehBTDR6VYHuPlGGPgyAAL4d0IWhGbUpqXmHeHGmMsgoe3O31vu6j0HrgPuhN30s7u244mIj/YSRw93UYJ9lprKJ0Ps1wgERQ0Hvss+dUAmjoWI8DVTulPCdHPQ5UP2QtlGnGqLvRI/foeyxH85wjOZFVXJmN7s8D5ca6gJ/YIXpjXA04/vWY9DFQVwIM4nHgOAR0z7d1ROCeqbo8MKKezeMd+d9PU8AbIq2xiBwp/BzqG0C/kxiDke10UadsX2NQMlGvUg46ZVxP0ioPTjeBz/q4nAFjQ881h42h47jOMehZ0A9DHzCW/CQIAXSApwmeGH7yiPJ22TwC5OvC1pZNpB+NNb9QJzy195SPDVfEZ9ckV4ueJ+Jp4s890Q1HeKInTjRG548xD/0Bj1Ldn8Fw0FeeHel36FxqmeXgPW44EB3AR0QTZBWj4pDhQDSb+k//i78wdxzjAdARj3RGDPH9ONejoPv+hM8ojZd5JP38b9449JxBOGBlACZ8gOx5YB9fclS1hdQpy4qJHc1/Hr7Z/I41xk270fvAg9/V0kGQg+hme2seCxAGxKlvut5of9/2Bzu23bxjrUHdVsrnxCwl/B0lqqeAhrq9371u13s3bXckYXBUt5PZE/6MprCfE6tcsAAFYnwS3B8+tDe7bzkD+KB/y05k1g4prw5qp6++YuGTYDqqb2niCcqFn9GsZ7Rjd7xnN/o3xTCn9k7vPTubCUH6nFlEWYFvLr9PH4lxbe9tSWhp28rqCdurN+31N96w9TMn7Vvj111R/2Bw088/zmOZ1u+YWUHAPU2q/cm+ZdNdPY/oIS4sAoLnvdvdlMCVsXv9uuX0mZsbIFBmfyhhREJqlmAxETgrjsoKMHUh4+3ulvCxZO/0r3u9SqlHV8OfFb7bftP7kH7AwryYDsod7WSvswtSwpVf1IVPmBqX409X9Pvq+I5tW93prJXoicaEfwwpUdp4a8js8zEX9HNrdM/eHtywnmaTjdZtO2EVdZWYjhP08XQf9y1KnAtojC/dfzjctHf779mJhRVrVOv2ifVXrIwyh0FhKoam+mxsfyDhpi1BHGVsjlcIB5M9Vp+ymvhyohMxa91zYVq5s0rJBT2xyjhVfVNjCbUShnIFYhswySGgBcBooFr6O7jqH8srKJdJSQpzjLcYyIf3qZdvd9BzNxzwTgRes+g3CvBQwoRHvCZ44VxeMRxnOPAyQDV1ZNUjnsiVDmOCexdAC55OI04CO5Gbw4kbB3UBntdwkFR5KQmxtEPSmRsOEsIldUxImaHcBBOd40nt27jH3GG9xVNWyp2yclrKver13IYDjedsZdkVNBS24tJJKy6ftGyx4sG4WOHHeICQzPF6KP4Idi7YSnj+YRoO4jL0JSjwEU65xxYe3HW5F/cz+HwewwGCg6dXOo4QnFfyfxSGAwIF4kGEoNPZFq8RvfTqe04vHJs4kuDRlOCN4JKWMJ0v5iUYCLf6G0iIQYEk0OFkoPE3wZ2+KMVYY1LCyURjOCfa46jAmzfet/euvmfbW/t2eqFmeQwECFYahxyPiDdFl2CdGge4+rPa7cfPqa0d0Rk4YV9+trLk2xc4gWCgSUDinvdJRzy6zXiS4MKKeWeIMGRWEn3myos2kdLCfDTYue2KtzrDTx+APjqq+0jyAa7TbMnIl1S/QtENFKx4kxacYeDo6VW2A2RH0Ir4jepHcDifHtTH3f7YZYBCWs9Ec7jgo8yhMBLxPqeEHpwYoYr7mnPw9CDAYHY68LyJeYARZZQqSFmUMNvdt0xnU7wJfp5THcSj9J38OPmihQeO5oOs+pYo8VmUHilkvhothZQ4MwRZhEWzPz4joZHYI+6JoLI4LnLafKA0Sc2dSfdUIDAkY8a9XNQPHtxOV4WtJsJFq77vK6NqhLXbHdvd3bGe6sG445QNDHrKTXWGH2AkEl8UDdqwq7sJe6N71bYTLdHHVLjcskpuWfxeSrTQyFGJnGyRVvsIWInSG+YQMRN4zKjj0517Diiva70bdnfwwHaHe7Y53rFTxhyiUlCueYchR+PhbXwSrJD24BUgcOVOdI+x4nZqaN9qvyahe2x3+w9sPbMeDAf67enj8csnAjHbBpAZuGJgflZ+m5J7vt16zRYyC/ZG63VbTy2rr8UDhD/q73OE5sJke9NSwle6uq4xAW04l9fgVDsxlqjP24mu5LF3fDHhu9037eXyi2F8aJz66j31UZ4I5WnkIV3cwouKgIQ+3zPuo/r/+53fFv0kJffcs1Iao1PIg/cwOsCPfPuNysaAybYA+Cg8f9CWEtxr+9aGnsbBd5rfxRxk39r7tuXU37VU1WVb+nKIAUC0p5w1N6gM5E/qIrxhMPG5ivGgfsZz5nvdd22v98Ae1q95vy0WV7w9LMLAQzHMuXFRePIYBxpD+13JN+2r4hm3NdlsWHHUtey46wHvXBGSYukGGOb02aX3EzUbab7KJMrCm+qgeilj4ZFr4LzWZZrHXD6/SPZ1nq3vfhyjAN7IEY1uMITmdA9jAp5IHE0Jf9Bo0HNPHoA+1/uuVOoZpyfEi5B851Q4jnx1lVi/SzuS5UrFsIdeZRDQcCA5B5kGSkRZxgPhSYaDDPgcTYxIVknxBBZZjjUc8I7uT+cNB+rctMpAvkIpD3IW/Azaph7Ruyodd373NqCuRwCay6n/84mc+K3y74hvaL4Zlgo2ir0XHwO00bchsFhBPVRPcOuVA3xcC9f6BE/Or+aAfvOTDZR+jCKush5nOCCmhB8lqXKoUU7zBUdR+jaFCLcOGCEESXjwEfmRerBlwxdFo/IeAd2CbtnqMhJevV2qTr1FgN2JqcddLuV9H/MREBwzvbVjgyXNdZFxDWP2Xkf92l+2anpJc7P6R/MB1X17cNs2R7u2N92XZtCc0xXVPr3rhgNuPMVwAK3f6t+x98SD6+OGbYy37VzhtMsang8yDzShzOLqzhsOPEDif/pf/Hw4jpGOm0P+sUYDv3fM/Tj3CPgVCvGhFr77Pf/fv8cQPzsE6gC2KXhSVsy8I0K58587Ekw2OgNbyZ61Aoh6AhDRfyFVcwa5kK5p0s96HgzyxxkNQllqgZ4jhMXJ0uIeFQkuxUnGqsV1KxeWAzP9EJCWMFGVcL6oiWohXZ0prr7XtyuhCmFCE1WEPIdjcSbAHsn7KKzlVNkqSQmkIqpDoEYwMEOkXBF2Y0cMSJPLVEqmzxwaKGqLyMbyUi5x3y8li1ZVfs5o4naqDtTDL90LSmrKNne2bVuC6craCastLvlqB66enXrHTgpXS/lFtbWqfCJCjADDwcPuQ9vt37RiBq+E8CwaCocgqwmprMmZz6JPUAdtZKDWmwNrd4cSQDVQde+47qU/We3oDlO2nDpnp3KnbTUjIQGh6UMCfRnTV1Wf4I9mgDIXoPzSjfmLh1wwrLkLwbFWXBX+S1YSrRYLCz7puqHgyOVudcfk4Zfuo3BXhPOl7IpVkxI4JAu614nqC2Okz48Dp2nVmT2mvrdKfUb/Q2NLmUV9lkS7UmqYajRpsX+QVc/Oxm3VS0L1AswrQn7cXiyv7bY1RFN77aHlJZRnOCpNj7yzuPQff0SWzqifCBrEyjlCFGOSP6zA6AdhstdLuK7xLm32zA7ADRLQPIoNDHoOvEi1MeyLVTkSROKxjLJ9aPwoH+IXTHa3LbW8EowMR+D/R9t/BVuaZQd62LrHm+tvelO2LbqBBhree8yAYFCM4JNCUlAY6kGimXe9KKB3RijEICUqOA9kcEgNRyCHME3YMcDAdzfaVXdVdfmq9JnX3+Odvm/959w891ZmVXVjuG/+ec75//1vs/bay+2113664QD6cc5w4Bi4J7Oyupl9y3xmVbihrWmsmbdlkb4Tw4EnSqj4ZjBSC5bWoQgolOUq4AAaALzOGg7uxpg6t6/8SGw2n4EWFPPhu/I4QEHr7d2LwfFBMnqVNBXI4eH9qKIYagR4v+HA33pZKQgjXMzH8iMbDob96D9466zhAFi6cupqba6YzZNl5qr2ue0LwvM7MRz4rvUanC7PUVeQnadcJVeIpO4zdZi4/50aDoSBoKyjjOuSvHCF7zP+za0rKNzrGQhvb28/jk9OmG7jaIOLKpY9V+zAg15vEEPaZdyBTWB0ZedmrAODYXiSTZ9hYj4zl/fu3ooB8/X5j38mrl0kD0LhKkq6wtUA4dV99J4skOMFnvQRkl0d1/togPKs8rSO8lSZUh9KjicZuKpWqrWjBlpTDcIxfJg6qtStotw25gH4WXWFZcQ4NDfSvX529CDcytBzNVmFBNqtEUJjhMEnnT/VdOkHjihnDGwKT/vHJ9FjzhhAsNFejeZgN49sHFKXRodhr5NbGjx1ot1EMUFpUhFX8W22PWmB8afdKlx6p6mcS4Paq2u5bcJ8o5P9VI7cGsJAxog+aTRzq8PK4S0UCz2I9RybyAAA//RJREFUNhmbzVx9NUK2ir2rsekp0WyFkVzkrwYUpGU0H7gxlzPYGOOtQUTe1mHs3DaQXhUopJPjh+mt4Yq/CrZzxi2HnjDRbKiwufLbiD7Cr0oCCJV44KkbequIO8LXWAoSnxm0Xtf9PJte9y9pB+Nne0soCnogrTUuxergJJooe1P4uW7tGiD+5stfi3a9kqdIJM0R3aWfXvB3T4xwr3zOV8ZwDZnCBRyvVeQMgJz8ShhmfuiRioL9d+uB/bUucViZbWUCXIeHKEwG4tyOC/Aky2wp9wj7U8MBZS4S34uYDMDCy0YWDU2l3hgELXjlFmW1bB9XGVrm/KzkYga451yUvg2PGHfG07hWlKCx2/dtl7jvYlaz3EzZbqu6ETvw3xLvVZljjrtuxyu8o1CeSjbtcIxU9KQ/xhHIdjKuKqy1UiMu1nZiDZ67hnyhvLGcfN/2abhIJd0LGqX3Q8ZgkF4oQ8ivGa/WEAVwOIuNCeMPzAF1KtUeIyjohEn+b5/q0CBoZ54UA047Z3NLhv3k/ibw2mSOb0zLaYhMI38qMvZJgxvl8zn0NAX4/b3u7dib3EV+Bg+a0APl/Dn/KrYb+B34nLlQ3oDXI3G5otG7x/xwqxB4GNDf/nHGB5rRt9xucO6a6kXQPYZWHuWCiB4WTJVME2DtXNDg7adSiyceyLec7yvSzn6PuZ1mT3ASvPST/knjDZQ4Av4GFfZEBT0VZt2T9GDxhAp5a2E4gBYz3sLZGAQjaS04qbFAvefDDAfKukP68s7RGDgjF7od1PaRxT305tNokIYEfyMfLgwHehtUqEadikFJelMohJTB94XhQN5tNsuTB57nW8plzSk6yUPm6wn43KV+6Nbw4hrjMc/0hJQyGGOgt4NeANKrxSkKi5S6CbBUprX/gmWRCgMBfUDWs28Lt//3GQ4SHoyM4z43HLgdoHkC/9C4AS4Jp9O8Gg4YV+U54bCc5DTGhZgCw7MnLRQp5xztd0tEGjvmMuFwNIm7x8wj/jYYBg0Py9sUbF8NebAyHMRoa0cXsOzDeFKN2uC52C5fiQY0okp/y9AL51+1wvyClix0jNVKIfMU4+fc54eLTtAfhIaCvj0h5ZzkT1q5U9lGL4BuVpnf0PkVEEnjbW45orwFmE4NB/N0ajgQgAl6Pt+XTu894VmiuB+PC80KuJYrKr7OOzd/5+xzJqD1cE2MvO1AuBd6DuzHiOFELr7BomITpW+jcjktnB+UVlGYGvy1Zk0mD0gpcTiPcEtp0RYpqPmYh/P7U4SPYdRHEIL2VQSp795o4ABqNV6Haa6qIM6NBlQIDB6lgJbuvCBG0WkG1e+kZdgtUh2GL1I1YDAaDpaVntN+qiAlcvkJkUSoz/1sQHNRokiioUWDgVsUNBqo6C8jj31OIwK//a4CkitPTNQrV6/HBpNBt8+tnZ3Y292L3/0nvxOffPbj8dxFlBEFmKVk2/y7138n7vZe0Us/6k8ZT5XFFgSzQt8aTIxlo4HJ47WOOxJ/yoXqGEjqSbAyOXk2y9fjcuW5uFa7DmN+rBR9N2kxhuvVNm3UaMCEhtjn+MGsT5Pt8RJ+80sYCr/F5bGV7dp6tBsInDAY4VPSLdUxeMIlIzhzWe78ewNCsF7bZDybEAvKUCFBYLZdiSNz1Hh/cmwtHyKPgOqRjnUEoXUEvQYCoAav3JcHIx4PPWqpE7tvvhS9OIrhDoSoVWGsl5iC7aG+0a1bsbsCAac9rlQ16gpcRR73kznGGbjQi3eS8TOgKVRQn88LjCmy5Pii/HpUogLHGWuySRwdgvMK9vP4Cqd4vPju+x0Ue74vDALOz2XcyTHi5/C9d6N66UqeGf2+pJcUeJfBEU/r4JN2v9/jYGE4QBmeC1k5vyE2umVaxnna8p16HOSWivl8S2OkArWCA/AszqRm3i8bDu7djVvj42hd+N7Yalw9pSHfjeFAZfL4zuvQ8l4017fi8NYbud9VBUBXdFemn2Q4UFkuPA5o5xyGH9Vw4GrdcO9O1DYvh8eQmTSWWIfvFnsEi5TBshCE3apwJgHP78xwgIAz7MSIOeLxZ8swUsA0kFsy96X7mXj2nRoOevRNw4tB9PSucOtHZe0i/b0UNY0GKNf37t1h2iBo8zdkjD12z8B6frbAqVazFvVaJa5euZrHLXqiCxIrQh2KOArBAGG8ihKdezaHJ/Hip16gkxsx4nkF5UpvhmMUWJUQI2nbR49rrIPHbdpjv1zpV3lubV6AdtxHaAfPgc16G6UCnlrf2EZBg86De401+9KP0eHD6EG/xysGH9RoXSgn7Z3rqaBM996JxuGbsTduwQlLKMcI2pNZKs6e4KCnxFSBib6XJz0HPg57o+gPEBpL0zzRIOprMXrwbVDdQIQoO2ut2FhtxNr2pYy9oEdABcXeLQlVFJgRtLfL+xqF9HAwqGIT5T+FcRUyhLs6cBju3y1wEbqoQNza2IkBtPL4GKXm/isx3n8vKpv2A5jZdlSK1QZ0nnzlOjQLXjQ+fhQ96MEU2q9iUZt2o9MbRmcEzWOe9g8fZeBEg1uKS3snCIjQ3fXyMI10Ghpb0DdhY9talWlsbaxFU48PhOVjzwaHtoyPjQcxigvwabc9pAcV5aXRRdraR/7i/TwCkQtRPetp89msbked9pWaF2NGvzR0RHMr6fCDR7u5YNBcoV2MgR4WYAcXZarkSrvnQm1TGQX5QhmjjWyWDKB/wJhB+3g3lToKlT+kYdhSwEVd6EfSLsrKoJDkX+3txdrGJ6JFmZY14x04alGXLcs5/3gOp9ySWxP4XBKu9TioUe5GHdpEv9YRzsv8dn9xegjIC+fz0HgQJfC6RPkrq5fgcyph9Ne6xtBit7dUwK3qGop+K3YayIkaB3iuEUT8LLXWKLeaspbtldIagDQDF7bWAcUkhsd7ucXFfuwAcw0RyrJ6ki7zpqcm8mjcOjUkcLnNYat1ETqwFRdWr6XLs6eyjKDxo0NP7QC+wjZbVKTkS+CHJ4alF8LR3QwIrjG2VduO1RqKTH0n6sgrJWjhtLsLRgMb6tMG4faK/cHd+Oq9P2Ju70WzOY61ZpW5U3hJLC+EnAoD55JyeB86M9WQpfEFOjyDn0hb5DErbfBSw5yG8eVLfsc1QhYcwmdzO0IfeeXIrQhj6A3yIp8q5KORXgvTGDL/8nhFcK3wJEAPODmOPm1T8rAt3tNjYQyfNcA0VJ5PeqpRQvkamjtBWFGZnlD26v5+Gg5sg7zYmADjKnCmjFzIA+E/bKtC1tl1G0U5jg7Lsb5Wirpt4dlMSywp5Y+F4QD5KU8hIVVoo9sQXIVPOYfy09OAd5XJC+WT324HYVxSnpjz/0XyecV4OAfM66pxUsDcYwMQQpMutHIr65N0qjQCajSg37NmA3jTPvt9Pi/8ShnKNkLaT1Ohj4FJvKcBJBfL7N98LJbrTA8MDbzgUm4PoM0aDur9QZxsrJ/Br/SAsMzc5sLcJO9yUsE35oIeGrlV6gnJulyENbZBQasiTjrj6J7QBvhHnfZUofW5PWKe9FJp7u3FDHwYr6Lj8WxAXfe7k1jt3Ix15pE0W6MlEzJgkmlcXUPmlmZqNFgYOQoDEGPJ95XeLrgOPYVO2m/A88TkouYmuuI69GnDUwBJaThwTKroyNa9NPSnup//NHaeGg5MdPBJg16kp903WVoBsEXy19lBECkX987npWyFZSbXyv5eIUStQaAkIqQntSmjl05A2skmjArGBZZpDPigSwT76EmklkHlt6INIn0HwZ1JXvZsXPdwnZtYf+cEATMqZoKJAdXdMJnnHASSLX8Ug3gWjk9PvqMmTX9ERGBhX4YIIXsP78ZhR3fLSRIVEUTG+r4JxG8NGX7m93meJD6OE8+OUby+/tI3YvsSAuLWdt7X5dMI3x//+MfzU6Ezo6pDlFL14x8kJLq5R/EwNmpM8LTCzis+n56AC4vkowGCJ2+jB67EEYLVagsBL0F1tkCJ9QlC8LuuFsVGbNUvnCpJ302yeCdaQXyF0xyGWe/Zuk1peAFmBfEmr5/kXcA338vvEBsIVqEgkQemv3j2OA+Xzyxv6fJeEjI+M68A4nJPm3tGke4LQeaD+p3vQ/RkzOIm9acbr/fzeTm6+/fi4bf+MpnD5o0XY3bleuzVwVG9DkqOMsRZeJB9Bnxc/SvdexRrlzeiC95VYegKXtlE8yxd9sFVfst21SG9B7j/vuR98C8Hgb5nYcuJe5YRuUcS4WL+3P8X8Jt1eUbfcn9pYlEB2+WkQXN0905UUboUUt6XoENp7VbIdF6QLEe4L5T7U08F8mlMKKPQZX7zkYw9kNsM8v7Zsfkgw4F0M4Uw/ywbeupWhVPDAUzZy8jduUJBPbp/AvwCXrzTf/sW7UagvPr90UZwXtT/HRsOoDEj6jp47zWUeYQ75zyCchNFKQV0lEpdxt9nOGBeunpjvcueVh/VcKAC1+/uRX3rGvUVMMp2ovicbScwo8zv1HCg4OMztyQsw8J7GhRqm1fO3E9FAqXYFS7rP5Po69MNB8wbDQcIsgYAtI8aQLp796KLAtl9eCcevPKljCFhzIoySnBiGnPEo9oODg5ydVzhw7gnOzsXEGhHcZhbGqCPnqoAL1PxfvDwYezv7aIQeorGKoJyNwYzhHOEWgXp915/Kf7iX/9ZvPT1t2P74o24wbzdqBWnx6xtbKOYIvhAI7ar4C2fKv/9/jDWqvBclJJH6PD93knURlxrF9Jo4epzH4V/gDDu+AymKM61NfC+k94HUxTXtQvXorUyLIIIIjiVtp5BcG9Fff81lBTmZ2ubclGkoTG19QsoU5M43ntQ8ABXSGdjlL9ZGEROj4LGCnwbPCmh6FUHByjcCGQoTw92d6O3f7+YV3XqYbwbowOgOY7+cIKSjTBLe9yf3dkFv/itsD1OPC3waYwg5xGVVYQvPQXbwOTopBfdqEV1+5lY9cSY+y8hzFbTEICsnQqHODPWiwI4qZBVZsNcsTzouFqFkA9+nEDX3E6h8t1gXKbw8TZKkqvJe+QbHu3mMY0rbWQS8K3ZasbFy1fzBAu3I+4+up9H7sqbuozLZGqUcJQmCGl7bTMFdJ9nYEjnBzjuEZEzDQnQdxX4AcqkXivJ16hDr4RxdTUmj95M/lRpb8eVq1eTp738zW/kilt7TfoB70qxS3pKQfBcy8x6kh8plzGnyDRBKdZ4IO0Qb8TnIvHJXPGkB9usQcKkV4TxIcoIy+P23G2Xy+1vM3kcfc+tcNA4vQH8rmwjb9SDIgMRpoCs3MN9aR1t8QQNA7h6P/NyzzmcODXn675X4fnK8f2MV6FHiV53Hrfs0YmzE+Y18Cvqpr28p5Emt9OgYJT1SoD+1JHxclHGMqnTlXlhUyj7xfGqVeOGILf1wdEBc38EfgkPZYNcHVam47d1nOdXT0oFv1NGKOrRoK8BzOBrJeRadJ2YHt1P75MRMrawkadYPi+gWCD3rl1O+I4fvJbzt1BWaLuyAnTbY/w8Bnm4fzvuju/FvcErvHo31pALSuVZNKAtBc9/enuTX6esSh/lJ53j6O2e5MJdh0ZWjEeyjp6AXOkiYxoe6MvpYgrjqbwwhA50gbdHq+pE433jOEzgQ4MhSrj9gM45n8XxQX6Hz/OZF8/dW+42WT2hdWzXqGB+L3nvyHKQYD3FxnvGdcmTFcDrofyH/OuHR3HQrqfhQP5soEKPS/Q0MWMcaKT6UMMBE6BKWasb9XhziLxVL0fblRRwR9nKlIoz7xjIL2Vs2pXbWYQl/ZiAuwu5s9Foxc7qhdhu7USr1o6q8w7+ERo0fJ/86V3BJe67XaoNP6oHY4x8XakC0zptQ/GOHnoWr6ubndfZpkPKBJYZzDDH/OzzTL4D/IXVSB66hBu2w3lY1fhAu/NECe7r4XFer8utDgatdZGIMixFw4FbQ/rtx/xcrG4Ad70g3TpxVtZi7tPfqt4rzGE9Dpbbs5w0HOhJ54kkiXO0x63SLQ1jpZMYlxjrJjzctiyKAD9K9x/F8Oq1IngjD6RtXQC4XbkZdRT/pEvinPhgXDLKTn2AtBg/k+OSz4QIdFvjuPzYMr0LBwqoyfuuMjij8ac4Gp6ETKAMtth2b1uT1ikT52/pBrC0Xf/BP/yV33DA3qec5+/F9RGTNc1TAaSzgC6GECQCEH2Q3rM/S0waXWqnCPQiRhKA+Upb7m07k7QuORUQ7Bich91jhJJR7FSvIDzIaP4NJBGAS4am1VumWhAwkF5rDvdLMGhXQD5Q4fpuEmU78CsIsxmFuPJYcM40B0dxB2Ty2TkYn0023rG1P/SLOxMIrnAfMiHeeOUb8d//7u/HP/vnfxIvffvbEI1yXEfpXyi0y+Pn9wI5mdsg/SME03fu3MlPiXQdRuG51fcfPojL167nFoUk4LwjM2wjuD3afRR/8Rd/lorihQuXoDO9OBjuITR24s2jb8XLh38dazBeI1o/tVvvw4nHSVdOPQ4abpSlpb0BfeWbgrJM/mxynM3Vju3azVhDSfpODAeWZpFpsaWx9jOFCv9s/OKaJ+8tYHg6Cc9c1M3n+y/ywtxVrlKgkEHn/Sz09Hp/eWZ4TGCyjd4Al9MiDQHKIxch5qVSYZXNtPg8k3gXgaE4lQEGhBB9mshu2Xm02qWbKFTM3eEo1kvrsJb12B8ewygGzE/6B8AVWjvjcjT27kRlYxUmWoGxpjksGpUntyEttTIMiaiK7jwtaNYp7VIQOToqrMwqw/OUPbf/MhTLcY+/AlA+s/3FeIBAFMbvuQDyJHxQ2Z7sPYrSOvhiX8+1VVJtcENpxiLooMXqGp20Q/gDwwWTyrfN6715fWk4QBD5IMNBdX0zmUL+UbT0U08GFVDvWX8eM7lsOGCspzC5Cu32uUYQA3XZHl7Je7333kEJuBlbVz8XNV3W5v37rmIceHa3gjnCSWP9Evxsh3sblPWQOp62VYF2S/+o1xVt4ZdlfkTDQd+VX/pd37xKP2GgpMeGA+qYt9O4HXmUI/PgfUcliqdPMBxIR4eHd7kHY1WJWBqbNBx0D95vOOBdgzBCdBN+ZxLlPc1woKA8pn3ihXsOF7gxOjmMo1uvZ/u3nvueou+0c8KcPPbsdeBnPIMBOKi319XLl/K8f+lU7+BhTA1YeP+9OL717XRR7x88yoj7wdy2vt5xN7rM32lplLERquDK3v5+dOnbx599MV587pNRRdkxxkEfhbXPfJLuj5nXq5TTOdyNg90HCHflNCqs9A9TsMsTh1CKm1wVlBP5eAUc8aQCjfqGpRNX5Kur4PZqTYV1FkOkqclKFfiiLMGDKwi5te1rYVDB6uARQp/CMfgOfuQ2AOA0RSl0u0aPNhpjRYOCzyYIYyrEXRrf3r6ac2Ow+2709DSCBtZBDQMiKsCJT249GBztRR0hWmXcdtRRho0xUQZe6UkCrE8QUjvdfnj2drfvSQ0d4IqS1+sUK5Ez2ugxmPDA2d5b0AD6CgzQ+YHVQ+rsJv1U8eqg2A+Aa11hDUFU3PW4QI+XrLXXU2HROJH0CflgBHFxC4Wh3tZBO8/mr4PntbpzGgEbhVfjxGjEPFNgpFwj3m9dvJoLFEMVIcZOGFaS74KvMyiIdTA3Z9CAXNGTQNDuXBmlz0k/3R7a24O4AT/kFU/fcMz29g9SrhMebvWQ/5jSiK1S0T+i/QjjwDkD8vEp3c06KCu3Z8y9/6TtXrbJveeVwX5MdNGlrKRNykyjXuEdATy8V1xkoS6fu+0p3e29T7sVlDOeE3+pOHsvX+C+jRFfpaPeS75FOdxbBKZUeUrjvAry4W2+o+zpaYQyU8ThAc7CclbEO5AeKFO5BSd5v3WipCX9YH5oNLA8t6bkM+slFe2VN2lErdG91aSffjrPBxqdPLVA2gP+C0jpqQbGPC4R3F8Ytj4w0b+EszCkvrFBMsvMpVorvW+if5w4m7BIhcRP8jJHJvX1mHQZkxNkY1J64iRPH8Wj0WGstMux2/06ee6g8PaiBeyrwiQHH7g+7WLeZKBIlPIZ81CDtyvo9fW1qK6tRgf8sLk15uZikWQBN5P9GQKHnvgPHrhSP4KvjKENYz5V7PUq6KFDeELGCHgO9QCg3RpYPcJWo0J6HcA3J1zKDuLgkPI1Jmhc8MoguzxHQyAvv7kHAU4leMgYuA3X2AKtbi8OG7UYrDCfKLeGvNr3O3wgjQW0X+OA+/Ady4zgT1o2HDB1osnPco3fg7KiRrTKBqgtxs60bDjwPfHH4+otJ70x54YD6e1meztah5WYPkRmOUaZpdnVtTYylAYN8vOO7XIrWAt8aKDYrhyWoz2Gnp0A1y60jrJz7jZW6C/wSvwrFnvyAg4lYMfESS8A2/Sk5ClveQoC82uxLcAtVSrh2Q5kdmMJKOctnp/3NhBuzlUalF6kwqQGf2pCo0/ol94mhUws3+Qir/Lr1LynqaATylfWl54L8/rOJ2XKinIVZRbeDW7/mlF2Cb5bjzID1O+DW3A4vZ8TV2mjcRMalD3e2sqyR8CrOyzFxvSTsbFyEZpA/TNjMqjMrzEflUmV4wucKMakwHnHV10EQp80G0aR87OUfIHP03xLF2UF7Tk1GjinJ9QnTFwQ5775zuiC/FOXSoPGf/Cf/PIZj4PHafl7kc48JlnWE9P8QVZWfMkPCbX/ut1xPLjfgYn3UC5AFm4qZBuRPSA8Z1cVi29J2LjSmMBlidXZWmyVno+18lYS7O82FYhnuSKciMik457zN4mqQqsrtCsQKQQgXbYS0P8mk/VmPTAA3S0RTJ9Ux7z7CbOEasJ23v7zV2YuJpZ/0uppmpMhWEz4L/zhH8Tv/Is/idfeeTfuPXqUxpgf/uxnowmDE2FOx49UTLYCgTQY/OYf/mH8d7/7u/EnX/wiwk4/LiGkGuDp0uXLcfHKFYTLuXImgtIPrVs1xnZjYyPPv7796Hbc2X8z7o5fj0E8jFr5OJrVcayS53zdZ5J9ekIq8KMwEKS7n6tqHt1H9Xpw8ZOUA3p6CY+V2XqsV65Fu+xqwlPqXEpm8UqDgZNrafKePsx88wnKtQy7xWfmzxEsrsflnL+K+05qV1eKvZHiuu89GRaLdKYcf3sBp2QsfBfd3R9s8bky6pcnpHzPseQ9996mUOVv2037UjBqqxStRHf/PorNt2PagcMhBKO6ZgCwMd/oRApJVcfHvQidYwRxlCYFLhhs2nvoUwqYSylXDyD+cBGIYqGMF3M2c+dnJu6vDGDfGg18Z5GyA178p1ACnrsym/m9Ley9eE8hQINBKq1PSuLZocHpGAu9opbrIQkPjzmU0WlEcZYewjh2uyME+mpUUCbcGpDCt2PLWE48yigV/KKs84aDRfP9puFApldbRylb/AGCab+XfVpsg7B9TzMcZLvsBwJOsTUGQc52887JrbfiBIF4/fKnolV5vEL+3XgcKOwb46DnKhkCmu6h6fLJ89rGxai0nrRVAdorHaSc4txye06Z3qO+ZcNBUVZhzHJemLr338q+NbauFko/6UmGA+u0HYsTFZZTATvjLICXljtvAw9iZGBHT09Q0V/cJz3NcGDSQCFPeb+B4oMMBwgVlOk7Pss2IQQLDxXNwfEj2lAEGmuku/sa8JghpPCMeafgsra2loH9dE0f7L4Tw4dvxeDhO1zv8dw9pvSHcXUv+MndNxijA/CoH5XaZlTHpagjzNQ1XlP/BPpw47lnozycxf07D/MEAl2qJ3oSoJjXG7QfRbI/QkiSrwNmV7xHCC95dB745XaVFgptfeb+/gZtYw5okOeZWy+MUu9RYa7IMnti0D2JykwFqJzeE/Istwu4tcEtEMYimB7cjZUhsGfM3apgnISBugfzp3t8jDIwzVVe4y64XeOQeSj8PCXC4G5jeK1HRK6mZwKKIH0ulVw5RHGhDcYOqFfgJTxX+TYQo7RB/LYOFYwhc69ZR7DjzyMe9brQANJgnkvTcmUVnFDJQkyNWSp8hxlbwUCKCmLWQcX5bh1lewa+SjsMJur7vZP9aLZR0miTxgiPbrSvIADwQqBfXYsa4qmr0eUUHD2VR4+JAm7GmaiqcKK0GVNBGvto7zBGnT3aCSzAdfunMpFu6tLXMXNuBSFefOS3ND/bBd6kMm6eEjSt48kpCNiNTfCqmsdh2qd7t99LetQ49cxS9FewBsaMdZ6U4T3mvEVpQNIANQKmC2NFznEv6rQNJeofG6yQ9jsXzJMeTL2HMW0Z5BTEA5TJ8+wHz8yb8WKkt3M+y5c0OBT7/+lLPiuE+jwOFlg5HoWgTn7q10gljhT8XKFaIwEN70OTwUm3Xonn0mc9DbJu+QDzJ7e3KNcoM8D/dI2uQfMsS+8H8yWEUqY4K/9kXyzX+hYXbdaTRu8xLzWHPKEEnPTSyA8W0wYNscCayzEqFIKzPEsPFheTVM1MmphAFPLCI/WEkVc5Ty2DPBoYCniB59Ig8G9lAH0/vo+S14sBoD2K3Xjl8Ivg4m6stueeFsBEti9/dPVXxdpV6CdeKpH205VaaIt8TCN3mTll/6vMCbqCHIFiswQrk3iiEUBPArcgiD/GbUiDAbinJ5zz1qNgRzwfI4fojeB3Ff8RfXXLQeFtYH7elc/Au7vU69YF81mWlzTTfHocGCthxjwqdYEDcB2KOuRZO0LBZo4fq5BTV3F0n0YIlEzaodKcWxjEVX4zIKkcM1pnDAer3K+C4mPoeg1FfcTUWl2hPHDKd/3TeyHhoODrPXAMDE9jjSv1aXTkXhUcapXbURtRTxNYX2CsrYpGrzSgM3o/aQShD67KQ2UidhkXMx0eMleoEx4zqgEDHo3q0hu9LJDT6Fcm8d9FYdqRwQWp94nJuQ28NeJMkgYV+U46w7i3Ky2c0lb6SXmpyM9lpfcZDvjtwtVMD4h5ngpjVWfMexvr4E5hPE05XLgLa+4V2x5Iwh+8XjynM1nfoqzzyYCIGjvylAjwsqA76h/UQ6uNz5XHb3Np5Mq6Gfvanp5/tRitryVsTgajuHsYcbH8YrRWwHnLMSgiZa945Cy4USxSFvQr6XG2ld+OrXO26zYFZLFqsdDgdqakOepBKEDvu3i/SMX3jM1Ceco8vu+7y7oYt5hvxbw7azjINEe6pbFYpOVbFnVa75nEzaUHWakXBS6sT71jrv0TJj+MeBWCovuIwHVwzhTKO1mpSp7fi8vkRO+Ny1Gd7sRqCQE+iWEBzO8kyQSzEhkTyFmcLAC+WI1I6Lm/nm6g0aC9TRtpZ/b+6WnRzkVbP7xN5IV5TBEUUylzzwkE8YOSRRdsc/7jSZf94VMDCF2Z36JPTIZ+pxP//E/+NL76rZfTFVMiurG6Gj//wz+cAbByu4JlkxKZRCC+S6T/5hvfiP/qn/7T+Pq3vx3v3r0bewcHcXFzk8kSsXPxYmxeuAhiFpMtiT/vUEQeAdVeX43d/qP4nX/9m7G3+0ZsXZpFG4JjkJcWfV+seiwnUHr+jZSdeHpKZd5PykjjAVcZbiWszqfOaBD3e4Noly/GBsLyk1aYl5PNsh+WLUxyJmVt59rrc66c1EufTsZFft/Pcub3+f/0rzBKKIDMv1sGhNvgP+KF7u4FfhUCVb5Fng9NvJNu9HlBqKnXfdIqqY5TYQx4crKNtiVdTQFlsWWi6INGIYWlzsPbeRRYudlMPG40N2K9thPt5o14t3eLUgZRJx/8L5XneOjKM0J9sx4MP3VYEcU/oS8yEoMTZb+lFUtpMc8sALnz1LpNo/LeKWwcBwUSjRBp2PI5/7w/z5fbCWAcCim+ez4t8kwPD6KyvZNjsZx8Y6ZrM21SQTdQWWcwi24f5QrGUVNJtm6FMf6AYMYZye0Kzhnfp40Lw4FwNU+OMX+FxwFMHyXsNFFXYTjQ42DeHgQMV2keGw6YAdBeXd9tl8nf9lFhzPFVOR3euh2t1vOxdfl7cmVokb6bGAf9k4MYdo9j9cLVaO9cQelfiwHluCe1deF6lvdEw4GukrbrQwwHxjNQKMugh7xr6t36Zgrqje3riYMmA3r5/hmPA8ujHo0AxbycJ2DpqrPtSoX+TH8RalCu80jHeX2L9L+G4cAyXV3UqKdS0N29k+1XcC7c79vRvngjgyLqPt9FQdR4oOLZWkMgDPjsg7ej+85Xo3v35ai2tjPOgALx2tXn4uRwP4aHKFy0T9rSbq8BCxQkeGnp+DDKB/sIPqXYunojjw5UmL/3zv14581349rli3HpyvVooMy2GrQJIWfvAEUdYbLeMpBTJZXY4y5CJLRCvbjVqMXqzuVcQS/1wGO99rigQinQaXToIfTpxu2cdptAY3UDQfAIxceV+1J0+gg3xlOo16M7rcbREOFs0mdeQUuYs67Au5e/06ccvRtUlqhD5cqjHjvMXZXvRrMRTYVv2m8QTZXv6B2AEz0YFUoetM4jYZk2jCeKH7g76neSvjEIcaJRlK5pkFIpb1ZmMXa+0Q95mIEja7prQ5pGHosHLHoTcHoVmkFbysd3oz4+zqMl3aZRGE2mKJMoR+D9kX04eJi0SLw5Yd67haM39HIVDngc76Ls0AbmSCqSENbZ8YPEqz5l+q7w0LuzDUpWVV7BM/Hn0aNH0CQUIuaP2x90sd4/6RVbIHiu0cR5KOxHJWi91AdalMojyoR4KNl120DJ8erehqa6qMJYM/Yaj9569ZvpPbCx6Rzjfdspf2du6VmgESOj2DuvaIdu3TPgnR46yjbnZC3rM0p9rj5Sf/JN2qRSW0Z5HzcLuaOg51zUpfeJ/Mq99o/nOWVaLHQhYyQ5X6UzSWsoX/pjOdSf7aYOPWJqwEk3YOlwejFKw5vInvtvUARj2tqBXhfKQWEkkMY7rlYhHYaSazQQ76jTLQoGQU5DEX0agiPSs6J5Ntp+2KZzKdtEWbRRF3Rpn9tWMhAmuJUXOCwfGRztg/fdvKZ5VDf9A4bpcZVKIeVL85R7i9JTplAhy8GgjSnzakDkvp4/6Smc/SvgDAOJWa2FojyL23e+HAfdO7TlkPnejUZthblKu1K+h/bS1lYLBQ4emLzpqRfjlQYtx4G6FvUJHJIKTBoN+FxO0o0RtLOvPE0fVORdAXdbggapEbx/CI0ZQgM1RkoLPfrR4ySH4OGpwcDn5DOgq2WMec+tBwMNsYxRbm3gfbeFpTcEf64a+57eDG671tvALRHKHNv7h/GoVU2jSrFKTRvBIbUOlWEKi96MMeG7AQw1sGQUfvqkB4Jj43a/DecKODTM1WumnNu0eJ7HQeasRTbQuwiefhrriTF2Jgm9CTJIyhQ8E1cb0KgqetSKqKAQxnitIKuUoOke725fxVPjuNQnlHKIEr5KSaOT6JN90gTmWyt5hGkf2qnBlTtZLZ2BfkATafOUsUyFn/F50qWSotyW8SfmvFVYdHvjeNSF5lDXFn3VuycDENIneWpxzesz8T0VfvGNPBpLhEfZKjY2st9JG3jmyRHKr7nNQjw2P30t5GCed0/yZAflzce0YylRVx7B6HxZkheTZli+MhmvldqFB9hCtxEfYg/eu7E+305BXwFkq/9sbFevQpOo36kH73L7yopbD/idUy3LLtpSjKF9Ma8GN2OruJiFHAjArK8EvtJJG/X+KxPlUUZuRxoXxzGWq+h/cxp2muyH9VOWb/JVoBdXMYgJj6W7j6/llPfO3zyXckAZfC2MuhqvdE5i8BBhsjeM9Wsb0UexOAIZE8FPO/I4FeUvIVf+hOiBGAMQ+j0U0Lc67+V3KuLZApE+6lVY9qCkFszrTD6K0Wig4DsbQMh1w6sj2MHwc6Z+xOQEGkA8ziD105LWXAhyMjc9Gj5CPZZqW4tvT7voHh9e+esUhhAnEO3Fm9fiysVL0YJ4XEDxf+EGAqLE+txY5K+lfhx1OvFgbw8iKWEd5R7Rw5OTaLuHeb6Xx/F8jOD+LMqENMdJZTdu/OBKfP6HrkcN4fDRrUfZJifxkxIjM//25PQ0GBeGFSb2/Pf5JPPZqK1loL8PSzaNuUVZlma/nlyqE9kJV0xoYbDIV0zQFHS8uJ8ujnkhUC5dvuEqwAJPPXM1z1YGp+51bsfB6BGEei/eOP523O3fBV/F/+88OT719QvUBzNCqFZ4eWqyvdVmGBF92tkvBJyEOxefCRXAYrCnFsqJxz3W1i7G+qUXY7W6zcCD19MNmDUyIzijMFLavhhTCOgKQuYpmJ6Qcnwl3gpzMCI4+fzJUjIPVyGYFgzr9P4iWQcCSVqXNS4sPzPZCN7XzVNXuycmx9bjfKRpHwSveTpBaLfa9VY9DqnS/d9nE+NNM57UfTHhA8ByLjkG/oFjiZ9cWe75v0VafCtg4BxTSBjCrNrVdeZEYVz4u6QSCtCMzhnga4iC3EVJ1VjlHuKnz2n64fywfeC+wu3T5rdR9nO+qfRlQgBGeVeYLs6D9xZzCMFRJYr/intn0vshrDu77XxcLsVQzmRwUng2PIk+Z9kaXz4cJ76bNOwcx8n999KDY++Nr8fJw9u5olzfuJhGhzUUPrd/bWzuJGyH+/ej89bfxuC9r0Tzyoux/WP/+4jr3xuNS89FY/MKyie5UPRaPKtffD62Xvg8guNqBiic7b4WTZSMjevPM0/G0epN4sWdK7GzP4prwOHZZ25Gb6UZe3ffFljRWN9Ow5DB/Dbb1eJ0Ani7hn3jKKTiZDyLUi06h/txt7MSB8NKdO6+EWX4q3uryRkNlCxX4U5GK9E5OY6mngl2HmGo1FhLA0G9hICtwQDhdnBylNsOHlUuR3/jE2kEqZ3ciu1yL1ZX+tGmXVsXLidOjFwxbG3EenUltiH3rfYabVxP92kNS91ZJXqr12NYWY3G0XtRHx1CoppRh+YMDh9EFwVMI8OsuZXbIMYGL572KR+YX34umhv0H9F9tH8rDm69Go/uvhd379yN/WNo2xp5ti/HheZKNN2CUd+Ig9YzcXTSjeqDr8f67Bjl3KMmUVYOPD3iJFfeu5DJPr9dVJjVN6PXQzDv7EYVHuEJDaikGdlfI+PewUns9sDB+joM+g7l3MnVQo1JB0fHcThtxeHebhw/uhtdz9OHBnsSRAmh9GRG3QePojLuoCyhBCH7pNyAAKuslYa8+Xx1iw5PGHaEajJNVlAw2lcRRsB96lQxG3N/dWM7fuSnfj6ev7SRfEtvBmWiqe9U2vle9FFqVbSgO4WiCs31k7kr/T1Pg5MuNFZj2t0j7xIPgH+PDSztAg/4Wczp+YUQnHIAMtZycqEptx54ROcS/9TIVNb7pfOoeA+ekHxbI4HPKSf5nEK1vAB6UFq/mYEt3YKxWM207hrlr7lFawWph3mQQRYR5A1GKJWWiqRwTxmNrYuxeunZ5HHppcW4jzqHMdIgqZFFY8sHJGGj0VjDUF6U6dawtSvPn17NjRvw+WEaIPN6dAuQGTOBOvI6ROnVK5CyCmFnnvgC/XTls2Kskd6jmBzdp6xO4tgx7946uRcHtXEc36ihgH8zZrdeinanG40pvZQGL2g4dFK37sKI8CFXwvHp6bFsVSQDHbo9oQ++isNjjQUajeHnGfgQ3B6A90Oeuw2hxzzzcwQu9XudPJlmAJ3ou82J76ORHkVuezI/ir7fua9RzK0LY4/7O2Qu8e4J9Viu8BgNmafI12N4aW5p0FOM9qRHDTjtJZ5qrDB2glsCgFDe0yvC950POSf8pAzjgJgWPV5wRHHIe8LX/H09csi/zF/VZTRqkml+B9Ay/2pRp2zGYxvcboHt9xFQ3qNvKOg9aJvbNoTxKnRyNdq8g/KrUvk2CqaKZqtYeBrR1x70IL0TFvVSlws0JelJo5ExAvS0kDa870L5Nh6Ti8HjJd7ah7YbL+EyPKU0GMZhh7FcKMEkackZ2cCv1qt857zl8ujKGldvrfAoXsYZv+Uv7mkwcAvusjdOxhZQ5nwSvyfpnVSlfbO6i2iPyz1NtgUczlhvfC7q1rChp1IaxrjXBc4HwNCtbKfH56vcSco0anxYEgbgTAneZPBdA4wXRgPmzwdPIerX+ABdhTaJM2mI5N0zRgOaLQj05pZueaP8D855HCwNw4emLOJ98JrfULhncjH73JsAT+ATAPcQxvoM0KUdiL1uaQjSlbSC0YH3lVUgRm5PyJ+PEUVL8YXypbhR+3S620jks/VMvo9+Pe4tOKLRa/4DZJCIwgg8S1qLjwjwnSQBL6OUkSwj6/mUx9v0DhiVenGszwfkfVLSAvSBSZA87mYSIk9UKNG/a5evxirC0NWdnfix7/3e+Hs/8RNx9eLFXM0x2ZaFIuz3VIi5dg8O4rV33kEgOYoaCt3Hb96MX/jJn4wf+5EfiQ3KylVPJtxCMU4k4d/x5DgeDHWT3Y8b6/VoMile+9bt+NbX342PffIqfQE7zfpBMDjTmceJbj0hPTnvIjF9waOLsVG+mtGKz9frT8GbXgxO/JyF8zxPaOP7jQWLxG/wdXHf/91768/Eb/58Jp4nCwE394Z7cYjwOisNYcpvxb4raoPD+OLBF2NUQWibHcRf3/8zYFmLi40CdtSc5T81CTsBxeXq6f7eXrx7+3YcHhwWKyquiiwUrnla9CeFIT5HHjPz8GF89eWX4x0E406/l8YmXX+F1QBBxABirrDU17fyuCrbeKV5NWqz9bjVfRCd0XG0JJrO76PDJKwZsHBeR15PSlSgJT8T7z8xWYZwgOYEZVrW8ngkE4AmrUCbjLhsfonn6dggIBZeB4Ug9qTkvr7JwX6Ut8H1UzfcIllKthFYu7J/Ag3QuWKzWU7FwP2iNT16gHPWSb4xAmK5BY1RmPJ93ik8DtxrZn8W6ckeB+LQxC0QGle0tAtXBI1043flJpkAuKVARd8LjwPwDdrjp94VqAcoYSfx6J1Xo732fKxf+sQZuH03MQ6a7iOvNDOg37DfidbW5Vi9eD33w7pqX2ltZjsXHgfivR4JTI0cE/vVe3Q7g4O5Cnje4yDjEAALFYBMvHfy5pfDExXq29eLMnhn3GWsdCMGJ7kpwMITFeRJ3l/uZ7YH4cvVxmXDARI1SvX93GNfcp4svWPSg2HSZRytZ9GeefruPA7mcKEs2+LKVg9hXwVEpXHt+ovgMXMP2Piue28VjA1+iNoVK/e+kSvB25/+uWhf/3TO3wOE3EaznVsIBvv3MsjR+s1PRK9zksK1QkNjAwXm4s2ctyvw597ubYSQ49yDGx34RnkWOx+/Gms712P/aBTrTYRJFK8hOHvY1W2zF93jg4SP8HOrwEazEg0DIroaDZ6oZI1LUJzKWjRmPd4fxFFvHL1ZLTbqvCcCoFyt7VzJlekmAtDG5kZUPTIQuDRR/uvMlwlClqvsTdoknAatK9EsgXcjYMRndTZEb1xFCAY3gYUwPOxJ9WdBk1CwgBSCsIaiKm1IN32Uo3F9OyPZrxzeAW4q+nrGIHwe7cbIlVuUKAMjewKDBle3QaQMw71pbS2FRAMW6t4sXWw1GzFcqaHQoDz0in3ptmPYvFBs8+jejdV1cLy5GUfHHZRZXXNVsCoprDUqCsO12D3uJ565uqRcmd4o8gvklNYq9AMZ4v5Rn672EfP7zJX16I9ncXzSyf31eeQd9UunG+CQK6n2T1rttV2lfaoijI1CpF6WCvbFth3pFbQInM15z9xxSwPISX5dfYHHva/HbPVKZHA8KSH5SyhvU2mu3+dzJpVranLbifEZ0qhnuSoCvmk+txFQduHZszTXcu7SHj3eeM8nBpBW+a8N9tIYZnsWybLr006OufEaTnk0n5ar/OWKfdG/gleUKbS+YvyKYjuAUenTfZc6KkbzBx9crS2Dl/al2t6JycNvJ02XPsg7lJUypgHvOj8r4yPeHUdV47vCOYMg7ibvsx9Zd2GsrK+hAJBHRV5PlelEDy7ar+ElaXhxmZTHzsDnTOK+sDy9aC80yPKlIW6tGHaO8jIOxrB7AB1ZYYpRn4qmxh3fW07wcnF8DL/pHN+JLrx8v38v3jj6G5Tgd+LKdivWkSE1Ss3gkbODDjiE4px8iPJIxhzQWyC3TTyh7Xo8ZFwCPj/qpdGgx9xwi0IG21RpR2HPQHsaC+ZbE/Q0SOUe5drvxRYDaVuniHNAnqkLeZSZcUEsS1lBmPseedLTgDmgwq+eo0JcxDIoZLcqSq5HMA50G0Cp0LugOUQ5rFdy60KhcEKvGX+9K/PkDsvlGW+kx4H8E50+T9QqU7+r7Lrnt/g9pmzfNUmXs5p5WZZdUxZWPkocL+rzCHllAxdN9FRZRcnc5m8VujQ1pkW7FLWdVlS5evVhdIYaBieJk+v1jZi8Ca89htZOoVMT+jEtx6Tue+XolfrA6qxhDiDn9lK3DMygs6dzi7afv8SKqqv7yGu5BYF8NDn6fY2Hk9hcZ15FNxc1EJ5SpzgtL/HfVwAe7S0DZz0b9FQxAHuVMas69qvwjnlekwZq405Ylx4OSWssYykZu0Bvg8W2iPNJz4ESsuIYGfDUu4NkKf5yG0N6yiYNK5KLWrXjI/gN+LK+Tt3lOAA/doHt1sq1aJfmHk3jHmML/NAJNfJYaOpi2c6i//Zd7zCPTi7pLQBt0dugSn49DTKOwVMTBZIvy+BrsRUffIOWLQc/90Py7BbCNBtkW2jHP/iPz29V+OjJopdhnastCs0AIs/G9JIRuBcYYTVdaemMQSJqdKyg7yBfulXQGGfAUnqa0cDUZ+LudUe5f/jhZD8u14ozu7/TZJl9BuiLR18H4LW43XsnGvQB0o4wv5XW4KdZnJ6UtNS9MXgHgaAa3+y9mmf4nj/mT5h55faEk0dZfkblPVePfX+t/2Z0KfPW8DZCkeftnhUwnXgflBIBAJuQe73/FoJEL457D5I5bLcvxseefT5+6NOfjs99/ONxedujlgqLk6XKXJPJU0YiLZefbY9TWRtHY6sWz3/ienzyYzfj0zc+Fteu38ho0lqLSxIoEdCyeF8i9BAG8+3jL0arojAo8yzH5vZabN7YjPdgMu++eZ+JuhLtBkwmW382LcZ/GQ8WaXGrg1B1OEGI58b+pB+rRol9SuqgPBz03aqwE+vVs0Ybv44QJl8dvIFKjbI8uh+blfl2hjP5CgImXBZCyWnye17g66wfX+9+MxrgwhuDt9JKS+4YINDe7d7JAToc7cedzrsxXenHne7rcZ985dIxcHs9upO7MJuHCKiDaDYgeuVBbCFkGJ34AHytlREMKfsDt1sIJOaoK0D3792Lf/aFL8R/+z/+j/E3X3+JhxDctRFC7tppoFHHP/tlH/3Ndfv+w/hvf/sL8Z/+V/8ofvuP/3m88sYbsQ0B/MTzLyD0NGJ/FeW2thLd4UEMentRQoE3EnStsQY5mMZrb78du/d1i16NQ4UpBN/yIUzJY3LAF+EFj3tyEpZjiL0E37y0LdMyPthWfucZvj4Hz86OK9/NL5N3vMTROSHOxLM83UXhbs7wzieFKuMSMBgZ2ZlM8ycmyrZu4Lyia7CCK3PB7YYGKJogpBlUsZLbA8wOA+mgmKHgyNCzBMZnsVXBPtq74kLYONzllsERHxsOLKM4VYHx58pbCl5LMQ5812BuhWs/tBh660qGipieAXI6GVT5/lGsrb0QzYvPn+n7d7NVQcOA7tFuUWptX4nWhZvZx8EBSmt7K5Vs9+0XBo5WrrA9ePVLMe4jbPaOcxW08+DdWLvyXNb1gYYDxxSY65Zfd/WXK8eSdkw0zFC+ewoTVgp9rnTPFYICuP5HPynTesquci/Gg79c9aGtKmt5/xxepLs/gn7V+AfUtZz+roYDgMtvcA7BuLv/MMtKhQ9YNLauJK46VmNw5uTkILrvfR1GtBurz39/lDev8b7zZCUODRzKZ2tjK9+b0HdPAoDR5EkNuvqvXXk2DSoK4EmhmKcVcLO7v4dwPohhqRsP7r8W73zjG/H1r76UJx/U2+u5agmQoGulPL7QbQGeme6+5jSmOBehxyrDMxS93EaGMqGRx9WX8eGDaBshHAFvoZi6bULldXXrInQOmYG52miv5baBXCFBudS93RXnDKzouFZXY1xZzaBSI5T/+qST+DekXQYCbNYobx2erPEMgUs4o86B/ChqKlHMoz7ySyeYo+BoFcXeoybdn2pQwSa8b3NzLTYM0sZc84SYnidC0N88oQN+J350Bo43ZQCzztF+9JnjRmsfzAohUqXQfcOj2kZuq2iM9qhrFr2ZWxfARQQ53YM9vUMePz7eQ94ZpzLrlqe1hrEtLmRZ9mljFTmFZ56S0dhEedUoOIC+gj9gS6yvbwAH6pbuqTRNV3JLx1B3XcqvajwAD+sr0k2VjrkgDe7k3OM95ZM0bjMmGY+Je+mVYHOp5fX9v8qjx96JQ8aqjayigY0GevShdAMcEG+lt8an0AvEeaURwNXSPFmB4XSl9lbvLfJM4tujd/OI4xqyWUGPVCpog8ocZZnSMKqyR5s0BCk8FxX7sZJldWYnATUBRuVYq67NhW7oqHio14Er6cwj7yVd8PnQ2DPFfBd/VVgeME7dlWEclDqoMv2U73wuvZ/0mMv1dtTaG7n4YhkqxyXGqwLelpgfM+SuVByZFw9nB/Hu4A6cFzl2cpTHG9teL9uS8QuY467yjvsGL3WluzCATRjf9IxTqaTfh8h0tw89+nYY97vvImOtJb9ZwMG0KFscyL3ktNm5I/0JaJNH6nlqwNHJvXj7+A3GYxi3+3dip36peI+USjrjMqHsO314ee9b0SjvR7s1jUZDOZ46nOsojLG+Cu1zEe4opkNwFwUuiwEeqXQzlkX8gbOXXgMD+ueWg7xU2Jlfw95J9KEp/a7z9CRX5kfwGj+H6eYPzWQ+j5CrPeXAlf3cmuC849JY4NYDjQjFlgToFPKEC3wQThR3+gaFdHEk3+WZMIZw5D79Dn0zlkphIIArkEcF2S0EGgrEgRLtVzlMD1H6aiyH9S50G7w7RueRl7jvnQLyBAXBkccL+tv8zKUql0c4ugUpORD46FF/Au+84aBBW0cIF7bBpApV0/gD7jnfHLfKGHxjvk1axUKJi0zttdVoTxtR6kxQcJmXdHN2wCyGfnSmyGzSD8pS/lsFN1YOUE51meyDv9C+ys3N6LXJVxpEj3vSgkXK7aDA1nGGyJ/i4AL/zlz0OwZSD+BK3sU2VT9kW540UgVuVeA4G5fS4Gxw9VzMOy1nTleoU3ipZ5ah+T4rQ9/KyGvjVquQB+fJEy0q0hsNA/AV3z9NtClPSqAOt048aeusY5yxKebttsHKyTW+N5Cn6vAFtyN5jKN9o5fFe7xT2T+IWaMRY3jrgKL7I/jAYDUul2+iHzBG5oMGQlmhJ9IE2k2+pEnOaZJ62WJRujzYBwfQ72YPcgH09eFb0YJmNM7rPvYjy/JT2gStkz7xU11U3qWMYmvfGr4bPf7ujO9QJvJbSU/ygtYbDLn86//xL32o4cDGPSl5V8CldXJxiTAANVe/XDFTcLWDDhrlCFyJi58yRA0IBgYq8H5ubfYbDVxWEP32+Be4BnKm4QCCtA+iv9hEuOT+ky7Tk/qQz/nPo1q+ePyV2Cmtxp3j1+NCGeFk9SrtRoFdQraPkrq05Q0U9M3KRrzcfy1uNK6i8J9dlXSgRIwpjMZmraDAp9X9XHIAX+m9lp/3Rw/jQnU7mehy+jDDwSLZz1cpS+Fq0LmXCLhZu4TCWYmmAhmTPPfcOYnmsJJoLIwFi0t4NJtMjsvV+OxnPxaf+75PxIvPPROfeebTsb1zAT7keMN4HXMG1UkHCY2jEYrk5CGd3YOpOd6FYFJF6BkxV9648yDuv/UoWpuN2GJCZV08fzzlSHTiSUYD0+J2B0HtkEuSfDTtx47eKPP+FMnvxSWxgwxFu3KBSYaiIAEir9l9xyPJXu6/kRa8h+PduFG/lha/LCXzFdcCNmeThaj0QZwQDB4M78ZvPfqt2EIgeKX3UnQQQMowu+F0P944/iblDuOYPLd7rwA7BJyVw6isGAdkALwi2hraEBw07Bg8TDpn/IbhtBPvHN+PzepFFH4YQfa86O/ZfpNkWFwT5umXv/KV+Ef/+B/Hv/rLv4zX332X+YpwebkUNy7dBB4QK/tk/+avZqI/r7zxZvy/ee+br70WByjPblO5cvFi/MJP/EQ+v8sYu3o96OxldPAV9w8e7eX59q++/l783m//cXzlr1+JNYTeyRp1aphDCDCQT5lxp9HF9aTE/ZmEwn3O/pao54MnpxWjpbdVvIryTnsjU0Vw0AiR9GmOayb/dw9oKtTSsGWGspQmKBgqvJUd5+7Zsc89djJP5kCVeZVMjvsKqVWEFxWGsmXbHxB3moYDV5aZM/wtGw6WyxZfx0eFK35l7bECnWXoJWGZS4aDWSrkWqERbHlXAdPvrrwr0OoeqBFGrwmF9APyD+48is3V56Jx4Rna97ju78pwkKv5CCx9FGD6nIoNSvyQstzGYju6D2/ZWPKu0j7m7nuv0iYoBoKeg2uU+NbOVWCCQkN9H2Y46LzzVXDtctQ2UIi5lwo4+YwULNy856qtynxFD69zdFflP1doqGeOLbyDQGtdKhYK1+fG2+TKc8Y4MLr6OSNAwoMydPPNtMBvx/MJhoMczwFzgufCe6AxYO9OuPdbfHTFsLl1Fbhcy33Ni/J0oR/s343Zg5dj/eb3xsrmTUCJEMQ70qGjw4MUrFVa7Iur2jXeVxHU06C5fRkBtFbEJwAXTJsXn4npcSeO+rx7YTNm0P7j+7fj0a3XUPaPYgMFYX1tPerr2/ShFj2UZJvTcF7NxrGF8mB5FX6rTA01KPTBbcbeFdk0qtF/x8fTAlSKHHeDOhpEUdfp1Y3NDAzoqrgrIwZN7KGQDHnm3uN6vZrKHlJHbnHwZIJJbR3huRFNzR8TFAwUDoWije0LtIcGgpfGhRhAe9KNl9/uufdRHVqoMuHWwWhqZEDRdL8v46DyJm8zsKGnMQwZE5WRFMJcTabPKubp4k/7esNJ5tVroq7iAQn2ZBznx8gtPNTdX2kkjGr9fcZnhGLa5F15E21XqUaR750cpcDmyQ4aAkoaxdvMbQREDTB5LCHKinAVp90SNTx6BO8aR4ux8dSGLu0dT5mPtM1V5g4w9OSDNjQy4wwAP/mysUPScOrccDBTQUJp4PvCUOCccLuW/TEIah955hvT23Fl/1a8C99arev9UQibJcbVmAxuzdDw4BGhlpFeCypa0I4pN7Jcknur3x3cyqBwb4xu5aLQqdxDnjxr3C2kjI9wdz5qENNwkPETELYXc0Ia+87oNkpgJw5nJwjzq6nsez8v3i25JVVDoWMIHhSfvEufnJfpHcb4SFvvo0iPpr04KYMPK5O43ricAn3i8MkdFJdRGuXEVQnICmNeRsapqaAzliX4fHrf0oc7g/txC55fA9Z9ZJXLteJISdOibUX/pNnzQIjQSS9PsCh4ucYXF9Aexb3OO1EHax717iBnbCGLQ/t47kUm2lLwsvRGA+4Jc+qZaLijrKnaKorZEf16e3A3V7rvnLwXzyAfQb1y7I7Gh3G7+zq4cz/6pd0YcVVWUCRQuU8XicClNP7Dq1fa4CP4Nev2Y8ocTM8xPfZ6HeqmXrJpiNBjYHFpRJJeTZlL0qvJw70YP3yURt0h/GPMXJhAA4zro/ff2NgqLlDs3o3xMc8ZvDwhAV0kvQ38zpWBTL1og/NbbwPjEfisDI/SG8CtA3omaDRJQzsXmnEaZAYq6DzP9gGLEu8J1yFjbHuFq1H4bf2IsjQkVIejaA9GcVxjjCEurnSrBEPlmNeMMeNQtm18V1bWaCBHGjBUwlsjg7xTBVbvghrvajTQ6GDSDX9i/ZZl2eQRZzxRYSFDGyyxIn0zgC2/XWRa07jlAmCzGP+VI1p9DL3ZqUF/+in3qwSnYslg1naRE4bQlAr1NacxujiBJ+xnMERp3SLlKjxXrtLr9UB9T020V2Xfraoev0/Ds8+LZN15RCnlV4BTFV5TaQIH+7pUbM4VPkuMrbJdbgGw75SlB4IwH9PXZcOBbQTCMaLMnGPUfZp8TxyVTgH7JyXbVAWPJtDP3HpDG/Sy2UB2bo3qURsio3GVW26NhYQuYCTO7EPn0Y29DsGZ9w7d7jONa7XrqSsarLgIVMi8n/N3+6vhcnGqwkLn0PtMz0Jjb7wOnbtUuxCvjd/i82KslpWni7YVl/hgX4t5Khyz6ZSn4UB5X0Ozc/et8ds8mKY8v1XZjHX0WYPPH8Lz/9W/+pdR/vX/4Cd+I982OWg5cOcuP/jPCjIJBBheuvs6AAx+Bswxhy5zCAQiTeGGNW/4PJ32gf8SqfPz8bNFymYsp0Xb5g8g1XToejzb+Ey8UH+R+wVDe9K1SMtFLC7mZVR49xPlK7E5Xonr9RvRWr2KkPkhSP+UVIfJ3wAB1lBYP9Z8PhlegdZLSes4AhTDj7K0zceTkVP4XKtdjUsohc81boAIMOKlshj3nFwflizHdLV8IXbG5bhUWo8NEMsVRi2kZYghtCfzpeWOz2SGc+KTlvN8ViCr7qZXW5fi2dXrsbI3js3yZty4+SzCHYjKRMvVH62N87Efgtwv7X8ZMeguiiLETaIyT5bbgnHe3NyOF569HKsw6rdfuxf97jA2tlT6inxPNxhoTJj/IDWYbJvlJnCvxbZnn1L+ov+nlsmcQCXaQf9pyt3BIYpTlcmxnm1LRY+2V0v1eLZ+My4C/5v162lAWKQFjPxclH8mUb5Gj3sw8Xt6ekxuM0f2Y708iMu6ck5QGEpeh+Q9QYDuIDx2Y62OkFmZ8Ju+KHDTljTe2EeIWXrtaH2eJ4OlNGFowuBu9y5jI8EsR3eCskYbKDxhJBwyE3NXhvoKiv8f/+mfxq27KBpMghefeT5+9ft/Kp7bcquJp2owd8/0i++U9/btW/E//9EfxsO9vSzXPN/36U/H3/vpn86h2q5sRXtSi+m9e1FBMK2vbsXWzU+nMPeFP/rj+P/+5v8UX/vqS3ETheTnfvjno722E4+GCAYw/dr2RTtU0IynpAVDcGWERhY4dj55j3aVZfiufJiP3/6Zsgy/SLv4ngaCRV/NBwynKCAKeisKrDPLW0Iyypv1EMgePYzqVebAcht8Hxxc8ZwkiI9BoBZl+5keIXoCSBtVtumLhoMMhOhvE8KSrvQq9DK1RVJQUoEtITSa3xblBe3NFTiNBvQl7zGvZ9azMBww5mOErfJqYaAwT7rrgw8rKIMjbhz2EXge7MdG+2o0d26eqftphgOFUr0FUimfp2XDgcmAWs63MYx2/82vR+fhHe6uxADF6fjOm7miXW3SfxSv2tp2rnqrFOuO37pwLWGVwQw/kuHg62k0UIH3XmE4oN9LbZzp5UB56eq91McMokjbNcCoyC6SwqNGAVcT00PhCcko9+OT3TwGchlGpvQ4oG2nHgeJD7QN/DNQZB7vuGQ4sB+jA+ZPeyvn6vHdN1Kh1u1WQdfgeQZFrK1uzsuyq7MiGOW7X0LRRjm+8j2pcNZc/VBopRwDdfrb1WVPwGk1WynkGgRMxV6Db37nfmvzcmxdfTZqrc3IqOIoXtLF5sZOHK834qu7d+LFmzfi4xe3EZJ4hkIvzfCcpGL84SnAsLW+GcPjRwiu0wya2O2hVCOkb663o72+Ab2VzpbS06C+vhPVdY24dGt4nMYL50wbzlFG+bd8lfsTFOA0LIFTbkWogzt6Z2hkcDuQyrfJyPgrGqjoZYX3V2e0k7HvR432zeL4+AilArxRMKdNx8fHwKyacSJa0mCEMb0ISuJXcwuaytCAc+4/15uiSZvbO5cziKI44krlcAJEa6tM/ZU0Vnjigqg5dsWcekbg4oB7I+r1iC1d+TPK+uoFxpp+Ht1JQ06vhGDJb49TnFXqKAq1GB0jcDLXNR5It9bRMhQm+yh8AxSIMnxWeHZQVDwe0jleQwlvNg2kuR5dlCttohXwM11bpYiUXWfs5Q9daJoGjN7+/VSsKtAf71uOtCKDvqF0+B4QBeYnqai7ZcH9zzeaH4sNlNUbJXACnmk/NFDSpDjeexjv3rmX8tjWVuEt5dzNaP+WC9ytx1ShrIvVS7EBH3ux9bFYrW0gKZEE5DyXJwSYpGUp+DO3q/K8EbjRRKYCN8QdF0KuNq/F5ZVmGv433dbHffuVl2MgHwd20vtFULA8UYDnKxPpMPNemgA+7CBAb1PW1caVuN6+lrC0HxoKGuY5RnllThtI25MTytUKilrhCehiTS2NZE3gOYiNaMUztSsBxYsLKwZuk+ee5SXFhzyF/tjP+VVslWgwV6GdrbVYX70c17c+EZtr9HXt2VQWx8NuwlfDQhoQVHTgCa7qT4GtCoIGY1ffJ+BusVUE9sbYXqleQy7bpr/bUersxWHvIE76e3EyfhR3hl9l3rwLn4jccqg7nXQqPfWynYyrdchbGHyVyNIa9LQNvaE9k33jQaAsokPo5ZNGBGpGFE8al6c8cInrxikYvvFujPahrxCGqbIOOJUGD5V8jSOHzH3kmMGDW4V3AXjran96TQHnPEWBeaTBYBGXSxpRBDIEPtJWaFwaDmi3cy7jEcgfB9AZ+qUhAEwFdkX7cp86l4aGEbKBBo5Umnlfw4UKsNsP1oxbwrvHxjZxLtAm4aJ3gQYIjQgawtIQQJ/cpiBHGvLTsdCQkIYD8LLGvBZGQ5RpYWByD/+p4YDfzdE0Vta3Yr19IVpVaCO0qMb7PpyCi+LNRmMr1tABGKYYlYQ15SADlFbLKNiURx/apXY0p3VII9jw8BDZt8YzxvpSI0aI+UPkWONBLBsNlKdKLkYoH809JD4w0f+Mg0D7XJm3jTnF5ynxnqusrEeaeLoGeZ5WbA1csN48BYHk+NSgeSNkMIMzLr+YpyFQl/EJlmWATDTCOo3LYF+emHyfto/1CrWd3GpokOnWY+WQZyCgAScr0ECDT49WwFPaU+l0o0ybphprwdPZtBbV/mV0xU/FJrIz0ii4Jb8D99LrsZBN1c+KLRpFexa6WNkTXeDptTr6U+PZWG9sxAut52Kt4jY2/qBjSTM04PqObeWSl9s1QTJTH50MUq6oSFMY8+v1S3G5dokyn09vbHLG/sF+/MVf/Hn8we//L1H+P/36j/5GnnfLxDGgWF4gd1qC5hcz7/Qzv5uXPEAiCfrMlTGEjZXmfBBsjVX5Of++nD7QnXopJRmbY9IZxZGJdsxkf9ibxVb5asY4WHr6vuQzJ8f5yyK1Es4g9FX3eJTrUW5BKJeE4O80OVj2z08VNz/PJAjWFEE6o/IiGOqK+UEpLeAO9Lmy/Ab9eHznTDUih4TI73RSSCqEydBA+DIEpYzAUNFgwDPIfFrlFvvkHbd0gzmDaHyXASzuzf9effXVFJiuXkOxZoKmQuQlISSv4z+c9uPt3pfhLz2ImULGmcZmOVoWdaUcQhxffxnhCcZ34dJaPrfOMxTlXFp+9Lhlxd8i2YfEx+XET40ad3q3meDrcaFxGSG2mGiLkpbhn6/4nfYoXLw/USDPbQ+sASY0iPe630Ix/la0q/14lvFehYC16Os6BK4BwdTq52kSGiw0EKQxw7HOoubthcAGQl3OQY1yc8JoslVV/uuMH8Td3rsILxO+H8abnbcy6KPW8964n65L2TDL4p6BX/b29qMHA7957Vr86s/+XPzYD/xgtGYQctugt03WL9wkPMKAZkBQPY7zzXffzd+ffuGF+NWf+/n4/Pd8j70nXylGCAO+unb5ZuKZK9sGMts/OoqHBwexhsD9a7/0K/HDn/lhcGYjjmlLRfLivsk6zJT+CYsnJgsGhisnneI3+JT3zifv0cAViLQwW2YO9iX3+0HrkDyiZHyFeRlgIgyfGdHvR1U3sR5MuweDS8qdWTKvkZgne4+ieuOZnCdnks+1ovOZMRDmZWdi7N2akNsgaEOOiTRVARgcyHZwz32WaeSSFs3fn5wc0hYU3lUYCgxvkSYoKNnXZUODghtj5d5SOYTbU3LFOi3vKgPUMTccjEGg6awdl6qfiOYxTAuFr7F9I9u0SE80HChEoSQuzipftPP9hgMV/GJOndx/M7eu2M9ckUGhaepaDQ3SANDfuxf9g4cxPNkPz9BX2DXP+RgHKRC715l6i+0G9Ic83VsvRw3lvbZxKfPZjvQ4WDYcaCCg79a3jBfu89XQ4DaKxwI8QqGR9BEW8+SHJZgs+mvSOOL7TzxVAaVU74EFPEzpATI3qAjX5XbYF+MAVFfhD6DHoHOQfXOLwdrlZ3KeuErW3FzanqcCsP9udO69GvWr34OQvY2c3kJRQeFEeB5DozUgrK+vR4v7RoS3/d3OCYrDkHwaC8EThK+BKzfOeeClgG2QtcrqZvTH+9EvIWQ0S7F3tB8ndLODsPPg9n5UUS7cbqCCP6muxRDFpF2vpGu/ouX6Jn2hHuvzdA1jFmy0UUyhDwbqGxzvxoBx0pNQg8e0ghCjgYT5ImwSzzq7wExDK/QBBcz4Om2EWacmam4q5DNgbbyBCYKufC09PVDiSs0N6NJBGmSq3QcxKdWN+5hu/86V7R2UXeoyJsHqGjgJTcjz+nlfnNAgu7railFtHQWiFs0yuDvVkHcYg1kjjgYzxol5SB+li9I93b/ljZ4CYTBinU+7CPZ6YhlHQzdU8bJWgr4g0PdX6jHqHkbl6HbsozmcjMvpkl1d4Z1JKQ6PgB28VGV/WkLAAz6uvI8mU/jYSoETdMd9+eK6K9N6I1RGyBsIhMXe/BXGupnK5lqZ/IyrSrHKwuGhBnRFwXH0jg8yZkMFOjWdaZjWagLAwNc0iigbulKZRzbynDFRQhnX1qJG+6fwninCK8WRAAj9VzFttlZjbb3g686tNOLRbuNfLCdnn0YeZbIV8MGpdkqjnZsUPDOKuHCe86fc+sk8mVaQRZmDhTsvY5h/yDj0USXMe+K6V3pVePz1yQPoZ5s+IwNyT1knY20gwCvP1Dw1gVI0uskfa+C5nmMMQpZTZ/5Im5zXg933wLWHubWlAX/L8mi6x0RLG/IYxfYGr8KTxXfnG3RYmjYGz710u08D9NP4oIk+2+/iUk4RDoWBQtzQWOS2CS8JSQYzHIAvWccJfABeTXvHg3H0mTsDYKeL+lu7r6dSfTQ6RG57K+rr1dg9ejUedr8Nfg1jvbXCPCl4tHUrD0kX9dxJYzVwWXg3pOcNcBdvNNBn3B5PI1pdS0PDGDoyVZHiGjsvwHdXwLXVG+RPhVxZfYxcouI6dSsT/N9o925pGOv5h1Lmqu5saytGFy8yt+kX7V9cGQyRuqQzGsT08skghDzTWFei733HDZj73NgbPpM/ASzkOOhTBQ4lL1F+V2nk0+d6GySRlpdRrvPI0wY0HNSY+6sa8YBVl7GXztTIMwIZXKV2ZJvUN5K+cc/FIT0G3Pag84epylxbGA4athsaNZZmUX7VyUq+icYZcYD8LbD04qVPxOXSldjib726mQaEaR25o4KsT97N8nqsHjNG++Oozaq0swR9hwYwzkf9I+RG5NET6u1MotUfRF2L6XMXGbcmCm/EybQIKunYnCbGWfd+Uyrp9O8DE+3P062AW3GyQIHHytqCk3+Z0tuAevJEBi8fnk/c07NA41MaDeZ1256asStW2wm/5WS5zJQ0HLwvZXnQkScYDlLhduzyfcbKPCTbXoMGNkbz3zv1KF2i7OMxeaGXjSk4Bb3d3cvFwAFtOpIm9C7EjfJnYrW0SXlFuzXGgsEpz5XUR4QLzch5Nqd1LuqWwcsV+UFNfa6VcnMe9WoesYGXHs9RujK//E4Tirp4NkX31XjlNku3gVTzPWmWXmdFWX3k4b/8y79Mw8FP/tRPRfnX/+Gv/IYuTSK1g8hsoDhH7tzlMy4rSKLgHkGtLTCmtDLakOI/25PJRhX33p/y2QekRBAu/i/qnyfv+7MPcLtDvQ6uMWBPXgX6sJSrcq786/ZWX80TDc4IcP+Gk4LTDIYio5bJpII2B8PjHn6EBAAU/VX6/cwr7wlXB9rxKJBQa75Hbc0gyN7Js4YhRCK+BiNkklQiTb5nesxUQeVzl+OWBgUuiezmxmbcuHEjWmsIv5YL8mZEXt7XrZzaUWhvg4wPY61WZtIUdZxPxbjOYMC1uP7MBQTLVrz6rXdjb/coNreYGJb5lCQ+fDfJCeHqww4Tr77SQoEdR6OMsORqQz59jKPF5GNS0q8n4q735jAfImy8AaPdG74Tq/WTWK+vZHTuxbtPukz+D4QZ1+J3dku4QGB170PiZ941uT/v8Lzj5nbLyQ5zsoRgfzK+H0fjXcodxu3u3TgYncS11vXEEeewrdze2IgXbt6MT3/sY/HzP/qj8XM/9mNx5QKKCPjvKmiee63gQp+Ks5+LLrYRkG5cvZrbE37oez4Z//bP/FT8/E/8VGxR3iIplNbWNtOA0D98mKsKui1f2NqMT33yM/HjP/bj8XM/+ZMZD6OB0HZh9QZwuhz7b74cj6C1qxoiCxDwOf9yLtlzV/2TFp1jCpl8T3zVcMB8S4WPe6ew5lPGr1KQrqkKga7CdOnzFDzm+figH/137yPQILAblbch5AqYzyh3dnwU5S2EIJXzMwklFmEkhbnzhgOSQpICahoOSM4nBa5sJ21RaHKcnLuuRC+Ex8nBHv+hxHi8me2dp+nRYbrnlXRTXtQlbdN4Ua/mPFTpFo/SSDKncXkyBEqHrqmdEUpl+WqUdhGgGXeDCyZM5ulJhoPsJwIWlc3rLtr5NMNBuQFetNeivbGdQfnWn/1srF55NsucoNRJwfbf+kYMTg6js3sv+9A/3ov2hevZbw0VC8OBWx7kVbkdwrEFt0con8P921Hfuopgvp0jpWeB5VRU+oUt73iOv/fScLCgk97vFh4Mywr+olzPxrf/T0q2a3h4j9YjLG5cSvgtUsZwUElUmWNOnSbGd4yybZkaJBYpDR0Ib4u+GbhS5ebo3luF4I/ABgOJugEgUcIWycCMh6//NYoASvPmc1DdMiwagYn293oIF/k3hQYhcCPA6LbuirYCgR4RtRlCda+T8DZQ4MAtJSjCBv7TQ66MkNqJk3jUuYfA3kP5qcXLX/1KfOVr34y33x3E89/3s3H50kWE272oo1Aj38b6lefzqEZdL9vrO7lS7hFTly5eiLbGL+at9De9pOjTAAFrxtiY32Pq3CIwQ7ky4tCkXEvjhob3iYHcGBMYWfSQVVXYXTVRqKNhuSXCLRBlhCjH3fIN+nYwKEUXBXy7DtM7uodCzXgrdDE2nmbTQinxctVZw9/R8QmwcgUOmQcw1MqzGJ6gUIMjjfUtlPVS9A53mc/7uc1CDxC31qjoG8192D3Jlf9puZGK1lT4Imvp1eD2Mz0aPDFCg46eByPaeDIl72g/FZYhwqDtr8+G0RvPwqMIi60cKCCugms4gN9rhED3SyOACrLxFBQ9hygu9rvGmBmYsdzeymMo3T6lYOiKYR4DSf819NvHo+Nj2o5cwOTJI8SoPyke80Q8zlVgBGR5tZxET4/caw++KUak3IYgat5ZnfHLOUcbULw0kLg9QvlDIddj/YrjEnnnnOHAexolHM/F4oq07ZSUMk80ruZ2UvDAZ26jMJ6C2zhKyHIFv2V++x7fS8PjxH+3iiQN5FnKMj7L/iNTMd+qc2NAblFgHmrYrcHTXFjx6OEMmMgYlOmn3hY1tw7QH+e9x23WNndiuPdexMG9GIOn4ksdJd7TDqx3QaP9rvFABd9tWxpQNHykXGr/+J7xXtxDzm/lxQW9+qgpld98l3ppt/A0aGCepDDqpSG6w5x74+BbcTK6HcPZw3jr6CV4J7yb7/dGr8bG+hDFy2NMjxjDfrjlTmPKchJHVM7cbqYxOts651um5LVkSjd/55MEot2KFZT9FXiCiyJuQdAoOpJn89tZ58LHGNwZgmfjDvC2jh5t2d+DB7jNCMUevjne2cmVZRX3RSyDgUo6Y6ecujAa6GGg4UAvCz3g9HxwkSC9DbiXXj6U4VWRJ/NeH43e7RSOgXQ7XfFpl0crZr+4PDJRXLEcvQmU0bZ71AVN0ttA74gKyi1TIQ0biZPApcKkGQgL8lWY3+6777kS5DOnhVipoYA5s66XEjjjVgXfNb7BQKP/HM7eBZvi0uoL0fSEFcos0eTKEGWw2opJjboYez1pG5NGbj2IYzIYhNC4VNCZLrqQ9MFgeGXGuryHDFSG76fnZkRv0osuukQagxZJmAAn9/17ggKTZ/7g6cm8nriQngZzOcjk3EjjAd/FF+MTeKSiWwJAqux3gW1nUw08HkFHxY/F/FLHqTK2Y2XmpTal0s+V2xCWZBxTbm/gmduk0igwh61lNpHl2szXxgReBE8qt5ppeCvaKk5D4zTUdhknaGhePcqh6Rrcxb/yw4fpbdAH9++BD4P9ndioXkTnmNM48SSgy+CcR5zqFe6ilbxsERhRWpP62WA/eddKfSPf17tJWZ1S+Ede6YvvFqggyp1J9sly9DZYoT5jFRU0E1jlVbwgTf/yl78Uf/EXfxGf+MQn4+///V+N8q//J7/yG/QWLkbvHHQvvysMP/HimfkBqBWfaUz+eHxjMYBnMz1Oi+fJbM4lJ57384nP53nyHlc56rFVfS5WVy4yYc4SsY+UYOx6GoD1AB7ChQCxQJL/NVIaDY7vISwxmK6AuPpF/xMGfpJnMeYflnxFa5fRWIVU8bZfJR38CS4EbQV2Lyd2njOskC1CSeQWl9ye67QMknsQF0qyn162s/gs6pf4fv3rX40+TOfatRsIMTBFJ+38SuIBxkLW443uG9Ed3UNJZKRA5vNpMaaLlEycOh49OEyirBEh6+dvqZmnaenV7zg5ESVUvelR3B08ROBk8qT5mkmVExXIzC/7/+RUAAWyGf1JN3qzw7jb/1aMVu5EG+pfBP78cNyya0A8vxcjywXzch9fuEItAUwksc9nYZbtm7dTr4VN5ulsxUi0vVirXY4dLuQ2X+QqRnsDxf3FZ56J527ciDVdxX0fvMyVXJ4bdVzio0DOo7ynwKfR4Ec/97n4yc9/f3zqmWuxhVKdq76LRObOLkJI5yiM0N6kHq3TDejGMy9+Ip578ZN5fnAKfFk+giSKwQqMszSCabR24j5EkUkajRSWij6fSeKYsQ7sk4xH6piNfHw5ts6FDNQKg1qs6OfFa6lwIijImHJLAdAf7yKw395FMEFQOQAOrVZUN9ejsg7d02+woEjMLxiGxgMYZnlrO+8tJwWSxK0PMRxk3xiTPBVB5dt5wz0V/alMU3o8x53JYbE9pIriLdwWaYqCogeCZRYJoV56A3PP/X6WCTN8muEgGheiXgYHKlsx3rvLk5Wo77hFYFEeI4Gy5pYEV/IW4+GndGaKAKq7/UJQfJrhwEBj/aO9OLr7Vrpw9/fuh+eMK1Dn+fkwvwGKmAHhjDyvAcrV8o2rz1Oogttjw4GKskwy65jDcLB3OyYGxNu4Sj7uc2989IA+I/SrtNte4JLBEhtuD3DMi76oPLvy5x6/ZeOIsQuEZcZIWLq/nOzv4MFbaWzxGMIFfExuYXAstean0D9/lnAbMG7ui6f/i+T93KawdqFon3Bj/FzdrKwabb2WQfFWt6+cqafz3kupULdvfCaGZZRN8YF3hwhO0h8KSmGvz5w5PjqKY4Ns9g/pcyeNAyqvblM4OUFxHEJzaEfGqfEP4aOr2/2A5wME9mkhXO6+/VasIbR86sUfjO/73I/GzY99JkoexYqKsTo7Qeg7iu5UN/smHDpdiqKxtgM92EjltgddUwDXNVLFTN+3epP5RttH0L0BCpOKsLh0ous98Hcriyv+YnAFWtvfuxO9IbCsNJMnuVIr36qiVDcpp1VFmFOxgOZ1mHdu0Zh6pOIUHJ8yv4/vMG9aKOZOM+kFAi1ExQj8Pfo7pN8GcxY+HnXlGlsVPpbuz8CrlCvQPKNeg8AZJDFa29Bp+o1iPgT3B/SzN2EcaX9DIgze6mmw1qzBD1fS+6Hj0ZInB0COsWrvxFrvVoHbKLluIRh3jxJnxSHHq0F79CjQ/VXXVpqUuKuydGQgS8bP+ST+yEMnzINcHJkr6IPROHb3D6K/fzcNNn36osFFrw3f0fjRqhayUfI98Ye69KjgByID7abPejKloQABd7oC7xBfnKed+zGub2bfbLNjeAz9un3vUVQbrWhCVxU9cv99trWWfVGxlI6I2hmvQHikF6D8dzFbi2mUihzjlbyHG9nu8XGU3YaxegkWIX1FTuKZfaBU3gT+0DU9KRbyjYK4YziDBuiq61yzrsQH3wMWzqE0/DmHSY6fvHCi8k25WRd5eSnPbW9deAGcRyLo7cdw973o7r7LIxQy6Y5KwtLcNQkjgwtXoVVe0gTnhjSPTkLKUKA1IqjwQxuLWBvKkMLqbFkmFRnhWuzXVxGeouRAWzQ+QUM8BWMEbfAElKPBe/Fw9Ar1Q4srx8BgEHWuRm0Um/CP9EwFHk1gZiR6+QgAQxmmLMp1zEbUJX1RQdPTTbxQydVw6fPM57uUlfkYe++nR4L3mJcT3behK3mk58F+6CGXK+yWAa+WX025n4YD6wNfZ2vr6Z6eddhf8FoPg+L0BPrLp4aENHjlvcJoYN4V+q98hSbAvINX0K4sh/YI99qAvIB2sa1AY4Iys/vt6V0+U21Uyaxy6UmQQQtpbxOlfgO6dEJ/utBPx7JBe3KbgbhKHt8pvAugB8BDI8KYvAtDAHp+YqwB9MTttsZDni0MB1Xa4haHojxIBXOyCl5utq5EZUg5tVKM28r7KsOIS1Xo/xiai5JYbTegI+DsAKq7BT6sl5BbUb6nwAk4l453Y3bwKEbb6CrMl+kRtJVGCq0R9GY55RYN5KDCCFBLfpVzeOk6nzQaqCN4asH75wL98Z79Z5xMniphKnCdPotAS6lCeVk/ZWbieU35kGzn4xsYMNFfbhVInryU0nCgJyawmczbZp3qRJvw3/p+KarHzNW+3sH0dR28BR/0mG4Ce2MwaDTjZtIQXcB6zCVP/EhPlYcPY4QMNmGOx/hCbE+fi3YVmjBvhzFyqmPoKfraCjwodRAepdGSiwalnC6NWzGWWwPZNE9qge7Yd8GTNKGgbaLjk5J9WtA/5TfppCcV5fZmjQbzJJxff/v1+F++8IV4Fl3hl37pl+PChQtR/vf/o1/4DYfgVKj5kOt0UP3M97L8IuWP5RveKvI+KWkW8O+JiQYncngVN/Kr98ZM7F06+7DL5Fy5iNBbMMOPlJis4T44XR5FagCfR/vMB+7ffKLdrjr1HuXgVtdQ4BRAl+oTPAWjejKczicZIVMukTytQ7JEYJMryiDnDGFw1j9ASEawAbkNqqOAmkaD5NawuvkFZyne87LcOTKlEunn/HIcbd7iu8xob383Wq127Fwq+pSCJhMoFRWu3K5APyWzKyuPGCfePwdnx3OZCCQ+UI+W/e0La3Hh0kbcvbUbr3/rbnojtNfeP9aPX7csSDk3cv+bhN4/2vtBqUB9FXwY1GwQd3p34wTlebO+BWNAlKPPi20c70vFy/yTmE1if/gojsbvwmSPCg8LJ/SH1H8+WY9dUnHMVXXrbrcESpFhkZbgtkjWlISFS6txC+KzUTFA52ZBFAQv9x0FhdZFHIvsWwF66kMgQqlJ4UrhZCn5rkYQCalRv40UDUdGqKV9S0nhZqibGAJv/+A+RHMaa5dupnu15YKYRb+s28sVxsZa1HsoyyuNmFY3gSGK43SIYNvPti/D0Xb43gzmn6tlKsjeW7p4ociLAqBxQVfJRfK5881VfZl6estQXnlciuEDlFIg1NhqR+3apahuQdhr4NXKkpWdvBlz4MH93K5wPn2Y4WBFRYT2JNwVWBBgingEBdF27mbcmDQcODTQvcMDnjBmG+5tz1x5GShqUV7eE/9RALNPGnutX6HtCYaDXQTRWc39up8Oo/B2d4tghY2t64WgPE8q0OKF8/xUEKBcVxsNSla42xf3n2Y4QK6J47tvxvB4L0527yWjM1q2ioRD5RGN4o3YbwDQ3DKxvpP7+dPwSl2nhgONvtSvMpWJPnfuvZH0vb55BYpTjr/+0pfi937vC9EdzWJn50IqRmk46B4UivySAK8hIpUQ2vzqa6/HF37/9+Pll1+OVSSuja0dBH76tzyO8+/SmvR0MBAdMHOvtk8WeTO+AX+LdheJsZT/kDPhtpjXlKWHgn1zr38KIL7tyhg0vXX5+Zw/rlCejgFpdLIb3VvfzBMKVp/9Psi7tBooAgsFXoM2SU8N9qbiMXJLxrgPLTXGgEr7epRbmymcj1Ai02OovRYD5wJlNTe2yLMRDa7+Csr6rBurwP0EhfgitP9Hv//HYwc+sIkwOgaHeivgGArnwf1306AS0JJhVKPPPPSkBJWePIaP8VWYclzt+6DX4VPBH0VY+gJe9MBZo+33wXGPR9OYubt/iLBdiTq4rHFA2ExOHiHsgevg58h5SRmuEBn8T2MoYAQW8CGFZeZlfwo8mhsIfOBz92HMTrhQfNPlX/2Y9xXiPI5QOLntQ88LV1s1kg1nlWJFE/ph+wa681OuRpOV0WGMO8cxLEHHxHveE+7Ox2aznavV0nLjNais9imn09fTBIXQ+UT59dI0mpOTOB6VYq+D0M54yfOHE+AGaunhwKDwnbuu2gODKUo6AIoaioGBE5uMoTivUWR0cIeywW/KFobirTEduicnGXSxj5KTpxrQn40NxhpFrkz/5fOWSXYuKqYu3bX1aBE2NmZlSLt5NlZV5p7Gr8rgIKbAY1wvaIAFSBMUCZqrG4wt48Y94QzSZxaP5xZfvZ9ebszPldyOUIVP6Z1ZzKlMzl3LRA60T9mO5Ce2cZg8SkNnykoVvosDjjX59WbRlX8h6zhXc/+wnQRHNDrlqVCUl2735HH1Pz0KgJ28zxM1DFCY9Jr+VxjTnMdVyqG+BoK/J7s0NpCNaJMGEr1Vjh+8G729O+As43lqbBeOtqNoS/ImyspjMplnen2kuzpjU0CA/4GlRqqJyrWflLdYbTT+g4E502gAPN23P4CXuF1JZXqKAupc6qDsfe3gq+Au8kptgPKFwkQRuVWSknK+SH8ce36L38YWMCCp9Q2FCw8L44FKd2EEMLfbANODwr7P86RCzt9CyU8vL9pzOo8shxoNBJiK/NFBKrETxkFFfUL9ExVU5EyP11OxkyNn2fQ14xkwThoGiu+F0SC3agEPXcVzfvG8lEaDQeFpIDhpu+WMwfnEU+FKnQPmu3KkbXeVvEo9Y2CwONXA5JGJ4t9gcY98l7sGPZ3FoR4BvOt7KvgaCoStRgPTSDrOfbcoVIDToDrnBSTXKcw7ACoaCbxG4KU0Rc+E4ndhONDw0AAYK8BlbXM7WtC+ijo3OpJluOo95jLgYQW5dMp0qM7AY2Tq4dYsTkrd6Go8p10l6EIJ2V4jx2SHubqzDswj+rUxtATeLkLMUxoN7JtKO3Nann6qQyxdNmKB2wzO43ecP09ImZfxsny3DDxW/Isy7JNwc85qNHD+TIWd5fuIfjQODmLgopVy0fy+ybot4UnbFCzPOA1uhcltDyTb32AutgBg6RB9YBW6BAydJwadXEGxqc7QTUbQlH36NQSGa8gvBiqji56+YuDiMnyvKr1t1uM+7Zn2LsTl2k1IBpkWCVxbQfeYNjaheRpdGVtwRk/tlCcZe0FWGRwlLTJ4rzFhUvcCV01Jp8BF8z3udZGyvPn4+Okc1Jjm+w3oDIWYKfNKK+7cuxO/+T/+/2Jrcyt+6Rd/OZ599tmkf+X/43/0i2dOVciB/YCUgzbP4/9nsuePs++fKe9M5iekOUKeIiaf+W3+6f20YHINubEyXo+NstHkCwCfT8sInglCOBscp3sdVBuhfgMi76CBROfznksfBpcnJsvUwtc7SKZXWr2cDCAZzGKAQAbrJ3O+kvm8/fjWmSRtcg4V0whEEnGZCBoMdNObIZAqHCtQlKswTphnGgxoi5MJbMjJuPhMZukzKpTZphsMn6eTfn7f5hTBOWTuCOkohRsoMNev30hFMBmswinImMzUSQeSGzm3x0ToTt9jgsyyrKel+WifJg0tInenM4hudxDtVQN3FJNiMR7Lw7ZgYrK7PSbqIwjAJsrnZAY8eL48hjbDn8XlxCxH04nkISRTBOsVg3FN442Tt6KO8p2TG/AlEVwk4Sr85+UaNOfdztvxcPBatKqjDEqzXOdHSXYn8RymN+t0i4bOjQYL+CSuLnf8aYm6jxCU7jJW27VredSLI2mTYDeJQ7auuIrfiX/CIYV5iKSC9geMme9NU/DjvZxLfgVnEM6sR8u9ONhY28xo0+leK/OkTAUdmZ4ZhWMGp4JwVnr9uLj+HIL/5bjd2UV47kRbJRamXhRvi0m2CyEgcVkmtNROGUP+eQ/iiGRxusKfb3M/929Rrwp03gePy1UYLopT8+JlBMhy9O7cj3G3R5PJi3LOJLLwfH+GojO+dzdqz72QfTiTcm4BE4n7UrtMM13HncjOEd5Ld8cnGg5gylrF5+9PjlQ2mUPrKKFL9WWMAw0nMkiTAtnxYfHugmnKqJkPjw0HYFMqLDDexo3YaVxFUUIgOkKBQihUCV12oRcXUuBS+JZ+zZPB4zSMfhTDgfSgt3c3aWD/aD9q624nmLvIMQ41lGU9BRTcPWe+eeFa5nU/8PkYBypZ9mvZcHD83jdz/OoI7Ce9QfxX//V/Hf/NP/1NhMdpfO57vxfmt5llpFGMti36ofuq2xfsm8rjH/7zfx7/j//iv4i//cpX4rOfeCFe/Pgnl4R80hLsjZdwcuuVXOV/5Z278Y1vfivqjMUmypcu5BlLQUVkYYSZj7fBFr23fESj8B3BK+xTxlMgr3TAWAjmc2U8581y/Yz10Vtf4t1hrD77ueyXK6EmaZXzsw9u9cE5xO0MlueJB7pXN7av5raR4sg+yuRfK/dltxDmC8HeyNtV5nIbJdQgT73RcYwmfe41U6B9891b8c6378bdt+7Epz/5qXTPPzrYS6W2X3LbF4I1CvD0ZDdGszIKO3NiSluNf9AGvyjH/e0KQd2TY+BvsMZJ7iVXwatSpyv7Kk0qs/Iag/ylMkBZ1bXtxJXEQ7d4AKsu7/cZcz1FBgOUBfiVNE2+2nf1Hvi7j18DSXVtJzrMb8exPqDdlGF8BF38q/Azp2kLGAgTjRnypIFxCjQMMJ+6CCJ6acgLVKYHEzDacVTxOHkEHFFYgLzbL2rQjjx6kHwrKOBuJTjq9qN3vB+9PJIMGqgCSln9Mjig8j3sxJHajXCCtxsjQaXSEymUZzTADF0ZhRa5jWFG+WkgY04y9LRnmvAy5oDjkC734JI8RA8NDTMa/sjGVRjsDJop/VbY7dM2PRUsK/krwu8MvNYzQn0pV2mhLSX6M2Z8uZX5aEw0enejDw2f0R8QNwzcaF0PDmmHHlfitxjq2NEXvRYyyd74kGaURszzSj37fIr38/LMpZHCfOJPeg44R2if21AqaxeZ09J4hWrKqpLPSBPccxU1V+msg3ni2OYWFdpdlNfgPXmUMgjyDciT8VbIp9GjCB7M+3ovILB77OZMYw515FYH6syyGbfG5pVoX3wuebgr39KyAXT2+N5r0X/0ZmQMFPrGzMg5J/3ObnpvcfGuhgqDITpfc2uDMt8cJBpfxih1Y+cG9HbsmPI3ZGxSYUZx9qQOvxvL4Ih5cjDYjQfjb6BI9qLm2FDepM/4MqYaEIqBkEIzRnyqVOb4co3BjYybQ77EC9+VtlJf3pOnMQcoKcsyj31byGjpdSAd5L0R76TcxvcxZeaij/Cmek9lEseQhgrjAfRgzDg5hxdHNRrbw3c1OOaWBL0O5kYEDRMaSVSOzCM9LUED5Pl9yhtCbwwQqUFhAgyFQYm+uZigtz9v8Fx8Nj4B/JO2ubVA/BQmnqKgXM2b4H8hY+/0kXn43Ee5NMihXhqCU2PDQsn3tIShvN7fc6OBWxg0tJiqABlxOUa8LzybjJ3BVEfKObyjsUJDitskxUUV2Dq8a2vzmVhFwa0xf0FAWxkrG5XoovRTeqyP29GcyMOZj/A75/uIZx14ojTVUyDKDx/FBDlhuLWdHg3OoVFlBE3t5bieJuiHMfGUPZQ1pLGnc/RcyrkiP6JPwj9Ps2LOml9Yvi8JS2mT9EXj8Pz2IuXc5F0XQqvkG9OG5e0ILoo2NRxsaPR4fJ8nxbYSvs1OPTQfJ8cvvSfAMeGd97g0XOaJBx1a0qa8deQqEHvFI3LRS1YG8AvDbhkPgjdcY5ruMUcYgn6l8Hyp7+1Bo+ARyDBH/S3wYgv9ZAdasdRu6KB+2sE81zPJPqYxJr9Di6RVbsVSy/EI/6Q/PIPRJuwpK40G4FH+5L/zhpykk3yajHlinQ1krLLGVWhW3mfe3L1zN3739343To478e/+O/9uvPDCC/muqXibJHnIPwYsFZN/Q+lMWU8r1/vzes9c82d+Lu6ZHMi1aMcz1RsodU6kvH0mScAkkl4ySCM056oEE2SGQp3xDBBKTZa7yPuky7IWdX/kZH5XAToPczA8ctEJ7mgmwuflRCuughk6aMUzB57xz2vRPWmKV/7O93goXPRoOLqXAbVU6lfKKIj1DT6BjRKBk/0pl2VlW0CkJ1kKFwjmZ9bHGwpM33zppXj1lVfzd/F+Uc5yWoybEf6PYY4ygPmonqYFXJ9233T95oX43s8/F73+IL745y/H/q5bTMxTXMX3GULSMG6hJO/3mrG68snYLn1P9EcbKJ8IXBMm4zzZpQL+Zy+VZk8yuIrwfKGJQDh7Kw7Hb8Th8J3Y69/hE0Eu2aaDMJ+o85RwZHDWa55Y4X7IAm6nDfwOUq7CIQAoQLg9QQVzAZ+Ey3dQpkZI95cWSjrv8Wk/s+3zT58pGPlZfIe4oOwvVnk/KOn6Kv6mIrdoG5f7Q1cv3YztF74vtp//PhQV5ty8D8KKaqw+x6IYDy7mRzWj0tdjsnc/2qW1uNL8RFxvfg4BYSvudnrRQUg4TbbduA4IBkgM1GvZxV/xmG8yM4kdhLDAd/4YuzS4+RxBMPP7XChD5CvrzRgfdlFEH0Xvvfu0pROD+wYmLNpvyndzPliszOJsctxcX3HP5/sSisgUuqKx7zzef1BCdJtf7//Ltp/5I98CyE9IueoDrbhYvwF8n0PwKGhTpbUNvUNcQnhaTq7quXKaQdK+y6T7rUqern2tzS2EcJixkfRV4m3xqBe9R7dT6UgjBHjU27uVithHSuBgKhgyWX42EfBbXA2EI3F+GT8z5XfgpFcAdZbmxgEV71QWmTfuTV7cP01L5ThHRof3MpDd7/zeH8R/+Y/+UfzNl76U2dwnn6tXKl6LNH+H7hb4sygrH0Ef9d5Y8m4wr4qFgXQX95bT8Gg3+oePorx+KSqrFzKP+yz1MshjnZjzKjadw73o7j9AkaDMxnoGXsz5jrCQxhn6rKGz7pFd8CuNBRubKOUoK/ZBODlnarXVaKRr5UrsbO7E8fFJntBy+/bdONrfRwGhnHqTskrRrIH/8L3B2s2oo+BvzQ6idvA29RUrqf2Twzi+/y6fR2nImEA3u7NWrG5ditbqRtL73LJS8ox4PVCKYK8NhNQ146O0wMlSrYDX6sUYVoTzNFYnh1Ef7Kfi4QLD0fFhHmforDBOwMkJChbzXcVO13Q9VCqXPx6j1SsZnLB8/2tR6d6Pfg8lTP5JXz0eS+PS0eFRdLq0y8Kpq11mfOC/JxoQ+sM4OunF/eNR7MdqwnoMbgz370R3Wo0hwr6K+BF0rKvbMeOaK789hPKjPb4zXtBNPUL29w/iECmnDu+sTBHYZwayA6ZM0woCr3ETNMj1u53o9qx/HD23f1DOw/3DODg8pK2Ug7DapR+VVU86gOYN3Ed+ksHi7IGBMlPGALVa7TZw9fSFXta/twfceii5jINyUCp+zC1jC2h8S0WPNqdhhHsqrxoRNKAMbV+fPkH/kp5Aa1QaNUbsPnzIGJwUSrTzj0sFL5VOZS1oU37O58WZ5JxxPLzA3YyF4WkK4J0Cc67IgSdJ+qYoNvxW8FbgdTuBhke9B/SDVODOs8t55lxUXtITYQa83d5SYw55pWfL2iY0gXk1Ao8Gyh9F27Idbota38xySsZeOdpPRZMOZB6TvG318vNx6VM/Fjuf+JFYvfbxqNIW+VP/+F7sf/uLcftvfz8efv2P4+jNv43ewb3CEKTMBHzOlEWdGjnr6xdyXnlpcHWrCGgF3q3EoMMY796K4S7za+8Bc8zTPPrRH/bjoHcQX9v9UtzpfyWurtZiTSOOSKAxCsDNDDh4fATvYpwdT2jQmQvYuiJrbAC32LltZyEr56kG/qa9YERMwEO3HhRbewZcvEMZKlIaNA3E6m+DFQ75nXnm9/vwh269FoO9R9DYA8p2C0JxafAydos0Ii++G7Mj3+XT8jQoKPvrtTDuc4/5G8BFL43uivEIUPiz7qJ+j1zM1WZwsQc85M6FwQOgMg4utGlsSM8KcFoF03gHmvw0bJinhRyyxlw8hnf0obsuzGkYUMkvjEOAWHwXQfOXv2d5uU1hkTQ8SHPdJmFqooFWwPeFcqwxZkQdLtilAYB50ISmblbAhSGKfge9pcf8rJdiCs2YmVeF2RgjPF874p095t79XlQGyv5moq0PHjC2zN915glzQDp5BJ0+EW58P8VD8EJ4pIKtDLWQdz8oKX/pIWp+ebLzhXoXOsaZtJg/9UbK0k/ifSYNLrloafs/MAH7ufJdgP3J5RnfQHohD1wkeyyvrK4pT1xijvPuLtjdoY2bNfQa6AxwLl9qxOzSSoxa6JorypPoSsB8LCOwHHjlANo0rLVjp3I9rjVuFnLXIoE/nnZjcGFxJRMfehIsZE2TRufsL3psGZ5QPM+MeaUsP39dna6gfcXl79NEkRo7DQAs/iRtJSkb3rlzO/74j/8w7rx3O37tV38tXnzxRfLMF6ZI7/M4WKSnDVQSyvkz/z+TLX+8/70FA3hfmf7mmc/PMAkJJcOVx8Oce+Z3Xa/egvntHo1jo7ITtZV6IngSuXNXWkkhCtF9kNbEGYqd1nuKfnLeD7hMT0Ty84n2Z+Tuzi51GVtgJ40UCnAF/CxjCRbzewVSz2HoP65U8ooscwZPvpxIECLapFtrZ/dufPPVb8e//Msvx7sPDmNnayeD2OV7wOv0Ir/eCcZG8PP23bvxxW9+M779zjspkG0ijLlaZh/PX7Z78WkSHmvra7GzsxMZlAOkBCvzylVTL/KrrI4QgaK0i1CpMeQx4i7GlRHOz0WyX4u0yGO9ve4wDvZPYmt7NZqt+Yr20quuEo0n7dgsvRDPtT8ZlxpXEfwgohCMJhO2XIIxAMNUIp6SEmY8N4vnYq/VINbRizvd2/EQBeN6+yZ5nJxFP8wnD7DcfJncY/u7gjAjvBaZPmqyQxoNYGArjIfW3DPgWcBsueMfmmAq5YtczbRMMypFOYtLeHst/Wa0i/miQgVRKbDw/UlY6S6qcperv/Z1cQmU+WfRXpQPmNwCVxKPF5fI7acr9LwzOX6YbdWCvlm7gLBQig5CqgoOpJl2ForMgmGtIBiprKehgPcXuOqVTVcBoI15+gvPFjiQ//N9BrNPiznzVG7dfe8eeXVp1UtDhiOTRiht0/bi1VzBVzBaWUe5dL7Ny7Q82+GWBHKF8QdO4WcemmygNOuSiaZVHWGnOAHB0eFPJs217HEwRhFwfCobW0U585QxDhT+hJ2JPHnPVQD7Y2J+L3scHKHsvHV4Pyql7bi49iLwkoEBB+Dav/8GiuVm1NaLqP2LfrlfX++RU88S0nficVB4B0xz9Vw6oCuuK6AexViUsZEnKRw/fC+OHtxC+D2KMUJL+9IzvKZCsRTj4AkeB53Xv5jxDTyKUSZ549q1+NyL1+Jnf+Zn4+bNZ1JJSM8F2ux7SW9ByywLxadC/c7r7a2t+N7PfiZ+5vOfic989vtibeNcDIs5PHQ/7t8DVij1Y5j962+/E8fg4Q9+7nPx4vPPJRyEXUXDge8s4NjZS1zPmDPCjPvCS/iWpFO6QCd9By+AizNn2TNhOR2/9WVAM4qN5z6fY7NIwiqVY/ps33p3X4/a6nqOqauruUcdnMhVUdogr1VYTyWRz9Gwm8K5bWuBMwoW9uVkfBi73VvRzSNsJ7na/fzFm/Fjn/hkPPPcx3LbRmntYsYSaKGorm5ehAeg8FJ3owb8u/ABlPI8AcEI/PS1vDKKhpHRUdw6KKqr4PeGe2tR6h88IK8rhtAk9xbLuE+GKpsaRCi3rheAq0PSaWPVFFsv1kDRxvCg6D/wd0W/OkPwZ17I68RhT3cxQKExNQxM2O2jMCCgryCQGaNh8OjtGKCJGXNBQ0dnOMttBd2jA8rRM6GcAQn1Xijr7aci7VYVBqwyPIpeZT2GlDvs7Ed93IlB1NI7IQ3D1OGxbwPkmOM+4zyEHgDfFT0Lup6PzvyhzroqSf8ojsf0TziWmAclPWNQTDrMK/qkXOrWDfnrCrjtcYx1FOD0SKBtkE3ANmUMm7TzOAMtMvmic9zJWDPCseU2wHXweDyJvd1HhVcHilEqdemhWYVkV9IYk1sToKcjFNVCyXe12FVbvkPclK14Kcr9g+jWdsD1ueGb9thGjYXp1UC9KVdJQ3g8sV98SThw5UKGARLBg8WWAemIz0zOEf08DMa50nKO+p5NJS9tzDa0dwpvAt/jz9MuZoxFnjyRwnJR1sJI4IqghkvhrkEqjQHUm0YmYFaewUMGx4wfbZHm0x8F6jwpoeaWK5QtADDuPKJ+8vqOOEjKfvEpvtbam9G+cDMaOygPrU36V0+vCa9x5yAObr0ah299KQYP30wvj4wvQxvSkLC4EubKrsKdskso/vTJVeKxgUYF7XSF+TNCnDiJPnPTUxNOpp14MHoVWW8/jaPOfQ01KedSR3qRoES73c59+47NQgY+vewIdMI4BCrN4qP0Jk8d4P3C85Ny3TZkeTzXk6AwIhXzd1GWz8W1NETxfir783Lc3z85hg/wrm1J7wIutzY4j1KJtz7fpW/5THoBzSuOoewzDLST8sq0ZQU60GPMBsh2ixMSfOb7Vd6zLX2g6ae47VXie8V5xDjqCSF6q2Aas8Dvbh8w6Umww2Q0j94G0iM9C/wsAiIy9vTbLQYTyhIm/ja2wcS5YB6S2xBKvJew5zI1oCMgcir1Pl+UqTFMzK4yx91j365sxgQldlgBfxEhyp6z3IOnNxgPDcmNagzryHQMYHVEu6ly0IAughO1vd2oHjPmly7FVDlhPjcW45W6iBf9LvfhS85H5SPn5jzv01IaUOAnGmdmymDLc8J3+VfIiEVaDraoZ1Axc5Jdnya9DQxgqYFjxrxJw0zShBVoP+MNnxh5ggvzrZQKNRfj7ImAU3QW4Xkm2UZw2n7liQrztkkX2sztym3fZcx2lAPpcxuZtAR+gT8NDdiQqpkRLdfKUV9fRU6rx4kezPCGKXR65f7D6CFTvqEcE9txoXyFtip3Fcl4DuXRSUxXt5DL0MPoi6BxO6H9kg5VNdOKSm6xn3sbpNxqW6GzbmkQZTQevM9QsJzMw9zP4NFA1WOXKSAfvf322/Hbv/U/xaPd3fi1X/u34wd+4AcKD7elVP4//J9/7jd8sRj4YnAWqbh3NmUD5/fzjeUsTyhjOS0QY7lc750ijJRujhoyH619yynz+ke2SrRjfXozVlc2QMpCCFoQogWiW1aeL42Q8y9P/iYelEfx9cFbDFY51ktr5/J+cFq007b/5cmXILwP463+O7E/OYwr1eLor0zzVSMjLa/AeDwGKi1rdDmVFQY3BVYStcc3ei/HN3uvxN3h/bg/fhjXa1fnz8nrZ9ZZvJtwYwKkh4JEsXcUcIO4u3cU/8Pv/lH89h//y1z92W/sx+TKKK7UEOAQKPLoDt7Ni/LcO/86yPH/+af/NH7zj/4o/uyrX41X33orDQc3ryJ4MxEfTnfj5cG3YcuT+HL3q/F889lkviKvRPXWw4fxF1//erz05hsZ6GgHQS8VQq6FYjiGON9GyPzWwV/FrdkDOhFxG4FqvYxwTP+eBPfle8vf7XurVY/1nVa80rsb/+J//loc1HuxxQRtINSYICMox1ejXb2YZ48avKRZaaF4XozDST/e6b2LMoocmTBE/WSs3hzsxZCJ/O3+bqySv57j4yR0AkKY+WRGcw/B0zk+q0YfQlErM2nTHZFuMbi+82dHfxUvd15GAPXIlQFMWYLqWH70pAtdurK32ymYnIEHuJqfT4CbKzriDM3IGaR7nULcEcTzb/bejgeQsCEs8c7gTlytXIJhkclyvCzXa/GdT8vxM1fgEIoUWkx3x/fjq/1vgEtl5tK34lIZRQQ4yKRF2VQqC6AkDuQnhemy7xahjP6vUMuzh9O9+JvOV6MT3fjL7pfj0+1PJix1E3UOjQ7uRnXtEnS/mWfkrte2qbcZ33j0GgJ5L9ZgWjlNKEsPjdwqo9BonfNkN9I66zxHaKjkiQ2PaZht87kBKH2vOCILxvsIpYPHk04XxbAdzctXotRCUKxDB8Brk+DyOKhAIKlsuWf+cb2mbJP3EMqzHfk/SUGPd05PVmA+5VGJKYjOGQnw1Biz0kDQBSbSvTQc8Fne2KANfnMQeZ22fyeGA1s/m1SjNb0YG6VLsdq+BBhkUhpHatG79VJUYSS1ravFuyaFPujNd2M4kDkJK2lX59HdFLLHvYM4eXAnVz81IEibqii11dWNFJ4VqFxt93zwtasvJIw+zHBw8saXou5RjGsX0mjn1oSbW624cuPZ3C+v0DI+QTiCMSuo+/5ErzDbkHS6UI5X2624sbMOLbwca1vMlTl9Mf/jBIx5r3f31Wg/9wMokGvx3DPPxg//4A/Gpz75iXRL14PC9i7Dy3aqGKi06HaciXLta8JXngH+mwzWqNHlfWWQNPAM9m5R/2vR2rkRzUvPUc5j/EuXfAVMaJV7qte3LsTqpWej0UZZVxEGxil0Srvoiwqxx/GJBwr9rgz3ur00AHhCwfDgXhzfeztOdu+gWPKpYa8/i81SPS6De9cuvRCdKXOcuhqbF/M4wyoCUxmFZW3ncmxevIZyW0065RyfHYMH0NzG+iWUKBRs2uoRZ8ZEUSlo1uuxBm0fTaGxKP6rG9vAeLVYqYbnrTYRFJmh5gWZYu/gMLen6CVgH5ob4hJz8vh+BJd7vqco68ZqUPjSQG69ruRnwDn6f4LQL60z6KCnHWhAqZ3cAU7Atb4OrmhMgc7N8QTkzXgCnlbgKRPWa8BLgyf29FbQ8AX/GRvrgLF1q8GRR59JmSnSUxn0YnAVFmTIGEDiVQ/hVM9It1y41WF9+CC65dXo0lUVnQb8aLJSzxgFGh/0RNDLxICYzjW3/XgKiAq/4+9JAc5NtwC1JrRpBSGX+a3XQSFjzWK1UcmtGyeMuZ4A8nkDVVqG8RY0XH3l+Ktxe3Q3biGr7PYPGHuUFAiRAfdUVDV+jBlj76XLN/AZwi/dJmFylR99Gxrajm8jW7wzeC/uD+7Hnd7bcbV+LQ1HJr1klHdsWZmx9TQA6Vga68/MQdMK5dyJPz/66+iWhvH2+L242byRR0+LF+W1y4nruU9YOQj6mlsSoFsaS+vQyCJmgYaRctybPow/6fxlXBqX44uHX4lL7atR1QtHslyFvwDn3N6qUQ35oYJCUUuBHbmhRBuZu8brsa2d8X58a/evY7//KP6481fxGfjbQh5IpbQgitA72uCJF56UsnGJcQCfoJ2VPLKRcTx6GLvvvBTfeOV34uDo3fhi/2XkmrVowgul5V4q5cwexgHlV0sREtaE9hgTIwNXMu80ILx2/PU46X8ztusoyuIb7VDxLmJ1FEq9b6fSz5xxhVgXe42Eyn2LK5V16swtC7znyrj37FNx2T/KAo9mJ+BplsFv26es7h9lLrYYuOXAZyr9ud0AepD3eFZxuwLfNSJoKDFPUY5X8Z6fGRAxn1FeH1zknTQaMLc9l1/vgi7z1Uj4GSwx64TH0tcaiubQtvA9tyZwqbzXVZKFCf3QILPAP5V9vy22H/j9gvSDwdhlIntMY43ypMlj5RMymKdG+3NLgnjADeUwg09mzITTstMMlO95y0NgjHcwBkdd4U/DAfmNX5R4R1srDFqJOd1c3YHmFEG669DjGnrhGHpxWD2Gvh1BWzoxcEvXeJpG25XtWsY36J0cROXeg5isQ+c23MZXyHuLJL1LXkFdeSw4yaCUyvrprfAhKReWGBsXwuzDqfxF8ntewMV+axBjcFJGTPloKY9EwVmT94DbCmM+1WicZSrDQPt4t763G72tzYxjsGxsLNEODUFTZVDqO59K4gv5M2gjScV8lTlY61J2gzklrdZCVIfe9RhLSJunVlQ8CMkTKvYov2NfVqJfHeYWEI1YFfhBrcP3NT39no2teDZaK6vZ30XKbQoz6Ap02LgFtrmMwlJ4XJTiy72vxZ3Oq3F/8iDuVYZxs3od2oFOBi6oE2YsF+pNGRrYnTEaWA3DZLtkZ68P34yX+q9Ep7cXD4bonRsv5Nx66aWX4rd/659BD2vxq7/6a/H93//96ZV2PpX//f/w535jAfBFWnRmAezldDqAfs/f+bVIS2V8UHpMXBYoQFr67tczz0iZ3z8/RZhpPTbjOYQARu5s1iJp4TGwjoKtjKu+FhsokOvl9diubOZ+7+80yUwdDBXKDQj3WnktNvlcLc/3AjPwugIqOOdeu+bmHGkBtJPOL3OldZGE9Wq5FVu0aYO2rSEg5H3yFPklKOcu6lEQiQGCKQzm0WE3/tWf/3m89uabkONZfPZjH48f/8zn40LDo6Fob9bDBez0NBii0Pz1174W/8Pv/368/u67sYfAeIhAdmFrK37kM59J916PpzJY2kZtI1oIPzsobfbfyfbSt1+L/9c/+e/jn/ze78eff+UryZCef/bZNB7kZBdhudzf05ucxNH4jVhF696AQTYhdC0Z7BzHHNNFyjE/N+7LyQniueRa4I4fnsSVy5vRhknbQ/ctalHdy0BNEWu1LWCOMFSCeCKQuAoga21CYctQ6zTi0AY/W+SpM07r9DdXJuawX1zmcQtDtTSJ2913EZqOYqdxgXaY357Mx5OP9VI72hCb4RSFm9+nHhZ8P833tGTf+xAOGcda4a58ivc8di+ggp5sRa8bBQYfDJNhUz7FZ77pSjxEcehNWnG1+Zm43Hg+rjeux2UNKuDqRgmC5QuLi/ryWv49b6sE31XPNB4ID+7VEDw3yxvQzlrirKciGKArhVQVOcdfXFn61KPAclRuF4YDaU4NIXwT3FqtrMaFWuFqLQMpoUwqPBvEVDdt9402wZ9aWQF7Hfg/E33KO4IZunJVVThGwECCTmZWjIr4KiEt6lKZVWkvwbwSWCRz5R4z4J53YBjimftIq/SrvEZ/FHCYM67CrGh4MDI6wm0aLFxRuXc7qtefeR+zLQJb0pK01lpTUafwPWM4EOaUne2k7dk24C7sVf4ThqSMecG7pTbjt1SXR3Vm/AUFC/+gj3lPQ4QM1XrBHQ0HgRB8xFidjBtxs/yxaK+06OtjpV961XnvG+naXN+6lvcyKWx9l4YD+6dSYertPeD3hE+PpUV5RXhRUSsxWRznpDEawSjXoK6FML2duKUy8oEeB2/9bXocVNcuZN70dGDcVdBztU4h83gvKusX877J4IUqhBUErlMe6BTo7AO7Ku1DiJrjynLyaMTB7rvpJZGu7uTdQOi6dOFCWufdXqCxQxfiLHdehoEMaQx93sg25X1gO+zsJVxPj4gUZsDVeBP2OfMuJb0mjt/5auZZO/U2eNzO7Lc4auA28HkVxb0GrKRlBU1zCoJvdpa8oqBJBcp7Ba9A8aL8IsgYQg08zVXvg/Fe9KaMOeO3BZ09fG8/vvTS23Hrrdfj+mY1Ni9cpiSU3kPGmDbUti6jIFPOyR44CY+7+eloA6uyY7R/O7d69BBkB1wG9GvV3K87hlaXYm3Lo3k3YmtrO9pregsWBp8GNEQBaKzCowEXVUdjjQaiIiignk3QZ3DbFaGqq8yzUbSa8AOEN/fdC0NdmxcKq/EFNuGB7bVN+kr50CANPCqvlUERh6DnnGZcPaPf7RVkiCqwOD7cR9EfR7+PkEjf3crQ7UK/9CRAiR9BKw0KWp70UQjqwBv49HivjxAO/tH1pOtT8NpgnnpZGCdB74Aac/hK6SAeQc8dq7Ykg3qPDSTLWJXBH99XIRYGGtiMnO82C11fFX7bG1tpjGlOjhPHSnVgyVzrwPfdVqIhxrmnh4Vj7Sq9cQg0CPt8Snkz+Moq8o4C7yb11V2XnyJMS1uASWnEXNI4lLjjimcnjRp6lqRAS5+d+8NZIUO1oflrXOsTykUeE0byO3mqbRFPy8BWGqHhWaF3geOJw+TJ+Erg2CpjdHH1WeSVTfiJgcXAbc84l4Yj+CsfLHi7AaP1OvD9OrCwr4s5Lg1rVltxoQp/H/ViCxmqslCQeL9WbqSxIAOXSaP1ElLWzLlMm+f8Jvkl+Gc+ZbrqwCj7zKwSYwMc3SYGxHLMCyP/fPwpA8TKE1QMrlhZgy5p1HR7EbSk7Dy5fyequwfIsMgZGpGkzeBMxjFgzCcosK7au4qvUm+k/C7zWE+DvdmbjPtutJAd9VTQQOD45Twi72IF31MSGC2+88n8LwIcUhd5F5deAMbmSWWe+ZR9OnOJl/RS7xXgZwBNDRMgATgCD8xy9A6gjbQ9g3Na75z36YVXOQK+1D80tgF0jCy01b5SfuYvDAeWkeUZ60FPiCyDe7xLgRnLYCCsrJs28V/yxIp0DTiN+K1hIj0pSK521ynf+aUCnx4D3udKjwDaXwQqBFehnRoNWvRhH9rVZb5IPw14aMyCRdwCDRFV4Ti/Zx4NCYXxgfLJZtkaJYqywSXeq1O+MUcm8nP+3Prgs6RP1J/loAmtb1yLhlEPgXWVT+NClXdacVTqxfH4ABi7xQp49Pt0Hzi1yzGsjmIAjars79OPWQy34K8q2/P5sEjyDfvsaQj2Q0+AlLOgLe/PC0yAmW3zSjgPRynraGzghXnOx8kyTi/GRONEHu24lNdn2Q5hJd2bez1kkMWlfI5n7WA/+vDi9IpYLgNcSE+Gc++YhGNZvGH+aogw2Y/VKrIg6lbpUgM+Bu70x3lNoNHj9krUxsBhAM3TKgpeltboZw+eTj968Bz1tdreHrQx4iH8aKP8idhcuczY2o8iaTSvSKs15lBfwoExTmPA3IigPLEBjdxpIsc3LqF7Qg+kc/ZRmgMe8Urmzfu+4z9QwmHIYOj8FoYal1voAjvI0qvoPxOQ/2+++KX4oz/6w7h48XL8vb//q/HJT34yFwDOp6TRv/4f/+JvZCOthMS34nP+ezmdzefv/DpP/HjCO99pok2gRNG44vf80z++e7lS/BZCbHUEEyvBlBT8TxP5AfAKCoVIMqut5lFNm7UdlKa179poYHIwdP8ojAarfAL0JaOB0aM9j9kARelK4miRGM9EAl1JhNMyrH3/vNFgOS1g/vjipm6RCBsZNbheCIOuMAmpT73wQvxbP/nz8ZnrH0fxUTAskp+5VYHLqLgvv/FG/PnXvpYGA5P7gD/1/PPx05//fO4NrpcKo4FMVCVZRSX7Q5kvvfF6/P9+//fjm5Sxf3gYa+12/OD3fV88c+OGQMq8UzrdjwEC5l7Uq4exCeGT0bVh2h8FSxbjfj7Z1zUY6+VLmwgetXj71XvRQQDb3kZxSd49zFUNV0B6EPI2SnIKCPSnztgNJofgTy9hY1lNBIs6xG8NBq9rvC6xsrbTMeLz8WWbLF8miZAFkW8BHwkZT5nIGzmGZWbqa/tvpgBUR3jouieJP+uz/EV5iatL0JDR6XGga4PW5GUYKIw91L09YBYr9XjYOaGMCv1qxL3uAQKKwq8eBr1oQJQqs8vA+mpcbT4f15vX42LtIso+OLsCUaJYVzx6MPSjg4PoQYCdQbaXSh9ftpFL75lUXuhnZVZB+GzEuA+jnCq8F5ZNg8CpsJYRbsSBpFRznEm8AcY0HIYF41GoKrs3rwFeOI6rcaG6U9RHEjYqUdY3PHzA5ywVMA1BGoG2wMe16nYcTrpxAlNyXMcrMCaEhKxPYdK6HRfKSljbBvqsoFNG6F+MmcQ7n8u8VeZ9D6ZSgW6sDGEC7Wb07j0kT4F7w9FKVN2uUGIcKdPVlPH9e1F75vkzyrxp2XBgXf5lEseWDAd5l7HXeLDCvWyrgtMYJq8CBIxNrpj7nkaCkt4W86SRQEv+ssdBYTgoVuqyXuCUhgPwqsPc6IzX43L1KooFjFR4LRkDOre/mStg9a2rp2OiclsYDiyTNs7TRzEcSPfGGjqBeeLd3r04eXQntp77TLR2EI4p0xV3x7j74N04uv16DI73c0yMwF/Ex7AJKuJPMRxQbufNr6THQXUVXFIgcytGu3ADdozTlbx79DhegMKriiP3bWv21PsaZvvAT0UeXH1fAr5uK/DYxMaFZwt89v4cVs6FhBVlLuo2OT/GJwhoKqMLbwNStssjIqHleWxk3kMg7iE0M85ZPrB7nGbR270dnQdvRePi89G88MwpjiySQgQSdPIKjzDU7V3489+8nY8/LVvFToMslA3BDQFmMohmqx0tlGwV5NrqZrTWt1Fe2jFAEPVorhoKWRPeun/nIN58535cXG/Fi5/4FEpoKwOjNcm/duEqwjuCfGc/WqvrqYRt7FwuylrdTld5VFwUc/gEyvnGxjoCDXQEpU1hOT0DVsZp0MiYGHUE4rWNaLTXo9ZazdgHNbreqEHLaaeBAQ30Jt6nQYA+eh52HnNnPShP9jf3YzsPoIFuX5FHVJkvTcrTIKHnTx5zxT0DGqo8rXQewt8HcQJYu33wHhzrM3YqQ0fw0b7HKXKvhECve3kXuqpCZntG1H6C0Fmf8TLqGupK8uFjBFBxX4EP7KZM6iFHD/m0Sl6DHw5QtDcme3lKwwR46wGjy7yxBQzc3eBykbkMrIzNIb5NETBV9lC3EgaOhUqlQRTFCbhY4ppBjjNYporZyV6MPJlB+Ul84v2FYi6OlidN5BWUfa6GbsBoWWkYIL/u7rk/FyGUb5BHhPeRvJbndRRfaQNyW8YuoP0KresuupTasUYTNaRYt2OTJxGR39gbGg4KmlPwA5P9K2IawCfJhxQUF6Me662rsYWcp5E66SN80ZNExDPzJi3mXeN/uKImrNNIId3kPs1OfLvYcKtNO7aRfyrIELkqDJ+vAlONzKkY0bakrcKJuapnXh4faRvnvNOgiquNbWSEdfjvJRkI/Qf2x0fhyR96AmgyYJT5gzYAg/OXysZMjyzn38bVqLe2YqNxGb7fjOnu23F8/zX6AR1TO9Boo2EBvMrVdHBvAG71mUvvHL0Zx9M3o9XoIr8wQuIm7S1OFOB960slXAVe44ESd/EswG23e2oIKJT14spngyHfaX/y9sLo8PhyboDV0IJUvsUjaW4+E82KMizX7QLmdy64BaKCfFM7Ok7jRR+c7ufCUGFwSG8N4IUKzlX8mSzXmELKUQbH0+DgHDXA4Mi6yZNem1wqiXm0JJ96S6AunnoFqBjXbBN98vhDj0tMrwLyqlzrtZteA1wuPq8C81UUxg5a2XG6ccCOqd930uNi/m4NmFqeWxQSP3g3j3FUbpAAkPQ2EN/yHrcaNLfJHJqAz7rku83BB1NptTgoLk5mYH8t1tYuRuu4FDXZ/MD7DE+zFJ2VQXQNtArs9J7QMCGRG0E3hvDvKXJK9fA4pu1WTFZdGHm/MSAXyBhnZSwNC8ZacO4VizKP8zpH0zOZT++nMq4HLeMXLhjN6cpTE8/So0H8Yy6eT1nmvNwVx5p5LVyWkzKNpxeMNrf4UdCMRTo1HCzm/FLSkC18LHMRS8K+tNCzPD3OkyUGswE0dwUYD2K0UY3erB81eIYxDmbpiQBNWoOGQh/HZbfaiINQ+wcPYgwvuRcbUZtdRC9BNpDgzJOnk2XQw1Zx2pN9FCWUrYWxsOYJuiIy/OozsQ5tSvoHrXtsNBA2i3fm8KcbGgz06OTO/E+jwSplbaXs3d87iT/7138SX/zSV+KZZ56NX/iFX8zTE9L4mmU+hlPOV+ZN+df/w1+YGw7mFZ3LaPL3aUP4bYceZ/EHADj3zkdOiUQgCR/5jS8LhSm/593FfSeNGWnHjI7HM1FXEVrUbR4YewkBRIbhkRZITDw/izzfTXIwcjXmfD/n7Zq5b1WbMcJf1NrFBCGZPQc1kaGA4d8laYmdDRAy6VcZ5cY93yr6z167Fj/42c/Gj//AD8SLN2+irNNW2ublsXxCIC8GXsKpweBvX3459o9csS3Hpe3t+KUf+7H4wc98JoUxBadkjkzeVG74Dffksxz3dvfir7/21bh1927C5Ps+9an4uZ/4ibh29Wo+d9L1YYdvdt7k+lps1KYplNr3xfj6t0iL8RaWxcfjZ09KltNoFgJ5v4cIRNlNmIsaf8uVV5TIu717cTQYZUyCYktBCUXzJN6AgY6nJ7GqNXaO04ukct6BkHYhPAoIBlvMyZhYL/wQLhlHecOt41txH2H/+ioTjHsSyszDZwUBr17aiJ36TZh1xBuHwAllX++P/b7npheugzJuJ7MrBtlniNFMyyzEm5ErYMS/XFFAeHzYCyb7x2Ktcj0OhuNYr95A8b4ZX3zv27G6co1puBWvHL4Tz7R+IC43nqP+Iq6BhrUk8jaQehZGgz//q7+K3/yd34lvfOtbsb62FjtbW2lAED9MBWwggKkErXknDsCXr4A3/+pv/ibeY/wVtNZX9WBQaKL/KpCMBxWmRRrkyivvcbm6q+vpCsJQKpqLa2kcTNatsDjpI3xqGEHZKyJdSwQL5tTQEIJAVlvZiL/d/RYEHvapoAdOeqWxbl5uMjJg7gpE7iVlDJbno4zNFX3badtm03J03r6bSvqIPldRcDQqGHW6utWiLwWOGkRq/OhBVPQ4oL+L8kwaDhIOtGuOQkVyvHV5s41etMMxsewipgFt4c/VFBnoQrBFfsj6aGSUwJFFKo53PGs4WN6qkPirUNVDgKNv9eqVuNL8dLRra9BL6pBhLq1Yd/fe438EkLULOQZFokyVdYT+jHkx7+dHMxwg+IBDtqWKIqpRzMj6zQvXM7CXCroBCj2e7/DWtyGfG1Gf78d3y0rile0AbsuGA9tQQsDPtjh39TjQcNDezj4ZLFalwVWRxHsF4/Rg2UyYiAt5mgJ4lS7GFkw+26rAmd4CczqeiWcJW4Tb3u4daDBK7eaVovx5Eium4Lgw0ICR78/bZ7nOLWG1/M74eDfzZdwF7mcZ1JHHMrr/GXgvJ1fTOu9+PZ9vfuInUsHOOpaSworxItL13v7OhZEnXYnJ0CKNIcZf8EQDDQX1VYQcYKCLux49C0VtODxC6QZuzJkVFHa9n2pI3z/yQz8eV174nlgZ9/LYyPVrL0a9vRaD/XupVHmyip4kTRR+PTT6B49SCGlf/VhsXn8+lf7p/W9H/95rtAfFBnq4evk5pgCKBjD1xAOPCKw322GAQHm78TEqdZVb+jxEqLWNGuTEd0cU5S35mH3Vm0MvwKO7FHUQ3a7BCYe5hcEVWoOnKVN7rKOrazQCQXAV4XolAxqqtJf7xdGbx4NZBjjsn+zHhPFzS0JvpAKEotI7iRO+Z3wBV6W4V1KBg6a4MloGfs4vOkH+IeWUoNPgJzjiKQ2lXKl3by39W5lmbBcXutZnnTgY16IH7Re/3BbginLuu6c8tyB4tGm9Km7NcsUrAwACCQNW2gePXqwN9uBzpWisb+eWCsdWIfFk/0H0xsXiiJ4VKnTu7x2cHKT3g20oFAKHsUsb5U3MbRVA2zE+RkFDwaHtZeSw1RGwQqEx/oceHpXZEAUHpbaMggIOO7HtswYHcXAir2IeFIYDPqGNemikLOIKv7SUysUd27jA3+RvCtCUlVHma7yrAcMtUuCRwVcLA2CxX9krt0NxJ04eJr1faUAndQsGDjXGxYBzFeS4nFXwbE+cKbYQFXXyX7bLbQkGVRyj7bkFyfmj4XBMWafGAJTWqfyFdnu0YG4dcIXdLTTQsSmKn14IuZ2G7zOuVKrPX6Cjga8rHsHW2kpP2v5gnPFLBke7Mau2kSmAI/g2oSxd/rvMmw7j8mjwbZTjW+BZoTQjHdPWDm2kbuWLLB8lFlxLRV5eyTWjjBUVfxTNxRaF5cttevIp9+MX9zQWLF20w73teXQjdQnPLHepDL8j2GZd1ePjaBwe0t9J9BmDLvxXt3/baPtS1nZe5iXWJPWy0KQXGt/LbieizCFtEvYGL/S9XDij3CptqlLXBAQY0C7ziIfCRYVfTwG3Vqi8q/SbNBY0nMd8XxgT5AzbKIg7g2mcVFfiELyjhqIM8uo1oOHAcuuON2X6rriT3gfUo7eBBgipsAq93gQeg+j2RJoVW1PmqeM83+5YY4Bzm4L0WLnTtmk1BE6VdjMaU+RMQKMxYUbeUQlZrzyCZhQBPfWwUB+YIi8LOWqJ5rHeWLTFEwiYJ84lnyyS34wvU5ygUE+F3rm4MMYtkvOiiP4/f5c+llzgAudnrlwDz2LOOo99bz52SykXfzQc6B5P2U/TBXLBg88pdECvgkUS1lXld7d56S26aIuJZ3oz+JlbEZafkfRgoLExSXmtmOcN5ny9T58OwWVoc2W9Gs11+HS7GgOy9ZkbKd/A84Zd5IYGeiJz1KX9fmUAPTX+F3Xu7WUclnb9c7G2chm6PpfLTHyUSho0uBqFJ5j39DZIGPMn361O4bnQupXGBsVrOJIuAktgngbQORgWcVnsnrRUo0H+eQPaAxHhAu+Aw+HRcfyrP/nT+Mt//afxA9//ufiVX/m34ip6nOUlbc5yinf9vTAslv/B//YHfiMR4XQwi7TIfHp5r3jE7/mXxZ3HN76L9GTEOJ/SujnPS/sRNNdia+UmQHksLK8MUai794EJAkhzB8gvhN6/e5KhOCBnkg0Z9WIK8zGOgQOKBA48CjgKFedgYQmaC5B/x+SKmeNRa4I8Mj++W5vBEC9sbsYWCqCujcvGgmSoi0vCCTKY9/qlS7G9sRGfefHF+N/8/M/H3/upn4xLFwxKheAETiyMBkgWYqOYnAqWUWvv3r6dgt5P/+iPxv/u3/v34oc+97m05Iu9E5ko19TJUNqF8EFAEr8K5Htietr9D0i6H65ttaPeqMTrr7wXf/Nnr8bN5y5Fs+lKTCk2GpvRKl+ivwggEC9d7Nfr6whWtqcwCmTyk0uWdIh01ButR6tyOf71va/EVn2NSY6w7KRmDO90juJuZxgvrn8uLjWfpexaEvYzhgMm52Z9O9aqW9Esbcal+jOxVbsJE2/Et0/uUuaNeNDrxNsn9+NC42Icj06ig7CRVmoEsNAIIqz400q8C0MsxU481/r+2K5dj3Z5K7brl2OjehHBqhX/1//L/z2++qcvx49+70/HZ25+PoMJ6vpftKsgEnYxhWEZLITsL/7qr+I//c//8/ifvvCF+OJXv5qC4seffTbxwjynifc8UtMVRPfc/t6f/Vn83/6z/yx+91/8i/jjv/zLeAhB/Pjzz8eFixdg7ggZ1JWrPQhJC2PB4spjlVT4wC8V1Xw+h/2TUqFMrRenhSAA1dYunuaVIhkUtYkQWiu1GN81YPMMhPowjmCSdRkr5Wsu8c/8Kv5I7ghr/UJBX6rX5xmTAKHbVX/jpvSPZzG4ey9Gh0fRe4hygPC//skX6B/jtIhz4Io1z8vMuyLwYIEHphXrUpSQNtAXchd/wNNxDQScnGMSacZdb5OSq+vkddUsAwnBrMvcs9/Ca3ywL1ZEaR1hnD9bnu3OufqYFo5PNPa4raBgUAohg24/3kOZRHWOT6x/H1MVQUdlCdwugu8V8Bi5GnWC0u0e24Xy7zP+aSTIVXRogemJhgOVffpXGJuKlEozfRieHMbBmy/F4e03ort7L/r7D9H/EFbIr9Hp8OF70ef9Qe84evsehXkUa9c+zlhqXHnsceAqtnUUBihgS59PDQd6HNAnV/cNPJbPqTsNByjbhccBdGrQSbzySD4yFfhAObY1cU/DwRwmvr9Iwmyw917Ut65Qlu15nCfjMtD2koHodDv0Pe/zp2Ih3IT1Ka/l8ejoAXVtgFePcdJ25b5Qld3y2RWVwaN3ov/wzVi9/ulo7Fw/07ZFGjFnhJeR29Pw9NQENgGH0QF8E7yqbVymfauwTvHwHL8jic+dSSc6g33wJjXJ6KOYvvXubmzuvBBv37oH/0FgP2TsGAONfSqdrQvXUhkYHO6mB4lRzg3qq6fD2pUXon752WheuBGdh/ejfenZFFiOXvkzBM/7Menux/Hdd+gPgv32dejBXsYPSIVDo4nzBRrvSQN0BmkOITmVOWCNEq6CbtBBV4apGA38Mt/HKNAHsDVoO20xGKGKvZ4/bk1IrxrKHoFDBj88HlmHfIALOt3u0z9o+NGkFgdDaMuoG3WUf70bu50+gnYvjS96SYBpKGgI1eQ5pHll2liZDONohsIuROnHWAMGdHdCmxvQFr0c8mhH3hlNwJ/aauxM7sXBrI2gzLiAH8Y36KLoi0u1WiVaHmfKWFdQC90a6SkObiM04JZuzXmUI4pse9qJ/koz6u0izoHCaaPK/OodxF5fRRIwqkhqDID/a7w4OT7KbQlimlRHw18R3wCsYVylX1XwYgRNTsMBCvvq5CB6VaOzF1uF9CwBovHwZBTvvvNuGgb0dKyQ14IXhgPHXlpdGAcS7RgP5BHnjkYgni/mCd2kjXP6yvjmNgLHG5gYH2DiliMaXNGYSFrEMvD9pI3knZ08gA4bKLNZyArwzOQafoIHykOT/lEaUEIvFIV13s85zd/IgJWUq2dAeOlxdPgAvD2EnFA+cJuNyQ1rB0Hoq3ISF2UBNegC9AYZUsVXz4Hk2bKXp130B0ku+jNwq7kV4Xac7qPovfXXOUYgHkr+LE7gg2+evBoPR9+MzWaHvjGm6VlQGLNg+nnqCGhRGAsY8wwqyPOF4p9b6OBxI2BcbFVwS0OhPHgZm8d37f+IPhqXwDKsYwLuGZ+gXy2nZ4ODrAIvni+MBuKO9VU7nVh9UNCsDjjRQREeUOcUOTL/VPSBj/PEcs9etFk+2QOP4LmDMngJYiiDjuhD0gnq0VjQIJ8mq54r7uBRbk2gPcrGbhvQG8D7i60JJo0GbltIHgoOqqjWuHe5P4l15tiDGrSKProFweL0ItBAcGok4J6y3cIQYXl6NIzA2YX3QYVJ57086lGkJrlFwaCIw7rGt2oaH9zKYGBFabpzxZxljRK8MwLB2huXoqZuDJ3qr0Uc1o+Y94eAxV47b1UGwUEX2EgqiNX9g5ggP4w33HbqnHvcd5MGF488FO8XWw3M4zzy+yIp+9qmTLxTYkzdgjGbGwEWyblTzF8uYLGc7IuBJzU0pDyRWc7myUTZNCANhT5d5MgAg9Bz+zc6t9VB423JLTreV59J6D1Onqjh2C48GKQzG/X1qBrrvMlY3elG7I6Qt5hDq2Vk9k603MZwgCwKIlVbKPDtdjTaTcqAT0KjPSWk3Cto9auDUqzXPpknXzyWK6inPAGfgC/yOsw322zXNeYW8EwgJO3OLbk1ZAv/pEOMe5FPmNqtudGA37n90/u+L03R1OXYklGY7u7uxm/91m/F177xrfj7v/SL8Ys/9rnYNFaXvG8ON/MlraRMvxfGu1mU//1/+Mu/4QALNEmhdeQHmR24/MwiirKK8vxv/qO48XdIxZD7f2EceJySYMwbe5qP3x2U9ZcP7sTlkh4HABtCtdLfBWkQ4puXYgrhZGZl/n9TScDlRMlEWyBGxjPwaB73MJZcyYCoLODlxbjmABarPY8nzsII4eX389ciFZNrKdFPtBgY/nYKAlki8PDyu8QvrUtculQtGwwY9rxnPvui0v/s1avxoyj8P/3DPxzf/5nviYsXUURV+niWhgMFTiZRERCItiKcaCBptlfj4x/7WPz9X/zF+LVf+ZX41Cc/GY1WM3qzIYxoGB0Eky/t/yXM4gHKO8gMDIqmLsa6+DTlvfn97zjZV4DsxGk0alFvVGNtrclkRRGCMTwaH8TdwUlcrF9CqHMrAkIQwsnd3t0MXNRUcJjDy0tBqF66HtdbwAJl/0brE3Gt8SkU0XK8efwgrjW/Jy7Uvyc2qzfiavu52KrvRIPyFDSWxyrhnxcMBgHBfaH1cjtafN5oPR8XGzdQ+q9R1nN83oy9HgLItAWjaMUd6unQ1hqC3SG4NUEQ6E4aCF1X4xr5ayUUYurzUwOFqxO//Zu/Q79q8Us/8wvxwtUX00BSEPH5/BV3aZ54IKwNOPc3X/5y/NYXvhB37qG8Mfe3NjYSF25euZJE/3RMgEket4jS8/CkH//Ln/7r+KO/+IuMi3EM3VAQ+/THPx6f+sQnU4nkZRRGFC7wBGQW2fJSgP2dP/jD+G/+yT+N119/LT77uR8IA3pReFHPU1LOKebP4OBBWkhVZhepgLN9q8Q2Y9FGSN2jDR0EthY0oDs5yeePXa5oi9Zf2pKnINi2paSwqOslL0m1o7a2hmDbSle0xtZWNLdQqoCzHjWuTgHQfG8mg1RwkeguzV/nTir14HtuQVgk+0xfPFkhEApmDE56EsFkomkwRB77h3Ls/Wg10tjgNTnYS5pS3ticF0Y5HRQlhKwZ85NfFA3j1dIP83VVnJ7nis1sOor12XZcWv9stGsInCSVRoW5ZcOBAvXg7rdTaVWRzESbU+jrd1IZzNMnSIXhAOaIspnCO0kXYFfF072Y8TPlKj7ld/fvIy+vRg0Gu37j40nH3JOd8Q6470q1uGpJayibG899NlfM3Y+ucrIwHIhTuQrNEKRgj3BroML6xjXy0zfyjg345Go7bbA9xjzIrV16vFBEBm2EoVtm9nw+PzKIJ3/ujX5f4vnJ/TdQepiT65dSsVhOljmBL1R9Jn7N8dv9unrbuPK52I5g44copsJF+KcXgvnhLQYGNe5CCfgs0xZh1bnzMn05iI1P/lTOjfNJA8ngSKPJOuUueeSdT4xnehkwNtZvfR5ltxjHJyfeQSk+PLmHMAq/hVZodPzmt16K//L/+d/EG2+8FT/z878UVQTYr7/yRiqR7p/XdT+NNNTjarNBFtcuXo/1i9dy+4KGXRVYg2e2r30s6pvgXW0tmtCzwf7tGN5/Paozxoq8s4pGDcZH2iAP7h2iFyCoOgeg8RMNCMBAhcRV2QxW7HYEFLWV+ho8+yT6KLx9qGoVBXiraswCyiSPsU0aqyhiwGQ4HOVJCh5Ll67ojN0YWuPpC91oIOR2Y2d0P3qjGcI5Aj59VclWGTiEVjreQwThThdBlrZMkUlqZeSXaQ3lYRjNErSIOeJWhtw6MNNdGyV9DB8Cxip/Uhjfce9rjecGKjwel1EQwRnnOfSpCc3QEyPnKPldNBA2jqVzujRBQaQdbhvQOLSKUKunhqdHGBwwFQJo4wC+qaCrIijKGCuizTxNGkJdeVwecFb50dNAb4BcqaZSA5VpLBnDlxKfkQGawztxULvJZC7wWlxRoVS5NfjmWtv6G+SF7lHfkwwH6d3kHmzkEj1flI8W+CyZ9ncqQrRP+OViCnNSGpLHVqJUupLnPEhPFco8nQ9kWjG2QwvaB98tu5igrGZ58zzyDOlHxqzizxMvnJ/2KeHAHxBwWtABCTf33QqrsYT+mN9TMZj0ObaWYWcdJxrK2+ANSp44O4SXD7oHMTh5BKw9dhAaBq8aw7OMO+H2msXl/XTbB+f0vInGNlW3Y3z7azE+eC+gyLHfP4xHw2/T513kBZooXWHuuY3BtuinstI9Yby5J23XUJBlMk7Up5FAz6eygQORpxznCW3MoIPQeJ+DMFkuXJPf8DBxEhqZch33VTiHwByIZbmLOAlT8Dfl1X4fxesA/WMYh/DZHnKcK+4q9GK/K8QjcCVPWVgq20sPQj2LynqdUqZtHNJPhyGDOTL2AAr8R+EG/+1bj7bowVCcYEAbKb8OnDUaLGIZLK9gF14AKv2FocExb49ncXnAyPH9dgv5TNiAjIoDrsw7/43HYF5lbrcXaMjQS0G80llRBX4RbFGMyGMFac/ihAaD8yvhz5gfYxfkyKfxwS3ABvxL2se96mCcfL65tg1KthnTYW6zqdCu0eo09nt74FG/KBOcMcjiDFnd8kz1bj/qjO+EuZhxC87JsiZPIig5ttAKKuaGupDz5DGcfCcNGb4LLEsq78LLRY+lfMsp8/oel+OZx1uKT9STMhb3F3nEndPEeGhcUL4CucVibha0skwZlaPDGK5tZBm+u0gZO0Ejiwb6J7TJurPNc8OBdbfhBxknDniiNETpOnCiIueg2xBaK/Tvfl8n55gd8tKhsteE+TeKHnRXXlc9gMeip/bKN2O7chNdYMH/STRDw3IJupve6i4S2GVIUOERXdDD+hTZQWrRLDwo9fbLbbXQkMKjvYBVQQ99D9DkfWFgX7nmsNC77rXXXovf+p//WR7b+2u/9mvxwz/6I7nNbTqFpycNfKw/51zjXWlGoYvTtl//h7/yGwqBMy1dOeB9kJoGOgoMlp+p/M4rLXo1v86lx3k+YqJBSx/ZwEU6+30JaUwQ2tXZ1dhauRoVENogPAJwVkfAlIh+oODz3aVTpZ5JNNP9BOHDhjvY7h/NgQRO4uPiKsDkBHg8aMJoYRUqBriA7fK1eJb1zVMS5OP7MMCtoj7yWb8XpcP0eJdPrzQaMI1oztxY8PiZ35w0ll+DUKyutmN1fT33s5YV4DQYuHqZlq3ie1lXUNssonJl9FlwZfvixdi5eEHJJuMZvNt/O/aH92gMzG8FZlVD0PEdKl6MZzG9l9L8/iItj/sHJZXIHoRAt80eTGwV5co4Bw/vH8ar37wVaxsQwXoVIWorrjSup2eAsBXx73cexWh6gvIEjIGDdXrtQex6kzYKPQJtZTtPZqghpDZQ+C80rqGcXou12nYGYMqjDcE5FVPLPZ8W3Sg+fa4nQo33UMYQrurlVmFQWGnnETrb1YuxOm1Fm/ZurX6KF9fjUQ/xtLoT15ufhOBcJW9hNMgx9I+yHePPfvaz8bM//TPx/PPP50r7Mg5ZdxoRbIKNsa+M3aNHj+LlV19NwuFWgx///OfjZ37kR+KiHgdLjfc1cUkX7xPkhL995ZX44jdeQshUVIi4ee1a/NQP/3B86uMfS+VOa5mrp6lAgzMgcV5Gbf/CH/xB/Is/+ZOMVv5Lf+/vI/AWK+kflLIv8xUflVxXwB+7zxfJPMJFA4Lw3ViBuI7q8fbgUbQqnikvDIp6ci7Sfx0G0ptmuX7aqaLvp1sUDBC6MgHfDzsoDgbR66BQdGmL+/FdzS/gPPWINZhV9dLVbBt383LlaKZxQPqpQW45SYDBt8URkgowGg5WIN6nCrgw5n5Ji/28nXocUOmS4YB8HWhRztk5XBxjjcGU7X5o6WcfmnXUGQKbG7G1/iJ9KxjD1KCWCl8q0/N67UP3vZdSoa4tB0gEbo5BeovMDQe+q6Lqu4txyfnEPRqdY2cqVvHd140Q2D8BLrvMYWAHY62v76AjbqWQ6jFl7qmvUkcq5whEKgWu5Gs4UJn3GESTSnqOPXnd+tG7/UrUNy6jFAEb8o4789gc8gaUwglCuVsXuJF4rTLp/YVXhUnFvCh3oXjNk3OCS0NJ//6bGf8hyxaf5klYpDGDzzRwLHAL+Gf/eb9oz3x8uT/W26CxVsC/uDtv+14aQE5PdJinwe570X/4VjQuPI+ugFJ2Jgl3BG3KVNHUcHC6AnQu2VY9IGyXAR412mgw+uBE/4HXsH8cD47ehPYeIdAPCu8P5IYHb9yFjzTixtUr8cor345//I//u1Q2f+jz3x/3796O3aNOrF24jnAHbkIbVq9ArzaKQJV6cdjv7h78A0jokbB2/WPRuvRsDKSDOzfSw6NP/49e+5s8o16X8HqbdgPHXCFHQDYon27xemlosC6hlGq8SBnCZ8xLnw/9OUaRmFYCrIp2eqGtoFghlPJpbAEDtlXmnkXGy2E2c6FYQb89itEgWiqUlS5jiNI6RJYdoTgOUca67v12KFFeDFrnlhjrUQEX51Gzo86dofUghGrszvmScxWlAc3BLSh6EdUlWSvMY9q1Pj2OLm8aYFBvBeMF5JYZlJdmFYFPo57C5IzaGM8qNNYjCEu0r6YhEKHZY6Hro8OMPaBCJ55Kq9z2iNpGn5qp0HukIxgVQ9orXJ27nlxhe1WmawrGKkDSMsbO88VR0XP+lyfdaE1247h2g3YX8o7GhVw1E9d4X1dbt7o9yXCg7KNHgm2qUJYGp4THfE7JzwohGfzmXu6hTgVeIyR9VrjmmfERqr0HiCgoWW69WswHpy3ongEl4REVhHlpiHiYdVgmefn/9HtueeGa6gUy6IEjGoPED3Aq923wVUVe+qJixRXAXlwcd/eiCy/Qa0bFObfGiBfATUUEyPAe9WV/qjEC5z1hxL3/0h1hmvnmwrvyj3TGAJji/oQ6JxphUR57nd04fPSNGK7cjdo6vIpmWE4aA3jXzzRAKDtbD2MM98l2ZXsoV4NQGoXk6eCyLv25VUE+Zb8pR0OQyp7yhIbpIq4CuE0ecVwvgRJK6QBBJb1SfIdmSw8dpypzvNrro8iXooes5mp7nmgwLycv2pP18k5uqaAM+w3hSbd7YxloCDCOwdh5Yh76Jf9JRdR5axn0b0A9rsw7j3LbAu+rgBpHYhF7wGeLpMHArQOLeAYq86tM6qZ18tsjFy0z8YN2u/XAZFmWk54FlG+56cHgPcvkftbnPVIR1wD4KX9YFvc2J25fqsXALQXkU46viFvMARf3xFtxogmtaK3txGblYqyV1qEVzFuNeg3w36PIKas3Oil4D/1Nr0sXbOapuref22jGm/AlZRfqWswxk4aZqjIRMshCXvJ56gJL+XKuibv015M4pOlpaJj38WmpKMMy+Z85kdtJ0Tfyxvx55uGf/TWpo2a5S/Kb7XZuGbC0gqw2Xl0rDAdLSW8EjSBTZbH5e4uURixotdtA3FJkkg55ooAnF8AoY7KOLtQCdiNwjCKG0FS3NLmgM16jfRuFt5LtGLbHGVvEuRB7hzGYXI619vfGWnkT2iUuWAH/oNtpNHKeQ7fSaOl92lF4fxTGAL2ylMMN8l8Y2bkYt6RLOWaK23M6yw+LScND0hPrkweiM2nk/+Y34w//8A/IX42f//lfiO/5nk/nyXgIIcAPeXXKOKTn/GP4+e4C/qbyP/hPfvk3aEUSOVcJU2nkM4NIuAImIpDRlwRu9thWes3TYnBzgJd+f2DKsmyM/xflL1K68ZKKxhbfF8l7ukQNey0mF5NIRNC9w/262dkPqfe7SA6GDAzpNa3HMwQnAVtS4EvrXzGJ3n8lBhSf85QDPs//tLRchnXLJHO/Hoy55qoQjMixsIREePP5Yt4r7vtbQagEWJNIzvNnedSv4KYbYu4F10oPMdHDQIVJAuEeqvQ6mP9O5WZ+3b5/L77xykt5TFFtqxGPpg+iM9uLw+mt6Md96NIoWkg7NSac9dmuJ6al+8vj/2HJvFq+H/VH8bA7jQcw2G0mdFuLGc9U+FbXGjE4qqAoPReX1i4hRNIH/py0zcoqxBxmMnPbh4JiMfGG02rUK5diq34lXeBTGaX9DfDLYCRaCnVlXDYYnB/HRT8AeXZv0SvrPh3X/AOUls/l6RV1cFrL9Orq1Vg1NkFpLdaqO7FRvRTrpW1+Q1Tm7z5OjCk/L126GBcuXEB3LAQrrwUBEffSbSmz2yANSiuxsboaqyiWBrb8/Gc/G//OL/9yfPbjH894EZlvOUnMEZa0Qu4fd+K1t9/JeaaXwo/9wA/Er/zsz8aVy5chku5HhcihsJwaDRx/Lmfx3sGBr8WnPvZ8/OAP/hCCbNGnD0spwIGbgwOUChnD3NX8fLIsj8nUC6mE9L25+gxjtx5dBFjYQTFuUlQECgUPhco07PE0L8qcIkgp1KbhDCF4sovA34VBbK+D71QCo5j2UTY315gvRZ2eMz05PozqlWvMK+bQ0t+M8oRDxjlYTgpSMtj3GQ4eK/BPMhxMDvZ5ft5wYHwA5+5Zw4ECgoKIKzUDEHK3O4vV8g5j/nhffvYZgblQyqlnfq97+1vpOVLbvJq/TYVSDXx016WfJnFLIVBlWwU479lvlDgFSr0WTCqorgTW1y9k+11F1n24fem5aG5fTsXZLSkq1n63v3kqAoJSf/9eoXj1C4H9+P7bCJWoKMCtUA7aCbve7Zcp/wpKxkb2x2Bvi60KyzEDEueAUfZbw4H4Op8brhK7J9EyT5WM+TOV7eHebT516b8E/ZwbFubPhU1xfCLCwULhn79n+23HqReD9xHKM396GwBP7yn4alhxPIx5sGDePuNe987LeTrBxsd+vKiD+4sr6WK/k94NaTRwjJaeLy7HJY8gzKMpi8CJWc8iz3Ka452GmzweElo7QjE+nqJ48syo8TXGa3vnUnziUz8A3WzEw7dfjVdf+tu48967cWl7M2nDn/7FX8WfffGrcenyldhqVmPv4X0E50o0N6BbGgOZi4l/lOnWhhJKUPsiSiewPrz7zv+ft/8Mtiy77jvBdb1/3uR7+dLb8lUooAyqUISHCIKkKJJSq6MldTf1oUeh7pmYiYnWR0TMxHzoGY0i1JomQ5RIUQJBAiBhCEuY8r5QNqvSe/u8ud7f+f/Wueflfa8yq4qUutfLk/feY/bZe+21l9trr+2RJ+zO0NBYCyIjsu5EidaXrLm+IH1AbRb9s0yPvibXEQ4CDS6NIWhRxoSPfSmdotceS8w0rkgK2GhJuVc7yI9DfgaNOF92Bw/FeUTkQoNko8Knb2UpRdEjqiQXSBDIlrfMCCVwpEi5r3UlY3GoiEG4ka338Q4RgZRJ4Vd1kXblSwqgC3EX4REHBgZC4PjA2Gaeln34hQSvA3I/Kwkb0XurvcCRwA4UIkTXEUgKjKEqjVLlyGhC+dRYxQHCMolsQTIMutB4Tldv2EY/X4KPD1WLPDV1kpImiATIevtJnlgix4sUV2awcGpgvLmzoltT+2WQqY5+rtvwyAlwEGWpQnfNyin1Ie1S3XCa4OyIit5W19atUipJ3uX1hBRVtSV0HCBzXVkWjtna0mfboFHa1pd5m2G88Cb99mhIDEoMHdERThM3gsBFTXJHOPfdCfp8y/QBfogI9BxIOk+oMPfjPIAvUC7+CHgc2lNQHjqT+KrKYyzQLyxr82luHhgARhJ9ycp4/EI4B9rik61G2bf/9JGm8YYRHkRu6LvKwNHFvTzblvHRrsEPMKJ16B7fsUBjOHzOIwDEszjfVFuWejVbrR63RPmyxnbS2hiGup9n+PQdCLqBUR6R4U5iQ+iRLRD9HfBzHFw6Ii1VHGchBpXe53xA7+KdJF9lPTrGOgZqEAER8CEVZNFGy1rqP5Wwed4dDnpHgl2MiEZIxH1JArsaeL28boGjIHSQhI4D/adxJd6Lc4/3q84t6XrM3DNM3OHB2NZnXPj1EH5hkrp7DgYRDnXACGdm2h0K0J361Y14CAvgug4Meo9A0Pm09M0xdWJWn2WVV9Zgw2EBoGPjNKA/26KfYKlBxFIqn+gClijwbnTwFGWKZsl3AHCdJQq+YwR1EGTUmKyM/3Z/iQJAm9MaA+nCtOcmSsQln/THFq4ZydFCO2+pXtzSTPRrGETFb3rNntWTbau1SsIFLj3VKy2Z1X+PL1vekA4snaPDUkvxR2g8BF+igCwEL4PP6Tdjz+Vo/7fbNOobN+p1mqgI1/8+IhAJQPRJRzZFuKNBCJQfvsudVYwd3RPeF16HB7mzCKet9Focu4Ow6TiQbqcH+mcDwKnC7jRd8Y3Q4ZBNZywhnLbF9Bo1Gf9J9Yv0GWioEW1ZtVFx52GnJ77eLFkLmwc8JSJWj7ETkcaHyrVi2SqtYctk9kkfRcbpn+6JiH7YyjUm+cSyAg1W4RjbTLLB+WBfvwG3uoflZ/BOJsj8nPoDXul8Xu3hnOv96ia2kXdHTqi7qc5F8dt3jx2zp59+ynK5vH3hi1/yyPFg5wQqpXvFD6MtcvBonIofh3jfDrH/7p9//qt8oRLujaJCHBiLKM+cI+yEkFuYCOX0C/MOo6J8cq7/GdwSDNIPg1vdEQzB4NsgOOMRgRWLNbt4bdV2piakIO1QR0kZQyn43wnosJgYLSGRMKUoAihFBuyEd9ztAZwIl+CGX/oMvUIfFRyPMMTykq/dZd0eQAmUw6fjW7jBOPLzfk5/oE+DCUbIPe5IoL8gMNXDPYg63EHQ/+1OBHcaqG3MYDA4OfQM4Vh4P6U+WjVes9RYworJJbtce1dlrtlwhm2yEPg3ifh28FFo44OAlqYjkzYWP2BT6TkpDlIu1OB0Jmmj4wUrFxv23FPvWXU9Ygf2HAzqo4ER1aDDS3i1Om8r9esayGqe8EJ27Hhkh82kD9lQfFTfqX8fx+BNzwa0HfzdDmiWZMj7YGt79R1B6PQd9A27ZCCIExIC1BEjNyvhkIpImWKm6rbvDcqleAw8r2N4UHdnPvrODf2D72zNdXDvXo8W+NRDD9mB3bstg+HZp5fNA1BZAGG9Mzt26rl9tnvnTvvc44/b3/3Sl+zo4cNSwEn0JaEhPBNxwKcfARJ9rOzV+x555BG7/957JCyliGZuhrd/GKDUefIpGVUYZp4Q7hYQtp1OyEi5rokhny+dlYCVIHcFW0o5BrmEpjsOVDc9sYld1myiPHrINvOLJRkAUlKiGb2fyIP1dUtPaBwOYfCDHyk25aIf8clpHzuDwHIEH28I0kHQ+9/vOJCg8cSkAU5u5TjoFtf1Xf1aGAraKbid44DdHBivbK0lMWi7EvdazvI+kx+G2POuHoqyFK7BnAQ1GfYA6//DqAGMWhRH3uvnHNdSuoSfMHcAgKKN8cqShXA232fcJZQT+VGfcST/QG5agnScvYiD8n2mHKcQyhcKrJ4hv0rp6kmrLF2zysq8lRcve9K/FNuVqX0+c4njQMpt/dpJ38KMvBg1GXobS9eFA2YqhRsUhmbFZ9e93nqfR1vgOKDdfVonpwJj07eo7ON3E9Rn5QtvWGbHAdEg0Qa6Ho4RAc5dDMEkUQ0h6Dq4YMbPt8Hryyl4Oo4ScjTEJUvcOaPyWJrSWr1uiVG1AyMnLF7lEDFRW7ggmilYfurg5vnNQ2O3XVoSDWa8/rcEylFfsQVieny3cINycBs+TX34U91bG4s+/tyZVBi1cmRdxpCUf/ik+iCp8TExN2r33f8JO3j0Y7pn3DbqHTt/ZcEuXl+013/5quc0uOPQXjfY3z51wUqNtk1OTWuoRqwiQ8JD0aUYrdVaVmxIUZYGXJ6/aPX1Rd/yEllbX1+1ifs+L0VcdVZbcrNHpbjFrH71PWteexfik/I5JuU86f1hUu4a+o4RTz4i8O4zO02WMfX0VfSh+jdxGIr2kPXJxpqPG7Y0xBlE/oOS2kLma8ZSm+g1jYOW+pplBWzTyBIGdbLlWqv+jqZ4NwZXvYWh1JadirHVkRFBYlaNyaaMpjbGSUPlBYYo4fsqxGlEr/NZJhwTja4MhHbZeknRue5L6Z5GPK971X4JMF/qoV9sQ4fRzmwkz7o+p3GODBhJEM0zJOMkISW4bBmSPOangySMGh8sG4Oe66V1y41M+JghuWNVeNkgr4rGMonPMGg93F/4YWkCCRNbwj99gXxoRRJ+T0LKdKG3ZuXkrPeJK7gRjSvhnHFQrch4bjVteGREMk6FaCiFjgOcBchrb4dwRZ4H9C3PSaB2ugKt8qgDD/I9oWviRJJt4pfi81uihRhftRWL65onx4R2RA48504D/UHr7mQAX+JHmLut8oJehqNC/EjPhGOUWUGcGGyJifMgVivpe4AbrgOuq2o8+g4HMmZcO0MXVPuIHm170l/1qerP1Bw6A89giAQGNL3LMypXBw7GVmnBnQMeyaKygy0MZbjoIAlnvVm3JRxpsXWLj4i3SWfvrZXUz5Jd7hTQvaJbZvJxNGBok8AXFwYGNnQK7/O6o59gCKr+OAwbahNGOe8NlwwksAf06cn8Blil6zo6MCQ7OC34Dt7AjZ4nZD5VU/3E3xrq56ba7A6Fvk6kp70MX9ag89QJIzepsRTXmOJVjYTKFZ24v4ZnuB8ZqjawNCGmutV0T1M3a4h6qT555tfUHyqTGX4cBjgGQuCeIFIgcDhAuzgLJkToOY3F6+mY50cgciG4X4a7DmQeW0765Cs02S+nI7p0JwG/dR7jNIh6CHQ1duhCIuDYoN3ipjbciVlK+k5Vuix1o044JsbH9tpUZtZGW3kr+MTSiNVTohKPCBZXSGE8i95yGguin2ZMfDQiOhNdsIOE2ypMYPTbG6tULcNyjqGCddE7BmwVwPEo+ugVJEvUrhC4Z6vjoK+hYifS9USSwns+Kqh95KjgDSyXYExsB97l78NpAK1QHx//NwGHP0tjON/GGGa8hqB30B76/1aOA5ZW4DAY3KZxpCDetKa2iogSeeni2EW6p6dbyG9Q17hweSCdkd2ZiHqBr3Tioh3JRuoZF52n2gnLpI/q+R2qkm5S1VnqSntiDBz0HJbXi+9ERFshXwKv3m7Gm3RrHKLk6iHSAB6sygR8Uvf7Zx/n6kbnkT4ZoOcZW+VyxV599Zf285//zKanp+x3fud3bU46PEuNtwC8DRxpTPp3HbeCm44DKsjhp/VJAznETGWNSe8kI7GUDDx9UpLFEd1LxD3+jA9wRtDWDvkwYLBsB1dWICbnpjAwvYdO14CPiBnikRudechaCQRh3IqdiuViwWzZ3wbIfHujteCzv6VOych4ySw0NXFHEFl/K8vqXAm2wpQ6RooD7dY1DEr1tr7QSWJmema1I2EiobIoJSJYW9/vUD3gQvcj4gg8rHdIbFKz9caKpdIjEpAYNBCGi7uAGeq+wGlA/+kq3cD5/oHhy2exW/KwrHq05WulkioL4UyYH8ofa0T90G8MCjdgOPQuPLrFVtHW1aa15rK9svayrcZO2rT08JFMwvIiQF9rw3PQzUdpo+oENESkNQ1AsQMJEcJDg5Z8ECBiOtG0jaf3WDY5YhfKVywdERNUdckkG88mLbdrxvbvultGUM1WlpZdSSFxkgsRvSMhhSUR01vF/d9ZXbCNRsJms7ttOEmIr5iw6rLcXpVQleLYrUiR1cD+gHp5ayBZ/zUIgUKw0JqXAhmzDfUpjAF6CwGDjFBaz9zMgNUfY4Bj+zuh1zWVoRFiy60Vy6helBUqUptj2Q8UNj0PrgcO6IHogqwYdSMmpilc1ETnCMJ4T+Vw3yBofDOrPDw6YUcPHbEnHn7YHrr/ft9JA6eBCFLMrSFBVbGuBEdVQotsxex77TxCB/cREpUWP2nLcAnXn98O2He63K2KPqSQ9lqWy01Ye31eiqSYaG6s395bgNrM+Ght3LDs0E4bTQyr3yvOzsAlbdSg0m+dGBCIQpYrHszGYOSiDJCJvVNWHRaX/NrIXfssNkYOB5yookKeEU9kuYLv1pCXkAXfffA8BowtGUVbQPws2B6RWS7RAd0CjsXvQufDrRwHnguhISOU+hHSx7kPcByglK5I6TxVa9iR0YcsibJLCL9wHwBGftWfwWjbrDuGzNqCz0Z7zgCBO3mE23Zx2Z0ModOHUHUMrNBxEJaJM2KL4wCFHsen3sFWiQilzbX9KHJlKfcyut1xgIJbx9AfMpLQsftCYec+G57Zb5N3ftLzTXhYsfrIlyoILzWWVwxN2WqlZX/11z+1P/+r79vFG4s2Oz1tOZQw0a8vIYAGVIfNpQp+TlXQwX78i4sLHpIdhkpv9qYUWTKYpyZkcOudDn18sQZ5bXXZihsyrmWoDObvwOA3cIFTJCwNpVg4iZEfx51UAvoNRaQiPBQmN/EbQu3GaWuuXLXhAw8FfbUF9Cx0KJzgOAgywL8fiKhgF4fE0KTfd0tZtHlOHEaGd3P1speXGtspOg7CKTVCZOyvaKzglAoAw6QGX8q2bf9dR+xXv/Sr9qnHnrCS+u/64oquxS2l9/7y2En7xtf+o8bVqu3ZMWlP/exH9vWvf90di8XVJftn/+P/xb757e/Z45/5oqWHJ2xqzxHRrepSL1ujvGHpoVFryMBND41LkZKCvXTN4mNzlt7zgBtjzYuvmmnsYzB2hCeSv2F8qsFSzoSbluSgvpfWV72czMiU+iFr68vzVqq3rJkctuL8JSuq3GKb/seQkHKod/lMa70owz7qWzIaM03RjFW7Klv47KWGbKJ1XchoW7mf/JDcAmwjKa5l7OSKI4OcHMiwVBSHQtNn/okoiKUKlo9p1EpOkcOgrLFOkkPOVaMsyanZaFRtTI2JpjOsEvRlC60mM6g19U1/dluKrS9TUjtRNPNR0Xo8a/W26EQ0n4kRfp6ycl3yVnyD7cZwVLFEge0wG3rn6tqa6JkM96JdKbUsf6hWNnznB4wRojdYQtF1Oda1Sm3eunpHpStlWRQyQsRBfFL8D2eJdAwxXncciIbyMkbCPcJxEDEANpcqqLhSryw+EHV5Miy5nhRe0bsCp4FuUDvdkBfAx11pFm/zEHkp9DiEQqjGhOteTeNqKcCrlPSojMow2mALiPaRHewswpKnjgynRnle74bOpWt2RYPdpvpSfSYcJlOSYerIrsYsOCFiQJ1gddEG0SYuw9GNNd7d0NfvLo6WRN7KoqmF5dNW15itSubERR8sO+jpviBXABSi56FAHL04jsqLIqCSDN4kIixwRon3rNfX7ULtnJ2rvypj+ap0Ihk4Mk56ogO2KGzxHR4r/ASRB9JJxOOZIcaQ5U0mGkLeeJ4LDErJp5jotCo5Qy22APKCuqq5ngRwAOADMRFhS80kKSLPBq2QAab6ZmWwsm6/mmQb5W3lCriXRMrIQvSUtMpKNJrCTcuq6q6qykVbRD/z6AQdnhQPOpXMbKsPGx7p0K819oPaTXLEpNrHBFiYr2AQWEZAEsSE3llHl9W5UTGPHY2OVfT7Upb6Co/956g6TgNopoEeAY3r2ZTqkNJ7WpIBZP1nTJKQPC8kUy47a/gSGdFJVjZOVTo3NBPXeJ2ytGkk2lpez+oZ3kG0AfTIdqNDlpdhLrkkKzUt1SIxPCQdqWS1iI7GqtVLN6yZVc11fzXRFu9dc0dJChxovA2u+08tr7qR3x7vL9/zI2yb3il84xAgz0L4DMA9WxwH0EJN/FHvIFeCOyw/KuhZogQSLAUdkq7g9eN8cHkQOO0Gvt57q10Ruq22JUVb7BjRkS42eD1K36pPxMi8T7Y/S44BnMVhYkQclnkmttbaFqmIvvRpS6LB5bq1JXqrkifQuevnoi2vsmiaMUakAWMeJ19scdWi1WnpcHdIVmkMU20ZldiNogJbbCxonFVFX7JZJJuIpEqobqEThyMp+5btkS0nOaXrzktVPxXkvA9bBZV9tbPutuZqb81SkjFER2NTrUsn+euf/MSee/Ype+SRR+13f/fve6SX67+3ABx6pcold0KtizczEhLb+KQ7DsIK0nh9+KH/b/7QwUucUAjnw4mQFZNXJ7DnqicUg0myRgQmyYDXAGTAEu7icLtK8h/3qBPEeVWGOoEO5ll9uvJMuC/v0T0ddeyGDN5Lyy0737rq60xO18/Zocx+L+9vAxUZJz9Y+6mNxIbtVP2sTcTHTF2od5bFcOoyytR+DBVmofp4oN/cIMfI65/jKHZK9krxdRuKFewX68/Z7jRZ8AMl0zs8xOOHAPeIfaqs5yWQF+xc5IZN5nZaIU5IkYhOBMug4y4OlRr8cY7BqOfBOG/ypQr6PFY/IYbZsRvtRTEls4mMlMc+EQbedh367U4D+ot68qkDJn6+dNzOlV+y9YULdurUGRsfyls3LwYt7jYsAzHEgT8XHh8BVtpSLFtFGTki8raMU5Xlxu4HQF1KzIX1NSkdYxosKbtcuWK5VM8qvYZdbmyozLqVJZwfn3jcFq7N243rV2x4eFikRMKSjo1Kie/IWF5uLGr4jtne/P12KH+HjRFtAFMUDske/kLpZQnYtp2TUN6V2CmqED76uB883NGFIHVnl44Q/FrXyu2S/bT0lE3HJ+yd6ns2GhvZ6uzSOwkBZMYSoyB0GtwKoNfXK+/49+dKr9ie1E4pe6GHVbSp/gP3MPfA8yhcUtYtDsbrm9V3rKq23mjNS2zFLU/CF673wXsCAS2llbph2IaOpU3nkg6ZvfZe67RVkj27EZEQi7RsMiHFMexLfQZ1kQIjo8m30hPd+bltgMg/0zhnlzTGcZKsdzdsNrFDSlXDQ9CZtdo03rYB5WG0MrMaEfMv9VZFvxsuDHycoFAjKNSvvrtC/8+fFc6YhXHBiDEOQx/KWmpyXIZTTorkingfY35rnYkEwOMdHwsy9IfgUQS0j1lvnaddgD8N2xPPi0oxY7xBJ10JPjLzApQHH2Q5keNYgDLRqahd+h7NBcbjBzkO2Es8HRetJfbYVGrGohJyGMw3HQfcjkdbApI2w9MF1Idt8XAcsOXgJhDi6lEfN9fqB44DGeWbjgOdEx0z8/p+xwG0FbSt09IzOA4QqNDE+xwHek9hzBLqa6JTXBjXK7JXpDHpftAMznwmUgKzcv5160qRf/bN4/av//AP7ecvvGTHTp2ymelp27dzVkYa9QkcB+DI6y16wjkBrMhQ+s5Pfmr/vz/5E/vZc8+pmhGbm5lx5xrvI2lio7hsqdHZzSgJgNm7t9552/70W9+0v372BVte37C9u3dbmj7R9cAxIzqSIct7g3dLYZehUao27cyFi3bt2jUNsbaRmZ9wSiIjNsctZQgfhOYzDjPTB8Qugn4KIYhgkJIiXPjyjFuNKcYwdQn7RQiEz4V12g7uZGCs6V7Wh8OjKJe/bLIgg7woA5NdOfoyvg/IS2Y7yysoHyXbe/cBe+Kxh+3eO47aysaa51ZZKzds75F7bMfug/bUM8/ZS889abumx62icfTyS89bVfft3z1nwxPTHso/PLnT0qIF2lC+cV7DiZnhmNU2Fi09uceSM4c8bwE7K0THdrkzpr12xeqrCz4bq1EtOSgaF/1aMit6bVit3rL1Ss23VyRaTaNC52RkyTiuwQn1jmRz3Wo19ZXK9RwCGofNWE4GAtwuIjkkY1YGO1ELXY01+rkcLViiviqjXmXKSCT3gUatK5I4o/jN+1haRyA7+/A3o1nPU4BBQb4EtnZkzX1DzzDDnBXt1tnSV+/KR+q2YQVf/kDUA3kVqFdSZRM94EsH9CwGYF3GoNOVeDHOEiIgIA3wwQ4nOAXT6HM6h+JPvVhm4c4I1YvICGapcSp4HgfpZ1W3L8XrJINZbsLsaVtK5sXSO5ZIjNrl+hUZOBEbFq7LyWCiBTmEhHDFVzwAA/rqlSsePjs1gjNR9NZ3HHSibXuvecJ1kdeqb9mc5GQhrXI8egJdRXTIA6o0v5k1gy5dZ5Cxgz4U7mjC9Tfqx6zMnupVyZzKsuWYGJARRaJbn/gZADg0k0VO5zqISvP6Cs84AN8pv2ULzVXpUCtS1NdsJjal9qvfGdviJXVCmsXz4aeMF2S4LyVg7GmckFeASA4M/tO1S/ZW47w16lVbqVyV3jnZN+gx7MUP+wez7sGh5uGoUX+0RRdEIjQlP0rSnd6uvmmv1563jw9NWJbF+Hov6/sT5N/RuxuSMdTDt1tUHYhc4Xy0VvGcVS3JAHZB8XoimETHyB5fKiC5iYMA2RXKL5YB0DZ2MAiN/PCgohjQnsiPPhHAZ5KixbTGV111aaZlZKlvQnB9p//n/ER18hlv0Rl1rUnU1BMeU8Ld3j4OchCQpyCtR/gdbq9IlAPyAnsCZwHLBnBwkEeBZQPQTgiU4evMdT9LBjgK6oe8DHaiDVb03nW2WkTmQxe6l/s5WBPflk1EO3meaAp4QzOVVvtVaZ13h4TeUefd0L/KSeo3ToMatKsxn5I8yagNMfVtRXyt484EPatmpsXT2TFlRHI409R4032ttN4rPYSoj3acaBPJROkO9FUjqvZHJS/EK3BKxtUOdHxm8zUgvM2E5qfE+9jBqytjHzvGHXJ9wAlDyH+biQ343gC+gnHVlwVqm+9GAC6ktzAJMHjvB4KewanhiRSly7iThTL5UxHv03/Vz2qQ6Aan2M26htClLOlGbel0oQMgBF96r3q2MtktdBfCZmLEUP9RBZjo6mWEt7joaDJhiRnpIHXx3GzEarIvGJPukKBs4dYjtgfaTv1jSyXx4THrDjHZAI4xwiWj9UdEzc9WfuzLYM71rttYdsqG4uij4FZ8TmV5NEFX/FdyIpoeFm9imQL8HlrEaRA4DqpWt5fLr9lwfFg88w3p3ROW7mXs6rWr9oMf/8AuSsf43Oe+YI8++qjnbfigPuqIrx9fEc8UTzjWPW8FyTts40GI/R7JEVVIf0wI+G/zh7/AmbU+AwNZB586QDQeHDKDc/gsnRhZYPgLmXT05sEgZgYNqRN4NsNP9q737Lco2f1z/slz1APPtAgYjw7hReSh7jRydmfuLpuVMjyXnPHZ4L8tsDf/ruROIXvcdgjhQ10Z0xKeEULk0mSmlhjUwA4VZY3BwCBj8AwMNgCimJawHIkP2e70LhtVR4Zh7qGAGwTH6y0OCKZTWrJcpWVDzIRHx21EBl0yLUWb8nhWeKDfPI8BZxhoOm46DfRdv7mXc2OJERuXYJ9ITdpYetyVjJuOgsCp4X0aHnqGQcbKxY3Wipj2mtpQMngaa+T3TE3ZdK4gwkr5mppbweDgRyjcClIaDDgLKIeD8K2tWNoGqpcqLRxP21R6rw0lR208PSZGuW5JjAOGWTsv+viY7UjP2OjomM3t3OV4fe+9dz1h1+TUpBW7FVuSMjAW3WFziTkrdNUOtDRoU0yI79M2ZjsiozYTkUDuasAivZ12tx54O5kpkNQL6FafgeEX0HFcytxcfIeNRodsR1w0pr70vErgR/fSXoyvjpQIZixZh+xOOKDfr+GB82IyNmbjMgj3pHb5oHaKQLoLUNz5czqAQID+e/wYLE+/qdN4dMQmo2NWUL08fIprA+Dr23GiMdOMNxeh2D+cfviu8wUp0mOJMZvOkkF23Hd7CPqrXw9A313QSLn1/fO3jSGA+hOON52YtGkpVJMqK4miJ+WxvnLVP30Gd7DcQVD5KMy1TtXmW9fFdotSqIgkUl15P2HBksCuYG75E0okyMJlO5zQI+JtuiDa6pTWZNhvXWLBeOysrco4rniCROeNffD1r/A9ncOo2xwD/fHVLm5YDMWd39CLjJSoxpaDyvVkVKItdoHwU8JzVwYuYzs21J8pv4XjoCPDrSkFpEIi2fhu25k9qrGRUll1N5gHHQcY9L67ghT9cA0+Bnlt8ZwbjTgOQjyjxP1tHAfMFtMeZrlpN3RTX72uZ4aD5Vd636DjAOMWeoM/gbHa+pJVV24EWziuL2pIaXxmhwIHqoCQ+8qFtyySGbdj56/az5991m4sLjpeP3HffXb3oYOWEaMM6wNQb484IKxf5bAt6R9+/ev29Esv27lLl61YLsvYvcMjFmgLhgN4IgHjZn4BAcbPn3/7O/a1v/yOvfLW27awtGRHDhzwxKEYIiRzxLHhuRv0DLglcSNZ059+9XX7N//u39tfP/mkVctF2zMxbCNTO92Z4hjvv6Old9cXL1lyaNLD9mFTS8vLdunyZTf4WHpE3eiTwDmjG7YdyN+2jOLAWaNxN3gdGPiOQwWnAWu/ySngDj4uqO+gBWg+JUNPpqQMj5oMBvE8AewmJnrsLi/ph5TaclWyQfKsXbNko2Rze3faPffda0eOHrSsjLnV+Ru2USaypOCzLcsra5aXgjUzMWRnTp+yX77+ui1cv2r79+6xoeEhS49MWXZ02p0IhOY3hTP62CcxCNdVu9zBpPr1shNSlkc9L1G0siR+rP7WQEaHaUopXi9JvvuIjDgOMdy7UuaZkYVvMhaIAug1Re+MT+kC7hQRLdTaPTfa2Q4O5wBrUDGg2ZmHyYZyK2q5zrqx+wHGP1EDGY3HnvDIOnd1gKVxfDRl3Jn0HQxzF+aqg/qR+eeIFEappjLaE5aTBVEUG2HbrnSnbMvNhFQq8QDdybaN5EJgd4a4FGpfNiH9hbawSwR8EBpsSzdhVwQcKQ3VfzhSsXhhymqNli8dINSbHCImI6QqVlSp6RkUarULR1lMZdZqUlGD+HBLe5C7XqX/MJZGoxlLpcY9wmtYvzstGUZJljqJhtQSZHM0SWRDwsc1IfzsEjGSx8iSki4dAMdCSn24I7PDxlXWvtxum0SiJ4PkiL4FmeqzSYfClzvKBeAP57BOC6T7qEwiPHdkp206vcPG8rOWdkNlQ7QvDMf7S7aCB5wW6Ga6wcHfofLUV+yQIIFghXbSxg15OezOf/WiqId7VAe9T6ajcCa6EA5ZVsusJP2EYd5xJ47wonM4DlK9lPRNtVOybbSnujA+UR80Bj0qAKNQfbLl0DDDuUDiRJwILfXPemvZ1nrnhfe2jbOzDrjXvZ6krlS0utpR13mvi/Rq9BIOwquJ0GjpOpoGRn/oBCDUnwhf3xJReNniGND4CpIKiu70bJ97OLixzzX1AwfAeMF4zzT1Tt1fdadBiGRYTlA+hpQ783Uv5eBAJf9CU4dqHLynr8PAu4h4YHtC7sMh0Oo7DFSKG7Q4HTDskBE4Dcj14I4MDgH/Y9SzcwJ6MvdgqA9pbExoXNb1ey0V7Jpwc2lCsIyBfFQYuoS2UybqAc4U8Eg0Reg0QDdn14bAIRGcw6+T0b3goCV+wBKglB7MN1WmniVRJIRInTLiPyND0kJzczYiwzGRlJ6u+vmLVKWeXlCP1kUH4v2ir1ZafEGXWFbChBe4IWKhl5H+0H8/uElvlGRY6r7hYb2TJZz9cUWx9L9wx/hiopbxFcp/IBh3Kkv1w+AGh13ZaIED/+Z9Hwh6FjqJ4XTgPdh4/WfDMjZ1JUD3R0Sv1JGtI28F6OBBngTJAPXNILjjQPTsWzFuqyM0osEVRCKgewigScZKS3pLs1WxWkRli26JvG5EJfPa4n26B+cR9NVlqRfMYwDog9Rq29Ix2R4jsyo6FkQa4xgIuIbN9nI2lRF/ymHHDItHgkNk1E3exrI4kaB0m2GnlSApokrw6zr0mRLv2SG7c1i8d3dqh8VlM548ftKeeeYZW15ati998Ut2zz332tAQ0dRb6/k+aBVlU+RsPLfT5tK7pcePuN48CJ4cETQGuNR/fOkjlspvEkL4OQicoxLhAWHi6aFjwwOBLoaAUwDv302ngQ51NJ/MeNFhkXTGekkpt+qEnojZvUYcdCjli2jYfkbiyXbZURtOTkjwpP6znAYAnZiV0CM0Jy1iZo9lzvWyY67soTxtDiod8BAExa3WfzAAqQ+IZhY4GJA3iQAI8Rqe4/N9h24tXz4pQkpbRsI/KaZbl9KM0hSFuESsXg/9NeoNuzE/74okSlOBQQjzpD4ae9Sc74TmJSQo01KyWeeP8Ha8630qdPNz8IC5rTSW7VTxDQn0smWTzGaoD9V3I4WM5dRfrvDcBgYdByFsP8cAYssTlocEyxQ+BBioKqKmaiQiI77Wi2F4uXhRA7tmhfiw7Ugftd3Zg24spVJBiDw4r8sozOWyVqvUfAnDnBjydGrK0m3hnMgZwsdRlnSQ0yPdJryuZyl9Or32r+FY2PzUgfPLQ/02f3Ofyur/jurZbEeDvoWHUu9CQ+iPAxfkPAMTrcnAgpGJzv266DG8LzxIEEQiHJwRWY0FtvYRlwqe04HAgec6jfQFPeXgjNhSXv93shuzhAzMpBRgdxr4+ylDByC8MUZ9djZbkIGq8QZ9wNSc2UJHomMcURrfzORksuMeKsWz28FpXwKRzPEYOdtnT0MgPIqQK7aXTEpJgooZh00pTRi5zB67wXAr4L36V16/IaM7bpmk2kmImFOb2kPfoDCQe2CwjrQZAYUQhPeEIKVEL5U2XZZhH0QebYK+t9dXZaDULLFj55ZrhNviUGCwBksQ+jgFhOdeUUZNvzynA9FA6DjgXLBHNXgPDHpwtz1BYkd1ok/IVRJCS+XU1b6NNg65WRuT4uztlgAlpN0TofaFpJeJYa+2b4bAq631teuqrRT5EQzlvkBFscQQVp95FmY96yHyog0iSFQxP7fdceAzXBKAPBckIktaff60Lznxe/S+LY4DlUN92AaUrPrV5Wt+T6O06qHqGGg4CzCUcM5AR5Xzb1giP2m1XsIuX7kq+60ug3Ov/epnP2uH9+wSPam/3XER8JjQccD6aWjg2MmT9uNf/MIuXbumIdvy3UZ+5ZOftH27dvm7iXYgqSDGu7ffG9azsgzln8jwf/mNN2xtfV38Om2Pfvzjdnj/fo0zyT0Ev/Aa4puyurWizxh//bs/sO/96Ed24dIldWTLHr7nqM3uPqgq6t5w/OmzJdzUly9YZmq/O23g9T/4yU/sm3/5l1Yul23XHFFHIjPGIW28BdDeysaqXbqxZKfPX3DjorA9ZJH+BO9sI6d6ksByc3zq2uBnLJaSsZ3Vb5whqqvoIiY6iJfE+4pVS4xPi5+Jz6h+LI/pri55yG6uIONrLCGDLmbDuZjN7N5tjzz+Gbv70H47vG/OHrj/Xps7dLf96Mnn7ca1S7ZreszuvuOoFbLktECxwsQTQKviNU3RBLNNONV8nbN6pqN6wRKJMuglcjIaCPPXOCwviT/JuBPNsEVhUnSDY6Mi3p+W3pHSd2b9o0mSIEpvEZ329A4S/3mUgYzNelWKpPqc3AfkpiFZc0N8na0Y2aaQkHy2eyQSIdWpWBODXTwsm4h5nzOmWxGNVxmvhK+nelL8dZ464XzAwVNVeUBC/IOEjEQvsI1hSgpszupWlKHZEX/MJBhv6lt9V/H6rhErAztJ0l/xMHZScIOsXvSxzUw174R/jMdKKifjDhRmuaEF6J78IJ6UUXgkDwH4ct2lQ/g9Bo/KlX6W6mn8qM4y8XwsMFeG8U8IdkrKtvdNckhjlBk2qXHwQHfGoDvFLCNjZjgtPIn82kkpp9wn3Cf0vmwyZynpKnn1XVp4ZIkMfeIOaniDgFlU6ga/4f3u7HFaxUBvWkLjmsmarPiE6z6JtPjouIaf6l1clqySDECP03Wc7HEVoiK2AGV7JIP0EyIe0ukR0UhSirnqRIgLBiDESJ104ETxpRv67rsitET70gs6wieRjjhtPHrA5TBr1zVehR1pGeJXFecVnhxT5QR5CURzun/LIR6Oc6mh19+oXrNuFGdbVXoPY5frojHJx2i55PKqJEMU9cUjDdS/RJAQ+RBlGYboBfdPkOSNtsgo1zuS6mecgWxDiOOA+jgaRD8kJiQSoa2+UvdvgYT0HpwDJC2EJ3DEJL9SGl9MQrHdoicjpEAvV7ym/14iJKKiVU9aqHtIPtj2MQVSg7Zzn+9MoAPdhXXlLDtQCaqnZIiuw19ZEpFAdnpdiGLRuBqoa+hQIAEiDgOuExUwonFHtMFaImLFJFs38lzwIPoU97uhqPvbzKCpbPSvFHJRfe7ndA1kQaVJ3Stq8DpQjpehA4pleQO8l97PS/+CEkoZlhcF9C2VRfxx3EazOy3fFJ8qCUcpjcWU9DTVEZ2zkm5bpV20CEsFVL6/XwBeAweAZLDOD0YbeB02RJt6f3t02M/DU0MbB4MeJxb5GbgHw5RxEIKPCY0bd/Cov33bdiI3B+75MHD861m1QsZ8fwnFAIRlqarBp+73iWXwqDENHWwBbqQuwksH+3F7ebRJ9b3Vjgpxd16InNCJ+jgCfEcEjZ82dKjzLEFo+zKuhkgPxwo6qnpSZTOpPVgu+K+WNqy3rn5M77FoYWLTaXATWIYjmZkZl84wJB4FPSDfgnIcz6JsdrTx6Fz4lPQdHAe66k5S+gaeSSLEtGxFllZWliv2+muv28uvvCQ1v2W/9Xd/244cOeJb64aynk/Kv1WfReoLlkxkxT/HvcztTgMg9k//2We+6mG3FNAnHGCz0PDoAwQfGsPbj+CGfjn9w8+LAD0rJ8SVkQHHp39PB1t20Jm6x4Wm6sIA80HuZfXL7UNTisCaFPt0Z9pSMSk9t2jU3wScALvqmKYGX0MHBhJ74rIOTkIpzFQfAqgia3/Qtpv4+iCgkwajDfgdOgxC3G0/UD6a1VUf/EkJw1h2VHpZxddjojzxZgQaguiV116z//Bnf2Y//NnPbHllxRXdvHDLPbwRRsHAYtD5O/XZELGfvXzFjp875yG6rDdMq49cMOseDvqiK+Wp2L5uC40TEsAidPXTtUuLdvbkFSuMZC2Xl0BXPfrj+33AALol3O78RwSUoatSbiORnI2IwEkxU+7WrEoeh27aDuQfkCIdKMUeHaJnCD2aJqv36Ji99+67du3iJZsmBAwahCnV6sa2Yu48kIDddBKEB+e3n9PRw+HAd//kHh3MaHP4eX73j4Hn+I2DgdD4LrMDOBP0vVdcUr1lZIbPhvdTp/AIfw9cw6PKejEcHsFWQ2J84Xtpl8rebF/4GZYPkxRN+CEm7UAfqW853GDEccC6L8Zzn0Y26YVPHcy0YCB5oj2evR2o7HaVZGuscR8w0D8EGBvMmNYXzvqM4OAMcggtKU2VLkpY3S6vvW61RN2G0gk3WmDFTg1YFcI3gsKdHyGoXj0phbTRBeIgCC9sfRjP47VF3N/862zI0MJxMDm9tTxBR0Ldx574HO9HWDpQnoyqaOHWjgMApwGGeby/LAHAcQBuQ8dBW4o+VoMvaRBQPnp/rJqwXfmP2Xhml9cXcONVPKVTJdLhJu46nm1eQgrlHK+lwEOlNxZ9J4QwEiHoU/GdDRlgOcLp1ffwbbWF8HsMePpou+PAZ+NYrqCx6Hui6x76kLX2m44Dci8Qoi/cu3Go53EcyBIyMu1Djm2Vy/xYQmOWPAdwHu5ljTrJEckav2vvYbvr4CG7d+8O+61f+4o99vFPWJ4oEVUDhTsqAeyUSV+jqOs9zMBjNF27ccNWVldtbGTEPvv44/a5T37SJsZIdiic6nqjtOaOg+0Oq3X1CbkReM9DDzxgv/7FL9rUxIT6U8q7lHSWD2yC3ksEBhNHpy5esROnT7s8uOfoYXv8wftsamZ3gNcBaBYXfBvG3M673Zn95jvv2P/6B39g3/vhD31L1XvvOGK7ZgjnDqJy3gfgV31+8co1+1e//4f2r3//D6xardpDH/+4G8wO3rfQ04bGsQx/9S94Dc878L3/mzqy/VcuNmTpnowqYTUneRztZoUrddvMrNOzL+fjT8ZJJIPTUX1WKloiE7f0rjErDCdtbveczU7OWqJesrRkzsj0bruxUrSZXXvtH//T/8F2HTji63yhEWbPcUJh0kR1jh0u4r6dpwxxjF4pvTjIpJpaKy7DWfd7fbPqRxnP8eVTLlfpc5QvnDrWKEsNEV2ovex17+u8xSKYbxVRy0iTUtfYsFatZKs18UKcTurXYq0lI6VkJAgkzB/DsdqWsd8W/5GBORSpyjiTniOaIzSchIhJV/xkwOO00vtTMt3Y3rGbCORVE+McPiy6x/HB1pDQim+goPGTjrZV76SViVrTb4+k0O+48Optx7DXvSn1K04kZHBc9YnnhnxmnyRfGPGJxrpVJT9ZboBszOVxMkg0kFSvVbNktmDZLFujpiXSJJeEI9lIvtQiLt6IIw6nQbDzg4xg/WqLJojWTKnsjpRhHDbuONAtzJr57hmidR+z6Fc9yRToSQa5K8D66tuN6TsRIOAHXMJ/fNcD5026CVzA85ynoy+p/L4M8h01pMelNea2RnnqTrU1OjouHjth3eKyJ2QV0YgvymiAb6teW8gdvqxP2t1DdvB+jTFmWJ33kLRQvAmjnCSfRBfwAPUC19AJNEu/YCzjrMJp4EawDo/y0Llgy1DhU/wtcCBhHAV12A4sh4TXlktLdiH6lkWzbDdJT3CtpedE+3pHVGOMyLqK+pWOJUKHZG5uYIuuoupTZsH19qD+ok+cBcw2c66hTuPTkyHSVv0x085MfzOtcTyAJ8CTz6lNTRn7GPC+O4Pel69qLKmMik8GBs5mgOZ5ZICXKX0F+Sf8tlhW4WNJhAb0dRKfNdb3uOrJ77qIhaSCgdNANdQ5j1TQ+MUJgbHXhB5430BdMVrZyQCDP9zNYLjVtTEdqp0tpONWEm35kgYB+nNC97OkATojoSPPMSmHIyGhtmLskyRykHiIIuCZcBtIICkGQYLEpmjflwbrXFp1VS2tlE1tvpOyM+LjoyNzNpSctG5SYwYmwJ7YNH88YWuZoq3XliXLy8Jjx1r9JRMhgNcE0QY58XDVL6xbotmylPoEm4zdBzjPeAxlTlJ0At1jSLuzgz89GvYbn4w6nAvoNV3xTZ+E/CggXIL/ODqvvjOOtkcHhOB10qc7QSRHXAdlgkT3+5Jgp6CbEFtdMbZydMdBv64h3N5xoPqgp+tdTFoPgjs3GC/qKxwROPxwuDF2AXgVSSfBrbdhoNweDuTFdcu2xywxdlhytLDNaaDbdcSsKkLBmSpakAzwhIZ9gE+yFS1JaCP5HX6dZdTwRDErxzlkFfDTiFT4tl25dMl+9L0f2/GTx+3Ou++wv//bv2s753Y5bw37D94Evw9t0MAhF+ASvhlpSmeRXCeJ8O0g9k//20e+SmfCcJ24+sBL/EUDyAACItp67rbQrwzwfgNSA33bKZiTfzIQ33d/UEZDDbshgs10JiwXH72lN+SjAgImSnZl9jmVcOqkx61HshuU6z7QVpAbAk338O+BgfZhQBlh5wIu7PT9g/DoEQ0qv758xdi+B88z6yPTo7O6BsOBiUVtY33d/uhrX7O//P73fcZsYXnZDu7Zo0PEgpATztxxQJm8U+9uitiPnTlj/+Y//Sf74299y96UEZ2TsbJ7bs7SRCvQXh01Eey1+kUpNVdtLKd3SwEIvI9iatmEDY9JYZQACYb3reFW/fhB7f5IwPNq23R2p+1MH7K86IDIk1w8b+syXBudmM1kd6m+zCRsfR/fmJHfMTlpc1PTbrifeveYpXRPRv3uy2xgDIMHzIFj8Hv/IIzcowV4rn/4d9Fo+PsDDz3bxXjXJwf1IQs79SDp0uB9fgw4CjY/+995BubojgOd82VDlD14hPdzUO5gO+mrW/QXZwJlpNl3HPS9q9BCn1bCY9NxgDK+rZ891FF/wQ8pFrUN8Scpy8zq6b3h+P9A+tA17m+sXHKDk1B67g+fl7pgq60Fu1A5bhkrCy0XRKtstYbCAqUGZTNj7EY5Ckt/uUL4fseLwGfHGYfhn+rcrZQ8AWJoXIfArD9bOcZwKuAkHQDOh44DYPM9Ku+jOQ5kKAw4DrpSCMFlxGeLJbjVau9zDA29BxxXJAyrlZaN5w5ZJn1zCQE4YFkY6/UHlxYArIsGl8GOCQFva8yfDgyz/r0hzwu28hv3eoML8OjbH+aD5SOBYSV6xEgHh9CGlGynjVQgkOqL5246DoQTlGExK/VvEPaHcdjVM+z132a2fPm6ZYbHbXjuoBt9CRlCusnrRPQBToaODMeUDIaZ6Rk7PLfDdk5NiEcFay95R0vKdpADQPXWOV+CUydUPm+To2O+vGDX9IR98v577Hd+7St2eP8B8RBoRvVTXzQ3pKSrPr7jQR/w8u/Sew7OTtmjDz1qv/bFL9q9R4/6c2FOgU3Hi48x9RDvlGGxY2bORoaH7f6777a/85lP28G5GcvKCHb6GhiLLYwcyYLczjud/kuim4tSEsoy8h687z771MfutcmJCYunREte362AUs2OC0uluv3kqWfszLlzNqe2fv4zn/EICT3kBzTgeQ1EA0R/bML2MvmtdrRqRY+oiWtYj04etqGxo5aQ0kFkRgeDVm1PTE2pH2WkFMUbxsYtNqJ+q4s2ZJj24uJ5MryaksOlaxek8PVsfPcdlsmPiH5advq9d2xseMgWF5dU/rQN4VxQvUhESpRMw3daqThNuwEGzyfioi3FlLpp7DADrNHi5YlwrJMVzdVXZejKaNW9zMJjbMND3AG0VnG8sgtDS4o+68hrjbYVdbATRiKm+6VUUR6BAYG+IsVdBnRUPJI8As0auwa0LN5r+f3taMaXNKRlAHiovuhOBChylyEk3oo8a6vu6bh0nE5EBnVdfZmWkdE2dlXoqb3JVkn4ynpkQ1Z1X2yIhlnOo/ezfABnA8kqKy1Cp1VuMi2eo/uZ/JBBmcwOC68Fl9mNet3q5DjI5HRu2LIyIFA8K8UN6Q1dyySl+JLTSTwFvIBH2hKXttxkizIU96b6TWIQQ5dIB4+4kEIbJw9De82qqUkjN8QWx4HwHToOoA3GbwxjIBmMD+Q1PA3HgS87EB9ISDdDTpAIM+A/wrM+w2gDgA90Ez3gdAneUI6dl2ynXeohA4MdWLjWXrmsvmIJl/g0BoDazDsC0LhXU30JSh/U6+prZITkFs6envq8WrSGxg7GUNA24Uy0oV5wp06vJt4kOmKJgvc7ddW97nANh7nz0Y47utzZ5jzr/cDtXdFapHTVCuPq3wQ80M+qvEB20WextVUzjc3aCBGZageGl3ADYEjxYvIQ8F5aBy74RrQBM+2+pn8T+gYfTg2uYS8MAIZ6TDyaCIW2igQI+x+u1oW7rlWzaY1NnrmpTyNPMWxTOlj90hQfolw3KN1pEOAHPOFUcKeFvrOrAUsTthjJKjeuOuA0AOrqRxwCg+D190N9o3q2VAa5Bob1/lGW1ejcYkpl6zME0BpGGVD3MAKBtrnzgf5SnYkoEAL9GZZPBI4GHATBbDVtSImXiBq8fCIWPMJW7ydKg+gDD5VXGdQzG03acGHSskPTMq7Vlrj4pVDSkh7eU30bwsdyXTJBtJKUzoDh2oFe+ighMiTYSUH9hU4f4kr1SBfLltH11tiYdYMwJf0LdCNf2ize58st+s5xpyXV9+ZY0516vy+nZQkE7fMybvbH7YBohrh4DzP25FZg6dYHAe9meU9cYweHoidqFATGO33SB90XX12xVjZrnW0OgMBpID1b1YOPUlcgtDNxgNAGT7g4AAnJe877Fo20cQB8WRR4Ee47A8mrAcZZmciV1ZYNxw9Zd/iA130LMA7FJ92Z7lFvkglE1fbLYYy4sS8bFb5Ljj0cD55/DY+F+ot7An4pm040dFL2319++9viQzX79d/4TXvssU/Jrit4eYPg47w/fsGjRz/1oddad7sjkpCM/oC+if3e/+nTX3XvNoaEPn1dr8CJg0YMIATC8s+Bcx8GdAzHJvj3m78Hr+tb/3fA3AYhvC/Si9pQdNx22GEh8RZC4SNCRIpDtCVFhqkRdVo3SxKfQGHdDoNGPx/O+HR8lHdzT+jZ4TtH+P124NeEA7anSuck6MdmLDU6ZWlChqU0OrFwn/7YZ/mZ55+3k6fJztuQkjVsn/rEx+3Ivv0S1rrLcYYw6zNsHZV6zb7/1JP29e9/3y5cueLOBhIroYCOj4/7PUQblLrrdrX+ngbcmqVFF8FOE2LKek+93pBBlrFk+qYH+VYQ9i0Q0s92+KDnbwkqkzWDi/WmlJVRn/HCgUR2YXFQ25s/6E4EBOP1G9ftvePHfXZteEj38bzoHEEAm6htbNjJY+/asAZ/QUwJXNG+E1KsXz52zM5fvSrFUQxAipWvc6U9/cOFvt4R/j4vXD7/xhv21okTdn1xwUZkEGKwDj7jB0xPB8/72GPc6TuHGyl4NauswxRjwC3DNe75kMPL4RDjCjzvwqtI0NcAAP/0SURBVMegk6B/j78/rMtHAd3nM9KiCRwCrtBQT+i4T1Micj/3QY6DVrepPrtuV2tXPKx6pXzJ1q0mwytt5XbZVprLlo/nRCWiP/19EF10GmXHny916BtxPMM2MuXmvK02TttQUjQqzTY3NOZMGFyG4GXLuKa/o+nAkIU+/ZX6z7dKlMDwiIoQ9D4cBxj22x0HhBd3yrqmcRQvDG+h9Y/sOFDfdER7EWYIBNQRY5WZVM+D0McHv9ueh0GCBSGpsslz4H2gc7Sk3VJ7Wxkbye6SAn3T6QBg1HdJTDjgOOD9GLPgAyPX3yU6JJN/UnzH17n33+9OAhlsbNUY8ksvE2dE33Gg//ycbnbjDAgSJN50HDTWbrjjx2d8EYRS2Jmd8/frvtBx4I4L3cPYoN9JXkdyTWbP8MJjiGHgoKlX58/LYNJYJReM6IIdBJg1RxH3WWiVN5g8kKUKvId6wB+JLrjn8GG7e99O/57s74aB4o1S3l675vUJaS4cQ4loz3aMDtvRo3fa9AQ7IvTx0o+8CJeA+Fv1DBEH1Ht8YtoeuPtue+TBB23v3KxMERlnGGx93h1CSwYrOypkZ4/6uwkr371rl919xx32hc9+1g7OTqrrE5vv8WcHD9EaORoS2SEbHhmzg/v32+f13CF9+kytAKOzRYSH3o1xHhhpt4A+7kgqSJZ/+pPtF335C89i5KrPyfw9JOOsMD6jm8WPZKzFpjQ20lLEijLsRV89GeNsn8lMW7crJWn3PotnMI5jlhM//tY3vm5P/fxndvrku3Zoz6xNjY/6O4VU84R0qSHJKinNOkfugI7Ttg5d77BNs/gBW6wy+0mfB7RJSHHeDeVucUm8sW5VGetsCUn+G3IONGTJeIi++sPRp/FdqslglM6Rj6ieukam+4RQ1IhgmMso03sxqDF4JZkkY0SfOkYjZasnNdakZ7CrABnxqT+ig7wEOMEyskSgGY/e0308W5ehEdX46UovSZEgtC1DXcplTkZ9wcQvIyPOesnGrjdJhqu+4tGsfc/JAIonNS6IPlEDEk5X6qdk2ttTq9UsLdmdqK9bvYtjRfxH54l0HJIxkGS2ORY4VZgtB1fu4NBNJE7kN46DqvqVJIoooGmNga7qQhLFTKdsjZQME9X9do6DKNtjCg/sRMGMG+C6jXjrVsdBNRgTib6Czj8pz15OMKL8dOg4gDfjwCFaxEN8uTgIqJd6HTN2icyoJcZ3Of/uVlfEo9bEc+vuNKEsXia06AjKgK7EBcQzVIhQ4DSl/mP7TxxlnvRUNBSE4kPT4hsyttvRtPAkFiWcwb8pzh2uyBRuBSiLNgkv0FPgoKcOW4F3gqeG+O18py4DWDwN+oFHucEtULlxnF+qR52IA+HGl6xQrt6XUL/5bLuMZy/PaU/4UF9yrzsG9OkGpQ6WMGIQd/UwRrK+gRS9U8+Kr2L8BvkIOC0ZokYNaTzlmm0r5mXMudOA6vR1UT3rOQj0u6O+xojXBacHxmpoA3APCQcZLyRirPNuGt8H5BVLDFIqj7LruuSG+gDwDjfkdQ+aBU4DcqAMtzs22hTdapwtpuK2ocEcRgaAN7ZAxPjnDJELQZSBxje4FT5wMLEtpCfUo+90H/jz5Qk6cDJQF6+jztNmdnvw3RL0R66DdFO6ntreFq8LjVPwPJwd7S9RyKjGela8MTmssdNVHdoqO9m0cqdkEdEq72YrSHT2EDzaQAdRBa4XDEC0XHF+2xob8WeBoJ8jbizjGCEyhP73azq2OA7AifrF80DRds7pz+2LDwB0UnIQeM4VJkJU548EGpu+g5/qFC5BuJXjICZdnm0Yve4D4BEoGpNNnBxqQmhLQlOMF4/SVd3dqTAAUelUbelXgw4FUACPBR/QAs+S3yDEI0Bkwo2ydIqVmo2n5qw3NNu/MgB6b6TJOoa8eF1a5eEEBX/CpMqCtzl/k2yCn0bEp/ydnOMTHqfxwGuxbd5443V76umnPYfBP/iH/7UdPHjQHadhn4UQlk1fgUOOLTZajS1o1S/Jm7RxK4j93v/1y1+FWW3OmIrYPJxU5/zBgYchju0V+c+FgMEGnRl8BgxjO4QNbIipXC1VbKw95wZHgOyPCCo7ypZzjQ0Ro5RkPd9Nj/iyBDX4logCwYGgC67xQajIdsPhdsBzbrSonPA33z8IjygPjZXLVl+6bM2NJU9ygmKkXtLgSQWCRgclwJQgnGKx6GtyH77/fvvyZz5jU1J6/Y267vdxeOWjVtdAfO3dd2Xkvunrc1EcD+7b5+t5JyYnfV3ZYmvR1trXrJBpWFqKCk6DsM6Li2t25fyC5WXMFMTMoIvbwSBRvg8+AAcfBoTCsU94ITZtw1LK4hp44JWcBtlYVm1K2sLCvH3rW9+yr//Zn9nVq1dt3+7dNj6iAQHTg1noM6W2z4yPu9PgHRn9ZRmGxy9csH/3ne/aN37yE3v+zTftxtKSTei52SkZDAN1HmzZxWvX7D9+//v27779bfv5yy/ZGydOuDPmwM6dN0OBt4Nwg+Kwpr576e237VX1yfmr13wGc0zCnv316TmMHu7dfhBa/dbx4+6sOHH2rK91nhgeljIaRKTA4DfvvxXcCv+3Oidlg/Bl34dehpQb09wHHUPXHP1zH+g46NVtuXnelhvnLZ9o22r1gpW6a2pvx1Zb122led1SGlerrTXfLSWjfkQJ4W/7eAEnDfIXSBH19eO6ziwUil2ptW6lzqKNSBDE3DBhZl443NY0T5CosnEciBULTWLe+owwc6ZxEcHwkOIL+IwO/yT4PHFdiIM+EPrcYWcFCcfk+FT/bAAsYQA/EULoKMSPAIhWcV6C4qR+wnhDJwkTDTGrSRgpQnozz4Cud0pFkOC728Ayi6UNz6bMDFuZiJXuuE3H98jIGHVDcwv+9A6UV2/HAN9jS0X4b7S/XIF3N1avSj9KW2JownEOoHziBIiKHlzR1fNu5EuRjXnSRHicFBnRLyGz7IgAuONAdSZTOe90I69veDLDTTV8X3SiWnAE6D2uxKv+jfK6VRavSE61rC6emNQ9rN8jkRCh1O7wiGesdvEt/S5YMsdsuRRBZs+ZhRfu3OGhOgRRKn25gTItI8MztuscPITIrigzufpOJINXDOIRbuorlywlY9ijMkLQu1nywFrEpC+96Y9XAaHHvGMw4sCVY+EKfOJUQT4kkRE6322UdS/03K9fv5xWacWaq9csO3PE8cEzODYOHTjgu0bEZUDQZ+6k4ZnwEPgIos/1ztzQuB04cNA+8bGPef4HwtmdNugP+ku0wxIU+iNot2DwU/9Y+9kuL6vNdd07Inz229wfYL7ELztkmdEdlh2eskyame4J/52WYkP/MMOCCUbYdzSPc0bfq0SpqK2i41g6Y4WhaTt24rxdX1qxhx56yB64714bG8XZpXZBgzgLqLNwz6xuRDhGNjpdcU71REklKsBDwcUPRRF6WkqzjAXyCDCTHN0QXam8hpR4DUBXDL1c1bGpAoPEsBqX+hQxO54Jse/KQCe/Abt8sM0h5jssl74wZsc1fkSYlos0ZVDlDFNWlqU+SZKl+6VHsF6V98RaZN/WWFfdWOIQV1miGrEF8X/6QrSSjoj2ZeQndW04VrPl6KTukKGSwESWQqiWSbLp3sC5AI2ImFTfqKX11SMQhO9gjX3XhiQr8u1VGTgy7PRGcgElcHTTGzKMwVulWpN+UZasqQsnwrfGc0vGC+OabN/VOjtASD5Isc8n9G6No/c7DuLe3u2Og1Z5zYprq65/sUwSEOo17rY7DsRX4PHS16BB6NWXKagMdA+ozreCdl6ml+g6Rjz3JdwJF9DlFtApt/1Eq2ydDU9gJxP2k+/VNjwnB8nRIkRC+FgMysBpgD4mhDkZOqh88CKq5Yc7I8mHgsHHLehA0J/zIL6LNok+ENfU7eq7sByANqk8X36i9jgf3AaUwYwt/LQSFcWka6IlKADeEjgOMNDijaY1hNem6MMB4vR6qqbqr7aadNMID/CYoi8xlESXbpxQB9WJ+5kJx3jHaQAPoxyQQGZ/MERoO7O6vCcpPKaabduQfCK5oYe862B5APkHfEcC9S1OAwz5IMqA8UPZuq5PMv97eLmu+W4JOrySAvg9EQZEDIB1alPXEWD8JgRRBoEOjFMApwcOAZYl5HWw1GE5FbO6iBN6ACgbR0NS5VNHHAbUn7KIMuB5N/YxzKhTH3iGevMOHA3glrI8MkHX3WmgcgAcK1nhDdppqBycDwF+VAaRCaLHfGLMd1GIs/SpHpXcYY277tdfsVe0dqsq/aZpLfXv4C4DQR4KjU/qzbjqvxNA501qTDPB0SGyMbymPqY/o9WKh/NvN6KhDuoHjbnurHewI5UIJLiu50Mb51ZAP7K1J/3rM/TQ2EcA6gQd8972gIFOOZsDUDjGgGciiB0Vwp0RQvDJNI3lTlLnda8YeXDoeeoFTfoz8EuA8nTE9Qx59gbzJYTJCB0X9Kveu91xoAcsUR224WrK0tkp62Yn+hcGQO+PdGWLij/57i6uWwVluA6iuuA0jkrOoNNFE3md03j0CBH4ow6hGwfwiy88Z2+9/ZbNytb4yq992ebmZBur/6jjIDh9qWyWbwFEGmxGG4AXjxBEV82KLSGTbw+x3/ufvvBVYcMMgaHKBjsbiKDpGGcaenm/AiHx/JcA7z//7Hd+HwZ/833wAPCAFxsRm4zsl7LVV3o+DPSs75DQ3BC2JNRRztMj6nApkBIaYftuBa48Cj/he/jg3KZi9yHAc4PP8yzHIHjbdJnBwMGt5flzHoaJotFoNKy6csVSUtKu2YYV2xsS81LOJHRSIvjds7N2ZP9+e0TK4Ocee8zulDLpb6BcHXz330Hl1WbUDbPlNfanMH/21z7/efv4Aw94yCLM/0brhl2qnpYR2rKcBgZCOgSS/OCdHh0ZtlRWDE/nOG723E0I+207gA+eCeEj9WMI3g69P7HDJlN7LBMPlAOMP7KSusDT7wvnz9t/+JM/cU9cVYbg/ffcYwdJdCb69kSdOvCCpoQThu3Z06esJMb5/edfsG/97Gd28fp1u764KMV1yQpido/ee68b9YC3a6BpP3r+efu3f/kX9t65s7a6sWFXFxZsSfj9lPoEJ852CGl6vVSyv9C7/rdvftO+8+ST7qhYK5Vt7+wuG8mrL1qsz1UfbqPTmmgCR8O/+trX7Os//rE99dprdvrSJT2Tt6P79gd9chucloSL10+csL8SXp589VU7ffGitwvHUzj7uAVEk+wtT54NEgCx1KWlg+a7B5RnOPS+2zkOGt2Gna8e17kV25EleqUhgVASbam/Uk31V9lSUn7aVrSl+lVr96rSzZo231xQMRqDojcPz+evXy7J+5iJIrt+CMKqNaS4urNd5bE/L+Gnfug5x0tw6xbHQczSVlsuiffh6c3IgFIbS6KPqGifLme6wD8kwlD6tikN0GN7ddnYkSG5Y2f/ZADulJVh4orjIHppB0xcNIBTIVhjK6WwzKx44AxBoDMzC61iTIXP9TbIF6DTmaT4YdwqZdU1PmaF9G5bkaBNRXfYSGLCtzsKZtxv1hVlCKcAs+E4gyjPcaJPzsEf3DCGRmUMO+9hC0KM0j6gZHm+ABn97mTQveyCgED0jP3U25VnlKBC8Ax8FyNdCPVoDtWjpbJ9a01m+PRs4DjQeEZhVhm+nlc05QnlcExIILZF+4Q4xmUEZcn5EhFdiB5jvbjVL70nwz/ryyhoD8sXohhM4F51YFYYBwJ11gt1i+gKQ0BC0+sNJmhLvez3+Br/EFRAff6sJbfhAsBxQNk4QQZlw+ZSBcZDCJTfdxzwzhCoFxEVfq/e7X0C6P5WWQbe2k3HgTtKhD/GLZ++9SgKhd7/PtC97KaBMQKumXVOiX4Z65v9LnrAEOG9RCVstkHXNj91uPOlvOJ8id02vL2OywHQffRtODsC3nz7UxmKiXLFEjWZ0BqjcSnB0ZjqVl+0SLVkpoOlXxp5Vu+JduJtyyZGbXl52X77d/+h5UYmxYvXbG7fYckvtblJm0THGGI6mKnF2OuCHyYFxLeaohUOnG9eNeEC+d8SXVWrUmQlQ5s91bG6IgVSslYDtC7jKSWaSkjRr3cYkzjGWp5wEPottzQ+pNSRMLHYEM8S3jCcg7Z29LyUZLWvway08EXug2ysbdWedCy9F4cvkJLCj1wlCV5MNE7Yf4u66JA5pfaLT6q+KsHHQzbKLjHCmXSZkWjDFm3UMuKfKNUAOQFYQpFgrTPjTF0GfTHzxO4FyYzGWd8gYPcE72PRYU98nRwNCdUHWtJTvsyiXilauc72gUHOCF/GojaxUwRtgKbY7pGlCsjbIRlgeqGMJ/GcbtOaKckLKcUkpU1G4E8owOyMEDhOysU1W14X388WfF9xQLaWy++bjgMZ/+2a0+2g4yAhfIRygGe4F9oNIeBF4j0avz4Jth1AGaf1LLIl4Hlpj8JiWQQOx67GlCeN1XXnh3ofRjP6jzrFAb7XFn/noDB3+KpubIPH8+ysgAYmWzBwLqgsdYKeEy25o1b07wImaEtQIRmSomWRipc1yE8Afydh1KKZdHZMeJGxHy07H4T+gMT6ukUkiyojQ5vGNMYqjm3CxUEAUQDhNecntEF4wJCnrUGd1CaNI/Qk3wp4S1UwrkT3epZM9xhfLDFIyTDF6K6kkjKK1TZ/n4pWWSmVxdKElopmlwOMa0K7wQefXqbqGdM97GAFVj1HgOgFWUD9cQAmVFccC3rQlxg0dV+4DAPA8MNgZ/x4IkOnAdGoyh1rYvxL7CaitppkmcHNRtFi8MRzLHXgmjsN9BtnB0Ayxrbkies9AvDJTgtENATXwF9QFk4Gds9qDTgNKCujZ4hCqJDnTTh3WaPncxqHRGs1xRtj4tM5GYyJmt5dVzt0QyXbsLXOulWqsgGIisRu0xE4ebAt9Bx1RQHCoEWnGIB4qeJOnZ50UnZwCMH7H11JveRr/VXWINByHKoeycrzLFGGl/TbBI1ut2tC8EgDnqGPM7d2GgQ0HuB3C+g5Cf/3GfBbHAeC+PKStdJpT7S4pe70mXg3UTHuOBgE8ISzWICzZFBHSvQnezrUtT/+wkgD5zuMCdok/A7mN2iKhldrXUuXEjbWG7ZebsajCt4HOAU86SuTWuEYD8qAP3pf6jqJ+i0/KR4FbxbNwex0LzxgbXnVnnv2GTtxinwGd9sXZMPN7JjR8zfrEwJ1dr6ruoZ8M7Q3A5AuVF8RraseLNeHT30AxH7vf/zCV8EtlSbpRLBUIfAqidMFTaHD9DL/21ahvxH4i7YSBwjwT/4GBj7gTLV/hBCRcjhMlvAECb8+uHF6UExGRNMsSjlZ1RvEsCRYu+lxtTWjtgwQ2G2ADtzuOGAdJsxE/4M2dSjGRqA8bwf3HPWJLey8sCyeb0rA1hHIUmYanbIVmyt6qZipCKVYSFlCAw0vb7G+bqmpEbsWuWC17opvLZeQUYMDISui37Vjh+3fNWfjo4RJQxR4q3hJ4DjwN/JeMTVmFaanpn0G/r4777TPP/GE/cqjj9rkJNnCIVoyG2sQ6ql4RMpLDO998DjQkmHSrLd9qUIqGzAmaIMWbYcQJ54ZV7fw+3Y0dLvz24E1cy2170pp3QqxHVZI3Nzy0hkY9KqXMTOA0okS9ICM/s988pM2NTISGHIwJB3MTmGUQSc7SealvvzJCy/asbNng6UPApjF3tlZ+8Ijj3gUgQNCLPjm8Mzrv7QnX3nFSoQHCrhGX//mpz9tO4XX94HwgAC8cP26/S9//Mf2xsmTHnnAMa8679wxbXcfuVN9ofbKmOB+FJiAuUVsXff9yfe/784GHBQb5bItrKxYU3X+3S9+YQsuUQ5CoUqtXz9+wv7N179u/+4731FbX/DoCBQfnCrjw1v3a3UQ48cwaWjsvXP2nP3w6aftmVdf9fcVhob8AOeEGLKkwWeVMGAG6tDs1O1K/V2LR6vqLxlyNKciIZaT4S+lLCkl2XNoRCRQJSBTMhrKnWWPQiCj+GpjTd83dE0CS+0nbBuDjER1oRFHZmjanZbhn47l7FzxuBRshpNoAuEKjTAa+h23NeIgY6VzV622sGKdUtMaq0WrzS/7WInnxBMlyL01+o+lB+QxCBUHgH7BccB67eTsbt12s+18J+rA75dyHkJIr92NDYtm8fLqGriWwk4CRr+ucnFUkPsCZ4KPJwRwccP5Mntir9UkpGyH7cgetNHsfksnxm0qNWMZjV0MYI/IGOCV/k4pCZsRAvQT75LAwQjit/efnmFGf+PcK5vZ/P151cmV4+Kyz4zwnNOl0wnvk+Gv34SIQ2+h44BzXHeDmagGXWvIGI7LcPE8B2oXdOazi32FmZlgjG8S9fGd8Hhm9TFucaRmRqfUj8ItYd0YNGsLbkziTMJQIcTcZ4qpM+0U+jwxJIYAddI5Qt/dqE72w5qFYyIdUKY8KkP1cNB4rS9dtOSohPOAwQ+4AftBjgMiDigboPxBx4H3qTAlfuV94uHV/TK4JsBYb65dt+yOw2pXX+HrPwc4XvW3xdEB9K/zyT3uREKx2Aa+FSx4zstwEu4dwvqGoPZ36kWf6Wd9+KDT4333ArxTBlB95ZrV1c8YmoTC0zJ2XCGiKM1uRjKUiUZqFkRvhbSv2+0Wr4m+Lnm28dPvvGnVtXk79uartrqyanfcdbedPX9BRmfJcsNj3tdEBPgWktJZWqLtttoKbycxYVt8k/5xBRSqE26ZaWFLRs9DIEWZ+0iOjMHfJZN/NmdJyWFo1PfOR/nVb2aTazI+utIfst2y1WQk1TqSwsyWqk0kFK20xYO6dRlgojEcMpIVY9GKbXQzkql6N7QiuY1jQtJQv2UESUlE3sJjE+KBgUknnOJs07sw+IlyaBifTRuK1GwjtUN8UvJadzqPk2xnrJP8UJ3pv6HHVCYjw11lMuZwqqivMPyrJJLUeG/1ElatM9sk3Kku8BgcwESZsR01ToGGcMWyC7b/qzRkqAofCdWjqXFHm9BxAsdBzNLstiBcNFMa06Jx+DdLJTwsV+1Ansa6UpqFa/hPXrwuiZEjQC8OHQfM7rnSL3qFJwQJSdUnGFXOmwKaQx8znDr6Db+hvoAn89V9cei0f24T+j/Zzs6fgSp1jtFCNvnE0LT1xKu7G4vCg4xw8RJCpVsyZT0x24CqyvriYOZOJTFGuK77W5Iv5Kdq9YRvXcOJADj/VL3ckao6akA63gYBx5QGpeMvHK/IN3Rksruzzp2o2bZ0wBvNVStF1ywrCxUMwIdjpZKe71g9n99iUHOOCIGudEoMHtBAf/u2hqq7RycM4IpZ1Tgz45I1GMSDZWHgM8NOJADr85Gu3JuQQYvB1cLYg//o8EgDHch9jHHW/gstfj1Mvkh5yXZwD8kRiVTo6B6/SjFqF7PAGOrurNC1hu5x5wc3CGgDM/+8j1Yw0YEjhHqyY8KoDpZTLKfiVk5o5PTbyv9BDgVwSB0DB0p4nnIZn5zH8Y4BB492HGjM8H5yHbjToA8p1dPbq3HeGcApyyqyLY014Sdw0gT0kBIdjMs2GR7eKTsMGRkT/9PYFRm0csKZ6L7YKlqlLtmv8Uif9aSDe5JF1ckP/flWmrxPusF2uo+XyrghrTW5dRacCAL6jWT129f6A5THjhduF4Jv3ef2V1h++KG2DIJPXKhcqKaLkwQdZxuETo/t9h/gUQrCIwkPB9vyPsfBwrzkh+QAvG8AoKvAcaAytjsOBERmAERYuA7jP0SD0vHa4pdh9AJv3pJTRX2OMyRMLhlCuxOzUi1lqbW6bJO8tQuzPoYlMfy6Pw+NST7A63BsRqIBTw6vhwldfTcFqC7DkjRdZ8yIoGj7wvwNe+bJZ+zsubP26BOP2eOPP2YTo5Ldehf0FEJof2KLDNqejGNszmBHE8YceCoFeld8a5tuBbF/8s8+/9WVDSlE8PWEiIPBAhLpYBUeKq0QtjO8zQb6x/sAUfvBsPW6MxY++eN94W99hkcIXRF3SUrB+dqG7YzuEeJvduR2YEYtKmODTMgkIHqpdsKWReen2jdcaRlilvpD6wpRv99x8Gb1mK221+16e8HKUh52pKc3PTmbA7h/hM+G14LP4M3smXuietpe2njernav2GL3sk6uWU+Duxdr2npn0bprK1btVaycjdl6qmiFdFUGVlMMRIZUbd0mk7NSQfQu4elG84a9Wz3hZV+oXfS9+eNiRk4UAPWgf1UnlItdc3N2z9GjvkwhX2BNsPpcdVSlbb1Xtvneut41as+XXrGCFBYMO4Ty4sKqnT99Vbwj5TsrBLjxIfo+oP9YVnCqtuQG/2KrZHlmUiBuf+5vBnj0TtSXvB7vVG/YztR+m0hN6nc4WAJcc+TzucA5ctdd9oSM/oP67tv4wPx0NKUcnSyfkLFds/eqMjJZ19OKeuLId86eFW8WxxaQN+LxBx6wX/nYx3yWDnSGS2wA2nj28mWPAFiRERjCkb177bc+/en3RRxwvz+v49riov2nH/7QHQZhmdS9sDth+47M2EasZsVO0Ua7KTdwfLZWfcoe899/9ll3cBB62n/Q8yr8t7/xG8HvPtxoz9u5xkXRUdWW26v2/HNv2R9997v+TurCchWiEB688047JBwNAsokic6kgdmlxVX7t9/6C/vDb3zDfqp3n9S7pyYn7Y7Dh8UAk1LWS14exocrO6qPt1V/LTHKbKJqOfHhMPdGt1axaIYcBSgwwR+zP2zHlRC/IUt4XsI9FWvbSmPeatCjlNBz5bO2fvkdGxnda4nh6eA9+nu6/qKXcaF1SQpA1BZql21SYw0PLGG6MNS6BMV6XcaocEb2b+id0Hlym9cX2OZRykNa5ekzVRix9JgU1gyKnfpG71HF3SD2hIoIEv2F0F5ZVB9JtZ8dwCGX9RzPOE+9hdfb8xxIADEucWp5srl836AXYMQyKx4hAzF/4mc4G+gTEiTmIzO2Q+OgIOMnKaNnKDUqZV1KgxuiVTfcBx0HAIYiSivOgPA93jbdj/DH+ePPQB9nXrbs7B0elh4CdIEB7s/3BarPuquuGHLICt+xQHX1BGXwFaGQEF7fFUblw6Mxhtnyzx0Q+vN17+IT3MMzvgRCZbKGnizvPsu5sSKKkqImI46M5rQz4Q4lvUNKU3P1qrc5WDYh0SvjCOWEdvmMuRvnCGzqFCyH4LxHT+gexwd91uxHX2BICw80gDZjuG/ipw8uJ1W37Y4DzqGs+/0QA+WofWFEw/sdB1LsQkePv5NCerIR1qyxft3SUwcCfPbPh/f4MhPJx8DREb4nuOb36hx5KVhesukYEIDvIAoDOa/6C2fQvuMGoKw+OC/o56DwvBRByTfvGbgXYD13df6sNYtLzhOy0/stPbnPIzbCIz22y5Lje81GJqwcZ7a+7g5f1qhjABHYvyF5/8yTz9mJd4/boV3Tvl/9L37wLTv19is2nNbIlZFflcKWyMhIiqf1fKC3YMxBz0S+kFfAExqqDW6wCVcNdxyKH+E4VNU1GqxXW/OlBa30qOQzCp5q0Kj51ou0rymDzSNcVB4GYqwpwzued8cBux9AT0QYgD4MXeczKns8VrV1SVGWSOikiaKlwKud3s8qW+3FWdBR/YlkaKkuaQxkvasREW9VWyLCDc4ImeSW65ZsmRwHokn0G2agMZQxzjPwVPE2doTKDI379sPMXPkMocYqVcAwb9VrMnrI4q8q8Xa9o1yB5qO6VrZapSQDDoU9MI6hEz7ZYdOV/Y76Sm3GEZPC4ZtK63zEcq0Vd3a0kwXdGPOIgzg4E/7ZjQF+vFC9YvOVG7a6XrNqqyoZKT4uAFeUTf0ScfVpS+NNirPnOOnTZER6qkcJ9OnvmvSeVypvWkOG9qXGFduRnBZrJOeAlHO9m20Zb/K4AejbHm6EqBvE0Wy+tWgvF38p/XDIXm+etpmh/RaTEdHU2PM8HDGN1/5zyLYw2oDvjBvKYhkIx1qnYm+U37JqfdVeqr5r+5LSWVXnUM8F59Aj/IEohC3jR9cj6hthTbVS36jcp9efsab68Wz1nInTWwYHluihrue78bZlRGM45jDUSNrWFF03hGveBLCcjhlWDHVm4DGaXefAaBRRsJXf4Dp5wA1xdCWMXOpNwwUYrRkRDjhpyjAGEqKfTKXmv+spliIJ9DxGPpEJEBKTYJ7vYLOtqq/enVZ5zJRzD7kSWEYBDtSyoByVTbK/UJfF+eDJDwdwxjVm/okMwJlB3gQiGgqtrk2QY0XvKqluq8kgkmAQkl62vqi4lugP3FDvFI5IGfnnJWautXDsSa9MijZ1K7shSKL7u5qiV080CfCc6sGvpq4N5mQgmiGj8nAktDCGdZ3xRr6DQqxgOwoHbLgzbEnxFMZJKpu2xHja1pNV27CS1VqyDcS32BnBd6XDyB/AAfiO1STb0+830pONpiWqVeuwI0Y/wgdwB7mMa1wtt4o2AMgntCr5US6tW0XXc0QvwbsG3s14DMcoOIB22D0BtPruCWrPdmBcDtpXjIsQ3Emhg+Us29viY7ZPiwCJQFu5/BanB2WxRIFyyNkxuJwjhNs5Doi+8FwJ1E2nPJJjAC++TEHj3pcp9AH71NrSx3r7bbIqDq+x+Xps1VbED8/Wz2qYdW2E2fyo+qglPSgpWexLIQOdI8RFYCeizageejnLFKCF95on7Xpzwa5cuGx/9ZPvWWW1ZJ/9/Oft4U88ZMPqT5clUF0fl5SHE+JmmX0c6+9C47Idl+25InuA6PJZUz1UPynUAS+6HdA/ui968cyGLay2rVhBIQ0q7y+W0IuIOHw2jt8VEayIDuYTNvK2h6O6D/1z4ff+l/7nVgifH/y++Syg7ySAGkqTuAkkvb8csr+T+DBenXehLw1Sg2hc42SXr/cdibEPL4rXreswCLx7u9OADijEC5aLZt2jlNcAD69zLw6EwWOw/oOdxwf6ZVp9VMjVLJ1a0iGlJSVlonRdSty8FTbWrFtdt3hlw4ZlMJHpeYmQTjouJmU3IeOBftRviIH9hYdjQxLiSctH1XcI14H33xa8MlvvY9/jceFrODFuE/HDYqpDTh8MxqGRnO0+OGWFcaI29JzOhQIFcCHaPwBuyYkYk6pPmrAcZ6kCrvfv+ahALXOqW1bK891jB2yU7du2t5EiVS57rO6ZnbXHP/EJO7JPCivXcAbAkDTomaXM9dIyGZM2JLwlInGfcf+KjP0vf+pTtmfHDpuV0f+Fhx+2Lz76qPcngjZsF+Dfhf9H77nHowswvHdMTNj9R47YP/7KV2zndKAQvQ/6ZWTEeGZlfEM7AG3B+N89PmM5ZrWiGcuJfj15m651y1LKMAYlpHiOkOMQ0vpO5ImXPXAkJebykaxYQ8qyMi5xEhR1hECb1mW8VqVwbAc3EJkFliG2vF601997z5ZWVz2B5Olz5+y9kyc9eaSDjDxk5KBhAuDVfG35JVvRmNQI2PwDtvWcQ3idZScZKWps1zUtwbMzQ0TCspRVsmBfsY3OJXtn/WVbqN1w9SJvWUtL0S1E8zYcH7G78g9IuVVJCKw+jTTU54v1hm2QI0DtDhMjMpuTnZuxsSN32PC+AzZyaK8NH56z+JgURSnwIYT1Dmv5vzdsjiPGeH+c0xZyHhDWzRaBNZk8HWZPMP5kCIYAj2SmjPW+24F10zgyMFTBg59TuTgH3IBtskTGT2rAjcjYLpnP2vbBBZuMZIwV6nUrIFswZXsIfPCKraAyyBIfrB+XABd/ZEY8MIIDge5jW/94N44CDtZnJmUcsU1ks1y0pgwc6kk9iHYwDGEMdscbhpXqx/v7dUBRCq85OoUjXgKd03bOe0SBlAOcH36fQ8QN39b6vBv+N8vQO2Dm4h84OgbP4zCgXR7yPHAecCPW6zZwXjx26+/gIHGvaSx0ymtex5AuwsOz0mNAiDdw/0c96sUVWzr1SyteO6s2yJStlT1CoF0NxocfXlk+dUg5Cvh3v57A4Gf/e6u6YeWrx52OstMH/AicDe+HRCxpY5k5mxm5Q3bvuEWGR6w1ucvq03utM7fTDn32k/bZf/AP7Imv/H2ryGT67o9+Zm8cO+lh7uQeuXHqDfvRf/xX9uJf/UfbuH7OcR4fmrRIjm1Es+oWIgFEU/V10axklozzYEa3Yw0pjpWyVHIMHin0zdSEK3ip4iWrSPkj+R/LWFgKwVdGYFLvZGtCtl3MiLWkNfY8pwHnozL4pe01xWt5B47edCopA0JSJiKZo/bi6GW7RwxO6BultCm+jGKaJq5Z7+gIJ9wLNpnpQ5ZjJEYYbyj5KoNlA/AglOg2zi/RPYCcymcznkAzyGGBCkrX9awh3ldcX7e6FPqc5EwyPyJjpiXZkbA4zjxmoWT0NJmZZQiqfjwfx1iS4k3+D5Y0cD85ESif7+wCQZ4HcBhrscwMN0hfzgtoZzBGxGNk4BNvlEiMCg9dDVeNuRB03Rve/y7MiT5u6k23AvSeMfH7XCwrOc6E0M33Es3BDhIs9wyiArYBp/T6lgyxVkP8rYVOIDyo/dkOhpl42MRujyZpLV60Xkk6F0Y25faXwXiyN/3mHLKQqA2WVsmqtqz0zbjKHO5mdF1GqN8nmSoce9BAs6331qSS6LmBg/whLAHB0cSODy31b7aTkgGuMrvqK/iz892YDfVGLV0ftpIKdJryHX4qHsLvuxPoXeRuIBIHhxpP+Uw+/ALagreKdsNQ+hA8Mz9tUn8jHz0yQDTEzD/75UNT7HEPwMti1YoRS9MQPXiivz4voAzuZnlC+DyfAM4CHCBxVZN8A+QBaKkuPAu9cvB8UjjBWGMpANseYtiHEBj4wa4LGOkNGVBhIsMx0dYEETK6fSUZkwEeCxwO/edwdqT1LI0JIiEoWxf9WtfKQtaFZsRK0r9rwsGVSsOWyiQK1U26l6iINnr+ZplEGkh+6JO8DINOA96XVTvARtW3ewzOoxMlVV5KPDyZJNlrzDLNpI3UMj4B0lRba+q3kvhXs1ULDGGVi0Ht4yUElR9pSAdIp25pJEfJbaB7uiPvjyplRp6lACS/DPsmBCb+ViTDGzj6JeMWN+o2X1pzZ8L2e0OAP1ldfEDV6+Dg6Ou3WyHgCQFv6POHAfDtN/lkGcFgOweB90uXJd8EeHsfqG+hm65oeDsQLcILWqLhzVaovKjGNMvEBuu86RD5AKiqvtc0lqtqekI2mLQZ50e5WM6Gk8Pik5JLepfnrVH/RZnc6U9+c4T2Y4iLsM3cS/RVTn/z567bL376U43jjv3aV37dPvaxj1k6y6QY96qO/Wc+GCKWiaalIxdkJ+alL0t3aBMprXHgutCHQddin/7cx7+aGUmJiWugqYJZScIw7JvfKGmE+XqnCqnMqFE1ZkQYLGGjg/re/HTQR/BT5/2EILjBn/FPHZudpnO3IsQt59QhhcQey/cmvJ4O1EvCj6SH8fpacE4KKdl6SbxjEt4TyXEbl6CaTk66gBmo0W0BYhncBxjaoQPHpVyMxUdtXMJqLDEceN6o420Onsbo4xMSdUeMDvYErbdXLZ+o2Gwqp/Iy6lApNsWmxWsSPMWSVVIiGhlMORFHLJO0hfaKjWkgDRPerfde3diwTEQmoRSTfDRrUzL0MRLHo8M+s+ukzyAGeG/QCP90ZheeC3/3D8K9x+MqK5633Zk9Et5ZW6ytWqUpHIsxVop1I0FHNitCo2EC+ml7/+mMLkdEpGSOloEuwiTawO/bdu9HAZ4dkQLFWvMNKXY9Cfch9SuOjgD6eBazgxkSUuSHvrvDgANBoQPv70iUgS28xSektGkcSMmcHhuzuw4csIfvvtt+5f777e988pN2ZM9eXysaMreb9Q/agLG/f27OPn7HHfbFhx+2rzzxhH36wQdtbCgIOQduhR8M/6FcLkhSKaaBo+O3PvMZ+28+92u2Z2xO9DXi0TE+S6s+B5vM5BH8NDU+YRUpRWxDRp2fEBP573/zN23fzq1r7GES46JXHF0wsjOXLvvSCBxR1IfEbEf37rVffewx27/tWQzRdr1oyeyYXV9etqdfe81zPiDQMzLmH/n4x+1Tjzzi4bBsZwU94eRwOuq3W2LbSp2Llk/qGRRizosmmVnHcB8M+R8EejL8Q6kmCgHBl5aCkhUNRodTUiKqos2G1bsygIrzNpvYYaPRUSu3SrZUvW692rylC2TtZpdxs6aeZwx21HYidTJDMjQF0V7CmmtFK125auXL16yxuiq2ISafFV35VESfshBCmxEHQb39vKC9serKe2Jix9Y26Z0ecSBe8uERBxLg6tMoWxUJTzhEHHReSA/K4Lzou63nPOxSRsVwfEo4EZ5Y0ys6cWCc6aNbWffIgEGAf3sCOQzxzVly8XvRf7uyqjbHVRZeaHirFLaN+WA3Ac55Af2+lQHFrDnluWND5VGUz8rzDgxmPe+5FATMWoKucAkAdSAUmKUHPIPhgvHra5pDhw+z4h3CyttWk6EbV30Ju/boBSmzmbFpKb84BINxThRDJCEhza4ROk/Cv2DtsYSy6uAzg+IDHtXAn/DeYYZBypmvAdc7odFgWQVRAYFjgWcpp7ZwzhJsj8SyAOHHD+oZ1t3xRms5Lbzo/cFSiMBJ5Xqx6uC40ruDxEgBwC8pw/es9xP9gnQ/+RrY1993s+jzoc3romUSLvLesP/dQQJ4HRlvRY8W2Iyg0NEoiqcvXXV+yFIjjMfa+pK3O9FfYhIC7yeCJChDdQ7Lp+398jjYAaI2LwNeYz0zvV/GqWS1yrsdOF6Fp7T4k2pprS7ru8WfhZtURwp0ftj27ttrB44ckezDSJVxJ37bkPl5+sqyvfTq6/adv/q+5YfH7cDuObv4zst25s3nNb5lcOSGZYiIpsUv/F1sv4xBJXmB0YTdg7FfF08hUSKGPgkI4y3RreQduyu4803DkJl1j5LB6FffYbbDlzDka3qGnRCaupHlDp1EXrxOLxRNp4QqjPysjOsOhoHKoR9VolAnw0hdiaGdiqgPPGpBv2WoQjNNQreFXyJFaAHB8mk9kLa6rfQKvtwBg556w9lILMqWytl418P/e5KVLMdguSbRAeRd8C0qResYpcjJTKso5TnjfABjGOcAEQIsJWj3YhKZGhcy9snJ0GbZhsph6QFGcBNcSX4kxSM7wilLGUYjRWsSsSEcQKdEHCSEJ5xbRBKkeg0bFv3kh3ZbQXxptDDqsgTwdcTqH/DKFtk+ZtMFPdeXGwJfqiB6CUYk8i1jO5PTNp4cswnpP+HuT1225ARpqleQEBKDXdIIWkc3UHlhmc5mdaR7aZuOTQm/KZuU/hNT+z0HgXSzbm3DmqUVXx5AlAbOJMrCccOSU3cKSKHH8Cd5YU83jXRyMgKj0st2CTfBuwPHgb5zn2QmvAicElUCj+OeXkN9IstSI1LlC7eiq4nopCv6Yz31sXhTQ/oeiSqJnFmrrdtqd8lGRRdxohfVnLoMNg9HFq2yPIZJExxfbuzqkwiChAxNgCgASC8EQv0JxWYe2pcV6F4HjT3Cz7ne7BvhGGYpyhFO6jJaSRwIf8PxkBLtcA9LGTajGfp8wndMABcqv6lxgHG/3ZFKBIHzPl0nueGgIQ6EUQYeDUK7kLv6nhedzzQkS3UPSxLWt0UZUArLF/jk2TABojshVF5Cn5S3rv5faHZtrhC3qULad3hgJr0gXbyj8TAYoUHpSfEUpAwOiM0dGgTgq9AUNsUHG3rO+b7ehw2DLgMtd8QoOil29seI64jPJS1WFY9WfcpGDpSa3i886zm2WMTxv0m/gO5zx4H63fWvQVB74mWNJ3Vyb3xrBGzM1/kLf7RHxbnODo/ql90ULc9vrIiGM5YXLy5LBjRUlxHxmq1boqo9vBe8Es2lNhNpwCT0rYD7BydmQ3AdWTw2Cr7SaqfeQT8O6s6bEQcaM/GlRY826PCuflmua4v2PTGi7g23uhwE6Bi84HRABrs9C55YHiE9gOgFnnA7WM9u1pP26fAoiLD+wle7pbq2dor/5SyLA1+258jIYRsTL5xJSy9NFsRX0Tp1P9FQCXTIwL4EDyEu0BnAIxFpMWSU+F9D/X7p3Yt2/OV3bXZ8xr7yd37djh69w/kmk4i+dMv7/GYbw3I3690HfmVlM45GZL/GdEQKQWQGNpTqNFjGrUEy7u/+o09/NR6REITBqKqFnJCoF4GskHgcoYRyqBIOMDY1xAcalfKK8T2obPidTuGLn9HnZsf7xeCDIQOE1waJI2xwOFPfElNZleBeLLZsJr5LHaB7iSqQMhBrrKkk/Y6lracOCh0GKsXLoBaDfx8GvC/czsIPlU3reRJmBeF4GJeUBbJhO4HiIePAi8s5fXIfM6bepXrOv6N0Cb9lKSeXq6et0Vu24WRKCgQEEA9C6zTuSsV1DVAplzh1hvIyvqo6yjYi5S7DYFKfLUm5GU2O63dWDAvDKngPn+E7IXQ1YvPw/vQjYLJCsB9OeAPf6X8UPkJuCOUuNtclbNatVa7ZxbPzTiej41L4nUHqENcJWkq/0rN63rEWQHDXAB1sg9udvxU42xATHE7uFD4mfUA6qAwEFtu3+GAQrW46DIg24Hd4CC/9mnu9QiDh2NTomC9tOLx3j3uPz545JXqIW45tZMCnC9Kb9eXpUSmz5AnACN83O2tZZnt03o0E2qZjewtTYk67pqd9WQPJFz//8MP2WRnjOBDcgdf/c6A/XIFSHTVaJwpZO7hnn338nuC5Lzz6SfvYHXeIkdzEORCWEf5xHSWH5Q68/7De/Tuf/7w98eCDvu1kCCjJrGnGECGkCgWGHA4kdGSm6ROq769/6Ut25NAh6cdSxG/hOGCmYr5xxYaSNSmzqr/aAB66UtQZV2TmhQ4H63f7P+FDdWjPXxN/Y5tSKVKpjOhTClevZI1u0ZdCFDtLttScN6mpEj7Lvi8+oV51PYviPCrjo1Wr6ZmO9yd0LCvE6jeWXPh2GqIbMePmRsnSo9MWkdIBxVED+r4z4Djwc31gq8aujH6WGUSFn02gvR/gOGjXhLeU+C5jWsUxe0PYsG91pN+MRZaLYaBEyK3guNW59TX1S8LS2X02Hp8x9sTGoN40HGmXympVVt3YHASueYi+6MB3MaBf+hCE0eM4QAHBgByy8tmXLTWxe9MBEZbN9oZBTgKUIdUJIx+hj+Gve9yYFWyu29djbpAjMHEeYCjK0Gf7v6gM6+D5YKcFv0fvp91sc+bv1gBqlFZVru5R/fJTc5YuTHq+BbapQjGqlTesvLEmIy1oFy3DCHODmfJUb7Lmm55nZoxRRuK3uvqu0my7Q41lSjzHfvu+PEjP0Ve8v74275ENLHFxPAigA1+qoXI96gHgfoFHAeid4CA8Bx58+0sZiKEh7/JWl3wLSZZuOL765et7t7LmSRLTozsdN5tleb2kHHneBNE80RLh+f4nCrknnhReN414nSdfAe1MFsastnLD6hvCo66nR6ak74mO4HWAPnEIsEzC+5Jz/t6tR6dWttrieR/nmel9lkizBOXW93rEhfgydQv6SDyaUHkp6oxD9obvXVm0Xq2ucd+2/PiIzUxO2m6N+12zO2zP4btlsEXs6o1Fu7q4brmxafGhtP3iySfthVdetz3ixWOJtl05/bZVVW4qp3EJnYrG6FM1xPuFetBWMlHT2obGYyua9mz+JNlrxwNnC0sUyNVTV31w1nokSyJrQ70NW2eyX7Kf9ezoB8jylAwrdZRoWudlvE0mylaODjsnweAnjxH6S0x8iPBQchdIm1DdhA0ZqkRMUl5KhnI3nnVDlS0P9csyvYpVuhofPKdxx3IvdlfA2UM7cEJQZwxLHB1s60UCxIaMVxwmyVTa2xJTmRlyNchUlp3lxizLHnB+sEzC8xmIb5JcEV2i3iHfgcprVqwmPsnOEh6FIMOuLv7D7g1D4sVlKaNsh0kS8ByZ//U9qr5JSFdgi8uEaLQVSdrq6qobysP93DqupKv9nohN8iQi+omL3sKZOCAiQ3PQccAnfziB/B4fN6Knvpx2+aIDGYzBwTH4PXQohAfPucLthdCt4lHCTUf91dhYFH2UrSc9E+cBfBpaoA0dcCfDnzI8gkE8BAeTJ5VUVUgqTERC6BzgOuOPl7RVtl4rW6vnsrlXW/elMr71Zb9eXl99EgGDA6weyeqa6q/C2y2uNSzXuWHpjQ2rSY43VH2SNOLE4B2MJ0xpnM0ePaDz5AzAYOcI8QF9oDdFVXZD/bmpu+jdlMGSgY5oDocA4xanAbpwM3Qa6Dr6sEcaqD/q3Cv6UClg1J9BL6YcjHYMesbdJuhdXPNdDfSQb2vI6eBqoN/q03deEG16GaoLvJxzeT031pKs103r0tkq0p+5J3yWXAtxxr3OsczAnR+6hs6Mw0ADXUahNCzRHEsTyhoz+XhPuO3ZRq0pvMYsm9EYU71wUqE/wFGTus62lYNOA/73OkmuICPrqg+6kRui+tMvj17wnRjUO82uaIUoQOk0CXQM1aEcr1m5Iz1MdISjBQOfpIhupIcgfLHlIHqEiFcvDt4fAssU0ugQJNzuO+kA8IHjANzdnJUH0zq8jtBFx2VqWjwSh2ax2lRbejaSzVsSh3z/XXy67Sg5ip4mq1aNC8t8P/j94H7gef+E/4jHiEkGCRx1Hhp0OhQwBsJcG9BZQjykmcfmG9C5VH/4OnR5O8cBSw0405NOFtRDh+5lpwT6n4iDwCi/WUeAd/o94qE4QnmuJpnSbg/ZVO+ojcAHJTtIOhuRzoIswD4hwaFHgdKWNpMZJG1m6dZ2pwF40SEejEypyGx5441f2ltvvmE7ZnbaZz77OdtPBHXfPqV+LtPhewPg1/rlboeuxrY798BAa0PtVp+mxoSU2/fXTRB//Mf/5LGvLi8sS7BKgORRANnqScJAz7tC7ailQTpUCd+rWRX1EU3nqmEBY6bSA/f6oZ8h9M9tQv97QAoBwFoC2rh5NiwLYE1htxO3QmPSRmJj5jslNNb1Rrw/WY2OvDoTh8E25fxvARCSd4y+o9ggePHaGwQhpk3oY6LFGsGK6iDlGKVNwpQjqiNG2LAEjDN5EQOMhbWP4JDuikpxaPRqVjcZNvGGBG6w9i8VH9J7J937TxLmZCFvbSmoK7GWLbdWxFAhrIRlNajYDSCtA6Lssu+0/wV9Q284GYk4GHAuENWYqM9OaCD40Wcw+s7BOWcgeszXVEJ0OuiNNkpMd10Die0b0XOiVhjKWS6fEZ2gjGnQdlB2cDIExBrrZYWHvNqdlJLScDz2O/g/G6DNbLxgQ/E5y0gZ81kGyhaNMLA1ijejC8K1UuFvmCx42Q6bArJ/0Pd48phxYcvLgpguv2FaAeN/P4RlDJYzeO5WB8b73NSUHZaiu3921oYLhX5pt4ZgNlc4F2Mcy6XsyL6DdnjPXpudnJCips4Jy74NsB4KBwdOhs8+9JB9+bHH3GkwM0EUz81Webbyuvo7S3KWuC+r2DMzY/cfPWqfefhh+9Vf+RXfg578GE7XGg9CkMWygeMAPLGbwumNt0XXVfUX40n9pHq3NkTL+SE3ckMHifMO/Y86wrdb/RHW3lqW4ZYbssSQ6qVnUSKTqt+IlNN4jLmUqpTpro1Kce41ZGiR8E3X6VGwktM463ZYP6p+lHCGdiKtiNWW1qTgCn+qYmJy1Job65adnNFYpFZ9JiuGazUZrRkZgeB6AIgUID8JiRNjEmTcr973vvAEfqqPNGaauQXAE0ocjgJ3Huj+dlXlDMwcdOG1CDUJ45AfdlfXXFErEaIbn7SMqyHCHjy6L0SIxCK7NwkIgUEejDEO//aoD3hBH/hOv8MP6B8M/NLZlz1Mn1n8sAwPaxYfhFe5QaZ3MovOunl3Jui3by+JAKfv1X6e9bX2GKAY7no/0Qzx/Lg7Dmgj9cKw4xk9EDg4VCbLKJJZMsNjvKYtNz4rAzdYCtQprmo8yHiRoXPiwkV77tUX7d2L13ymGXqP6Xl3qKhOKNIeSkz58Dw9T4LaN48ft2/99Of242eft/fOnrW8+nAsRXi2aJR7+2OK2TuSgBJZQLtRZKqiiUq5aA36TTLInXf9+z2fBDjA4OacHzigKuKpEh2ySnBUwKOpTbeycTNpJaD7wSU7m5DtPTmx243CsPywPHccoHjcwnHg19VXKK9qjE6qbJ1H4WCNvyeQE40TzZEdnbIUeUp4P8/CK/XpO1QID75FZVh2CPqN0dFcn/dlChnVEaeB33eLgz/yNlSWrkhEajypXmsX3tXYkmwtiaZUVrvW0DjQ955oqMj2n8zCy0gp1Wxy5x6bm9tle3dO275dO+zeOw5ZVrRx+uIVe+Pd01Zq9OzQHff4TM1P/vqnVlq8bDuHRYPqM/IHqBLWFP5XVVa1VNIYlAINbvRetriiL9i1g8gD7ve17bqH/qsxu6pxxQomlj4MWdmqMuKZePF+Fy4TLRJNaSyL1igbH8KEDIDlTs6aUv5d2SRKQeUkWP+ve9l5AMeBRzbEUjKyhSv4rnhSO5qUcdjUvYHxGVd/RjNDUuTVJhmMJHUjyWOQu0P80B0HSelFKVVb2Fbf42SB1zA+Sf5ILolWjZ0DKtaM58Taoh42jwEc1/Np6RgtchwIVzgGXA7KIMPgZVcMtcLHlxv5UjzJAzGcIGt+xda7aesSBZlW/aPiQSlyKKUsBTalC7STqrvIamN93cln1LfZZDiqLNEd3Jpy2dbT2yW8huMBvuozbOH4EAhTzlZdSoT3aSwEuxKpXHDh3wIAJ6Ehvv0gOoFrGPeDB04SpEBr/YbzgK5wFkQP4BgST0E2+b3CjQ4iD8gJ4Q6CRjVw4uicl6dnmPCK6mhFM8ayhJsOAlFSc0P343hXG8J66Rmnfz3T7MXVn3GVJT6iunI0ekXJmbOWkQFZykLnaoOeIbKADPC0ibBsX6Kg8+xMQCg5E3JBiDq6ou7Vu1i+wDIET2odHnoeTEOfrOdnLKRUblp1aKXVszIawCtOh8BpIN5GGf6UI110woy+3g/f1UFCwRAoj57DaYBTjlwHQXREYOT4PfpktwQcBh6Rx3UdPJfSLQXVJaGXVaVfb8llEJatZ/nk/V4Hfec3SxZ4jlnkjmQ0n8g/cX3L9jpWrjfterUnHdysoj4hgmYygzMRbVfPq1y0FiI3wKlqHJSrOuVEGzIRrckafJUb6I6BwZfUdfDGc5xP4PxW37TJNyf5301HrdjdEN3I3qAPhS8M/MBg5Q0BTjCC6Z/t2y8C3MdOFzHJmc7YyJYQ/Dhl0v8qM9Q1AoBDgxCNQ9UxobG/Kj68IB2nWotqTMfF5hLiTcFEs4M+cULQ9yZdkZ0QbgfUCRtri/MD+tCzsTo2k3C5PYJABwCtI8+8T6HVUtFaudxmfoNgbAdU51HHtE/4CssKAScYZ9wRo37kO1E2Tt99hwXRT4M6MeDvBOfCtefn0vV1tbvUyNqO+G6LyyaNit/22A1BfM8dBmqnv4OycBTjOJAcTUge4RQNHBfYdgFOONCDiqur9ss3j9tbx96yI0eO2OOfesJmd87efEZdGTg2hMft7dP5WzkOQt4WQqQV7N5n6a2TS7cG+kA08X/+n3/tq7lkz0bzeI5jtrqwYpPTYtYa8LyOl4Yv5pOB4kqihCrGgqSZFFOUYhqBQN4GPBr0dwCU1//q0P8BTTih9r9vB4ihVhND3ujZnpbqJ0MeoWgyFiyhAbktwuA/F2ire7kllHtS2FD+2NM3mDkTrqRIJIQDjPhgy7b+IQHl61FFLOdOvm2Li/MSIF0byqZl3HRtca1k5y+ct5GJcVttL+u4aONpKRDq5ESsIK40ZmeOzzuhD40VLFEQYWkQJlNtG8pFbSIjxU6Ejrczob4Qi/MkQ1dXF2wsMWUZQg5Vfw7HhPCGsDp+4rjPqI2MjumCrsJsYar+PTggbvpnaWXFjr37ru4dlYKRdcFzvnTGzhTfsCGNp1QyYTUxUoTkUGHIcpGdMroKdvrdebt0RsZWcsrGhqakAOftzZfP29zkfg1OCTX3G/+XAWZBLhWX7Wp53cb0vmxCChMX1F7JwMBhANMQA/GoA33nnH/CeG4BId1tIT+dTKaSNj427sr9a798WQZCxcbGxpw+tkPI3IDB738TCJhMMO5uefDHWMN4kFjuMOsrZZVwfF3+UEC5nRgetsO7d/uSDJZYBMlV1P99QIEgxBtkhAnfeI6lFwd1/x379nk+hSy7Aeh8V4yno8MNcR3QlUrQ4xLUkZIEjJQJ2kUvqexOaU3G4oi3w8/5AQTtC35vPUho1l7XWGw3LDEyrnrJiNYVcSR99nmTDta8ZsFFV8a2jIBEjqgYXGrkTeBulSZDMSlkJdMa0/qMsnxJRxfDT0pHenJawlllDcuAQvqrHV4PhLP4HUkdhXCdGwDRV6e84f0XHwnCAeFp1FHIER0Kme51u4lngD41GUgxjXPPO6ByiFCISrn3MSlwx4Hwtuk4UD26a2u+pdWC3jGa3mnDqTHrVNeD/gp5MfdJ2aQeMfEnf9YhwDPCycPPJcC8ffwvvtaRUSek9M/LsF664GvUEzgOnO4CwDBC6HjyP5XtzoiuhD+OA/pb95JHwZUb1cv7nmSFuj+K40B1a5VWhGPxOWbZhVNXYGUEsy0aZXIPjoMoHn6ELckeMbGoH7P4GtPdSlEaWNveOnHK/s2ffdP+7KdP2bNvvmNvnTol/jNh08MF8bK8K6pumAnHJAPE60+I7nvnLtgffPMv7Rs//mt79dgxe/P4Cd9W9dDMhM1Mz9w0xgXgrb1xw/EBfjZkeP7Jt79tf/6DH9qzb7ylMoMonhACx4Fworpv4l+8oaYxwP1/+v0f2ZMvvmjLUhJw/qV7TYvlcByoYvCQPh9pid+xjCQ5vsv7Ujf4eQduQ0YJJ4MJF4NrAQ3yy5dBSD45Xfn1iDWKK7Zy7h0rL17VS+q+PV4ix5ZMeiosR4f3GzIvxMXANYCyq1ePW0r1YzvMLfXfdkA36xePe7RNS2OamdeVc29bmuiXVsNaK0tM0ZrMUUuKN9HH7PBRX5UcySZsaHav7h2zXGHUdu7eZ4cPH7bdM5M2NzFsu6eGrZCO2Nsnj9sLb56wd89etaGJGdt/6IhtXDttK1fOWXpsh7FWv0l+g7Z6FLqULsPyO7LhV4ly0BhKdaqqW8Nn0DGOxYICo0v011N9SOAKPbBVY0OGITPqPdGUNUqqe9Jn7qG3tMZ8WsZ4LZpV87systs+ey/T3MskAsG3YFRZbLmIoyEj40FEpndILZDBjmGKowGn2rDrZxFbrukZ0RbLMliHT80wYom2i/msGVE9Kq+rfhetIrPdQSU+w6w/0UHwQmbGiExA4Y5rnGWSzJBJd4joefUXNNyQclyTLoNBzPKLrrTWmmQiPIZlGhqhNmHiY6LBTpa8PAXLyKDEiYF+5pE7KKgay90kyw/i7nQuSIcIZWk428bSiIR4M44DlF9Xkvv0TntupRBDWlwjQaB+6bpYsmQjfYvTEIU5dApwiFvpCO7dcuh++tgNdhUaJDvUdz3Tk35HclVPBCw5o27x600ZVo5bHcFSBdGDcEO0AU4D8Cab1p0y4NidA0w6yYDwnT90P8q8OzX1LpxpLC3pCGfUITiEe/WBR0exaEWEE7RH92PwiPfnmpetIV2zmSKZoa7rGfQQwrI76qNG30GQkhGJMd4U/bqe0j/g0yxfaAt5gzsBACztZFs7kh8GRi65B9ReGWwt8hpwv8rw7f50P9soDmp8OLdIgojMIt+BOtX7KwQSLqZUT87U9Q7W9hMp4EYgdaNs1Y+lCTgEfDcHL8NsSONpR6PjUQYllT+4YwJAwsS08AqFkEvBnQa6zh2U504IGYtuVIt+AfIO5PRcVm1jSWlWhvx0Xkc2aSOpmKWR5QKcDjhEaBfOEAD8QNF5ohWkm+bmDthoYc7S+WE1RbgX7siF4M6WvsFL5EEWhOlZHDwN0UZFfKTdUW+r3znfYftVPTPoOHPZKv2gh7HbH0eD4M4WdBa1rc2kVP85gGSZYbTB9vHkAK3o2VSanbIyltUxNVSwMdFYVnoxy1wHn8Pwpl89aeCtyusDzwyOaYD+9WgF6Jzkjn1cAtBoqE8zDqEHpwkcy/Sp9LFBhwiOetqNI4O24XDZXp/3OQ50PSYeSBLHsE+2RxsAjm/1N9GfXqaOeHfM8t19lo8NWbLI0j/payN7JEPIz0A7BtopvpPq1sRnpXO7Tha8wyeY4etepHj70pL9/Mlf2DvvvWePf+pX7NFPPmaT0g8G+WG4tEvYDOrSB7+m+zi2g/NBHwt9aJM3T79JDv+BAM7Rg8VP/tm/+I2vMmtMONzqlUU7c3re9h2aUel0Egq1Bpi+BkNMbJbvqpRXXAgmVBYBRSbXDuHHzNL3OzxoR4CIEIJTQWn+1VkM5fLpXwX9733icEa+XrLaStUqxYiMtrulmEox14BEsAr7wf3/hYD6ohCgpBHVgCKeyI7oE+GXUBcxs0CiNg1effcwRp1HseE6oWOn3n3TfvzTp60mZvb2O+/Yu++9bUfvus9++fY7dmP+hu3et1dMvCbmX7Xx1Liej5uGonVLOSutidmo7GQD71tUCkTGcqxdTEY1UKVQSBlI90Ys0ZNQ7WlASxhko2nLR8eNpBxuIglvLoA0gNbWlmXwvuYJxXbunHNzjjA4hBHMxB1A9KcOyOkdKc5nzp21Pfv3W0aGYUODqSlCj8WqlksGjPzdNy7alctF27fzbnvlyTP2kx8+a+USyYI69sLzL9tYYVLKV8+ef/Y1u+PwXVIC+glOImKyUkbivQkR7LBqyoyzcKgjERm1ODMcwn3ccjIAg1kv1rtu0kQfNF6kbKVsMr3bxpOzvk2fdxy05QNVX2mffxNs0lK/nPBTAO05uffhpiBlkPCuYBAGhqkEhpQhMldzHwpPqIhs0vDfAjbHFJ/ehg8+9IT+qT5S5FHE8FL7Ou6+0PvbAPVvy2DVN1fUfU95GWb+ju1AW6kHB3TDbKboMKF+R7BxPvxbbNywamtRyjCMTtf0bKeyYXGMo9DAFYT33xZUp+bSDTdAU6NTei3j7+YzME++4xrwc7of50dchpArraoTuGW2mKVWCZXDEgvopV1tWvnqdRmgFfEWZlVlNIxOyniVkI9KaIdAP2PUbzoOwrcLwB+OjY5MhskdwSlwCS6EozaJtaTQ+JKFPnh/is56NQl2X88Xk90tYad6DzoOUPJwKHDddz+hHuzVrfoPDR+wicweS8soYTbfd1EIjXvhCJptbSzIGGSXgQH6EE58Rk70g5JPW0LASCQCwmeXBTjg6gsXLD407ga+nxPeENDBFoJ9R4GOYAlEw2nHeQplqZ1hngPagvLE2nGc0EBz5Yrk1g7npWKgTntxGQ0uVFVPIidYnoCxTlldorlUXX8HCq2U7PbGsv3oqaftu089Y+eu37BiperblO6embWj+w4IP+I9OFW6kjcyTpmFDfIUROzFN2XA/+BHdn1xSQp8R3y7YWvC76N332lHdu/xevm4g+6Fr1ZpyZdOMAP7L//oj+zff+tb9rL4/LEzZ+3clSs2PjJie3fuDJxlwv+m8wODX1CTMvaLF1+w/88f/4n9+Lnn7Q0pB8fPnPG+v3vvTksP0KwDY0Z1rpfW7eL1efvGz5+xb//kJ/b2iROSC0mbHBvTeBBtCy/gzPG4DTY2ivac3vnjZ56z19562+VDPipDYG3BMkMjlh0e94STLWb9NYYSUhKhM+5jFr68KtyIJXrUgdOtcNE/CE9ullc8lDszsVd8Ue3Us+H1m4f6HpoRnZKQET7OWk6MK97ZqpatUS7JeG/a+OxBjadVWQVDwp94nGilXSqqu2LW7FWsTkIn8eJYXAZmJmf54VGb3rnHdh+6w/brOLx/j01kRePWsNX1DbuxXLTn33jdTp88KZnbtpGxcSM5YEaGLY4uliDAx93ZJWO8Um9ZpUbY7IaHnLNzg88s67sIRzhWzZkVVnuyvbJt1DX+hQdmljMxjO6ER4CxJCEfD5wCqKq1jsaIaI6lACh+CY17nLLkMyCioNFL6jOY4fYwd/GbkkQgYcG4BngfWzMycpabLHuIWZY1AkQl6BnWvINPjFHeTXJUxgvLu5I5tj7MWENlstwsjiFZL5pp/BKBUxYOMBIS4tXQIm3w3Wf0vdIk2oINIcU7e02NXyn36j3yLjCOhEWb7i5YLT5k1VjOcyio9V7n9WrLaX4kE7NMUjxJ+hSRrSyrGHTAYxAl1V9Ch8Z6wRLJtMvFQSPDeYlu2BwbA4BOIyILxoLa36wSTQKR9SMv/ID/SOaLPLviHUSy3vqQ/qQy2uK7LLkjJxVLAnAe9MqLbtx3k0PWhCbEs3AYeNSACg4iDRq6R3RdW7V6T/3CjK+uQ2OU69ta61kwSuQGB3XWIPfxRC6Fln5TNs/hlIg2iu7QANe+hEIHEQ7wzJyMzHx30ZaG1edqMk4DHCA+i6p3kpWD3yrM1+rXdb2pc9zn9+qejAwttg/0ZQ7heR1sgciOVGx/yLIGnAa5etPzE9RlWGOII1uTog+0ppbGKhRPbwA4HTDQfQcClcE9oTMEvkCYP0lACfOXyuuOi03Qc2nVF6cBywq4h3KQvEmVy44JU6LNRRnzxYTGkWyWECjFt1nUsywH4DkMUs4nMd5hSZLHHR1dZKOusdQor37296HfSRdgGVBeZfshJTyjNhMZQVZ+dqPwrP2D9KnPPMsDRCu56T02Ep2yXFOyui3dkck9yb+yxjBLGtBjwF1KY5Vlse1UQnVEz1ZfaXziYMA54XXUe4iMYjwA8A2cQEw0Yshu10GpS7IqY7xUsdaoDEOcC/16QgsRnIwqb/uuBSG4I0m470rfYSxm9XwhnfB8J0m923UwytNrWV5ArXwphK59EPDM4JiGJtkCEbrviP+wFGYQwrELQKfQDBOCsY11a6rdndCI7wNjnKgA8mh4voI+vkLAoUA0QhsHh3DtegZ1UlvJQwE+WKYQ6uJbgHogY+kPfV+qVWytRm6UfZYTn4kXF9S/4hMjex231BfesMESIslRcJeJSJ6R0JiJZsmzQacBS8Hekz7wk7/+a6urnr/xd/+e3Xf/x2x4qCCcBXhzhwA8kt+iG+ozCNTZJ7631d15j3AyCGy1yzaSt0tevAUYr4LY//B/+8pXUURjGghZKczTw4HX7fixy1Zcr1hSAunG9WV/YUOM4urVFX8QpGJkomCDQHIgQCzscQ4TCxoiRKhh/kkH+HDV0W9L8NH/Pzyt90Csap0ISUqtjo4EIYlghhJ32njhDisM7XRBhaLBU172bY6/EYgICIuMswdzdV0G95rJFnalIpNTp+ldEBtDzEOe9J2ssGJF/izMuSxF9fqNeXvxpRctq2eeePwJF45vvXPM7n7gQXtPit7U1IRNTkzatYvX7MSbx+3S2XkR+LBNTczZ0mLVt8bctWuXnTh5xeYXinb58qode1vKaG6vlCMJ6PW8XT5ZtJPvXLPrl5dsMj8nRVMEXL9uRfXRWGLUVlb0zLFjdlrK6MXLl61Srdn+g4dcUT958oQdP/6eXbpwxnJDw5YrBDN9HE0JoedeesYy+YLtnNtlV69ds6eeespOHT8lxpC0qbEJ6SdSLjJx2zG12y6eXLO33zhlR+84YA8/cdB2Hx6x3bv32cTYjJ0/e8XOn7sghaxhZ04xmyVDX+fjrQl76cUT9t4vL9u180UpSQWbntS7TtdsdaFiU5MTtr5otnBRwkKMKplBwNw03jb7lsEWyYuZT4iJ9R0T0ANMov9dHRPQ1QAthAwoMGC4w08G5/wz+L4dGIhkqmabq7Nnz9g14WZ6err/3v8yEAqEjwKOBxg3jE4GICHqtzIYPiogSDaunHYDR78cJ8xOMpbDcbwFwBVtV53Z+goGHM+P+m8O6odiUGLPbinEZBunGIyAnphVLIux+cECZhB6Muq7MioS+SFfqqDW+x+gkvufwW+Mk5aUNqJqWCOLYAiBjNPwGd7vde2lrXx1QRoGjhcpTayZI2O76CA5pHOq9yZAM33HwaDTA+jpXW0ZV1xPzuwKzvVpif87zIqnJCgQ3oOgunpCxL7jAKOa5GWUz29wHGF2Q0IExh3tr+XDgVfXu5akGBUyOz17L0Z6MHMf0IHTpp5pl8lzMLYF394/KLa67kKDe/sQXvN+ZJZZR+XquzLuZ4R/wop1L/dgEMu4CSIMAgHI7CTh0KGDgVBoFeRh3S6gZTCwjj+KUSADU6Pb6gvnLD2JoJXSJPqgDM+94PR90xkR5lgIIhtwPqh/+EMpXVu0V995115976RHCwDwj4/ffbfdf/SQ5aIyZHAUUHdw3iF8V/xdbXtPBv+Tr77q0QMhZKWM/OoTT9iBHZPeLk+cKABfgYMtYuVm1/4f/9vv25lLl9yoakhBINEpO6s89sADwYyM/mgPCnAYwUEehR88+5z94Klnva7MTlZ0Dh7zq7/yaUtjGiRIkNjvE401vl+4ctH+5Lvfs3/3nR/aK2+9Zb985x1bLxbt0N694q0Tom2cNDiXVFfGp/MzsV7V60dPP23/+k/+k/3gyaftxTfesBOSDbsnR200I9kvWeXLsMQDqGsQIp51I4j7/vBP/9T+4Gt/ak+9/JrLkr1zkjmMl375JKFsrd3wOifz7HqkcaVnWeK1srxsRZYDIC9lhLZLy+5Iqa8ty5Ad8W1PG5LzQ9P7Zb/KoBRdoG90MqO2fOO6tdaLXrfE2IjGjortVaUTyMiI1mVQL1mxsqShUZaSL0kMvtVPtGd0fMp2zM7Z3n0HbNeOKeeRJ0+LzoYm7a57HpDyJiW1umERGbHQMJF5vuZcdW9iyMnwq8uASLfYUaRhRcuJ7sS71A8obDjsyUFAxFe8U1NdYm7o4UwYyqZ83BBJgHKIQwAjNap6VtpSJvUOdgtgC0OW7OBAYKzHO3Wrolhp/ARbL0oPItdAh+iGiOVkdHt0jgz3rFVtIzoS5DYQbbNVJEtNAx5bF+0n1I8FXRe/0HghJwHji5l+svSTmyAifYex2NCbWCrE8o24cM0yDCIZ6lLl2sIR9EmSSRRWtsQlkSQOEOQlOyrQBp7f0VuwxW5BuMBhIcNMvBMjer1S97bsGJGCn5tUHZgwCKibgzoLHX6wFSdOCRyNJKdGJqIwb/Jwf4Bn0Mj4sQ1Eksy2Q5rkWCHiIyK6hFLVWumt+h8jHqMP4+GWR9vH49WrV6X/XgcZwkvcacQjwkRzLeG7ERPONO4ZX7SzKR7NkhImW1DQcaoSPVXtJp2mQqcE9M0YcIeA8B04M6ARdb7oFProCN/g1++lMURrtKruHBIncSeeP6fr6faaFeqX7WI0b9cyG5YFkbrWgQ+rnc6zRK+MV5wALE3ACaBu3ASMHQz4uvpsMyeADiIBCOMPZvlF9/qeFf7UIdaQPAtm/SOW1rPgmHwDHdGsauZloCtTLsYgZQRn9bi+cC2j+mGA+Y4KKn8wHwHGIU4KohUw+sMoA3IRDKsOYxqfTd27lopbiVwGEJI/q7Jpj8qmESRNDKMToCLyHLhxLvnhYey6hjQnyiBN/+h+j07T4TqCPpGJLGvkvhTF6nw7MXCPrkPTzGRnZZDn8pO+5WymMGmFmnTrvOhYT6cb2ExJK0dlXKhCvtRS/YmkIKIAPYKykEtENYMj3tHWePZJ2n5dcLxhg9DOSD9a0Z0Qqgv0wqdLn2LZnRxd8U8VoNoH4Fs6Cgcd8iKovO3gkQqi7abGtiH7dI/jgLZynd/67udE+zhnuuJngxMjt4OgDTyrH8JXpI58FJ1mMs7DAz38JvA7PMd40A+vX7RUlvEveRHqVNyHw0VU5hOH0Bbl9ekiBBwKUGKn/xx1IXoG7cgjT9Qu2gnfGQS3+XQfyxQC3QxZIZ7bmbTx5A5LSkBFSzf83b3hOavU6rLfLtvrr79uzz77jF24cFH2zbiN5fTehPRS8TneQdQA7VpeXrRXXnnF3n77Lds5PWGf/uTDdviu+y1DJC/6M32q9jjunexUR9UhQORNCHhm0DeD4HJVbRgEHJgdyawkkcIfCJQVlBdFIOPBSgj5Q6ro7P4ZG5KQ2z07ZhNTI1avtmz5+rpVSyQEkiJQqllFx/UrS0LCgq9rc+IRsmPZnAwHZko0mKQIew4EkKzKekN1uMfECSb47QfX1ZEkLbJG3SLM+ulTGBKHyllVDboqmummJ21EncGAgfDcqPyAIxxg249B2Dwnpo1nHcFOQqyF9br9/n/4M/uX/+vv2zPPPi+B2vB64ihwp4EOb5cTsAhUg5ekSk8+96z9v3//9+0/ff9Hdml+3ipqCwJiZGTUBemNGzeEV2bW1DY1dzI7a4tX6/bmy2dsbb5lp09ftCtXr0hoZuzlN962d06eF3NP2OKNVXvnjfNWXy7Yay8ftzNSdFOpgq1cb9oLv3jL5i+v2/LagpSHDSmSG/aaCPX64oKYVkHK5hUry1jK5LL27Esv2olTxyVYO/bmuyfs6RdesKXVlWAwChB2Fy9etqmJSSc8HCHsJbsh5fT1V07Y/FUZVMyIyAhIWMHe+eVJvSNlDzy+z0bnOlaYatquI6KpXM2uXb9iNeEknZfAlSLz+mvHrLYBYy1YoyjlSkrixfPX7IVn3rFmachOHLtk10RX0V7KLp9fsJPvXrRaBWNpKxMBEFGlZskuFi96Bv1NoC85VHcRgBiuGLHoBVpyhiS8kyXZvYoaBAFDQjAHh79r2+EOBvCj7wzajJjG2OiIDQ/nrar+LUrxp283n/k/CpyWRb99A9MNftrwtwTCh5vldSveOK/jnM9uVlZvWKOyoWbdol2DuL4NMNZnU3M2kThslVbUqk0p/WUZAqHR/jeAVnFVfSqGnh+m1f2zfBM/6f+FgOe6V5FCz0w6jHUAvC06NhVRgQe18Ila0RPTTUq515jXQAkufAQIhai0oP6Zjw4oWfwBKPeRpAxqhGkf74FRri/9ccqPCGGHOFVrJC2lAToHfeO47ZflwL3h+e39iINB55hdHATWgjvd6xnnkRgfqgOGFbgNASOVfiSJXP9EcNCaPi16vhZ3hugeyvIIgn5d+N0vAz7p9aatusd3ZHgfBPUnBwD9SIJBB30HRwdk0B6Y22lTo6M2VsjbrolRO7Rrp+WyGOx6B84Q9Q8GlmcRboh3SFknv8eRPXuskM1KWYtbXgrM3QcP2o7Jab9OxIPXVwfRYURDtMprapMMBGgtqIVDIJzbmzzjdgdkon+bQHuYcSQSA0PW8cy9/XJYIrBa69nbMn6vzrMH/rpdX1iwN959167KuEEWeaFe8MCh50l69/bxE3bi/AU9O+/3Hztxws7fWJLSWbBacc1KC5fVpg035uNEmuhZQqCfe+kl+8b3vmc/e+Fl+8EvnrRvfPe7tqj3Uq7PEDVqRsJQHCPIRKIewE1JfPHp556z/+Vf/2v7f/3Lf2nf/t53ben6NZeX8fSQJdIF9bkM5HpTOE9bOjek/qyJ35Rtvtiwr3/3B/aH3/2F/fUrJ21JpNGKyuBLiV7yKLstGWfrVluft/WSjLu1U3blxluSub+0C/Pv2OUbF2SslqSbZW1mbo8dufsBe+ATj9ljjzxmk+NjVpUMe/f8DTt18rhVxeOqGNWiVzXBysJFsSQ+pbGPIcD6f7ZJzMhAVu+IZhnnIh0pW2THDmaSezJm1OeiMQzkRi/OPLJzJJTzwNjTNfbmR9dQAegnXpyeYoxBVyiQyBgAQ5Q+gB7T0s/cyFQFmbrA0I/1CAuW8SP6ZPy6c0X3ZjMpz8eTYMwKMCYwwNlCt7ghnq4+jssQgF8hLyizzuyxyiFLuihGapsMYelu6DTINpYGEooP4HjAUeARMXq/O1CFk3hccl9lohuwyw4RDUR3sRRkdGxCY4kcPOiKUoL1al7P4eG2+kJ9ol2SmMr48bqDPaBPxwOjpYeR6ufeD36n/sMYDcZUxw37IBkh0S0ycNRmxqkvR8BROXD4bgky/lcIFf7Zz+xb3/xze/fYu+48aYjfNNau+VLNai/tk2nMENYlK5pEEIgf1/XpWzVK5yK/jEeqqL445Tw/ig6cWNAOSRFZghfqGDgzPSLH667fOqgn44zcWb4UBQoTneKUp33Rbl1GD7uJiVZ7eyxTmdP90gf0XIz3iXexa0GILQzzho5BpwERASkdLBEIuHYA6Ls4BNxo5379Toku+EqkQZijwHV4HZTNzHv4Lp5nxr+tfm4NnOd59GiWEJA80Zc1DF7X+bjeQ2QENW/oPTgkeC6j+ow0u1Zo96yi5zaSMSvFg/cCRAzgaMCQZbcEdzbompepc0nh0vUl2QhEFAR1CWb2yb/gofu67lEEvFPP4ixhKUFayCGi13MZ4MwX7aPjEIGVED/IsjRBNJbKDNlQYaeNxaYsa4SkJ9QWlclzKcmPSEp6JMvBNG6ol8r3xJIaC2CHCSCPyFF9GeOe+V/v2rRpuEfPEYnguQRoh86HBiPPugNQhmsSZ/jI1uhO+tHlhe4N8bYdolxW3+HIuN09Dv2yvHzV48NBtacNlElfYOuJt+A0CB0UHwnUZ2I23gch6IzTy98KGP/62B6dsAVUtLeVe1RPHMWp7ojNJHdbKho4+qm+80V9OXPmjD35i5/biRPvutPx0qVLduniBfGLmq4HtMVBJML58+ftF5Kv586ds3vuuccef/wx27t7p68GCKu0iTcBO8uptznrvwfhVk6D/1wA3S0N5GLNnVMBoQXMOmHR/JBlhodsbiJrO3eM2NSOcbvrvoM2u2vapqbH7ehde216ZlxMMGaVDTHHupBNiQLKiBN2lytIYScEVEQnJSAu4wrCgEiQzJtGN4OCc0QpQNwyUjHATYZZT88TRlIS0caTMzaTPWLZ9LAGYDBw8BuXe2UJ0KaVrOIDavuBsER4DR7bHQqBsOvaeu26qihFJKE6a9BvVJv2i2eet2eff97DRtoSBDAiBrknx+Dot4PzfNarVXv6xZfsJ88+a+9JQfuJlKbvff/7duHSVfvUp54QPnq2LmVvYnLSCQ8jvVRq2PLimi3NL1h1o2rLC6vWrNacsMq1ku09steOPnDYxnbkrVKt2PylDXvz1RPWqrPGKiuFIqc6vmZ/8a1n7NWnVU8pbWcvXbALly/Z0TvvtLvvvdfy6s+EFOKFlVU7I6KsNFs2v1G0l0+ctj/+y7+0V954073rqp4rB/ML876GH8ImDI52rS6t2eL8srqohr5oG6stO396xVaW1216umBDo1J0umV1rxRp9QszQBtSUu659w67/6E9dmjfHqtXJFArEatIKSPEqqKyFheWbOH6ksor2fLKksVTEHxM71q1qvCQzqJwbfWQAeo9yyVyNpufsSyJMfvQkDJV7FasHmnZRkRtEg24V1mM2A++c07vh0G48KRBNF4HgrqlvmX3gNXihi2jAEtgF9sltS0Q1NDPzMys7Zrb7d5EojeYWdtUZPplDR5sdbbeJuFRy8pt8NQ3nLYdH2ZscKAoVjokW2pZsVNUOzT2WK9KCL6u3eqZDzpqXdGblI9mr2XZ6Rkbntnrgq66csNKN87rlj7+w2cA4c6FhMaUBpU7DnuJuAR5y2oak2X1QU2KNkI1S/4Ay9gFKeQrok/Cb8PdFD4K0NfwCZ7Dm43SGp6Hcfr1AfB+AI+MUYzwAQbKtaCfOMeT+ow0LTMpo0Xjq4dxK+WpLYGbkGHeY63k31YQfUSgdOiQerkyiExCWKv+mzQVgn5yzpVsGRPMkMymhq0gQw/FgkSW7aoMWnceBIBAJ7Fgu6Lz7o2/CThWMFjY6WAQ3KlCH/N+HdyTGJ7W+F2XMSmltw9RZktT4tXs+98HZlppEFECgEczoAz3fzvKVR50xXiD1hJDk9ZYX5Ti3najgdlGlrOEQBvoMSIxgHD5TOAsC3qInQjuO7DX/smXv2T/+Ctftt/5zGP2Tz/zcXvk7qMypIbcgcHsKmPEaYdlZ9CJjP+79u+3v//FL9qnPvaA3XvwgH36Ew/aP/rNXw92VUFe6JnQ8QJumA1iZpDlNx+/6y7fUSWJvNExNzVpR3bvknLonRocXln1LeNT7ySE/cDOOdspWUDSUZYbTIyO2p0HDqgMlU29th3UmW3bAidlUCTgmfB1+D2c12f4ns1DtITh5PylD+7g0M90YcwKU7stP7XHk01KTbZmSYaIrtMfl65csWvz8244lSSjz128KN4telGZ9Glj5bpVFi55M1vqs/rqgpWvXbDLly7aH3/96/Yfv/lN+9O/+Av7D3/6NXdysL0UuYAKk7uM7Z1r68teBxI05sZmzfKT9tw7kk3f+Av7y58+Zd/8ydP28ptnrFlRv2l8Jiqr1musSAaWnBarNRn65UVbX75k54+9aX/1zW/Zv//jP7CnXv6BXV8/K7kk3ULjeHhqhz322b9jOcnCV1983n74i2fsubdOWYJkVqJBaIo21Bptlc32ZzKkZQR3s2M+q5+TfOuJZlSUuA58RCgSPVa6catKocqIj/iyAd3AmnZ3Kgl/7AghqtGz0jX0nqTGDEtYuNYkzJg+YSyoT1zpF90wmQPfQh5zna0VMfZxSOGMZ2Y7QsQMs9bCAZMuqVTSI0E5iHRBXtV1b5tlQ6ozA4/Jn57GJoYFxnNLegbyJJxph7cypupVaVUygoiscV2ECA8p+BjaAM6IlPQ0IiY8yg1diiSPGtfZfN53Scjpc61UliyV8aL6Z7LiUWpfMFnFZ+A8wRHhRhH8BoebvlejMnal3a3KIEbOObJBEADeoV2ckfpj9Id8ffBgSQn8rtSR/G4Vbb25ZtVG2fMEuCNBB8p8k34YOFrqk83lSmvr7qBDF6H91eK8ra1ctiXR7Tr4rUtu6jvXcPS4c0HfW8Jbo1KyqvTjWleGPmOFA+NENEM+kkazLL1C9Cv9oqrv8Gx2kmDsqif8furhGdDhc+pHIj0Ys+5M8IM8A2sWkW5xLTYm3KSkP8atVJPsU1viutcjAECacELiOmQMToAQnRig5B5QJwQRAX15Cb9J6H3cSU4CcJoWblgeUEvGjW0a/b5+uSx/decCoMLhrdzf1Pvg2nqD1wG9nxlwjHgiDHjn5i4Euk592BIRByN15/ClELqeb7VtljAY3bOcZJvFoM7QH0CZKeFsy9KEfrk+4afvHcaR+DTtxWAnuWOWWW/d29b5IA+OWq9P9BfMUu4hkSF5DLo49XXgTCeBakI8IdOJ2GgzakPJMYuNTclQH5VsTlm2xVIC5G/B8jXRPGwZvKlcxhC7MCR0rofTQO1gzDMeiFLG4eJJIFUnbLPNmWbuEb5Sok8xBddnBw17rvs4U3sTZek0ek9bY3HTIAYXolMAx8mtgDX8RGvAF0Pc3hLoL5VFX5OY0Q3qDwHq5vqFaCai8eM79LFbmWTgB75rEFS/WEVjRfW/ZRJG1YsDvDgJDwC0EF7bhP650PHlV25RFXLggF+AMbiu+i9JXiQjWY9Igo+D0kQ6ZQkivnTUGzXn9Th/o+r7K9eu+kQsDqH17obsjFU79u479vNf/Mz5yZe+9CV79NFPyubeI91Jen2DKMIAb/BLIFTPvC464IUbsgVa0uHX9dmJiJ779QzBeWaff38QEBG1Id1mvS7btNKwpWLXFlYjdnUxameuJezVE7Kh//m/+K2v0tmbB4NFTB7axluZyOcsV8h7gjj3fGcwwJM2Mj5kUzuGrSrjr7RRcYM8QeIOVZZyWP5ASC0HYWNdGZE9jCsJMg6WIDCjhreJ2TVjOw0hiXV2IiUxkoRV9NzJ9RXblXzAdiYOWjaadUMBuNa8bj/feEbIKtkrpV/a/bl7/PwgeF22HSHyGYSEGkZbFRnvl+ybS9+ywvAee7l53GYyOzWw9O6TpzwpyqOf+IQ9cMcdltEz7jRQB+BJda+ms1e9S3RHZu2/fu45O3n+vHfQ7PS0/d//+T+3z37uc7Zn7z5bJOng8RN27/332/MvvWDvvvue3Xff/e5MiIrADh45ZFcvX5HRPmrCmq0ur9mOuyetMJq1E2+c83DUtYXrdvHCVRsZlqIlXNQqZXvtrbfsyedes7PnrtvUlJiWarWyuKL3fsH74dSZszY0MmalSsVuLNzQAO3aq++9Z8+89qadu3JVvCdh99wp5XdszAn6xz/9iT3yyCftPRnEL73ykt159x3WqLUkjMp2zyP7LTNctxWZhxtSLBYvLtjcrgnbe3BKwpGdE/KWjo1Ycz1lx944aY88+qBN78nahTPLhr2Rzw3bt7/zfWNXhtnZGdsgDFUCYHJ6h527cMaO3Dtnk6NT9spz74rO4nbfw7skeG4aEIMA80nE8qKLSUu5cRqxU42z9mrlddFQw55ef8EORw4EgkP9fhMQYQGj2Dz6gOA/d/Wq/fjFF+0HLz1nT11+yRqJul3U3/7MbilHAaOF6UNDhCTy3mwu54oIyaI8nFH97waHaA4oSen8zsoPbSoxaa+W37DR+IjlSMYnWkJBqYph8ImCgQMuDAe7FWCUv1Z5Q8pp036w9FOb7E1IcEv4NqpiWCQ5/GgGeQgvN16T8qtxIAU7mcxbphv1cN78xC7LTsxYyjO8D9SHNsHk8RBzaNx2omJIoqMXYsdtpbtmp9rnvM1z8Rl/BGWRbUNJENZtrBoJC+F8weh5P3BWnEh/3CHlQnyACKbk8KSYKXwgHHm3ACleJBfsxiX0ZYCGfQDQLx34DnygHzrvSk6cfAd5GTUS9hq3eTHt1Jj4Unwbo0VAquxgqcJgHQIaai8vujHEUoUtAks01tVY9ZBCcDcAGM/McgV8EyVAQk001JOwwTkQ0q5vySjahV+G52ori3apU7fhoQOutGDgNzcWLJ65OcNAG6lKu6ax5ksKbioLlMOsPQpokOfgJgSKqehRSgxRECic9eXz6oMp4TW4l7IxXnznhlw/MzoGmJR28l54vgXd06lteH1wMgCegLG67p+eIEgGS/HSMUuPsQxNipnqw/aBcRmUAGX6zKp4UFhPXwKhhnmyPhkD0Y54stp4SAb5px78uH32Ew/Z7s5Vm9x1WLJJ9CZFjFB+z8eAPBBN0j7qnhE/PbR7j33uoYfstz71iP3GE4/bvXfe6REI0K4v24iov9U/4JL2kQMnOzJldx+9yyri/ThD983N2X/9hc/a3//MpzxxX0h75L/xsGUJeA9BFS52TU9ZJhoYObtmZ+1XP/WE/ZPf/E2bnZi8WU/Gcsif9FlZW7TTZ07YyevL3nfI3Yfuvdd+7dOfth3j405LGBnwgE3a5Hkd80tL9vbJky4HcKqTg+F3Pv8ZmxuSkoO8Fl2QTK5VJflbRTiZdCfFsVOn7O3jx925zPsO7Nljv/XFL4pPj7oRVF26ZutXzlpjbUn4Eb2qrS313fWNmv37P/+GXb1xw2e7MXofuPse+/h9H/NxxO4Y6cK44zAJnegP3KxLp/jBz39hL7z2mjsq4Kd7hJPHjx51R3I7m5eCJ74TI8xTSoz6P673MtP9xttn7c//7Gf20gtv2dLSDZvZKcU8W7KaZAgjOSM6iGdy9uabb1pb9Lf/0J22a99Bi5RvyBDIyQCUXMM5rv5uicck1N8kHmw125brlaTcizZFz028ezLciRxodNQPujst/bUtnh5Tn7KmnVll8h2wkwD0m+jWdU1sLJaTDiFDUOX4zL1onbwo0kZUDm7ymDsqSP5M0kEU3U5CirXuiEshpEzKmkg0rZje6XVI4s0QDghvT+keZrN7emdS4w05lIxITul6Ugo69Fwtl1zvYKeNKPUU/wuXQNEurpfqMhKlCDIWqzgRZLjiGEmJr+IIIX8C6/xJeIjhz65TuPfauUkpsGyLWrLxjHTG/JCUaOmNKgunSjQ7GtwPjTKmGIs6WO7B1pJsn/eLyosqv2c/KP7M5lKzNp4cEbpEz/3xBDBuuhHwpT+MbY/8CA7f2QBnpu75ceUlu1i7Zm8X35N8bbsMVgNc9rJTBHIbxT48cNZgsEPrJN188MEHA72qUbKzl5+2BRn6b3UW7Frths1KvpGvAKcBSxaIVCC3Qae87I6LRgRNDh6pMnUfdfNdMISzk7UFe2f9uPSokl2vzdtsaocMy7raJGNZz5GbwZ3HujfV3rAmuy9IL6ZN/kf76+ITtVW7UF+3F8qXhb+MPVt8WbK4YdNx4VR4agpl5CpgTT+aD7P7IYBNcXc3UFm6EC4TQGKkVD7GYwWjVtcyGgMZ3VeWDUCZ9Bn3sZQAWbhlGYJwSzJC3kUeBaIqqDdvzohX8r0pHkTOgk3QOQz0nN5JYkZfMkGJ+o6zYlw0uFO28mImZmvJIJeBy1g9xwdtQCffdBjQFl1j1j6tMvnNzD16it+v/1mWgKMKh4FPJvEMh56Pqx9yLSYLNcY1Hk2yWAzKrznNqgxmfVmWUIA/TM3Z0PQhy+RH3djPNDTmE1lLVkkMHbP8zLhIqORyrJnHubMgPiAZDy0Kx8hZ8pC5I120wvbKGPY9nIbYHrxTB+NXCPXcAx3G7EB/boLaHRPvjKytW233rOscPLt5TX1GW5lI84ZsB+EMh0BTz4GXIOIxfH/wPi8PmkZXkQ5I/T8cAhuM6K5ILXAaGMlv/dmgIsF7qGZITcH38DfjVgzTYutr1iXqRTrowJ26D6eT6F3lt6XPDSZNBIhk8aWN2Ju8SJBUG5Iqn3wItDfchnE7QDMs3QmSJ0o2NCct191rY2nZIJJnSdmjsfKiiFx6S35K9nLOlzrN31iwUnHDnaf33nO3Hdi7x3NY/csLv29nnztlb77yph3cf8D+3lf+rs3t2SWVWnIhJpyoHegNCengg44Dlq1xIEM4itLdv7/x1zYq2+t7xZ/YjHgJNsYggDcO0KjhIJmMkzxilYr4VFPno+z4E7GFdbO/uPiyvXqhbD87s2HPvZ6XrThsz72dsDNXxJ+rwv0//59/66shQYSHdyyDRC8hzwCOBN81YfO6Ki3hgTfl2oVVu3Jh0fJDGRlPKA3BPfrPK+uOCHVGnP3SZVxFEVz6jJD4i0MDBY9RRcwRYYPheWqjaBk7YHOJ+2135k4hY0oCK/CmB2FtERuWID2S3W/7MrvszqwUQwnM8LXvO7wmN8HrJyHYK0vR0WdqaNbuGn/YZtJzdiiz34bjBRsbHrHPf/oz9ltf/rI9eM89lhcOwigDuk4sxr2Rruz3cUO96BjyCzDz9Hv/1T+0hz/2oBWGhiTsO3b2/DkPbRmVgnfm7Bk7cPCgzcl4PvbOm1YojNguKa6ra8u2d/cuuza/LCbYsbvuERFFsvbis6/bg48+7LMyGxslu+eeO/X8HhvKZ+3qwqJdnb9muXzSHnvoPpvITdilC9dsZm6nnZLSd1xK39G77vK6NqobEoZ3WbHWsvdOn3bk3H/33fbIxz8uoz5vZ86dsZX1Vdt/4IDqeNaGhIdDh47aCSmctWbd7nvkiBSsDV/jNRIZs2vnWMbSsbGhaeuU8nbjTMeysXFbW6vYlWvX7MjdO60wUrBfvnjaxsc0uEQzTz/9jP32b/+m76199sx52z03a2Mj6veT56RM77X5qxv21tvHbPf+Mdt3x5i1e1LabwHFZs3ObCxbIjps4ym2EozZWHzU9qf32Uh72BZfm7ev/Yev2fLKsu2Qkp4X3Ymog4ehASBkTuo3lIZfnjhh/88/+iP7kx/8wF5555gdO3bByot1+9z+R2w3W/MxUB2YecQRkrOMjp+99JL9f7/2NX/uhy++aKcvX7bJkRFPksZ4SkWkhGQP2Eh82PakJGBiUn71TpwUf/i979m//c537M9/+lN7XXhmtmh2UgYyDDus5wDE9BevpOz5F47Zj77ziv3FD5+0X7z6mi1LEdw1u+tDt3NkVmVdAmxlY8ONiKnIuISyhJxornHtspWuX5BCK4EnAeiGN4IqBLXFnQYyqELHAVEmKHCJoSnbmdolZWra9iaCT9bv+WOuYpgtlK+r35ZFq8GaanELvw7wjYM7wz8H9VFj8Zp4SdxSUxKCjLvw2i2AkPd2pSQDl8zuW3HIrglEZsSHA+UVidMpd6x47pLVRfeN1RWrL4rxS2FPDqmNbmPfFEvQyaDj4CYE97RXl90hmpicVUcN1FFtwGHqhqfGgBNPCNCUyu3W685rRWSBwiihimHtySYBva9X0zkpO1HWJarMlmi7LAEzNXqHDSVkqOo2ZtV920Ta1wefxZIAYqcCb/cAuFGssnAqhPUCZ+AZ48p3i0Gwqz7NxYuWGtmh8sk1ENyL8eg5CdzBpHM6MEgwOMI8B7yD8tzI13WUI+rphpPOqcVWv37cslP7dY+EvYxfnmFrT54LyqwJJ+q7fp4DXu9RKMIdCpy0d5W5Ln4QlcDOiteoHCnW2FHeNuGSLee6tIn3iv6IIoAeovGMG9PkNchGpSCrjxKpgiumbripz+GfGLtOe/rnSlN5zSZm99qnPvYx+50vfMF+Vwb1g0cOeSLGwGnCjUFdfbtE/XnuAp0nyuCO/XvtSw/eY7/9pV+1X3noYZuWbFD3u2MCRcmT7jLmvIyIFTJJ2zmcsSnx1COH77YvPvaY/aPf/E27TwaOJ2JU37Jlo0cQMhOsMgCMy7kdO3zZxuG5afv0I4/Zf/+7v2uPSIlhh6IGW1ppbJSWrsrIafh72ZaR5+BhKFEYjfceOmD/1Ve+Yg/de5/nOECBlebo78qMTtvqpffUzpqlC8NS4LP27qnT7rAgGuOw5NqXf+UJO7z/4Ga9nCacDwg4pwMj7LKUrdPnJC/1fXZyzD77yCP22MNP2Mz0URvN7rZMejxQpoUszCNHs/67cWPFjr8nnl2p2ezeKTv6iYOWGclZp12SLX3N2pEFGTMyXJg50t/hnaNm4nGLVy9JSc+qvzWmRQ+iXLWZbsNVJ2WpKQOkId4gBZNcBtQbut9oSInqNmV8STeQodtmjavqUWqoBBEeG6ngrOSOoahoVXyl3qhbpSNaEj1yjS0QuzwneY+xyZLJuowGlkDIBPL7yHfgeOIelRnXPUO9oi102b5ZfSVDirvrom+eYZax1o5atdG0Ggq6xo7vAsI7xQt85wE1MM7uBfoe1ZiinXXJAxwlOA3Z+YGyaA/1YTBkk6JfjV22A6xLN0w2VtVmdDzRZHfdx1Q1mrfri8t2XjrOnplJG5ZBxdKJTFr8OyP+0885E44NPoVNr6NpXKZSw+6kn01P28eG7rWJpPpatwZdzJfgOWe5iHM8QhwD4NvCwoNEt3PpvbZb8uhgap9NRNXfhN5LBnK4Mk2Ug3DifdE/j+OBa8hunGqRVs06q5ctx0TF0GGbTuy0yeiUOytYosDSBH+W2cXSquO4GUlLp1W/iAhwbPAO5Eq0IzpQ5TMpycvMnE2np2wqKSOjS0SWjNSo5KqPBXCuvtF4JPGwL3dxHVm4QsapjcO1az751c3uVTm7LddL2e7kbpuRTIhLT2vF9W4hifeRZ6Almg5n9wFm4TFSiR7A2Aa4Gsx2d31bQ3ggOQ1yOuoJ0RgDQwBdMLsPKWGsu9Et8MhcaN7L1Jv1m/fH1P6Uxgx90pCc85wDesajDHQPyRPheRV1NlEGHo2m8xmhYUbjLCM5tDE+YV3JHhwZzLKCn2A5RfAOEieS54CasLwggRGpv4bGO0kOxahE01JbVG+iGnA+4LwIeaw/J9qkDVmWIomftpDJbmDrd7+NzMinWS5Rpa0qP5exTH7GRmtZnRfvkF6eawk/qjtGsvOKfNRW4xtWiZWsXF12PslSA3IX4LQj+aDbEyqfvBRR6pvLOg26TaZ3E4mE8cp6fCKyiVQI6zQIJP9LlUhanLT2cCAvw/FGtAE4HzSct4CuMUnh9XZdBfwEepTXoY8rHB6ef0LfI+kgmsjP6zOMmALC5zjQaYkoIRGiqe0sRceRo4t+bwiDjgJg8DfjMiLeFBGOyKngzpXwHh9j0s11sGOEO4q2le27Keh6h7b1gRwNlOOOGN0fLKnf+hyRICzBbwunOCNanbQlmuIF2RnJcvpJbaysWbRZssjwLuulRtxhmlQdqR+7Ivz6r/+GHTl0WG2XjLsybxd+cd6S9bh9+Utftk89/ikbHsVBSl+rz+lr6RERyRG2SfblZaoTIsp3PXTdOuj/ZCRlh9L7bVw64H1Dd9tEYkz1D/oDvIDqItuJrvfs2lLUTlxM2s9/Gbef/TJhr7/XtrdO9ey1U0l780THXj8lHr4s27IzbYdGJu3euYx95v6e/Z2Hm/bE/S178Khs4P/pX/y9r4KgwSPsZGar8cwwg+ahfEJW0CghlHtUKZL1TU5rIGsgXb+65Hv7J5KQdoB0bvV7+8/5AKVB+l7Fk42X0PK2WGnLMC3YjuSdYsr7ZADOiEkPWTau8sQEfQeDgQMjMRkRYnUko4Gwfv8hIgmqoff5P2FRDFyKErNMKK1k90WZTUlxJEtoWgoQted9WRF0XoMrA7GLWJ3gVUToNBCl6D69h5foN4NiamzM5qT8PXLfPfalz3zWRlG6hEdm69Y3lmxq5y7bvWevFctlOy3DnZkYtkU6evSocJmRMCjbrt07rFgqexLF6b0yAiUsVhc37Mgde2x8Sgbx/A27KsP0ugy8leWi3fOxAzY5m7SPfXyvPfb4nZYvDNmN+f8/a/8ZZFl25HliHk/rF1pHallaoApAFQq6G+ie7ultxWHTaLM7+2VpQ6Nxacad4XIpYEbj8gONRvLDcMghZ7DsmZ7uaS0w0GgUCqpQuiortc6MDK3jacn/z++7ES8jMwvo5nrkzffeFeee48ePq+PHz6auL7sCNTYxYU88+aQdOiKjXAJ9fmHJveyjI8P24vPP2z/88pft5InjXs/1jQ0rDg7bsePHPC8C0QolZkrVxGNHj9nRU4es1F2z7dUd21mv26QMua2Nkp0/d92uXLqlwXDHDh2fFU6YkY/Y1NGidIG0Ldxat6PHxFhHsrazXbKbN27a9s6uDRbzdvbJo6p/xpYW1uz2rXljvSV4O3ZmzoamNJi7vRDnA8AM2UhqysZTRyVUcuo1DTani7hoccH+u//Pv7E/+bM/s43NDb37mOp/xOluD9Sf/qG+FTfyiJHvvfGGff3HP7aFtTVXBJhpiqnMkzOH7PFjwlFPaLpQFx0wKC/fvm1f/drX7HvvvGN3lpbs7vKynb9xQ68asCdPnPBZS75TL+gmLprl98bOjv3+179u/+Zv/sYuqz957tr8vDsA2CJxCiOC8XIAKrW6vfbWu/b//LM/t7fPXdRzK3ZrcdFur6xaQQb5C4891rvzQWD27p3Ll+2Pv/td+6sf/MBee/ddWxZNZKTMDGcLlh+ZtIaHtIvexbjYEmvPQOYTIcrRizRgBr3ts2USoLlhbxtjks/QaQDQ3maraqXtBTfakqm4lCm9Q+e5BohD3PcXQlv0195hF4aC3hEkRXwkqD88uZ6UqmA3hX78qZYabxiLnphRfUH/NXek7FU0DlnSk2PLwbw1dysWLwj/pF12tt8D1flhjoOwRu3SrgxTGbxFErkhhILzfKAIaeC588Ctkh54+8XZ2RotEkYYcE7KAUckFQgzeIznjtFXkvM4/W5vy3Ao2IiU2XRMhrvOeWQBCjrv6VWAdmIQ8tuT/PVwDviSAeEEo5PIgj1QfdvOJ6UUuJHT8GgGFeCRH+AvvI8QXH1R22RYq2wUW8ezDAp3PKlsIhu4Br/lk6UTRCC4M0F1qK/P+84K4daQ0CDlQC/cj6KFQyF0HCAHfKtHvccDSiX8OYg28fvVP8x+t1Zuqr/F5z3SACeA2kQ9xT98z2bhnR0WyOvA+IR2wC1tBucoUBgi0CfREEG7hT+db6zestTonEem4XRg2YFa6s6IMLLB66quIiKIZ3Ec+Dn94RCPt6uWzQ1qOAkXfn9A/zgaqIPjj74WoJBlulU7OZ63z3/xN+zjTz0l4wzFRXUFeI/635091N/PBYoUhv708KA9NjdtH3v6WTs2d8gyOO7V/urGokdw8Hq2KMVpEBcNAYVs1p46dcp+6aWX7AvPkWjyjBULom8u+n/wXbUlqX4THtMj05YqTlq+OGRjwyOW1/NP6PlfeflF+/Tzz+o8IdWq6MED0CeO05HBouUSEZubnLAvvvJp+9Vf+mWbmZqVLhAXX5EBKqMsFx+0goyulAzNmJTsGCHDak8qm7CJ2UF7/qXTNnt4XH0dlaHLVnRsa8hsb92GxkaMnSS2m1t27cpbdv3KvE3oOfSBtpT8ungs68xbGn+s9+9IT2nIkMgN1GVsBEpyQpYJuQzS7NaBAQKtiD4bMt6RKWTPxgmmnnTDm+gBaIvkf7WIlEndj5HqEyK6D95Sk3GWNvICwD+FD+lIzH6TtLkTTfmSFBIhpiRbiwMV25b8S0nfIlki2z5XGIYa5561H01FaCUigJXxbBMZ6GFiK1KqiRRit3+WjbWl/9ADLcLsRbssZ8BRlBc76LDtIG0SvSekxELD7L5AdIa6yEjWiO4w3l6wUmLIdjtBDqqM6sVuD+TMwOEVH2DNedrphOv7xpDaL/mDMyOSzItuY2qflHJoPZ4Vq9Q4Vt0CWaEvwN6XA0CDhd9ObUvyRbJAzztvkNEcQWSrD+ErRL/sRSf4gXEfyHNyPng+BOEdWmCbw8jugmhI/Z2aFF3gcFRhUsbZZYNcEE31KzwEvZLdMZoDCdGDxq2XKd6O4wBepna6zGE9tK7j5EROsgTW+1g0TCRHCB7NoWdITInDiIgJ+pbyYrUdS9dXbSc5IbyqnbqOjprTO8sDO7aZ2JZeG+g2OA1YRsA2fyHumKFPiy4x7jHUw/MkHmRiCP6JUc3vrPSghr6zRCF0EKAnk2QQQ517AfRkdxroFsqlTIw5nBA4BoCa6Apao6/gixjPUfCse1vqcw+p1zVmdtlmkQSIbaIDxw7bcOGojdqQ+GVBZahNjarwo7ox/vQcZbjRSD10BGXqfboWOATEX/x81J0J6DQ+JlQdz2OgT3FO0XnUDfO2xjDPhnzc71F9kxI1efGg+NCodfI5ja2IaLVo2bgMvHrDkh3xhXReJNK1SkI4Sgt3IsBN0VFFNNLVOCNJZQsdQQYs49/tK+oNTwBH6Fd6N+Mk0KeJMZbxrbFLvT0hoK6F/RaCl8HSb/JujI6oboG+CUB7JPdz+YLB/hBw/KkOvgyAfgWnjEE+dYSOA08SqHexiwK6YqgP8BnordhGYf118LzujxDxqatBTgPVoVe3fqCeHCH0/2b8RmWn0PaOdGtfXuBXBOJR+i9og3ilOwcOlM8EMNf72097cQ55PjTBQcdB2KYo0TLqM3g9Edft7qCNJMfFw4P2RyurFmnu2sDgYbUtwMvQ0KCdkB1w6NAhy0m/3NhYt3fefcde/9nP7NDMUfviF37JI5uykpNBbgThTvh2nKEnigcQpUSS70YraqtbUdkOot8mfcN98KyI+HHSypWE1at8RqxcG7BSxWxxxezS3a69f3XA3rsWsQu3cB537ehUxz522uzpk207O7NmJ0fv2enJDXvi8K594smUPXMyaSenzQ5NdG1ssCM7Rmq/9OGkUBT9n//Xv/MVKvrQA0LmEFJ9th0lRgQdEhD3xOMiaHXA5squXblw1ybnRi1NRmFHOveA9KAD8FziJSwhiC1lJTV8V40djBy1kdhRG47PWDEmRUMKcJIwREdK//sOHn11FZIPHipA14L3Ow/riDnhhZYCh4CKSTFCEQwIOyAUffPBSXvxOsIO+fT2811Eyf2U74TEc/xWHXie9ZOHZmfs1PHjVpTxgEBFEMak/I9OTNrUzJwVBodsdnbOnQWnT5+xJ56QUS+iKspYzo9K8Rls2PhkwcanpXgmSxK0A7o+a5lB9UO2arMzwzKED9nRIzN27PSczRxNyqAftFNnp6w4nJZxFbW5Y6fsybMfU9lPea6D0YlxKxQKHtVw/OQJe+aZZ+wzr7xiL3/8Ex4iA9Gy7nFwaNhm51RH1X1iasbr53V8/HGPkKhG67ZQuSPbsS2FMmYTMwWdP2LHjh+x048ftseemrbBCSk1xZxNTg2rLsxG1W16csqGJ+NSKNt2/NhRO3p01k4/dljHESl5WUsXm3bk8CE7efKonTyjzzNzNozTIComK4EK0I8hwCgaEuyNZsyK8WnLuOMgvNK1XRnl7773nt26dcsOHzlin/zkJ+2wcOygcpwJqV/1xWcaCAvHifPTDz6w1z/80LdxCyGnPn1KbX/+9KmAaToDE3PS/xi/P9P9f/79VwNng8rC4cDSA+r7+Y99zCMPHgZLYn5EGly4ccOzsaPA1KSwEBFwRnV+XDTELOJBIP/Cf/zRj+w7P3vDIwd4zhNZSaBkxYx/87Of7d35INxbWbF//Vd/ZV/967+2D65etYs3b9q5a9csJ25wZJQlMlJuRK9EG6D0+BjB0FQ9cN/cVZ0v371rK3ov+6snyQPAuEI5CGeCHwHMlCeaXTGgGduysueOYC9klCdwGYy8/T4OobG25IpSanxatLTP7B8GPnMkhVac3Ncn09f9gJEkjVCGdW/Wi/eJzzQrUrbVZyTzInM626qmhtUeFjY6TfVA/R06DgLjH/Ul+ANQCLqlXVfGI7ns/vv5VJ1IDEnExoAUkvtAdeqK/sgN44YiZKZ6cESI7tDz0FMHwQXPwXEgwEBZ3Vq1dGpOyjlbVAbOkI76ZM/oFNDWADcVGbQIqH26wmHAeTf0dW0PcAgIH54EDRoQrohaqG8tWUpKXNgXvAOjgqUH0ICPU96nZzF8fAtElYFBy/lwuUK7iSGNjAk86SjWlE+UQrBtocrc3QjKpF0yylz5xvHQkws4ASQ1pRRK6NO3jZq1Khq7tBslQN3X3FrwZ8iBwHl2fJDGuV8O7SRyQe3xZRzUnd+0jTL0xXu6KSVVBk04Q05dGsIFmbN5BmUE3kC0CAail9271/mMzoFT8OY40jmutarb7mBByfBzXo6UEuFiz/HCOYH34+6qJVsVGzv6lJHEkXwJfr137DkOCHUEeud5F6HgaRkP7ElOFmXaxfhm735C5j2XhZRYHBTUhwMexHuGpCDn4zwrYw5Dt1cmyj/OuvrWslU3ljmjA79ixuamZ+w5yY6Xn3vOnjgyZ4NZKdbQWK9ODuH33uHGT7xrxyeG7JMvvmwfe+ZZm5bsxKEAUDoj1w0ujdNkLGu5xKDlojo07ibHB+3IsUnJzxG1JebGfwODS7ivaIylE8O2dGvb3nvzig1LsU6mZHTvdmxMMq8tnFUlV+jbcB08hjvjmxn9IRlkLTf6VRfhitn3tL6yLScJElNWt912wqNW2rqHnE0YxtIxPQLBZ/hN8iGS13nGJrNw6lM1ypPniV5zA1UryfgmkWBbRqqPIRnDLFdAT2GpQFoG3GCkZBvRMfWbdJNm2Z0QLelNrmSK1wjRwqf4png62yi32K5R5UNfYJ6yUl3xvERObVOt9DzbNEL73JtQGWydWGfZhXBN38RMyrgqWZdx7M9L/2M8M2nCVozbyUmrYDRJ3ylkNeZi0omKY24Uky8BQ57cCJ6zQf3pDgQNUvQyKWMWSbA1pXgEeie8QvTnY8V7XfTmH9T+fknhLVJbxVTEn7eFMvHTZFH1jrhxD26R8/SlJ5hkjIp38t2XNehw/OlgeQ45iOCHVtuyzu6S9189OerOI78HehIy2Q5xL9mhjFhxaxmwLGcJx6RoR4o/95OTAieSJzjEgaE6EEHCEcXZoatErIRJHeFLEZJpqs/qooOWzkmEev9FW1XL7ty2RnrYavGCOxXcYFS9VbCtSI8oD5SsID0tybv1TEP9GRr91C2j94vy9mbpAcYVSRL5bDP+dY48BUBVRlhHfQPuyX3gBrie8wSJKtdn+MGxvrfEY8JlD1GNIRISwiMb6nMiDQDqRHg476IOhH9jpKNHk5CxKKSPdEVx0k0bg6NWTE9asS2epbJzLZa+JK3WLlmlK3sifBe48TLFV3kXddMRFw9lDoDDHSJ6F3wcecmSBHIdJDS+WaeOQY5RuW80B5pJXDSfanYsLXpKpHKWGz1iBaJhRLMdNT5FwkNKqUm2lBsWGyzaTqptG+0Nq7IDTH1HJLJjA012IMBw1b3YH3qfOw1UbyINRPGBUc37aZM+g3GgetBnwjtLGzwaUfXlvAMoUBlx6QjJbenN0hua/ToIwPPQtZ4PnT0HgdwYRFR4/gP1N+X7u8GFjlAHxi502STZEfIywO/VPdzbf0CXLE1Hp7EszhaVz/kDEDgJRFv6DH8z8apvwTmNtwhL34W3tuQY42UPdJ+PG7UTueQ7ZvS9AxwTcYAO5dc4p3sd5+LlRBJ4G8M6c12fyEFaGFffdsS/OgPiYY1RG02csKz4sstLtTlakq4hmrSR4xIP0FgQmc/SA5wAt27fsrfefttu371tZ2TDfeqzX3Bb0Jcm8D5w3aNLhhqf8CGOpuXs0t2MvXkhbTeXora0GbHN3ZitbUXs7rLKno/atfkBu71kdmtBhz5v6vPqtQG7vqSyhY+5ya49e7JjTxyTvTXVsekxyZsYjtEbVpRaNj47YYnWquS9WXEobympEBI1XpceOhyi/4v/5ne/QuUeeYAQIbhbx5WtB5hx4XyPOFSckCbFQm+dmCXB0YAtL2wIEUl3KqBa0Nk1Gt5FRKRs03XfaZuInbSxARmIqUkrpIbUgLxHF+C9CQFk9h/3Ab8/4ggJ3n+LMZsGLmsLY9kRCTspat6xgYDy8mEPGpS+5QZMWK8IB6o7DIR4dzD0OjY89p7nU78JeU2IKfiaPBGiJ53Uu3y/ZhiF8JkSY8CxgMGeFvEj6Lm/E9ux+sC8hN6WBq6UlG5FgqbsDoRWZFf4k2Kdqlsqp6MgBSEn5TsuZUhGfNK3gFI94hHL58dsqDhjg8URy2Sk6On9OIFSeh+Ji3BS4CQo6Dtr+ZwBqO44gXybJn0n8RHXWcIQ1DFmJRkDFQaGBOX22qbaJ3Ie6VqyULNEoWrxrBQRKTQtGfyd+I4UkrKEmuqYVDtU//aAlOG0GNtgzZ0gkUwpaKeUpVimrjJ0PqP2pvV8tCIBLqHcxxfAszMW/W3XqrZcathIalYKbRASDXBPWvhlq8SpqSn74he+4OsUGZyh4ITZ+IwmhXPAjMUIby0s+Iw8YfwAZc2qnC+88Lw9duSo97fXx/+DF7bt3StX7HtiBjgb+qpq6WTCfu3ll31rNso5CKubm/Yfvv1tW1wPtjgFuI9lLh977DF77vRpD5M8CKyn/tu33rJ3Ll6yuoRQCDB0ohR+70tf6p15EHAW/PtvftMjIsjngKOC8kYGh+yZkydtKBWznIxCnwViuQKz9qJZjN07que//rM/s//7V79qP3zjDRtUu06cOqWxoj6SUIhl9vvgYYBzBqEZTw+aqFu4E91I8a/1ZpuYEQAYiSHwTGNzVWMoYckh8nc8iMd+QOFnfTZ7lrvR1wcY2WGCvqiMGqclZrnEsxKic09EIwU2mhQOpqcsmhWVDQROqz2AZpjR9ogD1K7+Htc7MDR2Wbsf96gDvaR3RV81xnAcDIg3PrBlkYTZgPpiQHTLOIW/UhZG7oAUc1evVFRHghcc+JIGQPRRX1q0YvaY5XLTogE9K4WitbPm/RdEHQhoq3DjWyemc8F47wF8y5MjiqY9pD+EXt1busYsuYc5q4zK/AXLzpwR3np16JWNEc92nOCVNuCMIDlZGLLPDDoQ8QiCgFcSHYGMIdEUv2sr1y2WH1XZGqtSEEi2F8sRvgd/VJnu2KmqnoFC5A4PjHwp4uTAkOUjg1uHFB9f4kHbdL1ZYvnGsLcD5YGEchjwgXEsfhc6JTwSQbgXDQV1lTzSe6DMRrUk3hjIDQeNfV9+oHeEyw8A5IPzE9XVIxt6NMtngAMUEZXR4yGhoe+OCz8DrUpZwGmDA4DyevfySd+SODIxzPr2Xj9yvXewdSDgSuWBa15H1Q0nj+e74LyApRjllXnPTQA+m6UNx10idAZyH21S/R1vooWwTPaqLy/ddBqKCV+eG0Hlcb4wPGEFKbBELRDO70aS6DJ8ljL3vvd+t+uixdqO5QfHZdiPW1Zjbc9h23eAI3fQ6JPs38xaJqXc5yJpy8QKkttJjWfdI2WP/DsN9XEynrGNW1H743/7dfvg3Yu2trpjn/rUZy07kJHN2ZSduGrrVcl1jFmVjWEoqgsMNqGB/AXM6GOoNKNZS5HtTL+3GxEZDk1forLdSlhOPAQjmXX7UA9JFVEHuJ/tDBvJIRkzoinV2x1iGC2uA0QtH9EYYzYT+hWu2cqROtQHZJZIpuA40D/LNjdtqZEyto2MdeqieeokOS08e0iwxlkqHpNiS7RXyypNGWgYuhgOUq5x7MTaFWtEUpLRukf9jtNLSLWGDFUcF9SRKAYc09Sf97rTRHSJc4DIB+pIxOlYZ8XWI6OSFVmPvmEnCiJ9coWi52ICp3nxcPQKxi6TKj7D1qz4tUhCvMcVcHSsQKfadxz0gH6n/+G7/h0ZDg2pjzDg67ueQBPctyOiOLWVw50yOAnAt2gMZ5I7CjivzyD6gOtEH+h+lTVAUrLyqu5rWyU1Ll0siBBxx4POcS+5aXycysAnwgCHS2C2AqqjcAl90j/i/uof8WbhNjCDvAmi07p0y7ZJ+7Em9I+DF2dQV/JAtEHkSBAQHgBLY9LVFRnX27adnmMxiRcEDuN6n+cN6BKBINwlty0nGUa0ATsMhIBxTbRATXTS1nkwzP/kEiD6AaObPkqqvcz811gaJ/pELvmWhGo7z5AbQJ3l5wjt990TVCZykX4iqiEufIppeNg4xho0zruIZOC5JrP6eob34TRM630j9ZYVoLPhSUuSayk9bPluRoa7WHye+lOHAdWrY7tNcvS0vT1JfTJSmzLWXAbDw3SkRN/UPQwzh4fjEMU1ktS1uPquo2s+i4/9oXvh1zzDNSI2UlX1RKNrzZSeLY7aMCHqpZYlNLbJJ5JUfdNNyRvVo62BU9Gxznax1VWrip81pVtExGNYsoFRHpUMxyGPvMHIjbXUf3SOxg5yPQDGgOqrewIeJ51A13CyuEyknsKbl6HvGNXxtQ3RhOo5PKj7wnICYBbeWRj6Q/+46oN4TbyEPuFZlYkzmXfgOMCpx1MDtAMCFm93fQUZ1QPqQX3vA/Uryx+EBBtgRy3o5hHvh26g/xA8YTRjXG3yBKI7klG63pJd44ksqQdXuU9jAPstXpUMky6Fkwpd33Gke4gs4Hr/FpRx6qX6h8sU4J1hVIW3xXlSr490b120tSUeH6vN2Hh6Wl2V8D4CN5HKopArnj98rNc/QXtInn79xjX7/ve/ZzXV7aVPvGTPnT1mo5Nz0ilUF3+Z3iFc8y6GKvzWQe+t1Tp28W7S3rhStFQyYsemxUsk6xZWB+zCzZjdWRHNy65Op7uyKYN31shbIHycPNS1Tz7ZtKeOtz3KYGKobTmJYIIx4rIXiSJtVzatMK66iK+zsxpRn2zJHOLoIET/y//md7+Cly0whh9+uJJLx6nTMYKZoQgIgw4JiIRQwXQ6aaXdkn3tz9+w8akhdVrbtko1y2fHbLUmxtgesqnMszaVOmXTqSNWTMpwTRFdwFIEygmIz4mUMjVA+o/AqxVcD4+fBy5khNFWaVOMJG3R3LgrvEGn8nyvDN22l/hQB8PNf3Poux8QDzjx+vH+3gDpq4+X2Tv8Haozhyov5UGf3N97xg8HKZTCb0vCY60+bzvNeyJC4RtKpWI6ugN9vzVomP+QRNo/7+VRlMrSufX6hpV1y2CCMBpmDDCSAqPbhyD3qx54ePcOneeag5fDF71JjFD/OGnZSFaMNmuXb9+wn77+tq8FHp8SJ5dyI3Hj9eINPLPjCptw6d0WELELFN2jO4JPtTlgDLxDwr93PiynH+hKgKqri0Q3RTuW/ZgNxSfUP/RQAJRFv0xOTtqLL7xgx48fD5wGuhY6DO4DCuYZHVkJjs3dXV+2gGI0Nz5hX3zxBfv1T71iQ3kNpF4dHPiuOi+urtmbMuJXNjf93SFMFfL25U9+0qbY2pJK94N+846fnT9vV+/e3XsO+pkdH7cvf/zj9tiRI87EDgIRCVdu37F3Ll+yksoIgZDgl0iU9qlP9c48CORe+Nbrr4vhrPbOBO+cGSrYy888YydOPi7DXoaeaCYhgw0HmwsyMeEPb960/8e//beeKO3e4qLn7vjsZz6jfgB/Gje99ewPBV3HsAALsWTehpPjNpY8ZJVWzG6V7lk+mtYYd8rUPcEffdLcCnIGJAfH3Nj/eYAhQVQB25n2r/EHWCPvToUsu7NIMPboG+fBgBT6aEI0MFC3eEGGSp6Q0X3htQeiHULhI2nhRNwdau4H9wxvrjmNxkakRB/o98BxICMTntoP6lNmzN1x0OODrgiL/zRkAFUbJEwT3wkuqFhRvJQfjOPY5o7lcicsnZtU/YNx4MsAZBjuhasLqJsrxOJ/brj2AbPb4CIipd95mMD5mcZRS4LFy9JzGO21lZuWGj0SRBL07sXBAX49h4LXX/xDuNZL/Rz3+bIAlhboe7A8QaPcjWZmXMSj2g2rrd+1OI4DtY3ojybG+l6eDZWBUaD7wsgIysJR063r3SpvQAYBtENiNFfKMPKho815pzsy+sP3cIAgF3xZBHWD93BO11AUUPi9fOSd6k20DA4JHL97Br7qxN71OFJYYhH2G+DJ7lQe5Yc44jp43ms/wLhXv3Dv3uwR53TgOGHc+PsoY++8+CozVyovnpZh3zsfHmwz2ZLhHyg9Qfv3D/1Dca2wVWlBokP8UO+pb685bxyaPeH47kiJZfwkSU4ZPgvt1ysqv1dur/5E+GBwJ3Kj6h+ij8TPxffJG8EWi86sBTyL7LrPcdAr1w999+0ZJasjGN29hIn33ds7WDPcrmyLzresU901EnGCJyIJCSVvV6WryOKNiwQjFZWi98aEl1Ozz9mf/eG3xGviNjM7bYOFIT0bt2eefd4uXPjQroinEpo/LJ7tM86qV0z8IYbOIHm0qXE4HmE7w5SMLtVRRlyjWrF6JGlZ8S9+1+M5K2ZTlpWRPCQemRsasezgsAx+GfGJmI1N6L0zx62QSVpLQpYEaYSnM8OPbpXpVqw2wLag+i1FLpOM6XvEJJFcOWV5QFKyaXq0YOnRQ5Zm9k500kRrUb1i3SD6DFrFeR1TvSvtuE/cQIm+jEGGb1J1xcTDYKXvwf1AG6ebbsIhpXoRUcd8HNF4nrxQ8r4xkPRIjGSnYklVhrX35GnINresJL4eT2d7yydaop8RX7vdEL2xVGEA/iL6wVhngsWV43YQnYPDATJHaQ8MoYOOA43T3oE+4rK8d2DMdxtli9Q2g7D+RFHnAueAGxm67o4B1ZtlCDj8cRZ4XgL/LtpWWzlajZpZadkSMgKa5HJITwoHgdOAKAMMe49CEf+INXctovFIXgKiBRhf+wCtih+1WMZQtkaioP4O9CyAVsVl1Ce6onmV33CtMwDOx3Dg4DSg3B7ghEg3NixTX7XVzAldC3gOs6wxypFQ05NCTsQ26jtW7SxZPt0JwvJ7EJMRnBECOYczgTEWF69gNp7IgAYGrfBP5EFaBvyurAz0QzrH+0RllISL7ZaMLNEndJqWqMQZwVIIJx/dx1KBfLNt1aToQ329V4aus/afWV2iIMJoAXIOFPS+ERk8GFOdueM2kjlshWbWCm2NL/HuZFv3a3w3ciyhEC2kY9Izt2WQ1y2tctrioU2MQow9/aZMHBG+Jh1nAudVF5Y5s7WiRL6MyJS1cebrGpOWHDjgiUSIC1cJjQtyCnTUjlpe94q2mUAlwXMrlZCh3VU7ByyTEy/OZqws0bSbj1ot1rJKfUtjQ3QpvLI0wSMyaJv0THccMABUByINcHwMZNLuFAgA/AZ2D7P7GLhtXSMawp3tyIo9oBzxqZ1tGyiVrTU9bV3pQAFBBvj1ZQI6XP6p3AdAz4c2EE4DkkaGTgNgz+7RdXICdH0CJKiH20E9OPjbQfzDJ0aInsQ58whAD3YHgD73foui/FP4IRo0ui5Zlc5Y2/ke1wPwHaP02yM3yG8g/NbUf9vV4HxCPNQjESgHHPfahTMG/tNFX+C36h62GfyHbeEMS/ebUZYCpC0fmbaR7Phee/028Q0pmWZDx3S/xoLuX1ldsddf/6l977vfsePHjtmv/4Nft1MnTmp8MIkjGSccw29ZVhk4TaWaaGxVanHbKkdto5S2K3fN3rlQtxNHEvYbrzTt9Gzdzh7p2vNnuvbK0y0/nn+sbWePduzETMdOHyaqoGtPHO3azHiwzIBhARvoNc2BduLgr1TLvrV8afGG6DJvmdE5l0WPguj/9J+89JWEBoB7VUDAQw4QgALVqYtYICzCGiEirtNKVcR/6zse8dR4zkYKw7Zwc9vOX1q2j5/5VcsNzNlEclYGw4ilYxKKERQyIYs/3tFrjBNn+ENAueEB8A4GUniE14KO2z8cICox7K4YKEZNhEzj4bUe7D2jexnYDCcYoC/P0GcwWKgX7ex/1369vB46F/7mAPwch4jPnQfh7979PiRQWCVQl6tLtlZbtIXyLRn8q1bQoO9fIx6AynZ8qSgvgy8PHm0pOqtS0NuWtfG0CCCKF1zo4EF/mAbp/fru53uHgy4jmBmsntVX93Q00IIBHRxlKRDr0U0bPZa0E4dGfX2vHrsPqo2ube02Zdg2JbjU19TtvyegDg0xidWqhEVszNe6hrjqr2d4hHDfb/AQfsJMdcAQizLcHj96xB4/dtSeP33Gfk1G+K+wNcroqPdzP3gJ+o+Ej0GywR3HIzkNWHf8pY89bx9/7HEZfIFXNGRC0Ad0RXncf3tpyevFOuUZveeXX3zRfv3Tn7bRYpBJ9SCE4255c8N2KsHWlsP5vD138rj9j778K3bq8OHenQ8CURHsqIGzIgRmtj5+5rh94ticTU3OikG3rLG9atGMDK28hGHPcbCuZ98+d84WVF+WveA0+OQLz0oIa5zIiIxIQXwUuPJWWpfhlnWjL6Bj4UF1z8SHLBsZsrXmsvq1Id4gYak2IkAaG8v+mRiVUYxy+QCl9YHeQT4EBFOENZGM2T4I1rLL+PMZbK6JHrwHAsCpQNgpHHYvIeFBkCHMDDxLEUTUvZN9oH5sra96neNjE/t01gMcBx7tsKcc9EC8p8vaRcaSeLEDwkx8qLRTsS0JEsZQKi2lQ4YK63XdqSNYunvDuslJyxdmna96HWRUged+xwH4QLhifPuMfR9QXwxnBGj/M+q4wAnhywfER6ANDDYZ5qxld4XfQbyCmVMpcNAB7wocFX1lChfs8a8T7oRgZpw1wRoITgfQSGN33Z0XbnAzVuhTvdONeXE0DERw4hngVTfw1iz1liuIX0niqiObUjBqel6/MbplMLmxvcOygpmgXJXmhpLq5oY5ipiMfV9TLOMrKhokWRtjjUgL7qcr2zilaF/YbvGM2uoNS1EuxnSvvz1btPDhiR/3cKRTOM9Udv9Y4bm2jF83fHu4d9pV2czwB86HfVrjeSICKItdKHQmuNADxhV4Bsf39WUPaDfluuOAEyhShFnvrBvb+eJEQGFMD0+4gQw9+cFYgU7VLk/ayNM6zyfjtbx8x5pldmVQvXIymEdnemOWd9CWRzgOwkP3cJ37iOB40OmhA9AnyzvYYSOeH/MoF3YRgaalGltTxbDrgahEhlHa6t2EhvSozQ4etZHijH3513/FfuN3f91+47d/zX77t37LPvfKZ2xiYsy2d2u2ubpkh8Zy1pLhicMAZZPZ9YT4nxDqdRyJi7bImi0cEW2APOf95HdgLjmeGbS52Wl79hOftqc+9nE78+QzduL4CRufnrNDR4/b48+8aKeefsGXE8qEtgaOj4gMEKEKI5acF2XVmRlRQt6Zb8Zh0EoQOpqQfEnazNGT9tKXfsPOPPWizR467Bn97925LUNFhmi060Z5EAWj6sugJDSedbk4JwCMg+HKbWukRnyZBcZ0Exoo71iNcGs9w/gsyVBj7CGrkhEZkjKUOjLMMZz5nRQvlRkhgb9l99a2LDY4ZUl3PBEJgsE6LeM7b7VmWrSQdEfxQFd8WH1IHcnXEBHPF7PysUrSL5ezqit0/EDEwUOAsoiWcJoQHpuxvLopcBQEOQxEe6IrnB2etwCHgs6FDoMgn0Evl4X4RqSyYVZakTE5bNUEyZkH9CwOg6BMnA7kyYqgW+rdOA18SUmfLAFwwpDoEprByRTM0Qdt4X+WrMTbZdezWGIiDWTvWkJGBVEG7jQI2693JeublqmvWDk+bI2oxpGuiavLAAbfLaub+Gpwt4zphnQO0WRBA0K07Of0QSJBN6Q1NjHefdJO5zGwiSzgGqH7abUZw5gtCNV5fsAP4+2IbZS7Nr+lNqjPCkn1oe6vx2hHwKc8eSBOXJVfczrutU33keuAu9hxod9pMF5pWL4jOh8at87InGUTI5ZtJa2VFg/Wc3HplDaaF+2Jr/IdvHYrVi2vS18ncaP4qAxZdCsiJ8RNvb5NjRmPdIhBb1FRd8wdBoTKt2VcwmdwFKBDOi7053kGdARtiFhD4x9jE9mBrOLdbdkVHfUvS77iXb1XPdeUWN2oL9uOZE2tvu1OAwxTjUQZitJbpUthP2GUhU6DKE6Dlvio9Mguzg3eQX30HvQ87BJ2COiobcyKuzzVcR+INmLVqmVXRLfjYzKsVRE9y1JAxhIvwphm3Huyxx7eD0KC5ZqqA8soeEcod9A9iELlKd9+UXXzqEt/R2AT7UOg2+2NW48ErKqTJUvUF496N8B46o82cL1EdQaINohubakl4v9EG+id3B+Cbxuu3+wYwRta6u/detsWNptWFy2PZIRTXSMKYS/CRbiFVsWM3FGC04B2ArQ91NcpjyiLbcoeGLOp2NMeKU9keRSepfv4s9KSaFH61dAxazXaduXaFfvhj16zu3duSV/+vH32s5/33evUGtd9Ium8lVsJW99N2+pWwhbWE3ZjMWHXFtJ2fTGrI2kX7iSleyfsqaM79sLpquUKTLSrRuHhtfv7AfhDnyFSMCKen58ItmV2+vSyuQn8C0f+MzgX/S9+ae4ryelZ8W2EzH6H338IeUIMgNIGQXvBYngMTLZ6YWu4dpetgHLG/rYzuTM2FD1k+fiYjRVn7frla0L8gBWyJB+SSO8NjPAd+s8/nQB7n8HRe3/f9bAzgf377j9oaKdZ1jtlWLFvdJL9yvfLCctyj54+GYYQlRMSBwilfL0meC7AAd/3PeL779srk6boL3A46BqDjWd7dXU89oh2p7lr98p3peRs2WL9im22btt4JmXFVFIMjlu8JC8v/OM5P085XrkHD96XkJAejMuYSEzolBQcPeOHP3fg6F1jvRrDEAEGQ+c745KBC4GFg1RsS8phx1bvLIqAG1bIB7QTAuN8u0z0wYCxT3U6FYQ99t/z/w9QC2huqx6xfHTcCnGUvEcYej3YYzC9tu59B7jmRggt71pWzH12dMxOz83ZkclJK+ZyrsT5fQeANuEomB2fsEO697SM9k8+8YQ7HP6hDGuypC8uzFtZBm0hX5AiziyL96Qb7DgkeO6U3vXcmTP2yx//uP36K6/YCf2GNh+EIJSK5GFH9dxhHSRg/OzTT9mvyoh/6dnnPUFb0KYHD7Kbs+3jTrns940ODtqTx47ab332M3Z2UgxNDJ6QbLaKSQyPWySX33MckDiwMDRkk1NT9vJLL9mvfPnLqv+gxooEX254j0c8FIRfT9onIyjihmVAx0Q7ZSIo/FEJXMLwJdilhUidljJatc7OjicrJCkidiHtD7D3IHgIKjOpOCdkNB0EHAfMVEZVHlEGeiK40INmaVvKhZgyhj1jqQ8CB4P+x5CtsTuBjDnG8QGgXBwHzOLGJ6bUxvtxEjgOhAPxTyBsC//7Ugr4KwKWc8JntVr3yBTeR0btTFL0oz5y3qN+oV719XXLp49ZPj8r2ggMOgx4AMMx7BfahDFAGHmwK8I+oIz49oaikXAW3kG/2UrRIxG8LNGkcFC69Y5l5550pQvwdkqwBzkK8KJrvEsQe2ZzBH5SSq7qxax9kLVf96s+YaiwJJf4T8yVwiZh9ITJEeFAn1ZVXxxBqqPjn5kLfQ+cCeLz1BuZoi4awPnCWNbh5zFApXzj8K5v3BGdjqkdwq8UKgxgEbvapv722glY0kZX692eLBA5JQUEDNKmxu6m2pdV/SW7uB9HEs4OnDQYapxlrPkl6iKlGhxxTgeGCW8i4iW8F57jhr5w0H+vO2JkEOEg6qcj6tTaEY3J4EyNHta9Otl7htkW6tWp7EdyhNf2DuHCk/T5GEHCqCt6BhrJ4JLZgmXG5mTsde3mzVt29coVuzc/L+M7KTYgXKnPgvb36q/naHuyMGyZwTFLyZhk+yhICAdE+N4AH7S958wI64PAuO9oS8ZSb7PS1oa6qCY+EUhCv84zrsBpDIiXLC4t26oU5kJeMp6Xqu8D8pXRUqt6IuKRkTErDo3axYvX7NbNm7a5sSU+n7OiaPX6lauWFC8cm5i0sbFxO3L8pCWHJtw5OjMzY7OHj9qRYydk9J+wmdk5m56ZtakjJ21q7oiNTR+y6UNHbXxq1rfaIgkiSwuee/mzns9ocXHJ7i0s2tbWtuULRTv7xNOeR4EkxUPDQzYzJfk1NGbjKnNyfNyGVc/p6RkbmT1mR44etZGJactIvuRzGZs6etqOSL6Qs+f0Y0+JDuJ2685d8eNpvTsrPlGx/OCI6nrcZucO2fjktHiCZKMM2JrGhUcc0Fc6MNhzjVWryThuqk+q4jEtjd04M8Yy4vGX0A9EMbjRoP7Op2R4yXhhRpsuSEZk0GQCvSpW25LMr9nwFHuPZ60ZLdhO65Dd2X3cdtujVulM2lq5YEvlSat3h6zeGdUQZEmJ+DHLwRg/Ksf1PWgr6ECpSg93HCDP4Q3uINAYgWcQ0ckSBRGzXw+WKQT3EGkQ5DLAkdBzHvhvHYwHtbUrXZHkZij0VRmtjVgucLj4/TgOAofBgPRKZhXBJ8s8AjM4hICeI9wnvPuyKJYnuDYZtIPmgMVEu+zLH+psy+zXAdb9E2egepK3pTchAiRau5YpL7jDoBIflI4mPKl8HEPudCVyJOBUHt2BC6EcaVolsWOpWMAXWB4Ax/Y8A5Jfrqfqt+cFEK5b6l+cBrmG9Dddq0sXBZ/ex7qPZQs7zYjtNj0bkg3E2zaSUMnS78hrQOPoL4xd6tYUn/MkiQJ+s1sDToC6CAwdk790u2tjFRm1uqc5Mm5DxcM2HBmTQZ73ZQZRGdVqmHAuHlJM2G6kZvVGyertXY3tZX0vBzs9eB2DSAkcACwHCHIBiIbEByW9PKoiDq5xAvQcAe4wULsxhpGeSY2VJPXX747GFTP3lAHPhh7ZWpEtHt1ATcR8WWSiyZjoqG4NK0mvZ+tSJh/BF0vdOuKdRBn4tojUCTqn7yS3nJPiMEiKX/s7sI30PuqmtiQk76CpjngUzo8HnAYCZvNj62ueULE5KD2ONvf6giOcGPVElrr2AND/tEfvc+eF3hPKHHoPndPLUhkebSBdMJC/dLnKh572QEjWU5zj/gHxYJwGRFq6w6FXp4dBYGfQ2fvf9b/oW+dI0i69lWSMOD94S3if/tM/bDfhm7Gu65BNpaJxpGvSQmxMdMqyGV+mQX11HmeKJ1mmfuC7Z6fQdrdPdY73qGSLl9pWiU3quQkb0meaCQ7vJ+mxKsMTJJaXxB9qtjswbO+8/6699fablpJN97nPf9Fz2bE0Hd1jt5KwhYWmXV8p2KWlnN1ZytjCatIW1lO2tq1x1yCPTUf6eVt6fseeOdmx41Ma4QN1vYe6QakAY64f938PUBHtSlm66YZP9ODsItKzjQOE9/iLkLu8ix8a3/+z333mK4nxKSlDhJNCwojn+w/+AMJHyeoNwbPGtsZLRGgDnaRt11Bahm08cdSSMQnCrITpyCGbkyAhxOTO3ZsaoBo0evHVq1e8Y1oiVDJM0kEIbidAKsYnRKevTpC9864o6HdwzVuzB0Fn7x8+m1UvucLKDADr6YIBuX/slaXnPbpARI5HLkyuAkH4PeCld29wBHXRf/7bmYB/771/7zl9eukB0+Ya4f9NCe1WpGMrjXt2Y/c9DeY1GQTMnreFO/E08hSofP2vp+4HFbH3vkcBA2kTZtpO2HBiRspAz8v3iMMHZu85r6nOhc6CUDgD4Tv5v7Jdsfcvvy+ht2NTY0POWELQYzJOmUGX+NOjTQmGeFzE/nPq/YtAUEcMywEbjh6zsficFBgZYl6st4IvQdseBVwLD+7HyKC9qixPcxZHAYY9icc+alhyL46koXzBTh8+ZB87e8ZeOHvWzkjBGyFiQNfLJbEt1ZvlEigwHnmgd/Msa0GPSTkln8HHH3/cnj550iaGh/29DwVwqA/CXqfGxuzpEyfsk08+ac+dPGGHR4tSTodEH494VsCMFUshTs3OegJGnBz/8OWX7OP6HJRy2pRR2dYLMjPHLDEo5Y41bGLUMP20hAWJNXEavPTJT9rc3Jyvt0TBjGUfngAyBELcCTEnEqB/FpTW+KyuDIxibNjy8WHbbu7Yal1jolyVcVS25MSMhHz4TNBDARb2wWlVCiSzqW7494RaCAggT3wowRHF+Ln/cbFFUVV5VwaQBLPa+jBwylNbfamCv6OP5r1efNHYXlv2++JS+p1P9EEH4YeQ4j1OHVRErYGAxSd9RwaESw9qVRn64pPM4FaYmIMuZdw5r1E9eS8Z4NMDI5bLTAYzxE7b6La7Uoj0LoxHB41rcKDjYf3ls+F61pcB9CHIxxzGvow0lwFq2+7V1y1/9HkpGAFP536EDgYpM7+B8h+UCfh6euGC+jbLGLUwOl/17jPUGOpd1ZMy6luLFsmNahCm1GcsgeiViXI4EPOZUWbzvZ9Bu/DTpu80flnTviAj8sLdu3b9xi0p7XFPWOuOPz3XIddBYSLg2/A1DHnVlRDfFRl3N+fv2PLaGkxYyrYUAbUVBYn76WJ2RggiDnRNrybk+9q9RXvv8iW7trhqy5tbzgvzGitEOdAeEhw6CI/QLTjqiieu75bs5r17tri6apXytozynCU8kkIv4hAtQ9Oe/wA64pwAp9+Va5fs9uKCFBTC12OWRgnuvYMDh40q6eMAeb1Xpg4vBb4ufHg0hToKZTSuPmIXFV+qIJl34fwFu3Tpku3sbNuW5PTY6IjnvKGMckV0pIKgR+iDdfb0SVX4d1JWn7ANYKhYEWIaZKDHAJN5o3dWUQJ13mU+faH2Vkn26hMLESkvNTv3zttW3tnx3Y0StIX7dPgSnrrKrNfs/LkP7OaN677rD2XVpaNAaaylZ2xssFNQcdDqMo7/9I//VJ81W7xzz7Y3JLsmJt34HhoasrnZORsZHbVkftSOHDpkZ848JiP8tE3PHPJZ/ZOnz9jxEydtZPKQDU8ftmNnnrLDJ85YVjx3Rvx0cnpOuJTRurNoz7zyZVtZ27C//cFr4v9ldyCwLeWxE8f9u2/HfOyYTUxOifRTeu+Yrp2yU3rn5OwRm5w7amPjkypz1qYPH7PDh4/a8VNn3bGBQ+Dw0SN28/ZN+8FrP7KjR466k+Pw0ZN2WGWeOHVaz027QwEnB/mmtoXXapinStwuJWMdDaOZKnrCxIbwmOgETjSUZDgbdiBGLyBtzbIpGTbiJ+RrYMlCISWdSnV32pEhR+6k1BC7ooheU0PSc+Zk/BYtl6zYWEHGWKylc5NWbRdtdSdr65VB8bSEVdhLvFUQrbKTAvqVxokTs+pAn4c/BM7noV2Ny7bozbdorW64gc2uKdC8k7nugc64tyV+6dEGohlfpsF3dxjgWAgcCTgCElWNe42bGg6DREHPS8+At8BXoDnxwChbrbXr7jyR6d8bU0IgQDVVL/IdkMyyI94DrqgTdzDuuCUmoz7ISUHCQvEJ1T0A6Z06z5IQIg3Il8ATzn/1/mLljq63PNqACAXOO3+SwYSDRyZdUIzOscsGWuwyS2diu5ZXUWxNyFp9tvBjbTh1cV1eZfMk+QrgM/lq29JSVOssUcCARAeij1mOIFysNjU29XQuKVxLJpG0NCp6IGkhdYrp/Ri8LfiqG2I6dJ5kinDNakzP9fqUJIhjVbDZsc100qLDYzYcG7FMSdhCZxTtwgvYQpLJovpA0zaqC1ZubFiptmU7wlUDWah3JLuSjXoMWUokgYjHDVVyFLDXDVIQXk5SPc4jy/jtyxPEB7NqW0r83PtT97Qkh7lXN3hZrtfrHvBF9X2rP9F6SvpnNBGzUrxh260t8biy38O9POO5E4RbylBjVEHVV/jBaUDkg+c8wmkgeXhfVKrKSMIfdU9L46zLuKKMA+DGvMY3RnVT/MQdIqof9BZCsLZfRrPkml88AMjReF02k97vDg7hLBx36O1uy0Bvepcb/6oP5fAX1Fft6gPvc76I5zredH8UnUf3hsdBcDoX7vkMfmvc9X53mTyRfO4KT81MTtSy3wZ/RjQHgFciONp6F3ZHRbScFJ2y3j+lupNfxvs0bBt4UV05h46APPPz6vPQQYPjYUm4ye+OiI89Z4PJqWC3P9EPjgba4valnmltzdvCrWv208uLdvHaRTskPv2pT33G5g4dtXozZfdW0nb1XsauL+ZtfjlpK+voH1nZCgM2PdKxU3MNe/p42R47UreTsy07OtW1qdG2dHPRgvgtC5F8Saj0DyY01BCvY9ievx90rbq1YrvrS2IdkhHQiQ74FroA/b0Peo/eFf1n/9XvfKVbb1g8x5ZGUoj6/oLb9j9R8FuVsjXUOZbI2xZ5C1pRDfRjMnqnPWz8cnvJZtNHbLGzZlkxxWyCxHpZO370lE1LkKFMIDjz+byUpZLN37nhyxtQsHa2tyRESaoYt1qnZlcbN/TOqH1YvWAFlZUWs6SRXiMIWR0WEne/cFHLRWjbPhiiWba0i9rFyhXb7ZTsnuqHhzEbzfjz4QFqgsEuxi9C8YGiIr3dQpwTSO+dt+p3rdwp21Z31+r6K8R6M2y6Hh76LzhUFjXzc7qnA3NVWRJltly/bSv1yyIAEUOXGXqznAgYPLsyRVv56IPQOfEwYKup1VrZvy9VG5aLTtmYiNzDlx8CwQANBDGDj9aG59ca63atdkuDpmXny5dsKj6hQRUQEDghoWK7KAEzLCU5jYBDGQQHfoszi6QYP96xSqNtaxEp9hqTm+rXjIiee/8+IEzZnfqG7UjRWVJ7h1WvbDRYGxngK2A6EP1Hgh5o6O9K/bporW6XK9ctKwHAbh57+KXvwJHj6eHArdwPjd1rL0qI1a0ckeBQ+6ExHFTDw8M2KMVufX3drl657EqqJ6TUc7wJQ4OEiBw4K+j7peaKhNCObbe3RWsVy4u5hC/kj3t4jggCloowQ4RSgaPsoONgvbVpi80lp9Wdbslm8uN2SooxDo7nTp20yYzeWd+VEo7RqjF7+LQlRyfFz2TsEaKLIa16IbR21bb56JKlU2m73Zm3wZYEO0Lw5yRGbO5IKUtKwMooDYUM4/Fm847VunW71bpjswmSvSVExzKGpeQmJAgrJNMcHBYeYZpBv/R6xyE8BzRICOg7pfSM5z7AWGZGjfC60FgKQaLE/8fr6p52jLeHgu6UgHqY4wCgHMZRa23FlbfERJBtvx+YhfCEjLQHnrH3p/u4prKjvS0n/ayUCzJlJ3JZKZoSTOLrJMCKSQAye4ETeEOKcWtbgi09IRT3HALqE4x2pwcXMAH4zJqEAs6EcMbAQTQezLCLFxId0MOP07aMiebOivAaOH2I2qgu37SkjASiufbojaFCbgDhIFjDL14nfsp6fzdgVTb4a8hIRqFmFobf7araLCWZGVRf417e0ntEK3EpbqqXR0moOr6eGccHbdD3AfWB/vfh2dxc0X1tu3zrtn31b76m4+v2zZ+9ZdcXlt0RNz4sgzCetMrdc6q36MzbT9RBy+p633u35u33v/EN+9NXX7MfvP++Xb47byODIzYipYMx6UJa73EjWEoEz9f1vg9v3LT/0x/8kf27b3/X/uZHP7Efvvee7ZZKdmx6RsqFelBK/Z7jQIBCVt/dtDcvnrd//93v2x9+5zuec+SDa9c9cR35UDIovbSbhtFWnDYYbOLTJG/9s7/9W/vqN75lX3/rffvxuYu+m8uEeMqIeIz3Gs8JyD0An6B/eJbtX9lF5UO964bKKW0sW7444goQzzm9qV2Mzw2V+dOf/ER9nrCTTzxhJeFpQQb4HT13/eoVW15YtPnbd5z/NIWPd99609aWl3XtmkcnbErJu6b3LK8sO/+7dvmSnT9/3hbYNvbWTdtcW7c7qsv87dvuBBU12OXzH9odGdTzwn1TBj+Oha/99d+4cZRRPUiwiLnTFL3cvnnDrl68aCv37tqNa1e8byfGxuzSxQt25cJFu3XzlgyauOXFw4hYYGvEpXuLtnDntv0P/5Pfsqj65dKF83b8yBHb2tywJx9/0pbvLdj76j+iLFrSiU4dP2aLfu59292RYq6/m2rTddUb/sTIvnXztl25fNXu3r3nCWanJyesW96w448/bxevXLfVpUX7B7/6Jcfx9es37LEzp+3unXkrlcr27HPP29UbN+zch6rvrVuWUV0nJibtx6+/4Vsm3xUe7y0t2+mzT7jz4O2337Q7t+/arowEjIw7iwv2wbsfMKilUy14NMTRw4dV/xt28/p1uzN/1/vz6IlTtrVTspInFdPYFK7zAzK4pMORBLEu+YwhTeLohuRMmuSwvSUJ7J6AupeKdjxfguFcoi80LkiMyA4BO9LjVpcXPBInXRwVH0pZwXZ1z5odGVuzvN20meKuHR0r2+zopk3kl2UA3LMtGbWr4lEL0lXqjWM2vzlkixspqzUlDxNMosjQRO70eBHjwQ191RWdBWOfZQVrjTU7P7Bm9W7TFuvLVhyQYaHLHikgnuqRBfruOyCIjvd2WPCyZHBI7qWry37vYjRhVyR7E5JDt6u3TC3SGNb7pZ+yPzuzmi3pCa2Ixqj4shgINdMh6sAx3tKYo54a8zXpTvdqS66zLNTu2XBiWMZzXRjTmNYYY/lCyGcBtutM6Hm2cmyJ/1Gmn1cJmcqC3d29ZBupCVuijIGYz8YjC3AQ9Ec0sIMFVWqqjjKbNUalJyQ1BmR0YwSHuyCgkLFpEE+21afIiYQMrExLdcukrCljmPv4wxFA7i9fxiCaykivG47rfCMmLUp6SwJdJDAWkzgHoQ0Mbp4XPjDoPX+C3kHbGTtEGozUWrIbUrYjHlFXPVOZvBXiBUs0VbbsC4zm2Ai7nYhq1QeVzpZtbi9YVX1WlRzt6D3YCJ7LgKhTnNFqC22Dj+E0SHeCBIgYh8ymw/fJ/0EeBXKdxCSvMs22ZdX/OBEahZy1MsK/y0fVVHVgJwKMb+rNcojAEaA6QYYDLdWlbLv1TdcxyNpPzgJwRV3CsHg/BDg/cRrEUbkl19E3kC/uNEBO6i1MXuLEoP1NnAbSwZCfIYS2iCSqxSoVS+5qbA8NWlc8BAOWewMbQqCyoigO0CW48V5SwX3gBrSuI5P7ow2CaKOgXwnVd6cJub68bNVB96HjhhDowoFeYziT9V50Lt85oq/+gOu/vTq6nOf94vUhhOd8SeGG7Dnd2y7kfcnVfu113Z+RJgCNqp8YrixD4RNIiy6hjw5LLNT/OLm8nqJH2uNJIME9dKn2AtS1o/JEnnr/sNXKORupjlixeER8Ked040saVBGW1kaEc6KKP3jnbfv+j163jXrUPvbiyzb6+Au2XB23q7dH7NLtpORn3lZ36Ou2HZ6N2rOz1+zFJ2PSx81mxhqS4U3LpLritQNBpLaqxmuo1k3Zi5sDu7YpfX6tsqjxNxTgutdOr8wveCw2lu1W465sjG1ba67bKNvMqs9w0BemjllmZM6SuaL4o4gUXIXv4GX0+T//3/7jrzQW71lcipWH3x74A9Q1UmpYiiAjsNKwZRF9KnnICtE5KUdjNuy5CyYtEU3apcZVG42N2Hpn3Yajg5aOoEDuExSecfa0HBkZ8fVyhVzOMjJO7kqgLy3Me7b/SqVq5UbFlmzVijLKMdQnEzIQY0G4K0YptfLa9coNENirb6PqXmHCJT18VOdvNm7zqJX1h6HPEUYd+HMiIAZXsCd4QDggqL9sBhMDcrElwadHGmLE1GUkPhyU0Xv/fRCe53mIU8KXMGo8rjUJGvJ2sO/zFnkYxCWKrGft4T14536ZH+U0AKrtpm1LsfY7ukU7WXjScnFmve8fsPvAQA08enpbcKoHm60tW26seP/N1+/ZseSR+xgEysvK9VVLRwtWSVVlfO9armeQUUWiJridhG7wqp2BmqU0wCoStkUZ54SS/X2grbouyaCOdbJWbidsSsZmPkom+OC9QNAXP7/8pgTw3YYUnq6UyvqSjUeHLWNinMKJS4Te4c6DR4C/KvjPFprBevy6FKKEDKGgXiEtDUjZrNmOFNBB0Th4D+nvYbDWXlf9yG7NzEHXhmL7M8Q0M8Bzr8F6p89iqp7h2vB+2G7vSEnbloIQsaaUiiGNSz3t1xqlTatuSLkR3bCWHEFMnoHE6FRgwGLEiG6pP8e2+nmps2L5SM5W2ms23pagEpoe5TjAYwzUtpasKQYekVEf1R9tqnSrttxe8WUmq+0NOxJnxk7MK563wVpUCv2i7QzmpPQkhU9w6EX1oDf+9Rn835XxvGmxbN6V6n7gGkYU0VKJYm+s9oBrITttV0rBGP17OA7Ap/+poMBx0LHERJD1PsQ14OH7EvRuSIPXPgjWnpODoRiWFghmlcUsVUbKHLM7cZwGRHrQJShiot/UZkuG1YwlsqyfU1niY76dH44a3bMHjAspuzgJiDLbAwQ0Rqp4CE4Fjn4gHJ/EgmG0iCvwm/csOTwtfAf4ok3MsreF6yDqQPxS97N+n/L5Dl6IQPMEZPAL1FbGGHyLJRLCqSe+k/EVzQ55nRzNOA/0TG19yeLq31A5YEsploV0drd1T8v+8vs/sN//m6/b+1eu2tLmlhvabLN3VgYiWwp26rtu+FM2UQOM1+XVFfv973zX/jsZ4xdv3bbri0v2/tXrlk0l7bHZKRv0sEyMa/WHPhvlLfHwlG3I+Pt33/ym/au/+mtb3d61rZKMIBncHEenpuzk1IQrgMESD/Ae0Ort+dv2L//iL2X8f9vOycC7fu+efaj3zq+sePQRz7qy5n0lJVz4A/e7MqT/4gc/sP/rH/2R/eziZbuzvmVXZVy+d+WKDUuu0kYMbMe1/sgB4DNHamdJNPfvv/Ut+/2vf93+8rXX7PtvvW0Xb89rbKVsBlmMIkz9OIRznAE3ZaS+cemyfe2NN+0vf/gj+/bPfmY/eucde/f8RTs6OWVbamdLyhgz+a+9+gMbHR6x7c1NO3fuA3VtynFJfyyqb77z2g9lJN+0gmj4lupbEh8cKhbtyvkPRduSD+vrdkVGP++/KOOcnW0ukgD2w3N2dO6QzY6N21BeMlv4W11ctHfeeN2jUYgeWJKRPSe83V24Z3/xjW/Y6+fO2Zvvv+/h98cPHbIsiUxFG9dIYHv3joerri/NC2eDNljM23e/8x07eeyYvfaDH9nK8orGQNvm79xVv+ftvffec4fGkdlZf9+r338V4reJ0VG7fvWq3bx2zR1LN65ddaN0TAYQS9cy4jPnP7xgt2/dsJ3dsl29fstGR4btUy99wq7pGSLPnn76aX2/YfOq0/kPP3SZMDw0Yv/uD/7QHcE4hs9fuGRHVbf5e/P2hvqhWCxIRxLtagBcu3rNqpWy5aTI3xMNMVbY/eBHP/4xQsedNFtbWx7VwA46K6trUm4r4iFSplsVmfYZa0qhLjFbqfGFIVVqtIPki2pTUzKM9btZ4SHjeXq6VpeOjtqe7Gq8EhGke2rlHfHeJSuMzlgqN2RJ6ThEl1VlQLLffr3Ktrtk+864rlPe3bBIZsuOHa7YkdEFGy3s2JHhScnHtm3uDtitlZyVqjEbzNYtRcJaxo4gjBAIfsgIqG7qS9fWknG7Ix0lIdldYpvS2LjzTe4NkyD6UgM97/oOv5FL+h2tbVq8tuZtKydGbceattRYsmIkL4V6zUZiwx7ej0PAo6MiZGqHb/d4usYXchF9k3wGjNmO7w6RsLr47HqTCKSkbTQ37GhKir7UczEPyVnxOj3nJhB8XEeqKx6nH42oZDhjX0AOjEJrzZMhXoAHJYZN2pZlpZcVuFvP4WjAGGfMIycSMmSpY8A/Yj750EqsS9/Wb3AJbxFtwZPSqg5J4Ygs8OUopZbVMzKeUxj4QRsxXlliwHNtGUgxEYgu+1KVWFocPKlzPQOH0Hwec+cEJwSUQt5jkiOydID+JBFgsdqwPMvGpo+JN0+q3IQ7OQqthN4neuP5elMynTwlFdtRX22XV0S3dV+/7mH9aiM5E4hY7Oic5ziQHMK5kVDfpDrCCn2ie7uiEzfQMWLF7+jFDJOmtbruFd7F5xtE+wkf4ILJIKHTojjvoQGVwVZ87nTnuspFvkNTvvyu0fSIDF+aIJ3FIxv27gsO+Beh9DGN3wGNB6IGmRTxiRG1gZnkiMYxCRmZAW+zRLFn6IZHMGmksnQdwzfKrlyMuSHpNmp//33+p7LIs0DEAuv4ddH7hHsA9FuWH/gSBo+mC/oNe4M6+H28RzyUCAv0CfowPPbK0Sftdb2Wd+Jgx2mgNoZj+CDwDAc4BFQV/u99l06iYwD+JJ2izdbfwisGfXBHAMGkZ9cTWNJOIkFw1lD/ZELGt/TOTLxr4lbWxfks3FHlqC9TGBCOg117+u0r6lvRuxe2pVe1TtqR5GnfijieGXH6CsvQ/z4Rvbq2aj/9yY/tZ5KR7AZ08rl/ZPX4J+3tuzG7txq3Vi1nuWzETh+u2YuP7djTx8o2PYbTjH5WOehGoo8QAlzu4xa4W19w52hHDJwdgoaaQQRK4GwCI7/YIW3Yedt6a0O4a6vMms2lZ50X0U1sIxzWZWf1rtiV9BcOXffaQMf/7H/1j75SX7hjLFcghLcfWupM9qVn5dB8acNqzYwNxY+JGadtMD5r0zkN+NiQxQfUADUQA+Bk8pgMw7zNxKdkdO7PtBwE7k+ISHP5oiWZOdJv1vIR7vbh+fNSzip2onDUVm4u2dH4tOWiGdtYXTay4CLgylKiaIWHlvSQS5mOQGYW1Zmx3LAjn2M2NWOTyQk7lJx1p0HYKTzK0z4A1VYGyNb2jr0hheFDKTjgYEjCmigIGBDPTCTGbCw5qs9R4UNCPECnrWgA//jtt+0Hb7xhl2/ccMWIUHQP9aCeGpgecg1zE6EU9CzRGZ0WM18dG4OoIxqcgNcrKDeAXl357xGQFAENJjJqAt70mGVioyL2QfXfPkEGEAzIYOaO3/tlhoM1F8nabHLaBqNFO5I41GOk++XgOLgjxTCZymlAi6EONCzH+mtZTv315ltcA3JU/ZeVkjEc1yDtGyB/N1BlVbeshEpu4JA9lXvRhhMayL3yaIu/Wf8Fn/v1eAB0M1lzJ2MTNjxQtKOxGct21TeiAcKx+PRD97kj4RGw1yc6RuPD7gUci4+IXmU4BbXw6+Aum835Tg+bmxt25eoVd6KxbeTDoBgtuLMAxWVQn/0tCeg2OIDAmMXolcB7yGw7Dozx2Jj6ctCdeTC7EAhnb+rZhAzu5NCoJXRUKpuWmTps8eKQ06zTbq9M6GIuNu2Ogxkb8bV1GI7BGvYA2mJGOAxwelwtX7Z6p2QtCfxbTTGhBFhp2Hvr79hkfMydGLVmxc6kTuuZtm/NiHBtbq/4sonuxDHbbe7oTM2VWWFSx/3tY8yybR+hh4RW9TtOYJPOKmWYkrCO/AYh+HkdIbRIUIdQBId9wH38798d1w+POHAQvbBUAeOrf6kCdfZ6q25d8S7fvxle0H9NimxXwjZGXokQJKAwxkkwlJBig9LP3uiE7oEFhDJK8cCWxl9uVv044o8hTEncRL1D5ykAbsAD63hjMp5DcHrSGGeXAxcMjoN9PJOlnwzA8C3KQFiVbrxl6enT9/W9hw6jkPvSN/illB+9i0/w6nVWGc1dKTtR8UYiE/RuIlKiaXa7kNCXElbfXtDlou3OX7GGnq+sLVpta82ToCUKY67s4ICIoHg2NWZFh10ZqN/60U/tTRlbuzKUAQT8iekpe+HMWfHjgBfWlq+J1qfU1zg8Buzm4j3781dftWsyQAlvBlBkhtQPnzh71sYLQVtos19THVBAV2X8/uG3vyMD+ZafDwFcHtM4f+mJJ03qtx5oqZ56FwxKxxsyRP/4B6/ZjSXRSQ9QhgijnhkbsxdOn/boI8CXO/A+4f7u8rL9yfe+5zuxsLNKCGypilH9tAxMtmN1cDot673Mb0bsJzKm/9vf/337iQzUeysrvgXsVdbei4+flFE8I4PXZSl11LNEMd1Z37A/fu01+96779qS7if56/LWtozLhj155rSdmJrSmFF/qy44e375C1+QQjvgs+TMfH33/AV7Ve977YMP7fzdeSliHV9eNSKed+bESXvu6SdtcX5e8iFqVy5fcSfLmuj8by9dtm99cM5+cvmSzQvHcclF8sBMDw35PbckW1cWFuzlT3xC8jVtld2SlfX+v/jhj+17eu6SDOZbaiNRFSjxJ6YnpPS27aLaEZdyKbvIhnNZO3vqtG+Ndf3OvOP21dd+6OOTLPE4YHLSR3Y2NuzI3Kx98XOf8+iB3Z1t++JnP2uTwvMPhRtmuYoy3DFGc6mkTY6Neo6iWnvAzp+/KGKI2qDqzXaE0MxZ0eGdO3fdiCZnBNEB9PXm5pYVpAuxU831G9ftS5/7jOcyWFY7pqcm7W++9h/tUy+/bC+88IKdPn1GbDlib0rP+Nhzz9gpldmQAQTt3iMi5Np1d6TEaYvaMTkx6dzrhsqtViuS0zLQyLgvVRqDU5WX4dT23RLUHHeYscwQHkUILhI9IkUV3ashgwdjnIgNd/xp/LLsYTK6LWOpaJ24jGboR3oMUzCFwRHnByQMi4snpHNDvlSA3ZlmB2elF2RtPJG3ocGIzY2W7fDYjpPg0nbGFjYyVpNuVMxIxmAMq32unzBGq1uqlXhcelCytmCH44dsJDoSREbSJoaA7vNtGPnUc77kQHXneRyk8dqGJWpr1pIRXk6Na5xELS0cTCUmXXedjI/K8FTdO8KtdGASbcIb4RkOoi12joi0xGuQebG0DHDxQtEzwOTBiAz9oso/lBxyPaWl613xLIxE6hks3xQqZRAQnYSzRoPWn4fHJdq7lmutW0k6ZyF7wvIJ6QTSMdLwPtWKLTrJ7QDPQfeKqz4Y6ORHoK4dnas22Amlaqj3VC2UW+wYgCOUrQSpW7qBvhO1BhGkPcPLjVT1BxEDPsveO5fQra53JWM+OcS4J/kfxhu5BXy7QF2nXgmNPWQG2y56uWpXtlx1w31geMJG8odtsCJ9NcEkgQz+qOhO+mItI6MuF/cJhq3SvHj6qlVEpzio4VWMbZZeIDtZt46x6LJJ7yUag4gGxpxn/2fCTmMB2wHcp2uSl7W62qVndb4h/unr8CmjV+8UBj60i07LBEpPl8cw3j/0LvG1NEYrhAuOxN9897mD96pu5E5Ag6FOLPd2o0/vc4cB92jsRAnL1/euyiH3Ac/1H6HtAsRwGmjsd8S/iUo4CE4XGrdE4/nSit6zvpSQA1pW/d0poLrgQKJ/ocs9p4HaRaQkb4zQNu7Rs/s2lN7RqxfnuR9HBG0mYtXtn58DjFV/lyBwBPApfJZKMjZ2PK9BB6eO4GGOA3YVIRdER/0B/amw3lV9VdlEgBBtEInTv0GdcfLQVpwRjls9C5/YUVubjUHxzxnpFdLpZUeJPVmKXcNEo/BeL0O0AwbvSX949bXv2+07t+2IZOL46JO21n3K6pa340NJ+9iRtn3i8bI9ebRiU8N1S5NM1HEnHGrstWtEWEJ7gcwPIcRrCOOyNyfj467LT8g2A2dEuPhyQKej/TaDH3RbMHnwAK2FSMFmEqprctwmE+MuB9hNrVHesZ3l2z45wqRiZU06u86zU45IIqAX6FXl3AeuwAjJVGqjIkVhVwp7e9YqtbSV61ErpA9bpikES8GkY29sX7Wt+oYbCj672OtRf8HPAZACcZFwZ2Zm1o4eP+1rtKenZ21sdDzw5KyveVhfuVKWMX7B7ty97UYrnp0rV67a9evX7Hvf+65dvHhB9ZZwaTDLgie0bzZNQH34g1A4wDGI6B+Q3EUSo29LIfi//Ot/bf/nf/Wv7F/90R/aBxcvSfj0OlsHAyEcJDoTvEDwrR/+0J/7P/6Lf2H/7b/8l/Yn3/iGry08CE60dBRrBaVQTman7WjhKTHSKVsUQ92oBdl6QwgIiDo/GqcMpbqY3K4YYjoyaaPJI5ZiOYaI+yAgOAMhzLUHr3MNAF/9nyFQD4zeZ5551k4dPmWnc4/bdPIx0YvZjpRcBt+D0CNlfzf09Ysf+4yEdYstW67XbJesuhJyB+vmr/bXP6wOPfDyKJv7H97GPXhoW/bBHVXco4PZ5v4jPL93XaeYRSLXAWug6U5mntgGxXF+3739fz8HwBHGiZgHNeovZ688fTysXomsGGReypyMzHq95OvzcjMnLJYf3HcaHICwVp6AT+/tz9BPO65snbdLW2+JL1yz7eYV29l+19qpdUuk2HUCr+ktq3VuWbV7U0z6qq3WLlq5fcPW9Hlj9x3b2blkd3fet6VEU8qgGLUqDRPUKNDxIHSlLHVK2x4x5bMUPWBM+J/TnJ7vGz+cp8wQUChhiAfbG7De/ft+bm9wWYYHjNgV3ANw8PkQl+Ff4ATr+93743sIAR64LzhfaVas1Cp5NEkIKFe+XlmCxR1gvwB4xABfRE8fBSgcOAvcQSQjPxyfAE4kX9fZy20AsONGuF0j5ZOgKSpBNNDLe+HQhxb4KryRBH/VnQ2rM+OgP5bSpUcPSxmRgaK2owxpGKtAXY3rHa2mjcogxFkbAsrPaDYpZZQXCGupgtedGVIcFP5ivYt3PsBf1S7P6YCxobLDMRNLZvW7psEbOnnvf45ftJNnwUUwTvbHd7nZ9iR6B4HQaeSFz6pyvz/Tu6jvdRnVu1IqH8Zfy5WKVXGW8GzveZQp+pKogB9/8IEtrq258cfTHDgfiHa4IEOcrPx7z0qhIopgZXvLtmr383PkUknnfvT+B3bxwnnLSCEH71OTE3pXy6pS8hp6/nvvvGM/0Dt3VC5bxu7oOEcEwg9/ZJuVmi8f2V7b8DwSlFGvlGxjt2T/Xsb/t2X831RdF2VMLwoff/6Tn9hXv/lNO3flijXFK9s62EeeZTzrC/c8JP+18xfsOx+8b3d6Do5N3XPx9m3713/1l/ajN96ynaUla21u2Ccff9w+9dTT9tJTz9iQFOmL587bD1XXr/7Jn9kP3n7b/uTrX7c//uu/scXVFZM9ZCn13+zkpLUbLbtz87YNZjI2lM/Z7pYUK+E7q7qPFLKSg3N29thRG8qkDPWvtF3yaIDnn33Wc8KwhGFrY8PW1C540fDgoJ17711buHPHRoYH3aCPiW9USru6d8qTaFWqdZ0Tbaq3lu4FeRgYe9BbRWVvrq3Y8UOz6quKymzb8Mio006hOOhRCXOHD9tjau/Y+Jjur7h+lJLinJRK2xSfSWdYFiojSm1gYoT359Kqv+6B9qEJIhSIPqF89H/0Fgzwpmi4ITrAsYUutNuK2dVb834fdJCItJxvk2PCjSYZbDUcfMLp6JgUcbXfDQvndwFwjRBdzx5+csNyybq9eXXYXr+YU58yK9nj5ZUNjzxsxXNGckE/Lzke/t0HjIH76DfQP5KVZRlc4i/RvFUSIypP49Sv6bNDmRgbVRkdTWv70oGDRpn0QXhAW4fe2YlJBuIc7JMfbsx0CeQPlmqx28OA54zo1ZF71X6yExAp0InqHeJFIcQ7VSu2160eyVg1NgRDkaEimY2TQciqx4r+TgwOjGF0EQ4iEKAT+iUpvjcTH7Vse06yHSMOoztmSbWTMH43skTjzNpnNJ5qMtSJhENPIXEx1JcU/ojsQvf1c8IVpiARX54fgEPncWZgqHMvACaS6nPe2caRoHqSRC7X6NggyxmyOWtqPLFuPZJLW64dUz0LFskOW2cw6zkDNhvLGsv3pNfumMwOoSB4X1JklhIPhb+bDD/OxTkv/KZVF5n4NoA+wNLEJFnjdY/qllLdC+zGpbai3zQKeeuKFokyxEnGcgHKTMoY98kyjPuMZJXKCIzlvkN9h8Ed1wHOBjRmyQm1b1iHR6C3JIhIEG4oD12F97E7jfcJ+Ba9xBp1j0rG+eDRj/eV03dAN7vig+JDkSHVnzLvuwfs662iYyIWBzSuHzbRQZ9iQKsSIjjRjegKWwN7KJSHfCfiBBx5lIfuDa8F92PHBXXltyco5nKvDSEEYzN47hcC8Q4TLyfnQrvnNHgoiD5xVDRVD/J0+LaffcCSBCaF2S1CFdQ/1VdNjtMG+srbENSt24lZqZGUQT5hxeZRO545a0MsndFYd6eoUzWvJAq/JZtYclfvxm49+eSvmI38mu22h+zEVNl+6WOb9pnntiUb6lbIqA4RdNAAA873+CFaVU3EU5vO20Kg/MBG2+ddAXfTX4/XxT0CNG11GfuNetVzMSDd/VPPttr6fMThYt6P4Du6B++rSd8aaCCLpAtSV43ZumQHulagcwYQ/ef/1f/gK43le5aamPU1anhnax2EwYCHvqtcG0zmVZmShE7HUomWBPwVMYeSJbNdu73zoQZAVcbAtt3YuWr5+JCYQ6+D9PfzwAnNOw7iC4zxMbz2g8MeojxYLHqm4ZQGJCGqgxKIGQ0SlChsBITn9s6unplwYfr2m294luD88IQLyqBMlQ8S6Ce9Z995oEO/vROFONbwsK7wP/zN39h3f/xjW1xZ8eiDwzMz9vTZs/sJHP2ZXtv47B3/8g/+wJ9bknKwzrYh6sAvSGkg8kAPOaNSI3TsG2R0RjqesayEiliLhKv4IJ7/gaaMOQkclUtYHbNrvCNU4sL38w6cGmINVm0O2EYpapOxMzaVPaEypSQTdtIDV/ARjnomIMheGw5AP7HynSNsd3gO/N+QwkmW4umxGXz1tlwmdLDmax+p3h6O7gPK/rselEM7VXe9KTVw2EYTR4LdFMSwDgJ33/fqB+oRDFBQSvEeUdAbSfdFG3Do2qOWKlCq8xu+PbStAYAHx0Xvk2Rto2NjHjXz53/2pzYvmiMxFyGevwh4eXwGP1VHDXoZZb5M4SH4eCRQTjJt8aERFywx1oFPHbb0zHGLZcQke3V+FHj4v3gEyxRCBRDa2G4uin6XLZ2oWkHVSZRlIOQzVswVXJFhReZIipAx0beVLS0uHo+QcGpbtL5j0d1FK5Xu2MD4kI0miZyRUiMGj9IatLwPoE887oTGIeARgMEFpxz/lDAmO31E7+xfxtDfq53yrhhlz6BVGeHT/eDvFj2wK0GYgJFz/X881t7e9ll9kkvyvv7r1J5cCmHEQf8VjFMiDqLCfdDHvfMqC1r09umPNnfIVAwfQqGR8pyopS0TH7dEmq0me4IduqiFuxzsKw2erZ/QShnQ/eepPBEHrsiQIJF39aDFTgfgT/3AeXhJZWtJfRj35REh3fEJLRLhwRaOwTnC+7cdd0QysF2stBBr7677rL8vYVA9fHsiIh0kTMnu39hZtvjoMUsJj+yJn5KiGRONE/XBbCMGlSviKD5SVjq7m1bQGCKHBbO57Fjy2WefsX/44vN2ZGbO5QdhwjgrGlsLFsuP6VVS9qVQza+u2RUZoETYwVNYT//LTz9pn33uaX3XWOiiAKOgo0BHrVUlI7rJuN6x18+fd7oH5yidx6an7Lc/81l77NAhY924t7svz8HSxqaeuWB3JV9CANNDuay98vgZT1iaDOkUnk0/NutWkRL+roznC7duWV2yKgRk2fOnT9vnn3vOcx0AlEedWGdKAuP/+LM37B092/8cgJPl2ePH7flTpzyiB9pirfd13fs3r/7A3tG7cBQcBBSxzz121p7Ue2tSLAjRLwpPK8tLtlKq2PeEk/l1JhT2xxGKCQoK7/qcDGoMaWajp8bH1cS2vXHzpn3v8hXbRFHRczzJQUTFtnjlsBTRjx85Yk1dZ1ljeXvLlhcX7MO7d+2Hd+ftpvCJjAjfSBksH2E/+aPqz1S1amcOHba8SB4aZWeDP//+q/aNd96xFclsdpsp657N3V3RSswmZVAUhJ8TR4+6c+PyxYs2Mliwk0dVh2rN331ncVnHoq1ubvhuPCy9hAbK9Za9f+4D6SY7trC45GP1Ey++IMM46Ts9HBPOV9ZW93arIIHiaeEFGZvP5W12Zso2tsQL1Scnjh/1SJur12/a0vKy8ChFWTR768ZVe+mF52x5fcuq6qNnnnnGx/ai6sOSBRwBU1NTls9m7NwHH9jCvUVJT+lwJlpiSZ5o0hXmpvCt5xLMLEl2s9ae8ciyBLYKzDKrHJEcjEtGkKeGMR9pe04OHALpgZZlVGY3LZ2NLXyF36x4drMTNXFlDxfOZVK+Dh89hfw4aclAn6zRe6HxCOMDnqfqkL+lmG4K/6plvGsLW1m7t5Gxci1imc6aSpHcEH8iBwMyfJ/C9iFYntASXeEM6OkO+s1WtInSgr+3Lv2hLqOARKA+xrws8VR9j7dwVorvDaQ9EaGPqJCWO0EEBWO7g4MzmtGAgP/xRADwp0RHCrhajUOASINAbwz1Pj3SFc67VekXbevyjqj6hIt6T3SgbcOdZf3uWik21quDAL4t/ZwyPXxYvBJ+FDXVuVuXcZNVWYHjADYbUx3ZBWBF76mmdsTLgl0M4Prh+vt4R+cqgWHVJmrU66m+UD2STCLqN0sMvHMEMRns8F6WBYTn4sI3LWuypEXvc/1az6fEs5oYbMJPmItgdKds1XzOqqIBnMht6bp1lmmkRFedhMWr5JHoWKm6ZrXdZdkjkleqp4f0CyNEGSRUNmH+ZMNn/bwb/cJtSp2IQwRnQhsHsp5DnrljQ2MiJ10Bp0hbvLbVizIIogikX6gFtIP8A8ixFpHQKtfDwYWD/oNdFZLik7S5Gw/e5QmPaXvffeCRaOa4eBj174j2sQPcyHanQdwTguKyh0/RJnc+4GhRnd3R0FeeHyozqfGeEe9pDxY92oB8R/33hIYpuRmIxmPGHie2rtw3XugjlhRQJ/IbhE4D3gF4eZIZOACISAeXThuUvddWqInX8T4xDZwf1J+2hufR3agXf/p9UL9CNgDO9zUeBsRfo1sbviSlI1oJnQFB9JB/3QMc+3HhA3o+uGPEAA4PaFjnSQqqM15fHM+0vU00in7jeFwiwrU1YUN20orxCcvJJiOxPDv6xNoV6cgjan/gVER3v3T5kufyGRs9ajXZXEuVxwjAsaen5u34nOT5aFH9x/vAQVCfAMBB76QOProy1l0fVJ+HEOA4oKGHAtdFe8jOlp6Ht4pY9any+M+/POIIoe8c72pKX4xoTBDVmSgMWzI/7FE6TJYEKQJ4rcbLP/tf/u5X6iuLlh6fcccB78bTQMIHkgtlEyLyqJgtyXHidLuUXgmaZFKVTko4RUli07Jad8s2GytCeNEaqjCIwWh9ZKP7gHvCA8LlEX9egyYnQYzBjnAdHBy2jIi3VK74rO3oyIjlCzk7euyEBOS0kQSnvLNlOSkJG9u7vnsDRhqDgGiIMGOpGuTle+c5IYn4RUSE9GzL4H9PSs8lGcUQyLiUz5c/9jF3HCTEKD+qI3EaXLp+3RUd1j0+duKEfemVVx5wHPiaY36Ls+u1kJEPrMRA0h0v6VjRbku4lUTwyYjaIiWVtYiEvpUlsLgfJLWcOsx2UCobUeH+hOUjMzaUmJDRxpKAYEADKPp+aNQFdPPofnGFswfBQL7fcQA01EYM3riEwsTYhAuneCRtqWjOtls4EII1Wo/C1d8NqLMEaKtha7WGTSefsMkkW889gr50qkfjAfTf08OZ86leM/ccB+p/1rHWpDyiDPOdFu+3+n6g1KBo9YXKoN9RzGFuTlNc1OHhb+BOn/Q7BmpNzPrDc+fs3/ybr1pJhuQZ0RdhpYB70T8CaDN9wuwhYZ9kjWYGFKPKGU9QqY8G3oETS2PLNEZEXJYYmbDE2KwzDi/j55TjuxhIAQsz5gPeU13W0ZbFFyQMJY67ol8M7ShGov7AC/TCJ3wmKeGJ0E/oXJo+2FnTOM/b8Ni4qikeo850weMYvx986YCYuK8VVL0fRg9eTwR3ni3iguvUcw+Ey06JTP8S5AjYvfcEdBeCn1ffBo4DGdEYkgf+uL1DoiLdEysOBc6cXt3Dv65oK6LzBx0HGMCEfBNSF/Rj8F4cH4HjQIY+J/WObl18ALyIZloStK22mHszZikp7+FWlPQNe+IfdBxQH7Le4zzwPfX3cKbWNqtqgMa7Rw708Q8UfN7OmOO8ngGvrfV7lhyZ9vY49M7TLyRO5De03yzveHNwHHS4pyvlrYazRm3VOV++sDmvNgZ5adoa683Nu5afe5KXW21jwarrMohUDktY4KG4d7yuzNKpf1ESCqLjozIOnzrzmH3iqafs8y+8YGfmZmSAaAy6YFbdxQPIoYACEc0NC2cZN/hIojRcyNspGYpfkJH3ay8+a8dk/CdkEBPp5MqZOzb0ZhxDGj/DQ8O+ywG5J4ayaTsxNWH/yac/Y7/+yZesQH+JXsAd7/UxIlpjfSo7ItxZWhTf4DczvWl7Wgbpb338eTt1+Kg7ybhXD/bqu22pbFEGdMXzGvBOFF6WgU1Kcfzdz3zGPv3kU/flKnDFSP2PQnHhzl178/Jlq6Ak9sGUnv3c00/bUzLIE/AnPcPMB7PJt2WIX1pasnUZv/1AW584fMj+81//NTskuctygRHhISVeghK8Jdp89fwFW8GB1nsmBBI/fk4G7iuPP+58dVD4JnEs4f7ffP89e+/WbRmcAY/uB+6dlhz98mOPyZBNWkr9T32HB4dssVa371669FAHB5DRfS+pvk/KiB5UH1Z2lj0hJjrCtz+8YJeXVu6vJ/gTsB3vs6dP2Qiz46JnglZG9T76vlWvyvBftz/99nftuz993c5dvmoLy0GUwtRw0ZLqq2wmaRnpIixRO3P6hD3+5BOuFxRlyA+zpETymT4aGhr05QenT56wYlF8jwSZKRl16lsmUSYmJmxcn81a1YqDBd9ZYZQdLmT8jOp+su8z0TI7My29iG1bZVipnUQFMvFS3lyxi5cu2+r6ptNiqtuwxkDKGl3JKKiD2TSNwyaJEtWuOHqJeLUoyOuoK6qnDEDpJxjWJD3GmUDQDDws1S1bVry+MH3SnQ0Y3uCqE01btjAoxVP8XW2pq/7M7FM3dmXAkBKynd4cF9BfD2BJ5EmaHJKBlOyI3jVmlsmnsKUyJUsS+/ceBJwGRPIRWYAOBz5aane7UbY4+6xrLJPPoOU7GtDdOBZUD/3wBMNtnLLiT6o/ORwgB590ASO0rVOTvqhyZeh3dbgs3QOMchmv7FCBrNf1jnAZzCrTLufguqcpI1VyS/eyVIKyGOtuuFnbiu1liwnn29Exq0kHBAa6koUtjWfxO/rHeYOAJQvsouAO11jgDObgXJR6xtPWiKjnEjKcE01LqlwMcSIDxM09MSAJjhtZlSnjKpSRJERkNr2O4R+eE4+N63lyHfiWjgJomPvYV58IBuS6SvEoBtbUsx0jeE7onsGS6q+xu5XP6P16XjousrLeEV/SuEiLLgfq0sFM5+pb6iPhEL4L/tQmymQPe0L9Oxh9oi34IMsW4iJIeCxr+TWAAv7u9GuWbqjdTDDoWks8p0MkAks0wBV4119M9gP3UiZOg5BnBwffaZXuFA3EiR7QnzsCcD4I9+E9Yb8QcYIjgmVS6Aq80+Un91E3HfALdqEgh4JPJkgOcD6YwQ/f3Xfwfsm61MaG8BixxsS4ENtzMvdBSGe+/FFluwNE5wL7ilJ06NOXKOg6y1BI8Ifu6XqrANygd8WlD4uRBfpK7xq2GUf4O9R3B6SruK4rvASOAp2nHG9L8G7aEea+CqHfcWDir9EdJhpa6quCG/zeBl13xzD3hCAajUrfcJ0Cu6pXnxBIlogzoz/awPtc/IF2t9QmZujbzUEr7RYs052WbTFnmXjGJ8Cpt9AsPAkHqUHfGnt5ecnLaDU71rJhW9g5brfXxLcLbXvxdNkmEyyRU70K4/6+BwG86Tz18X5Q29jilX5nEiXoOQfvK/D5ETAg2mKihehSd0ZBg31l/KIAXokYYtIIBz90msoUrFXb8ckEok2C8aJ6/pf/9Je+QrKu1PiUDAYpsxAKHa1Pwoo8Y6T+EqoQ31HS47qWVIEM5pQaynkEQx4FMNKwu7u3rNqu65qITUiCmdKQkMgeBfuEdf99/MZIIqQbAYC3By8ywndwaMS91zgF2KlhajgnwZwU02e7GvPto9586y27d+e6C1H30Kq8cHD4d4haBAkxkYSN2YZNKUvs3//5l16yf/C5z9nk2JiQCvH3OpHnw6MHGI5EGmBUz01O2j/+zd+0Z6Qg4eTQSxhtPsh9uxR+9zXT26z6QqzRCGsNE5aPTVo+OmFlEWhqYMx3Sfhw+7olBmSodWO2UF63ofSIhMOIfhdtKnXaxjNTEuzqh7CePQiiDYLBd9+L+8AHZ+8IIfweDnwgxFlWisvIsPAPsxOtsItGPJKzizvX1Ia6Bh+GVQDhs38f8FpL8nS7WbVz3IZiUypbtHWgjQ8H1J+wPbQNxuP8pncqULAxzNgfnoiTb/3gB/btH/7Qbur71NCQz8r54KUN4SGgXNrFG67cuWPf/OlP7bX337d7a2s2qudYjuCDTf2OoIYxqNLuXDj34Yf2F3/5l3bxxg2b1/i7srpq52/fdsY9N47B/Oi2QfsbMk7flSHw1sWLtrS+ZkndnssVfeB7Ax91AJStvnGngfrO0lJcImIUmZwMt8DYC9v4KIAugi0W73ccIADOb39glc6KJ/pk/Z04rDsO9malH/FHN7V2tmQklSw1NmNx+In+9q4/BDwJYLXkTs9gNvxBYDs/E84jRBN4fzlF3QedKgkLxXSlBARXgzsO3hnmOHhUxAG17FTYE3dbRmnRYkQJCDf3X8dx8GDEgY8RFL1mPfDw9vqg22TmTPV3wa2y6D/RAG2Hp5Q6DSu3JfR3apbPjnt/OKiuzLAxU9iPG5QW3uG7Lvh++8F7+IQ/ek4CZICe6z/fqpBHQvVWWV4HlV1buWnJsSPuSNkDhLveDb3vvRe8iV54jnWUsCOvB+9yZSpm9Z01G2ApAe0k+SMJEoWH6va6NSoldxgQWUKEAuX7+mvRYZTZOAQdylmjZIMyvA4fOe4Z5kdkYGG4tJvqX9XRnQc4JmRENMprFh87bFHR//j4qJ09NGPPPnbGPvvSy/aFj3/cjh05bDEZKMycCJPmO3IQDeL1FQ9sN2x8eMyeOH7cPn7mjL1y5rh94cxh+6WXPmfTkk2MCNpLNnBP5oayr/qyFn5cRiXLKoaLQ3Zseto+K2P6H33mFXvx2CEfxz6edC+8iX7GAcT6cJwEEzJkWRc/re+PjRXttz/5ov3mZ7/oTgAf4xwoYuC8IVrVe9nm8cfnz7sTAEOK+hNh8OLpk/Y7r3zaZkdHvb4A15ilhn/dWlm1y+KD4TPwJXZv+M+/9Ev26aefsaxwkmc2X3KN6D7yAmyJvl+/dNHuyrDujzjgeWbxv/TM0/aMcJvWWIO3ok/gjHj7xk17+0A0RQjkHMDw/2XhGbmCMT82NGzDg0W7qzZ9/8IFK9XrB0Zr8M5p4flzooXT6hOcdjtbi06LJLf80c27dl31vA/0DE6J58+csmdlzLMsYXN93R0jTSmO1y+8bwt3btil23eEU/HfzS3PqbGyvqryd2xKbC87KgVUSv3U9JQvFUBRXl0VfcvoYmb4/XfesW+/9hPb3i3Zk9IRHteBQY0hT9TDztpdfZNy2hmQosr2ri07eeqEzR2ac32CnUqkjdn20m2ryaBPi6ZWlhd9ycqRI8fsxImTVigUbW1l2T5852eSa/dEw+hzwqWMtKYMVZx1PlOtox0VP2P2SuPLl59EdbiQlMEpXQ5HRiwtJV40FWnXJDYygVEsHlDolqS4JK1GhKPG1gC8Su1M5YesMDjsuhnlekLWZMYa6l/GRdLlKtfEnym3x28OQiHdsJHsrgyski2WRtVfkzZUkFIbJ2INY7F3o8AjDaQrBnpMJzA0dERlcMfLy3pN22rpCRnSwiG8Vu/15Q8aLjgNmFnUABd+so4vpyeYFWXIcE+QFFIvbJPPgGinvpe7oai+ZVtLdo3BiBdCXE9mpjKQkQE+eQ/Ogqbq0ZbOp6eDMnS90Fy0VHPTtiJjVo3kg/EsSLZ2VEmcA3q36hgCs8rUvUXkQ68+USIN6Ff1C9EJbBlIdGhsYFN0pvail6gPCPdny78WjqADDgJmZdkZYW/pga4l4dvCRQP9oQfszABOWmojkyKAbzeo9xGVICnlE3Opmmii0rKNoZzoLeBv5AUgcWI7wTKBuEe9NIXD3fqq1clroTE3oDqERi7ltqBP6qr6UwY8MsGSGOQBclljIZypZwvIjMYETgUcBmyxSG6OMHoMyexGe528NfB60SDv1LOBjaADmcuhP2av2bYQuYZzoRPK5P6DUvUs9xFhwVbDJOAL5EZwD3XDII1jaOte9I4giWDgUOA6+m3/4TqCxlFKvIjQ/IpkFuvzvY4PASZCSQBIQsewXwB/n/RQ/bNIrWd0i/e400BH7ya/Z0D6W7ItHEseuP7ql7iGARmUyac7EWS8uh3lfdaTkX339cOjHAfwgYHdsvho1TrSodnKMhjLwRhAnvS+et/7BIX45d7uFX1AXUhsCa13hHsaHJGeQWQHzhrObauM+d2aaHXGpuNnbDAxbMEuZUFfwbsg1ajGF9E8q2srdu36NZuYmLb04Cl7++ZJ266mpDtU7LkTFRsfUjt2F8QDRU/FmT2c3Q/Cq8rWf95z5JNQy5w/hpGeIc7AC9/D42EQXItIzSaBdMN5sE489P4QjyEcvAeZkMDpM6DxUt22yuq8le5dt0Z11/l5HJ1e74r+T74495Xc3EnfVeHnKfb8ddhzW5gkbLb/XgxHZhG7AyLUAbbXqttOa8Pe3fjQZnJSwPBtPqLhD4LYZx+BgDz2Yr7JlkVSTIakNOTyeRe0lLmPDH1nD1V1wtDEnJTBcTdqEQ5EIaCQvvqD12xdhtaQlA6S1OktTiiEE+E4SIp5+P74Z8/aZ6Q8fvYTn/BZJ2YKqD5tfRTgXHhKis3nP/lJdzZ86mMfs6Lq6YORQ2UEEQcQcTBA+zsyxA9rWIrxQRuKj1gmVrR8YsiGEjKWI6PCa87GU0csacO2XWnaXP4JG4zPeZRBStfoh4fVMXgPrQUe3Yb78RkA58ID4DpLFS5IWSPsckzt3qu7PuORjKViJG0jV4OMRrU1vP73AYl+2xQDzMYO20zyjOWEE2/nR5RJC7jKLcFtvfbrw/WhEHTCHQc4pnZ37Y//+q/tq3/6p/b9n/3MPrx2zenmhPrf102HhelgT3kOPW3X7i3Yv/qrv7J/961v2Y/ef9/eJ2u2yjyp50h25UJGr1pcWpRgTNvb779tP/zRj60oZX1eTO8dKebn79yx969ftyXROY6DQxMTQf0OALgna/tXv/Yf7f/1l39h3yLT+Qcf2Pzahodjj2lsOF5oUwgBAgKAuYrepX1Kg5Qw4ND3DusmfbtE/f4FAEUW4wtaiyb3HQe8u2NSLGMSOGKIGNARHAAITl3riT+/9yAgBJpbG87wkyPjLtg/ClD4WjJ+EYoxyg+FXh9A8b4OX4oDoXYhzfSTABA4DqRMuSDeh3DE7IHeue84eMRYkxLSLpV82YMnY+zHvwDHAo4DHIj3ge5zQ1EGTficP8nzon8SqHr9OC/cep3V5qj6rdCdsdSOlIqceISUr+AxFDkpZdUdV/r7wfMNCC+xPscBgPHdrmz5J9ES/cA2ibwL4aI7ZYzXZNQvWSIv4zzd54AQXnBYdFoSnj0nBvX0bRjBGM4Z1xOQJ5syGMCFDA7hv1sPlyskfNawtnJZz0qYyWjmemXxhh6TYVcYk/4Hj5EyiTMD2SW+2saZpXoPkJyxx2+7UXgaSizGTzZ4v5TSNnuyq9zYkIz8TFoGe8YmxkZsamZWBo/OS8Y1ifDSmCVhJYnGfLkI40ftacsoj6eyvmvDEY3XI0N5m0zFbHh8RnXeV7LY5YdwynBsMQbGxBdOT4/7lqifeeZZ++zTT9vjh+csHRGdJqDTfVp2xwFKhdqUl1A/LgP6mRMn7JUnn7SXpwv2ieOHbG7uREArjPvwQDliCZNwO6o6jheLHtlQ1Jg/rPr+8nPP2v/406/Y0z0jfo8K9CxRIxnJwomRUb+G/BuRLGNZw+++8or95sdftGEXY70xoHHBc3xvVMt28+5Ne/8uERX7CiJy8GN6/jeffcJm8jlXhp0ZCzckWGRZwQ8vXZIiVu09sQ9EG/z6Y4/Zx2ZmpMSpTD0Dz8YxwtKCc4tLNr+56YplPzA7+bmjR+3TGPDiwxhDZMkn4/q2cPq+nru4gh6wDxgMo4NFe/nJJ+yUaIHoj9LGml1X3W5euWBrd6/Z8vwdu3Tzpl1aXLWqlFOAWc9irGvDAw27u7Zri9fZFvK6Xbl61a5ceN8u6fm7N/XstfftR9//hv3ht35oH0qG5iIyqFolW7t5wVavvWe3VOaN939s5y9fsysXz9u5c+ds4dqHduvaFbtw5ZZduXzJLn/4jl1893Vbv/auXZjfsDu3btrNcz+zK5fOC/dLdu/2Vbt44UO7fOW6bawsWKkiniTKQ7/JsBuUaNGdYOLjTieMPSnVGRld5APpasz5zgPCVSoug1HjPpEtiA5kCMvwDRLiqg9loA4OSA6IJ2zK/iciIZ+O22AhZ4XhccvkCh6ZwxhgO8DM4JhH1kE3OA58fBDlxJMH+E0IJKdLDNSl42za4GDKtptjdvFO3nYqbYmvuqXj0F0A6IqeI0SArHSHV3XD4rv3PNqhkhq1NhMzojvkB/d4xIMOlhZEpTATjcESDdruh+oW7TRkbFTcyGcrRnDVD2qFPx+XHG1L9+ngNBDd0D54n3+KBxExIM6pOsStKT0JfFG+lyF851pblq6v2KYNWSk6qPfALdQH3Zq+49A44DQQ/uPtqkeddMWzAXeqdsR79V52gQAYa+XGmtVT6+JrGHQYrlFLbzd8b/8mCRF1zu9VdZLCD9ve+ZaKPWDHhIiOBssR1J4QGFNqoLV6hhsyjDXxLENgTyj0N5Im5kWDpUzKamzJIPB15kwIQR/oChhnTXJqlKyG0wD5iNUmGJDBjl7AOd8+L3y/6jpA7gy9s0MUYEL0qbIAllNlZYTiBGloPLeZJPG+wDCXPq+HiSSKi1+JsANdCJlBX/kBWQR9A/juBOIZRC20xRNDh8rDICa9mAiLlmRUS/eGuA2ByJWY9ACPshFP35Prwvme8X4AMLbTi4uePLE2PGQt6qv7Hwl6vycNVrudxg+AL0HQPTh3WF4SJOrs4VWfOHWINvD8Aj1bK7gU0M99v9Uedq0Cf76ddXiNv973fniY48CPnS3rbm1ae2hIOA50sWCyL+iHfscBfR6RruXLXXr91g+e8B7HgeoOffl4VDvZ8YFdCZrJgqXbM5ZsHLVCbNyKqUHxKvJlINMC+4IEs+yosl19xZ10AAD/9ElEQVSu2d2lVbcb84UR26hO26vnpsVPB+zls1t25nDdcpleHbfvBs7ToUOqxMNpxOV7WF/qpa9uu6IHudNivy2h8+BRdAEwOYl+1Cyz/FP6tr4/DO/gsYXc7JUZHiEwdlr1iu0uXLXq2rzrQJnhaZWdtGSO6DGcpdI5/+lvnP1K/uzTuqG3pvkjoFXZVce1XCHuDyvrBwglLSHCOGx1dqV4bVk+nrGSlLRasy6hFEQ1fBQERNS1mhTjqxK4NXU+eQ2IKODAYdAfJhMSFYAIYQ0rzM/DgYVsOntkdNxDUnPZjI2OSukUob3x5hselp6R0vjem2/K2CVygoiLiDsBDhHaKAWPGSveFCC5r8ND4LcOZiR4DkcDeRHYZtK9lhx0OsRNWXz2iKC/7nsdqT+Rq+OJIylBxjIFPJHDyRE3nNNk3U+OWyE+JqGa0XW2OHw0IwveE5pBB+rfg4fhc69OvWshQHz37s27EkAopV/nnz7JPUDuwis71zW4iTzYZzp/H2C2b7HWstTApBWiI5ZktqSHv48Cb4X+ozl7h1/pA510x4GEzM72tv2Hv/ore/3ddz1JWVmMkCRWn3z2WY9ccaPbB6iYD95pHShjGO7/7hvfsGt373oisG0pwOV63Z5/4glfpnLh6gX7xre+aa/+6DV798P37OKli3b28Sft9FNP25++9potbmx4aBBrbNe2tmxc7/yUDAmvV/8hYMbk1Xffs//v179ub0oRXVedl/U8icWmRXuPSUlm9u6hoHoj3D+4dcu+9pOf2LtSaFOi72H1X1fKIDNOB43FRwEh0O3ajsWzMrowJHv9q5FrdZaqDOiaFD6iAVhCEMEYFATU/XBaaJXFL7bWLDE6eZ+R/0gQn2ALRbz1vMMJ8ACwRIF8AGwLhOOwo1vCUdAPBx0H3POw+1DKKC90HHDnwfawX3BzWwxcZcUKMngPtAPHgwtY5yv717jPE/FVKhbJ5vU7oHE+PU8DRnJP2QaoB3WoitmhRMd2JbyK03uOAxi8O1fKUpxzvWz7PXiU4wBoV7ZF2wdoQcIbBwTGb+A4EOg5vNKt8palhqYcf8HpSK98Kds4DmgXz4tmMOCZ8RExBm3n3pr6ENqT0GzurgkvGV8PzRKc1vY9i+cnfZkCu3+khyctPXHI195RF48moTQiHoQL37WGUGIcM+oj57ec07WOBHNUz3EOGdaRwl3bXbDk3BlXjHxXIY0z1lMSLQKuW1LMMbDYmhQnAg4dIvOwK3y2UoIWOeNOK7XTZzwlJ+NsT9obt0R3YJz5TACgc8iFlLgHoe8Tw6O+rAG5w5ps7nXloXdv8ImhLLmm8ywhHMnlfPZ+MNYx9nJnWQg43AN/d/CJYca2i0cmp+y5Eyfsc089ZV9+7jn7wjPP2plJyUUZS/Rp+D4H/YhJ+Zkq5u35k2fss+Jlv/r88368cvasTYqvdStbqg/P6WaeE61xJPTcqIw5EkapJZYWbudGRuwLTz5p/+TTr9jzM5OSWYhAGQa9ZzAKJtWmdfHdJfG0mpRaIK5+mxaP+k29/3f1/Dj0Lxy744Cxwox3LKL2pe2O+OC2eDbyC/wm9ezjqud/IV763Pi4jLaW7Yi/lra2LSd6yTrPiNiPb92VURngGWOLBIHPHj1mLx45bOVNKbEyTPK5jO3u7tj6wh3xipLe27Cq+vnudsUqTeFP78snE3ZipGAT2bht7ZSsurth65tbtry+aS0ZHI121xp6pi0a31pbsXu7ZsOZiB2bHLKhSMXKlapVd9Y9wnDz3g27uaj7tjY0tmWslDdtbXnZ7qxs2vramm2vLtkuW5PW1+3mZtu2VhestbVgO+W6LatO2/q9vrIkWSRjWPoQuapIJEgkRT4lnaI4qvGjMSC8N8T7dqsNz4uQky4UkY5Hnqi62q3O8SU8RH8hH2gnfJ1loSy3I8w2H9VnZki8bhwMujMiIdmYVv+n0RU1RljDy5r+SFp0I0yz9BSHgvM8xofAIw70+yDAc8E3Wx5iK40UaiqhYWulvF25N2hbZZZo6brGCPcGhK//4ZeVNYvoaMiAridEj2xdqGvuOOgZJCwBiLdKTocNXW/fp0cFTgMM8RbXiG7qu46xTwLFBMsbxP+I3PD8A2qH81XRk7dIdY9KByaSA6cMS0PcaeDjTYfKidU3LN9YtVokZ9uRYRlEkkfCP1EOJFmkDZ0+hwXtTZIbQOOIcgPcYbSrP9QHLIEInQwJ3Ucug4Gk6pNSPwy0fb0/T+A08BwGPcAxx9EfQQAE68I7we4IPUBHwUCnT9uhka/mYJA2oBM9zu90TZqS6LqSIwIiuA/DFD29JeMLfc6NW4x4HAgaS65v8bzoki0MfXkF2wqFdeJ5XYvrGtsW9jsN4BFJ0T4GbZ2lCRAO54WP0DBjaVuMGX/KhPfzvgMQOg6YTY9I12C5QRddBn7/MFAbcBpI87G27sPJ4DuXhAC9iS5jMng9EhVnhnAfzsyHuvd9NpLOeSTQ0pLaKzoQL232rft/GOAUICqB3Avc9zDHgUnP4Gy7Z+jf5zgA9EwCBxJ2TJ8hyud9jgMO109EH+htB/DIfeG9tA+eA532A3qtlTQ+xO/YdtEkCxifwEMdB/ovQo4tfTIh8EB/6B1ss8kSBXfwCJ84DbifqJF1tX1tN2fD7VM2nJqybDzr9hP2Xxht4O1UP6KTzIvvLq9u2ND4Wbu1cdIu3SvY3FjVPv10yWbGNLbCOSCV39mep0Ef4TgAH6pviJPgjOOxKT7PJE+IrxDAWYiDg9eC33pe74qJRzeRy66Tyz4RXjkCmzo4wnL49DY+QEfig2v3nD9nJ45YbGjcl97F0al4l+oe/ef/+//0K8mRKWcwvv5dhTU1GMPCeal/V+fVdmUQULm0OpUBRRn601NeYPjHWc6xfCEnpaFjVVutzVu1VXbHwU67Yk2phvGuGC0EI8AQbboS2LXtnW3f755By3mMthx7CWvwe9gbzEvMfrddsqaUlLLKS4lJAhAtCisKBSFCqpjXDUcDz7I1Es4HvuMwGCVEUwP3h2/9rU0MjdpWacPu3LxlJKci9ImEi9wbzmbuIRkEHgSdw3Aqd8SwhM+dthRIMXWYgt+vcu53HDxYhuOxVzY9sNPecc9/uVNVWTEJbZWnjqP8VCxYIhDi/qOAPqQs8iLUOnWvZ/yA1zyEsO8fCXpVVcKsFZGCkE9aWkoVS1mCWgR/hASRnyEZy6qf1gMhoTaHbeuHpuqkIe4001S9giR4+8B5zm3Wd0VDTcvFSfoYDMiD5dUlYCvCv4aHcFbeo4tHguoVOg7IHvruuXN24/ZtX26SlgL55NOn7YVnn7aYlMEEW6ZAC6IXDlcUVK/zN27Yq2+9ZRus6e21E4fDF19+2fcQ/+mbP7NkJmvPfOwFPRe31fV1e/nTn7FMvmh//M1v+PKWEAhBfuGxx+z5M2c8qzW0h7IWAuPlx6rjD95/z50MAL1F1MypuTl7UUo9CbgeAJin7iFb+f/7L/7Cfl/HT95+2+oqb+oUTi4pir3Zzo9yQIXgyxRkCMZzw86wQii1y3axdF4G16YVVE5XAiwiAerJcnQdh9jDwKMNyttSysuWHJ3UmAw58aOBcF3PXYBCi/B4CPB+37efmWL118MoG6HsRrgYIzkDAnjEGID53uc4AFCb9vuItjTWFr2v4+IpoQMgBE+CqHKCcMn9a9C55yWgTVmiOIKxBPh2klKowsgN6NbrLPqoi89WxO5S1Y7lshPuOAjHBeW1ZPDH8/c7DnAaEBHgy9O8Hfv1b1d2VK74HwpSeF5j9KDjgPaz1KC+MW+psaP3G656jHwN1BODAJzQFtaGq+V6FsEWtK6tcY1Hm3c21CYXbk6D+pRRgQMjXgj4NNtC1jYWrSWjzJU6/nEIlzzndaqXvY5hzouAPqWEyHjx5QrgHQVe7W+V1yxWnHBHDd50T6CmSoF/aAHnTkeGgUeH+FRcSvVRXfWeIIoC51kQ5YNCKgvRWptLllCZXjFAn74rgyrrssDPiY40fqCBIFdGgGm6raVxAJ7DPvQL0B33xwkjDPAWXB3wrS2pj0eVODJ6Rw/a1V3hI+kybSibtQkZ4ix3IPKAkHLPjK/rXmrvWb4zvqXT21B+0J0UM5KdREqwVABUQCcR+o3nVD8/9CzrqosyNs9OTdpLjz1pX3rqKftVGe9fkvH/1OysybRynosTxHCUiAeh6GeEz1mVPyqemVdfj0l5fHpq2n77ySftNx9/3E6oDr7lmXQCnvH3SWdg5f1MYdCGVa+kxho5DWbVtk+Mj9tn1N5nB4sqK+vRcSsrMr7F38dGxzyZY1bGVHVtw0akiBfFNw8VivalZ56xp6ScJzUOmaGfn7/nPHh6ctoqG6tW392SYdW2QlRtTWTdMTImGXh8bNROjQ+744HM1SzdwIGOYZdOiZZEc6x9TUr+ZpJxmzpy2j5x+pBNCU+5uPpRhn1bdFLtxK20IaO/3nb+z1hISt/BSVViaa7eTRZ+1kfnBmq22tBY0jhPIc5TRZ9RJ0yd9bI4ABO6l+SGqqxQJjzLaEzkBn3M8D76vyqjDucCCi/LhCoNKZsaCITnk9MgSKSKY0v8XEYyBiXr/9maLCf53pScb8UKtr6+4bIoqfNJjakg7FXtUj9XyruyDaSDaPznhW+fkHGSEy9TuXqBjw90k13Jbuq609r2UPYBHJG6xvKIRLRlQ7m6b9OY0MX1ct5uLeWsVNfYirSFF8kxE++pbni0wZbKKyfy0lnURqdTtYO26jftjUsvxeghhwN9tT+y1IfqK8L+SU5IbgES9bXcsSK86Uhr/GDYc42lAhjw0IrzBxXDtpUs7WAGsis+2GF3BvUn+kld52otjB/hvL5mxcaSt3ErOuYODFXQnQDkmGgOiKY4R6FcUd2DBI0yDFS3puiqqn6JSUa01R6LBXWhFb6EQvXGydfoJm1jQPwxWrFB6fmtdMKNq7BcxmWypR5Q/duiN3ghwKy9OxOgR50PIU4kgJ7x870yfJZXn2FuA9b5F8oVq2oM1Ik20H2sO8eAa3t0iwwRtdu3zFNZ5E9ww1n3wetideEO2guXJ/RgQAQbUTc3oyRvL+pMWvZAVkNBvL8snl2OWDXDzHVWN+s5/uk9bqQLb1HRPVGjzPg/zGkA4MjFOREVn2kjA3Cm99r5ANAm5LT6syNZyOHv7YH3WUN9hp0j3aCDM05tdf4pCG0LWBzgdCScRMvSidZW1bddawyPWDOrvn1UHXqA44bcCszat9XWBwC9DIeL2h0mFAyWL/TKVV+TS8EjU3Xdcda7xueeLq/K8i4OKcyu5z2IHx9se8+HDgEgGPuSQdWKRbelz6q+XRwHutevqR6BM5CbVS2dAz/IUxwjOKH6nV4hhNEGLGtRZf0cdiPb9lpTsrA7ayk7avnoqAzkhMWRw/rDceBJW50XyebYWrfq7rbFM2Nq3xH7YOGQrYovn5wr24mjazY3hH3X117qvL3gfCUyOKd3P9zGclA7NlpbjhfsKSKA4HM+YSMeEeIrBPARHqETgAOAn2DfDcg+XK8uoWFJjxeNgau+5w5CeD6kPYBlVXV1YyxbsN26yhTfiEvv2HMsCTfRf/Z/+KdfQTDtbJetXsMz3bWlJQkCMQ+Rv21u7lqLdTKNkm2ub4n5qQARfWm7ErxFdalU1BkCCq2UxWghRjWoKeHjyxfw2si4j4rhr9QW7PuLr9vuQMUKtazK33QmsSWiWV9dNvZQJvlhpVL1LYnIYUByIcoGjSjcNH+jtWnvV85bSUzycu2aHU8e8TqoFmqXiElMFWEabH/jp4Myegd1ZEugnMrGAP5Z62d2bGjWrpevW1wCaESCdUuG2YcfvOdCDoItSfAR7cD7QXZYlv4L3iHAaXCuelFKUMbeKL9jE+wFLMbu9zBAUUb5VB39WQc6r/dVEJarYW+v77wlY6xil2pXbThatGy0t0Skd88vCtT3jdI7Ei41u9O4hyiy0dhw7+r98DAC6wcG4IfVS/aza2/Yje1blhnO2lRyP7ReNXMHR06KREtC+s31d21ITJLZjvsGWQ/WOlVbaJWkUIjeJCgHRaj9xjLlEfbekDIRkQKUiGdtt4lSS1K9YGCGuJhvLDg9INwvVC/b0eThj8YT/cjgg+lz6BT5NIgWOXX6iJ38zBGbPTRlCwMrNpme0gBS3WBUYjQ4DuhHMn6TFHN1Q4qK3kWitU8895w7DqpSVt//8Jw99exz9omXPmXJTM4jDo4dP2GFoWG7cPWq3VlYcJwTDsyyiF/77GfF1MwWdJ5lOUR1hC3gvit379qbFy7Yas9xwLUhKdwvScEm9Jn1xsEFXeGA3nAmqE2XVOYfff3r9vYHH9i6xh5LfpLPZSxbjNiCrVoqWbR8pLdG/iMAQ5ZZZZ+x7jEdUbGdq1+07c6KzcQzllDb3TBKy0BBYDt2Hw6dWs3qqwsWLw7LECOZ36PvDaEtho6DwY34R9xPCLQbn8w+P+Qe+AnOCuiAcHVxx96VRwD312TAoRCLnqHNfnBa07/myoK+Rz3h5H11C2lR7XVnCn0TAmX77JsEc+gg8F+6JFxznfNehuobOg6IbEjauIygjJRMCb9MsLMC4I4IGfexbC/bfvh+ipDiJC3TDft+54aH1usTQ37PKaQx/4DjQM+QOKe+vWRJGcokYQyB57rMCGCUEnWA0sQMlM8S6LqUqqAugXOY5D7UwzOh11kzzTiT8sU1Gaix3JAvdcDJwFq+KIkXeY/KRaBh6gbOb+GQMvScr7dWH/FC3gTrcSOahJDqE2ZRumxBWt609OicZIIUJN3fbgsvqptHyoi+iHTAcRDLsM+xjHocTLRPilmztGVxN9ipC31S8RnleG5Uv2keckLyCIVS9SLfgCNX53HecM0dGTTGT6sMckn4Eg86STfzT4pSG6XTo0DC8ypbdW5u3PN7EvnRvfPhgdLlu1W4w0F9zHnhaO+6+oeyI5KT3h/hdfCovkLz8P4On+ld43vgkOC5vnJ10O6o6K4g+XVs7pgdGx21I8PD7gjAsMch4eX2OQ78UJ8NS1E9PjRoT48N2ytHj9nnxSdfEk88JD4ljrt3X/gMM9FE48SlJE5q7D49Mmyfmpq2z8/N2WempmxK9UnrnQU9n1BdWf7CjP30zJTPqDS2d62g9n/hicftTC5vp/IF+5J4dxrFVLTFNoqbm+pjPTs1MW7bSwtWg+8Ir5lo1zLZQZsbLtrs6JjNjgzZECHf0KLkD/hk9rqtdroWJCvKM/ZL3pFHID8+Z4dHc75FIrOSHlavd5YH0lbaWrOa9C7ozETHGI84I6qdqBRC9bWMYxGEZa1qWwNFiyfTluXdiayMrKTFcQLTN+g/zEDraPg2g13LyaiGj7A9Yl18iAiCuHh0Ej6teg4QoaAaaxBLZsuQFJ5YMa9u1djCgKzL7pGxyj0ySHPtNY1Pkg0WPWEyS35GinnLiJf7PvrQhnBBBFFtd8O6sbTEkfQB8S2nf10jKsZn70XP6Cjvlc4JH23pLO/aiPSeTHtARoKkImNF7WfnhVyqIT2t7jkQsFTXSgVb3FDrhKeUZFm0Ln1VRuN7rXnpi2VblkKN4yAXyQd1UvkexdMsWT2Slh4IhalwQNdjXbVQdaH//N2q653KHdtubtt2Y8PqjXUbly7iyxfYjlH3wWNQwonEiGgMsGWjO0HVF10mHqi8MMnE24Lqc6d8UwbejpToKzaUHLLdxJTV3BWmckQrOHHa0nGaev/e7L/qRlRIQvVu6f0sM9lsbtnN8jXJAOGhuWLp5JjqINkgnHpGeH2ypWS3I5qXwTUonhZLi39jyIfySeV6eLq+NjWWhHIH+BrLFPiJgyBEEYBTgHr1L2mINMSzdQ+OAyAhOstKVpXZWYPneY+eI18BYfLghIkhztG5RDogV7ELiBKCV4Qzxx3Rf7uZFuknrVnO2G7tkG3XnrCtFX1uHbL1rTNWWRux1nJXtsZjtlE/YvXmqFVbaat0RG/tjNiH6lDVuxiVCen2SE1V1Wvb1zY6ga0FSb6HHGlpjDmvewigQzIDjsHIMgZkZwD0JLSmQ7QQxXFOO4ha09gm6z7v9PbSD70+hj49ImJ72xLkThHeiDRg2UDYL48CZKAb894vol39vg+oC0sQdD6MNvDT+uObH70y3HGg+u45Crimz/A3Dl+WC7ieIP3ykXoY7+x98heC/xYPGthcC3ig+C8JNcM6uzzvfeeTJKbudNY7cWC506NXrxCoO/klWmob23PztFoiO2rA5qvSHRpDNh57zHKyzTxxq8rwCVj1BZPF6G0hXL1y1ZZXZY9GHrdLK6etFpfMm37djsxs2y07b6fSx3t39oBuLqkt4CUv3W+PDg5C15rdhn1r+3u+i9612nUbjA5aljHqSxYeTWuOswMHdvDPSm+ZNHn7WeUdK3YSlouiRz+In4PA896XvYOJ6vdbV21XHP72xiXLxAuWSxRdzwrKEp5+7z/7la+oJ2QkSyFTYzOZpNUrDQlVmGDEyrsVR0JLg2d1vSSliXVZ7Cu8IkSzzrNjFy/MO8EgbF7/8WUZRAVfAnDrmgwBMVUqcvfuooRvxHZ3tm3j1pIdKo5YSQrNdnnHRgoTorm075iQ8ciCrIRPzs+5x10NCwFvFb/o6FwkK2N60EZkAOdIDOP3CQmqi3tKUbYFrpj1CBrE9AO/2P/1UGHKpuMjNibmPTcya8V80QcH2X/ZzeHy1cv209d/bBMTUy5sWeNP/bwMyuyVC85ykYzlY3krynAu9tbj+3URKUfoOODcgersQdiJmUhK7RtyI38wNrhnKP9dARymRaCDUSk38UF9FmWM980Q9kE/vh8G1CulZ7fntywrhnx25rQI635jU7XvtUHMUUI1i4BAYRGtOb76gLWhWQntnI6MjqSYEM+HwDeeSUs4JaMd226v2zsbH9hYYlL1COjRGZn+iPAosoxDuOLIR3P3lfUAMGhgTGKSrIdlqcmzMsA/J6P/i5/6tD176imbzE/aYGrICkn2TVUfil6CQ/VUX46IobN7B/u6sjTh488+a//4d37HHj9zxpn85WvXLVco2vjMjN2Zv2MLywv2zLPP2+zsnE2Mj9mqFFnad2h62n7nS1+y39JBAqyEDpxnMMoAlypM9MW6YbZkm18JtnNDAT4j5fq3P/95O334sDM/py8OvkN30KrquFap2OvvvWc3ScSoa08//bT9g89/yY4PTtlQYlSK77jG7EfTGPSBMU7UQeg4CGmmIUUrrqOgV0eZIRXj9KQ/3gsP7weeZclBfXne0rPHAkOFtn4E+DPshIBxp+Nh4PWUAeBRD8wqUE/nHn3APaw1RIiL/4RVfOC+EIT7wHGge9X/wH67gk/+by7f8zITY5N7vKcfujhV3ImImhYAfNadAbqfNvWPk9Bx4CH5nFa9Q8dBTfdvNtoaH+IP4q8YkHuz/4R9qp8CIzpQ0gDegZOCxH39yS0duIZRqPrvlSO++8BSBQGGaUs8nPqlxDdD4D3MkOO4YLbSQWVw4BhwnuxGAO+VgrOzIiVAypTaxUwaShWzpURZdFkOIfmDk6Mwc8qNxYgMgnRRtMoyARkvGF0kaAuQo9foGbaO87BUrgVI03tkUKQHQYDnKujUd629ec8ykyc0bqRAqk8x0Ol/cO3tkNHvdKzyGrubsgFULk4wHC/ci5KAkg4fIcJFSjkGsS9h8MpAh/VgHBPF0SMt6IZ7fYmH2uuA4im56I4RvTtojR4RHdNfXiY4o02Up7/GhmhN5+LFsaCtfUfgOAgUEW/zgevglLKhVVf++q45zekT49Ofo319n1wn8s0VLc73ruE4wOnQLm9aPDsc3B8ewhVbo2I0kBDTccaBkgoeVUZWfTCejNuM+NVkQUqL8MMMUugs8Ht794NnxlITY77etBHR7hEpn4ekPyCR1paWjJ0bisVB1XXASruBnsNOQJ1Wx5YWFzzZ45mZOUtJprPF2mPHj8tw37T527dsa0MyTjrJEfHXMssobl/3fbOh46SazTZ7BRlELINMqxtxYTFzz3r+tvDJzgV1ljJIOyL0nPFGeDk7a5S74LVlFRwFDSmSOMxFY8x8lzSOGyxpos80PjMxlSsc1CxBZLMlOgHdDSa6VstMuXM5EdE9wmlNvMCTc4meMWobrAHXOCSigYmP7EBL74hZqS5j0mfgdK/4Aw6xJgq5xhPP4STPyrBkCQ15QzxpqdRw5stpI44Nns3IQE8MTlg0h7EqMSNZU8gmLZUrev2rkjmuW0oO5FRetjDkjo44csmJW3Qa6mqMM70lI0MeOY7uM6RPEr0R4q+B6PcBsLJopCPdomaDmR0bzkgeiXbW1T1ra1VrDEiHLOR8aWNhQDSgcph4iXaJIhL9yCiPNHd1X9paai+956D6MG0T9+UJGKwYVwF/RDZmpc8Miybz0oEGpOO1VVfqBa+gTuDAd0xQ+URIEGmgAejPB8C4FH9RWYN6brazId0nZpX0SasOZLyfqYMvn9B7W57XYJ8/s0Qh0hROceb0xjVu+YLeMaSaR1NjliDZpSqj3vf+IjcCyxzQcYot6aj1uK1nNA5TXde/vM06SJTYEIERbRACzoQgUaLot++8P8P406m99f46xwQMSxTCewsy1uDnNY1pdl7gPTj6SMZIJAH1jOEz0JjCAYEjAhpAC+S9bckJknm22inbLU3Y2r2nbH31rN1afdk2y09apTInPqwxlolayqo22phXd0RsI3HYdnambHPnmN1bO2k37j5lt+/hZJDtsVG0reqEbVXGrLab8WVN3ajkQwddRt/1CW+J1YJlNEGegl4bDwJt9iUW4tHSC9xYVBtwHmqQ6jxHy+Llkgz1hPpMdNOTxTgOArq533EAjgbWpRcuLViHyc3JKd/BAevnYH6AgwD+PSliUvKNsQs99YPKJlJLJGgkdwzfCWAcQmnkRiAqAhmJbHmo44AfRE8wNmWzoTd4Gx4ByFT+D8H1M2Q5u/ZIB2sND3t9uCNso9/T+845qh6HZ+kLuTketlyD9sfU/maKcctsftfWxKra7UmbaB6y8e6EJeOBY01DSH0QTGrRF3xHprL9bbujPoxkbL08YR8unrDDky37zNmqnZ1K2qR0iJH4sBVknN8PqldFMkb0EJFujJ7yKACdBelso/FRG5RNlpetGBHtNcsbQfSgy9bezT8HqHNW9vCgeFxRZRYjOYuxNIk+7OMdjwLXu3r9SmmpgZTbiLlOWvwub0kikYUbaKZcrtjA3YW/7KZzKTVXD+lBLhJWFs4Mk6G2WdoQ8bUskh0MlCsVziwRnxjKFQkbsk/z/PZqxXKDUrDaDdva3vHkgKwr3pLQLQyRZEmIQeCok1bLZMqdktHyrN7LjLSEjT4BGoKHqd/bFHifJIBV+fA6n4ATV9+AQmHq1qTQSmAGmbpVrup6EIm0knoPSGkYkIBD8aOzaBeETvHgBOFXrVYsL6XkjTfesHplx1548UXxEjJWJ3wZxUf2scoIZ32ZIfTfvMhBghgGHDTlPjjYzr8vgDfwA+6CVj8ceE+4fOTnwfb2ttDV9G2fwMHDgMHe6Dbsaul9sfSbMkyjlsFg6F3/u4LjQ5+7UqJTsTEpP1kbik/bXPqQO2gYQH8nEG7ds6p2OAPsx3Pve0APYXc9RHjovlqtZiXRCOMFXDDDhRLTEJN788037bt/+x2bv3dPuBq2f/Crv2IvfeKTlhUt4P3f2Ni0usYQQp21znmd77RE56rTpXPnbOnObXvs9GmbIWGixhxrUa/cveM7ONxakOKbidkrL7xkz5w569EOXtHwgBFAbyoX73FddfrxW2/Z91591TH1K1/+sj3/3LMSfBvO5Fh68PMgMBY33ThIDAVr22vMzFjTNmu3baV2yYYSUk6qGI1SOIkg0HOP6hsMterqPJqoZQ6flNDvV7IeDuQBaLJulvXnHlL/IBAq39ha8/XpJE8EHxpJvasBwFPaWxvehmihKKUluK6R4p8HASOrtblmscER87XzAoTOfSCtuvT+z3zpQ/bsMyr7fpqhjLYMk6gMknCvY4CEdM2SDN6sFGXCGOk/QPTVZKZOtBUfHJUyIL5EH1BvKd+7OrbrKZuOHLHknVtWOPEJGWxBhIGPFxnwje0lS40e9nYGQJnremddfYhzY7+OPNNYv+uz3iE9MFteX5/3JQN7uzYIcAyU73xg5bsf2sSn/9Pe2QC41tjGwRzzKAhCOBsynBoqZyAlWaJzUAVLRWrbq853IuLV7CvfEe+OFqa8t1obt9yL35ZaSJZfnI84ELIjs46jlsYOjgXqi7OBSDMrr0sRjLtzgbB6xrk7u7YXpMOLFtJBzpJ2adlqt89ZYuyI5ebOiJ9L1ZbhDsRzg953yBAiK0gG12piEEQ1tqX8aXx2JMMqC3dkDI1JwZaiITnSXL4tY37BsjOPB3gVPlkuQp+RRJIxiSHVEO5rm0vq70FLZQJ+wYw0bY0KDx6V0RszGDrkC+GXL0XpnQdKCxd9yU5m8rjqeL+i4vRKAkoZFY4f5J/qswfqE9bfo8Dtjf3edZwdRBUE+S5C54+u7V1X2e5MyjregpPBddaFNtS27PSZ4JzwHzwn2oX+3WHCckD1V3iNT2SPPn2rz9KWxq3wEF4Lr4cH5zUmwEtdimdTigbbA6OjbO3s2t27dy0rPjw9PS38wmvrdu3GTYunE3b4yFGryyi4cuWqzR6as0Eprdxfkowfnz1kV+/cteGZKVvY3LK6xtfpp56weysrducauBYNDMgQ1vDfToyqjwesjNHfkjFHP4lOst1t2xYZVmTo1123kfE2oPbK3CuSTFCfpfSUHZ0YtgHRDtE4TKzERV9V8Y/b80visasypLLWkBEIf25IJmy0ZXDr3fkBGX0aVxOJmt3ujMuAq8swlq6WGrJyM2Kx+rqvS+0kh0RXbI2HgUyYf9TyTckb1aSRHNYQkIlcL8ugQweM2u7OpmXUlbHssDtMknoX16P5EUvLgDHGgeqKo0PU7NEHI+Xrlpw8ZfXcjG0JX9XyjpTsEcuQR0E80renFi/09smYYvmDZch/gGNNfah+bDeqGraqVTIj/saSCmilB8LpQF3jJy7adufgPhDmjAwFnJeXt1TFXbtZPmbvL5+x6aEtOzEqOkiIjrsyJsTHmk3xRMZxfdtaXRml5A7QuNsD6Sxsv6bq+u4LwbIpv6DxKR7crvg5jHF1gl9hnCO/I5KB8aYMRJIj4nTluvNxjqBN6KrIdyIdirWb+t21zeQRT5bYZGzoSDa3JYFiMuKRW/vyhWcHcNh3GjK8C6pHYNARJRJDBhOBgDzyd5KwUXSib0RUANDfaFc4koHy0841OzpVt+Gs6q32p4THunSXDu/r6f8As/4sI2Ac9DsOEuhMalJDBlzwPt0r/oex2lAR7swVHFpYsbXhopUx5AREFrCdYb1n2KF/J9tqA3SQZFexqEaN8NkS3xTtb9TnbG35MVvaOWul5pDNJG/Y2NT7li1uyQAUvuNq8QDROR1LSdalxQ9KQ0NGjoeIJR2PnS76fEJ1Fk7LKrMyYtulolWq49YeyNhuIyObBRuma8VkxWKxhk0MXdI427BEtmGp4R11pXBP/TUmBtiFSveiUcQ1JrrScTtp0Se6bQ8X9CvOEBzM5DRoQ9vgSrXyPtO3eDz47tEVTPJwXnScXl21hOyn2uiItYdHhNiAv3pEHmV+BLDEIFoXfYjntVUe9HQfqN9wDLSEZ08qKAhHG9vpQtFR6bPkfXBbRTXt3/qcT4/OUz8O4GjU9y6TQ+p3bKVfFFwOiF+0NzdtQDw6jFDB3iFRpn/XO2gzgMzETiKpJPcSrXIQ3GkgGmyJjn0ZhvBar0dsayNhw93HbWwgK/1c5ackhzXAYyqDyVh6I+a5NpJWqbXtm9/+nupwXLrzaUsOFuzx4wl7/EjDhlK6lzwhfePgPlDfNDbvWXPtpiWGD1l8NIyEfxSonJ7TEUDmdksL0o+GXAdgp48QHvHGhwKTHe2adMm0dJgDPPNRQN85DfYB0Zu1rXvCwZjwb3bp4lX7g3//+zawVf6ueE9AvA8DwjSbPnuTVSWCJQMHQd0pwsPIFvlB02IafHfPqQYXRAmxO4/lt67xu05IqEnxrbVsTYLoSO5xG49NSrildSTUB8G9FBvmWgiN6PA7B8Dv+0Dle+b3ihRuPRvNkcTt/lk8vrvTQM+646BaDYzI3rXw4B56zX/rb3eX/AsawHr3j3/8UxsZGbann3raz7OFVRiJsOd943lw3HMcuCHHAOO8Q9AOmnCwGUDY1vD73wcCnIETHX5mHw/9ENy3/z79CD4PAGeXlu/ZnTt3bG72sE1PTQcX9toUgErzZQN3d67ZduSKFVMtS/0dmMuDQJ9EnH4aEnYb1balByZsJn1aVU3YYEKKkgbiLwxq516yrf62ht+964J+5+8+2Ltn/3xLAkSqidU7rNWWkiGFvSaDeGN92xZuLdqxY6c8qoFEml4eeKYcPh9ybEpZ3V5bsWySmRhyxhREQiRt63gCRra26uyuWHFiToqdlOx+uoL++N2jO7LDS1L5Xu5saQqQ7yMpZbuxKYNKY/wXcRygSDZlEMYHCcVKyk5u2tXdD6zUvmeHZbB2UGrLJTek4tRJzOgB3PVBQ8pq5e5VK5x8qi+E/aOhKZzQHs8M/oj7MYqbm6rn8ISMRZJR6VyP+kP478NxAPTTB/ym/P6bf3fHQU3K846MpbFJ/73XLtFH6DjgvdKB/BzGVVuGaxuFJXLICu1xa904Z/mTOA72+5H72DYxPXVCdQmdMo92HAD1tTv3Ow401hqbi6KRjMUzGL/h/V2r3Ltou9fesLGXf088tk9IaYw2d1YD/ivjGPQ03TDelHFe8/Bm8lM4v1E9KktXLTI06/c3VLedxoDVWh3LWdlSnZKlRg67glXfWPRkiew9Tjh2enRW1WFWVHhI5a1UkvElo3OgtGrTJ56WopASEgLeR9h+R0ZtdHBK/SOa0Bit3nzXOpITw0/+koxylqW1PcEQaw1x4qAA1/UMswA4oCpLdyxJMkL91be37Pr7b0kJ0dgR3ymoz4eau9ZavWuZmbPCR0Aj5OMgaSK/t2S4vHv9ur1/47otLi9IP8vZ2cNH7fnjx313Bk8+V1p33LMvM+C0K1nMjgVlycySFEPwltHYzojXmIR7vDguBXdON+/TuPNznDU7a7bVkUEtYxkFjLWc44WCDWYyMoQrbrglwgSaveeRFw31VaUpHJGPSPhjC8eixh2fOJNIjOmOA9qp6/6sjrr6fXv1nnWGDnkd4PlZKXNsdxwaeESD+HpOnuFZ1YtrdSm1JfGP3e11LzujsZnT+xK6zyMUdF/IHz2BJmNACizRMYxjcsiw9WFKbRsVry0WZWCpPTu7O3bh0iWbnpnVMeO885r6YWR83MPm1zfWLZPNi3+bLUhxP/H4WZtfW7Vd0dnhs2dtVfL95rUL1m1W1Nfw9ratx0c1FrrqE9FxoyTep75L5CzbWrOS+qkmXaaqT5mZVpZxRG6CwYhwLSOnNXzMHp/KiXajPiPruxioH2oy/q6tqT07d1Qus4zSQfTOmgybnU5SdF+33EAQfTLS3bCbzWGPEC1GmzKAOlaJgDP6AWdFUnjIWT7aEL0TwRm3THvXt7wsRYqSQwnVrilDMm5V0UZDRlchLZojuk78JxuTuRXXWM+OiObVzzJ2SVpdEg13xYhGcgkbrV2xUnzcKukZj8S8K53gsdPHbGZ0SDJBxphoA15WF3+LSRfAMZGEVpFHOo+ToOMhDFsaR8zI3u/8epjjwMcy/S+eCH1hoHXR9cor4gMFa6RlbO6m7NrSiG1WUjZVWLKJwqLokC1d1cO1TdGveLkM6kaH0Oie3idKIZlktFuT8RsmoIOzdy3OEg2PQoi5syF0KKCPxEQDns9ABj0Og3BpA+3z5SYwP5UBv1FjLdrctnTplnDcta3kEWvIeIVGaSs4hrZr6pmWm3H7ECPnQqvqSxc8EoJy9Uy0JX6qW+vRwKnrBm276g6BeozJhEDHz4iPJq0huszZlurbLe6IN9+2bKRsefUBWwz6tnZ4TXQ/+nBc/JTwe4y1pp5xUGXJAcI9dfHRENKioaaebzLOVQd2YZhcXLbl4UGrpaTDqK/TTdFlQvyjJxfjamtC725qDCKnO+CinLLd8oitVD5mW5Up1W9d4/iuDRWXbSS6YZ2cjN+E8C38qQoOGIypcsUa2azP0gMevae20we8jZlovc3aCZJ06lM8EYdZqw1/i1q9krdOOWFrlailKtu22Tps1U7WSi3uVT8Ls/n4uqXimxZPN9WWkuVSmxYR64xonBCpEmVsRtUnGuOZbkl9JrkuHHkSP9WV6pL/hHoHxraM8LCe4m1x8Zx4RX3MzgKDQ6p0z7gXnXMcBJxe6NkAESBxJlVS0KD4is4FY4V7+CF8yfCWUAsSRvaQ50sAqI/+84gF9Tv6led9Ep1DO8Gx7xyIEPGosiPSIUN9YE9neQRQ/VYTfItGtktWXSlZPT3hyS1xxnIQnWUD5JcRHjUKLBLkvmvj8GArfuGK3A3oaP34QHXzpJDSr5oqD0cy/TgSOW3ZjnTupvTRdt06OO9FZyxT8Ghw6amNVtSXs6xudOzWStQuz5tNDQ3bczMrNncoYSOjaUsnWDJNFMZHOQ7UE/Vta959V4NBfHn26d6Fj4L+stSmeknyTLwyP96nr8FHBkRTvZ8h6NGH1aSLvlEVj1N94xkmkfbvClF2sKse5jiArkprt215q2I/ff0t+8Grr3k0XPR//b/7J195VGcz08LMAMTkBoA67GEQKszeCIwsJ7CgoV0xVM4xMDhHnXmde9hQ1r3IpgvStITdwu4dGV9k8sUgYCDqCXVsWMewbIRicE53MBh65/cPOldCixAnKUYeMiuhFGYH9YHqh+5VKb4XrgadOxF67wnvCevv3/WXFNGmRJiE2hWLRRsfl2Gi+3/0ox95yCDHjZs33YnAjPzW9rYTKQZUHcGgwYgxwTsCCD9hDL2vfbDfpuC+/ed+cQieB9lB+wJ4sJzwPT4gP+IAT6VSyUM58zKAmGH3a0B4n4CynCGqo1tiAt1O2YXs36cNgNME5VGu2pJUuXEpTFutVZuvrthQclSKd6Cs/53eob51I5uDfuZTkjiiPvNZWj961w8cCDuOppTCxcaibXcXbL1901bat60V3baVrpSZbNxOH33KJsdnfS2p97/T1v2H16PvSIq5Z/I5q0qh/PDSBUsK14NShmOplKUJxxX9xSWkksURi0hBlJW0f4hO+XQBgJKmOlJf6JYlEBzOKNRXvne/xocr8j8HmLklbL2bG7Sd5pbVOmuq+4YlYjXLqmwSZRJ6xhrmGG19CJ2FgEezVdmRUSShPxHMIH8kqK6+J3i9YlGNwUclRQQwQNktIUaOFPGCh9YDhVNGLLj3JQ+994eC+AFACPeWKjzgEOg94wYXSxXA9cOWKqgM3ul8oC+6AodCV3hwh0IfHiiXMHWMd9/1gfK4rjZ1ZGBBd2tSWOPdjMW2tiw5LEPa18j12tIz8OL5+xNZ7iVcTKotfeeBYGeFfXqgLFdA9ExooAVAxICM0TI7aWgsyvjcqzufOugr8Exf+Z7RhP/KIGV2xtfWqz3cSsZ5P6fyV9c37U//5I/s69/5W0uLTieHC5aQ0hyRwtzaWrGUaC+RHZbCIyVDdWfJAu1cWt+yv/3hj+y7r/7ALl28aNPTM76fvW8JS51EPx4qD95lbPk2jk0Za1urtlrR8xs7xi4+MuN8NiLYHkltV9kuBxJ6Pw4A8aFGvWkfnL9g/7ff/7f2x6rn9958y+aXl21ueMgGUSLhUzJ0eC+0x9aBzL5+7e337F987Wv2zbfftndv3rL3b962d2/c8O0Ij05MyBiT8qrxFSx1UF+rzvBbEvV+IEP3P777gf3pT39q3z93zq6zPZfakG/tWkpt8t0zdG94+Cye5Nrl29ftD376M/vq91+1P3/jDfv+hx/6Li6j8BAZCcykRgl77nuW6zcWF+x7auPX3j9nrwqfV/Q+djwown8IKybSQ+8P6wltV0XbVxfu2auXLtp3b9yx19W2G2trLgtJQJjWuCAKBrwEeQ6k1PacAYuSlW/evWvfvnrFvnXtur1+b9FubG463tLqwxz9yL29Z5qqY73ekNKnvtPYuby+YW8Lp0sy8pltIzdOPiMlUvetqQ7bW5syhBPuuCUyrKV+Xd/Y8J0cSs225YaH3bFS2dmR4tmxkhTV4mBRiuOIlMp121hdUj1xGpD8uWu1AdaN48RWD0spdTqWYZmPsE+/aFL0LTVc9CIjV8YRnIAZd6IGOjJwB/NZyYikbdc7tlWTkadyuqLxrZoMfSmg5RYRNWQsl5GbCBJ4qkkyKaVkq+xst2q7lpa9nfLIgrrnpkJu4dwJZDnjKQOamVkTjZC4MKHDQ+AxBNHzVDMiXlLM+MK/VA8Uyaz/1j3xYFca1mkzK15vqf3qf2aw8+1NGdkZX9OrHvVtFlkekk1G3ICuVKtW1dFUP3k0o/CXVrmmduMUkc3ifILQfmhAFXZesgfwaI1ReAPGeugwCCZbeFiXZCRHaxuOu4HcuEfAZhI1y6erPpO8sJ23zQZJIyVnukH0AYY30Q3Ot1WOMO8RFPFu3RpRckXA41QvvT/ebViMSQHVrbkXhSDcih6hg2RX40CWiy9LSGSFfyJz1Q+67noj7dNB36da25apLasM6VDpo9aOydB1HTdwTiSgDeiGUOo+INKD3RFIftnuOQ2oM9EH9AOz8x6BoCtxtY8kkW36GAed9CShxIpWkl6TtEa8KDrI+DKarc6qxpXeKz7b1bjwhH2qO6VjjNHSdlp4la6APkREj76pLrqADJORyrmo3sPODYGupHbrcn5b45BxJj2GZ+OqX1od3tYzyEcMN+ICsAWaiSHpOZO2uXvWdjbO2PruUcnZpM1MnrfpyYs2NnLPxhJLlsiJwtN6FvrTc45nZI/4NlutkpWf5WThtcAgkozQWGeXlmhOuru6KZ3qWiZNPquG5TI1y2WrVsiVLF/csmJ2wYaGtmx0atvGJ5ZsYmzepkYXbSS/Y5kkCeO61qpGrNnO23r9mC1tHbPl1aO2sT5luxsF290p6hg2K6es2h6zHR3VRkH1HBD/UZ9prKIT48ijnow9nCpJ8bqE5EBzdMw6xUGfnKD+0JD3t9AbyteQpjhcx9ZnVGUQbUAEgC/34zr39voTvun8U2WiD+6VgWyjHOhZfJQti91p4DgM6DekZT809lg+5Mste8sqOR4FkArOgrX1Qbt5e9rW16Q7LrVtYXnKrqw9bfNLh2xxbcYWV1m6O21bm+PiwXnbEf4YJwnp+LFW1d/p2ysKb27juT0QHCypwWlQU50rnbjoalLsakS0PW65aFHjV1xOY7ibzomVSAdpJ6xUla6xk7G7Szm7dLdgV65etlhj1V54asqeP92xI4MrNliUTgv9q3kx3qW+e2RbwYP+utu3HO8REiT+nUDPSqdBV/B8RrxH/Af+BIdyJyuHs6z9OoDf8ADc1tOzRMdFEzl/lms8J3XAv1N0fzPCvg0B/lqSrnPp0hX7kz/7S/vgg3M2OTlpv/d7v2fR//p/8599pXfffQBDZobEPR+5ogb9oxV0wJnvzwEQCoAYwmWYQaMVdHgCDmUNMfdVEbAIUoS+4+FiGlhiUwFz98cdgvf1ytPzDwe9EaYCl2hKUdF7PQP73mAQsvQfghhPHd5VPGjhIAmJw50LdATv49ze+ajnYgh3e8AgG5Qhh0H9t3/7PTt+/LgnWGQ/5eLgkM+2Xbl+1QrDI1bT4F5fX/e17Hjp8eIzeFGuCL3j/XxH0FIP2sjB90cS7S8CjivK6Ufnw8vz6/24PYBnsnTD+HJqP+3oh706Ul/9MQ+/0lixipSMtNqJIPu7Q9AvQX3pt4jkE0y1q/LLwl9HDCZrNTEPFHu2sPy5QJsOtMvHHIwUGlD5wQm9k4P39x2hMMX4YUeHC9tvWbl7R8oqjuK2BJWUW8MwFa2kmZ1iq9LAWKLc4LNXNriizN7h5SPowHMi7jsg5PBCUyfRWgyPsQyUNrMQMqQibH0FIz9wsETBHQnhuw6C2v+LOg6cL8h4rFelLEobvVu7aLXOvA0lY5aVMuM7Yuge1h1jXD4q/0AIJCZsbq5ZfHDYk8/9POD9rV0ZtaKfICkias2D4OOlReI0KVXsqEDbOe//7wNKvxuS1BUlyPEDdzl4Zw90/6McB3sgRh/mOIiPTgb96DTbA975KMeBeAGOg/tAvBEnLodn4Be9hdAhbE8GQlV8MjcwbPHdsiXy4wFuen39cMeBeArvE45cyT3A3z2UXPcGOAF3Kks4Zb08NNJfb2aO2xJ09aVrlpk+vYdrALy2qlJWJbRZUoKsc/NJ7yUhom/xpnsAqSI+8z8gA3Z5bcP+wx//sb37/gc2d+ionT122OL/P+L+A9rS67rvBPe7Od+XY+UAoIBCEUQiCSZRJEVSWpIoS7Ilayy7e9yrZ1avds94ptv2snst9UyvNWvN2OPQtrttBdsciRKjSIkUg0gCIAEQIAACqEKhqlA5vZzfzXH+v/3d79WtV68K0PSsmf3q1L33Cyfss89OZ59zZLQg+ThnOJ4flb0vo6C8aYnMoJ8a0a6s27M/ftE+96Wv2g9++Ky9ceZtmx4u2NGj9/n+OdRflVNJOGKkhEhJRmnj7OZL167Y57/2dfvKd5+1uYVF2zM1YcNDGlPCS+g89L0ZcCQgfRtVW1xatX//x1+wL37ru3bpxk27IqP62vy8DUvhe9+RA6JtNiArBPgDd3rn6tKS/d73n7G/fO01W5VxS9RQSbSwLEMVx8H+sTE7NjNjEeoHnr2+KF1te/PKVft33/1L++KLL9lPZYyfuXHD3rhyxa7LWJ6Id3yDvrQfidcDlYn8mJcy+i+++Rf2xZd+Yqeu37BrMqBJ51RfnjmodhYSMghoGzSja4yfN2XA/+7Tz9h/ev4Fe/HiRTt57Zq9dvWqvc7+KHru6PiY7/aPHBS39Pc4CeZ1PfcHquPnXn3dXpAR/1P9fknvnF1YcMfB3mJBBoZkraqIwufjQWmjUrE/ef11+19eftm+feGC/VT9cHJxyV4RTk8tLvpzhyRv2QPBnYKSj03R0GK1Zs/OL9ifqJw/Fj6+K7n6psb9kp7BwTElI5ZIB3BZ0NhCXhEVyF4wVVXizNqG/WRjw86oHy6Wy74mtqD7afHc0dERGxwZkdJft9m5WSuXNqR8dtxYRC+ostu96oEhTQizCvG9BAqRmoy2hNWlpJGINGi29Qzv6ntKz7IJHgZ/U/S0tr5ha6WaDGJd78ZtdaNkicamOw5wlFImJxf4poiObfEh4S4t6eKz0uo7cIhSqGrpasRScRl30LgMxSgGp67hvPAND/VWJDfiDgROesAQVrNdj2EfBlVMIoPZRvEC/R5I4nxVXZAT+mMmKyWjzgPAmysyxyWfBjhCTTQg3NfEl9KyVKGpWl1GLPJHQJQHelJa9DbA8pcefW8Dkzy6hlPEebgSzmU/ynWA/bJEBupXroeAPsnpCQPSF7u5CeGiJ8OEs0S0YdmE+E+0YiulISttErlSFrqEM+jIn6MctQqHUFeyQOUTUQCeoVGMcpwJHOUYOA2os+6pr739vvBD9YzpnTgyiQkxZgdRxNFTfHSoDxqWqi9Zsr7mTptyeo+1iQbwUvSMeGRM5bAXAfsmwEfBfyCLZHCKZnDisBdG4IJSN6mNRIy0IjhBAkcHdeFZcIuDgT28opIbmW5FNNqxRjTndYXvYrBmZGTF4+LHaeWq37Qr+BMtiR676mc3NL09QWJTRPDUwdGge1yLtkR8ererccMSOrjCiMZ8RfpuN4UhL01e78huto5kMnIHPhJpsQ/IiK3WTtjNpSdsc32/DSa2bHLinE3OXLKRoXnLZiqWTBCZgOGY9M0CKR9nhTst1Idx8YEBje+uZF88TpuD2XE+cUwQsUQ0akTjn+u87zoe7aUeSlGNjZiM1ExLcmVQdJrT93TZ8tmSFfJb0u83bHB4Q7JhzUaKCzY+sWbj0+s2ObrsToVcatNiwmWrIVqtxmyjPmM3No7a7PIBGcUHxB9lK4iOY0JCUjw76uHxqqv6MyZdKL62al3ZCp0R9imS7OnhO6wjdeYTqghhu/767sdW8ocx73yZB/iv95zuawC5Y0EXghsCvvl9vUMkCU4Ddxz04wd9oPcbfuRLFchH198JavWU3VgatZNv3mdXZg+Yyd4ppBetON6yyfElmxiZt8HclvRmycw4zrsB29wq2qW1SXfAJJgY6ZTU77QNx6LXeLtu/AyWzkRs3VK2UIrbSOQ+GxyYtPQAm76qzu26M8d2tGCVWtbm14fs4lzRzt7I2fXFqg3lKnZwqmLHDibtvgNZG863lJP4fVLvY0MKdnUcqCucH9El3i0aFxvXgvE7uI8LfyXAScypgOFJNr2rFKKkMUZSe/qdAf6994jXjPrpuU6jrHw0JnQV3tlfTR7xxPOCkNYAnAZL0lV+9MKP7Itf+rItS75+4AMfsL/2q79m73300bs7DgitbDLrgacuW9CVMPs7QWj0v50QXvc1OSIynAWSQlLU69YqbUmZ3ZRyJYEgI4NdxtnNmpDsWERCv3rF3lo9bel4QcyRFYESj2KoGIuet3ecN99/9wuSneAKcCzlih8b/zCz4kxDefhA4FXVzz1ouoaytby6atdRFKTMoFxyxNBtxNL7HhIu+XBKA7MchLYeOnLYxjT4UZjZAXdoZMxWpBz+8KWX7MDho3bh4gV7/vnnbf/+A3bjxnW7JEWJGeDZ+Vm7cfOaGGVOnzdsdWXJGR87O+NoINqhLpzVhUPqFS7hCOvxTkC7A7zthDvfDQZD37OUo4/tpPLOnnnLlUVCQsMcfHavR4AhSDX0kHZpHupT4QSJ+FeEMNrgFvRwr2sJCcaslKDl+jW7VL5q+TgbZhKiGuDmrqABggfWHUZKKHZs0OWbd9F02q/ruyVyhWXyHkpbtbklQbBiuVjd0tCMBIJ72CWk4gMNu1Gdd6W0GJehw8ZKygA8OVb5AU78U23UZ9ineNbZKHFkfErGV9JefOVlKRYDNjw5KZzKQE9mZWwW3fPrDgKSBPf2dwzNXp67gur0rh0H+ivVV8V0z1kuK2M1WbJMnBBcCWkl1diNYhT7iJTv0CjcFVQuPKC1uWrpyb1unL0jwAz1TpS9E6Qg3BXEZ5qlTSmIUlCEs7Dtt1M+hjAnCKjPPQokLN9Fb+/7DlA/v5PjgHHTZGZSuIhr3PvRnT0AP+Txbh0HQT0CuiDSg7z9yMhee3AcgItCasry0UkJx6B81tKHTgKiClrVLV3L65ra2HuX+3i2EVS+6SLl9IBvLEkJeCezWwIpHBx16EcF9tUbwxr6qcyes+y+h2/rRx97Kt8jvlDiVL4vtYhnrFNa1rM4LYQH0Sd0TqSDGLQbOTUpgrlkxJ566oN26MBBi8swaGyu+PCrLl33JQ/p4rglB2UsiDcQbv9DGcc//PFPbFYKKzPf9x/YZ48+8l4pfb2TD6gUMkiCmbGE0hmXUvDiG6ftf/mjL9pLJ0/bgozqhx46bkf24PTR+HPPv14j+k7f4W/1rU2bX1y2f/O5z9uVGzed5xPKjxNgpDhov/TEY8IfjgP1AzxLdEv//lR8/2s/ecUN935wHq7P6eFh+8D998kgFwZwEqldjJNFGbafe/ZZ+5MXfuyOgLpkFZux4ni4IqM6JkPhwb37bHx4vFeeGquEM+KPJWd+75kfasxueB0pi881Gcnz6+t+VOGxiXHxUJTCoLxStWq/9/TT9ns//KEtSG5VMAYlv0sqj9n5V2Sgf0QybiorfOh5L1M884Lw/i9/8AP70zdO2tzmlpX1XkXvbQkv11XWDaU9+bwdyouGVEUcvMhelid85c037Z++8IKdVns26yoPI1ptLOnerNpxQe8WRWuPSM6y4WlbY/emrv/HCxftX5x7215aXrHrKmdV7yzo/lm179WNTRvReJlJJy0v3SKdikuWsyygZVc3N+xrN2/aPz1z1p7BQSGZ/+P5efvR3JxdV/v3jQzZzGBBOkDVZmev+/p/lGT2aWJDThy5K42IlVUPQveZTUZWs+Y3b1WrtEUnLeFaUiKhzmW3f0YkRks2KnnRMsnyqpXXljyapFpXe1miURHOasGJCRzBh5LObLMlChaV8uv7ITU1FpodS8kYxZnF7D3764ig3Rhsy5xkhpmyCNlleQNrdxsaO3HJiRSbK6aYEBKNSe+qN1W28otpjKdk1CeygbLJ0oVcJu3HN7IpNMs0shylmEipPIwq5aXScAR2k0VVI2lzN69bhUiNQtFGclGN0VHpLWk3+IG8+iKhMtxZGfIo0RDGMEtjRUzeHhwy6De+rtsdCjKJoZcdwDIG29AYzI6bJdlUzEe58hSvVr5xGRuFRNVGUiV3Vl7Zut8dHzFCyiNCiMaaHhOeG0oY5szcq4/hfcoqJsOcWfumjHz4J9d9YkFyI9GpKp+WtRPi2QkUffCPPojsDqriKr76LVm5YYma+FJq0mrpaY+OUOF6R7qocBhrs3ww6ntagHvGFHqlr/nH+G1XPNpA1ODtI99kBAecaEztoUa0nNMgqANLNuAh8F20jGJ71SMsqnGWc7Kmm3zF/1p1W4o0bY2TznAgerkJ0eyAJTT2pJiKrDDEbyVOWUBX9uWCXFMdkxqzHelgHeke4IjVMnkZH+XxMetIf0FmYHyyX4L/Rh7omWpp2E4v/LzNLr1fxtucPTD9rO2dftsyoxVLJSUPxVpYkhZVG4kq6Ir20FUwuMmPZTpx0S0z9d0iG9Khq+M0kF6YCGf0cRwIZ/QbjgXVxZ0K1HNnUrui0rE76AT6HRrM6AnKRrQ8YBnpXblozVIjCelB9SBaobBug0Mr0oXXbHJ6xfYPXrHpvXO278ANGaTXbbS4ZXOLB+3SjUNWLmeN/QTYewb6TIrGkmur0hNlP0jWMVkU4Dwo2+lA30OgfYyZfnAdVvyDiAsqGuiPCFtRBc9CixpTXEHf0c1eHlANThP1jX5zjKNvzowOqes4E7m3rY+qLkzCun7cp1vdDSqljJ27eNROnX3ACrl1+8j7XrEjiedsZLpuhcmW5YSXfGFL9tOqDReXbHh41sbGZm1i4rKM91VbLY3awo0hq21mrMY4i6lOUnR87AKqM/WpevTlkPr5PhuK7LWCjYqGcX6qxeJPjUrdVrt77ebSiL15ZdxOXct75NvhwUvW2fq+HZio2YkH96j8vOiGMSN7sCOekMg6vQGh48CB9pOwyMXnPfFdbK6zdk19oH4rsnSw79l3kVwPlK6HYxX62x3gW72kPoJfBP3oYlgo0XWOzZXe1Ympnb17/UC3wd/COyGdQRPzkoNf+/rX7Etf+KKfPPi/+9u/YZ/8+M/aHtmrnIizq+OAQjlTHYUzwU7NTnz3BpGU//Ur3MGsQE2dI4GDo2BrwxXdrmocGRbzyhctxsZlSlExJ4B9BiLlisVkGBfj6ryBsp1ZPG3V9qYfCxGRIHVlFABBfDjxg4iAsHcmH3QwrZhEXG1DTFyMlTU1CAH9OeGprr5zs75fn521f/67v2v/5P/xT+1HUkTZ4PHowYM+gO4F82KSX/vOd+yr3/62nb14yY4cOODnRU9Mzfh6y+HxcXvsfe/3GYyh4RE7qDyHhgalNLDrcMuGh4ZteXVOv9dsbGTC3j5/wTZX5sU807428803T9mkFLy3z5z0s6gLUlBnb1yzzY11jd+Ur1snMftPtAJeo35mcwtodcA0QqK5RT47oIdbB57v+80bly9d0PgYUL0mnaEgTIR0vwfuQyAkjeiRRrdmNQmwQEm9S5m7QtCXd3vHSxQn45imvNpMXSqEbaq+RB6EDqc7gDbBcIV/jk+CAfm0jU9t8MnvXuK5XsK54A6G3r1yY90ub72pfpyXQBEe9Lo7H/QswpExtaFnWAc3nJpWnZidD/AUOLCCQRwM5ADP4bWQLXhonph5Q4wlJ0NIapG1V2ctPTItRh/MUPhL4Ih+DxO/74I3B9XRZ5jv4ThgXDfFRCtqw1b5ml1rvm6ZXMRSKB6EwHoNA2htrbvxGCUC4o5yebLnYFA7OqJdjBWOYdzpbLoDhBNm3U3KzC3BdjtIpdb/5C1lTvzG9yK4Ywz06kQXa+xRG4/W2K4redwFhKt3jDjQ+212ChYdRZm1jvcMb2+1QHns5jjwJRhSkGNS2m8HYV91Yx8AcNC/pAJ+2hBbutEoi6aGRPsFqy5f8eMRt6MIwmdlBAR00qu3xgSz4Di9gqMUw/YL9Ey447+HzAmIXNjNccB7OBnqosVYfjRwUPSNN7z1DdEEM4M4ORB1HmZHexGQUY1PNDK9g5FDmH62MGjveeiY/czjx8Un77OE+qdFFEurZkMH32O5ycOWGpp0we7jQ4YGHvrVuWt2VcYgR80Nywj/7Gc+bcf2TVma/Xl67eZ5DDBm7+IunCN29cas/eSnr9n6VslmpqftYx/+sB3ZG2z8GZGiCrAkA7xEVHdoYF2G+Lef/ZFdZ+a+BwnJiPcePWq/8OTj5jsra3yg9EJSOEneEt/+/qlTtiCDdiekRM8PqOyfOX7c0jJ2wT/KMfW+JIP897//fbuoT/Y36QeMo5Ro7MGxYTsyMRGMYV0jLYoO/8W3vmWnb9ygCnfApuhwSIrBzz7wgCVlcPhyBeVPZMF//NGP7G2VtxOQGzgsJiQXj0/PyMCV7NQYZonHN2X8/8cXX7RFKfE7gXou63paOHpkgnXLwomutcQnLy8v2//12WftlMq7vXUBUPc1lcmpMB9TG7OqY1l6xddu3LR/fu6cLepeS3mFbeQT3r8mXnFhY9WK3YoNdUWjzU0psksyHlfs85ev2u+9fdnmqhxV2HG8sjyhLN5xQXi7iENmfUU8asOdUNSrKYNcI8PWa2U7uVKyFxfW7OTyml3fKruDBEdxSuMzH6lJ1jFXLbpW/zOrj5HgIcniYYSca6C4bPedzEWDTWa9VXNh03l8qsO+BnBL8RG9z+aKKSmtXKu1Biwng2MsFXMjt6Jr6LMx0QHyn9l59hPAQcTyhTgzdhqXOY0rZG9UOkaVIHHxhq7GQl1iDP2mLbmXTYrmVGccA1kZSRwX2YkFYfCchkDEBntBcGqJz9SrTUO2ZYXpQ7ZVa8uAGrS9+/f5CVmssY9rXLKhL2XR/vWSeJz6nsgLHATQRUs4JzHG0FsI3Q+kngAlWNfhE2JqwTVBqPdFG5syyJetXTygH7f4Uug48O/iXbHmsuVSJZsrz9jl9b1WqglP6k120U90xD9NehhKtvQF+Bc1YHPBiMZFQ3w15KOA35MuE8dpEM95lEPgGMWwEk70KPIEWkm0ShbfumHp5oKVB49bOy2ZpDEdtE/liA9FW8Hx5mxuGBiFXogDJmu6W/IlLcZGmeJJRLzgLGRDRI63JKIAZ0Bc11kGI2QZJzqEMi3dKcmIalozPqi+VL+rA9xhIRwhv5MD4ts2Jt4hPKkY+ifu9yKqEw7MgEb9U5WLa8yii3jIuLdXdKJ+Y8kmkxVuhKoB6aVFqzCBJkOYdrGTfRI9i72JRGON7pBdX3nSNir323uPfc8O7j9pg6kNj9Q0DBRkg/o8Lhr0yAGVEWVphMrhZBKu4aRBx0qjt0kvCiLJMLiDFBNuoD02ZfR6EXEgWneHyi7J9TJ0jEzgMHFjin7w/GiDEvXQVWbuaXuAH8aQxogM23hc+Ogy5vQ7re/plhWLG7ZvzzUZw1u2vLLXTl84Zgvzk6LRuGVKy5bfmrX2wf02gMOil2d/AsJPYLs+fEKvGj8RjVmiO+jb258VxWos4rThnkeF6P5tbdfvBPu3qd1EdZA3+PLnvJye8wKdty65K5uNsc/93RLHz66vF+zUK++xG4vTdv/B8/bIQ2ctn9wQ/1m1gaJ0jngvmlxpQPwA7uf7HLhjoGlpPbtn9KKN5Wdtvjxtp2cfs9V1jXM1LRaTHRcRz9AYTFWadrYkXlefsrHIAStEBvWIOGc7ZluVlC2up+3SbNZeuX7QZtdTNjm4ZuPd79lo9i07fmzMDh2YtumpCRnFRFEHjpJEbc0GkkzIiVbVHsAdB8KlOk16qFJLtdd3xmvQiiB1Nq/qi/CQ2SNdVPf7Eu+oyv7JyT477+MU70jPiXjUkcoLM6UKvXrcDqJ7jdX+O+xx0KlKt07KrnYH5Z3vkRVN4Q59S7tpJ5EGX/ziF+2Zp5+x973vcftv/v7/wR46fkI0X3b5kmSpx26OA4x9wkGZ0SO0f/fK7g5qtocHdyXU2XUdZRUDASYQk0CJMrA12KhxP5FRfZQ0NhCEIAkvhvEYG0VIMLBmqyHmv1BflSDLiUGKaTl3DTDan9ddk5CDEGMmyI/HwmPJQBD4GbJKGHoXpTT96899zi5fu2ZrUiD2Spn74OOPe9TBbaA8++HbUnz+3R/9kX3vuefs9TNn/D0cDukec2GmEKZGqDGhe8Ea87ifSjAhZYhlD6MjEzYzs8/P15+amrG9Bw7ZyMiY7du/344de9CXPKTFWHA4ZKXwzV6/ZCUpPqwrvHLlkhjRrJ4ftXNvn/NTDzLppB85VanWXKHAsQDe2HMB3N3ehFs/qC/gOHY861rvMwSeoQ35fNFx44QnHIfvAqFwJ+tyu2I3qzet3Fm1An2t5/qfvRcEhsjtee8E7sU10PDkljrrdr1yTVeF3+iwOy52fVf1Q3i6B1WMV9qjG3xB0rUeTfhn7ztCI7zGMzDk9fqizZXOWFQCOiulzZe+kHAe6I/1bFn1PWhfrxFemLI0xo7TboDbMFGnUG0KfzvoQQTl0MiIdNG4vfnm61ZfX7KRmUMS9owpNHEyU+J7/+97AGHbbKCHgRSGZIXQllJTk/KkSthC7ZotbrxhqRYhetMyADSm3WngrfD6Aiw/gOGxB8HtEDwV/rWlfDdWlyw2Mm4chfhOtAAttUtERmjcsvxgx/PqMdtsiBHrOSJHMKpj4jf9RizlAiElw6PIx49rvA3CJ3aA+v2dlyoIb6VNf47yw7zD2mKoe7kaM8Gyg16dxCe5zikU/QBP5RF4KrDTcdCV8BVjtcG4jLjEoNVunLbU2P6+vqTVElLie5EUUQc9A1p5+JGJwlXoOOB7WE+cSQChwh5FAE53dRzolsYXe1W0thYtNXp79AjlcHKGpKErlsERUboh/svJN2HUAUCkG5v14UzCAHaHX51NBTFylFd1Q3hVm9ltHIFNvl6/QDEdziVtZmLSjj3woP3cz3zMPvUzP2MFspaSihHvQH00ZhHQcRxGqg971iRlqE2PFu1Tn/lFe+p9T1g+l1U9VWeUY/iVysCh7sqssNTY2rStctXOXbzs675ZunX/vn32Nz7+cXvk6H2qp+SM+izG0YrehQO2sLxkz0s2XF9dC+rSB4THf/jYMfvg/fcHx4PhVCEaQ+2aXV21P3/5ZZtdW3NjcCeMSYa8b7JoD0xN+RGpDhoHhP//2U9/apelDOwGKIvHZ2bs5x64z1JCdbjPwcnr1+0br79ui1Ik7wYHhoftgwf2+34O4LbUaNqfvvGGlLPrVhVudwPKG5Icemx6xiaZ3dS1uvjkc1eu2DfOn7dVGej3gqT66j7JnMOSa+dlrH9O752UnLvLaHWoC1/M+B/NSBbIsGqpnqc36/bV2TW7WpWC1XtuJ2zI2M2pvntVX4wyCQdr6uFN6TfPzi3Z9+dW7eJmyRYrNVsoV2xW9dmSYj6BHI81pFfGiJMMjH/Vm8Q4xGAm/L/cYYmR+lc61ngx68soUPDLNXb/71pRirFUY8kuKewaK6JEGXIdjwygOsW45JHGMkZ2Xc9TR+QMhp2Iztg3CiMzKdrOJTBgOLNeoPGS7FRtvalxgBMjKrniG1zGLRGLWlJDdyCe8agC+CgbULLsgpldliew0SJRF4lMwbIaIxy/mKotuiOi3Ir4hAZ6Dcsx0WNwklB2En1SdN3B6FRdMarhNujg0BzgEQXsZwBIx/OBA7PwMGP95j7P6prvz9DBkbxpEems7dx4j7cFHCx0HHjOMsxjbBYofjuc27BCflXXk37U2nJtj/S/pvop5/0Vj+EIEz71iyUKXV8GIB6gbMKEM4GlBx0Z7SSMWzYc1T+1TZ+iG5YFpOorlqnN67roYOjBYINH9aduKx/9qXJRjs6knqxF1nNehh4I5Bb6icoSvyLawCMh/J50nY5wIvlL9BYOE/RZYk2oN/smqPO9tjxbbK3qmZjVksNCIXlgiBM5IFkm+otJp05GsrYmnlOKVywvwy0tntZU39IoN8DV53wy6099fUYeWaxr0HYcx4/oL1x/Dh2mF9asMT7mer0bZGoPBj75rjdG7cb8e22gNmyHDr5u4yPXRGPSjfQcWkVU9BZRCspVfrpG2URWRiU73QlAnnwKj/Ga9BjpxDjkqRPXGTehUeSz6fBxvQ+d8Az1vCPpz2Wt6hguQ2VcIouISPC6qD/YkwAj338r7Yxc4MQB36OA+tBn6o1YrCO5UpFtMGf7J6+KrqRXLU9YbVn9LPxtFMT7JbbZByGkgTCFEPY/KfxNfaJV6RT0V6/9wX2nfv8eBXfoHt6nt78fppjGrIlfBP0atKs/+XMqi83k0YHcsd1XxyBFrVrL2JX5CXv91FHZx1F79L2n7eD+Od/wcGBlKVhu0qOt0EbgE6dhCPxGt46IJhPJlo1MrNt0cdbqzajNrszY2sa0VRpJ2yIqql20oaTso8SkJQeyVm/INlopSl4O26XZot1cyUlf7dhQ/LJNpE7aA/tMvKkj2ytr46MjarJ4vOiWNkI33t7qssZrTn0Y2G+AOw74goGvasPBcHdoxPW+965sXtNYFW8rTPddDf6C1tIz4q073uOggY74AXytKx5uTKRovJB0e7se+hJ83gbKGV4JbxS/ZFJoICH9N9R7dgBZIEfIKWz3wsKCffWrX7VXXnnZnnjiCfvN3/gbtn/fASNiJ27sMaVxlBAf3+k48PVkteAMb3aYZtC8KwCLepf1rOxw7M4CCSSPJkA5I3yoNwghlp3tdoKkFX5f3+k8KZnsfM1sfVxCcFMMeLZ0TcI8ZqXmlpjcpoxECV4Guv48D9DAP773pUv1q1btVm2psyYizFm8gZHY9HKcuYhgfY8D5bOytm7P/eQnNrfIxhhF+6AQ+P73vleDOeiAm/U5Kyuvzc6WUNmwbCQI+3lRCtrTL7xgN4X8pvL6wKOP2iMPPeR7IHib1X4PHVeZbmCrnfPNRVtqr1hloCZFomIjqeEeAWugq8M5S5kOZV0gyxT4nhFzzBeKvivx6OiETUhZTKuMcqRs68l19wq9cvk1GbBSGDQgzpx5y6rVmu+gf+rUSSkLbQ/hOnP2rNokg1/M2c/mVBvIH9hobdiN2qzs6JZdrl21sZgEjq5zcgQ7Uc/PzTk+tjY3bFHtpW7UATrA2PVB30uEhZ7aOmtry2u+FIMlBYV80C9kykDyfrsr8GzACNl5eq615Z7wVd8DQ0JB3wEnHfCq56iDLxGQwK8RwSkljpM6vEwBHy0J5Bv1G2pj3a5Vrli6K8WprfZL+TOcCDCxnrOAT36HUQbhNZ+FZZBLEZwrXdH44Zxu4YVjzDTYYTT0pYhMQihqFSkiN0tLVoiPWj6msSFx6KB8w0QNF5oL6oNNT+V2WcoaOyMHOEMIAltrKz7rE5UC11SdYz1h6oiggb200lm32faC1VU2NJuPaFz34ZswdryjjNNwaYEzcf1VWmW7tHVaDL8l5XRBSt2qpdXeTGHEnTFqlecV/nEEYhtvPcJLtHUn0Nt8SHnY2hCvqVh8UHkxLt4BXBFkLxDVcadTgvpigGxUW9bQZ0I0h1HJrvhhn8Mjgs9bQDQU90PjPniG//uf6gP1+zs5DuAhRDJ0SyVfdhCRoQNsl48SuO046CnH/C8aoj4Rje8Q+utxN8cB+XSjecvFJi0loVmbO2ep8YPqg6BN3n74el31CZcr9ABHQOg4gPxqJfUJez6oj2uby1bdWrUSpwiov6GNuzkOuNeSUV9bvmrpicOi9dsdzoxLju5zEH9SkQG90GbVLVT2eIe166qI6EcCG6tCRgFPs5Fit7JhnfKK8M9RjqJzKt0UrvmusU4Y3UQhYw8cPWoPHnvIijKoOSsfuvRTdfTHP8eryoUP4xzPZLK2pxCVwb/XHn3fh2xsfFLjKRlE4kBveoZnWUrBxltiRDbQqNi+6b2WFP/cOzZmjxw+aD//wQ/ZLzz1QSsov7bwwZIIPxKJeioNtOp27uZNO7+45EsNQmDTrvump+1X3/c+e1CGvDu+9C5RIyhjW1IKX7l0yWfBm/CiHXBiz4z97L5x2z8+YTF2Ue6VV5Eh/rLeOzs7u6vDAWfFh44csY+o7klZMaHj4Orysj197pxvVng3eN/+/fbhgwetCG+TrOL0hb+UTDkl2cASg90ABXpGhvWH9+2zmZT4lTqjrj5+4cYNe/baNdsS77gXcDrDCSIdhN/X19bsT65ft9W7OClCwHjEEHm8kLYJ9Xul0bXnVyr2wkZZ/PVOXIZAxALRYwck1wZxckjJ74iur2yV7LnFFcmMukco8ByJpQssRxjLpO2A0NhQqaxXx4EA32CG1MlORurFlU179fJNO33tps0uSc+QYT81PORG03qlYU3hkiMXycOXgEnPIWoBmUMkAxvsZlMy3mWcsnEq0XXMXLcaUswls5sD0h2kM2Eo4RDAGI9I4Wt3I05XydqmdA42VJTRpXyZ/cWg99lvjX1m3X1/D5ZCMEMsmscgRt5ymgTKaEx8gJlf+hQnWV28IlqYsIR4KZshMsYGiwW1vbc3ixLSDcfpcmfFSqTmhq1Jlyowow8oL6KKGM8Y0RgS7iDQNa+73qc/3SGgBG/Y3Lxkl7ob1lDfrLXWJVfF43rl+DOdhkUbW729A3BAtqQb1KyQ2LJick1jtC3dsCDdUsZILe9yMptYkyy5YcmoOhInpdoNOyPhEGATRW8PGyEKx+AxiDYIDCzV3gZKl2yzdNnqwv8Fibdieo/zOPixJ54hFFqpK1wTIeDt5095eVkyLYh6aMfSdrk6rzZ0ZXCvu2Mxa0QQFHzZhevMyg+ngTuTiJrQp+vxMkZS3Yp1NLabRFQo39nGTe/LNT7Vhkwqr75kWYt0GmG5KCOLMx260h99NtrbH+hW7LiPHsTO9kFb1F7pAux74CclQBPgQDpFZrFstbEh1/+pC9pOQvK5FivajfnjtrW83+6feNVGJ2YJSnADhXr4BA16Hfqp9CZfDqGykhoXYvJY4F4u+o4b6upmjhDEkEfHpl7UwfNzPOhZlevt8Cgf/VbSg1aWgUXiqE72g6BcaJeI6dCABrsBedJe5a3yPEKZsrjfux4m/efGtUdFqv/D60GdeK1t2WzDJsZKNpm5acnWkmyTKbuyfMK2Kjmr1VnC0LRUUnXoveuJOvDX+w1988lEF44Kk+4QOIaC+zwN0/Hf4pPgn/0PaKPjV/fVFCvLFiqpX1vSr3CmI/uoa38K8tMbGPMN5cXkTe96f9pay9vZC4ft3OVDvi/Eex68aFPja+pKxrF49cK8ddn3oqcf+hjlU3++rL0H3jbJA/TtrvhvLCGdPl21wQKnjGl81jK2ujJtm7PShUv7pHdP2vpW1hY2xmx+ZcyuzRXdmRmzG5ZrvWb3HYlYNr0hHlcW3odteKRgxcGC7Bi1tYczlsRfaVx33MyVL0hVkZ2VIIIyaDs0DRsGaZj8bfivUq9jbqWNa/qM2NWU7Nb2ls1Jn9eT4jtpqdpqqRLvKbvb3utKVzHpDRoE4gk4CsW+wIvSddljaxr72ARbnbJ45q169YPzPSaJoGXZutSjH8DzcnNFNsa87JGKrXc2Nd4Ltra+an/+Z39mP/7xj+2RRx6xz/7yL9lh6QYxdBDvZ9FBSzpkYkfEAQW2asGGiIncsBHeH7Qo6Ni7AR2M8GpXy24IoNhG8fxpgPpsjQYuhYYg1PsnDegHrvug7RGSXvIKgwAEVCIZt1xc+VQXZHxdtuX6TUtpYK82Vr1zkhExRjF9OgSEohD3srFTtTNisy2b1wAtxIs2nJYKIaWVWR1n8hAEnjR9h3nkmElHwXnySfvkhz7k0QPOaAQXahIGYuZbVlKObRuNBkeWsQMza2uB/Xr+137+5+2IlCt2b/a2YPDBSGCu1E9/V2rXRFTzVm3XrKa6Tyc4iq1HmbsA7WIQwzD55HxkNjGCQW4mKjYXW7JiZtA6w117bN97LSPCIRphaHjYn7l27brPrvHu0888baOj7E0wYKffesudE2wqc+HCeduMlt1hQOjM+fpFeyB1xAfM2xcu2O9/7nP24xdftMnxcQ3EpJXLJSvkCh7CiIK0LbB7/Yjz4ftzP7RXn37VvveXP9AzAzZ5qKD6xCWkhUH1kyhEmNTz6ivq0w+B0yDAPccBXWmsWS6StMV2yTL6TLnX01Hq+AFENRKMZputNVussTQiZ4WYFHjd5wm6EiZxrnpB/a4+rZy30e6gVVbKdlrKL0tDWHqSUZ+hrGJquXNJTMydCL2EcMF5UN4s2Y/Pn7QlCcpuVTQpxSwjxpgWTtnIz6WF8mG5QV4DLx1hVlCGDrMIwpPjTAmcYWRcrl1R3Uu2JSYBrU3Ex72B3j4lwlILiY6NzByw63MLNi+6KxTF5NTXjBmeCdO8DP5rrRtCe9c2OyWbiI0LO2AhgFZp1Y18Qr1hUBxHN1u9ao0O51yv22zllBWSDT+aizlsjryJZwkFu5VHCCxTgFFF3Ol45/0QwFljUUqLDPs4UQHiEe8EbSnFvla+x1d2wmpdCq5IiNlfQjiJyuD4POcF23+3Q7/jILi721N9oD5656UKyoXQaY6tER8kyqofvK8xzlF+aIejSaWq3tSHd3arwa6OAynoLWlNNyUoUtFRV8Br8+ctNX5o23EAgDc/j/0ejgNVTIrcrJUWrlpTNFHZWPbj/+CRmbE9ol0ZF/rOzJWH3/fqAIDDVqNs9c1FyY47lyvQvlYtKMsdB2x0AJ2o3zsISmb0EFBqOMeldfWsX6Ou8Om6cI5irbHR4fQFIc0dAaJ19sxx3o1xIsqOi4qTGncZ8SRkh/e+8gsiBwJ8M5Pkfal845m8Kw7MiMZbwaZuST+iUjzJBbDeY7mC2ui/ZZTRQRHVa7hQsCcfPmEff/wx+9gjD9mj9x21EZbdqJ7tasm9/jEPdVR7xSuy4q+EmzdRYlU3DPdxGVfHJS8++8QT9qn3vMcGcTQJTzhVwhkdZE9ZijFOh3WMMvgEWFCdiDb41cces4/sm7S8FGffV4G7PV7C2f2nZJizp0EYug2wrOKJAwfsb6jc+0Yl71U/329Cz7AZ4xsyys+Jr2zL4z7A0fF39N5jMzOWotMkPznS6/T8vL2qsgjb3w3iasd7Jibs5w4etDEiFVRPNgc8I177gtq2oXFzLyiqXz86MmIPCm9vbKzb11Q/lhncC7jL6QofKqRtSlWtNBP24mbF3qxUrfIO7w4KR/flsjYuXoLjgJ3uz25s2ql1KW93cTrgZDgxnJKsEm2LVtoYcZJznGaAIcwyleevzNuF+WVb3SrbwvqWVRttOzCSl+yWXNuqueOAPQ6IOGA9trR5N1bXNrdsifuid0LSUzKCIy0ZPhwrp7ax3IkomVo72EWfvQSISGjJsMe5sFmuuN6TlUypSQ7l8lIsxYubMsBxfnD6BL9RWhMaD0miFqBFGa4Y80RKBnsVDFhCfUD0DY41NKf02nnr5idlhIm34zwWjcQ11hsan03plez3UJfBwcTFgi36RtjV5qZtDtSk9+xxOoM/+CZmaoO+qU4avfQR9VObOW0AyqetTpbiOSvrb9kZGSXsgYXjYDI5qTcZQqq3nonWxV+E/6aUdlE4I0MgnYMQ50jFhgcuWjZTVZO6kiGDNlsetNhA2bbqZ6yYm1YbJG/UFte7REcciciY7MSJ0pBhq3vuNJCcZ5wmIuqbyqz41DW7rj6oZSftfGfODqcP634gMzwioaveVd/RJjaEdeWc+85XA+nKZonIemYfz5TetqR44Ib03aL6J83yESXXkeERah3LJ1px8TPRbZSJO2WXkm6MjttIDjkdddWnF2sXbFDXlros3xixou5BZ1kZELmI9AAZE/WE6seEH/WCf6leOAzY38AdTS67VE/xaXdQNMWnhYvtHe/b0hfmN6w5GToOVEc9z/trtb127cZxGx5ctqMzp4Vj5amxHdUYgacFywrULmR9r3z4MQY7OKb80NgLU0xyAweCRwHgbFCdeJfnXHfXfXCKrMdBx/W65OJ6adMq4tMcRwoek9KnkcsDZckZjFsvX2WTVy/pgo8TWB8R1P33wvqgJ+HgCI+dDK8HSe+prQkZw4Xmog115i17eFjPss/ZhNKYnyjQEa/qRjUSEsTCUJVAlwnz8/L4jjOH8qWDh3hxGRE+Q4EY7RoTXdqn3+G9suq5JJuvJFlfVZtxrDARGGyqGeAwBH8HzxMyFycNdNEDDW9b3cjZ2beO2LX5cZuaXrRHjl200eEt5YMsop4NX55qg0PuGGS8h1EGtCu02QB0RJwvell1DpwMnGYRjTWtHl+1VHLFZiQfi828XVq7z5bXR+zSUsJKddk6yjPTPmdHp+dsMHXTSivnbXrvhE1Njdr45Ihlsqntzd0D3RMssvqgaW/Vz0k/T9kN2XnFlGRqIrAbAAx+bEX05BZLgnYDGNPmdcfNmXjZSu2yOw6SynM0zgRskFc/4LR1fiY+Z+Ul66ZHXM/qf/Rt2WFrrQ3ZuuqnZsVm4lN+P6zbNrDcS/eZXBkgamEXmG3O2c3mDcmXhm3JJhhtD8se/IF985vftAcfOGZ/42/8uh09cp87DQKgDLWafVjEg25zHKAUNstrFs8VZaiLkUFc/gdxQiBhBfsqqtb60oaalBL9pQbHfEZK1EaLeg/xRvB9m+h7f8Gv26Hf6xRA8BTMCcEVTSfEQDuWl/CrN26K0b9ty51lV/jmqjes1qmIhUrIVtdUBQk7KX4HUnttT3LajqYPSRkINg7zI7xAMjNhEnSEuVOnrAbEiWPH7Jc++Un72FNP2R6cBr3BD0wlJmwiMWZTsYltpwEwJYXogcOH7clHHrFf+MQn3OmQEVNxAJdijOKQPhD8t/4mEuN2MLXf9iZnek4DboErBr3/fEeAQTD4huODdn/mqI0lRu1I9pAUFULj4zaoQcrmYEQ+cNLD2NioOzNYHjE2Nm41Mczr1677kgnK/ua3/tyO7X3ARiREb5y+ah/e8wGrVsq2uLhg16VM/uUPfuBHW5148EF75PgJD7FMy5jxiAyon9SrPPkx6z7dnrCTL560S2cuW7qQsyMnHpRiM2grYlhtP0c5aouEHHofaPzg1dS7pACELc8rYlMSjGkJq7FYbttpAEMN8BaUyVeohiGeFCnGIxJA3awryy6Q8JBLYO+PT9tYRHhLyNAqt+0rGjj//Pd/3/7DV75iL7zyip9zfoSIDr3nUQgoiyhOJGZoJARxGvzlc8/bd7/5or32/Hm7cnHFxqQsHJ45YtWIjIdo25eGIEAQaMzqrFZWbaNWtWy3YG+eesteUlnXpXCnxbALuZyM+1G1c9xmRGMT8TFvF43yNupfB8+kxh0GfFXKGLtV4yBiKUpe/egI6KWh6JAdjO+zyei4TSu/QNTcAnajZ5fiUrRpi/WbwtiGXSy9bJ3Iophm3SYyBeFQQh3nGkad6h9L35oV7weMJcJlo1Iq7wbQK2fy1hauWXJcY0sK6rsB9ixAKN65B0AAG/W25ZJRdVPDmpVNywyNBwqDmutCqfdcCPAZNzoxLl0wBU/d+WQfoIy+C8cBtNFcXfSjqmIyJG8DxgdCEfqhXPqJyyj9EpSRu7RvN8eBK9u0QQJiKLVP4yJnlYWLlhoNliqEY+KujgPxPxTscAd/ZsQ3Zy+5kh7PFi03NGFDB47LuIY3BE5dZheDUxtuKQ0gGWdCu7TuuE8NTztebwH8DMO74nUnhDNAs0aocEGUAzP5KIbIGjZ66yifiOSQ40r14vkBKevN0oZxdn9MdUJddkeZePiADAecEiIS67IZJPnpu5ejPJi1ZOZUg190oSTjBLwE8kp0JZpurF7ziLvk+AGvL/2tFrsQdzpRici6IARWqrram8kPWUbjFgN9QO2Ip4KxgQHeUT0w1KJ4/vWbmbN9hYw9fuigPXHfA/bkkSP2qYeP268/ctw+eeI9NlqQbII+AOhTNIGswgE5MzQknh6zmvobfo+T4Mj4uP2a5MxvPfUB21tgHwjVLYHyGPBiThM4ODrqDvYFKWxsUkjuWdHdhyQL/osPfcg+8cADloGWVU/eQXke1PhlM8S3FxdtleVtQY0YShpjSfvwoUP2X+vdaQxPcET/qUyMwtfm5mxxh5MC4N3JbNb+2n332cf37bOE8O88VHjGoHxWsmWhEqz1vhvsE4/77Zlp26cxcFFG8NMrK1aBF98DoNIxtf+j4uUT3YRkS9Teqlb9FIWy6n4vICriuOo8huNAKJI5bBe3SnZeqSzevxNwqExmUnaiGPej+whzZU05uMXRBEZwHJyaldEsnYPf4Ak+dd+eKSuIXyxvidbVB7kB9XOEiYGEdBoZOVsr9vrF6/bGxat2bXZWCnzXhvMZdx5U2xq7zMwztpS6sazvTYCcqzZllMnYPXPpqr0mWVOtbNmRMdEIDj7RamDYl6X4x3p7EcAPgnXgGFj0b0ttZQ8IJh34bvVNuk4yLZitq9YaUtTXlJd4WEq8QrJ1c4PfddcvytDe5kZw+oSU9enMlO1Nzdie2LDLJJYCIFdYL4yRy1iV6SjjItgAmggoDG0cNxQP/bvBIQV5WO/sH/uwjSclL6Xj+Rp1ERuOEE5pYJlCYyDp0QYAPAxgqiKie7APdrcfym7aRH7D4gMFD4Muqn4p9TtLF8gPgGdEcGpExVvVt26s8b5kHhElbHJXkA46UFmw+PgjNjT4kOXj0sdSh31cef/wjsY2ex8wkWCJXmSv7uEkoP8Y85E2+7eorXHxJ+F5f36/jaSGbI+Mipzq3iYMuVc+WROdAI5Y8uAOU/LQzVxzVW2IWCM1LkOApShxO5Tbb9NitjOF+6Xvcp2+ll6NQa4yyy3Rg3h8JiWdS/d8WYMS0QakLhOD4uEeCUAdqDu8Cr5OdJZqw/KKxNqGNcdkEIt/IS9c96h27UbpPbbZlF5y6DUbSgsP9GXPueCOmHYwJoguAB9etq53VJcY0bFcp43gSskdF8pjQDpVMOseRApAw16u+kZPwt6kExNlGxf9dmyhvCHdLmGT+WHhO2rr7K+TllEJL5PO6xMKyltUQ/dvgztTRIjsjcXSABXSu9PrPxJGL4YpY2gHcD+om+ouXhmXHpyaGbLJqXU7vGfBNxCfWx2xm5f32PzqsK3XRWvSPVMJond21IXxwQQIE3cwKa716gCt86krap+e0+9+xwHdMStZCn72aszGLG2zGns58f+ceGzwbpCf07r4ieu+6Bx9jgP2l7mxMmyvnT5ilVrcTjxyxo7ff8myKdFEDzXUM1Hasobw2Qavuh46DQDXvPpsP/DnkynYUMoEflNGj2lmpC8UhbNBGc8xOzAlfjIhvaCbtr3jXcnUZTs8OWvLC69Kn27ZgYkhO7J/2gqydXAUQP9uZ7jtENQ/hLT0gyOZA1ZsDdjh9AHLpaR7q80eNSyAhgAm4UKAplwP80/aIX1lg6UKUZsZedJmElN2OHnQRsTrIKPt53oJpwFo8EnIRtn5XZdIIkaLygmfm0lOug07IztxKj7pE55eG+Em7CegI7vXI8HEB9SxvavBszSDsTqWGPZ2ziSUX3zK3nrrLfujz/+RL3P/z/7Ob9sx6QRMWpB3CDgj4fecrLPtOPCNudiPQNknckO3VSQEkBb+hVfwYjUJddZATWYGfcACEMFO2HntVj63X/dO0F9Yh5DRA56HrrNuiHXdcWGcuc9BKXfN1qJttlfUYRWrtJZsrnxd46hrpc6GjIoNY3M+WBe5UbZ701BMlUdbDIRPZzgMdJgWiTqEKbwWXgf67pPfxNiYHT1wwPbPzDgD7L+/03Fwbwja3Nf0e0I/jt4NIOTY9TghZs0ShiNSYDkVAubA9YmJSVtfX7ML59+2gwcO+tqXt98+a6MiLJhPLpu2D0tZxfh59RUZmcLdhJTYbQjb1/uESQ4VB92L9eEnP2z3Tz8ihWdEwj1t2eiEHsvbWrNt+eiIh7wui5F6BImET6vTcIfBrSxv4Y6v/O675BA+w/E7CSkFa/V1W63WpDAXpFDJoAgZBiOWJGG4sbZmv/v5z9vzMuI3xczZ34IZsg89/LANypgPnhWe1X5wQDgdXtGzly7av/78H9s3nnnWzl+9auevXLXR7Ih94MRTthrbdI+xEC46bKgugYJUkcLCTFBtMWL/4//t/27//g/+wF548UUbHR62R0+cuNXx/f3q7QyEQb285rNPb7x92TalbE9OTlu5WrYXX/qxPfDAMfELMUZwEKa7AMKzWVmX4jZg65EVu1p+3bKxkk1KoSzE0o4/jDPGDaeisHmfn9sspWkndKRQeZg7YwhhejdQmfXlJY3Ari9T2C16YCdgvHECgitKyd2dErQyxYxFt2X1CiH/WQ/p1IXeaLod/EQFhKmEJFEhAdd5h3GkPn9XjgNBc/6mOwbiwz3HTw+8N9hLQ/hEAXJ+IggdBzv3OAhhp+OAfOBVHXaTZqlCco8lBzLWWF+0eG7QDUhXSAXMQtJ3fg2jMgSNA8L4PUTZd6uOWSo/aMWpw5YdZuZONA6tSwgGilo3CNfHkdAnlABmq9uiy9b6vCWHp90ZEYILaOXDUjYEF8c4+cZqjGvhvrM5Lx2rp4jQBTKyOqUV8UzaIH6sOmKE+8wc485n/kUL/KaWUnboG5YzwMPUKLVJv1Fiqae+t1S3aHZQY5E3xK9RgpjFFG7YT4Hx0iyv+oaNicKo6i9lTe/7Uh7l6Xsu6HdtbUHDOaEcZPBurVsik3c+iOOdvUI8yoU/5Q+u2MsjnpXSAP8QvRGFUJRye3h6jx3fs8f3JRhJSaEH/7QVfOnP66ZnAwdQxPLC2f2Tk3b/2KgdHhmyp+4/Zr/y6KP2WaX94hsYXc2NRfFaZCNRC0KkEiHJD09P20QuY5NKx2f22AfF7/+3Tz1lPysjnqgqAF6GQugh6vrN5ocjGkMoMkKZDCkpVaOj9vGjR+3vfehDdkzfWTKGJUdECGviOW4RWXBzY8M3MuwfTaMaZ79y//32N48dsz1EVah9OHRwFhUkFzk14ezq6l0jCPKq58dHR+xvqS05fV+R4f2aePRNFPR7ALvDPyye9eFU1oZwbin/ZcmCN/Xexl3KAqDu90jOPV7Q2NI4Rumqqcoreu+CjJfNXSIOfIPLkUF7sJiQ+piQghnzkxHccYUhKFrkZIpLq8xy3lqWMTlYsGMHj8iIifupClAAZ+t3OP5PfbhV1/itlezktTlb2Sy7o4W9Cx6YHrVspGXlrgwUaEb94U6tdMESQmwLPiNlD4fGzbk5W1he880PHz884c49ZrtbolmiuRodGV8a79m48tF1llQlNc4JWW+J5zH2cE6LGGXY1a1UkWLPOBB9EW3ZSAzZWOum5ScOSvFN29LivK2vrVqSpaoY3OwxILniRqjwBB9qCy/QnYfqq51Ow13xYviV+IMn3afPKJMIDNmUTmOkgWbVYjLAO7mpAJEC1X4bIpL77FHQinFUpJ5X3X1cCGgfdNuO39p1PB5p2nByXjhdtfPlE+qrogyNtmUS5aANOFpV/674EvoeDkg3mvU9OdC0XH3OYiqzOvKIdTMs7wp4LYYHfInyiY5ijwl2ba/Fh7zPKB76Cj9xLBB5AX7hcW60KanSxukd3j/wBfW1Owg00jgRwh2j6m/KQQegP33jRfGEbirvTgB0P2gjYeKpMi7ga6FhTnuS+j4YlWGWKNpyZE4yNYha8gkX8QLwxwZ8bAQYtCtIGO6BcYHuIVyqL6Ma0/WREStZ3mpV2RVN9Xk9amdvPmUTxWXbM3HTCMn3sH/JNXcAqE0sZ0D38iMBPT/4KbStttYk25lZFw2FeHHc6p0IMlJ8i6WPoeyDD5Ovb9woGUvUBPdxLG1KHiVUXkblsCFpTThnmVkqzrhouNMgkPN0Tj83E0h+O09HhtPgnUBdhEv2NnO6E4RPuR4T1k/GNMssumwiqbIisZYNj6zZfYdu2HC+YqsyyK/Pjtji4qCVy2q38JBONfQo9fHBENSF9qm+ITgNbONA3+G14NHxfAtv6xrbaHNFZVW1jG2JLodzWenKoYNBz4FDfXo74Ns4kFiqoN/osQvLBXvl5DGP9nvixDnbO7HuMrYffNJpddlaRBu4zBEd9cYi4NqX6Nu/Q2eS+T424j35JP60VJIcr0zbZOSYjcVGLcXryaJlswO2b7xkw+kVW5q/7LS6Z49k3ijO9ohPCsSiajd6jKcAL/1AW9wmVD3ilXnrJtAVpJOoHaDR2y4g6iAE6g/6w4gBbw7Oyq05d952MhPb1++WAueJOBCRTNUVa6RCvtFzKAi/AM9SBeoR1sGdBxp7Ht3LA0QwsW9Uik25xQt6dQaEku3E4yEsLi7a1772Nd9w/7d+8zft8ccfF39mQusWjsALTpcY46EiPSpwHEgZFANlc6v4oBQmbvYVuBuoqvpfTH5rTY0Y8BmpYBdvXA/B307Y7fqt3wEiAAj0NoLSd+rTXye+BUaEiBvlEOVGWBb9SPjqv7h+awAm401brd+0cnNFGTftRvWmbbW3LBVNW71TIhONt0CZ7rITpQspCXhh12fVYFoicv/sSwzwOxLU1f+5I/l7DG4GzTvgN4BbOHgn6MfXvYCBicD07/4/ENQF/CJY2I2cUKWiDP37j97nGyCyzjIrRrFnZsZPmRgdGrQjhw/Z7I2bTnDDQ0NWlTLFjDebJbm3OATlC+GNSoBwksT4yLgGc1ICKmWDEpzF2KCM1GEZqzM2HJsWTxIb6+akKI7bUl1KUmfAUpGCrTU2rSmDgFk0mAz5utC6Cy5DmuHZhgR1S4IynWD2PCfmADNUHYNR7wp9VQbYt55+Wob/FdUhYLJH9+61Tzz5pA2pzV4k+ep5HAdeC7139vJl+zZ7W2gAhrNHExICRJxMjO+xTHLYGqKvVTEXQgIbUqAyogNRhL14+k37/B98xRYWllz52q/yfu5jH6Ojgkb09yvt0QcG4Nbqkv3gpdfsf/r9/2DPPPec8Buxmekp3e/6nhcljiIU4wfvvHc3kPplV5ZPWdmW1W8dGREty2och2v9wj9KxjByw5bQ7j4B5aB6olyy30MwbgJmvxtw4kHl8hlLTO3xsHzqRyvvldg0kPcIo2P89N+jV+hn3+RLuOf4U8J32ZALo8mRtguwiaMrYhkple5cCHK7J6jv39FxQD+p3MbsdTFv4XJ0onejB/SH51N1IR7m81d1HHhSOfWyjDQZ2onkuAwqKWfMRmHcy3gIeHIARFcBwYZ7AVJQygjjR1EPoxEIT3PjUTSF0VzfWHbDgqMtwTgGDBvw7XQcAMzgNzaXvGqJwSCCahtUBkoHeTFz5BECIYjvmuTPAMKdsUVX4DzQ+I/hHGCaUe/huMP50S0vCx9SvpMFp029KKsu2GiRSDIEb1f1iMpQceeE+hnFv6PycdZAvwhBwq5bMs49ogJawZDimEg9Hx+U0FdDGmov+OBECICIChxnPM+YIKrJFXjGqsqAJ2C88xtHChEH8bQMBNEvfIZ6uzKGcuDjGz4SKKHgNOwb6L3rezMoL9qoZ4kcmMql7cTUpD125D6POCjQHp7Q/ebaTTUh5X3vefcSPbV/cNDeNzNpn3jwIfuI+Dq/MSjdCUodCDVWP1B3hgJRVveNjtoJGeoPDg/aUwf2288/dNw+e/y4jOMR58Oev97x/RiEu5Tqv4fNAaXYs8dMLha1qXTSTkxM2C8eOWp/84EH7BgOasqkasI9/JSja6dklM5XKjanVBOe+mFQ/PITqst/uXefHUkL93oHyuY0hde2Nj1M9m4woXd/XnV6RHIpJbwzI92q1W1B+L1O//ee2wnTeu/jRRn0WSI4xA+lgLYki9gTAMf2koz3Zl+5bE44o755bGzU9ueY/41L7oheZOwiK9i3AkyDc5bntcCZ8DOay9j7j+yzh/dOev9WaLrqmZW+Qmh9k34ZEP21a7a8UbZSoyXDJmb7xoZt31BWPLtrlQ4yU/SjvuN4UULSOYIRecSSHva/ySWils8V/GSmqaG880eiIZzcpPs0OxHJfU5u0DvqD8pmLyR+N9XehN7l9CYM+Th6l+ieHba5xvHQlJ3tbLkOUWoN+N5CLPkckiwkagKD1Y135U0kJMYqdYb3OB2pPA3v4JlGSbiWTHEnAvK5YbGmrrG0rzcWAJwJseaWNdPjqnOgc3CLzQ0HxE95lH0pxOV1PewsfcJ/kWf6xX4AlM24Q+azT0AqWrJ4NmJr1XGlCRmWktkR8VQ0dU4+0NiFbSNvSKlIy/K1WXcslApHNHgGt8dyYKAFxiunY8Ql/9knocWxi8oHPhLwsOBZvsc7LNXC2OVkAcrQVd33sap+xXGBwz00/vwYaeGIIzbdwOeaUrJdUstF4zJG2KfFT19Q/6SkC7kcSIRHLeIYoF/0HYoVD2mINhebm5YU7SWi4puqIga+Y1n9vxM8NJ/6q287rbStLg5Z8/KqXes8ZVdXj4p/J6T3NKy0VbT5zfvs6IE3pWNKT1EvoLsPSL+EJhxXKssjCOBPtBN+6W3SPfQAv47TJOi3EM/IUJwD5OU8VtdI3CeimFMFYl1RtvL0ZRW6VxfuOElleaNhdeEqmohZVrhiDPpSRsqhswVhWZ6gHr1LP3l99Lwu3wLoljZQvu6H9SCF34EB8bsokxjDgeOA67STVCjWbe+eeZsclQy2pC0uj9jswqgtr49aU2Msnyk7X3Bj2J0lwftB8uz9u5eH/GEMMHbDm4KWZGJVY6Fa2rI5PVOXXM7ExbvFC1i+su0wEHi+3uy2JYRjcLS8mrc3X39AuO3aex4+Lz2fPfL88dsAedbeXLeBHCeX8IBkTm9M8um2Se83tMSeDCaZ0FDRy+IvrVbRMs19svHG1D85jSM261N7NRaEYL1kbn9cv35TdRiyURzb4l0DXaIKJd9FW/3t7gfwE0TWKB/VIcLyJiJ6kIV+P8BpP1DX7WgBrzdf1N+b12ygKrmfm7EukYbOZe6eQpuMTcpZYmupcOKe+wDP8CmK0ye3uB/orKqb+sAvym7tlJekE2XNj5AUn/XrArEE75Pez22oiu6e/dEz9uwzP7SPfuQj9pnPfNr3z+vX7ULcNCTsri8M2POnRJ84DlhT2m6UAyVXguBuyL0N1IImsyliVnEpkWzI1w9Cs//thLtd3wk7N8kIwQkMdKmO27kIKz5oIAwGqgQbjIiwb9/9V/hLc4hrpGKrjVlrDWyJoBp2o3xZgr8pxETtZnXRMrlhF+TqQjEUMXYpfC1C5iQMJFPdaAk2O1E5JDFZfvt3/63v4e/we9813vO0Ww/ugJBw+Ohr/h0QEO8tXN0LQgIlvyBLyri9HpQLoQAuRFVfPlk7P1Qs+gkRYxqQ+6TA5WRwkdH05JRHG9y4ft2ajYYrC5cunre6lDo2cvS+UnIhS376hPlA8Mz6sTaR3flTMhriEuL5WNFGEqNSOodFBwmPSMhER21VTDwRGVRfDtm59cuWFHPDWxyQw+745DJ3MIST6roVNheRIpaL5y3B0Z5CBgmBiMI/Nz9vcwsLXvfpsTH7pY981J6Qok3oFmWEGEOw8Qn+VzY27MVTp+yK3kVRQ0l68uGH7eMf/KDtHd9vWQntlNqTTU2oHgW7VpqVoiyBbTk7v3TNls4RxlmycZX3iY99zN736KNkrNy9gOATUPnMrLarm1aqt+wvnn3e/vw73/WZJN79GQ384yp3c6tkL/3kJd/RmmMbw/7sB8ZXVcZ1rbZkS+VT1kluWi7FGkc24ZKQQ5Hy/2+964atcBfr7US/E1h7Di59KcFd+oNymZWtL9yw5NTee0cm9EGH9YbK0zcOvCPrkCfom/oQgxxHV9IF2+71ANiPhXc50zhgwe8CRCfvKuJA5Tbmrnv77nAcAOBhRz5/ZcdBD9rCTTSRt0J6n4w9MX2VWVu4ZPH8qAQmHnMeRwGHz9f82q3+E03VcKDIsPF9CaTwy+AuzV2y6sqc1TZWZFjXNR6qlvINEiP3dByg6DY3FnzfjNTEYS83BDcIwIsMb2btwmMqoTPWybZWZPSy6zhdSXdgkG4s+akEKLyyXpzGMIQ8AgFHARTqM2wojVKG4f0oyOILOChwVGCgu1KnLFulFYvmin4NfkS7MZZ9jw8pSUSyNVavq5tblhzd53gKZBEGWKCY+dpp9ZWfLa58GlsrqmMgqLkHfnBEeN7Ct0cN4IhBucFxQMJYEi628dN7NlD8wnqJHiR7POKAZ5Q3n7yB8QpPI4WUAG9vbC06fsBZ+A55kVRzycWW+GfKwzU9pHv7Gf0T/lDu3HEgwLjnFIMx8b4jhbwdGx+1I6NjfipCDPrjPSWfMVbdcRwgf/OSd4cHB+2E5MTxYt4+MFq0zxx5wD6x/4AdFE9id3PwIMT2HAeqm9o8Lnk9Jd7JPgY5jYmCZMWkyjqRz9nPi7/9xtS0z/5jOOCESatfEpLfNzUu5mRMEy7bD7StoPp/OpezTyuPKbWZ+hFB0ZKynlS5xEQs6z1mscN3MCP3ymD+uOr+ZE6Gb0K0pToJMVLWpNdFB2wkJsUZbUxyK6t6jqjuR/MZe3x82A6o7QXpD6z15ohFmSrq+47+h46k7KtN+4p6fjRnB2f22hP7J+zRA3ttIs+eAVHbqLV9ph2DAHkCqtkkEWOP5YbZbFGGf8EODmf9tAROT6hYWl1MIwZ8jTaOAzQZ6AnaS8QiMgSUCpzGxP5ChNWrvxlvoptkRH3BuJJggz6ZvSZaAvnPsYo8Q5RAKpM39l9gE8jMgOrDqQpEN6kcj0YQDcQl30rNiAzjlLqpbVnhv1gckg7Bnj/wiIy3CwPXdSHpkNADBjwYEiHbQH3Tg7LAnYfuwgs0FloDhJijQPfkNo6DVsnqyRHhKdAzQBj9GBH+hAFvl/MHPe/vwQs0DmJsqipax3gXovQPaRfM9MMfMqm2+Gndaq2cbdSli4h2yDeexMBA7USnCfSadPmqOzFquX1mWRnpeoCqOPTqRXJHR6vimx2S3KjsPejflR+nPxDlQR/6aTG6hg5GtFeyKxnAc+Jx7szy9/VuB8ejjC2WmOBAV/mgl/0NRCLWzo4GPE/9SaRATOPGPIJKdCKdl9lEv6f3Yp2axZJ56c6iNZPx1MlYZWBDY1R8Ej5IXUTvlL2ddC2GsScaIcJjY3XUTr91QnKoZm9sPm75bNr2T86JBlp2+epxGxletT17r4lmNI6E1ZT6RQTmPNj7QW3z5Qs0TryZ9myXpfr6Rn/OswMckPSfP0/ov+uX6CnqV68b7QInfNe49/2q9DzLMzRSffxjB/gyhTiOA5Wp3/B5aNP3POjx5jB5edwj0kFj7pY8DPqasTSADOI51dPv6HqYwt+xqmQydZZ+zTKPoK7wDLVFr8bjXSvkmjY1tmbDQ1uiwwFbXhuy+YWijPZhi9Y1+gtqS0qygPbqJTf2/Y9CvCjJTKLwVB2NU54J60CUFPyfZXapTNLymUHxCtE/zj70awE5udNG74FDZA164spG0V47fdhq1ZQ98uBFG5tYV1OV2W7AON6SQS4dbjfHAU79EHBykNqSPY1WyjaqOYt3pmw8vl9jMuuRbpykQiQNdKwa2erqmuMNh8HICJvMiz7ES1i+I4GsTCnzTqBN204DQHUJHAfie/d0HLj445u+U3cu6HPlouSTePfwoYC3cP2eSQAPbEjHlcHfxpWmzAM64WbwXA9V+gyucx/nAXtO+KRIZVV3hZf0UMA3aK+ecTbrzwfvhwAPfuvMW/Znf/Z1y0sn+o3f+Ou2f/9+4YE63wIcipdnI/b0TyP27Z/E7VuvsDniP/7bv0MoJQOE8NZbxH93QAH0PQ2kxCWyEhoY1H1/ITLC32qy/w4heMZR4Z+7PXMvxwGv9+PAOxQkUncxNM9RiiVnmnokgoiCtXowVJSSfAxfObvVrwmjFWvaml3YPKfBmbVytGo39TubGZbQq1sT77sQRw1a6lxmCTyJMHAswHTcaQFjgPBIYmxB0jWVBzP17yQGjA+au0PQXgjlFrHshOBecDP8vBv4feEzzC94uh+DtyDMd2ee4NgFhr4jKJk14ZNdy4elKKWE96yUGk6hYJb3wsULwlvUHQ7PPfecRy1gULvwJZ8QB/QdH/rtwkHEDrNi/wGcCIOxQRuKD1s6krdsYthGEnul9I7aYqVsRf1uSbkuqS84Rsrz9dxuh7DuapVtNcvWbMdFB8OWkWAk2stnOFUvFNoZMZ379kqZe+CYfeYDH7BPK40PDXndqGowAG+Vwjf2sXBhp+s4G5586CH7tU9/2o4rjzQ71EpxySSLVsTrH81Zu0P5MzaWPGgzg3vtxKHjduLBh+xTP/uz9rMf+pANCZ/eUYDq5cawaBGHAevU3YBJSZkpV93RwfKYj374w/bYe99rhULRFa3N0pZwLgbt+Ug4SfABVB08lNslPy2hvHHKRrIx9eOQcC7BrWdDLApr29+B0HHgEQVh/22DGD/r1/U89wPL7xZQJlfY8K2xIuNGOGOZwj2N7x50JZg7Eq4D6mM3mu8Bvku/aINIBh939wCPYkBRTN0Kqd8JQa0DcFyoP97tUgWPOLib40ACBgfH/zccB6z3b0pZiyXG3HHgJ4nMnbf40JR4M1ECAj0PbjDUgtNybtXdHQdqJ44DAIO7Kd7O82yq5ga/xmNmeNyVT89HuPBlAH31AHDethoVa2xy8oEEfHg0oABlw+kamhYdiSFALRTtiRlC3wQRPKPJyegA187DEWZEHXBfecRlGHe2lj0cNColF3Lz8DrW36E0qb4YMZ2NBY0XlLqeAoSjWGOB8+h9zNIejCTx9igRFRrgTY58rJcsltd4TQYzey3GHcocyqpw19J9og7o3/rWmh9N57NYwhWOAm+3cMPMZJt9DlTvGGsOUYh0vcuRc6oz5TtgRBO9oN9h37iDQQYT4OsNwR0JnONU0PPufAmvq2xkOQqab8hIPlwH+ISP8A5KMErF9nvBMzgO1Lm6L9xxqXcPfLvTV/dZMkb7/Z76MfzE4YAhp8qp/6SM6vlxKX2H0wk7onRgZNIKKpe8/L1e8v05/C29p/px9OGjkiGPKT0pvvszoyP2i2Oj9pnhIbuP8GTRRFPjhv5qygAbjLTtEA5P9VswQ636Cj+cuXFEdfiUeMBnVY+96jvHtO4TgszJT0P6flg0uCeTtiHVbVwGw/5E3J7IZewXBnP2pAzeMV2LSW9oSUmmdRE3xmO2L9WxfdmMTeSG7P58yh4aKtp7RoftaDFrKfEpHEPe992I1Zl1UD8y2+z4UYNnshF7bK/e3XfQ7h8r2JBwhPJXaw3Y2lbFlyIQxeEnGgjnDSmLbAyN04ANOUfzqnNKcliZxbsNGXaccCB6JH/6St85uhFjEicEzjQcDMy84xDAcZdik62uDHONuzS7lotXuBMtEjiZPIpDuGT8cNJCSsZEUgpmS89HNQ7yKaInVITwERHPwbDgRJuojH6OVOXEgRuzc14f5BIbbpY3NbYky4L9R3q8Q/2A4avukw4XOAqoE/0ZLFdQXVQvjoXEKO0yvv099YVkP+1sJpmlY5wEegARB5xWgKlPuH8A+t7TK3GMJLuqo+rNvgmAN5d+I9yXUF/ll0tWrJDaVJ1lmGwV7WZlv9Vb4LLpE1IYUSn2EKgtWiO317q5SZ+sckOD/PoSEa0DTfEC1aebEL9QHwR6hdpDnYWnmPCQ7Ei3dsdC4KDnHok+SXc5RUcyQzoF48yvd1u+KaJfU7/D/xivOIZSrZIbTe1kQWWhV0U1DlR3Ez3iQNY76AZx38NDNCBcctKDH5+p++loRk+bLXdWRdctS4NRlimI7/H8dhLeE03xd+VXqjMrPmXnbx5To2OWy1yzhx+8aclMxM5fedBq5YQ9fPCnlhtqii6Dd7E1WcLBJnjkh+7oejcOAlk+viyBa+BD110WiE5cduoa4DhEBnBtY0P5iRYlK9H/fdkwoE+iDNinwXmxfqfVlrzSUCZlg+I/OXi88lKG+lTZksns+RPoE/RkAJTHz3AmP5jRpr+CxPtQFctvvJ7++3bwOuszVlW/ii8NDI96JNxO4FUM8kK+blMTqzY2siLTom0bKxO2JXzeXJu2lTXptI4r5aPnQYvXg3HFf8zgq55htIiXrYfATQ4cqF9HNNaHC1kriNd6RFAPeJbf0FWo+60uJOzk6WO2vJG39773nO3ZI73OQwXvBMad6zfSS3c6DjxhSVE3geOzVrcVvbOAzd+attHOUfH6EWMzcT8CXP2BM5b9JegXST47ffK0ZTQ2JibH3dZwjV/yDnoSISjjoN47gbaFuAA/HJUL/2E/JTE6v6endP9W/1HXDjLb6wxP6bW7um62dlP8Y9isML1Nm/cCnA5t6QzIX5ZN+R4ygoA39NOM6MjrigwO6uxXxbO6bDAtPhAtjDm/FsF5P8GfdiM96j0n3vz1r/2pLciG+M3f/A178oknAzuh72HqwEEm/+lbcfvaDxO2vB61I3t0/R/8o9/6HRQbzlHfTRHcDThOqFnm2L90b5YqQA7dz/8hBOQQIGEncC94PoD+78A9HQd3AW7Brp3JJMVAlEUHj19VShoCRUi4JVgG3KuYlOXYNil1kbqIrWXrzTlbrM9bJp2ylc6GLeleQcKgrU5odiTwEDL67oNHnYfHh1k8HCktKYe3JV3v0sFOuL3eUwpQvDueA8EmbKgx6Fa7QXAvGGh3w4cPVE96JnzW71Du3cq+lW8IfPNQQerdX9aO7+CUJQpEJOCkQVEYHhr266dPn7bJyUnb2ty0U6dOubMBhwJhwi4IwhQg5jZwxq2EcMnK0E9JMCXEPKZSe/R9yDalgK81S2J8rJcUw6T/d8nHQ441IFMDYzaZPiIldkh9T4ivmkb7qIvSUC5vx/YfsCePHbPjhw753gbMzrjXn4zIO8xfn3wjsuXA1JQdP3zY3n/ihH3yAx/wYziZ8cdxpNHozA36S0iwE03B7vepSMqGkoN26MBBe0JG/8Mq050G1Ie+0DjjCLu2xpob5SqMTUvZtC4ug5MojyOq4wff/35PRB0w0Dmmk4iQaq1mJ0+etJXlsqowThO9Ot0BKaiddSu3rli0Om9Zwk1liAnTjr8Q+L79G7qQAPWx42uxb2eIrAtnrDkPUV+EOAqpTm8HnxoTtdlrltyzX2NUxluIy3tA1w0FKRBql4+le4Ea6ScTiJ+5sL4LUC9wqv93dRyE9Q4/Q/CIHdVn4P8fjgPWRKPAIBT78N8sb9oahm9szAqiLXE4qy1essTQtORlz3Eg8NBcBOk7OA5Yo58aGveNbgldRYlMFccsydGWbujKkCqtBvsc7CKMmVGsb8xZc3PJMpOHdaXXxz1UogDyPrNW7I7NdWwq3xNgfV51k8HfVs/gOEBqaQzEmJ1TWcyKRDTm41IQvK9xFIgmMETwlGO0E0Hno1W05Y4IFe/GsugSuUAYNIa9R4ZpbCPPSHHCW1U3ZpdqK9f1XW0fDE4zaVZLwq+UWtG381XwqHGgi04TKFQo7aq8FFIZOJSJ0qH7LBvBARJPa2xTN43tNjStNrOBkvNc6Ep5oiyDh4C/KhPdY8xQrvMEfuvFlmicDSTdiRg82XtHRbBEQ/hhnPo1JXg6ypDvQSLjzHHZe377GRwHGI70ce+aJ/iRSsDR5hyBNnItvIdizPtED5C3vsPbqV/T5SB8QUaNHnde2/cuDiSedz4Dg1JCrR0VozooGXFIY35SfZLWszzXrNbc8OxIFhMJSGThlO4fkbG2R0R0TGPjcY3nJ4THjyqPT0gBHtV7HBHLhqwABiwygnXNM5LzjxZyKidrx1NJe6/S+/NZe0hGBFErjDMMjSbVFqGirHbUP6mBuoyqhBXSRZtMxWxUdJVWG2OiDT/+U+1hBpdP9kXAaZAQIWr0qoltS8kcG8xp7BenXBbiDERfJNqgXClbXUYYs9mcnIChLwJxJ0FdeWFkMw6JIkiKfvWm1SIZ8XDxMdasq23QCZEBROmEIf8pjlEUvagVeqZj6eamVboJjR3JVL3LNZxt5E8034B4R0DzccsmJX/Flzr6XRftpcVfaRtHMJarDT8VoiEcc7QZxmC6HkQKsVcISxlYmsAxohvSAaIy9mkzRruowOszwGwbYyCa8v7BacHafDXX647zeEA8zp0Aoj/ei3Q1ZttVa8rAxjhGl0C/o2+jLDeFx0rGM8Zcbul+qN9wj5l1P/UC/Oq+/qnvhCOVYxo/lAEkow0bii0I/zWrRKVzNLK2XhmxcrNoiWjLBstviGePWrewx8cOM/juXBOQp4p1uok0ZRxyPSk+yxjvQVC3oN6xlp7RZ0eGPmOJOiPT4XFxHCHc44jI3hjmflx4wEngzg49F+pU8daWhz63shM+/pxPEo2gscMGlVEiuehf1ddnuUVfqU5JNJL2CCrukY8vlRiQriwajlnJYtmsdDwcDdSLCSTwK1qvdm1pY0SGJHqI7MNsy4qjLXsi+2M3Fs/efMjWtgr28OGTNj04L3muNsDv9DDtCoxBlaUxHISgB3woOO0leK6HMB+TPpsPX9A9rjk+yA/ngSC6saExImNXPMQ7IQTlQ37kS+QCUWbohzuBfoCvAyzVaQtPzje3n1WZ4JQxr7p0wENYR0HwrN6XTPfy++6FQF7Ud0Dj1FbXbGByyvvvbkDJ6ibZ/jUbH1216dEV9duWbdXyNrc8bFdvHLBKDcdLx5KJhvJS3fQ877mzXvgMHQe3gR7CmWjiPS4nkZfb7ezVM/xUqlWi9uaZaVtcn7SHH7pgB/fPBQ/2ATbctg1CkozFcdAhwlO4CMaieI5GGo6ZEJgg6VSaVo6NqpxRK9q0Tx56hLDXQjjQOBGyrSt+wzGa6AvtVseGi8MeBeV8WwY1kfREVQV646329ENo7wTt1ffaRhClJJ0ieCXkBLQ9+EQGkySwtt9H5nVWLllE7w9MHHMe0nvh3gBe6iVr9XhVr1CHnbQQ4J9xH/SD88ya6EZ8K5YfC2Q+74sWgyVOu1ehUqnYs88+Y88//4K9T7bDL/7iL/jEL++FwNiGL527bvaF7xO9H7Ff+ZmO/cpHde//9Pc/+zsibzEKKZOO3HsDHe2bRanT4xIkENjtECI5AInZ3rfbQWTkfyH0f4eIbrvX6xig//tOCG+BUGc8YkA+WHXdZ+sI1eE613gufFYpLQLkuKWYUg6hKQa51Vi0amtF92t2tXzVVsWch/Mz1pXQY9OgpJQGPJzbhAfjuC1FXGnC+GNdLIkZPJQAD32CqfRBMIhQDG+1ZSeEgu9ueAgGat9g5Tke7f/sgSuhfc+FDoYQ+O6DQYlK+X0l8nBa5Nkw9f3mXlrMOin8E944s2fGhtgDQYbs6uqqjcrAZbPF5194wUaGh/1ZwAfJblQu4DIME0JmeUNCCgSbXcalMGUlzCMDSTu9fk5CnmuBIAmBb2B2UbivtDI2kzoiA6sQCAXa02tf4MVW3+g7QszXRSsfT57RrTy3v/OphPNgenTUDszMuAGfgDkj0EjQXO87dEGvM+bIgf89px7u3Am1tWytypobG9TLPe0xKWTZQd/khXHKtVwuZ4cPHbIjhw/7xpYoqmF9qDPHo5UrLTv104x96XOjtrlhNrO/a9X4sq03rlpBNJ5FiZSSgLOtV5NtCOoWXCMiqcPGduor9+pTTh/4xqpSOKNuXAZ0LWrR/6Ir/yVQ+zDqOW0gOTa9C+/YHdoyjEEaBvXOOt4B0KvKwBnQL8RDCGrD/9Sl6t8x3vshuLtd69sAA8/3JkBJVzvDZ3f7w3HAsoHo6Fjf1d4fXmKNB2nQt/IBx6r7gBQzfgO3tVeGNO1zHkZf96BTkTInRbOYPWiZKFvFdv9XOQ6A8vxF27h+1mpba9aQsG9Wy5YqjgTGsvoRGo3nhp3H7QToo7G1ZI3NRUsN73WlFYAmKQfgyF/Gl3uy4INuGIjWRf8b4hGvn3nbnn/5Zbtw5bIUXSnn2UwwrvWM40h1wInW2RJ/Vj7xLHs7mG1Vqnbmwtv25sXLdnNp2U8oSXQbwUZOMhJ9Fkt06g4bFDbwoHrRr7TF98vR9drCRfVLzBIje/26Ly2QgoIyCw9yXogzi/7Vc+CH/RScptVHLFdgXNF/bZZmSGmLsdu8jGk2o7y2MG+vXrlmr167bhc5UlCyKRsbkMGmOqE8qH3e88qL2VtmB+t65m09+4MzZ+z7b522swuLUrgjVhAN+YkOoFY4aqxcD4wCveNjTml5a8veuHnDzs7P23K1rnJkDDLmdY9nPKlN7PHjsovSdc3lAbxRnzhlwBXKfXiNzzAPTtvAkcEpL2+vrNgz167Zs0pvrayK73YtI9ywBKH/XXBKZIU7D5RWpdC8rHefVjt/uLxsp2VolusN37sIdbepvu9iFMo4h0fTD03d79akeDfYjjBiw8LhuOp4JJW0KSlDOJIwakP51hIekzJmU7qfiGNoRS2veo3LMOD4xbTGY0QGVlvXMWhQclFrPbxeXA0nAoY/y2tqKtHv6h5GbUyKOjPgrMVnHLal0DaIOBCNMsutlwLeHetYMSPdIVUkGF+oANdt5RqzqnBQqbckLqJqM4dIxz20HHndUmmZVMLi6ltmj5n4SCvV4wWNDxWDQamyGhpH7DEAZ6F9uNII2WVHeeQHBtWYDI46R41JwSWsl6MBy2qcmi55JsVZ44vZ/UQybbm0FEfhqtoM6IkEHsiTpQNt1asm/A8NDwXGqIzy1uZ1qycnbG5+0fdASCmfGs5nlZMh6jMmA0L5KysZAjLMVNdmN4jagSaIHsKob3U13qBLdxyIChin6g8P+29wbKBkn8Yt+gNthc2wTAHoygjujaRtIH+OVKRslj7guFAVvL9c7isD+ACveV7ItW7dctmujRbXLZ8m76ytVwettb5q8abGYX6fRaQTxtUu1z2Vt+cjpQW9JdGtBnSSLCpD3e8p/uie1M7LUXswAPwUBdWbtvSneG1F98S7dT90Jrhyr/YgctsYO3oOncudBI0tp7lOftpni5kAcQen+sxPzRC/ok+DMG0iPSMePRHJjYm+Uu5MgMZS0j3yA0Xx1g1bal61ocJg4DhQWaRmI2JLSzlbXkzJaM1ZfrhrM1MbtmdqycYnNi2zOm9nVx+1UrtgJ46ds4OHllWW2qyOZ+NA7zPVwZ0Gwr8vPyCpPq4zabzCB+HHobxxWaJEpFNwWhV8s4dzfQZ8WdfL4km8gLzmHQEyIC49hghGn+UXbeG4853o9Q4RAqISf9bL0DWgBe1SHzq0j6aoN/ydMeE2x22g99U/vlGi3lWjetcDoO3QIWH66BVEfgykb8ns3YA2MmbQEaLxmuWTSzY9vS4dsGy1dsxuzg3a1Rv7bH0tJ92apcOSl3pHtXAeQpt20428VdSTPnH75FYbAbcR9NlsJuztC+N249qYHTi8bkePXlE7evgSBHZFwGvDPwf6UHKoI9wHjgONeD3jNk3vGTZBXSlv2VIpYpPxR20kMmP5CFHMt/QdYKAlfVN1rKs5r7/2ujVrTdHVQSsU+5bmatx2m2XRAo6E29/fCV5Xkmgh3tyQniN66ektjmmvXg/v/mx4Haz22qzxEV2/pv4rmI0c1OO39/VuQF5EaKKTwKvUMb07wT36oN95ENI3XUOPdisaS6pLTGM2iPTlIfgLYz3gPTsBx/Xb587al774J36Kwq/9+q/b/v37lKfK7vV5wF80tkVPf/y9uJ25HLNPPdmyX/2Y2ZE9Gvt//7/61O+gdHnIYx+hCCX+/x2ppQEipY8QoCiDsQcB+wN47hYE+dwJXA/vCeXb34Ew2iDooOB7CFy7GwRIpR6810swJTERH+woKVUZYxAwSlOvvbfegwkQfieGo5+EHGY5DHmgbI3uhp4pW721apc2LkgQE64frI9KSDlPiAnjpe1PHgrWY3buCRahwxA9YkMKuR8rVguUdp/lkebHuN6tiWF7fODfBVzgQsDbGdCmoF2AD9C+5Hn1p50F84xw5Yqhvvt7+s2nP6vkufe+byfw2wPwyRFOCCE8WpPj427worzh9RqRsX36rbfsxR//2A4fOaLX1U69z3v9eXrooQ/EW+3R0DA2uczHOXeZs+9ZHzthNSmWK/UVKSeokQLlJbVNz07aSEpGdmLYEhG8lwLagqAgNJpyJWgjCK9eu50uSCH0/955D2CQq60uJPo+3dDjN/f72gUuOf6tKSOLjdTahDAj4EVbOAsI9+Yot4gMNqelsMx3kZIylJqNqH3ty+v251+ctnyxa4+/X2XmlmxNCkCssuqbVMYwqlSvW2M4AH6H12CozJJGWTeoeuwEnBzQn292yG/GoP76AaOktbHq78cGhwJc+DP3Tp63qhHwG64FdbsDhE8PoxdtoQj0C8egLsG7fMd4Q+nwHY+lTAM7+dCuwBjwSIHdHRP90OxFHMRG+04bCQGhWZNA78vHlSApJ76PQw8CLAZ/0AWh3QD5htCWYV+mz335jZRo0Xp97abvcRCBB3FPcDfHgY9zaB76UuK5jdmLPkPLHges+23UypYeGvdwZolPf0YE6nwrzP820L3m2rzkRc2Sw3uCa/5c0A+U1SqzyaDaIb6ogeD1KEux+N4Pvme/+4Uv2zefedZePHnSFheXbGqwaOPDEo4oWqoLS9EIx+6ojmxyyQxaTZbMf/jGX9h/+ta37bsvv2LPvfGGOw8OTU/Z0JCUDykszK6igOKc9ogX2qyxSeg7OPD9O1TPlsYkGzPGcyOiO9oc8T19fOYc54LqQcRKFCVBArdR2TLfIFj48JBD3Yv1ovGYLSUCDT5D/Z9764z9zz/4gX3hlVfs+2fO2nNvv22vXbsqg7tue9mXhPEIfcMfkFnCdakzYN88dcr+jd7705/+1J45f95evnrNXlHiWL/9Q0NSIANjtbl8w8vGaVTWvR8q/3/57LP2lddft++fv2g/unTZXr9505+fZs8B+gZ+xNuUp4Si1RQ9nl1ctG+cPWvfOnfOXrp+3VaqNQ/ndacDvLPHx5yeG0R/de3Lev73hPuvXbhgz9yYtZfVBy8rnxtbJZtSH7CXQfBO733Gor6fXt+wf6FyPq9yvrOwYM+trNhP1tbs5Y0NuyRZkZNQnhSpmM8mCzfQrfj2edXp86sl+0qlbj+o1u0FpZfV7p+KNraU/4RSWglnLtFwTWjGZZT6Q2OqSbtBt5JyhrqFChn89AHjRM/ghO3oN5KE8PlUVPxQNFHuoAfIKNcYxshlY9aEcqzExLNVz6b6vi7Dl9GGUYlijCwsZJJWSAxYVYayCCtYFoAzUfRTqzdsvUSUVdsSMsBrej+lDGgrBp+rMvoeU35psVDCzitRlsZQbdWT/lPd2qK92EDb0pkghJ118zHRfDpXcKd+orpi9dSw07yH12sMcKwjGyNzdCT1H+BoP42HZFpKqfSWksYny3w4iSmdkXGre+4kEMoQoThi0j6hJKravGlbrYRdvj6vbu4q34RVOEpP7czqXT/SEPwqD3d4SMlv6x4RFrShKb7fHmD3e+EGJx2OF8krYUEXhM9O1RJtvZMe9nF3m+NAijjgywJATA/8Gf2MNTf9uExOrXDgEZWpgetlwBdoG4nQfb+Hjie6yMbrNpLdsqHkug1VXpcxvddOl95vq9WiaKFt2ZS0DVURPkLy8US0QbLg/ev6YJjUR0HS8+KVhOWzzpn3/JpXTflhAFE3+gO9IHwfGhbNsR8C9ab90CIbPMaJXgCvmWGnc48q0LjFscWyLqK02O8g2PcAZ4OeaYgn8zyOGP2mDHiWbqpvpKtGNiybx3EB74+qP1N242beNrbSlsu3xaNLNj5e1zPw+K7dXMjbT8++1wYHVuzogws2s68k1Vu6ht5lrxKvr+jNDRXVI4IDmTbDI/gUHvRQr2+ER97Tc66vwLu5L3ncFd0Ffc/bDFu1lahD/cUqqrfGXZdJD10PN412uau8GJM4dL0ePbvgtvX24FlloR8if3GMu7PFcRO0hQgIjwjked0LIayPlF03yMFjP/imhjxDWxpNi66tWmd0zGniXsA7JNcLBFGN86HBtu2dXLfBIhGmHVvfzNmVm9Pqg3GN77JlsxpDGl++aegdDo4eMJlxF8cBUKnG7PW39tsbZ4/agT3X7PChWUul1e7eo9huLP2Dt94B8FzpKl3ZAfCmwLYTv4KPK8GXuxXRQYn2H5QuP20J9FPRcD94xBU0H+EEn4hV1mo2LPnOZu70K+B2BPxU+UaIVlT/vBPwjgarj7W27AMRRB8OlJ83id/CO/l7/QPwNqxetYGS9PjxhzQegzH6TuBH6Nak96stYu66cCfOwzYBQb+L5nivuuwyOJ4fd6dB4NDSM8IXYxdW0g+8S14cpf/Vr37VbkoH+JVf+aw9+cTjLg9EyP4c9Ya+W5IFpy6YffnpuKWSXfu1j3XsgYOSd3H10T/8x3/rd3zn6V4jA0IM0w4Qspo++6cKZPTONnHv8mwPQsK+DZSPe6QYnCgNm5vW3lKqloyzUzFQfLMJNTToTKUeQoMO613rgwChvcHkz/RuCAjrYLC7gaDvvuEJyxfogF06N+w68nLhoWfSYkx4ydvGDs5bYsJlu1m+bNc3r4q4JRAJnVSdS52SvVB62Q3av9x4RoqSDDYJNsJ/SX6kl4QZAtPrJMbN+hZ3JJQ1qEQIztDUAJGiPbPxvK021uy18puWG8haLrrTGwkuggHr73jDA+IOwWcINGh/tPGCrTc3pGhd9I3xRmIy3nYC76sO4NAdC73f/Z8I91Oqz43aDbtWvW6lVsnGosqL+2HieZLAHQ89XLL2CGZbkOIxMz1tWTHzS9Urdq59ybKjOfvCM1+yyo0tm56YklASPaA8eQQI+ej/MF8l91jra0TXCWMaT07bqtr1081zttFq28LApg1aympSghZLMnxsjx3OPeBOA2fMqiZ1ZQ11RIrJgN5BgPgaK12vtCv2Sul1KX51u9S45se/sH5wV1DbthM0RR/2EtXe6pbtzza+Y8ORor0++2NLiv5iVSlGrH+WsHRBjaNDCh4zk9F4sHTIN1Tryx96LXdr9lr9TWtJWPyo+pJNxCd82cNt5QtQmOrs3B2t2yOP5eyjn4jY/qMyjhIlS3U3LS6FFXpkj5LdBJVK8z8AZ46HTLszrFenHsBAfQZZ3zGoA/M76Pt+YClDY3nOYkMjfpySd+c7/LGBIc4AHAGSfn4tqBP5hymoq9ejVPJQPAzrkD8xkoLP4A9gHwQNNtUDPoZqFjzzjiC6+P+l4+A2UL8yK0ETOM4w7BtOBShL6R+IDbrjjHXoHD3oDhrn7UH+244DDOHeNQc9R0g/Ci79C18uLVz3EM6OlCGM6KaUmsLUQRnHqpvqwWxrm40Gd+bVA45ibK7fFF9bteTYgUDxEgT9pHGrd6B9aN7DZn1Md2x+YdG+8LU/t+8897zNLi7Z8tq6bahP942P2/GDhzXOVTazOw0McYaX6lFelQBt2+tXbti//PJX7McyzGeXV+zm0pJdXVywA3v32IHJMcsVZWCIjlhfyTrGGLSMEioJe/3GDd9o9NS5C1YcGbPRqX1WmX3beXSiGPRfvecc8NkIdQJ1aMv4eea5H9sff/nLUqjOuHE6OT6hpoifoBRiKCCES2uO49mNiv1P3/qWfeHFl+yy6rgkQ2xB8u+S6npTbeXEhPunZqQshTTRtGqtbM9cuGL/l298w164eNEW9E5JxuWaeMgVGdenZ2dtNJu1+8bGLKn36psL7jAqSan69pkz9i+eeca+dfq0XV5ds9nNLbsqY/y0DPNLendE/HdGvJhjS31UEaYtOiAq4Q9fe93+1Qsv2Nf07jOXL9tLN2ftJyrrlOqak4I9RcgyvIYxoXdWNtft906ftd89edJe4ug/KctbUgbXRDs3ymU7t86RuFXbgwNZeHLHLHxWvOMl4eKfnXvbvnz9ul3Ss2t6r6TxsK50Q2PijMbrNfGCCRnp++kzvYdj49VK3f7t6qZ9rVyzM+Lfc7q+IF41q3RBeZwV/TY0vqdUHssfmHUlQsEVXNHShvSBH9Tq9hdbJfuu6OzHlardFG0Qes0RjL7cAD6l/sT5DO172LkMyEqnK74OfxdXURmSHq7URrsNQ9oQLo+TQdxLdDrgG46JIJRZ19LJmBWkjGEYs0SA8QQO2UuhUq1ZqdaS7GtZhpMViKyjDPUP+wmwP0ZTljoOPY7f4kjClbrGk/gzS7okThhouhvsjo5s6XSl8EXasn0LksEp1zlMNNlKDTp9Qssx1bvWFa2K5pjFZrkCkSupdEo0r3pKHvrpGcmcDQ4NCZcxS8g4w0itCqceDq+8WIaQSMvI1jjJbly0+NhBH0cYoHHlw4aR+Yz6X7jyCAIBjgeOMYQNlIXXkxsnrVHbtJ9WTls2mre08KRKu4NBzMQbiCEdbVetI/2KWdvQaHYRqLwBlmb8tPSaLTQWRT/XVE7LhuJFi9Y3hPu4H0eJ3HBJoXvuOMAI78kOB/LSMwNq34XK27bSXLblxk3r1E/a/aySGNlj3WTR1sp5u7E6bEsy2NKprp9EEBFOzY9DFF9VglcGM4YRu1S/Yierb9pGd8Nmq5dtOj4ugzmn5gVOEPgHbXIdtLElni9errr5NVUPuRWVzsn+E7PddemIJy0lXnq6+pZNSe9JqM6Wn1LfsUxBhrTuMdPvCblPnyAj1Gc41FiqMNDYtFXR5WuNc9aKdOwn1dft/txRa0Ya1rRV0a2MUiJelFdC40lajBAQsemxtk1NdaT3sj9H1mZv7rHX3nzIrt3ca+NH1u147mUbmapZLI+zSG1zfkMfatSIJvw3SfVwh6RoXxXsPatPrCDxETqXPnU8hvmo3l3xFY8g0DVw55N/JPiMcN3h5BV4vuSXHwUKkZBUHjK6TTSf5Ir3jfJBX3Y7oweeL8a0rmMAe1QH7/bKQ745D8CxwOBT2dtAOaojDg7K887rQUALwoOu00ddnOnI94wIi/fuAoFtonL9fbVPdeekk0QiYkOFqk2OrdnY6Ib6qGrrqym7dGOPzd3YZ91SV4ZfTbQoOcgSII1FitkuCjlNGzTOQr0EaLWitrg8bD994z6bnx2zBw8v2ZEDb4u/rAt/8DXpUPBU+u4u0AXHJfUDeoVwAH5x4HPCTL0VsbkNje+NvI109tiKxs5btTO2JdviZv2mTSTGva3AQLPkdb+5sGybG1u2d8+0jYxJN4d2woYoz25tRf1fsOvtRXtVdEwdXy6/Znvi08GS8ztAMl000sFJ3LfEaTtP3V/S2P9J6VUrtUv2sj7vSx92G8Ukc2PrV/wI1lZR/KBHO9DGbsD9VrdpTy/8uT679mbzmuXjBUuHjsweUPZtjgPVISJ+Em1uiibR74Z9Mq+ikfjs5gvOK5/dek48rmD5WKBHkkcQVRS1kmTc97//ffv2t79tH//kJ+1Tn/6UDQ+yP4zw0StrQLLqufWf2rnFmn37+xP25sWY/frPtuzDj8SsmA9wHP3H/8N/8Tuu+DluwoFya8D0A8IG4RSBETFz8y4gVNQdhCCYNGE9bSlhXSkDeOm6xMbBPBjQGpzEyiE0Me5hCO5BV2Uxqj23sB/vAv0Dvh8Y/MxuuaeSLiDsUXXRDR/MtwjkduBqmEAsR+nFoi1rtsXM1WHRWNPe3nxbv8vO4NiAb0iGNAr8RHzMDVUgzJ0B6cxcyUOsHP9K+sSpwXIGX9Kg+jQkFHKRrKUGUHzYHCTIyzGrZqLk015Pfv1WG7gWGv98b0jwFiMSapGkFaI5y0ZuD9F20HN4YB3XvXc98b33G4UP50G6G7eMJS07kLG8kjP8vuc89fK87VPAOkw84OAzV8zb3pm9NpQesWhrwGYKk874X33lZfHaqg0WimIQ7KCu7tN1d66E+St53+hr3JUyk5KRtZnkPjHwpJXKbLYW9yNcBqMzNpgY8hlZf0+487NtpYDiLPAjYPTJOmTaAK1CcXkNxoSUjGKsEAiFndBPN7ynfDEMEX7MZLKpIbOV9eq6jbXBU1cDe9A3epFKKfpJKokepCC6sYHmRx16QsrbSRlKTqM9JTIfyzszHY9x7AxOMbWr9xz9vSZFfX1jzR46Pm0nHknY/sMR24zetMXaBUvVJFQkzDgBIRwPO4FrPk70x7pixqpvhKo+CIF7btxL2HiInYRuSIn9oBz0TM2aG6sWLQzK8H4X/ENtaFcJ4+oEoeZ3YcLk7v8jhFhOkcLpIj7i16lN737vE+gSxaD+henuVt9+gApC8HV6Mvj79ya4G7yT44CN7PrzcceBcDzATAn9uAvgtIBfDaSkEOkP6HRl8HfY4GiPZXyPA4wI8Wop+cw8w2MAd/6oH1HIwmsAigeh9UKgDIXAMcByNJzEzNCjJKWHJy03tsd5VkCDItHyuj8fOAVur68/o/Y0t5a8rHju1nnlPmKdpvUI0WsSgBgVKGUrq6v2zAsv2pkLF6yBoijIq+8fOXTA3rt/rzse1eAAD8qfyBxTO4lCePXSNfv2T1+zVRnWITCL9tDhQ/bQ0cNWkIB0hw95wAJk8EDPqqC99fYF+8MvfsXeOnfB7nvgmB25/0Grzp5zB0hShgE8GqPJw4N5R/Xn+KSS+NM//Zf/2r7+zW/Z2bfP+ykyTz31lAwX8eWmFDC9Tz+1t1ZUz7q9cXPJvvTcc3ZJhns/4NxFiZqQEf/UkfuCna4F0Ojy5ob9wY9fsu+fOycZI36wAzZFj0QAHJ+ctEm9T1+2xUMurZfsD15+xX5w/rzVd7wHj1+UEkGvHZ+YcAcCPJVoibpo8LuXrti//PGP7ZWbN21N+deE64rSstp7RXzl5saGPanyhqSssuEhyyh+cuOG/bPXXreL6xvWVP47gSMWF/Q+pyU8WChYRjSCgn5jc9N+7+Il+/rsnDsLdoOGylhotCQPO/b+TEpmUVeGV9P+aK1k3yxJORZN7AZlvbekdzga8mA8JjmlsSP65hzx68rjz9W2r5dFOzLWz8r4vSyau4Kjo9mWPRS1Qb2Du5Lwf0kJp1nG2zXh6OWNqr0oHJ/a3LJ5vU+bWTKSk+ZfHRA/x+BUHoTDEzbKbu3QvkcS6LlMQrxS9AtNMeZoQk0ylaUKwZIA1TuiMYTEUl4d9SmnGWAstqVg4jyId0STemKzGcpFcSslNitk3KVxumOAaswXU9HAadAlBD2iejasJWMWox2HEVENhMsqF486wJh0o011QzlmppqjrjFyUhqTCfG2pPgQzvSmxl9MhvVQ7yhn2tNQxp2teT0jPUMGMQ5CeAmGry8RER4ldUWLwqloP9KUHCEvYbyp+mQ66GRxyd9Bi2Pg4DhgvDsfkdHUkTxq1ayVlDwRfuFDrviqj9xxQHcJBy2Vk4lmpRekXWZmIjK+cergOEBncF4b4JWNJpm577kSVDF0AdVNdaf+4qCiJdGf9LDB+qrlU6OWGNE4yDdsMCccJgdstZyx+c2C8Cy+Gan4DDv7p/gsvfASJvWidMSoDaleRVV2MDkqJQbeT7vD5wIJTDTCAPsQ9UUb+LIDaqp6czoEjoHh5IhoK27jnQHRhupemFa9A+cAuIl2xG/BUxq+LTrYvqf8cGAhS1gSGU/aUGJQeSVsMjlm6801W65fFt1wlLnaoz6mfKJeshLlTKy122lbupm2k2fvt4XlKSuo248cWrZj992wociGRSVPuuKPOG8DXCiBehFAsARM7dZ1l/PszyE65jf1DB0F6Ot8BjqzcEPf8Y5w5JGGesfpTG1y4L6+M9476BLSr4ks8HJ673t+KgPwJQcycClzpxHMc+4gUN0w1H15J7TIPcqhfsgkHI+qH1EI20BDpSOxDwLP+fOCoK8DJwDOuYGaZIZ4qxGRqbLeCbz+4nEYvCwRclzpmtQwy6YbMgo3bbC4Yams2iUesT5fsNmlYVtZnrSNzZxtlZm1R2fDmQ4fEl6EpyhLJsCbeFKlmrDLVyft/MXDkrNxO3bsih05eEMySjq5xiRHSqNDIasYRzshtEOIDoxwOhbjyPsHudG2jZqu1/ZZojNhmXbR0qYxnsxaTGMMnZsNOotR9lPq4YyIANV3aXVdWQz40mc/HrZ3H2BGPtFYd4cejl+WNw+Jj6AbjcmOCp0Qt4Hq2W6U3AnpRzz6JY09cNzLW094CwfFRxLisWPREddhumuXNUYr1h57IOBRPeh/NwTyhJ8ykdOuLVo+OSMSTat+RfHYQO73A+8zNig9Ij7AqSzOl9NFvcfyS91TEfCmEdmbLLObkB6YYrmc3mUs8D59cO7sWfvKl75gY8LZb/7Gb9jevXt0H54alMFeNPXmgL1+qWXPvTRkJ08P2p6htv3NT0ds/0xUdEV7hM9/9N//nd+hUCp1T1Bj2b2bt+KEYPYPil0AQhKpBN/1rn/iMFAerJVmMLMJhytxKC2sP5UgIvnRR70BJg6j94USCdNgTTK1vnfZPEPjwk4Lk9/hO4OLMhzbIgTCiLgN8+h7dlegKb37aQ2ATAJGV7dWe0vVqko52rSl9XnLi+keTO/3jX54hzyDAdTDhb4HeFF5CHkxanfGaODqQhD6JOV4UIM5147aeHLS2MzP6+nvI+1REoIqBTeCMoAwf//duzYcG7J8JGvDItCchJVf70v+vIjLHQak/vu9a16KfhZknBcjeRtUIi+fPeo9hwGwbdjvAHpuG7/gWh+ZeM5G0+NWTBTt0Nh+Gx0e0fDWs7rPRoqNes2e/sEPXMgRqUA4sw8Gsug9R+J7VgrVhAzp0fiwDQ+MSBHIaTDN2GRqvw3HZWBrYFK3YDlCz2kQOgz06YnveoZjIhnMWTGuwVgxYDbUnQTo01vobYXW1b8yjluVddH5RuAc029qRt/NJGY0mNM2IkGcisi4lYKE42CAWEwponeksC6UB80yHvSdenHaREb1moiNS8ENBn5/gu5OvnnKXn/jDXv00fdYvoAiOGCV9rqMgJtiqpv6LaXVPdv+z+t5O9A6XVOfYkgi6FmiBOJFKf7HNxwHPludL4jpOka2IXyOMdyVgk6oX0zP3bkWcHfw9ez69A2OaNtdICyDsPVg0z2U9OBvNwhOKBDNypDc7ZnwGlxsOxdoG2OWyBTxK1de7gE4DmhnbGRcVd9Rd/UPeOvfxJFSPMwPehQf3I0PhY4Dlm2E/dURzqslGS4a22kpn5yqQJheY3PZ1/6HTl6exkDAyYNDoR/ccSDw6DOVS7QBNN0kGsodBBnp/jK8ZRyEvJ8+9xBiKa13ygONST1bXbroeadG9+sZlAXVmnHkCvGAcXqDK/y6R5hqQ7z4wqXLdkZGOOuhcRQenJm2T5x42B6YlDBUW7w/NK7oB58F0jMs9bm6tGo/lOG/uhW0BcimUvbRJ560Rx48ZsmEBGNeRoYMf58dkuCOsU+DxsGa3rl06aIvp3ry/e+3PXv2BOOYZwqjxtIzymJTR8eRvkOPG0uz9h/+6Iuq8yU36g8eOGCf+uQnfTYVJ024xwT8gCU3b1yZte+//oYtyvjeCRzvd2B4yD5+7JgUcSmR4iv02c2NLfu3zz5jczJQd6dm6VnCwXtnZjzqAGOnvrlmL83O29fPnrcbu5QFtETPrGt+eGLCDjKDrGsooBeWl+wPT522H1y+7M/sBNp5Qzz4ULFoRwfhQxwhWLcvnHvbvn3tmtWxBO8CODA4yvGE3ptW3xA18NLSov3h1Wt2rYp8vzvgPKipPg+lEjauMn9Yqtp/kuG+qDzvBSW9VxItP6A+45hFZMeCxvWfydj/s0rVrsgQqOkZcmnqc1P1n9O1FY3DYSlK4z4zG9AsRvmlStn+fGnDfqiyz5bKdrlcsavlms2LXonAmJYF3pQcYmND9BjW/8cTGOtENnH6g8YV419jsdyJ+TIFZr4Z1w29grO8JqMZfsZShYaekdkj9qPxIdSySWJrAIW/ZYV4y5ID6u8u/E4Kr+rH8kyMczYVxIAmCiYtusZxgRHMTLMv24gg40RjCZbwpGXws4lhwt9ntk2mkxAivsI31RfnQzoppV+4icN/GMOqM8cw0lZOVspxBrhqUhVu63qu3upYauuaNeJFq6PBq45JIi+EJ1/TrzGCAY8Mpf6+o7iMgRxRBnp+kCg/zsPQdZZEMFPq+yIoJyI62OCwJeMAo3in4wA+RpTAYHxQhkfRnfXIcoCQbZYN4Djw5/THfg3JrnRUlUFfuE5BJKLyYskgOGUWrxAvyKDJ2RBGbKooY3jCOGFhMNuysULNRgvKO9ax+ZW0rVZyVjOVn+tYIo7hqUTblXLKY1Q6ybB0gmHhh7xCQ3k7Cccx9kegT8PNDL2dQVuJbkGZz6SGbCQxbtl41sbTqk9TOpLwM1CcDp5TYqxH2kx0JSye4YhbnAZEIuhT92KqqRQCy2VHbFL6GPtATSUnAt6uciK2ZelU3fcaMRxQ0ku7jZRtrI7YlWv77KdnDtnV6xPu7Dp8aMmOPTBne/csS0cW1UOzbLKkstP5CcslMj6BhfMJXt50nPT6QnWlTN9wkLGt67rpuOG6LzfWd7/G8ySNbaRojMkajQFonOsOPIc8RVaUtlzXw9gFv3rIHyFfX14DHUrGsvdBsPM/N3v5CBwXSuxd5o4KlROC6+K8Lz7AOzgr/Do81Elf7+qey3u3YW7lC4T6RKe86XXpMkkT1uFeoDLZp4Fxy0aXYb60HzRlMg0bGV5TWrdckRPIKgxrm1sftyvzB+zyzf02tzBupaVBqzWkj+Ckkn3E5qWNZsxOn5uxM5fus8FCxR66/5Lt3Tcn27/pThj0GDGTQEtSPXYDdxqAA/GeAZzVyrup9uEErdcHbLUqg7fxkOhtxDIa60Sh5DIToudhK8QKrntv96X6tlXZsIaYZirHBuyDztucXnrPBDaP9M1GWcxSfCSWtdGY8tY4G9N429VpIMCm8j0RhDSWNwTXgnY5jSkxCYxtkY/mfFLYJ27Xr5ttzlmruM8sd2uSiDEe8KMd/cxv8Z94ZcWGUrIJ1O7h2PCuToP+PFjiPtCsCPeiOfEKEZ/6V3yAMazv48lxj3SfTmkM9pZZhGOf7yur6/b008/am6fetL/1m79tjz7+SODkxXnqZUlWdaL2xttm331mzE6eKdpopmO/9SmzJx5mqTk48Ect+o/+yW//TvD1HUCDjVlwwv0Jub8XIAJwGvAZXNDvSslaWxs+aCJZKa2ppHse3YAXU+GtEBj4zNy7cibE+IDHQ613TYYByxrw+rnxEbakD7gEovrTHcB1le1J+bpRIyVA1pR+K+32zg7wvPlU3dn4ie0QumLysagUiGjFFmqX7bWlNywrwo+JKDhSKNK9k5AYVAGBKi+Yp5irRyJImXAcKH9m9+rrN/06BOPP+9t31jPMb1fQ9e03GMzCtRfsiZ+93wCf4e/eNY8qCK/3fY8ohREHdzgN9J0yXRD3cLadH4yRfiUx+HVNclBKfsxGh0asmM/77ERBxuZgIW83b16xL33xi3Zo/wEPlaO+LhDJrFeuK9xSPjDWXVmI5HzAMzB9aYMGbegwcMM8/MRYhxHSjncJvnOrDAw2iyOygOgY1l6zcRsGVVTl+n4FMvY96W+gobIQLv2pJk6+8xp1glagc8YB30ngLPx+l0T/ExY6OTXl59rCgBhXUqEt1lgQLloy4INdmAF6pdczO0B0Jpy0ZIjExKgZHzsBQ5RnBsTAdwJU6sY3eSzMuwMgKuXSlYF3AR3woBw8QoG23QvUPowz5yvC173Ao41UL9/k8C4AD6PsEBAsGJKuIeCccHq9e51wHKA8REdvhdltgwQOGybdFrnQa19XwjWSDda59gNl+fIGXQcf/WVvbWxaPZK1YnrKl60wc9xam5PcDI4UBKivh+Kx/j7LgXW3oN9xADS2Vq2ydNMdCGn1e1yKc3llPghB9vyC0nnP91Ho0VE/UB5r/xH0Cd8rQHy/B8FMS4ATNt1zpVFoTQkXw5xkoszZFPHBg4fs1z/2M/bJR95jRRkcHKPlwhRc8J7GGw6wrgxzzp3+8aXrdn15xWfUgf2i/9/+7C/b0YP7hdi2JYelCOP8EnRlKGA0EUFQHByyB4/ssw888ZgdeeAhHzsRjeHqwnm1N2vxwpjzZiIoYpliwIc1xpoa9xh/a2urKuOA/TzHsD78sOMfJw37k9BO+FRrc8UuyEB+4ewFm19b8zr0Q1plHp+atJ89csQy0FeP9BZlpP/hSy9KwYJmd4dBjasPHz5sD05MCD8x9d1Ve3F2yV6YXfQNB+8G7HPwnslJe4hZG/iG6v3C1av2lXPn7WZf5MZO4Ig8ZvE/ODMjBS9hq6LL//jWW3Ze7bon91QZRJs9Njxs96ufG+rPv5yft+8vLVmJUNZ3AGhuRrS2R/rBD0oV+1GlbuKS9wRwxpDdK971oOrK889o7P2pDP7rKnM3nNK+VdUN2b5XugpREpj9S822/enyur2wUbZ1vUuYKX7fqvp3pd6wLfHCmVTc8qL1GLNT6ouG7jOUMdLX6m07tbRsz1yftedvLNrppQ2rSf6MZtKWl8GFPKnWm1ZvM1abFm9Vrc4yA3drSHlEWVTbg8iDpqVMhjcunyRGpYwN8RXGJ6cbEEnAjGASngudiw6TEd3HKYgTT3Ip0SxZtS2jTnmgkEbZVFByCyOe78W0yuqFz2YyOd8kEeD40br6vCGZmUpnVIYM64b0Q42leqPtywyZySpXZNivz/tmhB0ZopxshNHlhqzahoHPRpLwbrSEBJueCZdN6UlYN8ywsWEi931DQ5YRIDuEz1hXte7UrJ0K1jaHjgOMbd8OUkgntD9YRx70gTs7KKmtvHC4R9GlQJR4qvgDyzXa8YzXhfcTXRnKA03bPhqRsvWZaG25k6GbGRUyxK9ULoY463+Lua6N5ys2HZ21io3bG9cnbXlTiv1IwrIp1Vn9Fyr0GP7ggAgAlpRw77YkFslGj86D4Fs9vgkPxH0SZR8DjqMNIxG8/ernTkX6j97Nj6tfA0cDTotkV4aj+p8lbImE9CHRTCxBWeoPdFe1HV4f4DHIC5xVoiWrxJctK902qsFUqRft8qWj9uzLx+31s9Oinq4d3bdix46t2QN7L0vvWLV0HudNQPzYDRHpX4m5LZU7Yt1rK2bIOb3XzSatLvvAdXE6ic5V+W71NoXjhuhA9OoyHTmhOnm0Mn2p5/wdytB3jGdOj8G5wB4H/eD5w9c31i2O0a/74caHDuShMmgzMtj1Ly/zdtlN+UKYcbKNO/nVNhyBrnerfE4n6FSr1h3gN+/2OAzf0WdEb94Wl3+65yiCKvVFdYzWqtYR7+0WJWfAwTsA76JbE+nA2nraEYJa5Pe4EpexXxgs21B2SQb3qk3urdqe6RWbHF+yRKxlpUrMrs5N2MmLJ+zC25N26dqMnb+6365cn7Kj771gx49ctpGhDTUjaA+8xh0CwoXX/S4Q2Da0U8+KZ1CfVRnBV8pNy7QOW7G739KdnOS4+kfynMkIlux0hD/+qL23ALw1t+zkm6ftyty8jU6M29Cwxj5o9HERtltvtcRvGPc+/nngXQBOABnmwfLCgOcBYf19LPThFuCEpujy2yonaZ2hg85PgHB8885uAK+J1jUGxD/cTug9TwKnvIdDrz8Pllfx3kBmRPXDUSY+omdYWqD/hAI9rzGhf3rnltMghAvnz9s3vvFnNiYd4W//57/ty8ThjdALY73ZSdj3X4na/+tbcTt5KWYPHerY3/3lAfvIk1HLZ5VnX9uj/3DbcYDHnWCH3f+ahBnpKRRaybG+OzB8Z7OeC3n0ExEGA/sWuLKa10CQotyVhe2DrwfB87fewcAJwTsdvIAgDSppdK7s+0ArqU54B3mQ/GjYjo59JwiYgJiFC1MNANVVki9gAOEz7zJPnqLj0hKYbEo0IKGejksZsBW7uvWmXdm6YpOpg7quuov5QiB3GvnbpQZMkY6HkGWMRiQgmLlit3I/4xmmQt30ioe+3JHXTtA9PVMRU/zWX37X/tm/+lc+K33k0EHLZTMaNzve17O64InNDF8/edL+6Mtftu89+6yEf8NmRIDMHuEw8Fl8JXcaAL3vKAHLUib/4Etfsq9973tiRtdsjxTVnOhIVN1rn5L6AWcRJ1uAR3DEzAZ1rUthHiwUfIf0Qi7vs3rDxYKdPvWmvfbqq1ZQXk3Vpy5mjTOBZtZqddtYW/fNmNAaU8IVQxrG5A6DMOEs0Cdruc9fumTffu45+95LL9mb+p6TcZbHiOnRqnskxdQ4471VWvEZST/+TQMW5ara0eAbQMBJMCdSGtSiVdGRjw1wqT7aWe5tjoudCaA9GM0IvX4av0cqiYZPvfma8CnDaf9BvZrwMXWxfMYubf3Ej+FKijGy3s/rJqDX+Bb+vg1U9zZr77J6nr7qAePW19QKB102WZLSGAL33GGgPwfhvbGyIEWmYAPKx9cFv9MfCgBOCZXJ+HzHcag2/tUcBzgkdnccUHf+vw2gZ2aZdGtARiyKS9DGIPG8WHDwrKC1suh4iQ+O3KkA4DjACQAv6+HU2ycaYXlWRHTX397tfuqLONgG1StWZ5f2AzJYpkSvUuOYKdyYl8E7vu04IBeuEyL3To6D6uqck1N6aDKIWJBS0hC/TXJEI/sacFNCjLXRKJ9uSO+gHeoczwz6CQ8oA4nhPbe3qTeuWlUZGfA38TkigUYKeTtxaL997MH77Zc+8jP2xP332ajohlDPthRMluXAa1jGgsMSA4XjB5Oi64eO3GcP3ndMSs4h+9knnrD/8pd+zt73xPstPzwmuuC4xrJF80O+hID+4ncsXdAYiVuxOGT5dNzDuCNqM6l87aTfTwgPzgf9GMpB9Zn6HyVHvODEEx+yT3/mM/YLn/yYHTu81zKDo737GuM4KZUPfKC1viBbqGpvXJuzS3NzGpO36Au8TIrH/dLxh+29YwVLusMBHKOk1+zVyxftwqqM8r53+uFRGfA/f+yY7RtU3UQf1ZUbGus1e3lhxZbKkml3gSnR2ccPHbJjIyPO56Dvl69ft+9dve5LFO4FQ+JLn9q3zyakgLBc4uvimZc2Nnwk3A1o06Bw/dHxcTumslm+8Oziov14ZdWjCd4JkDeHpT/sVx89V6nb2QabFL4zxIXKGY2zx5MyUlTDL5bKdpIZ8bvgE6A2RDns1zsH0xoD+v7iRsmeUcJpsBPIqY6HQn19bGjYEuhCqm9bjDiu8b9W3rLvX5+3H92csyubJZsvV21uq2znltSvopO9uYRlxEMr7oAIlMdMVLwFY1m87ZrKfUvPXlDCmYSjaTCTtIR4aUz0VmO2DnmjMl1pFN0xmYHTkpMuakqM/3pdRpPGENE1OdO4l0HP7CKGKmHA7DuAUQD5EZnAXgfDY+IrasPG5pb41qYrsCynqHKahcY5S2Ncd8BZpuegwVK5ZKur6xJlulZZsA3srI7qJv7EZowYzT6m2L+gB36MtRRMohD4HBB/abnkVt/z/LbjgJn4wHEQHEMoGaFyQ0WbZQf0yAAbo6FDwo306YmeYumd2owDBZx11G8DXRnw7bq1iEqgDcqH0yxwALUTMs55V9fIP1GaVS6qZ55QX5Wr9sBD+A7fYz8IqVQ2MWY2Pdq09WrO3rg8ZG21aTDXshQ+C1UrIUOeSBQ3/lVm0I6+BLsUv4aHIwNpXxAlwCyj3lN/wY/Y8I/y/ZQEPRMn4gDDNTfh8h9ngd8XvnAcsVcLPMmvoa9idOAwaom/Etmgd5iNZGkYy5QurFy1uZWSzV27315564SdfnvcGltdu//Agj3x+E174P4l27Nnw0ZGqpbOCTPwPvQlcE8bpBfFRWeJSMYq1xYssxd+LCRUO5acGpV+Kd4uo9qHj/BL/4JrnzhT+b4/j+en3uM+iBEvDRzESHL97t0Dj9BiS/KKpS84TAIaEA1JN4iLR/q+ahvr7khwuwJiB8hDzzb1s6683TnANd1qiFcRLeRLeXWBstjTgAS9BHmoLvrACqJ+/qb6g/eJnoB/E5HgmgI6SliurjBOA34x4HVHR4jKZgqfuCv08vBND8FXr60hwA+CJS/KUuWzwWdCdkkq15ZeXbWhwqaNDK3axOSy7d+7aEf2zdpU4Yalsk2LJxv2gcfP2cHpBenDjYAeQwDXkoEe/Sc87gahXeKgzkWf42ScgdpBdX3eigPTVoygH0XcUdDFcSldoSnaIJKSPwA3GXuv1DdXLC29dXJGuo7kZUTjgPZHMJx7eEDmtisrFk1zHHzf9W1QrtCS+IdHwvZSp4YzXyUxFuExfQA9hQZ9mJ8fl756xWxr3jdE7IpHYMgzpkI+tCsQwaSyuknpYHEimQKeEua9zcP0GZbFHics7YpkcTRgX+LoxcGhflV/U1/20aF/+p0GvA2b21xfs+985zt28eJF+7Vf+2v20IPH9Bz0F5RTayXsT5+N2+9/Qzy+FLG//vGW/ee/OGAn7otZJkW+t+Mw+t/9k9/6HToHB8DdAOPfz5GXcPJQ5Ts6wrui9+0WuEeqWlaHoKxJoREjkm11G1BuoHTfgtBxECKNQerAbxAsYgmiEIQRNZoZT/dkhdnw3C513A0gCBd4yhfPmSgYihBDU3vVAdsMib/wWYcg/zuKYS1e7x5rwPyYrAExgIgGqpi6abDURTh0POtudoITtDMmygraDjPBmxR4wsTopBD4mtiKCF0MtcP8G/W+a5vJS21iAOs9ZgO+873v2zdESJtbm/bRp54S4xj2Mm8Venu6JoP/c1/4gn3929+2U2+9ZUurq7aPNbVSOGknLdl2GvQBRzB+6Vvfsv/w1a/aK6dO2WUppYQ0PnbihPedC2LhPcJOu2qDDwJlw2Y158+ft89/6Uv2p3/xF+remk2NjdlwcVDMrugOAnYfH5cCymZMrN25evmSDasdyysr9oMfPmv/5vd/z7753e/awvy8jQ8O2Sgz3f1GOsa7C6WmLS4t2f/47/+9fV7t+9Hrr9tLquvZK1fsxJEjVsTJwcyIjIRORQxd9fOTDiTMcRScvTlvf/ajF+zPnnvenj/1ps0vr9hgPu+ODmce/bikD+hfjam6BMislOZ5lb2OIFNdUhhhPdw5TeI0UNoWbmEfh993SeD82vUbViwM+ppTGANjLCKVOdFYsZRUsUQOZUt59oFqt/2/MupRsUD1bVW2gg1RPa/gD2Cdvm/Mo/zoS8oJEvfDvAQaU821Zd/4j40R3w2wESDOA4xocIFADsvtq50D15mh812PZRTe03HALCN5Q3vg9w641b5+cOdYtek4EAEG/XMHBO/y11xaNPaziOE4oP/6Qf3PUgWOt7zNGYMgVt1Cx8HOP98cUWOkv97wy43NDStJAc+kxiw5IAXQHQcLOxwHevZdOg4ATlSoLM9ZbW1B9vGGFaYOW2pwXHTTwy19ItpANkSSOBN24IP6i0+3Nha9rYmilMX4TnwLU8yUiPaJzAFfzIxmxeOKUh4K4gvpTF5CU3mLzuB3rN92543eAV/OQ6QM4wQYGx2XEvugPX7iPUon7NDkiOVGxqREqH440Aj1y0uh0Hd4re9bgCME3qN+8BM8UNiEB9pTWrjg4zyRH/dyvK3xIOwVxRjHYW5w1I81KmQ4x19mjhR5eBt9gPPAlysIT83VOStIfrYsaYviUYTpJ5RnVu2cFl/7xP332197zwmbTMooSGTU2wGwbrcivvPTuQWrYPz1rofAcYy/qrb+3H33WR5FWHTaWJuzZixlp1Y37dr6usuLnYCj4NGpKftllTsDr9Iz9MWFlWV7aX7RFnC63gMeFu//9P79Nqoy62rL6eVle13tYhb+boDh/0CxaL8g2bFPtM+Sqjc2NuyVtTUr6/s7QU7vvz+dtEOSGa/VGnZWxn8o9u8FKb13v8bg+4UrnAVfrRBt8M7vEk3wQDpl98sKpHYvynA+Va65Q2E34Cpy/f3jGodR8QvoQPQKTc1urtvz88u2WK15RAPP8olhRgTBniHJtvyQ1WWMlxqYHl3x6oYvW7ixumbfPX/NLq2s29zGls1vlqwiXjCRiVlRYwRHNQYv0QgsqUHXwJgUAdrC2rr95Ox5+8lbZ+3SrJRcNXpU9EpUT6q1ETgcxDPZhDhYmhCXmGxu17GpcUf0TUv1rKrMNr/VLpx1HNuILKtUSrrXsC5OQCmwXY3XlvrGNz9T/au1pi3P37SteseGNB7hDS0xdOriEx7CGfoH+4bgMEBaMT6jUpiDIxOFV6IWiBJAF9L7nCaAIcypAbQ5UJiZpUeHwPEu7c2Xd4oP9SVdUKPER1GcSVzhnsZqhDKkzIcbo7EcAieJH4OofJGlOAey1Tl3tHRywVGHOB/cgaBnOKnA6huyCQYtmUrYcN5sarhtw7mGXV9OWr2ZtLHBru9/EGuL18sYwMnjmxf2J+VP+zwqIJ13g4Qy/GhFPlVWvC18pwfdGeDXvA5qi3QV18sKU6pzcM1PzpByBZ8lahiHAu1hppc8mejotiqWycpYjeHAitj8aswu3Ija62dSdvHKhG1VB216omkPHrxmR6ev2b49mzY03tQ7HdGbcKaOYo8B38xQdALd4/j3cGr16UCpasnBQuAkYB8RyQOPVlF3JXlP9NeSQeYykT5RG3DQI7PR3UJD3GUvXckMPnKB8nr967qwfkMzyDpkrc/Mkpf+WF4Q0ZjGQd8Vj2N8RjReuMdeG0ySuUNC5cBLW6J5+CdHs94Gkg9u6EvvYPIMfSLIA7pTfTReWM4QjGRRI+NJz7shzcSFygx03l69SbRQdY1UyjKuZURLZ303UQe0nfoMsJxb7fPffeA59655HcGb8OJRGD5uupZMdKQ/NKRXly3PiSFDJZuYLNnIcNniUWb+bwfPD50L/GMX9oGPZbVz22kg4BqOxoW1JSumn7BCdMrS7I2mfNhYnnoNoAuo/zs49kEaQMHKZn5+zi5fOG/54pANj085rfsjQnXQ27SRZ8XXOR0kNeR9fisj6qB+Em9AZ1LvuKYaJo49hu78KNZtfN3eatrgBr6ej1QWLb74unWHj4oPTGicalzRd9zv4ToA+pjEe9CkxrTKH0gVVHHJ6+1ngzL9OSVaxSeRX2wCO6BxDp92pwJjWXzGnxUNOd/Xu6HTIHA8sNcFz5hdvHjevvHNb9ro2Kj96q//umwTToMKng3wOGCvnzP78Zsx+8DDbfubPzdgR/fFJBN6ON0B0f/un/xv7r1UAQKQUPBNP3zG8V0QMcB7eOPKMjhkwAz0PEg7oTekgh89uD3iIOzAALZ/k1QXNxDobBANo5Ix6DPdYef1vbsT9JgP8m3wPMV01Cn+XUokBk/AEEQquuRPk7++QET9dXfGsJ38MQdqwEZLMO3Z6qytSKgUY8OWkIIP3P6ekl/tXe//riQuogRjxpDkKBkGSUnEAxPqDaR+8PeETwYw7zNg1JfLMm43trbsvkOH7f1PPOkz68H92xO4JF2Xwf9n3/mOnZUxv1Uuu1B6jxTOw3v3+rpOyNxxFuK7972m/vjqX/6lvfDaa14eiuL0xIR94iMfUfXVbz4A9ElfgnsVS7kNMbYfPvec/Yc/+iN78dVXXZF5zwMP2PS4FHg9QnlpKZ75XN44+zwjQciRLC3RwLM/+pH94Ve+Yt/X59sXL9jc/LztVZnvkWINM3fnAYnvqg/RCjgK/t2Xv2xvX73qu7ivypBfkcL98OGDtndEgpn1gmqPbzYnJSoiQU8/XFtasf/0jW/a5zQoX3nrLTt14YJHK+AcuU9KNeFAuwHrt09dvGj/81e/al/43vfs+TfesHWVu2dszIr0BfiDtjEQldxxIDyHeN3+DvSugTocLPMLCzY5OWVjY+Pi58Ea/lKzpDRv8eaqz6jGZIxtv78DvAvC/9UXhLdjkOM4CGbZb4Eb9zLeotm8vxO+BwTfg09CcFtrq85DCBF8NxA4DgK+I+LuXQ0gKCn4Cy7om4wBZ7SpIHpoJ4TPEu7v6xPZp0DKSj8EOboY6V25BRjJ0pCtm1S/IHDvgr8Q2jKiqFdsUIrtTo88fEU0sHOTxdBxEBNjZwZC3M7/QtjNcUAZla2StWMFK2Z6SxUwAP5XOA5QIjmmLSkjG2cBSmt6bMZDZkO6cZ6Ld1/GM6HQu8kG59fqi9rSpSBPQv778OaCT7/ZPNCX96gtrtDogxmUdmk9MKLh0+BfdOibdLowVvlqiyv0GP/JtNpWttzQqCsWeZQuGUNdhKrw7PvnQEYIU41fn5lCSUGQ9xwf7XrvtA13HKhenPRTk+KUKQbOBJXVlhFPKKPvr+C/1/19aNxPHvE9gHBoi87Uz45T1b21LkVDfbl3Yo/tGxq2aY3zA4WMPbpnr/3C8eP2yw8/bA9o/LPhG7hwLEE/qkchGfew/jUpXii1KAlp9cmYDNpPHj1qv/Xoo3ZkWHTWe4dok3Rm0OriUZyiQPSAy48ewL/v0/O/oXI/JB7OKQkuNzXWy8Lx2bUNe3t1dZdRoH5RYrnBrx05Yh+aEp7Fp1CcMYCfm5vzTRR3ew8oqJxPihd/ZnLSBlFY9N68FHgcB8s4ct8B2NvgV/Np2y+ZQbTByQaK+TtDTv3xfvX/48JjVe38roz3OdHZLU1jdwD378mk7BjOTuXxpmTf23r3bo4DRmxBY/2p0RHJd/ERKYwtXYUO5qQLvby8blWVuxPAw75c1nKxpNSOslWaelfXcBxUunE7s7hkp+aXdb3pYdHQAnQwlk3bZCZqKdF5VUo4kQssNUj31tNXGh07dfmqvX7xks2vrPrGoQ0ZbHukQOLoijfWrRZJ+xIkOHuzWraq+BJ6UbmifnnzLXvxp2/Y4sqaDIu4pZTQhdhIEYd9hmVMMoCYAYcmy0SXVjf1WbO1zZLLuVpTvL/esITGZiohZbQwKh1PwxwHAYaC6sx+A06fyBrhCjOF9kclt5omgxaeB1WhgMOzVVZM72FYW2bIjSvGL4qyK9EyRLA3g1DlQGcMkxNwU4o474SOA40H31ivI0MonvXyeTZ0HHSTBbXx1kxiqtJzHOSnvWxm/8AB9718GS7J3LCuM9PP8ZtmI8WIxkjKri+nhYeITeRl9Hcb4vWjei4wOjAIPJGPBnOUiALy6C0fYK+DwKmhxP0WG+wW1BYZw6pX4LjQc81ghjI2FDg23NBQPXBwRFmmKF7MsZqh4YBhTXQBx9tVq227uZqSHtOxF04n7MZyW/28avcfXrUH75+3Q/tXpF+UrJhlGQeOW9VDeE521C+VtsWll0YkI9n03Nf7C3BsxdFRK+Ldkuetsnj81oD4Ycr3Y+mKr0Uaqr/ea3FCmWgAHcflMF3Gd/WHG6nQCTxHdfc+5RrGeu8Zlyn6zn3fD4Px1lJ5+q2bLleZAGXfg25NtLbBsZVEvnQlevRbiXx9llX5tCWT3XngdenRTw/cQSA69chI0Q+2Qngf3sJ18kQGBZEKahH1x1aBxtQOwOmST/7IQ9AVv2BMsrQ7vL8TvP20lcQzKk+duY2bfuA3baJc6sV+KDjQdSPIpy+xHCHaqVgqq9+08S6Afuan1Ckf3vNrat9OpwHQ6QxYp56w5nrJ8vmHRTvSQVUX+rojfgfCfL8x4bsTld7sCORfR/yu4ZvGcvrS4PC4ZJv0EL0L6JFgrPvDepplSJKhRA4EGYi/qK3YlfwRNQJ/07AWj+klaIQTVeBDPqHGe1QgwEc/OI4aGner532ZUXfihPCI07Yf53zyrniBxpy/o8TzkcZGwJf0zna/9Z7tTzgBwDzLIVgmF8FxoHHvYxanE8/pfXiCRxv0nAYkvge8MObH+37/mR/YubNv20c/8lF7/PEn/Dr8YtvRoYJWt7r21uWIjRW69oET+hy+U4cO4e4U0QMPqcerpO/vFP7bDx6lAHEyO0OkwV2cBs4Y3gFCpAcI3gFqdERMwNcE5zXAJMx8EG9tuFePQQ0x7Q7B9bAe239CfJd8xOBof3drUxZZYCD5oFByJsEfv8ERya/z2SNSnuldIxF5kIlVLRuTMtDZlCG3GQya3iAj9T/Pb5hO/zIEEuDrWZI5KaWEpsakvK6qn2DSek55bieEntfDG6o6sTw7bR//2Mfsf/hH/8j+q7/7d21idNRvhE6C/uQvKqWFj7GREcsLzxjDY0NDNsisaPhMP/T1E0TMkgb2Ksgoj6FCwSalHPMIg92ZM4MMyvXBdgvY3bsipRJjGKaBJ1jI6EtifKo3nvdxKWr7ZvZYTnVjM8XL165ZSUoe71+9ccPPLPUIA1Kf00CIdUExt7RkZTzQfW1BgZqbu6H8qr6ZEDOJGAgRjA7Vl2cvK+/nXn/dLin/pfV1W5QCfP76dXv61VdtQd8ddqHbueVl+/x3vmN/+O1v23dfesm+/qMf2R984xv2A73n4AgSTsLPHQkhtK7yrqtcdqLHGQSdzM7O2pe+/EVLCQ8ZxoTeF9XYUn3Jzq+8buWWmBbOjF3qtBPABIpoo7xuAzkxYXXYjp72vIP/g7/bv4f3/z8EVXHXMb8DKEMUbuw/4DwKHPXBzvoQYtZlSQxCcwf0P7sb+JiiTu9cLeXPlmaQKf/fCeJovW/98C4y3gWyUhzHYsO+c/g29Pr+XQFtEj27k5GfEiw4DTIjU5YZnbFEhugZ4XZHf3gUlJKfAnMXSAxOaXjHrbm14obpbaD8gtl71RMDom/8+WwMLfA6qb/0Gz4RKo+uYNFG6q3rMU5u4HkUB39e12TE81v/qT+k+Gsct2TYqCN9hoBE1EAIrmzCL0UjQGbsgJTLLV+aBC3Cc30WS3WlPpyr38KxrndcmRfeOM3C26W80P59LS6GRXFMtCnjt5ixzzzxhP3Xn/m0/cNPfMz+25/9mP3WY4/ZwzLC2eOBtm2DvhOBcWhkzP73Tzxq/+BjP2O/duKEfejgQfvMAw/Y//Gp99v/WYl9CjByMbZI4GlYhuGvHDtmv/3e99ph8ethjftByeLhVNKODg/bf6brn73/fhvWtX5e/4DufWTvHhvT87uNP/jtQfHxn9+3z6MN4KEpXfvA+Lj93NSEjST7Z1FuQVLXHhkctE9JHkyrTJxEjMCHxaeOyDCn/vcCZsgPyPgh4mBKuD+ssc7JDO8EPFHQc0f0PJEHUpNsRHhOvIt3i+q/PHSoNkrTsCn2L6AidwGc6FMpGeIo75C0ZBT73iDnAl4c1GcnwCOYjavJcG/I0GYfHpZ3uR6ltFVrSkT30YUAB8Jmo23NTlQ0KUNEz3s/SiYiD3CO1hstW16XrlEJwrpZrrCyuSkxqPxFI9W2lFCNX+pXq2MApMVDZKoLV5uliv34ldfsJ2+csh++8IJduXrNkjK2UulgPXJKeGDfBp+hbbFkKG4ZIibaEVtcmLfvP/0D+9yf/Im9dvKUyTy2rGgm11hWu9i5Xu3BaceYF09ttZUPqRvz5TwYauG4V4MYzdaJyIDuMi5vx0MIdKfTnRIGNDPqHoovGu1PKMo8Eyrn0rm9T9yRIGUeh2DwbkI2GM7BwLB2BZv3wLGX01PcdS9Q2MkP6uq6I8cjBvSJY4V88tmYPXSgZcNSzE9eydtKuWDrzWErNTJWb6Ws1k1YVe3HLdpS6rBEI4ruzJHSSduqxm21lLLFzYLNbQ7agtJma9DKjZQ12hiAicCBoXpHYkw2qA3JeG/JgRLOAhysULKq7waI6u4n1UQSVqnHbakybD98vWrffL5pS5sD9pFHOvZzH1y2ow+/ZocfuGKH9m/Y2FjH0rl0sARP4zbSFE4qoq3Ly9Zc2LL67JLFxaLj0Elh0KKiU9+MWOIjNjUiem1bsjhkueK4NSQ3uhnx5eGidVSPAaIacU5Dnzjp9ayD6okd0VU7OuxHho7Pdb2Dns5YMZYZixa336F/4fkpHOdda5a2RHfSk6BX1WkgI/42PiTdRjJgYdaXLnA/BPJ3Wd9zMlhZdcUxRhmuVwe6tTpYRQkHOPWlX/qSBJLe7aoP2GjRIxw1/gJZJVrmnZLyY5yG15VXaDNYvqC6q1+kQ7bB3V2A/o6L33piORXRG+IF0J2HslP/PuA3R/0m4FH67nsK7ATecTmktoX12QXCtvhd9OoecB17pR+IKMCBGG9N2WR7nyVF5w56mTa7okRypPe+k9SV1c2q+MmCsQfHfsml/OBwUEeAZ/UMUW6B3BZd1LfUJ1n9pn+EX2VEGU39ZvNVWCtFbpelNNBg42HGXEp8Ej6kvHoV6m8/35mcbG3MW2v1ptUmH3dHIxFY/bh2PuEOvtt10YhsPpaKEGEUOAgDg58UvNOfxFu6dXcAEm3g9Kzr6APc99/oIL13A4cB90QXypcoI+y9tbV1e+mFn9j42IQ7DXwvCT0U8jOAZU8HJwdsRirK7NyALa/SVr+1K0T/wV0iDoQu/2S2BYHEbtQw1ncFEI6MLZYoxMQ4OrfjbhuCMm6vnRNj37X+TgshvEaj/Vn+0X46T4OFgc4znU0ZPBrkPgiEpJ0QGvpASCS6oH98F/AOg49nNjdcEAc7peq3EM1n/1/wPgNN7/POjoQiwTnb7H1wo3Te5mqLNhbfq+tqh+7vTPeC8L4rr9STHURRWCX4kYL9r/Pdf3tSPYQ3ZsTZN4C9BhCygG9uGD7sLwh6TI3Q+xkphjgNjh06ZH/9M5+xDz36qHFsYkiEt0HvGoL7+NGj/v3Anj32qY9+xP7mZ3/Z8nkJMPoF7x50xXeIuFc2eeZRJvXe+MiI/YrKe+z4w5aBiQtf4JJ+oRsoORT+hE7SryfPnLFrMqIpl3p/VErye1QPPy8+bGcPYHLzMuT/Ugb8+tatDcEo/5c++lF7+JjKzbIm8PY2ejnnz9u3pFQtc4ROD3iqoHc/8eSTtkdK8m5w/sYN+3df/7pdUR0pn0iMTQnEmbEx+/QHPhDgwmlZAgsFnu+Uz3UloiH+n//239rf+wf/wC5evmwPPfSQDUopByEjY0Xbu2e/Cw6e5S8d7Vqus2GJiMay2uL5CLh3T9DY74j2Y0Uxa/qoD2DMbY6iESqZvfdrvb87AOXwrxhxgHLAe/58r773goFNZl+EKylIO5/vrxO8CWG9W74BH7gLQDcbMjpzRAncKZR3QkcKO7PZsWJR+t+OyBO1yzc6pL49vEoMCN9SOFQ/NsvaSW/A3ZYqrG2s2kqnrvE57kePYfiyKSGGs4fK9+p6t4gDrnVbOF6kdDImdwCGMzPpwV4Gt8BlgtrCrHssi+F+J3g7lGd55YbPziXyI707faDuaa8vBAov0k54cHzrs80u0wOUE8gVZmtYo02L6FXntxgE8Abx51azqu9SaKVESYIqi7rjk6gDxgdRBdEM4bhxKRGEzOp+L5qAjU0Jlw6O7QqMiOr1N5VfzpLD0z5eWuU1fx5cUHZra8WXP0SIQlKN/LdwAS7JixRLSLmQAdJYuupLLFLpomVVXlZGVB5jDCOFFmkwETJJVBN9Fhr0zA4VYhE7vmefffr+B+yvnzhhn9WYf3xyzCbFa+KEV/aeBVqbyxr/aRsqDNnjMzP2CfHsB8VbnpiatF86fND+3vs/YJ85csQdCU5lvfdw7IDZA0Mjroxdl5HJMYPgGl6ch5+PDNt/LwXkg5OTgaOD+3o2p/sPZZJW6wzYomg7fI/lGHn1w/uGR+y/vf9++4TqEaM83WePirzaOapsLspQmJdhu9sIxKnwYCJu/81Qzh5THdJSylKq+VyrbReEz3uMWhtW+Z9OJe1TqYQVRH8yGWxd5Z/Xe1sq/25AVMUJ8bUPFfI2KuOPkwOKIsOL1YbNyrDZ+SayaErj8udmpm1aZYWcsK3xiiFekgFwYatsm1KgA2zfgqlMyu4bHrIRoqXUb6kIhnjMP6vC57z64dr6lhTw3guCbCJmR8ZGbU8+aUnVrRwRjakOhPoT7otCySkNyzKIViTXcDQgr6dGR+0J0Q6O/JTkQZ7wAY07HAdEDw2mY76vwtLahr157pw71Dke9PixB+zEsft9EqHFZIWUZ8YzUQc4DRp1mbxqK5EICzcu2w9eeNHOX77qSumRA/tsaaNqb125Yocnh60dy7jRwQao8GLcMhh87Id08tSbtr65ZTkZTykTH5NBzCy7qFPPa2wmkB8R338g0dbvzLDGLWH3GPeB3oHLFkXaZ/b0G14dJgx8dlwnRN03oBbO3PyBXjE2Ykm909NruKf3xUidlvkdY5a/vmnd1KB10yOB8S1DzR0IeiDTqVg7NeRGekw0G1U/hcsCsimNk3THFlbb9vxbGXv6zD776fm4XZKyfnUxaeeup9VfCVtRqtTiYnVtu7qStVcvDdoLp5P27JtD9vL5gr12IWNvXMrYpYW4nb2ZtbmNtPoXh4foZyAuvV16jPCZKk6qXHBCu3ESqM0aAVHx42S6IFpJ2vJmxF4727Bn3mjbX7yUka4XsU8+UrOPPZGTzpa0bKFkQ8UtK6RlnLrRAT6VwCsGdSRhrasrFsnGrXB0RkbVpkg4I56LnJS8IKRaug26eCcpfZUTnvLq2camtWobui7ZI+OQzayz7NHSkNHbFb4l69rsawGPCftP3zsY1FuSrcgJ/fZjEZV8/yFmv6ED9UUAgUGVEE3GVecYkVe6SgQgxl4TOam+o28HRHs+vNC5VBZ6L2PGr+lZogZ8aYTwKoTqGeecwbOUx3IK1VnDVTaPsIzs0neiEGIsidAzfg/ep3eT0BtOBZwfyibQob00fVc7VY+B5SWLa/wNDPUZy32Ajhfs4SDc6H3ahIxEFnkkr8rBidEPPAuOWsIFeqf34U5QHX2yUo96ZF2v7H67xA11tRN5TdQHTp3guvjebc91xfuqdlF6ZKI9bYVyzSK5KeFCfaZ3281b9eMEkwHxhI7GrX75teWlJbt88bIlNabHx8Z98u4OEDP2ZfDoVS32PclbW/gIN6+FVMRK/Lk7gDFfRe/HcahyeUZF01fiFI7DsP16WH25ZIn1S6LjaYuMHvH7t0Ng0POOLxcQ/UM6HHfara75EgWOVvU+66VgfN6eKNuasuuko0SykpnigYw/Iocc9BteFpQROC9xLHB6mtt0us/k6wvPv2BPP/20/eIv/qI99thjHqmNsxB683YpO/o4k4rZmxfFC5Qevs/s/v3kE7b7drir4wBW7mJPxMWAYG2yF/IugAHcLm25Yt5NBsbLnRCK1VsAgWmobV8PCTBM4bX+T30Jnu6/TnlCJOehu1BSXZygRA1B0k8oiXdROvvKC/MJgV++86oQzWZ9bM7l4bTkQznh8yrHv+94fzdgFkHqpQgBZp+0cqdm1W5NCldNSr8I9x2y8BZv11sJ5qCPUn3V1q3mzGqtvSFlQoq0yC/Mz3uhv3476hsqqUBFAnqtuapmtW2pvmwFKSWjMoAePXbMnnrkETu0Z48INPDCQ6Q7aSMcECQ87mMHB+2Djz9qRx7YaxND4+JbYjJiXspAn8Ivief1LsMQJRVnxaMPP2yf/PCH7TjrdzNZtbNtc/U5kzi29daahnpE3/UG+IcRq/4cwTY6NOSK39H9++2T73ufHRyTgNc99kAI64cXdK21rn5Um7Mduzm7KOWnaWkx7LFi3j74nvfYb//yZ21yJDiVYCeAqfnVVfvJm2/ajYWFEM1qb9wekYL8maeesnHVYxtUZgjz7MPwyit2re88d8p9//Hj9oknnrCNbtlqUSmDiY41UhFLJ3IBrshDaX1jw/74y1+2V19/3WcUPvT+9/su1yDwyJH7XIFwhUfPbna27ELppNWrNywj4y8mWg4AfN/ebzsBZY7Q7KiUQ8+vD3znYEKz4Q0ITkFvNDrc9p181lAupNxisN8Dwjr9VR0HHGPEyQ6sV3RE3A3cOy5VFWN+R75BjW/V+zaAl0hhibDJK/R6D/A2/L+J+w8wS9Prvg88N8fKsXOanp6MCRikIXIiRYIEuRRFQpFcS5TtXcnrpfzYFm1JXunZR2txvZS4FlcmQYoRBEAARCAwAAbDmcHkHHpmOueunO6tujns73++76u6VV3V3SAo+1S/fe/9vjee97wnvWkVZUHL64r9GKpbhB15+fJMGbuMg6AngrrEGcy+lYJ+cqHlf8GnnA2+XA0jOHhGoLqa0Ymnx20wv88yOgUdvDWr4ANjNSknRCjcdnIciJ/onbzkfg7BFrz4NYTbOA4EvhKLtDJ2d3Iu64DBypXX+daxrA5J3EJLKq21NGNJDHS1xx0Hmv2RYlUHh9qrHPFYHcaEgujLk6VgSdmQQKU/NcvWqi47zSTy/RSsFQSkQQC644D3Hc1aUr7aovZ2wUdHSxu1JYJ2a9uGcK3tD8JLdfoU7xC2g5Nenm64kTNGM0KSL35gos5NANfrt1Zo9QN5aXyI3+sU8267Y82Fy7QPxZh2qn0xzYAwvrx31UfUVfh0XkYdVY/gGXWGJnSIpB9+xjvxSCnKwp1vXROEOGquzNI+XfEbzOQPwxNvGxmx+8ZH7fbBPpvsx7Dx/MM0AimCyG6lL6AE3oOBeR9G/gRjal+xaPfx+9MH9tl/AY967+Sk5ZReuI36hXr30b/3jI7ZvfDZA6Q7xHh/D+X+3MSo/Z09u+ydo+OaRw3ShCFJubvon4MoNAta1k5eog7xbzlXJuAt78Jo+cWBon08l7E0aeJotEOEfvA3Ax7niS+9cCu40wDj/+cKeTso2gTHanUf5ZUod4r0FdV9C+iGiVvgqz+GHLgnT9+j/GlZtq5gzsFby2ijFcaYtCTlV6SOhwpZ+/jYoL1jeATcMP6Io5zb1FMKHVLaVpoKGCu0Qe8iZ8y7xvu8f/JSCunLtFZEURbF+njPQceXy8HKGPWbbhDZPzRo9+yZpG/jlo61rdxhjNCWRkczVS2/TUE3LAxgrMlwzfB9//iIPXDsFjty4KBlGA+iX91uIOO8iZ4ng9LPMKBszUoWi31+BeM9txyx++643W8f0WjVYXq6Em0N3Uqz2TLU5DhYXl7y7XHallStlBlu0NEdd9mevQcsBx8cK8RtMrFks5gBFRTiZrtCfSuWSTIewNGVq1ft1ePH3YkxAe31pdp+64Ivzwd/aeK3dFUa/Zhqr1mutWLLyMZFdAHpjlX+CikMduK6zE5ey8sE8Y4M0iT5iiY09vhAH6i1SjbfWUG3ydhcY97yvJepLZ4YGd+65UArPCw3aGnGuYxxP+eAcZmmn5JNDOfCsHXS6CixFec9s805G8nKyaBbF6CtXVW79+CSvefupN26t2m7RzrgmXLEp4SH+ZydvJKzywtJu7pSQG4nbHDPBfvgvRW7964p++g9DfvQnTU7NjJtQ0M5cJiySzMJe/FMn52+krKFlbKVqh2r27hV6gmrNaFSGTO0vVyN2+JynXgJ++brFXv2zZStVWJ2bH/HfubDOXSQtE0M1C2dqjMWzS6Uzlk1Nm9Z6q5l/psBHrcCD2LwZbPwRvFrxmNG2y1h083lNXhlFqMyaW34oq50l9tMM/TWgBO0NMnXtnq57rZCfX7FuiXyg/0n4VOKp5WEbrSH/egGD/SsMwBksLrjXfqHnlE/37pAW8Xj/bYIgvNWPluKK5oXJviuFb+SD1rtIEO9XUIfZHzKESX9Xud8CNxIVvky0tVG6RDgQzgN3pMH78XrNX50wGFUX/0vZ3GKNC2MPBmkylW3L3gboB/VJdIpPKn+aFNcOkK1YjH4qCZEt0JwdkNQjkD56spbGf1qc1uyJGjCJtDqoyZ4dWCsXwuhPELf8RWq3oqwnTK0hY8oY8lplQkfk7PE5W0I+r5Sr1ouNm6TsbttoDNisfKU1Rgfs80VayK7Z+uz1pfo8/i9joNGo2kr6LnSb/ft22vD/fnAcaXzD3pA9bhUR66Ch6UGspg2J1PKj/pTNVhBELYF6tpY0RDFxivCB416zfrj+fYCfDUJL0ZHC/syjiGfWjkj0jKbuAvc9TpdFEdOA2iE+DLo51sLVsWuczujumDZzBD1R4/ysbjxF+F3E7Qq8Bpkfv8u50fL8RVbi8HhulWrwd/7NBlBOdF2A/EOOQ1cb4Bf8sVKpRX73d/9HcZmzn72Z3/W9uzZ4/HLnVVsxGXGdd15ZqJRtBMXuvbkq2ZTizG781Dbju1jTGfU0Gthk+NAHbDpT0QAsbuSJ094GEcQNHYbgFBkXCumE1w4GLZCQHabCSw6ICMgPHm8Nr5HcaL3638MAB74e0EQX0D9QJwGpw8MMZM6DEiMgvZ4riJ+5RUG/mNQbH7mWzX0nPzcqygCUl4wFzkh/LfntZHmmjwIKnD9N/HpWqs0qvbGygWIoYMiUrbV9qpNpsaJc216hWiFRPDeqxsElU+bFhpzdm7lbRhggYF01SbTuvVgA/9eUyWIIMoghHXHAWGhuWjn6hcQsGYnVk/Y4cxeZ7YZcJCFyQbMWIIuGChBBgE+9Dwg3uB7GylwsnUK4ZezxfiyjWcnIHCYoGgjDM4klRfxlZvqIsUxOL8gYykUGg3uertuL6+9YkMwmnO1cyiACNUYefXUXQdS7kXJfS+G/8fe/W4/2yAPc9YyRR3YtIDRLuOeBtlZ2qhrc650rtg7D95t7zh0zO49esQ+ePft9gs/8VN2ZN9+BOg2jDVsm+q8VELZWF52nOhAxCN799rPfOQjKAV3+6yO4kZpou86GE1bG7StQV5tXb921+HD9tMf/KDdyeel1pSVEzCcdN1q6a6NZSddEEZ5iEFXZJSCtw889JDdceyYXb1yxWlhL3VW3aK4VxqX7aWFJy0PLQ/0BVdXCYKaKEUAW8e0aM23dWDAx7XiQvnpeUBx1najCANORjGdEzwPQN8D56MCf4w7rTiIo8DHUOT92bZ/QT1U0g/qONCeQMWV0tsLQX4b6T1f2iajfWu+YcnBj60g3lFetbi2RIU43AxBOTJN9Neqrfm1TskCgkLOld4/yu+iaMvQVn3XzzPQJ8V3a/Stlh2uC5jgfbcaOA58ZUX4p7a0eZ5MomhnETI6QEz4xiDVp5wEkYKzk+NArdZso8r3MxG24OV6jgOlEU9Seb5SYpu+Ej9oVpbdCaVDw6KzFAQem3q640ft1Ioi6FvKlnitnBLeUniRVkX51gKUA68L+coR4PzDHQdSXpooZ/CPwkDQx/SVVhbEtepAziJoVXn4igL4it5ptYWfTUDd2/XVAA9yHAC6clHKUapv1GdyOjoHgXgyzFX5tg4O1YoF+lIz9pHjQHnp1gnRvp8NQR6N+cvekymUB40tb8/qctA+ZUbfSwHyQxilJPkzaIU2yah3Z4fXSo8ZXVL+RMtyHPAppVifzZU5r58cB6In8VQtTdXcVlL1kZItMu9J4/vNQ4eM6DEP3vagsN4LL/3grl32od277P6hftsHPefA97q8iGSw95lWUGRtbz5v9wwM2EMYwwp35zO2i77Jyiml3k2/UwAA//RJREFU+D0hpvpAP3p/N7xEBrtuMjhKeJB8fqKYt5/py9kDGBZ9lOOOe2ik22yjiHZtL/XUzEjkaNAKBp2FcIg6fpw8/jp5HE0Fh8lpS4v6No9SN8x7QZnytQqBXN1hMMpzHYj4Y4P9dj9pC+TNY95h8oBntW+CfIeRKYMYRLvgOfcNFO19I0N2X38W3GQNk8Sa2sNP3i3y1vlGWcrM0/6hDDINo2MMpWx/MWe3jYzZO8f6bZi2a7+qDHId1KczANRvUC9jOml9lDOaxajrK9otY8N2++SEjecw8E23ATSs1KVc6uqOB8qKDHitWtg1Mmp333rMbtu32w6PD1mBPtSSXJ+1x9CtGv2Csq4zCTJJOeN16vqAHdq/327VrRsH96C4FzBAu5Axij39lWFsdepl6kbb8ijdPK9WqpBCILuHi1m765ZDNrFrb3C7ERgeor25zppdrc7ZHGOuFmtYrb1kw4khxiw8inQ58psYH7Ph4VHLdOvoDzpXQXwBPPC7FV6NqOsZ0yjl07T1TOUM7Y7ZSnfZJjOT1J8UxNnRcYDx7yvTwKvqq7EqrXCxPmPHG2dtODNiJ6unbXdaZ1WIt8CLRWfSJ2sYGp2GpfpHLZ3vc7nvK6mgXz+AEKU+kR2warJlp8krTr3eqp20O/tv97jawpCOg/d41QYG+myoH3oditnuEbODk107RDi2r2N3HmzYbbuX+WyD/6SdzzyFQZ+w5cQV240M0laidGzNxkeSdnBXwo6i6N+6t217RjA24m2MrpZdms3Z6dk+Pjs2s5y06cWEnboat6tTq3Z5nv7uX7H33ZGx99+bt2OHMjY5BG1CU3JwaCzXWmVbSCxQZ13vKL6wBZf8jEETMvS1wqizUrVMETmREs9tWGUR3lZtWZp26mwgreTypf7QaZxx0CVhIgX9TIzB/6vwy5plD4xYog9cQuuiX8k2rRpzw50+VV9J/nqgTBn6wTPJUhnSCXekK7qW5bu+ox+Ko/RKJx6C/JWN46Dn4gfkocmBWLVqbfivOwN4LfnmWRDP7Qdo3Vc4KG/9Fi9TBH4HKx+QXWG5St+hz6V3EMvjK4ielJccESikQd2URwi+6gCdVXqNYUQbeN2qd2x1HAR0zG/wqKcd+ORW0Nj17ZPk5VucwIUcM+sOAQWvNXF57zghm97nvaC2Cx/eVtVfn54PsQkXluuWqu+zwZiu7YQGSpetzLh5q3Labb5T1VN2KBPcNrfuOEjmrFQu24UL58nDbGx0EL6kMc2YlQzpAbXnqdJTlotl7NLaWbcJcvATyYhtqtsDvNS+hQb4hccYhni927A31t4wHTD9duOUDSb7rT85EPQL5SRWzlqsVrL2yK0WKzBg9RyQTIlWGYjvBNuWYna8esJtu8trZ5wnjRX3MbZy7njVIbpRcIccaWMgOvjTajzpetAwuoRWlZyon7Hl9oqVu2tW4W8PNoHK8DNNKNPPNHAaUj0kezp28fIl+53PftY++MEP2UPYCX3wDTK3y42rdqF5ibpV7c2pkp0+vsc+992EnbkcszsOdexDD8TtwC7kwA7b8tYdByII/QXKfoBt35ckRUJ7iET44Z+aFUHvdxGJFIHWCgaC9kRD9ELGdhCUsdGrUbnKw5fIhEQn8O+K6/82nvHfxvcQgnTRJ4Hy/VTWaBDTJq0cEE25wuuZBiEwzDfK3hSUudoCHjwvMQGC2I6UEWGCaGEe14aeYrxMeTKXq13LtCbsnv67bSI1ZiPJYZSTQJnZCpvz68krDLAZhGjMhjpJBPZ+lJ8RFAatOAiBSM4sw+9bEjusK4KENH9DiQEGe9EmkqOoFTA2FI1ecGYNobqADvs5euYDLQQtXxxOD9lwathGUiMoVtqmICYdMn+CLzdTuvU6kFCfgBRcDzyU82IsOWj9sYKNxAdQElH+nUEoTRCUhxwcug1BqxZ08OPg4JBvy7h86bLfEKEBpIFehMkMZ4ZsPDNu+wd32y1799kdB/ba7ShY+/YeCpwGap9XZKNNArVRjgGd4bB7bMzvjH/g9tvtx3/kR3yVw4QOK4vS9gLp5HzRjRTKUedF3Hv0qP3E+99vn3zPe6woZRUcDeRGbKgwacMFXam0mVlqqdEtR47Yhz7wAbvv3nu9HrqfdZf2Scthp7qGId1o21BdKziKls7SX3reA72/esezmGq7uoZA1Wxu4HUV7apz/E8zATLg5AjoyTN4KxGpuCEwptu+VeHGKw4icK8+ivcP6ziIIGpb4DjQioPtlUrVflsQX9rRcaDc9SexHfAD3SQgx4EOjvRbEnr+RKfCn4S+ZrPEizyteEkLAQ6f8lssoFHlFYG2KriQkkMqBPGsytqSLdBfxdwu36pATO+7brPqBm+0EmDHFQeAtqWpj3u3NkSgWXY/QFDG7JZ3rriggHVqunlDQnYbmgdk3NZnUKRRBlMDkxv5aNyCW5iitVeRHcRzo1bKiGZt6S8FOUxgsF5/KXx+uwL9ECgrRKWNcyifc+B8aWnGsv3Dli7qqjll3/AVCDH6XPjSCoNgewLKUwNjB8M8kQucY21t+6J8XxJJvrpRRE6PVN+Ib/0QaPuB366AAqA97D4OtExYSg84jrY+yAGguspJIWdIc3EaPipfNmNUS1u1NL8MbinIaUC44LtfKyongXApWiH/er1qC42WTaFQqY1VFGYt9ZZBLMPF8RiGZmnO66O+dCxH7xhPflOJ8u59TvAzciKHDI9UFxnSRXA8AB/sh6diKnp5Ub3Wg/pP40PODXCS5r2M+H7S9hEycjCiJGqLSRR3PdAf6tcUdRuHvm6VwwA+8SOEh/I5uwvjfDfGZB6i8GWxlKciW8221FDbC/+5K53xrQw6x+BOwvvI4yfgox/kcx+Kla5j7GgsCcdUXYbtADg7TJoRHheo83gqaUcwZh4s5O1H5TTgU9svBDKOJfrbOgWbuEPgQ1c03glPvRv+fUdfzibJq0A8OQy0959ed9yoXBn0wqWuvtudz9qR/rzdO5Cyu4aKKJOjNpGTspeA5Dt+eKGu0lN6xxnKdBu9oJ/8d2N476a8vdSviAxIoeimZKgSr4Ss1tWJ2UzKy9P2Aa120BWDGeL2IwMHigUbyqH3xDN+RaM2bmibI+aeK+Q6r0DDWTStpfZ+ZSN8SIcEauZXNyFon7CMhQy48oO5UD61oqFOvRuMU133qKvTdJjieI72xLI2Oz8PKrpWgA8mMUaLuoYwe8AKqUEboGxxJ92YoFWMY8W0DfT3Y1BmLd6qUEPpaRof4M8a1kpqbNE+U7sJuXHKGbfRLJ/ZMcsms7zbfsVB9DXWgo+KzqFHSCl4QZvTtG+8sA96H7KxzJgV0INEAdp3L6eBJhyS9RV6BrzDV+UQFA+RPJauICM1xjjKwGuy6aLXZywzagfIczg/FKSnjXIu6M74VG6ANqO7peI+u5dHPmMv86ktDW10pTXrKyToB9HNiE2Q1wS6Sn8K/LjBoTOeGlYoZOknrWbQIYxdmxhJUeaSHexbtqHdo9h+XVssZ21mOWe5NMbBPrN3HGra/bcM2i27CzY6CH1Bz8HYDlZW6HN1ddaqnWXLp6AVta0HlxH4dgzSaUl8bmzIWqWaVecX/PwC9ZxmXtP0u19xTty2+C/yraWDFXW+AeMsyTiVvO+UK4wZeO8YeKXN3TmM+LqsA533hT6g4sM66tNXA4uHkNYdnuJr4Ff9mUR+ZNS5iiNaADwdQSsK5LB0HUP8RHF4LsezO59XlpEDvKNvfPIxoJIgTlSuxoEmI6HFSP9RLL8Ckva5sU0819n5axNPKwz8dgaeB7ohzxgr7kAQXfTU0ycT+O32UHkFeZRDv9k8277VcSBQHXSOg2wUORFV517wc9XEc3kuPUN1gyjDtxvgbVF9tJJVeNmSjyCySeQM8kMNPR/aSp0b8KR2K23J2m709T2WSeTg3bSldBl9aK8NpcexMYZsNI59ock/QI4DyeJKKwYfbFoRuhkYGLB8UnKHnCWToSOw5vEFqteY7Kd4v43FclZk3Ma1QrEnzlbwHhEOmtCoroD0fJGXUOxwEj6ZHLAJxu4w/CkpPYP48eqSpZZOWHyQwTOwD90j0jPpK+oUfMoeonYUrQmQodSAjWOn7Gol4Gt7LFcYgUYphTER2xSUDrmh1WKiH/AQh0fqLASdu6IM+5N9NpYe8/E/lh7xrT2eBsTIUaGxCzEQAtqqVCv29LNP2fcfe8L+9t/5O3YEe0H8h9J8ZfuAjVplfsyee37cvvn9jC2XYvau29v2Nz4Wt/tvS1geObFNlzu448CRyJ8G5yaAYNavQ+uBKL5AldBfBJ21VQ1xX21wrXIdQJA2SB9BlKd3pn9SHxFZOOiCSMFzfUYQEG7PZ29c/+4vg4ENUYuw2+HhKqq2jH4ReVRWr9Ni26AcyUv7rHSQihR5UgTMQ3/bpPHq9PzVGRj1ThoCPWpHsndaMVWwbCKLshUQYljrTSH4T598ib5vgbgEH3VK50YtEwsVQwFppLRuKGrKg9Dz25UxvkfnHEAyfoBJCiXInQa9ZfqoiAaJYobAs4DhhU88nsY5hnJce8xSTuybnAb0hzM/fY/SqW6AUxaKooSjeKOYDnqZZbsIGwZlhnptdRpsCiEo32AfIgoJStfE+Ljv8zl54iSMo+v7gFU/LTdMM+5SKEm5voFg0Pa2pfczBCkKI4ODfm3j+++7z4O+6xBI4cZhSxqB6jNOuh/B6P/J97/ffvyhh+z+Y8esH2VZwiKZpHUYG2kMlZRmZ4nv+YRBeasNOtegVCrZiVMn/SaFkVGMxJ54vsKmumqVRslWs2XLQmJSOCLoHbsgjbDxW2Nfs6l+vonKD55u/MlbLUOjZ1WFngd8ZAP/DtDVD+I48NQyGBHOf1WOA4Ha64aoaOmv0HFAj/jfJnxqpmR5yR0ASb+PeeOdG4gyHJuanaLPpSSEfz6bQR21kkO00As6ZEnCYeutCjoNnYrZQG4fvCTAb6u+xvNVS/dLkAb9t/NWBRQKLdGnvO0cB37okHAmxcyFZC8QlzroNGPxCV9Gug1eJVwbi1eVmaUHJ8Bh2E+kFd8RTlqlRavWW3b24iU7ceaMXZ2Z8ZUQWSnIurkh7Brn38T3VQYYjXXq/vL5C/a57z9l33rhRXuJsV0BvQf2H/ClxF0EsTsOiOu3H7QaG44DrThwOtZWBRQ9KUC89xks6qgVD9WlK+44SPk5DjFrV6E1XY2Eca6Zo+DcA9ITX7PMXZRcGT7KS9/l9JDDQM6cSmnFpueX7MLUjF2cnrbFxVl3GKepi/e2cKkVB3JMhLgtSQm4cN6+/PZJ+9Ibb9h3Tp+24+BG1+MNwQf6fOtKkFbBHQfwkFg670vQL6ys2KmFBTu3tGQz5RJKXbC8XuU5LRI03t1xoH7hUR3FbaFatcurqzaNzCyhZErZ1sF/MryjsnxcSG5oVQRypsajy2sVOwFfOkm4XKnYCvWUka8Zd5cxClH6MOjQqVmM2RnKXSLo9gHN0hTceNbBfyLLoFzNljd1zgD5aA/9AMqYVh7cTpvuRjm6g889BK0+QPWWRsL/YJPf+qZVAKLioWTMjsLn74VvfLgvb++HP90DPvdCM3J+iBdobKbjKNv0IVTknykqg62PTMlanvKhKp51rIm10KBpGd7poHCXhepXVV4KO2kzxMuSZghjrg+DyTL9KMZBfLVHdXUlWbRHu9PdutVQ9PpTKHwYd1noNkO9/UBCYmt1gbY21NLDlkmRUajLaN89I5a+QmbSHhnJulGnoJk7xrgcljp4TUa+j0XopVpZc7x4/tS3hSKbo0zhQDc1yMjVuQlZeGcb3pwFb7ksxgxxy2s1W4NOJBNlSEvG+VkC1L0A/8vlc14fw2DOa+VAWrIqQ/vADW1u+i1T4DJGfeSQk8LO2FFbml3GDzhLy3EQF7+kORjfqQ40mdJ2in7qnKWOOTditeLD5W+P40D/69AwEEQd4KO0WXvwVV8FjVWtfMllMBZ4nqPeAQbpW3iHb1Mgr2yrhA6isxWGnIeorXKS+EF1tDnWgV/l+yyN/M6j9KtOg7lgpZ/THyFOu+T0SfeNujLfGyLe6Z/iW7RfvKSQot/Rn9LodpLhLjNoowwtP6uB+imJnEaZNIp/om598WUbG8vZLYf67b5jSXvnsa7dfUvC9kxmbTCzZv0oPNlCjvhaJRPwdWmy2g6jlbqLnZKdn33MBvjNqOctZcqD1gPa6pnMZSw7WARPOVs7OwMvTVt235jl0UfkNKgtrmCjYQiBg3gxa7olq4G8FhtQr8JorLuiVQJQNDynrvMP1PezFYtVsEH6kVdxNAvkmXektxVcShaBc83ox5AJ/ozfKcaV9L2EZKn4uXBF2RGIZ/s5BLQrLj2e+kAwjk/JL018JpDdLW2LEy4oz8sVCMl6RnCeKcNa3wluS4hnMDZcDhDX7QP+lM5tBuqjOorqJZfFkRKUr8mz6GwGpxHq7HVifCWXFy2psnSNXk87tnMcuE7Ooy681O0e4agHZOv4OQuA9EN3fJPHVl0jqAPPsel0MKW3Gei1bRTcCSGdijb4dgXhgLBI+aWVQYz5Q9aXRp+GZkGAOw662UnGK3oRfyn0+QjkOGjQx5dmFnxF7Z49e32rQhwZLDprofcIX9K1ItDvXBwc8SxDfeK+lSnA43agvtAaM52foWtLoXbnwT6eaG8mnjFdl59jzKXhQyot1qpZ6upL1siNWGz0KLIfHclBaYJxLYeBnGRCOVX19haQ4RnKyaN3ZPOawAl1oy1BzzyIjuWs0nYoOdvzwzwX7dG2JLxEPA4dLB0P+KtuV5B9JQdusD0hcBro3TS6xRc//wXv61/8pV+ywSGtPKU8UJeCX125mrY//vOsPfF83nRl7M99rG1/85MJO3aItmeCduwEiV/51V/45wGpB4S0CRrBUp6bvXddwqM5D9PQTCoEtDOotI3y1h0EIkCglyjDBxvfgeCdPyb01j2KF7z07/5bHxvfte0iXq+7R9GfhDS4UY+tYetzLyHwwtFJfmKqntB5YQmbIHJGaClQA3yuUO58NWbDsf02lNk4KGxzGUFOTmRbIXzXC54G4jbt1dUJnMFD/3CngRhjFPQbBqblVFIEfVkVzCN4xjveR4q85xGVt6UuEbH7d/9/87MA9JvBEH7nhzN6MW4xSX06I1QQo1R8DUb9Ua7TeVQH6uQQ/VbYDjaV3wM814DS4U06sOTypUvef3p2HqW8gKGWYhBqebFOT4+MrXWI8t2Sv9orgSilQYdPbXfmg4OeRUE/iac0mg3S4VnrHn0F4YPnfjCijETeb0ofBgmGmdkZK5XKtmvPHiug+Po7LwDBiEHVqizZSq5jc40LflVYCoVsO5C6pUWqIJY/aFYCBaEYbEUIhUb0J5rGAEVKBPVTXfxPfbRNvxD/B11x0JaRDD1qyf56m64DN+M4ENzIcSD626kN2zkOAjEWMpFe0H7tpXnfnqFDYiOI4stBoNPF1b6IXvx/PUdhkcMhgeDSaIhCh/7QeNI93NEzebY71RpGw5j15fZidAROQ11N2F5btszgOPUNcLKz4wBheh3HgdK3MY7dUNZM3RZwZyD40coEzcpvVUICgEZQHKozZyh/eKMO0dim3RUM3L94+hn7td/+rP27P/xD+/oTT9giCty+kSEbGxiCDAOF2bcreB/mXWm8MDNl/9PnPm+/853v2osnT9mLp8/bYy++ZO++/37bPT7mBkNC220Q4EKOTnP3GR61RfnJeKLP/XwHytCVcgIdaqlx0Jg774c6apZRypYfsKitDqT331ptoa0c4EcGtHCVyMvhxntt6dHWCJT+BobVY089af/bV75qv/Pwd+xPn3rKnj591irNto2jYA8yPlUPP+BKhj/9sIq8+PrbJ+xfPPqofeWtt+21mRl7e27Onrt82Z69fJV8k3bryCjKGW0RHoFmaR5lEMW/1bUnLl2233zxRfv3hD968037zoWLdnpJs4gpv1EhAy07xbcazvvlOFhGPn7/6lX74unT9scnT9rXz5+3Fyh3tqal7KSjLOeOUd+BI+1hXuHrY7Nz9ltnzti/O3XK/rdz5+yr5PMS/SpHjm4c0CoE5+lKJ7rjcwG59Pzyiv0e7frD+Xn74sKCfbdUstMYtrpyOIthrBUMUs7Uga1Gyx0bciDUyGOOZzrs8BRj7hJt0H02cjRrU5TTsmSLlGOMdhnvVMXfUwlbAE/LpFmjHk2iZ9D6pLSLmymtyyDSQTGmgwf9zAJlR2rNwCd4I6M/RV66PUCHISapb0tlkqccFloyLQOv3uY7rEPLS3MYdwX4lc7/6EuTJ7SjpcVu7GMUt8hZs7NZLddPyAilQN6pDnJGNVudwHgmvzx5NTNDAa3WMa7hy3mVA210UFYH8vQzfLwJfuRoyBfgLaIv3iuPpK4Iy+kcG+olh6WcNfAKKueK+zD0JadBE7rQ8vE8ccAOQ7aNkYbRKYOAcaCbGNyZA22VdBBkjedSzqEpzClURDkJ25ZraYIJfMo4V1r+5ChwvacT8GfHNTgIzmCgMSCdEWSNBMYD37WqQCshuijUcQxfyWvhVYrzVseB+lA8wN9p/Dd1ZzvlhbJQ40zPk1o6ny34jLSMMq380CnochI6bxTtUmayVfHVBjrbxJ0GjAmtupBeEY+BIwyRFHWSrhE5A9xxQEV0ow8DhkGK4SLDhHrofRRclyCNQoL6JZvlIH/khMoQjhTP20J/ef3Bl65tFH/Uc6VNFgZ8VUNmbcpSxUHvp1QqoL94kvTaulXDIKU6SfCkvhdN0wTXYSjEKrGaLcYWrCgDpdKg7aJn6q46UM8IRKdN+lF03lzjMwfucnGrVxtWmV6wdkVbwzCWq3VobxyCla7ctWalxHiBEqCnpPgweXaxYuKVNYtdnqYcOmV82LrFnLXoKnfyQt8ClzEExxn4cSdC6DxIwuelX7oxD55bcgSTf1TnSCdXG7vgqqkbExg7kglRvnU5x6pVPyNNS/lj4q+k8VXFSq86KE/GhPRlOSH8aZinVSuwU/RqIZRn/lxp4FuiAy9L6XmWIL1w67qU50vwzyCdaCKxMIdOiHyRPhbCdo4DB+ri7dOEAnQYgdrtdo7XhOaoXehZruurzltBz9UG6ildU6mUb4S/KMTgx7Iz2tRTXLUNn1urQjONIV9ZkPYVAIBWFJQuWyc/QdmMYOqim2cikOOgTp1Xqi14TN5XGzita1ICNHY1zsO/a0AONIx0CI2MtujugCg3oF7+4EG6fSIOvTSlA8hZJB7TA/opB7lWUsRWLlp36ZLZ/vfAH9Bv1C/0kFbXOf1JvxAD0VNoVlvEZdRD8K5vxTLoAn6oq8fg3wZNrAd/Dob50NZJ0aOuWpWO4c5QkiioPOcN4nUUoTHndSdPjX3ZM9rK/Pbbb9tXvvJl+9gnPmE/8sH3WRYZICeDZKio7vk3k/b5R5K2b9TsH/91s08+lLLBfvGPoJbXg8Sv/Opntj0cUeCzOqp8D6HuBGov1OQzKmICW2fkNkAkq8gboM70pyLoiBgVh0//0H8RRI/1X/Bz/f/wRfg1fBYBv9fzJmjlgXsEGfTeaWJY4btroCedv1Ufh+D7ndTRlQoDQZQG1r0aaov25KMMo9DEuykrN5o2C0McSOy1vtheG0/v9b37nk9vGWHohZ4iN0BxnOAAFAntvfXTxtcJFCCOOwYUIqeBgpiUAvUMAnlp/OpzS9nbgQ9m2h4MoADcO6kQ/hZEit76U6UB9/KuCufOpIU3nklhF/F73kRX8NRRfbar2/Xq2lO3rSAhM7lrlw0ODVkJpfall172Kx2btYpVYKRZjAzfz/h/BKjewocEFYLEvb3CkZ73BAnrkyjnuorn6NFjvvqgtz+kqHYajEdoLF8csmJaMwkIqJ44Eah/4p20tRahERiSM2mUPJ04pvvxnU8zyPXnAD35CffgyAUqeQZvd+gP8YYf0HEgx6XS6XT83nbtBDfjOPAa3sBxINi2HdSl13EQULVjzv/fCloG2Vyac8dAEqP3mrjk10K5CLYk6HnQD8KtHzoZPu+FYO8mAiJUMBxoy9rqok23K5bLTVpBBw2RjWatW2uLlh6YdOEj+Ms6DpSf7+UPjeXtIMibeuucA6/35jycN4C3yqU3KH/IUgPjQb9qDIsXwSsvX5223/y9/2jf/v5TfnPI8uqqTS0u2xB0c+9BzT5QN+KrbY7NbN4PxXv21En7ynPP2xQGcQQ6R+TY4cN25223+kytnAZ+QCL04VfByZjXag+kr5yFehaca4CBo3MOeC5caBxVZ0670yDVP7aN4wCjGdz5GQlShoQH8haOxWd0uKNWMEg5P3nqjP367/2RfeUvHrcrGMjzGMcXqfNJDOZRFKVbR0dN5wdobMUw7Brg5RUM71/9znfsrbl5lPMNJUuwBk/XaoJdxaLdOjyMggafAD+N0pwtY1j+2bmL9j8/86x9//Jlm0dGrRJ/sVaztxcX7aWZGRuCtxzs77cscstnz2jbEsblN86es3/94ovuMDhFP1ygH97GsH+OOl9YW7NduZztJvgVkJSnCYY1aPkLV6bsN06ftsdozxyyVfXVyoErKPvHV9dsje+HSTci/qZ+5P0V6vOF2Vn7N1eu2vdoy1nS6cDDq9T19WrNXq7VrQ6Z7EZm6HpEKZrNettxu8LvJzBeP89Y+0OU/C+R13f4/iLhMmWJvkbpE20T0HeNazkOpHGUMI5fQuH9VqVmj1P35ynrLdItQoda9pkDl1Icde+96trUCjfJBMko8Ufq1JAhjOHtzgIMIF+RIGNXxhCy2PmN3slag06aUij5qtuJBotZv9Egw1guJFs+iy/5uFpHAYbXaj2B+JQOWmxgYOsqQjkttJXBoNd6B/onvlY/pKhPPaaNJOpC9BrK1kGLOssCAUH/MsaQA01t9eAzh7UoJ0YVfPHUiob+khtG7hV9u4Ly6CvkfdWC0ml1m65LbELLCeokh0mB9zqsTIaUFNturWRrchTQXim2HcqqQDfSS8CoUCgmgPrRsVQTWWANqyeH0Y1oj/hLLORRqiNjSM4PbfvQCkDd4iBuotUITW3FkrJMm4V7bVmQ0+O6jgO++hJi6RjqE201Uv9I844A2tcKhyANCQAZMn5mgWbkyd9nqqlft7piSeSin3tCnjLo3bijILk7tDUmkw+2Qzrfw1BX/ybApy9NBj8ab8onpoNSw/J6QelcVoOfZgV+RH3Fb2QYRI6F4HpJcNrSdpFkcFUmz93BQdkyqHWSe7ey5OXE3DFK5qBaddG1fS4PNbNOv6ahFefJYLvardt8+7L1J8uB0yErp2Yb3kZc6EP0rK3Mwm+AVzWDsZGHf8opAm/pFjJ+y4IOhE0M91l6BL6/yrM6OKWeDBSrry5DT+Q1kLfYgPqECtbBI7RER2HA0+c55BNjSo4FEYKW/Dv4eFT/Qh9h//jhiBCbxrCfSyb9hD6TPiFDm8hB2h7wg25lSBJPTk3VQYe0gqCAL2rWnXgdyhDPWgcvmzZLZvPT6weIJ9K77iTw8ngue0MGHV+CSbvQie22Eom1YjjSiwVglexJqzLQIbTt0VcroONIh/Y4Klt07X22Gby+Kl/vwv7RWJWjNgLxF03O+OBUudvgxnVR+KO2XLnzQHF7wG0d2iXnh8oqIS9LlbgNxm6xsfQhyyQw9p2+wavsFHccTLrjQGcc9DoOVpYXbWlxyfbsP2IDg4zpsD69jgPhRaNMnxsgOyfYaqltWCA1fL4BsjOhJNWCehCfNqkt7Wyf04Xy7AVlIW6eXFuw5PxJa+55JzJ9JKAxxzd1oFKqovMWnulPKw0SchrAtzrSqbQKyse40hB8BQGZe9/2BG9PgIvIcaCzUqJbGZRcIRjblC1nBeX6akbVnZfiDXqnQyUfe+wxO378TfuH//CXbf/u3b7aTCu1nTt2EvbSiaQ9/XrcPvCA2d/4JHxW1fI63hhU220hMCQJm2lkZ4B42nSEaXXCdsQXggS2/m4WtsaNVgUEoE9i8Ns9gOHzrYTdC9ErV/w1cBkMOh1es4PrRSlST/D8wxA9WwcQHZNHjwHv2xZgPhUY6/mVOWvUc1apF2xGfLY5YcnWPos399iw3W57MocR3pv3K20FMSgxmsi7F4G61o3+nmAoqpohkKf7mndKSz7yCPoKgygIl+rjKERlbCUe/Y6eRd8J1xBZ9CwM64Np0zMNAg04nodpNGgkeMQE9T4urz1EHjBFaEl9Jaa2NeidgvLYCmF5/n4rqGyCBKyupZzQwV8f+pCfe3D54nm7cHnaqii6DQmD3r4WRPn2hl7Y7plgp3hbg0B1FrN2wcpn1M4tQUuQj7993MqrZfdu+uqN9feIeJQ8Bc18LjVW7Gpl1mpi3CFz2gQwlE4Vo+HtU7Zy7qo1F1HcVprWWBVd5KORFsQFfGmyhGzAbcKnf7XgRhft6Eip6Cn7RrDuiNzy1/v8hwFRroRM8Cemvbn90XuZKa5QKYSgd+t/9FMcoal4m9/qWxCuga306AAtIyyHdBZJbMOr7ek1rn9ICMbqtrXZBJpd9ysOoblrxo2AfHTzQrJvwhorsxjba8FzxfX4OjAWg292zioohpGSs1Qu2/TiAvoNdBDSt3h3sD0M/PG7jVINRwvyC0HpNSutE9k1m9vWMleeqU+kVPtMCsWu8yivg1fTn6/D+oPehzcHnq8nD9K+eeasnbx4yaq0U1dhqX06HFVnFrxy5YotYtxLsYzCEr+fwnh/E8N6q9NAoDbKcfDUhQt2mU9PxzPl+zp4/PKJk3ZycdFq8DKdq+M4Jej3yaUl++LJk3YcI7/Fb6WVs+VJDPjfeeste31hwar8lvNCZdcJixj1j01N2a8fP24XSiVQSDrwWMf4eHm5ZJ89e87eWF62NZ6rHLVatW7yfZo2f21mxr46PW3z5CMakSPjEer3uzx7i7YGs/5dV9r1WSWcbTTtS6U1+6ocD2FdGsivRQzm78IDf1MOA8Lb5DXHu1nw+Qbfv1it2X9Yq9jTlLtKTdQVOnBQuJkn/bdI8x9WyvY58PbI2po9TvnfpIzfpx1/rKsIqaMcFpCZtyEQk/yH3JypNeyVUsWeAwcvLJftIuXUabP626/7owx1uxt+fJchHvxGdPEtm0n79gHN9kOQ0ChGX6xl/dmUZTQjDc1q9ZuWjMt5oUea7dep9aJDGcndhMaAjDmzGvYBETyuDujTKjY9l9NL/dOqM56c1yA3tMUDHSWX0ZYTrbTWAYUonfVlq4ODFn2Z0fYqjCmdW6Kxr/pXKlWrErdJXtoatQautLWhAu70XApyMas8te2k6ecjyKDWeMtiIMLNKR2aiMMjZEzIYSDDQSWAV53T4CBjULxR1MNz/THqXUlWm4RSBeFIBkmyjf62HYT5C9bHuL5TnyCnG4McC17rlhy2QT5afdBBjuq+eNdRghf+qd+JdD99gcFA2f6OysdSwXsZFVpmnIJfxfIYQcjPruoPzrYDN4Zzg5bBcOzUVtxx48+j8pRnKusOziZGiukO+5738dyAJcaOOm/uLF20rq5phPXJ6NBy7GRm2FJ947QTPbi+ao01jHj4slbHrrUrdqV6DvKVIwsyRhfpyDGvrYviv9C7Vil161XrVhhhhIbO9UF/S48NuhOqs1Y33QbQLmN4rlRN62hq2TWrX4L/z5QsHctZpq8f/bhi1dV5q9dXqGvbZ1FjgyNmffD1mYvWvHIxsC+E72zWunKcM666esbnepuhN588oG4Jxrcb6MIR8ZOEOHSp1ca+CrcHpF8mtcJPcXmvIArx/PoxYLUdZ2Felu16eQ7E1wGGbXcwUJZwAs1qRlt5+soqyhQ/8BsHFJ/nHke/9V4lKb3GNGNpWxCPmNhl7bVVa68shekY2uStA7/b8MHomUBt9olM6DdeJs+wzsHMtUZTBJStiSnhg7pvBeUY8D5GodrW2/YQVJa2KLT0Ca9pNrSyaZS290PrGaf5DdiooyCQEBtQgqdMzS8xZEIZ3QOyVfz6RjmvvFY9oLZjbHfkNOh1Bu4A7iCEj3d8dYJ6+lpwdDIW4qUrFitOWKI46s4uN9rpD7dV4Enrdg46dBL5opXDwlqrEkxi6IDijTL4VNwtIYDNuFBc5d3rNIjA0wT/CBsvo7yWkcEnT56wXbsm7egtR9yh4PHArDYA1upxK691LJvq2GCRJ/DnjXrcGHopaBN0IEbfX67ZxhuAWDwSGcOj4oPWjbxtICCSrci5eVBH9oyNILctD3sHzyYAKUEn+Q9/5Afy5YIlaB3dBMFgvxFsRa46w43hQp8LP93coL2HlTqMqn3ABrq32XDsVuuPHbZ92Xvs7oH32EBGBwSCp5vsKDkOfOBuaZuEuRiH9gDLg64ZMjEYxwfBVxKApfVVBXyX4qIB47Nm5OuDMYgVZBrBNnVzBqK6KJ0e9MQJcLtde7bEEdPaFI/vqrN/8h6B5gawDObewLNtnQcK1+S5BfQuCltA9dGhRuNjYyhSaevvCw5j0cEszz//vE3NTPl3tXkT9Oa3Tb7blhc9632+9ZnaQn2cmYs29ak29sYjSCmXUXTrbbfavv0HfNaq972WXmtZnxQKnyGmz9sm7ZLXW/taIIas8avpsLWq1WYWbe3ClK1embVEW3QVxgNEMW60UVXt2ROt6U9v/qoAKnAjVOVqr94PmnVQo81/Pyx4nSQwEIT6vgkp24FoBrwrmnC+Ce/qJ/rVFYt12PgejMlrYae2yLBQjXx8O8hIZMyjjNwsn/lhIYFCrZk5OaucB20DMuAL+++xxuIV39awFTQWBwcGGQJBvRU029nvJ0qDf40Pgp8nQGN9HyBpDu7eY7tHtZwaw4X3OmG4L5e2YwcP+rJqzbLqQMNeHG/+/p8QvBj+AyeLCPTSNsqhnAgLGG0yPp0nC3+EUq1mJ+fn3bmwE4iPX8T4nV0NHCMKmpV+5sqUnVhY9O1x24HyfHNhwZ6bmvKZZ82szdeb9r3Ll+3lubltHRVqSgnj9dtXr9qz1EuGv5ROncHwlekZexNDusJvb/IWEM+6TDnfIt0b4EC1OoO8fHhpyU7QdjkKtgOpsxcwdh9erdkJyqthAC/BE76PIfsH5PMaOFsjrbibyyiCvq/y7AXq+jnyfp3POnjVuFtD9j2Gof+FctVeqTesTDurvJOTosL3KZRwvf/qcsnOh9sQOz5LFLNV3r24UrI/BT+/PzVjv391xv5gZt6+MjdvTyyXfZWFVs5gcQR6gcaeukR9QN6abdfKw/MrZTu+WLZTpaqV3UgJaF1ORq0g0FWO0TJ5zehplkkgOaRVB82YltbChQjSDcSHU2BUtK+93emknArwT/LVGRDacqDTynOa8SZNtVJjnNYZJxgW2T5rpQYs01hxfUKrCDKM00ZbSqYOukTmk7+MkxiKdgqdULP8ulVHDgI5NJaXV2y1HrMs1UxTnOKrWC2ln5qFBtGvtJTXuabkvZ8fQN1Q4KXIysjWLQmuQ9E+/fltBWRCNt6OaC+xH8io59Q9QT11cCUviCP6CTUZdCFNjtBIHokP62EAPr7Iy2W6yrseYOBrq4ecMhGIh2lFQRyjmf8pW62KQI1OWytOOox4d9yEjyMIWsefeFihHwKHX7bhCb3Z9IB4V7w4Qr9QD/JsyVDvqbdoI5MtWgoDpba24vvy198LZ/lhiw8f9La2F874CgR99zrwXs5cX01VHAY36IX1mtVXlyyG4TMmp0Skn3l+fJdRryXjxX7CgPeDr56QzlGrWLu8ak10iAb4SdAFsYZWDaLHQHvtSt2a5RLF64wY6kC/6WratFbXgSutWG5CB+1h8DeAAToxYQgELCHqPDsdnCdAHbTv3wjeTvEu+ljf1WoZ4Ekd6C5a0diCRiU3uhj4Mqbj8II4abY6DySPdSWjHCRN+JkOcBSe3Kjv67eO5Mhq2WLUf5OtQDld0ol2lXcAAf7byDHN+ke3FzioHIK2gUbgWyooV7xcE5Be7hZI9g/4dpUYuOiuwesB5enOA8p1J24IMvDlKBSdU0HTAYzb5SkaED59JQH59DoGlLfzG+VFfbUNxHWaLaDxLPzKmbtUbVq6M2kH0nfaYBJD28u/OZAjpVjM2+FDexhC2wwGoVzqJuOXGoHhze1pIyM01NWq7UBtdXck6WMaz0TWtY87gbZQxVYu+dW5zaGDwXYlHwuBHui8CJ7mfDt46ryJjH1SRPiLa6UB43cDqCB40hWkiifw76Inf7YZ1GUSW9uC2rrNO/HpC2cv2DTy6f7777dcQduQwpcOWmmGblFuWz7b0UKfHxi26Z0A/G5r/m50voETXgRqZYjE7UDdvbWzN68g2ALKa5v8lEfIIoIHNwFR56rGwbKZ4JnvMyoWfcB0KnS2hP4WuKZ+PXXyPPipGXJ5JTWDWEBgH+o7ZMXEuI0kd9mt2Tv8lN5cumDFTJ9vT9ioz82BG+s99ahWq3b87bftG9/6lp1++7g1EBix8MAOVAnaGDgJGCbrQUVqZumts2ftO08+aY89+6wtlVZ2xn8IeluhvDMXLtjzr79ub545YytlhGJPfwd44HsYgu/gmU+ll2IsRVWf6+WFcRRXB5/oWkRebrwTs4qCnAdR2PpM32FcnmY78HLCdzvEEeOLtWu2/8ABu/XYbW6s6A7UNRj0wuKCnb1wzmowZ9V9E752KjOC69VpK+iZ2iNngcadnAH6rbb1gBjszPS0PUUfTo7vtqHBIVAADkJw73Y9oGUtl5YCqzuk9xX2mG6b2BYoOwH9Dt12m/UdOYxCgIDKoJDo1JSklJ+gzcG4A6gq+l2gEDtEY/KHBzF3/Wk2xhm1HAf/B0Mgcvjb0he9IF7o9RZyAF8G6N+D3zcCYU8cUvSsGwPk/FkfDzeABn8zjSu22g5mnFR2sGRZ/b1znf9KwWlaREGdd6i3ZvsyQyiDCMl2rUQdN/PbsZFR+7EPfsjuv/02mxgZtr0ojh995zvtAw++i2GRg/bBicaqlGg+RYPypt9+6JB95kM/Yj/x3nfbj9x3n33kwXfa3/og3x+4129TCeDmcPmfEjQLm9P43gIy+IqMdzk+vJ7SFsRrNJYJNwJfSaCxqLiepo1xWrKlHuV0O9B7rRzQwYQay1drdV+JoNUFO4GwKKfCiwsLtiKlnT6RQf39+YXrphPIOaCVBWeQJ9oT/CqG/1t838lpEIGo5DKy67kaSjg84Qq/H6XMN2TQeoztQZzjRdr2BEbAPPFVymUMmm9WqnaWtNtxFsWRA+F5jJ8X1sq2pr6QQgh9v066P5pbtK8vrNhraxW7iGFyulq3x5dL9rmZJXt8cQk5By5ltJNMctsnk2mfMDNFWx+bnrM/PnHGfvuNU/a7x8/bn588Y1cw5BvdhK3WZKCjwGvs6pNxouLnKff1hZI9Pz1vz1+Ztjdm5q2irWLgQudypNE/ivEOdIShz3fN8OtTZ+5o+bkUWDkhdHhiDiOtneqz1aU5n0XMF/os3z/oKwwGcinLpDPQEvWgYL/Np4EhqH3Q1F+yuu5k1rG8yqNVeqYDFhcW5q20Cr2hO2Ypx2eNSbSwuGh12i2Hq3Qv8cdWPM/3lOU65Ks2KG9XnjXBwXcF2iKnh/QYrWLQ6gjh0fUZMg4MloRv09D+eBm4jmul1fkNch6IvzhtEdZpDF1I2xGg23XDfh2Is4knqVBBlFbsmXaBU7Dg5x145Qmub3m9EOGFUTfy5UTtNcYiEA4S2n6hbV1afaCVHV2MmZ1YtXBUDJZJ16srvg+8Vw/RNopUrt+6tEtnGrWbodErUJ1y6AEjGD+SC7NnrVPCEO+xSHzSCSMq0z9qqb4BxnfT1lahj5UZP5zQl7SoHT15qk4KcoDE+4c8+OQO462NgV1ZnKVeHUsPFy29Z8wSQ+gUay1rXFi0hF//ULB2BoMZnTkBT0xgmEtu1UoLttosWS1H3CT13X3QUhMHLaHtDVcvG0pZ0HZ4pW+jpl4ypOWsWscJ79rocOIxcpD5agXe+eF90qskQ+RQgCest0mg+NSlzthRGq3McduA9nYGBq1b7A8OC4Rn9qbz2XE5JqDhuOS2QHhnTIkwJIvXQbgDTwl4kjvKANXbnQnaWgJ/dNkd0pzGjBxoShcfn7RUDXzBo0GcvxcovW6LkyPP86Jvvcx00joYjuqTqL6en/pO34UHAoMeJku9Sd8Ljk/K9RsxfCztzN+b0HO5XrBOs2i5RNZXtNws6LBM3XY2e/WKDWpb4U7jQE2mCteuOtjoi51AXAase/+o37XqicYFL68BeEx52lLaSjSwz7q5IdczxOsC5wF9oT4JQYe0u25IkzvNVcb+mumsJ7+Z6RqgEXIeeACn4nvesGvboCfbsI8A9HzLO+kAa9ixr77yivf/u971LmhKXLoHyFQLgRAnls90bKCosn8w2Kl7yBzmStDM4lYQ04v+1Bli1q7kSunRoNgGArNiG8SojG2ebw+98cLvSt8Trgve6eF36h6BCEGHl/l+JHkMe/K5Xp6OAbIJiAlcaPkWv2u1VXtr5U2UqMj7GMT5YaG3Loswjq987Wv2a//u39p3Hn3UKjD2GILYvZ4EfW4KpFF9T5w5a7/7+S/a//N//U371//+N+1bjz1u5WgGLGhMEHp+18HJC2+8Yb/x+79v/+a3fsv+l89+1h5+4glP53XqTRNC9EgK7TJM9tvf/7594ZvftO89/bTPuoWx3GGAmktvtq3eqlpFByFpMEUZaDBKGIXBmZy+67P3nb5HaXaCnd6F6XxfsbyKGCU6mOXjH/+EHThwyCoMxPPnz7mzRvdc16Qsq90R/DDlRqDvaoP244VOA9/Htk1ala1rr3TqbECDm+NoFraFYqGD49Tzcs4tNJbt3Oplq7Spe/jXC67UocA0ymWrwlESmawV9u+y4i27rZuS8bERX2nVD1JSfbtL+PdXAeIoapN/V/7US2X0lv+/PziW/XMnCGJseU+1vT3r/bM1Dljb0neOR9EzCo5mHq7lP9vXQVcGjeZG/SRwB0kbCUgJx21o6D8VSKHWSgBfdbADiN9mRvdbvTSPchbMnEQwNDBgn/roh+1X/s4v2H//D/6B/VPCP/rMZ+w9970TvRZ61qFmao+HYMxLWc0xXj79vnfb//CLf8/+2T/8h/Y//vI/sH/8f/oxmxjU7SaKS+b/+6FhW1BPHjtyxPbv3nVNlxRRVu/YvdsG128wUuyuFaCDA+DkRjBeKNgIijIE48Fn4DyPmwDFlxHBZxWFStsMrqW7a0EHKDZRJv2QT/pC2w/E768Helsi/qqUfXjIHN9XCDcDOgRxGrLWoXNTlHeS3+2boO0qhR5vtm2e+HJjn2JcXEJZq9+grmUUr5O1hl2td0z7+2dRzB8rlXlWu8bRIfTNNJr27ErJzkk++FMZuQxn6E8GpU4Zf3xu3r47M2fPzy/ay3NL9tj0kn3u5EX709NX7GJZK2JiPrGQweBwQxjle446fO/cefvq2cv29TMX7WFk+PfOX7SXpqatpKtCqZekaCamPdwpP2hXNzxotlHtXVxZthdPnrQnjr9lz779tl2anXWnQAx5JwM/TRrdLd5O5q2vvWSZJKY5bdcMppwJNZ0xsYYRrN8aa+g5sTjPV1d8lYPvxaV9+tS5CelkDLpVS6ArjMJJndsBHTv38zahU8TypIxZpq2tEEKVMBbqKXyXk0AOghQGi4yc6OBgvQ9WISgv+KTyUzreyfkmXVShK0XMY4cQdMg6+H3/kisuW0KQ8SeHj1YA3ABiOvhULaiiy6iTVV/Vz4ukD5GfmsjpYHhoX/dWUJtS/GmGMq5zf9A5YtUSKdHoNUGpPLcCaeL5wICx2pJvW+gdp9q+kiv0+YoVq2BYbmlHLDtgifFj8Oh+a0+dtebKAmKip/0hqC6JvkGr0IY52icjS9cLdtewNKRXbHKsbIZYjrYMDYqhWavbwMZfhkeUEVANn9FuzYXbO/rztlZasHqtBJ0GxmoCukpp5QHta/G8ic4inObaOcvmxiyNzEh0Ypa8fMliq6t0HXWXziR9iSZrtYNvmwj7VKsL5CTwmXw5DxiX/jxyHoh2ZEE1trRH/ajVIPBkv25RQXimrK4mGfv6fIuErzzoARn9Qn3vRIfP5IvWxON6ca3n1CPhjtcNw0111goON+DDrhW9R4a+IQPbI6PWhQ/p3IFeUB3lPPCVBz10sa4fy0YDHP8BoTr4uArrrrEXwSba0JiTjrjFsSAQz3demhy3ieRhGzL6cFsCvj60qLdCT823B9Dl8ioCyo5B6zqnQo7E6wLJdCCi0nR3Wm2gtkDj8YXT0PG4WWGMtkftCfAmdEaOAzADv5L+nKBeyEBtt8mksAevN+lOGVph4KsMtm+x87WtnoEbgBwHumXt7dNv2dDIkO3dtw+cwKmoalSKPmXyLS5qW5uulN+ghZuFxD/Z4XBEv9+USmgpv4hcIATJUdD7p2c+K1JZdcM5pmt/eoiyF7ZTZETs0fOICTpR87U3vsdbjxs+D+PfLChfpVDtvN5RPoKgSJgb7Yb4dtpu4XUj+J8+wxDkGEALZrCConG8OWO7Urv8qj/V3Rn+DwAy+J4pP49iVbI3K29bIZ63YrLg5axi4L322mt27vxZu/OWg3bP3fdZQUvHorqI0L1BBIS3+vLl1dfsq499177z8Pft5NmzNjM/70zk3ffea4NblVPPJ4B57YXF6Fc4deGCnYVxz9bn7OAte2w5t2yVbtVGUkMhHoKkEV5q9Yb92Xe/a//uD/7AvvX44/bm6dPw+ZzdcccxaVS20Fy01ypv2IxdtsUaytPaeZSOgiW62odTsxMoPK+9/oYbBroDOsp3o3Y9AI6vVmfskZNP2WPff8Eef+kFW12r+tWIOsvA66cg6PnudAeuz1w4Y2+cu2TnUMi0OqLQn7U3myetlWjbYnrZ9vbtsTOnz9qFixdtdFRLB1O+jeH4mTP2Z3/xF/bdZ5+1M5cv+4ziEMKld3a62qnZM6svWF+yiOIJDuI5v/ZlvR6KGzkNCOtbFAIOtamul+cv2snYaTty9Ii9kTxpE6kx8kqvt0N3zuvOba02WEQRPFF+HcV+DRa0bAXqnNLsQg9oVHdb9NX0vDVLK1blUwcaSbAmioz/VCDYNo8Xxg+CSEYDyEVAhs93AvGIGxyOqF5VXaLe1f/BCcoo4HKkSNBv8xdBdDhidHDQTqAliDqoKJYFZyQPuMrmvyDfIP+Iz6kNXoaWzYcCKogR/G0FGcWdlRVLMi51HWMU24G+8u0ktWpw2n8PrahOPlsAbuXAid515SVv1FD8JJQ2Zq2lKDWqZZTxpOUzuy2jw8MQfK3VRYpEke8bXq/vX/pwRMpoo9he73BEgQ6p0pYALyPXFz7dAmStLXBrF1/zqyI1U+azJ5I34FhX2R0cHbR33fcuu/+222zPGEqjhDJ56iAv3zNIfXWgl/paB0dprOg+49GxUb+Ccc+uSei8Qx2ob556IDx1XWSyb9Tjqn7an5ugbPEFv/mgo8OptBwRQQs+fSk07dWWn9r0aUtpufAAigS0c9OHI/KnA5K8rETW+jWuS3OM0QoGsPaEZ+3I6LB96v777Kfeca8dGBy0BHjoSEFPokiTn8b1k/CcFRTY7WCCMfXzd9xhH9i717LiGcSvLE3bm6U1e7scHIi4E4wi3z+yZ4+9e2zEaInNY2A/NT3thyFqa8H14P30y0MoJwOZtJVR5L4xNYVcAK/h++1AVDUEn/vkxIS9A5nzLOPjBW3fEB+5AegKw7tzWXt/rmivgr9HkLOlG9Qxgjx9+hBt3Zfokq5lL9ebyK0bpx3AiL+NdCPJhL1UqdpfoLAv7lBX5SYlWocq3j00LJITZ4XvxqyKDH4J/vf43JKVt6TX6o2FtVUbh/D364BLxiCmGsZyzCrg9ZWZeXv8ygz937QGvxVfN20s0/7hdMKGUVJzyFKdjbBi6AeMVdVDxwYuw6+eOnnaHnv7hL1+8bKduHLVLs3N+naCPciwfJqypCswbrXSIddcsnjfhG+HmF1YsOPnL9qb587ZNLqCrl4cQJZqNV4avrRKH2RopPb96qaFDM/8FgHqom0WWnUhRVb5rpZXXC76eKF+OkAxg+zXKejV5KglfZJFdUlhcDZtrnLBV5m8vXbOisRNp+GfKOdJQ+agH4ifaZY3ze80RkMrP+YrHCRztSJAToQE+YjiXq2+BV0v2IXmFfLv0qfwA9VBPECOgkgeCg8asa0qsrhnptAPSKRH4IvHKydttj1vs91FFO+3bCIzacmBXV6uDuNzXg2t6dBCrSTw21Goh1bupnRFdg9fPVe7SH5vQcMVu0qek4b+Rp0sQ30kw0RQW0hUMlC4FoXIKdHRlhh4xNXGtL1QfhncZ+yN6ikbSwzAc+CR4GTTIc9a3aDtEbSpXZq1LrxJS7DlcAro1WyhvWgvl9G56NdcvmWZAjyRF9LztYJDxrn4p8CN3J42OfDbz7qBH3c04y0+jczVLWZY0fBg9LhB9DvfVkE+4uHCGyBNQ3vllWO6nbTMClWuUS6vabl1B4b9EM64lutTP79lgLQuDxkbPivOp7dH/UFe0c0DwS1q5A19OM/nWbfVwZ6um1/3KhkZ1UO8QW3TrLBWY/Fbxpcq0sVA1eoA37YATnyFqPIjDlTFgFY5wj3t1zPiyEGg1Q5R/o4zQrZa9xUOkXxWGl2/GWfcdFPCS0DL644Dvne1xKa06Evo4wVwGeUZgi/lJw/XBwV6D727jAUvKrd3pbc+9ac00nGc9gDVez0P8KbVKtqK3WWce/1DqIGjS7Wyvbw8Z6l63Oah5eVY08aSGzfGRaBrkYPrGEdMB7hq1UCHPqiTr84YGx8esCx0c6G1YCfWTtpqa9Vm6rM2Gi/S/+BYK4VUJaGLZgWUQljDltG2gPAw1F64Ur9qr629xjd4wfJzNhkbRM7ng7EfgjvwQhxr21R6/k3GDbgevgXB0xfwFMJSp2Sv19+0mlWxW47b4cxBeFLAc+JxxkZtmf6AxnWNYu+42waa8IWHlx/1ck9WT1sRvU22ogO4lmPSbwsBT71dLLqOxos7pan7WqeKffG82xVffPor9sKTL9j7HnyvPfiud1kOHV4YgWJBXcymUQu/8UTbnnw1ZZNjXfvwA2a7RgP6E4g23qzBlzordrJ+2q9/LUin7IEf2HGgPynSmwDCcUVH+44g9q0QkmX4awNUwd7lJhtEGnzXXy8Ev3riKPSkuSkgvjMNknkJnp6gZwpS2uQ8YPBsl7MzfoL/8Rl4nUJC5UP5xRpNFPhxa8b6bG96T2AghqA0nsdNgGbjV1orEAPKK99HU8OWTwREIA/8OEqynAbvuvsum9i9nyrLqx+WoSbpuz5RWuRJXGmV7dzpS/bWG2dsEYVN8W47ctg+8O732CAKwU4wj2L3yFNP2VsY/TKUBQNDffbud7zDxsdH3dAfTAUKOP8xEKI2xmwN5eLf/9Ef2ZMvvugOCK0+6KQ7duDBMQbfnK3ZvM21z2EMlVE2UABQfdKJlp1ceNuefuU5++Lvfcm++MUvM1piduDAfmcuDioj+Obfo8+Tl8/bZ7/0Rfv8lx+2R597zi5emWJQjNrB3bt9cEfxetNoufT586ft1//4c/aFRx6zR6nrG7T1yMF9lulL2Uhu2IoYi2PpEWswLpSPhOi5i+fstRMn7fe/+U37/a9/3b73wgv26smTtoaQuHX/fhuM6gpoadVKe9X7UCtRBhL9CLK2vXHmjL3w1lt2FSVNY60fZdxPzBfzVh3FIBTC+soj+/2nn7DZ8oId2X2LtVId25Wa8P6VclRprFh56W07071obXBatWlbbJ63oVzCFXYZImLAmwAa6azBvOdWLTs0hiBFcQInMl6TAygz7pG8djS4QJWgxgBfx+dOAL5u7DgIDPSennVvv0DbKK7nOPCxfAPHgceB3/ishBQF4XmbeivPwFmwpT4yGMsYz32axUYZ6fnbDjray1mGrvsxBqGfIOcoLnWhL7VPOIFhu0n4E0X7PQ0jztsdvmvXKvDM4JmUxQi057WBsbqEUM6ld1kxNUjhTWutLqATpyxZHFpXTHZyHGjJrm4W0H5anVVwDV7g1TfjOFA6Gc3Cr66Z2wkSGOirZ563zPBu31/rCoszZREjcgfcqL814xmtmPLTvGWAp+ljnummArooWCUkpxsKTbsFPlEi5ZjQMu+uOwuGxTBpN8Z8H8oM41dp1WbHPXWWMSPcqEwZ7HIMqFCfNQCXtfmL5Fm0dP84NUGJvIHjoE2f6I534b1TW6OvKSuJwUXq8e6a3bV/n73nHQ/ah+680z5+9KD92N3vsCNj434PtQ7q7VShZfKWMTQEncowvIiyLCeAoqjOUh4mMUh+/rZj9gt33GG7GFs+Y0Ro6fBJlKi3ylW7qtk5IX0LaJb4Xnjjz99yix0q0hYpK5T5Jnz6DcJ2ZxxEoLR//+gtGP8YkuAd08jOrK35wYh+GvkOoNsN7h4YsJ/es8cOFot2HvnwMjJBDocbwTB9+DHKuz9ftBPEf/ImHQeinVHkx4ezKdudSthz9bafeXAzjoNJlP378zkbRq95GSX/Zdqo8xB2ApVVhAbeMwJNg08fNzLCa3V7dmHRzlWqbhxtBRkqIxgQtwwPo6TFTAfKM5JsBRnx7PSsXdbhcmHcCESzQ7mMHR4dsf40aiFG+GI7OHRQVaxhOJ6cnranz5y1q8slq0I7q+BsZTVYYXjX4cNW6FaRGdQRum9Co03e67rGxUrDnnj5VXv42Wft+NnzdurSZT/Qc+/4hA3TfzKMK7WGx80kY7CqrmWzeV+VNzU7b6+fPIUsPG1zi0s+G1evrvqVkL5P2NEXt0x7ie8tq6VGLNkNHE5ydmgJb6u95gqrjtMbRplOJRlLjFudtyCVS2NU15G546Ajx8F4qLyjxBP8E8Vc/LZkukI0uBWhL9VnfUl4sYwiXV3Ns14DwnmPzkXodRw4nWDMocBX4g3yylia/DIYvYOtuJ8NkIQX+IoHgnigDl5W3jIiEk3wDc9N6bpL8BxBBWW/Tfv7EvAVeMNwBmNKBnlFM/Twaxma5OXQQ3LiKRqnoo8GdBXv1K0BXpAC0OmQfx/N7YEOwJMflgj/pO5OnDoEDWM+pVttqJtuW2itzDjPStMGnSNTB29Xq1etVpuygVQ7kDUyvlMZnxH3qqgdoROhC43qt4zz9foSS9eoSt5KHrszXB1Pk9xgRMRoO5X0hyS8Xljxw/xIr/yT9HkaNSRRht9p6bqMa2gzOzhgXeSpHMjxUrBy1c8XkO4rua86QMfSTfxgw7A/fCKQdzo0UeU5qF6MGy8PnuvnDRFfdoCf/8VzBY1hX3Eh2wBc+Kn6wgfxElp1oHSMB8XVGNWhjPpsUV5kfMvB4M6AsI0OnoA84S2iG9VVeToNyfYSOkNDXynWDVvF020YU5ctrpXSPZMI6+A02wPKS/xcz2nDtY4DPpWvzlegjtqaEb130G+1RbaR7DxVDnAbrg7Pqe5h3BRszOQg040fgzaU3DwZqdxEE7oiWvTYlZzlWXWtasePv+5xBnRTC4RbIX/dtJFPMq5iSecBwoI7DgRCo/qTP3+uFTYZyd9rdZNat4bOXbf+RJ/VGks2nkQfIK4TpQC0rjsOqF+8MmXxlTMI6jt8tYEM82ibAr3F+KpbMV6AM7Ww73ZDq6JveChjTbewJBhbMIQg7+uAsD7fWrSR5BC5wsuTgz4BKPA+5lkwmYFsDrreQXTidA0Eq9nAK3mVOqs2nBi0z33hj625VLWf/Gs/ZUePHkUfkstApBa381Nx+9x3zP78mZgNowL+1Pu79sDtWrG5UYDszlVsFR3iqjoOJJHxcfq8B34gx0EvKMP1PxE/A8tXG2jwhhC9j75HIIIUonoJ073QPYS8/rn+Xf9F74LnvelvBFFekScuCspLH4EXHAKkzab9fFu8ah5JED3jQ4SkL8FnkLcOJNHS9lMo2e/s/xBCIbiHVBDVN+r0G4EGxER6HGEwaLvTk5Zn8LhRzjvthR2j52+ZKNrY5H4EeeD1dEdBj3ByhTwMowyYseKYn5ytve5HDx2yv/7jf83uvOUofE+CJajnOug3Qc6Cc5cv24mzZ50RasbhPXfeZ596/8fs1vEjCDyYV9gm5aAB7bVUWsp6DANeKxx0vkEe5eGWo6N2z/tQFlJr5NVGMU5j1OasqMMJXVhWbbE6ZW+/8aZ996tP2GuvHbexiRG78x13Wt9QX7AsqLeNghC3589dsa989bv2xtsnrbxasWUMt6MHDtgDKOg6eG0ThO0TPh598jH7jS9+xV5Hybo4NWUXrl7F+D9kHzz2LhvNDmHwBysMdJ7AGMa9HAg6++CxF1+2P/72t+3K3JxVUWZ1ArycMu+5+247hHIcgfZ77UpPuBNpJDWMHtG2Z15/3f7lb/+231X/xCuv2BwK9C0M9CGURzFvr58LPNrKd+Fe2xPaKHpHR4/avpG9dii73xWstdYqBsLbtrbyNgYOSmK2DE1oKWoLpTJtWRQ8V6i8Z9RLG+AGcgthvtawxgrGbgtFCwVdDpXkYBEDSLgO6b8H/BwU4uxkgG8C6r6T4yCokeoW1G4D+A5O9UTG8o3K6NzkigNdaQj7MV3Nt70zYms9QqANHYywZI/j4HrQLi9jAFYsNTBscS3BjOJDqz4rIEOYiui6xmjMKgYyyPkpyN3sOICvqB8SamMP/bdRoKQkZXLjVkCQZRPBFYLaCqDVA8m87mcP4u/kOPADVkmj7S1a8hfUpAfgjzflOAD8VgXqvpPjIFCOErY2fZq69bsS6+0Bvx4gNTfk11a8/j62hXvqqNkcf8Zvj0NevtJNDgZCW9ePwrv9Ck+U4EZ5ztJDky6XOhgKkePAJRAKJhUJ2gN+dG2inA26klEKrUKAC4otzXqfpwfH1QDT4Uc+8ydlmrb2Og6UR5sxFNdZNsTRdXRapivHgbbDxVembd/ouN199E67a+9eO5hP2ki+D50aHEippY0djAfVSzSjGexbGI+74ZPj0N5YvmAHMd7eC3/5uVsO28/deisG50jQY8IVoVOet+H+IfSXAkZnOXA48FpxxAd05eOxwUH7pdtvtw/t3o1sgebpk4KcL8S5QJopeI3PQvWA0g/ARz9Mml+k7ElkgeopeaSrHV9eWsLYbWzrPJDs2pfP2y/s328/OjlpBdIovxOrZTutFQ5BtG1Bh9HdjgH/9ybHbRJZMUt7XqF+M1LGwzg7gXrwTtUZ/A2iWE6R4BXqWBKtXQc0Yu7AaHkvymyRNup2h+OUqVUAO4EcI/vgh+8eGaVtGJvUW3NHc9W6HS+v2lRdt9pcC8LN3v6iHRsdMfVApQmPgP5WMM5fm1+02Wq0/WEDNI529xXs1pERFLsuxrdWUWhlXaAfoL3ZyZkZe3tmzuray90DaYyVdx+7FZrTLRZxxhH0jzZeh8cUYjW7WKrat198xU4h9+UIX1mj3fCyW/bvtcN797jCKmrQZEUcZbkBbpKMhQr1fPzFF+2RZ5+3l956y85fvWJF+NV++i0P/nUeg9qhkGnBGzvIHCml0Mvc0rK9/PZpO3HmPPpnzEah88niHnemaYUChOa6U0rXY6JMy1GQps2p9po1c2PuVNcKBx34mEaX0PkDmtgZL+y20cyoTWQn0S/kKAx4ofpHp6vHddCfDEKaJNNAp7P7ocI88EA5UuJ1xeN4cZ+NY+BPZMep3y6ztSn0xRVfNZV0Xh1czShDI1DwZRQyihsV8keWU45KUd/1J/vQCSZdHxhLQS8o6gE/AR0Y5HJg6BpHMuGB8L0B3gY3osBks2pFdIC9+f2MKfLMTJpubfCDLylHDhK/bQE8ymmgu9x1dkU6D9/NIJfE28mjVZ6xJiFBmTl410rjghWywXYK12EJPlsvfuv6ZoBHUY4my+SYDa7k05OuO0Vc51Va8OE8WIdhwsc7LeQN+Wo1gNJ0oDE5Kh3XpNfhnull+pnBG9MqzGXaAD+P9cPXZ+vWhR8mEJSxhXn4K7jSzHuStOQpfPmkBjxC+FY/qP7ex3xPiAdTVgK9KA2vz8ghDE/RqrOGdBr6q021JV+EX6dXxo8cFzKutVJBZ5qpPaprsG0C2gv1S6XqhDxQNoWDcAfv8FWl6k9/5r1nSa0I1jhSnqINcCAng66GdFyHeFZ813tVB+iks7ZqCclE6VPC7/WAdO0GbQMvkpe9KxLcFuLP5bK3EfkY1XsTaLyoXshe9SX4mauuWmk1Ywfj99r+zCEbtD4bxhAeTEPPUb0dVB5yUbISPiIa1MGEwnOjCg9Ya1r/4EBAb2Awz3gez4zboBwQqSFLhNt91h0HqjrZyxbwmtZL4Eoyf4uOD2i2fJJxVugmbcIY1/S3r1YRKB8fluCcnORoSy2dsVjfuMUGD0JTwj+6s9Nl0vKMm8n0mBv5+zN7fWwwxOHVa47bRE6OnO0nxraC+nJ/Zo/zgfFw1fA60K5gRW8NVqdJ2fA5EPCVALfBigN4ImknUxPoiC378n/8U2y7o/bRj3/cRrCbVP8W/PTEubh98Xtx+9azcZvExPi7P9a2jzyI3O5X2zw7B6jA+3AA23U8NX6N00DQ27M3BSIwhvmWP2E/IL4IgqcbIQIRG6Tjn56XmAbEtImIQ0LWXwTBM/JROhFub3z9vk6QMa/gp4NSlnvJlA9pO1Lg9dzzUT1UBnn7Z1geYd3hQFwSBGnDd0Ty3y2YS03MqpMH4bdA1D2EACiOBJsEnL7/oODKf9jDXq6YL4xOHlwxhuAN/4d19KByorJIewSl7W9++tP2K7/8y/Zf/2f/Z/vwe9/bc3gYoPyjEIJWI3zsfe+zn//Up+wnPvpR+7m/9tfspz/xCduH8hh54gTOeCQkxTD4LoLOo1h+6iMfsYfe+U67+7Zj9t4H77WPfeA91p/RXkwRfMyyMM20BiDpJDjEVPYPjdqD995iH/j4XfahT9xr975/j9X6Ltnx0nO23Fm0Zpw+IX/3JPeEJIxZjg3VS4NdWxR044Abk1E84XE9yCBv2XIluDc6AtGEHAC+ZK0HH2qj2jWMon70lmNWQIFfrdIPIY6VTks4nQ7CNNvBCsLm6ddft0eee85eOXHCnn7lFfvu97/vqzp2glXSvE6a0dFRO3z4UODsAaA+V1iLjKtEa96yA1nbUxy2PhizvIbZRHAlzrWGeQBdGKqWi2WGBghDVpgYtTSCOTsxbqmsBNIOtCrU8BfkCy63yftGoHRBDkq/GUKM+//XA9UhaFcUtofeukbft/sL8toOSCOa2/F9AHqvv672TorGNEb42wTiKQgGzcAFKYjK/ypf49VnB0SzPcncEEGB9Di9IOOJ8VOn/5vQsiCYbW9hTG8oeNcDn+mi3MApcP32bQfOIylvM+xANyGkBndZq1JyI9whGmPCMaHTc0aMv9sSgvMUpKSCK+FZzxnPQUApzQ+4Muu8Uu89TpBdHAVEsxNtyvffkv7CE3HVG4kcygX5Rs4F0x7wpmad1EZi8EztDca9yqMeyA+BLy2Uw0BKXcgXHHq/98JOaNJzpSHIKP8UY/4fwUf/O3jxf0/4lXe/234Bnnq4H2PI4wdxIxiG7/3UkSP2Tx580D/vGh4ibr/dA//4NL//W/L61OHDNohBpyZqlYYMzod27bK/d9ttdg8GqYz7DDxTQc6GMXjrh/bssX901522D0Pet9JgKOn6v/vGx+2Xjh61u4fFe1KWVB9RD7JGKYrbHtL+FGl/cu9e3yIhXn8wn7WPjo3Z0b4+j78dwLFtL4bgBwfzdiCHqYuCvSebsTsIWnJ/I+ij7HvSKRuivA7j5xh1O4zhnNuhvAgU/1bk1KjGL3lM8jms7+H77SAL3e1T2+g8OfHVdp1VUABH/bp+cYfEshmGMuCacuqNDjpC0+pNKekNG4A0lc9W0MGHReqj084bzQ6GYtryCWgdBVfly9D15ftb2ikZJid4p4XOEkM+ggvNtup09nonYWv1rjVXl60pntAD9XrNqmtrHk+Oc53kXiqVrVzS7JSUazkSEnZlbt6mFxattFbxFQdXZmesUm/ZQqlq2n/t+5PhWY24HKYJy7dXTXdCnLk8ZU+/9JJ9/8UX7dnXjtvS0qLFWnK00AYZDowvxfPJnXVal8FjVi6v2hNPP2Pf/t6jdv7iRYajMAav5KWUa+kCcnLIqNdqAJ1BoFUC6Rg5gnzV23UGOeswDnQYowxvPUsx9nTjkhwzjHryggPref+Y5fbcCa9uWWPqOIb3PH2uAyWDZfIOxNXWgPTAJPWvW3NlGp6zGBgFPWNVICMkhfGjVU0y6uNdeDEyP6bZ1Jj6YkM/EaiMNHwqQVzxvLZWD2gFQMiH/DT3LEZHtg/+RV7SF1dmTVf+dXUuBvWOK/3YQesMjVsFWi/HG3by/CO2dPH71tdYw6hXX8HzJI+2gM/o54u+DUPb/mS0yfhuS28qr0CX6rONdM7Xc1lrJ7AAoAcrw0957TcZgN82hlezAn2pvDiyKEPHQmvdeeXFJ3Taquk3xt1CyxID6J+jExaXQT59xW8pEKVrlV0MY1q6frMCbZFvxBdl8Op8A203SDbpx4Wa2RXwUoZ284OOs5Y2gLuOjn5PGp2j0qJPdVaCVh6oXe6k4nmngJyg/l36ydAD26RpEc9pVEFAPJXrWxfAhw6D9OqIcEUnPiZkVAtXsiV4T3n+i/JEJ243kd/6QbnQc3zPfusuLVlXEwpbaGk78IMX+ZSjRfkJ3Ibxpyo56Aut5vAtqFsB+hTeurVq0H7akWwPWqYz6bq4oJvK+xYK3fIWgHJV/am7dBLoSbcg+W1w9HNVPGJ+xnYjF0ZHRn3M3RSo+t4EOTMa5CkmuR2XDAH8iJfIGZNIFXyVgA4y1AoYX6kkDks+idIlugUeP3jYZb7AdT54uD7dkUi/ia/6Feh+HgxjU2kZS5p4IQV9S+Y/UJCU6+XTAW24KtP7uBfUXAUJb9EoffLGG2/YArz3jjvuwkbRFlVkMGR44kLMPvdIzB57JWYHdnXtlz5l9qEH5DRQ2zy3HwhU7A8PImwIf914QmBJ6YoIMgIRaWBsh/FEYOFvHxz+W6n4E8Pa9JwQvnfQO/0mRMZ/4BjQ960hdBbo0+ME+fj3sE7rz4mvd9EgDfLsCSo3LDv6Hb0rMVhOLM/B3AbszsJ9vsVgK0R5q5N/EAiIN+xh8tCS3Y720/RNQBwQXggeQ++3hhCUz6F9++x9DzxgD77jXusrQuw+GMII24CUwnfcfrv98mc+Y//NL/+y/aNf/EX7MIqrHA7KTxDwQIhUv/nh9SUo7Ufe+5D9i3/8X9n/+1d/1f6H/+t/ZR9538dtpZG1Ulv7MMEx9esoG+IrnQRoGiXr8OHd9plf/Lj93/7Hv2Ef+OStVhxGQKSmbTV2zs5UT9lqF4bPoEe6B4Hv+2BAn/jAB+yOW2+1/bt3u2PkwfvvtxTKHBI9CDK4w+9K32nX7MCBg5bTCb0hJHl36NChIF2Yt+oXgRSKfpTwvSjZ4xqgYd9oC8no4KAVlU7PorAFtIpDqxPW6Rmo1Ou2Utp84E4EiifHwdIyyoG831vybLZqtlqZtbq2FVAHZ3QK4V+gwm8P3XbMqih4sHQrTOyyjG5pQLHS/cpxvxZno46bgDpEfxvlKP7OZQl6U0TpeyF6tvX5zcDNpBXutuLvZuC6eV7zBx5QZPydaK0XVDb9GWt1gtku+ilK5QAvgcPwDmVMQuEmgBFktc4q/Co0tskDRoSsD4yeG4FWG/gMXA8v+UFAM5XL0xedL6p9zh9vwON0gnezTp1lYF8Por7qRb/6UONSmIKv+9j0QCQ+XUlFyUGiB+n0Trj0T9IyRsRruuFMxibgvTtQ1A8o16IVGbkyesTn1SdSkiVPHM9eP9osY0DvlbeUaHBKBEIPH/bxHoZNv/UR/Q4h+q1AvlmMkMMDg/Zu+NpDGN93jI7agJ9AHbQpaP9G0GzeLgzyn4YX/up73mP/5qH32L/9yIft1z70If+t5+PwMM10+TLVkM+NIhN+8sgR+2fvvN/+iztvt48jLx6anLSfOnjQ/sl999l/e/999r6JceftjmPSKBT4/ddJ99/cc4/9DHG1FUFnLmgJ/nvHxuz/cttt9l8iR26BPwpHmrkroHx9cvek/X3S3UJ8v76wB/RrNwbNT44N2I+PD8B3JTPaNqE8MQ4OIyuuB0r/Dsbfe5AnA9C2ZtJ2U/bHcxnbT3t3Sp0h3n3w8HdhFGk1BsXanaS5DXzLuN8OVPdxcHBfXwFjpemOpeCgso6NYKwcA9dyqGxposMg6W4byNMuug7aiTvtmBUo6kgx64b5VugjzT76V+tn2r6sNGb5GMZtgu/oMaKZfnCkVSS9oJV3tyAnB/v7kP99tA86pq5NGWfkU291rWBNG+nZaicYLBZsSCe0k29Ne7PlQCCs1Wkr+ogvx6a+0UGGAv0vxVxXVNer8CMMy0C343csZ61uzFKtknViaVte0zaKVT98eLlU9n3PLepFrp53cEgugMHi25c8BGUsLCzY9x5/3L71yCP25ttvwwZQ7uWUZfzqfBEZk9ovrO0KCoETQZMXGOvhd22/SOcKlisOWKalFXtpX8npKwiympVOWbK1iuEBPaTJg+fpkYNWOPCAr4ioXXjOWiuXg/EaAZXTsvJEvp8wjGGRgd8tW235ip8kvx0IX+nCoKX6Rtyw90O7l6YsVlkAD5vTiBdpa1kso3FM/WoyJBeoA30aRMCox7AfGrHYwEAwO92sWXP+ojUWLlmpMm/L7WU72Tpvr8ev2toQRmU/siDfsEx11RpvvWb1U29ap7zs/b4dJFJZy/UNW6o4aB3q63v+MT7by8vWXlygKj1ygPp2wGsnm2YUt62p2xBENNmcn0cjOtR5ac0WxtgY/GB8xLqMi+4EtEgam5LOS7wBdE/6JDFx2DJ7b6N+ZUtcPI9RqwMDoQv6WKvOXJ/XLQhyYoQgI179YcsY+bNrxIOXo3fpJqOUHAHgvyPHR9he6V4d+rHFGNYqHq0ilDNCskCrCpo+8Qaeqbdkgpbjt6AVbYvQljul1+GqTWipq20MDd6HzgM5QRsqj/zWHT6AOxqI4FckKiIgW0Mz9oEMitGGgjWob2N5AVvgBjIUkMGueuqqyShPL6Pne1vOBcYdRkrwm/6QreKBct2y41mV/llZi1t/66jtSR+GBwWc1Pf1M051loFAbfLVGO44UFnI0jQ2R7Pksne1tGpvvfk2eAzOhfhBQfK2qwNKyfN6uotW0cqZEc8Nw6fF9zH8ia8VPdID/E+rhxqL0NsEtBasFHfZj4zxsyYS/OaPke8rFGJyGqBv6XYobWlMZKEpOQGI69uJwhBMhm5+tjWAuCBtFMLnStcLXtdQ/kje8G8d5Mx9/PHHLIeMOoas7ZcznudSQx9+qmNPvha3sRGz//xnYvbhB+I20EcZvRn8ALDjVoUOxCOvk1/HeKPM6TydaIpEwhiTGNtMAOsOg/DPn6nDI0EAOAGH75wYnMiiwDN3RASgZ3qoDzkGgnd6q/+v/fM4YVmb8yVdWBZfgngof7rzVHe+0nOeZjNIPOsv+qX2kY58Yh2ItzVsw4S+/KQrnzt1jJcJRERwPVAc3z8X/vZ9rHIcVJYt0TfuQtLf8ilB6kCcaL+rh62guP7h/wd/etYbVCbBvfYwsj4Y5DBK3wAE6Uojz4OswriOr2AgBr+Vjw42Stvu8XE7iLKya3zCCgzKQmbMRnL7bAGl4/TaBRQShACDUTVVa2RMybPf15+3kdEByyE0MgjGvDyecV0hdl6IsWyqj9gMMP4EWm1w6MABe+hd77Kf+NjH7JMf+YifZJ6RV1yDMAqhkkxhMPJVG9u11wr9gzY+MmJ3HjtmP/Xxj9tP/9iP2ZCUXMUN29oLal+f8uX7zCIMBzwf3b/ffv4Tn7B33XGHzc1M+4FRwtXW9Dp88cr8vB+oqHTK69bDh+2nf/zH7QB5BHUjDW2Ustukv0WjExMTNjo65orOOiCEqtVFW2wvIEww/rWMEHD8h3jZCRSj245bc0GCM2lrs1Mu6FuVipO/b1PYIQvf70Y7/EwGIiuvHf9EhggJ7UXX0nwt24zeRRD9jv4E4kOkDMvYjMOtEGxVIG/1FxDlsRW0DUDj1c9kuUGeEXiNSKMydF6BM/vo+fpfgIPoae2yzu5AOZ3Ysx5/HSRQEfZJX1If4CICKbodFIyEZnNk+If5avZBfartAsFYC8Z1R32Vzlo2M2zF5C6MDN0+gHK4PG3pgXGPH8GOWxVqq46LHQ80hPaut1WhujRtV195jG8oCLU1q5ZWrMFnGiVSy2+3A99OMX3KFeSUZs2gJckSBd8GUymjsFOf8LnP4CMcvT3hmHGDBZ4QHZCoJbfagqKgsVOfv+A3OGjJpxwUOu8gENSkxYjRwYcRLhwHQEJlAq3KCm3VgW4Zq5cXUGiXLTuy1509SuezDFoeqbzAq8ZAgnfK3w9f1HuUWz/tW/XWMks+G3OX6FEZHyipKIbt8qLFu/SxDCoZCVJKUdplACpv1TWQVYw1z19jMgjunMCo1HOPF8ZtSTbkURyyBXdy6saFffmMHRkZswNDQzYC35KBorwi+el5KF/yyJJmXz5r98Br3rdnr3103z77GHzpfbt22UEZq7RNy86lKHp9SKNPHai2n/d39xfsA4NF+/SRo/Zz8LWfIu0HJidtj5zN4m2ArtaUs7mPvjtSLNoDw8hO+EOf6gvdHCHux8eH7O/uHbUPDxdtTw58EF/KcwyeVUA/SYLPaWhjaYuM02jSCHkn+fx9DO+7oJGUK2eoKDCjYRTkfuTLMjifhb6i0ac0Izz/SDFnn8bQOgz/Fl9MxrvIn7gNUjdtk9ANC9IolE5BqyUOZdL2yeEBu0MHoYqG9Y6XWo4rxbOftFrdNkeddVii3skfMKh0B/fbh/ZN2DDf60bACOlCEzmM1H7NhhO5Tl1FD/lU0g6A4x/Zu9tuGR7yvupAW7lEy7csrMWgfRRayZ6h/iErpqFHaiMDeIJ0Dxw6YB+77z6bHBmFHFt+fZfOWtFhneI9MpiH+3LI6LSVW/AE+usAffexd7/L3nXbrcjcFEZE0A8ywCXfEzqrgLyqtYbH16HIkmt7x4btofsfsH27d1kxq5WFgZND45fO9HMOdDBdNU1daLNugJARfmTvLrttP7yMsSiHtlZPxBJaYURf6NpCxp2vIuC5zjlYrXfs9KUrToP33HmH3Xb0KOOW8jp12iMjkrGA4i+ngSvy4F2rP/zQQ9otmeGOdvopHutYor6M7jvsbVE5CXiY+ECs2/TfqQyGLnn5UnsZsPCvjDFuF05bvAHfKo6iN2jrQdwdE371ouJrzBBkibZW55BFq+6AIKOQkjbAjRXPI+fGdiIOT4En6fwbX5LtMiBII57j5x4oH+R3tzLPQwzXAjJODZUKQ127sRR0JNdbzC7Wj9u5maeRQ1do2wr00qRv25ZF7mSK/bRLfBTcgJ/O0rI1r5z37XdxeInKEgHrnIR2qW6N+VXoCz6fwfDEBujQzzKKxZtl1GsWW+VLbkk/dCOS9+IEKcaDO4EkK6i/HM7N6ppBehjb6CYU5X22WqVJ1LwfGhpMWawOZaxU3HGSHBugHuBGqx28zkoEfkiXVN7w4xZ8MUF91GfJGpnXOpYc6bcUukXr6oolCnvcUZSBT4onNlaW3LmJreu0rPb6RJXsIoJsBPFNd7pqLCCHxX9btEtb6IzfOt+kRZvF2qmFxbUiRE5ltV3piKel/9qaAAK9DP8juacQr1PbqXPwJPgL4hDUD7PT1lWbc9ILPOG24PHJLyG9jfLlpojsItljmtAU+K0DgK+oULspLwqBpOhaE9yvNIZtMLYPvrO53I5uPtIf44Vc+NPkIKn1H0Xo8MFYddpaaTmQc9bfP2CD4ZXifkglQdsYiOn5CeKa1QfWtyoIRDzarqIxkcbQFy52AslrneFUCCb5oj/JYf2Jv6QX3vJtDLGRo+QdbFGIVi5rZZTsEa1eClYaULhkb2PJ25DMDfhYVZ9G5w6sB8hw029CD7ocvE4eRBMaI3zv0k86M4E6ReC2oGgQCFZSiQcw3ugnOU8/+9nftqNHb7WPffyjNjI2gtxg/LSTduay2Rvn4nbLnq595pMJK+SU7i8PsZna10UR14CWGsnzlNQhP1taGRFPBO4VWwaBCH8/EyEEj0WDIqeBP+O7DPQAgvc+KINfwffwWZBWn6SXIA6f8V+YR5h39Py6oDhKGqQJHimfjfT6blqKhCDtQMze41vAZwfBh4xpfQo3Gg+nIN798XtttDtqqSqivzgJ09TA6cFdUIH1fEUE0XLznUBx3BDXD6UVoAB3dIooTDaZQ+FWlhoGeq02EE+MWDhbLzNKG332guLysYWWrwEn7OhTbdd3UgbP+R0+X8eNnjq+/JWnVdvFfHW3KBLVFjtlP70zl+/YbOO0OwUGEViBo8RTbAL1k5aDVVB0kt281aoxK6217b7h9xqmE0OINGrMDu3sBV8etoZwIL9kYchKqxVbkZADb0VoWYdAeQ2UTkFKPQLDDZnQmNGMkg59vDoz42cc5BFCu0ZG4Gcde/XVl+z22+7wlQlqva/QECJom/yxl+bn7SuPPmpnLl2yPuK8+53vtI998IPWP4ghIyEiBkHQHtOHH36YOH320Psesrx7uDdAB7XVStO2lm3aSuK8FdLBoVD6E0u8EXQbGVs9e9VaCyU31OMoWlLAikf3WXoEZVIzUiEElBJAZ7XsxldiMDTGrgNyQjauXqBdaUuPMTZQpiKI+vma/gbnLZQBOsSSA+AEWtoJRBfNmSuWHBrzWR1/Fta1t84CnQmg+iSpt/riZgA9CAUL5QPFNokx5UpQ+BdSdvh9A0ovPGEJFLD8bfdseuffoKXm8oKlB1EwpTj2gGYPxH9Tw+MoTBt4aq4s+mcKY0ADKmpXY27amhhVK3GMoeTtNp49YF2MfN1akN97Z3D4YAgt6F0GcXbsYPgkgMbytH+mByf9cyvImVRfuEzZo64ob4W1+Ss299az1j+5350GtdK8FUd328iRey2pWw22gdbasi2+/A0rHrjP8uNHgvGFEqm+aa+tWHPhqmX7dwVjjtDCwNaVYCmUcn9G+5u1EgongnuAZ/RJHWU80Y/C3zfsPGblrUet77aHLIYB3VhbsOzkoUDBAH+tVXBR3cBFgIMuOKBMPnUgopwIOvNg7eoJq89dsIFb30f5Q6Rb9ZkGPywR2m+SlzSClK5pC3/LKBA+Wyvzvh81nRmwbrlkq6deRI9PWa4w5jNQjamz8DLNUNGf2vaE/GkuzVhShz2F40oOEl1x2cZg0l5g9XwK2k3KUUJb/NwHwOVYrUxbpuirCeRDeM4EY0jbMjQz4sZFBIoveUL/albV+ZyeScFF0ruxFNGuv0N+y7Glca+ZThnjYZoojjseq2X6qOn94CNjiyzyPAg+u04ekXyf1WwzPKgOLWj5fJHhme2ugoDgrBNf9dFsw7OSVltr2BQGzUnivkK9XqlUbZ73wscuaOE++MBDGDJ3UEVUPbXG89AKixa403WL54j/OoryFc0IUrV++vBWjJWj2QxjKeNKYltbT1AshfcmMuMi5T9fqdkp6qobFuRbPZIv2J3w5YMZZDLpOrQJTCHiUL4Zlw3yTsBESpR1eq3qVzbW6NvxZMtuGx2x2yYmGLeorxgalyuMp+U5q8B2M+StPecNFN/zmkxFUdYe5Qy4H8Ao1Yy9K/cYcOPpKsZ50hYye6ClGnROwzFSG8iH1U7CKnRBjnYVSDeax3jJDXo9ZfTHWxXLDE4gVyWZhHMt167aVKfPytCkMDc2NGiDxZw74OpdZBjBlytTTDHRtCo0bCj8IuPl1VUrr65YsrFmQ5MHYLP0Md/lbKvFC9AWkYCBxgVL0LeL2VsZn4u2xPioYDGqniMot7oiUnWkFVSK8SAHia73K45bMp2yTKxpxfay1VP9tlinDOF0bMxvPdIKg2R9wfWwuPYs81sKvztdoRdVQcuMdTtBLA+/CMcag8HPLRDdxjV+wK2vVIBmus0yhjvGKnpXysen9Bv0OOR1AkW/U5619txJq9XbVjj8gOWHJ3wfvY+THvCZWC0Zp5/ajFc/xFaHqkErPnPaI5c0LvTX1IoynZFRx2jVNY9yJBXRNaBx1xVkkQitchzIKVrTeUjkDd4Wk9SZOJjkNlM5Y0OkicXWrF5foe/QmzQ+Gxhh8Id4QQ4Iyvc6IGc0NqsVxjy4IrTL8DoMx+ToLgx5xjL18JsZmjHLjveDb3RiyYtOAxohqB7INJ+BV459/YzvwLEkHSrOeFe+TfpGzgo1oiujG7proR/HMIqznYKlZjH85IjQYf1V2j4PT+iXI4Z6Qqt1Bkt94YoZdNeZRMfoR2egDeJ2KXiEbnDoMHby6PbJFQwycJ3ge/vsIsMKvTJBufEGdEIt+4u2VJ+DJtGJwKtWBchV6LqunH7UWTO+Ha2SoAytGEiiz+nWjiq6o3hJQm2GxzTED0gviZ2qwtvhTR2eaaLMnVnULaE8ZT+JDojrTiPxdR1+CW3pJifZHgLh0J1WGlPgtHH5PJ9NS+05AF0Kf9tDC5rT1rsuepucIe18PugDQE4Dt38EtE3nvGnVhLY39IJWAFVWa5arjFPWbdAOslb02gOtcMVLjPGxfl6E/lP2stv0buZlm6oM2OXFsh0+csgn/ATxZsV5UZvxpc1WESSgU8mNdrZnwoOqxXRzErwyUZyAdjdsz03QhhcyDiAk68oIB6+boWv5pTc9TmvkVnCNDsR4VV9rgi5YpRQ4DlKimZT6UuN3lU94J3I8ITmm8XeTILSHqF8HHw7RM7KKwWu6zTX0t0Ani5wG+oQhW0q0I9xTV5199thjj9m/+lf/0v7ZP/vn9pGPftiKA/2W1K0rxH/ueMf+X79v2Cdd+x9/qWu3Hbq+3Xkj2HbFgbMpBpkUgFgew4FG+LP1vyDWOogJIgg1mxgty5XQdKO8N4WUDsdM9Js3Cvodfo+eR5+9IXwY5Ktn+ut9ty0Q3+PoG3/h4IjSuVOCz8iZ4Vek0Xad0B0RWGAEbwY9icZBvJO31XbWRuL7EWI6vVd4iIgYRqP0lKGDRVyB0m9CRAjXA8VxQukFFK5uXbOrgZfLmRmdtKmeanAEvd/Dsj1EoPS9v7cBvfe69MTVR+Qh42XgFY7e6znP9CqIF+av93rOYJQnNZsqWH9WBwPlXWEESzAiBACDXXlFzLIX9DwDQ5Mi1unKy1u3bLKAIgiTBR86pCk6ZdcD5XiIfofPRA9tGJXvTSLkYKSDQ0M2ODxseTHxMA2d5EaJB31XoI5qi3Aih8AulJV9CCvdWV0gH+0V7kNA6hrJ8+fP25UrV8l72HTvufJNotTKoXDL4cN271132bvvv99XOuiZ3nv+BHnmpURry8zExKSNjKAQ6X0E0G8Tg0rGUAWhdWbtpA3naHtId9QwjLgTIM6a0GE3g02ft+yAjFLIf3iAgMKTVh56FPwJZxFonEhw+SGDqu/1gHq2YW6+Rx8l29sIRPnqbzuQI0Ol3uhWBUG04sD7DNj6PgLxNo2Jm1lxsJ4Hgl3XK/qebs2MSLA4bqMYW/JRv01heKazlh4NGL/iRC2A4bhiJ0UpwoXA8wSnMsySWqbag1cZc4IEhrKPo/BPSzu1/7MR0x7pcSvoNGMMjebKDMZjz4oD+LSMT51/oAMTe2Fjtv1ap4CD+u86Kw40K5vBYM/2Q58od1KYC+P7MaQD5Xo70Ix8deqUpQcm/GRyxwm0vobRMTszZfPTU4jnlBvIUqK6WnEA73MjWTyNZ7piUf0dRzmvw1+nZq/aPEbdWkPjDAWtdMWyYwfoM60S0AoAcBfyzJtdcZAg6HuzvGCZkb281+GJKFrgUuXKKFBbNAPhxjT1Vd565isOhHMUS604aK2WbAm6KKN8rWFcaM94F0U3Df7QgQInvKfV+RdaXRDwggblXSot2Stzi/bk5cv2yvS0TTOeaIDloceMFG7hmXa1MES0PNQPxaStDXBVbjSshPLfJD/hRTxE9QyWkra9ndEJ3pAUXYFCSrpVjMOS+kTtBSfuOFfd6GM/Y8Ljh0HlAzoLwvGa73da8f7viQfXDtonGaByeRaFIvrDEAqrblAYoq5ZnrW74CRGPclb3S557Xt9tUqj1bY8xu4+ytABiD9SzNsHUZ7fhyL6IMbnIZqEZKJE2kteWl+hevJVu+VtGGVwL3rLUfj0nZm03YnhfSytswMY415vT0FZ0mikynatjzZNEv9oNm13wOvfXUjZ7Rgge3imiZxuaPhJTwnKo80803aDPOUNMVb3olfdMjxq9w2m7cjwkOWKo746RysqVhsYieorJSU9JgX16WCcFvwg4QHa10ddvd8wzoTfNGMgmyAOMqCGLKUH/QyENLxCjoLBARn9/X4AcZo6pKXwMpbz5JXkt2YBk9S92pRxhLFFPTLgvED6sbFJGx8ecVkmPcmNKc0KQvfaNidkamtfNk4fyclCv2qFhFZo9CE/UjkMCLdU0H+6LT6QIpLriiOZDS3UYjqPB8OTcVoo9PtqiWAxu2bJZfxRTrjiIIUxqoPQgi0HcWN0wiM6NjhxwA8uLtInmin0gxvRIxLgW8azPvUsmEUkiG/I+KosB4aZ4pGfDDoZlfF21Z1pWhEgWnDjQXmid9Aa2hnMkPuWB2hIK6t8SwIGq4y/+uxpDEyMC+JofCmu6IeGO45lBGt8+knwPG7DY/wgVf1w/IhON8aG9l776i3qrZW9cZ2hVdeSb8lI4pJEo6SBDhuLZ6yEIbTUmAN/aza18LLVWlepq4ydFcuRNAst5OBfSfiMHHjiox2dzMv49e0R9IcPOLWV/vAZbWggaCeyqZOy1gz5ESfBmO1UGKdJyp9ZstZSCT4A9y5gP4BTOUbEOyTPpWPTm2Qa0IBPJBG00kAGsOLqd1tjSA4GaE482A/BBV+aVIl1aG8Z4z1HXQbRuePoffShZvNFY7H5WdoCzojrqwTCoHMUNLDcmQMdthfQBTrQxmDGHSJywgS8gvhFqI4x5qup0Rmaqi/gq7rAja6mlGNAKwqEdzlLYpUq7ykC+pFtEKM8cU6twAhsDcaXeLyyktxQz/FMQY4r1zn508gXL3CHgrqBduiL6CCAoF8C/Zsvup4S/CSgfZ76uwjcvnGeGfBQfaquvlJCOIZPKc56XN7HpNtJ9ghvIWjCdY26X1psWV9l1AaKe6Bz+mS9vCAPfWprgPilnKbrTgO9VmUVyldspZl0OT2Ezh2toNVqgzhpYxjFHa1MCmHbFQeAc/Zm1fmBr8LZDrQaUHE0yRqV3wNxrfpZPm9WGLHu4H5wonyC1QbiD84PRcOkE59Tcq3o1CrDRGGUd+IPm/O8EUTVuCZAFyIzzw79QVs+ohUHEQ8SwFoJ6nu+EJaXl+3P//wbtrAwb3/rb/9t27VnlzuX4vAM8XdtlTl5oWPT83E7MNa22w4HOvJfFtYdBxsGgYt1V3zkuZTjYAsdXgsQVLvB4HJGGFRofWtCSJCe7xYC9cAfX3riBbD+PnpHcAeAlEvls563Pj3FetytIXAchCGqg77zJ0G4/k6/5ZHToGEQeu6KG0I0aPWpp8q3jOBMdPbYeOKIDSQQGCi3WloW1wnaIgQhj3i+R08eVz5FGb6kRUQYZKj/PV8FN9DDED3zOArgNYYwlJKqGSkpZlKMevOJPqO8ojzEJNa/E8JIm9P1hhAUN8pHz8XQJAR6n3l99c7fb9RfA+CasnpCsBxPXj2MjdSADaYmbAnhMlddRBEJ8QO29amglq7/kT6FkM8htGq2amfXzjvu0ynNUiBf5bxRHUOhsSlAp806CjZ5JgoDLhhdICv0xFEQTW8K0Xvy9qDvao+AT30T09H+0chjmUWJzcPUj7/1hjOfTAGBzaeul5QzYHBwMDjEsTdfwsLios3Nz9nE5ITt3r17ncEKRJuaLXSDDiOhDYNYay5ZXxbGH+IHDIexd4BuxuozGEUYJDoUqFVZs3TfgGV2aX8lLZEi0QNB64JPGTl+yq68xWJg1wPVlbzlrU8UMCbBD9Sxnt/2wDt3HIDiGzoOEIxbHAcR9MbT57rjQH0e9RsQxYv+ovrpTw4SOSZ0taIUQEbv+rtrQG2FjzSmLnl9UiPjHq+39lL6ex0HwfsghpcF/5VDy40uZcmf37QARI4DPRPIcSClKg0/yCTHMCBQoJrXOg5cYRN/0ngLZ6gjuJ7jwHkjfKtdLXteWx0H7oyFL7lySb007jMDY9vG7QUpF9Wpk35wWOQ4WC2X7Ymnn7bf/+Kf2p898j27MDVjY4yNYTnU1o3z0BFCWTql22cSUQTfOHfO/sOf/qn9ybe+Y8+++pqPn92FjhUnD7uRJGOHpoS0dPOOAynKWh2hWfzMyP5gZh7Z2EbhUFzhU/WSI019I2N/s+MAY4B3MRT9S+fP2XeeeML+/JkX7InXj9ub57Uvd81GMZZ0sJ5WXchBFBjVMio002V2cnHBPvviS/b7pHmEdj59+bI9RTiztGQj8JndQ8MBb4AcW2uLpCM9Btsyyvsbc3P2PdI8c+WKnSuvWg08FzFScxg7foim+s6dFAHPkXxdo/7HF5ft0ctX7JGLF+2lmRnnyzpnoYASlRIOVd8wjYIr1NB1vVa2CtrzGoqfZvXr5Ce6kMzzPgPnqqcv247S81yfVeqy2mx5HcXDZdDyFZ1E6re+o/QqSA6ifetQQB2Mp/32fdRrDGNolHaN0v4BqifqQ+oyUhhbKoLfmtXnq9dX8imNnBmQkQuu+4iQguc1YlIQw9kyytJYQ9L7qm9K9rMbhpA92loxmcIQQeb4uCJ9Wwa1Kk0aTV46n4Z36Z3XgZAHd/0YX6MJ6Bl+1U5pNRrxke31LkanZmkpT8qfjJhsTLcP5MEv1MBvHd6nbQYZDJJg2bye0S8daFqtQ/ZlUxqLPOedH/4Hj1AFUsjLPAaSj00M8UZ4Zo62KaBUuBGcgh5S1CDdYUxIz0ApFw5qut0BXU9tkZNMeUm+dUBUhrixdJ+3vSEdinarTupj7W0WRjRTF2tRR8l2cKuekWKPFOGtAnjWHl8+U13GQmhcyZzT1h0Z/5irzlvUJrVB/ZVpLmPoTSBTM/7cl6PrU9iQrIFedU2rK9NUXoq+Lwcmd41POWmTtFGzuB7AR6xb8zhy+DkOhWPGmA5WBVluoDqeyFc8T2iHmFy+5fuoC3VrrUxZdfYseVKuDO6obOKKFkDOhgNBfIwyxIc64kW8CyKJdpWGvNX3tEFjR7e0aHVgCzxppZV08HK7YperZ6ir2VJrylbsgmXz8MiUxi46Y2PVMsjgtI89aIu2qn9cBtE2rVIRzahcX3Wk7XHIDdEcneh8RfzTtzBrGQ2vMgNF65ar1JkRig7RSTIe+uWoSVm2T9uxMAbpCTkbtY1Bt2vF4Z9B29S8oHy1XbcRaCy7E5N+c+MVWmqJv4LbuOgtWGwW6NPVBvw7Zy3FL8Fvl/itFZ4x9PiZq+hEYgLo8vp0moBWtVVReMwX3PEQz4DD+SUMQTli27on05J90Be2j8agbodoV9eswdhznke1xTtclycvpIrTtpvlq/Ai8NtkDLkBvm5AB22VrNQKiy549G0Q6lvRA3aI4yQco4HuBmoksAg688AfBP85aDyKJkAc4gj8lFd89ec6XgHZKL7SQDxM+Sjw3A9DVv2Fcz6dR/lnYF+5HFI+1NN5Q/S+zRis72K8JS2fG6brNvRRcUYieBV1a4Zw0pVzy71EAYSlu+Ogjp7SNzTmerHKEHQ68Ap4egLC6iQDOa+yhUfF6HUcyGGVpE8ScfoF/itedg2oD+CJnji9zWoD0qeXT5EX7R4+5KskAmdM5DjQeCXwO3AgwI+oS5dxJD0gId5I/23N9i8DyqM3SH+Qg12OA9XBnf1hQTpvQXxK41L0dubMOfvGN77h2xQ+8cmPW98A4w98KA5JkZNdO3WxY2cvx+3AaNceuGsbXP0AsMlxEP35bxG3BrgYRFjZ7cAJUYJcg1EDHca4nhPvBBFhrv+mk1RM4IELnkWwkQZC9TSKq08+9Ex59eQdfOi5P934C/P24DGBsB6KH/wL33ucMG8GjC+ZxdDbaHeQg3t3eqBOGZfLTcvH9tmuzH6UFDE5hKeYMgI46P0epwFBjMCXtYErMWz3VJKPstZvPwWZT2ccYXAhI/6g3zCxTmXJDUXtrxXTUDmKJ8y0EaK+pA6pLKGtNF4H6tubp//uLUffN4UgP/cSk6c+g7hhPYjjPwjR4NJ3PZfgWR9M/Ccm24Kh6KcOSfHVEdTJIfxUXbNxlNlYzorxARtJwZys366WpqzVWuM5g5iomwI5Bo4HBgHSRF2WSnZstr5g09UFmyzuoz7gR3XbJtRXF7GbEcDFQWvzyJVt5dUbJHB6Q/jcBa0+e+IoDwkIKbyOCz4kDAuFgg0M0F98P3X6lBWL/T67VEEgZjW+lFdYp+hTeclz/daZt+yNN4/b6IiWX445riKQElmZuehGmpiYllEVCPX49EZ/uTJ2PUhbbWrRMoUBK+7eS9ltW706ZckR6psTowr6pxeUq7dO40Q8AuM3LsXiOiBcaAm2VjFJsfJZhbDvVc9eCGqt3iVNHaWHaG5gq01b/oL4wf83uo4xShM5DqR87uSM0F8viBeq/kloJUpzPdBWg2ZpybdDpPsRsFvzkzCv6a5/cKdZEu+nII5mXa5xHFBfzVyr3MhxILbEU/gBygptLsFHagj2YmqIvmlQ/pzp5O91x4H23fsBQYHDsRdutOKgi0GjGf+4rinbkrZF2pUrp6xamre0Zr7hd7WVBastzVpuaCKMdS1s5zi4hJH6G5/9rH35m9+y106etpMY1kMogvccPWoZObFckEYrDkgihUIKd7Zgv/WlL9lvf+XP7PUTJ+0khvL5S5fsE/ffaqMHbvd6u1KEcqiZcPXhzTsOsu6cqyxettzoAYyMPhfo2iKkuOIbfi4F+BH+rnUcVAh1K6817P/3h39ov/G5L9iTbxy3l06dtudOnrQXz16wY5O7bG9fnytCnZpWdgTnW4gXTKOM/y9PPW1/+OrrdnZ52RaqVVuq1WyW56eXlm2RvI9NTNhubXECJ3IYqb0rGL9feOtt+9dPPGFfpZwnL1+xx8GJnA461OvBffBHV/bg7xg1Ea9sYsj9xfkL9q+ee8G+8PYJe/rKFXtuasqe5FNXOx6CF00OaEtGwKucFsPQot0XlubtmzML9kenT9s36L+3qHMGmTcOr0u4owKeAV7XVziQh5RUrXB4Zm7OHp+dtdeWlmyBsb87r9lEGY8u3YgbyBOJWvH+Sq1pF1cr9iL99W3w8Gitbm9iqFQYX2NxzcBLFhKZNJrV81lIjV8ECK12nVblSg7LHqHT9D+/wb1wCTN3SejNC4z/psYif3A/rdgmXww3zFnVJ8n7YJsCCYAEdZB50JGRJtmnfGiveF4mh1xI6VwCzZhjHHfgS1pyncgxfBumg+c1y6zlzFmrWRWJ6I4U8vc8+ZRyq35zDYYydDUhjUAG5KBtHV7YML9mX9eVwWd0+B8JrKaVBbUVN9K1Qki3D6USwoO2gARGayZFe5tlX93R6CSsKqcBbc/3DVgWw8zbkO+zHDxX1zvW4b9agl2pVK1RrVi90fSzfNKMWxmASqsZQhkBmpEV99eKukx7wcd2MxYYBaINOVwSHa1K8RS+4kArXORsl0PBDyNjfEi+JrsNS7cYq4O7SQsO4E+iNyn5vvJTxgX10y0KWoWhGTjfHxwFyYHWqumMB/WhZJ4mM7QnXrIixXvhSHURDaTTWdqMvIUniqdq7KgeuuJDKxbS6DFJORvgafH+EdPZEuVzL9jy5dOWRm+LyokcCA7kG/EaOUYlE5qlGWuszPFcBn0GuhPF0RzqJR2qJgdMJm7Ltmqnm2eslihZa/ltW9Cy63TJMpmK5TKMAQzjvFZx+OoC2tqmL0oYyeJ3GLhUJKDWaGy4HkSZ1Fs4TjGemsvQAbjoQBOqu/NfzYa3dPsEdAMvLPTtsVy14+fBaBVFdmQIudS11efPWGtphSRx5BG8N0PbVZZPJDDyxOf0m3qorX72iWSjxif9qT7tSsY15JSALsBt7OIC5aMb5DM+My09oQt/7c5C59gCsSO7GD/I0bkZcAWPKwRGo/pJqyMa5FVvIw/lsGEsSJdKjfczuFs+4aQVDNUz01bjeQs9qOZ6t26j0GqJQDf2K0wZG1oVoUkbl9F8j1H3NmO2BS8QjSdkS9G24CwEuA52gLbRBTP+tE08BH6l1Qs6N0G6N5WlunwSJ4HOJH1XeqfGuTiSMg6sFtWDd+Sb1Aq9oRHHoZ73OgwE+nS7iD8dFunJwEfwnHzIw+0tlcvbuLYt6b3/1hNQzthYTq7ZldqcTcSG6HuNWY1Q0nnOcu/yP7RJx5AIpXwLwBWsMn3KXj19xfqHx+CDGXeICZw3Kj/GficV6C3a6q/t2bptbZPjgPrGsLfa6PBt10lIqfrrW1hnOoT+J4O0nElBGetAm2OtsmVXz/pY7QwcEPNxG0XnkrgNxW/p7eITKXilsoi10MPIPpEbpkuob1jUduA3SVCObDyB22M3CVsdB5JB6j3JPkgPnGncxH2bwiOPfNdefPEF+8zf/Izdec8dAf+j7uIxgnKlay+e6NqVObN7j7Xt7lslowJa0P/ugPoBIPErv/oLoeMgaJhAg0F76uQRS26ZlVNBveCnZfIn75oEVYxBuWEIBMTYC1HHek4gtBf0Mwh6Hr4P4/jpqAzK1mo5MAwoQ+/XQ1SvMH4vBDNiUV6KHzzvKM+etF5Xef3ccbC53WqTxN4qHdBooRhDjCcxDEZTx+xY/i4EHXUSkWhJjBibLz8jXxlWyg9mIbJ1Qa/8VC599Xz9VXul8YZdbk7Z1ea0Hcoe8GIDoRIGCTMXaOJEdDeDJZEbcAdFVDc5C840z9uj5e87gb1Sfd32pfcExB42WPGC4L+2PNscLjVRFisvITxb9ujq9+3O3G1OvC5YlJY4UXp/7t/D93rtbwNooBB9demb4Kxur1XetN2pCWQsSqPqJZwTPL0+wVcKxORQlZKdjC2jxGS7aalxVtNdxAirpDilhINSaWBQphhPBmGL2LJFmJpmzMYyI1ZxrqP9qw2rdmrOmFoIjPLCRasj1L4fP25rKGUPVx61idS49SXkcaSvvUL6p/96Auk9SFFQ6Pn+6OqTNtWas7PNC7DGto2mg73lpPIgobV3z14bGBqy8xcv2MPfediOHD2mprgXXvcK+yE45PnU2gv26uKbNpNetKFbx+yBPfc7niOQoSLDUMqg34OP4Co1l+31pVfA96qfcO7COfzbCVI6P3tu2WcrLAetkEZ3weaGCxg9GmcB7WwHfleyhFq4GkCwUeKWP7LpVmRMBY6DNopjGSXD9/iFzE2guBufBISuhufNHI7YXitd13EQQeA4QIBHBvhNgDsOUIYTKGDrY2AHEE/RNgUpGdnJvTB+8LM1vjsOMFq1ZBK66H1/reNAihnGJ/jWMvngdOQAtILAnXEo/jqdOtEdsr4kClt91ZqVUnA4Yrj3z/e9YhRq37sbiT1wI8dBc2WW+vS7szKo0wZIyZWcqC1ctflzKK20X8vVpWjnhrY/M0HgjgMdjkgd08UR5wOXMWo/96Uv2ZkLjCF4pk4eP7x3r73/ne809Dcq2us4QFFwxwECErz83te/bs+8+pqPJe2FX0VW/K1PvNcmDt/lzi0ZrH4YGUqC+vCmHQcYCjKIawuXLDe2f2fHgZYu7uA40B7fZ15+w37nc39ib51ByUcpa1DHGgrcEoZWH2PojvFxn8EOtkCQD3ShLQKPnz1r//zb3/btBltHo2Z3zy0t23hfn71j927LSyleumprKL+/88ZJ+83nnrO3MMZXSVulPC01lcPhOM8kiW8fG7GMZhm14oDy5FD489Nn7H9+9jl7+spVL1NbQGqEEmPx3EoJQ33N7pmctNFCSAsK9EWVNn/5+Mv2z19+0z535py9ODNrby4u2vMzM/bdS5dsFhzcNtBvAxivXh5ppJSWqdNfXL1qv/r88/Zvjx+3b0IDj05P2zenpux7szNuQI7SxxntnaZ+gcJj4KZhT2LQ/K8LJXuYep4gn/Mo/m/z/TmM3DfB8SgK5bAMTIaXhrqcBTJF6zD4i+Djz9eq9lvlkv0+7fomeHkDA6SF7B6VocmYlHKfkDcAkExugaNTWPRfXVyy35ldsM/PL/K9bBdqDX/fDz/TSgjtpZeuI94WOM6D8iuM4VVwCQdyhT8bxxhDX6ilBpFRqiBGRaqA0V2HPqT8k0e7gqHeQpZJp6DXkHUB7qQYSrWgbGi7gZKe7lS0ih3ZJkcycShH5yDIaaJtU1op4sYg7SsmqAV04ofakWethvGHNIxlByyteDJiZVC1daZBhnGFEQofrsG3quUV/13H6JL80sq/FMZ3u4thjqGtrUtu1KuCzYrNLSxaebVihSxGArL4dPWqXa1O2WKT55VTNpkds0pyxOWExhOF0z5wjwEi/UcrLAK9So6DhvNNGfOahFmpz9qp0ps2jZ1xunPRjvYdtjSKvwwobQn05c/wopRWFfBsQ08hSK+CtjrNNeLn7VJnxr5R+o6NpEbskfozdmtmjxWlC4OjdDpjWW3tEL+hjn5tI/i2CsY9xnkao1xOA1fogdnWvD269ow1Czn7dvq0PTTxAVs7+4wtX3iZbpS8z0GXgSEu/i+NRkQS1Cnlk0NqZ3N1zmqLV+w/LnzRltsr9mT5KdJB56XnbdXOEH+evi9hgFetWIhbfz5nGcZiolZhzKBHgTfX0SRnqLt09LjOqkhDKCvo0+WKJaW7Eke6sGgrqAd9RxodzBjTWJfjpFS2DuNEK0cyecYxWm2z1rbsOHxkEp41mHb1WasY24zP6uWryI2CZSbGoAX0ONpb7BuC5sF5Gr7JWIqtSPeQ85wxFsvytQDtQre1WiDbwIXiS49vl8u2WF6zzJjOsclbpx++Du5jK/QRBlTnAAbi7n5rttE7dUAI6RIY1AmdXTUwgOHLM9olZ067jq5eK1lmoGBdeFprGv2yQP9O9FvtymUrwRNkyCfzeWvF0OPpczmKtALDDW4qrO0UviKj1bYmefPNUqWS89aGeID0I/iM+JYcUXJLCsdJxnew/SBgDAnex2lfl/EhunTdjfGr7wn4hfeFxwfzZLJa0vkwvIPfCLSioqXyrqB39A/AW0RPGv0B6LtzTvEP/eZTB/ZKjKrfZb+50yAEyfA471vkzxtPJ71GuebjLRvqgvM1+hqeE9c++rAeap+CbnRyAydxreNAKziWLrwCv1601kDKnig9YXf130Xeoju6p4sd2eM4SMXgafAldxD1Og5UxzY6fTJnv7fwJ9BWwp5ffREdvmj9SeiAuiKIyZJ2ycGhvu8FaCu9cIIKdaw1ejvjIm9r3ap9s/yIOw6+tfyI9acG0OOHwbMcToxrZLz0lkRhxFdw0UUOGl/iCwoeNwzfLT9mFxqX7cXKy+Clg40xFrTzJkD6g/Qd6WvK9/HSU3amftYut666nXEwc8Dp4cSJt+3PvvZV27V73H7mb/ysTQyPIXcCR7ZA/PnCVMceeb6N/Rq3h+4DHxPn7bXa6zZHPhcbl+xAer/HvVlI/Ne/+vP/vJfABHIAtKT4iXkxwHpBToJ1Y10hSkvtOrpuB0atgemEyXtBb1x/Fj4XBF/1PIgXwEbcKH7kKaM3gvwVK3zvf+vxekNvHXrih8Gfe07ROxCqUSnOt43joFqP28KyjKWuLULY/YkDdqx4t+UR0tVq1WanL1sDjpVBQPmhFRrwMA33MpJe+96Vo/IS0WsmZTgzbPuze+1AZq/tze7CdpNCJW90KNgU+B78FslRXwZlsOcLwQM+/DkZFxIF24+gm0yP2d7MbgwI6qH0lBkwojAPnnl+XheCvvnzjZBL5GwSQ3okNWwHqF8xieAI3/GffyqP9Xr1fg/jeFDZCJfJ9LhNEHanJ63P72/mnfqgJwhPjjN5svnUnt+BOIpmYsSWVuu2sLpsGRQT3e+ue2G1rM6FrDPYIDRRtlZ1qhTpV+PTdnb1JDWo2Hztol1axUhhIC4sn7SF1ozl+wZ9mWoBhezWLIOQctv0qxjbchPBF8xBoaBWnE4owZq8V9+utxHwsvkcSQ47ztTGEYw3OW3WQXHATxJBlGCM9A0O2sEjRy2HQD519rRdnp2ygSGdxEzehHysaBdfuWB9zX57363vtXzIRB2gUzckCen+kWC2UPnTr5l4zvozAyh6VatQbyluvvrAa3gtxLSaBMGo/YU1FPza4jJGHMJ7jLpIT9Us7w6w7jjw5dlBGTv9iWx9ryDGR6xQtJV20lYqDZ/V0j3agZNDjH3jUzTh543wbuu2ggg8bweM1f/EjgMdXJcsyHMdtmkngI4bulEB2szu2ucKxzUgJQFDKnAcbH5/jeMA3MnwlLNBJ+X7sxBaKzrVF2WVtmjPayoxhjHSZ83lGaoZs7Su9IJXCGTYaomiDF/VrRdu6DgozQUOh5DWekE/pdBn+0ddmJZnL2Fo1604fgBa2nyWQi9om0Fl7pwb7mmddgxOyihdr735pl3GkNSBTRMjI/bxhx6yB++6y2clAw98j+NA+3uRUTqj5HUM8jfPnMboavg5I3fffrv91EP3BCsO1C7S6CCypA4UA4fXOg6C2dptVxww1uozpy07etBXLPxlHAcvvPG2Pfzoo7a4vExVqH8IwuZulNr3HjxoExqLchxoFpQ6zq+u2ndOnfKwE0gp3Qs/uXfPHhsr6nquKTteqtrvvvamvYbxLWdAL+hXBRlXqtfsfl0n29/vS66Fz8ulFfuD116zR8+dtwo8YSvogMAVxrCueZSjQyfsK50ODXzr6kX7l8+/aq9gVMsZ4Nd3UbbS6PcV2jKIsXH35C7LaIySTtsYvk8d/z+U+Tif2g6hZw1Clf6fxZC/hAExiLGzN0caeLNmb+TMeGFxzf4IA+U1jPYq5YhTKUhxrfN7Fn6+SD4HSauzDCIHfJP0L0Gff4Kx8E2MjTPNli0Qd4G4lzAATje0gkBKHrKBekquyeHQQsl/tVK1P5xftKdJOwt+1khTQfeZgeYuoP9odn5cBia6kzCt7QdCf5300+Dg6aVle2Ruyf5ibtFeXS7ZHO3tdqBjGeAa96RaBe1r1EE3HWhbRpw2N5A7V9E/Vqh3lUg0h7GONiA6JH8dztVB3mTh+5pRb2IEi6d6Z1P/TEoGPTxCs+M8l2NNqwR0HaGvjiSOZmrlWKs05bDgkeia8g16RIuhDlqN0vJnuuWoP5/1FQyMGNiZJlQYX5UlXwVSraPwgrsMyrb2J9fa0tlijMucJcktj37Rlx61ocygTVIfnc5fQ37qTgnxl2B/M/JSy4wxDLSqUIaSnJTaqqDtATp7QI6AXDKNvM3Znv79tq94CPknRVu6a3CegZ+Ajkmn9rhTA50p0l0CnUWyC3IEx/lU0Q7mD9p4ZsyO9B+xkcKEG5m6hlF96fHFfpWH8pMTTCuYtKS/gSHKKyFdeRbAq3S6PbnddqzvNhvu32O50f3uJK0vXbXy5TedT4hqRZvBTHGQQ0d0I8cP5VWSjJ9k3SZavCtNwcMXbTCFcRWXk6jrNKpdhTnqlEkXvJ/lYNahgl2dQbEqI06jQloMJYh41A7Kk1yN0Zcd6KgDbYuHOUeCblzOiIa8zXynvTEMW9+aCJ13MOA7WlGTlxMAHgAO6owNXdGZwKDPjgyQLm0N3XYAjScHspbCyF+dWkJu1ZB9tDertSTINcYPFGrpFnhYxo5o0Pf5Idf15ISWYaywVu/YankZOUN1KDeusx60ZeLSgsXGc2h6JZ8gasWgU6EyQ9uky6+tWoLQRT/QqmjRmHAreq7B50Ea6eHd+bS1FqrWmtXBttBRHbzR7lxhwFIN0qShY3i9bATVx6e8+K6zeRzD4DnuK3PgYaTzmwlE3/AwX5EtXMIQUvAvHfzo+FWf8FtnJmiLdKDL6XmoY4Nrt01IL+LTyrXpSg3ey3in/R6X5xrX6SuXzYaG1s9EEEhX7rWFBO5YUJ34kxNE43cTqD70pzts1PchKEdaQBuoQ/OCLccb2EGT4FrmOXkGRV7fcSBMrS3Z8NAttmvwgB0sHnTbJQKNw17HgQ56hfuCmwL1Fl8NgNKct8gBty9/CBtjErtnjw2lhnwiUU5YHWTaTZCP7DGvffihgHyOr05jR1FH6gExOR/ay3idYPwfyh50h6ZsBF8JDr/VofS6KjWplaKR1wDY4CVB30VhNDVq+7J7MMz32URy1NJSqm8SAscBvC4/4HnLptid2WX7CHuzuy2TyGKnt+zPvvJlO3nqpP34j/+EPfDO++H1BeRDUBedJ3Pmcts+/92uvfB20g5Mmv34QzE7ONKHrTKBjJukXhPYDdf2004gWkr833/15689HNGVIESdmAoVgEU4gUV/1wLPIDwt5TV3HAQIjQz0KI08hhHxRp8iWH2N4vg3f8An8f0J393jpe8gI3rmz6M8oxCC5+cJ9DiIG4UIFGfjOWXpEwYgpqhDYMB8GDOANcbCvKQ6iuRE7ihG+m02kBykuQl7DcXn61//mq2UK7ZrcrcVSC9Po5YfSWz5SakiJnUov/VdoQNjWpxetFq5ZsWMlv0Fs7e9RNhLlP6dDDTTWG20bR4lTbMHckqkE2mESBEiSLvhHwlEbw8fSq82LqOcz87PY2BX/MAj7Y31eoXlKWgA5eK6PxrBbBm/V/nClSs2rZkq8pNiLqHsZUT1pWJeRi+E+eUZvFploDwVfxOoTxTU3wpSWJ2RBqsPkl0UkG7WBhLDlu302dW1WfiAjHCUJZAb1CEot47Ss1qjvTzrItRGcl1Lo0x1W0uWaC5bqrVoldiKdXIItzRCo7lAcUvWn4rZ6fIbGNuLKJardnb1bTppDaW3bpdr5xgBdb6LYS/YIMpO5M3rBW21yIL7DG3c6jRY/xTOCLoCqKhbG8C9XxOEgNPzKxjvUteLMIsOisLEyKTtGdsTpHdAOUPZaFUW3WhJyAgM8SlHlBSfDEx4sV62ZQybHMpBwNIB/qM3PO4GwHxpexIBLmGcHBmy3PiQxdBEhL/rgZwG6ivtXXSH3nXAS0XplXPR8kU/GEd1kWGRk1IrxhyIpPU/OSb85HUYuy+Pj/C4FUQ+KLO6wk6zG5pZuR78ZRwHcmahEVu8GKw4uC5Aw/WpS+gbKcuM6yrGKL5aRRtF6pql8BUEMhA36uu8SEqJDGQpf2FaP9+AfL19PXXWuQ46sLHLWFiBZ691kgjhAWsvTbuSnC5qNUogbIOtCjpQKjBue+FGjoPWKvSW6w/6ugfENzVz04LWNMvYrJRdoS6O7rHs8AQ42FlQin50U0EyU7SUHAfgRXuLtcxOhuXk8JC9/7577Cc+8jHbi5EaR5mQU2X9fAbitlEcsCC8TVl4Z516DA8O2T133mU/+6lP2e2TRevbddjfS3nWwYG6ZcLl2hbHgTtWwL8fcEjekeNAS4cVV6sjdAODDh38wR0HNTtx9pI98cwztrDFcSA5cPvkpH3wyJHNjgPobLFate+fO2dPXbgQxt4eDo+O2nsPHHCDvlGaxhhfsIfPXbJZjPXtQKWLit6xe9KO7cagYYxJtp6Ym7Uvvf6GnUauaGxuBT3RFsJB+NcHDh2yPj5FA8v0+5+89qp95fwlP6Nga0r9liNCxuqdExNeTwjGZpBBf3zypG9p0CGMW0F1KGH8iDPchtHZhxGlFbBzjZZ9e75sjy6Woflr6ykQH51n3O6izP3QVE68F154nrSfBy9P0idzvFep3i6Cti2sMM5mqGuBft0PX9Z5BpidNoVx82UM/+fWKrZKnF7uqO0LJeTVCnWdIM1u4QWepK0FMuwvIKu/OTtnz5D+IgaarmScrdXtbLlqM9W6oYZaUcYi9L1WZ1xguYve5XRZIN6Liyv21PyKvbG0Yhcpv0G9hzMJ5COZU0/xfp2toFsGUpQppVvnCGj1jfA6v7rGZ9u3VqjnM86z4fkxzYNhylNvrSCoUjetrpFuIbT6NYQt6BFabmGcB6evo/gjy9NJDBXoVHyu4StokNcdHeqI7KM+OtdHhk0CudngmQ5qlK6ClYpMR+4kNbMsx32wYqIex1DrMsZph5wgkCOyG5mB8aGtDjIxNTbTqTiGMj0CH5CDIIU+pisrB+IY0X270YXkUNDsH2mkJ9BW1VkbU7L5PoxXbSXQ+43g20fbNdd3BvNjlqWcPmSpHDJ+K4M7Zumfegn8YZDAPjUrmaYOmsRJavUBdKKbI1x3Jq4OiMzF5ESSk2QAXGbNz1KAf2T6xt1pXF+ZttriJdOZBjoITY6DNv3SkGHWmrZqd9lK3Vn0keM2VIhbNtNxB2oOflOkTRnwlJYzhTam0P/cOSZ9iLqILwXOAXQLelmy1+UOuPfl/IpL211eEk/bFuSwoPMtpjEsBiG5JwOQf64jer5B3iCNhxilyNOWDHz6MJkDD/R7uj9w1Mpv0VzBLqjTXyn0dei+tYQ+VkJepJH5eYwf+iWeAr91+OgsPJW/LnLMZX5/xlrwQG0l0HjTrR86D6teAsc6S4G26zYHq8KPR8FnjPyrujWAZ6ovbZTzgE62GGM+Xl1zo7pD/WUQyzkjnLRb0D1tEXNpzJXDGx40AMATeNEZHc3pBbLBLoD+pH/LMaqDER2f4EDjXSsQxHfSa+iOYF0HFktfjsNr2uBL9fKJRMZkizqpjgLZCdIxOtCmT/So7sTVd6VRfNdpqVcZ2mhpe0it62eV6NwM1wn4l/RVFIyZQjFoH3WLVhlEIBbg28DdccB3d6zpWwDi5zpnSdsZtFXEnR3KPwSvl48nzYb3gYuU1eBXGW1L8GjggzHgRLOD42BKjul6wgYHRmyg96YEYKvjQGeiwC2szXgMC3CIgYPoWuBieoixi90TzwVOAwH0qBUJXcaf+JEn1UeCPpARVVv2ENPVqXlNJtDnhCLlaOVQISFdOu1GuB+OKN4Eb0wVgkPpI5Dto7Gvz60geydLcPuH+vXK/RuB9AfxRTkOhHMZ9znamqc9su94aJcuXLQvfelPbXxizH7ipz5lu7E9U9C26qJzDc5fbdsffKNtj72SQIfq2qff37UHbk9iJyDXqFcmJnvlB3Aa0O/amnqN40AN014mMQN5LKHc8M0GbG28G/8ogR0GpV/HGCLQCZaovPXfUTp96qt/hu88VpSvv9+IGzgXNpwO0fYHT61n/PY34XuBvuld9NkLwVM9Z6B6XuF7GaxiUgj96HaICBStCoNaQFHVKcEHCrfacGocogoMxGeffda+853v8C1ut996zIalGMEMRMLrRKUB10NkcoycOnvGfu9zn7PnX3zJxkbHbP++ff5OQcTig7T3d/hZKa/Yq6+/Zt/41ndsaGTERgnuAOBdBNF3eTg98HupXLbvPvGEfe2737U3TpywCRTOocFBr5Niexm9gb9SedW+TZrf+fzn7TuPP25llL0De/fagK6shJm5E6SXTvitIOZUgTldnpqyqdlZWyOdBqGEtPKO4jmojxSEaD6FG52uPr+IoY+iJO+9nCKaVV3B4BrITcLUYrbShohhBHJ0qDwtqVVD8igRWkI3rAEvg5IBn5NA64Mp5BDmMNwkhnEmQUhhWMfrKEII5BR9FkdRslWEUt2asUX6fY5uLVu5tWSX15ZsX34/aaXYBH26Fa59EoLigmcPEmQE3Tdc1OFvI+NWrlXtzVNv2czcAvw2Y3t277YJlGz1TQTCSxMjTnscZfBoBiYC9ZWYppaOZVHC8vFhF26LzWk/SdtpKPyLwH/pJ7jowqCTxSzCHKa4zUoDxSWX8Bd1kYccoevKh4TgjQDh10GB7aI8NWDIxXTc7/722TDR+BZcdqoVLyOBENxq6G4C+l0zwlJI/Toi8roe/KCOA8cXGpCMdz/Y8TpppHdJuDRmrqB4FCw9OkH8oD7CnuclBaNWceXLV2v05Oen9WtLRIZ+kCc8fOczU/RlcNbDRnwdjKgtLuJXMl7isQEbSAxZc+68pXX2hQudoPwf3nFw7dkIMryri1O2On/ZmmslWz7/prUYn7mBUctrm8L18AseNDuuQ898xQH4SUPr+3ftsvfcd5997N0P2nuPHbTDB486z9BJxuuOA/EK8pbjQG1XvUfhZfce2Wuf/PBH7Ec//km77567LVmZtczYft/KEAi9nR0HognJPuFXDpJ1xwF9JKdA5eLrlhs/TPwh+unmHAd+tgJ9LSfYcqliL7zysl2enqYrQ5kD6ET8j912m/0Ihrju9O91HGhlwAl45/dOnw5jbw/vhB9/+MgRG8ml4Q8L9uzskj11ZcaWkWc7gQzpd+3dY3fv3W85+I0U1NPzc/bwyRN2BZ4vfrodiIdP9vfbj1LnQeS9FO/ZhSn73bfP2JuLy9s6HASSw2lw9Q542u30lcp7eW7OvnjqlL0Nn98JtGJCVHSgkLX9eeQnfP9MpWnfml2xsxXwHkTbFjQmBqCpY8j0ERnLZPQNeNC3ZbxrrIXxekHPyijx2l5wCDkxTjoZ3M8gj75bKtuiZMw2oHQNaEi87EFdHwuI/OVkeGx5xR6dX8B4b3l7hCHhqUJeM7UGilzK9mB0FVCqmyjhOsBR+vxsvWVPIg/+YnbRLq5SZ4yCGQzAK8hSGaaT8CNNSugWBJ2joJGej8uAK2D85Ozi0rI9c/GyPXnhkr1y6Yqdm59HYa/b2OCA9cNX4xhMWtbtW2cwFDQGdFjgWrNjy8jdRQyglZVF09ZVHXyobQ5arSBHQ0LLtx2ngYHifKledp6jFSwy3OVEXMUQ1QG/waGLGUQLRgkKcQclXwjSMnmtImijWLuBK2PLHe9dP+yxjWIrZwJP3UhIpzWRoLGFYe9OApRfjAg5GeL5QT+TQIc2+lkG4EaOU9+m0amiVCMeGJNbVx2onr6iQXnoO+NeyHReQDtijCvdzBJPMS5lVOlAYsla8pbuo3poy4e2bGnGX6uX5FBtw2/FD5wHU472tCuuzlVIwXcy8EidOVOev2hrV46jI5WsSp802iV7sfa8NWzKBpMN9JCK5bMo++jkefo2pXLEC+tQHfjTKlWX5bQrAtXd9UXVXzIa/Gvps2bAXJ7ovfpMn8ITccTftWpYxpXzrYpkBpn5Jnuikp+D8vU0cqwoX/oPWdTSZIMcCuhdbWi3NoVNQHnpXegqA3lrlenPWWhkAloazmMcEo/667yPeAm8orMlx/oD+4MxENd5SF34K/XVuR+dTsyyxZxdJV5ajlnGi3QlG2LkpOV0QScRDUO3rmfRNy7roDtdxRgrlzz4jDz1ducI+JGxrzMM1JdxdEQUTKvnkE8p3XDSQk4hH8tVK9D/nXzK1lr0L7pth7y1lD9GX8uWaFKm3KZZxqc2yTacjOkfOQooSxxHzjfhy686dPRrq4IchdQbOqUKgLZwgmPoxvuQMat+aqaSfnZCnr66utKwPnCtK181VrS1x8+EQN9uDw35wZCRrSNwe4igerpNRJ7uQCDN+nv+OtRPn5q4cxkg2hGd9ICu78zQ1QnwM1ubsiV42Ehqgr6icjyXse/AmFa9e0GOg/j8aXTAnBX6dagvcXrgmhUHmhwQZ5ADoAd0To3e6bBS3xq+FYT3DvQLz3D6jxwGImE+ktU5d4rGBtAPdF6c+gGcOc/QeAKf2mqmLRAioW4VvVyTdfCPaBwIL3I8iodcD3wsEqI+uDEQD50Cisbe1LaLAMTn/fpL6Rj0wZ//+Z/bSy+/bJ/80U/ae9/7XuwaxpFoEv3i4lTH/vTRtv3ZEyk7MNG1n/toxz5wf9L6dcfxXwY0rhrwphJ4Cx85rBMOCOfjGogaHRjcEFUYNkcO4kR7YvxPhEqIoKXl5BqMWg/naYM0/OfBv4fgZxtAiRvPgk/PN0rjD/QkeOshfN6blyCIFcDWd8rDl7+EA6kX4FP0Ws5umbjdDvfdbQPxEYgqYNIiiDvvuMN+7GMfsQ+850EbHRhwD6Jmz3SYj4QUkZzY3Hjz7zAowtzcvD373PP2zDPP2OVLFyHa4HlEaDKm5FGMCFpBnupGIm8vv/SS/dlXv2Jvvvmm1VFIyBSCIqi8MGiJn6cLP58jzb/77GftN37nd+zXfvM37Xe/8AWbX1rydqiOm0L47Ozly/abf/AH9rXvfMcefuwxT/PYs8/xTkwtqO92UEFpfezpp+0//6f/1D799/++/eN/8S/s4ccf9329N4IF6vS1Rx6xf/Zrv2b/j1//dXvxtdesAaOTp+2uoXttV+42aG/SFqox+qbF95Y1Ydbahz6o5Zpafra6ZCvLJWshlHITuy07oGX9CHhXNFA4wJWudcxKkNOGgXTeijAZKdQ65TyHgpJPoZz19cGgQW2yZEPwLi3fX6edXnyLbsLgArw36HlvnPC59qtrP6luWdh/8JD96F/7Sb4X7bHHH7Ma7RVTikBlypgRQ9G1T1p2uh1IoelPDdp4bi+/hu3Sah3lMBMsHWa8RmMACvM/gV+FpOf+c/O4gGr9L4qrT38CA9NqGxnVUZzr/SmlBJE8oROFhBXTCcuizGhpbG3LUHTQeGT8R4bvjiB+hELvS/BR5KJ6/mVhvX3hn+oggxUJF+Jne1A6vW4tLzIuGKfDOswy5rODNS3jjVgg7dL+Qj/FeuvYkUGKEa8rK9fH4E2AeEUBAar9fVK4dFK/C1QJmR8CnM6dx+8A4u3QY6O0ZKWZCzZ08HYrjOyy+irj7wb1d26LYiHD0+UD8cUfdZjoLozLfbt3+d3xMjhcUEfZKd9tQoZ4EyPDdgBjeO+uXdanK1X1bifwV9RBY4J2yijRwWgdnfexCejXdTxuR6g7g+hGNK/ZxvvuvNM+8e532tHdkzaC4T1IO3U2wQMHDtiP8U7GuGijF4YxzB+gPcMYlTu1pA/F+W7au2eg340+zciN9Q1ZTvR6HdCqjiHyl4EV4VC3LQwQtjrxekFyTXUVvl1PxLLQQVzLEPg1MnULaNWBjOWI/00jIxbCma+dQO9W0UmmMRZ17ag4kWb35zUrfhP9MU2ZWkWgZcSaIXym3nDjf0MjuRZE8WcZo2eI6xwTujjF9yvbrKbohVVw8PoqRgU8yWeqwNUyNPAiBryc2tul1daMt1ZKNkV7dJ1hEvki/Gu7xonyqj23WLIFjDD9ltNB2zRmKjV7YnrRTpZ1YKqONOxiTNCFOW37SfO9aRfhiV87cdq++fZJOz4za2/NzNj3T52yzz/3nD3y6qtWw5jRgYQ6kDNJ++r0g7i9ZvgvLizYl59/zv7Nl79i/9PXvme//vCT9uTrr/uBhxqPGWikVq1baXHRanJiSJZqaTz4nUN2X5ydtXNTMza9IKcD7aHhOnPB+SlxxNF9AwjtlGNAB0PmO9oqpNEWBf5ChOl7tKfbr8qDv2psSwfzm4uc90MbFXgvuNAKNnfuq0TiZfNFSw7uhu+Cr1oJohK/IeOgIiJqDIiixQcHMdKQse0KRYDXbMJyMtbRt7QlNZ8ftMLwXitMHHUHQLs0C1EvuwPGD1X0cySKfhVtceKgZYpD1kBmVxavWL0857N1WtHhujPld4lbHh6w1dtuN7vtbpsuv2pnnv//2vLxz9ue+cs2qFnyVt0mswOWdSeFHGe0N5PD8MZQGxsLZtBXytZZpN70iWb1o8m1dSCdjKdEH7rp6Kg1+gpWhuaaSwvuIAiuSZQOCR6Ip0lDndAfxwAV/+8uL1tntWQdxqucIYHeH+Qruah8tboOTRMje9aqq/PWybQtd/ugZe6ctPhkv/MGHZKY2jOCMc54WJiy5soCmSAJpGAjI2NjeeQk8qDatHgjZ50rDYuXmvCaEQzZjGXhAakY/YLBXLWsleq6VeWqrXWXrNouuxNCq4UTOpNhtWy2hk7oug2l8Kx54JA72BLo2p3FOefPYlmaVdfWgdXSvC2VL9liY9rKTfoKPLbVZuRpc1felifbVkrUrEpfN7UqcK1EfVvuFGiRlxzPugFCp9G4jFfZvGtofzxjxw94ZxzUwVmcuOonpwXqJ4yqPsFVs4EN5XYUvz3wTPwzC/0X4RNZ9Ke1Ut3K9F1DedB2X0kBf2ijE28FlSWnhfLZiU+rLryFNmPWhA6y1FmTjtuBD5t4xwb62tg8TatZyWodaIk6+xjv0H76cjtIF/ttcnKPO8JuBsQr/JDLHxSopBwGXlmNd4I+4CCWa635Va6W2tC1evUF5zXSz/inonVFbjyj86E2dKrInrsZuNl4Ap+UA++x8GaJraB3V69edTvhlqNH7MF3P2gD6Du6ulrFzCx27EuPtQkpO7qva//d3+3Yj703ZcMDQsRfDnyVzdo8PE2HffcAZOoDbzMERBaEgMh3Ijox8y6ERoTwAbBN3HKlZeenKrawooETPtwGgnI2p9cjEfbGj+3iBL93rGcIgUESdiZx5fHTPrOog/WpOApiBA1L22Riv+1J7fHl6HovwtE2gaP7dtnf/NmftY9+4EMou0P+TEZfFEffZbjru3s19ckgv+XQIfv5T3/aPvMzP2PvOHZbUAfSRE6C4AyDgDh7w+DwiP3opz5t/+V/9rftvQ/eh0DLucND+/rW01IGkb0tEWh7QhUFQQxEyxhXymK2tJ24vfn3gjy9JcWjblKClV5OAY0phZ1gmTRfevhhe/KFF/yws8effda+/r3v+SmgN4KXjx+33/qTP7Hf+/KX7bc+/3n7o699zS4xUARavqUDiPZm9tnduXdYqp60ZnnFOuVFy2pGERrtHx+xXQf2WW500rR0TsxbQfTtzHgLzWwFqTYSgsEfuOGvD9oYyHRtpnoJ5XdtIw/hS7gG5+uOga3heu/CoJFXQ5jcc89d9plf+AyMFYGrfEPo0Lb26qLP6Ow0M/z/Z+4/oGy9rvtOcN+c6t7K6eUckAiABECCJAhSpMQkU6IkSpTlliz3suVZDmvs7nH3eM0sz9jTa/V02+7xalu25LYkijlLJEVSDCBBgAhEDg94eDnVq5xvTvP/7e9+VbfqVdUDSMkzu9737r3f951z9tlnn51O6gZw3pPZb+8d+XUrRG+x+ZLaW4YTgbgNQCcslWWQyGHYFIwgj/Db5sunK1Ivhxufb77ciFNZPew+rVtEygdk7WalAJXTzwQRtTkjKz8tgF34txFkhuIQieeZQRDUZQcQSzRlYEEXjm5kVHVORtElKfgS8zY7EFCkS/78DAAXwtOLtRU7XzpvJSnvnbn7DYDybawuSGFm3KDcDEwdTsiYZjYDfZDTFTCOWQN4M/Buo77M8VvoFr9x0ytMKNq58OHqhs2/uyBM2wEPMomHMYQdcEZoE/rDXxGw1AZDjn7Vm8/bbz14j/0/fvvX7R/92q/Z3/vgB+2fvP/n7F9//GP2tkOHLL0FfXHu7xgbtb9z1x22S846Tns39MpI/sitt9r7jh2zvAxfnzmiejGL4IicCt+DYAvAwDg80G+3juidTrnkvCff4+WR71aAbhqSgfKA8C1k5Ciq3zUkU7L9I7YXR6NLXm0F5NubFW8gN3Th9DFifjOg3EQiZi05DHVmkamNEjs0dTfgvJMeI1Da1ZchbG3ObgSOkiQYwvgGpyFB+tfTr9AuvoeR6sWIbFl5zEqH7gSL6Fj0snBjDJMReWYGXJEOZUPLrYDNKtk3guBbhCn8kn9+XBiKTvS5PDtnE3IO0dluvykN38n3xStXbIXp1NWanLxlnxHDJpkV4TBXadjjZ8/YM+fP2/Tyss2pjJcnZ+2Hr75mF6cmXWplUkmLM/Imp5YlFdSXM/J/fPaa/cHX/8L+p0/8qf2/PvEJ+6O/+KZsvQnry2etpzM7gtFBZi6kIg39lnxNZOWotKxWXbH55aLNyknFToEjCcATlOA9yvVLaX1qeyd44GIA4z/VJ2OlIgeNYEoAfBLo8NMYJMOShSGLtSrBSGNCDQub64qlpOflkCWSeUsPygFenbPY8qLFa7SFZ+VAfpTJYE4m32e54b0uQ2qri1YvLnlQoMnpGLyn+8wqyA3v8/ca7ZItz1+xpZmLNj973i7MvmBTy6ft1dUn7bnid20hd8X67jpsoz/3LjnaectOXLXIa2etdEEydfq6nOniRtlE3aGP6BpTP4705q21uGTNJV2ccCEbzQPeG0B9QJVYkbw9q35UzhfweK2lNA3h3yaNbBD3lGD4hPraUN6iIyMWYSaF3qvJ2W+UOGVB7675Cz5XxJrppJnkFOVWF6etsjpr9WjZ6qJ3syxcmrJRR3osvn9E/KhypyctIh6XG66GUl9bKflShnSyz/fwqE5dtsb8qo9kZ/sLls7nLFat2IGeiPXmYnJA5VLmhJfaKljuETjYjLy3mP2MbikVXcd4MEW8VN+zR3imLXb1qrXFz2zCiP5sqrrcp/5NpYm3xROLqp/6iO3O2uLqFbt+7bwtLEx5kABmIOjN/gYVtQN9l1kL2NbLysc3X+wsMaTchJ77Pl4A9GXfIr4K37qYuCGeSqoPBfcCX2sNlB7HWW6rZaQz1XR2dChrhazaH/3SyRd7gw1cW8I5HKx1euidMJi09ltXCJRHAIRngPcr5eN7O+0A+CY9ybT1pIs2Zc/Y9dYl5g758gCWgQTTVTYCNtbL55iFzDLhGwMcN4DyiUeqshE7sxheL6j4zYCmQSPy2aoLz5ase2YXgZXqHPg+XQn1NSJi+7IID1x27gsCOXBz3fXTQJuZlLpYbgqAkW8kTnmieU364gc/+IFNTk7ag+960I4ePKxnwewOBuZeOtOyx16M2mChZf/8dxp24qDkbWoLgrxOIJDRKBNIi9rE7BKB4CCyxUgkn8FbMBLKBuYNGHhzwCB43nVhMKQz1lqVwOpES8JOHALfWUdHTCshWwXmZVped0QtfD/83n3PEQuQ25A3H/5EX8B3Y5rtwTsHHVIN4coBAcIoihoneKaOI1q3LGm59pgNt/dZj/WKgQOnnGCAR7v1bqK+6qM1HGvESEO38x5cQVk+HU75cpH+4L599tu/8ev2dz7+cTtx5IjFVKCbrx3cuMK8ui/OPj12/KR99Nd+3XYP9UnISSgpjU9r6rqUQXAFFbbDBw7Y3bff7mXdduKE3XvXXVaQQYuQCPOmzO48WAZx75132i4pj6H+fjspI5V8vDxd5OvXJqAtijJOEA60B7ukF6WYnMu6022+BIy2E5wId1ZnmQNHOwXtLB4qL/txPk05vJMLc3q/ZonBIUsOj1qMaaJiMAyDtBz9YqNss+WS1RpJmxI+syWixARBgkvc4mWGENYrqBu8pef+NSLnb94ul16xUjOY2k29Jqem7OFHHrFHHn/cjR4R0QMBHrnXxffNF/fLqtdPnnvOvvvwwx5YmVtatFdOv2zTM5PW08O00EAoUYZHvJku3tMfjK506LQT4JTFo8yoyOgzrzsj6vD9yjCx3tc7gAHQlmBCSId/4j7/P7i2+FP+SujKpevutn+02xpfdfBHAWZlsCZRMj81OFfoUimdfNdL3fmPOgb1DH7deOlPdeQiMHdTuus9NnSkx3FuONylLq86R3wdoI8mrMHPUud1IBdwZebMYGpQtt7OI81vCNRmjZIM6Eyv6n/jdEAcR+iSlbGdkKGGfMsOjlt+7EDnjZ1APCFecMfGf6omHf5Yk1ude8H38NI9vzrff0o6YjCwMVw4wyDs73+VwA7MjAizVpys+7MZe8/dd9k/+OhH7Z/+6q/Y7zzwdrt9N3sMME3bU3TqFAA4DUrW//add9jvve1t9t6jR/30hNvHxuz+fXvtb911p/3d++6zExj2SsuSHdrpwNCwffS22+zevXtvCEgQjCD93777Tjuo9xidBWjLwUzKPnjLSS+HmQzdgE5iE0YCFQ8cPiycEzLICTgm5Sv02XuUhqULvLcVUO6twvP48LDLSJzCvYUeG8tlXWduB+Q3kE7YvkJWDmPc1xHn9Tkmmm0OpGwGnu7Re7zfUB/BTMVX3DlVAAQc1ONFF7WJ+kFB+GZV9k5pSTMQ74wM62JqqW9i1pHl20FS73K5LaF3g42U5QS4nvLecQMgSQj+s+wFJ6Beq3uQv1xqWqMqXSudwSkOm4GBgqVyxY9XbDaUTnqoxpInHPFo3OZXizYhB5Q9C0I7ChymFhaUDqdcDh2BVNWTjW1rcoDQ1YxYP/HaOTs3OWOr+o2uf/XiRXvo6Wft4rVJtwt9SVpczpl0Erzt0/h1lRtte/niJfvWU8/Z1378hD38zNN2dUYOWpRTCgK6wge+VxT8Kjx9/a/Kr8t5uygn8LWpZZtZFh7LwRF8vO9BA6elQPKCtd/RrOwd2QRR9ZW47C1OxGJ9Nmt+WYccT2QtNbhPRUhPVpatXpyX/8NASSDL5UsH9QAX5Z3KD0jm7TKORG7pvXp53mrFBQ8kEDisN2u+vLOazNlEYlUO1nWbWX3Jrs39SDr/MRuqTtvJSNqyQpKlHCnp9/SeQ5Z78/2WOrjfImXZOdcuWu3iWatdPm/1xTkPdoZtE9BR9EmpPwwPWjzPEhTxhWwdDyDITvIAgt4nTYsZIHIu4DcGxFrZHouxXFV0bcueai3LPpIzz3HB0G0tfznD8aEhP7qZ9e8N5V1fXZINpnfrFfERDjgBfLUNNmVvr8qV/ab3cKJbqmBkV0HOvMonED04bC3Zaq3FBavMiT9idYsI9/iufmvKTCnPX5PjJFpXqhYrVuUwZ3XlLJEb8KBhOhbsmcIG7m2CmLIZqStLCvEPWmq/huxzcOB4R04laojX0cFVyb1mTnlNT1l06rovO8AHInhQEx05Xr7GAAAiMJ8QnRqmHNQWZX9G4ICexWyhlqcVHWkPXcxQZMYR9g6bBDfAS/TyUWS/5IzTFqRx3yrwWeBXcF0Dzy7QjW1ksZ75iQ6UqUtNYumc+C/N3haB/GTZQZ32X1nyoIkPECod7/tz5cc9cAvB7ekODpsB+2UncN4A70hDMqtoybj6S3vZOKoesdkNlFNVW5aWSzYgfzgvR5Y63Ax8c1O9iH56/cBg6DoCFIME5sJWYtYSQRb3/ZAnPHPZwrPwUrGSDx5ublUs0dmYmvshhPX/Kweh7n0OvQEe+mBWNGXRVleuXLFHH33Ujhw5bHfe+SbLsvzUcY7Y9GzTvv80y8TN3ntPww7v5fSZ7fXrzUF+u3QJGzFem160P/jD/2yxf/LPf/1fbHaefLd0MbpvdNhFlG7GChh6/a8jYTxwwFoqN/42AWk4P7hca1kuw1o5pVPZqeQWlSL/riu4tf59HdafvR5wXLtgrdHp0OrkrGPDoAk6YsRWWzUrtVI2nDhmQ6k9ErZpV1xrMwj0FkepxKQsYpz/6tNd1cAwWOcKmFFM4J+de50yyIepcGyKiLHQ/W4QZAh+B1fQHMEVRJ9SEsAoNISl34P2+vR3qIFw8x1b+dSNfgnzURlvRw8etHfK4HzvAw/Y8OCgC60gUVjW+sUGisNSGEMDA3bb8RP2gXe/x+5/y5utRwbfTkBU7NrkpJ29cMGZfY+M1Qdl/L7jnns8wLItqMyyhC0bMTLyMC5D8wPvfre95fbbfHQaY5Ud2U1KAUOgKAGUySREe+hFR6PmGDviNSnQ6ZIEZ7PXhpMHbb6idrakH/kzU5nTOw1LMfLYSbMVSAR2vgWdNxvLiZ4c7xa1hPL6gRz/f/1v/609/sQTdkQG9YH9+ztvB+A5w59qSw8aIAz0OTE9bf/qf/1f7atf/7pxzNWBA/t9Nke+p+D7XTgoHefnN8qLFmXdaJZ9DTY6AjuBWtD/EpGE9SYGpdAiNl+bUj1kdMn44plvCKo+H65XDNOEqbcDlCBTHH0ESP1mJ6B/YsTQz2J5dudfd25D0m8uy0c+xLuclLD20hbgU5CVN9P7GeUJsN7+z09qEG8E68jDfLvf2FQWilb9y4+dpO22AU/HNMWZ645vanS3ZIe+qtkz6susG07G4ZmgvwabPm508qEp+x/EfRPGdTx22uOAfTKgJ2q12e6xfLTPGjNXLNm/y9fjhfBT7XEgOvn+BtmtAwf10pIVpy76poiySC0h/DjpA2N6cxmbAUOgsjStvlm3TN9YMNuFfsLFcxndrXKwZpo6s77Ol+mAI+/oXrMhuYcsZjaI+hdnfftGZrr4XZm9aKkhOQHscQCfVNnjYFBJA1nsZcioZekPZazRQTRqllednzi9BrqVrr5smdHDb2iPA8qAf3BGMOQas1dd3uR7BtyBTTA7Q45LFCtLBl5oXAbLJoJ2xgnKy3u6Zc9+u60TNLhv3177wNFD9sHjx+342K5gZoHoWVtiU8wey4j+LCdg2QEOG/so9ErH4PizH8LH33S7feToQSvk+9fkCU4OumJsYNiXUOA4CgnfrZ2Ax8nRUfvQyZP2N+++22czMCreYGQ20+ubzg3IED8/P2/XV1c9KNoNOMO3Kf1/8+Y3+yaOOMjo4oR4hmDuqbl5PzJyK8Dpf/t4vz24e8ByooMb2upLS+WWnZV1VGyuy+fNMKh6f6CQtxNsIqYyefOUjP+rojUbIe4Eu2Swvl067oBoyFRZ3j9brdsC7dR5ZzMUVN4D6MkeGe9YxWq7ivA7JzyvS1ZuB0dF7zdJNw+qKcCyHpWzona7WizbFaVlr4bNkBNd7ujvtX05NgQThmo7NoFH1ycjTXtNzv+ZeRnxut8NBDQGsll7m2wA2gWZxYwtTjIgcDCxMG8vyDBlBkQ3EOS9XTrqwMio6h9x5ynFxsMywlksgT3ypUcetTk5niG2OCmUd/u+PbZrSM6pZB41RFbAAVE2PtSdSTlw3332JXvm4qRdn1+w6YVFH5TZM77HsmLtiOjh9pL0TFIXZbGkg+P1Tp27YN/43vftuVde8X2RxnuzPhiSyvUZpxi5zOZSBfykBY6UFQ+ps/uS0kSCtmK4piP7xSe+d4HLI9FF/dxntKktwZk8PE/eI4DBu533fWNV3WtIhrOJMTJ3aWXGzs68pH5St+naOeGxbAwk5vJZlR3zHfYTIgIOp284UZVexWkQ3zHlPtY/4HvrsPdNfX5Ouq4ox35JfVV9THZD6DCADzLPdSB0Fs+3mS4jXYPejajPsBHzSpV+HrFcmrX6dQ84+75T6H6lU5XFEsivutLTTgLVlzLcphWPu/4WDZGd5nWVbsGx03PHw99VGr0H1dB3TdnS0ZTs3nza7S68Dh/lVxrfk4DBIfW5WF40LLNnQtnivUnJVGZCSveov0dKNYs3JG8zkmtsmif8HDfh5IjCs6oTm2nS18kf/oq5jcM+A4EHAH2bom+EwJpoytT8pvoTS4FYdoVrwiaL7JlQT7PXTFm2KPaLbAHqrXy5+B2pKV+l8wEUDxo01YyycwgWkK/qRyCB4w2FmRKJTEI2JvnK8og1X0D3YwQTkDdOv9BnUEHQEvlBPUVT7ClvD54J1nwj7qst4svCXX2AExNC4HkwABzIS/ChvZqyTboDCSF4H1GZ7PnmbdoFwWaO6hvC39taFwHSRLRhc7VFq7ailmvTZ8Un7HMgQF5MTV23yeuTdmAwZYVe6R7sE5YedcENmyOKZhH0a0vOPptTBjdFH8kPZjxtsccBtPMjRlkugS4V/ULLkPIi6NyVSZUjWd63z9O4z+X0ZrCW7wSOeRcbnKWwA86HIc35RA69EQiDRDcDbAcxt+wpBnXxBVWW5Ioq4jO2H3roIXvssR/bhz78i/bOd77LUuojITz0eN2+81TMxgbb9hs/H7XdI9Sh8/ANgvNMrWS10qLketG++Z3v2uc+/3mL/eN//qs3bI6IE4Ez4ScLiJBhRfkM/7phjRBCzr8zBQfBosYKwdPqEef+NiTMBgrBjr+1mhQLHZ9O0qlc+G6Qb6fE8J7/hbB+z3/5+ztDd+o1ULoIgougAca88EGGt+RkNdpsqjVgQ4ndvls5CiacXsn0RWrIxibt0oKYSkZ9nGnxEhIiBusiUZphAMCn2KvjhwzqkXB9ugDQp0eUlJ+PbopRSEdkInRWAhoFnXTtokN0DG7ObkcAxNlgRWl53zud7nGBTzKJMh6z22856UGAPvZjUNmbOcvz7nwStd8rg/Vtd7/ZHnjb/XbLsaMyfOU4097K09/nbfLoygdlNC4jd1DGKjMcfv6BBzwAsEv3PFDRgbV8dI/2Ia8BpTm0b5/donQ/d//99r53vtOGpVAw1tlhN9k/anE5AGkZrYXUgM01Zq3UXPQRngD3iAvvWfFirD1ih3N32lBmr42k9thI+qBKydq0FIG7/k5eCUL+uvAKIeQZngUBlobNlCblCJZlVPfYE089ad/+5l9asVS0twnXEydO+PtrtHB8UFb6KkexjQWmz2kZ2Z/49KftyrVrvq57/779dueb7rLR0bE1PHBA6sVFVxg4LD4difuuFuFR0QuUvITtwWcfSFjO15ZtoTYto1O8QMBEf62iHCRwlGOMExHkxf875+mRfSmDWFbO0s0EKMpYBilBxRhO8U3fVw3lKIpxhVfgLG/ZdwEpCD9dwPFA/e4MwVRM9U0PHEj23KSuGATu6L+OwEFjddlqC9Ny/Hst0T/sI2kJ4Z5Pxn3DNaLg5EAgAiP69QQOMMg8kIvMQUaF92U0+QgzRqL4Y1WG1GRlxfpiQ9aen7FU//jrChy4IaR+pZuBA94NkhuN4oLSFLYMHJQXZ604e816dx+2dL4gOypiVdEg3StjVwp7J/ARiMUp6ZuypQd2Bc5+B6ijHxGGY93Z4NHx1z2cdd1w3bS2OaIcV2jgpztkZGzrkkC1MoGDkX2+ARnlYQyGgQPywNlnlJCAHGWuBw5kdPlsAfEfI1ri858ucCA8MSLZBRnDceaKZI76YrLH27S1uui/o01xt/QuhrjPhKAfklZA+2M4FfJ97vjjwN86NGAHegvSo30uZx30Xn152ts8ni1YTgboscEBe/PIgC9deOv+A/YBOf6/escd9sDBAybzvdMHRAsBdSCPlHhgX3+/H++Is3/bcL8vTfjYnXfZL956qx0cZH8f0b68qm4qQ160YkYFM+4O6xmjsfCU/nccdkvH3L9/v/32m99sH5JszHaMTWZjsFv1QE/ep/NPEXDAERBQdxx99nh4x+5R+9CBEduTkyGqPAlCx2VD9LRjksFm1+UshEEAKMbFKPWw+OEX+nrtwZ6c9cdxxzHg1f/kVJ+Xsb9Ev/ZUG4H0WZX9tmzGHpBc7lU+BOfzcmpW1U5XZBtVMACD1x1Ik1P/vF3G+geGBn1DRvQ4QRumwDfFE1fLZfk+6yWSBn0yKgX0ruEhO9LTY+yYD6Y11U2M4OVyAsMCeyt01TElGp/o77W3j/Zbj/gce0WNJ6dH9ZM8yFnJ5mVgXlxVPZWeNICK840Y75A+v2M3JxAEmx1y5COnRaF9F9QOl6Sb5mQThbMdaI+xnozddWCfjfSp/ZUOOygdbVlSPM/a/pjo8+jLL9m8nJYwHbxwdO8++7m7b7fBrAz/aOCEUMfAzsEYjtiFyVn7ydmLNsdUdfEC6XsyWTsmPu1NSi6pTgQBCLxygkFCZaG3F1eL9tXv/8C+9cOH7dzly7ZUrtrBPeN2aDBrKaVnqq/vGi/5G03H9ZEUToGTj+PBSTyuwxjahjhcgD58gEjylv6AHqJPN5FJyGicG70TTg/mgkb0fd+wUTIWedmQfF4pXrMLq49Zb6IkvduytGwwdwRUd95Bprvsk3zi5IOmnDUccQ/kYbeBP7pZfd/Ul1rs7TErublStOZqyVol1UFdmLxcZjgekinKH7px4o4fy6h8G+pzq5J3SZXfL/qsVCRbVLeYmos2Rb9FU8pHtr87x5xCIDnWVH+h3shUDLaG+KUpXnU7X+Uhu6IsU+Ydp58TUB+E3JQP/IAOIxihO/TDtU34lAc0aKq+jcqS6qz7tE8hZ9EhybLRXquW9Ww22PsnUm1YSv0smlXdVBfohYPsU+MpE99Fl+/npN9+lKNw8JMJqAf46N2WnlVVT9+rYH5OTd72af6E2erq59iP1ZVFW5GMLqod+U0gzAMQetexVz05PQ0nuq5milQlw5VfQ6hQ5SR1VFlNXa5nKRtc1E85EaVB8AInVs9jesAgZIMgibAJfQY+3U+AfmojbEfaOZQHfIYOKXc4ESOuPtxgyYho6/f9Uvld8oc9FrC9m/RBT7kRCBwk4MXXGTgIbPqGLbZmRaeE9dTF05HgxIUrly5JNjF7OJhBPJzPiv8T6ptZZSbCdYHviyC90mQzRGXZQj/BV0JxLXCgYtEPEencGwIHSiOSOh+JcYUCgRh4kSwI0qAvlXbl+lrgAPzxQz2AqHeDvVQikhX8lu0qXyGWGxSq8JIQoQz68CbcbwabAwcElAK8gnsqNWgr8ZAHPyS/gs1vVQ6BAz0/d+6cfelLX7JB6fZf/9hv2J49ez2PgLvMPvvnDbs6F7X33tuyd7wpbpmfYolCgI94XPKisTJrq+pzf/n9H9pXvvIV+TcnLfZ//ucfWwschAyGgeZCS50ZjMiku7Ld3x066QCMrCZOuNK4QUX6rtfF/5I1ELxDJDUkzEtD6V+Qj+cHgVHOG8sKy1nDIXh9/fdN4Ib8aEiEnjpIRAYMgpO8yqr/VLlue9J32O7kSSl0KUc1ns80oEMrHZuZqoYudFulRTfYqur9ZyvnLR1L2YvlU9af6td3ZilI4bkzjyAIGM47G99VZhDh6ggK4eW00fNXqmet1C7bxdoVy0WzvjkgjB1engYFJMVNflUZ+W60KX92K5dOUOdQW+jzTPmcDJ6azTTn1RmbUshyBlT+OlByF32UXwgIBRQdxx+R5kr9mpz1eZttLCjPqhXi6zt/ejp/P+ZBg7fefbe99x3vsHve9CY/xQGcw3e4ZptzdrU+YfV2zeaai1aQM86RIiMyQm89ftxOHD7kxy/hSEaTWUv2jcgIkMEroQiPoYSulqatqrTZBO0T4h0ouP7kqI1nDlmCaYgSGkzlzkTzNpbeJwOsYOeWziuPomVcYAc80v0XzsgJ/tTWHi2XkxCry5BcsYXmgo0Mjdr9977d3vrWt9rgQHBOvEOnjuV2xZ4qvyAHstfONq8Izx7LJHNWIKiiOo6PjUjhtOyWW27xQA3g0xxLak99T+TkiGHcCCqtip2tXhDOTXu5+qocxT4/VuX1AKTJJKR441J2oKa/1sqyGwB+1J/+grshDXcADFIpzVg2cD6ClHCR+Nr/+NXhJ5yaualgPaYMZC98B2BWgK8RlNJy59rf7+LNblD7vLHAAQ6S+i3r8G+CB8LFHVYpRNYRdzvc3QC9qG9takKCdtGnmrLOH7nGenKUXAplxMtqN0YFMLZfT+DAAzRSttQvmLqm+17nwGBks1SUL/t+ZOMjlqumfHQq1TemMtad8e0CB36fyL0Mcq5ucHyQbdsEDkhbV31rxSWr6BO3h5kcGdYSE9DcAXCIGyvTjlOKwEGIK/XThSOLI8+pB/QnHHPwwal3EC08cCC8gsBBzBr1kvMxwQOMrMrMeUuO7Pc0PuOgtLQeOBAEgQM5sFsFDoQfxi1Tsin3DQcOdM/LAWeOPBLfeeBA+j2eyAVTa0Uz1u9GGRnU+2xU5s58R36giwiU0t7ePsLRDTTyFrXDNZAA79Wk5D1wIPzd8NGrveoSJ3ftlaO4244ND9uw+h+b4VFvaB7SgjrRT70clc/GiUflBN81PGh3791jB4dHLSfZFPJldfG6B3Uoz3WR7o/LWL17z247LqPm2ECv3XfwsAcrfks64EFf3qD0tCV1Fb4J8e5Qoc9OCq8ROemUz14yY/p+i8r+pRPH7WNHD9uRPhnY6oMEX+s4lpI7amXrl9xrQtdOwIEN+PrV7odkkL+30GMfkg4ZxfESbuEo5KjoQUhoRmmWlddmqULQ4C7JnV/K99hRnCj6lvpuSvw2igMrHIrSsSXJkPDEh92q1716/wPDQ3YIeag/+JtmxOjrk3xlhgCbmNWVDkeK8/f36t33y8m9T/TK4RCrXZiCz37x6NuhFBv0pjygUic/0blXeR0bGLD3qk2O9InvdY9pz8h2mgbjOh9TnxKuq5aykuhDHXHiB7IZOzE2bg8cPW59ep6gPdBv6kcEDthjx/WnMlqUTGVjV9INqV3vP3LA7j20X/opI/wj68ct6jdyjAAWjvzM0pIVK8EMyN2ix4Nq+8Pj42ob2VYExYQvo2cEK6S9JbvitlQs2ekr12x+ZTXAVbQ5sGvMUmNNG8ukLJPu9eMc07IDnL+lq1mmUFxdsCdfPmNnL1/2vsKMyvvuud9uF66x1Uk5GFk7G5mylUTVZiMLqit7FamPwq+ypQhuNstL6pPiLaUPRn+xRdV3sElVd4IM9LNEtmDnKxdtqnjNpkoTNl+esT7LyEGV86K2Wpepan2lhyb05ViOkyDYP4A9ClRfZhTgUCp/7DRozeVHJ6p92hnJWTlY7BXDzEpkCVOFW3rfxEPRXtmiI6Oie9Yak9PWWJ5xOdLmtADaUrzv+ToqQRkenMhx6Gfb0o26JZGl+kyLb9rYpfrD5sJZwcpB9nmQXOmwoYI9DdBD0hXQCoOyk787szjAKof1/j7Szmg6LSn61XFQ9ao7sfrdKpVUJxxs0aBTd2R5RH0eeVWfn7UK+zmJDA3VuV1tWb0s/izL/mP6yWivZbKckkHdksqrZDXJTeRKW3UgiIA9zxGI9HcCBEGgQHnJ1vegjMrxoxipq8plf44Ye0PofY5JxKGDH1gG05Y/Q9+jErrlDjVBL5YF4Lu4A63nVRxV0YfAJicfIKviooco6fWgjnECgOAh+qWUuCH54m0EPyofUUj1Do7VhA8D0hBE1nPoSl2glR5wuX4AqS6g7jHZBgQOWmpbnNVgpsGm90QfryfttwVQz9hOgQPyVZt2P0NvFMSXsYZs8muTPgOqLbvk4msXLSd5vH/fgeCkMPYIEzrbBQ6mq9fsYnvOyq2yzTcXTV6U86gHDkRXRl/Uuywmeqtzile7bBM9x6n3AVzpmTkr2tnaJd2O2muVSzaUHFT/Fg27AgfIGx/I1X18sZC+MfU33zBZup79SopWsnO1C5LPNbtQv2y7U+OdQl8fdAcOGuKXn5SeUa2idrU2YVn5dyyVQs9hjzHbgI3cE77MgEqxLKtpf/md79hTP3nSfumXftkeeOCd6npJq8oHO1c9J2mfsq//RDRbittbb4nYiYMxyeWNbXczUKvaVZuwYnPVLq6cEZ3j9uTjL9mnP/t5923+u3/6368HDgIG7FRKhk6rJkUMU9AZvdsH73S+dD70Gd4LASYSI/gZoWJ8lEL4Bvlwiz5EOgQze6mkJC24F+YX4MLbwaen7dwjF33xew787Hx9vQADhn+yPCWQSrIWZIZ0HEcasiGpVar3S3EfsJ5YXsozYCwUiTOUPuN0Zr1PJ28xlVwKrSKGviSm70/02ZnKBdub2W09cRlWqngws0JplM4/dWGQuPOvPMjX6cfl9W8pj4v+7qyc9JHEkOVi64ZiNzhORP1RhBUpGQk8Thqgjj4NVgx7Xp0G425FnRbnuT+OsUxqGT8U6bXZBDzwi3qDJ/faNlGftEq76kED7g/FB4L3fwqYl+M915wXDyQ8SDIUGxQmKkg08Ohtmc2byu68+JmmUrCurLhEU4yQvniv+CgqIV0UPvAZPBW1lDpiSUZ5tcU7/XrmFfZPgjdNaZBpGQ7paE7UrlhFBhSmYFGKlRkFREwXamU33Ag8lHQfyMiYSMbaVhbeyb6m3XffnXbw1kNW6Bu0fEJOnxNqHartmr1UeU1G0C671pyywdSwDciBufXWW+3Nb36zBw8OHTpofX2BA0P7sUZSX1xgdTuA5HW5fs3rdkECcW9it58XuxnCPhTWmYjvtdIZW2ye9xFw+BwDhc1/fLo7Ckt/3i9eD0jZMhqPgxztGrnfKj1GQm1+ymLs3cCJATcBggYoeUbuN9NyA1BH5Y2jHOfYRvHDRgAXMArqxR+GGP0hliaivXNdMf4ZWcXBon9t936Yd3XysrHmMXvgmPAWb+p9d/b0LCk+TaOUZLhwZjNHLnYHOsIgJgo5inPfKYtZBTih8TzHnwb3kNUsz2B9J6NVNRl3i7W65aN7LL644rIsWRje4OxvFzhwZ1n1xPnuvu91lwEHjel7WwVl/Jx3HJvFWQ8ewAu5oXFL4Zzv1G6A8m8sT7nD7YEDnOAu+uLIsiFoTI46eQWj+DJMOZ6I93SP6a8+44BgguSBL1VgtM9nHMSsPC1lOiwnQvcweN9I4ECFqUxmAIiGapM3FjgIllV4bdSXCRwwy6Q+N2GxtnQHm0d54GBBDpT4g8AB/Um44LiH+NEGnq9ozBTokCeCNctBMCG4IYNT7+EE+QwAgkmUjmGo+55npz1cLkjHe/pOwNnvdwUOdNPzdCdBF1OxN7d/fXFKsql/HYcOZKTr9uez9pY9++xth4/40gqCFR7w0OV8JdnqAR/xLnqxTw70HSMjdlIO8S19vfY2OZq/eOK4feTESRuUXGqIltVmyacR+/ph4d9uyn5oJ22X2mm3qnao0Ge35eTAq6x39vbZ23oyVhDeMekDdwh04SSzn8qo+kdBfRENyXpcbIi0aL5LPPRWOW8fyeftTs6kF804KcCNSX3PKr+j2ZTtEk4j4rvjmbidVHkPyGF9j5z4A3JCkjiAeh9qo99bko0J5bFHBt5+pR2V/Duoz9vyPXb/4LA90J+0Xhw08Qh7FSHz65jFwoX9X4bFy7vTMRsXG+7L99mbhgbtLXL+j4pOWGcBXyiZDOmEdCDT+vOJhuVVj3ymz4ZV3q6etB0bHbF79u2xtx85YgdYXy6a+hR14cqGiuhNTkBg2cuw6j+Wz9l4b8GO791nbz123N524oTtK6TcYQ+OThQ9hSuyqCp7Eb3JrJMhpdkz2G/HlO4dt99u95484UcIIt9iOFcMaIiWKdkPHLHIyGJS6ZqlBaurD2Rzedsn5+Le226VUV+1/ZIp6ZR0oByEuJwK7CyWKzB7MhUVztIVC6WKDYt37nnTHfbedz5gu/bsF27qO6U56UjZUOKvUqwp+ZuxAdk9DiKaH9UoeYIM8NFw+qycdWZPEDDE+Q+DAlxXmtPWUjvWUwnxYt2GraB6N9zxJODLhoHeV5ABokulUbIZ2YOL9QlLF2QH0ocq6E36usrCzoZy6C0aUTSkfzYZjcI4VlvgjLsM4ZmcR+w5NgJu59IWHZOMFx8wM6C5OCd5umjNhUWLyGOLiD7Ixm5gYM8HCFQea/6j0ZaPfLNUgkkuvjO/6NaQHUS/J9hKXXy2HX1BtG4ie8CJ/EK86dfCyWcp8132EjMBlJE74EHdSKBnSsOAg+s5HFDkDPkA4gNmSDRUn/rqovpD2uJVtUVVMmilxjRWqyfEA/DgxJzZsuwP9b16fTVYdqD8oSibIyLLCBIg53w5hPp9VZ+0le8VIHrS83HmGuKnZkV1Wljx+zj6tJ/PMBCu1Nf32FKeLBFhD4ka7+i32x/iHwZ+CODVlY4ZB3poyXLT6hIEdb2r7iWHWe8QyBQeHPPntNBzHzykHcA9GQR+Ar8gkDvI6GBpAcG3gFbcC2X3GiiPWEk6cHXV6urD1Bv+2gzUjaUP9Fl3/reAHQMHtJ3K8qBD1zOfVaG8640VO3XmNdnTSRsf22/7xg9af3+4ea5s77ZsMOmAluyqts8AWAcCB7O16zYVkX4Vjcqtio1GkXXwmHChSNGT/eCYcbAhcCBUIkSfvNrSZXLAFyIlu1afsXw8Lwd9yg6kZCNF1Ke7AgdrtO7Ieg8eKhP32dRwHC+ZUL8pykdgkJP0041ZO5o5FJT7OqE7cCCusedLL1tvrGALzUX5moOWi8uWZmBSciSJv6O28cGiDj9cunjZvvrVr1ihULDf+I2P27j0JDxQa9ftcu2K9coP+tGpmk1Mpmys3+zWw9Ih6U08chPAZ5hoXffZmbPCa2m6bn/yH//Ueftv/a3/xv0VDxy4IdG5OildUMGEHjxQuf6s+50dwA0UOhmCQwrWe4bDxrQ35NXJn9v6nxvBfcH6qG+YjpeC5+tv3RzCzuYX6ZmCDJ/hROhLSQJ9WkIiF9tvR9J3yukvGKPUBA2cuZTOnVI1phsHUgQ4B43inEfC06mClPy4BwsOZvZbTyznxkfgdMP6Sk8+fFd5HkRYo08XCDfuj6fHbCQ1avsze5XXujOxHTg+HQMcYcZaO4Q9kfZR5TOYGLDR5Ij1i1mDnIjJrpHS25q0fm0AaMZIQYDzQHzAAxnkNRjr83tbpgvv3ZDfOvREe2wsMWIDsX4PGtApadVmTYaiDH0EMKOOPrJFR6YjwZcILX6rUxF0WJTRf2H1NcvIePLouf6o3UxVCrUVtdG0BEQXrXlOWSOZMetNjNuC0ldaMRmHI1L4ckJaaSvEd1upJuOi3SsjbtCuF5dFS0YZIjYvpyatduxl5DhasenqsgyZAd+gztupq84Eag5mDlgh2Wu7M3uUF8GkqC0tLdmTTz7pr+7evUfVwvmRg7E67/VmlIN6b8hLOI/Fh60v1muHUvstF2HEP3hO3yBAoKrZcm3RZitTokdOfF2yZQm6ts2JbCUZUBJI+mNPEiHvzrwbRy5xbw7QDsMHpYkDviUPdwFGSEOGDWs1Y+xZcBMIDDlmM+w8O4H6+jpLffr6f9UlANIE6cB1A2BMSAh6n98hbweMKBkxUdq4E1jcDiIyJupz0/rWssz4vg15g4PjoX7G7tXkhdPUTTfoyeZOsZz6png7bFPfkyGkRQiqL4aqG7bCjdEOjmzLRIYsMn3d0v27fDSYNg1eF52kjHBKAud2vdxWmePJ2j69HUzXQG0bLFPIq4x1HusG8qH9M/mCpeXUFPadtFQP+3AE5e4Iom2dwIH4PSV8fcZBWIY+nR7qYzj14MWSAgKJOMYOKsP3OJAsYI8CWfoyCoOlCuxpIGFl5emzvscBfQhn840EDmgvgpbIVOB1Bw6UN7i6Y4BcxeiXU8iU4rlrl+3cxJSdvTZlV69PWEWGfl7tJxPf37shcIAzo3tVOYcvXJ+07509a9/X9cLENV+rnFe/Zeq53vR2hJYEGtdmb0hvbg4cYFDBC8EMmnU+uyFwIGgxEi3e8NlrHV4Kob4y6zyzeSaK46y6MBOGMtf4JsxTbeZ5wv/QTvdqjMzJQB+U4z0ih/fA4IDt6Vc76ZlvjEvgoE3gQLKNBEqP3pU0JLH1yZg+0tNrt8qRPyyHf1g0xX5kTxexgZx/GdxKF5NR1lads8J5nxzAA+mUHUlE7ZZMyu4WLd+Zy+rK2bFk3AMM7uipDiwZEBE8v6zuj4rmJ8T3b80l7M7efunnrPWxxw4Gqd6jv1FvcbFEjfhKnzjJg3J89qsf35LP2hGVNSJ5OBiXEyOcKm2Vxcwf5S/qKR11lIGu/PrlSB5KR21P74AdlGPeC49j0CpPTFxIAa05VYF+kNRv2dZKm7BBlXd8sGAnd++1wyOj1q+60rdryFglpK+ST5T2x+kVrtB2XI7uybEhO7bvoO0bHLS+nh5LSMfJ5bRYPnAC2GAxIueYzYkrNfGO+O3I+KjduXfUbj9y3A7v3Wc50diln9ouHhFvJAg0QytwFz/Egk2ldyfKdnCk344eOmF3H95rR/fttwP9hywbYR04AQ7JTFWK4AjLAQimZVW3XarbwT177L677rZ33HOv79+UlC6Qp+5OxlAjaiP1hO1OjdlAdpfyoL+sg7cT/MKABPyl1mo25YhX5AxiB9P+nTTDSdk8qRHbJRtvV26PjPte3zMhCGQxk0AyRn0LnUEQgfHmxfqszRXPW4H+AK3liOHUu43M5XJOaeQwMUrtxxGqjzqAm3jN04gfeJ9PdIIvuSPgz3PxYGRwSLjq/eWiOo3KX5ix5qJkgnBvUTXVzS/lzcg1TjqzGFgiAA6+ARr2IowDQ20C78uspVbbERgAl2iNmYvKi04WAnUMZRI44nijD8I89cloPXQlgGDYO+jjjhOKTmvLkQfXyNKKRasqB0NOz+u9qktMtJlSHZmFQDnqt9W05BxlEdBQvk3hU9cn7cFsPd/DQPjQL9Udg2n/tJVwly+vfq0LGSc+ji2tWjWbdMfON40HD7VPRVVUKe4cB8HPhr+Db0IgAVnbpI48VzsAqaLeEy4NyQbKTqieOP7MfqJfx5UPdXC7nedKQ+AAmiIH3E+AvsrX92kQHX2mg94F1mQ3cp5y4Y+V5QC3fD6g8xYQBA4kh5X3Tx040LU5cHDt/IJdPy+7WLK1Lxm1Qj5tS9EVsSkzbGVDQHxAaa2+YE35Kuw51g0EDnotbWO5IzYUH5KfMWwJtRXQVj+VABK7EWgRrzO4FwYOyFoXQQX/3gkcFGSP75MvNiB/Zb/vU0fQU3+dwIH17xdZA8c8oHugs2RVBLJReRFgE4NZNtVnu5O7bEh5Hc4d6PgqbwzCtmNg80Bqn/IatL3p3ZZPBLPaXY5IRybF15wGE+po0j300Pftsccetfe97xfswQcf9NkGAHiMJkZ9VvrybMxOnU/Y9CJLHMwO70FmiiSb2nA7QNX1lCOWq8YtU87b5/74C3ZONsdHP/pRe/e732M90gOdwIEYrlMZBzqcBIlHX8U0/kTPN7yzA6hvKA8MPzE6lwcPgmeexxZ5df8GH/3fuRfc3/D+5rSdzzcEyiNK0AD8pIRDwVZtMNqctf74ITHtqBqyc3ICzKRkfLrzzG/v/AGjtWW0sSkVo5JEEmEAnEVXkLzjDChm5TsNqCt41hGoXN3QuYeSc6GivEJjckdQGvBCsSKAEY6sYWcWAmt+mPYkrPUa5oH+ILVgE0kDWMMJXEgDawT3AsUvWnQ+198V8D28umHz7w54IEY0C/NEMHNqAns2sGeEO88JnKwgTw8cILC4Ou1GXaoyfCqtomWTzGYJaAW6TDFNq0O12whkNnBZF5SUF4+wO3RSNkaPHPtR65VgyMdHJPh2WW983HoJaug7gYOo5a0/sVsUyVm5rl9y4ItSflOleb2/x3ZlZejEOk5W10XbxTF+1CbwVGjEc/zV9PS0RxAHZZwRzWYzOoReIsc0YIJAG9tduTm9ALW0TyWcq8+Jbg2r1lfsqflHLJOo2ULjsl0vXWBTYJupXbGJ8lkJ0ZboE/egAaPerdVgc71oRvTlnv5uBv6O5EOTHbZlSPh6Ueq5A9QXZp3JGDWnvJuBBw5E1w3O8lYgRcmuzjHwV98L8ADD9b/NgMEFj72ewIEbhFKe9Guf6bIDsESBzauoY3Kgs7llB7pxaa7KGFLZPoOhC5C50DSBEdiF186BA/GSK4+Y9Ygv87Ehq159zbLjh4NAW5iPeIPRaF/vh8PYxVPsI0B+PsreDTJqGoz4yxmmjbcDHNuW+iqj3O5Id3j7pqD8a0tTvg441b9b9MgIDdVLbeq7xWPQ1oruqIOvO+M4pOBJvVSOBw7ETwQOMA7LRdVRBkocWqnfl6fOdAIH6v+i4RsKHCj/RnHRZRDPXlfgAJpL/rY6s0SgPmtOZcHZq6+css98/S/s899/2L791DP2oxdfsp+cOyenuGW7e/KWUXnhkpE1/ESjhZUl++pr5+0PHn/cvvTCC/atV1+1xy9fsRenZ/xIvhEpcpxBX9Yk+vksAPEqGxS+NjNj33vtNfvGa2ft0YuX7OL8vDtDBYkP3x095A9BGDjAEJtcWbGHz5+3b5w6Zd89d8FeUj4VGcc9onUGY0bptgocoEZwRBg5bkrO+f7Hwon3g7IkqeUouI7qBIpo7xq6OBGTA9HyjXGRedAAyV7RsxqOCmtNW1Wfrul0lYHYakc9DrgqR2m1WJIhzig6QQ6Vp3ZRL5few8BXTsqPFcxMkEcnp+MRG1Zdbk9H7KT45RbJkEOSjQXpAmZ3gi6j+Hyio0iPbRPv7NbNEqSsDErW2CZUJjMofT2uLmZGYMe4s6eyg3RMf+d5zNijIOm6K2bZdtmqrYjVZKoyZZ4N/6ggO7WLI8SMcqSUXzYimsqJZso/+DtuwoNv4Z5IKk41lF4U7dMR8aPkQ1uOeU6OSybX4/sDEDxBMbLkA1wZucfhV2dXWUlvLy4CJ2x41lJ+DbUnZWaFJfo3pv5C/Urswq8+WldDV3Wl5fBlZTOyhIH6cQQiNk6pVLSFhfmgfGSQ2sZtH9XA6St+zcebvrHhrrG9NlLI+hnvvnmi9HNSdPbZVUrPTAWfAaa6sQdBvtBne0cH7AAzW4aGLaXyGeihbtGegiXRoxAKp7g472Uz28X7mO7zLBwMSii/YHYfjrvwkx4mGNlgN33JCXdYRNvA9hH9RRN4Oa40cfZUQIbRh7wh1JaSA8ZSCGZUpilThfGPNlRZbhvrBmlcppSLQUAA3ER/J054IevFr75mn7bDCXXdIAep8yyqNo4NDPhshQZyeblkjblZay5Oi5Nk5+s9n1WgtnM7W/kSpG6rvRxvnEHyxBFWOUGfpXw+Ajx432co6juBA2wBNl30Z6KHvwdd9J56bYCfZBGOqAcsOvnwDhd9o6G6t5GT+o1v6SEl8U4zgt6SnCXgV0hbM6e2LUkXLqxaOx2zWkH9XzZNTf2eFkM/sL8BRxt6ProISHJfxeheUC5BOY6OJ01T7UhwoM2eF2KGBHt06HtVbdREdoguwakI4K+2Unp3qlWvZmf0nxlj9PSafsYJhlAneqhkV1N9j40XVbLkk8rwemNtqZmabd8gkd+8gYXhgQPK0B98FsrOWEXtQlt17JCgn/q3IGjAD2ymBTnk8Ij0gtvHmyB4VzKD4Iny/2kDByzRYE8IcK1V65L5dVtdlm0lH6p/KGsjvTHLFSK2aAs+oJGK5FXnoF60sNWEp5zlrQIHMdE8ktT7ws8vAthKxkaNzChQz/fAgZSeaNIVOPBuH+Dqs5ukT2MJOeCSIwR1vc/6i3pemhY20nn9+0VWaCB6qy7BEhHRG1zFR8Gl55UlFSVfRP4DA5NJynyDQP6At5UAX9HzUvnhs+B46JbYX33Z6xXIpouXLtpXv/Ily+Xy9vGPf9z27Nmz1izUyeumG7mMbJVK2167HLEXzkW8b44NRnzmQaeI7UF41UvLxgzelVLVvvpn37RvfP0b9qEPfch+8Rd/0ZeZOG3+8f/4Kz7jIITwu0c0Jfh8nwNB9zvbQQtBptf8XQQftWIZgHhELUdfcsS2BN0nnacP3gzy6cDa9657wMZfrx+YqsQRLcYoYirlAm5egiEbGbex2FEbirNxEOtLggaF3qz1IxKPoqGzoPiY0uYKWwoiXOsHVt6g/h6NBbMGTBMKgYBBN7UiicIr/E3Hl7DQy8G91wtehhSaGI8pRQhODHHWS3sUXc+ddmEEcDsQMwY4CRU+/HvX1Q3b3e+GnZ4JT0YUcXBYt4ZRzqip0zRMp8+tAgf8ZRJZy8iIW6hP6V5N+AZCCkOr2qzYVHlKr8YtFwv2Y0AgAd4e+p6VgMnFe2TUpSwj55+LIAN7VKQkeJKRlPUnB6yQ6JOT1md9yRErxMeFNsZRj+3OHLK+BCdUBO3cyXz9og3D74KaBDczDvbt22djrPsSF3JmPkI90TPgUzJDB2IrYI+D+fqcrTZm7GrpVSnBBXW1OZusnbZCCsW/KqEkQzrOrtysP18VfRhJk+GvxmeNvCuHbE48HAhO/nYCKApGTRlSLRli8YKcFNF3K+BN78tq18rVC3q3zy9X3gH3bQuMgMCzbIbUDTfgh1KXjMFpDfrezevwRgIH7J1AxDcYHd25D9Ymr1pzZdEye3HaOyO+HQiwCsriJASCBptnMHgfVf9kH4huuFnggNGMK+VlOZ7j1hcdsOr1V93B7V7eghPL6Lkfq0hbd9W7VQn2pNkqcIAjzVrarfY3CIHRa5ZzJPtGlW8X798MlH9tZc7qKp+lCuC7vLxsD//oR368aUV57h7ut3gPSxWYWit5LRr57ALKUH9ijwOMWO5xtOmff+ubNjG7YMPjuywnw6k8+ZofrfbTBA4A3g8DY5sDB6xBZsp2TQZvMEOmZhzJRjv7UgXd4zsG6qIM+E995Sv2H7/4ZXtKTvyFyUk7PzVlL09M2oW5ObtleNh2cRSZDNjuwMFqpWKPnD9j/+oHP7LHLl3yDe+qMg5XJDsuLy7ZaTn0WfHAMY5Jq664U4TsYCf9Ry5csD966in75HPP29deedUe1u/nJiY8eMBSpUOj4yIhPVqtr/fbTJ/W7wuLy/YZ0fI/PfaY/dmpV+x7587bk1eu2LnZWTe4x/J5yb+4y2lOVAj6HSzZtgXJhacuX7Jvnzlj31Q9f6J0BCFwIjnekTP/cU6iBOJ0T0msKp5fluN/Vnh98/SrSveaPXLxkr06O+NGO0c8gmND7VdrMTKrPq/vjMpW21GbLzbs9MKSnVI5M3pWVb5sKJUiUIuTKOOfgASBJUbLW8gryVgfZRQCUeVZbCf9NxLLgxod4zFMQ+CfJQeYMq1Iy8uV2U3HkvEcOMIeUJCsIMCAfcDyLPoVo4voUR8tdyOUIANdRc67nO1US86d9FJDvMTeEw15O+AsBLzeMjIct0yUoAdhAhnOSsv71CPaBhO9wHd9cydSfaknUpSjLq2S6NX7mGBeqPCSnNGbjofakT0Y3B7B0GYJjb4zLZXNBxOxlnESVr3OXh/MxuOEELV3ij1AZGTKsfAZJKofszrYn4dNCRnwSAhfAv7wxcrKqs3Pz1m+h6Uc0Ac6YZrrHWZOMAU5kpCjsuz9LZiVQLayX4SPKOB8hhzyjalV37gcLMrhM4HtJfxxVVPsu+BroVWO6scpL8n+3fouZ5cp+MU5yWD1az33gRTqDq1VoA/wUJ4cBF/yo7zdwXbbliBCRb5IZ2QeeqseTnvq4O1OMCOrtNLdwnW1OmdXlk6JV5YtpfTtssqXg8XMArcLHUfRU3Qjfw/ekaP6OCcW0f68oxKcH50nSIOzyaW8kKOBvpS9Tl60c1b06B/wfbuQ/cw6bS0tWnte9IWZRCPyCq8wT88Xu9/7hfLlKETw6XrXgTTwGQEH+pL6sG9+qHwonzYnIOj7GJC3cPPgAXmBXyePoI3UrqIdRxeyjMAdW+SfnreFT1NVatUkawlOszfMlQWL5LPWyMfFm0tKV/SRfk5QoL+iR6ELI/3sN+C4Cg8CuH6Kg6qvGrrMY3kDNopqAGbCVVekaamZaSvKSRX28sXVx/VuXPVrUV/QFj/QKiyJoN3jCAZ9sgkq9VRJumRbSZ7DVz7yLzwSwoeNEqGR7po0izWYfaK07iXAZwSYnDz4CMId/HmutgiCPHp/DeBLuCMAZj1GF+a9/dvYTrRHBwgW+dIK4UUa9qKg3J0CB+yXsFXgwEsUn+Bb1ITzpbOzNj2xbAePDtvoXvagkE6W3kPQcXQ8gc1ZtZWQt1REsl90ser2gQOu8FQFwAMHqgozUaCHerjK1oPNgQNnmwBXTlXwvYAkg5gxF7ywDvHKjMvOVn63yxGnsXjGdaJeRcp40AAaSlZZfVl2ZiGQ9d7uG/N7vRC0p1qfNhAfcIV5odfq0qtJ+T4sx0JHIifgwe/85bftiSefsA984IP2nve8R74psudGKPREba9MMSaWnbkSsUefF71ELO4RVID9bgDhQvCMoAEzvVdrLXvoR4/ZJz7xCbv77rvtd37nb3ugAtoAHjjwbwIqwp//88CBmFDIr7PlOvi7vLfh6noTQlAGSMpBEbUDgdYhWDeEv9fzWO8MwYdjFUDnPrD+7Q1AJ/+ocGIjlbacBxqH6P50vW0DsQM2HN8ro4Pp5xIIMIhSeERavxEW3Bc7uZKhUTln1NfiwqBEsvkTE3rHVzpnCl3OkKTlk/uO0A6g9/yCbnz+NEDnl1DzKL9wDaZYSRhI8THC6ZH3bfMGbz3r1IG63ABb3esGnodXCFumkRCuSSkzaqbO40sTGPXbnA7aQQ8EMVeHpwL8orZYXbJrpcsyehp+fjlU5hnrEFtWlpHUspnKoowzdSLfJGkrXLYG3g0vpgaFAYVCss9GUnJU4nm9xL/gnTUIv2/6nJubte9+9zs2MDCgzp6xlowZ2idRGHZH52a4EWV/fvkZK9Uvqb4yzhNyOhM1G830ebAkKf7OSqhCF74XkjndD2hCP2BTRJ8BIQXj/Mr9HYCncD7GgM9gEe0dzxv4h5w6+amcZqVs9cV5S/QOmB+tKOjq0VsCjhiG0ObAAbABT/E30zzdsVddblYHX4OHkUM/xrm/CY0bMrZ86rucnptkbdWpa26gZQ4cc3p2A3iFuAVHKKpd/ooCBy0pkJVG3Hpio75spTJ5xtIjh3xULgTyxvDy5Qvihe56/8yBA5xvKZtEDw75TYjUDTJkWJLD7KIgcJC1q1ev2n/4/d+3L8vJRk695x33uaMOj7kzTuAg3ONA/NdqslSBwEHe/ssnP2n/4Y8+YRNT03b3m99su3aN/7UGDpZmp+yRJ5+xr33zWy67hnrzlskzii9cxQfMHmBqJu139tI1++RXv2rPv/qqG8bdsFQq2VE5/ieG2cNGfawrcHBlccE+8fTT9q0z57bsMSsy7CrqJ7ePjtoeWa/IeQItp6am7D/8+Mf2Zy+9ZNeWVyTv2HG/5YGH8/MLNlOq2Fv27fO9BQiGUx8CBwuNiH3u+Rfs/3jiCXtZeZA3wYKSjOFLCwt2bWnJZzgc6pNTpTQ+G4VAlIDjFL/60ov2B088aV9++RX77tmz9vilS/bC9ete7mg+b6NMW1fT+X4W3h/aHhx57MJF+89P/cQ+/9LL9sPLl+0nk5P2vMq/sLBoBRmufXIgmALOcgWfaSAngBHAy+W6/eXEgj28tGKnZDSf0b3ztYafYNKvNDnxhq8ZVTvg1CVwDMT/jLpOyxl+QXg9trpiT5Vqdlm0lDlrBaWB2wke+CwFoen8J5m2InyfV5rvLi3boysr9kyxZNNSJpyowBIGgg6cCuB6Sk1IWp+FoDLJgcqzLAHehw6MdqZaZQ9AEYAgNMFyCGYHopsDh5agReA8c19Ud11eRYnhCKhdm/KGcApwZJOMWKpNMm31a+XfTBRUvPqIUuKss88DMgDDlMBBaJOAqx4KL+whlSVDEie/ITqRLiEHJyvUMTwj0iWVKmvNhQtyQjgjI7JyWNhwkdMHwNcDaV4HZjbouaxZDo5l5pM76m2cSZUJD+lKF6+rfUSLdL+cLj2DBqqrsNA7SePEKA8YqE2TSQIEqpfkPoM8bJiIo8U+ESrOB4QiKb3D+yoPuRHPDzm9mMnUWp21JrNm1NfdbqPNaBRdvjTC8ZaTILnEKQnkE3ZCnrXaFRn5y1YvrqgZ4EtmIsim5E80KbXUN2NVKyam5C/V5STibAgxyq/qfYIIqj+WSQtHSbT3YACX2oj3GM1HJ3iAS7R2/Drg+KGXsIP0XI1m7bLkDm3HPZ4zu7C/LziRQRAtSSbJ9m1Mi844ztLH1Jt3HTyN6EgwkLrCU+rXfsoa/VU4rL0LkBbHX58+sg++pNM7/ps68D7poC/1IC9o0JUXtgT7NvCMvWCUKkgDEqKr71EgGWsrS+JT6ePeglXTTas1pfsZnBT4yQW8B4OGQQjw4x5I4fiLRg2VSbBDGLif47aGykLOcRFcSEtG1hLeY3w2BLMmfGYF7+ke+NNczIrIZQZtQDZgLtFnqWy/7xlRbpTVrnpPZafom+pnBF+YjUBAwx1CJU8InyYyUTzu+SnfKMtBBPC9+xy6yCdWVTsoXZs+26HbZiBAk5ydt7bau9Xl8ONPedBAnyHcLHDgQR/lRz8K8wmBurjcqdUlk1tWrbR81tXgSO+6zwS91RbMiGzGirbYXLBkq88yzDwQLm80cIDcb4ve2KCijPPSdoEDOIef8Lgequ/wfGMdYvIDaNdWfsxlCH0zWLIQvBecMiL8w3R1Zl+yf5lK13vbtcHNwPtt59qcD0G+ZnnBsr2DklmB7IOeV65esS988fOWkS3KbINdu3Z1UtwI6AyCB7uGgzZ86Bm23DR76+0RG+wNnm8E8TwBUdliDC5HUj32k+eet09+6tOWzxfs937v79vx48cdj/B9eNcBhlq79IcRjsPRrnhcfQ3ogBg+fG5Io6sb9JYwVPaM6sHABA8wppR2K1hPH3wGv8Pvnd+6NpfzhkHpI1L4DhnhJmFFlunIgB1I3G790RE5l4HSoFEBvkNsomvQRN3YO7Pf41LjIuRcEMIInY4edni/9J7+070gbfh77doMW937KQAB6RFzXTgqOOQ+ii+nAiFZX571UW4/amcDrOPFhzNbeG2Gre5v914IYZrOPRzRuhQ5PZ8Rs2Ct8PrzG2BT+hB6k/12MHeb5WNjzj2oByAj4TKoTheXgz1XfdkWq9fc8Waav7jK3/lpgSlCbJ7JZ8AdW+C8CV/4OCkj6MCBQ9YjY6vpp2E03PnqHineCSgrH83LmGv7sWU5jCPh4Hg4n4JL0MWDXx3cVDbONgKQUffQSbkZhPXCeUPh+lp88fI68Mb6H0A9K5OXLN7X79MoXxeglCVfMGA3A221VXt1l7kTOO7qCz6y0sU7YfrNf1Ep9oD3Oy9uAz7VUX9+nCvy4L8SUGbUMuL5EzaUGvV23xGoR1e9twV4REoH/vF++NcEKH8cFDcCBMjcbC7noxR8ipguU9cuyWsf6epcbjR3rozez0jXZJTWR0Vv1mg/I8zNz9mnPvMZ+//8u39nf/bnf2ZLcvLhXedfZG7ne0sO7eLiol9b6S/k8MzqqpzzjboWmCtX7OnrU51fW8Pp6Wm7yChTF/zg/Hn78cWLtiSnfDMQBHjy2oR945VXrKLvgBvS4vUzc/P27dOn7Ypw3QwEHl6bnbVvKd304lzHuQr4jQDDE5cu2f/+6I/tofMXbEI6tib+IZhAEOPTzz5rn37mad1fdqM5BI4PPL+4ZJ95+WX7+unX7MrysqdjpHBOTtCPrl61T7zwnD05ecGWWzxj9E+4iievytn/iyuz9s3pOXtFRvV1pbksJ/e5Ytn+YmHJvqG6TOMYSI74KLpwZbYBRymeVt5fnJ+3P5GR/cn5kn1xYdE+ozT/eXbBvqa6z+sdHAgfLSWtcJ1SHb8ih+I/T83a5+fm7Kv6/sX5Zfvk1LT98cSEPbO0bCUcA+GP8wZlEqorM984BaIovF9ZXrUfTs/YQ9Oz9vzCsi3J8HYj3NOoN9Pv6BOUqH9upEqHwcnki8Htm5LJlmKE1jdBxqHRJ44HGyMGgQQ5VW256KJHpFH1TQ9b+g4/sjSG2WJK7I6Jj+DrYpOyNqPpyhdNUdPrlWrLN69OylmBCiynqFbkaPl7NZeNubwcJmaTiIeYrlwVz4Ev+ytEOOVEjlKcOqrsYAZ8XK5CUzpTGikmo194EwhIYLyrvjyTvx/YSqq72/HSryzjY3aCLxfFSa/LaVQdvL/plTjBg3SvRdjbQIawyamPtdHJ6/xGW6YG91p2/Lgle8eVKGHFyy/YyvmnrbJwPZB5W+gdAH5n2UO6MGTp3iFLZoJNi11fK011ac6KM5etNHPVSiuz9sLUD+xa8QXLqzK9BNik/6IFOU35niCQKVlWqxStNjtlrcX5YN19B5jpG2WqOaOOwhGHs7206MeGs8SwGzxgQUD9JOMAAP/0SURBVPAfeYncUx2a4uGW3g0BfRfbtdtixw6Z7R41w7GUzKg//4w1zpz2kwO6wfsLDqPybGXSPsqNE9leVP8tbpJTaluWNEfzqpvwZZZxe3nJHe0Q3KEXDpwYAL8zBd5PMuuSh74ZJQMF5KG0HgThud5vCZdmoddqsnUaNmeV+KpV2jWriW9r8B6DB6VgU3D6bV3Oqrclzis8rz7ITCRfJsVsEfGNeoFvWhgERuSwSbY0RVuOQl3p67WM+nhEOJAe7c4mhxxpSb4EFKB1X7Jgw+1e66/nbUDXaLXHBtPjcnn6vP+qdwon4UBwQv0DuaAvXl/v612/Xw8wawDZuJUeAaBnUnmunWCh95mp1cQ+eQPl0FexlepJ5SP6bwZsgvmVqr3wyqRdv7Zo+w8P25GTYyJJ6FwKlMx9Hf2xrGsknZQcmbPLzdNWbhHsYQBO+twjlq8HCAjI1tYftqzzHbOLoshL9Qm6rbIiN+XqdpgHFBoV1X1jnwFasazeiVuiKVnRTRp9ZwPjNT9NwCdLIJuVYHDvZwXyuyH4AO6dQEUw0yQon3Z78YUX7MrlK3bPPffYkSNHOgm2B/zzcrlt1dW2pRJtO76naf2sXOkERUKgH9Tk/9XkB0o4WiLfb1evzthXv/RnctmX7Td/8zd9A/cwaEDd2TQx0PoCkFszyGEwBJAq5huPdcDf8atzYxMEORCPCxopyFOfMuSYctQuyVlheQAZ8Azm1OXfdcvXXfHHjzXo+k7jdS69HDgXepdKvK5L78bV8RHCrOlmygnlz0mQvLQwZ702btlYX7BEQYRCQVEUjIniA/jfgwXCi/zc8NX15Iuv2f8iA/IzX/iCTcq48oRhGt5XXrSZ3wqf6UIIVIRTRcIrnFYVvNT13hsCCCnGXrugL+3RobFo1owwSqlOkynIcWQtr+4XZ/14rVadY1KC99l8ic2ZMII5lqYsg6AqXIl+b4lbeC+83/nEiOG4LDeo/E4I4pRmzeqrc2ubsPkU/c2Oc3eeN4GeRF5KetxmahG7tKJOLlzDP3GOt8FwLiNDZ85eWv6RnV592VYay7ZSX/blDKxpqxPt7PDwGwUcN+fPmwBTsq9evWK3njgq5QOdJVwJGrCp0+sEllEczh2z/uSI0hO1DcoFd+rbDdS9G1i3jxHFyHfwdAecaW6y80v/ia/4HS4NWL+A4DOkOQZzo7jqo/s321wwBHaOZoQjnJ3wVwrKl2mLbuB02om6eH26LmQLMwMY0fE1sbq3E7TZt0BWcaLQH9Bo7eKpuwEdiugPnuTa9McbQTkbaRp8Q4Kt3/fArZiZcN/zCxdtUe0Zk1Hvu2Bvx39BEVvDpvvgxzp92oxRv5vCdvnuCMJzTZEFGYyNjdnv/b2/Z//L//w/29/8+MeD2+JTdJFfMra7gwXr9+P2K7/6q/Zv/uX/zf77f/wP7NChzm7HtEEI3d9D4NYWtzeCXgBPjFHR13WWAEdndHTEhoeGbGhg0B0h9JKXw8V33lV/CR20bVpGVcDB2UgLgJ28V5jyuQMQCGD/AVIh5YDnrl2z6dVg9sRWsOJLIM5btRM4CKBtlxcWPBDB1P6tAD31/PUJW2DWjGgS8tqSDOzPybh5RWnZj2AzzMkxeejMGXv2+qT4KRhRA5ZWVuzhs2ftiatytrZIR/1fnJm1x69ftWK7LDrJGJKRPydb4rHJeXt0ctGWN6UD8/l6w34gJ+e5pQUrSiazLpgNrspqk2ui51fltH9fTvw59Ztl3eNoxVnl85Lq8dWFRfue+nOZuqndmAY9Izy+sbhgX5Ez8Zre4X2A/2dEw0eWlu0rs/N2uiinRPeQe7Q/f+jLS3JqPnPtuv2XK9fsc1eu2GevTtgfX75qn9X3MyvMyAx0E04J/OW2B2WLK1bkdDwzP29/MTVnfznDkoySLTPjQvkHcluXCgUlH1XUVRWOy2U5DeVVD0qvSAbXRDeWhVSrcugaZavoHa4gjbSGypZFYpxgwZ4GOOfMHgiCkeAX9WCCH5OLY65CmULLqHxar2TTnDSEaU93lA0lGRuryUFQ/Suy++bn5v30BQ9q+2wc5SpnnH7jswRE53ZOukx9LC78IrJRki3Za7JBOFEhqc94bUU8p8IScmYj0j8sz1G7Oh/qvm8mlpD9wGxFuuPitGwbAnrSJ96c6oNcctwTQ/ssPXbCksOH5PQOW2Vh0pbPPmHLZ56w4uKMnPqy/NeqB0Oo58arKT4TT6V6LcZATKpglsxZWZW/UL1iV8tPWXPpZasvnhaN5x2/CLaUKs1eHrEeOcg9GTl4kq+iE1Pc63K46yvL1iCYpPZAhBCI9lkB6CtdlFtfWrSGnH535OXoesCJxleFIwQQZEOwaV1DvN2QA0+AJ3yvpX7Q7huw2L4DFtu736Ij4+Ib2XevvmL1p14QvksiVVe+avcWNkI6E5zZj/Mvm60xPyu+kq2I3OmUz/4PDEQwQ48gXVv9CxxcXgo9v3TfgwAM2jESr3eYmRA+96MTVc+2ymRGHcspOcUBHmXfglo+b+VMxCqzl61eXFY5YmW1eR3cVE8GROBj+hzOc1S0jLDJJc6z+KGqPJjRoEYJ2lHt4s6x8GQJCZuvsq8CyxR8mj7plBeBA2YbsPYe3dhQuRypO9jqt0yLgIhwyGBXSwu30uoPooMzoCqlPBhYCOxf1VkXJ8OIGOJ/Bi71ji5sQPbjghSAB3NJ3+nfDrwqeoKXL+nY9EdbenBV3wkYhPLE+YM8ui7q5Xhsus/FUoyE2pYZPQ5dz+rVli0vVE0enY0NZG1wsM9lhS/J2PAnUHsCzLzjOOp2YsZmWqet2lDbqgzf4DUe4B1enO4RTanPW7HzW3lJ1XOEJUFUX7Zk9GfJDMkF6lfXH7LQjzZuiYd0NVviR/Ek8oPALPTvvlqxtKeJEYB0XRbIT3R8XDjFosgkqsAzXUlOZioFdKmDexBc+Cu7VIbzgHD2YE1C9RG/Xrp0yX7wgx/a7l277J1vf5ulGYjfBDTvskTti+da9slvNex/+uO2/as/jtpXH01YIRexd94d8881EF1ZulpbuC5GqPmGyvF8v/Txqn3+i5+x11571T78oQ/aA+98h2Xoq55EdKtIPpXkq/3j/+uv3rjHgS7uMLWTzkhEk6ly3e91Q+ft4Ec3hO/TgTDyVLDnR/4ilLdUB7zYTh5hOf6hi7fCZ2spEEYCfvtFw+506R0iixFGYJgFIeHE/ba4NGY5dfQDNpQck+ILggY0ZIgAjBOadVyu1PkL89bvz335K/bJz37OFmRcvOmOO2QAjwaKEYbgfSUksIaSDdNRzxdPnbJ//4d/aN9/+GHLZbO2f+/e4DllkU6CxC/Po6vMbS4nmJgiAHVKdRA/+sbrErGJqSn79kMP2Q8ff1xdMCLDd8w3MEKZ6j+fcsyGaNZUx6TDKI/J6Sn71Fe+ap/44hftaRmH/YWCjY+OBkV4mVsD9VuR8UpZjz/9tM0tLlqv0jIqCI44JpwRD55sskXgIBytraqtlmVUctHJiXh5m3Ro4vzExfcNOIAxQlGC2jA6pCOaMjhVN39NF5uRRCUUVupSvsapAiV7YeFZCdwVq7drdq1yzT85vaDY6ETilZjZCe7AdRUXUCg04F4fIPCvT1yzJx97xI7sHjR2RiVoEOxp8PrzAXj/mYUnLRlnaYaMpg4efG71HWiqD/jUQwkEpkNRt+7nWwFPuXDq2WyTDQCRCyG6Hh3dlAcR69rMBB3GEuyQ7oGGEGilrcGVv/CLi1fWCuiCANvgvssoGcI+c0L43AwwGjwoke3MaBEaatG1/NZAvMspECwbiLIem1dvRGUNalOTMtKWLbWbafGbAl/k3qlHw9fpSyFJ/oRrwx3E434KjRBi6mxYRw+iqL3IkyCP3xXObKII37FZUDw2bv2pPeaTgJluViv7qFr38gLfeIvN/Mh7E5223BwRxSIFEZGBviNf0o+Z7q+2ZjbTGwKlra/MqZxF4btHdcwZe8qwAc+BAwesr5AXbisW7xlw+eSbI6q9mTHlDaK+Dz1ZI8sMpf6BAds3nLe9+w9alqMrVafyxGlb3xxRhmFxyfsa8hSAVuAP7tRx26UKKr86fd4ScjBY6oAui7frdvTkHfbOd7zT7r/nbhvuy1uSIy3FUYzo+h4HsLk7HhF74dTLdvrCeR8x7wam4v+qdMadu8YtowTB0ogAvzn1taeuXPLlBdvBnt5e+8Xjx+1YQU4eU7kzBfvMs8/6SD+j19vBLvWvj6rcHEF90Qbj+vkZOaivvro2E+EGEI2y4ttfOXnCRrMplSenRvw0LTn9//7+9z1YsV2JFeV/6+i4vf3QYf+NXJ9Tui+9+KL9WA70driyiV82HrU7BvMWE5+VJB+uLZXsx5PL9toqQd4bgZyYWVBQuqP5guWkK9g3oCH9+5Cc/B8tLdkCTk/w+hrwuyQ8auLNfZIpQ3JyaIrnSiX76vySXaE/Bq9ugIbSMKMgLT45ls3IuIU9A519Vc7yl6am7WG14YT6+LLqvULdReMJ9e0VyYOBTI/1JpVO7c+yACW1igTOa6tF+/bklD06M2cvLxf1u2xnVks2LWdoNJe1XsknNmXE3fBZOCqfUSVotqx3plYW7bnZefvJ9IJdkv5dqdR808OeZFzGYjDttiE82JzS9xqRwmzFM6oP7SUNSqBBznOlFVE56mdCLF5b9aBALZLSPeS+ZKgc/J4CU7Vz0m9IppalkJst0UtloLfZgCzf06MyGLCRLai2gLjse+FalD0bxPvx0rTfb7NcoSF5KT1sLFNQuhhrnVnSIdnGsgVkSLSh/qv+TfCNMqB5VI5c0mWj8lH+MnmVjZx0ZhO4LYXdoE+9j+PvszBd1kl2yxmpLk5Zfe6S7+Phtqp4yR015I5gsy1cYtBBjsxqe8kmaq+oGitWyKSl2+UEC8fmypLoW/KZMthV9CO/rzx9XwIuUYE+4E6s+Nzx03sue7EBhWs4vR9cjJkf9ZrXh3v+HkD9lB/8AJ5s7Ic+xUpxG4r3eF/0iUoG+NG1kgHMxmlfn7EWwQOegyfldvJ1mZlQW+iT8sHRj11XGeEsIseX77pw6HwvMezPrrr4pbrQRshR9hlgsz0PW4kmMJTrWt5TWteBlKnf9HUGIbHjmWXgJwzoalEmbaK8CCOSnp++n4TuETQgP5/tQJ7qHw3VTy3qQQBOLMD5Eps7/6p2FiuXrS7+4QIvbGlOPiCAQF7ZWM4GY/1y+EQT9u0QS6PH2QNlpb5gRfUTljSk6g0PTkDfpPL2oyKVB4ORkqC+xwFr6XEa/UhH0Rg7OPAbAno5UaADZZOeO7RPB7ydVZYf1zk3a/W+PqfLtqD313jHeW8jMFgYh2ewD+m/XbAws2ov/uSKjY5kbHSwx7IDsgXJpxuUP7M96CXeNgKqQeAsLac8Iee8VRavRfuFZ0a2or8SAC8iH4SfO/eMwku+AL75PK84N+s1lVMpzVtDVairAWrq6zG1hwdtVHhbdnxbadvKRxUhCwenqXCJrE4HsrPApn/rzxNy2tmTJvDXaAfKBK8VS8UkK4QF5bO8Zo2nf8YLnyuiurDsEh+VIGiz1vSTFL7zne/Yhz74QXvXg+/RI9XFCw8uaLwgN+bPfti2T34zYo+/FLEzVyNWLEfswJ6WffDtUXvwzZL5jMNBd3w82V3YPehvP+Jecmq5tGJf/vKX7Jvf/At717setF/72MfcPxRygQwtL3sa99OUlQOi/gYgiiemYcqTrxXpAO92/wWob4QNgpXvMBYjiOwA7hE/psoFKn+zEP5rAeHvU8HUKVusIRIxKF0sJdwKdiBzxIMGPn3EW0PM1Lkc//ASlFolP1uUz6qYknfY3O7QwQO2d3zEMnFccsSgPtVQKDfa2FsZBukA9X7t/Fn71Je/KMf8i/bcKy91ngi63tvwfQeoqZOsNFeFU01GTOBYdONNNs+99JL9yec/b3/wp39qX/za12x2Qc6BDAJmHrDON5aWEpUB31Bei8vXbHX5ur3w2tP2R5/9rH3mK1+xP/3CF+zRJ58MOnYIZLwZR/1md+xnVN6//cM/tH/9n/6T/fs/+WN75OknrFxedYO8IaXMWkffz4CZD3TcTl6vnD1r/+lTn7L/+7/5N/anKneKWRwCBPqSHHzOLaWu9Q0SJ4CUDJpdyX12MHunLVYzdqVYsloTY6ppbKwF0FEHpDgLSeUYmZYhJYchPmnF9hlbrL9mS7rmdT23+CObrJ73c2UvFM+o3Ves1FjxGQpEp2n/qowZaF1sFp3ufHJ/K2D0YnaWTVladvLQPnWJHjkiQzJYNu5pUBF/lVuMbAW8th3Aq73JYekt4r+ddu5wWwgbfqtcpusxWt096r4j6JXQafap/qKj7ymwllYlK9/NgJPHWczupGPkvW6gHrq2wI26rNVHfM3Gc/DvDYrrJoBD57ML+B7m1w3UB5nRCfTtDMKDZVjq64wOhe2wFbTlCHgAQIZTN0ArDJzNsyz8ZBo9ixDsXAPlr3YAraLKHMnsloMk4S+c2TMgjmMsmvzMIPpS953q76MZKpeRsb92AA/amQtjJPzeJTf+OsEDAmoj11e6mJ594tgxe/cDD9jhAweNM/G5v+ESfeC13UND9u7bjtvt+8ZtMJ+XU5GxgvTQUC5nDx45Yvfs2SNZpPRuvKzXY1jO4Tv27rIsungLSMo4vEtpj/QX9Ett1THy9shwZDPC7SAtXA8LJ58l0QFKHchmbVTOnTsYWwBTTnf39lpW+Ad6mwu5HMx82EmXI3+rXXqDd+Gtuj59tt02gHFYrEofyaEpltinJmlVWYorNXra9uUBSzLUq3rFnT/xDM7Hy9IH7IGwXUrKuyq5clZXXe8z4+C8nLQrHtjbHggIvCJbqYzcUBqZm5Lfwb2fLC3Zqu5vLrOsej+5XLVnl4QTvMUbsLLwZdbEo7Nz9tjsgl1RvedqDZup1u2iZMjjcwv2+Oy8lYUrU+iZIpyQoRv4EjJ69eX8Ssm+dnXevnbxuj18+Yp96/wl+9qZs/bExKQHK1hGgQFO4ACng9FsjlQkuPDy9Un79suv2Beefd7+/KVX7amLl2xmZUWOeLAxGGhyhCInH2Az8Z0BF2abLBZXbWp+weaEZ7kt+VknOCfnjTIxtKXzmxK+jfqKz/IrMSII1gQZZPSzx4HPSCCYFRcv6j5LEtpRzviXk1td0bvS+zhXslVq6mDYKpXKslXrnB4V2FvIWB+QwBBXv6qtzFtlcdI3NmSDyO4px/Qb18MDu6zS32+xviGr5HtUftJq89esfOUFK0+ddX1GcNEDjowiE4ySUf3i4k/s7MqjVmmfs75M09Lqr4mevCW5JNPj2Zw7PQRnyosLVimuBDMGuuwR9tGJySaJ0W8j4lVG3MvsRQWuQf9gTxs/kQedynuiZ7skW6+0GujmznvYUswW83d5T46pb4yNoy8+dNkUvGgR9fmoHIT4vt0WGxsOgghXJ6xx7ow1xLc4o2vvCwhIoNM5Vhknl2n4TZYJoKv0Hv3a5YDKpU70H2Ybc2xqKB9cr6h9PHhBAAm8NvgZeo6eFP4432wU6c+UjlkJzZzqrz4cY1ZVp181JdNaBMXBV2kIEjQItpAbPof4gvJrwp+RbN5zZ1v36vQF5UOejqMuZjLE9TvwAZRJ575fggZ2XkTOFwMwsi/R/7VYyxYiK1auLAihbYKv2wCBC5aDhTQKgd9+df5CoK09gEOa7it46v9vB74XhTpJeELD6wH2OimuVi2RjNqeQ/2WJXCsttjRPthUFwZd+2R3tuJTNl+5IBk3ZYuVpc7TAJhX0GxJDoj23eB9OvjqAP7VSNMmqpdt1c7bRP1Vu1A6ZUuNGcnVVSu1ix7waUg+dNMNAO+UZIPPkmCfhM5jqLfaKrp/sSQ7n8+NID0C71Cv4Migzv2tAX/Aj0KXz1LZxidYA3xFZnKxrCkhPa76TUxM2COPPGIjw0N2xz1vUl+NSaeUN/gETCB7+Wzb/vJxs9cum912KGq//cGI/Xe/ZfYPfi1qv/SutvXm1EdUT05C4qQoNtSuqf0aubRV4m0rF8v28A8etq9+9c/tyJHj9jc+8hHbtXuP9zffWFtpGLhB3rJXTDRkSsA/uwjhI4osM4AZVyXonClpTN7pvkgW5BMyr+ezKT838iQImnI6mD7FNCSEQfBakG+Iy18lkGdEgs2jkBJ2oXGFsVKUQJpXZ4hJwaUkaH2HYd73OuhielmHUeggMP7TxRfsRTHoT1aetVdLp52ZP/C+99m/+hf/wv7+3//7tv/gPgn8eWusTovgM2owRq1VT8pXXl5DOpv+tTItSw4nLDUkx48l4Dt0wp2AOl6uXrXvLv7QzlYv2I+LP9novHp5EZuX0rp2fcImJift8tWrnaOvgmcYK+xOz7SVuWTNnmqftcvRRfva/A9tYuq6HP6y0i/azORVH42EoWB2lJ9f1C289Jvpia+8dtqeev55e+n0aXv0uSfsoWe+Yyszl4ydmAlUcEWZWtjBIYQfP/20/R+f/ax98stftj/41KfswmX1CAGd5luL37XrjSn7wcojNl2f8fvdQLQxHctab3zM9qRvs8PZ+y3R2m0zq2VbRuGLVtCLDQMxvONiy909/VZIxcQDFRvM6Fli2cp22VLxeRkm522q+oydXX1KBudrdmb1CXth8Qlbqs/Z1fJlu1S6aBUJhx8sPmKPrzxpj6w8bi+XXrE6hpDK8elWnTLn5ubsK1/8nF27dM6O33KrZQbGfTR0s/B9ufqqPVd+yZ4uP2cvVk517m4E0rDZ4aGe45aJink6XUct6X9bAdNMcUQ5NiqY3bH9u5uBDa+YxuprEG8A6rex/Rt+IgE8RZ/rdkT+avq4yxnJEd8NGoNhJ6DILvpg1Id/mwH82ezO19CjWHQPJbUdMFLL1GTWFyNbbqzdulxj9AdcWf7QDV4XXYx6dYPTUmWHIzohcJ9RxfOSMfA0+1p4oGZlxpf7/JUEDl4PeHtLNmL8/XWCywfxEHxEu0APLnh4k+z4awGVzXnzOEAYqqq0t9faJTps+N11oT9yMqDfd9tR+x9++cP2e+9/v/3aPffYb9x5h/2TB95p/+zd77aTI8MmczYwpqlnB4azGfvg0cP2nsOHfWYAo1LUlGmNTGu9Y3zcPnr77Xa4T0YQzgJrOgVv27/f9soB4r3NgNwYzuXsfceOeQAhBO4fHhiwO3fv9o1lNwM5EYy4T3kPyiHykeUOXyNHDyot+nE76JeBTSAEcJ5ReUy7HCsU/JjH7SAlAc3MgYqcj0pRzkK9YNloQfWXY7FF/+2GpPBB9hA4cEdCOM+qDxKs2A54sqq+xYwEjkbE8VlVO5Zozx2AWQfMJFDFfOYM+wYsy5l6TbbTkuTDdkBZF4olW2SKuKOlOimPs3LUzywvy/iUbvU3A3D8hNuLi0t2iY0vxV/IHkbwoT/XquT0s7Nz9tTsol0tVnyvi1nRjz0sHrl8xV6Zlz0nQ7LZ2SfB08kuWyrX7dlLF+3PX3jBviud/cPzl+y7Z87bn7/4oj12/rzPQvDjXOUwc5wlI+ps2JXM5OVgFu2hZ5+xP/ru9+w/fPOb9vtf/4b94NRpq6helaU5m5+ekOpRetF0qj5tl+U4XKies1crZ+Vj1a0q5xd7pBrLWaS2bLGqHArkmOgeFa4+EIPeYrBBNhXBBEatp2JF+8Hqk3Z++bSdnn9e3ZNRxk5bUS/ZNCnp91R+wOL6Xi8uWWV+ygcv/MjXNdulLSdkyr6++D2bk0nyUOyCNfqHLDmw15KD+9Q3U1a+/qoVzz5uxcsvWnFpwuZLEza1ckmO47SKmtU7K5ZLq592bEx4nE0bkz3i10KvfIKCcJANLB6ssreBO8u0e9DCPtIsmsYJIMhx9rX3K0vClfX7wXvk6QEE2bI47ziuyMHmsuqDne42dZif6q98KJM8mQXVXF5UW8kRF43C9zxP8Wxs12gQQNgz7nscNF592RrXLnvQYY2mAvIlAM6xt768Uri1lhb0XlkOpnCmTvwhz1Qfn/0g/sPuV6HKISiX9qGcpvBryJZktmF3OT6jgPqRDlu1g29Taers6cDsxM6sB4KC7KHg3Ud05V1mStf1G73LyQ9s+um/KUN08qnp+u6zFAjQOI2l/5XWB1f0ifzG7/Fgg4rneRBwkA6WA8fRjbFMWo6Y2Xx0wWbK163ms/iEB+2pfhnOIKBfvx4Iywi+I2fXf4fg98HDcel8hx6ijZ9KsR1QJwZcINQmu2I7IP+ZyWV75pFLqkPMDh4fsWyOmXE31sfbwnHaiG83sEl5Phmxxfgl+1bxm1AXbuk8vREoRv6t/LTgN2WwlW0tWhfvzEvQX7dsZtryuRmrxM7YmdrjNtm65DOHsVtbjY1OO8FONnP0ftqFJ4N1Py49aVfrE/bNxR/Ytdpk54lANI3FC+KRkpKIY4SDVSXvN7VLNzyx8pQ9tfqcfWfxITtTZoPj7evoQEWFE0s/rG72yiundL1i73jHA7a6q2rPVl6yZ+V/vlB6uZPAbG6xbd97yuz8RMR+4a1t+28/0rZfe6/Zz91j9qajZkN59c3ivAcNYAsGaiezZXsxdclORy7Y89WX7Hn5aJ/+5Kelx5P20Y/+ih07ftz5Fdu2unBVVa0YJ1chS6l77B/9Dx9dO1VhS4DZme5VKgUGk3fMbZgfQt4E/A01Gjths0uqT8/FSNkyz/X8NhN8K4bdGpSuuOpToXw0kLI6wAS/bGTYhuInLCuG4CxNcvUIY4cZXPCqo9DJ/LuuQqzHhlPDNpoc1ueQpaMp65EQGxsds8HBYUtkenwKSJRPGXLtyoqE/5zvWtksMzWevDAQI7ZrZNw+9OD77Dc+/Kt23x1vsR6mjYUA7Z3+HeN4O3B8m5aOJGw0PmRDiUHVadDyUTlsRO26jBZGBjhaZmR42D4iA/ZNMjpTalM6IgBO/KXjadVtVE70qPIas+J8yZZXVu3k0aP2q7/4i3ZEyoXpLlzN4oJf7FMQXPMeWMBYuHT5oj305NNWlaAaGxqyX3j7g3bvXW+zdF5GLQbINgLue48+at975BFbFd9h/H74ve+1wzJYEcJDovtQetSGdXE8IhsTboawHj3xHutLDqoPxmUIFuVoq1OKlCw7YFQGI8bf5H1d/OadOPf1HtNy4zEZLhJQeRlK0WjZqo0FFSAFHZ2za6WLtlibEQ6r9urCc76j7r7MiJ1bOuXHOSZl3C7qfYIVbFRVlTOdj9Xt4NET1ju8a30N2SbIqe2G4gM2HFN7qi3T0a1H7OkXr668apPlyzKkg9MTqFE3UL8QGPFm/X4sHzgawdMdeKsL3Hgol+WYKu1NFA5Tnysz19ywScj4cj5eg419eTO4USOe5bSHzRBg28FXNAUfn9q9g+MBkAIMkDcYajH1M9p7SyDoISOMUaJwVkY442Ir4MjGpozAuGgaHwh27L+RprqjfJqry8E6UMm/bnCDRX0k5kGWddqGx+JioK2DFLMMBPrCYM+t6gP7xbMJD+RVpy9aalj9hCnkXfV740sVxK+SWyx3uGHPkW7A8OooZQJgbwgwvIiAdy1V6AbfVGptqYKUWE1Gpe75kgjqpnvUKQx4AkTGwTfq05jbMvQ3LVUIT1Xo8GOwVKF606UK0Lo2d8UN9lTvWECf8qqMctFZ9GQWD0az/0Ycg6vazltAhnRMsjmxNGn7+vrs3iMn7Z1799kDY8P2Vn0eGJRzIqHkUwflnKy1j8qIir79qaTdvu+gO+1l8QmbB+6Rs/3hW26x/9P999u7jxyxbFN9U/ULjq9NeWCgLEP4wvy872cAgAuylBkFv3nXXfa3773XsnIWqDdpCSj2Ffotp3uXF+VwMtroKSF3xIMf7z12zH73vnvt8EC/WYldpqXjJCPRH0WVx4aMzCzYDJR73949Xu7uvn5/H+OSUegV8fJLU1M2g7G/BQxnUvb20T4bF11ilZS0NjI5btOi92urcn6V11ZAfd/WV7BjOckglc96WkazH5lfsHnheiOWAZAuLd3wpnyPnRSt2OfnudVVe6FYDl7YAQZFu/eoPVkagYE1pbo9ubwqJ3n7WWNAn9Idz+dtOCH5DT1lSP94dt6XKlR3MEyH5TjvSYu3VD+fOUhfkPw4vbBgP5qYtLlN5UIpAo68c0tPQrQLTpSifdNy0KaXl+2hs2ft9MyczyBhcIX2ZICFwMiRsTHbLZuFDcU43UDGjju0HP/5wxdfsD99+FF78fIVuzY7Zxenp+389Uk/uWPfYJ/1D41ahg0ChSNHHhek0/pldyXaBXvqlQv2mYd+aN944kk7c+26ZSING+6RfZBSP2QGQos9F+R8IevRmeoXsXZV/Tpl6UTORpLYA7K/4jnLEBxXnZgVF4O/dTGjDxngQQfJBj6FuNWW5622suh2nW9+KH09lhyRjTGoPIdkO/RbojPKxqxIBlWikh+Mbs/PPGsXzn3DVmZeslw26pu5Ujeo3C17Q+AeO7WzPJBgQkRt57M9VpaEi2yMLtuad31kH/zhB+zvCnvO6Df6Icyf95AXXLpPQMKX43l91t/z/LC7lSfvt6Q322xUCh7sGxNIKgeffp2VDJWMQQd7oGHimtv+UZ8mva7LQzwDGVhVviXCO15+CE4LypZ9EpecjDYka9QGHtCDtzvPsc1x7j04q++AO6B6DN+yUaG/yzN9so8DwYLEwpy1OHZS77hckV5hWTJ2LyctEPiLiT9Z9tBQ3VjDTgCRJRS873JAn5zo4Hss6H3witJ3lFdFadhwMYIeViHstUBZqUjG+tq9lqqKBqvSx5WG2/uJnGgnKqRyAzYwuNeG83st2y+/IC3aCS9mMaG7fKmCKhcsVWDJtOwGypW8h4/W7DO9xxUVXXymItcWEFUds+r32BZNyRJf1rAdCA/Pdxt/jmCJ00P85pvKil7QNZGN2dCQZKJown4P4OubaHbl4QEOPfNNJ8WTWy2ZwB9LqZ8uJep2sb5sBxOHJdXXA8HByQpqnwT6lWVSoj1tILnBLAFk00TjstXjE9YfXbJURno5lbBMUvIvht4tWlJ+W1Xy91pxxrIN2caZYCklexP5Zq763l6a4H+L9DG6rjYR3cfSAzaa6rexhPw7yYIES6gE4JZUKzVa0vsxtTFLVEQXB5yKLeiIrziqfHYnxiXbA19xWyAYUV21iGQMyxSuXrpqX/ril3yW8t/9e3/Pju09ZuOpEc8n9Akg9dcfbdk3HzNfivB7vxKxWw9Jf9Gs2DvyOdnHAJuA06B8mYFkNkdi9kd6nX+vvXTF/svv/xe7cuWK/e7v/q49+O4H5SeKh2orsnkuSe7Jrs0NKY+07KNlW3r1uxb7R13HMQKhA9kN6lIumHyKlyrha7IgEu+G12boukee3fm6INGF0GJ6VUTCRrywBaN35dH13dMDW5XbDWJek8Jnow+CBn7sSCctjtycBF0jUpCy32c9SdbXB3XywAEgQ8P3N+g4At55hWNWTJOJpfWZ9SP5OtisgTsOYk4UOdPT2HWXdcsYdRi4TRna7lyrURONig1kkjbS22s9GZwDdUThzbQnGNlHPaFLWOcucJpSR8e3Ldc4bjnhlBKj54QjBqwHDboMOQIct8vgfOtb3uyOfEGG0czMjJ06dcpSEmxJdSiUWVqKlbySkaTt6t9lb33zm+1XPvxh++gHPmC3nrzF0rm814X1tNSr+/JjjzISqPkB2y2Dd++ePXanyvzIL3zAPvDu93lwxTeco07hFULntx8fJsGTFU7vf/e77ecfeMAGZHRjwBcSMjYSaRm4oilGRHf6LnDBqMtnIEQzNpjaJQNtt51bnpKzv2Q5tQ0BBAgVOHub0wUXdBS2vmkJox5JfWYkOKORpj7blkeWRyvWK/4aSMb0vGyN5rIlE6u2XL1mpxafs2tTZ+yzf/QJa6bm7Zbb77XC0Jj4HeVxo1AFEDAIhozw7g4a0A/gxTXQ17RokhUOqZiMKXXV7ud8D38zuoETE2EqMgaD319/viOIh9rqpxgtjEyFjtd2wDGGHPMXK6jNCIZtKKLTv7YCymHulfLHwd4MAbadzJQNayx9Pafqsx3QfkFNRYOOI36zwAFTL6Ny4kMHf/vAQdsaMlyaC+rL43J+3cEPXt5MV8rbOXAg43ibwEH3UYz0+6qc1plqyTLZg1aQkQuPe+BAzm1Sxsrmkzn+2gMHpN/k+N8UJOPqSzPunL+hwIFkjIjp7+Do/9cIHDCjojZ7yT9T/eMd+siAEM7IDg8cKC+fPYTZKKOI5Ss+X6UhR60Vtcb0NUvUm5ZP5qxHRlhWzlBafMBu4lgAHN+I0xjO3mDEpt0UT6j8kd5+nwnwoZMn7eO332ofv+2kffC2O+zEyIg79ARu2QDL66H2zahPHBkcsEOFnD/HEB2XI/DAwf32t++83f7mW+6xQRydDh3DwEFSdGQpwknlm5fsxZDqkTN7+/iY/fY999rvvOUtdvvYuPRCVPVfEt2lN4Uz0973Kl1RPMwJETiS6FgcMp+lsGeX/a50yANHjvqUdvY3gI9JNyq8mOEwIaeVUxjCZQvMNBjNpe2Dx8btvpGCDM2oDRaGZdRg+Iim4p+pat3mlabbtaZGaZV7sidnvzAyYGNyXN05Fq82hPe0ZMYVXZXQ6NsEcMY+WV7vGuiz3YzUSoAsN5p2vlLbceZAQTrhvt683dPbFzgquleUMXi2VLWzOD07wCG1xR29BRtJB05ErR21U6LHxWLJ92rYCjKyTY6ojvs54lCFMaMChwcH7exisLfBVhtOwucEjN48Oix9L+datPd0og2brD58/rwtlMXPap9uoL2OjgzbgeEhSzbE++pjq9WmrUimLa4U7UtPPmWnrk14oIGUOBBF0TmVTNlbjh61/qx0Dg67yknIwWK9d0KC9blz1+0zP/iBvXjxkk0vLNq1uQVbkBN2tKdlQ6JJi5MSZPiylwF2A/2BTRvjom1T8uDCtVn76rd+aI8/+5L8oYjt3r3PUgk5LOLPBrJJ9MQpR66ytwH9gyABMpi9EThqEf6vri74lPaC7J6E7J6eqOS/p6EXo0T0qXTPl1+yK60Xra+fExp6LDfcb+162eqyo2qiea0oGY+MFb3C6fXd+pL8sCPpN8hXPxZctMJpRs+43iBNmE7vsiyBqfttZs5KD6Mf3TbsgL8b1lOoBksX5LyhZ/QsBPLzoL/6NGvPfYRaPMIr3QGJMD/2QYpKh0fEj61rU5JrstWz0gfCmXfWQN9xuKukk43BSL0quZaff5If5eNDqC+Cf8hh5OUBAmghn8AHKUjaecGXO5CWugOdvPiMqZ4xNoxU3b0PKJ0HHNTnGjh06ifoV4KUvq8BchV+l9wge+hAUb7PgdI3wEP4xcqSx+WGlRMcBipfQGli4tmm5BLlsCQW5ysmelRyMWtG5Vi3Ipapp6y3Z9x6LW/5imyzUtQyjYTkfcYS6biVJffpId2BA/KLSE9ghXYHDtDrfHdbVHRl/xMc8Q207wCBkfjUpFUH+oOjGKHPVqD6s++OP+/yiUKgn8MTSB3aY2WlbC8/NWmF/rQNjxUsyRGfollU+qI7cOCBYPhd6UVxDzxsFzhoMUgiXk7memwcp7TBnkTY28oXKnQCB3I0JDO4oz/d002TFLDl9oItRi6ony9YX0TvdWa1QBeWQ2VEw3RK/S+pfhBdsqTs/Plo2xZtzvoTgy6TqHWUmUtN6XxOYuE4fdG7T/o5o36Zj+ctgaOvewDvEzhqttikV7IhtN3hdZgupCNMVRf1Kk3LNlOWaaWkQ9nbZd2OvwFU14jvpya+6x/wjWwfefgRe+i7f2kf+fCH7H3v/4B81B75nfI95Q+EPsHl6y37o69HbHY+Yr/582YP3MksO/EXx8SuzAmXpiX7xmXP9LjcDG3LRER6RqLx6R8/ZX/yB39i01NT9nf+279jH/jA+33GFAM6LdmL7Aflx2GL5sw8mD/3mC//WAscuBPK1QXOQChXCKIORyTSDVkETdhxt4KufMjD894ELphILyMJIcJoG53ZI5VhA3gLBOCCezNska+D8nGHmVE5fWedFBuqrOdL85ittsVckRHri454o1KbDXsaqM5Bp+10Yr7rIhfHv+vqBn67vKIqpMH41uXrpYmeozBk3GJ0MmLDpUTWrK26MdrkjGEJ6EBZgYrqw0XZG8oCT7q3+FT1nZmds9nZWSvk87a8vGLlUsmd3LqUNx2ai6gSeTD6/ePHfmxDMgKo0/zCgvXIoVxdWbGLly5Zb0ECkciqimNKD5saDfX3W7+cd85jdkcb5eFXECRZv4J7jKZnszk7sHevBytuOXbMhgcH3Zi8ATbRkCDBnbfeaj/3jnfYu+67z3aPj5uvrdR7rvj4zifXprRbAW2YjCbVYVKWjfXaUGqPFEjKZirzesrRUMpX5AS6aezfxAuB8xn8hQEFLoJKpNU/Oe6sM4VfmurgcjDEBPVaSc6RHCO1bStSs6GjBSsM9Nhia8Hm6hJ68V4fMQO/ECgD2IrnWS/lik9/y7UlYS5BIzxKzQXlL8cQXDrpQ3wB71tlGR08V5t4+/mz9Xd2gsCJw2hAkDMiFsIWaVUWsw0IniUGh4P26gB4b1WvEHxGgGQMMxW6DaMQAmw79aOP7hQ48DYLL/2v932tpGSa59/Vzmugd5pyAOlXMQIXHdzpB1uCyqgvzFpjed5Sew6oX6NouspcA/3SzyanL+wYOCAos06vrQIHFMpa2UXVI5vZaz3iIfhnPXAgJ/z1Bg6gCTufq0+6HAoBOryewAGtKce7zdKjDOvs3wCIxhwDxKZh6YHd7nR3w7aBA8qh7UXQ/2qBA9GsPDvhciDVO6qEAX18hoF6XJt8ql0zDiS/PSCDISRjMip525i5KmUt/Dm3WnzbVhviyAROhvqn6tYdOPCgDEa4nCamLrLPAXsQDEuxD+gq5HstPKmhtjytdJzMIlrRt1WXrPrPbjneb963337+xEmfofC+I4fszpEhG+kbUJN39UvxmBsvam9m3g1L3t82NmbvOnTI3n94v33wxAl7+6Ejtm9gQHKNdDJ42U9DdHIeUXkEKPb1FWwwFbce8TGbPrKPAksifuP2W+0d+/dZL2uTRXvwC/sf9WKDR5ZWEKjIyDAfzCbs5EivffDgoD1wcNQKur86V7KaHFWMqqRQyOteSsZbSXqN6frMEmOmQL/yO57L2rsHB+xEnvZhVF39meII/LTrdpkgQJ0NdDcCrxREt7f399oDwiej79SWTfamag272hl53wzI4MPplP38QK8cefVhchJObAa20GzZy6vFLdMBKeF8n8q6RTTP+MiVeF3XjPjjQrFoK3KMtgLofE9frz7VP6En5UFbtd+s+Ou0nHCOe9wMnHxwSOXdv29PZ/QdfQ6NmrYq2j51+YotlsWfnfdDyMrBuWPPHp/tEpXuIeiwquyxEavin++9/LJNdc1SAfg+JF3+zltvszyNJkO2JRvI21+uCXsNPHn6NfvBC3L6Waqh95kR0ZTAvfPoCdubLPmsA84Wd9sLOSN8WWpHwGNeDuPnv/Nd+9oPfmSvnD9vM6rznl277dDhQ+rnefX7jOqlfi8Z53aUynWnkbzcHtPFp2gWSwTLA4DqKmt6GbmUfEOf1VdtoTRtq7U5K7UnZROVLJch8KC+qTS+HEA6Ja42NGYSLC75ZrkN2WCcCuDr3Zn96eWu63qfKq9PdCR1xw72TQd5SP+ATlyeTvRDzquNfHNjeKwrv7X30Jt6F+cXZ1JPgudhuZ4v78kORfYoP/QMz92BDd8TeJ7KjyXLETmMrWXZHAtySKCT0qIXse+bajvsEpc9wt9H8ymHvPgMMgt+c+G4iq+9npSrP9L7kkCvo56rrwHkQxCLT8Jx0WrF8wqXHzX1GRNehA+boiP0ZJNBHFsCN35ygu6yh4HPQiBPtSkzH8CfWQn0VXDmmf/25w3LlMtWFt8STGB5TkT19M0RVWZKzheneHHM5rItWaWxZJFMwlrZjGxN8VJV+LCHlhzWejZmiTpOdMxK7I/ldpvyEAIEDpwmyCjqJznivK7n6HX3O4RXMIKvOqv8UMZ3AwGZ5MSE1WQrbxUQWAN0j2jRxtmmLpsAuyqmssCpwt5gqnNpVbbraF72fNB3HSfkknAmcODto++ul8lD7blz4EC2DsFU9ZmU6ltpL9j16qRkODaAeE60h9516RbvFzSJdGxNDvlUdd5aySn5JBXLJiKWpC7YpNQF3PTp9BPRYvL0M1HkzIpda65ast1jA8lhdVHqoTyVllNXInHJ7ExgAySkf9gYUTc7V0BH/o8LEQIkBJjYa8f7IACS9G+uBp+6ge8ckAMFoYtW3BrQ/b53i2wT9jm5euGqff3Pv6ay2vY7v/t3bExturm9gefPtO2hpyN2ZLRtv/iOuo31V32DbPgZ3ewzpSQDu4OC9NeS9MojP/qRfeYzn7UV+Yq/9usfs194789ZTzJqbAiL/xbPyQeU3HX5N3XWSpdfMo67ze+/y2L/8H/sLFWg4TuNDtzg8KtMFyDqVDQ60cwwwhMi9FMBndQ7gr4jKCTsvDAafkO+XbgIeLahbD7BV5WEYSM4CBBLjAlTkR/vhEKxpIbNRvbbUGy/DIU+j/55+rDOamimxvkRM3QSXb5xot5zpoQrBf6MfLmvLLigkePHH2k6jUbOOPgrJRnAUlYNiYO5ZRm+GF4yTltiUhwa31VdjQ0zNaurEsrq6Pru65ZQfo6j8tN3ggErq6tWrlTtlVdetRdefNGOHj1qL506ZZPXJ21IxtOVS5dsUQodHB5/8kkf8dmzZ68NyKgbYWRJCnZQDj0bXhF4uHz5sg0OD/uJBsXVkhVkKJB2jd7hBWzx2+veuaAN+RLM4JNO7W3ApWcbrq77TCUalJHK6Q19MjzCoAHPPT1tyr0wn9cJ4MRMEZamtNqcmtCQIZXw42HqTTmsaruNTrwAAbAJVDv/8xc6xa/XOWoJHAK1zcy1Obt86qr19mbs8G0HRHPRMlaVQTdtpcaCDMWEzckIg2/qraotN5aVU1OGWEkG44p4pmHlRlHv4tA07Fr1irFBY7NdtrOrL8mIUSe3FbtSOq+yqzJ05Xh00QOFDPg6QBkHOP5uKHb+wprsBAgOZg+QFfxJfyWJGw1bXI0SS3OWLcp6Tl3dEOBzIz1DwIBhXZUHKGjbTbCOt3IR/zNi4tMtdd0AvKYr+JDckqHAHg+MlAUOfpBPCOBGXX22AflJgLeFAnXaDpCRjfk5a5VWLTW+V31ZfAlsShP81LtFpndvHThw401lhoEDx1n3ugMHjqPKrEvpZhN7rL/nsE+l411kxFaBA5flGEkynlEkGwITSkPgIAhmdjnuSvN6AgfwGuUSnSYy/YZAsr62dN0acrLTWwQ7NgQOVA54YjTHpczADwBH6vNXHTiIpoNTN7pnHFRmr8lYqlqyd8yXgLWYqi9ng6OmfIaBTyWmXOXL7Dz1GZ5F6k3pJBmcBNPkGMRNPMKImuoN7ox+ItehY3fggHZnxgF1CfUNQD1wCryOHaguzbiyT4pWa8wnXk4p2VChz3bLUdwl53wwk7K0nFn6QHeelI9B5E6UcGImQJ/k9bjk9riM4bFCrxXYwR/5K7pw1ZdnPIgDjwDI+oFU0o705u2th47Y+46fsPcfP+6bP54cHrSCHHqmaYflkge8SbkZlceMhTvHx+zte3fZ23b32Fv3Ddithbj1yzCvlms2N7VsM1PzPnUzq3qwNKtXbbMrnbRhOTXD0hlHcim7u69g9ymvA8I/n4hJruKUSGXIgGxKLuf1KSFmRdGwrotn4JJS3fqlV+6Wvnu/8N0lg15U1psyPqVrcsKdox/Zc4A9EsgFSueUbp+M359Tmfcyw0NtyJgbjJBWvZgaOyGbaQ6nsMO3IbAHw63C+cHBfhtntpHuQUfewnC+VqrYrNJ1L8fgHXC9VWW9fagvGPTQTXQXU/MJMomb7IoMwukyRwyvpyXvQdHlrbv32MnxXb43BbiSJp4Qj6t+Z6YnbaZ44xKQ3f0D9k615yibBop3kzKwa9KhLD/gBINnL1ywq3My6rvSwUcn9u61t916q89goa/VZHsxK4HZgwSrXrlw3p6+cDkYrRTQFnnpmbfd+WbbnVd9GhU5rVnz011U75RJTsK/8ZTNrxbtGz/6sZ26cNGPi6Z+t8n+ueO2WywuZzcuO4qZY/Fs3u3BpvBuoDPgQfqc+jE2mq9BRwbS/9SPGPSAVyuSayvLU7Kxrtm1leesHL1u2aT4LyG+UJoQcMDRKSydCAIJSckUdG0niCAd0awFzjUze+ibjNzBy/AJ9aLfMTjnvIONLVkHjkLWxZ2TVW2Mg+TOy9KqtWSnUq+wTwL+Xe0aUXuKqNYqS3eLyYMgyXrf80t5oc89f8pUf/D7vNfJD3AaiW98poJ0exudp+c+tV+4oDfpy44DtKV90Tnk050Xn/rtOpXnSsf79KVwY0D/4z3RCXkJL/McviKwQLksI3DZIVo5DnSAZeGlOnK0JbzL2nb0HrMVCFGsBw6URnT137rPc8pQEouJHzwYgXxV+RnxSkmyhQ04eR+bzmcuq0xpRsuJrxJysJqy3eJCTtLVmjFya1ic9e+qW4wjAsVTUf2s6lm5uuiBTnyH7sABeSfACztZv5VY5BJf6BvP3BFX2cHM7E776QrBAwdTk1YfG++8szUw08LTYWt0pQ+BwEG0WrNSvW0XLi3a4FDGBobzlsun3Q53XqVs0RI+DmcchLwFIZFgOwUOaAcCB34sJ3zKXgVR2j1mK60F/SSQJTs5zvIUTksoW6Um2RKp2XU7b4nMovVlmekm+uKsq+xw0Dnwz4J68RmD1pQXH7L+yEHJ8eD0Jj0Vn4h3FqXX6UM9w/7+WuDAMxAdO3kB8AY9tNWSvROVQw6vh0D/7L5CILnylMAIfm8F0vMR+SBRydhGo2WPP/q4Pfroj+y++95mH/rwhwP/Zwv48Qste+oVs7uPVOzeo4vip6XA4WeGgWye4CjtLvzVNgwOP/Kjh+1PP/lJWy0W7Zc/8jfs/T//cx7YbdVWlS7n9hBH4DKbtDp1xoqXXrRk/5jl9t5mqcIwMw4+6scxcm2G8BYdeQ1oHDElhhEd2yOWELaLuN2wFWN2gz/3RlcDqQP5+iwiUZTDvTD92mfne+f3GoPogjkirAWTsIhKaJsuH40UvoFgVp68r4q9JgMxE2GtyLil4yKw7q8tUaBoNXSCzi7G4AqDBpQTBAaCYEIQOOigq0/ecCb08vSpP5jNhZHyn5mdsSeffsYF2ZwUyve+/31XLnR0diLmOK+4FF1VfQFlF89yXA6jhDFrrEy7IevBFTEhQndZivNp5cdZm3v27LHDh4/492pVTqQclGw2bS++/JJk6qodOHzY9uzdZ+N7dllexlHf4IAl1OnjUnKkYZlCr4yfPVL0UOK551+wc+fP28lbbhE9OkqHCxpyhb/DCxCeG2YDhBfPu347ffgML36/zmtDXnwHlzcA3o66UtG0DN1h64kN22vLV91BT6ujBWqqMwsAnuhi/80QcMQ6MNqIU9GU0q/OzVl5btmqzaiNHBiX8O33oA0yiU1TiZYWm7N2fvmMFMm8DMur9sryi6pSySYrZ+3symnVb8WulE/b9dWzMtQqNlM9L96YUvMvCC0CDhhwZUsnWsovKeM4EDDgtYYbhnM5GHHx3Zih49rz4J21dzeB933Vh6MJY4X+wOHdgd6UUZ64KB6QEzM0rrYVDbsgkCXbE9RHU5Ar4scNQnkTgK87VuJzP6XAFcHO4LJFjnhcjpR31k3grc6ImGSbb7io66ag8huzk6Kp3MFhOZTIwxBUxIagg3ipWUIwq24YqF109I2vpNB9eQY83QHw7Q4c6I7VJcynVxbESyM2kNsX8Knus0aeHcCTjN53O+Eq12cV6BMHG7kUAo4yyiGYct5VX3B9HYEDKokzQP7xnjceOKjLKGfGQnpg1w3lrAcO+p0XaBeWBKwFDhxHZhzEXNnBlz9z4ECOBcZ6uAQhDBywJ019fkIGfTXY40Cyt1UmcADO4sWq8hF+QSBBj8GVwABMBY/KGGgyY6Fat3hEdKZdVRf4ZdvAgegDzgQjuvvCVoEDZm6QV6IreOPpec/z7LQ599CPm/J0wIgX7ms6vQPwFek38IeesxEny0a670sryVmO2HBP3nb19cvJzHsAwiclY8DpXcoNbA7RRAYx61BLkk+sz85JXgymE1ZIVK2QYZSu4puZVSpNW11gGUPbCvmCpZkuqzZMqu8PJeLuuB9TmXfkU3Y4l7VBZCEyiOMFhRVl+oC3aJtWtfvVpixHGJQhX4vEraA6H5auZHnC+4ZHbE9KNBM92BzRg8lCf0D0Ppxl6VjUyqIjFGV5wlt6cvbLQ0N2rz4H9dv7DDRXnTk9p0dlDatfz6rN/cQFpWOggmDJITm3vzZSsNvljHOiADyYVGE4R1nhyf5KHNtYUXnwGemySnc4l7EPjo/ZLuHZFm/6MYmU7e3MKBstYTYnfiupvZGXnIjRJzrdu2vE3nngoPWLXrGWZEYdo1pGOLaS8F0pr9qEjMsaBrnKI1jEbIN7Dh2y+1lqot+Ev9Js/ovck2xiQIB9EM5OTvpRnpRNOpYavO+uu+3kvn2WktyDBxZnJmx6dtH3VGBaMcc0n5uaDgZUxBcZ2SHHZMvcf/vtNjC63xLLV8R/ckbSfZKPOePISFpVhotVlN/pi5ft4sR11637xsbsgTffZUcP7pcOCWS4zySQLYUMYEYQn/XigtUkKwgk078BZqJ5n1CdQ/tisjxpF8rn5TTJzkvNS6+vqP90BhhEa5xm5AxpQnmObGHJgF9yzhLii4T6Ar+r165ZbXrKGnJ8W6r72iktpFc672fIBGxCyZDW4rL3EUkbdV190n/pO3qXpY4s1ZPmEKph2wcALp6faOKOtXgP+xZbqxtX/05a9RfebRdXXDZhe7vdqleCvqqLd1Ufy/X4kjtTm4lxzOBBtYi/ywVu4MJUc/GEr8mnvK4yyZ/6M1MhqnbHGWcfAR8MUFk+gq183MEkSKBn9ACnle77DCLlzQxK7E3ywlFNlKtWU3nY12y26MtmpD9JC+/FG01Py077DArH0bvCh/4GxPUuIhtbHcc4Xa5YMRV3GeS4YEvRNnqfDbjzyX7L1qOWK7YsXY1ZsgoPiRZRtSvtKNsv0YiJBCkrF5Ky8aasWl7wJRPMvN0QOBBeccrFoafugMqFJ31ZAHhi5+gZZFjjN8pTWmZ6JGdnrToy0kXLTZfyoR5uc29j3xAgaVVrNrNQsddenrVDx0asJ88MH6VRWWvlKh90BoGD8H4Q8BCorJ0CB775fEV2g9LynCAcwbhoomS1xIK69rzaaNrmknOWTBetFJmx5dYlyYyKfBS9K9R9th20IL38vnCAuDtwAHiQvw4HDFlfdJ/7dS7rwJc8Fi4Hn4VgVP/GwEGnTgLVUjJdPCInPx6T3OP5zYCsbho4kIxulH1p7/zkgn3hc19Qv2/Zb/3Wb9n+/fs7L20ESPitxyP2yrm63X9i1u443LRs37D8R9n42BRdNADoO2xw/+gjj9j/9r/9W+nUmv3mx3/DfuHBt1vWZHuIJsnCsMtY6sXM9/Lkq7by2sPWs/8uy+673QcKoIcHDpRjJ+uNsOVtGJvGkcJurMpoY7pKpxE2I9oN3Q25FSB4aHRpl4AZZUgEU5/UVPoE/Lv+HC2Qc8ZV+QgHgg3FYhAVLfRumGWw4SIf3c829tiuxAkrJAeknDv3+Q8LQUwD86G0/T7fPS++Bzg4LuGFEiEPDD51ADfSQgWkdESVJ6en7erVK1JAUmBi9NFRGSdSjsdP3mLju3bZ3Py8nZWTTtpr16/bY08+oXcLPlqyuLxiKRy+dMGa8Ywru4Vr52124pIYMm3XlO/o2KhveMhyA851ZrR+aGTIMjJMDh09ZoeOH1UeGUv19VgjJWElRm6qoy41ixJqElQSIpJvMgKyllIePX0FCYzjtu/IEVsUXdPC29fPIQSgLZ9bXTzb6vlOaTZfO6XnU53c2za8oPNPAThccTYti6Rsd+ag7c7eIqWStosrE3rWkoFEsAezE6DVtwc2HIQfGdmvLc7b7PlJO39pwUaO77ODt+63ngIOG3kEPONLHHQxbXQgk7acBGEm2bJhGTvpeE1CtGVDWdYq162g9urPMApSlaKKyxAl0ioDUp9s3qhsZWwGwjfEslOSf2+q/dhcKdEnhwkaCrqfh7+2BPUzHAerSWkSiIP2OwAOU2NJgl9GKbMNqGs3yBzw/7eDtcCBDO0bHJsOhLg3VplSpXozUgcf7ACU6Jsu4ZzL8MEQCTHpxqhZL6vN5Vil0urKAa12gsayDNCJq5YcHXehvxMeLIFAeMd8imDgJASAYy8DS/yDoRk6eTz1USDRI9go0u94PpVq1DKZfdaTDkbjMQo43pS1bcn+3WvGMMAmbRjKRKF9870uujKjibScbrKB3sLz9QUOoCuBg/JPFTiodQIHqf6bBA70x9R/D/x0Bw7YTAjeZ38Y0eFnDRxw2gt4uWOtNloPHMStNj/hBn86P+J6r1liLbPeAxWfcVBUHxV9MVT0nXu+KzcjPHW1jxymysqqLcsJXlafrKqvJKRHfZ8WtcF2gQPWVS/IyJpcXrZJ6dyF1RWfuZZkJLVTjxsDB+IpHEbVCSNirW3Jc8vAAcanjGg5Rc47a7ypJKJPEDiQ7HUeDIB1kJsDB56OtiHgwf1OPtQFPR3OaABYc1wVbdCtWZ+ySpvJWRcO5dJMMAJVk2NEO9TlCJTMejJ5GxocdFphi6lyonFTbqxkoK5cpOkOJGX7RnT0bOgpPAgctNhEVPKMQNAuydr7CjG7W7z3YP+AvWOgz5c2JBEO0EkuBCNS0KVJQFFVyItmdxV67G8MD9ivjgzbrwz22Xt6c7ZbTjEBBcZOWd4KmTC0vT7yUEZVt3v7++xQNqVys3Y8m7Z3D/TbB0fH7LaepC9XaDItFl6Wm4NZFVeBw6mkvam3z/ZmUjYg2+iEyv75sSH76K4B65eB57tvq67JhJw+yQk2Poa+LK3Yo3SH5LCOyPEZz0TtSP+gvVsO/LsP7LU9wsUHA+gThECUhuMYCUwMp1O2l5kTyr9ftsCJ8TH70B232s/fepuNFvKW0fNe0SvZXFXaiJVqLSsVS3Z89y7LS7aKYr6vxVHZN790//324XvuUV5qW3hB9aurX1SKS5aVfkjLoR/Oqxy1RV10z4k2dx85ZB+55012UgZzIpmzdkY8tnJdbSe6YtjSV+EvlZ7v77djh49aXy5vd5w8ab/6ngfsPbcdUo1kO9KXpK8CGaZ+6X1Lv3WPWZ3Jnj595qwyP+lHNSJXkQvI/7nKdVtpzttK67remZWsrfoSTY5PTgtH5HipuGqVkmhAf+rwOexGPUPZHvS/IBDAFOTk0LAlRkbdsa3J3mtOXpOskGMMnk4fggeqqL77SLicSurqp4KRebf+5T3SSbezN4MHu7ufA53ymeWGLmn4HgGyV+FNytsELOvl5IvWonSJ+K8pnvJLdQyuwNE28RZLgdsTl93Bb4gnCBdhL/ml73X1lYrwiqtcDx5Qt7BMPrlEFwIikZWVwIH2WuoPeSgasyyAfdUIEoQzHLhPwIDjsP0ISPJWWa5bRcuWHLua7COf+ULZegdHnVF+aMAxmvIc1MdxbslXpSIL9Zt9DnivDmmFV1p+RZFZSzSJ5LrvccD+GcKFPstgjXqvqiI81efAsZRTOcjcRFZGneQ7baK8oEupXbYas4hV5taBA+GCD4TYgl7cF24JZl5Qd+dhIQOllB/0pJpu2xSlK0vqW+oTHnTZAmLYGSqnxczTbd6pTS/Z7Ir68FDebr17j+RyIMfX2q4Dm2ccrAHfhdROmyM67XH2RUOWkZO3vkr+tK1HvJlV/83IBi/0SC/E5BDHG9Yfa1sqLvmeTUhnBvZTiFNcfNZiUIv+oHp140pbzUmvX5hdtLH0EeWREtuJjqTnhdUZ0VS/e4b0GVMWQbDY88AH9LyC/ERq6d6a1dkDhuA0y646z7YFHr/OwEFLMvfpJ562b3/7L+zBdz3gew4k2aB7CyiXm/adx2tWWpi1DzxQsGMnZJfAH1117wYGkx/6/vftX/7L/6cH3/8v/+Qf2zvfcrv8DenOvhHZQLKz3FZQHYuztnz5MVu8+rwN3P6Llt11Us+CdgJi//Cf/dINpyrQAVs4QlsBXKrEZMAOq0xpYemCCwU6yBZIewPpIt/tQc/158lpVDGTqbNEJAhYg+WdRJcbH7p8nwU1nm9woospem2m1MPEdAgEgbdY1+WZt21WHXcwetL6U+Pq1B0DHq6FWSRw6NBsNOh11Pe12QZ+dTpz514QeUbZBExVFb4Ly0tutBQldC5cPK9q1O3c+XM2PT1tt916qw0PE8GT4pIy4zgqFFK/jIgD+w/40oGcHDT2GOiXALh48aKdPXfW701OTdn58xc8an726qS99No5u+3IbhsZLlg2h0EmQ7ldsqXGqnCK21x11lYbMv5jLbtWvmqrbRmcJpxKZ/SeBHWkZC8uPeVGh0w1u1S9LEXNVC82uanLAEvZ/MKiff+HP7Tx3bs96IECdOWFMNjp4h3agc/ua/O9rd7h6s6n+x7vh59ctB3XzwhsUhjDcFO7Y0j1xvusIkt1prJorPn1KXIyHkMDQZwgm1BCs+OMMmWejYsadSlZGeUL1Zb4oGaju4ZkIKmfgGsXOG+Jl7h8803/HQQUwmf+vfPHM0oO3+OTi5vh9+CNdeA3xiTTSqEfRpJe7DwNIEhzY9oQSF+fn7b4gISq6O5lbgttq05eUbtIqQ6Pi++g5zrQv4Nesg1IPgSOspSK+sVGx2YdAmwJHCz7lFAc8c312gBBFYOghC6fjcT7nfvrlwyVZTmeOB03bJ64EW+pXv9szM9b9fpVSx855sGGLenDLcmuxtK8L0EKponrtr9LG8moqBYl81gusJ6Hr0MUPVzmyDADMD5WVe90bMyGCsckfzrCXO1UW5YC1LuJwsgG2rtDwbRyOcw+ut2FozvjytOXMHTdpy3+ugMHOJPVpSmlrViqM+MA5cZSqUu62PtAYk18K0dB5G+VCRx0Zhyo7wFNOejIYwIDgDv6P0PgAN7jdzDql1oLHKBQKwtyZouifd+oNap1u371kl2emvW9ZZrCNSX5kFDZjqt+y0OSrtIP6YRGGR1wxr793Iv2hedftG++8oo9f/26zyzrlxHHlPbA2Zbuw9EV0C5l1feV2QX7gyeesH//6KP2nx9/3P7s1Ct2en7BZcSwZDIbC7IR0obAgYplXfcCOmhxxU7PzNilhQVbYkae6J5jlLhLJgV1lxGuZwQV2LX6ot5/TenOzc7YFMe8qbzgyOIg3VaBA+ch5dFuEZxYNyjhS+55/nqf9xghxYBDv2JvNKTT3Ulp1axSC6bzitDGWfqtRtSWF6o2Mz1rVRm/OOjoLcK6BAdcJsIHEXncjJZIlrNOnjrV8ML1HdutoU+O8cOwx7lMW83KkcCIJhiLPm+QpxoRO0A9w7+7jldfdd2v+hBUpp30ltpdNpC++67xes4ofF38yTR9cgAP6pdWE4+nkrY/nbVjciiY8ZCVDUB6nLRGRHpGKYS5mF50FsLwHfnsy8TtSN+QnZCNsy+blHEtZy3Grtqyi3Cg5NSJcSXnhZP4nnXJjKCzdG1/X5+9YzhqRwZG5PgPqEz1jWbVqnXprw7P0Ra+VIAgjOi/q7dgtx84bG89fMTuPXjIjg31Bcs+2qKNymB2Ig4ZtjA4ByO2ETu2Z7fde/iwvefEEfv5N99ltx86Yml3DPRYPAn9OMUpl4ypr6tfqInzMmL39BfsbSdP2Hvfcq+99ZZbbO9AnwfVWZLActNmKifncUZ0Ef37xoL7KlvNYAU5sSdPnLC3vOlOO3z0mCV7h9RA4kmCwE3pZ8pWubSPB63glc6lG5IvPZbM9VpD3W5h9bqtrlwXz//Qiq1LlomVLJ3QO12jrc67wg2DPiVHO6p86+JJNnP2JQSiPzMDvL5hOR3w71xKL6/IYkOBsd9eWvLTFbBrAZ9lgIzzd1VR5Rkpscu/6O310L0wL77T/ugKbGfy7oIQB3+m9sZOEZL6Da/QJcV70osEBviOo8WSCT+ZAEfc20/lCNDhoR3f7ukRz6qPzc0G+bAPQuc9B1BT2obamUACzizP12wofYa5ttRO7F1CAMX9D+HBzACnp+pLsLNO4EINThCPdxwLyWv0CI44G582JD9M9ndVurSh++7cSo74EYzK00fB6WuUSt/R+x6QIC/eh+7Ckz0NYnqWKVetKJu4Tn9fCxyIUVQWa/xbbemUbNoHn5JK1ExGbCVRMZYl5JZVHj5MsWLVhPpVWZJF/aZaX5Ydji25deAgWEKg39CL+/oeE22cd7vaAnA66GK2QWRZMlptzIkKzhNbALOyXVZuZ6sIrp6esqtXV6xXfkW+lwEcvb/Fu77UQ7TdvH8c74KTb+YoPLYKHHhd1Wd8Ngz176QPyyJv33ixU1+eQm/6HftrhO+F4LNPeFf132xrA+lW2kaqey2b3uU+Xxg4AKCdleYlM2TnyLZQE+sdSKjntIfo71cHaBPSYju0hQtSPuTpLYFHOwUOeM5glXTdcqVln/rkp13G/trHPmb7DxwUHhv7M4C8n5lYsMd+smi1WMHuuytve8cCvLYC+tHp06ftc5//vMySiv3Tf/h37fbjhy3TU/A9m3zpF3VUu9UWr9nq5Sclz+rWd+Rdlh3Y57y3ljf24j/YFDgIGLHzQxB0z+AGz9ZAmXhBOBM48TAu91Vhnm0F21VqrQH9fwF50/jkrY7mkVQ6tZQhIz3OVOAkY9pnGOA48I6YyjtcJz35br6YxXBhedX6UgesN8lGfXCISuaoPTUszhozDeisvL8W2QIthAf5K2/v1NwUTSoSri+fOuUjDIsSWi/LsOuVsl4prtpTzzxtu3bt9qDAvn17LZfrMY7aCNKv44XxRACB8ljfXyjk/Xifvv4+GxgfkHLtseWVZbu4eNZGx0asZ1DOz1DbRsZ2WTG6YtdXzoo2SzZTvmyXVy/6JksXyqdtvn5VCrhiZ1eet2JbDmCkbAu1CQnLRRkkq1ZuLsgAq0hJyjisXJZhWLOl2qrNNOalMDOiMkZPy4YHhy0rxcAohVf8p71o1+5rq3s7XQiO8HuY588I3e3AevHexIDo12/LdTke4u10vGCL9ZKVGhXLxuRM6DPcxI/RAlfY0EUGzsTUqk1NF21wtM92Hxi1fF/OjY7NoNLWeOyNXZ7YQan9b1sQb3LsElPCYkyVpG9uAUEOQd/uzs8DIxIyKO14buPa+BuAsjAEF+d8qlOi0Iet3gUdGdL53ArcURZdfYTmZsEAQZNjVmUgRjEid6JDBwga+GZz6oPQ8gYQao1yMTCkMYy7QLVz3Df/EQyozVy37KHjQbR3OzygJSe8yNAk2BG8By1wbmSAyKFjc63uvQ98mQKb6SmNYawImH55fYEzwwdssCClIh4CWG5Qm79ubHDIOneXnx1wh3l13pKFIKLeDS2fcdBW2TI2unHXvf8qgYOFKeFes7TPOEjb9clJ+6M//mP7whe+YOXVZXvLbceFm3hPpAoCB+xRIdkn/MCWvRWoE0sLLl+5Ys8++5Qty1Dr6e13efpGAwe6Iz5hXaX0gOq9NuNADlx9cdractDjPSN2+vxF+/zXvmaf/9a37eEnnrTZ6SkfOR3ol05R2mBZhRxctTszfl69PGG//+3v2KeefNqevHLVXp2ethenpu2pq1e93KNDgz41vTtwUFO/e3Himv3hT562zz7/vB+tOCc+mdV1QU79ef3ulZG5V7omWl70/h0GDggwnRNOX3/1NfvEs8/Znz79tH1bhsNzExO2WCnbUL7PT1Xo7gdh4GBRDuXDFy7Yf3nySfvkM8/YV6Tbfnzpsk2pHhnRdEh6gLXx9dU58VthjWdZo3x1cdFOTU3aKbXj5eWin7LAuynkowxx2pzABODyTJ/MnphcXLCXrl2z565dtQv6PltecWc6A7vGcD4itjRXsrnZeSuq/ikZ8/ke4c8MD9WVUUSmdspM9bYlXlPH0JRDwhIAFebLBrAcIupDBId9E1urWSWeD3gI+qs4FiHwncCBctCvYGSPZQvYCNgeTjal0RNLtOU0MueBMpAKjD6qfPLgXYIVYleV1xZv6J6+I108sKD+lWSsVi/UVBKyL876FuVNGTK/9RmzrLL3o950M0EG6A4CBlCQYAv9wd9X/cBbz5kpQX3YTHA4of5JAC7ObuDs6N5yGkBjt2nF44GjJvxFM/aPSOFQix+DMkUztRMzNgiuYMNU6qJmWfaDZCXOty93EN6+JCKXlY0Vk2mW1X3JO+9vylt4wqc419evXZFqqtnQyJjEGycVRX0z5Ywu9glot+XeiUZtgricIZ5SPsXrIpzaPD9gMTmuAe+1ZDMlLK10KRnCHkhGL7AUQ7zqM0bUp+E912nig25DGD3VEk0WG7N2pX5RdZHDmFPfbUoXSTaJ2mDuQS0+sQGdd3Vhx2G7QQ9mDzFg5EEEHD3V0WUjesfrHZRJUKChfLFhsBt8SYMHsyU3VlastbokGUTwiEaHiWggfZeD1a7i3AfOrgdCqIPeCab1q/+qLLebVT899PqF4PiSJ3ipX1JG0OYBXUKgvgyU0Ieash2Y1g8/QifkCv0cfnOHW7i7jbC64g4vg35BDlwCx1N8hr3UwdNp549w2Nu+XwiBBT9VopMmDJzAL46jUjC7wGdFOU30Hp+CmNLVxXssY4KfmcFGUKvGelDRhGCwBw6UTwSbTe8QGHBeJFAMHvgAKp3jb9eOcBS/Z2TfFaV7fcaB0ncHDtgoD1+jynIo8Z+vQ5dP0lY7JdsJS8kJJP+26FfJ6V0V2tK7pcqC+joOfFTvCUVopnw4/W3LwAF9WvQDT5xwp5+ubmCmREo6odHXG5yosOk5AP4ESnwAqMvOAKBFqVS3ucmi+m7ERvf1WX6QPr29zUdeCLrNgQOAXwRNCEJtFTigH/kgEX+ePmjLEMLAAfxF3s673IMm3NsEPiNF97ca3IK3ypIzzVLSetJ7vZ1Cv4683TGfvyg8pXt7hj2NL1dwngDADQbo/Bau9EFmd0Yll6iDt5Gebyy5A9zcKXCg4qPRhmyNFTtz5bp94fNftPvf9lZ7z7sftF5m9myqD7PtePe18yX7y2d7rV++4P13RG1kYMvSHZaXl+3b3/qWPfbIj+zn33W/vf99D6p9d0vWSfeJF8AdGVCdu2yr55+UXM1Yfu9dlmL2KrIHoM93bKjYP/xnv7zljAP/1B//7wg0JAIRJsLQ5V5HQG4F290PIHymXHgPwcBFfjQ0jEEgIQwm0OFUKWcmLqVZv0ja/Tu4aOKYjVp/ao/l4sFUv0asaWcq52WkZGy2vuBHXSSZuqL3EQweiOACF0GYF+tF6hLUyyur9uPHHvOZBJF03M4un7c9u/baYm7Vju87ZuMj45aTkstkg+nXIX3Jg0AGv/ljx3w2yNMDmypNMhZi5VjJpurXrS3nv6cQt8uxV2ygV4ZUaskuNl+xIRlP860Jm21NS9HL+GjOqhlmZJjMK99lGScy3BJ1KeWI9SRkAKiuTE3J6GJ0hk2fkjEMiYaMExznui3Upm2hvmhx3V+1kmULPVadr9mKlENeypgAylR91pabK7bUXLZqu2a5aNfGam8EVNeF5pJNS2nX23XPMxfDoBWt9eym1yZYUvrZxpyMtYZwnLHe2I3T5XcChDln4rMOORnLWllJ2+2MnZXBkm6kLNeK2fSyjBcpFJHHZ7jE5YhizKBsLl6YsqX5VRvfPaQOLSNmG8ErDtoWL3GcP3+9sN277EzMEh53rtkzYIv3wnubPwHfWKgoIcHoJMbaDnTEGGvMTbvhkhhQP3DHO+BrPl8PhPgyLd8DMTsAeIabGPpGh114bwWOh3CjjO0CB4x6eGBBcoV8CRYEuIf12AgYovXFWRl6y5bad9DlYAg30BqhK3w90u95h+/omxQiI9a+/0AopAU+hVVKAqMS2eM4CO94LWM9yV2WywSb+QBMv67NX3WnOObLDtbL9xkHxcWOw7yRH3G8kT//PwkcCK8ygQPRkT0OcF6mpqbsK1/+sj333HM2ILnzvrffJ9y6Awfqd8nOUgXRg70VcLRx8j/9+c/Zv/v9P7Dzl67aLbfc4ku33nDgQP+YocN3ghHdgYPm8ozael4Gaa99+S+/Z5/48p/Z0y+9bGcuXbIr1ydstL/fTh5kKmRcxjQzDuQ8NFq2MDtjX/rxk/ZHDz1k15aWrSwerMooZVSfIMBlOdtsCrgrl3HnIwwccKzhl5X/p5973qZXi25AU2ucEDaxm5STQT4cnTgs+Y1TEAYOpqSTPiWn/4+fesZ+Ioecd6eV38WFRTs9pzrIoL17zx6f6bDGQ6JPWUb4Dy9ftd//8WP2rdOn7YpwmykW7brye3V6xmcw7Ovr86MdaQ9f0iMeYYT91elp+7TK/MQzz9rnX3zJvnvmrJ2b40iotg1K/2XFepQUBg4AHBDW03///AX77Asv2BdOvWwPXbzksyyWyhUbzqUtl8pYpVSTUbsUBN5xMqX/Gbkuy3ifFg2vFEt2XU4OxyUGwYHAHuDIRh/xF+UIGBBEYMZBVYRcFf9NV8t2pszRzDWr4VBySf4itgkSEIogtT50yeFVPctKt6DPedFwReVFpbPVg7xtGODwNNKRyAd3UvC4eAYO+uS5z2jAARHtEqyZVX7NqAxitQc4E3xQBk5X2ptgAUc0+jHNBHiESzoiAzIqR0V/BAHcDlP+GMLepkqHI4ssK0SKVoswv4J9H8QnMRymQA6lhQdtyMwMgi0s3UwzKKN2qsggBwihMBuIPsqO5OBbg9bqf2w6Sf9j9oXvVaFnBABSyVjgfBPcQTZi+/AnvAiQcRoR+xUkCabKUPXTtUQLdsafkeXRlAM2VZuwRLpXsqXPYoVBD+g2589bJCPbLS9el26ib7da0lUql4aLKZ0vB8sIV+m9meiqlUXaudq8z8JJOh2Fh8rjb7I04bu6N+rT+rxmmYycsCQDOByfJ9knPNmHw6fpqwxvV333gaSO3RkOJnkggQAKeknPGywrwk5UGgJXpMMpxsFdA/JA30nvsOabAHxkRfKD93XfHUa95tO6uXDmVV83+PmjrZWHO9TiY1/nIhryrttRXeASRPzBqR0tyRSf4UDbkC800cU7HhzQPUbym+pfLBMhf3jR3xFu/r6eg2NMTis4NgnUdN7hcjaE8ymHb5QlcJp5vaRnyAt88CE6DjLUwaYgGOjl8aboZpL/zEqgl3Jf/6m+oikOvb7TnozGpiVTypl0kEYXs0V5jkwG93osSB8L66mLvHBO+U7ghA1tM6J1McEMBGQK768HDjiOMZ/qt1Radp4SEIxLyHdINNXHJGd8Y1zVg/4XUX/gNJ1qvGbF8pz6ofhBeSTFsnXxLHTZKnAAAfnjlAOnv2gd0q4boqJban7BqqMjQcBpC2DWgjqKtZgls9kOUNmzs0W7cGrKdo31WO+Y+hszAXaAIHCglpEc9obuBtHKZ4Pr/pZLFWgL4eyBdew36toF3YED+pj3K+5Rjui5GVgOw9KBrQIHNeE5Xy7aNfFxUzZ9X7LPZVj4HrPPWvOXlK/onh/1qmwMHAhX5LEelFtlu16dEstVbUZyYyC/23mTN1l6HLT4JvCHqt+mwAF8eLZ23jXMXGPayjPz9tAPn7TXpDf/5m/9TTt27JiqSl3X88RxZ5YoswaeONtjP3w5b3cfjdndtzatnJ0Rj8Vtqj0tKU/AN6A7svrUy6fsM5/5lPJr2m//1t+yPUduc/ke9kfkZ33uqq2eeVy+tfTt/kNmvf22FFuVVI9JR0kOycZkeWaDvZ26AwfeEf3TPzbAWifdCmh0jzTqFTWOszoIbWrAEGiwzY3Lb7L3z657a8B3yum6wny2u5Tohou8Z2qLYsKsFRL9UqIpKeS6fWvp+zacGLSz1Qs2lh6xfCLcRE6puvIkWMDF95dfflmdbc727ttnt99+h42MjVlUzv3s0JKNFcbticozdqL/mPWm2Fk+EJBAsblqS3LMaZDZ6rTNVK+6435+5ZRNV67oe92ennzYVprXba51RQz/qlJPy1hakpKXkZ2oWCpWtUEJgLgMglS8ZQMoyYQUsRRPgSljYoRErWppiColxbS/uDoIZPHlFWJygA6JoVQVc83JieiJsxFZzIoNOTJ6Z6o8YyXlM/PqjF2bmLC9B/YaSyxOVV616fqszcg5h37jyVHP76eBS9Ur9mrlrOrYtkl1oF2JMZW9UbC9XrhWn7CzlQue16vVs3Ysfdjb6o0CaWqmdig+b+lmzKq1VbsnfqfVS1GbbdUsO3DAaqmkzbOhooyeSxenbG562Q4eHbfDJ1jWIUMIPt0GoL84qvNrI3RizP63TY9bg/C9GwBlyW7K+oz3ycBSfbZ8TxDe737uoyVE53X5XgU71AVgM8ja/JT3+/jQMJk50A6vF1D4PkrbcZRvBpxk4EoZZ6sL9y0BBae8QSzYePHG92tL8zJoZURLyZPdzXAnEFCbvOb0jQ+ozmuKZh3W8IKeTBHFoHVFG9z25xiiUgRRGao+ItQBpvBjcMVzcuqFL1M05ypFi1UzNpySM8y6/g4QYKgvTrpT7BvYdMH/3wYOVO/q4oQb45l+yU6CU7qflC7ZK6f2nW+9xw6ODllchhl7iHjgQHTyGQe0p7epZHGMUbuMffGrX7XvPfyw5FvMHnjnO23Pnt1Wvv7aGwoc8OcbLgoRZm+sBQ4Y0VqWwbc0Z+Voj331L79rTz73nK1K3zU6zsCBsXF76223WU74EzgAV2bIPXf6VfvkDx+xFy5dvoGj+L0iA2q0J2fHBvp9rXYYPDozO2t/9NTTdkoOOQb7ZsAQXpIuOjk6arf2plVvOYSdNvhz6ab/+PgT9srMjDsBpObiO0ftnZdDf6C/344OD/vIN0D/OzU5Yf/740/Z986e9cBGWC6f/L7aOZ3nLWqfnJw+5y3J6jNz8/Yvv/td+6Of/MTOCe854UXA4aWpKXvm2jXJyIQd7uu1HJsO4kh2+t815feJp5+2f612I8BBOvZzuLpcsuenlmxJtNmdT4tPSrY4s+Sz91jGx1IBNgx8fqloX7s+aX8xPWPfn523Z5ZWbVJGJLqrX30tHUXvqlX1G70XGEotO1eu2vfnFuwrUwv2F1Mz9oQcn3PCtyz69Kp/9sjI80ED4e1uiniqHUvapBzIJxYX7Dsq62EZ6s/JQZmosayPc78JNhNsoK+KXzGsRXVfPy1+48jCKeF2vUHQoSH9wvIJAgByQkWOJsEp4RqXI96QI4IjTXuxbwH7HlTrdEvZEEpLn021K8I34QGOCAERlREEK4SByvQBD+HdUBOm2yUPPLRiQZA1UtdveYPMqvCNJtUmbJKMs8v6d5aBIAMqqpsHNYRXQrTMdtoPnDC+Wf6WEB4EY1jTXWNqtvLM5nosRQBY/QuKsIEjI+7B9F85aMKLGQLF5WWbmZm2tPg+kc0Lf+hStVPtq0I6Z+fsmvUne60nI7tEfdT6x10ftWZOqxw5VAXJO5bLKG1U+rgtWyQiehIYwYGKSzc8Wztty5GyTUdXLd0zaCOpYasU522xOCk7Z8peuv4ICzVVXNXyaWZUwOLQTnTVRfCFJQlc9IP66rI1JZt9pF7tyfR46OyOHtTtpKW+bBzJ6Qp0vsbSou/vgLwgKO8z7OAxvetT83XPe6rogmPfXGQzxoo11Bbu3Kps/4THJFsIQsCf6CkvWzhwMeLOsgm3HpQPPBMEPNSO6sPBPgVCNJ2ylnjebQXli3Vak46hjh6k1Kevq+dPco7N/lS5ID+/dJ9P6lyUbMYpz2bcweUZdNCHA8Wx7Nh1XydPgPc8cMAF4YU3NG2K5vAd953/oI90gEmHtpDFylG3g76mOsZXFq0hvnULW3o+IXxXZBP7cgU2YFS9mXXAdHfo2FBRlB3Tb06mgN60XhBIcI71Zx44SKoPiT6bAwe5WMGGUrtsIJK3XCNlmbp4h7VndFQGJDOqQyrug5OpmtKn81aKrqgKc2tLFYIZB3J26RtbBQ4ESukzCny/ALU3dA2fheAbQ0qW1gaHnL43gOrlM8OVltnZ3emLxZoVSzVLKe+x3qblRgek+5ATO4PPAKCN3J6hhbtAtIoQqFC9tgwciL7M/ohLXjSZpbEJ5+7AAbLC9++i/ZUvdAj1dwhwlNdNtL7xWdTy7QHp9Zy9Wj5rR3JHJfO6bEB9tiUP+B3J9KotAhq7vgjfgYOl5zhC/fniyx4UulC8ZEd7j/kz2nLbwAHTzBLCSfl1gzjSvrP8Q+uRr3l+9awtn79uX/jcX9gtt95qH/u1j1n/gOyUtfLVhLJfmOWAzdNO9dqPTuXtiVMxe++9ZsePVexM4oxJUtrL7VetP9JnuUgQxFtdXrTPfPZT9tKrT9kv/PID9sC7P6L6Z73enq/aqTpz3pZefcSSvSPWc+xtdjG/bNVIza7YdctZxrJV9RnZkMgclpWuBQ4CIRB8+m/v2MF3h879bUFIMNWDc0ojRDJpSDGiMzEIdhEgBIgSlgeERFonftBw3Vf3+68XSEdHCaKvwqxRkU6RIoxLoDeFY9ns/oF71fmzNlDqtb5Mn0+HPHvmjPVIEC4uLto1GTWsi7l69apdunzJNyGcmWNNccR279lrqUzaO0lSinl3atx6olm7LXvCVv2s/YZVmkW7sHpGRkFdhs1Fu1R8zZKRll0qvWKXS89bNlG2JTm9tfaMJeNLcv7NetMRG5RSH5dRX5ACROlmxdRxdRzq42tNoYtqFQYCnE7UlfelgNicCwcLB4TOiMBzzSigjWblXNZbEvatfhlsbduTu03VGJWcSdnB3JvsUO6kFO2oHdl/1HaN75JCTlhKee9L77EDqb12KH3gZwoaAEOJQXfwyWe/8vxpgwbAQLzfcRpJDNvx9BGnx08DKKxEvWVH22M2Kr44HNtjafFF//Ax29t30oaTB2y51rIFGQL5+JD94NFn7dr1aTt4cFx6PzCMtysbQbY9XrTn+rOgH24P4ZvdaQCfBoaihge6IrSb39sMwVP1M/FKuyTHUYI7WA/nD9ZgXT4EF1P2cYzj/RJ2LB/auZgtAR4Fb3fs4e2bwPqMg5vXL1xWEmO2AcqlU6F1+sogKK74KA6jqDejO9BcWrDa9cuWPnBcTjx1DssO0nZj4oEY4Qstu9vDAWOfjfRSqrdkSJgeAxCa+MaIypvAwaXikjUqMRtJj7tjG0IQOJhy5z3mQYB1+GsPHBAFb1T1HnjuxNsbwZ2E+StOtpQcAsrKyGi69eRJe+D+++3Q7l0ybJc8cIDhQ+AAgzmewhAXjTBaKFft6dFz8UxPKmZvf/vb7d577/NjZG8eOMAAr7nzEeIdBA5kOHQFDmJyGpuiYXVuwtqZQXv65VfsxVdftZIcXaAgPXH/LSftrbfc6uvKfbNE8RyBg5elR771/Ms2Ied0K8DBOzwwYG/eNWYjBQIHQRAe5/4Lzz9v1+VcbQeM+t63f7/dO8zspv8vd/8BJWl2nIeCX3qfWVnetLfTbjzGwLuBdwQI0IOiQJEi9WRX0pF230o475x95ujs8r0nUSIpugcKIESQIEAQADEGgzEY73q6Z9rb6i7v0vvM/b7486/Kys7qrp4ZcsmN6tuZ+f/XxI0bN25EXOeloZKyNvidZ57Bjy9coLGqubtrQQZpiLz2gX377JBVQYN0eOr8efzxsddtS0SvHiClW7PgH9q/H8PxBHkxh+VqA988cRK/99xzdqJ+N6yw32nLwu6BfuwdGDBeNkOc7x48dcq2ROgshW5QWdNUaPvYvv5MCYWlHCrlKvXqiG3ZOU5D7JtTMzhKhbnYoMLPNEXidpXK/mylyrEziBEtITZlkm2rcZFtM80x79uU1U8tZzBfpcxhOi2XnieOk6WyOVJ0laNm4qHxljGk2E5X6vj+7Bz+Yn4BJ7UKo1LBFdbtWKGMOSrA6YAPg9R/lKGMLymzOqRQ5x8skS4v5fN4aHEJP1pewYvZHM6xrDLx7ffW7WBFnXFQZ7qAthG0V0yIBis0fK4w7sVyHbMsTzcz6MC1hE+rFKVUM40MCtZT45b0HD/rKVlSJP/pSsblEvuJzCy/rlSjwc/4usoswP6mbQLO7DnpzDrrGkJNNGjLjq5bDNIg1wy6nAZBm82PMg+/zYbZrLx0DR1Syvpq1YRw0zbLYIxyg+W1KGNMtpjCT3z5XnHUb3PsP/lclvHDjE/ejzAd6biF8i2dmMC+oTuRYtla/SiDB0Hiq+W7xLWxeJnGVo1jXB9lT9gOkI4k0qYXtYQPeURhJ3WKbZHt2Bvdjf5Av+moWW8Zl6rnUGldwIA3T6WfTU05KWePGfPErxeo3kGWE5BxT1lUI+5mZCudDGfGcbckuGDtQdwDcsCTVoqrrWmS7ypPepmuDjTDmCBDuUZjtSo9jTxjeZMGNntLfmCG1tZNGuvis2a7PHvF75p51Wymzd7LMFaeLMPOL1Akgj6V1g7JJk/pgEczptvla2WLjHV92rkvcmroO+tiRj7TWlBc4ct0viXqAMJLqw31zilJX5Wpo4OqbYijPRK/tB0DVqaCnPvsK7b3ne/NacBxoi4ciI/OXdCBiXIcuDgwIXyU41ryr9p6tL1PfEV+1coOXVOo8Ve8E6F+rhUhcsDIyaZZcVvRIRqyPDkG7IwDxtdWhSjzkuPA3argZ1kN9XHGCZHXk74Y+T+KalCHQWrPu2QGeYS87MtR/8oW4cvzM1Mgr5VQD3pRKnVvVbjWcaD+Yno8cVO8TseB6qznqzwmXNnWjuOA8pXpusGcBnJ0SS6Qh13HgcgyNZ3BwkIe6XQEg2GWJV2G+Ljg4uCWaYH0k5PF9ET1SxcXF5ixVmy4K8Wvfc/2J86mp7I8yVcn73adma/orRsm3BVUaidtHdLqQ3ZEJx+B3pHmAfKxTWB34C4oUo9fLHux1bsTdwf3UCSlbPuW8nTBul5u2voVwn3kfdFYpBROFkP/Ie5LmBwZCQ5iT3gr+0XJZKpslp6OAzkNyD8USu0Ha6A0t0YPYiw5ionGIF758TN4/JmX8Sv/4Fdx4MAtNkHbLtzkhGb7JZO9kRTy9Th+8IwHpy968Kl3e3DrziB20kaRs2CXd0fbaUBepa178dwx/PZ//S/Ys28Cn//pjyDZN8gxpIqQVpwx3/LcORTOvYhQ/1Yk9r2dY0ICo55hDGIA21oTiFY5DhWWjUeDqSFHJxRSYp7VTvgmQA2hvWmeRJIEZUU5uNpSIRdEhDYhXHAM+rVn+u5Eo3nVbojOP8XfXJBx7QSHGfmMIUDG0P5Ov+7Bzx7Fq5dewKOPP2JL7BaXF3GUitrCwgKWVpZx9Nirdvr1zOIcTl86jZUiFUdfCZVwGa1QC9uObMHwoX5UAwWczB3HpeJxLNTO4lTuRSogr1FZOIsz+edwtXQUs9VjuFx6Fsv1V1m5q4gEMih7z2AwToUq1U9ZU8FwLIqxGHHjgBGjIhxiAzn0WKObK0wcgbkWNmw/dkpvP4WJBhMNJBxstDfcPM9UCoqVGDviGMbDh3H/4Ieo+GzFBAfaw6k70EcjPOrVXsU+u65xkYrs888/jyV+vlle+dsLHDg4SFZzy2ZsydiQoREa2MLPfuMt28pAxWV7ZDcGMzsxf8aDI3fchzvedRjRJNtMbcTQC8TDvcG42/46wYm/URphu/bngvqclBpqhOuM6hvBWj78X8aghDeNJhXvvuv1p5kXGd0S/r4ee7L+OkADjgl5KeYm1Nt42+e10KICpZk6O11b/WfdnxQXvlfSdl1dWItz7Z88tS0q5ZoBI2O0Uzhg7/mn/+0X89U+WqeQNlhZnU/cX+3Q0ceUH0co7E/dip2xPe2nfzvAZuSpPDUoH28WxCk2M6ofqi+VBQsaNyxQaeZYouWo+q0Dqtx3poCzr5rywvDu++7Dv/n1L+GLn/8sxkZGnHxuIKfcvqpB1mjeCzry8DQq5kx+19134/7bjmDnxDh2TUzgXUcO4949uxAR71O2ukFbY8Icg7QKYSMQP+oUeh08KOVZirBAxpvuvpfM2Qii7N8KOgyXer31WcFcLoci+8hGIIeDVg/Y8u42qJZZGt3LNGpkVPQCzTTPM285CKSAeyknlosFPHXxouW5EZzlmPraPMcN8TyVP4HGEJ25cJEGx0ZQptL36vQS8qyLxiDtDReJ56mUPrecxaVCsR1zDaT0X6Lh8PTSMhY1M8s62sHKfK5aPbWUwcl8wQzwblhhvV5ayeB8mQqalEb90VDIU7N8gng+yZBT23aA6nGCBt5fLSzirK6WU1lE0gwSvsuynIeWl/GVqRk8vpLFKdL3FPH+MfH7+pWr+Iu5JXNKKJ31g7a+UiaxLpO2j8wv4I8mZ/AHly7hK5NX8MdTs3hkbgFXdE88eaPRFP86s852k4QZNsDFXB6Pkr7fvXQZf8r0f3rhKp6bnrFtLy0ZUDRe6vUWKpSNHiqSqwdCMq+ZTBYn2F4n5+cxRx1IddEWC524T9MQITmT+acbo2pUQL3xAfiKy4jRwNdWB+kX6n9a7uyRM4v5a5WDbitSOwiE7/jEVhw6fAhpzZTwnTcSpf44CH9E20WZR4D4pEbRjCTJa2Uajnmrs394B0JbDplCW548hvryVaeNxRw6PDU1zs6RMkOyUsrarQnl/BIur5zHpfxryNbOE5cFhCN+RIZGEYnFrK/WSO9SLouKnMI68LiNazeozwaTfYiNTiA+QGWa8eqMXy0XUWYelax0hzX+Uj5VGsXa2irjxs9x0idHCePUSqQv26TJvqcZcm1rMGcE+3UjTryYX4v42FkJfGfjLTlZs/tynsvwr1EWWro2D8k5bedckNdkSLug2iiOguJrpUE9HGR66oNFXc3LT+ZlZwxIvuqTcURzWry2AlErFqzdGSQP5NzS8ne7T586prM6QEYL82GwfJiF8hG+5pxh+a7DwK2TBRmaorm2hqg+CnIKKjCNjGw2qDmMtbzaDaK18K6zPJYGPjEng57LBoiF0xgKjWLUN4Yx3zhGw6Poiw2acaa2ccpfw0fPrO1ZJr/YdzkwdOCoPWf+jUYJBawg6y9hsb6AmeJlLFSmsezNIlOcQsXLusqGlRwIelGPBVCo6uyWDvnBd+Il6/cd4NDnWvnkgvqog4d+EEe2i63YEP/3ADPCVZ0Og1srDXLZCqKRIEZGEhyDJDuoL6qt2yCbSY5X91yA1cBneuca9TcCs8k4nq3G5W87yJBftZpA+Whlhpu/uzqpM3/TvVkHn1vvDjDHsJ6rvbpAh+zmmxW2h0NP8ZL4pBOa0QHyKrmmTPnSBh0eaw4FA+W91m62nZBBN3tZud0gfLTKYAOngQueAOvY8mJ2dgnPvXwCu3btwn333Wursdy2lC7eKLIcTZJQDi4WYnjwaeCV0x6Mp5sYTFLmrveVOPxTLaKweAUvvvgi8rkS7r79EEZSScr785TpJyk3MihdOYbilVcRHtmFxN57Ka/XJsDM8cBy6/lFm9TyxwY4Fjp6jFcdRRGurfvag1UG3Qyo0FDQubpNzEpBYYzdCYrjBvvpdB4X9N319DjM4wykFjbxJ4bWANgZpJy6ecl5cOLoRVw4f46D+jQaoSoqrQr88rb1k2EoCPwJLwaPxFGLFeEfbyF+iEpdXwbBcSqOuyicIjNYxhkstE5hpXkGs7XXsNh4DbnmaQrky6jgEiqeC0hHqggGFhky2JNKs1NQkfR7MEAlKMBPzfpEpXgTb3msbDWB1ZWVJ91Fe/vTp9qqHewd//jLCXwmxWNN+Ok324352NIebV9IcgCncKnSyJuZu4JS0YPdsTuwPbwfcV8KMW+cvB6y62XCHg4E/DOKtvER7ZSvTreVt1Z88/9PIBrXq2VUqWBo76ZXMyvJQfs0I5V0ELg85m/5kV8sWBhOD2O4f4BygoqSxeoNDj2vjWHP+dcNvZ92Q0dfZftoD6QdMsjB/BqJcgNweI28o5lUebephDqctv6vE2xFC5UIf4L8RR55Q0Dam7yw2t64xlJybDUEFaT1sIGs4qjJWjmGS7vXUCy2v/N/XVMlAd828PTW4t/gT6i2NEBsAIrj5MOg/thdN6U3nJywBmtPlE4K1HRxyVa46ArRv02gGXIt5a/boLu+FpsC0UWB7c9RfV0w5XuDIJ4jYZiOafk7SN6L0QCPaFZU+emd0FHYCKwvKi4VievFE0gO8iPMMt5x5x349c//BP7FL/wc/tXP/zx+/Sc+g7t270RIbSmlhMFw5+fWZBIHRkfNEdAL5FS4bWICA3K4q17GJ0A/x9BDIyN2Ds1GsHtgADv7+6loqR+Qx1QPghwR2su+EWjGNy2ncocskpIWoUGoO/s7n3eCxlLlbdsb2nF0a5Cuiux0QnRDhsaNVjFYio5xY4EGd5ayaiPQyojlch1xjl07d+zA6MiwzZDLIXCBRnp1gzK1KuI0Dd7Fas3GLVuVQpyb5IlXswXkaAD3am49m6XsO5tzDmfUGKoSpoj/8UwGSzRGepWolQPnS2WcZKi1mM5o40GJ6U8QjwcXl2wLRYW/ZWgpCPd51v2HSzm8ki+hRD526MP/+W+mUsNjS1k8ukRNg3VV2fM0Ak/mCnh4bgk/nF9GSQd5Mi9zopF3TH9gf7xaKOGR6Rk8eHUGz9P4f3F+BT+cWcJfXriEp69cwbJN6siAY/1Iizrligy+Sq2OV69exTePv46vH30Nf6pzJ15+BY+fOY2ZnAx/8g6V8KAMetJHxjCzgM4gqIUTOHnpLJ4/ewbPnTuHk5NXjTfs5hsdkkh5qxUCXh/HT+o+2mJhW0F0LaLOMPCL1uwzOiQ22c90rAv1MipNzlYEbYvwUprmlpgX9biB7QhvvcPYUGeZlCdfQis3IwKSmam7qMz0IFqhGIpVjtO5WUzPvoTp5ef5fooKd5iygroXeSPIvMPpAYRtEifgGNBsm8rKEirZjBkV3aBxXLNwcjzKiRBmWYGwsxpKB/npqsZydgXlQp50Il/I0SxiCTROsl4tjtEtKuXS0XTOjdKYEc+2MH1Os47sb61lZ0WfGeHSvcg7ppOQflqtZtsP+CdDXn3GDEv2Y83Ca3UDylUHL75znRM2NvG3VjIIFw95TKsUhbscP+Y0aAfnsE1mwbzMMcDy7JPBnAcMxkvMb91z/W7jY7qIZDLB9FPhwExN33DTEJUKf9stD+1nMvQUVyseauIZ9n1bPUtQmaqPeqW2SyofSZMCx3K/6kI8/YEI0oEBJGvUuZsBabdItVIY8LO9A2ov4UNqGE7qRw5Oq/ptu8m6oc52ypaXMVOcxHJpHoVyFsvkv+ncZcwun8V0bRorgSJqHK6bWtnBti7WcsS3g5dEF33Y/5sHozOD6m/L+uWUCoedtuwGxlPo3A6g9FOXV3CVIRoNYngwgYhWlJBntPpCILmp1UG99FUDyVXyjeKYjG3rxxuB9ZcOHLSdTCs4lH13ORppmWP71/VB6TR2mdDsAVqlvS04hH7PoP0WT8np1QlagaCxzW0Pgb7W6uIJ9xk/dWBrR5x1312QkJTDIMT+eR2ngcBLOVor13Dq1DlcnZ7H+9/xNjsQX/QUuCsNmlppEI5joRDD957y4Os/0LjbwkfuA7Z1L/gmTk1tRSssY3klg0cffwFDQ/247cgtiEcp54hfQk6vyRdQnD6O8MAWxHbcYc4BawxlIf4qrKBeXKGOTVtQV+JqYkMkYH+To3Q9Hdp/bwrEIBR4OvVW+1I8HKTcjn4NtBHtxZzGaKvBfSYj9kahM91aELQ4KOu+Yi+ruIWDxZ6tKex95zBWgufh6VvEwD4KreQ0atFJBLcsoRg6h3rkCgLJeQqASQ5m84hGcqj5LyMWLSAdZaf1LWBHKo6haASRQAsTiQTSYc1KNzHAQVB3vWpZYCSofahyZGi/IDsccTWHBj87wR1c9NnZFjYYMEhgaOmW9i7mKDCWOcCVml7McXCYpQFUa/qxRKGZk6JCxs9yYCmxzlWWVQwF0YwMUGnoQyAfQppSLUZRSmysQ9lAwjJIsXapa7Bz507cddddyOcLmJqeIoIdwvXvOoiupSzq7GyqVyg56OydpNAh87QjrQfRafeu3bjtrttR9uZQrmdN4DGBE2HTIGrfbJr1sMon6vB54sFByj0N1X3ncNMaP20EalO701qzRZq9ugE0chkTcH6tbCG45XT+3QjMyNJy2vaKgBuBZl80cElxE3SWpb+Nnrmw7rfavlxwlCcquWspNv7rhuu9E+i51jm4MXuB81bAerXUdm7dNHMpRV1LGLU379rBSPSzbQg2gP7NgtNexGkjGb8RsLKmsEmGkG8tKA8qexb0XYO2Pu1713sp82w7Az53nAyK086L+TozzQrteN1gtPTxNdPeABylx+mp/akk3nPn7fgHn/4kvvSZz+Cdt96KPsp6w5dKiTk1KH+peWArx8FPHTqEd+7cgSTlr5ZSK2hM6Kfx/pnDh/EuyhFdy6iT8l0Y5TjysVv2423jY2aou8a8/tfv7ek0Ps18bx93Dpa0GSX2Q8Hbtm3DRGpt+0Un6ImcBu/ds8eucnRBsyi7hoZweHhoYycH+8ddW7eiP7p2GK5miNL8vZGzQaBVEUlbguvwrkvvFPFQnhuBdLAw822U2YbEPJFI2bJyGT5Z0naDVrXnK6S/Zh7VbnZdMhV9GW8yvqsb8QNB5xxkVo08KmHEWdsYFjnWCoteoJgFppthu2vJt2ZXNQO4wjyOUv/RtoZeafVstlrHy9kCDRCtVmB55GMdUnh0eQXPr2RZbt1WUagMxdf3RZbz9FIWZws05OSoMKOpTgo1UGDfeGZ+Ec/PL2CJ5cpBoSAd4GI2hyc5dp9Z4jhHWREmP9phh3yn66O1MuTPXj2G758+gxenZvDa7CwePXMGf/LSy3j6wgXkKiqLdKchrP5Wk45Beq4Uy3jo4jx+/6nn8buPPYb//IMf4D9957v49tPPIk9dxM+21xYH1KvUvWpUQsnPYRn3QXi0pYFGuzcmnmJe+RwytCCbqSHyNfUlKrkWP55kHLa/+ph7a0miH6FttyNA5Ve3fOQvv4Ly1DG0NJaTRpVqA8so45TnCq62zrGPFhDn70Z+BQ3NXIuuDKYjkufl5Igmk4j0sw+QN6VAaxl/hcZ/eWkBFY51Mmod3lgD8ZiMKN0wEYknzAnBTM0Ar9Dgrywt2mpPKd1MbGkk96RvKV6T7dCQka+Zdupwtv2L73Q4YTUWo9HJvqOtADTcZQyb0S2OYHkaD7Q1ypwKfKZtPI7zivxC+lZpvFQ5vsl5UZdhzPKVtzkFmJfJTWZlS+FXVogD6VNlX2G71sg/Fhivxng6KLHO55aWODiGPY0bftchf7blgvQyQ3/1PYPqojTC0d45vcHo337nOhmq7DsqS7PoGh/0TodmKq6cBHKMOCsROObxT+eL+EID2olNvVqGrx8VyWrirVUCzSbbtS5nMuVGIsJAXmz5EKo4kz/q4WoLa1NrGgcnp7fZW9LMwbcTRP9qrYxiKcdPOdBaNqlWrpBXqD/lyYMrniwKoRKqCS3v9iEaTlH/3/wq0OuB8QeDHNX+MutKnc9Wfxjua2COBdWvLdPz+QoyK0WE2LdisQB5VrP9WrVEmvJT/Ki/1QnMHmDt1qaJTaLJMUua30h3s36mtrkBKBvJ/huB8uveGtQJwjNbKeJKSYfFtx+y3brB8NKWyAbH7Kq2VjlQrTXbKw/aabTqQM6DHnkYiMRB1k+TSdfDn+88QVUSWFxcwAsvPE97Moz333enyWNVR9s/taJKhxIimMKF+Ri+8UMPvv4Q5QXt2J/7EPCTH/FgZGh9QXIy1CnfSuzHr129iudeeAFve9thTGzV7TV+BKoeBGenMXf5CeTJl8GtR6h3Uwa7CLNdG8UlW5EgGyigW7pkB6nf1mhfZubaozhBnUB/7i8XrDNtElymsKCaUxCCQtiUPBqbdpViO45RRsFJaB/XYzw9d1YM3DhYGV3B8eB4kV+p4Nzrczh4+3YcvHUbogkODN5p1LwX0fBPIhEtIBCcRzC8iB19aSQidQzH/XYHcpIdrC8UwFA0bic66z7kOAdDO/xEDWLOAB+VwvYyns7AP2LiVKYDHGG1nsbWEh3P9F0CokhGqlEpzpRruEJlpFKLo1RNcsAPI4BtFIJb4W1MIIydFN5DpPsYG3sUhXKUv/tQafRhtsS8A9uwb8uHMB7fZ3eptoo0/Gz5qCOkJXh6tbvrFbx06RLOn7tgQp3/Me61QvXvEmgwl9Kh/cxaqiWngZbsqK4bgehz5uwpnDp9AvF4jDwRM8PB9opukK5X+791wHZV21H50/U/HiobbDD3jX1uCtTuMnqUtp3+uqD2J09an2Z8492uP0Hn914g3M1ZQWWNBGw/3Tysz1/fnEHf/e6+d7/3Bpn2iuHws5ui15+UH9XdZNwGcTtBv+1kant+7XsDVttWH1Cwl1dKHMTU36gIUXzWyh5MRPZjR2SXyZh1oyrbTIOLXQfZdhb9XQCjiSk1JEyng0DKrAXyoZpC44c9b79fjcf3ercu6Hn7u+K0ZZTxdS+grDa+pULbs01WgfQm3SWHhbmCxhpzBDP9qtGsclSu+pACFXA/n71921b8y3e9HT9/60G8a8c2O1zwg7t24dfvvw//9F3vwra0DqV129TBQwa10v3aPXfggb177TYDzfbrOsR7t0zgV+69Fz99xx0YT6VYDWdfs24GEbxv9268h0FxOw16fU+FQ3jX9q34+IEDdmihC3I07hscwsf27saegX7y2ZrEEm5yMhwZG8MnDx7EoOSL3rLcFI2ee4lnZ16doLRaGaFVF1qZIhJpP7jgCJ/JAbKG4XoIU5HdGvaguLJMu0kHWOlpC0GfB1His1E6PU8QH90aodnROo1d8YQU6BQNHL+TUU8IsU1j6kv6YzzXwNuIhdZAsoNcRD6xbRzEr9BoYYYGzPWS6p1WHsgRIl6VbNFBimc5xmfEQxvAIuOfLNC4o9DQn00sMP1CIYeLuRwKyq8LZFgsFks4S3qW+d72rusFjcZSMYfnL1+22zG0FcWdqNCnDrF85cpVLFL30A0OpSzHShoaWrki/F+7NIn/9sST+PHFKZyaXcDrjPvosWP4gwcfxusXJ61b+gJhZ2+xGVnETStbYiG0IkHMs+xjV2dw4vIkjp98DRd1VaP0KNtWyrg0xkQbKbjB/gloe5QU5AbTKc/ElkMI73w7WrEhVFamkT3/DK5eehyXFo5hsXIWudY5FIKziAwlENd2OoIOKixnllHK50wOrek85A22u7bdRgaGEE6l2cdpYEpPoPFdZt21kkDXLlqa1XRroPFQd6SH+/rh14oB/ZH/mvk8cS7Q+KZRQPorpfqtGcMBynuWabP+CsTJDGrGqaf7WQ7HWa3sMYNYfZ3jPVG1AwwtP8dgd+thDgKWoMPnGuwvdZXrxpEB35ZPLQbhorMDZLC3tJWlUjXnZ7OqeOITZ4VBXZ+VMr+7v8kPCjTQtRpAhzLKiWV49wjmOFj32X5OXFf7mXiK34WD42RwnAZOHsSTcexASurUMU8Sfa00UtRv+6jfpr1D1MkHTNtmxzfcarUC+wjHRz4N5qoIZSpmTFd9NfYzrbRh/uZgcGjnOA062lR0JD7dsMYvXUDeiUb6bWtEXyMKf91ph0A2j5gvTvtAS/QlW9bsoI10RoHJdaeXXgOil9pGB0DqIEHxhQXWzwXJPG3/EF21CmTywiIunl3AyLYktu3qR5g2jVbo2RaRNlxPjzVQfnLQd8SRjeWuPtgorZ67cd4sqI9drywHSPtmgPSIo0F5optkdNOLOT3J351t2EiMQjcqgbaAC3rtrDpoPxBfSB51pFsF6WQ644L9+LrAaLZFIUTcGx6cPXMOlyl3b7v9doxt2Ub+02onGf/L/M5+GEzhzFwCf/RXHvzZoxzXYi38/Eeb+Ox7gfFBtZOTrfEu7bhabpkF+FCgXvX8S8+xj1XxrnfchUScNGDfLV25gOrMJQQnaDOObUFDV+1qu4/+JONYf9HBH6Ps0g1dciiKpyqUH7lFfq9r4t2GOhXbEXqAsLtOcDqBmIG/O4MUWQlqEVr7Ecnkeu6uDHDTW9Aby+tNhjYzdf4mh7EDArnlMq6eW5ZMIWp+RPwhbIv3YyAUo2Lko1IVpcIWtiXnOmdA9xiL0c1otsDBTEFlWDnry+oG6/QSgj3o6gopl3n1aXH1nEECQFeJiGSlmg/Hli7z+QjC3h0IYBxJ7z5MhO/AtsjtGA/cgltid+GW+D0Y8O/FzsidNDRuxaD/EOPchpHQEQwEDmAocBh9/m1UqoYRTWyDLz5sZdaL82Q67Rd1BXR7kOgQQIIoFdEdO3ZgaHiY79ShiLvqQIYjcu1Yf3dAilMtOwcdiOaPJtlZqMTKu3YDUPsUqYBl81nMVWaQqy/bLCCZoB3jWtiIR64Ha/3zxiDnT6OQhT9FJUM83wHuwKO83O+9QCXVC841a5sxQu3uZfKIlpEq7164bvR8PTAG+dDwvkkadYLKUf06/9bKd7+t4aLvLoWvjb8xyKiV4qXlXW46989Nv5qH+gVpJHpquaDz3A3d4EGtWMHS2QsoLGQoxGsozy5h4fIUMlIa5X2mgmZnT7TBFC4Keg+NOFsh83cEpKh4KTfYKxylRbJGQaO0BLQUIv4Z/fRMMsY+nWDnVvBTM+3ue5NDbjw3r87QBY7iwTaR47RXc6wCMeEAqlkAy0c8qgFVuK0Cv7u4qmzdxU4+kcM8wXHkg7t24l/edzf+n+97D/79Aw/gf+Tnv3jXO3D4OtsY+sJhfGjPbvz7D30I/47BPh/4oKX9pbtux57BQTPwnQM3SZOGY2ju5vO/d/fd+NnbjuDQ8JBtd9AhiPuHhvCThw/j1952h21xsAN22yDZ1Ecj45MHDuBX778f923fbisJdC//MJWOD+3ZiV+95222UiHCvExxC0U5nnjwYeJ43zYqIh35uaC0H96/35wlkq3mniOeiqk0H2B+AyynG1SvQ/1xvGfXFuzbsQ3pPi3hpPJHEvezvlujEXPc9AKl3ROPIck+5xgEbi9nnokooppZ2wD6qYBv02yzxRd4kGJ/S27gGHFBDochptUJ7c5ycbUIy13HI71Bq4p0NoFmmwIBZ/mvDnrUoY0bQZUFZGlcae+33azAzxqNlAKflUzP6g1yHmRKFVRbNBTLuhWE9KEx06QRdX5p0XDvBcs0Zpc1Iy6dp9VAyE9DjDQp0Wg9fukSZjVb3YGvvs9nMjiqQzqJk49t7w/FbduCHdTGNtKe9hnG+ctHH8dvfvVP8Nvf+DaOnz5luk+d/adOvHTlolfyQNd/yknCfufjWK3ls6YnlXLsZ2VEkv2Ib7sdGD2EEpXhzPQrWDz1LbQWjmIL8ewPaFaN7cSxKpIesO0Jki/mDFict20JMsK6QW0RiicQGaTuldR2Uxoi7NflzApKC7O2zcP6fRcYboynMc0XJ75agcvvds0x09ZJryq/a/WMrQQQz0gOkCbQqgPSe9UQFD00CafVu3pHPGUEmvFNg8VxHjjneShIb9OnQP1aThBmQj2nZGnlDCCz2KdWF8hx0KSBVCf/aVVDXc4BOQ6In8VnsDMGWCc754D5y3jXjL47+y9Hiq18IT+5ZTvOAP1uG+WiCePqU88sbRtnC4rPYIYK83H0Tyedqxs3yetaMawVBvEa+3IphLAvzP4XQbJOedRK2BkcVh7zkeOg7CuhRXkQJP8FghyzYyHk/Own1TzjER/r6737mtGPhpjtt181qClz7bM3RML9GKr3ob+RQqRJfEotBAtl+MjT0gCU1myHdvzrgcku1uV6oL6k2yAEws/Bkd/ZRhp/dGBmg0ZqrdqiDh9AOhUxp5/iyd7VAZJaqSEHtM4csFsM2nn0Ahu7+emuYnBBk6TXS+fC9WuzeejMRysPfORhbXldAw/l+QBuCR9gP2a7Uwb5GuLfOsrsX7piVnaOQbiP/FJHq2PFgYDkt5UHa03AL71WHYiQN9iaIIeBJ0SaB70IeChHyg08++wz1sbveNd7EUsPobo0TeN/QaijGerHa5Mx/NdvtfDgsx5sGfbglz8FfOQdHo6Haud2xgLmUc1MU5ZTTLCc47Ov4aUXnsf+Izuxe+82u9K3PH0J5ZlLiO3Yh7Hdd2Iw3ofLhVM4mXmd4oC0yM9Tl8zBF+s3+eoW0Kjk7RpGjy+IYN8YfP/on330y1KA1nOwfjhB6VxGvF7gf4rd+09MKGFoSzepSNEwN0eDSnDzt1+Edn5Wuvv9ZgI7jz75Xzsv/XaeScFUsan+GPqHEhQga94xN406tPvMPvWn9524WU+zJ6vPOsEEVsdfJ5gAaIfON6tp9GmCQgN8E6cyM2TsFAe93YyVpLJ0CAPBLRgMjlKR6adCmkQskKRyF4Tfo1UP7BgUciEJUl8IQT6P+RMUrDE76FB7vaL+GDu9QxedGt2isCBnOFd9sJPouiUXJ/fTHQg0iMp5MD09jWPHjtntEpEYFQG91H+W5lqa/G0EnWNQZweVsRFIUAHnoGLLvTcBoolObR8bH0fOu4hMbZLKNIXBdQSuw0e93m30nOV08c9GoNmMhq6ro4KkK6A2xKGrnF7lNrIrdpJ/r4MVu/Gp69CmUgH+wWFb5i/ojtNZxob1pCDXOQM+Kmjm6LsBOGcchNoG0/XBZnqo1MiolkPEBeHp4Er+Ztlkbgr1NYP8uiClamXZDKDA2ET74cZgszdUqrw0zNztFQ4tGKRUcRDT9hI5F+r5GrJXrtqVSPVyFXUqHJ5WCKn0dgSp7GtwluKsa1MNyIviY8nx1WVlHSDa/nXeqiCwKxmZl2512GzfF+2q8xcM32CS/CPcJGckQ6T4SiFnHF+Q8oXP9FsnkevqOEZi+qparn3OBdOQLvKK+0IR8oXTzuXZc+1bFWLWz+uUcZ23KqgsnVQsL7/iCPdrblUQDTTDyfIrV15DZGgXSU0Fm20mPGXM2v3ifK/n2p63equCZmXavKd2CFHh2No/hN0jYxhNxKjscpxhm5ssltyvk0e07UC/hR5x9jGMDwybg0FbEO6kAb4jSXkuRanDgaQ2Fi11HafGMW2d25OK4dYtW3Hfjp14YN8+fPrwYXx8/14c7E8hwPp1t5XKjwcD2D08hkMs7+6tW81RIGfCp/ftxL3bd6Bfh7opHYMUcw9pPtDXj20DQ2Z0ymitcKzXWQl3TGzBz95xBz5/663Y0e+sYtDBZkqrdtThj9qSodUVZabLkqY6iHoL63fflgG8fzSK28YnMJwaRkA0Fz3Y5jpIUss1Zxh/WXpFB2g1wbZYBB8aHsXeKNtDfM24flobUo5TQb/dpqCbDmQIdUKSesp96TTu7+9bdS4YhRhtkcbv1ZLu5HfGwk4IsMx98SjeM9DH8dk5O0LjeJltPlmp4bT2mV8HDhLfO1Ipu0FARrmuuDyWy2Ga9evG0YUICXWAZe5P0jjR3uT2DGCBhsKpbN5uYOgFciLdxrbV+RkhGtgmL1hGiePhC3PLmNb5Dj3K1CqT2ybGsW1w0G5N0KyY+qy2fbxy+TKOX716zQGZMk4Okofu2L0bEc28qx9Ewna9nWSvZklPT07hz3/wEF48egwzcwuY2DqBQ3t2YHpqGjPzi0jrylDG89TYx9T/2/3U0Su175YGpma5ic9ybQWnWudR7qtjIBFCoMVxgga6ZyFjxlWLMlXtIt1ON0v4OB7IEaB+1iAfNXTLVJltxWdq96rNntP4Zx3twDb1OdZDhripgXxuhxMWnBsOrC8zb8lUGdKa8Xb1KMknySo5j+V01ux/mX3BuEksSr4SbjKVzZiRU55JtarAngt/8b9m9UVL5mN0UGAaHQao88U6W05lK7TNb8osyiXyhwq0LSeSsyqX+Vr5mgyS04C8r3xsUolGkyaJiBS8DA0aR9TizeBn0Va+Ibq8hBbxamrLCYnj6t0C4eBlXrqpoME4jrwjPm38VD/HeUA8VA7rohscbOm88OZzc0opH+Ktbb5hXwrBGuWIHHqJuDo+ESY/k0+azRzKhSxKAT/1sjgGPGmEqtLNRE+WRxrUPDQcqzlUmqQnaSlt389qOtcz6nsLsWoNxZDfblKQs8K5jpG8wfJ1A4Kw09WRAp85RPibOKdo8EX9EZQjlIfERXJRZ07Vg+yf5SXSj3iSf4PKT3qTymectVsVBKwb8RANRTebeFBdu0BtEtTZE5SjunlEzlTxt0C3KeiqxnzLj9OvLyC7WMaeg6PsU3HbYubaOMY76mPsDzZJau3mtKGTl34LuTawospbeEtvMsISzPHDelg7ic/ER236dIIcXnJWeClPm7Y6dn0cOQq1KsTO+GjnLfCxP9rki+ggHIS/3jOYM4N5yhlpeBHklJvL57FUqGMoNGZnrEi+NmkfqTauE8vkgXg2M+XQJD7IPNd0JU2QMhrlmWjCB/xPB2VK5/FF+8zmMkfMBqsNzGHAtlcIULbIaaBtMjNTV/D1r38d27Ztx8c/8UkMDI1YX5TOVfcm8eLpIH7nzz148SRw+74Wfv4jHrzjNiAebePRBtPx8nOGUyAxhOXiCp788cN46pGn8XM/91HcdnAvGouTKM9cRmzLTkS37jVZxhog39BtDU0kK8yT8srP9LKFrI6sdKOUoX6ctUkyfzTNcZty8x/9w/d+WQJTDWfKVBsbZrGpv1XPmX1eJyh/NbYEqRQqCV5rXL7jHyPxn/Jxg/PsZoKlU6N35KPnKqdeb+L8qWnMzixjYscAYgk5L5iuDS4DumV3B/7nxNNvw9t+ONi335lHtP3ngnUkPecjfVpM/WiDCU396bMdtEwxQ0U05BukYJlAX3AHRsPbMRHZQWUmTqYLUuHUFSBSONUGxJl/yr9mnjDtdKSQJjNLHLpbJfTnPlN8A6WnAPP6KPAlxHT/uDoTOzzNLYtSpWDlcLmKn0BXVBaKBQxKiYhSsTe6ad6E7xVHtGnTRfWr2oEwNHD45+L7RsDJS3cUCz8KAZVzs3kRPzkNaoVl5tFgRxlAk7zpJW1cnG8EU1NTOH78OHkB6BvUqpQc24v1aokOqns7YgfcCNfud6qr/nehm79WcVV9NNizX9kJ/xLkhI3K6nzu5ufmKUGivZgyYjXz0flef91Ql/FMXvVL4JEWveIIOsvshddNOQ44YGlLhox8UxpuAHbDhGa8mDeZ3eFjvZAC0f6z/CT4madg7c0Gf5qJya7QWMvBT+NoI1oL9Mbu7dZAKaWpPUgqjaWTskTl03UceFqOsR7t44DKqKUkBXbfBEbSe1kP4sl2l3G4ChyoKysc8JhG9/h3Owf+5hwHRTvkzOTuJkCOg8rCJSvjGseBZrJYV5LaljjL6WuOA/K4Tjuv5lfYliZtrH75pVkzIkhoDno03IQz6aSrhkJD2+ALb+A4EPl1LzLbRtdYirY9HQc0cluUGaXJEx2Og6Kj/PD7xo4DKk9yBigO6yUaaRl7gG0tOaiTj2W4Wd3Vv3s4DvTMT/yd83GcYCsyGN91kCjvWm7RytG+RIEM8BSV6b0jY7iLisldW7bYioPBKMsm7e3QV1eGtMFWXpCq8Vgc22jo3zY+jrfR8NMWhdFwwA5PFD1WgXiIXmGWKceBnBv3MP779+zBx/btxU8c2I8Hbjlo2xGkWIneMhLUh1RnKa9abbB/eIjG7AhuHerHPRMJvHN7Gm/f0o9EvYRStojMovbkagWgnLPkV34fYDunqeyKRpRaxr1aiXBbXwofHh7ErX19ZiTLWcHCHMWQuCdpBPQzyNjXDFOFTBRjvN00wt89OIB3Dw1jNKTlxGwvtSXz1wxcmrJGM6RLNFx0UrdGMek/OpTzII3+B4YGsS9G2sq1wfZQv9I21pbXjzNU7IsaVx2qrYJwHqGy+cBgGvvl8BW/k4cbLG+FRsuVcgV5KehdoHRb2B7vH0higLyh7ZG6jUlOrAiNpWWmse2M6k8doJUtO0gXbZMZopEZIitRZ6RhIz6rYbFYxrlMBlXxbQeI5w4MD+O+HTsoh/qlXaBaypMfAjS6fLi8uIxjk5MosT90QoxlvOuWvTiyfSftIfKqHBzhKKraey9tgHWdzWXx6okzmJ6dIz/4cPjIEdx660FEvQ0EQzHEkn0m57X1w66oNech+5nktax3ysylZgYLuUn2uVlUvZcQDFeQTLHPaJWKnEysT3OFCvDUHA1GEpn1cWa71SYiOvUbeyYjWUp43sZTTd7osDz7VFy2qfqmdCY5D3ysk+FA0P72uhwP1KctH8l8xu8E8YXNpDONnCcqQ2cIWP7CROkUlD/HBPuteoufmL7Forxs1wbb2LY1tPO3fsy4dtuQGebUB8m7Na0oYN0lKU3mqV11eLLqZDhyLOWn6CNnhW0h4DhcanhQqZH/dTgIwYxB0Z51qhAf40jSwfBiFK1W8M9m0IrG0ExQ1tpz4sN0rk6tcduuFaTsc96vBdFWoDQ6m6DFcmWgO9zL78TLcS5QX+NYbocAsv6hQJxGNetWqNgBkOqrJV+VMmOa/a2GKukUC/ch7UkzLc31Jumtk0/Y770t8nBd/ZLGK9tC/Vmn9mvVh/IPkH7RSg2FcAgV8Rp/09Q2o1XjtLagqeVdx0GAdQ1QdgdjKaQ4/rSiAeRQQC5HXErLKMe0iqiAejlrZ1dI/slxUGefED9e6zhw8jcDWkHlCA/VvQ0yloPkEz/p2tSKFBn/He+1R6hBulQpFxiVdk8I/YNxjhNtJxhxsC3eGsfktJQTgyCbyXhc8cQ3zJItRf4VD1P28bPbcSAesf7UposcKaKp5IPed4LiXs9xIF7R2CJHVGfadY4Dgmu3uSD+p2Xu4KTfwrkRRKAxhL7AwDrHgZuv8b/w4W9PLc+xOwNE+u06VOlnGqctHusVCJAuSifeJzFu5Dio6UwEotoMkjc47msil6M/+Yh9iH3pW9/6c7z22uv41Kc/jTvvvBMh9g1NYNQ9Ebxw0ovf+zbw+gUv3nk78PMfa+L2/S1dlMfyW6Stg5f0n1p+yfqm9L/FxhIWZy/jR9/9ETJLy/gnv/5TCJeWUJmdRGh4AtFte012CkQBjh6IUA5N5S6hzLEkER8lX5CGbMtGaQW6WUGOBK3IltNA4PvVf/6JLy8vV1Aq1REKcsiT4trREC7o0cbnB/R+fk0QshwY7MR3Vtau6mk3vBrDnBBOac4/N90mA/9jMip8zNPNz/JkUKfJrBTZjzwYHOlDSCdeqqR2+fbHT5Vrhm37mcXRc+eLUwbT2PcOEIPqrxP0u0rhVSIza3akoH3ItK4ksCvyYvO9GFbL1JTSloLxd7XmxRwHoD7/LuyMHCbD9xvD6TR1MYuD1/ryBVer03g5f5zfWjhbuoDhwBDTrGfkjcAUVymErHuzmsdM+TJOVM6RgT14ufAqdoa3W7kSCoIYO/swFYlsNmtLfvRbdNFbBzt9c5Q5OTMezzxFcV3HufJFDLIDy+P2RqDULOPR7JNI+GJ4tfQ6Yt4oYr5rl7luBBpYZBDJi1Ylcie80xQQHrxYOEplUrNMm8srT8VimUZzhQpKMbzIfkMFt9xAJk++Zn7yTKryqzzEP1cAXQ/c+A43rVf6nGcdPNbO35YTUjHVbLpXikz7uZvXRnDNe/KfHBAabJwbGa7Fd135BK1O0H5l3+BQ+8m10IlL53cXbKaD5WqA9OqAOPWvjYD8J+VMOcgD6grA64EMOOGovMus20K+wipqEGAuhgpr1eU40DMnbABM18jnUF+YQ3DHrvbDHjR1wa2jHKZtRcMBGS985zoOKLB9njCFNNvRRxnha6Cqpbo+Kj+RCTRl1FLeyqhdBQ6E1flLNHyTNNz72f7rcfibcByY8SZjlIarHcrZhUMvWHUcME2n48CUSeKsFTSmpMtIYFPIcdCkgV4lHfNzl83xV86voJLPUEGuIpwaZA1o5N2E40BYmuOAuIh+ol0vx4HPH7J4+cmjiA7uYteQI0EzoFqCTblJnFYdB1TK7Z0cB6yPnOXmOFDeyk8Kmc2akgZyHJgRRJqx/13jONAf87A2bY9L9px5Kv6a46BpyoNwdR0Hbn5alaBxfXU85HM5ejZ0HJD+SiN51TmOtjR+KR/NULdBdJOzWQffBYJhDMXj2Dc0hFvHx3GYxvu2WBjJeMpRPg1YPuvvlqO+oKXNWlUxFo1i71AC2/t8GIsHbGvA4vwiiuyv1WITAwODiFKJZ2r2Cxq9lE8DjLOTfWUPw+F4BHemkrirfwAHEhEa7TTOOO4G5Whg35aeom0EMgQHqQBuUxoq87vIN7clU7inP4Xb+2iIsx5yXAk/GWr6VLoYwyDLGwj6kKTukiaNthGfO5nmnYODuCURR5xl0CQxI1CKl87JisvAZFqtcKiR9spS9LStDczvw/0xvLMvzrGHBi5fBjxsH47borK2KsoJoG0JArWXto4MsPz3DqRxXx/bkEqw8tMBZ5Jhcg7EqTxr5UeWtJXCK50o4vdiTyKK92zZikMDA2bUywlTY6FagkrUiQOwQkNMV05KN1E6nd+0b2QYH9i3HwfHRu18p7L4nTXR1YwG5Itz8/PISo4yI9FbKwz2jg7js3ccxER/Gn6NKdoCwnDBs4ArnmVkGllkvXmMpnTeVAL7b9mP97z33dh34CBGhwaQjkVw/tJVLFEBjujQwijlFHnHDFzWWcdfztdn8VzxCVJ9EclIjfpSA1H1O6FF+nrj7GtJylDWQ/RpLmfQWJgxo115KKbpNayrnRMj5Zhtp37nrirSOxlviie6yJB1Ap8xDznZbQsraSInjK68lqxSn1WDu/1ZecihIANLB1aulIj/0iKWKcfUxrbdkWDlqJ+yDa3lWb6Bngtv5qPZWIcr+Fj1YJ4e4lsnLjqrYGkuj+d/fA7nT81QPwsiGmG9mN6jg/TkUGBqw0f1YFql1/Pc3Aqeef4qnn/+Cgr5MsbG40xGGshoY9xacG1CQbQwBwHz8WcyaLJP6ZrIVTnFP5WpIOesltO3RGO95n+qp8pfra/qoHL4WtsmzJFg5RA//bE8vxwz5H8/ZU40QL7yEj+vVll5WXcg11pCcZG4++WcEd9HkQikUGO3rnF4b4Qck4u5UidfQbFeXHUcyHCXoauJMzkOIpUq5vj9HGk2X6bRSfvBz35j154SF1txIr5iXVKBKPojw0j5B5EgIrpmT8xVp4wvV1aQ81ZRqbF/kH+1xF9yUGXoikml9/L7eseB5ATxIG31vkm6a5Vhpx5pjgPqorr9qqGJkTb/ONBCIVfF2VNLNFK92LKzH/1DccPdcQzI3mN+jKktgzoYVKtMXaeBK7OFUoU4L5KnZ/NZ5EiLmHid9Wckp0zhx99qQ4GaVyshdHaCOWIkXAhqZ9N3+Ok6DhqRqONIcaI4QJ7Qqhzd8tCpD9oKGfGL0c95LtpYYL5aqSD+cunQpGzzN9JIe3bSFuI4u+o4kEOiI1/hyfRaTTa3eAzeSB+eKB1HTLzjJ10JLno63N5sHbbXdR0HTHCsfAJZTw4Xa5dJZx8G/Tp/Q2mbWFpewn/8j/8J4+MT+MxnPsPPcauHCFGi6HjqKPD9Zzy44xbg1z5LttgxiWJwGSvI8C+Pfo+2Vjg6DYUC8UgZrY9ljuLUa6fw1A+fw6FbtuGD9x9E9epphIfGEd2yyxxEDrAtROeiLi/gGEvm84f6EA5QD1LdZCfJaRBOMG9t4V7TW33/4F999ssLORq4ZIY4xbBPFSfTuI2x5hRwlJZeQdDreXeweNagFBjlEj/JPOp0bIT1cdVh1hSWmwndeIr53e/BkB/J/jgSVCrknbf3HfE7v3eGVej1rAvEgO6nmGORyu9soYaQZwRX8rMcGAYorFp2tVqABkKVPWalXKDwC3GwphFa81EA7aDw2YZ0cJyMm2TnI15sSGbaOzgFUkliR+NfH9PoakcZwtoT2Bm3Hbs38KUp6aRZlcJOy34TwT5jmJHgyLp6a6YoSCHz6quvYnFxEUNUFkOrRlcbXNQoPUutMvFKUVHxY8Cfto72RkA1UF5D7ID6nmYdQ6TdZkBe5nqBSgM7mg4/9Mc4mNDAj/scJV4Ojc3mJYGbTCQRTFDZ81NRoYIymVvAfL6EBA34pu6gJp8rXwlTUY6/LG03qB6uwHVnqgw6out9d+vZb/6r6zpEpvFre0FbYNoLK7F3mQKlX/dHfm1mVig0qeBpySOTdry1v25o5LTMqQr/wMaOAxc6cen8rvRNGuH+WNwMayPaBqB62q0RMoaE53XiuqD8zdCi4qqTxRfyjtESkwLhDmhFGXBUiEKBdj3X6rraHh1gh1JxIG1QWQ7u3K0KEdYotI7uxFG/JKCd7RVrhpdAwl+OAw+NECKBSqaGKgcVfnVyqdAYKNCQ6t9K3s1Z/1znOGD6yuKkDRyBWLr90AGTQ1K0aQzbNgLKdheMlpQ9wvvNOg5s1k1GJJVlGZGuonw96HYcqPxqpeLM2FEWaoZLyr7XqwGfvEkDVUYDBZISIxCO2ky8tmdEB8cQSvaZcb/qOCCdzHGgrQobOA4Em3MchM0RkLvUdhzYbzkOKpQFbDd9LxetLsK1pTw1+8fvruNAbFTKLaGiR/4QtEdZ8cxI16CsPs76dToOxDuSn+VSAaSGHVpXkbJPntYbv9s2TCtHipwQWo1islptr8MSSS+1+6r8Fn515tZO2ynXLT7Tabta53OBzlBRPoaryyss1859YFytDNGnwNKS3kqjcjrz0nc7zFPPvNovTmOE9SqwD9Za2kMvnKmTkH65XB5jQ9sx1D9qqyBkkmsFgQxr9TVx80DAiwnKq92xMCbYh5LkvzCNZBkddem2NJFEA10DqHka8b1m2rXyYEfYgzHy/hjHrhEq5jHqBTUpTWwz8YjpBOTtBoWh8tOBizviYeyIJbAvEccdyTAO9/VhhDJffkgtx5bjQIq3aCMlVbN6o+TJISrBUcaJ8Pcwx85bYlG8sy+N9/eFqVD6qX2JrkzLNJqri1CWDwZpgJPeOu1D9VX5u5nu7ekU3jGYxjALrfvI7yqb9JYBL4gxbZrlpYhXmjJtmLLyYF8KHxyO4cjwMCJsqwgNPLVPnRmLx3XNaILJh/sGkKCs1MGScgTdNjaCjx06gHt27UKc+emgSbVXg3Sqs+3U71Nsm5H0AHQ+QzIaxZb+Ady5exc+d//9uHP7Vho/5BHWGfEUWnxf0yRVJIZgWFstg9g/vhO3HD6C2++6A3v27EaMxr76gZftsLK8Qvqz7gmO9Uyr/qKVOvnqMqabk8g0LzLrFQyxntF4EAHiKGJJ7hvbtR0q3ngU3rTTN8hBHHOyaC7MGb0gZZrtbe8UNPvapqX6i1YXqV+QifiT/VY8oucdwfRYtqMVqrZXUjlYhEe7f2uWUc4GORdWaB3MZovUCSlrS5Qtug6RPBpiXONdhibloY385EM9s+/EI6hVB+QDc2wRNBlVohFQbgaRL9Ywr7zPFvD9bz6PMyemaZSkqaPFzCDz6EwD4kVuMb1CTgOtyNX4r3MNlqaW8YOHzuOll6bY1g3ceuewvbMJCsbV7Qmd+og408f8gsUc6trCQvqLBNa/CRZPkxEyBG2FhtMHRU7nk3npU2Xwu2aym6Rvg22md8pBByTabDaDVmI0yL+xwBANe/buYBg+0k7nXDSoA1cpQ0qZGRTID9pyE2b/SET7UfZrCxXlLXU8L9NUfJQv+TmUtAWGPMLWM8PdDmdkO2sFQStfxFnmYXVqBZArNGlgNZEMc8wSOxA7bWPQ+R3SawfQT9lDPUaryFp+hBoyKP0oV3MoeSkPmUYOB5UhGaEyauIZyRp+l6GtWXaXdiKdHAeKq1Wx+i2Ku++9fBfOZGz7T4N9Q/kIHKOWNCvqxrUAu522OnK8lCHOtJJr7pYEWzmgurCOmlF2bSgXRPelAvsK8WNxWKH+VGuWESdO7PDG8047OkGg1HIcOPTh+7aeJVA7C8QPoMyvE3c7o6MjD1v1LKQMn3Z9GZSPVh2YHiO6EVZtPKZTXWxrhPFOCzn2n9lCg+3QhyjbRWWbviU6aVa9Axjd4euVC4jER1GhDBwIDlL+ruk/qp0mBVWms61nA8eB0PVz3Ag0ac+lECbPyf5J2uGYHsrPCl5+6WV861vfwmc/+xO45557bOW2C7W6BycuevDCSQ/uPQx89n3My1ezCVfnwvwgYoiYLSMdwkv9RiskmmyXmcxVPPXw07h89iI+/cDdGK3OIjw0ZisNdL6MwKEx7SHZDvwMxJOIUm/Q2UVLlKv1EuVStW46kM/OfXNopXQC39/7J5+yMw5MkeLDcMMZ0OV17TS6+e+64DbsNaEXqGHVQETOZvnUITpgrcw3EtqZEPTbHjDUSIQTRy8jM1/A4HCSgwtx4PN1zgL+2W/9KV0nuHG6n3eBS1jjQn00fWTYLVRObkHKP47+0FbEvMMc2IfRH9hGDolT5wyiL7Qdy1UKlloU2yKHMBSeILNRAecfuWEtKF+F7mf8jJKdhn39iHvI8N4UBRER6IzHoA7JUYK9mZ/dQfmwflIiIsEUBjxxhEslDPlGHEHY5odO0PLDVCplZx0EJEQ63osC+iVFb4RCPumNm8dNWyzeKKiDjgVGqHyFMXQThr6wqWUXaLxl4U/o4I8k2TBkzhU5DkaZ5+bzAiYnJ3H0KI2IQBR7x29hew4iz8EtFaZSFuzDseUzFDgh6NyJTCVPvLVUViqsBCKboFW32SQ5uzRwOStQKEephOt6rQA7aiepTYhuAM2VFXZuKtWdAw5B34x/NgmmmGRpKGnWnwPMZmCzjgPh4eLS+V1g+/9pGPn7+vmSzzsr3g3kUTPAqdipvpsBc0xI6aHyTp3K2FyrezQAhNqC3u66loJJA6Qbumnv/pYDw1Yc7Nx9Xbq7tW1S2fNSYbnmXAYOZFLkNHCrn3mbXhSXFpC9NIW8HWIGRCtRJIZ3bOg4qC5dNceBP+acGL4Kopf28KuNOMCZnHdB7zTjza9Ofms4693NOA6UtkXjoFlmO8pw7SxnA+h2HFRpkDz62GN4/uWXkVlewlgqZkaAh8allALnjIMagnEaEDQi9BlMphHuH7HvUnrq6murjoP2igM5DiLOrFmd/f+NOQ5CLJvK/ZkXEB3eQ9khxwHTaXuNDl2T42B1qwLlrH53rDhQHTKUpU+cO4tvvH4CD569YKfXa3Z5MMl6iCc0JnY7DggF5vPgidfwhy+/iq+SNo+cOYNlKumD7PPpRKrdajQ0iss2nrqOAz13FATm2VYIDfSMtNDs1TqHAkFKlcYJOQe629BV8J007XdMa3JDqw5Ir0687aAp1r3bcSCwW3yEI/ldhlQhX7Cl3hVkWBMaGFTKKpSLRfbLsaFtiIYSVEKdchq+MOPSAFLZNq453wN+xhCOpLVWRWjJvxT1IBV7NhJL5SdpISVfeakufg/HXK1hULspP+JSYxpdi6mZJekDZixpeOSflOcI2yzB9hrg2Dfup6wmL1BhUoUtnQxxn+QT0xMlcwKwRbE1EsSuoB+3kBfvTkZxdyqBffEERmmIaLtAqenk4fOwJCq1UkRTNCrHKTP2sq3v6YvZaop7+vtwIEqdgYZ4EDTiZQiRvGpnlSUcRZc49awxGueHBpI4MtCPW/pS2E+9MULlsUmcw1rhxDr5vAzG4zQwIlEM0yDdRll8y/AQ3rlnL95BQ/7wSD/SNLzrTdFcq7XUbg6fiM4RknbbyCi2pZI4PD6Bdx08iPfdehtu37kTUeKu08EbNcquvkG0qKTGYwOIh9OIhvuQiPQj2KwgRfzSQyN2nsEqCCeSpT+t2wmiNGI4jpN3iw0aMqU5Gspn4YvXsCOSRoz10aoX0V4GjW1t0Ox8Qau0KNuZl8DD+nl1VamUaBkYZybRWJhGM0EeM6O3zatKI93U+gLj8bltaSNtLS83Xhusr4kfCbZygWll2GvVADi+yYlgK15Ic+29XuL4sVJYwShpFiJPZihr5HZKEC/nGkHFZF7sF+bEZyPbbz4PUu5UI2w/4i9gCZjnQDG3EMBocxvbg2NFNorz56ZM3759/y3Ih3IoNwqI0vgo0hC0cyyIT6Ph8LVWjKn/V1byOH1hBSvZGrZsTeLQrUNO36e+ovpV2B5WS9bfJuyYTZDGqwzieiJpB/Epa3fSUT88Fcog9i3RV3QVrOrKBH1vsl0FZvyxne0cDJYrsBUHDIonx0FTjgPqkuES+z77iCeziEqEYxb7ps6sKebnUQyT/iwiGoghGeojz5MtqGPHc8SLOJAaKGTnoK2vkg+SmNp+4MyQOysOGhyzL7MKY+S/gXCQehrTsBUGSXtpH7IW6tQb/Ow/KW+COmQEzTgDZU4rSFlcoZzlX628jCL7udpQK77EdyKNnA916c0sT44DL/uUViCs2iV87+dz8Z9tVVCZet6Ws1qlKceBeLdJ/rdMCcVMHVOnMhzLKth2aAzJ/gi7krPSQPk6WxRYJr9rm4I51rTSoZ3eAaccObmWOSYmY0mkQ3FUKi3qtBkMcZzVeR/C3Wk/p60EymVDx4EahSDHgQ76rJOWa4cs6p3Tj1Q3/bLxhmUI9KltGebccenRrpPjOOA7PTf6sr8yg0AziSTGEaTNwIqSzhzrNTbI4d8Fcr7GdF5UuB/j6QOIkXeuBdKPuqOtipAjqofjQGcaBEIBjISGzMYYDgyij3lJ59QhuJnMCv7gD/7AVi7/0t//ErZt22b1WAVmf+Eq8OSrwO4J4L13emjXxZCgTaYQp7VnY2Fh2cbdKnnoRPZV9u+LwFIJ3/mThxAgnT54SxLDW8eQ2HOE8Sjv2u0rPaqWXbY6BKhDmM4kOnoll66yv7KfRMfsZgWtgl0DElRj4+e+9PEv9ydZaVa0QKU6ESMxyxKOZHgymttgnWCN5DZWOwihzt/2zIm8GlbfMa0UGesoVBZt1cEq42wMbtrVfG4Q+N/qdzFrMV9GiIZB/3CK44oMs7X3bkd1y+kJzMMYeYP3Er4mqQgqT38+ipdUYJxMM4aB4AANTB1qleCgP8jPFA3gBFKhYSTJWHF/Gmkangk/G1JKnXU/y0yZr+Zt0P29K5gCyI5n6VZDr2ftQIHFRE5+agvSw2Z1NNNSXOSgwU7uzox1gBwGgkceeRgLCwuYmJggA65vS9XCqYlwUxns4G3B9zcBGhCrHCBa9TICyRF2oNg1ON4slKhAaEZshIrOQGrQVo+k2YYjYQpp/6CtFhkJ7abgiiNDBTjuTaNQbuCV5ct8t43PGpjKZzAW2oNZCuJCLcDne7BUrWOlumKnqRvdyGumDIt2XaA2bi4vUuBHaSxEr+mr4p9VHtoMiG/yNBalkEhh2gS8JY4DDjA6tMlHAcYKt59uAMRRezBtz6tWJ2wChJ8MmBrTVKkk9ccDNDyomHBUiYYoBxinroMlqeX3ckY4PbkH/eUtX1mGd3jYFO9OuaDY6+oo2jK+efWl2HaAtSONTh1MJEvDqwN0YmEEKauahRJKsyuIxIeQHNl1044DKXtaVWDl6pDBThxpvNnML/u1VuCsA+J7UysOxKfMS8tztVS+mxd7gTkO5i8yLpWiUArf+t738b/8xm/guw89hGMnTmB0II29u/ba+zXHQYUpPchcPYeFyTMoLk9jfvIsfvDE4/izh3+E42fOoH9gGAODQxxTOlccyHh5E44DKqrioezpF+Hr24rTl6fwg8d+hIeeehrnrs4gRIU1RqUgKCOZ8tRxHFQNb51afmphCf/744/jt59/EY9fmsRLV6/ixStX8OiFixS3AewcGLT9+CZnhVtbPk1SKfzKCy/hPzz+BH586TJem5kxh8PL07O4sJLBSDKJESqNNgtfKYiZqATEUKI8f/ryZfxfL72E//TUM/hvL7+Mo9MzZiwMRGO2/Fz11tkNnTwhReuc3eX/Kv73Hz+F33v2WTx8+jQWqOConJhQI37uDITJcdZXqx0KNGC/d+o0fueZZ/BfnnoKf378OC4SRxl0fZQp7jJsAxkFch6olzA/nS5fqleooC6jxDbWgYAV0nD2ygKunKOBWKoynxACXhouTRk7MiSatrxby1xparBu+p/o0DBiciqKNIaUP2miT/V3LcnUdxKaQ55jmPjB8cHTNr6pFGl1gQx+LdMXaWz7oIwrZcoHWp6vPPQzrJ36cjjLgGYaPzX9BsdNu45RDgBGopZjMlxGSZSFJHxBpMkrcSma1BAiHhn8PtSJt8ipaw6lOWj1mKjsJ3+kKLtGQz4M0HhOUy7o7AThojK0UkGOaVvCy7Jsy4LqQvwClDVpGlBJjg9Rfk/4xecpBOOUFcRRxphW92iVhfqZ0vqJjQwhrXQY5Pg+SKMp5HdkdiASRyQahe4Dr1L5FC/okMEI34djCbZPwFbcDdEwHxnQCgTWifm0IjHSSatIsqizf9aDLEUEkyHF95JBDfZN8a8cZ1YBBcOJeohO9Wbt6qzvXP0KThReQCiqFZFNxG1mjLJToCSSF6JNW680jaOq7WoyOGQsqVzSSEZPLA4P+dr2qV+eQXN+mQaY+jt/t3EQf7o6qnDVarMGZbm23Gpm2hR+xe0GpWV88YZW1ehWMa0sqLHOdTk/yhrrycdBL1ZqTWSyefITDUHi5RpXBtQ1TCcTjgbkK42ZHAe1ZL8iT1W1D7HGPvT7JmjA9lMW9SHFMeOW3Xtx9+E7sH10N/PuR6Qxgla5D1Pz8zQO4igWY7hSWSDZSEPyTpZ01n0iYzvTOHA70x+kcR4h/fXHcVTbLGrkG135LAyFpzkyFhftTIJ6nwwNp5/bO7UDY+rwPc2YyyhfWxW5Buof6s8Wry7jOchUlKN8XmddbbUB81Pwke464yGgdmKfCebK8OqMA+n0zKvK/lTMz6JkS/s9NP7iSLUSCFLcBFrsZ2Iv9nPJgFI1YwdU6tBOGdE6EFE4emjcaTWAn222QJ4JSieqtrCwono4joMw+Uh1U3sSMZsB1qSdn/pcMMteWalT52CzgzxPHbrIPmL7/dWPpG+zvAD1wBr7s2jmOg50YKh7q4Hqs95x4Noq5Dm9YwjptiX206bbBwgVlp0vlqDdC6nhfutDrmGqT/e39RWNU6ozy9Uzcyi3yxAOGhPyxNNPo7heqWEhR76j1BmW46DtbHDbzwXhvVnHQWOd46ANRgv2eOVtdWW92/jrcNBOx4HLZ2RJ+Eg/fbf3elfnmNxKsl3GiQvjG67UUyjzPT22JfMtgvU8+wIlcpx6AuVgNzALdkXSiAWYw3wjxwH7iSYONZbIYSA5KZmkCZJXXnkVX/3qV/HxT3wc73n3exBr21EuiFyTsy089hIw2u/Be+80kWVls1bUtShHaNNIN/PGUuJCPs9xPGziT//4L3HipRN49+FtuPPQFgzd9Q6bOHF5Rod017JLRregzo9hOwqUta63DVAXD1NeFwKM32I/87V1BMZvUj5UFi/A96v/8lNfjlMwqNIadGoa9Dg4ySuj06DNcypmMoZi4yiD9md36IZecVaD8mOjuEq9lih3ltEr8L9rnt0oGB5GEjEeB+1UBLFE27uy7v0avjcCY0gSsTvwPydCG7QUdba4gpVyjQP/iN1s4Bye1x68GF0H8gXbM9O6CSFCZjbBsJoV85bnrUNwWnDe2J+V2ytYrA7gM4cSvQLjqu6ki/b92TJavWEbCV9T2ClsNZPjKo0uOHSjgEqxA0kJ4A9tZeikpZWx9pMg3DZH7zcKGnSkHFd1cAjrHkoMWUez9paQ6xU66XedILwjFHh9VNy151O1CHIQ01IinUeh5UlyEIW9SX4fRp9/nIP5CBW/bRgJ7UTSP4ahwHYMBLfyO58HJ9AXGKViN8iQRqGmA4pytl+1J4WIa6vMAY9KhTeZoEBiu3TRUvW0um4WWK8WDQSvnBAUcpuBm3UcuH+dsOo40MGONwLieFOOA9GJiob4W4cyaaDU7ReSzI2mlEoNxMSnTKOLg8FGjoNeYEq39odxZA0ku43lrnqKths4DmT4azZKAtyn2fUG66YB3afl+Gn0DR5GIr3FDl26WceBc0XnMgIaBNt90wUtMVewwad7gCS+N7figPm9EcfB3CXGpTIe6sOff/d7+MEjj2CGhrG2K+zftQv33f02h5JqdzkO+FxnHOgO9gD5tFTI4tlT5/G7330E33/yKRw7fYak92Hvnj1IppJvqeNAe3yzZ57Hidki/o+vfA1f/+738dTR43j62DFcunoF2wcHaCwN0fBj3dorDqRaTlOp/qMXX8Lvv/ACrlDJK1Fx0HaDPOsyR8X0HN/vppG1ta8PQSlZpKMMel1/953XXsNvPf00Ti8u0Xgln5AOMmSz5OmLy8v2bO/gIIZiMYf+UihomH77xCn8xyeewPdOnsLx2TmcXVg0h8OJ2VlLv4flhWlomzxsKxQ6Ef+VqWn85tPP4GtHj+L5K1dwhgbGmYUFc3SozNFICEO6Wo7yxoUGeWx6fhp/ePwUfvOpp/HkhQt4neWcYb2Ozznpk1QwJ2hMymFhYGOK9oBT3WH/Oca6fOf8eXz7zCU8ObWMs9kKClT6AjLuS1TK2dZJKlfWVWlkydC9lMvhsZkZfPfKFB6ansHLyxks0oiMUh7H2cdk4Nfq7KMtmeeS2Y5RXOf/Omsgy3aSA7fZqiLfojFERdVMJCnOfK9+pTFQznIZ/wb8qPD5MnEoWHvUaBCzjzBvGfGSKE2boRHXkmc5ZgpXyRs5R3TLQkmOCRojAc1KMl2kKUcJ86WSJj6X0qrD8WzvfDu9ZuC0OkK8LfElL4VwM0cFy1NZqpfyFZEUX+9Vd5sZ4zNd2Rjz0dgPkVeoa5TJn1oFZ3t+WTGdB1CmYWCHSEomMU2YdA/ROBVN6uTpKmWvtsvYwWoqi3gHKVfDUR1SV4CfefspQ0MRyjlpv17SgEEn6be0jN3bJB1oCCcop8QLqiODZJOWadtZIcSbHcDIrZnnWkOO9SKu5k5gxXeO+luO/X4OU1emiRv1uUgAPm0KbuslWglhhjrBjFTJPdJT25zsLBvL36GTyQHiqqsSvVr6L5yn5tBcWjGDXulsUktxDU/nt7avaNxCmYaPPu29GkZf+Y51URvo5gS7zpDZyiDVmVeiIWvKiHxGPXu2QL7l+NOs0lipVKmoy+GjFR2kG/MA5YTGKTmk9FPOP75CYG4W5Xgf08u3kMKofweSoZRjPLGuoUAEKVqO6VgcIY4rbCUEtdG/Sn2ThnS4IuM8wX4YRaDSj1opjDPZeaRbKTuLopbyoD+SQIXyqkoe0R78JmVGPaTxydGfRQc9D1APaIpPNA6u0kFk1nviQ5xsvzpp0GvSxtFrGY91ZTLLS4aonjtOA+e7ghwHdjBiOIEAx40A7RVPiP0lHELB30C2uoB6fgWl9qRAzB8HtTEaRA3ytQeVKLmdOKvtSzQSS1qRR5zWHAesG/umDPYk5YlWdkxRP1ni+O2T48TnbJdKU8aov2rFgWiR8MQQiQ7BnxhEMEg6UFZWiVe2vmRjcJkdV44DUUd5kznNgVAn3quOA4ZmaGPHgewF1zEmx6aPdAnoFhQ5DuQI43PdgiFHazoZwECcOGoLa7u99Onmre9mh5Dm/MGxQKtt2u3aEWyFA8tZoVE5z1AkP2vBfJh0CLadFZ1OA4HwtpUM/NNWDpNlBPecEMF1HQeKb/EYrP86uAg0rop2a440AuO6zgvxkA4f1arS5VIBy/kGYt4RZ8UBQcv5JS29Xuk1Di5Wnj74p8UEwcIMGWeQX9ZPtgjE03Kc6qmc9aHYANtb21/E38xBEz/87txwx/zYlx1HpOrosQnWb3/rz3Hq1Cn843/8j7Bt2w5HTnWAipycA3UL2lUJD95xa4tiSjRgmdRXarl5ZscyqNct1ReQrc2aE/vKqYv4w9/+U+wZiuGB9xzA9nvuRaR/2Opgadl22p6gMSGY6nfsbr4wW4myUY6DYJh1Ju8u1pf5Lsh2dg6Nlv5VLyxRT6Kd98//75/5sh3mxsbVsl2dGqlK66wDWyoi5wErbsLSCneCVa7jz/GC8dsmwmpaMbPyFeOy4eXx6hW/M9wIGMv+uvFRZzrz+lXzXg4MJq3TrMbfZN6bBRNw+uMnzRQkvduQCg6TkdaUc1cICoSD++k4DPifvXPeawAit7s/HXDRbefRCfaK/617Yz/0xk3YAe470kBLtDTbs4qb6KJlnKIXGVaKjC2lVcdtg2iZ1JVQFAAvUDnWbJC2L8h54IJbajeZHbp3PXwLQEaCjKx6cYVl+BCMp21WdbWdRU/iaWGVvqxzr+89whwV48mLF81pIIW2850GEy3f02eAZYd9HLR8ESrNMfQF+205m57FA6SRVwI4Yg4jOY/0PeiJYLa05CwrJA2bVBjNuO0AM7YLNCKjGjSppLX5vROMn26GtsT3/2eOAyqMduvBjYA43ozjQE5JCVq7gYFt5ZxtIp7lmOCXAi/lm/HkALhJx4Ey0haH1tISgqNj6/qEW+NVEG1v4DjQcjGOoCgtk6b8a9CaKGt6xJ+Aj0plJDV08ysOWH8dcKMreoRvJ4+ILtqf7A1RaW4r3atAfP9GHAfzl20A9HHwvXD5Co6fOGFU26LD2O69G0cO3Wq/Vx0HcjSTzrVS3pweOqTtpXOT+MGLR6nvz/N31W56ufeuuzA8NPTWrjhg2ZnTz+OhV87i248+gQuTk8hxsF2h4lakYrlnbAwHtu9k/6ZRpzylBLP/v3JpEn9EuXiS+PUC7cMcpgw5zPRpytBmVVtaori0soKvvvQSnrl82Yz9bpDzQQfv6lq9AwxmZJayeG1xBb/53ItmwK9oP7B4j/F14r2uplokH27rS2JvSkuzpRg5tLjC8v6I5X3j1VdxNZu1A9aUTp/KZ5rPUlRy942MIkEZ4UKW/fGHp0/iPz7/Mk5RKVI5cnCoXDlHpjIZM4B2s13kPBCIvs2GDPYWFiYm0DhyBPEDB7DjrrfhwD33Y+/b7sP2O+/Dvre/B3tvvR0ppveRt8o0YnRuwWXS/a9I/0enp3GK9Nc1iVM0HicZdHtBP/Hsoy4jw5ONR5PaoYF4YIlW1yuZLH68uIgnlzN4OVugYUC+Ii7agqCZIg8NJOuz4gPqKNo6oBsKLhYKeIZ0eoKG5cvM41yhhBwRirHNw1opwDh2HgLLopnAfLRCAlgg3mcKeZwoFHGB7Z0jHpIRUj/jrbLUWKp9xJNKqbZIaPuEaKSctHVCToqa2lfVoZLg9Uvma6sF+wV5TApzg+NHgPLNcRk4uNvhYGpeU0y9iPpYLsdzbfeosK/IcFUePm2hIh9U2HZB6X583mJ+ERod6oBaXVdl/6uQz6s0pgKUk9qmqFk0rVzQgWutap66A3Uv/lZeMqi1PNrwYDwditigzNap8tLOPSHlTeSsYYSenGY1Mjb7DvNpaMsW++J8TQcY51DDJPGaQyxGWc73xUKVyrTuZqcBmCux3zEPynAW7rQdgy1vJ234lc9lwPCVZv7rogPjEjczqqSHytmhg/1YN1u9MjfNilM+Kk/xRFtmWLswL40XNolCGauDb3W9oWilPOuUFaq/HT4ouUM+sJsUhFNNW7pkrKptaGSw8gnWoY8GY5J4hIUsy9Iid6sDg1f5syzR0sjFfHX9YTO6FcHWbqYfQdwXJ9cQJ8pFD/uKbtjwqMKsvxnv4hGdZUD+92uFjXR76hqBVgL+Bvtzg/WvhhGrxNjGCVSLmj3vx2KuYTd7BJthZIlVkXUPMH3F+gjxVztTPuhGBQXRR4SQXWGOg7KzGkCGnjOx5NCxE1RP9U0PaWiyQXqP2k71t/ZzHAdWF7ZJKN6HpM638lAuMz+vxgXSTucI5Eu0uGgAmeOA8SOazAnGyPPKlyajhlTptAylcgbFmg5H5JjKfGSI67t4w086xSscP2PU39g2fUE/RsJBpOIxxMgjEfEBcXLOOPBTz48h4qcRzOQeyiPTPTiu1D38LKygSDaS40A9Udc6qo3tcMSbcBxYvDYfynEQYBvK2STHAahbKM3CfA4XTy9iaCCKRJh0b++dVzqdt+C0j/Pbvmuc4nPpU+47F4zmlChyMGoSK0Y50Uejsp+6VERyg2U6LNY1PjGdGfB855xV4fRHJz8HbuQ4sFXvcjhJF+VvpRV6Zi8qfofzehUYR3xt8obU8zTZJo2tiHmkays+cWg4472HfMEvTlmrPMlyKE+9i6dRiwzYIYkuvV1w7WVHJykglBygsU3asQ9ToNtKUU0eatJA+qa2JlhfZDmyjU6eOInvfOc75jD4zE/8BOLUe7vpLpheAJ57vYUw0Xz7kRaSMRFa+tyyyQCbDCINsrU56gJzKHFc+uM//AtcPnsBn37XYdzzvrcjvXUn8W3TlvTUlmDpaIFUv+mhbrniVek64gOd/SZ5qFuHQqxrlvLYWyeNtKKR9crpClQNEua5YgcPcqCNsLMFqElr74o34VTIli/LQ8c/DQhu0DsFlwE3Gzrj2524rIB5p3SAygZ/neVeL3Tn7wYZXnquOQd+az9zPruhk8lvJrger9VnzEsCOhlIGyO5oDhuPBcsvfvcPvW7HfieosM+lcIC/7PA593B4na/Yz1X03Y+73ynNF14CTRgeqjIQsLXvE4rFs8F0VAHIyq4zgLtTdX+HXUUgVv2OtBg0KO8NwekuwZrOQ0Ky+wcYQTj/aYYrYJLPA54kKLiBgkkhc7vGwQ72KU7Ta9nrB/l6yq/rfJoB+8Zh/O7+zzgDWNb9BZsjd5FJTxqHXcdX7F+Ou1ZbafbD9Q+5BjV3PJ7Q2B5s604MBGR9sO3Bqx+HX/rQHykAYID0Q2h3WaknNV5M2CrdRh02JWUGMl2oWDyjnIuyOpKATfMNALeBEjwytFQz2XW9Yc3ClZ+nYZCRvthaSCtlFGby6BO+VvJLbZj3Sw4PGN9eF27io+oHBPvXjNALry1fXM9iOpNKm9S/OSA++gHP4hf+umfxs9//vP44uc+i3fcdthwW4c3v0tpjKYHEYzGkRzdgbHtuzHY14cYFZA4laTB/n4zat5SMDo4tJye4yBt/c8BfRbZ3xdzNJza8s4FraaYzhdsdcBGIKP61Pw8VqhsWl3bZelMBM34VySnNoBJKgtXdDgWv0vWSVF9/PQpvHL1KhViyp8uUF4nif+Dp06pNu2nKrKFc0tLeOj0aczTOLZl+V0wlc3hyUuTuMLPTlihIv/Y1CIuEpde6eQ8ePbSJbx85Ur7iQPC9yrplXjn23Hf9q34DGXZF1N9+GJfGj8VT+KjIZ0DMIB9n/9JDN56mPoJlVsp+0z73MICnmI9pkgjOVBUrgz7mVIZTy0s4hmGJfYl9feA+j2/SIYWaZg8MT+Hv5iZw2MLyzT+c3h2pYBHGP978ws4xrYyI4IKmR1IZ5h6bCHoSb77zuw8HlxYwouZLF7OZvHYUg5/Pj1rTohlKqw1Wg3CxeS0BmG25xzb4bvE9Y+n5/Adlvnd+UV8dXoe35hZwGnSusy46p/Sw1Si8BQQbZSYxWUaBs+xrB8uZ/HcSgbni2XkqCtZ32UcpZEiLMPL+jr/+IEqle48FcIc27xQo/HK+LrdidYjYzRoTLGOUsz5W4aB6U0sd3WmW4omP3VrUoXGn586QIjGhclMw6+tQPN7hW1cbAaRXVpAZnEeGfJ7LptBjYZXXYe0SZ5VabhqeXAwjtbKrB1OWCvXGRpOIJEb/ihHMuZeoTFHBTdbmcPr2SeR85xEMuWhsUiDkoZ3PBbGzl2jCEX8OHNqFq8cv4ocx8lq+7Av0cGMdtZdnzJCNULK+NK9+c1CEdWcymc5Fl80J+00azjYB//EGLzDo2jKgXb+LBqsl211MAO2PdZKISc9dCZQk/zSIH80WG9d5Sgngm4LMGcPg5wHomlTjh7pSPwNtr0kb5LjiGavEzI4KL9EWzu8kG2qFSta+aFbyHSGhRw9CnJELFCnXFmuId5II4U+5slWJY4SQbqppFXMkoY0qIU3g57JYSJaEBk7S0CeKF9TRisNBbbfsHcEgXqUxlYfBpoTCNYGkGxuxWBpB/z5UZRyW1BYGGb7juDyCrCU8XGcarHtPaiw7Sp18gtxdZ2VNi4yOIfRaQxS7XqDJiptslIysANk7Jq+xDrrwDbNrPtpoAcrfEe+9C0REZapaxxDDLoe1dGnlIZyoV7EUnMZS/4ccuB4SsMRNCydZejteO0y1XdspUwH6BaTNMeTIY4v/TKaNc506SvOOMW6iYkLedQaBVQCpDNx1iSRr+7X1zb/iDKbBEPFwcdWG7RxlTEomRHWoZByapl+I9kDRKJhbNk+xM8Qk7q06NI57RnxXfd7fb1dEL6STfEQ609eV/2TIR9Cis/6uPJK4PY7t8/pTJJVeXgz9Sao7RQETnqnLOOpdn698tQjPVcvpUCBvxU3urQaHLMZmnKYUi5pWxofWFjNh3VqeANsxpqteuzOX7yhK4GNR/jPnDdsFzscmv/MxlTgn3RMrTTo1K8q5M+jR1+x6+w/9OEP2YTrRnQPBVpIRJookc+zRYkMysgCx3qiZBNBbPdiPY+It4YIx7rjL53BIw8/jztu24K7H3gnBnfusfNi3PxluzVqJfgTfeYkUl0F0o/rRY3pLbvOXZNyclzFOT4HPGWcW34Gywun2MWqWCpU8K1v/4Vkv8Mwq4GVdpRMVp2I+ZMUSGTSZiFr7OvGExMqcwV9v9mwmlafcS1BJHFJ1FUDvyusw7EdOvPpDN1lKQSCfuw7PIGRLZqRExeJZNeCyyhkyXV/5hS4QTBm5acOtzMlpVHBa8vncCpzAiUKEnvP58b8bjn8XA3t53qlt25w/nNg9dmNgPTpBg1cZdJYg3y3gqdfUnpN8e16Z0AaekJxIJygIlBErSgGXh9Py+ve/va320Efr7zyCh5+2Dn3wOrE9+q8CuuA9FrXcd8kyHNWy82hlp1FsG8UOnHd9ky2he8qqDzSQ6OsZgbXBdLoRqE/FsP+nTsxkEg4z2RIuEG/mY85JlTGTYLu5E6H+jEU2or5UgNXaDjWmI32RYqS5skuFaFbBbRn6i0BtQMHIV0JqEH1bwpMoSG9bmabglZDbPZ8AxdMZnTzwCZBaXuC8qRssn57E+3s9IZrQTk0OShpqW/u7AyKk9OoTU2hOk2Dq0uZeUtAfUBho/pJ7grXm+ybm+/LpISV7cj87Vu34n/45V/Gl//lv8Tf+6kvYGRg/Q0RDjANDQcZgtH+YaRHt+DD738Av/KFz+EzD3wAP/epj+KLn/sJ7NiypR3/LQRVi+gm4jFbqtgJ2r+vqwLXmsmpl3hHSnS3Q6ETlK3edypgAv3W9VDXo6beK1hZvoCtqHv16hVbVbARaIXDy+QrpelsqulMBqdmZ22c6AVaeXBmeQXzUlY7IEdl/jiN6RqNkY1Azg05JlywMYFjymtU+jUTja/8N+BL/+Da8G//H+wXHo6fHJtomGtV23KtihdoiC9JVrfzc0G/M3x+lGXNlKrQLQcaX0RLnYdwvFjD92YXcJH00Sy+s+y7Zcb1a7kCHp5fwkUalcpIuoi2ExBNXGWdH+VYdjSXwwqNQps5ZpwS850hPX+4sIhXMjka6u12VP34p3cPzc/j8cUlXOX3Bcq7RYYrHCeeovL4LaY7T+NHNK/LUGTQygHtqc/RGHqI6f7z5Ul8bXoW3yDef3h1Br916QoeZf1rNKy1V9tuXGJwnKR1aEtCseXBC6TtNyYn8btnL+FbzOMcDdpMtYUajbtK20kV5Tim1QLCWU5/HZhYZl4lVqFaLdmKlhrrq/ay2WL2U40VKrvK9pChWi6XUCTNtEpCWxaCIB5sIzkcdEuK45xgqLEP0MD0xGmQe6OoL161ePZO+Cuw7s1gwlY3FPILqDby2JWMIUk7Tatg/VS0oZt/2KbhcACReACjE0n0jw6ixjGhSKOgmFlGmUpuhbSQs8R4Te2l7wqa/U7QQOc46pFzg7xQVSBNFGrE25wsfX1o7dhhM6L1Y0dRvXgO1Vx+NZ4Tl4E0sD3ViRiqQfbBpWWO/xXizvLFY8yrzu+6MlaODF1JWKOeqq1P+u3cUkH+Zrs02CZElXiShgr6IU7id8cQcxxALW8CkcT7MZzvQ7DOsknDhnQO0VKrDsSCxE3nq+i5tkzU284mXXNnDhWjucMzFli+nNeSXNSkna2X8Nuhf0mkEGkkMeLZhXHsRV99K7Y334ahxh2IZdPIVvqx0jiIyWIUJwol9tEGVipl5BYXUPGFUJMcVHlWn95gjgzSRjPunWBjd1uuakZe+knAw/YTk+aL8FL+tGhD1MM00GstGvps33Z8bRuL+xMYCI7a9XVp7wCS9RQCK+TdUoaceq1zdTXxTYDOftABzL5KHUHKmFCuBn9evM/20oqiZt7a72bB7CM5qAgOHZyxUgarYSl9iPqCjD1t0ZmdpV7e8GJsC9srGlqtidlB6rttcPN64+D0J00Mum1q/Uz8Jf6U3OU7frF3bxW4ZZkjjjzrlOXwlYJjf+kZScM+eDo3g7OFizS+2RZmZ7T7AHldhjhT8Td5QCus2nkLOr6uA1HMcRrI2UtdPeacL2Pv/BwvQuozjv6s7Qe2krODzsuUDS+88DwGBwZw2623QTfT9YIKUVrOe5At+KDjO5ayLVSyi7QtivDrakR/EMXaEs7lnkO+OoOl6UX8+TcfYl8v4mc+8xHsOnDAuf6WoHppFaVuYPDH0s7K1jbonZwG2qbgC8tp4OjVwliSgNyGW1IjCHsrWKkW8OMXnsHXv/41c246FXODfuqP343ZOJhoL6mWXsuwdzJbI8RbAuwc8phxRKMGRWG+yb+bATHCwvQKHvr287h8cc4YZiPofOcyZOf364VO0BUchwYOY1/6EEKeiL0Xo68DMbkEijqafrbDNdCV9xuB10+dwm/85m/ij/74jzFliuN62LBsF8QfwRgFd8gRujr3oCuFhJyUuz179mD3bue0eZWlpY4OjXpUxR520eUmQTTUVYuVpSkbBEOD28lTYeK8Jix7gtqjO0jgdQcNam7g75krV3DspZewTAWOo/7aKgMF/VY+b6LNxN8avO/ufyfu6f80BUnS9mtVOBhXqDjpyh5dL0iK2t+bBSltmp0ABZ8G77cK3H66UX81DzzbazNlqpYS9nJk2r63jr+bgZ7x27LvZttMs03BeBINGiq25/V6wDJsQN2wCCnnQGQoDe94AuV0HP6tWzCw8wgGth9px/kbAsn/YIRs7CiWmwFvQMt8maYmw4v1vEmQrIhFo0gmEohShqwqNh1tIhlSyq+gon16HL5K7O/BWgEfum0v/ud/9o/wb/7BL+HWfbtXVz691aCB9D333Y/bDh3C+PAQ+pMJjA0O4k7Ku7t37bS767thgnF29jlL9HuBZntvGR5GX3tJqQv6vV/X3LYVx16wPZ3GNho4DqX4P0mlfZXXUwr1RgfueUJR8mzZ4UmC67TfKKXpBHrboCzvUIIV3xTZ65WptKvviSTbkSIHUzTEzPFRKFA7Wro2ZDKMSyWP8eveACo0hDI07K7SCO61fUOguDLY83yv+ugwKu2Tl4nwzPIKsuynKrsb5ECYpCL+mm6WoXIYDDo3G6iU88UCQ9Hi9IIVyvxjuaI5FWy1AhXUKsfH1/JlvJDJ2qFV3VBlXsdZj+eyOSxSkdVaAeErvatMfH8wv4i/YpgsV8zJoQMv9XmxVMZ3p2fww6UVFNg1dXAjNPFC+so4O7u8hN87dwF/eGnSVl+8tLyMB6em8X8eew3funwV86SfDBKtItB1e36tymM9ZeBezmbx34+/jv/p8afxb3/0JH7j8cfskM0clXBdl0m7yGRwtZBHnniXmUeJbVfje9U5U2lgmnhpa4vWNcjpYMo909iWNKM98aWSalerZmfb1HBA/VvpMn4vTuQeR8nzKmJBh+/McCaVZCS2cuQLlql2GhhJYuvOflw4OYuXj06a80Bb6LSSQM523VjUGWRYaFWJDpPTwWuefNb0TnMqsPzVIITkRB8bR2v3HrRmqbifOY8W6+vOfopmCjarqj7A+LVUHIXsEmmUY7bEpW3gmNOAn3I0VIm3XZ9GXpOzTwZYQ7diMFR04xfTec3YcfLWNgVz0hDP85kqpq7GESgnEZKuIZ1Zn6S5ts7pBgNb8SCdi/k05VQgXzhOCpZhOPM38TKc2u+tXfiOha4Fgjte6lPbKQMMuhCuj4Z4rBW3LQzjnh0YaW7HruZtONR8J/pKdyK7NIbcwiDbfQ8uZoO4kq2jXHVouyFIRlxHjrhQ9VVRHIiglo6hmQyi7hHXEHcmbXFsKAdlvBFf8nWAvB5iuaE84+gsjBL5puQ4Shjb8jOH2CbK3QhE02Iri0KK49NoHxpjA/BxXKj1RbFcZf/XeS5W1lrQ/1UtR90E9JKttuqAbVwLB+0AQvXlq2eXkLm6aEVYncSTTGtyvZ2HyRg5rjYB3W11vbbTu2vsm+vAdflgE+CUJ4ebnGJOcBxi5Gfytnh1e2QLdoV3UMYFUWB8hZq2ZYV8IAfZ7wqDbn0hQ7RzvhGQjnIQl0vUedKUZVrxQV5jvw16gjbOBXzOKrd1wHIepzydm5vHu979HoyNjV3TriLfcqaF7/+4hd/9FrBIMbd/awODUcqSegvLlUFMzQWRyzYQaHmxK8b+Vazhr37wJC6ePo9/9oUP4OCdtyNAvdSAZWpirk55qK2Y3dtkG7rClEFX4/o6th8aMK22iwSytDuCBfzZ0W/gu498B7/2D39ddXSUDGMuCVH+2efqczKZPBTy4kk4KbP2u7cMlF+ERh6FvPaUrZV947BZ0AAzPN6P2+7eh3A0jKWFHMcdqRLroT1cGIgxO0MnKN7qH4V7Z+B/FGFNZOSVb/jsUA4NfdfkQS5xn+lj/VunjKvVaSzUlzBZm0KpuTbTo7idoSeIPh3hxNVTeOLlp/Dk8WdwdXnaGZDaoRu3jcBoHoxhuZHB3PIpXC1dwWKNCl4HKM7o6Kg5DpTv9773PSwuLlqHVindSlumkcWV6pTlM1ubM9ptGkhvedm0LaFeWEQh2MJCmLT3VHCFNLsRjwg/LTu+ODmJM9oTTMVJg4CAoghXazNYrq9gphMvptG2DM3UXJmawiuvvYYLVK5004LTkO3QUXatVcPZ8gUUGyXWdRrlpgaS64Nw19kHcX8fFd8IyjUpTB4sUGGab9ZRISGniktUJqhOqcj23xsGZSIJcAOa3Swwx3WfveB677pBcV0cO/N2v28G1sVlXvLau8ptN1wvby8FrieeQnNxwZH6G4LKoIxT/h1GlwvOdiE+pyIhhSDsj+ooK/gqHNiogJaLWbL6ten+ukD11bJwrW6xJX2bAFsuSYNUd55vWp4oSGZuEhQ/EAzBQwOgtDiF8vI8ypl5hGho9NOATsSif21OA4HY7vD+/fi/felL+Fe/9Ev41U9+FP/q538e/+KnvoAD27aYE2AN1Clb2N3fh3du34r+aNTw7wZdYfeunTvt1oJO0O9379plzoFuUD6JYBDv2LEdhylr3f6g2eYDI8O2nHQjSJDXb52YoGLpt/Z1+j3LSyaxb2jIFMteoLrt6k8jrbXqHW0WZ36HiMP6uq+H8VQKO9v1EG+4/GEnUfekSgewbgHtuzeF12Onzmv58PVSSS22Za5UkFUfnTtQp1E2Rd7UaoGNoEBZOkfjwp2hdZTQBpX/qq1K2AhqzFMrCfTpbDmgkc+00zSsNYO/EQiXyRrHK5nGTCe6aJSc4pj0UjaPOepD3X1J47XKej6TxxQNIjkztFRWS2NzNAyfXVzCsQyNGOIrfFSGtnMsUoF8fGYBry6uUNKIpjQ2iKPsp0a9Yod0fvXoUTx47hxe06GYSyt44sJFfPWlF/HIqVOYWeZYo9UFVY49RSqylRLtW2dlwdLKCl6+cAnfeOFF/P5zL+K/PvY4vv7MM3jpwnnktGKOcZzANJqpp2xraY8xx227VkxGLHHUmSXLpXnkfcuIp/yItLQigQYB8Vw1SjSLJ8NH4y35V6wfDHvQNxrDwEQfvDKkyJ+6ttdWtLH+puMwqYLqrMP+aCqgQkO/Lv5gXOm3KmNtFalDdzvHIJVGc2wU9XIOjSuXLW9dC1mlbOwMOnRTZxm0qIRr9aGugmywTWTU6LpROQ2srixHbSMnjLZktMxoUb9gej4XjjXW29Iw3yL5v6z65MMYLu/BgJeyhvLZOJ3llIqLmMldQp76wHT2EnUC8S3zL2asTAU5KKx+chTwu00WWNAzGmDteGUt7a8uIF/LYrYyK6yMDp2gvieZ42Gf0gFq/mCafTKAGP9SSCPVSmEPxjERvxULhSb66js5LgwhUwhAt6ZcMz64v6/TqdWfndP5OTYxuk7Hr3iLqPgKKHor8AVo+PhDts3DrjhkVLUjqY9yqIV8tIYF/xKWAivIxPnML3poTHXyvE7RNwT1+XAoRq4O0thiDyaCzVwO3rJzSOVmDXUhbVsIukDPLOi788SClzJKees8pGKuhoO3bcGWW8YQiLBvKS/FsjzXatf9eyNYtWfa4Mjt3mO1tWdXm+rX+idr4PAcebArzZsG1ks8otUrOoh0pV5AtpbD1ewVrOQzuLwyST4vUfZIrjTIK1qxJ2el8Ffdro9PiXr7VdoCS7UMruYvwxfkmG309MK9CU+OA9kGnWdeqZ7Ly4v48Y+fQCqZwG23HTE79HL9CrLNHGYb8yjWOT7Nt/DNH7bwR38FrOSAD93bws99sIzx/jouzcTxyBNB/MV3WvjxUxVksyUEOG68dvQsnv3xK9i/cxT3f+IDiGgiod2+1q/zWegqRq006Gx3TQjpzAOt9tcWhW6ekCO4nluh6R9CZqGEqedncHDXHhx82x75CBwPtwV9Z1AG65wHeq6lwRIyFCwbggruCG5+NwpWBhUI/rCKyqC+IXSVdaOgMmLxCHbsHYWXQvj4SxexspRfx7idArL7eeefhJHebxTUKTQw5DjoZ+X91oyA8uE791NxnI6p3yrjWtDAdaZ8DpOVq3itcBrZes7S9gru4GhBnbJH8A35cOT+w9h+2zYg5rGBejXwvfLZDOhwsllPAVfKl3Bq5ZgZ/d0g5T2q2UMqo0eOHLF2vnr1KhZpYHULn/naAk6Wzlo+50sXbZZgMyDG12Fn9dwSB192otQIsmTTc40pzNbmcaJ0+vp14judJP76mTP4ra98Bb/x27+Nx55+mopO3nimSmP/NOk/TUFxrkq82o6DQqFgSxClkH3j+9/Hv/sP/wG/87Wv4ezFi/Ze+XaDHAUvFl/FSiODU+UzyDc3XkrcCeLboDeE3bFD2B+5C/3Yi7JniMImwfoP4UKuwjokUKr7ka1WqHD8zRmXmwEJ0g1BdFJQH90EaNh0h1Tl6+btftcfJYp9GrTzd367MTYoS45LOWC06qIHrMpIycWOPHTGgQ7U0nIv17DXe8XqBFPsIzG0NBtEZZA9sv2GIDlIg7vVNhKapSbK04umsAbTgxycQiguTlMBdWct/gaAbSLHAQXH5uQxwVFuOHBvMr7A6kvF2GSC2suF7mq221LUDca0Ry+KaiFLhdVx4EX6R+zsg3Ugvtokb90QOspPUK7dQ5n2sx//KH7lkx/Bz3/0o7hz/37Ewx13wHeA7sX/5MED+Mlbb8W+wUHbLyujfyQexxEa3L9422Hct3XLNftmdSXr+/bswU/ffrvduqA0Wk2gmwm29KXwoT078fnDB7FroJ98Sa5j0D3279i+BbeODCOi2dIu0K0NuoXhgX37LI1Lc6Xd1d+PD+zdiwE5OPSuC8Ypy+Xg2KLtWe10AjkphOfWVMrJswtixOOeLRO4fWLCSef8sx6iPNdd09gDlKefY44+tbQz6g9ggjhs5KiQEj9C2sWYb5Vd0sfSNAOk+KLf9UBvlavwM96kkSVjSkrm9VM66ZS9bBs/x7CKDjqlztRJq15QaHlBs8fRgdg+2hIwRVm+xHI3WuGg5/OUF1dL2gvPsd2rs6k4LtOIPJOncU98u0G6wUK5hhPLWWQqFcbXoXE6mM2LlWIRT166hBemprBEg1yOBq0E0fkUZxeXbNXBZZ3TIXz4TzqDVv1oBZyMXG1z+ZMXX8S3jh7F4+cu4EdnzuI7R1/FV596Cuempyyexms5Zm3lQY1jt49ys1xCfoo6DvM/eeokrs5M4mL+dcw3TlGxZntTJrMBTA5JRzEHgupCPjC9hnjLAFHjDAwmMDaetlWyusFAhrAcAg3SUvja6inib04BpdWnz4sq8yqrvlSiazRqdVOJgsZSOSAU5FyoplOojo0wDmk+ddXKVn6Wp/LrCGpHcGzQCkTd5GCGOuM5upZC3Vm+T2Lq4ENT4vVcOo0cJXxuctTya6HW8COTb6C4kkS0PoioN8L3JEQgBl9xmTrLLM5lTyJTXcT54llzOigtCWy8q2D5k57OCgeVt4avu1VKOJZobE2Vr2K5toyLxfOGr9WTxXVyo54FaZSpbyKkA8e1SpJ9jEGu27gniFg4jTOVi9R/6rhSWqQBV0K5rlM51oOuIZTBrfMfmK3l3QmamPfV2BZs15Y3iDiSSJQpCyoBhGo67yCIFg2kapO0Fr5t2aA6FSt5LDQWsNBcJp8vYIm0mqOhtlhZZPNo9Y0zbnWCY6TfqMd3gHQD9vdAvobgIvXHTA7eHI0y9k9JN1cuuo4aVdKhaCc4NpN7gKEbnFfOd9dmcoPeCtdCvoJzr88jEgsiHKdOYg4Wlss42r7t5uOku768FWg8Njw7cDQe6GoXF/Tcie+AoklGSeZ0gpMH86YOpEkUa2/idA2IuZXWrf8mQXlJNqhP6SDdBcqXmfIsTmdPY7G8yM9TqNFAd1Z5M4GKoX1maIpv9Pw6IL39VPk8ZtnPzpYuI0ReFIqiq1/n5+k7ZYq2KKy2HUH1fuaZZ3D+/AXcceft2LVrp5138lr1FGXdIk4VL+O1y0V880fA1x+h7VFt4YF7gZ/9YBV7RvIoFr24OBlEMuXFwJAH03MB5HLU+0tB/OjRV5CnzP/gJz6Aib1rNzRYf7dJnIbpnja+tHESPo0SZSfbQSsN7F0HqI0a7Bt26xbfnzxxGd6qB3fetQPFyCX4/um//dyXOxnUdRh0g/bcgY2gDqzZuV7gzAg46S2PTYa18ql0UsjbFZBdFemG7rJuFFzQ8hHNoE1dXkS6P4ZQRJ2sd507O0nnd/5of/Cz83kb9FwdJhoYw1h4HxK+tHmjXHDSOU4D++18XAuMMOjrR783jQnfMOLemEVedRB0BgldN2zwfEt6AvccvAv33HI3xvtGTdlwyzEQDUgLCz3o4YJ4pC80gAFfCkOeFIYj41RI1w4jU/1cusuBoNUHOhTkhRdfIAuVMTw8vLpHWMVoD9p4aBzDgSGMBIedzngdoa38tc9Zp743Ciu2LyeQHKKBFWFecYwyj/4AaUb6K69rQPXlQKlQyOXwnQcfxO/T8H/p+HGbzbrt4EH0p9Pws81GiNOgv5+fDl5C+BIVrHPnzuE0P7/yZ3+GF6gszc7P48iBAzhEA8IqJZ4SD7dDgEbYtuAWpP0pjAVHkGBbio6bAWWnvYY+4hqOEJf0Ldgao4If3Ip0aIJ13YKlMhXNSob1l4LdNpbt3+bKIIPYnki72aSHwbERbHSrgspnD1393tmeq++kVKu/kw52Baxkz3X+jPeFI4Wyc/uBnqqM9T3I4hIk/KxOJKBm+yUzNgLJAN2soNksT9ceSxccLPin/PgnsPvTC3k0tRRsUNd9al+h/taXZc84YNtNGMRdMm71uRpYihzp6KXh56l4kaOyngvWbDlzjP3DS16NpoYpyMtWj3W3KrCe1ZVp0iTmnIir/Npgs3WlnN0k0A12SwFloS+iQ3B70EYeZ6aVp/qa6xo3AOeGAuW5dm/whsB4lcUrpEALodQI24AyQX2z3b+bLFs3NNgzyTDhSxoZvlJ+NLNAOgZY52BygHHjaFQKDi/pJgi+f8tuVfCHrOzs2RcQH93DfphAhPlrRjSRouzhANwifnK22IyTZhHJ214PeZWfQzRkb926HVuTcaT8XuwcGMC7du/B33vb2/DRXVsx2tfPMsgTbMtmTUsgOZgTR92yoO0KQ7EowmzWgXjctjV85tAh/MLtR3D3+BgiYfckc9KJStFAwI9QNIH5UsXOM5Bhp7d9zEurE37m9tvxqcOHEdZYSLztlhy2lRwXg7EYsjQ+l9gXdMK+elZYMpyG+k/edhu+cOut2JagsRJgPdsKqJwRQ/GY0efK8iJ08r+URhnqOgvm/q1b8EUqS/du325xbfwTiMbRKPruugORHz0GvPiS87wTBvrR+uUvoXDqFCpXpqBT/GV0av+/ltUXZFR2gOqZZv3vGxjEYeIclEENZ4ZXxtFVGs4XZci5OHRBOhjAnakE9mirDNvX5AKfTzPdJabTVoFeENJKj3jUyuxrXwMnk+EyaXleh6VR1m0Eu0m729L9SFIuBCi75Zh/PV/Ea5T3vRwALkRY5p5YHBPUYVS+XBtnmea5lbytNuhVovpanG1wMD3oOKpkYLBfTK8s4y/PX8SVnLYArQfpEXXiv4s8K8eXo2PQNvY0bQlwnePky9PTePjUaSwUCquGt27XyBZLGCEP7CDf6eq2FuO3OEap7ZscT2WsX7p4Dt9/4nk88uijWMkuITpcQF+6Qfw06lHGig/VDgrExeqlcVXyvcr213Pmpy5gt+bwtxktrJeWctsha4xvq7pM73KC4gta+lQa9hWjtnQTPlNJzsoDBpUqecM6yDBpLS/BS35okX9boj0N3868+Z85OCwPKujCWecXOCsrFMiPclRT7khe2uoDC23ji98l84VPiYZNLZeCv9RPY3wrQv6kGecytgNMHygsIxSkXhAeRZJjhfSVkJZMU35L5jXYt5mdTcpJFjhOFPIH5VyN8kkrTlxnr1Z/hRiSgUHEAkkMBga07o3vGZ/tbIfZklbqFzJAg6UZk1vN5FZzeMlg9ZCH/fWitUUzEMOWqK6gHsGW8FbqiiOUC6SRryiSk8xOI3goI1ukhw4+dPRWUs5oaa1tuNsp/eqTQT/6qBP7S3xPPvdUGvCXiX+F46WffFecd64+JNWNho0q8g0ZkmwHObpI70KjQuOMOGgrDRFREJ/4SAc74Z918TNtRFtxwiG7OcHbfi/nhckuflcaXceoPqEtZX6tKvRSN1HlWH4hWkNGK3JXFlGmXiGHlmwoP4PS6VYFbTu12xL4Xc9BHhM4V55S7yNdTNZS9jl0lzNADhoPAvNzaPSl7EwT3TIyOtFH1BlX6Ym/V32gYwm65LzSrwPyvXSqtQOqHdrrsxOs77mBdLPViOrP7Xf8z4ko0HeOB6KD6uymU58UrTRG+tR/iGtL9XU7owvCve1YsL7e8V5nk1hf7npuwN8688XDdm7QFkjUd2DEtxXjYerewTRGwxwvWTWtlGn6tNWXYy5/a7WWyCLZoT7gXz5Pnh63mws66aXt51ujo+j3JTHaSiCVGqNMULuTXzjWaMxzVsc5bSBQfbOUr7/3u78Nbd36yc9/AXv37bc2HPONIFJPY/5CP77/YATfesKHfqo8n3lvE59+pxzrWeJTxvTyIKbnvIglPFhZ8WB8tImRES/mZ/P4/ve/jz37xvCpz3wAA4P9VqbRmvpII0/Z0E/diu3E2tk7geROvZg3B0eAugIRbr9xoEU9opbPUAcKo9z04ZvfegQ7dkzgbfccQDRmWwBJKBJbSvt1DRk1kJiLpFbxzsEP60OnwnrTwLQ+DjDqnFpmorzUiL3KUbjZsty89Jmk8vbeD98OPwXQiaOXkM+ubQEQWCfQp/vX/s0vJmDdTtAL9FiHRM1TKOeKAQRbVLLaTgNLx/T8z+LZM+djHdjA3A6hFpUCiu6YN0pBscaMbwRiVEbT8T70URkPURFehTfQbrqOJxwbQ8wTRkBeLdWrA4S76qt20qGJfX19uP+++zExMYGpqWkK77Zg4vuQL4y4L2adUp50dzDpBRJWOuSjmpmhEZlDMD1mhyC6hk3AE7A8NHAqzxuB+D9BvtP1kX1U+lIMwld4q92UR0h4+drXlrFOyWSCnWg7RkdGkEomqbiHbV+2Pq8B0ZaB3IeUL2H7rqwt2zyxGRAd6/kl4xl/OEkFM41EgG1InLZHtmMgOIy9iVuxO3EP8x3GpewMKhSM4i3x798UqI7u3/Xa0AUzamnYezXDyXa4IXAwUSkSyqLoqtLB7/r/GpDyzMHJrpds56807t96cPPq9e5aEH+YvNQnlXcPDf7mygortb4frIOubNU29qfnMqg4qGoU84TYJ2JBRBeKCM4uoMm2j49MmDHOEV4Ju/obMWafbsqTrsH67xBoqfp1xx1XULpAWtVKOWSnzqIwewXF7Aoy/Fy+8BqqedK/F6gPvkl4s70oyLFThtcv3HUn/j8feh9+7yc+if/14x/HJw4exLDGPRdHfXp12r1jEEu50DL/L919J/7gs5/EQ7/yK/j23//7+Lcf/CDu2r4LISkE7bjGi+QRH82Nzx06aPn/83e/G59iGR/Zuwv/8P778b/w2Zfuu88cElai/mvzrNrizi1b8OUPfxj//gPvw08eZrr9+/Ezd96J/9dHP4p//d732pYE27tJXnXHQOE+Ek/gn777Xfif330P/v5dd+DjBw7gM4cP49+87334D5/6ND6yZzciNODXAdOLJt0rLbrB8JQDgEq5rv4bSsTxkW3b8ZHt27CFtJPCLg7SaeojVMI/MJDE+wc5zgVoyBA3KdJajqnTr989kMIo4/hdendAiMrj3mgEt+uaSuapLqZxTE7ufZTvt9DAD/eQU8ppnEbB7YyT1gF+NKhbHGtTHA92Mo1OzN8IEj4PdsU47ujWH5Yvp4GU4j6OQdqOcT0Ist8kSQ8t29bBe5phZxZrvNQDJLeCLFNGpS1Np4Jt5w7wL1/ZWHbICVCi0htgXaLRuDmm/HJykg9U9nwuT8NsvRNHoGfTmawpzE0a+U0aiA2tuqKxojN1moE4zl6Zx49++DCeefY5PPb4D+22hf6ws6y2Rj6Vw8e2kLX5TXwn47fGPqUbEpDLOasS2u8kG9Vvmr4A5rM1ZBdWzIHcS0exFQDKn+2tM4N0boKMS9doVYkW+N10MiVMJFEfHXOc5pcvcQxbWwnmpnNWFmilgg91XVlHOaUZPL2XUSzHgdLUyVs2qokebBMrg6HGhtRKimqphsuLNeQyacR8+53tazTiZVTpJrI6jWbRRgZniD3M2/BRZ2R5cjbwic6jBOWl8JHO5ewBl0OB5QhP/l5HFz7T+K1VjnLbRKhL+Vps9xbbTqvilJZ5CXSmgLdeZD7M09VnyLLmPGA+NaYVj6SkqzC/pD+JONLUt+OYNmeaU67KNxyux7eKw9eO86eFKitc6vMjm2ghEymjMBxHLRlGQ6dCrkprJmAfcdquvaKCT2XBqO78tw7Eb9dB4bqgdl3JLeBqfgqLgfZNHcGQXSVoqzvaMvbNgHTV1UBEg8qXevzyUpWyO4Db3rYDwVBbdyXf2aGKHRVSOvegxTcGbR7nn1Z1tH8afTt5yHhc9eVzp3+5zjLSxCU64+ssjhb7sNr0ZqAuB7ucKW0+7ATr08StTllTblaQrS/xIW0ff8zZSsNP6XeNhq5cXXOoyNldF2pWl5IzWULcukGTiTHZF17aF5IXYa0scGxo1cJsTLZFJ1QoHx5++CHKt5fwwAMfwYEDB60tlCKMGF47E8Bv/UkE33nOj4M7Wvh3X2zhZx/wYChWwOKSB9PZreas023OjzwM2ihNHLoFePxHPrx6rITDB3fik594L7ZuG2uXyGpoYrWgLQoJcwp1gpyA2r7ASLZFwXTKTiAN6sUC+zAxJL1efuUklpbyOHhgN8aGhjAaHtc44/ytAxFBQZXrCLqe0byvFMI3A24ZnX8STvpzf68ClRJHXDsd+Ubgpt/orxvceqmEfLaMK5NzKOrAlC5YZXAXun93gHWc1ff6Tl2uHjYP4rqh3+J1dLD2pwvKQx1NzF83Af/mhc1NgejdRfP1dVsPoqXugJc3uFm9/tJ7rTwYoJKoOj322GOO4DG4cRsbiDblHGqFRdSyc/BRcQn0T1DH7mGs3wREqdx9kMr1P/7Sl/BPqZR//pOfxAg7x0ZQ5WCtA6FCFBp33nor/uEXv4hf+YVfwK8x6MC0vw6Q51Czov5o0plJ7QLxedQbxUhgCwXRDkzmGqjUQ5StHDA163ANp20Mbr/R3/WgM9bat82Ak8INzp96yfrna2ENbLWB5BAH5N7QmcbJ2fob03Tz9VsJHhovWtHQkuPAuuzmy3Lbxm0hSlc0wnWk9m9F3+17ELhlF/x7DyOccgYFzaYrsgaGVeDAFdCMet1ZWvZ3CSQhKSbXQLLG5E3nwzaQrFIyZOzoVOHY0BiSI1uQHNuuEdsOD9sQesi2zYD4zXDplIGrOHZ8V95u3OuAzhXgyM2GvlbpMWA+XraxyVP23euBzRIxL9fJYD0pELHfPqa9Y2IC/4yy7fc+/3n84U98HP/2fe/B27dvR5TKrIH1CxrIln4N77FkEp+n0f9/fvJj+G8/8zP4jU9/Gp+/7TYMkM+Fnw6dbWrbTMdYJtDKhPdv34Ivf+gB/F8//dP4HZb7q/ffj33DwzYT4yiXa+VoXFGLbLTlwAWRN0/jsJDPm8Ilx+5IJIxPsC5f3LcPH9s6gfeOjuCB8XF8fvs2fGJsmIa8tAuSmThWaD3ZViEqdPtiIXxkeNCcADLO5UDQfdXDwQDuSiXwnv4+jAacVREywiU/RFdtfXhP/wDuS6cwomvziAftb8SpKO6gcfuRoQEcIN3iARqKNLmUXvnujkbxzsEBWwXRCap3ivR6bzqKu/qipJ2cH+z97Mu6nWBHNIyJUMjK6QVycmwPBzEelONNSi+Vv3qNY4Cfih11D5bdC8JKR9rFNCtpdXQMDJ1TMRLb+FyMtFaGtB3jyllGsa6elBOvks+YU7eXviYDPkLayrhV/9SVgLZNQdfqKXj8iMeiGCIN+vpiGB6NcmylYdc29BRqLFcz0nbwcBfYKgTS0UPeMD2E8U1f0b+GB+fOL+LynK5HJI/LecA4Zqga767xopVF2mgGtcG8tPpAcTqDg5MTdDd+Y3gELRrAHm2/JO3tnXCQQcfvq84DptVZClqZJmeNUy+9rzE45yKwBLYfaUSlXkHbNXV1aH6Zxv+lFFam8igVy/DXaNRoeT3LM+eBhKcs6jppo3xYd61kWFzJ4NTFizh54RJml1fMcWNOA9VfeDVYIvFwCNXWS4UT49TIS0ZCl44WS/+3Qe3MEKwX2HdZr0DXwa8cg+wq026DhKC+FPSSdk2tJGu/F16iS1cfWQXi4ZXTie2jrSWiz2KFBnr1KjLFSSwzZBrTWAoWkG8skLadDkrKRPKI6f0d7GmTQB0P1r6qbteXR71A+Qe18pW8WGrkUYiQvv1JytpBpGPjlFlvTk91wfpYG1nxfJ0G7uVLOcxNa6WQDoPUga52QV/NAAD/9ElEQVRa+cE6y2CUEbs6Lq7Vdx2I7+1L+3+1exfo2Wrf6gD97nym72bDiM+Mv3qDHEt2402Xc8MFvWdmPZ0KtuKDectp6eKloL5mgbytv0KzRh7J24Go3Xh3Q1PXlmlLOdM0yst2XpMcAKpLr7RUN+CNOHzipRzUTQqiubYpdIL6+dzcDB78q+9hkGPLXXffZdu3XZDP8YcvtDA178E9B1v4Fz/bwpH9HBebZVy+6sGjz6Tw4kstJFIN2k8taH60VG7hiSc9yJUquDp1FLfduRsHDu5k67ZppX5cpv4g51F7zO4E24Kg2xkiOgvh2j4n565WHOiGtQrp8tCDz+KO2/dj+/ZRlkAe0EoFp0P1CKudTTOvunJCe0lDHNz419AgF2GQJ703MzLl6p+7mqEzuHmvPuOfxdWyGjEEBWMvUBwJSsoa++zMs1dwMFjDcbVOHDgntg/h3nceQCIeJZOvZ451glIM3A6d4D6TB9kJYtqGrTjoC27DztRBu8NV6V3mVhYm69t5uKB8bKBRp2O8a4A4rwvdsNG7jZ53Q4/3Tt2cOnXXXaB3chxotl8HFLoKrMCljZvO2po8FY/HsXPHDvKTcGL78Bm/WJyNQMZQLbeIWmGF7dRAMD1uTK994TesVy8QTu0gpWlidNQcBr/4Uz+FwwcOXHMHvHB3QVsuLk9OYnZ2FsMDA/jsxz6Gf/3rv47PfeITGBsZcfDpDG8SdGd1vbhiDgN/eyl1L9BzrWZIc6B639inEfPttv2sWS3vNrXk2vYTyLlg1yRJEdGAI2Ok/ccetOGfG4clWz7O92thLZ4D+raWWn/8RcHb+WT9n945QTNj7NQ0Gq8Vdmvx9efkJ7Bad9HMfefWoxPc9A6mmwOdQWD7am2mSsbQtWlF/43aoPtd00tl019BCUtYqU2j0OLoYv2EHzQqFVfL2V0wZ0o4zmd/CxwHxvfqWr3rug4Ul/x2IyXDQHE1JjGEkmkEaKzVillUVuZouCwhlOi3JXer/aOrzd8ouKuMiGD7yQag6iqs1kN84D5cA1uSakp67/xsKSnlmq0+uYaGRtj2d8Xlb6tm+xl/q/9qX77oKYNc5xzEwyEkyKMR8qieuTSylTuMb3vPO/KV0RkJRxGj8hSjgqQVATpXQc8d/Jw0GqddUJ56F6KCrC0ccRrXOoRR5ct4dGc9tKdSJa2NDU6Pux5onFleWUHR9pSTbkwWJG5bUim8d8sEfnH3TvwPB/bhi7t3491j4xjQ1hUqcKEANRTi3qAB467mUS+6K5nAJ4eH8NGhfrybytz7B1L41Eganxvpw8FEHD7Di4otI2t8YHXMCSBj/hMjA/jk6DDeN5DGB2gYPDCYxqdHR3BfOom0n/VkWslT1/GfYvq3p1P46PAADmvso9G+IxrBYeL+wHA/PjacxtZwkGWJfsSQ/2mZfT/Lvr8vYSsggnrRAVr1cIDG9ocGEkizntreIDzlUBllv7gtlcQQad9NVTlJdjHdgWTctiuYgcu+J2M2Sl64m7QbZPpup0OUutKB/n7stEO32m1N+siBXtYZA7UqxqmgyrGw2v8I+p4i7+3pS5qjs2RxqZiTNnbOAUOdCmr/cAj3v3MrPvLJg3j/h2/B0FDM4qzOUupPepHwZTuKrgrGQ6SFZu1tj36pZHS37+QTj6+J8V1ppMdSNqvfYvla4ebku6ZruXmpcrbygAastq25cdx464DxWqQzUn3wrSyj1XZcKB/FFQ5uWpslJx/aYYS0FNybFhS0bL7O94qnJeN2JaXxjxcL2SrOn8ng1afP4tEfPI5jrx5HRVviWEetNtDVhC2vn4YU25oGEgtWx0Iml8NTL7+Mr3/ve/jq9x/Ew8+/hOm5OebpODdkWGniZo2e+t4O1RIm55Zw9PRZHD99BvPLy3zv1EmfTp/lb356SwvqvjReO86W4XNfXeMVbQPaC538INBM+EBoBMOenShUdTBde+ZYdWE7qg26QW2pfu86AARVjn+VCmnO9qySP3PFJWTzk6hQV2JsiyMuVb/Slgrnk7KL6ZWF8nG/23ML+u08v1lQGclwP8aDExj3jSJeZf2zeQSXMojVdTZNp84iOjpybCMQHp20c3+b/LXA74U86w5sPzCEbTsH7BaYtXgOL4umXvZTS8M6doPiIRiWKWXtL1jtD13Q45HxQefY7aZ1uGQToPJ7gFaYqECtwOqOYzgTVJb6jfqa299cvBVD24F3BfYgHtC2yd7ldIKcDc0GDebsnK2WaWgrleRVmy6rYPzI8d0bsoJ0DaPaQ+OcVhx0QpX9/blnn8OJU+fw3vd/EDto+7jtoDwWlls4doZiJN7Cp98N7NlGXmoVkclUcfpyiO3ixZ13eZDLt7B1Ww2H9jcxM+3B/HwOpcITtF2nsGvnKBIct1xolAtWD39Mttn61Q9aldrQgYgB6qw9tu+qLWu5jI3xDU8AR18+hTnKgwO37EY6nTD5WcsuS3NWzclozGA1dBCZJGHtqWAUSBh2AC8bwwcawyts2KLeryeUgLnZn2u8bwZUpuLaIQ51NhSFowtufvbHeK2mxw6KkTdEjHs9cHFQ2k5QPlKw5qYymLrknPjfE8S8PcrQM9dhYH9kJh2mY6cXa0BtaCaDDcMeaR1LgkLp7P9rwRHMXTio3HbZ+t8NBmqjztAJ13u+SXDqJ5zUaVZLvRZE35BmOzkQdq066OzIAn2XIjdMA9tPYX8jdEQ37TeuZRftNGMZTYHkMA01LT2/lu/eEBAJHa6WSCRs24FuSzD+7wwWzeE94a/tFiOsgxS1BJXBgXTaPldPc1dc59ubAtGrzvqrHbTfunvJUTcYfj7SNzROhX+YOAwzk34KVS9KNCht+VgX5EtNDroUvLrz3B+0PeN/neBQhoF1093TEqKaDdwcOLxkxtybhLemhdqg9mbbKE9PrXO24+ZBssT5v4kg6TLEvjUYWpvRMWeZBq4ux6rtj5fMpDK4aSDeCp199M2CZtTFh1r9cCNQC2gPJ0czVqlrcBa4eAlPDXDtT384htjobkSHtyGY6kd8aCtSE7sR4NjxloPKNTxuQKM2bqYQutBOpuRFtte5hQU8du4cHrpwGc9encYVGsO1bqVEIMJ0g3h+Nf/r4dIzMfu1bg0hb6yTAXwuvHvIBeNnZdWrXayMa3FQGm2naVYKEv7tpwLGNSevnH/OrPHN8pyUMs3Qlmkcro6VzCJMRS3Od5q976dRnghRYacMlFzRTRuOTCbtWA8pxpp5ldF8IBHDh2n8/9TYKH5mdBDvo3F/SyxoM/Gqt/qy6SNSvpmDOWL4bAvHh/cMDuAnme6LY4P4xNAAbqdBnWSeHvKx2lPGq4xCk9tMO8hx4kOM95MT4/jM+CjDMD7Lz08Op7FNS/FbPkc5NZp4+FurFZo4QmP8fcz7Xhr6u1m3bTTC9/HZ2/v78HGmPZSQg0STOMJV9q4f0UAYb+P7DwwPYA/jDgYD6GPQFo47OE59dGIAuzjOaaWB7bFn28sZrv3adw0P44Gd27E73Yc+xo8T77F4DPeNj+HdW8YwTBzMMKcyrdsUDKiAaqvIHpb5nl27+Nlvh37qTAwd2vn2bVuxr49KLdNUaLjbjLv2qkshV+D3cLyBI3cm8eGP7MGtt09Q8gHLuYpNwDg0cUDfRCfRVp8uH8g40pJwj6bvGN/GTb6XFB0aTKCwUsXUbM65dk1x2rRWmzrOE6etLC81vpaYq1zJU312gOjlxtW++NrgoD3z0Fi3WXM+16ynG1dyXOOuHbIoHpEj38pjPcSTfK7VBYaD+IbPiuTzajFKA2YQ85fzOHv6As6cOcdwGuU89SDG9TAwE+LLuntZ97q2Yii/FmYoZ1547TW8Tllz8hJlzbHXcfHK5OqKA5XpftoKjDY9JAe0/fOZV4/hOz96nOExvHT8NZPPWhniCAQHTF5XM6wX6+Ffv1LFbskhbexk+Y40AvUrbdOs133Uk8lHwkn0YnzlL7pLp+4EXTWpdhG9XbARUrgzvXP2BfGpVS1uQ7zAZxupFcLJnASK0Ikfvzt65QYJrwOSFf5GACGKviB1KV+tZPvsdYAES7N6rwKrZ3XWF/u9vr4C6Th2qKG+i5aqT7tCjsxukUfyOH1uEb5QAPFE2GReJ5gtZ/JB5OX3zrp2gE/0Ej7iqQ3AxddpH323Xz1xf6tANFMd3DI7g7W/7K8NyheGKxxrqk3HSWf9+Qag2ouf/ewD9WASTZ9D0066+bTMTHSqaHsI9TKxrRwH/CSpCetpPDM7i6effhqpvhTe/vZ3rFttIDK+cqqB5SywcwI4uKvFMUv9uoGqDjsverG05MHRV1v48ZNezE75ce+9Dbz3HZco9/8SF85/B9u2JWiPDBueqqNkmrYheIPEnbK5Ex/Jo4bOc6pW4E+kjTe6QU6HFmjH0sY+cfICfvDIkzh0cA927BjnWMb0pbzZ6CxPDLme4dZBiwN2oY7ChWkUT8+gdqWA0uVF5F4/jfoye4lcVW8hrJ742dHQYiDXAaDH5VqDxk4NKzl5bNuRNgnGhAwS5BrkMyt55LIFe7YZ5nLBGknMK2HLxpLn9FJxGZV6AgnvbiQ9gxyMiW+XELxpEE5deOnXpnPtFhb67YaNQOWpc2pAEXe7OOh7V1AcGTPybGnQ6ZwJ7QbRbIGD2iuvvNLujBvgwHiNCpWM/KLt7edwglDfOII6qOSNrjLYCDZDjw5wBZcUytU0nWk3mc8NQTQoZY0OOrTNF9qcUeT2lf7gAG5LvB3bI/cgV4liWjdBqBk7OKemK3xqTSyyHxWLVRuAOUK1394MbK7ONhC4ca1+lB92mNC1AqwXrEt/I1A1G/IKdw3amwQnjRtuBKR5jMoxebOh+8V7wCruNK7kMDFn4gbgtpG81/nmCi4XTtmtHNeHm68jicNU6tcbKww3C3LuqT0bxVz7yXWAfUXLAW1pqZRn0kSKpIwTfRd+6/tW+zfb1BeOUB6kEE6PIJDotz22NQ4G5qxsR39LQFsL1CImx53PmYVFvHD8OB5//gU8f/I0FpaXyWp8T9wc45zfDQknzTwNpu+8fhJffvBB/JNvfQv/+AeP4l8/9Cj+10cfxWPnzyNnzibmrXQdoJ861f74zAz+lAr87750FF958UX88MxZzGSzvZUmsRj7sE5Vl6PiB6dO4Q+ffx6//8px/OXrr+H0/LztV78eKFdbik4+1SF3Gif1e11pbAMzjDpw0OxIk4Zrhf26QiVe6dSOirOqfMngWAdK36MeHSAFX45dVW5xaRlVGa3MTnvra9WaOQdWnY/CiX/uSgH9Fo/bSg8+q9MAClP50wqCaMCPJJVmbTcI8b0rhUxmMLHtV+WnUNcz5acstQIg6ffaYYZajRENyVGhhFQ+pS+RR6T42wopglaYxBjhllQK7xkexHsHBnCAxvWglzxO2lQaxJB0ERWor5HlWC7lRIL1uo8K59+bGMEv0nj/4sQYfnnLKH5pYhTvTEVZFy2PdZaVmzLLPqTxcTwaxcdGR/DzWyfwk+PD+PTYCL6wbRu+tHcXy44xXy/KpJvo4hqTQl/Ol8/t249fPHIEP3XwID53yy34mQMH8AuHD+JtLDMa9Fv8Eg0i3UKg22Q8VCIDsSjGhofwhXvuwRcZfurOO/Gz7e9fuOtOJMMh1NlmNSqschrIcNdS2GxZK6omkfbnMCGnTUh1qSG7XMbMTBEl6ngGrKD1L6uoCzIcxF+OAdxubP5bL1el285dzWBmOosa21q35uh8hWv6mvKRgaF2YBod2KZzETrLVBpNNrnOBv3WrG41QSOjkLcrGm21A3nenTRxcVQuOmDS5IjSiU/bn+3MLdQbfo7HlPvZNAY8uzDRtw3DA4MYkkMm3a8F0c4ZYOpXkpvWv5ieeLltKUdQmcGcLHxfpQ5hZ1m4OPGTRKOBT5ZV2nbZ/I/tVML5K1cwu7iIGYbzl87D2yjbDRhMIUwVDb4GjWP9pnHl9AoHfM2acxYC+XIjQ1XPE74+8v9W+GvOobNNOfwIRLeNjmgjnNjfyKtmGJE/rwukpWRilXnpTJM1EB7r9Rrh4ISO51au6NluGz3YJGgM03WcpYgPS8k65kKLmI8WsJJsoOApsh0cWXANWGXb33sBcTRZJkeu2p50MGOar5qFIoolOXScZfJvBJx6EsQTbUdiNzhtsfbcxmaCeLlTj3Ha63qVuTkQZrb1gMFdVWD9S/iYU/FaXFeBaDTYfWvUa2s6S8FwUzXZJzYwGi1GU2ML8/VTtpHumig0XZ8gdg4HSX85qSjLQp72ymSxl16u4zmSk/3xsccex+snTuFjH/sEDh85vJqXnB6ZPPCdHzvjy9uPAIPJJrKZKl59PcomjWLLsBelfAtzMyyP+F+Z8yGTWcLpl/87vvUn/wcGB704cus+qtDtrbukh9lLfuLcY3JVq5d19as/nqaq6vS3TpDjs57PUH408Mxzp/Dn3/ohYlpl94n3YHAg4axUYB0DiT74/vn/+IUvt9NdA6wS/yjMy+yM8yuolyhw1clJfB8HvuBgmpRUxGsb0NKKIm8AdIWOliO7p3x25qU2X87XrQEpTxAOsHEDNy6n3T0M1AnKHLiavhb6RpN2jY9Xp7C2GV9MRtHhRCYY0zHYE+Gh7/wh7/BKlUK56UcQw1gu+TDsP4Cd0f1IBfqga2o2SwOnc66VaQW4YRNg5bihGzrfdb7veraKa7tc80IymOKlv06c2kGCQ4OPLW0p52wmVAfFuUwrgebmq/rZ0h92qB3bnX3J3fTRwF0vZawD6HsgRjrKYfBWzoQLd9WNfGzfXXBx0acbOn8TcrkcTlEZV110O8SqwO6Kv3qjggY7xXHfbRK00qKeX6D8Yj+LOyel3gyovczRxsGmxGp6WgEqywEqfDkNP/auoLvK+KtW1WFLJUQiEjgbnR/QG5p5GojslMH+IYdHevy5sPZbijIHeZ3a2mM5VS9Q79NskSnwcjbcCMg7jYJWqZAXqeB3078TLxek+GnFhd160PHncIiDd69AjOxTd97KcAyQFt2wmheTtKjUmVHSoQjZzAmVWp3abfyiZ+SxheIK5UoTE8k9CGr5J0G3JNiMRHhteZqdgrsy6wwKkUT7KZ/TgNzoVgU7KVsGBxW9nrcmiIbkQ7uloNf7HmAGk82q0aCLrnnXewJ5QLcW1LLk8/ggzly8gseefNKuNdXgnAoH4Gf/t/6k6LWyyRerH2mk5Xi6umxyfgkPP/U0fvziCyjqYLWhEUQTKUt37a0KmZu6VcEOnCSetjyffH712I/xtR8+i//+Vw/je48/gWdo0GcKJeyiLNCtB1o+LH5oMU8tPa7WW/jB6yfwvz36Izxy9hzm8nlkqMhczebw6tQULi4v4zDT6uR5u4bL8OL4w/QFds8nL17Cf332WfzOs8/hmyzr0XPn8er0tB0sNkFDNEUjU8Tx6DYH43GmJf7H5xbwR0dfw+899zy+9vLL+N6pk3h5agZzVDaTkYil1SyW2l90sdVGbSV6pVTCUeL2wzNn8MyVSZxdWjEHgg7705YFA8UlbWxlAvPR+zPz83j8wgW8ODuLM/kCMpQr0UjYzpExXmcS3bHdIr9BfV59gHqE7+At8Dz8yIa3KjR/+e/jwtPP4uJLL9HgrbJ9BxFNJimrZKB4EQiRfzX+UKnxqe8KJyYVDzXY4WzOr81DNVrmgRbrrPbVM9bDejhfBrw0nDx+U+qaTCcHjFLJEaB8NKLp9G05SPzMQ7aqTpnXKpuAR7JUqwX4UHmrbsTN8pYxpaGUX30cLOWMaDFeCJJnPtS8YcPJyiGR/EJU7cj66CBDXT85SDm2hfXV1geaWsSlgapu2qEuI+1LMkpOBHIxy9Q2FZ8d1LgjEsKueBJb4wmkgz7EPBXUWR57J0I0sFRX4RQiH9EctasxxxMJ7Ev34eDAALYl4kjKkcECKjKaWbeGeJTt2iROLei6rhj1QfITfyfY1jtHR7CLIR2NIUC9yscKlUWXQAh+vtep+NKv5lvTyHnOI9VctrZoRKPIFai4N8VbddPrwmxbomV6Z6vNM71A9Rcfm8HYIVcFkWQQ6aE4wmGOb3IcKA/GUX/p1j8EUgl0doCHZXq0+oBxJAMsdBkrZsQwv6CW9LN9muxbAtdxYKsKmE501iSL8qyxTTVx5a46MGcC8arV5awbQDM7ilCjD0nyWSKWxNAA6Tk+jlv37EK/DmMznmObtHH30tjx1dmuAV2T6uCUpZzJFvKIsD8c2DqO2/buQSKZMjykvwsnX6Ns/EJtnrmIFmrkHM7OLJlMCwYC2Lt1Akd2bmHdYuYMYCQWSN5t5Kn6k5bRYb5jH2afkzwJ1PPmPGzR8NKzXvRVnwp4gpSNDSwXZsjvBTsgWSD8RTdztshAI+h8C23n0PkGnfSXfqpbEbSSQ3jp1gUvgw7MtDZjXMVRtXQrgsAvWhMlu91Av1Ue28NWM7BcO8mf3yVXdKtC1G5VCFv6zlsVmMy+Syd2b1WQMVv3N7FSz6KwPIt8NY+ir4Ki9sxnllGmgady3XyaNN60ikCrZSS/Om9VkFySbqk+HRDKam/yorPyinrBdBbBxTnsvPcWRAfX36S0DlgH3a7g5Nk7jsko0s1uHmEgIZwXHdDtOJDzSis8msRdtHefK7ig7TQap3s5fLzlEvOgbqIDBrveq/2hFZXEWweg2u8u0GoOa6ceuqPxBcfYmmcUydZWyjTyI/NQP/NQzuoMDi3V18q0TvB4mwiW58gjNLCTE4wTt1XFro6vaoYoU1lJ4lZHiLqWJ0S+5zPdmqaDeztpfGXmCv7bH/0R+1sdP/uzP2vbFFyosHrHzwFfe9CL7WMtfPIddQxGcpic9uGRR4PYu9eDkVEP9u5v4cChJpbyHspW0q30Av7sG19BmXzzxV/8FPbt3e7gx/bRNgLpoAFd4W2rDdZAsqdeyBLvJvUf4t3NC+Jj6uO5bBY/fuYkHn/iKLbuHMFPfeEj2LJ1lDpk3nSvQCJJW5lydCPHgZQfGRfq5B4OMgEKsOjEGMIDfYiM9CM0PkhmJKN42kvWusDSbcCoN4JOx4Hh0JGPOk2OllAqFmCHZEdlGwY4MPm1hOQ6IMPDBcWsUjBVqk1cnFzCSz8+jeBYAkXm1WqFsagZEyqlYrhMNUdlwOkMOmRDOZkXl8+azSiVel3oMYKx4GFsiexBXzCNIJUwnVB9M/U3xlYHcTuJ+6k8NpHPuhhumpsoX3EVuzsIpCB1P7dAHBXEuBJolDzmPPCp3czQoMLG5y4dVD8NqFJYdN0he+q6d1riqrMM7DqyYMQUfM20v1E+2hBEW+v8FKj63gndZem3+4yf+haiEE4T/ziV/c76GbTjmwEggShBbLTpiHM9ID71ShHV3IIZbIFYv5PXGwT146Q/hYHgOBbIy4u1ecTV8TmaFmtSGNl2jFensad208nlvVC1/tzjr0UDQULUn77WMO0GN419Yz2151RXBUnRvxHIU2r7z4jfppxIGpRyWeLVT/I7SoNT9hp0/xY+7PQmdzrf6fv1/iwOy2guk3eZR3BswnnW9WfPqIA0qdTpysvOay97OQ7U7tQ7EK/RQExtszMsxGs35ThoUhFifH+M/Y2wxqv6pMKkk76pxusqU+dZB0ixvUnHgUAH70iJv6HjQLKU8qK2MoV6MIX/+PtfwW/9wR/g6eefN4P9rlv2IsxBTvQQZuY4IK+5jgOZWYVSEX/+8KP43377d/DtBx/E3NISDh8+gi0TWyxOefbNOQ5EVx0eqGsVG7UGHnvou/h/f/WbePH1U5icmcH5aRrJly/j8M4d2JpOIUhEtQxcJ7NrVuIije4/eOZZPHL6TLu0NdAs6uTKCsZoxB/iuBpf7QstlIs5PDM1i//89DP47okTWCZfKX6ZfDLFwf3swoIZ8fuGhuxaRY8CeVBydDq7gt987kV8/fjrOK8Zeso5GaWLzOPs4qI5Bg6MjGCYRrspjZKDAhrAs7kcvnnsmDkrvnb0KL5PvJ+6eAkn5ubsvAItQY/RGNHMtvhQyyELNACeuXQJv812K+zahZ0f+ShiBw8iffgQho4cRvSW/fDu2Q0PjRff3r3w7t4N797d8PGZj/G9g9Qlvv9XGzoOPP/o1+BNJZFkPuPvfCcm3vUOpO+6E6k7bkP/nXfy+13ov+ceDDAM33svhu+7F+HxCVQvnUWJ8kmH+EnKezV+q11p5OssLPG75KDq7eE7v5cySW0nqkhRZ1zrL6SpDi0M+jjWSZ6z7gEql5r00qw/OcPaRnHlNtLQ4qaVE4CqrxOPOorUlAbx8bXszHsqtwHqEmxzc4JR+SM6pCxxcoxDOTPktNDqDzkr1L4+Dw1Mq5M0M9ZFcoG/yAL2vsW8mlYG+z7fyKEigzrSLFJXovwJJVhlGvHkHxnDPpaheBXylmbjNEbLcNNSc03M6BCyKhGryujk2KHZ4Sr5tMy6eLx1yqwoWpQRcgaVmZ/mVk0/Yr5evm8Eo8TRh5CcY5GwHQZYa9BwCGZI0wxCtQqNJz+alH0FZuoP0bgKMA77myZ3AqyYGSGSl2bYXAu28pFlywDrNESWF1YwdWkBQeKcSEbs9gIZMuY8IKy2cRdIHsvIt7MJ2CaO4SQuWgMZSdIFZcCEdUAixyY5P9x3im/bAZhBnYqqnSPEUGfZ/GV5Oo4D0qxaw3SORmZlCCOe3XbYcahRYd8OYqR/ENuGh53rOtm2JA4RJ/6GtozQiq0KaFCGskEQJs79yQRGBgawb/s23Ll7O8aHKPP8xI90Unn8zyYLtE1GG2qIDeVWC0GWGUkOYKh/AHu2bTNnxQAtloYvYo4sEovlexGtL5K3yRfRMdKbBi3pbo6DBsd0Xc1tz66vA5fYFvnSCqKhOrxhR3aZg2WV3sRRjgDK/Dr51pyO9pxoMJKuo1SLONcj8h95xOjLtpafSnFXHQdtXBzHAY1vyUum9Vv7OY4D5ekT7zOuyvIzfzkOiqS7nBNm8KuPshO3mKnjOKAMYF7CHdUiypUcCtRf/cSj2mqgxPFVulWoVEZVzjbmveo4kJ6hPk5MZO/oeafjwKGpz3BUPJijwcthpY7zJ2YQqReQGh5wzoXj857A+piRHw4xD9W4R3uwXOkeJkA6+k4niJZO+zifdi4F6+g6Dtx3jOkkIFzPcRDguNdg2qYcB4qj9MLDzYdySCu1Ghvoerri2DnDocd7pi/TiD5BIT+ECbu1rVoRHzVIa8l5Yhmi7tTFmx7ycyh7BZ5QEq3EFtKLdi9xNMPc3stxoLrwC/WqUB91S9ZN5+0EOCZ08rvq8IOHfoBHHnkY73vv+/HBBx6wbdACVhEreQ++/iBw8pIHn3xHDXfu1KRrBedmpIN4kU558fzzLZw4CVye9GlnBHanL+GVp76GJ19+GR//zPvxwAP3t7dWszz2kVpuybZx+iiPlUcnaLWBjH9/NEFdr2vijQjVykXMX72KB3/0Ip4/eh6333EAH/3YOzA8MkTeqJjTwR9l3iG2Fwu8htuk4NqfS1QOUt4wWZuMW7x0BZlTZ5G7eIWGTZYvpXCsMcpbAcaYhtY1qBloj0k67mcDepCMasBkf3W0gE2B6iWlMcSG5tiNco3f7S78A+jz3oKkbz/ivr2IeXcj2NqOSm2AMnaUfDyA+VwT+XIIVwtUwDKLeJXGXd3bh63hA4jTONMhHNpj3utwFTFLN6UoOnC6dA7P5l7E0dJrOFE67bxQ5G5Qnm7oAUpxtTqDJ7LP4GLlMl7Iv8KBvrdTZ8N8OsqYrS3ghcIrmKxP4UfZp5j/dXCy7xR0ARr74QSahWUq42vnHdSaNTyW/TFO5s7ge6d/gMefecLiuyCDoLYyTaV+mdl5zcgJJIdMKe2GUrOEBzM/wkxtDk/lnsMCB7A3ChUywKul13GxegWP5Z7CUr19nZtbpx4g4aalgHUZeh3tJL46XjqJU+UzOMY8r9Zm2m9uDmTE1PJLONO8ilPeWRytnFzjizcAwmu6MYuXq8cw7ylgmUqHTjReoMHl8dQR1JJb9qMwP3V1kxRXF1ZlAf+6f7t/bwTESxwe7NtmQasNzJl5Eysi7D5fkyPXx9Wti5cDufU9DYo3CTajKr7hYGq/+ed+ut8Fnd9vBOoLGqeWqpdwNndyHb/1Bg28zsDuguS2lwOF+paUxU5wjNQ1nK8FYss6def5VoFoYU4dDsJaxvziK6/gMgev8zRCT5w5awaG0bQzSPnRQM4gBVXG1vmLF3B5agr5QgGnLl7GcmYT2yQ2CypLVWf9NTadnV1BtkAlnd8lC/QsK4P8ylWOFTVzbDjARHx/kYb669PTG3K68nhu8gqNep2KvRZrhTLmwTOn8MLkJMco50BBF9QWVzIZ/OWJE3hldt4xPqQc6h3D0zOLeGxyGotUVtelY1hhP3rq4kV8/yQ1EoLxAIMcNXIofJfPf+uZZ/Cjc+cwr6WwtTpmcjk8evYs/stTT+GHfJ4jbi7IkfEK2+y3n34aj1y+jJ/5lV/GF+6+C5+Ox3Ef8RxcWICXzz1sU+/lSXivTMHH+D7WS8F79gyoXQGkQU8gDt4fPootzOe2VAoHoxEMsZ1TS0tIr2QwyO9DrOcwFfxxKr+jlTLGaKBu/9Qnkdi9k/WicU76/X+Z+w8oSZMjPRD8QuuI1KKysrSu6qqu1mi0gGhoPSDAUcsjh5xbcm+XRy7JN1xy+Aje7t07cvl473G55FDsSMwMCK2BBhpoNFp3V3dpmaVT68zI0PK+z/74MyOjIkv0gCAtyysi/t+lubm5mbm5u/rL+A6RIB43VijhhflFfHNqGt8mDt9MZzCtbQ9Ue01Yl7JKWhPJSSCUsXKFtHZiOY3vTU7ja1Nz+PH8MkZWMqRdHUqqRQzSioR9CpvqIxOEVa4KlSLC11LwZcTRaq/GVUn37TcETvvjp5k5GFfpde++LVzoPeNJiQ55q05Zyl/zrupIOpV3i5e0oOQyNCi9wIwDjKQVYpkrKnVnFa8ol03mrfQ2H1PbkgCqcwgc4wHLZX5+GZepFKtt6vkycVEmv1OQQpZjWVnGXyZdlFm/nOrMTx+VlVCUYzQShyeeMIVIq8bpahqT5ats4zISLIscAHUJu8RLJORDJOhFXLKdt05a09V2VH7UkNuAFDEpkhoFqruC+r1MgVlNc4X/ZlD7HLpoB+w/4sJx71/PNwWraRs4bgbDm9ITd7bCz6BoZsS1Z+wbBear9OWyhzSUhL+8hYp7D3xU5s0IQtr1cVxKAdPq9/nl05jKT+JyZgSZCnmcZeoEM8SLDzCIRQ52d+PhAwfw6KFD2KwzpTTGG/WVPHZh6QLmcjO4mL6IpfLaNbY6e2r38GY8zTH81IMPYHhAJ6nzj2lFuwLDRzXP+pMOidxLlE8u5y/jWO4tjJXHLc6dQHl2eGMY8m2mJNBnZ8CIlzv4Uj0dnMtDRLQvunHrb8B48g4wpVSD9F6A0R3FSrW4G1D/sT6NsvnL+VS/sk7N4L67W9BYD6j/Gr/Xgca81VP0S77A3zpMk43HwHAHOmQMEn221GEdcHzW2KemebK+9wrCt4t3+95mLAiEn3bjpC0wHxmEdIOJUrjj1Q0u39S2IMVtBxrP7ca0C17ysmQ5Yp8uqB3iCeqlduAjfkqlLN7MncME9YqfU2eZpp4hEIkFAzLO8weDhzxKnSaZ1M+/VpgcG8Urz/8cxXgBWx4exsXgFdOlRB+Ss0en63j7onTZGo5sSSMZLsEXSVG38OLGdeDFF+tIp4mDYg2j18BxvIDM/I+pO72KXQd3473vfcQWLk0+Y7t0NoG+64whMzI1gfGcXNb0KVP8W4ClIL0wj588/yZOnruBxx+/Hx/80OPo6+3hW9aX+oiXMqTNAQ2c2//GGBp/WuFXWAUivs6JuZrW3l1WIJNDZTmD0nQa9RU5t62vpAv3OoBc0EqNVuWaV+OaQa6C8YiuHKHCE/ejI0GlR514FyAaNIs6w9LsCjv2JCrFLN77zOMYSA4jFkqgKzhgd+LviD2EvuA+bI8+hM2ho+gJHMJg5AifHUFv6AgGA/djU3APtkT2oCvUy3rJiOEM7rsHuWz57Y7bsI+TrFyRNxgo60DEwg+2RD2yimkdOhP2soNJyCGPHBoZT3FVJzc0Q/PzlncSnlQvubdHfLcSWzuwFVISv1ZLKisL7MssiZqjhFlHWK+wP4S+jj5s3bLV4stgUNIJpivzJgDp1oBAqq9xe4D6dH2dBMKx7lHVjlS1Vat77xQ00OT+rZXcsPLUgHPx0IqXxnftHZycnsKiTlJ2nzdA/RekICi86b7XewL2u1Y6y9kFBDi448kBhAIx9mPQ+uAvAgHSpvA/FNqM3ZHDCHuGyZRjzJfMkDyPvYVE2I+o3K7c5rb5+4UBEVfR+QZmBb+7sevhJGK1aGGKf1FobpdWzrw6COIdH3Do5KVVCAdj7XF2O0x65ELVBFqljAbleizl0R3pbUDjJRDlmKKA0DSBSzH0RVMcj/Prngs0xkS+q8JYK+glJxsZs6Tc/xcB1k/8WALr4w8/jH27d+Pgvn04cugggrLQC1mNscfB3ghsq35TgdGq6e5tW7F350709/TgyN7ddu2RvV+F5u/3BuIRhrcG7oy/t8nOVqL5zvYdCxoozZBfSCG/HcxlMyiuozkvlVTgzdFxLDJtu96RQnluehqnpqZMSXTrZ4YIHbxIRdhVHJtBfT1LZfuFy5edB6Iba2INF2dn8aUTJ3Ce+cog4KbXp7wW3qbC/52zZ3FjcdGeqx8WWPcfXrhghgYdDNzX1QX80Z8An/zMvYUfPuvk2QqTk8BnP98+zUbhH/yOs6IXjhOTOmhwrcvkafjyQoaK/wy+OjmDr0zO4svjU/jTyTl8bXIRZ9MrqHIAy6AlXqh02pt+LZPBNyan8cWb4/jK2Bi+xPj/WWknJvDy4jLy8vhhmQLnzAWtYFKRJU6WqaC/vbSMr7OcP1b68Qm8vriEiWKVChNxXymyluQWHAu6DcK8koj6ApXeS5S3fjy3gD+fnMIXWecfzS/iPBOV2W9BxtPWBrVRdOnI2fyPlZYnhaSzQt2LojIrU9Hj7wrnTdsrTMFdxjqVrddmYGQe2tOrXq+QHsuFPAqkFZ0dUuNY075/yNuA7+2gwWoJWfJLndGhMw/yMjqo/RHOpUGt1NWR5eySodKi9yuFIlZKOdRCOfjjac63WbtaUAqYDBDyJo3665Q3KC/4AkjFQ7bKTsl3Yx7lgt4rHv8kKOsGAW1jSnQmsPvgZvT0t/d+kjLhGAc2yF/PmwPrKpd0KTitCpuUKjtnQM8Z1/206+EafEGeEaqf+kmKUZFtns15kEvHsam+HQO+frvVQyvfPuJVrvhaSWciyhYBk/EkD6jXRZtG11Y3fTaUNwaxKW21keerFCyVaXVuxJXc6RMNeZ289My2TPCfjAwhKnW6XjVUL3M8hG1OkzFDZfkr7D9+VgJJRtetHrrWlLRLWUVy2dpouz3463Kjr2M+68VMnnSo8g2EV6csq5DAvrrvBeqHezfwN4Px9o3qyrJkmHCL1xcpWCbPulVq4NsMCM1Ve6eg+YP9q3q1KsU2V3Puu3ZxDjdvLKFnIIVYfzc8Mv6pThsB+990KRlgbgeGi/Yg2vlFgwyc2vakg2BdI3wziE5vZxCxrcCau1rAGf8aaz50V7ooN7KMxtyqzVgyDMs83A48WlwJkI4jXUbPEY+jZ7gQCqpvFFh/LWrqSxu06Qyen7/wc1wauYQPvu8DOHr4AdNVHJ3AgxWKvq+frmN6oY4nD5WwpbeIYDTKcsPYOuxBRzfQ2VvFux6vYeduYHhTkfg6jm/86NtYYls+/pGnsWfXNhbvFK6btKqFgnlIturNhkfyeV3B2M6oIChl0jh5/CxOXxrDY48/gPc98yi6ezpYU47x9JKV448lOC+teZ2SFJ2/WwwGLnDiqZbIdMi8Ah0dCHZ1IthJwUzMPq/B3SYNQR2ov3uFOgUls8CzAzcSvF0gX0Q4qPtT29ehFURAN69OY/TatE2e3d0xDHZGEAguYKF0HhOFs1ioXMdKjchi/Ig/ir5wHzoCnegM9mB7cj/6o1uwJ3EY93U+hMeSj2JH2FGCBWrtvTAQsf7tTH9/7BAOhPdgV3h7483tQeaCSsNo4P4J+gO9eCh+PzaHNuFQbL9NCi6sVqtBbHeCHn8XDscOUtkcxLsSD7WnjQbY5Ns0yH2RThJoALpGsLQ8Cx+VoYej92N7ZBiP9B/FUE8/CXLWzjGQVV9WsGCq14wOd1IMNQDfnXgUvYFuPBA7jC5f01VA9wiaiPeFdxu+Hk08iJSvIVwYQ2iE5t+EKAf4ls2b0dlJptTyfk94J+lhG/aGd6Hff+s+9w1BzLOYRTW3bC6kvmgndkZ3Wn77I3dPFxuBhJHDoYPYEdiKPcGd6CKd9IadvV8iDF1jpf1ZETIu7TV1hJJG235B4PIZfSOxmLu+l4q6FMf/YuB2T6PctTqsB/e5bibwUJCRkeJewE1vq7eaHChoN8Pqe/6ZkNYOxMwYdIduM0hg6Aol7KqzXI1Ct4RClmPctWlCdwwECdvu464+CzTRya18bSX8HoDCi7YKWZ73kl7KPf81168tkNZkeK4R5+FQGL/5q7+Kf/L3/h7+4d/5O/jMxz+OsFwwreuUnwJxpCChSooZ26yrU9//5LvxT/7u38X/63d+B3/z1z+H7ZudrSK/CLA909prS5rV2Ngz0IG+jpTtHdYe4DBDf2cn9m7Zgoi8YTQBNE0CSdavK3b7g00HEknLpxm0d36FCpcMBO1AAkG2WLTQqvQsU0GTor8R6NDCW40ZjhfD6fHxDcsska7OTk9jOi1vQ3ZBMIJ0dgWnJ8ZstXkVlF40eC9hgzINl+3i3y6wfdJBClJkSDZ2Ejb7TuvWU8TpD2bnTZGfoYAnpVru9aPE2QuLK/jx/ArGcwVmozMHhBVgnvFemZvHz2bmcTWnsyeq5ra/QJnobCaL780t4iIV/EJDoVRQvSVwL5VLeG1pBd+m4v/t6RmGOXx/ZhZfm13CD+czmKTAR20T2uqg+skUINdxeXqclnfDzBy+w3TfY5pvTs3ha0z/rdllXFQ6jgEZDmxssKZeO2tKRp46Fot5vL24jB8q7dQ0fjo9iVOZCuusOjqSmVyjAyxNLrnKyzF+sQbEhx0QyHflcoGKf8UxPgSD5pqsMw7kyu2hCK7zc4o11YPv+VxbOnwhuWCzTqxaOaAzDYImb6ULK5gpTKIanEdXJIAQcSNlVPuc5YXhyBH8ZL3UpBDHd1wuwMS/s+/caacTbgUp6KWSDswuE/3EItM4d9o7ythGoPauKtXNoJ98xwFhoV525OCaFBHyeJsnGu9EcDU+M94rGmAcKbZ1vVM89rGtojKea3goldjn2RSCuSFEyh0IaHsJo/qZhxOq5hovbwLR057YbvSFerE1uhURb9TBWeOdKusoW8xT+ascBqs/yxJuXSXXV9fVolvtHK7tse1IBhJM7sST4koiMHxpxGhLTU3bZvhUe+UVgqVFKv1l9q1kIB9l2O3YJjk2tBv9/KyJnlQjq9cGQOVO+839gRjinl5EqgPmCeRQJoFp5Y4uutK2gluB9RO9NkDeKj7Nu7eRU5V7Mzj1u7WOeq5+cg0lq8Cvzop7Sz5t8rgdaBFctEyqZHXX2sABSPlP3iYsm7SrPpAxT7K3+k1nUQWovEYiIeKNfUJZ1PrkNsVbHpZX40E74EttFbIxwOCCgwfnt9roGMLWPxe0yv8C28pAsAO3m0BpNd6E19Y0LqhN2jxTs4WD9hU3Y1+b9FZuqYwsc5j35Dk0HX6scu0skKoOCSefaoMzb3aac3oSh7ufRH+wDw8nHkAP9QyBWwsbJpzrPN4IA/FK/VNNdElUbbp54wZeeOlF9PT249NPfRa7OnfjvuB+DFIOV3oZDI5fIs7JE57ct4iOzhjytSiujnrAaQZHH6zi0XezDOJgapo64hB59+sv4ezFmzj6wAE89thh20IhULsqOcrSlF2lR7keKi5oIaO8sghvNAav0rTgU/rXzM0pnDh2AYObB/HkEw82rnYk/qslVAs5+MIyGqyXT7wiytsxVduqECGRUigqcBJTYwOJBALxOLyNg2vagdiO/u4VTEBlfZzVsHeWRysIuUKETmAevzmL6fElxBNRPPbkIezcMUTBIouAd5EMNI+pwhm8Of8CFqoLltathyxPcklxPwNkpnZ4EqvXGtrBujiNZwaqm9VPAg5ZiahwXeRbg+okhrIONy1xLLSAgwUGvlvnhdAI7Z5ZUJ1a69UEwq+DYweEL38kRWKOWtPKi2OoLI7bdoSxSyfw3W9/g0RZtBPYg4ke+LWP3yasXzK0tqVN29Y942dEqykcRPMLC3YCfOv71e8utHvWBMKbjAbl9KwNTm3TaJ4Q/0uAnwJ1hgLQRH7RzvKQsO3lZC8F8xcx3lrBoVTl28hb9KL9xncQ6Fxopq27ARPQJDzKz7+RvVMDjldT3fW5vlz7beXY2l/bOM2gd61/dmiMBAHidvVZIx/3z03d/NyeaJWSArdO/G4tNcvJbiQzgpv5G5x0OakGNa7I2JtuMLH9eOEkGf2Kg9tfAIjP+PxBCr/EZZOgcCdwTvSlIFLINp7cDohzT91Waffv3YvPfupT+OSHP4w9u3azbOJSk3OD/6zyrcZvPVe67VTa/9InPoHf/it/BY8//ABSSU58inMXtHUnkGCn3lI9JYAd2tmP3/78r+DTH3jGXHk//MiD+Nuf+xweZt0jttVFUflfg2Z3dHfj0OCgfW8HquG7tm5Fb5NxQWNCK37d0Yi5prcDxekgL+qk8OjsXXVAz3s5N+s8go1AZyMMNF0LpVpImM1RUJcBYKPxJiVlhQqrVo8FMnLqZgNt1ZBi+N8SqK5V8TTSlg5JlBt0hkrcseUlXGd9S23aqK0IZzJ5nEtn2C6tHDtxrmUzOMl0y+L3LaBybmSppK9kscxxL+8ZufqL9soMF1nWjxcWcSmbxQrfyUCQJ65GsiX8ZD6NY+kVpDm2hHPxLSl3MlrcWMngx7q9YymNmSIFOL7X6twUZZjXl9P44ewsxnJ5to3yGZ8L/doTrJXhGSr6z80u4KsTU2Y0+MH0NL42MYc/GZ3BKzMLTh+zrDDZY4BzsPiW+JF4V5FK+lQ+j7PzCzg+M4PLxMUi8VIijZUZVHfzRuH8rYMPPUyrg+uyBV19VoM/HOJz8iI/45M+QhRY46kUYl26AYXlxFaAoLblaD8628W4FRkIG1xP+OS/daA92nJVNxxQPpQiIAHdcNYI4otjo/MYOT9u+5kdY4EzdoRT7ZOXN4Dky+Z0Lhi9MF/zxmAwZUPziIwBxHm9yKDVXSpv8kjzkpYUbMVXHhWiF8bVMzu1m8GrLbTlamPvPeurfJSG+Mwzzc2FPDJzUXQU+pGsczxSc/bKmGKBaRjPrjYkHSpv0Zatbiuo/nquwO/2qfoKLwzWFrVXniZss9Za5eEgPq44wkWp5je3acUX7eh8giplNtGuYI2rON/tDADGDWibghQSrw7HbMQSLkt5M2TVOe6sT1gHldUKhnedHVOhDOhPoiPQR7xEMFHQ9bR8rrlGZWk8KR+Th9YThbZuaJtC1eV9LEdKY1nGLfF+ghR/9TdjWn6OWz/7yd4qR9KT/e/UyfDHT8OtyuUbHUKnrUIuXvmY39fiumBbS1iVVkW5HWgOszMVhOcGjRqQxuvi96KfRt6ufLSwmMPo2DJ6BpPYuqMboUjAztPQQcRmLN0ArF3qd0PBWn3XAcvQODbPlkZeDj6a+q+R3gwn/BTt6dPw0OBfLui76Fe4qDJvd0y548rGViNuW2CfKegMiI3A6YtbaUtjxc8x5vMm0OUbgM/jGLGYgvSrfMlzOI5cL4RVYJ11wKhPNyVoDBDcGxXUBToUUTqXyUGsW4D6sJ0rRD6n944+xuHOvnvzzTdx4cJ5PPTQQ9i1e7fl5UKxXMepkRompss40ncTe3ZQn4zEcfW613bsnT5TxysvaIGUMkDYi6FNWQx0XMCZ42fIV6N45JH70NvnGDNEuTq3QPxI2whalXvjA5WCyW/+6K3eBuqnSiaDUyfOYWYpj0cfPsK8nQVRGWYquRUzRjgGCYcOXbgzlRMdclEI9XQhOtSPEAk3kOKE0NsJX1wVvVVguJPQfSdQWvfvFwFCsPa2aGVr++5N2Ll/CHbCrgRjBSI0GgghFQgjViujs1aAWbxWWcyt4CDSqZ/77U61vVMc5dnaQe1A+GWtSaxkNPrdzHz+WwHhNRRDiIqwPAm8/K7D9/o2DePRx5+wmxL80Q5OHBszh/9i0MTk7hnYP8vpNCYnJ2zbQltQH95FPwqk/BWXJs3NyEd82Kr1LwG83hiCvjhp57+skWIj0Ji8a9Dk5GG4i0lZYMKCXLdMObq7fhDUySOMuTb6oJkHud/b/bnvxYhtAiXtN7/bCJrTmoGSAheZlPvE3mmkh3wB9JJ5dwUi7DeqsXa4DfFRXqM/1VsrwFLWXbfYXwiIju9xvDi3qngp1EhBuBOonQzumFEfK/C7GQlUtn5LeJRkpmeWbH3c1U/xwubnFpwk7wiYXsKCJmFl1ZFI4Nc+/hH847/5N/H//h//H/jHv/F5/NoHP4jeDvIyRWima9Z9M5WmTx48iIeHhxsP10AK/Ef277fQYcrTGqRCQTw42I/UBmd6yPthX18fDg8Owq+2NkDfHt+6FZtY7kbQRYFTd+67YAZDbwBxb80OTHTacSvIcNITiyHWJNAF2YbeOPm8jDz/jYGU4CIFawm2ElbznP/PUhGWgrsRLFIIu0El2Kd9/aQ3Cd2TVNCnCxvweoJG7GXGkWHAvCX5W7haphB7aqXhVdACopJF8puTS0uYKDEdx0xQhk6mFsmfWVnB9XzBvCFaQc9GMjkcW16xMSLDkbxExDMy/HxjeRkvLCyxHUVk2O4in81TQzyztIyfTE3hPN9LqA97yCeZ3lgWK10gnp6fnMSfXhrBn126hC9euIw/vHQV37h8FddZHx0U6A+FrL0yduv0/HCqEwnSfigWtS0zXq1cVvLm0bKQLWCOZc0sL2KqPIVCahbJ7qqdqwOdXUDBv0x6czwJ1sBRRprGUQMcBVmr6exP8jgZEcyQQEVb1zyWyA913kSrh4F4sgnCxQLyLKvsUT7rlR2Bm78FveM/9b/SSjj36PYh3URUpFJDGlGQQUGKnjwMqvyuZyjIUMD8Gd8OvFU6/tYnK4xKgYrNChXm7E7EKx2IlKiwULivVcnDLX4ZvkKG9SD9NbYpuvWSsrSu7qomn7MCaqjFkcHAvZpRW9dMWRMZMZ2zUss+oIwrDxdtw5GHgvIL1PleSj+fe4lfXa1Y9q7fpqp0UmpKwU5zNW8Gy9so24FW/Lqg53btLuskqlWafEnGJ+ccBjVKn7ri3Ki/0S5ntd/57aHsJUOaa7gwrwy10w4ScZ7Zyj0/KzYXKA5ph592Kwjja2VbOFEtjd6aqqscZOCRYcFq1PTavjd+qC36LuOdgcqx8pw6CJzFx8YPghnAGScgeaPxTKDntkWYn+IfzXJ9NltCLk/asLwaqaS8krdIMbwdmKeJ0U0Df23AdI9Gw9SmjYw+Aj0X5nUziD5b+1n0aEYHPlcfWd81gt4F1E9sp7YntwXVgfHuFazepOEVlj2RLyNVS9lCr0BHgIZ1/a0vavVS+5rBW86SdsKoBhPqQHtmW86EF6Lbr1NuOUeK1/ojVPbJ57x19qGOtlR8tYdpbty4geeffx69vf149LHHbKGxGTI5D05dIr8vLeCZd4fR0duFXMGHyWlgoL/OwL5Oe7C46Eee7GLf4DVMnP8pzo/NYefObbjvvj1WJ4Eos5Jd4twRon5163ZyLSDpevBgRy/rfateIXn32rUx1mcCw7u3474j+4x3Cv92iwLx6Nc5CsRDK2zQc2vgIXIq88sozM3Bx8lBymAlxwl5fpFCqlbHHDVWfwL3s5lx3xWIwHI5a6CdOH6v6TcAMRsR94UzN/HK86eNeLt7k5RDnfwdwhCjJFFlVxAl8+9mXRbH38ZSdpaEKCF8/cBYBdXxHdTTktm3W/M1hiHGcwewegvXltEGdbhD/VS6G1xoftb8/BZozbtdOcSjnsr7QEpxINZFwWEQQ5u3IJ3deGXrlwliIFOzs/izr30N//6P/ginL1ywQ85W2+e2q+n70NAQ9u7dhwUKfX/81a/iH/6v/yv+6Mtfxpj247rxBc3fW0CMsVJIo7w4Yae8y9Pgl2VE0T7JTZHNGAhto2BDuhe9tWEOvwgQlTaDTbRkSB7zbrg7qBVypEVOATqB926AuDVhjYJt+0Lal1wr5M1Lwb0GVqD6t/tzYd1vCn1snDHyuwU3/WoehHW/JUgQV2EKMdVqiRMx+ZEmKg2dlsnVBBbi1nn5Xw9WV/pa6tcWOEbEyzTJ2WqNxoyCJjBf0Nq8Go/PzBtH8dxg8Ruf7u9175zk7xgM12yHBQmiXqSoKO/bvh0P7NuHA1uHkZDLqMpqBcYPsr5S0v/ZM+/F3338Ubxv1y48QP7xkZ3b8b88/SS+8MEP4iClBe1Fbq5sKhzCJ/fuxkf27jFlXcYBvVU5MjgcGRzE/+2hhyyvQEDn2fCPOBQun2R5nz+wDzs6kla+uxqiq/a2pFL4zKFD+MTBg1aOAfEqgWEX46uuG3krJKg0yjtiKxVFgfq5K9GBdw0Poy8W/wuj+hcJqstKehkL8wtIU3mtSIEiPeaouN2OKqVISQx3+oMClH4r3GGukiu/ecAwnfKXOpStFHEjV7D07UBPxyj4T1ODkvFGOo+ugZSSd5myUIZ13QhWqDBfyVNJ9nmZPyUB0SdLvsLyji+nsdRmFVIxxqnQn1xcwAoFw2JZyoFIu4Ysn5+bncY3rlzByfl5MxSMZrO4uLiMFygMvzY6agd2ygsoGqbAnEyhavN6lOOWQjPbvkj56ds/ex5/8P0f4VuvHsNlSsNF8qNSiLjvyMATy1HApdJMBV6rybV43LmlgYgosS6FQgV2k0IDXVL0fKyX3Wxg/bEGNo/wfTqdxbHXRnDuzCw6hvuxc/8wArqm07DbBIxvipr6h3QrOdBO69dZCPKosv51gvChQzXlhSOQF4cU/lrBMQzUi1TgKCd6+FufmFuEv6LVeMbTuzKVdiouNfaPp/G7nivCv5JHpkilZpGfaT8Gy73oqIYQJG3qFP66tpAoLuvpK+lmGtZDz1hPU/74KeSY7MA08vapaOWeMoxu2SgxrbxdTIFXexjP0rIPnPbyt+GN9SSv0DOj1Ebb7X8hX7/t/AHWydeYy/hM6AhWlqlQ55ENDjA+CfY2oHxlxFA5Clq80/5vGXA8pQxqdlMD2Q8R3e8ZxCbvNiYKsImOt4FVU3IJ+ZdTOzXJaYc+b5lf9Ftxmd5kDD4yfURzAX9pi4ZkH5tnCDpHQsqrE/NW0PYHm0NuA06tmmF15m6Btafi0aqTDpwkc9YT5zmDeLXdUKZ8+F2eT8uZPGKJILZv70Es5vSHSjE9QfjRWLd5vz3oukcbP8S7vE/a1boZHMPUGm6Fexno3D4w/PLTtsq0KODWPwqsk8bXLcC03myGvCPieFf8AsDojGVVde0t611i5ZY5XptbqW0Kunkk703w+a3lBtM3iUrymZgOBGz0UQNWv8l7gf0l0cQeMtjBiKQhzYXydHr9jVdx/vxZPPXUU9QR9lqyZjh5qYzpiSX0dvlx4FA/QmGfdR/JHV6Kq2T7eM/7Wf8F4PzbRda0hNGlEsbn0rjv/r3oH3DqJ1qvLM2bUu/l3OvQ0VqLNe7lMWC+8nbLwlp7DIiz5YV5vPjiW8iX63jmvY8hkXS8Hs3YyHnJ65cXw62yrMbdXfWcLKmF8WmsXLqG9KWbyFwdQ4ETskzPUl5VKYV7NxqsxVNlnGsYKRxyMvmLgkjbIXASFQdfqiOKLTt7kUhpZaeJpBRHzG2ZE1uZExWVkwonxtnaJFbmL5K/tj+cSuC0W22+2/augVDULpWLy7sBMY/VEz1vl8Z918i7Xf7WRj1vDo3nbmh+vgrtnrUCGYx7wn06vYJjx45hbGKcjGVjZvdLAdZbXgMvv/EGfu8P/xD/5j/9J3zvRz/C3IKzTaUtNNIsUhg9ceYM/vDP/xz/F8MffOlLOHvp7m4/0KRWLaTtjAfX8+KX5WkgkCVbBxpN5ZbJkMag64XsRoF7BI1ZjTFnYl4Pos3mv1Vgn1cyK/BR8LxbY4VOfBcFtrpi3Q4katxSNsF95v41g+3v0yTQ0p7WeIK1HJw/k3aJDxtfLULu3cBaTmtl6btPvJD1Sa/MYKo4gVx17baSDUF90go2Rts81yyoqmv2+q8A6tNAjEqIvBMkrAj3DHqua4Pq5YIQYX1i/c9P86gQntUmBU2ajXQWVp+rHxvfFdpCAycbvF/jlY14FD4dgZX0xXfteKmB2wf8TIXDeGLrMP6HRx/B//ahD+Fffvxj+N0nHsVfPXLIPAbCahfHv/iCK7DJUHBwoA//93c9hr/1rneZwr67txdH+vvx6QP78HcomHxs/36k7CA6Tu4S4qh8qD7avvBrRw7jbx3Zj4/s3IqDTKNrG5/ZtRP//SMP4q8++AC2dK7d5Wyf/LeVzz5///149/bt6I7FEGAd9ErbJXTGxjO7d+MTBw5g0Dx5nPk1GYnhqW1b8Il9FGq0N1IJ9H5o072Fpq0a60A8YlOb+LcLvT1GL4VcHnkqnuYmS0Eym06jm+rz7UZnjPJHr/bosx0SgtXOjoAfydvwKlFZXyiECONIWBbvMcoTnxeeLFZ7sMPBFIHaqfkPkv+IBnTQoq16bwB6ZSuyRjNUtNhHUuBnShVMc37aKK28D8YoZ2lbStVLumF5UjZXiKeRhWXM8lPu4Urthhzf31xYxBzxV6/pbAW2MJxEhYK0KQkcj5lcBqdGRvDiidN45dxFvHHhIk5du4qSn3UM55BMVBD1k5+xbl55BpBWKpS15EW2sFzA68dG8d3vX8DJk5PIZaics7+8MoxIgdTc2KBVF3S9YXaFbeBnZyqA7u4QQvEIQtGQ9ZsUVskXJgNacJRNQfOYdd87RgQn2LWJxIPdGqG8pJQoP9Yll85jeWYFiwzZ5SxquQJ8E/Mce1pBZT2LjoGhXmA72RcenQ+WLyK/lMXSdAaZ2RDCi4NI5DupHFMAp7IB9VeZ7WX+zrYG8jf1K8vOU9FezmSwmF5GMbNIpcjD/mFfywig+Yr8Uauluu5Tq+bGm9hWk2lZbyl2MkSZez3baUHtNNwYAiy+xbX3Dl4com3MZybjikRZXylnpPCqzkdqB5ad8nZw7faF3WzCMo1eZQw2Q7GjgXlqHkRqlLtzUUws6xDNkikvMvBIyTcF1OqqvPkff2uOXe96bRXmhyI5wXni8Gj1sVbUnZ536EGNtdX/BjloG4bozDzdCJKT7OrnRvvvBCqvUYs1UNpGfgJ9NZxaTdzglKUDgtcBM1uZy+HqhUUqlHXEY7pCdX2cWlcXPKRVW7TYCIhDaxfpunVsNIN+maeA8NAErfHWYP1zpdN4cccU/2u8aQI+C2RJr+SXrcZAgYwpOnjzdlduaxsqS7HSxXsU6vVGexj8CGELtpOfuv2muJwD2Oc6HPYWEF2Xc/AHAnBvcmvepqArbN3FXKrpCOp//vaGnGfqQZV94+YNvPjzlzA0tBlPPPkkEomEvXdBZ1ScOLuC+WwAB/YlMdhLnkHa143m0agHl84ynAO6OmqQel2vFLCcX8H5sTTi8TgOHdxpV9mrjdVC3rysdFW2dGa1z8GIgONY44fBH+Nc3ER/DtRR4hxw5sQF6mELOHr/Pmzfsdl5I/rIpYl/PwI6TLGF9iWLF2cn4Pt7v/urX2g8awsi8HqRA84bRKiLzC5IQS8RQ6iXCk+cjJITgwsOk2mt5MawOniICKeh2vceuqcVu1YwonX/Gt9nJhdtQAwMdbMDmlYtVa4GEJFoe9diUVSDfhSJrFC4Fx3ePnOr0QEurftDXLD2WrslZDE0nt8CisM81uI5Md30/K+RjxNUNyMD932b4MRVfo1nG8UXkNDtWimFBiMRWNoGNH83cNO7wYXG79VyG99NuG96puC6blrQfxQ6dLBLLwVZDYa78a74hYMYYyPoasW3Tp7Ej59/3jwIdu/YgQePHEGHVtXcdgjc7wxTOiBsagoz8/P46csvY4LfoxTgn3j0Uezfs2ctrhijQgPfLmPT/efVfBr+cIJjyNlT9MsGWWZzZTKIwjziUSofFOLYg423dwe1fA6VzLJZNH3xhKXXnxi2+33tz3lmllCmCSQ6SBuOMN6g9AasfVd8gQ5oEfippNwN2Oq1LKayxN4Gt+veiBfks+b1If7jlu2C0wbnr7l9Lui6m/LCLLykg0BPf+Npe5CB1MpoXdnVxC7BmuNCYCWQdrQK5aGwFY71I+Ef4MSlsxCyxk/kAeaC2l1aHCdue5j/mpXZhGYq5vaMOG+mN33Tyer8n+/bCIOabOUOR0VBivvd0qquY5Vw64uQLjZKo+fkyyVOVNpiEe7atGpAE1+TMFDlO3+sw/CgPqo3jEiaMDWuqixHVnedGKzflcIK55CoBeVfmB7hXLWVNBpzaC8n2ut28lNOEpR0dSzL84U0UVIoJq5UvtKoLDu01CNB1Y/s2CUEwikEQhQKJJxnSf9Bzg/kJXW5xXNC9/mC/E6cym2ayoTe+dg3Ur6He/qooHegz1dFIhK1ydnwoLYxjrlZa64h3nXqeF+qE/v6B/Dg8LB5K3xo13Z8YMd2PLJjlyn3AtVVN9So7q7XkjwWhrxFHN2yDU/vP4QP7t2Lj1C5f/fwELZ2sP7a06pyXaDwJWoc6Owxw4BOVJdyEWW8HRROP7B7h3k4PDi8BREq0ja3cqgKi3GfB1u6upFKpLDviceR0r7ORx4GPvLhuw8zs8CVq1aVddDfB/yrfwl8/GPt07UL73svSt3duPrsj1AZvQqt2xR0+r8OdeQ4ukHW307M9hMfWyMhPNHVgV6OTdvfzkbKY2CcCt5cSQLrehAGo+TxT/V0Y4fGPh+YuyfpKkcl61I2jzmO33aKvNJ2U0B9qLsLW8NOf2j100M6uJjNYZLlybDQDsI+Lw5TDjuY5BzCTpCrdJFC6DUq26dX0m3PcBCozBTb9gjx2kF+KgVChoMc5a+Ti4sYSbe/yjTJtm3vSvAziDxlwQKFZ8dVXKRaRIE8/fVz53F9esYO0dRNDL6gD9v29yHcm0YyVEWI8p2f46JMgbrKsmUQ0Irz5SvzeO4nl3Hi1AQVpDK2DKfQQ9lS1xFWOWZqlDklN9g4UQMIi3NZKlSziLCMga4g4r0p8lPxDquRE1g/RxmWgk35UmPdnY/djAjrxoHwRnz4KZSXWbY63G66YXvSizkcf/smfv7SNZw9P41yvogebwVR8vNKlLgUPzevgTI/KU9qZZxy5dJCFiePT+KVE7MYv8lxVoihN9SBIMv1yDBKnlbVFZmkM3m++pjWxzpny1WcG5vAW5cu4fyNm1hKLyFGRSDUkI9Fm95qkXjNouCNmVKkZzJ05EtFFPMZ9m0ROtxQ5jJTFokDrbzq0MOqjA1sLrkH/Lq6m7iRh4G2QclvRiivmceBvtQRrOURqudQCneiwCDZTR42kiu1rcfLPOVJCAb1gHUX/zO5pwEypnlKKyiz7LrX8QyRV4XOIMkXSqSdHCK1DGmaCqHGoPVfQxlVZfkZKLBNnIusL9V1fGYGF40Xeafwofpa8p2MHRWjHSqUlp7dot/84hP/Zv20dUFGhQD7uMpx5W5lSBZl3PCiSLpSPLvyk8+rUt71W+UqP/7WOxkcnPMYpBYR14ZP0jHLDVMeKYqeyFeNTzNdkM9t+w/z0cGjOk9I3xmDbQ9qd4ymAcRCPlv4DCd0no0jYwv3RrfKf24O0FY35b8RkP5JACxHXN7pE6dfhAuCvhOvpsw32uDGset+9Z1tND6moLw4PutmWHHy0zsnT9KUxoCet8g4ZhhYWkQpmXKu0mwBM57JsBEKG+6bwc3bJ6WZ1db5KDIg8I0919jRwYXpWgCh0mZKSc7efA/p0uvNsV9JMx7pf+w7ttEOGGSeviLl4Arn/HgPPBHRtW/VcKCtocEA+zdAeY0yQJBF2dgg//JzrghSJpAxR54hP//5C/jhsz/Ahz78Ybz//c9QyVcah9akZ45en8c3f+7n3JPAx58KYO9WD2TzefGlOno5zWm+nbjJZxRHMukSdYllLOfO4+vfeg67d23BJz7xHiSS7GfO1WVT7n3wR3WLnVrv4kEyNvGQTZu8ZmcbUD5oBtVlZmwcP/3RKwhS1vzQh59AZzf7g7jQFgUd0K1zF7y6frEJbMEzk0Z+/Jp4g4TgjQIbzZER7EggQQEk2juIUE8nBbEUgp1kKAFNo06n3Tso9zWireteeQ0CnbT+FwDm5PwxTzEc7cO5cHYUl86MocBJSUXq3WqgsKeykeRExkGVIRMfyxJ53hQ6Uls5kCnAUhhldzRKuBWMOFcD8WYd1WibYN37RnAHfhuw5xu8uy1slIbP5QJlVrJG0KDQHh53H89dgeK5gdCMERefze9Xwf3NgR3lYNq6ZYvt5brrcn/RoHoqEHQq+2OPPIJPfvSjdijb+59+Gj0UOte1o6meStXf34+DBw7g6JHD+ADjP3TkCJ7h567tTbcftKQ13BCk8FUyc6ZQ+agQ/dcC265Q60RPZAgeKpS3A1Jr279aLmNCUiDZ1fRU7V3/3QkOOHhwcLEemp873+2vgbfmPrg9ML6b5jbg1M2tKZOQmdr3pnKcd7f+tYPK4rwpi4GegcaTdw7rSmB9VKcwhb9ybQVLxVlOW+K7Vus1/BDEPwPJfrt3t06lxQVNeKK3mg7S4RhsBp2LoPztysW2wPJlhdcWibvAqwu25Yz5rl5PuAGYx0E0wQmLdVbfCf8KEhqkgKmtjWdaDVAbbcVKwp/FcT8ZLJ0T1w22euSGNmBGJs4RMjRYfdlGo4Hm+NZuiaOU+8yoxN+S6G4LzbhS/MbXDcCMBRJ23XwbddCFQTon4d3btuFDVP7fu2M7DvX3OtfU3QYk/HRHwjgyMGCeAkr7MPnupo5OCtBt+tLcMLWy7sX7d+3CP3zf+/AfP/95/Olv/Ab+/ec+h99597vw6PAmJChQWXPc5KxjJBzBvs44fn3/PsTffIsKVQEV8sLKjh0ob9mM0qY+lLZusd96XlbYth1Ftqm0dx9qH/sosH1bI8MWoGBT//hHkT60G1M9Ycwo9EYw2RXAtTjwsqeEr+Wz+GI6ja9ks/gZhc7zS0u4+OdfgndmFj09PRT8gmYglqB7IOjFIeIlzno3UwTRjAEi+0kK6HtjEUdA5hypeXJrLIbHuzqxORyyeC4ovZS/o5QdDsejiChPBhKVucYm2Afbo87zdiAFbWc8hkHOQT7diGDpOS8z+r5YFCkKhu1S6lkn3+1jPStyV+CYNgMYPxN8maJAvUGRCPBFD8sL6zwUKbYS0qlceqiABqVgbwASluVLUfTHqMhHzGNhnnheXp7j2F0i6XgRppDq4/gUDnySLcJ+rEQWKEDnESnk4KfAX0omUYslOJCoVHGsanxmC2UsLOWRThexSOW8ms2ZUldmv5WohLojzZ0PbIyyvHhnGIkohfkIlQHRZQs48YkbKTmcp1SWPBykCOnmBSdotXItX81nddXTjHJEYuO5Vsyv3ZjDD5+7hJ++eBXPMzz3kxGMHb9siqMOcrPDD4kXbU1wD0PMLudw8uQ0fvD8Tbz69gxeOjaCF46dwOVrNxinZAey2e0M6kemM6NDmTioe3B+fBrPnziJn58+g1fPnccPT5zF65dGzANBSpyt7KsN7J2yPBGYj84OmF2SEeccfvj6m3jh1HncmF20+jtpqEyr/Z6glcEHpjRrq0tVV3izGlUZMnT2ku7c0DhXIPgrVEaqOWQDLTdGMZGHdRbvrXOeEr7cROtwq+csx1ehzO0POYqmaLDxLltfQcW3QmWMdWXaGvNjjS0fAWPZp84mkOLoegqo/kF5bkgRbCL8tZQOOOkbT1tfCqweLFefwm2pANXEeAF/S6lfVWb1nWXV3S3PiqN/TeU7I3UNtD/e+AOf68/frg4NKJN+bo4sYXGmhM3DHdRFNO84oDycfAhqs4xUrF/7RjVAr+z1Wp2EcxlY5NGh4PRPIzTANdoI7H9+X43XAP12Q+OB89lUVjNszGUIyoc0qnHanK8T5NHgGBZsLK/DNYFx5NlcZPHlplJ0A0iINF32tDvzqo7AyjgC5FuI9RKvjtFkHVgS1od/pXrJeJKH86XON+AXm7tvjt7Eyy+/jO6uHrzvve+z29fcPlJ7tPhy7KIHNxfi2LmF88ImY4HIUezStoTOZBEfemYev/7rBezcWcKjR+exZfscbozdxNz8Ih5+9D6kqIerLlXOd1pU8coooHqvgoP3OuceLSR47ayp9e0RHiuFLM6eOIWb00s4+uBB9A1q+wNbR7lACzWSydqdmaAFvML0GILdA/D9/d/99S84ZHzrn8BTJ4Mv1pC9Nob0pcvITUyitJA2gdMfI5Pw3JYM2oBydowSbhma+HQ6qK0c3e0+5g1AnSvQJFogsaQ5+BOJKPqGehBOhkwQcAiQzIfCRJXKj4cdIKt2loPH4+1CX1jXEO5CLJC0utZLWYd43P1etwExunxdK00++5SCpiqtMY1mcHHgDrQ1cOPmdIIt6yuC1UrnPR2EyDzMKky86rNQL7IkTi4cSCrW1xDuXWOCBt7dQrGmw2nk/sNBzDwpYlkerW10n+mpXuUo3B17+zh++vzzuO/wYbPsqT5Ftk99V2Z+wtkqbdwjqD5uXvqUS/4tQNqwwPZqP1lXRwcePHoU73nySeyl0CzvAdXZ+rKmrSpkGGRYuodVKBqfmMCivBMY99EHH8QnPvIRvP+JJzA0OGj0ZaDG6jtxTyQYzeWKnMDnx1BLdiAYdSyb7wRUr6L1JUhjedaL/XiP+BIzS5Nhns6cRy1cQ1IKZFMe+n7bPxZezSyboBTo7Gl4Dyi9k4fiuN9dEA6koMrV3LlT1qXljenO3Os4jnVAq7lk3wHk4ioPIq3me8VLWuhxPayVW1lesknYS4G92ULrtve2QKIoT7JfycNCW3aSmd++XzfyOLC2kie53hsuCMdyJZ2kYFWuB8mfhox27FRqjWGt8ghktGSehckRBDoGV93uDAf8V80vEyfCe9NkIzovaJsAx0KEE1Mr8L3PH4auVtWZEesnqo1B8Wo60bcsd7o1r4hbQDTAiS4zcRaxoYOrK+YCeReobraVR32iusrAQd7ti1IIIA6qRcfgbHVnXuZmx0nPDNCMn5+65HgchKKOkN3icWD0KDdF9ypY8o8qn2nPueY4PqAiQ7zxnbwHChOX4SMeAhGWL6FXHgfyVOB4qmsPqe5LlscBP8F+czwOyEGonAl0E4HlmV+xfjPPCQHHhtorF00zuvBP1CkjiZ0H0qBJKUEaRxaviU7lraffq/hjnHJu3mjA9aQgQpSBU476sim9aEcrGXoXZJ10jeRAImGHLPbzM8Z5XlfbsYB1o9UEOvFStjdEfPmW06heu4bK5csMV1EZuYLK6bdQPnMCtRuTqFy5ijKVHwsjjDM9g+C+ffDqSOm33m7k2gTdXaj91l/D5A+/h8mv/ylyZ17C4tsvYfbNn2Ph+OtYYb6Vi2/Dc+EEykxfOn4CS68dw/yZMxR0Cohq5dIbQJD0kGI7EtTKY+UaUmJgwjFREvd5sZfz/xMhL57sjCJBWnL2PTtxtMrYE/BRJnDuq9cKdoj0sCMaxnt6u/FJCl695Gfy4nDPutBaWI3/xxivzPgTUmwaIKzLY2BfPIaPDPRhJ8d70EOZhMqjDhiUkp5kP+rKxyXyBB2G6NSE+TL//lAIT3d34KmuJAKMR9GC9fVRQK4hGvRjhvlMFJzD45pB6buY9qmBARzo6GQbJFGwpeQtkpcy/HV8YdFRlJpAc/jezUPYv30nIjrbgPSY04o86xb3kl7iKQqxXQhQUM1zDMiQtHPrVjx6/xEMdifRG1xCgLRVTiVRi4RtLJH4HEQw6Io5LxWwWCyAR4704eDuLviSMVR0ywzjWW00XvldK9Pa2y/34VTUh4gOFpCS38B7O/DlORY1buTmewtvdpQnBTtkjjQjT6KyylYaKSl6V67i0sVZvPzqTWQyOluAci/rsn97F4a29Tqr1hoH7DN9aluD5qLZuSxeOjaOkevk3aQ7eWKU+E7ja29/t3lMlShjC/86qNv4MOUhnXXx+uVrOHvzJrKsk1zA5cnhJ+62D/QjrnNViNNUaRZZb8I8QCQ7La9k8fzx43j51BlcnpjC9elZLFPm6kkmEZdcw7YonbYBVG38S8LlM9Er5dubs3N47s038erpc7gxM2fu1slojLFqCFbIW0GZOjpkco3owjwOSICBaoF8ijjzO3KEesP4AvErGcpkWMZRPxgPD8T4hrkSXzLelMh3Mv4peIJjHI/sceavgwzF6wSOtwG/sP5+efBwnnOVeOE7SHksH4uQNsmjRL+MZ14A/C4vAoG2gJgMIqMVn8sA4RqTVF+deaAyZZSQISBKra7CckrS8AjyjxDOFF88IcAy9F1BaZVHs8eB+05n8kXZ9HIkRBw7vJ3cGyGO0zrHo09toxws93DV3S+8kbzydS8SHeTFXXHoek7xFq3SC+9regDbIU8BpoMMaBpbbUA3Sqh+Jo9uNFaIGzOyNcURXQqUv31XOSxTbvI2pogfxdBquQvyCBDIW6i1LNXDl1lBlTzv1rHYqCeDGeJYlnNuAX9r3mrQgk8GOvZp61YH0YGnzPKqfYhVN4kjOsXrGutKlgp/0vQo6ReS0x2PgxoCmQn4dStBarPJEkbXxIE8CSJhP+M5PCvKXvNWl1CjPumLhdnuOvm4tkbV8ZOfPIfnfvR9fPJjH8X7P/hhSy+w6xAzi1iay+FPftKB6zMhfP79Hjy4j/Vl+mefq3Da86K3r4wtQ4vo6x5FqnAMHZEpzGUX8J3v/twI8q//1c+gk7xU47BCmUMyQiBKmUU0YT2gflGeXhTnJuEnfuWhu26OFxC31y9fx/e+/yIGd27BM8+8C/EExyJxV0kvKIOGN/B62VTyRX56jN/qiAwMy3DwaxtuVbDhX/ejNJtFRZPw8CBCqQSFDg7qYpkCCYVf2+fhVPpWUA4alO3/3Bh1WVD5XY21CeIvAFLyBEKo3xNDrhLE6KUCKBqixMkg4ksgQ8JbyqTh4YArcqItkEA89QBeXxzHPAfrvtghCgoULqXAUkCrVjkJl1bg18qsDAG3gaXqMl5Kv0bmF8P3F59DJBvC9QvXMDM3gzJxlqIg5ghxTh3ts4GLZtA7iR7PL79E4SGNk9kz6PSnmK/jxrwhKE8Gs/gzrCruDD9feRWZWhZXCjdMqe517yhVGoIxH2MMtwedXHo8exo3i+O4URzFSjWHgWBfg6E1tUXlNp7pqV7pcKUOCi1bKVh0d3eTQH24XLiGE7nTZmi5zvwGg/2OweV2oHo2l9UApT+dO2cMQnXcFd6x2r5VEANcZYIiOa8ZCzQZB4gzN36W7RLOCszrUvEKNgc2MR1wk5O5blaQ54QmVp20LgujGQ2U1g1iHnwmmszkZ/GzsW+is2c3jlUvojPQSaHynXnXqF5v5I+zH2r4WfZlDAUGKCDfg8FNDFnKEAUf1T8aJhPlsFMvuePV/eV+bw1VKsnlpQUEqIj6E3KXWj/O24G5imc5juQGJcWZOHLHa1vgqxqFHvWVT4evbTAprgNOsLU8FT8Kkxq7twenbCl2NdZr1dhwj1Cl0FKZnUaguxf+LvGN9u134U6GA/FB4dDFjQwHUupiyS4qPr2crDoR9IbMOiyFT2cBqE+ccqksj59DmMqyHQ6pJ3pO3Gs7gN3JK+GqCW5rOCAI7+WVOfL72JpieieQgKUtJhLgNshXYFVj+1aun0Fi62FTdF1wDAekF11RSvpSf60aDmKiOd/aVgXSoTLTgaNmOJBCzrzzk5cQ6tliCnp7w0GO+M2zjC57pglS5XqoBDttbYwVlqVVhvzMKHmT9v+xfKObhuGAE7LykfHIR2FiveHAUXaWcjnMUImZI02vrCyZMSwc1uTOikpoY7mu4cAQw3SOkq+x4tTXVrlIC+by29QX2uqnfNYZXtQWttn2Qbp9znRShhTPxYFAaRVX760PWLzITzQooUJ3OuuhHYRHWpEQqU8L/LM90nxmcST4SUgXTvSMfKZe1NYVecGwzxrvalpdpcAWvv8wPD/56YaGg/rf+C0snziF7JWbJixWPVS+KhQSiZMglZYIyw97K5ADvfZgW96N+vmprOgqujqVGik50aAXMQpUwxT8dodDOBry40gwgH1+L/moF4PxsLn8Lywto8C+sjlUeCVeOjle90YjeHdnHI/39OBhKsI7OW/0UvGVcY0IJR7U5gpCfikkASQCPgyHAogH2NdEd5QK8gDb/CjTvq+nC7uSHYh4HHxqlVEr/1LjAhTctkUCGKR8FZLhiM96KKscisfxnu5OvKtTfFuGA9K++tGMTRJk/SzHhwJxnSWeG+qCGQn62d4nqXQ+0d+PLn7XPnNKN6wn5Tn2S5j1KrDPdd2mcKWbMmJ8tr2vDw/t3k2htofjIoAA5b46lduwp4AQeZLOO8hTpgoTFwf27sFheeMdPICtvZ0IkG94YxWgK4aaFFfRJ+ti3gayePB7OBrE0OYk7tvdgd3bUgh2JVCV4iCaF10ySLeS8iwFX7jQNp4Aaa5Ofi0+arJLG7CVYBn0pGg08ZZbgNHk7i5DZ415qmzLkwXXqfDXSlUT/q9dX0AuT7yx6pt7orj/vkH09iYYV3mQ5oi7qinCcr2vIDvjwaXrOUwu6JYEp44h1ncr6bq/24eJ/BRWyCuWikukLwr7xKtiaRvByOQklfdZMxgIRId9HR3Ys3kzEvJSqeYRqhWR9cYwU1zE5cwVzq/AC2ePY35pxZQ55yyDOjaxvJ5kgmPEMWDpTASNVV1VqusV5SlQrPvw3Btv4NTIZUzMLWBiYQ45youHd+yhkptFmN+LwU7kg875RJKbJPPIc8avlWApG+xfQ4UQYjykju/P/NAUv0sr59BRYdxwv2O4ID50z362lMVylfNLeAEpL+cojocyac/tU+c6QX5n/wdlRKH+Yf2pkuw56TXDulEGM2MCn2mbiwwFJY4/xzOB8xv7RBzK3YrgU76kQSn3iiLlX4YqeTqY4UCeU1rYkn7A9P5KFUV+F81qq4EUfOXlGg7U4HaGAxn7ooxbCgftt/rRz/aHxC84voJKr3QNeTGXLaBQKKOrL2V3/EuB9VFR1/V/dfIRgfi1zRsaIyzLs7SIugxorG87sPFGfNhNEi1yh4HyUh2ylAVYD6d/HNoR6NMxBBFEj5znZIDRjRUO318Dr+QVPtc2jHXAsv2Us/Suagf6se6rwPxVN44/GQgqrItbdjNoLtVWHm1TWWc4YNwaaWOpXMVMyY9UfYA4Ft8sY7J0Dcfz1/k9iNPUCTaFNiFIOpXx0cdx561S9ov3wKttCuSf2mIgo4LOjdFYlRJtt11EgljIXccJXEeFXXU8dxKHkwdw+epVfOXLX0aQ+uVv//bfQFdPn1MlzgOVzCIKmRxeHUnhB2/FsXdbDe85CkR03gvziCTnkV3x4/LlEMeBPOGoqa6cQYi69omz1/H9H7yKRx87hA99+N1EF+WblWWj+wDnDS0aWTlG1c5YqGkbj2TIaHKdLGDA9/nlZbz2whs4cWkKf+lzH8TmzVrsJN0WyANIY/4o9Xt5KogemqC0NI8qZZZQN/EaT93ecCDw1DhR54WArGWmTpXRQAcy+JNRFiIRl/Hu4a8ZzKJLQd8sPS1XUr1TEGJFcjm5flU7MPLWFHojQ7hv24NkzkOkX07yK0XEY5uwwgk/Xw+gK7gFqdAwBYE9GAj0cTDLvqjxROIWQyST0UE0NvHp2QbAaRwdVPA7Ax3o8nZg/NwovvjHf4Lnf/o8rl+/iieeeNJhEg0wBuB8ERKt/13QGxkgevzd6A/0otPfwcHQEABvAy5DX2MuDs4TzKubefUEutBFxTXkacNkGnFvB6pXzBelINONvkAPuplf2CerXJPhoPGpwb9qPOAjxdFeu4mJMXR1dZFHBSgYha1OamdPQ6FuJVwXjJlYcJhVa7wg29Ql3Ps70cu6xTmproujtGJ0LczOQPGa4sprpCOQQq/PwZn6QuWLkXd2UolLcnC6aZrLEOi3mJvaS7qpUWHpTAyhO77FcJ/ypdiXTYzvHkDW5qQ3gU5fB/Hfiy5+3tHQ0gQS4HXfv1Y/C35NpmkzHChf9a37x0ZYaP0T6JqXytICgv1D5gmwUX81gykXVCbtlFdT6puIvS1QaaPCoT5zTobdeNytgoRJCooyANz5kEKHlrRKbF4NnMS97SbV24CMIaWpCVTSSwhu20El7VYreyvI1Ux3pxsOmuK6hgNv1Fmhd3Eqw4EpQxQWFzQp16Mcy9p6oD4MskwZOxr5kK4LkxcR7t1hE4AL1udFCmVU4u/FcODWQQd5ykvklsloA1A65Wvj5TaGA9VbfZy5eRbJbU2GA6aX0iw6NcOB+p5VqYkeJDzY3j6OLZ31wPasGg7yMhzojAPHW+DOhgN5HFBBtDJYFx2Gy37wyXAgvi8alOGA40sTdXHmJgqkr+ViHYtULlcoXIcjSfJ9xhQdcQL2cVy5hgMZn3PFEs5OTeK7Fy7gK6dO4wf8PEGlYJkKSTIad5QApW82HOg3BbeSlArGu764iNGlJcxms7aqq/EasjMYHLBVUY5k81YgrtIUIMY4Pq/PzmCKQqhdFcj22YGHDboX3prHrfKQEC4FQCNTfcd/zjt9J/7sd9M4NAW9oRDVClkKc457s+I56RkYXziV516d+KgpNNJ5KOyH7j8C720NB38Dy+cuIH9jjG1wFBM7lE+Cv+XjlKf/6l4qDORp6jr2HIJ1KoI6rprzuXgX9Qhrd5xfdOVlbySMJOWOODUBuzubn8tUDNMrzqqZhMgihVl5ymlFuCvks9slogEKeUSD+k0eAiQYU3CFQx/LrNb4nb+DFMp0BsIQFe4H4j7cxznjQKKDIYrNsSgF2BAF16K1pcI2cMbgn2jdixTbsSlMJTPegYPJFB6mvHUgHscO4qxDir/6STxDTScezN287kUHK7WVwzQe8CPMenaRp+1mWU/39+LRvn4MUIH3y7MPFRSrHKfsD/WRjPjd5D2bOlLYlIphuCOJ/cNbcHTHDgz19SHAdLpS2Uut2Ysi//xU4mKmZJTIt8RvA3yvM3O6ox5EKmkskO4W4nUKyBTA/aQ94t7w1AgCr6dmngPyOPAmdFYAxw/7QuNZY164WV7KW58H2CY/FUvdQiA6l3Ki9stbQ4p5a/CqXkxXkWs8M2sXR2klh+rgRikkUobsgEjRF+sv2U/nzPhJGwHWS2uNm1N+HN3fg727+hAKsh7sd9G0FOQKOzJbCmApXUYwn6QSGMDUUtrqrxtRNnV24PDQALZ0UZ6jHBD2RhFlCLIf5G2glXgZjzL5IuZX0ihQoNfY1e0tB4aHsY19GCZdRUqLyGkVVSuhdT/pLIJyvobLYxNIZ3XdJXNiOnka7No0iD7iVuvDHB0MpDHRG+lAo7lG+i0RD6+ePo1Z8poy5xuNqV4qKA/u2YtQeRHeWgGZ8IDhUsqlyZkMbD1zZHzmIZp0eYrSKyT8CcqdXej0cN6i8lYP6GR7h3eUyVMWS/OYrl5CNLZC3Iqe2SdSdNUHjaCMZJzVHnjdtNCsNErJD7C9JdKdeaiwTy0u+61MmrM4/K0gxX7NUMCSWI5+K38ZBmx7BIPyTOQKVPZDDcMB9W3Gl/eB5g6l1Z56HaApOt3IcKB6KnWYeZdCHK+GL8ZnXwdZhg4JNKmK+ek2Jxk5JkaXkU3X0DtIGT3seDH5ZBjW2GnIJyarCc8KlEE8nIsgZZz52bNbgM9kqFU9FWcjyJNuWIbGtOGdoE/XOGDfZRAnTVYow9i2DnvjgN575I3AOlg/Nf15iAOfzl+RgYdp1dbVt2LiaiPHYZXl2/hvBeYdcPOWAaXRTkvLPvdTL83XIihUUuhAD/FOXlErIsYxGQtuQooyvBbstPgq77kAaSO4MoqAh7y+c5j8ibqC1/FEkME4TF6v89g074dI117OGSHKCv2d2zEY3UT+PYAIZbGfv/BzvPTSi3j88XfjmQ98yPio5EJ5eGqBbbmUwDdeSeDEiBeffprjlvzr0gUPtCO6o6OC7k4fdVEvblzzYXY2iv0PdpmXzk9/+hquXhnD5z73AezctcXwLgVfC0ImD6tP1X6OGCKAUzdpbHHWbrxxtl46tO+C0l8fuY6fvXQGW3YO473veRRh0rcjF8kDkvjS9geNhwY4/V2gHHWD+Xba1Y5qn+8ftGxVaAX1je7ulcJcYafLRcUOR+yhshLTIBI73vjvTlDLZmzQ+LRCyIo7ae4mZXtwmZZWxWfYcXky7e09+7Bvy34ywX4KBhFEagEkamF0JLcjFR6iAjyELhJWf3CQCmI3dOBFIxt2iuRTRxhDkYIwJyxnRWZ9p7gghiAFM0AFP8IyTh0/iTdefx3ZTJaTqhcf+fDHjCjXAQtTvS00Hgn0W0p0hIKPFOC7MRoojfJ38bAKyov1ivhCpvSb0UBxGkHxTfEX0TeYRPN7Cw1QXNVJq9zKKyzBjKC0yqM5rr7bc34qnYhydnYW3/jG13HgwEFOFjFz91H7wl4KZMxzPRbWwBiUhFsNFBK0QSOqmyLoCRjO1D4zGuhhc30Eap+C8nDf6dMNjd9izupLGUUcY4aXQkARM9MzfA/zHlnX3uY8FNhuzkC2v0nuzR2JzWRWbCvzfKdGA4HqZYKGN4gUFch7MRoItFItLxpvNIGL2Uso1OeQpPIv5Ui4b/1rBVtVWV601dlgT7+N2zsCcS3FSCujUuru5uYBl2kRifA23N7a1acZTMGW4eCuytCExTLI1ygBmcLezDTvBnTOQ3li1A5iDPQNkE/eGRdi4KqbnRwsOnFBk7pO4pZw0jSGtQomuq8E/FQiyxzDXegIdNiZBa2GAwmwBbnn9223CWY1j1qFeJHHASeGlv5yVvEpZOvwxA3a7xgOElbe3YLy1aRuK94b8EuB6pWdOI/48ME1azeDjDkyPvhcjwM+troqT/M48KJyy+GIDcOBthlweOcnL96F4YAqkA5gVJni8ewHHYzoeLisGQ7kcZCZuIbXTp3Fc8dO4YVjb+Pc5asIEv/dVOh0doCMVjIcaD+9HchGYfzE+AT+7cuv4M9PnDKDwaW5OVycW8RJ8hEZt/f09DhnFlTXGw6ksF6dm8H3L13Bf3r9DXzpxAn87MoVXJ2fR4RCZj+FeikiAqFM7dP4WC6V8fyVy/hTlvdnp8/juxdHcGpqyu7676SSLMUXFQogxJFLHwKlVZlzmRVMrGQwubJi9/HrhH+/FAJtPVE/Gl4cMAOAcMQ+WcosYyKbx0Q6g3kq2gUKgaqdlIs62yQDjbxe9F2liYN7qNCGj95/B8PBX8cCFZr0yGV2vehCgU0gvmpUfJgV6UyGE6sJ8UchlSFI1VZu1DXRLOut7zI7SHGS8qlnujFCNBcPct6mkC49I1Oq21WFdigW+yNHHGTYHskB8RBV5orcximoMg/RkWGQ8db2QldsD7loR6unOm2/w19DX4CCrz+JJOMmg35b9bKZVmOTabWqRX2QuFSTalQEmRfLDPrD5PNU6on2KNNGTXnRNV5U+mqkaakmTK+D4HQ1Y9JbQi+F3v5ICvtIIzpEUWFXqgPdVCIphlCBZDrWqyhrBfEghUZbGxLxCDal4uiLhdHb0YPBnl4k2UcBKj3ekA5w07ihckfaydYDyEuxVl+SjrSCLNkh5S8jqtVp1mu+TiE3xjk5WWZaUph4j2iOQXjzE1/a628GdvL4mowhGpuKo6L4UciXMHJ+xtImUiEqYeSHmoMoh9nKI5ug0AqmLHL+kJeMKSMWj3VsE2A8sGbKDkex8VEzpCkP8WXKqGHWf1NHCIe7/TgyHMOW7d1m7BBFKQ+tngsfpRzpKNuDaIGyg78DqWjSFJUwx+zmnm7cv2UIhwa7EQpo/BE/dXn8UVlhX3KSZPlSDqnwEx8yEPhJoykK9HuGhnD/jh3oilN+qOuItTxWvEnSDnHJPpTsIwPIssYtFWmhJMQyt/T2Yt/mIXSbmMZ+Vjx9JYTYT3Z4orYZsP9GZ6axmF6x9sgDc//W7TgwTAWpskRlPoR8sNPZJsD2mLzI4KNyJj5SpRzHTrJ8m3EboxwWqlGWYv5k1NDVkeIbWtHWlsuSd4lK2ixlSY4x4ZH0rfpZetEUP2X80YGVVZXDebAZZCDwFQooR8JOuxjX2ZLhGA6U3sd+kWdhRfyyQXvmYSC6E60xzpqXAOUN/u7J5ZFjH5ixgL8Dlh/bR1zroEWyGCe/Rl7qMzMcMD8dtCjjCjvPDAVhzusyEmiOMpyJ9zAPLQaoNjL6let+0noFqXgAXSnSDseij7g2PLNs1sL4jJRqPVvl3XwnhV+/6pyHVH4rKK48aohQdvragsItQF6nMWDGFIJwJ9yYgVafCtKBOG/JG8P4VwOc9xpz2irMIWO4VzonyMPJT9osy3CgcWvjphH4py1T6kvr3zZtsH5U3kxbYxyrG9O5HmweMs5cjXJxdQAxUDY3vJYg00zI301eKt0n5uCfeciIHMxOUU7ieOvcxmfO4qfjbeDj2CE/5rjQuS3yJtCKf4B8ojO1GbFQEp2hTkxPT+GrX/my0elnP/s5bNm61eTcCnVPfdaDSVycjOM7Lyu/Ot53vwfTYx5d/IOdO+qYmSrj5s0ABntr2NxfRrHmx669Hly/cRHf//4LiFM/+s3f/BginJsqOvCQ80kg3jgsugGreJS8VSzBH++0easZhCt5Gxx/kzLIxZv43Oc/gMHBPqMLbdfX2SryJDCZtBmYrjA9qi8IdfWZwULg+we/+xsbnnFgf+w/8QJflMyQc2GwI0ZloYOCPF94NVjeOaiz67q4kp0k12IX1kpvzBys9L2ADRKGmD+CeJk9VIgimUghKo8GDoDa4iQiHZsQjnQi4o8xXpyTaZjMW9Y9kpsRpFOqW7IrbNfzVDLYSXa/JeM2g5ihrn/KsU1ZChpLS0t4661juHrtmk0cO7bvxvvf//5Vxd4h/GZQvZsGbAP0/da4t4JL9Mq7HZDuHdxYOfruhNU28ocxKQ1MMaNWUOTbgKV147iZE9znOudBLr9yady+fQe6KTBrz95G9W0Gq6MmcjEgFxf6VD31rKkvWnNrxpy9UxpL13jTVFeDdvVpxEmT8Z05ewY6RXXTpk0mFDe/X02rT+LRFDataMp1qGkF+L8WmNJP5UqCpy+SRITKZSwgAZWMt/F3OxAd1sjAylMTCA/ptHq5hN8+jUDpZNXUSrtOa72rPifjleHAlOOgxpvz/HZ1lPuzWcQ1ITfG7MbA/ueko1ViTfKuceJuQW0qz0yidPM6ogePEJ93hwtZ3pVWp4CvU9T1nclXPSbcvESrpDdNZjFOVglfH0IUxuobGQ5mryOY6udzKr+NPGzi10FcVERM+W+qp55pn78UGBkP2sE7MRyoDCn/aqsp0xvgRmc1lBdGzUBg+/ZImwLH2EEFl+2z/Z8EMxxQObQzDjjmtVXB5o/GmRkyDEghtrHGclsNB1oF8OkmkwbeWw0HOlXY7o9nWx1eLMPBkhkO6hTwT58+jv/l//iP+NbzL+GNM2fx2vkLePvSJTywaxd6oyyX7TWPAwpAcv2bWVzE77/+Jv7wzTexyLmhxPEnBV7u4IsUTI+Pj2MX+eCeXioSUma1Mk661YrnyNwc/v1rr+H3mP7U5BTGOfHf5JxyamoaI4tL6EsksF1eW2y/6q52ZEn/3zh3Af/fn/4Uz1+9hptUAibIs2SseHtszAS9nV2dSFIhcQw6a32S51g4OTmBP3zjDfzrV1/Hf3r9dTx3+TIm02kKSSF0UZCyskQvrJ/NEfzUHuXx5RV84+Jl/JtXX8UfHD+B7168iIsycLDfejm3BymQ6JDNqowp7CNinn8cyRR0ww/cwXDw238dabYpy3m0RJyqzEy2hHSuhEWOi2WGFY75kgwvbI8MBOq3UEkKLmmJJO31cfzoAEIpLWoz605ZzxR1GXVjfgpk1AS0KBBk34ciMZGVGQwK7DcWyXhBJEj+0/OLSC+nKQ8FEYuGSY0cx1J4FYm4UJ6gsq8VLblxi56pflDwp2LJcSuBVcqgzgqgOGjjokr68rN+FVZRunwsIMNHFdmqtmZQyK1T6NdcyfGn7IuMVxVPEH3W+IQCu9oso2PcRxxRdqrJsE9cdPmk9LIsjgk/KxfwcA4gnRVVNGlNgrNtQSG5+zgPVPm9StkpGEvYnmoPea9csr1e0nStgIKHNQsnECCPCuvMAuat27Y0pMI1CtZB4j05iGK4m/WsIZAqIxgXH6dsxfyc1UQqghJWtTLH8sucE0yZ0DsNO37IE2BluUC6IS7iYXRQ85Xy7iF/rIRjqDV4QltguT6dEM6MquIFzG/1LAMJ2W4gj/FQEfJR8dK5BubGrnmBfWmeNFJI+GkHGBLfcc5hPdUiQlTsvOx75WFKMOPLmLSYqaG4FENHKURcJtm1IUSIv2GO8UPDw7iPCvyWjri5QJfqAfY3yyDIUBSgksOSUJZXDR+Hia8tySD2bhrCASrwOwcHkCKPYUoEyxmkmT9VOKuD2iv6k7GpN0pFh/hJRWPYMTiI+3fuxNbOOKm0Yt4J5J4WVwd4spFmNDC+w7b36DpL1iEZT2DPli147NBB9ATZ3uICMuFNVJTDxLsMB+S5jE8ypgLM+VY8gTQjXNwS2Md2rS75b5nKmwwdKr9cK2OuOoPlyA30RbK29aTGNusWBNdgYGOKdZThQG72Oq/AvBEafzIQRMhHtSdehnWLz2eKr3QVxjejnPqRr1xFX7eliQ0oP2LOZH5tPXANB/rdlS2wbmHLwznTgMq9Gsx0OobBNXIImg0H4kHWFtEzx5fihsmLRF9iKiZ7sRx5MOj2ACm45FqYny/j2sUlbN7ViY4Y+Ycy1oKOaFJykxYQGNM952CVd/O7nddAfmvL2IrfDmTMFl5MlmqkbYWG4cCYXwPkISwQbjV+bExw7LreFi7YWQR8b9eJCrcN3LggA5yf/LQiw0HLO+VtBjp+2m0Lbeono1iVbdA2FbXRrklVu9kmDxXmLBE9WSgjTJ0v7pXhgPUEZQtvHHXbmuOAdKRQOAR/aRmRwiwCsS7OEf0m28jDTOeuiQ3JcGwe0aRZP/mbLEW+UgbBhDxByBNJX2+/8Rq+/OU/w7vf/QQ+9KEPc1x7UUrPsK45+BNdKNTi+OHrXjz/FvArTwEdYeGwjvsOeJDqBL75LT9efol9P1PF1qEcHniQ6QLTePO143jppeN44omjeOrph6EDDc2bkXKOebU2gYzlMubonC4dVO5vkgcFGieSo69euoJXjl/CwKYBfOQjjue7FqV06KEWmeRtsA40fijrFyavIzKwxc4+cPtFQ6Tt33pgp8pIUNcBT1otE2GIvah67/xPZxtoMPvlYnMbkAHBDQ5CWuvXDsjIKUhcHL2IH/74B7YvXYNGK0qagM0NlUhw/9ZBQwnVUwkBzlvGCifhS/QQ2TlUc3MsgoIoB8pymgId8z927Bi+8Y1v4Pd+7/fwr/7Vv8K//N//d/zsZy8gs0IBn4Suw/SaQR23jgE0gftI7xTPCe3jurDROz21dwwShrXaacJ545njDeD8tPj8ojMSblfWPYOyagRNUGLmUxSGddqvMTMFPmsb9M6YXoOxNIXV95yULLTmozQU5p2gOPztxnkHkEwmjUk88MADZgC6LbAcMRGPFJ8NFLJfNugEbLXdH3Xcv3W2R5kCmpjg3YAYTXll0Sy+3riz6ntXwDJl1TRX6rtMoz1rWn7zyXX/bmhR/co0EvDdVdvbAklA5w2oDTqh9q7KaAJd+VhdTMOX7Kaif3dGA4sjuhEdShhthsY7HerWTJ86D8EkNE7qmdIMxvJXsFxZZnQ+U7xmWqag4u/dgWJ6loqklGwHNCl6AjEz3thKWhM426+keHJ8bATtyroD2EGALEv725nQedgGvAEKw327kZm4YsqvAesjA4CPNKbtCjbWRTcKqouC+KcUDgksGtvC3+26QO9lTKKysGF93HGg/FtAvP7N8yO4OTWHlVwO+SIV9UIR1ycn8eaFC8iwf1wQjasq5yfG8PqN61TSVOZ6UA3yxPmzVLKn05qXKPg2eFyaNPDt8+fxzQuXMZOhsEXaVnzxTa3kHxsdM8X+xMSE7WMWFClIvXbjBv7Da6/h3PS0lan4SifX49HlZXz5xAl8n/mq3NW2EhT3JSrm//jZ5/Bv33gLb46O4ibjHxsbw79+6SX8kx//GMem5pGn8KLDI60/mHOZZV6eW8C/fe11/G8/+zleHB0348YIhdhvnj2LLzz/PL529gwWOM4kMXh10GUshXpuEdWlSSwszaNAhexOoK6TG7xuwdEJ8tfzRXzl2iT+2Wvn8f/86Sn87kuX8IdnJ3FmPkP8yI1Y9aOMIQlQpBKsIxQpox6jXBAoY5L4vFmq4kapgtlSEebXRGGkQgVKdBWioJiKRNDb04v+/gE7C2aZ/TsyO4+rVFRGSyVMUBlYId7My4gVlFIuwbGm8w7YWs05Fa0G8/tKpYgLHAaXV7K4SuF5Kl+wO/ol9EpB1mq9BVbbFHHSj63gN8adnYRPzd5kANZPbRONabsAVUfDT8njR5RymozxVC3NSCw+I7wzhgnd4PgqqWoiM+ZiHhlScrQa6GFc5lGhoKzzq3QekaBIRb2UW0Yxu4zFQhWL+QqW0itIsx3ahiMvFSmzqdoiBiPEZNdW1KI9CEZiSHanMFmdR6ZWoEKmamullsoF60Fso0TFrGwrsWyABgxDnXHINZDOlPDi85eRXSlhsDeCTl8N/nwW5VjSFNeNQLjyURjWSnI5KCMc5TTKguITTqsbgfQv13ffyjJyVCakZugQPwU7jFBzXSNUKHh70kvwUGbNss7ZSMg8DHRlp/bgLxbZlkwSPflt6EeSLZNByce8VJK2yPgQZNsiOjCbCrOMBnarAUGqa8gOYVYfSuh3wCMPBPaHn0J9iHOa+tVLOgoWl41uSjX1KevKYGcZkN687MtkRz8e338QH3/0Ubz3yBFs7ZUXLZVuGXwaCpTONgjVOZb5W2vZggDxvqc/ic8+/RT++ic+jk/zc3NXApHyImlCq9AOnTeqTdAqPZWZOulH8qTxBH2syWcKHhmsyxmUZDQwo4VonjgQDdTSbNeMGYjFS+Qz5RgNSKSWH9MTv9pGonPvpMSvA77zcFzmqMi5q+RatdYZBwX2vVOjW0FKqsaXHSBq5fxiQOPQCY0vemb/61NjlniyejbeMY59Yx101kf/5g5+ahG18dyFRl7Cxy1A2qpHorbSL1f/DdtjcgT7kLhsB8bTVR8lb2RhzxrQ/L0V7B2DGWz0W+O5Hay2Yz0onRZ8SmyLGXZbgXmHONaouZBGyMY4JjUG9Fy1sqtzaxwr9U5yxIhhT14ckUrBtMZ1wOyF90COCr63hmJqcLVe1h/86mxTkBcu+auMz+Tt/pifc4i8DyjDUmaa47z3nR/8CB2dfXjqySfAVygtTloewe5tlGviGJ0BzlyhWMe8925jTThm5RwZilWR4ZiocOz+ld8sYmAz8PpxvmCdFxZncfz4RSSoFz/68GF7ZgtolLndFf9m8JCx1nIc+1r4lsy1nnIsfZ487vzpEUxOLuCZZx4hyZBmNKfoFgV2uJ1T1gzEa4U8NHPtPEJ9w5RxO1dxJGD33sufYJWiUGRl52eWcf3KJM6fuo6R86OYn15CWe62NmFu/GczFwev7fOVkqpnbWAtxfq/O4EEpmyVA6Tbh/d89D1U2ndTr6jYipQpTdpu0AbWBjxL4af9dF4ZlMg8FyoejFy5hFdf+gl+8Oz38ft/8Pv4F//iXzD8c3z961/HqVOnMErBa4WTTDQaMQvWAgWpc+fO4a233sQyBSuBkz8JnIyk2YDgPnfB+V4nMb1tk7hcZlrBzaMZFMsxCriB7xvf7dPKZGh8NoPF1/OWPJXOQgu4Zay+b8RZfWa1cUKFzO369evEx1nqQjmSksN0NgqOMN1gEmT2cv/VZKnP1bRiIgqcfGw/rRskPLnvmI/2Hq0ywKZ6GjT/dr83PyPoUMSRkUtY1GE0yqfp3Trgc5Wlic1xc94g3i8RbAWfQWNOQfWfLcwwzKEko0u7SakJhMvy8gIq6WVEhnfeU5tUrnGb1on/NuBMCUJlczl62r6eao+1jxPkLXTbBrTapCCl/F7qZUB6qizMozI/h/CefcSnpoa7A3neiPcZTTeB2um0dK199qSp/UHWM2YrlZzQQlET+E1pboDyCHcNoJZdYH83CQjKW/lYmevx5+BXYeP+1xYHec6ovLsF5WsGWpap1f6NQLQY7R5Eee6qjVnV1YBCjocCs/WR6qbnLcFuiSDv0u0DdwTxOk74RosuD2gLDVy1gJIUisR3S79pVU37kNfzA+dzkcrV9AZ347sgRTsngY/tNfdG5qMtAq/fuGleCu1qKkPC2akpnJThoNGWEufU12+O2lYGq0sL6Nk056RXOTcVtfKu8xyYj+o/urhoRoXXb940w4SbWmlUlp5/5+JFjC4vkQY0biSo1ayeP7t2Fc+OjJi3g+IrrYLqdZ1t+9aFizgxOcX6UcEgXuq+MCrRfixWvXjx2mWscE67E2jO0JWKZeY5Qh785atX8RzbPpqlcFOuYJqyyMsTy/japVmcmU6jmtceXCrffmdcqz5apZ+iMPSjqWn8Idvzr69ex//vyk388c0xPD+7iOmylCsKnxqfDfryk4+EtVIYi2KcCu5381V8NV/Glxj+bJaC49ScGRK0ncPoncFGWAOvK1SsL8hgMzmPf3NzGv/m2jX8u+uj+MoE+464SbPPtOqswxeJPKMaCbzg2J0lSVwjvZ0i/RxPZ3GduF5m/YtSpFhOwDwo2DLF56cMCLqPP8P8bhRquJAr4Gw2gwuZPKYLVN6sZrqZQH3EkpimTLrVuCbhmYu83NFdN1fRtNJoW4NQUmG/6dBQGS+0wi7lOp/LokJeEyktoCNUR6ljO6qBhieL1TGEnvomKswptstrXgYBKolWD/Kvqmie8dwgpWGW/Tc3l6Zw7cV9j29FqjOKgGhSgm6kYURWaAeMo+0JMpdUtUqoeEaQ/I94WQ2SPdk+L+WPEvtYUSrkPRUZCRh0JaHKUx/qnINAJovQ0rKtOBdIDzYu+LzANOViENnFICpL5Mp55c/32g6gTPmfDAvi0cEqZR3mWSZO3FV39bVW7M0QoDXmRrtkXNF2hLqMDw3F3sM+CpTSrF8FOU/U6cMGKB/t55bhh5OZKQbyDrKzUMDndZ+Vq/y9zCeoLQIex1tGjZeXlR3MSOVDaXVwnMZBsJqFr7yCXGiTvWsGO4iU7SoxX217MQ+ONsHDOhvK2V4ZDLRSnK6uYNYzznllBb3SFdj+sow3jGM8xALT87ltUWAl5YlgwHcCeQXI8CNjArNYfW6gBxvRCGHjN+8cRPPOvKFPLbxxvrHnTnl21V8jzmpgm4ocq3MTOY5fL4Z3dpi8qHgGTW2SB4PkDlc5bwat0mubgocyiWjbPD1ag+hcOKWCrt/CcTNoXtMZCuadQTq1PmA8wWp/tKQR8A3TOvH9Jc3frALzWQd8p8MpIXmgjWymvpQvlbydHRy2QKMNt5bOtByHnoA8swKIe7oQ9+pwaQH5hbx3mkwHytv0JI4BjbGaN8o4WvRx9CfpVk6QiUJb2ZytIh4ZhbXpwUse6A3YfHR55DJefeVVPPDAUWzdNIB6ccX4YyA5wHJkIPPg7Qt1XBmr47H9dezaVEd/H7AwDcxMU36sL+Mzn53H5r5pDPZmEU2xfZ4ylftZXBi5ji3bNmH7jiFUdVaUvOli8oK8FTeOrlOCT7coNHh3M2jBbvzqTVweX8De/TsxPDykp8w3y3TEg3tAcxNoji8tzJrcJ0+DVv3w1h5sAEna/sT0cpyAZqYXce06J+VTN/DqC2fw4++9iR98+zX88Duv4rnvvY4ff/8NPnsDz+o7P1978QwunbuJuZlFU/JIc9YR+pNFy9yDNQFG5JK7YTVuAbdelg//NgJtOUgGwgguM06GpMMPc3Nlhzp7fzcu0xnQHKQkGF2dMzU9iTOnT+N5rZ588+v4wz/9c/yHP/oK/t1/+CP8we//R7z08rPshiKeeuop/NZv/Rb+57/3P+Mf/aN/hC/803+KL3zhn+Hv//1/gA9/5KMYuXwZ//pf/x/4+je+bvllMismaLjEfGvQO+3xy+OtY8fw3HM/xUsvvWTbIMTcrZ6NtO5vqz+D8r01L+eZxbG0xCF/rz130gv0Wyvqlq/eNfJeBf12A8EtZx3wtzwX9Nzq1ghaNTr6wIM4cvQBCghzuHTposOQ2gUxruYgQlJofb4aZChoDU3vmaXVuFFvg6a63fK75ZlcZRcoZBe0Kuw+d/HjhgYedOWaXF8d5ampTf8VQPjVwXGaCBw3bKfPN0e3YlN0CCGttN1mPAm0Ol/VIYDxTvh1OIvaepdQ1TYFuYBREbxTOQLH4EPRSJPlLfFtqrL/14Mzgdlgv0PdlF4eDcKH5163KPCvQoG8TMbqTXXAl0rdW3rifaNJuBVUlttOjlhERU9aqasWjanLOCBXfxc0pnXThVxDDYfNcPdVXAfqZ7ny6xBDTVAC1d1pw1qwiV1h9Rm7gnSiPrFDLjcACQv+SBKlnE4eb9SZZTo8gxOwPjWmGKT4y/3T7WeNLaOF1ra2AfF0M7YIN+IFbcFB0rq+0Ve1hfUYHuhDhApkM+2H+XuwuxtBGY8sXaPuBK0SBo2GN4aIhDXGsWvqiDcSvnkAaGtCO08FgQzjs5kMpldWDO8qUxgYp1ItZb6p9utAngbj6YwpbFrlc1y361bWy9evrzMaNIOevzE6htGMrrZyDJBSHLUK/9b4hBkk2tGzjA6X5udxdmbG2iL+WdQWAlLxuXQBL1GukCJ8J1BZRSq/c9kcnh8bxwnOG8vMS8YJlSqFI0854+JiDm+MpzGR0Z5h0oayJm3ocLsZKvvPUnj63tgizixlMcnxr2sLjy+l8Z3pObzAtAvMQ10n7wEJubIn5lj2abb7OSqOb+eKmGScOeZ5OZfHc3PMb3IKY5zLpRAZnbJCMnapXdc5Vz87M48fz2XMwDDNOo+yzDeY17PEyfHFNPOn0Cx9z+hbrrE1TBcLrE8aXx2fwp+MjuP3x6fxtYkp/Gx2HuO5HOuo8UVBncX5vMQB6xpmHnn255vE63dnZvFnE+P4o7FJ/PnkDJ5lupH0ClaIe620ipbVRJ3HoHMedO5EkQJ4iW0Q7Wp8yJU94qsiyMp5o0kEowkEgiEEQmG7hSgZj6EnAnQHiV9/GEvBftTsmj2veRJq22YxX4SnGEY2wzxKFSoPOlvBixrHjHkNSC5RuxnUk6LHhdkslpfk/u6jUB2jIsA3rHOVcltdgnHT2GsGc4WmXKm90lJcjG+wL6RoedlnUly0N9sj5YZ9AdKSHarIcuxwOo011tsJznfFDa5kEFxYouLqQ4nCuVhUnXnlyjUsZGvIp5PoLQ0hVZfbubexqu8YBkxhY5u9ZqSjIuMj/9HKvdWL9dV2AT23NBr/nPNItD4+p8q86iGg54FimvWkwk8cV6nES46WwmVu9lT67TYCPneNQm4+GgOlxnMzMDCusK0xKFxqxVGHMvpIs9pKYPIe89bZBaHSIkrBXuKd873wpHcEtg461FNQYd5sJnmS5gAprQzsC3MrL5LXMK8yFa5KTUYrjks+z9SWMOe5Sj40ZUahmgzEojvW23izPtUG9oF+6wR/G1uyQFhgf/FdgOOkSFq0vuZzS68/IacB2lKg/LQtQWBzlMq4Z1ij1bbAKmjsmG6hT/01Pu2lS+t8b1uiLY0HuUIdC/McJ+QtASrASqNtOLJ9yDDiQlUeA8Sr4aSBn1WgbIXOTtSnp6GrQOXC3zYIl+wf53uLgYH56RwGM/LzfWsZ9lX/Ma7JMM5jp3+Yl/AuWlRbrT+aQGc0+DUvaVy2wZ+DIQdf7UBj0zyBGn24CizPx7Eqo4o2wFEaMpwa7dezpPs4dPirQHkHggHbquAvLiNQK8BLpdhHmUoequ6hiEEyVTvbgM/kbaAtVn7xwEa/KkhvefHFnyPkq+OpR+5HPMq0VMAD8W6KLBzfhHlW6OxVL/vXg6MHPRjoBYYHdZCsF2+95cXkzQSioTyW51cwn/ZjYCvncI6L8+euIU9auO/QbvLZAGWnAusnGcHxDG0FO2ybZXqDt24BVr/klxdw+do4Mtkida69diCieJIObtSNNM5W1yYgTnWFpDw9Qz39jkGika/oQecc+n7nd3/zC/oh66kMBItkkFNTixi9OY1rlydx8fxNnDt7FedOXsXZs/x+fhQXzt3A5QujmJtZ4lj2oKe3E0ObexGNhTEzvYRzp6/hxpVJjI3OYGJiBuNj8+aVcOPqJK4z3LzGcHUME2MLmOQkMTU5j7nZJaws5ViHPPm1RCASoREYK7xGuwQRV+NT7yysi2Agtij3rZdfP4nMYg07h3bAX9FejggF7hiFlxJWKHQtU2Cap2CzSGVQn/IM0Ofk1BQuU9E/dfoMfvLT5/H9738PP/nJT/D6a69jcmKaJXjsIIwHHjiM9z3zMD7z8Y/jyXc9gb37DmDz8Bb09fXZrQG6clDX9h08eBA9/H7x0iW88cabuDRyyZTPEJmB9vzbNYDGVNwOYgkkVK2yvP3WW3j+hefxoQ9/CC+9+LJZuwYHB0gAEeL/VqOBvlsQ/vTc3jnPVpX45niN363Q+l5YNrbA3y5D0XfhUr/8JEIX3DSuBdEMF5p4+F31krAtQfvipYu4eu069uzZY8KMm24dWFFOefpYLVuB/7VJ0R7IQByaaoAlbgrNz5qhKY7a2NXViZ6eHjKaJgt8axpCaWnaFC4NvNX3rZ+/JDAF007hD5HBJax84VHXcqYrk0RrHgH1zwbYtJWF+VkycApSA5uN4dwNqAzbm0bmpnEnQ4rKaP6zTm0Bua3ZQXNmRZVUvTG+lIcmLU0sZZVje+Lb10/x3E/bpsBPn66B3SB/N34ziBmXZyYshDneZfxsBaddG4AELI59u5KxpZ7yUqnlc1antbHAWsi9UHQfDmMyT6aOELrDg6hlF80QaocBuqB+nbmKYOcm4kJujw5oG4Cu6NM+OTOMNoFuJ1A6b9O5CK1ghwRqX7zqzKqYsKD+ZdC+PXOLZ1A+7nMyACvT3GhlsG0p1wEKSqSr9NVjSGy9D37VuVEH1VkGX93MYGn5vK6VLr7TzQf6Lcu5Jmv9ruQ4J/FTk6jq0XzGgXWJBKZCxq4EVX63nHEg4zLnjrUDHUknjTMOfP4gItUcrl4ZoWDkM1fC/o4knjpyPz739NPoi0co1BG/2vrB+bTOiVlG3jNU4kZmZ5nXraAqfWz/fjyze7ed8u/gKYTFfAHfO3/ezhcQXltB6WRweGrnTrxr2zZT/qT4vXzjhq3uS2FvB1pB38l56dMHDoKiPB84ODw9OYnff/PNDdO58OS27djT1WFjWm70k5kMvnHuHK5y/ry1lg5om8QuCrUPDw4SvwVb2ZUS84MrV3GS+PnM5z+Hzpdfvs0ZB7+F9MnjWDl/BmPEx5c4X8xx/LSrqQwIlaoHQ6EU+gNRCtEUWFm+Dq17azGH797gPF8gPxKZMr6C0qxQoclQGewiTx/SPnLNW6QPrdhepVz07NwSLlLRlMeD206Vrz38MxybXVRstkQ5p4m/ES9+lPm8hleW0nhtOc38KaQ7ySy98llkncr8sTUeR29Ie8ylHPlQoAL37MwCfjS7aMaGZeI6w/QznGfHClQomXYTFQUdwKzVf5OSyCN9FJtPU6b56tQKTvJzjkqv0i5QkbhBoT3DRvfHYnZAokZhwEvccF6uyLBNmtX+foqomGN7FnIZFHRVqQRLCsM670BbDfJFrf6qwDqijJ2oZxDgWMp5E1gpVhGzbaceZFleVoZmlp+jwlv1zSEZ1upW2M4ckIeXhrjGnGQDGRqlzAg7yc4IurpjCPF92LyNOJzIK7W3fiOQccDPOcNPpUd7tN3T7QXatqJVSRK3rb6BePGL//K3udizvnJv15gVf6D0bnF9pSrCmRwi1AB0ZkkpnmQ55HOMVyn6USrEUMjGEa0kEK+TP7AnTInWqj/BFGnycx/nXhlhyn7iUIZQ9h8zNKOBDDd2y4gM95JPmE6HJOo8DOUlPiM+5qvk7WaDUqADusmCrbIyhC95EGi7gK2uaqW78VxbInRgq86zkAeE5c35XsYDJ2+tpmp3vVZ7pXyxDj6dzUCZkuWHy2kEystIR7Y69eNz4UvKm27CUP7yHgL5eqNQa5uClFI716CYQcUf52hgG9lHel6oFlEMLCPuXwQpx9Lq7AEbV5ae/cQ/KYt+0RvLc/vTVfjVD9q+oAMKqxGWz7opne2TZxkyfzrbWeqU+7WCTmVIHigCliGeIOXWOdNCRhKm5afON1A91IMpjvuVdWcckLdI7mE6xW8+48AvmuFz0ajhmb+1wq8xrRhB0lyZfEVeZVJA5THko56TJo/wBXwYGIiiK8k+oVJnq92su25uUN+4ZxJIlvaRxsUjpCib8YHPDdQORvWN3kSVeoad/9F41Qw6C0FjxTwU+NtotBEMVE6BcyLft24ZUP/J2OVhHdRfogWnv53+EvjYZw4enDHggo1P8vpKJIQqZf91oL5UOuLevCpaylUZ8mSQ7qLbFNyyBOqDEPPWeTHFWhyJ8iCi/JRZI17hePElnDFEkFFAZxMon1BmnDSfQ613N7tE59kEyLt1Doyfn+Slikva1tkGuk0hTL6uPgN5GTivnDl3Hl/84z/E4X3b8Cuf/iSSPZspV1OmaBgNBG+cq+O7nNa6ksAnnwa2bfJYV6r+Fy56MHKNdc6Ecf2a9NEIjh6Wt9NlfPGL36Vu4cMnP/ke9HZGTQ4Oproo02rblXUzUeXgqEp5Q9sNJK/4qA82d7r1Dd/PXLmCH7x4DsPbNuNd77qfPJo8mHKyzmDSQYutsrIMFYXJm8arQ72DxFdTX5KfyevY9zf/p09/4fzZ63jrjQs4/tYlnDl+CSff4oT+9mWcfvsKRs6PYWGOyOJk39fbgUMP7MZT7zmKj33qCXzwY4/iXU/ch0NHdmL3vmHsP7QNjz5+EO9+6jA2b3FObBwfncfJYyPM54YZHC6eu4kLp67i4oVRXOU7fco4cYnh8sVRCyP6vDCGqyMTuHl9FjOTC1aHTJoTNxsrAtNhg8KRyiCps0VC2BpB6av2TFWTIezefj+6vFFMTo7jwpUbePvESbxFZfz4iWM4deo0Tp48hdNnTuMMv585exZnz5zhM8Z5+22cO3/O9uIHSUA7KaQdOnQffvM3fwO/9df+Gj720Y/hkYffhb27jiBJghZzF91rj7UsQDYpMvhJBAkKB/v27cVj73ocIQqIIyMjeO65n+Dt48fN80DClFbiIw1jgDWBHf8yBar//J+/hKff/x4cOXwEmzcP4c/+9M/NoLCbwmbzPnthQIpxq7uP1YPPXQOD+9sN7jOBmIPyVlD5aQpqCjo0ZHp6GgsLC7b1QoaPeSqSqY5O857QQZC6ZeDSpUuWTnG04iCQsu0YBZoYHT91rWFXVzeZ5oCVMTc/jzjxpHqugtKxjtahzFcgodOeW+BXe3oH0KSsfBp53BEs4/U5a8CPj41Z2wcGN1kb18VpSqPVhWpu0Q5xk8K0UbxfBkh40eF2mnT9OlG+gV/100JlAdP5GxQiSwhTeCRG7V0z2GrP8iIqi7MI9lMZlXB4D/WvpBeIAx3ip1ULh7abQWW2liuPJBkr/Km1A1luC+zWCtMskm49xHdAE3gjWfNE4wDbI3c9MlUp73aGQAu4aW5Ny7pxvJanxp2r5DZtMX50T8B+uBvDgVCyWo8y+R4FCQ/HoVaxE4FexPwUEFYPA2w2HHAMz1xDsGPAvBJc0Kq8beWQJZ39sQ40+ds78gQpvq3A99V82nDLCEY7JAurXSuG3GdOYM9yUhb9qT0y3Dr9sh5n2kZWmLvMCbKPuuzaAYlmOKAAqsNFjX+QrzpGDgrL2izIzGQIUBlmONDBn5rkGQRmOOjeTNprGEQkSNt2NaeMVsOBuW1z7Covpw6u4UB8NYgoBe+DXQE8eORhPHb4KD54eB9+69OfxZaeHgp6WmFzrmO0FRt+j5M2CpRlz+j6RfZ5M0gQ2dvXh7/9xBM4SB7oV383DAdlIvfi7KydFVBoWnVyQfx0P9P+yuHD2NvbS2Ffoj7s+jYdcLhUWPNCaYYeKo4f3LMHT+/YBu1uFl9kQ3GNfP37Fy7YAYkbgZTO9+/aiR3dfVSctFpbZTklvHTzpm23aGfgEITJ5x/s78P9nSlUZBAULhl+eHkE15jHr/36r93ecPA3fgsZztW5i2dxk+372ujU6vaMdqBXu6JxDOkgtzzbWPZgoVTHTyaWcCldMENBK+hJgTiPk77uSyYQYr9RRDbe+cbCMl5cXDIjQTtQfqKdg8k4UmY4oIBIxepGsYKfzZO/ai5txG0GjaEc27+LgtwwlQrhRV4LbxOX35xewAyF5eYS9V3xl8gXE5z3t4Wjti9dK/xaRZ7ILOFr08s4maaAzrzdMvWpOs5SdoqQ9w9y3opS6QuyX8pUFO3GC9Y5Tbp/hbLOz29cx9vj4zg3u4g5Ks/JRBIdqSTjMB8bBx4kPRkkvVnMV2MoRXqhcydERxK+K1SUtbihjujUQX0cF/Go9v1S6A/KACdZhG2lcl6gYqh4woWeSYAPU14KUrG2qxRZV62CuquG7UBKSaBhNCix/FKTTCTQKqgMBjpx3FOuIZhjvlqlVLvJ11yjgscCsckg74TwSg6xOW3NIW3IaMBPL2kpQ7GmsJJEPD+AzloSEebPUmwrh4wGptyqTNbHWy2wfCqNgSTx7BgGHKNB0RTvirn5N7wj+FbnHQRRsHycmzmoN9YLiJbmiQeOHyrh6m/jZSxDRgPb0kD81NSXDb4qg4RuFVHfarVfINfsQJ38lHlrS4p4iKYuHZqo7zUfeR7pg92AcGUFUSpeufAQlTUqL/aeZQi3pDlvNW9eD1WOMdVFQWhwAt+X8/CWOE+ybG3/0SKe+IXoe742h+XENfR4M6wjFXptBeKnq4AqvRYoAuQtOmBPyrreKXM7tZ+fQdJGkH1aikRYL9XJwYcddEnaK0k2M1BdmVYyTEPJV7xWw0GE9FBh+2SkEAaTohPSwEo44BhK2C4djqgDGFVWs+FAbdftIJqf3OsSZTiwlXXhk/0VJO1VIsQV8af4Jg8Xq7h5kzIi8+/uJM/huKqHhE+nf23LAD91daFA9fJRc5Rpww6nZNB7geR2yZxeyiaaw2tazGgna7EdWv1XZhudE+LR9mHKJa2eAa7hwEvFstQwZqhfzPuvAbc1HFAfkNFAt3I0g+oTzDNPHZrYrs7MUwYhW6yytGqzxgrxzLFb5U+df1EqJZCoDiIEHSzJOZN1q+iWNtKHzmtRkL6kLT/B3DT5H6mvaxfxFTD9RjeQhELkV2ybj2MvGJGHrB9+Pgswboh8qVYtUQ8ax/d++EOcpa74t//238HOgw85BxKy31xYXqnj2z8Hjp0HPvwY8P6HSWMh6a2cR/vrGB7KYm60iAtnfGxzCI8/kcWmwVnqFqfxB7//HTz51P148slDCHtJZ6y/X7dIsc150lWBdBcgjkVD5eV5frJ90YSN3WaQLJlfWsCpM1fx5umr+PgnnsLw8CYycdJ6Nk3Z0DE2uDQkoFSHwsw445QpN20yLwoXTKfJZ2yhxjc41PmFN185hysXx1EqlKnIdWD79kEcfWgv3vvBB/DJzz6JD3zsETx0ZBiHDm7Bjr070NXTYfv+zOLV5k+TR29fB/bs34LH3n0IH/r4o/jwJx7DBz/yMBXg+/H4I7vx+JMH8Mh7juKBh/fgvqM7sXXbAJIdOhyCSF/MUUGbw7UReSlM4+a1CfNYuHZ5AldGxnCZdb1yUUaFaUyOz2FxLo1Cvsi2OgNN+4bKnLSX5rOYGclg9loOJ15/Ay8fO4bvn3wB58+exxInRbkTykKuO/k7OjrQT+FNngL9/f2mlL/vfe/DRz7yEXzwgx/Ehz70IVPa2TyEtpEZhmuYK5OZ+ypI+RO2mmoDukLhUAI4Ea+T4B3FnEGTBjtWh+sdOXIEDz/8iJX59qXj+NZPvoOzb5/FJIXLLAe+rPRRXQ3Htvz0pz/FCAWshx56CJuGNtkd4q++8grjVHH//fdTIKhicmLSVvCXKmlcXrrGQVvDRGkKSV+SA4DCAYm9KCWJf/KyyJhbac2uRVTwknGNU1C4ceMGy43iOgWHMzfPYbI+jYmxSRy79BZ2DG63MxoUv6+vF6dPnzRvja1bt+LqtavMr04Zr9sMHTYIGU6fOWMTRiQWxRtn30S2nsNYeZyKVxVBuQJxEIfCYTOYXKDQemlkhHSwzRRyI2Y3OFRrH0VOwidzZ+0KyGvFGxTwgnaN423BNRo0A/PltI2R7FWMXL+Ct946jpVMFikKSWYQcKGpHsLZ+Ngorl27jp07d9ntGVeJM5IsYsSb6pOuZTBfmUcxv2RXS8pwYFZItx0utP5ugbHyBBarS1hgyNRYL/blO4X5/CQmVq4hH/Fh2Ve0vGyksg5RXxSdAQ8nLTJazip6fgtoIh6/AV8ihUDHmivWXQEn8komDT8V4XYKejNYnRrlm8cBy/W1nvS6AUjgyC/OY7EWgs4vj4UkALltUQ+tgeJWWSdz8Ux2NJ7eCorXCqKByuw0ynOceLbtdOrHYtrirQ0ongRLHayorRucydaldQ0H3riT7xqwLsSl6FgnmOc5W3rrMfgpQEnJbfU4KC2Os24pMxyI/wjEg+xmAa24ky6bwZRoU8hrzK/dQY8UEMhDnDMhOOE28pQwYUILy2wNxouVD/PWnm2QD0nBNwu25b++jHqBAgsV0mCy15RnwarhQB4HDbozwwHTa8uN/XYNB5y87UYN9rtzhg2V9tmrCHYMmtFKadbav5HhgPVkG71aFVU9RSsNjwNN0FVOuOH8Ig4ceghH9uzDrk4qi6keE37qJQr8LYaDAPnzYKoLMc6JWfJu4UWeVoOJOB4c6MHfevxxvG/PXsTJL4V713Agw7jiXpmbwxR5dqtS3kue+plDh/Cp+w4jRf5pvcE4cQoa4+kVXF26dZtDmOU+OjyMXzt6FLvIq33yVddcRdxlqFSe4vxzg0rrRvBu8vpnduxAX4xzE2mgwn6QN4FubtANCtrO0A42c85776YBbJE/PmlYNwrIOPz2zCymWOfP/9qvopNzBa5cAUT3zWFoCPXf+A3Mn7uE+avjmC7V8PLMDErE90bQwXYe6aQcEw3bTQWlmhcLuRpenV/CFMfLRiDxtz8cxGO6X580JI8a6g44sZJhyLbhBmsQ5ri8v7MTnZq7RGOkpSkq3a8uLCAtt/cNQJ4HR5JR7KBiqn3vZdLQczNz5t2g1aV2oOch0u5jXZQ7tNJMfhf1lDiXpfHD+QLyG+BG2VEdwN5oAP1BL0pSdDlGJKxnqVidWljEl86fxyjbu0BBfiGXxxjrX6SCNtDdZXO6l9pzkPN41F9FOtBje+01h4vHaNyVOP6KRSrpxAG1a1NKfaTVhSD5Xaxoh0dq/7zG5vjYkp1nkEhKXqA8QLrQFZdaSdY2gSoF27rKNAXJhq9IfB3IJdmMBqQrGQ2cU+/X8xXT/GUcoHzopzLqKVXMAKK8vFLEZDAQUs1woO0MbGM2j9iCjGFUSCgj1vk+x3aVc+R9mU4qT3FEa1QopIjXqdwaLsUPKXqrPIYale+l0hyKVEJmK0tIUE6UjOiXMYG80IwGlF8ETo35TvlxNEvtJwMyo0CEcp08Qq7rUG7GXCkTr+wzKQ8hEK/EmQ60VPnKR6utuqFBv4reBi9nY3WWgvIukI/NFedMr8xShtUtG76Ac1q7lJFANW9Gg5o/ikKo2xRsKZla9a/7VP+8GSrk+UCOhcniFGkuh9niLH/XEGWve0vadsZ5SOc5qGkEmzspv2UxRhlrzG78qLLP1KVOcOYNKcxaYZZSX+V4UjopLeKPAvV5lLJamUqdue+rIcxAz7VNRXlJ2XewoT5Wf6wZDpS/+LXyrzDKPJX6dK6IJT6TUUtmlr5MHjkq+jl5KbD9QaZX37nXObYaDmRUUH+5CrMMB6bIkY/L6CDDQVXKPN+bPlBjbnkqYqEAUl0xxMIB9gPrbKvGKsJRjIlEZsv4NgZYLse9vNpUB7vxxPhUYw5WfJU/N4tqkoqmKdnroS68SI7Q/NSQczW36FaaJc5P2XIJIc4FdraQ6t8A6wPGkwHAo3NAlLfqwGd658KdDAe6/aLVcGByGMd7RQYkpm2FAPmn2m7XWRLcRVBdaRnkuNY2Fhl1RzlPLuRLSHrj6OA8mPNznHIuXr1FwXDPviwsIlxegCfZT8G93/JSHH3WfDVcLd2w28au1ceo7IeRClInYD/6+V34PX7sZXzzO9/G9p378Nv//f9oC6PK1wU2B8fO1vHNn7HO4UV86OkCkttmRd3knT4sUAcKha5gf/wUnn4GePSJEnr6Fqh/TOKHP3wJZ09fwa/9+oexbajLtmEEO/uNBmT81ba2HMlZ3ejn3F0tZkwGvXW7Aemb8tTs2Bj+5Juv4PD9e/DYY/cjFglC17FrESmYWruW2oVKeh6lecq2Xf2Um3obTwksu8b8yplle+574vEjXzj68H58+JMUYD5AYejoLuzaM4xNm3vR0ZngAHdWi03QZUdJANvIYND8RwpofDa+MQ8RuVZlghTM4v29iCcSFLrYySynb7ALW3cMYu+hrbj/4T1411OHLBx5aBe2796EgcFuJFLaPwdkVvKYm17CzMwCJsdnMXp9FtdGxnHxzA2ceusKTr41ghPHLuOtVy/iZ8++iZELF03Y7R/ail0P78WvfuZX8ZmPfgZPPPEUHnjgQdx33304cOAA9u7day7zMhpsowLb28s6UniJUVCKcNDroMOe7h5k4nm8ffI4bs6MWpy+SJ+1UivLErrF5GoVCpHaS8tBZuqYrYA6+BDh65Tmvfv2Yu/Rveje1E0lP4GrV67itddfx/z8ArZs2WL7QTspjFy+fAU7t+/E1uGtKHAyf/PNN/HhD3/Y4iwuL+LNN95Eb18fRudG8aM3nyOu+nHyykmkry+SUOIYmxwz5T4eTeDm6E1T/iNkihMzE5ibn6OynFrdrqHV/0w2g6VyGuVkFV3hTgoYZewb2me4kGFFbvrbtm7Djh07zfAi48EwBdIgB7auWOzv7zPr3vIyhQK2MxqL4MVjL1H492OcSuz1E9eQjCVtq8ZlCouy+kcofNjJwCTQCpmIDBjCk4HwptFITJZqZVwsjKDL142p8jS6/B2IUfm1OG5wQd+Zh7Ny2ICmOBUKXRcWLuHrX/sWfu/f/l+kpSkcPnSfbSlZjdeIK1Dd4mzvdrZb2zO+84Mf4A+++EXD25bNm7EYoKDBSThfycGzsoCu2NC6FV8DN7/WzxaYrEyjQCGiyMleNx70+lmndwDa/76wMoa0DAPRGIpUq3uYlzs2xcyuZi6iWF+iYiE3u/X1kfJenp+hMptHcHDITrFnpZ2XdwApyFK0hH+vTv1t7ofbgFaHapzEdE2YU95dAPtmWR4RZKKcZsw6LPdtF9TO5k/lrzSqVzPovRvHhea0Ug5LN67CyzHj7x3gBOtMkK1pXGjFp8D4A2lfq2maiJrz1+GDdeJahoPVyUifmtRIc9o7WvJ7MJtfpniWQLzKCU+rnOQ9bnx9VMucpFnX5isUJbDIdc1c/6kot4Ip4Exs2xssL9ZI4470JyFQtdStDLqKtsa8JKxoFckRHtoHgT6lDFcatyPoACEHiJ1GnfVd5eQmLyPcPezUgWBCie2lZVwq8jJc2JkOSkeFt8RxprNEZBnXzSXyqFAaCQxqb2FxytpqHgfkBXcyHFj+FD7lvmdnk7DVq4YDziE1TrqFmesIUeiw33znCzJv4uJWw0HOaDkZiWEX541DnCv2dHfi4eEt+BDnmU9v34zHt29Hh1Yz1R7We9VwwPK7yQOT5Kl5CnXpgk7DryFGmtnNfH7lwF782uFD2NXHehieHFzHKKUOplIcA15kqIBJmReGBzh3Pb1tGL/O+e5d5N3KRwKjeVh4KbRSMFJcXQG5wnRObmuwhXn+5uHDeHBoE0ImFLJ/qRJ4ZGTht3Eq1hLc3HoIVG6S5TxN5f89nB+SEopVpvqA7VzkPDNORe2JDz6DTQ8+CLznaeBTn1wfPvoRVHp7MP/6G8iNjtp2jGvLy7Y9oJ2Hg2SVXVRUH0zGMRCkAMt+080G8ia4xPImKcCvibnrIUSlYW8igoc6HCXeJ+WORVzOSSl3tim0A7VzkPPpA1qAED8gTos1H9Kko/PpNOfS9udGKF2M8+T9iSS2SPjjAx2293MqrONUcNuX5gj6Kcpl7+/rtnEp40HQU8apbBVvLDveBhtBlDzxSDKBTo6XMnEvXMhwoNshXpqexMXFpXXlugpJD+WQHuImVM8SyUAxNkDFjWOO+NaiheqRy+cwMz1DpaSAkLeKhPbn+mOosK6lSNZutdCBevOzi8jnyOPLpB8K0h1dcQrSHF+sg490buNQxgimk8yooWHGQH0huM0zhUOGKM1RpDNzn3ZerYJWqLUQY9fZUvH35guYXSxidDyD2ZksSqxHLEAFnTzZOQeBAjVlrPj8IsrkHyUtCNW8WFoq48TlFZy7lqXsWWcXV4lLsm8Z0DwB9omDKwWNB21DKFFJniplMck+eWvsEtJLFSxT8PZyzATIA7Vib1SgdjFI2ZcHQVWeA+I3YF1Ky8yzioI/henSEgLkgflqDiEZi2zg10jbOlSQLIdla0VY2w6EIvNYYD7CmuXN/PRM3iWLpQUqQyGOJ+YZSJLfOJ6ePuIrVpyyKhXCfawLFUjSh7wN9MyMBuRt1QDlGs0nzHumNIMK25SmzKi13iTHDqvSMEyxkg28ZKtZzNRuoD8yizjlEa3Oy4vFMQwwJ/anueezT2V4c25QIJ9RZlaSPuoIZTk2WKdymG2RfKeKEUQ/ogV5BShfe0Z8aMVaRgLncEAqb/wtHBRIU3PkB7N5puF4m+C8m+P7DrZ1kPxsIRE1Y5TP0pSNxpROWctwoL6z6xeZT4AFaj5xDBbCE9/znZR3aUvykKiRn1PLJD3WsDSbw+SNHDbvH0AsHuH4Jb9hOfI4EKhNck3XLRm6zpGKmD3ngGN7pDlKyXXkKeHWgGmka/hnOQaTKccwwGetoDMS9FTvlbUMBvPZInLFKubznLc4JvzEobdhFBHOzBim2Ox7ML4MNkprfWffHJDhQPK8Xampd42gMrXIUeO4vhfDgWjNFlPYd5KVVkFpVBcW7RhAOLfkBrFSqqCDYyUlo38ojiDLky6ySiP8jOSnKTuRt/fs4vAI20KhgrYHyO3vZmUSHZFOTGMOvdEedIY6+E7bwvxYTq/g2R//DFeujuIv//qvYv++A6t5C1gtzCzU8a0XvXjjPPDYQ8t478NVFCPLCHHsRThWp7NXUJw5h/rNcwgNUa4Pq//KmBifxh//0XepP/XgVz71JFKxoBkrzLOSwK4x3i5sq8u9GXnycu7m3OEuDrmgrZ+5xQVcvzmL7z77Fn7zv/soBjf1kXbY7uyKXdu4zutUfUw5KD9+zXT8UPcgcbOGb8ms8lJQGl3b6PuDL/6TL+zctxnd3Uk7NME9IEJMxFbLlUiCBDvW7tO2wtZ3bjtwhpcT0/0uoa3GvLRi5msohmY9UuCAk7VPHRQI+jiRBBCJhpBMxagUd2LTcC+27xzE3gNbcd/9O3H4gV3YtXcIQ3weIgPJZajYsP4rSxz8mQIJ34cYB/7QQAoPP3A/PvmJv4wnHn8Pju48gsGuQUSpMMglxSGYxoEZbHdzcOtneCBxhNiJUoT7I72oLpTQF6CSHOnD2M1Rpg9RL9O+WaazFcCoCZJCeJ0TiARKuXhotUyhXspRWKPA0bsZjxx6BA/efxS79+xFX28fBgcHsXPnDhu8Mlgo7KWg2UsBSu6FWrGTkaODwpwwq0lbXhJsBULlIA5s249wJohCtmDXScnFuUZm1cu8ZfSJUYHsonIcp3DV291rZzH0UwAdpvKbSMRJCz3YvmkbtqW2YCA1gJ0DOygchM1woPZLqJWRQLgTnTTTi97LKBEhfjdt2mRnPMgoMEBC3Na3FZvCg5ysS1YvGUbk6aD2ifAnJibM6+HK1au2mq98pZjIQ0LbGpS/n/E2h4agk1M3BfuQoGDi0tcqaBAxLjPlj7WJZR3wmSyWsUoUZ4+dx4m3Tlqdnnr3u9HX09OItB7yFDoujozYORgr2Sy+/PWv49vf/75N2PcfOoSDmw+gN9CFrloEiToHWFjbFBqDs7kOG9SnGTp8SXT7u8xg0C3Lqdp0jyDmUaFiE6kH0N+xA92k125fF3HISYfM3AKF4/H8ZaIsh7jcyJtxyXZVcxkUx6kobd5qls1WC+WGYIyIQnouS8YXIzOStbhNu9uALKVaOfZz8ruX8pbnFhFLUugnLUrw0ISuA6OaD0oSmDGPAoP6RjcwuCCW7E6CrZ8CM4SQGZcmxhDauuO2ZyO44Obp5mP4ZT6ux8GtWxUo6JDOzKBhNOw8twlcfJjt9HJ8hbwRpAKDCHs5qZDHSNF1VsgtMuPVUF6e5qRC2mnyRpAxwVWU1wHztZV8FmjnGCgP1dOCVEQVozMkMhSGwuZx0KwkbgSKY0ENYZ0ooTn1ZGAJVtfV8cl4KzdOIdJH3tfwJjBjByc7KbgmQC9N2zkWFSr/hTSV3HHSLoXWUCcVaNVL+27Zv3b9JMsoEQfyyDDPC06EdzYcVO2Z8XHydFYK1UyT4YB9UJi6aIYDGQhq2WXmz7wl4FCgavU4UF0CTBfl/LK5I4VDPZ14iEr0YSrTg5GQufH7zbtBdE48UUhSm1W3KOljmGl2daawNZXA0eEteHLHDnzywAF8ct8e7OQ7O0/BxZ/wWSmiP5HCjp4+bCdf13aGh8nXn9m+BZ/Y0o9HduxCiuNRyqcJhCxPvRPyBdATj9m5CTIgaJVZQkonx+0hzi1/6eABfGT3btsfr35Sz1s92adJztud5PE5zjHa6iB+GOYY3JJK4j1Dm/Ax1nkrldWgzRtsKz9FVzHKAbrN4bXzF7DA9Jf47DQVx7PE8XnODRMqhHLB/M9fMsOBcK/yVG8dEJiRkGrtdkBY6CPOHu/swKFohMIhlRcqMcrG661jqVTGFSqFJaZvB32UIx7tTWB3jMJt1RlDOtAty74cL+SxsIHngLacPNzRgQOJGOKshAR5O4CwXsQk2yMjQDtlnuwJO2MRPEg+1008B6ghyDh0lkrLhITz9tWk8ujF9lgUT/V0MT7lTgqd8qw4l/PgAueljbZUqJ4DxPOhVAf6yMuFMSuCFclTYT02N4+bGfGA9SAPmR3dMWzrdjybSuFO+BJddkiivEckB6hP5DH59ttvQ9smOrs60dEzyDhRVMpVpOJJto/8o0qFfXqZ5XrRP5hCVy+Feyru2jftlTcA66JVSXP5XqVrBzQ+9cgekxeZ0UACLempQl6utqjPmqHKeDJ++3UwY76E+aUSXnxzEq8em8LFy0uYms6iM+JHR5QyH/MKUXmMLK9Q0fShSDlJVx7OLhfx9tk0Xjw+j3PX5nBpYgYTCwssz4POeMq2xan94m/yFZDRgGTHtCFMLRbx1uVRXLwxh4sTk7g+M4dMUVs3Ekg0Ga3dWxS0jaBmByJSsV2Zw9T8DG6slDGTq1DWiSMVSnC8RSnpUS4lLytwbuewEzpMDpT3gLw2zJihsw2Yk9y2A+wTu3rRS5mN9JMMsnziWl4QgUDCjKTSeWP1NKKVZRRDPcSp9oc7RgMp6jos0VctUimkcqszD9QP7AzlkaSy1kXZJ1VnJhwvZZaly/PET9UH4gn56jKWPReI74yjtBrLaxC50Ef8+ch3xBu0bUA4FE5d0DkFQcqOOhugRN3APAiMHpgR8/GSZ+gaQDMSKC3BVsBZhzJpWHVVGe42hQKDDi+Nkddrq1CJY36GY7ybgvlm0uI8ZWG1XZ4FMmjY9gemUXof8zHvA5YlOUMeDDIqaJVedBpQGaQhCq6O4YDzfZU6T511VpMKVNSLmSIGtnMcSUZkGsVT31CYtk/NCTKGSNnlIHMaxO+GdpanPnG2uKyBfnnZJsXbcLsCcax4jsLt3LQjz+Q+ubvXQ1jK5xDz1xGWh1gj/eq40nzBttQ49vVMMqQLJruQx2pGEadckx9qCGRzZiCoyHjC9rlgngji4yQ+nU2iejeD6MHkUNa1WRZULBkihE+lmyNdJCrbMRTYTNmZehDHgCeSYvXXjAZK5PdzjBdmrL31rp2sinMoovSXUNCLCPnbUJh6S7gLwwnqxSH2jwzrnKuUwZULl/DVr33DvNM/96ufQyqxXo5i8/HaWQ+++hNwjAO/+UwE928jr13uxOlX47h03kd+XUeiOIdYTxJB6nQ676XAeeLMycv41jdewKc+9V4cvW8Lx3LdPGK9GmvKm/Qv/LDmKBRXKN/nqbNTH9N5Tk0gfOsw6uXFZbx9+iby5Ro+9rEnKU9Qn6LspO0yAW19aMK1+FdxbtJk9mDvAOUvGQbd9+w36hGKE4g5C1G+f/r/+etfkFK2itwGOKIB0zJyNbtinedNaGXkVkLcCNYpIQQpEboKxJfSnZBr+agstzzBatmsk4IURnNjk5DFIOOCDSZG6+3vMo+Frv4UnnzfUTz46H48+uQhPP7UQRy9fysO7B/A7n2HsWngAGIRTl5k8u9ECRO4ddEVHcObhjE0sAnLSys4ceIEElRYdI4B0UUmLCGTyjSFX1txZnmmrJCBqdLSYzTotLol5q+VjSiJdnN/Nx544AEcvv9+28aQoGKSpFCxb98+U+7FTHQg4r79++y96iI3/yEKoVqh76BAsHvHbk5ICdZtCLu272T6hHlFbN48jBjr5x7YqHQJTV4swzGc6FAQ4YY452ATnvwSnll3fTb3hftdoRman0vpdwak+s2PFOum7RdJChDyVtB5CKqPDB6qk/AmYTaZSJjgpVOZ9V7nHly5csXaNzM7h2vXr7PewrMSkBGICbE8/V6tj5iFgv7cZ21A79SXXZ1d2L1rF9739NNmoBFu1oHyYLAbNqamzJiheuc0GfD7448+iscfewxdHVTSKADUc2n4Q3H2PRmxW35zPRr5rX5v/myA8C7DhhjcO6FXm7DzaSpBOSo5PfAHHE8h5SkoU5C4kdNVaDfQG+bkT8bcwJi9F0iB1wGAPvabv2fA6PqugX1Yy8mFnPVnevXH3YIOULPzDUgrdwPGPchUq5wwI6QfKdESqCXYhYw81uNWWwEk3NhZDaRngcOBSFNNcMtvKY1nT8HX24dAv7wNHIZ+t+Di1ibTDQwHKlKCrmJqxa2ZLqSYqk46tKZErUIHn4WC3fBrawOZueveb0C+ojuFA+x7c9NvgHN9o86BkAuwVCsHpEKoJB1oJaXZ3Cw5poQBFwt2Ei+VarnL6hwXpboXUB1lMFXd5CHh8BI10RmnUuozN88h2r+dExf73p6LdzqGa4215dGLyC9OMw8TTcxYoPvi7ZAfficToYJJupPHAXFbzcwZTzNDAcf6nQwHEjK1ZUN1k/FXZVQzi8zDMRxI0MncOI1wxybyNiqYuSbDgeopBYjCvwl2Zjggf+fEL0zZih6ViiDrIQVa9ao3zo0ww4+QxGe6JlEeE6qDFPmt5JWPDvTiAwcP4z06Z4dCSydpQKuLxjjZX47i4gQZUno5Vx/hvPAUlXaleYAKfA8Vgoi2TjFv61MVqHmoou0KPqQ0t3T3YG9PN/ZxznhwoA/v3TqMT3P+eWbnLnRTWRWsGh30SXE3SDxu5rv9nUnslNLO8fFQH9NuHsKHtm/nM/JFFib8yq09SEFH9JOicJKk0H1tZARf/+a38KWvfBXf4eerzz6L8VdeQfgUx9pbx7F09hxKVPilGMntt5N1jaivWH5Fgis/k5y/dsqrorsDj3WkqMzI00DGLfY9aym1MsJ5KEOc6ZBBp+4OCrTS3xHy4/H+BJ4c5Jwo2i+zfexzKe8JFkpuRmVeNyVoDndAnCPA+u9m2z/A+WBQyj9xX6TWIgWu08v5wRtieRUsNnkdqEy5mQ8w/vup/B9MJVlH1lPCLsus1Yt2IGNW2mALKG0P+cZjVMz3cW4XTsNe5e3FUsWHKdLfbJGyhhN9Heh8gwc5Rx0iPXVwPtVWQW05DVGgLDKfiysZXF+SUr8eeuMRHBjsQk93LxE1iDrntkBjQcNZQKCgTnyvzE/jxtgEEh1d6KX8Ydc6kjYrHBeLmSzGp26gp9/veJp2aIsD5QOWpusT7SYD0rpWJCkwNEq+FdReKXK2RYv8T8pbWcZfPhdNrio4DZCx0Ud8aL98hQL06QsLeO7FcdZzBfNU6mfmC2Zg2j8YQ4JxIrYlxYsMZY9S2YNKIYjLN8t49vUxjM5SoWY/6syRRdLjMuNvIm33sj0kQiqTOuyQii97qUrlWldxvnxpBG9TZlnO5pGnVrGcL1jaEOl/F2lGoFV+dxuBthyoLYXMMt4cuYAXr03g5OQ8LlPumGPdUpLzIkFEvFXSN9ssXiPFlYQRlNEAZYylczg1PoXzY+OY1PV85PcRzQF+h+foFg7OIORF5Fk6HFV8jel1gPLM2AWcn8nh+krVDIExts3mcMqoMhrYSPI15hklYpBcoX7RWRbiSc62CdKxeCCJSVumyvU8ZbV51p31iSod09vYbQTGlWeA5j5TwNWgZuC4C3LcBgtl5OMhVKncG782EM8j9li+eZ0ofeONcxgg+QTp04Av7PwBJi0xng4C7aSaG/BHOZ/W2OYyNjFuJ9OtUPPTSrdrOLDzDQj6Lj4kTxpbnCCTkJ7knP8gxc4xLnAA2HYCxQ1SMazFYijLEJkpUeGkDtFHWo9wHIrfCMesU4A0Im8be0aQrqDyTWluyFBmUKAsoDQWmoHlW+vTabueUWOqFRxcse/5XcYNeRywF+3GJrI4ZOsZdHlqCMuroJH/muGA7VJbWEdxUJt3GuAo+TLksd1N3SfcRCibSfnXQZbNBgDVI8B+1fkGqnsr6AwDxXaMHGsgOtEWWhl2FKaLVNSrg0j5kyQvvqO8K3p385TY66eOpbM7wvkFeGN9TNBn+pQtGnMSEB/zc26Oct7XM51xoHMQ5LkqWanMvvnql7+CC5cu4pOf/BQeOPqg6TbNMDYDfO154PSVOj7+buBjjzsy94svenD5khenT3owNhpBKJZE/84BhDQWKFHNTC/g+999FaPj0/if/odfQUecOhnrpu1DutpTwNmMY5x45uiq5hfNcyNIOUbbltaBxkF2GQsrJTz/4gk89sB+7N23zba4aEEuqO3GDVoyID2Ul5fslrBAVw/f97BMJ0+b54s58zbQ9lbbEiEa/53f/e++YDFuAYcg7M5PMnZdWSbBbG2w3hvoBEcdeOblROMhMjYCZzpvD3bzAxmwaFheBbPT84jEIojGw5yM+MnvOhXT7/eaa7UMHplaGdMkpEiwFzHt7X6H9W8F5aMBIK8AbWXo5IR88uQJ5CnES9l3CUrxzEITjpswrJU016DgrJBxICoQJMzYyho7SqtjUtQ0LoURvZPV1hXaBFaHRhC4q/72nY/MvY/PTIluxNkY9J7B/q31gjMZb9wnzPiWYIYT1kNlqh63lN+Ip/pKSZeRQt4M8lCQ18MOCrubhzejgzjV5KN4MjwskxlqG4eeX7161TwT5NlQIQMpcAKQVwQLZtZO2W45q6ENKO8BTuBHjxzBDgq5q0aDNmkVV0YO86Tg51atHB46hCceewzDFNKFb8cyVzPFxHF1bkC78t1nTWX8IkDla/+xVmXlwu2s3jr5y0KsczHKFFSmCiOcMicpdMtIxD4zFu2AFJ4KGYkU3PDm7abYNLK4K5DyL4VMB7Dc6WyDZtCKqxRkmxzl2nw3IKNBLmPbE/ykB3kbaSIgG6AwLtSur7jyFxPRqr47wTXzHX1v/i2Qsl9bSaNIJSZy3xEzprzTPnMMB3nbqnCL4YA0ZGWxjt4GPQtUH7vCVvUiD81VC1jh/JgKcvLJE88BrQau8VXxkfLyDALJ3nWGA8MFcSyFed02Gj4Xr9DBgSQg401EqwWNfyntxnvIq2xfHSfXZgHAVlkljCht0/NmMDai4ou63UNt13YCFc34/CJjUWHmKgKJbgSkyDcmN9VV73SOjN16wPrHejYhNrgT0d5hU4DUEzKGsBW2dcG2KlA4100QoDKn8x7McHEnwwGD9vLp09kuIcPB2uGIWtrLXD1phgO/cETF3ycBRYiS4FvWIZYSdtgefWe9pQyqfgL1i36rLiqjsjJn7TKjj8pXHNbP8fpw+JgZmZnOPEfUB4xjgW2Rx4C2bLigPjHjjHgu5xD1iws1d6uIzePqI+bCeisf4/NMEyINDFFZuH9gAI+Qz93X24UhzqvhxqqY8pMC7wQJ/fpH3LBNPaEADnSlcD+V4UPdXdhOPp0grTqrjk6QIueORxmHNcK3MZ4MDjsSSTzQ34enBvvxND/3peLsOs15VCqYxJkfSwhROeunor8lEsKWcAg7o2EcSSXwKJU4HWyY5JjSFgMpYlRFESQZaeVJxoUBxtV2ABkW5QUQJJ8YToTwRH8c7x1KYmssQAVGdKH5lpkQTzIciEcKV1IatWVB9NDN8XswEcMzvT3Yy3KjHLuayVXPmKdsRoWAL8b6+M3Loaj6M2i7wA4q3U91d+BhGTnIH+UZZfhkvv3+GiZLFQrDUrjU0w4IazH2j9r4ZHc3esNB43FBndZDRTWoPiKu5OWQI57XUrL9DHuTSbyHc51WVyOsuxYKwlrtV/3Yf8uUry4sLsK9WUPlySCwq78Xh/YfQqRrE8cl5RgJs3yulVKdVxDUVgkqzbqiMd7B+XF4C3p6+pxVU9ZXBgRt7StUlzC4hXN9gunYKVJgfHzuKRNrUkQ09zZoY0NQGvFOzU8sX8FNYzTM9rsgepMng48KvtCoPr94aRGXLi9SXnBkLinS8jZ416YwUsxXngYFKjF5pp0iXw3n+jA/DbxxeRQlPluFRpm7+vqwmXQng6B7SKH6Qiv1K5w7j1FGmVpetn53QfXsYB8c2TJMpYpKK9NJ5rKtC0wXrBcxPjOOn16+gSsLaWSYj/KaX1mx80yGkjEqeZRxZQggjiV3BL01hEhzC7kifnbxGl6/NILzo6O4OTuLdLGMzmQHlRH2HePq3IkQy9S5DNqKYAsT1RJmJq/ie2+dxmvX53BhfBJzlLe6Uyl0U4HWFgUyCJZJvsr6q/VrPcXx0Djbq+qPmMFNbdTwUbuLlSKWMcH5dhzBMPmfiFb4aAo6m8CnuZ/0YlcvNsDGPEOISluAfV4MB1CijC8e4vIR1SdUdrYjaA+/MK0gLwBtKZDyb67uBCn0AdKIzrjQDQpS6pEvYYw4Gs/k4CctDpOlhqJBFKjkalX/FsOB8mUJNVuFpo4qQwLz08q3aiTer3MUTGlnUMkB9p88DnJ50tVYFol4CHG1g8/Ei5VeWxV0uGOdco87h1r5bLd+uQcvqhDzzJDsQHytA+GE85A/zXmPeomuPb0FVB7HhXiFDl7k/8jKuMk6LhbzHP9FxNlGnWliN1oR1hkOKGu3MxyYks/6yhOk+blwEsxR+QyxLLbN7TeB8QDWt9JiGBCYtwVxK4NM83kLAhkO1Vb1gfAXqG9Bl2czIqRnbd2qhZLMgGmEqwDHB+lCi6Ph3ALTUjbu2kHZOGGGT0EwyHHHOdjvcwyhDn+j8s65VfqJ5lVtw/o//93/iSHqKJ/+1Kdt23ZzW+SQ9sqpOr76PLC1D/jse4Gdmz1YWq7j5HHgvvt0hg3lhyXS2kyK2EtgaJB078/j+vUxfOvbP0P/UBf+0qeeIv2Q3jlmNYeTmix/8SoFUD4RfQUpN8jT3Z41QWVlWV2LiZkV/OjHr+Mv/6X3m6FWWyd1GKKr/LugLbDF6UkWwPmgf9D0N6fXBHWUl+Ytjd1E1eiHWwwHIgb9b9/Zqbp/XS4ocploFhTvBUwQlrcBGYN5LTTlwzeNb+1BBFhmj8jdLZPOY/z6LBHmR4QDW9sZYglOghQGtM1CnWgnyFOJqFKBFwPSHiWvtwNdQREVG96C5L8IKK8QJ32deyCF8+LFiyS6oJ1LICVT7zcqz96RsB03WhkSEo6wyHe2z7aUtRU+IxwNADdNm/z0zJlAHLySH/K7/cd3d99nTt4qw/ktcMtrZgS3A9Whue1WJ9Wj8b4trC/Q0rtbSOSZoHMXZJxJNr4n+L3ISV7Cq1Y9rt+4YedAaJvH5OSU7bWMxaiwishb8l4N9wpMo3MgdAaFDDjy+EhRENtM4VqfaqtcvU1Zj8gy11Asm8u6HQ5b475DEIOXMlROz5Ge4o4C1kQDMhqM5q5hsXwTPfI0EIMkfbn9zF4zK3d1ZYkMYwHB7j4qVY7bkmLcbahmlh36lkvsPbRLrt5iZH4q5masuA2Id9jkRSG5skjmlqAySJpRW0xAYnDb1QwyhkoAlTG02TLu5tcOdHBf8foV+Duo1LLP3Qn1HQH5qYwAdsZBQxhxsCtU8bPx3vHUkCDU+JPBg+DVljJOaF2BHnQEBuHRmQjkI94mw4F4bUU3LnBiafZ8UZ+Y8kyF1x/vtGfNYGcYaLwGKACyTiYAin8zWD+KvrLzqAfjHF9O3WW403vXcODyCpcfrYLSU6iUgFkv56wMZ4zqn/6kpDNvCpqBVK8p/wLXcCBa1rVwci90FG0vSqRzVkpZMC9N8D4zDJiRm3GUl/CgtpqhtsVwoNV2eQo0K+oax/o0wwrbu3rGgVwGKbBlrp9CuGOQyk/U6uYhEWnMmJcB87NbMVQX0qW1lZ/ulUarhgMpPMRTme013s+6GTTGr1sf5xHxqnSqvz1hPkxblRcbP82g0ehfvdcY0mnq7nYStz8kyVd1fSfz1iqjTsMW5uy+deJJz+S5Y0HplEZdTqXC9plKceBDzeequxR6CxKq+aJARVdeWZaWddYBcDKKV2se2/qgrWmKb0I20+RJ41IuuxMJKu9J7CYfPUrFdic/kxI+GUerK0QqlR1zfGZ2zJ9/4lkp0sEWCt67OR9sjUTRRYWWnMwUF4Gt5LL+Oo9DNC0lV8p+P3nE9lgID3T5cWQggccZHh1IYoBKiadCnBdIiVTidFOAXLwldHJWQ4TjLEEFZidljyNU3B/u7sK7u5LYRh4nbwbdgy9jhYwAHZ4sMh4qXKSDTTJwkIduYT0PJqI4Eo/hYcoIRzvi5t2gcuQZZUA8x31UZpmf8F0kXrX1QL07xHH/cEcST8goQ5lHZcktXtcqlvxx6CaITlY/RDoVJysSf0rXRQXlcCqJj24ewoHOLkSJBz2Xl6MEwTLrKKNRkvULaJWR5clNeSAexuGtQziy7yA2DQwhwToHGccOZ2VfljjuI1q5LlNWYY7eWBfC5FnyfIyzjRqfMtgk2LcRKsrd/TGEkxz3xI9Wl+VaLrrVAYj1hhJ2O7CVUio33iIVVPLuigyBDboXOLTuypP8LvmJ8VVGlTQhOl2ez+PK1SVkc5TyCQHi+shgBI92Mj4VmxxxXK4HUM53oZSPIl7pxEK6iBM31xsOxB/kDXSQc8HWVIz0KWWUVOpxcCnIsX3nxscwu5JhX7ojl0oPaXFTRyeODA9RkdWZDnVbpZfRIcD+jNazuDS7iNNT88yj3EjFMhk62e/buzoQotKg+ALNELp2UXBtMYfnz5xDmrQqfOjw0mUqbX2UV4Z7elYNB1LEZDjQaia/IZCfwLGRS3jx6iyWcgVkmF7bMVOk3YODPUQnxxXraHya+a5hnXp3Zgk3blzFiN124njBqraaEyrEea2ao4I6RllgCR7dsUnQGHb//IwXoNKpgy21Qu+C8Ti+12F9IfIPHYZYYB+pz5WLgpR6nVmgZ1Lc9SlMK0jZ93H8VALiHA4EGFdvVZb6MMY0gSp/s9gkcbuZdDisrRCdCbu+UWXIM0OftjWBwFKs3KrN3cSnmCIj2HkH/CKubYYD1YcyjM4okMeBDAcyYOjg22SCOouX+WiOV3sYZDgwT4Amw4FARjI+MCOE02r+L9mGeDF8NcU10Dhh/8nIXZPXAfNeB/qpuUPfyQ9DrKMO2PSyovGQFym2K842iRfci+FA54MIKqxP83MVp60aNs5ldGzUx+IwjQxGt1zRSJBxRFepVtucfRCkTqiFAW1TWmKfzuc4j/gGEeb48+hMJM6VXjJVnVsTVFDf8J03v8Q2cA7p3Iog5wzh2e+Xt0HQ5mwzHkiGlHcC85AuokVg3RD3ta9+Da+88jJ+5Vc+iwcfenBtkbEBU9M1fPM54ORVDz76buCZR4Aw6Z3sym4s5TRI2XMJ+/ewvgtBROIB7NqZofy0jONvncdLL57EB977CA7t6qfMrTObpNOKotzJgek1plbSJo+EKA+tHQAuqtZfDWXKwlWO7ZErUzh99ho++7n3k4ZJQ+xD3c7gKv8ulBZnTe4L928yudvpsUZZlOM1l/sT8uhc49HrDAcqVv+7oJUXrXypsHtZNWwFCVPVLIU5Dhw7SbyJCJwybwXRlO2trdQxcnaU8lcNoahcPIOciDjoojpTIGIr/jZh8E+rnKWlReQKWdQjCWTZWzMUwgZCu9EXGmaxawrSLxpEgF2c0KXojo6O4rkf/xjbt283i9bdlikikbDsnJBJIY0DQG63Ygxys3UF29b8VLaCnoqOzALFycsVPO8FLH/7UwfYg9UyFZoZQiuoDq7RQOmsLjJ8NH63DS60/nah8Vx5aACbQYGCT1dXp50FIYFE2yG0DUKHV+pmhhVO1ML7+Qvn7XwE3WShet01uHVxQwN0RaWMBzIauMYhN44GV1kuzWRkrlKyCk15rIL7bKPPdwDqG63IlRZGrQ5aRW12RxfIcLBQvk5x7yaVTuJSdNNSphhGYfw680iY65L14T38VWUkJDOXddPG+z2A3aZAxu6jgng7+uWU2PhGIEPULQmWpjHRbQhsmyY+ItpW7l18r8uvFZimmk6jMHIBkcP3m8FByTVA1N57BubnbFUgb2hixm5ewp25vIuJcxCt8kilk+DDPpMAMp6dRb7qRYQTUzBE5bPJcCDcScmSy1og3mUGSBfMq4l88RbDgZQ8KtnGZ4IRK9U1CLig4W97VknrkOIsHq16NfEF48eNoHeir1UaU97kZRUqsDr3Qqfzi3OZMZnvtDevsDCOUNcQ3zueEvIIqFOg9oXiKFJIXZm6isLiDDKzEyjJ0CGhhnW3lXvm3Ww4YAU4MU6YF4PyazUcqFY6UJH/Mb6zGqL3+nQMB1K2XcMBaZn4z1w/iXAnJ1ltUZDSrfIolBjC2G+1fMbxQhAOJKAxFCicnpmawo8uXsRLN27ixnIafpYRpVAdjDaubBWwLa7hIEfh6Pj4OL55+gz+86lTeJnKywz5WZQ0rkMT1WbxHSa2optxXqeybbhmUD1UOQ/Hfi2/bPEho4pLb/ysia4owEkZMeOjpWER/NBBgeaVILrhb8VXOTrMVgKVvAgqTC+DqhQFqoSSWU2AtjykwLFs8emAaLSRVvXUlg09L1HOUJHi8TJ4mEt4iTmp/gTla/vVWbbcaWUcKMkbQe9J26oXG6v/zBghgwFbZe/4xeYmpdHO6xh59B527c7+CLb1xLEp7EOMyoWUgXLRg1JBOHPK0EquFPR0JociFakEX2zlPLO3qxvb4xF0SNFmXB/z1anXare2KYRRRKauuclHBdOHONs9zD7bRWV8ayyOfiqouonBVBKmEw7UX1p91p3kCdJmL3GznXGPUDE9QmX8oWQCR5NxDJH/aA8vuaSt9AepgJR0QDDz0SFrneTrO6jw7YpHcTCRwKOUSR7WbVnkj1G+0z3lAdKHcFumolewPqMiHImglzKVVrQP9iZxYKgfe7bvxpbNWxCT8h8nfyU/lzt3WXSfm2MNiB8KqYU6xxJxrTyEfxmJBGHiSgJ2FjlM1ydQ8y9RMWYvUpGS0dRWUe/EswWkFR2cqG0HOmRObrpySXdBtLR6gJv+1/KfaIr8U9cuyujgYTt1EKIdykiC6Y75cbAvjI9u9iPRHUOe9Vzk87mcB8nCVipPKejWpnwxj2tzs3bLhAtq42BHCg8ODWBALu3iOzIaNOhV9fCU85iiPDrBsd5sdOggju7bPIj9PSl2GfuRZSitr15GuE6Fn3lcXS5iZGbOjA8uSEkYYpnb+gcQ1cotn8looD5Qq8tUaadZ1rFr12wsuiAPku0Dfdg+2G+eBppRKj7KmOQD4p2RKnlRYQFvjqVxfT69OvbFnzZ1kOa2DVEZ1Col+Yn6TsFiMItKAVevX8YLx07i1PkR5NlHO7ZtR5y0Kp6g27xmKycQj69oumACle70koI8AORNUOQYsXMN1v2RftjfsVwRJdKKGQ2Id4HeyVvAtgSwXhWNQ3vjvFN/a0uCDljUXCk8C6TQ65ueqx1BxtFNH8lYFJ2RMLpCfvSRttOJmO27N+8C8TcZMpmPzQt8tmY4kPGOuCZCZDjQHK4arhkOtFWBfZTN4fwV6ieM2juYsFsUQqoLaUF8y/JlvLaGA+WvOU75N+RK8+ShTiVlXM9dMP6vBhKnHl3zTtnXxdnqHEyQ0cH4Jcez9AXduJMgb4gxxJlfmPk036ygOUF5mzFOcxzHivURn7lwW8NBvsDOjKzzgDCPEBmaNZZbeIAWq238sm6t550E+c5MOlY/Gesoq5RT6ES34VQeAnLzD7BfA8KT5jsGbbUJ5Weg/f3+jkHO305dzLDA7wEfQ5Dx2K/SM2Xg0RkukodHLl/Gv/jn/9yu4//MZz5jukdzH5XKdRw7C3zpxx5sHQQ+9746tg3JSMRqcjLq7ACuXqtjJV3FwKCf48KPI/fV0NM3iYWlGfzoR69hcmwGf+XXPkA6ZH2oXzgey6Kotf6VZ63mYr/OGmiSHQ1YzzLlIskOmVIdp06PGB948onDtiXS0qjNTbgspxepM09TPuqkzNW7+s5kAOK/rBvRYpRPqJM208+q4cAZpmudXdWKLivp44RnArl1/zsAVlyrj2KGZl1jR9oqBZ8rSwkQ2oKgk+PTizmk///s/WewZFl234ut9D7zelvetqnunu7p8d4CM5iBIUCCxAB8BEOKoJ5EMfSkIN8LMRT4In3SB1F8JECCFgQGZgaDsT22e2ba97Q3VdXl/a3rXXqv/2+dzKqs2/dWVw8IxtOT1q1TmXnO2X7t5fbaa29UxBA6tjC/YiuLm2I6GkARlUw+JWKUttxQ2gc3aIQIoAQ+PBJW1letVGtqwMesFM5YIrnHRmNHJCRM2Wh81lK9IHqDjf+vDb7nTxOxLQGsXKm4CzwnFGB1RyC6o7L1DsIegqS7s6rOnZoUMQnUykiEI8hn68Xk1z/ospJAYG4i9TsGMurhA/97/pTt93V3gCj04RajQQ+8PtRj4N5bgGeDz2/zrufde8xX8oZIsHVhQn0dhehJUCKGA3147dqcv1PVWLzG0ZBiZAgx/OYISpoB/pGZW9f0nDIG2+Dg5eq+8mJLBadK+BFUvcekbRaX6BgLiyg1xdHoI8qu+9FFQV9y2gICh7DfOC3BVxrElIg2DLu5UfbW8u8ENH8IvtnaXJBCOKLJPqI2DhAcCe7Xa3O23Lhg+XhVzEFETXiiUntvBEDU/uq1866Ax8empGzdVEbvBNzjp1x0ohYcpdjL/w6ahILBaikCaFh05y3j0AP67xaAxqhMD9440ObtgNMMiFUQgmHD+FVGgOU7AyvIzSuXvS9iu/eqDMS1oA7ByN7845dG0Z/tCKrvdoaDG7nQDzxnT7lP6B6obWxxAM9CYmw1YqOERyzVzYi1iGZICe+3H/zHYIvSHB+a6tGSAFCUOfUlOGkgeN8ZhdPkQHmHhrBqPWg0AGgdjvickOCr6dCjXh5bwQUNXZ6vwGmBAF4QUn04kYDP/nYN5ldb419dumzp8b2B4u4Pgj4h8GGtKEaHkUjvEiQxiEMAfdJwYihTfn3DATjESnl99Yof8Uh7txoOSOgKcSM4gQKc29Zw4Mw7YvPX5+xHj37fXrs0b1eWVv1ujlVXtm5IYvOTFTQP2TqCogI+X1hctP/80qv2L5980r598pT9VIL9Mxcv2fPCqWatYvumZi2dgj8JmMeNqq21uvbnr75q//rpp+1rol2PX7xsL169ai9eu2bn19ZsQnRoOl/QxA6MB6xy9vsbt/hXrl60rx0/aX/62uv2jZMn7bX56+4VkEWYaqh9yZy3px/4knQ1tfvKZtF+dOGifeX4cfurk2/acypzSfQyI1xNaZzcowKeK6Uezy5WcZmmbBVDca6Jl28IR8sS+BGSMTq6y6euuPo6Jt6OezaNRViDNuKKXUJ5UDua0A/lwck67CklxgD0gLo39YMtCOBgoChKgFfh4Dp0i+B/YBgr8Ah8KIwoW6wqu0JHGr2HN0Ako+epmG9l8gao7u2G+qPOiLJqHJVyLkwX3SxWasFWOMlBo1KIkqls0Cb1nEpVes29TsNjGzA7hkIVK3cTVu+KjlEnXcwZPCDIHWNZXNVxY7PSeJ9ovul/5UkgRfhaREp+0mbxqMglbV82b7uk1DAG3k6NAW3i8Fm2qrRUVltyEH2OL8JYPGrTEvb2S3Hfm89KWc14G6lLQoIs+Tcwo9CfGhfoNSfEJCJdKcIx2zU5YRMz+ywvHpAUrqGAezwJ1Rv6EO5IqNSYENG/1aMVdY05/BecKFXEizSWqyurgZFd5XWkoKY7RSkpKlQKhCsETNy3A8ZZCikKFIpHhxVI5i111wUEik1Aq/Bk4EjHlobV3Zz1DpHoiUOSliw5M5ywI9MZe/dk3N43EbGJqZytJtPWbmn+V8csWh+S4gRNVdcqT8nxqi5bXDSK6j+Clu4fHbaPSKG+Z3JMfae0zCU98/JVF7YbYHRKJTH+IvNqXNTe6aEhe/eeWXuftAuOYO3HA8C9Otbk2NWQNaJ579Nrqyu2KYWLXCk3o/fv4wSrsYlgW4ruMZfgRhzrSLyDisbg4vKSe4RgAABXhjIZO7Znj+0bTms+aPwwGghnwNZkZ9OynTWrqczrtYhdXFwK5pX6t5BJ2bsOqLzZvapAb/EgaKLKVa3bUgbFg85eW7LXzl6UDL5ueSnE7z+6x2ZHNUdQSpubdi190pLppuYhY82AMXAqg/4UzqKUe/DCm0/1n+quNqSrmg/C5WpS/eTpA0DpDIwGwkvSMr+DlG4QYN98W7Sl3eMt0DeC8PHMFVv6TvdRQtvwc73n8qR+Z4VrJc0bDA6u9GOAYH7oN+0nMKKmrLU1Bs4nVBeAvfaB6UD4onHEiwa6TB5RYmI0pSMMJS0vXQYvJkwdvtJOOXoPnoaxxvkkvInCqCf5ih66TN9rj/eP2tMRbXSDgt7r81p6wU8xKEuu1Lz3+A56xnMgqLPqpLZiGODingNt4T36hVt6hkGOtJ6/xivcFG69A8MBBp44BgKlGTxRgTHE08SPWeyX3wPaFmmp3zXu3u7ec+hkXGOLwaAD/9CzUChlo51DlpHeF5Fc4y78ehbBQwbjmN51L7/SokWL16w7eY/4v5Rh4UxMDACvcZT0uN5lO0MIxV1yBPIxfGRu7pr95//8n+38+VP2P/wP/xe75957Xc/rA009c7lrX/lx1+ZWzX71Y1370P1h9zag6sQUiXYrFpLM9PJrSTt1OmGF4bYdu3fZ4ulVu3zxqn3nO0/aSCFrX/z0Q5YWbWHx2I3+jk9QIpWD7CI5Fx0wKpocYFoPVIl2Qzy4uGGxwogtr27a08++akePzNqh6byfvMDpDN6XPWjXa1ZfvEbGlpxCrr1pvGGBikUkFncwONxMpzHXuG0b4wBhyy0bqkw021+ZuXVg7wiUnhXQNsc45CTkQEBVcFmTaF0NC0fDtrpctOWlNZVhHr+gWmu4sYDfxCvIZtOWF8FLpkSExLwGa9GRIFmvqLNKmnihUYulZm0yd7cI7LTlY1M2Ep+wodioJUUoQZIbk+NvEKhjf78+Bo2nnn7KFWpc51mdAeGCarx9XfqRvXmz266rrcsuGLvnhE+YoE1c6BcwF/p4EDl+XqCnfeoPEIB+WcAthEHlbTUaUJ+gjny5eX9HGHynn2bHtNxT+TzTxO57kmCc4VQH+p9+xtMAJZ/64S3Ani08Bl5++SUX/DDuzF2/7nXfLBbt8pUrwrOUhBwJYZo4pBts06IUgBdefNGPnEzjSqTnCH+snqKI4ZmzKaHxYuW0BN2au9OeKb1h7Q5ugw17ef15Ce5xK7eW/AjEbqhhpdaKvbHxmgRzET0xflhQlGAo27Z7B3CiQUwPjmdJSEm6de8VRoO66rPWuKrPq5obIowQ0i04CINobqxYa33VkuMzHjxwMJ+3BdUDowHAkS23eDvcQTZ+CoOUDrZGeNodyoZh3QDwEKYkgYm4A29rOBCxpByOO9QAel635LcVaNPmurXmrrjRIJxTujvqkiDPbekmzH0bw0Ef3HAghTMsHBucy4wFsVvIkdgRSTE7gmcuSRGMNCTgxjReCDO8wbv1sjU2Fi0xPHOL4YBnXdzPpQT68bH8USemlPJslNZc0SEGwSAw5/vbERAkrV4Svuo9hMqBeu4E1P/GpfqwMq+vjrM+1zRfiE+Ax0FybHcvNodA9/vKPWPW2Fy1Vk3Kn3AEj5Z4OidhgT14OW/nDcMBq+pqoxtPChOB4YD5yl4/jCYIFPojX5hyJNXbcrSN4YAge8trm/YHf/RH9qff+YE9+doJe+HEm3ZBivyDu2cti9FC3eIxgdiD6HEPOlYsbdrXX3nV/tXTz9projXrPSV5RbTn4uqand8o2rHZ3bZbypUHepVQ2lD6H0uY+INnn7XnLl+WIs5KvxRn5beq8b8sAR0sPzoxYTnNZZQmjC8o1Kxs/kx07A+ff9G++eZpe1bfX5uft1NLy3ZpXYKA+nuC/dB4tXHsG2MpYD//2dVV+9PX37CvnnzTvRteXViwU6KXp6X8lTTHZvIFKUTi6aI1KAwortDcpmjlcrFkLy0u2GNXr9pPrl6xF/V9XnVlZXQky0k8Uv6VFjyjjQQCxGRxWsrRT69esx9euWpPq3/OqW0NCeoE8sPQwPukpZ54t7DSjTEgMFK0rKb2VvVOg1UYsBHlUWPF2NJWtg2Aq6THLTwlmsuGglJSyojqwWo7fSsxXPgMngmnVC4eAOzdL9ebtrq+Kf7RNE4L4vjhiOZsBM1B5UicdwURwwZKgrDPsuGmrXeCFRriHBDEDn7ie2/V18wV6sZ4gc8YEUivJ5YMs4givFSdAgdp5gsfuqf64yHggpvaRT0JcidR2Q3gbHFEgY2CiBobPCbYTu7f0fgFBEJEaQmxP1597G2RgsPRb6GQFOtQ3cIYGbKjkv2GPAhiRHQKzw76WDXVXKlZtdmW4N5zl1cFMxpjvAxSvdXSpr7j7cdxy/v37fUV2JAbCksWy6mPewZpev62oLa60UBj5actqK6U530i6OMvn2480PzGcODeI6xQ8yJlYziQIhJqd6VgmE1F2jajcUqkElYX/Vioa77XRi3VGnUFhLyiwiU8ZaAphUzeZqT0cxTqvdPT9q7pUTsyNmIEG8VApUr5aNHTbB/Be6AjuTMlGjJRGLL9mqt3Sya8f9eU3TXJ0ZZZdyem/8LCpWi7orZKiRYN5+QDtkFwZj8u1jkpT5PiV/fsmrFju3dbQXwOeZajLZGoOYUBww3jLAxW21tWbWicVKNhpSPNu3ZLJnblW8qb5j3dwjacQnvJ79Xj41Luc45HSfXxZCFv9+zeZQ8dvUc4LzrsHR50OpIhq7ehlmRvzTpwErrD9pR3H5yxuw4f9BV1STqiyV0p/UvCV3xaGKPgwojDSj7GALYSBEpSD/Sc7QdJzTmeVzVGrOb3wT0FJFtDR2666t/EIxR9tomxtcEFUUDzy09YUC2CYx6D1uAtQKwDlGdwhm0RHAdZFt67QU33PE6C8mKxibLdK0DPPMaAoG84ENHwcfFy9B18dRlYJKm9XLHMTMFyblBRXupP8jZkANJorPlEIkGhHlxlZ54S58DbOSAvsLgTllzLsja02Hl4ry7UMyI5Bw+4lmRiB8oTQJe8rshNjMpAnv35BNAP9Evfe8XHTm0LYzzW/GXu3vr+9oYD4k/AaTGSDG5FwRAIXXDPjV5bHZSWMWSUMA70n9E/vtilMcIgyFXWOF8ob9hwe4+fNoJBFb4NfYPuB3IJ6ZVnZcmi9XULT92j53gus61GNBA5QO+yRQFvg7AIsnstaEzQEX7y05/ad779HfulL/ySfe5zX3D9wvuwBxWJJT95qWuPPBW2u/aZfex+6QoLAU13MbNTt8rVlywRWbd4dtwmJsJ29GjJxiYXhZYVe+FpyRI/O27vffCgPXjvPsk+kt8dHygDugLuSw6tbHr/x6ST3xI/TeALdpLb8Kpk2+qli/PK8zV7z0NHbWokY7HCqNP4PoAnbFFgkSMxNu3GgRugedWUHA8tdW+DvrFKgGdii5gHfcMB1fOu0Hgj1CIA4WmAx0HvyTsGj8Jd3BCTkJCogdws1qwuglar1txwkM6i0Iu5iXCkM0k3DqQyCRHjhAc7zObSEhpuVUgBR0ohXKO0YUtrK7ZuGbtr/EM2lNplueiwZaJ5CdVijEI00m5NvxXIjzPz9baYPAQuSPfzgAt4IqdYhBsSUkTVfQ/88vKK/fCH37dDBw+pPA0MApAmpU9G2iPYrkyi33eFJG0JiLSnK8Eal9K+FU3/+ehgsHDhW+/sBA0xNJEW1Q6mojS3eRcYrFsf+v3ZVD+1dYlnqC6a0EL0QXAjz9vUpw8tMWfygxCJjATjtgPO9csPrh7D0fc+oCQLtVW+mK5wKZPKWiaddgMCJ1/QRwiiw8MjfuTj2tqan95Q3Nw0joIklgL3OFqKIys5ixkPGerVqNZtVcI1bkqc8kCpKBmt2qYYZMFCUuZqnVVbbpwXIWfbQtFWapc0yTkep2QbreuWiWvsu6t6b1lCQV39V1T7N/S9a2vNVduUgjQUG/H2Af3PQWBMmmoj0OgKx0TI2RuOoodL9uAKcFuTf7W9YsvNS5aOaM5FcWeFQd06LuSJBbJ66azFR8YtNrwl8urbAelR/KsVzXf21Qdu5jdg++G8AZTvhgPRHYwOd1o2xM23QSGwSjAaxIXtgCPdUBJDbAN4mzoB0LDW9Wvej7Fds0FcgjsEst8Wj2HwWwwHvNf/k/SmgcUQQj/cOk5uOFAbwxJs+Cy3NmylsWypWlTKoBRfglcxf/TMt26JmfjJCqLjfSBPN+gS5JDTCwQ+1/2h5jZxbcjD87pZfx8j6q7vbthxnAmOcMTgcLu5Hihjt9JylJZ2Q/gixhTFsEG99Lu+saC5mxfTCuYBF8oq4xanLXofJpgenbaULo6FQ1CMSmB4O8MB4EYTve9GWdW5n/ftDAcN8a0XXjtu/+IP/9BePXPOFtfW7driol2Rcv3ggb22f2aPBA3RZwxTYsZ4HMCjzlyfsz969jl7Wor4VkAcWxJNmcyk/QSEvHAYqIkG/L+fftaeuHjRysKDrYDCXJXQd0j06cjoiDLSiNAOPTsnRf/fPPecPXL6jHsK4KYMTyKfq6Jx6/WGTYve7Yo01L9jTtsY+TXh1dfePGV/9NrrdoltOcJB0nGKwDJGjnUJZ+Lj05o37NllzH0hS/27WCraE3Pz9uXTp+2Z+Xl7QzTyrPI4r2tJeD4mWskxjlB14uCxss6YH1cffvnN0/b9S5ftleVlO7W+buc2Nu0Kx4OpL1ltT+gTeg3gyYdySvEbwt83NtbtSbX3OdHrM0pT1POk6EZCfYHCLJYppQChWsKmFJ1Yh3gUTXu+2rEnV0v2xPVNe2Gp7Ed5CQMt3UlKwVGjSA9/E05slGq2qbwbEn5Bb4KJ4R3JPOCcf3WRpdQhzS6rUwSMR9mJW7UTdTdZsUGrSlmtI2yLN4m6YevWXBCeSSDkBAx4FcHaUALxjmiFpQgiCGpcfRsOeKV6EYuDeAjMIAwbHMFIjIFSRwqhKsK7bVxye1MMpRmsoK6Sw6UQxiUXabSZU6ojK8LslcYYyEkeVte8V1mNeF5zQeOsMaL/fMbznt5pij7jc95S+ky+4EI39c+Kb7agWaoXChbtbjSafmrTxOiwNYvwoFVbzCzZsPCdcjXJXIDdEdSmiPAHTx6CoA0qOAB4S//3/vM57Suz+iRoIkfyokBBbwOjQfCZqFQtLTyrq08XJSeGmuNSKoYt0c5ZXEo7/UewPlbziVvAEYkEDR3VvJnM52x3Nm4jLGRhiAzfNK66Qi05MiqF3gMPkpf6JpdM2nSh4G7/EynhmdqBsk7IOxa/0uL/sW7VquGCZD3yUz4qbziTtd0jw3ZobMjunhyxA9O7rCCZnFVpRiUppSMoR3VUO/HISoY7qmfKZsem7PDMrCv/x2YnbCYnWgdtDEGnNZwqY1jyiD6sHBuVYpyxrObojOjJwekxu3t23A7v3efenMwJsI50rjhLjoy2RDOFK7SjoD45uHePveveY/bArjHLSn7QdLBKd9kS8bq1U1WxNNFFxkGt8xV4zSdW+n0F2lGhxzt4JtqTrkvuVf7VFAEcb8oCKJvEKcCg4yvpLgeTawAonKyk48EQpOOZ+hOFV2mDUxcoBsOQ7isteELNYno+JC2wLsW+1lsFZ489hgHyAsvIn6sNPqrO5M6pCswpAjPyG88GVsTBV6rGKQrHXxL93DNkKY0D84X3MJ4kmF/81sXL4C7eAH6KAIkFbmSgzfxGieOTS/lHRbcpxw0Zas8NoO2aC2HR1Lb4BADfhw97Wn2y5cANawMyzY089EkARYwj/Rnqz9QX7umh/DETqKbBQ8FOhoNUueLGgbd4FjAm6ssAB27exzDDeBFMkXb1gdMJ8BBhJDqa34GXHV6KozZsM5Zhu4/oUrAoQN8HeaITtNtlyUjL6j/xrdEDrj9hOOAoWP2wmNKis4Wki7Kg7dsUVM6bp07bV/7iK8orbP/4H/8TG58c13xre7uRwfW2XZjr2jd+2rXryv7zH+rae+8J2+uvm718klNJulaIrlvxyvPWTETt2uouO3igbfv2SV6PFV0X/va3Hrel60v2xc88ZHvvImij6n+jP5h5whH4QWVT7dOYSzYaBGgocjeLTbFcwQ3Vx18/Z1cvXrGH79tnE/v2ufG338eMTasinrayYLFs3hIjk7f0f1t4c2O3AUZkx1bSqRzhRKu4vtXjQBMI5rS5FhgNJMjcThi8Hbj1Vw3pSuiIjoxaWR00v7ACpkkhK/i2A4IaEuQwI0JHJEsscQQ8hPnQcfxtC0zkVYJimc0lG3Y+0bb35T7kg99Pt2PabaDYKdp/2vgzy0dy9kLtFRuLjlqaPV0/B6y21+wHGz+2bCRjX994xB7e/ZCYzaQTTVw7p6am7amnntb1lO0/cEACXclKVSl0CSz1NwkkAMI/sv4j5bluP6u8ahPpXZaP5oPVNwn9YYw6Yhp3qqR/d+1HttHesBOV01aREDUdD44D2gkcUW7O/xuAEv106Wd2vnHRzjYu2GZn03bFZ3tPIXTgoerUu94OTtRP2bOVF1Wnsp2R0r0rNuPM6rZAvtvkfaZ+3n5WfkmCW82eKv/M7k0ddSEU4RMvA6yFHKXIJxfbGvjclJBLbkyqRx55xJ7W+Bx96G77y3PfsPnSgp2ys3ZX/ohNjk04oyQ/AooReI1z2yOZgs3Vr9t665LlYg1LxSTIhesuJPhZ7WLoeY1xDLclNS0rYo3rHsbWPKsvIQmoTeF0y2woNtFjSmIY24xpsSOht/qsE65vl39gU+ttyybHRVCGXXEaBDwNLldOWbFxxkZEiOMw2t7fILDKXZu/ZCER9+TEjJSqO1eQ+8B+ehAmcG3aMn5vgwaBlxNbHMRYUQRvgze31F2MlsCrxE95ywkF20A/hgInKoA/g4xvO0Axblw8b5GJSTGcYAvMncJ2/ewgWjBoOOi/c+N9BA/Vsx/joP8cuGE46CmZ8NW0GF2zvmpnqpfVB2nLx4QHqqcHWRUNZnUYg9JN6CniovXBqn7QC/2eQIzq6jljCAPuA3PDDQcIBaoDz5xGSOFQTXzsdgIEYa4++G+NV4ggiSrZ99C5ICDaXllXHzQsMTR9A48wKLDFAmNGeWVed7qWGZv1+A2lhcvWqhYtOTTplvjbGg4YPxitxtUFDOV/W8OB8JmAgrVaw5598RX7/mOPuSLZB+p+bO9ee/DIUd8nSr+54aDncfDihUv2lVdetoVtzsfvQ0JV+sShwzaRCwQCFM3/x6OP2fUirsvb4ycrfAeFjx/ad0B9Vfcxq0mI+u6pU/YVSS3L5beWxyp9SQI7yvj9afV/PGNVCegt4dt5CZh/+NLLdk7K/HZQkTAhhLL9uZyNSBFqqY4EfCzW6vby0pL92ZmzdlwKPEYN6hyU1bSrakNV93YJl3Mab5Q74hVcU/3+9NRZ++HlK7ZWD7Y50FI3VAjHMXpMxMN2oJAVLgv/hcOMGaucq7Wq/WBxyX64uGzHiyW7JEXwiuSLc+WqFZX3jGSIIQmIrMKyGusBDqW4tNt1e3yjZX86t2KvrIrXbNTsUlHpNmt2pSglV+9PikayfYFj9TZqooni2fFk2hKiFxuqxwvlmj26smZPqZ8uqEx43ShBtjQCbG1IhxpWlRyBh0oyFhJvDNnrquP3VdefrK7re9lKwrWC5n5K+OnbFJgXKjuptAjD0BgMBGqK+KDmm3ghbv++Aq538dZgTz1pU5GO1SNpnzfQULY+EOyOeereF+pVX7tTngRgdPOShGvc2l2JUL8T7yDdFc6qTu3kiEWRRVSOP1e7KJvTgjiBoqt5hUIcU5sxxDekLLD9L6PxZbW6obGEz2LUX15etJT6ZCwjRawdskZHSnMubWkpktTrtrSX+uNpoDw7Sc1jlIsdXlcT+F+KTs0Vjo7kIj/LX3lAOTEYhDEctMSTVd/80rIU7oRVosOay0lLVqXshvLizTHHtRAr+cIV3sFwcAP0bK161SqtTbveLkmWwsgfnOMOHYh2RE+FN82w0mFQAG95pk/wxINIMpYhFPiIzVeu29X1N61ZW7Ul0ep0YspzCgDDHLExoppvUcsSbygeyOOMYVLj1VQ+rVBQzkZz1a6UzwgnzK61Vm3/yG6bHhqxMc3XIXWdRA0pdOpH6qK6DnU3pbyXbSMqRSiWFT0OFPA8W4MTJVuILIlHJuyN8nHbm9zrz6ga3gyJTrCVrRmRYqE5PZTL2i6N8cz4mKUyGYtUV11R7BRilm5uWiPT9G2abCXBGSaNt4rq4yvNdAyzh/wFnFCQqbPAJZojvGpjAexB39MAo04TxVF1DryQg7QYBtj+gEGC4Ic3ITAcgCgNrEKOMB1XQpkbKLpkgUGAIzkxVjSkj/iqvegV/UuerM6j1GL4wAOBNARWZGuKGzG8bzX/9I461FfXmUMY9PKa29nJvOZY757e5fLTIFBY9T6/wxgOVL1BwwFjjgIdxSjGd73r93UvIjmhv12hNxECIK9G02KlooUKQ15f5nSgJ/T6C1lI+W1nOMBAg7GCeReYA4JnbkTglbroqfIcKHFHw0FC9A9DDqdSQKdoAy2INjjZQ+86vQjqBLjhQJcbGgaAuclpCmwh4WhH0kS7cRvtHBEtHRK9KPlJCWFfJLmZ35naWXti+bs2Ul23Z6Mrtnf4fsnjxDAIiVbRzzGLa54j0/tpCsJpDAct0ZMv/9mf2auvvGq/+Xf/rn3wQx+y1fC6PVN/wUrdij1Xf9EO2RF78tWQff2nIds3E7Lf/YLZzETIxkbDdv2a2TNPBHRh7+ERW2jusxdfzNjkeNXGJldVbt2KxYp9+b9834akA3/6Y/fbuGSJwTGiHU7RK5vqWPVLDm+DAZoEwFPZTplIS2YRTxfdfPHFEz43HrjvoA1L51SGvZc1fHofowEen4mp3S6HDkJzc8VxhePQB+V4ZKnW5ppFVYebhgOQQh2FW25ETMGPXhhI9I5AefnKiwT6jhoyt7xpcTHzwpCEh3zatyJgKPBJT4P077ZMpA9eRxH0VRE15dvRBE9EJ+xQ8kEbiSHU3+ycdwIoqTPRaZuKTtpEZMwKEU1w3ft5ADvVeHTURmMjUqZnbCw2JgUx5kH8ds3u8hVt3OkxIGCNf/qppx0xD0gAxJhw5swZV2xPn5ZyL+FpV37Ghtp5m46obokxdYEIABHUNbCt4oq6DmFCfQkyvU37hyNDNhWbtMn4hE2oXgT+uR0w+Qfm/w2gnwtR1Sk+pTZO26QU3WQ4WNGkCpBsxx39uJMxSYfS6vsJvyaiY5aRINRnBg53kIe/oysdSXnbJmLjNqP65cI9tyJdtIcVK7Yt8PvMuTPuSgmhYMsCrpW7d++2o0eO2LsffNCPXFw8t2CpalL9NmFPP/qk/fCHP7C77rrbA6o0K2ve766UiRheRUFvX7achM8EYyIcYtuBe1CovMAdDeaiPuJ7D//dEiwilhBhTcQ7drl2xs6UL1omntcYBZN60IAAbo6ECzbcTtr4at0mCwctnsUV6eZ4YnTaaK3beuuKFMs1KZO4PapOXrqq61fQr+z7bWhOsb8cowHE507GbRCIysp53ZGsiIozoi3p3yY7Asg1y5sWy2P8YO7dPkG/7gTRCY55TYrobyGo28Cg4UCy+Y4g1VIUSUqsFPz6wpzFxidFMG+19L4dUMd+PW8BMeW+4aBvoBl8D3e0vuEA3AD6z4l94DjkxiZwISxhEWV3QwJE09IStmLhjCtiEeEDqcqLFy09sc/T3wTNbQlgeAthfUco6k91VqZanG5AOaI1fXDBgbr3iQJ43cO5Tm1T91VL5YVgMAgYCZwp93CK3y48gfcodyjx0DTqq7QEG6yvXrPU1EHPD8Bw4IGZNFfLi5esOHeBwZfyn7LK8pxq37bUyLTngUHP+wjDAUy1KGaXwhAOXktQ0fhjLHCXRs1DgkXSF74HUM9ZWUVJDuM1IOA4RjXbrs4v2U+eftrWNjb8PsC+4y++591238HDvnoUxDhgq4LSKtGbc9fshydO2FJZwvYOMJNJ2ufuPWZTUsSoN8r3v3nmGfcC2Ikrspr97l277CP790vICxTFqpSjrx0/YU9evGhsC9gO2O6QEt59QeXlassW69GNEysr9kevvCLlzkXDbQGcemhqyg4MDTnNTKRStq759+0LF+1n84uu9G8FPB7KEnhnxPOOjAy7QIob+5PXrtv3G4Z5ywAA//RJREFULl2yZeHzVqAGHIeH8vyhmWmLayxQolG21iWoPyYlHKPBAoKn6kRLKZktC4u6hyv+pJR9FHPOtk93q6JxEqbKLfvy3KpdYlWRVT2l4SJw5XK9aZsSzEYll0xL+2I75dL6phGQMSGefUnlfGtlw57VvYvVml2XcnNVAtppjWtRhe9OJ60QCtagWhp7Vt0XRZe+u7Csa8nfm1Oa6+I9Z0sVm9f30VjYxlCKJbgiC8XxblMbUVjK3bC9Jn70w+UV+/ai8G5Z9VZ5QiwroGgIT+OsMEfF06RAMtyUTYvm9N5P1jbsW+qjH62s2WvFsurY9tMVkhKq/RQOvU/bUZKTXYKQRVRm3NaVtqQ+LKueGHwwbkc0nxqaL41uTEqLaIPmITwDQwFzOcvWMs1l9x5QRfBKIP7I4txVX53Oj+9SHxY0sFGPo9FIrVmsF/9hW1A+xChwl3DNL3dv1rtQKHaekKp/0YiQlK+45pwKdiXM921r3lMfXyGXoupKVLVhhfllq3VCttiVjFudtEJTcpD+WFwg5hDRx/E2aUXFH5jPdJJD1z1WkqpHVLJdOpa3bJTjDTH86llb9ET0COWcIw6pnddP/5FfwnDrj2mMMGYF45TS/VF9T8THLcalvBx6/YKBgFgJjA1GAqe3KoOTF9rCD8riHpBU3UdUbjQ+ZtlYQXMg4eXHrSas6AhHgvaQdbK1YYXWgnsa1PSuy4/CP2hevF1RLSOia+PCs2HNh1HJdhgsaIfmltqJMc6Dcaq+2XTahiLq/5b6X3OMfKqdiDXEjxJdzR+9ttpetZpoKuMZR/ETTrU0z/Syt7LPF2Iax7QU97byqEi27wwYDVj5jwnvXElSWpRlp/G6/I/nwt2O+qEp+cFX0nuAyz0GKAIs9ofTDT2a9+5t0JPDUpr/KeFJWfkT0wADATEPMAqgrAJunNB9D+anNDGVS0ktr4+35qbhQFel0rBqsW77EipjWPxFNMnrrfxi4n14T7RFj9/OcOAyEXKrxlDMNLgPzuq7b1egfpR5E2E9PW03glUX3noqHiebeBm9tgD99Bg78N7BG6BP1XnGU+YWRgeU94HS3HAAXWgGWd2ApGgfY9ZWXp4Heau8qPiVexuo3oPgfSy6i1fHIDDWXie1A88vTgy5ViparSidKjksmVxzN47MFMgkfUgJf6ebMRsplmxk1ydtKCWepz4NDAfgobQ2/WabAkeFwtsYn58++YR9/Wtft/vuu89+4zd+w4alD7A4PRYatnHpiVPhSVucT9uffE88rRa2X/1g1z74oOqofNnRund312rVtj37QszW6yP28ktZO3DQ7Ni9q+KdJfG0lr360kn7/veetfe+9x5774cftGxB87E3FhoFsEm6tPq6UrKQaDfHjd98HkCzuO40M5Zhq2bMNjdL9ugPn7a9MyN27KH7LCHd8wao/xvrS9ZYnrf07kPKb1DW19yR/k/cowhbFHqyKYDs1Sptuvzl2xf8JoxZhJ4j2AiGEAQZuxXJBoFituDGLeDKfVn5aUAaqsTCtRXdlIKIoi+l6ucCNRihuS1EwaoUEjOvQ6RaImZ6fItA+w4B5W5PfNayIoYonXEhx88LBNiYkmKekiK9OzHryjkDgwUL93YEaAwDBw4ccCPCww89bJ/82Kf8VADOBeUZ758/f97mrs1ZtBi2159+1RZPXNcYte1nLzxvlyWMlhoE4ijb2vKilVau28rSvBWLCDoikAhUEIUtMC6mUhDDGxfDyEWE2bcBSES/T8kPpZo8yxrXtdU1y3aEcBjBlsU0GjF/TvnsgXH3V6XbiuA7Ad4Zk1L0C5GcjUZHhJTb4B553e7qQTrMGI5bXu2bjgV9Sf3X1qVES+A/d+6cPf7EE3b16tXAjTCb84BOx44ds4fe/W4PaMlpGIeOHLG8lOCPP/hxe9+x99qe3C7H4TUJZGfPnLaFK+fs2uUrVmmLSYoArNSXJai2bVzCNEJ9HxMp/8bF7+Bm8IVPGLZ/9iydouHpeMdGkyKQds2uVE9KQNbYS2AIyLborBIPNyUUSyDcV7jbkplxEcuAmQC8V+mUJKSetrXGWeGglIWoFOugdC8b4Vyj5FezWpLSvu7xTHD3vtNx6wPHuRGYBTex6HZGg7cB35srhYttAEGMgjtLjxDp0YMh9D0F878G0Cv8D7TYBqH878Qo8c6BEQn+boH+zx49G3weTib9PjEdbqSWYEmE4GH6L7Rip0tP2qnyz6zc0Xykk9wj4FZwN30JjG2NfUcClMj0DeB7R3TM6amEhD4w/7fSWBRvP06WrToqp1NZc8v0IPTxf/A7F4KAe5hgqKiXlHdgBOXYQYIGDpaF8OSGBr0byw77FgXc99bOvy59oeY8QRq/3sR7IX3DGIDhAaMBXgQYDN4CqhbeCR6dWWkATm+AEfuxjLyiZ3GN/wN3323veeABmxkbsbFC3mYnxu1dh4/Y+w4fsKSEju2Avcm7JAzcDg4VcpYbwC9WGu8aH3EPhp1gXLxjt/Klj3CNR0lqopSJ1u3kpQDwvnpZyo0Ec2hGlXgJEvg06LdLB0DXURoRLHBzR2lEAb8iOoSSuRMQl+HK+qpVe/smCSy7rHquIvDuABwleJ6Vqq7qqnoyPuDGhqbmCxubtgEu9t4dhIrSnSxVbUFKCJ4GgULXkvISsZeKDVfYmd1boam2X1I9Txc33DNwVXnUJW/UpIxcEt94cm3dTkgAplyMFeRRU58vKL/Hl5ftzWJRebDaiQFdipHmwM/WNu3Z1XWVWVc/QWk1h5SW48NeVRseX1q2q+Wa7klu6EhB1LigWFYlgD+1vGLfnF+wJ5X+hPr3dKlsT4j3fGNu3p4S/61ISY7q7ZoSExSR8Sdewym99w0MBsur7ulwqlSxl1TWt5XX9xdX7HojqL8rEW32c1etpblVakftrPL/6pun7P/17HP2/xSP/MMnn7SfvXncahq3BMYQ1dMDy6o8ZLG46lmQIEscB45Hhg+wHaIhIbe4fN32TI7a8MSsbaj+ZdWLowA7zbhklZxVlvNSqIQ/NWGjOhMF35V8yS9RjKP69JgGW/gBCmJw8V09rTb7sY7iA3hDwEf776DgoXAS1yBSbVpqSXJoOWzN1h5L1ndbspk1SaSqV7ClBDxByW5HpZCDb9AcytTIsGrI/ulQNC8+nbQU8Qsk46HIRzs1laWxF82EbvbrS7qI+jgqHJSqpbYkfIxRymLtmuVVXjoxLNo9rLkebO3zlKo3F0YMjuRsIY+qLgCxE8jXjROi+7xPvUX5NUZSbIR/WTwIRFvxfiCfutpI+Urm4x2vb9hmqGCVCHRJ9eGB6kTMBCAUzYoeFbx9w7Fh9YO6FYMK2w0wYtBu0aaM5PlMHAU5avVYzo2mLc2hTSmE16xmy+GmLXXWrUwsG+EMWxAIIMg2Eo/JoDo5L1Ad8SRIaS61pXRVk3E3LvSB5x7YUDjOqrWvsFMpgWruQJ9icGgq/8DPJAD3EBAf8K0GPcUZGuh10WucvupylegSkf8rUtA9D/3uG8L6RgjK93gHKK5+p5d2AHiT2J/wNqGelNqmrc9L8ZO8Tp37vM/f1YefHrAdqNw+8B64CGwtz41B1FP3naf6fAkAo1tHfCIs2Zy5sBVQ/KUwaGzeyhd5HUPxbXnCNo+2ygfbgfMsOkfQb1cf+nSAYKxbwZ8FneG/kd/Hk5M2mhkTrkoOYXx7zwYhE07ZVHTMkqGEjSWmNDa3GiocYroXxRCj2SBCtyya/rW//CvprAn77Gc+5duTKTsRirtHej6ctUx93J5+xezEhYgd3W/23gcCowFANbKJdXv47ov2ofeX7OKVqK2J/OybLVk2i8ei8E/z5MnHXxH97Nrdh6csP5QfqD+0R2PLOOA1qrbfquQHgIzjx0njfS5ZCigVq9JTSjbOlmrpNoPQEm0mjllseMyIJTZoTEKGR3fH82yrxzHbmH1xxb2Bwxb5Z//Tb/1eW0KaB+NKpHzVJQiGcGsFIS80Jfjsf7sVHGk0gZtSIHGX2PAjFJPuZZDLpV3Q2JqIibB1MrwFlC97kztVXEDjFqbBLlSFRcCHRdzECKR8bu3U/6UC1iz6ggvvA473w6DAd1zncf0jsF/gUh+4xfMO905LaU3lUqJzXXvu+RcDBqd8Xj/xupUlKCQTMbt67bomZkA+CfrXD2iG0g+gAKDo01/EWliXUs1ocp8AgJwOwfP5+XnVMeqT6OTJk72jJi/bmxIuiJR86tQpN3BQ78uXL9v163NWUD2JA4DARZBBBFnK97EX3HaM/jrjR1r96+MSxrCKmBjC39r6mr1x/Li7UebVhmQyYePj4x7kcEz93Q+oiCHHz3BVXlyME8aelC62zzAue4lOPDNmG6IC564u+kppub1hz195UgxtzYaVt5/r7jQsqNONNvtvXRBFXU4cmbj6DMoMGGlcRJDo2a1O2ZZqC8qPPVgJCZ8S9GDc9U1rlFdVdlLK/qjSI0AEZSDcrzfXrNFZVV4rlo62LAGO9ObsDeCrLpS8+uJVd5lnr1NkC8F4O4C5onzCgNhf1V8h7gOj4SMyUPQtwNwW4WsL3+I3Arjs9PKt4GWLELryKYLW98qgnbe0tQfMAVby3WIugXe7YvA06NXYobFw3YWK2OhYoLS/A9ipHjBAVg/8OEKntVtA7eqKmUO83ZACbvTy4TceFtBZ9zrgnuOV/om4YzGXVORuySh4a5tLHl05PSHOhqDJu7003ZZoqvreEJSFQ32AdoDAXY6CVV+wPYAeuREYcQuAt32PJz86UQq6r6BIOGTeb/U24OKXb0kDN/WMOAJsFcATB7e72upVy0wf9rHtA4yLMogfgKEkyuqpnieHxnWNwfmceVIX30KUSCt/CfNNKUelNc2VETc8gPMYFgKPA5WvMtn+hVUdowPtIUgj9fLgkRggpKjl0hnbO7PLhjQvj87O2kcffq/9xsc+bscmh0UjhPvqbz9+UfzUT7iQUsNsura2aq9cm3vLijzC5Zjozj+476i9e89eS8D8vZ+6trqxaqdWVm1deLK1z9lv/aG9e+3Xjh2zSdEmgvC2dKG8nRGtPi4FaSdFPidh8V3iKx+YnrEc+xermz4f1oRvP7u+YCuimTvBkaGCfWRm2mZFL91gpHqsib4+fuWKb0nYDjcA2nlXnmMFpWSqeZx+88rKir0qxXknDwf6gTPWPy96y55uBE3yn5Py/o2r13ZMF9Sga3elU3YwJZotpa4m2rnQitoTK+t2Re3bvpaBUj8kxeGQcIRghm7oVztPSyl9Vgr4uvp4O2BcMxIYD4hXJx1/QlZsVO2R+RW7oPLIdyvgiUEbZkWHZqWAscUBQ07NonahXJKiv2hnVCZeFKTmwviwrnHCODKditmBJAbiuPJXp+rfddXzp8KZn60HhhWwjXSUX1YdV5V2WDRjVy5r2XhMZKKsupq7nF+u1u2vLl2ypxYW7LJo8aJoxgKfm0XjbPPZ0QlXRpvKg3Fg7DG4EwyxJrwjCOj8wqJtbqzb6sKcbUgWmZielTAsmi7+ltCYc4pGWO2L1pPWKeLdQB05pSBmTSnmKEC4L/PJimsXYxwV9Ev/1Bg3BPCpOvAex8qF6k1rq12ujHKP/kYxgc7zvsqJrZass161UnNMyt+kZdppi7vXA1mTl2QUXYwBwQl128eRZ2HRMzeu6T6r7TeedcUXuuLJbjTQOPhKZ0CpqTKxDiIcfyh86uCBJF4Pz2IbREx9Lwpu9XBanz3aSyI+VH+2BIgKBfUJwb9FL/VbPRUYKHxxi/fUZ5ILSNsvH8CYgOGA4IXENQDY2pJpLHmbK4kJN3IRQwzvGNqOcYR6dpX/LQodvEZ1JmdiKojoatwTls8kRbPAv7A1he+koM0N9WtRbGVT/b7YuqI6ViwhfARN3WgA/af/vA+lEDVZ6SfYasiPXGyzut4DnuOJ4HErlC7YIhC0EQAXUObZooCngaftPe57DHjfKK1eddwlr7BoPRSk79XAUYiFSk39IjlLMrRe9Hs8ZdsLY0c5bGfA7Z66UgyGK9qBYYJqIWWx3QLcJWgkb+UyKJtda0gHIkZBv+2MKidHcEJBnw9iAOFygwDl6h5yqI8Hc49CevyU5/7Z61vPo5eG+55Oz6KaixLM1Vb6ptc5At7Fc4BbvhVIQB/R9gDvJV/pu5epi75zGq8+DYkv4ZWhF28AHgcuk21ZdE4Qa6fncdAHH3f6ib6kzj0gD7aVENiUPh8ETmBg9rlXkZ7hddNuDVs6PNXzUlZbImx5vFkOwClA3eqaRZoVs9GD7mXg/e8eB/Ql25glq4BbSsppPo/+8FF77LEf2+c//3n75Cc/JToWbEnqQ1v61/k5s3/3DborbF/4iNlDd0t27xVNHKXNq6+IPmza9MFJGx4P26FDbTuwf8W9DfSCFPyK/eHvf9Wmpkbss5/+gE3OTqnu4D54E1weiwq9F92cuGED4wfgTck9jk7vL55dPHXZTp44a+9+7/02u4v4BX7biNfVWF82tlKmZ/b39PwAWPBtlze8fI8xJnwGfMzVf62S5CnRevfahPf/n/+PX/g9thWwLzkmQYrChXa3/evDze/BJ4WwstMQc1+vdmxppWxjEwUpnOyhAqH9tVtA1ep92x4CRG2J0WyqP0XkMBpogEnHSm+3m7LhKIGpbgqY/98KIDQXEx4jAYosv1HSUdr5PiGFd3xs3PJZDAtTNi0BMC7hg6OQ2O9Y3pi319444wxhc3PDXnj+BTcIoMC/9tprziSKEvJeeeUVP2VgY33Dfvr4T91YgAHhq1/5it177F43UPz4xz+xGeXP/v8TJ064Gz8CAwOJd8TIyIiQfsrrV5MAidBPMB1W9BckgKCgX7p8yfPN5zL+DhG4aR8CCOCEb8tk+HkhQBUhuS4MBtQZz4Lh4SHVO+oBEqnvmPqPUxFoPxf1uQWoz+AlwJBy6vRp4XfZDu2ZtvzYjA2NT/sWlAsXztnJ11+04bwEg6aEuWLTkmlNSiokik77PACVfveDQjn37n8fKAdwos9PccWkaEE03LALpfO23FgzibK2unrKGuG2xXPjEjRZVRAB1rtNCRAES3x54xkR1etWiIeEE1JOfeLdzL8PzK3m4nUpOnWLj0gw3Mai+XYA7cDwyJ77/rn7gwBD227e94FVZo73wtBDtNjbvrwVVP82wRgRSHUBtDVo7zYggYEVMxgSgRS9bgOwHS1qLM37XYJFbt0L9nawY11QgtTnnAiA4aD/Xv+PAtmuQPvc8js4JvreP1mhH+cAYA3Ut2yojimNQyQs+lubtwubl2w0NCwhKGyxVKGH66QOBAFfZQcvWa3rwQ3DQUtzGrd9DAchVmHeqqyRh+MMgo0EZAyZ3UZZHE1MXHmyBzagGQG40aCH34Hgo3TMWwL/oMhKUG7XitZan7dofsJi6WB7CAo+J5cEAYBG3Apfmr9otdXr7hrtzE78IOpxC5SHFH8MAzBHYiM0NxYspvzcu8ANB+p/D6KE4CAGXS+7gQDDOeCGAxgkxz3ST2KqMb07MzFtBzJhe+jgXvvgg++xo1L4owSZjElwYVw1bhgPXKkRgrESkpOAsiIaer0UeDCgSBM1fUKK128/+KD9+j1HbVTCKkYN6sMIjcREv0Wzr2+W3AgA7UBx4yi4e8bH7O+/6wH74L79og3CZV2IegRzo60nV9ZsQTx462hR7u58zj67b5/dKxqYyRV8C4DVJTC0qjbX6NibUjwRFrcCxopPS7B5eHRIghoKpPpaPKamNp9ckYK8seHbILaDYQnG752ctLs0h9hWYyrrshTSN8V7ij0+sBU4UeGQeOCHxkbdoNOW0Mi2AYItPjY/v60y3gdiONwnYf1YSvRNQmGxm/TYB6+ojvMYDnvvbQXm3rjG64jaRT/n8gXxh6S9JqX65aIUvR3K5C59e+/wmBRztkd0bFnN+q4U6Q2E/eC1W4B7YhW2T3z3nnRwbGTT4lbVPTwYXlTfYDTYCj5cup8Nd+0DubhthoT3IJVo24li1R7X+K3s0Kd4SND/hws5G2evtfhFK5y0hZoE5bnr9piuwfoSTX2tWrOi+nxW8sd4Nuv8lfmbEJ3hyDO8Y0pSDJ5/9TX7yVNP2/GTJ6zWaNmevQdtZma3DUseQI5JilbFpCTEInEp7MLzrvo4nLdsZMwq0u2Wa2sW09jE1MeuHGp+OE2hbTSQf6qYGwW45QYB0RhdxDSA7mA06BsO4Ces5uJtYKWapRelmNYnpHBMW6iq+d4AnwKe7KvznaoUbCn4oh1Bh3qRygs394bGImylVnCSB/FFGMG4RsyVcynsXF5fTyeFVTiA8u9eBh7hXTSQqksBZzsANKUayQqPA9oYlChQ2SiO5BvE6KA+wfOEFHCMANSTO640Uz9lTPnQaM8CUwTpVR9/lzz1znBo0xKqczk2IqVPeKN3ocfE0XCjAXlg8OTvRoVUdbYgYMTw7RtR48SqQiJiSWId8C58VXyiE89arKNy4ynhQNg2SlU7VTpn4zEpfKKBKJquvPaAcUIRJ6YBfcP2hG2NBurvpuhhf3tAH7z+5KF3Gkq31UsBLwaU04bSsiUBgF8R2wAe3PTAeMH9rPABpbWqeYEBgrucIMNzPBn4dAOF7vWPf+RYxsDYhNcFaVD1hLp6Dy+MleW6NZodye4JG5acU8Nl/G0MB+QL7/DtCr32wp945go2OM09yuO3P1e5mjvkjWwT5KP7PBdwugJj1BGt4fkNIJ2egZt9wwEAmjqQB0H3yFff6Tsur4Pq7VsJKKsH78Rw4EYdjYEflzpQp53iGzBf2KZAXd0TSeViDF0U8Uh1Ri0fz2vMMRyoL7cYDrodyQ2NFZEG9ffQ7p6OheGA2GfEN9DFuETZHNQxgqT/2z/4N76d/O/91m/ZXvHLrTrChnT/R5/v2reeCNnDd5v92ifEO4aC7qCPGqtXrbZw2mWOxnDChkbmbM90UXQQY21L/LNhp09fsi9/+fv2iU+8x977wQctm4OWIw8GRgPyIQ4BHgWcitAfzz5g8G+W1nyxI5rU3Azu2vEXX7aFxTV74KF7bHxixO/Sf42NFdVLetnkbtf3+0A5foqi6kRcg8HFGtI1i2u+eOROBdBZ1S3yT/8Pv/x7saExt2g4gu74tz0ET4RUagTHXJUX5qwSTkmxGrLpmXFLYjmiM2+i4y2w0/2boIm6sa66qSvFuMJu0glqs1or2VKpbhPJvRJsBvZx/K8IvN1CGC6+w4CJ/gnys1KeTKWl9GdsenrWxqd228jQqO0dTdrkaMEKEtSmpqdtbGRYc10Mo1yykeERV5YRwvykAeWR1zU9OeHGivGJCZudmbapySm7/7773TjAe/fcc48bLzAMoHyz+s6KDCv1jPHY6EjvtIGMHTlyxA4d3K/7CZtfmJcSHwhr3/ve9+3KlSvuPYG3AsdTYrBw91qIstoIM++3+52BkF9pL125bOfOn/dgTWxNIJ9Dhw659wZtRdDpKy/vBDhXvLy5blmh88TuA1Zth+zp5561p9542nYdy9p73rvbxkez9uqLZ+3CuWs2Mp6z+bllq1eCrRvXrizY5nrZ0vmUiIYIrPJk39oNYrBNfbjF1heO3oqEG5Y2KVTLx23JFq2VYS/gpj258GMJFxUxqIqdrpzy4x5HExv6FGEUkRXmkFOQ4SBAlMpFKcZzFtX8jwpXVBm9ufNcfwsoD2IbQHhiOVwa35pyq3J+CyhdV8pup1w2aFBgbX0HADMUw0S55hzyrbC1JcRwQfF0oikceKvhYBtBvSJCryuSH/qv5nGA0BLEOAgMB0D/XX9f4+CCb11to0wElwHYGiARgP6615iEeT+TXX8pCUxj2bQ1ElUJ9C9YYUx0UgLjDc8M4R40u4Xi7dbs4D5z0amyhMRGad0IZheWcO5Cg8A/VSVot8Rvz89rTp3YL4tyzgq+6DMWao/n0cONPh3jJ+X7faUnXXNjybfKIPA2xcjapWVL4SkB6D3iEjCGPKssXLR4OmuF/fdaZmTS1q+dV8VblhwKjjLC+OAeBXgcNCrW3FyyeGEyaIfew+PAAyj2+t8NBwiCg4YDMUk8ikRY3CMiLME8qvwSrbIl60UrqCwClnVFv/DekFjiwrwfyah5wdYdBNhxjcOHds/aA3v2SeBO2C7Roc8cOWz/p49+zH7zwQf9uLaW+jnAY5g2Z6+n7dhIwfaNjnn/sJ9z7/Cw/bLo8O8+cMzePwVvTWqsNAelzOBeT/12Z1m9DrmbfxH3bR+rkHGs24xo9S8f2G+/cOCATYqO49bKNgBWJWMaq6lQ1da7MVvsrZIz2hgm0hLuPjwzY186dp8dHBuXUEs0bFYYWW2LWFntPb22ZhsoAFuA9MfEQ35RwteekTHnG41WSEpk3K5KoLysem5VyFHC8aT4lf177e7hIRekcf3nSGJOnDi5ufNWBbBsbypmHy3EbEJ8sRzK+azG+Hq9XbML5bqfVrAd5NQfRyQ87tJYcgxjKiGBUnzkVLlqJ0rUs/fiNkDgxwfUv6Maa4m2ttIye2plRcrm9vUE6Jt7ND/vTkmpklBbbWs+qq0/XFiyi5WdPSMw0GTCXfvFiZwVu8EWAhYE3ihX7BmNw1upWADgAn37LuHVlEnRSArvhFsXNjbtaxKW50WTtgJpVkWfJ7IZu0+CNHXG+A+9yUgRQvB+6qWX7JuPPmpnlcfi8ootrKxaIhm3o4cPSabg5AXRWuXDVsblxQWl7boskWL+NUNWX5Xiuhi2RGPIlsJNK2qs2Brk++5V3+DSP+XB/PKOqYgOrBXVF8JCzVPeBU98kPgnmgUd69SaFluQ/Fie1DTab/WNur1++ao9fvasvTZ3zRZUp3wiahnRTN+epf7w8gDya9X86NSnLl+3H5x80548d87emJuzqnB+SPiRkNDejgRzFnqGqzIzKmGSaWIZV8bBt7r6jFNBCGqYDretHC1onALeTHP6QJwFYk4gBZVbYaWTXK22xDAaGHVEaQroNMq8VHRrhEUHMDAIyM29IPSMLQX9d9Nt0avOktVieY9tECijUnKFPB44VL8J6Oishr7u9UFIzyLENRDf4HQv6HdKczgbkjKKZ5nmSqyyKkElbTWV14iK36iOFTylpDTPtvLSHNO2ltT8jQX456CxZAWZmAaUV8yktlX8g0CIt25PAPgWVb+y5QDDAHEK+s9Jm2ior5W+nMKoEyi9DkqDRwDBGVvgjNKAUzPrJdtMJ62Cxyh9o1cTktMwSGAEQNGNw2PVfrZbsAAUV17IV00UUaUJRlP10jfembvUFJ/pWCEfU9+37tBwoHuqH5KQK/P6HdQd3hpRu8RnuIfCrfvOT/WU7Tq831fCPS+AfhMfCK+uWodVc+UxCMT+6OcHoPgzNpTLZ0jymW9p6NXD6yJeFBgOgvt9uGPDgdJghKedbzUcaFaQR3/pfgAI1qhOUDsD41Y0VLBxO2L5uPRX8QdRED3GcHBr+Zw2Eq4tCdeK7nGAV3FcOJNMMdYx0TTxdYyVqvf65pr96Zf/1F564QX7J//kn9jD73nYDWWDQBeduWz2H7+jpqjUL33O7NhBjKnBc2Sf4sknxMszljr0sF2qn7Na6IoVhP8iDz5eBEX8zreetNdePW3//e9+3vYf2uOyiCiItw0gVhIBw/HEZIvALaBxaKwuurzAyQj9NrcaRXv6eelWjY7dd/9R6W/BNknkJowGyEaJ8Zlb+oiFFI+hoH71BZj+mKoM9wYubvQMCup3PaP9kf/r//0f/Z6veg0gwDsFgjy0JFzXpVgtVJtWa3RtqJCXkBAUpBoEL/YAkaT/tzOo0iCQGtxFKKJzhEwcl8ixRqywxMJpm0oe1IBMa+K+Q6XjfwVA3/YvCIhfUhwS+VGLCKFCjbIH14mLieGNMDGct3w6IYafsImxMWf8CRHGQk7KvyZOPB61sYlJX0mA2QdHYQb54m7sRKpfln+KyPXLh7j2iB/vssKPa+Kk8puR0Mnxh8QO2CcBkufEGqAMjAfPP/+8r+hjDDkjho4BgGcciwhQHh4K/bK3Ap4MlyW0gE3zc9dtRYLLgYMHbdeuXTYzPW1xCev9uuu/4BqEne4PQL1WtlplRXnusfTwuG8H+fq3vmUvHn/OZg9kbPfuIQmacZueHbP9h2f8KNHXnj8vXUYMR4Rn7sqSr5xx3vzLmti1akP8NGHLS5teLMaFqoQhFAHq2RLT4tMDKKr8qJhWeH3Dj6nLSwDPQDAiXQnYGcvFGaOSxqKoeyWLK42fd0v6HhG6BSAIYgj1qxcszBn445o/MBjBDineAjAQrKEc3eIBEXuMZyvcznDgAVfYaoCy64bLt758szZvfUawFrY2+OkvW/Biu1ag0JkYXkS0RJ3zFvqzLT2S8NFeXrKIlDs/5UDglEvt52+7Ovch6Mttnouu3ThVQbS3D0GOqoOSsFWB1esQQoXaduOZYKvhQOxXCfS/2sa7flKDj72y0ifHZK5cu2iZ0YyvKNWESykxWNrAc1aLfBtANOlbl1qi591Qx+oSQJvidJ3iqq3UV6wlEtsUE16uLkroqlrTqlKMymJ1UTFfxKBeWxG8pFB70L4anmLQhqBO/Xmof0Fd+dJLg3IfzaifxaBYla7On7Hs3vuD5wI//UBMTrKY5pWUV/Ud9W7V1R9qf1zzL54dVlaB18INw0G9bM3issULU244oNyOhF4YvHvJqA63NRyw4l0uqu7QQAk66s/q/AWLZYbdIwGFpVPZ0DONpeavwbNUJ05b6f9Oi5YenJzxYIa/ePSQfXjPrB0cHbdMTyAgNoQHotT4gAnwvri65oDe+dThI/abDzxgv3HsmNLttikp1dXNDY8ZUBedAKCZDeFMVO3ZLdozm0rZcCpteX1Oi74/PDllf+/uo/axqXEpgWqjquVVk+DYAM9iel8K1FFVZ0rPUaQKybTdMzZqv3Rgv31R9d6lcj0onpRcjowiMj/BBwtSUqj1vJRdYgVgCEDBHBLdfXBiwv7uPffYQzNSOnUfWs1K9mgmY8PKj60RnL7Q93LASLEPr4jZKfvExIilxOsRXvCmYA8rgQRLqvO16s24AYOQj4bsYyNZuy+flzIlZURjmoy1LFoQr0qE7WKxbuv1wHA7CGyH2Kcxei9H2an9CLaslMNH10Q3LqueRQnG2wGU5z7JOw/kszYkRayu/iH2w0XJRMtq23beEaSZlpLykSGNl8qpEXjQZ1DLXpYiTyBFofm2AF3fnYzZJ0cyVmkj+HbVf2bnyxU7Lj66kzcGZY5pjrx/OG2jwhPmB3izKMH+2eVl9zbYDsjt7tExXSPqp64rjm7kVd/WRHOeevVVO3HxouNfv+ShQsEevv8ByzuuadxVxqbaheFoWM8wdm2sr9q169ftmWefs0effNYWVqqWSU3ZaGqf8Eq40doIaItoELTP6RkFSNm8embRfvLkFXv2xeu2vlazyfGMxTV+tBHlpc4Kr8a5sNC1TGlSNGPMiqW6ffeVV+17J07YabX30uqab+05s7hsh6emLXVjq5DK0cWq/aZkz59euGLfPH7C5jY3bVXt4MSSi0rLCRYzI6OWRl5S2b5LTHgaFWVsR6RAd8N2RTLM8xcu2PPnz9upuStWJlBdoiCZQHQD+kdh6h+ahSEOT4OGlKczKxv2zPkL9qLkmtPqo/VyyXLpvHt6uOyl9hEXA+MARoOgd1jFZXWZQJ9hzRPRX41vItSyXGvVGpGMlThJC1lZebDiipECrHPjh8bUm6//UL7DbSljyg8DCAYI5LaE+DSfceFcrLGp+8JYgs254ta1DfX5WrEkPkJaKWzKbq2dtPPiHxxzl5KYwGiyJSXJgpL6oCyFfVB5hJ5iEGBhYGtMA4BvfpoBtEhtcIND73nfaIBXQUX5+jaDHpAvcTmYVw1Poyar4wu1pmVER0tSJIlvAA6gTWCYaCPXKA+U2RiGBNG0gG+xdSEoj3cYScYlMEpgTA1ZJh+x4am05otoiebz7QwHQd8HbSAmA7XuGw4AV9gFrLrj3dBX9D0vnikNsiOeFeB//32eh0W7wsLZjuadhGy/34e+xwbykMdu6KVzUD5sf+wbCG4sKKhv/zqGA/dCVDrev1PDAfEM8PigPPqFMSxpPOKhcRuKjmusJAvGWBDaTpfV+InXJ+tSgGfulW5BAMQgphiyQlRlcdoFW4GfefoZ+8EjP7SPf+IT9stf/BUbwnBN29Vwiqeqi1JLvveM2dOvhe3DD3TtNz4ZEp0LugJeVbryimSSomX3PGAh8eBMpGkF8SVRas8L77nzF67aH/+Xb9vs5Lh97lc/acOjgbtCgHnQsLZ7N7M0E8vfPJ49AN2VfMHF9gWXI7mrshury/bii+cthUH6noOWL2R9TJrrkt8qRUtN7e4ZIYL8fMGfLQoady+nPxb6TVua68sWzQ1JLsr4+C8vrdkrrxy3yP/0f/sHv9fLY1ugKbcDEK1eXLeV+Xnfe5KXQjoyVLCEW+4gESDbADLuAOTDW/3LjRHqmE5xw/c91TTQUsE84m9FRCkdHrZNNaxjaSvE2H+3veLy/2tAn8PUOacZoRhX31hajEoCedz3weiZmA6BfnyPc4NouOzv5WIPvcZbRMgFA74PDB0/+xf45YqpvnieIqSD4PXQBZPBIIAhAO8CLjwe8AAIYjhk3RMAzwaECWIl8H5VAuaJE8eVPmYcB3Xu3FknHlRnfmHBhRcqQpq1tVV79LHHbHZ21mZnZm3Xnj2+/5J8KN8nHdcg9O/d7r4uysP9d+7KWXvl+HE7cs+Dwu0gXkdcOD61e8iO3CucL6Tdm4EjRTlBhBWgsYkhm5gettxQ1sYnh21selRjEPc8s3q/JQ3ohWdOWjIT960mF8/PuaGB9l6+MO8zD2awKSEC4xmeJbFMvkd4xbh0EZnXibAIP7EMOEvex4XLcwjE0UFA2WouL4gvNyw+PuWKd9DeW4b7tsB+qaYIG8rbjfTbwI6GA8139m7BhAjG2l/53Q6Clrz1ryXa4Ku0EmbuBHxlWEof252UXG29tbXb0SkU1NY8XhkiqhLw/Z6zrQC8Jju0vQ+8Mwj9kyBCCIE9ZroVAsOBBC/6douRA08EfnN0ZpC1vveKaGFkhZH4XCFNMP5RuJ7m+pKt2EJrXTRzSIy3pCcRK1WXba2yYByjtFRftM32sgSQkpSzi7bRXpUSZXZm6SWrhdasZhtSUI5bJ74iwXjR5koLYopjHtyr3076Ay8DYnAgTLIVhXuOt735SH0DAazff3rPlf2McCFhLX0vXTtl+QPvvpFn/9jERGHM21leumL10rrnm53c64plf/tBm+NqRf/ccCChgVMiolk863RP8wY8wArfP4LRgylKEUJ5p15OF3U/HGP7Dbiq/Fhx00UQsPqS6FRm2D0kMCwQfwd3PhQbP1lBAhceDaSFoYtDiy4kfYtCRuOTEA1GuaZ+zIVWddNpNts9nBeCYhozRKS0cIDjW5N6n7JaUpxbqr8HZlNeeKEx0sQ5QGlHuRgROzwqmvqRffvts4cP27vHRu3Q6KgVVIeYa196X/n3+S6eA6g8hVTODqWj9u6RnH1geso+KHp6bFy0OiMBWPjGOdLQNmg+UfUxpGCknNZzrqFU0iYkIB+QJEX6Xz161B6cmvJjaV0o1b9AAREPEI0eFw0lMCTXpGj6A5IfPr17j6cd0lg0RQ991bWD27WL58Zsx9BQldDTVEfRVdC9MSHq+0VXPzI2YiPCA8qKC3cjWdFFDcVQPGRJ1X2lrjmNkK3n5JiXbLFH9Xs4FbOjasPY0JD4UloCekL5qr7SLkgzL/qxVSkHd8Y0Nh8fGbYDmZTmQcQVOVaWGsJVDAAl9dOtqUT/1d6HC+rjobT6Ru3syS94l83Xm37U405xHPJK+6DaeZ94Z60N3+1KVY1IWRTfEF3ZKRaDe39INvvAaN7ymmdxjTXC4LradXx9Q3N/+20cKeo6PS08GBduBXOYuYLwTayfN6QYX15ecU8EgC0Je8WL3/OuBzzqPvSuXqs4j4LX11QO2ygJuHX58kV74mfP29nLV60pfnj/vffZ1MisaXrbcrFq2e6EFIuWlTplYaf4nerbWC3aT564bE8+fcXOnlu11ZWyjY9mbGws4/3eago3qiFrrDcsWxJ+2qQ1WjE7d+2aPX7qtM2xrUZ1Av/BraLqM10Qr1bd8HRAiHavGuHXlWLFnr54xS6tBlt4wGHmWID7YdsvfJ0oiCcLCwnGyfj1A49eW1+3H0pmePb8ebu4vGxX19bt4uqGlVW/SeEYJ7IEJDOYg3gKoKhfL9Xsx6fP2StXrti86rqwuanyRbPFJ8fzOUsKKX2LAnSLrYg92Qt6EFL6q5s1e+3qdXvz+nWl3bCMlKohyR2N9IQU7Zu8nmM42abgJ0EI/5qSC66vrdlqkfPlK24cCMc1jzS/o6JLGSnWOaEpbWT/vgi1dUQf/WhPldvoRqwopb3eEB61JVtKxmx4XyQtaUO6l7CqrVqOhSzNC/bx15J4BATKEu1Buce1vsM4QjN4Rn0dxMv0PKppgXKJ0WBQSSWeRVx8E4W/LrqCRwEQ5It3QoCfGAfocfgV7vIjpYof/VhWGiGp2G3YEq7URpR/YIzC6EluKK3wVjwQXJEVDqDII4PB8+IMpH5fPl/Xe13JfmxdEh0Sza6nk75QQH0YAPKNqc9botcYYIJFMdUKAx55a64NytXgHgq7BE1dgdzg+OhfVCzzd0CZ9/dpO7jKhGLe9uTmPrjSrjzJwwNIKo3f55M6aI52qB/Pe3SMvg+rjv3TK4L2qHz12XaGg3g18FrAcABvRXZmG58fnUqdvN0BbDUckLfLEvS5eJ/XnTaqnzYrGqf2uOU55QQdRriIoXfr4iJ9GG6ULFZdsvDUPU63iAUHv0V+Jv5KWLzjgujYt77+DbWzYf/dP/hdO3zkiJcNOV1dx+jtXWjHz5l97ccYaLr2v/lC1w7sYUj0WzQRuaA0d8Lio7ssPXnIlptLVm5fE+8WfWC+iOlcujhnf/WXj9krL56yX//bv2APPHQ00Jf9j7prTEUvW3XRvGxO9BY54ia4TOoeitJvpN+5vAIv5J7K+NGzr9jo6JDddXS/pfHkkTxSXbhq8fxI4BmsNgGMsQfHFt54jASNcx98gaC86f3NM3xrrl5dtG98/cf27//91yzyP/7zv/97fdV+69UHmrMdkKopAauysmwLqxJYU1kbHRmSUKCBuIHwgzkFaQb/+gAxrmrAyhLgsM3UYLgbayKSI1YOp63SiXkQjHo7ac1O3Cbjd0lwEKJJjCjoHU5G+P/DTXCCIQEawbR/BW7EEv4kkLFSFtbFqoNffYG7sumIBjmCETFEbohQnsxH5q3nzRcRZpAWDLkT6KdjYrPywEo8AiRbJDAgsPUBYwKBC3kHxR+DAt4IZ06f8RUgjlJ86aWX/D3uX7l61fMgKCMxGDKaaBgnnHgEle2VLuj/HrwHDN7fcgVuPGtW2Vi3mnDwwMEjLviyDWNyatKS0zFrpNZtSDgPQewDcyaZirsRISJGn9D3mIgD1s38UNZyBQluYpqZbMJGxgJrY7XSUB8k3Lvi0rnr3q6y2njx1EVLalLjRtQQ4fGARmofZQz+YUjwcemVz18fBr/jetTS3IrmhyxWGLAyArymC4V/xwthXYzIA/jlRLiEN9u+p2s7cKaktJ1S0ZV4t4D26n2nwGp8W0KyeyuwQn0HgLLohgP1o7dxgP4AW38DtLFFkNBh9VM2s20a7+kd6x/cH+x/GPKNrQrCceCW54KbhgNWY7bkDQOXUCaO4oKOg8rnLbZWeNBEx8WgroxvnFWm+TVr51WmkjUleM5Vr4h+Nmy1MWfXN98UXS3btdYlW9UVCZesWLsunJfCHS9LyK74mdzxGKuCbIOAPkhQ7kjpi4v+SjgMmB5VCeY4nkuuPCO4NMuqkhg4ghP0RJWlXjf6jQ8JpB57IJ50a3t16YJlZ+5SfQNjA3ORC0aWyA5bDEV8ZMqyk/ssnimICW66EYkyOJKRZQIMAe6VgGKu+9FUgQoGNE5lRWC85E0d1N9ed2I6CEf9WEfqq77EsKBG6ZkUeymEzc1F9XHMjbK+9QHjCB4G5AWeKS1GDP+t8vGSg6nzm3oRrwHMYV8yZbnXB5VQnjBpT6c03mbe0SMEN+gf26ZiouMcCeurrBKAUGToQvCRbWhR/UgrG7ZGjAjfszGU2bC7aZIZJ0YE5QcB7/ACcI8Jlc++flZIhqzue/ZTKgNBgvr7Wf0o0Jp/vvKpe4xnRv3Otor7Rbs/ODVhH9L1gISXvaIPbirFEqLyMe5A+2kP2ydGVdZe/X5AdP69ExP2bl2HhofE0yVkIUDqwlWbT9/SoAuleyoZs4LSYwjgeML9opsfLKTsI6MFm3JjkIT4kOosXIpkoJltFxhn01HLi1aL81lW78wkInav+Mr98ajtVh0R/HPKK5ZIS3lRfwknJc244FpVPargkurAMKYlLI5rDn9gZNTeP5K3kTjqI5fapham1FY8MNiuwCkR+CsQY4C2Hctl7ZOjOduXkjwT0pirLowfqTFAc2QkASvJaxDiSn84m7JPjeRsWPxbo6YxQIHE8yCsspp2rSYccWS6FSbFfz4xOW73iFey4s38UUrH74rG9bwU1Jo+BwGDzD0am0/s3mWz0HpSaCwIJsZWKPCMUyCWSmWrCC84UWhibNTefe8xu+vAQfUb8X1w01dNVXfwpqRyMCimw00rFTft9JXrfvwlxx/ff/e9ltV4cIRdsqM2Zmdts9oSjSpZUso/RjnKefHleTt3btXK5Ybj1IF9I7Z7lhguqk9Vs2A9Y5MbEZNkoE4b13xv2tlrc/bK5StW0hwaBE1Hm80XbJ/KJ1AjAQcjHfWhxuXyZsleunLV1irs5x8AtSUhPDwqOWSmUHCln20G3ZBGXvMRXH3p8iV77vwFW5IijlcPsRHwlmkr/0nJPNMaB+eFAvbL46nAeJ5e2VTaK7aC9wj4r4vYCjnNkwPjo1aIg5fqUw+4KLquujCOYdWhrLF4/tI1e/rMGbuAsWJ11VCXxyd2iW6OBDRM76P8x0IqT0oJ2x/Y/nJpfsF+9Mor9vK587awvuYLJGNDwz5v8ebKa64kmhvqGzzSMFaJngmPauUNu7y4YmcW122DbYead9SnKXrSwhgqGhENIbe3ba22YJNh0Q7NnarmcBDTgD4Q1VNfhHtGrw48ncFUXR30zGM/aE5ENGBuNPC2B48x9mA04BnHLg4qr/Sxr+Kr/z3AoudJeSHLajzwbmCbAlsOUDLhAeTFb5RavJES5Ku5HhxpGRjiOT2h48p9wO98K5vKgq5uFjuWzsUks8bc+4E6tDTXXSanfKX1mDyeR9BWl1mV1vtA+buRolefPhCTwAPD9wwHfXBjFwYX0Wsl6N0NACNvVLISBoKu8M77tQ96l0CHLq8hTwyAe/U16m444D3mvYPKou6MlAfR65W3o8eB6BGGAAwHeCJ7O/UesQzeznDQ71cwHMOBywzqr7CEmGz7gGXDM5qHCUuwdS5JnD7RNcaNMe/ly3dOfMJwEJq8R7wA3QIZOtjyHSWuRadpjzzyiL368qv2uc991j716c+o39K2tmF2/prZ5Wt4WsGDQ/a9p7v28pmQPXC4a3/vF4UbMdVOXdAuix5deMn5cf7Aw9KxMrbRXBLtXxavYJEvZouaJ9/55hP24x+/YA/dd9j+zm//go2OcQSj2iXqTzu9Dwk4rnpHCbo80D8gDgtueM/iHckJCLyHPEOsMY5K/O4PnrOD+3bbocMEXI5Yc+W6e+6zRcHf740Xcgp5uVyUyel2H2+UH4v2jWpQhnj78sqaff+Rp+2R7zxu41npOv/jP/+d3wtI1/bAM7KjQYPA9MAjoLa5YjV11ND0hBsNsDbf+u7tcr8JuBRuCoEXylUhwy5rVBt2vrJoU8PvV/4Zm04csqnEfhtLzNpEYo+lo0PuojIkoTUuBNhav60w11ywWrdua+0gXgLHatwp9PfE+h5bCYQrtUWrNktWbmxYvSFCiVeVBLy3vzQJt9xbb6zYen1V+RXFtKsS0oJYEz8PbLaLNt9Y9LFZa62JMac1wQbyUrsdQSF+XBCxgQuhOJLK+UrdZnnBFkoX3XK82l6TciCm7ERME5n3e98D7Lg9sA/6SvOaM8xV9X86LOHe01KlHtHV5Qq5mCOTGSMCJ0xgUCAmwsGDBz3WQifUsWud6zY9PmUvX3rFzpw8Y/t37/c4Bgi8g0T2BnBv6339Fuu1+daShLuW8GPeklJ++mcpO0PHjae0EhwNlyzY0Mi4GzIog8kMwalG6lazdctJgkK4vFE+H/1LEJygoEvtZj8VRga8EwrDeTcWZDJpm5gc1u+cFYaytmf/tI0OpzWx2XcqYVlz6+LlRVtcWLNMTsqQaHhHRNatt1vb1oPBOdH/TkyAxvycFNaoJaZ3Ox68U8AlHqU/ku1ZKXcof1uAHKhv25vr0lEkpInQ9yO4vhMgyitjgKvWnab/eQwHGDhaiwsWkQCF4WAn2GkMAPp+cCxcKOhtVRDBvPVZDzAcSMq2EKsgtzAO5af2chwagpR7HfRBvzsScENwOI1rvzWOr8IVTWpLDmc0p+JSgNas1lwRSqofI1UJ6WUJQyXLpCNSNuNSSFmdDYkeMT/b7m7pqy4SwKDxRCBGKYhJ8il3ilYUnchGhsX6AnxkPjtu8inl3ZlbLTjJJdgrBx2ChgRtD9JIMS2uuBHT26K5pwcWyxEYSGOMgoQCLwEChsopCqx+Rn17Aqcx4O4vmidGR/4ERHSPAoQT0doWcQ6GOVYJjwIp7rrXNxyw5aV/ZCM0EHrISQzki5cCwk27UVG7GY+Ir5bW15e8biogqBd0EeOA6IYf/ah3uwh4ut+RYOI0RfSFT7aP6GV/3++rG1rVoj/HyMs9j1sB79Enwrcr0hK2qD9jy7YSlGHoZv80GIRWXCFbbQn2GBkQKCT0JvBWUr9z4fngwmRXSozwAiWH44Ipp45wKX4aVr8RaLJbXZdAtCx1htUWzVf6UmWgALIFzO8pLxR7FFdWp5PKKyeBA8WKKOvNeln1EM0A73VhQOIoKtqAuzQUl9Me0sonI4EROVoSq+qlPhTuceGBSHo/z12okBHt3qW5cX9hyD40PmIfzSfsXgnp6YRokgRJtmuh+Icw2iZQkOhu8Dlqs6K3x+J5e18+Zx8pJG1XPGsF4UJCdaGdCQR8KVQEuKNMlDk8I/amJOeo/1Jq35SUt/ukwH9odMwNB2OsYNH3CLnqTz++TmM5o8ZMJ6D3MckrUdunfN4jfvbJ0SE7nEIxkXKl/va5qjbigp4T3qCwl1QntjwEPUUchagdzKbt02ND9n61tym5CFxEEcSVPKP6D2te4qlQ0tVUWiClfp1IpeyTk+P2KfGYceK1cDKJ8oO2ZEWH2MJQFr7gddAAH3WR7m7iauzf58Et3aNN7YFHpzUIq4tzlsoWnBfnxK9zUvh3TU7YB9/1oH3w3Q9ZNp2x1TXRGfEw8LkpHODkj3wqYSOiQfmk8pKgyzWt/N913zHbNTPj/QgvHcqPii/mRQs1rs28xTYjtlRiT3/ENleatrJa0nvmBoP3vmeXTY5h2A3ZRqVtkeWSjbWkFGfE46Tgsqp2fXHZ3rw+Z6X6rbE4mDdHx8ds//CIpaQEtNqcPoWsItmnVLdTS8se52EQ6POhdMqOccpINvCs8kCIGmdkG1EAe/HSZTu7uCQ6KzweAI83on49pDbT1SHhWaxT54s1lMfl1TU7LSWe8RiEXDpud02NaH4Rc4CxD1aquTAkhJXPcjNkL128ZFeWJZej/IoWIM9NT+2yQl40U2WLRLsyg8FgxQPKxTTv2/bYa6/ai2fO2dLGhi0XSz5/7t63T+RLNFC4wth78Ei1Laq+YXsTCyHPnjlv//GHP7EfPP+CzS8v2axkFcYUvHb3dy7Rt5TmxJTGsiE5cznREm3UOKvu+hd4EtBP0EEIgN8PeANww2igjBoqkxgCvOugTmR7AoEQ63gw8GwA8ECIiFZiMCCwYUAnWe1v25D0jYbwuco2AtWTcv30BOXpRgFoQu839erXCQMFAQxRfOF10HGehZpt21irW3IkYYUR9Y9oTlz45vwF+VR18/fUHlbtva7QbuURKLriRaKttKkN7+Dd3gWQZjvDgQuEao8HcqQ+vfcBV8wlL0R0dTAc9PrH+Y7AjQMql7b0oc9/8FYAv+g7N9zyTFm39SymenqaXlm3NRyILnXUTnAJ/tUWbtPP8MfbGQ54N+gX5a+6IFOwMFKh7OaIaOWE5lPc5svn3Kt6tVuU7CJeIpkDPaK/mBduFC0qfdI9DjB4CufRGxN6V4NkJ46fsL/66ldt155d9pFf/7R0j1l7/lTXvv9UyJ58OWSTI2YP3BW2Ny6E7KuPmWig2X/3S2YHd9HX6o96yUqXXpIMsmSFuz/h3ogEKu+2a+JrXZel2J78jb/8kX3zGz+xfbvH7X/3j/+27d2/68a4C/PUucpLNJKg3wQLjzAXbiC6HqvdeAKw4BTL9BZBJJM1i5Kn1WYWF//iz39kD73rXjtwcEYTvWyliyctu+9uvY/cG/SlL6aUN3wexAe8EADKaHKKAkb3dM6q1bp9+9s/sa/95Q99u/tv/eoHLfJP//nv/F7v/bcFmgag5OOK2diUUiVl6/pS0dJiiDkxtVsa6dV6eyA/3MDS4V1icPfZSGjCYqLt15Ntm8jut5cax+1Acr+Y9pDGWMKImC3EOaLvbFHo1+t28Gz1BStKOL7QuGyZcNqGIoW3TeeCmwQv3GZZdeaIL4TLE5uv22Z92RbLV61SXbWRVkJIXNG7t7k0gO4WQvTZ3r12o2zniqfscumsrVcWrNhct/HwkCs3geusJq4GlMlzJ3C5cc1eKr/qE+Js7YLtTsxK+LlJDN4WhISUhdC8ECnb8dZFjUPLTq6+KIFnr/c5AixE7p0Aq5uPFp/w3j7XuGCz8Zm3NdxA+Jwg9z4RciACXU3YVzInbVd2xuaHlu2jD3zYdo/0J987g1q3Zi+ovzBsPFd+SULelOUjuR7RlMIoJYbxb0SzdurcRT+ektgJ9BNAf+SiOQl5bWvaujMJxymeD1xuNPC+o3896Q3c6zOFfjtZPeIT2hsqSZGLR2xy/6xlNWEJrigKbykJXhfPzel3xb0XcF3Ggr9dH9woR3/gc5NTAtSm+NSsr8a9U4BIscfeFQAJItT7jkHkAMHfT2IQ8Yvi7eDMsff8DgG60tpcdaOBGw7uMINBwwErJlthO3qFm22b4Kww9xzH0N2mj9+mL27UE4bZMxz0PQ62AtsqOIoHI8B2ZWI4QMu51XCg+868pWyJUQ/WB4EFD4aOBMJQJgiEmGI1CNxT/sSPYZUcwSzqijf4hFBE/YR0ygpjkyQGMSMRZ+okJGU1eL4kwbpVtN3Jo244CPD4JsP3MvA8oHtF/6BpeD55uYN9Bh/AayCekYAhmtqoWvn6aUtPH3HhllVk4hLQLzA0DY4r6J6f8Mi9DFQIQX641xJ/wqiAIoknQ23poqUmDni5pGOrDh4R0DsaCG1HYHPDgerVqhBDIy4cC04baZXAObZSJKX4162ycNbioj0wbILPBsYDjQfCSleMWYpfV8I1Kzn+nDZqztEN7knAb9UTeuNGAbWdFX8up0F6AeF/eWPFFip129C8oU9j6veKBF7SsIIt0cH5Z0dzi9MOcDOOCS9ol59eA75pXFH0MRSQL8PYlPIexmtE9eV+VeOKt5YLZ5STzEqRSUt5Fc9tqC+aRV+pTEgZR4ngOMx+PBxGsaH6YcxAsqS/Onyq/+pCR/BEhMrTs6rO6qwfAeX9oO+qFJ4UbWOFqyL8FY5FpPh01zSedcnJGCYk44UCo4hkMKUKSyDrWt4knFlD/+PyH3NjBcIusRiS8aq7XtDXCKqskkWxR7SkjKoeuFwX19c9wC9BglMY3TA+CRc1atTUr0S4a0OaI4eHhu19hZx9ZijuWw0mEhk3UiRUt5ZaRj8kVKeG+BueYZxAQbyJBwsF+6ho9XsKeTuUzdukhpl2l9qB0sCgsC2Fc/LxPphRffYkYu7xkY9HbVp5vHcob58aG7V35TM2HG3ZpgWR8dk64oqX8huWUH0gm7ExzWGOs5yRQnT/yIj94u499tHxUduVjvi4ujFPgJFJXWV5de6xXEJCNWfzx/3IzftHR+3XpDh+EM865cVsxiiCYcxaVTt74ZIb0vKiJ7N69z1Hj9oDhw7Z3Qf2+7YWeHZLY8zR3EQRx2sup3cL6izmYzuet3RhzI4qzXsefJcd0SenMHDiUUoXBik3aqmVoaoUH/TK5pjGb9yG8mOWH03Y4X1j9oEPzNpdd+u+3gs3pDRspi1bEoJE89aMDkn2Eo4pfUv1ON8zAvhcpD26OEHjk4cP2e5hyV7Cv2Jt0eqhhF2pzFkylLHFYtmuCEcGAS+H/SOj9vCuKRvHAIQ7segMiia0B3w7vbBgF6XAV5mDA4DnwBH16f6xcf9NXAJq4sEM9VmU4nBe6da3eDnMjqXt7vGslcKa37FhXaI74E4kmE+1eNYqogEXF5dsYW3NjXngFl4Dh/fs8W0i9Klmql0oXxSi5uxC7aqfwhPuxu2lM+fs+opkHsZYSDGSFw7grq1xVLbW1Bxuatxa4gsYH5P1VT/R5gcvv25PvH7cjY7ENzi076CNDI/6HHSlUHMg2qlZsklMhJQt24RdbG2IjkQ1b9o+11BC6TNXGBkUQZ839I0KxBQgxgDGiD6wBSEhmpfQ84rkosFnAIpoqo4nGWmROSkloAVZAjPqs6Q570o698Xv4yhO0mfwLgirTDwS2PbQX5HHiIAxQkRSinMgn9PPtKOtPE8fl7ygdhRGpcjp/ZzwrqP+8iCIvfr5VgfoXzLlYxK0NeCHfcMBQQC9toyHwJ+pnd6nqm+/fwCnd9RBtJ8tkHrYexJASOMU1cUzDCCBjBsYRn0+A+SrdAE/6hkMNPbRckl0NTAABaD6iM6j4PcNB+TD0Y/gzlsNB+LZyDnqZ1z/gQjKsfpUSByU2wM3HFC+6hhsUQh4M/9YuKCvMDasNtpWaUctG2XhOGFPrT5qifSwHa+ctmHNjUKstyCgvN2rgKNn169ZYvqwB5T3rdzkr/qvb27YH//xf7GFhWv261/6Dasfjdjly0n7F38Zsp+8ELPJobB98WOS9VMh+8Ovd+38tZB98IGu/cpHw8JhdZ/4fvnqy1Zbk2554IOWlExAhdcby3ZV9QlpvsZbEXv88RftD//t12331JD9b3/nF+3u+45K/gjwjvdVW/W9cEIKvSrmW3ihJYPgyr76GaOBy86CNvK47kXULknl9qd/+oh95MMP2q6ZYWssX7NoKmvx0amenAM64bUg/bNWtlh/i8IAvhA7jN9h8Qk815786cv2r/7Vn9r0WN5+4RMP27PHRff/2R0bDm5mzJ5VBH+2JnA8DCufWTErtigMAoyRv7cDX4lWns121sajs37ueCY1YgeH7rOR6LAdTRyyghS6wYnyTmF3bMZmY9N2IL7PRiJDgRK8E0ggbUtobVc3xGwkTGpSsMIV53iwzLBNFw7aVP6AzRYO2WR+v8WzI3o+dPsrM6S0wWf/XkzXWG6v7Rk6arsLRySETEooF5FRX8BYEWxZVQvcagNljcHfqR+GInk7nDxgE7Fx25vY48r5z9tnuUjW9qf223h2t+3L3xVYJXVBMBhZD6Z3h3lHJAgdiu+36diU7Y/vtZS7Nf989YpLvLpL+DASGfaxzKvNWP9/HmB7y57ELglx43ZP6qhwLK/+loCvMSc4GjiQGJkRMwriLHBcCkdhDkJDTP9y5bwEwCXLSoh6S134PXhxq/d3O/Cz+sWIPSAfSoCI7MhowSanRtxTYWWFEyM0Trm0vfjsSQmCxJAQ4xRD86NPBYPl8NkRgWyuS/nJC/843qVXnzsGCI5Hei1ZdJhTELYofm8DvOkBEYvrvk3CI8h7vwTP7whgKnj+iIHirXBrbITbZCQyFES/Vzr23W7z6na0instmBweFoWhHRV94HZ9MTgW0JMbxzHukF+wVaElGruN4YA+cMOBchRu9MHLlyDT0RiHpWjc4omhZ92GcLss5VMKTzzZYzoIQA6BwBLCWIEw0GMyAIwmaJreRXsjjYQxDAeRWMQF4SEx6kZDjDSa9hUAVyZ7/cEnDDyCIISQ0qi44hIYA27tM8aH/sE9rqVx3rz8huX3v8sVeACDK8Yc9xRQegyy9IfHLtBvaLYHYpTAgaLv3gj+Xska6wuWmgwMB/rP6wJtxRgAuOFAgOEAwFDshgPlTZ1atQ19z7kAxf7Dxuo1iw9NiChlpARL6VV9WakGufAmw1hgUixh/huVol1aWbbrUvhLCLoSmnHzVmW9P12IE82nO5gXjAr7m39y9ox9/eQp++7p0/b83HWb2yy6gDqsPs9kJBDok1XcBsGJGy0p78Jx5bUq/LoonH1zbcMuat4vS7gA/9p63lSbMSgwjOzzp64YUhDd55TuVSk8b66u2TxBrZRXGuNcPGct+In4UKQpIUwCjjrEVwz72y36AXFxtccTgbFt0L8Inxp7daYbEjBScKxfw/kc9ZXyqjYpJ83pmt4R7ovehk39xzz3mqu8iMYrKWHd54MUBolJWSl6xOupSiHBtRwXWo451MuWjLXFb5WvUN2FYY057sq1UswF8Ib6a03zoaT+QelP+7YyzTe9F9PgYJjgjHr3rEEh7OEVx9AlQh03qjSULq7UfjoF5ar8fllErGe6sH888NOQ4qXKiJu4O3eTb8IVPNDYIxuW8kdfttQfGFiGNZcPiee8b6Rg7x4Zt2P5lI2kpFSrbhyrhyemG6Ak+/f7D3xyxV+4cf/QkH1Aad81Oma7slnxSskxzJGwxoAeZaVKNBE0RBGOSO45PDppH9u1yz6xe7c9PD5m01LgiVPQ5/flYtE211csKaF2YmLGt+wR8Jexb0g+4Hx/tjFgkMAbhm0KzDXwLaz+yEY1jyqbVmqoL9R30OGYlCxXaKFn+o3CW5GiX4Lm6j4neICjZdevozacKyhlyEZzkgFmdlumELXNdtninZBVlkU75jEhxa2cmLGKlP4aWyNE+0ZESzlWtKo2swUlp7pP5fL28O5d9p5pFjNUBeFmSEI+W2BRQNLCB7Btg6CGKpN+IjbBbvp2z4zdOyF+LPrgxxjqmdMzXZiqmpU1u7iyauvVm7EjSL9vbNTee+CAZL+c+pwVVgxdotsYaZWcgNXECahqbhDxPas5Pj08ZJ85ctT2ie8WUtOaUz0vKHg9njEa15ZoD8oE22PqomUEIhweGrGje/fZfo0nhkOJDqLPXctnpi0RH7YpfWbjkuNFDCqS6RfWpbSoEiOFgt29f78dUN9Au9me2G1VrKFxBe+hO5yWsKl+PnV10S7PzxsxLkh3/+HDNpTPe/1QPiOaJVGND3hXj4/4GGY6BY2p2tldtwwBGvUuAfQwcAoNvQ4eGFq44O756sC2eKXPffURwLjgZYDhoJQOvC8cgXqARwAnK3CPOGmMgbrGISM5G8MBngZ1eChjpodsQaAugUKMMUD3emUH4yp81UTnflvp3MNM7zPuMQyxqnN8KGWFEbYCMe9VB+FeXeWjDPf5HUo3detK2SPfoE3wWZWhPqaiGA545lXWJ8/YjoBBAyMGv/v5AeAcWxK6xEUauA9w6gRbEkLKu4n80+8IQO9CD/n0wIuU3X+uTz9ZQe3vGw5Y0NQE9zbgMYGxAEMDcx6DXHer4YAYB9AEl3VUD+5pDrZonxteBtqg8cQwIwTT/QEZQn+MNThBsMxYO2dj0cOWC4+JVkbtaGTEJgsHRC+PWCGKTnBrHcT4LFRZVLYZi0hfi2iuYdhsqB0/+tGP7Cc/+bF95tOfsS98/ot27+gxW7g8bCfflCLejNoH7jO794DZy6fM/uJRs8mRkP3ax7p2YFa1apWtdO01q69ftdTYPsvMHFOd+/3UEp2B9lTtxadO2u//66/axPiQfelvf9Tuf/g+6Y2DOm3A5ViQx3sgPjTqssdg36B/EfsARZ8tBDxjXrKI5ls0hUubq2X7wQ+ftQ996H7pbuIlG6uW2Xe304V+Xi6DSx7B89NPUUAG6QFbFDAoELesrTq98Pwb9i//5z+2keGcffojD9ilayv2tW8+8U4MBypQl1sq2H9B5TUImyUp+WIuuFozafqAwM3fIPTv9f/6gADTaouohyYs3dAEFCLE04FFFQRAwRvswJ8HUF65gmjzW5BqAFyAKq8HbRS1QohkH2sYRFYHQ1Tc00Hf+cQq5hbHO7mcwNx69fPxC4E7nraoyuTCKubHmkmg9H2yGBFYcZMwhpVwEBmAfl8Fn7dOyHcKN/JS/WIRjXVPMPftFtRBAiRDGLhe7dyfgE965eV7bKmX/n5eoE2DbXxHRgPeHbjICxEB5hSSENvFINaQgCAhxffIDk365OXkh2Kp5EdUelDGgbz4q4vxW6gsQVUMhb7oPbu5PaF33QBwP0i7HfhxbuWShPW4Gw4cb/Tnwp36Gwvq6GjBRscLTvzOnrlquTzxH5r2wnNv2uxuEVO918+etATUay7O+3jFJfAFKw/vDFw5EuFiiwFRVt8xfrF6T0BE1QeC1bc+9+t5JwBDa4oYsoocoW96dQh6k+8BXdlKYyCW9IE6T1wLhtx7MACD798AxlHj0V1ZstjoeJB2C1Cuj/sOgLgR1K0HSPpiEIzvjoYICWFcQXDELXnDqLcxHFBXSsHIERY9vtVwoIt0wu2O6FrMhQdor1qtT/oResLxmHpL9D1gWsEFrQrychqo93glhPuuyuBYUbZZrdQ3bCgxYUkpNLi+kxah040GvKe0UeXbbVZUFylHou/gdh8ohzHgtA62HDAXK/NnLLf3fp+HwKDhgD5v6V3Kca8A5c/2AnCDOt40HEhoETNsrF+3JMc7Kp0LwxLCKAMjruet+Q8WeIBF5YkHAPn4aQfqpKb4wrXFZXv6Zy/a6TOn9HvN8ikx33zgcgyN5gvKMYGT3MtAdJ3o7d/42Qv29Rdesp+eOm2vXr3qe9GHUzHLML6qnwr0tJ3qhtInpWzU7Fsn37Q/euVVe+zSJXtTCsjp5RU7vrTk+8lnshmbFN9FySIeEEdqanB9PJckqD5y7pz91Zkz9r0LF+zxq9fs+PKyrVaqlpEAN5xK+Yow2NISjuEZwMkGz12fs6+ePmuPXLhoP7582V6SMnDJj7QNS+kSf9enB36L0j+imeIBKD0NKSlXVpftleVVe3Vpxc4rzabyi0uA5JQE3xqhsYHmwO/qEpgJethWuRsSws9urNsrCwt2ZnPdlhsldUNbCluAe7jqs6qKIo7gGpKCHQnreaipK3DlLjalRosnEMhQtdIIwiMwGuibyDUkuC/0dloSzioSthot26i2rFyWMiRcxpOKQJN426iLxBc0j9zbRlMB6V/470q+xKmMSbgLJ6RAST5RXdlugYGBPAiqx3vMNzwfEL5QaFBU6Wf6IBkWv6AfpHQx5ijlcfVnS4oHWx28TJ9g4nHKmy0g9H1CeTAWGB2ieu7lM2PEl130kkxAGvKmn9nuEBOtgePS//Eucx/FUnVVv7JKCP/02COqN++wrx2FAOFdQxDwO+WJkaElnOUkj6bwLSflPdsXfIX7dckoGArYxoThiotOqIh3VkRTqBtxTsII8Hg8aP6iAPnWGP3h8s52i6podFl0BRf7pPA0GxceqB/DCclhmocIyvRQSHiTkCKKLFApdzUHNH4V4eZy0dJVyUbZGY1rzOrQKNFavKRS6qRdUmwnkzGbzqQ8WOj9MzP2vj171bfCm07DIuBzV6NM92u88LRgnk5LEZ7ID9ne0RG7W3LA+/bM2LGpMcvi+SQ5jXGlL/jD0JRqbVpeHegxBJAllA9HrB6cmLD3HTho987OuJcKwQzBEXANPGF8cWsezyRtLJu3meEROzQ1YQ/t3WtHxPNjyZzGOziFALd774ywaJPKwXiF0Tevtu0rRG3/RMH27L3LjQZ+FLUQO6E5Q793olJY9QmdBreimlNDKeFmJm9TE5N29769dvTAfstlUVCEox3JJCqqGVN7lE4DZjX1fbEmGid5MCMleWxk1O49dMj2Ts94/CqmgWppcfUFC4yNuMacvlKlNXKGd1RJNDYaZWFOc01t2lho2sZiU9lHbH2pYcWVmvhE2FbX2lbSMMbUaa26ZrkqExcugP8EUeRkBedTvT9Wp5OaT+TpxzV633KZpYULWdFClHlOXnDPAj1AYa+XOrbGgqv6cWWuYqmo5oHq0vZ+Cjg52xSgJl1oKHn65DOrFBu2tFizWCZh2YLmpsqWGm5JjLUYLqSo+XwRYHjwEx4w8HMvuC38Vt7ib84L1K7++31FnhMQGPvg6EqecT9oG8Zt59/byAykCUuGDaku7aGA3w0CCwa+HYG8lQ8XZbpHAkcjq63gJ/OPbQrQCLYxiJy6cZl3XY6mPpTdqzeQFL/idAzwlfTUmbZ7IEfNm0FwjwPkRIyJ4FkP+OYBnpV3TVkvFtWvNmW5mHQzlQqdQ0+LaR5sJ4u5/AL9qaxZbGy/xEAMEyE7fvK4/cVX/sK3Rf+9v/d3bf+Bw7ZZ1Nivhmxa4t7BXSF78EjYrq+E7D89IjIilvOL7+/axx+Ct5Vs4+LzviUyNX7Q0tP3uAcjwMlUm80V8cYVO/Xyafv3/+5rblj77d/8rD384F2+9XjQ20AzUDKq+CLBniV/cGrRoGxE/7ZLG05Xo1m1uddvGGFdHnIDVMSuXlqwV15/097z4EEraK5zUkI8LxmoNx7uQavxRK+Ms3go3hE8EBUWjW9ust1T3CeasldfO21/8AdfET2u2d/6pQ+oTzbsJ0+9akeOHHpnhoNgtVGdj9FAgn+nHbIrV+YtLeRPZ4OBuAmwgwDZ+xDcufU+2xTKEmbjNmkTJoKjyc7KvK/y+MT4bwSqR0sCLcKiu8KKScVyUsBAsB5T+JsGynAlkQmjT1bOMCR43AExW+hTP7K4KwBi1uy7ZcBdoO9PmP/ade3Vy4MrMi7Uo6569IwI3Aj2ePnL/Pe/ABCO3Yp+TrQwuhC9Ha8C9+zwLSOsfNWCfpTS4cespaSYoCCpUXNzc3b8+HHbIwZM7AVvaO/iryuyVu1s6HfVhTzG0YvuMRR/9y3QrxyfA5fqyMRGaYzm8qKWSK3KYuAPBoYbrO81F27u2TdlwyNZK5eqdvL4Jdt3cMY2NopWqdSMI1HBiubakgfOi49Nau6+87nlK6IY08Q0otkhx4d3BDChatlxliMlbwY0VF/daVUgbgiBGkO8BtzF6g6BdGwPiHhwIMau92AABulSH3xOomBKsYmOTfjxiFsBg+TtoD9uN0DMEY+S221VYKXVPQ4ob2tf0w81cTDa0VPwB8GPnYSxuDB18xkuzSZBr7tetOioGFcPP4n066B3XTjAMAk9Af/9tmqvy5U/zXNf0dezkPozJGUCYwzt4HQDTleIhlMSSGMWg36pHhi8SO8KCjREQmcQFVhMvmcQ6IMbSOviMVJgoHON9auWGJoxArhC35z+iSlHJECTJ14C4KJ7Deh3EOdAwhhlVDYsqnmMYg6tapVXfW77c70LLWDe4wXWK90NTN5W0QHqwmp44MEQEtrV7Mtf+ar9i9//N/bTp56RQlSzw6NSCPY/IB6heYrRGcWfSOTqK+ITbEgZ/trPXrR/+e3v2M+kzJ+6Pm9vXLtm5xaXbCyfs/2TE+ardyoT/OOIpZpw4/mr8/aHL75kL0t5LzaaHrwsCK5G1PWSlI6wHZISFPe+Vb9oCBnOkur8V2fP25+/ecpOrqzYqupYVJoFCcrn1td9//v+kWGPIE+JtLUifPzZ/KL9hxMn9blgK0qDIWFNnxc3Nuyi0hVEazj1AHdzX3mPiYYkslbReycWrtk31bavX7pmP7h0RXnM26nVVa8rCtdoOiO8kWgEjggfPDq36jovpfKH1+bs25eu6nPenl5asdObFVuqtYVSESkywg2ERdBU9eRCqExpLrckAF9U/i8W23Zio24LuldRH7B/PKO0MSmc4bQosxQiFB1mENslFqUUnF3ZtFc3G3a2VLENjXdBCvBQNm2JVNa3LGCA8CM/1a/EOWC+YRhgbmS7Va8KHg5MmzB41UU9UHlSAb2yKg9vEjwr0F14SnsbEg7xNojgbRDBXwK6ESjobHNjjD1WRDQoF0MD/IATNxHO8ayA/ia6DeWlnKS4YVhA8QlBl5Wvb70R7jMnYhhZlAUKAXMzFQoMGaFYsI3A+QhjojpgOMDdHoMCAi5GEIRTjNR4C4D/vEO7slJo05L/4HWAC7VKA48grgZ8KaF0Ld3DcNAWPcJogcGjHYpbenhC45OwpvCa40BdOVFfcpJSpVzyQILgS1JTqlXblMKh+aQ24d2QSmiu6H08QLrQ0XpTcyFh6U7eYuWQFTR/UlLmm4lxq1eDbU1wiagULlypUeDHEl0bTaRsSuM+Jtwk+Cdtjqs5jA3eJ33+FkHxVZtHCyNS+sft7qkpOzQ24nEN0tRFfeYKK0ihiz71I7DZ1pMdt5mxKdslhXr/mJRqTpo4cMDunp4OgjC2RGeVjKMQmb8BSKnqNtXOuI0Vhm3P6IjtllIzKfx0T45I4FZPkD8CCxJ/pqX52JRCzkosCmI22rBd2Y4Nj++y9Mi0+kM0WXyCLZUYAThZAQ8FbyM8QXWIqc54kUzP7rGDknNmp6WUYTTQuLPNQJ1uTSkTKP64LxOskaM426KfuWTEds9M2+H9B/U5GxgNwGu1o9DdsHooZrV4wY0oFEZXxbptSwqxI52clTF6xCRzRzpWXG1q3DoqO2KbS3Wr1EOWLCSsVMRwJWUxE7WlK5pzmqAo38vLTck5bMMK2+Yqq97ghuiLlJ22tNp2Iuazku5VsX4EZF6KbF19tY5Xm/hZu9G1xcuS3fRWuRm2xcW2pZNhW7hcEo0W/8qwbUE8RhVnnMlHHa+xRz4MvkeEi+VS05aW6+75mR2irWqncDUpHMVwwLGNpPY8VHeMAG3dp0Mcf3oAT+V5S+PbrzfPmWd4X7AgFRzHqF7WPf3zT2hFSO3rsM3Cy/Hc+M/TR4tFT98aHvF7fSDwrS9W6d3+Vo++8YArLH6EdwD9iL7mZWn83XuBuvSqjuGArR4uQ/TyAbYex0h69DwMI4PvAW44oNythgPli3cO2xTqonvVRsaykUnLRTIeHyQkvYSjiHeUS5kbePQV5y0+ssdiovVXJNd/9atftetz1+1LX/ote/8HPmzFctIuXOlaOhOy9x4Tj50N2/k5s6/8yOzyfMh+5SNmX/xw28aSy1a98pLVNhctu+s+S08ecV2tD422eG71nL3y4jP29T/7sS0srKuMX7APPXTAChOjPUW/P+aiZfCb3qJ8YmTSdc5BcE8AXf3tuYDT281VkSAWmzNubH3jjTM2P3/d7js0bsOiGcnxmQFZW/lonPE2IMC0b1fr1QE8C4wQGtdExt5484J9+cuP2IXzV+23/85nRYtD9qPHX7GCcOcf/aPfvDPDgStcUrII3oTiSATGsITlBoivgc7l05q4NwVgiAZ/g7D1dx+UswSUsgThuBWaKYunODPyHe6d/msCwmFbQiaxDGACsdxIsOKv7zcH978duDGlLSVLhJfVl2qnqnqoXrGMBrzgSi2CKmPC6jhnkrsXAAowREdMgXp7zW/+99cH8tSFKy3HgEAAvEzKZisFBAUhhj77b9FvKm87rAL5UShwW0YJ6V8eSZx6SthzpYBLwhhGl3huTArxiFv7bt0OIiYpAQRhl1MbEIpuAdWh2CpKCL6sOVGxpJi7t10E1eEd9kNgDJJinJRyI8bWrwej2f/r//ZPfWBEQCDPFzJ2z337vU7nTl+1paV190wI1yrWWJLiOzRqsWG2KOxAXHcAn80ozyJq7JfauifqTgC8dIKlNnlcgq3p7yA793ggKKLKj2QCV62tsFM27hKtvuUUiJ1e2olG4anQXllW/0npxMthIAOpwtvWYxAGxw2A3pDn7bYq3NZwIIAusKId0thvZTKsYLYqZc/7lmfKpy1BvVVk3zfeTQh4Qc3ciABegN/0ldMRzYNb8ubN4IJB4+3QPzoqKiaUlMK23liyTaUtJEYlkOMxFuSNIuDGTf+UsIaCrfwDd7yB9jGnNT8ZjYgEaj/lRfWJ5fH+EfNXWe4RhAFDQsQthgMB3mIYBsLE71AfeRwDlYEQQr83iisWL4x7mW44UFlRggzRJtFN6AT5Y6iA4baVH/ljSGBl+l///r+xJ59+xlakTKNkfODAkE3f93EX/HHXJHAotAJFhzacm7tmf/bTx+35U6ddKeTiZIKy3svnC3b/7LiEZFYRccNFTYlYceGyff30OfuxlPANvbcVENqTGrt7J8ZsQvjB3PfAZerPFyQ0/NHrx+3Cpmgf9LgHfKsq3ZqEwKyUhXsK4uG0S9c1CXZ/dfaseyb4kXNBEv/k97IUOtyf75ECMy4lxI+OUl1NdT6+tml/cu6aPXJt0bdhEJW/LJy4Xi7bmbU1z+PQyIi7hQc4EJSJMeQ7Fy/an6tfzm5uelT/uvpmtda0ixuclV+38UREigeu4qwIdiwufE9ozCq1hj2+2rBvzJfsh9fX7TnV4Q0pA5crwhspRmNJKadZKdVxKdqwcP1hMDm3UbcfXlyxby1s2FPrG/ZGpWpXEH41hybzQzaWyfgqsI+TyuTUChR66Su2IuH/kvruTHHNXiu37FpduIQRlGkjXIpKsELx0IwN2tiWgKY86uLlCxLWXi5V7VS5YvOixUWVGZKyS6BGVnzZ6sBqu3sqqJ/jKHdt8lLNhcMEOZSYJXxDWeLscilLUofx2MBwgHDPvEDRBw+lB3m/+6kS4CH4L9xMs9UDLwopf32axVhgACAfDA4cU+iBNmkD81PvoFgw3pzrj8EBIZWtKPBClFn2mSu1uypTMp4IcT1n/zveCRgsfOU2kbN2OOlBFAnW2lBfcIQoFKYtPK9Xq27syKaIz6D8xC8qmnRJ8RzyaUop4hQRp1qqkzpJ74v3qW/Squtwe12KhOjG0H6ra3xK68K/ek09JeVT/csWH3cl76osKZ4YZpBZWIWj39Gh2121RHmhaHsAU+EcrcPQEfSTytc44EHiq+fQNOXNRXoMQ8mGZMmE+Ew8axyNOlnI277xcds3NmajUsYxeuCp49tqiIlC3VQvVSG4rxI7jJEbadXv9HNIdRY9bYkOoYB6UD31VTfUsrrkwpb6G6UPw0C+s2SxcMs2EzPilZo/GiOMxjGT8qExbmAA4F3lo6KFYy1J4cKxmHiqaB7lBdvV9A7eHl2C26Wl6KmuSofiypwITgWo6bfwTmPL6UikBSLWtKxtqs+6thkbMz9dwXGuq3nSkrJX00+NXXxY+Jv0E0TwWslIJ5qYjPuWltxwzIam0pZKR2yIYIP6zRai6ppoelztj4dtY1UyQVvjm43Y0lXxLcl0CeH54nzVitIpsOkvzdWtUW0ZztfNa2tWVT1W1dbrixpb4S5q9tK1qiWk7CdyceF/2JLpqA3lIpYpiG7Fb8qDKLXMiSDorb6pP4CIZESi6xcms5YtqB/oOw1oRrQK/GarBHv6A3wJ5jlHK6JQq2N06bee8x3jqIbRiJ8ANWYu+yX8jaif4BPBWIs+9PrUZW+lY0uxbwHwIoL7/SuGx4H6p1EYCmhG/5m+sziiSgunA8OueyIqZ73ghoOmeHtAnoQnyoOtoswb6qhK8KYbDugfcOt2hgMgofm/neEAQudeCZp/g4YD+sT7XWmgzWORIzYSJYZb2BLNdUsguxNzBzqsfoQODgLzi+2B4UZZdeyaqJJ95/vft2eefca++MVfti/+0uetFRqyi9f1XiJkR/ez0BEy6cr2Fz8yu7YYsl/+SMd+57N1GwldsPrVlyUrlGzo8EcsObZfXXerHIdXxsXzJ+1P/tNf2NULi/bbX/q8feZj90lGz0l3Qsfot03jqPawjZagh65b9xY2+uCxgErIIZFg0a6HP8hGfPq2Bc27lt772c9el2xVtSOTGRvbd8C3BPfzYszck159wdGM/XEjD7ZI+AkLks2vXF+zP/qjb9iJE2ftb//GZ+z97zpgf/6NJ229VLcvfemL9oEPPvT2hgPQx2MasCcixeo3K99iVvpbWl62XE4TJbtVESDVzZHrfx+8dxPUcCFbqhmxlAhMLC0E2DIIf5MAoWmWV10AjYjQR1mRcqHvvz140En9tUWsz2y+IQF8TkLikl0oXxAjSFs2FqyycSE0Y9xg5Y3vvicaA4LSoiCD1PwGQX0f1t8AsLrh+4E1fh6ToWe8QMl0pWNg4v9XByE78Sfa5TWNXTEwFPSuoA4SIlWvWy6hKIHXMBDEssNuhHFDDKuZO9QVw1hNkwqBaXRkVARoC6ET/jIfQuGa+IjeczqqgpgOt8yJOwOsju7xkhcewtW3AQRh/raC44Xqx6oHUy0uBlKXsHX1xCkbziUttQsC93Pgggitn2KgPvAtCj/HuHIEJIzADQ8Ddei3Aqb0dgANgskRGO/W2AZvDzcCIxJZdgfYnj6RVnNKihiM1U9XGBjXncaoD8FI3fqOb5lQO0IStPoM5C1jynyWUI1xQQSxd7MHKh+GC674mPNOD/iN0N8pbVoYxX7LeHelDHWUb2e9bLGRgjNUVjjdG0DFg96RlJRQKX5uVBjI+y2g/nAjpeaHxz4R43aDZyhmYxJakxJQcZl2wdo/b4x2UEfNWw+SOEjvqYD6Bo+giOYmvKe2Om+p8b3+LmV2G7g+0zdsZ6h4f/SZ7U3DQWA8aK7PBzxLaRFIavNnLDW53+vjNAsjnXtRBfWDfgTMODAck5+7OYrWoVSdfP1VO3/psmVzOXv4gWP2oXv3WH7qoCtk/b3+HWIjJDIuXF5anLdHn/uZXVxY6jUwABSQ3RMT9oF775JSLaFf77LKzWqrPjy2wRvLq285Hq8P46mkvXt6ynbl8u5GzipfReP67TPn7Olrc74XeTtoqQ840u+DE2M2nE66gPj60rJ949w5W5XAsRNUVY8PzM7YvqGhntIYk/DVtW+eOWOPXrpk6+D0FqgrzYaUwz1CodkYc0v4JHzEwPLi/HX72tmzdrFYDF4eAIwVxYYU2G7E7kmOWVxKdLpdtbh4W1XPnil27CsX1+zEWtXKrFwpTUM0aknC16IU/HwyYrsKnNWNYhX2/C6Vm/adC2v26PyGlBQJYqoOPVQUfb8ioZ9V1F3JqGWEok2VS8wBZaMqh+1avWVPStZ5dGnRfryyaT9bL9oZ1XtJQjp7+0dZCZcyyXzhQjoCd8oiaseLJXtU4/jY0oq9sL7uvy9UG16nsWTS8hJmmQ9t5ojwB9qNtwFu5wuNpp2SsI9R5Fylapvqz6TqNySlqh4KIrbrdQe8AfBg2FDbzuj9NzbW7U3VcQ7XZOU7oakTY7U4pLmtsl3pZ26rH/CMYXSuScl5cXnFXltdc2NOUfSSIyWTwtU281u4Q/vA077HG/WFboDPGOY4QpiL+c0KbVyKY0aKXBhaoCslwZ8YDF3Vy9Q+tgLQpqjy5j5n9EeZ05p3DdWn21G/aIxY0WWVky1abJclPUZL4rK0dC9WXbeh2pJFk8NSnDiatWaNcsn3RXNWPlSM+gYnibCdhNV6ZCMVDi3SvS5bQUW7CPpJt2KkQREn6CEKPAqV/nfPiU4o6sY+p2n0gehnQvcTon8YYDqJgjIIFM7+xXsO6qdImy0Dek/5QG94xtNIJ3AZb0VY5RaNQjkVPkhzsoboXVN5+5GC0Otwy+qqG94Grqwpfbxbtlx31apSyOsJ8Sr4JGOh2Qp2EoCR7VOMD20PypSyqTw6eFmp7BuXMIr4Em08AjR2eOBQT+qnRqgvNeeVTzMqOgwN76ULqR8yJiVVOaxEx4xjG11BVDLvv7bmm0kBjAR0V7NNYxy31bmSVcorNlQQT0JRFY75iQ7K071j1P+s4A8NR6Wcxy2VjtnIeNIK45wWEzGRM8troDF84REU1z3Sl9abFhOuFCo1u7bSsBJGU+FaXTQho3kxkgvZ0HTCklkl7oRsbV5yrMZ9uqA+Ei8cVG4JihgXTrVRzsEd1YvV8OUrm7akvFMFDB16Rp01rhnN22ZSZfU8C7j8T88wArSZC4wcOMClvMFr72vhq6fhDc2PsOgb231RnoMx4DH9re/qF48FoXt+lKXu3TAMkK8gUhKt1XxpFFj0u2k4IH/GCmMctBS6eDOtcFW03eNPKE+MiO6hQB/gTnWjjvpQHTDmed2Fo33YyXAAHoM//fS0wY0Ruo98N2g4iGh+4rnYjSdsrlESzo5ZPjxmCeFdtFUxjmKEx6cSYc1zaClVwLAaXBgkE1LY0fc6G/P2+vmr9s3vfc+O3H3YvvTbv23xxKxdXohq7EJ2cHdIuBSyHz3ftT/+ntnymtln32f2u5+vW3z9WWstX5CumLPckY9YvDAZ9P8AtNVnp8+/YX/8R39sp14/Z5//3IfsC7/4XsulJD9nwT0hnYPqKexnzP2IRdFhFHrm5iCg7ONxEOGUBeazynNvg40VyRlJ6TDSwQTE7HniiZeEny27+54DNrJrNpCZesCOATxd/Qj2gfHBeNYqB3y4pCn9Z3/+fXvqqVfs4x9/2H7t8x+wZ595xb77o+ftk596v/3i5z5mBc2f2xoOhDYqrCyBXQOVZN+FBDAENyEUrl1XLl/3YDjpTCC08X4/3VbY6RnW6pAQq9zYtLlw3RLxEUuzh9KnwN8kiCy2GtaqrPunBy1kS8DPo1j9NYH+RPyZr1+TUHFKTG3Fqp0r1gqviGhtWqWz7gx2s6mxUPchAPTdo+l36uz7Yty9XsSf1UJ6WgiEEQHEYxXPhXdHmP96fevlY0Bw5VsIr0mAUB+UK4Xer8CI4Yy6x3zeFiBaygcFAvdj3Ghu5qcL40DPOk9ut1zqDzwiYllcgvI3rx5xeSeKL26aZyXEnzlz1g4eOCA6eSt+0H5Y32pr1dabixob0VL6+E7auAVwF2tLCMLbgP22W+eAM5yBezvNEYQYYh4MDWdt4dKcvfnKKTvkwVgCo987AWcezBMp/jGMGe/QqOa4TWApdwkXwRkgZG+B23RZELSlpnHEVSulO++sf/86hgMhmmigFOLipsUmphzPGXeut4OtY+Z4jeUfVzxcXcln4O8GiL5iPPCVH1cubgXkWStX9FxzSoL6LaAyWhgVwCHo2UC2CMARKS6dxU3rTmg8e8IjTXEjgnAHYavbREDAk4CAd2LOus/F6R3K/iaA6yqDqM24Lial7MclmG5KOAxJMM7ENOe2MEKnGaJTnHrAsXCDzI1n0AoMBmwrwChYW71qmalDwdzVc2gLYwLNAdwFUfVwDwQCFGp+4y3AZ5OTFVQn0oKDtYWzlprilAb1i9rrxlbRRvc0Im8MBwIMBwhXRDgm1gyGA/ppNBX2o2E/8tGP2yc/+SnbtWev1a+ftujIblcYHDRfUELY07oqRfH54yfszJWrwbMexCVEEUTsQw8+LNoetooEzA0pfCW8m9Q3Z5cX7dX5Jd8KsB3syabtQ5NjHv2+bxguaX786PwFe0NKLorpdiB2K+E6bh+d3e3B4vDiOT4/Z49duSYlXDi3A+Al8YnpMdsHr1e/Qp+qwo8/O3HCTq+u7lgewacmkzG7L5+S8F6xSKtkVc2lRy9fsSfnF3Y0jKCi4pr8+cmCZTtsI4tavZMUfzT79tVVO7la9pX4rYDnQiTatf1DCZvMSuGTklZuh+y5+U17fG7DNhpvLQ+jAcd7jQrPp1lNB3809qz2r+v1J6RI/2hpWYp13ep6F+G6KsFtUcrrkhT1XamEpxWiuHAblRJf6kTshOb5D5aW7PVNKUR6n3QcdcjqKmmJWbArIQVcuNjVGJKWbRLQl9NScn6wuGSPq+wXNzbtuHDjgu7hzZPW/MxJiYwpPV4KPneFb+T5xFrR6/rsyqq9tLZhJzeKdgkXZSmkYxIwYz0chY9x1HFctKUs2vryyor9xbnz9r1Ll+yp69ftVdX7zNq690tBeJxFKRbOcuQgwS7hu95WlBjld21z005oPOekrBN9HyMAx1vGpHjG2G4p5ZMFIj+CTv3om4UxvCj/tOYtR0KilEFHElIEwGgCmKGgNMplNxwMCV+zqm8SA4vSoXgR8C2mPsnX1yyB8SQ5KRlE/QEuqz/Y6x4TDuD90Nb7kabqh9EAmYV2qPPYnkGsAX77EWQoLWoVWxfcqMn8Et9E2Uvi7i+6wfYCeGlfpsEDIdlSP0NDksMaz55Xhy43nPqnfkumEQFz5YrjCqEpYDGXb0VRuU3hQ0ttx6uAKxxqucGgzikK0DjVsyOaETbRs1jWV6ADxZytNJuWCpVsM7XXFX7qDV+LdqsqM6q8U4Fyz/tqR7ij+/rOux67QM9cKVWfEdcAA1YzJoULeVP3A6MCdRUv1Wdd6fw40f4zzZlse02vdm0jkvfTRTDekTaK0QAjhb61wqL5uo8xpirctppwpk091Iej5luGnI4rHYBbvx/XqHttjZGQQ1nqUt09Tpjey4Y11gT9TScsNyTek49JWYyIDrRt2sQjNG86komShZSeRW14JOaGBvJA2YaHtEVzKutNS8al9Of0UGmou/4L+kzgRnuNAXWAGUaFZ5USQSPjKjcpJTSgx44vePhpjjShDz0AD1TVwHDQNygIkJXAW1bXmxj4dVul+vtAXLiOUt2PfcD7lB/gjvih5hVHPjpP7qUZhChyh/JvFvCwGwDyoi9xlVd54IPLbRpL96JDj+C3SuK3g+qI94LLJr2yPMaB5qnjInXowXaGAwx/HrtGSHRjftB2DN6iHfT1rYYD4SP1hN7U05a3PZaLDUtfjKkfWSnPuiece/MoTxZCWBC5cTm+KD+N0bmLF+2vvvt9a6nc3/n7f98OHHrAri4mlD5iB2ZCool4GnTtP3zLbHnD7JPvbtuvv2/JsguPiYaULD15yDL7HnR9q9/2PtBv8wvz9id/8kf24x89ap/99Pvt13/946K9oil4B7q3rWiGZi/mPMbX9VAp7iyq4bWjTIPMBCwi+vGLmvfIz/QLZbTYzqxPPG/73g519em3v/1TmxpK2X3vfchyIze9CsgHPcwNDWx1GKi36/iNmnia2Te+/YR985s/sfe995j9xt/6lK0vrtnv//tv2q69u+3v/J3P2YEDBEtVN+5kOHArhFsoRLR7ngaDChf7YtmuQKR5BMubACKDygEEv4Lfg/cBfnfUAX7WdDKuCSaiEx2zdESCngb1bxJaUjx9NUnDh9GA/SmD7ftvBXgZLNav20rzstW68xJyLls8WrGCiE9GzCIppMhpsMPhml0uXvRJnRFBRln1CedIpgtE0AXxIz6EK/IICUIuHntfNzACFcWMA/d80jtsQf53DJSrvFAqmRgupKtd/kj1dcKsycHWCmJI3NlVdOXBtxJojMDWfl5+ibkSQITJG3heaNL1L7XfFdxen7zleofA/k1WUSYmJkSQ3oojHpCMo4nEnAnqxQoB/c3Y9In+nYAfc6h+iubYqqM2MnAD4Pn17g1+3w6csRCIcHPdMmNjFisMWUlKDBGstxo/bgvCldbGms9/iM4NnLkjUC9IMWsRcIV9zr71gna9FZwy7NAcN4Cxgg5uEwX2HdVB6TV+HhtBeOPBBncEKnArjQK4w7n97aVFi+/a4/h3JxCMz1vHieCF7m0Ag+w9G3zHvwun2IIEA952O4OedzEOIEQgfGwBXBFxs4UebK0vAk23JoZElHXczrfgqJcvHMF9GCE5IcXohlcCc0/vEwCM386g44Frb1gKiB/JFO9IOcJNdcjGEmwLuDV/B91jxR9xBMV8kPb69qtG1Y1/0ILmxnWLj+72PYyAGw4EfZ4ErVAmouHBnj1iNHCMJDSiVVwNDAdivHgi1ZcvW2r6sD8jLUZWGCcBEqknhgchnMZGuKrasb0GCdkDLur9ISnqh/dN27EHHrLpXftEYxNWevMnlpglMFKA3wRZw+DZVR7Qw8W1NXvz3FnpMRoPlYHL8+7JCfvCRz5sD917r7sHV4srVpFgiDDFFpK2yjp5fd6PjtuqlOf0/ON799kn9uyWEsXqNujQdUWauAYnpcgTD2E7wAB9ZHjEPjo7a1n4uvplTorli4uLtirBYycYTaft8wcO2J68hBcpaAQB5HSIb5w5I6VRPKX33lZAt98/PGYPTUngkNDJMZYcyfmclOKXVzW2W9rWB25H1bBfnhqVbJqwiqWs2ora5fWqffv6gpVY7doBeHJgOG17s3H0H6uqnj+9uikluuqG9+2gKX41JIXkaC6vPhXthuYIp85KWX9MivhlCb9bk9LDReE7JP9wfsgVYE5SIBjequbXY8vLdkJKEUaGrVDTPbw/dqtfR6CL+pNK4Lg332jZN+fm7QUp7isS+PCmwLhRUlnzmpNFyesTUrSHIwj5mnv6rEjgfmJ13b7nda26hwh9y+dirWZXdG9cNHhUdCclHgB3SokWku/x5QX7i7MX7Gn167ryB3cw6KwIH69K2WALwbjKGJaQmpTwCv8gUCKLRxhBfnLpsv3liRP2EwnkL169am8uLNhacdMK6ou0+iLM/NYY1IUntc0NayjPqAaG1cVL8wv2htJdU5pmrWqpFsYlKZgRYgik/Sg832agsjAvJqFlmkdzc9ft8tw1u6721jTHU5UVzZmctTsaA/WX74lGiVF7XMnR4IF77hUp2oCMgozp/EjjFzeMtBoH9aemu8dyiHTx1kDxFW2B1qE6SR6pNrvqI+YdhtaoP0viaSCM4IhJiwV7rXkeXKozn0rPFhZXsIXTjEEfp/yzC70PWcOV8cBoEAT96wQKutJwr6t3CDqIlwAXZSGXJMJNG+qsKX3OqvERlYNSp7aIHnHqBl4M3nY1ELqO7BnpoowmdQXyEnWjniG8L1QltjWo1l4/3fU6h1RPPFx4hoEDI0iQrmvZ1qr6r2vlaN5q4aR6JHgWDYlmdFhJj6geui/8Z1GGI1hXNU+g99Ojw5JTVI9Mw8++v2E00NhzwZM41pDPYNyCi8olRLtQqoner87QfdVHV7JaszxeTdGI1UaFu3kp9nH1l9ofVx3AAY89oP7GUFmttC0/FLXJjFoj3uh5+VgqjcoBr/zISIwQwoH5SxVbmqvY6Kzm8VTet2xTLpAR7aAcTm0IghkGwNPAcCAa0zMcBCkEwndfzVc7oOn9i0bG9IztDrSz3z5/wnO1hVX5JosFPdzbCm44UP2bA8ERGYd+LAPTPG+Lz9NmNxiIFpE/eBDRPOKTsXQA/zUmwbaVwMDgddfcayuLICWsM7yt4YDTfTxOg+ensVb/Y1gkACJGGYxT9IqPr4B+p00V4VusMWZD4V2WiIg+MC87mnvxrKXSUsw1NwD+H7xUE/2L2fpm1R557Ak7+eab9sUvfME+85lfkkyclXwfs6kxzSu158lXu/Yfv2WiLR377IMV++zR4zbefV16Wdxy+x+25Pj+G7LGVlheXrJvfP0b9sg3v2UP3n/Qfvvvf85mx/MuNwULu8IPNxjQLo2f2uuGAf3Ec2DQO1wj7wsZLJoR5NAXtVWmH9koeRj9LiZ5uF+ParVuf/5n37f3vfs+O3zskOQ2jBDKB76LLqCyYhm2uQ/o8RgUpINvFmv2g5++Yn/259+1I0f22m//1i+5LvMnX/6hnTp/1f7BP/xVe/jh+/zEl+bG4vaGAwoiWrW7R0g5cwGtN4AAE2Z5aVWTJOLbFG6uKNHUAGG2wtb73pgyyqHKcIaUsawEqJV6UV2aFeEIVoB2AqGXNUTYyVfkR4TpZoffDnwVqYnRQMoMbi6Z4Fi4qggoiCp26Mg+MJXfEaAyUi/qXleeeAbslBd1b3TqNlc9Y8XOeQkQrAZFLc4k0kU9gov0Itmhphhq2zYaq3alfNUjisbcsn1zbBwZeV1paJ9HcmVfeSxp9Y6YpohMU/VrsZXBg9VJUIYQeR0pYzCvnYE2QjD4Q/h3DwjqqQvk96CON5R5ghsxYXjMc4jxzastRtPkwFzhEUSHwGoEYfMgTgmll+C/rXEApkl9e+VytcRkpQqoThIGCUd1h3ixHQS4pT4X0dsob9i1K3M2OzPTe3orJMQM87ERKwuvr5aXnNUSqAvmTN/eDpcB9hi5wqO+8qB5vb9B2Hpv6/NB8C04aysSoho2efcRW1hYszOnL1smywkoKDhK/TZ10iR1V26IjsdG0Fi9E/DgVSjJ6ocI1tIenm0t1SnDTlURvnLChEcsZ/+X8OidggdGZHULIssKwg4Q1IxrC63inoTO1pXLlth/UP3wdnMkaCXM4a2tFdNUe9hG4Kvivb8+3PhNFRCW1P63eBQAuo/hgP2rwfOBcnwu6BXiHGCcGGAUQAg3UAnfBEmMDBe2bY8bCFSHtpSYiMrAaAOQdeACGFjxb1w9g1Ss2hCDjVoiGRcdS0qpIoha3OnYW4D5Udl0I9+gJ8ug4YBxb2xqPsEkc0F8jr7hAA84GgpzxRDgJ7+oghgbnEErDbFr3Jip7ygqBEjE8yhg/GEvpx8gMZgTuqff8CeMBb4yWFN51B+mTj7lZYvhnSaa2pGg1Cku6ZnEgcyI0zkfOzF3eE0iW/AjXMdyEizzWduza5c9eM899isf+4h9+F3HNBdzVsRVXu2MxyOWkeKaKgy50kyAtDXhSpktBPrNfu6RVMo+vGe3/ea990ohH5VOJI6j/vL92HqHowjPrK3aivK8FYvpKfPj9T61b689PDvrXg+ceIDB4bqE67Prt8ZF6AOGjg/v3mWfFu6Pqn6sEmJMrYp3E0zxWnn71X8gK/x7aGLM7hsdFy3PSPFJij9F7Hy5aieEf6xobwcxtWVWSvUHxyalKAUKLt4RSyrzR4urovA7A7LvsZG0HZCSwDyp1zr29GLJLpUwVG0PNHtK8+jenARQRGTd4HjHVzc37bmVVVf0twOE9rL64+HhEctpXrDiqhlja1K6f7i8IsU/2AawFbiHQWBPNmd78YLS+IfaTSn6XXtydd1+KmVqA8E8eN2B75wywZaFlMo6lk3pnuaplNnzlbp9Z3HFLlSqbymPmq83gxW7Q346gJRbAfvvV6Wsf4eTN+bm3TCxtTy8UAiueaCQtwPj45YS/tBXeKCwj/db58/bl984bi9wVKhwaEHKycXVVTu3tGgV0adjo1OWIKNazZq+4inlUd+JEfL4mbP2jZdessePH7eXzp2zk5evWFn3c+LZbE/pCu9jKoyjFHFTxxW7KNz+6auv2CMvvGBPnTihdOft+MWLdmlpyZKJYRvXXI8rDdu8mtB9lYcHICpWR3LfWq1hpzdK9qbGBpynHTnNM1bDmx3JD/qNtYkVdWxTvpdd/UYTmqILVeXZUP2QgaEX0DyMDqlOxTrxnJRK5FYhoJ71IVC21A7RBDwOXEkXLdE3lYkyreGnTIxOKo9jFTEgtj2dlATRV+753nanw8QJIOYBSkOgJEaiUoTba5ZpLdliYlZzRrTQmYCUBcmYbHtg7vXd/mlRpFVRcin+HmfhZn077brQsezeAkjYHHdH+5GH6Be2U7jyr7ROFz1tx40GGClKsWE/stFjSOhJW3In5+gTw6TehX+HbZXArStLlk5nLBUL21BGCqEUq/W42hVfN/107okRCa9kX2kWrWL7As3qX+xXjwkvfG++lD8/ycr/dd1okC1uShmOWVn4i1KNjAknioNPescNDc7/QlYstmzxcsUKyZCls6Lz4s9ifGpi0MeUBW6hAEP3202UPo65NcuNZyUnik96XgK9lytLzxBu1cULB/uXnkQR5h7t4rP/tKP2Om4pryCN2q4xhM5gRKOdbkzyOvXKEmAQ8MCHyg98o99JTb37MGg4wFCA0QDF1Y0T+iQ+Aso8Hif9hT8AXtitC0/BPQwXehd+RT0xyjUlKHCPmA3Iuy3Vj9/ky2dc84wtGRxHeQM0p/FW8K1CAgxfHj9CV3AUZnC/73XQNxyU1e5iJ26ZyISlwmllgUFHck4sK14mmcpxkvTgSXC1VL+66HKz3rann33OHn/ySTu2e9h+/dMfsOn9R317QyGnua/xfPyltn35uw27dK1hnz9y3D534FXbM1K21Oik5Q+/3yKSQdoRZgL6Bb4zQf1o6+bGun3nO9+y//In/9l2H8pL2f6C3bVnyvsolilIPsFADFYHbSMXvB2J2+WyrS883BwvjzsgGc49EVLSoXrP2mwjVf/7tt8+fdIYlVaW7S+++kP7zOc+anv2zYgmBHXz2AblzWCLL/JgvwzVmYXkTY59fuak/Zc//o7NTI/b7/7ur9ruqWH78aNP2199+wn7wi98xH71b33aCpJfCDjtzgRbDQeu0EtRYLU3iNaI0eBmY4CWmNCSmBRneGcwHAiB6YT+Xx/63wfvOYgZ4b6M0YCVyEjvSBJ1oy1WxQBCw5aL4kYbNHw7WGuv28nGKat0q3a+ecl2x2Z7T24HKoHJJUGPPXf9eAaVTtUeLT1uGSHi2cYFK4TzHqn354FSp2yvNU5aKpS052ov2lhkVO0JLD+DAKJV21Ux62VNnmVLRhtSPoWGQvSt/Q2i8ZeSIBuNtCVsrYmhr1s6mlceQVRhJmyTFUYlbYjw13AVlhK90lhSGZuW0bsv1U9ZLRayufaSGFbDhqMiIFgLhQhcQUwECHsAW+vRB6Wwk9XTNt9csPmWBASNwVj01kitt0JgxEBYd0PUlut6ZMPORRasJWK5GC3ZRGaPHzvkwn2PiPQn29vBddXnXOuChLKGvVk/Y3tiu3Zsx9sBePF85WWrtmr20vVXhHRd27dnnxPD/sorwGdczDcRyag/pay0o5aODKvfixLk61ICWKm9fRvc20ATPJob0nwKFOytEORw6/2d8nSj3OaaRYdGgtMZBLhiYjVtI0RK0HhLoMct4KuxygeFO8y+z3fSjzAACY6sKrOvizP8+9CvM1TBKcZO2ULYRCPwVGEfukei/TnAjTLq27DqAS7dDoK6cd2kWbQb40PryiWLHzyk+fpWuhSMDH8IJjeZw1bgPoYQDyQ1YDh4yx+dojoLofxd6s3fDVDfBB4HElb0nHJvqTf9rzpjfMNF8xZQXm0J1h0pGzGMDrhWbukX2syWF3cRVR0GXRJ3AvcIUb2JjBxLx6XkrUlQr9hoYsyNB0H9bgK/CLiLezDG2z7cMBxkhLfq62Zp2dq1TUuO7va+D7wCNAd7Vv/AcCD6Ihyh3Wxv8OjyypMVQoT1sOYnxgUUu/rmssUxQihNYDgItqrRZoyeLfE/98oiP/1uVlgRUB8i8Kvfm3ghKC2eEghZGCgaC6ctUphSnVht1D01Di8rth0Mj4za4d0zdq+Y+UMPvMs++PB77d3H7rVsMmYbmxsSwNW3akuwVUTCqeYbCsy+qWmbymbEjzo2mk7Z0Ykp+/iBA/YLRGYfHVH/qS6sQkGPVB5cuKDxrOneFQlrBEOEz9DPKAzDyaR9ZHbKPrtnj81IeUwSgFX3OZmBo/uuSLDkJIVgXio/PePc+8MSNH/j7rvs2Ni456MGitf4G7ZQqdiFzaIrl1uBd/cVCvYLe/fanlzO0io/qr6qs7Kn8Tuvti/sYOBgO8X7R8fskBRVxpQxZG95RfLJy1L82JKwNR1A2olUzN4zmbNdvj1Caaoxe3ODVfcglsF2wEr2UfX1PZmUwa2JOYDofEr9+DoK5g7pAPrwY2MjVsAALtwnXU0K4U9X1z0Q4u3giNp3ABdWvY+htaLEj0mpvaB+JZ/tAA+UpPDx/UPD+oUy17TTEiYfW9kQ39splbpQTXjX6KjtdldlcD0sZX/DHrl4yS6VJAPs0EYU2LvGx+0ejX8CwVP34CULwpU/kdJ/YmXVcbAP5EK8jQ0p6Q8o3TiKFkqJ6BnBzPB4ekZl/uXrr9vxuTlbV1vXVP+rq6t2bX3TZjJZ253NWlrv4hvRqYuHaLwbUsQuXL1i/+6nT9hrly7Z/Pq6rQhn54tlu1ysW1Lze39hyFeSG0pTg6eCJyqP0x2urS/ZY5fn7Kmrc/ba/IKdWV62K+trUvyl9IpW0ATeVSI1WulVOn1S1zy6JuH6DdX19MqaZNRgAQajWCYe86MXu6QnroHw27dAaN64QVZ9x3i1hLd4PEEPnC5pwi421d76vNW6DduU0p2LSbllhV/KAH2OQYFtCm3RmRveBn5PijJ0sEdTUbrqHdHaynGrNrp2SnUvxMX3JUegyIPJHeWLPB3ILRo/vcOc4r4q7OPmoLaXawt2oTpndaU8Vzpv08lpx3FwNIpRQcoZRohgtgVpIo2ipdqiObGCNdyggYIpHqV5fmX1NffoObV51Ravrdr40Jj3MwbJoVzKRjIx0byc8k3YuuTnluTBQgKDh2gX/aZ+7vSUfq987xMl05VpfefUghvPlXdCY5QXfjSVtiJ8b4ou9g0AMY0n3gMenI9xEp5BJdmmQLDT4aR+Y5TzMdQNpQFn2ZLQ0NjiXr+2WLXV+YrtnoG+i39pDlM++VN+VPQQL4l6UngB7xwADBAYRNrSn4JYBZrDqgMIiNeAG/q5/FkA1Jk+c+Wbdgooyy/1bVSymu64UaM/i/393oXBICY6Rhk10WLuOa73Qd8xHARH32rslKfHM9D7vlWhgceH6qtXm8iFes5WLvJ1g4KqilcQ/USQXn6TP+Of1BxlqwZ19/4BbhgOaEuvD1SdQcMB7w4aDuBHnMwRszHLhSctEUoEhgO8fdxwoHHQ/INnqxNvXFcbC/ZK6XWrXyjal//0T210bNR+7fOftv159Vd1RUVLJxSPf+3VJfvx43NWnTtl7598zT738Irt2zds2V13W2b6qMsURSvZ2e5F41yb852LNhue9vpxZPszTz1l/+E//DvL5+P2u//wC3bf0T2B/ISeQ2ywftv7IDzw4w8xXCYD78kboH7w2Abq6xjHJvbT6j4eCuBANJu/cR/6un7prH3jO0/Zpz77QZuZnXT5DfrHyQt+6hWGhoEy8KIlDswLr56zP/mLRyUPRO13f/fX7L57D9rxN07b1775uCWl3/9D3du7bzZYoJDswxHXkX/6z7/0ewyaX2qIB1AoEd0RF/CAAGwF8A0FBKMBq7FBev4PPgehf+/GpyYMq5DuaZAjMF0gFPcBQSUVLvhKVcRX099aPtDpuYNnw0KYUMxGpKi9HWAUaUpoxOUjmh3VZ6Akg+ANa9p4ZMQV90KU8m+d7HcKmjauWOfDwakDGA5iqt9WwMJ8oXTGTheftalM1JJiFhAPTZfeG7cC/dC/6KO8CGm9LWRfPWljYlgLtat2YuN1S8W6Nlc9a6c3j0sfqNm1yhlbqV8VI8nacrNomWjG8iLuhZQmX2o8ELAheEIo+qdVXPFVOr4H7rkBkdoKrW5LwkvSMpGUxoCjUYKo5j8PtFijUdtz4ZyIQdzykZxYVtj7qNoWPor4uDK9Ay4MAr0vUuJ1wttgVHhxJ+m2A8ZSJNNG4kM2kh2xvcO7bE3C4NLiohUkeCMgOPTGhfFLRdJSlMYtGx23i6UFMcymbzcR4gev8jdQH36biDJHBXLUH6cO7ASelve3wNZ7TuhX10ThpRBNEI0+Zul00kZGh2z+2pK99MIpKYzqmzEpS9vkBzjTaUhAqkmBIzLrIFG7A4DpsLLOXn6MQ1vbzC9mcO/GtuDtKAcnnbjHwg64eDsIXNGrUu5YkYbWBPepwXb0Cghqd2vPcD5yU0Jr/OBh74ugDf0/5m0wd/nbDvrP+OtURPs0f29rOFB/ecBThJwUK+k3285zsBOcAdc9gKGEmeB+7381jZgDmkRi0MK/gf53kBAQqkp4LNctlA9ca7cCdaDcepFxxCvgbXCAOrPcq3JDLc3EuAQxCYND8SkJiVjbt9RB85ptBhgItzUcpPOi0XFrFpd0rVhq8qDjspdDzBbqJz6EBwICgxsSYLi10g3DAe1qlTfc8OVl6Hlt8bwlR3d5GsriIphhv49JD2b4sYr65qcJ6V22JQSg8hsSVjSvfe+vPlsbC776H8lJoYcuQE+Z8whXEgqS6bQVxJgn8D6YmrU4Srve43SJpOYXK5sV0YEaRrJ2VcJX3EaGR2z/5JTdNZq3hwoRe/jwMXtwZtb2FPK+txPjD66+1DuZzvh2qriUgSnheU7KF0okJxzQ6/slPH/uwH77lUMH7XBefF0NJFI88QbA5pmhITcmSHZ2IwDu6uOiR++ZnLBfP3LY3q9y88ofmozBEYGSIIl4x3HyAy7tW7dHjKnNf+uuu+wXDx1yJcv38AvnmXc5dW09XLfza2XVMaCNfUiJv92n+nxmetJGEHiE2+wh12AaRxAu1Jt2TYLadnEVMFYcG8va+6bzNqGGd1pRqzaTUmLrdlEKaon5sA2MqX4fHM7b/qTwSPIBJxaoh21J43FaCmtFstF2QN9OKO1HhnLucSAM8H22rCS/tFmWQsi68luBdAW17V0ay72JmGQECeLCMZS1p6RAX+8ZcLYD7g9L2Pz4JEIrq88db9uT6ztvGQGo1wcmJmyPxhm5DVdxjuv86bU5W0DJ7r23FVAyDknZuG90LDiOU31MMM6Xl5bsRxcuurFpK3heSrdLZd07PubbntjegFyBl8MPLlywV+fn1U+39g6njYylUnZ4eEhtTKht6in1YUvjV5Li8+qVK/aD06eNQKWDwG+UlplMxsbTUvqUb52tP7oPL9vUOD524ZLqe9XmhKtFPVtXvef1fW6zaIc0L9NqGzEfEqJhbGsIRTQ/VJ9TS8v2yKlT9uLcdTu9smpnl1fs2sameyocyIpmiE/Vo+JPKAhO1zEqalbp4kjSly5etCfePOlbjzhFoZDHcy5iTZBASk5MMlRC35OxjG9JQHljgyZEnECDTegLRkpotO5xYoFvO9BcYCx8m0Jnw7KNeasm7xJt1/yPiXZqEKJSijAWsB2BdwFXgltlKcbKQ/n279NPxGfBq6Apup2KStHQnBuKISf08tLINlRfJfI0jHSoWbZobc2DJDYkW0L7yJN3o5I5L89fF4kcUj2lILWjNjYybjnhUyGXsnRYso/qgQcD++yjnbhoRVN9W7KIcMUVYfoTBZ6r3wbN47joBgaUlnDxRn3UhphwZVhj1BD9Kg+JpmFU8Oea0xoPXOJJg4EmkH3DfupCtdSy0UJM9Fj9ovnh/IB0KpdtL83Fkp1faHrchFqFE3oaNjWRCTwhGO9+HQR5vLCES03cxRm3AcCDAoMHz/tzzmV/FG/VTxrcrWn0Ukg0r0X+qnfg1QAVBT/EA9WesPAZxbw7YAQib8aUixMV4tQpm7EGctAtIFlP8yRcl2Kotrq3i3AajwL3PFD+IWRB4awbwHQBrszrGceC0k9+GoTuB4q/v+KQVpuautdQH/UX3EKiNyx6uIFEQB3Ji4CSbmjp9aX/r++UxTur7a5wfdqGIpOWEr+HF4VaRSm4BfO4YG40uLW/8YxeX1uzn3zjx3b27Dn7rd/5kn3wE5+2PF600i+a0ndOvblq3328aRfnQvbeBzL2a78wbHvvPWzZ3ff6iWt9+ZegmcgtmVBa8zBiw6EhpzEvvfi8/dvf/wM/ovR//9//rvLYbzFObFIdg9gEt8pO9CueAI2NFQ+IOCj/AOjhyDVR8XEWVvrAaVkekw8jQG8xjrxa0tk3F+btmz94wT7z2Y/Z9Ix0O/X1Dc/jobFbFu+CLRIlO33qvP3JV39s16+v2z/8h79qH/noQ9Yordiff+V79uqJy/ZbX/ol+8CHH5S+jxzFEdqaw2zt/2f//Lfd4wCCzjnr/x/m/jxK8uu67wRv7HvuW2XWXoXCToAkABKkRBKiKO6kKFtq7WN7uk/3mXPGfTy2Z9zdnjn6q2f+mZ7uOdN2T7escXujSFGUSFEiCYobSBD7DhRQe1VWVe6ZkbHvEfP93F9EZVQiawEo232jfhUZv+X93rvvvru9++5j7QSGAuGduwkewLO8trYuW6fpCdiYJQEg4t0QkHbw8d8IUREwYcNhvSPMGqI+gQB4/darRcs32paLT8vIFcKHKXAI4jIwxyKjMjazNh65sQE0ADeKy1v8FTgNUED7gGd2ToZeOpz2Mvcy9G8XMFbHVUYylLDp6KQ7NXaDh/P0qtbsiaGGC0EOAxhH/3Mz4Lrfq9twd0TDTYtH6la3DZW3JcEuBhIqaDxWJQDFJHUtERHx9Aq2WrpqY9EpO5qWItdfCoIHimUMKO+uaIvx8O3CurwhYsk7kQVZywc1CLlxj4OFtv48TgMgLaOCPqQvRyMjrpTWpTzXu3l7o/CcrTWvWlaCkDWhKDF7RWUMgOiOUeqkvpyI7uU06LnyS+ZT2qES/exe5bnjQWXkIlkp0YHSdEGK0tWrV21ufp8rwS54hp7lb+oXFQNLQpuJOau1Q/ba1lsS5nF3EPl40H3BzLQGN2uLGRNiEoOQ8L0gwPz19dzrHIZya33ZYlOzMr52nH/UDS9khh0WpFzlNwvSeTqSU4zD4PoAPDGlBA05ASJS4AZl3C6QTJEnPARrSJgB13GKmxTbrpY9YoEojGGmd7sAXvDEmvARFh48w3T/PDDgS3vBDl6Db4z01pUrljh2woUT/Ta4h89eMHx98OlKwfcZh77heEMQvkn6B+MPwtSC8vzStW/VQQpDT4J2UNbgPfRliK3F6i3n5V20yCFwZZIZho6us259D17vfU45UlpiPY05Mn/2+f2NgFDBSEv8QhZokgzCMogWq1KY9fyI+MUwjYnI9nYciPbcMSBDHUHVyK+IF21bevZoYMCLZ/lWtBrHFQlFIgDieN/dQYfzO3AchBG4/OYd/eUKzPo181csOXUoKEsfwgVZJuR8TzTRaZB4SNiNBxEuzOj4Fq7OdwPe06ltS2nFcSDcix643ly/aJHRaW8PyrMuiNk3dY/6UudQLlnjjJHTUDnQNGvGTe+L6Ts1IuVH9ayVtqxULIqPR9zhMCK+MJUI24R4fSwh5VzKE3wbR4FvJyaFMcM2b27UhT2r8h1To/ae2Tn74L599tGFBfvCPffYY0eP2v7RUU9yh4HAMjUvC0e66jgno+vBffP2oQMH7JcPH7aPLeyzD0+N2z2S8zkZc04LlC9FHGOFnszomwSN4+mMG0kkc8yIHu+fmrRfv/su+8Kdd7ohB69kJwb4W4jcGomGTcvoysYjokGSE0r/EImy5v9Devax2Vk7oufYyo/9uzHIcdLE9f6RSM9WRfesr/fAhz5Qn4N6/uMTE3ZvJi68hCVDZDDVhe9SxbYqNVsX7ofdFDyTleL74Ylx+4CMjDGUVuhIb8xFyFLetvN1Ehe/PaICYEnFozJyH8jKyIUONI5wctSkW5M4cUn13CsKAHyf0Lj78NSUzSYCA6Kt9hGxcEF8l+duFOWQEg8/nknbQzLK2QaS/lsXLl4vVfXe6w3qYTiUG7FfmJ8PtvDEaNK5qsbKa1t5W76BIwbASfGLB/bbA3NzPp64DcfB6zKon5Is3CvaBCCK5Y7xUXto/36UHj0nvic+tZjfticuX7Zl6YLI82FgbOEwuHN8wuZH1T7xGz5sw9hRGa/KCH1R79z9HJBTu+7ZN2d3zMy4joQx1BPtkMDxvAyHH19ctKVKtX93AJTC1qBz5H9Qm9JSkJOiuYZJQRb/2KjW7Gnx/ReXl60sHLNTSE3fRckDtsc8JiMznR2XEZg2ktGGNU7CMjoZn9V2y3566pR98/nn7bnzF+z02oatalynRaMzal8yJsNZxnlSfDolw5ncBh31JflNPCS/J5kjmuA8s7g4DtgCliUPRBsE/Ej9r47Mdis21ZUemL3TRnAa6Bq7JZBboOsJEYN7aTHn4U09lctSBScE4VNcSsZ4Sedzlo6PWVLPjcYDnh3pMQ5xWGDg78gtIgJy7YJoMGT1+KR4nHiiyvKtOOsVi6tOm/m2ZVKjtjC5YNOT06KdmGgjWEJBzgXKpD68p9qrWD26rLFbcYd34DQQH/W6I35CltRYjOE00DUcC0J2Hw8hjzQYFX21hOOyxiWh+/6cjpj6jmg438nAyxVlgTw9Vyg1bOtq00bEZ8PZmG2X9I5Y2EpbLbv85rqlog2rh1K2uday0amEjYwlbFz3JXVPW/Qa4DYA2p+rqf16DxEKXBtc55rvEiJaHhjc4N7xr/OeNwBeuwvYCcmXvMA/h8pz4xBHfUv8XPQHLnYDBnlie9uIYKyLNyKHhgF9mJlpkk8SPdASHTB2roHq1mvUrC1c6c7+yaBcnCDkiKAdezkOIkS3ql0t+krPMx7pJ7Z4lCC55jgAXC/S93WOA2+raFllw0aXGqLF7oxNxKcslZBRrvEa6TQlJ4lqlbzWeBk8O4BOtW2nnztl3/nO4/bJT37KPvW5T9ukeERmZNqSY/N2YXXavvzEvL24NG8PPbzPPvfp/Xb4zgOWJBm4y4IdiFnURkI5dxyMhUbdufLySy/bP//n/9zW19ftc7//Gdt/b9pGe6qTZDXbJw7bmgNwg357VddzLvPdSdWHYEllUX+FdD3IdzYAJkEYp8H5oJ1MfNTXrnqS0j//7gv2y7/0IdknU2q43kHUcYbE8NhvO3hhy8a1q0v2jb982p57+S371S89Zp/73McsLXp+/vk37Jvf+pndd+9d9hu/8Unf0p33en1Y7iC9KfKP/+lv/4FnlsaTocIibtCj+PCSgEhg3AOAyPJbRWdMuVzgOEAB57Mbrp0T4aGkEmkgTFt4VO/AC7gLCH9Jh6dtKn7cRmPTYi5vR/gwDOo1XL89QeW2ypt6NSGpLE+4fqADt13WbcDNyoJxLFcv2ZnSM5aRkT+BQgvTHLo3cGpplDB4cbaof/xvv6g7/VaUx5AUL9rSMba1ZVYH3Z5sxoTe6Ut/40FHMREjjLYlgMUI61es0KrI4BdBuRGkAilXAgtlG0cCSjR4Yt1NT3hrF9fd40TojA8E9WNQHSrz9na+U8CQr7Kurtew5fp5u1R7SarbqgRITUybeJCivVU46R7PVDRtxSY0GHgwgevwd+175xyOiEJ7yyqdZXur+IItN5aklETsau2KVdpF4Slm+eaW06znawD0OGX4R+1E6cVTTpLEzc1Ne/rpp9U9bZuAGatfB3UZQEqCNx3JWTyc9QiEifhBW6tflXIntUT9wt0egSMDOSTjHdzvpsthGNRlL7h2nrFWq3hCwvjUvmA2eghSaQm88ZwEe9tefPYt4RhlzuzkyQuQlI2MZv0+T5oiY4o9uwcG9+2C76KgZ3371t3ebao5fOwFaoMvl5JyFhPjZRYH+nwn4PhA2EgJp4HhFErS9ePsdsDv11jsVkrW3tq0xCFyHPTp4wbAM4P3DP4efLoFEkVKUAgvN+trAAcrQiSIOAieB/yb32oXa+CY4ULJug64jiIio5+lYMz2sFZVVOw0HtCzOp6wWykMURmNwRuY3ZV4DAX3E3kVY21emXw3GBwykHSdazc6Qk0pECgBei8zr/nGlpTQURuPBwr9NRBf3stxIAT7NYx88hGQaLBbzevvrFUlQyrri26oV/NrVly55LcnwCezZxqj0K3zMpWJohI4DiSrcBzouQ4JE3OTzudQtHy5QluGgO4BbwB5DZBePMM5X54An9Y7AIzdVk3jFueD3uU0URX/KK9bdHzeZ8J8YMG79U7DCaF78xvrtrSyIkW1LONZdda5img9JQMwhZNNuN7YFm8Tv2KGvlxtWEnGC9vopcjAL6MGh0WrLeUBx4P6BAcC67jhP7QfekipGVNSqsgTcDCbdafA1Oio7hPNqG8Seq6hvu+0yK8gXIvGk+IVUzJID0vhZonBnO4Z10HW/7iEUkpCBjxjdFIO44lr01J+7pyctAfGx+1Xjh21Tx85Yr9y6KA9KD4jlUOiQjJf+CAPhriTjLKSDCK1WcKK5QT3T4/Yh+dn7ONzB+yjc/vs/TI2F6TAxEQ77LffEU15LkTxBba8G1P75sSXsiio8F3R7KzKfliG/ydmpuw90kty6rxWN6G+DVmlULS22jqvMnFxsxaWMOkRteO4cPOJ6Rn7yOSYTasMnDXUNS15mQq31UdEvSQ8aSDr/QcuAAz/Eb3/ARnvn5katUmce8J9XPQGv0B2Tsaj1lT/s/3jIAkkSjNLQ05IjvzyzLTdp/bHJajJp9CikcJVQkbVedWXrSKDp3aA5xc0rj46PW0HkjLAiLATDXX0PEsHlnQM6jgMRCl+Rv3y6PyC5XA46Rx6BTtAsEr7guhxLwcAdX1gatwezmUtrYI9L4boBByyXeNzMqg3qtcb4wCjiAiVTx49YiempMuJTngndOrLTTQGmPnf7ayAL90xNWkPzs15FAxjAOOOvcwbwuOy3vX0pUt7Ojlm1ZePHDxkh6Ym9Jz6UXiNqb446t5YXrJXVlfVxuujWwDeSbTNCfXHaEp6Uwiaw7CMeM6G569etTXkyC5IyFg+PDVnWcmounDTUDko6FG1m4guIjEef+lFe/XSRas0Gqp/yyo6N6J6njh4ULJR9Ka2hURrLEtg9wJPfsd7twv27Guv2Stn9ayMr6zGY0xlRslTJQOBbSPhSzEZWSn1IMZ7TcZUIxpkekcrx9DHsF/OV2xb5cWRo4zFjmSzeB+OA/if3y26haeyNKIdxjkQyDiu4aiISS8DJ4PlEcG1nmWkU5EotRqfkI4WtboMQraAXrq86Gu+UyMTMrKnXG+CZugPcSAZ8WTwj3okhDrqWnkh8aNwqCDjXXXRvQOHNrVkeUGi2fIkgUQRsNTA6+/tNUuKNrKMdY2PiniY7z7As7oe1zNurEP7wqPzSp134HnR1/KlssWzkmHiA68+uWFjk3F3zIWE/5GsxrYMqNFxHEUxyTMif8Xa6WvR9ACI5hght4HO1aRzBPktYFOSujrcONY4w9h2A16Xg7EoukQX1N/kDMAh7PqkngnJaAc3JnoRQnw8XNM11W8RlmIi68DHoE0D0POxQsFi29vWFH9uSx4M7mEbVnca8A4dOA4YHW2vUQDIhVZLfaFrRCIMtqbESRD1vAf0YdCOtzkOVAwRHtBgW3RKex0P4EC8Y7fjIKJr/LrecUA/BY4DUYAlY0dsKnLE0rIBsGvY2jMkOo5JR4Lngh9/rv8h6ujFF1+wb/z5n9kR8b+/+3f/rs3Pz0vWBcvmWr2M/eVzI/YtHR9+KG2/85m4HT9MvibeH9RhN1AuwKTbG6+/Yf/sf/wfbWtry37rt3/bPvPYL9pIr2qZhOwu2bl77SKG08AdA8ItSQ99snbwLuGANAFE5HteBNVxgItgW8ZATxnWq4la6Ij2u9KVvvqNJ+zTn/kFm5ubcJubrWvjY5PXxgmADbcpvv3nf/5De/zHL9mHP/x++93f+7xNSF6X11btj//4u7YkG/9v/e1P2AMP3ul6KOUwgRXo4uqrf/xf/eYfMAvmW5WJqHwdsS5ca4gDhBQQEwYHFcjk1HEeAoQaukNoAwjO6iOiobEYR+oNi6SloDJ4+/cNgDWdeSEsFzlkM4mjFgu/3bh/t8CaV8I+IiTaYy1Jn7j+YwCKU627pcG5bmmNc6IbCDUi/IQMwIRWs6YPJ0s3v2XN/Ia1tjetR+ZqvIpUXUwO4uMbRIYkIH1w6XAnhPB23aEPzDMpIgxJMJBcEY89Rm2z0wwU/j7zduAZBK+I3h0IMqoxHlFyVUFfygBOvQ7QCcoSf4mh+e93AZVO2c5V3rCt1gXxx7LqU1Z9zXJ6P84PhGs4LIM72rZmL2+vbb9uI/GcM7yqhBCRHS3VrS1m6MZJvxowqnavaWvNy3ap9rKE1YaYeUHlawBGqlLqltQXBcn5mr2x/Yqeq/nzhWbRkuG+U0f4APhGUc9gZPXP8XdZykWpVLIM42eIEQ7wTwLLUbaOEb63JZy7zGao3LLeAbP2xH2Dmfl+uXtB0JNvvz58nqie1uqyj2OcgL5ebjfoVhQ5HH9TM7pH71xe2rCUBB2JEyGxrhgb/e87IQyE1G3AteUFEmI+1umLdwhdxoEbxDJevYwb4+SGoH4PGKfGvRS1QYj7MOyFy72AJQPt/KZ77GPz+/fEx6APhj+DXAfXPigu5DdAyKltt4Jhx8Gg7oOygh9EMPQTIKq8a+cHgEFI1IIMtCgz8OoL/+jbo2JkEPUKer7RtsTYuMYEhj8BeBr7GFBO+zrECzAwdYMLsusTt15/eF+Jn+Htdp4kQZPWM6kI66qhLZU+4DUDo/5tjgOpSSg14jPR7ITf53kOZOA3ZVxtXTwpHlmjiy09Pm3pyX16Z8tx6ssV4LK6F+UYjOGAYMmDOwH0DLvL4CxHHrhRont5Xzie0WXq1ncUCNhGjlDEdr2se0kSicxT/6NoE5mA4xX+qO9eu26tjYui2TELp0aD3hAePXpCfLYiPK9t5q1ezLvwjifTxjaM4BRjEcBwLVdqNjU55QpEBYWAhc3CHLtKENIe66EsyVjU+TZKKDxEdYTHt/S7qYP3olyGxfE8YkLXPLKgr7yhrNQlZ7hGcj1yP2CCR3QewzBY26o66TkiI1g/yl7YEZf36HvCk66heGLcodhNJuO+fp7Z2wlmOMCb6qaC9FxgNBJpV+tsq+7Ma/XcaB6THrEvNmJz8axNSEdIUWc9Q6LHhvq7IQWtWi5K8Q8UU2Y8R3XfAfGroxrb98mofURKz3vGRu1QOmWjsjDassQaLb1Puse6cI7RNa375rIjdvfEhAz+rL1HdX1Qx92jOZsI9t4Tbw5LlnQsbQ0p8FEZQ0kblSExHpURisKuvs+orIN69wMjOfvFiTE7Cs9Uf3iOCuEEoy4a7tlkpKu2pT3KjPXecV2fVVvvlhH1izKO71HdU8I778VngDyNq3+ZDCDWYVu4I1phMLueEJ736fkPqP6PTssYE1J7ogF4PNEOcCUSJ5L/gWd4CsM/J0X8odlZ++KxY+4QSqo9jEH6gxmmpMZJTThm94W23uf9q+cywvFd46P2hWNH7W7xB9oxyvOSgfQ/u3uc3srbVcm+4WUq9FFKz+JM+lsnTlhKZRHe7M4jnYdHrInuz8uYqUMfQ8DkxydO3GmPHDpkIzIAoUMUdBz0lIzx8uSFC1ZHBwoeccARdNfsjH1Iz02J/loyMOvqe97FuFwu5O3UVsG294gc4Z737ttnd05PWkY4bWPQqk9YerQu/vrW+rptqr7DwDPjqYSdmN1no7lRaws3GINR6QAYpvC9WrNuL545bZf1PM45AMfLQb3r7qPScdXWwGjDWI9YS7yF3Ae+o8r5c/bUS6/a4vKKNYWj+YUFy4jmyFkQOA6YeWYcsqNDSYZxwUrxfbomOSeIEm2glrQjKSuVic6S1iG9e3lZ+o7+JrQbByLtALeME6IDujHVH17mpQDiiPBW0WnHHQo7so/7I9Jhym3xklDak6xduXzFI5pGUsF2n8ncmCXUj0R9eH3Fa+IkklQb2NISQxS5RWQJjsKo+FE3IVrKqD4y3gKdFqeBxo/oAKlJvgKiBtwY0ocaxWTYZIplayeFd9EoSQ/9mp5lWUAcJ5zq0InrPM/pPAeVYnlTUve4TjyRslQmbsmUdLZxdvbQ+EmztJlJkJh4tvpWtB8Ysuor1cPL6QPbuGbqRBvErKljN/hzwrc7DvQco5SnfRtG+kF1BPec950NkKOiWdfxaTOgG2iXt0H1ZgtDll1IkFxXFyAiHp/YlL2hurTGx0Wb0jEFntsMudDnLdggbA/J6PAlMQLXnSUnmdwiagAHwTXHge7n6FBfmDvnHCd6nnf4qcAZ4UtD/L5A7tM2IkZkQELAfg64meOAsskX0+xNSEbsEy+UPCLaoItdqb+lp7qdouck+cwXOWnInbt41r79ne9YoVCy3//9/53dde9dlkgnfFKa6MHFlYh98ydm21Wz3/h4zx6+R/TiToObA2Pm/Lnz9od/+Id26eIF+/xnP20f/6UPi2eWxE8lNUSDPgG7qz9ofbC1OMsQRt42WUh/t0ssCVALyC/Yxzf6Bno14NEGgz4SjdSWL7uO2E7k7Ctffdw++9mP2MxkzieVmPjDyXDtHcIxCWh/8tdP25/8xc/s8NH99ju/81k7fGheumTJXnn5TfuLbz8jPB21T3/qwzY2Il7KRIt0Fd5BKSyjiPzDf/CFP3Avhl7ADGHQ4UHn8rkeera6umENKSYsUyCT617gT6qheDfJjEviiVBGyjKzPgPi75c9IFySLa1WmpYJL9h4YtfM1M8BKIStSl51VUdkQPgOof6HBgZqTUy+0V61lAzUqIjENIDY8qu1sWatrU1rE1JECJ8GLEnPwjIoIzJOybSPY6G9teVrVjrbW9YpEn4kASpBhVEiTuMDbrdhc41o9MWfKEDxSMcTM54pvOW7AcQlYGCEuwmd3yiZKOE+EFCQ3JGg+ojRuxNByj94hpFDmH7w3K6ybgbQS6O3JWa6ZtlYSMYG4WwB8+eDAMEAiUkZ6/UkxGX4xyINKTuLdrlyUcpi1tY7G2IuRT0XcYcIESx1CanN1rJU0TXhZVPMRoxd5bB3ejgs5T3csYTOhdQfvRDLO9pWbG7Y6/nXbT590KmUNVLDyyP4RnmalGKUklB89ZVXfPnCtJQ57uf6bgfCwLBiq9GR6LRoIGTn8udtlH3FM1kxW2YtAyF5IxjgYjcMn8NQbCyes8T+w7Y7f8gAqA+e/9HxrKWl9KLMjGg8s63epfNXLJWUoMShhIGLh/E2gbHclRKp/z0h4u4wr9sBFBy8mzBE35ZyCI+3C85/NLa6UmRC6h9mgZw2+zCMr73wuRvIAt5mnaYYeXTq+u0Fgx7Z+agHh37tfBgTJIuU3eXjetCu4Xt2f9j5AB46WKowDFwHcBzQR8OG97XnGY7wBbaFEg/xa0O0CL21JcSgGbb1wTvu53fRDL+5tyflGQfMTZdYCLxtUhjIbI4iTXRNoVmw9boUXPEZ8oBQZuBUpv7XOw78muivK75CZAB0VN9etWZxw2LjC7ouZW5yVsJZiv7Ufgm1jPqo7OV4gkQB2X+DnVdEg+IDOAeCKCoZce2mbylE2ShbbnjLkPelCrRTOENmOZ484kq8jdk4IgeIatB5B/UN7yUXAkYREQUY++3NSxabOqz7+pEIRO/o/HaxasVKTTggckBmutpZrTf9PW5AUL76jWz0ubEJVxx7qneWLQJdNssAk1oUC0n5ZhcgFHndD23BHzFa66JV1qeybCEmpQRWTKQdiQlR+v08SqvexL0esi4csDOGbEhLSEFgFtOdJSiN+hCdQDu4j1BznBVCogwP4VUH9UeRgo/A9yjbjRFd4xmMW09cJS7cbObF+4pqB9VW6TzfknxpSS8QvWPA4ChhK0SSKFIOUSa1sp7R/dAJ9Y9K9rAkYkpje158a1YGQ0ZtyQo3lFnr4NzqWr5Ysu1S2ddoJkXjLPvYl4rJgE/atJ6d1Hda7caRAytmgKakPpOIsdRLuV6SUG1nZLDv1/P3jI7YQ2M5e08ua3errEMZZlETbhhGcAKovezEgVHFrGQ6kbE5veeY+NB7R7P2/rERu1dKJQ6PHEYiBk1IzwhrMlXVh1KqVd68DBccFAE36UpuROyObMZ+YWLM3j8+YbMyIukvZoahEzgPW2bO6j1EF9AHGPqHZPB8WAb1548es3umpiwt/csdSroHxwEh41n1+YJ4bZDDQgamzlPO+2b03JGD9ujcrI2o7WzfmFWbiTYRcat8cjNFrSjDhjwX9CfLE3Ao3CXZ+Jkjh+3eCZJ4BvyEMZLUO0bEi7IqPy/dcEv8C5pnxxDq9sj+/fbF++6zY3o3S3B8pxbRFXu049ge0ThgNwS2KfWkcHouqesLwukvnzhh983NBQaNcIIDDUcaM+L0ycVSxXMaDBwxALwmq+c/decJ25+TcqyxUtdwh23qklXqNbtS2LYljO/+MwCOlQNq470y6Ec0PsNp6U8YQqpzUwaO5/7q1G1pY9OWZLiRYJFnpljWcuedduzgQfEi9ROOANFNS7pVW/oORhuJES9dXrQzly5ZTbhFxzh25IiNyuAJDHgZYWoPdY+r/+ItkmKy7R/7tkMx6oee9EfVvxXSMyozm8sJ9/GAr4lPsYPExvq6DPqo5aV3bq4uySjWOI/BMzXWB33mhr50ePFtT+LaPw/vTrfy7tS5UmipfV2Ny7iP/3HhcUwHy7B8wglEQt8qK6qyuqG4dFYmJDTuVTdymCRCuOjEb3T/SrRo1fi2jclQdx7MeJIsiasDOhqvvoUhdeRZlZwSjrKb0omlczREB11ddxrXc1GNrwR8FJ7G7gY6z3N+ULaeT6gNWCWJMelCWY0r8ZOR8YTzjDhji75U39IODox/jHV3XqgeA2ASK4YtJeZGbgMMYBzTgwN+T5LDYJtN+GnQh/pP/K/txrFv9dgHyJTtCTmYdFXF+ldoRtAG8jmgO+IoYXwFuA6A8pLif+FK2eoaw13oU9cDvhtEGjjwrXFCVI8n4IRwBNgr7J4TbeGYoM7CVr98xphPhOi9187pffw1vFQhqueD+3AcgO0A3onjwGlA9FXVI6HInI1HZ8UvWPqm/pctQJLfmIxmJj6YQIzrG3lYLBbtO9973E6++YZ96EMftk9/+tO+tTT8xCOgehF7+o2w/dXPzO49YvbZD4dsZqJf8ZsAMu/KlSv2tT/5mn3/+9+Xof45+9xnfkW6dNNW66ctJvmSZgto8ebdQHSn51xSX5LDiT4cADaQb5lfK1ssN+G6ygAPRFEyoYzu6PpsH4gsblVKFhudsGYval/96ndVn1+0SdEyE82eXwF+3Qf44cmX37I/+pd/Jd4Qtt/8zU/b+x++V3iXzCxs2Te/9RN78+yKff4Lj9l7Hzwh3RFnheiMckRfODxKZ16xyH/5X/zSH0RHx91IGFTyhqCOLZXFsNXYrBgDxLsXuOKugdVlKxRm2CanAuVwiEi4K/hfCrX+jJiEYeI+m07sd6IYMK6fB+iIVnHd/yYT5LsxZP6mgEHa7TbsUvkNO7/xgqW3Nqx7+bK111Y8cRDb3cUnp32//QjeqhEdEkisUfdZVykFOF8iWZ1juy5mCCXsSV7XuLJoreUr1slvuVLvDiCYAYdgwPAGQIi++IBAxGhtGctsccIWkhp0YurA8P3XgHJg9ijgUkrdmYByLuWI0HSUcfIi4DXjnkDBDuoA7FmmYMDAwuGq+Aj7v+8YYMPAbz4I4JzeHZawCYUalojJwNJz+cYVCe28Vbp5e638uhVaRemiFTtTfk5KCZmGk27E+AyZDhgSDARHA7wyqzJ9VimMUqo6hcp6dtHyMnrGYhMeHTIAaN+3YpLwmJgY9/CnSqVqL7/8srcHpwIw3GbqHg/HLRlOSakcsYnQtEWqEdtKRPSOvDtGiES4EZ4G7d8L/LyqzFZyzZUrllg45EL7RrBTDk6OsCtlZRk2f/YnP7apMSmhc5PB2ivh5rZAbWaGnG1cyYngYd/vEMAbjIkZ4hhLpoYE5TsByoFpdkoyHifInn/zNgzwCi/aC3rVqnWurlhsZi7IB6A+GtDn4LP7N59hgBfh6AvhjEFBu66Mwd/XH0HEgQR36saRGzuOgx2eGZSpj79D32UZ/FIc94RE1Joy3jHyY1K8bgTQZE/0HUQ33IKPcq94GoY1CjXAbgEj0TmN2zkfAwDLA1gSQ1SLRwMMgSdIlFGOcQ8NNraDPAfjJx6xzMSMjz/kUFNCuFURXsXJPGGQ5AxKUbA8gbwWzOrhjJIChVNBOEEws3QtkptRxcSnkAtEfOnwKAXRj++tDM5JIOZWRNiTKAUJY5nZ0TXotbimPh31NvMstNbeuKhvKdHZIBsy9ijC3XcYEa+krIy0y1QyJsOkHcwIqszsSNaV9DJr8gnJVb82NR7w+OPUwTBniUI8PSYlWwpZaV0mLgq0lCDVkf32MZpzIyMeltwU7bBkAuM3LeMjKiMjorYSoolSiOMAIzUhmkyJxtLqqx5Z03Wt2ZIi0Z+xxSBo6m/qIwR43YiW6BHJpzYNnArqFP9mYgGjLSklh6UNGGoJnF8SOtVuVUaO6qnryC6cY+GG+G87bO1u2MoNGfBSEjGM3BmjMYmxw3r/mk/Lmwwooi1EPzK44zLOMZObUgLjPebpe5JqtE/6h2hrs1DyceRliu5IKskMakOdQreSMJDt5eoypOjnZK9hWWtYocd6c5Y09Hw2jtwd7Fgxn4zatIzYMbUfgzMhMsBow8GB0Q+9+TKIUNWq4YzqGba07puRMbIghXJENJLVPYmQFG/oR/h0Q1YHIdwiIi9jTE2fl+y/P5exj+vH+8Zn7P2jObs7m7acrtNOjO1BKDS8HgN6X4qIhqw9um/ePnX4kH18bsIemp6yhZFxnwlm3MAfiTZxB5PqEdf4m8xk7c7JCfugnvv4gQP20fl99iHJtPsmx92BwXp/FHRPCKx38oFfsjyA5If7xTsyGoNHJybslw4dsr99192+3IBEgDjZU6Ix1vYjL1HcpzIZOzE+Yvuk02R07fDYmH1Shv9vPPCAHRkn+kn9ondh2MZk8MVkRLpzTHU/mM3Ygozo+WTI9ktveuTQQfv0XXfaBw/LuNa7SProDgPRIv1Csr+01z1hlwvbVmIGF5zpoG8+cuiA/cKRw5aW7PdIG+S8aA9cJdX/jXbNoxUGyyNcVxAdPXz0mD14xwlLwONol/AOLya3QV360Fg6ahPTs6JrGfWqx5Ta+OEHH7QPve+9lhPe4As++SK8sZsCO3l0RI8YbmHRclm8Hf3q6JEjdlB9ko0QLp5wxwH8B6dJoluxXGvVavEZa0dxmoZkaMpgwMGg3xtbedvY2HTHwVgiZKOip0RmRGXXbHt720bEK4giwjHake7H/fRTVH0OfsJMIIhGupStfnfZyhgrbllT/LgRSdn6lnirxsHk9IxHGWQjwrlolJngwPBXndRKoiAct3EmHYN8J66Dhdu+nSX5ESivFGGJWs3GUxjCYUtIjuCQ8mUGLOl0HU40qXLjtbrllpasMTMbzKjrnoExBvdIdMQz9Lup5zy6AdrtH8hGdm5g6UOLZQAkRu0/y/Wk0MLyCDd6Oa9zHO44EJ1QH7/XdcZA1hJtQGRDQ/oU9157H/cJdyQx7OFwEG0PrnkZqgOOMN41APgf20a6rBH/1h/9K8H7eJalAIFRDi6HHAd6FwkR0xvrVtWY7MiWGDzvkQx61wA4G8Og1Ws874LAI330bpaZxdHrMOb7uAFoP0fgJAjK3dNxgINA9cIhMnBIALfjOKDdjGEf9+qnkc6kjcdPWDI65o5E8p6EOjWPaInEJet1L8v2fAmQXvXqm6/bV7/2FTuisf1bv/U7NjkzKV6CY4EJyKhtlaLuNHj2zZB97hdC9pH3IuuCutwMWJbwrW99y/7Nv/k39tjHPmb/6X/6d2wqp34TPjITU5K10DT6zE57GTdAe3uLQe+T2MM6D9eJkG3l1yw+Knt5KNKXa0wu46wn39fw+eriaeltoxaXfKhpTP/p179vn/7koxo7olNsR5Uz6B/uX1ndsH/7x9+1p59/037ndz9nn/iVRy2bSVmjmLfTpy7ZV77xM9u/MGdf/NXHbHw0I52LqE/xCOS45EVjY9kKb7xgkX/y3/4XfwCzu0ZwNwFmGmDmLFNgVmLvZ1D+a9ZmNlztC2swu1L7tnsDRMKELkox2qxHbD5zXEJxZ4uJnwsYhFIWCTGNJlk7Gsxy/YcGQkBZV8vsWXXzgjXPPWMZjEQZ/umDRyw+u2Ax9rgmVF2d4/tsihHgAHAC6de5x5cGGde4x/tMR0QCPyYjNSoBxSxve3PTGovnrYVDoiLBMyAyMQsHlQMe+DAgWWdabm7aye1TUkV7UmrYqkX9pmuBiJAyRB3oLp7Vx8/xQ4yAwephmsz2pUdFxOM+aJuFVWtx1Aq6B3aA0CEcNgCJNS8HYIeGtwqv2avbP7UJGILK9PJvAlynXjhB2LUgLOFHFAHLP+ISsNloWwpPzVKJio0k1U4xmUHUwE0/uo6g8ySGoaaEfkHlUduwbbcqlo7I8IOR93HB/ShU6f6MbqGg+9U/DFKUZ5T9gTDaAbVbTCImgzQ5eVjMKiW6Zz6u5n3C+/eCfg37v/YAva+1vmpRkqyNjl9jMHvB9eXwS7iTsLvvviOWiTVtcVXjV3hN6tzb678HwNzKRRWlPhkKpbp9EONk9lsGljM80RNlvXOgnHqwFeUkhuGQML0N2AvHvWrZHXzxhf0y+lGgdu4b/twUcKRKkHuSPgwwATj3wvz/tz+PcUW4d9gjDrjeH3dD4I4Dd+TtCKFBffxeZjRlUN7IcRDG6NyUUKrJUJ0Y679nb3AeIuFxjTfdBHpSkBCkA8cBdWm3kzJURizBulZBq7DuxjbG9O7yhh0HgC9VaOQtOb5g+cunbO3MS/o+Y03RS1vyA36fHJ9zXLjjQEatOw5Ew57DRwY4NIWR25JS73IhRaigzmnM+dIHKfx+j2jZdZx+kkTGAfTN0oSwlOHAIafzKgvluFe4LKWT5IzCS4IcITIULr+iMbggg6Hja36ZHcmIj2BEYfAyU5yWVjo2PialLy7yYOaR0P2QjY2Nip/krFCu2tLqqm3nN5xTstYf5sze5yHxjHp5y3pFKRqpnKWJShANEI5MePWfvf6G/fFrr9tfX7xoZ2QM5ER3YL0lWmaWsEnSKtWX2T6U/YiePaX7/rWe+e+fetb+55dfth8sXrZ1GVljMiQmxN9Skk8YZbTPeZxopy7Df02y/nvnzto/e+V1+2cvvmjfOHPGTsEHxfvYmSGlA2MRLbwdkm5gKkP9zVruQiNkm5WQldoRq6uRhE+jrJKBXx1ncRkbeeEBnKUkG2qlvBu8NRk5LPqqiI9u69ZQr2XkYWDdNKOEmdLVzS2fZZ2S4oxzBOdJSnUgiBuZ5FEWeqIpJbZFgroouzRJgVZ/izOrnaom/U69RAc4oNwg073uTGJ2uqV36m+WN7RRe0UWSRl9JKqqql4o6ETyslSl3kGmCg3COTEGXGtTrsYJz1NvHBpkr6cd1G9UMmgyFha+iVCQYo1c0vuINvDoP5VDUkXKJRKDZI3sSjEpehgT3jFP6Td1sBsC4I6IAZZVsF0hW6r5cpCm197G1ddJNRgnCUa4aeyQ6E6moG2srVm1UrWU7mFmmaUsbHs4JhlxQjrII9Oj9uFDR+2+mWmbHx3Ve8WXVB/whyGKo51nMEqYER+XMXHH3II9vDDvCTkf2LfPZkfIv9PwcjHISMTZU7+26kQPBA6BET13JNGxe8ZH7H2HT9i9KmNKbUzqHfQLSTipH++Oi9aI6tAbbVrj5qgMZSJN5mXkv0eGxGOHDtoj5H3QMywX6ok3+bpkVdrHo/B3YCxnh2YWbDST9nweJyZG7FN3HbNH773HxqV3wZ9JgtcTX09qLKVlnFt9y3MWTM7tt/vvudc+9oEP2Mc++EG7+w7puHo3Dj2fYWRbRPUjNNdmTKjerodJZzl05Kjdcde9UuQXPFKDJUqdkPhbX4+BPpLtbXceVGNTGk/gGwcUy8REtzL2oSmMr1w2Y4mQjDXRgQaDO3Im1GfI/FE1N5sbtWYnZFv5bV9+2cKw0xgqb67YhZWi+jxji5cW7eKFCzY7NW4rly/aekl9P7vfJqdmbHRsTHiXLkY0aDQh41F8X+2hnsxmZhh1Ggi9uOQQfFLX0Cugg2SnKuJVXdPjohHhUP2bTrZEPy1LqB5RjZEus6w6705KlakhZTHRYnpjwxpTU9bS+zGeKdffKZ4eZ4zq756ehWdjiLsjg28dutuXMbSlAwcz5wwqvqizMEf0lniOh+gzwATM/icoV/wviBJVXaiPjhhyVteaknm+7n8XpGpNBqk/N2xEs2VfWPyOZIrgbABeR4xx6kWUxTUIdNRUre7bULLsgfcPOw4iGkNxIi5FI9WZWceDHwLobqB7Ay7vxNd9C9D++92BJjkKb2K5geNnuG46fyvHAX9nS9Kd9CxLNwb3AbfnOFA/CAcgH116s6N6RvdZLjIiUiDiQDxFNErCYKKhk6L/SBzZara+sWb/w//w/3LH9W//9u/aiRMndE3363oiDH+I2jMnQ/b1H5kdWQjZrz1mdmAWHAZ1uREg/5566in7t//mX9tdd95h/9f/+p94Qk2c7a20+jW6LTkiOvWWXA/tZsX1jJjspGGDHvDdv6Q/Q9/R3Pi19vs19FnJbYz3a88JJ63tdWvXqpYYm3K9tFio2De+8UP7xMcftqnxXBAxrLoMoJAv2+Pffsr+5Gt/bZ/93GP2+3/nczY2mvPElyxf+O73X7Knnz9jX/pbH7dHH7lbunjBdXGfuNLzzfyalc++ZmP3PmyR/8v/7ff+YFDBW8HqyqYVijKeNDDIjLobUNgIfcVL4UawjNrda4shWLFk/9tDYUR8yfCMzSXutIn4dEAofwPAbJaHq4qggpCQv5lybxcYnK3qprVKG1bbvGS1rYuWD+H9k2I4u88SbMEhJZUEMChwMIeAHQpdPD80sG8E3m8azIPw4bAGIo6E6MSkRyTQ5o4Ior21oXoUnDhR/FmzDeGhPAWMNCRhHJUB3rJ8c9MWq5c1uKJWaKm/21tiwj3b0vlGVzjtNazQzMugFqOTINvW31K9fEnAdkeEL+FQ6pWsJAVRmp5VIjUr5i9ar16w7fIVK3YK6ve6LVcXrd4uWVOCZqO1JqZVs7FEVEZrUKcBxQxwshc+OAcOHA+gwtuiQ7+ZjWE2CUbAkgcvc4gObwXc68JH5cSlbBZaq3a+fEFCdkwCVsolimo/D8fgQJkm0gDB+9xzz9nFixdsSr+DvlX9+kyyI6OILd54phht2enys2I+Uh5lXFB3zu8F4ILPjYBQ+MbKZUsePu70cKNygOvLCd6palqsG6wBff2NZQmOkJQcoleQ9TtC6e0g5VmKHts3koTQjVi/FbUFuHE9BkBuBhiniZZZEvBuxytLfHwmU397pM4NJMFeeOTc4Py1vzVe2lJOSCIYm533MaZeunZ98LkpIGAx8CXYYcRuYO767AkS/kRu0Q5uuf7+/jOtpgS/fsFnRfvD9/BhnLsDQnzGjfNdfUiftsUrOzqYVRx2QFwH0AdGjvrZnZY3aYP/LYMTpSMiI4PfTfGec8Ul4SAtg2EqeG9xw437vZxEux0H1pLxUtl2JwCGWkw0oqZ5u2PqE7Y0YjsmjypTOz3HAXWUooxcIhLHaSoiZUXvwpHQblSNZLleF/0eRByIdTvltsgkDE/ROT8p46+4vWWrG3lrqV8w1ElQ2K0XhROUF/CiPhYeu42S1fNqb3rCWqovM3mry8tWKJUk/aRIid6b6t+U+C7lx6TcoiiynrmndhaqTXvx5Fv2le88bn/6o5/aD2WUX1nfsMnRMds/J0VQUKqLB6mm8TDKk3Cotr++umL/7589ZV8/edJeW193p8FJ0e+LKyuWFZ4wmjIk/NLzSWZqhD8UrZPrm/Y/Pvusfev0GbskhXOr3rD1as3O5fN2Rb/nZOxwuMKiOtakVNfVx6tShv/i/EX7k9Nn7Y2NTduQ8kxSuCtq53k9R0j6EQx38aNeWJKCrOmtqpX17KurBfuLs6v2FxeX7a+vLNnLer6oscua+JTwHVafs2f4pnQOkq4RFVLW94Va217QePyR2vaDjS17pViydekdhKqmhfuYMFyuVFxXSUpZTGZG3HFABvSylM8NGcoben9R7WihHItGiDQjrwFGTll/6e0WlTEPI2kJQQ3dVxZ/YzeHdRnZNdUN5RrnH7kfcGBjDJJskERyerMvX3ClXBISjHu2fOEd5wPfbXdABL9Z9YlzBPwSjo4RhHMBQ6weSkoxlVzUUzyDvPYdfUSbQXQfIeIxn51HVjO5w/js6f1xGYsJ9TlLP7iXdfVMJmCAYxgkebGeRe8ivB75Sf8ShYYRzqQHDglxIccpjimWEFBPohbazOjrXqIEMW4xSHEY4aRgBqwhnOFEh/fwzrroCscJDgnugefoD41PvRMeoH4fGC0YPUxQVfReHA7kwaJ+TdbYVjekgI9bWuOeusNr2mofz+KkQK+sMYElHoLcdVxrzCb0jn1ESUyO2l04OKQnjUpe680W4nnhSQ+gTLhzxiMyxGumR0ftzn377L4DB+x9cznbPy39bXTGoiqrJ/yzyKhOHVT/bEK9q3r2kiPiBcKJdLKU7sPhEujDuqZ64OwK9ZrWjGVkaJJ4EEpR/5FrACMwzt70RBpFnaZxhpGgcLBMgWUmU81lq8YmrBEd9fM4wkiK2KVM/cYBh/MM48aXTybEb1WHQbQkfcESmy7RNdLZs8JFvrAtXnXVRpKqK/3cwZk5pr5NydAYsZlE26aSPUtPH/K2kb/AHTV6N04Ld6ZGRZ9qDwfLP8RxZeBKjglX7jDQM056Gi/w6V5KxpQ/E7Ltbt5qkRXLRZtqj9AFb8Se0H2B8S+dTOM/xbJe4bWDjkW51EHXifghp0FMde+JHj3fkq4F+ovwLryw7h6DHQOfJIo8504AfUiimBB/aCfF28EZfaVr6GZR0SC01iFCgfZxjUPPYMgTmdBMBTJmGMIiCZIY4hzwkP2h6xjcIthdIfp6l8pk2YNvGymaHgB11J3Cq+qhMTuIpBg4DigvuV2wkMZadWYmiHDol4vO/DbHAQ4S0b4vU9B9PsONHqV2Upa/B7oVDhx0HYeGqnENP8BejoNUpeYREb5lZh/AFU6HEM4QxhpAmZzXUywrocyBPh8TDaN7tOOTlo7Miy5yTj/Qblh2SFQ6RDgqm9TxFBbfL9h3H/+OJy//4he/ZA8//IilmexOxzT+g+VP5WrEvvNk2J5+I2Qff8jssfebZVL0ZVCdPUF1XLx00f7tv/13Vi4V7e/9nd+xIwtzXLCQbMxib9uqnXXVL+O0cg30HNFvREyi27L01HWxAUBPkl8sR4iP9pMl9p93WqtKZ1D/4FDgGsCyktryJdm2OUtMTDu+ioWSfeuvfmIff+SEzR064I6GQTk4XV94/nX7k69+17dl/y/+81+3+YUp1VPyXOUvL23aN77zrPPxz3/uF21mIphQYTtIxh0RmNXLZ32CO7X/aLCrAgVDjDcDCK3B1l4qJJMlI+UOIYMY32pRDJ2QTF/fLCaD8TLcE060+gA4DVpCRkGDKRXeb/tSR90QGwCJ7ja7m16vlfa6DFnCuAOk3QoI70XJBHyJghjSekeGL0avjFrK3GubxNuFzc6Wl1Xpqb2kTwrt1Ntnu6Q0EgpbXT8tY45Mreqg0VnLJ1pWiRVsLEOG3L2iMPbuB86Btxtd8w9l8Q8miALNAbOV0RFhtlHMF88V675JvEj4JiGYnhRTzClOfWQgV329XEGDsiLl6pKVZNSHIkW7WD5lFeGw3lmzi5W3rN4TIXX1d/lNYUCKbuuKLVbO6jlyCly0rfay+h98L1te9xHpttm5apX6ZRkpq7ZeOi/mtG5t9XG+fkl1KNqYGCqKG62EecHgvMUMPOgGhkedxdSgN0nFoUOMrH/4Wi0JBZJ+YfgNDp7xgzIcWV762wBcDo7AESE60gBLQ85hMldfEV7KlmN/Y5gb7E73bna3xPy71og0JVAztm9qzhnc+fPnnZFkshm9v2XtWlHKWdWaEubtSFm0tGQZCQCUT+/HPaDfy/1fewDokQBob61bcv+RG5YzgL3KYiarVdy0mBTtidlpy41krbxdtSuXV2xqRuNIiBiUOxjH/hf9w84Q6h/G/nVMcQiG38nThH76GX0TpYShTF6DwEt68/rvCf1yoHNPNinc3wwCjAafnfZcfx6Dv7l40WKj457fwI3R/udW4HShD8Z/jySNGo9EHIDD23nelyroWd+Fof/M9R/VVTRDEhxmMpzf7gLvCx3dQtHzPezZN3qW/YF5V6wfmeDlS1jjSedv6Bc+YTIW2JsYJS+g/ODDPeCQv5nLwcGAghBj+x59dNkykUmbSOw39gcH2B6XaIMwxsMu2O04oP1N0SZCLixjn2fJ9k23YRRmpvcjHYMoLAx93d+p5PVbf6OciC/jHCDPDsKXiAR4dGwkMML9fSSAVJtphdMSyxVwOuIQ0Ketd333e9+1r37jW1Ysl+3A/v0a08Eawp54PlFtJBLk/T0ZHJ3isow24TM+Ys+++LL9r1/5U3v6uedsbmbWJsYnrSZhjqxowpMk21gKgDJPQsTS9ob9u7/8tv30xZfsqoz6dfHtNSnK0xPj9p477hCGqaKMXZQJZi3FT9arDfvXL7xs33zjDc8CX5cix/ZxVZVP5vui3neHaHhhXLQs3HlWfb1vVQbeN0+dtj/Rcxj9jMvB+GR7RbbNI0HtHXqOtfYolBiMJLb76dKSfePsOTsrRZV38ZyTif6mLN59VM/Nih9GJF/qnYoV1a/PL+Xtz0+t2HPL23ZVyuWGlG52BbiiepIbYSoW8QR7RHpVdY7EgkSyLbV69pQM91cqVbss5X5dbdrScaXO320bFy3nVItiieU3TRn4bYurzzFAi+rjFwpl+9Hmlj2d37ZXNCYu6r2ou9MaOiPWtGovbi3pBvB7DHWWEuBsOKs6PCX8P7FVsOfU1vPgU+fJJzCOXEB+6n5muNl6tIkJJYW7Jhm0JZ6/1Ox6PTvCewInLA4tPeHRB3oXyj+OBwxVDL6ykFhsCi9SKJcaXatDnyqX8Gzux9h3SsUIwhjhl2icZJM4Dtj1wx0DGL6S/SYaxlmF0kzEAU4B+ooIl5beBV+A9gbhyTgmkH0k7mN2D0cKvI97UMyb6A2qO2W6nGapo9rkRiD9r/HfgA+rjKjejeGPE4j3RBkb4tM11TGQAMjZkEe38X4MQAxmtgymLpVyxdpEyAg/OLDdOK1tmKWn3EhtqS68j8gCZuHhFTX1K5FFvZbkCs4A9Q9lQbts2zgmmyXpfEx6kurEkhuueRSHyhDpq00tx09YxnZMvJstT0eyKcsR1igDoIvTUfVkaQKzvmxXR/Qkyw8aMh7YShEZ1I3JGO4VLM1sO/xaTe6qjiwLIgqzKeWI3z7jK4xEOzi+VZbokLbAsaOtkq21izoHPUqWqOyk6GC0ddmK8QXpEdL1uLfH3gYa27G0LynaWBee1D9jGbUTPoZRr/dvtKRbq77VJluUq556HllC/xKxMZIhn4ToUfpzZmTUQ8AJD88mopbuVhwfJr0W3lfsiofp02luyiiGXwbL+ehZHAMsUejFxOfFH6EPnFL6J0MRZ5FQkoKHim+r3wvCU0F6Zi5Ss9G4riekt6LH6pobkiqVZL5JGW7otO2xcY/0oO6D6zHoQG3u6FnqFzgb4ODQmd6tvk00m+pg4Vt612CSIpCxwrVoGllHQkE9cO0a0UeUzVglaoDnBxAXrkluSEJE3+1hCNCzWQ7BsKVMnh8ABrTnEFBZGO5eAQG4IBqCMW5E/gzepW/nGeJrPd6FzNc5rx+OA93CEoWYxmhLPLeFPO8/63oaTiLhZgDowiRFRMpfv0wB/Vm8Q+OKPu2KHw/KcWeC3u9toSMFnlwRPWeAG87pSEq2kBjRcck51SEqPu3JK0Vr0MngPM4IfxYHgPrEd3yjvejMPdk10UM2HprXOMo4nTr/g4ZEV1dt06OTVhvr9uZrr9tXv/wVu+/+++wLX/yizczOON9DF/f8B2rPW+fD9s0fiQ6E2i99tGcnDokv6dXEFm/1Attxy2To68POUgAy7/Hv/KU98ZMf20Pve6/9ykd/wZeHuY6ih0O9mnQc8Uvnzdi44m/gnPqX8m6H+naG9PMQdKTnBUmzU2Jn0k/6eAZYvhAs/03rWn+5kHDdKm7JxtU4HJ9SmVmd61mpWLZv/9WT9vGPPGBz0k0CPZo+7tlV6fBf+9rjdvnKiv36f/JJ++Cj73FHM/nEyCv02umr9u3vPGkPPXyPPfbRByTXRIPwRyYk1Ibq4hnfYj01f8QnacKw7uHPjaCpgRFNRj2h2u5oA7zFNJwM5ij+vmfkLuTswM472FqvUO9YvYlA3PFIAfWeGtN4yzZkpD9Tf0HMhH0tbw10FPtwowQGW3AFRv0bKuu8DNpX62+ozE0/927hdPOcnW9ftFPNM3ZJjHsAvr5cymhl/ZxVr7xhiTEplvP3WnzigAyZMRuPj9l8esJnwINhtTcELO7664Pfu88P4G3PiMDc04rCpj6Ji8EmZuYteeCQxfbNa2BGrbWybM3Li9ZeX7WuiCIsZSingTOdTmigiXEnejaeFlWEpbBm2Ce5KqFSsOlU11JxMlVv2ayuJ2NFSyWqtk88KqJz2URT94csES/bSLJnU+MSGOmmjY5JYE9mLTEas9npcQlhKSLtbRtrlixTy6sO69YtF6wrpbAnZZI11SRkI7mbibgxjHvMPpTUv1KkO3sdUu4qa1tWWNmwdiG/50H0BYbSwMt37ZBy5t5Y0dAAwCkCiR0pxhBEobKYjxhKOG+brUtSdq9KOaw5M36jfspO1c/bW62zZtNhO3TosAuqS5cu2draim1vrtnqlQu+jVs93rNL7dNSNpZtRoKTCIkbUUTQsze62geNJWaWffb23QDtliHBe1BEZ2YnbGQk7dvGnT592arqj/X1LatIISeMsVqRYobAgTmKMaK0BrPae437AJ8DHgN+W2J+GDIYCUQqEG0QFp2iuNHidwKDMvHK+sw+yp+U3XcCqByDzzCu2xvrbpBGJiakqwcG5I2Aa8Pl+BkMUWb8EZBScBiXtwX0hxj+QHHZCyiT2W21XP3vqv21zzWADyAR1YYbATP1kabuqzAzFHwoA/2iIuOMyBOZG35ucH33h2vcg6D1NZSqD7TANfqHZkMFQ0PrHUEE5VIGOU633Mx+G9l3xEbmjtjU8ffY6OH3eOQCSQD9JcIZs/iMbx8XtEXCHEMSQCnHOCMpYqtR9W/Wv+tWF9Lgkhkgp2XaguNR53TKXn/rtP3kZz+zV157zXdToWGeV0FlYnwwDth2rZuasXByzFokSpShtF0s2bMvv2rPvvKGnb9w3mdimX0jRJ+ZZT3tidhKMoAbUpJUmJ2SQZ6XcesyTe9fyeftwuqqFcWnWQJBWHRijPWrs55l/vXF0/b84qJtwye9pTvAeCN64HSxaHXhI5Fla0YZa2rimmT3U5dlgEhJ3A2Uw/71T125bJfzm24Ieii4cIOh88LKil1WmYzj3YDz4M2NDXsJOYMTVwCelkpN+/7FDXtlrWQFKZFt0TlPc/+yDL6nZdi/WpbCiTGhd5EAboSs5qrzosbga6rnlu5t6J3Uj60OC8LHa+JVz6iNl/XN0hDWb2M0Y6iUhO+fbObtz4W/FyQnzkiOnNbxdL5g31xetufyW7ap/sfgp6+ZuYd3Y1Sflhz69vq6/XAjbydlxJ4T/l+Skvb4xqb9aHPDnRcozMKIz5q3oCV9r0rpe3Jry758dcX+vxcv2b8Sjh8XPt5UeSzLwJnBjD+TMF0UWuhWCm5VOHpV9PK15VX7/1zesP9pccn+eHnNnheei7RZZTO7zgwv+WSgUzfedbC9X1F1vlqr2SXR5xXJz3zfSILzoPzyB0tm3DHgelpI9Ni0TbVtUbhZVPsui49uMV5ciWdIRXw2mr6H77clA5z2hVtfIiFaYnnBYCkCwHmW1VA3nkGOYtgznup6H3KE836vZAdlk5sDp0E6k3ZDgLphcGH4MeOdkeGe7Rv9LLOC13jkgp71ZIoyCtBViTZg4oDcFCQCpBwibEgSmhTeVXEjiSGODxwO7BpDVAZRDZQX8F89rzHa0fuhzbbqEAlpbIvndnMzFtf4YzYYswvnQUvXLdQR/jWmCTdWm0pSzK8WVuzlwqsgxA09numJPtkhq4tOAX9WP9D3GBXUVt3oPHMAjIG3qudcH16sX7JauyRjVLqQ6kykihuOjCJkIDkQ1LcYS+A/o+ZibPb60VZskftGSXqwjKzF8kkrW8Udnk4POoiYnBjDWUAkVFa/+1EFKi8ZIiqnbeXEtCoZOIkW64uit4t2qX5R4xKeGMgf2pDoVD0aizXbGGyekFPtTaiMRBj6laGkMY0l0g217VLvrC2HX7dMTHwb2cb4lQ5PRE1E7QoLt721ouOwMz5hISbGJO8H1+M98TZVynNv6XnfTQd8YFSrXtBgXH1OCivajFMLuqPtCCcMeZYbdIic9PM8p4b0r/GN0TvILQLgIE+Q20BlsKvDbuA6s/rNxPVOAwfGi/TODgb4tSLpy2C8qgIBIgeg93dFkGXxzQZ3XKuHvqkjbctvW0v91RrJBc876Dn4A0JuCMi5AL2zDegAcBpgnNJexl5ruL19PGDoX+cA0VgiMgHn5wBwJjD04IXXALyrvYGeuHOekuLqGyJHaBNXwDvf1GWjWbNt8QukpdMp13SRQxLanq4/b5fbS/a9C9+3P/vu1zzf2N/+T37DFo4saJyqnxNE7QT6aU325qsXQnZ2JWQP3BG29xyHh1EL+L/kbvesbbJzW+ct27aCn4enrYt3/9k3vmk58aCPfuj9lk2JV41JzovOKl2Nom5BBjcODd0v/FSFD/gcyRAZKxF3GvRf1Afa1pFtgxMPmvUG9YFr6Mb6w/MMDK6hb7e2N9zRQH6D4KT6o0Gfic2wxaP6PzjdE19u2gs/e81eeemUPXDfHfaRX3jYx4s7UsXjiZ68sCgZLVq4665Dlo6qHNE+Sx14vl0tW235osUmZy0+HkQ3XIs42A19snXg4dVVGUobW2LoJMkJBocr7IT0yBBTEz2pH6G8eDRvDLAa3q2XqxNHY/M2nTguBQajbOdBIgIOxfbbWGTU7owfs1wke12dbgQYPyRTQuGIZfthroIDsQWbj87ZkfghL/N2yroRzMf22b7orO1X3WejQqTw06ltW3X1nDU2Llo8M23ZQw/qO0gK2ei17Gr9gm03z9gEAltM7Nbg2O3/fT3c6PwAt3uBDzSEkggKT184J2HA/so6MGw6qyvWXd+Q4YVzQIxaRKU7PfwHhk/eAZIIIvhJsoShS0gYIah8e3iY7nFvqO6Li1kH5yUoGDR6P0IdAe8zCjBtKQmxVMaV2DiKbAbPs94qQkZxJnLEowtUP9Zpe5QBbdBzrNmOqA1hCbnho53M2HYvaY1o0nITI6IBdqUI7gv17yEUikz5HnnBTKuEux9iaAAGm2dSFw4wBBCEAaMSQxfZpNT+ZKxrW40rdqmiAaX+RCF2+kocssPxAzYVC0Iok8m43XH4oGUTEXvthWfs6ZdP2sKdJ8wyzJSdsVy853gapv0BQKMDY+1WwDKFjpTb+PScz1DfCnaXSVhrt1hwAy2M40/1QbGdnhmzO8VMNrcK9oPvPi0G2hY6ovb6a6ckdGH3IdteXnd8RUbHg1klcCVE3ajeqPsb9bZtlxo+axKpk3BV9DHCGvu31+12ANODBDKu7EFHCLubjIebgb9fj7LkofbaCxY/coc73facre9D0Nrd9aYc8YYSW1vibQ5m2m8HSKTHeriweO0gJ8KeIFyz/o17fKa9D4P6OA6gYxlJjJm92sB97Y1td3IkJifdAcC5Sqdm642WL1tiZlWd7/kjiGTaM7qh/0HQdKW8I9TIHI5saIkHvrl9SXdlbCox6zTSLuddcWQmbDe8bamC7m/mV6ylZ1JzRwInjs5hhDTK21a6/Ba3WHxkSnWT8qExTFQCSYgQ2h2ELZ5798736b1Z9XETJbkh/d2ockFlB152tmLkfR5uTpn0pWiV0N9HHn5EQvZuN2ZQRjCgWBpXqbdsaXnFd0ZgN4LmxpJV8+vWTo37Os3jRw7bA8f328H98zYxs+CG6cQoa4qbUjICI3pCCnFNGtdf/fBHti7DcwAYlg/edaf90sMP2fjomGWzwXPwK8KAn724aD86fdq2pcTuBTx/YHzcHt6/38ZFC1IPfGbh1dVl++obb+65j/8ASCj3i3OTdjAd8AaMMJJp/buTb9pFQoZvACSFm5WC9cG5WV8q0Og27IlLK/bdM8tWxPjcA9iCEGq6X/pElt0NtvOeS2BJNPVD8eyNGzxHhERZ90zq+1guYznyCEnhisVCMtyK9lfrW7ZUl6zTdTgDB3+XVMfVZsfGU1mbFX0k9E6UXiIPrqrd31lds5e3C9bsPwegfqMYXpGyldTYPi5Dd0SGT1PP1HVxTQbxX6yu+1KKS7W6FfWOvM6dq9btYoXZ1JjNi47Col8MWA/DV4+U9OwPNvL29eVle0vK76bqta3rV1XvsxrD1HpOuE+qL4k+CIlWB7O7DZV1qlS2P1u8an987rz9xZWr9uxm3lZFk+w4kdEzHias+9HpyG+Awc9SjMVSxb596ZL90cmT9uW33rLHL1y0C8JZTsbOnNqWZIbd+8V8qSoy3NfC6/dWpWz5WkV1bVtRtAeHIeEhSx8wNrt6pw9O/WMZRloykdl0jJ+ScAL+wS0Z3BlrqXTS4nGM+7DGIo7Inr+LjOhhGZjtjcsWyk5bK5zwMYWBHMEQV/3oH87hICFvhAanjHQcUNIbKA8+1ixbucY7AxkH7lja1FTzMDCZGGMWMBPXu8UD2KqyqTpgBEVlWrA+vUb+AOkBRBkga1oqm+UIbN3XkfEwMTNnVeGirnJC3agdzB2ztHCCwxIswt96rbq1xBdI/DmYnWQsh1riS6oVOU1oD1w83qupH46JbqZsWjpnTuXs71yyfPygNYng0m/yBbCbRzsxJnrCYGhYWv03JkMHftlTW+gHtu48mNpvk9K596fmLB2fcB6JQUYdSCZJ1EMnlgsMQe876SLSxTwaAr4YkyFD3XR+Njph8+G0TSf3WyZJ4lqcAziTCD+XHIuPuMEE/8GJx5aFiU6QL6Yr+m2FO1YMrYuHbdhMrmn7kg3LZSQv2a5O/RXkxxCPBU+yQ9obm9ZdmJdskA6r8x7BoINInKjrH2qHaNbfpf4J6snf6mvRCMZ1R33H7gyuq+igbhhkEdFOV/oxDp7BNT/ULwmPDNDY1zt10ssFWNbAFos4Bt4WbaA6s2xCtbe2yhzObYA8YZtDCbFrZfIunCvsIMGafxHjdQY6cq1aqNnlqursemjgDEFH5y6Wb0Sk09bn5qxLpEIfGBvobsPAuxM18UPViTwETn862JEEPMXEc8hj09kVbRAXXbPDAlE2g/NEGzCQPLKAdqichHR2oKl6XItMUJOiwjFbZA9PLtO3cd6t9g7w4JEiartjtDsiG/GgjUTGZH8wsRlV24UDaDWWsfdPP2Sjumf5BfG8Hz9vn//CF+wTn/2E7wSTCMnOIHpHH3B18mLUvv4joqWINjDJVN7n1dC7orYQ3mejoZwdDu/XOAvszqpw+pWvfNl++sRP7Nc/92l79JFHbGz+qOsa4CzfWLZq+7LGp3ijPjX105b4bqe4KbtI3ShZhINrGHjOJ82kN/iEe3ynvwDP1YXOIpuGSNUANK4Lm+a5DUanpVOyjFW8Qn25trJmP/jBU/Yrn/2oTU2P+92cf/PUefvv/rt/aQsH5+3v/M5nbUR4DRFqIf0HfXlZ9PTn3/yhZdI5++InP2CTE6MedewRC6KD7Zd/4vVLHzgufS3l9tgQRQawIxp3gOQ0mZGETc1MuKfaz+nDjE5LjeiJeNkFwJG4x/N7Affh/doQwtkuD+VyGOgsZq/4ZokC37cCjMyWlEUQGR2Z6Z8NgLLo0EGZPw8EJaks1s01ylbfWrTyxZfVSTVLH37AUrPHhHQpw6qHE4dhbBEmyOzXf3yg/TBSjUo1Rkx5ZtYSd99n8fvut9jcPuuy1+/iRWtduWydtTXrSnnFqBzkRvibALDiwIgdOjx8icz1JNWcmPQjNKXvGQkkGTXhkRELSXERp3/bsxwogrjdxO9si+xU/fPuzOr/zYCIjo15uyOz+3YODZYeoauFLc9+2tre1JG3jpTVTjUwMnBgsN6dNdzjYmDHx6Roxtfs9eL37ULlNSlhUgY6DV9byTagjfKqtStrLkBPPPCwHb3/hJ0qv2yXll6WApAUbe8wzwF4/+jzToB93Dts5yal8t1Aj9Bl1GEpYMPgjFvCYE5Gw6c+/4t2573HxADVfDHFlhSTxfNL9tSTJ+3yasGuXl2zV14+bWtrG7adL+l7y9dCM9aHPyhJZG1PiKNulyuu8JLMEarYOd4BMDvk4V4skxLDkyLPe941qH4wx+bJ1y02PefhYDeOoLo5dFUOysJehvbNAEcMePJQ+1sAfCisYwec2P2DEwBeFZy98SdwTwUfwBUICZ2cxtK2eFxz10zFzSAkpdWTfKJECHg/u7W8d/J+O5I95ML71hCM1WGISvHGEVFdvWSFRRm6Kxctf/ktK1w+5QZ0OD3mUV++5EDUHBbuCMNjxhPFlfXULMXBicAWiqGolNb8UlA4oHrhUOi1NI4kMKEDX+7U/xuF7mO/9Cv2f/rPft8+98uP2bh4yAAI02bpQWFj1UbEvwiVrkrpqFjCyuuLdsf8pP1X/+gf2T/9r/9re+D9H+AJn2liB4TRfYd9P/3Z8ZwdOnjAJvvbuj544pjNTU5oDMrAEf2cOHLEHrrruAyBhGVkVDPj7xEhYnbMwJHs0UOIbwRqA8qoK11SqEbZySc7Jt1Uhugt6BMHcTwpXidlNaVx2+s0fVaHp3xt+g0AhZw5mHa96tEinWbF8pW6FK0W1dkTiI7YYjw77tu2LSNvq1CyzcK2rYvn3AyIPCirzzdk6Bf0HoK/iUg4o/7YVP/sBVRjU7LtTJlIDgw9DATpCaKHK+Jfl8T7b8RNWL6CU6LZllwQjfXCMTcyf7aVt1cKBavitOvfyzdj+rLKfHJjwy6VCpIVHTfciUqhnq8XS/ajjXW1n6UJwTMA37TtqXzRXiqU3XEBb2YtMjOEzF6/XqnY/+/cefvu5cu+5IMcDmdKZfuazv1Pr71mZ4rCv0oieoWxlZbyTrnnZWz88Zkz9i/feMPeUL22JOOulMv23QsX7L9/4SX79qWr7hCgP9DZ8kR1XL5iVze37CdXl+yfv/qq/eOfPG3/4Ic/sv/n88/b43r/MnJS44V8JMzqU1cmC1jCh+zeVFufWF62f/7ii/Z//+lP7L978qf2jZMn7dzmppVZF41HDQSIl7AFJBEJJPXsUI/Kum13I1bQLRWVi9OhxW4cwhnRQ76FnMaMh3vrOWgQw4l1vshJQvhJHqjRrnMy+oTDhIxIxphnZdc35n1UspD6MwGQSsnIFV/AMc62cERoIP8wcNjmk6UdERxO0lWTTIZITybXw7j0mKnpaW/DlvDM7G4wXAY9y48dvovBxbXdI4rzQeJk6Z18S16HW3mrR7KqKTpt8AxLEZiYIi8EW8YVNlfFtzQKdN6d+bqJg8mOpHSSEGtIRbMDAAdMg4hhBjcOQapdtGS7ZJXYDt8D2M0krltxBIAH+oq10+FmOViiQD9gxHPgVAirrtKPC6LZrfCGNXMrVs6ds3r2vGXjBXfgMcPKxERMRiv9h3yKiicktpatMzVja02NM/WDO804aL14t/NwX9rH+aC99CM4YKY8Tn+LVwZG9VD71GS2SlQFrzfUHURLKg850Ixfb/y7gSwejGzoiKfuBqIXQqpXQ88RDTQMbiyLprs4n4X3aISoGZaBx3ySzI19lXsdtLtWL3QsJTa4vtm0RqtPR7o3UipZbHXNWrMz1vNonQCQ5bv1IRwDcfHvlvqpgWOgD9A37/VoAdW3ldiRC7QVHBJ90NI4ceRyXuc4PwzcG9eYpP6DJRCBPKVNjLxh3KtunO//1NPedw661pD8jkdHbSI2IyM8iIwZAHdhj7GcoCJe99orr/qOJZ/+5Kc9F0JcH6gHQI6S2Pa1c2ZvnDe7/5jZQ3dfVxMHyoOeBrYi+FhbW7c//dpX7Z47j9ujjz5qkwtHfZITIN8Zjtl9OM30DNCQPtKtbbjDpJdChu+MsWsgXtrMbwTLandPDoEP12MkrwdRBQLooiX7hNwpsbEgiaKfV1mt6rbqpPb06Yx+39rctn/5L/5MZBOyz3z6IzaVy1hl5aps1k1rVGu6J2xn31q0SxeW7O47Dtj8DIkbxSvQocWr6uvLPhGUnD/sE7ssu6hvLIt2naSuJyp+043+rU6rVRtWlxHGTAuDmXMU1ipvG1v/uWdQhI+D4bYBWqGcjgw1T56yu/veGbBWrF0vCoEt8+RqA8L79wSsD21sL1l15bQ11i9ZYvKg5RbeY/F0kJQQAH9lMdpln5Wu2CS7O8CA/j1BoP7fuvzduMETj2FEYjQy8sfvOGGx4ycsIoHHWsSOFJm2Bk57bc0dCR0cCVLEIMy/aQiY/a6D+g2OofO7IdAzQpZJSNAnwj6rwEwVztBh2LNcDpQGGQORialrRzjLYGn7rG67UvaIDMLhiVQIS8GJSAns1DZttFO1RGvZVrdftIvrz0hxfc1Wtl6yy5U3rZhs2Haua5VM0Q7eOWFrhfP28osvWSlf8XpAE6qNei748Pfgc1ugcQRDge5oxzsGmJQUPX9e45jXBlxBCKUKGtfsbTw+MeKznNPTE/bhj7zXDhw6YAf2j9v7H7rD5g/t9/q2myhoXSmWa/bmm+dtM79tly4t2am3Ltm2FN6K3lOUUkOI9EhEQrMh4SUDjsRQAwjeHPAfr8MNwK+q7fRPa3vLYlLgiKh5R3xoD4A5tq4uqr+LFt9/KEhO+C7BtwGU4PQtUm8TgnapDTr2ovObwQ7leMf5BwHI39AWjoS9PtJW3PjAcAZaMhJYRzuSyJjUcKsJJx3x2Jv1xzXo3zKou9dF/zbq6zIYZbhjEN4KeFb06FFHfT4TyU5aRDyU/DVEGpBdPDt90KbufL/NPfCYZeeO+Mwh4Xc8Gx2Z9jwGJHjDqR2S4dtUn9JGV4KkbAAkSmQMEFLLOCJygN8czECSlC9YxiPlUvTF1m6+FZQ/TTf1xGdYh96zZr0svPVkPKTdkAmNH7Ds5LSFts5bXfwDyExMe7tqxQ3LZXCGSKmQ8Z4WzyIkPywld3xs1H7zi5+33//S5+0Lv/xx+8zHPmq/+dnP2CMPPOD4K6kdZRkuLAvMjotniXcfmJmxBRyte9AMZ0Z0z+HREdMI6Rsw6hnhZW580u7WszeDu6ambHZkTEpfXHwWh1TXRhMxu3tq0jPw7wW8c0pK8VEpOKRNqxKazlarIdaBwuf2BsLSE1J+wjLExMLdGJkYzdmUDvIe3AwS4iOEWBOC7Puwi3qJANhqBUsbbgTkg2D2GwMMBwB76sNbiupDZsRvBDgCNtQPGMeNrp4TbjBkX93lNBgG6IWlBBelVxFW7kaV2sx2k+dksG/JENnzOR1ELVyUDPKs+ZIbzDQS9bItmv7J6rqdKUovU/mD5/Wnh9m/srFhT0mGF3Vf4DiScqjPtsp6TjL9mdVVq6hsn/n254LlZOe2i/ZXFy7ZWzLofUyJVknylxoZsZ8sXbV/8cor9r3Fy3Za97FE5KmlJftfpbx/7eRJu1ooeu6BtnBTZ/ZMY0hWvV3U+T964UX7wxdesO+fP2/PXblqPzx/wf7wxRfty6+/bpfyeT3HUoaWGwnuIJGx31IZJCd9dn3b/q3k5//81FP2R888a3/+2mt2al0Gk9oJHhmbcULfNU4Ylzjx2NkkL9yelS7zxuaWnRWeNiW7cbwkQqyhpm1BxCQhwtDBYCcN9HAMw7TkFbPlvTiOgZQbOuTfwMFKYsheo+I4S2ay7uQAwFVGY5ywYI8OEl6JwfL8LEwuDYHzJPFYdazervEhhQaDjFlezqlJ/ptM8lmriUaDSAPGMQk2w92GNaMZ3Rry6IZ9czM22d+1hbX+PuPPQXt0r0cTiM7Brx7xcjDpiFwgqsATRfYh3Gmo/KZ1YjLK9cwASNhIbVtRnRcPw1mDJCfhIs5a3zVHNON/85zOd5p5q8ekGydWbSP+hiXTq7Y/F7NZ0TEOypi+PdGnyvLlDXqenRUS2+LTuQkbXZi0qPq10cQ+Udt1D9Gw5B9Ah/UlCN7eoAynIdUxrr5mrLFkkLrgxAi4lNohGiU5H3jSBT83AAx8djdqYwSCqAGoP9gdgESLLa5xYgjoz6jqxCvcGTH0LNcI7edd6N7wOOjPeTeKrIAEqcPPAERUZEYTNjEnmoqHpE+1rdkQrssVi2sMNKanrMHyoCE7w3WkIcc/BmFYtC/T1hpMFO16B8Y9OQyIKBiuNzjwHRZUr2E8sEwB/OEQ8HtpN7xUzRjOBeH40BggUeLw85yn71r9chnDQd9Qdssqeu9mSLaixim5DRxPXGQ8iH+yPIC/19fXbW11zXdQIEm503W/f3kdtN9sR0xsV797xiYX5dpOPW4E5Fh54fkX7MqVFfvlT3zS9h1hh4b+BLrqvt1Yt+X6JfELjWn9bkmf6JU3bAxazExYXbTmEUu6NgAMfSJkcWIR4eh6xhCQ28ATxrJEcwhXzeKWvyNGbqNBH+s3OjCsIxwJIjGBSrVmz7/0hv34xy/Yxz7ykD14/12W0fjJ7dtv9fVNKy9vWf7yhp1/9azkcs8WZkgirPGaCvRdbPzi2dcttXDM4qOTzhc70tfROa45DnYTPcA5jPtyqWbbWyUxvgAxhPB2pQT5OiI8yCKOtz99Y2BP5UJFSkQ7LGN6yiYSQkK/g98N0HkojERARBJZdcStZ+luBV6m2k6ym0q7IuIVMegc0G6UrLZ1wRpbi6p11NLz91hy6qCICU+ncNF/lgFbaxVstX5KismaCPd64vjfIvhyBgnBrnBYj41Yc2LeIgdlPE1Nu9An8qCzJeVfTAonQptvDOk+bv5jAvwWOkrLKk3GIhJCMTFW6M3J9tbg3CUwngeHh4qP5CwsRT44xvwIMbhUaE9jgWO0F7Zkt2Kl6ltWbJyymoRiIbtp+diKFUKXbK3zli03X9XA3LJ7JNCPH97HC+3iuWXfJsXXs79DAOdVNa5QkhAoFYNtUxB87xB89MPoha9gZp26DB8B4LHlIDwwk5HxJOGeTcRtVgxnfHLEFvbP2Pvef5fNzU/a1MyY7VuY9pmc1ZW8XbywbPnNon+/efKCr3GMtWvqp5g1VecgDDj47EDw/ht9/BpCkbXsElok/1MF/cl3C87Q85vWXLps8YNHLDK0b+47BQ9H1YfArooUHcLQbwd81lsC00Puh4TGu4ZAanqZ0CxjZPenlwzLiFFtxZsBZiUTERkJEspTzLJImWxLMgV4f3ew3SzKOCs5b8Tx6qErQwrOMPiMkeixI75OPwO+faLO9RpFy8wdtuys+JLGKPuJ1wvrRo4B57/qQ19upLqToA4B7PkvOCcBq4uOB9/RIZax1tYVMQ8MBBQNGQ1E7ui64yqRC/rR6wFoDEhp6HFPVwq2niuKJxYK21JIyFMgRWdrVY/23PjJTs7Z2MId1q7pnqUzzqNGx6YsNzltI+mEDI6IbTMTTPSDrhW2xFNV5rj47cMPf9B+70tftH/4n/49+y9///fskx/+sAyWjGQn8njNtsgtQI9ozBK2etfBA/bRe++1efjTLrphqcn75ubsPilUzH1Qv8E9B2XYP3b8uM31E2MOA/dMy/j56KGDdnhiwg1yZguJVBjRePvwwpzdOTGu8t/ej+yR/765WXvPzIwrkU2cuJKXsyNpm8vIcL0BbROGvyDDJyYlyMPUkzEbHxuxuYlJOyyj7GYwI369X+2ZmJxy/EJf0ACq5k0jI3QNZyYz1W5o6Tk3onTc7DmuJNT0RldKqRQ3DMSO6IJEjx79dgMoStkuqF4os0lZckSs4LbAMXBTB4eukXuAkGkS/qEcYxzxvjdZ23yDZ3EevCyjOY9TTW0i2z67emxWKvba+oZt6fm9asuykdNbeR2bAR413pKih7xw8qOrS3aWnEI4hHQf7SXXxuVCwX544YK9sLQk2UtkSRDlQhb97WLenry8bI+fPmNLpZI7K3iGJJybMsJ/pOee13NF8KdyoRGSLFZr0sFqNXvp0gX7569ftS+/+rr95cmT9pdvvmlfee11++bp07ao8jAccdqxjh7aoc7ICLYo/dmVK/a1N9+yr5w+Z1/XwXajF3yZjXiE6ohxC99oa6xH2O1ASAadZdXl4uaGnVxesdevrtji5rb6Wv2so6Fr9AEOdbafJFErPAmegBHEbGVVCjzfiQR5GcKupzqPib+dlqMkOhXldQmthn5Ud+7tSr8gGar+k2HftJHOlhXj+6FOP4fVQI4LDEacNYXitjsAsumUOwHAIyTDgWGG40DI0glGRvAJyoE3Ch+qwwB4hi0feW+DZQ19UDEaHy3HW4glZ339Fh5KFEIYg0i8gjZT9a506U67bKudi1ZJLdvoeMUWxuPSI7oeck9kEo5/lkr6slbJH755Pq6+j2iAxWdnLJHL2EgubU3VvSkbgrpjqOLUZbaUCAee4cB5QASGO2B0sLwkCJvXU/B7GiGICme+naMM+N3y3mfUoXGWz/TvB3CYxN3JF7L6Hs5Tdzjo2Y7etzvaAKcQSRjbGNbeAuoT3MOyBx+Mu8pklwW6JT0as0w6YtMJtb8qOVNWH2wXRTPq+/Fxb8cAGHscw+BGvo4mY2SorYN7cRBAu7sjK8IdXRcu29RrUFfOq14eWSDc+jkdLGegjJbwOQxO00M4BPx+2j9UbnAWEdu2SDth4+E5y1pgRHNQNSKF3PDWmGd8vfnmSXfOPfDAA760aRgojW5n54QH7zC7+5B55MH3njXJUdod3LcbmJDeWl+yJ378Q5uenrGHPvAhyxIde62e6kfReyosXi4hhx3aKG9ZTHjNpEc9Qg9eXYMO+i+BH3XqVZ80i4+MBxMHQ+DRw/AI6FdjYQDob6QFoM0xlvX2gT4jv6BYnXChsaj3wZuYsPvGt35k07MT9ssf/6CNZNKW0Psyc9I/ZqUHZHJWzJds6eqasZX9wQMzQVSn+pJ3NTaWXMbEp/ZJPqkdqhMH0UCRf/RPf2vPHAcAkQalYtUZYSaXUmdoUEJ0gwzhCHE1TmjvP3E70LNSpW1XNzTgQmKq3aqIKWdjiRlX3N4NoNix1QUMLEamWzybPwfQESUZ/Bcqp1Tbqq02L1upU7GRcFYdt2n1jYvWquUtObHfUtPHhOys3qnBeo2YmLFr2tniSUuGyjaW6kiJQnAGTPr2AKwKr9coWkyPUDt1nGdbb6LM6luMi3t2mJ3uv41X3KrP6s2ereSDGZ+JcfW7BnVkRAQjxoSB5gYzwlEM3RN4oHhI8EtzErERqgZDFwzhZDc4s7ydyt4mwExi0k54ZVTfvtWZ6kE27zAhPP373hGoMHA7OHgJfe1e9GTgneNgrRFHUoMzk2V9Z9QS8ZiNJBGM7MgQtlHCISMdy2ocTU2PWrPRshefecvvy43JiBFnGwiP2wHkyHqpblsbZYuJLtMsveiveboVDOPdHYEaQwjsd5JUkGegwSi0AS5U/2hcQlrf8Irx8ZzvvT49M24L+3EixCy/UbBKsWKTY2k798YFS46PWmYkK0YLY6dWQb2G63dDEN173VmnLkbKMpefFzoyxpqXznv4WOLAEaf724Gg5tfXuV1CKQ1bMZS0LQ2khGiA41bgyy6q6tPc2NuEyl6AE5e8H3u13+ukf0QLmIQwIXE7vGIH8C53O3XxT4zpQGEbbGPqYeqqB0oQ/MZD2XTuRsDaPDTu4UgNVNHR2NzYmI4AAP/0SURBVISNJw7IMAyiBlzoyxAeRGhdD1JcpGhCY4FDlrERsZqMfBIYZhfuktJUtPLaFc9x0CABkdrILg6en4QykQNSLhDm7FoAK0VWoPAxU0HeAoR3M79kibF5V2qcv/I8nnvVAuWzK6Pfs3OrHj62VO+WZKAq5gbTysqKhybCUQnRTfTU/hhhuzEZWSnhdEzyaVP8MW/Th++ytGjVc7vEUHB74rFS/1lWIWOyuHbZDRac39SnRv6gekXljLgRwN77ZAVXBUCSjVCWZAvK/qjwfYeM9LTq3JZ8iKuuo3rH/lzOHjt+zH5PCtX9Cws2qt8sVQAhbclzdiyY1PjFCVIQD8dxwStyov1jY2P22TvusM8dO2rz4v8uazS+g3D3iE2Ip6X0u6b2E1HAem2WPcxJcfvg/Lz99r332L2qEw7CSFx0JyMhIX5YkixbKtbU9p2ZMACF67CMsF+YnLQD4h0oWI1qiQhd7y/Wx18WvaOI6dQ1oK9yKv5B0eZ7VM+JjPCusSaKl9Hcsw3h46pkFM/tBRPiwQ+N5uyIcOgzlcJJpNuWgd/yHAUY9HsBeQYeFP+6R8pUECXBpEHbfpIv+rvA417A7hT3juTsnpEgZwT1rAsX5yolvU/jv3/fbojpXvJMfGByQkpwVvSDMzdspwpFe/zqVTeAbwS85yMHD9r+bNYNXpTi9UrRvnv5qi0Tttq/bzcwk39sdNTunZjwPfYb6ucfywj/sQz8ggyu3eDkKbpiVH9I9Ab/YJtGwsUXt/P2NRntb5JPaY+64uDIilbunJ62/WojMoUQ5KreczGft3/x/PP29PKmOysw3jkq6lt2/ojrPccnpyyj8eAz+qJP+EBJ4/nHly/bd85fsLP5bduUUbMuOiepZ17lHlQ/jGdGLC7aCcK02ea0Za1w0qrqk5OqKw6KH525YM9fWbWLm1ueuHFMzyUl63PjE65vMEselbEAX2uLXnCwg+caY0q/0UBw2FSKeb2jLUMp6+MIJZ+xh8Mz5OuO9bf4k9dF4zrarlonJF6FoS+ItqWLNleskDrUdzB0ZFTiiJVRLEOdJUQba2vGNtLjhDMTCSAaCYwuoYWoXJwD0aQKQ77RD8ERVtliyNbRuwa9w84ILFPAmVAjt4Hz4pCphjqEZy9nxznBOXFN/SEeI1ygaxY7eSt3l1WnVSuNr1pW1UrpMZyL7lRSH0XVXtLc4/xxx53q7NfUB9m1VYtkpXfOTomPiA9kcRDFZLDpeY2BmORXLzfiMjBYGx84DwCvl+jRHTnwOSQAfIzKCvgbx0GXcHGe17txbvcv+lIDli+xOwBlBbhS80SD7M5AfoCWdJtBgQGeVScxLXg4zoHduQ2INiDCgSUM6JSuL/M87xOt+N9636BMIIn8Fn7EvNU2okrIFRaxpORhUnyyyRIFjbNhAPfDuQ1wgLDDAxGebRwM/fLBQRvZKD4eawVt7blTIwDyIRDt0JUc9JwHffB2kPtB7RgsqyDfQUJ0TxLJJp3cB9+uUe8hfwT687X26sCZRW4Jpy3VDXwA1WrT8iV22Dkg3UHGrp5z52VcOGtVpa8mZESP+tawX/3qV1zmfuELX7R9+5iYC4AIG/BFnhN0U5b/ZxI9e+VsyE4vSkbmzBamhdbEDq4dRAO1Qt5eee4Z+7Nv/oV99rOfsY9+7DGP8BpAkyifbt5y0usj0tvYRS8q2Z0cmdT70PeZWg7oBVmBtYzOir7lkfqecH3nve5UkAwgx4rniBrSx1nW0JbeQUJGJgkHgL7VKBdsQ3zy2RfP2C89xlLInv3VXz1h33/8Gfvf/71ftffed8I6JXJKSQ7rHVJdLDc3Z/l6y370s5ckw81+9QuP2ei+Wcc/qwmqi6ctNSMbd3bBcdHWOzxXF3IneHUAEBkfAKZeLJRtbWXLjaCx8YwjgWQNHtYuActgGNx/u4BXBC8pShN8gugDxGvAct45oFi22N+bYMjclBq9Q9TvBkgM0hIx5FtX7M3iE1bovCHCuGjt+gVbv/q0Xbr0hNWlYOfm3iOj57AIEcV+p+4+myZGznZ7p0pPWdEuiVmKeMTg3yn0ZFiyW0W7XPSjK+GIkTTw/ECAJPWzss6VijJ6pGSWSr5OH6FzM3BGdQOcY5C2Ohq8GmTdUEeDsq8AwYjpeymFsQMHLX7XPZY4doeIMWVdZs02N63FkoblJd+xobW16U4FmNJ/OOBd0JNkgHhyOiXhJmX13VHX3nBtlDDgdx0ILDzlPjMvfMUQbDJaCKUjeSRMggMmlhtN233vOWbZsaytLG3Y1cU19VswFm41HkBpa7CWvCOGpbLxpns93iGQwwGPYrgffnW74Ov3RWfwggEM+AFtRHBz4DDISuiPqp33v/cO+8WPPmjhRsVOnVu3rS3RjWh4az3vNOuROkOfmwFLCnBiejJH2v7zAoro0qIrcLH9B31L2XcCw/X1iAF4m4wQBDBrZSvNYGbuZsBYIayQGZq9DPx3A+7oSqbd2eiDew+IYehK0CG4aMYw/akXJfyCD1zjZhAsLcDwfnvdt1olKerbotumdWT0kwdmsE7wbaC2hzR2CP8dBt8GUmOrvH7FKvlNS03ss6njD9j4/GF36kKPREb50gLRYJStG1UGOy54bpO0jPjShu5DmRKNSvFgzJKIkUHFlmHeB/x2ECYYt/43iNFvjTn6uljYtq3NDRn1STc6yAaPEYFTIG11KbZJa0qpqosOEvvutMlJaSzlNVdyouKZqcl5jV0Z+DI6SuLtja7qI2OCZIpE6uSlCBCKm43qbZIpzFgwmzo2O28Ts3M2KZkcFy8m5JiQUjjHIRlc/+ATn7D/9vOft3/yS4/ZP/jgw/Z/ft+99v/4lU/Yh48es5mJSc+0zlgj83ylWvH99qdU97/z4IP2jz/0qP3d+++137r7Tvs9Gf1//+H323/2vvfaXVLEkmojkwjMcPt2e6KnkUzOHjty1P7z++6137/zmP3GiaP2m3eesL9zzz329+691+6flAIlnPlWk1I6cEDNj2Tss3fM2yeOztr+HPkVRJ+6Z1SK5n2jI/aJ2Vl9S2nSeOyq7yq1pm1JFzEpx4+IZ35xbsruyGRthLrouZTavqDx/6j64V6dE0Y8HJz1v0QBJFXfe3JpO55Ou+G9G9jb/65Myu6UQc7AY/xheHLrgsbN/dmMjQ4p0QNAEVxQPz0snObUPhwVRC2QvOvuERmiNxm/M8L3/mTgnCISCQdOOtxRHWN6142fy8lwP5IhGgNDQ/JZChVLYgihx4FzM2AdrieYU/vIA9ASbRLdBH5uFlUR13WcUIwtjFzWQa9Jz2CpzI2AqImVSsVI+uhh0vqNg1yDxbcGvZlOUFbd3LgQ7yQvATKkpXqeWl+3k3kp1bue5VdZOHhLuselrS0ZepJL1LPLpEHUkzw+c3XJtyjlWR/fOtgq9M3NLfvR1Q29jxBoKdXiLZ74WcY2v9ekS/1scdFeuHzFloolW1ZZL587Z3/9/PO2lN+2ickZ9YP0YhKcaUwnNR6ILCW3QpnoTOSAUFtXO0i6uJ3fsrpkFuP5VkCPcOBUh4e7THUngcZeD8O+b6iJVqO+vCCt+2VQis6PHFywOSJ9cEDqOQ4qQnlENbDkKIhE4HRwHRqItqWvxTNGuL8/4/fXLazzjdgoFfFzrt/0JE/ghZFAb+BuT46t+rEEp6kTq61l60RK1owvWTX1lsVHV+zg1IyNiP6hK3gJ2fQTGndR8Zco0QbwafU/BwZlUrols6A2Pu7XycPAzhhj0ivSKelY4uU4+H1Xin5bvD60h3JEIK7t4pRAFkofp/7UGGc0TosgEuHtY9yjDXS9i8EkWhosgQA8t4HorC6+g1PCP2qLRzhwiGYxnj2EfwiYocd4x+GwG3AaeL6AXfoMSx6ggeE60sxMvGejTdkA4lG2y2mwG4gkiOHA0oMdxuIQMEbRPd2B0pcn10BjBV5MroI2SvUQ4FDphcW/hurLFo7gjd0YBsBvlj8wrofLhh/FwKH6j3FMn9FHQFtys9pmlxgmmOtqv2h0dx9Jt6Z3l5aW7NKlRTt+/IRNTSFzAhUEHweTifBmdA3KTyVC9ovvDbZhlPppf/xdsxfeFM9qXs9XsCu3Vq7Yk8+96EvQPvu5z/iyo2GotEt2qXLKquUVnyhCn4iPsEwiaDstJdovAx2q3SQ1DLZXTLjdNKBVAJ2CZZUsYWAibnhyxnc/KLKlY8ziYztRP0C7Jv1dOCOujg9b177xxgX74Q9fsEOH5+1zn/4ld8irCT7hUV4rSLcdtabk/9rGlm1ubdv+wws2vTAX1Ed9Wl+74k6qhMYq9j71huA8qlllXU/RAoinWKzYxtq2hH3cZucnRI+B15CH3YSUQt1Vz3DunUKDNdDtns1OMBBFZKExG4vv7H7wTiDYQaGgb/Z/n1K73tacdwStbsuWG1ftfPlVEVreHpg6LGUmbtMy0DL5i7a++aTlMwWz+VmrxcmqLMNdhD8A/q61K3ax8pbVuov23qmDYpABceyQx80Bg6NTKVpbRIKTxg1vtvmCoYhRRqWkRCanLTo5pWPalxCERMwIyiASAa9XzTO5t4vbOiS8WEqg67vhRrXi1rpkwmgmZiOpuG2Wb6wgsENBVEps/I47LXbHCYtA1BLi7FjQ3s5bEyfClUVrXb1srS0JaGYjh3D2NwnQ47uhyXcDt/OeW9UnnozZYSnQYxMZW1nZsIsXlqRoBP3UF0P+916AAlRpdCwl/GfrBWvK4GiLqbxT8NwICDsxqXdiqAYGWiDMqO07AtU9IUX3l3/lITtwYM5WlzftySdesbqIbvHiir360lkrl6syaOpWrYjnYMzuAYRnSZI4g4Op/bzQWpaSk89bXIZZkKzx9mHQ1/5RfcmFIeRYTQoUTHsym7BSgzW3Gqf63AgwvFlHxg4Mt9sfA1fLzeBWHIj1xxipbF8V4HLn0FkaKKEmY1vtCSK69i4PTzmOl72cLg0poLU2RoNoXAd0Nyw4h8F5uZSvwfKK4FzI4jnC5ZPqeynq0gyYjS9cOWOllQtSPNPGdqQY+iwl8Bk84ZBEQqq8SlA5jtIdeopkxlXXnDW3l3RVSqKex2HKrBzPupBM5lSWFK42irLqq/Z3pLRvSKnY2Nxwo9iToUleJti1ITEiWq64gZCWYb9v/wE7ePd7LSejuLByTgK7ak3xc0a6K4Pi78xEYoiVe1I0GyXJSZLRSalSeSwbGx/NiE/I6Cdzu8rJTkzre9ziiWgQ2i6lCHkNrjB8Hj540H7rve/T8ZD90oFZSze2hfKWJ4Mj2zozoSRQ4zezwyjrczLWP3bosP0fP/CI/cEvfND+y4cetMcOHbIcCqBoGqPRlXnVmbYSFooDIaa+ukP1+c0TJ+y/+eAj9vffc699RkrIAcklFG1mW+vSHRoa3zzDtreHRlP2qyfm7XfvOWh/68h++7X9c/brhxbstw4ftkcmJ6QTsJNHSAajFD8pK2wPN5lJ2KSsgEen5+zX9s3aF+em7ZPTU/aZ2Rn71ekJ++WpKbt73z4bzeHIRFESfQg3RFScyKbtk7r/kYlxm5bSzDkM+2kZ/h8YH7NPTI7bHBFXahvGj69lV19PSMH78MSYfUzXD8ogSwm3OAzGhZMHcmn73L4Zu29szFJSZigTGgupOz4gXB5Ixvd0VODweE8ua0dT4teqI4mrmHUbDTftvmzK7iYiZI+xT/6GO2UgPECeCmhc5zCoCA2fkW5wlIiQm8A9ws+06BFj2g1kKfsjyYQ/d6PcEdSeXRyOqD2E4kOvzBaOCBdEEtwIwBG5LzK6D5x2WtJJNCbZBgwHxt6jPgAcGdL1fSkF0QY4RpjQKRF5Iv54I2D8bOEcwBBkNAunOEiWZXhuSgfaC3DkntrY8N0/oFPyKJCUrBfDgI1aWXVYLZc1rK7nr57UV7KacUA9cZaSdJGlERg33M/4LZVkWFy6bKfPnLXllWVfBsGynm7f2N6B68svqd0XZAhdXVr2MQZ9cES7TYu3i1YJj8GtgvP+hGhIf1RU1yuLi9YW/4E/ssMDxjR05uv6na4xQINZfX/O+ZzkuH4GDinKCow035kACaNn2GZ08DYcnhgYREEMDEHeQ45e+kpSzGpWtuXIKWtnLtrMVM2OjBGRyU4IwTuCsYaBLW6qfmC23OnZr4lv66APYuiy6Yy1szl/zzC4Qao+CxEpp3u5n+eGIaJ+xcAnkmE3gD92D/B1+zp2g+NX/TiYfQ+cTsI8PFe4aGgMMXs/aI8vreBvvdOXAfhYUxv7daK8YNvCkOdM4Jlr0QYC5L+vV+f+/jkgrvpTPwzvYUhuy1jVd0djuLfr2jCA42hdckZFtlLXR1E6req9YfFmogbaJL91XhZAUGf1NTgaqhOOEa757gpDwBKMjvDCbgpvh4CuBu2l7ixToN8G5wAVa3XpS91uxA6NHbKF1H5LSg5y3wDQTIKklT174YXn3Vlw37332IT4Oc4CHPKMAV9+KzwPQzYTto89FLJPPdq1xdWefe0HZueuBtfQ33AatCoyqmXDnL94yU6cuMPmFw6p7te3NSbePVITL21qbEqPIPfAXuA4lgwkmgAdK5pmh6vr60Tfs3UjUaGUNXy9RfSqaI6tFofB9XCck1HkcVjjt2Nl8Zzvf+9pq1Ua9mtf+oRlJS+isZze37Xtq0tW3Fi16lbeyqur4i+rVpGecuj4fulWkpvqAxwbrfy6RzywKxX0SASspyaIBbQTUPMQIGhZnrC9XZQyJAExhgIrhqDByYES9vPM7tHZjIlsKuxZ1ZerK3a1tuSD0ZNvQTG3ASCZrPUoc8wisXXWMOG9G+j0WF+4YVUZ/aFQ2QjI6LDmVIiGgU4eOm7zUky6vVW7VH7JNupXvc6DetOGZrtk+eZZq4QuuzJBgjHafKtWIehg9i0Z+xjXGPohKTjRkXGLjk25QQ5z3BkAaivtBZkS/uGxcXcoRKRchnUf74TQYO49CR6iEdgpoF3Ie9TCwJHg970NxEzDHcsme5ZO4u2XkVrXYGqplns1hHroYIBGNGijBw9Z7PARi83MBrSCIG+IORcKHonQXLxozUsX9H3BoxN6InTCwd4tgLvBh1//IcDfdktavXVd3KMuBevI0QU7cHjOittly2+IrvufGwG9Bs9MWNNSXSkWiZRVOxEPe34nQKJHz+fwDqMNfKmMBA1G+zsad+rnYGnBiI3PTlgmm7R0Ommz+pty4D3ra9tWqzXs5OsX7Kc/flUGTt0WLy27U6HZCpRCnAY+q0/I9U0E5u1Bz1rlgtWWLgYOuenZgKbfBXivoVBhZEpBwiGDojiaiPg6MsKRSZRzQ9LxsSI+m4CJv409XwfQn9OgE8ON6+u8ifX/N+GRHZKdNqUQDUUAwBuu8QeVQaJUXxKxS3heB/AtaY+7tx4C5tOjtpCZknC7XnG5bVDdY7lpDRopY1JMkxJsPlMiOoglM5adPeLJhAj/w/mCjED4RjH8CQHGWSGjhWUBXRky4IXkXS50q0Xxb3CJooGjXOaY+Dn8laRfhHsSgu78VkdHdcC5kE4lrViqiGbX9U00ngyjkTGvW7u6bdtbG55ciXr0snPCoYyQ0poV8lu2JsHdjmZ8tpBEfmPi4Tnx+V5yxB3injFf5aUm52xE9IPTYGxy0qNYKiREYBYs3NO7MhaXkhZjlgLlTqgiGgAHAXs0d+KjngeiImWgpnHDVpEYYOzv7AnbhEPPpq5nPZlbjuVDMobFu1lHijMTKgh0yZ4bcuyVP5iBRpljlpM938MxlpVIJKk9cbWLaA+WYIBrcBAJsec6zoewzWbi9tjCpP3usQP2904cs8/tP2h3jOjduhYWbsWdrNGLGJnuc+IRuWTUWiFmKmN2TzZtvzI1YV+anbXPz0zZQxPjnrxxhCUKGm+u4Op9vEdqhtoSt7tHx+1LC/P2e/tG7IuzU3puxn5tbs6+tG/KjsqgDmacyfouhRSdR3gmyvKgrv3y3D77jYV99rfm5+yLeuZv7ZuxX5+ftg/IGCfaANwQxcIyEz7HRBc4Ix4YydmE8OiREarXYRnhH52csEfHRmxEv0nAB3LZ057IiynR8Semxv36Psl1nAU4H4hQeFTv+sTsnB3O5YRD8j/I4KLf9HKcNB9eWLA59cNuYMxj+P+i2j6j6+h4GIvgdVzG2iPkvlDZzIgNg6pl02rHRw/M273TU5JT9J3wGYvanZLzMzeJyGKZy/3CL9oKu/JAI41q1ZJ694kxKaS73jUAzh8XjU/qedqHMd9w3lS3dEd80al7b8BBi4FUZ3213kNCQwy5gE/2b9oDwIfzSH1jfPCcbBZrEFKs9zvt9u8dAMVxHgccyw3o33K5ZAUZGpTDeMIxgwH41unT9vj3vmcvvvSyz/KJMUkvunk026UrV+2Jp56yF15+2balN7kGqfeRdJBoJt8VRh8cAUQc9HxplXQ11XddfGVpZc1qLfWz6jU4ABIoug6Jg/gaUBIGX138iFD+wJCFH8RDzAgLDxHVd0gewRdUkIzJnXIcz+KzK70NW4stWjdz1ebHhbtkXuU13HjvMdPt9cFoDt7Du/m+Zlz33+3XZbTQbnVKoKf077kGundHJ/6bBXcaqM4+S67fOESIJsawjBEJA61pfAR133EOABjP1FkN8fODKASsgSh4wnkm/jL8HO/ziAkctbSrD55gUfd5osFdkN4uWDeXvW7rxb2AurLshagBJofpqwHwJvIXREQvyJvd0QaeKFHtGHYaAGHhA6fKsOPAl7KrnW3x22Hg/R6hroMxCc4om3qwlelu4DJYb3Ykq/R3/AY6A0kzW42aPffcM7Yg/nz82GHLpNBRhCvhlwM87zbSgf0zIfvoA2YHZ4JdFq6sUqWuL6NsV7fElDN2hh1lymV75AMfvG6JAtBsVmx746xlJEuTMrBjWRy31+MIoI2eXJ2IBOnLbAm9W4diAq9dKWn8SBaPTAb17wPRBiwTQHchv8AwoCegvwx2ZQhL2L3wwkl79ZU37b4799vD77vHChcuWn113RKxrKWSo64rNItMuiVsdWVTvCtmBw8uXKO52tULKidp8cl5P+ebICDjdKjH9M7STo4DwtaKxbLP8oGgdCYR5DSQoKCDCZOne9kjXZKKR94xwCI8xMk9QRQTkvrXNHb8aHZrttZYNUL62borYCh7dIKYMuEcG8WLdrp1wRpSqC6HN20+Nte/451DvVe3n9aftoTee6l9xlKhpqXpSBm5GCjRbM7iU3MWT+dUd1TWmjW620J4zwqdom23t2iZrdbFLEMblo43fC3zYDnAoB17tcdxK2bfUWcgHD05jAgrLEWA9SQQkA8yHu13LJ13HYCra4feq4EclpBnDb6HcUOEfeHoAFOTUukOiiaCRP3Js8HVoI/0COE99FHUmVtwnt/9arwdBnXQzeSbwMkE7tjfn+06wwhS1cPfT1V0MGDIjdApEB2xpe98cBS3PVJCo1N176jsQMiAr+GDge74UF/sBhdk/qJ/f+B1ugmAVT43Aq4hONIaa4Qynjt12ZYur9n+w/2woRsA1/B6965ctIToMs4OEKIX+gfF91bgdRJ+OqVg3VJkD4XzZtARrUI/7O86LMxvhW/3qhYLFhsdc3pAQciNZGzhwKwULYyjtM24QyElflRV1/dsdt+knT192QqFso2MZuzZn71uhaUVm5DBgMMExnSrfrghCAcs+6mdOy0pFLYkCRHhce8WKM8dc20fx9fWudEv4psoBijHriDsqjIJ/FjTDT5vd2eYIDGpxuVgnO8C72d4Gcmy1Ffg/G0vFrRWt6SEhiwxTfQXT+2unGhFirEnz7k2c/P2csgGjFMyovuCGa0AxLUtL0FLBvpYSHxUCjcG/fAavt2A86Vb1zuzEzs0pjZW1y66F3z06IOWmZr3hGTJcdFPjvuk4KgPWhLUHj0g/PO7q3cTfstaXDEh9XlVPDKoIzPxzPKzdIJz8BryIoAndyzA82TIwv9wIqDE0TfRSM8SzDiGom6MMxOrN1mJNfjCVSoWtlHVL5mWYS9DqCW1sX71LWtI1jbjWY8yYMauXVw3VoQnUQpUdjyVsaTkSrUd9tBcnBP1woalcuPuPMA4wDhhZ4KODPOY6sTaT2aFGpLTtWLRGqWS1VUHtoxjD3eUuU69IJ6cUh1FX+LPbJWKQYcByTKCpOQ+M6jQpiuqqp9eYBnVnyUSOFbIsYCxhPMABZRbyeBOxIXPZKNE8i0FlBlmnBLMHseFC6fnEBEkknM4BnSNGaNYT3KuJ8Wnp3Gh2kVD4mtSljF8tj0zv+opDJHwri3lh3swIFUd3asxG9Zv9Q15IZDOvLOlsqgv6zmZfeqpPoy7uWjLjqbidjA9Ysclm46J30xofLJW3LeS87GqqqH84gQQbfDetBSpg6mYnZCSfiKTtTtTMvKFN2aPaFcspPdqPATbOEYsqzpNiTcRxXBAeD2eTtnd6ruHRkfsfaM5m1efMmOMcwIkZnsax9BHL2ZTsZDN6rl94snHpAfcN5K1945N2KOTE3Z8JGcZ1YdkirwXpzNBqqSPmMmNWVb9wPIAck0wOqf0ngdmZu1v33WXPTo3Z1n1D7SDscvzceFrUnxhQn1IFBs5A4Cc+MTxsTH79OH99oVjR2xGvMzDtPU84xszpSL6WITW9DvoW/WBjlHV4dGFBfvUkSOeA8PfI6S6g0oGM5EeK5L5eYzufj2hOSIY3j8/b7/+wHvsmPgQS2TRq5Ao7JIQbuXtVLFuK5W352MgYuIhPfuhAws2ov6m71oYSCqcxI9sObmt791AdMMDMzP20MEDlkkGy02i0iXYVYPoAfJULGlMEbXAO2kL8vqw3vXI/ffbJMno1B+9VsUaelmHXCr6tFrSr+CZkl8XLy3a+saG7ZubtdmJUUsnpeOqr67Wl+105ayVG2XfcWY8IlnarvlzK5sFW7y6JJxE7MgckUajPuuPEZ/qbFsjOm6dsPQr9V+s27Ata9i52kUNrZC9fuF1K+YlK8enbWpSRojrb4FsiHWEA8Z23xDbMVo1ThtFH19FomarFzWGWnah8JodkcpWT03LgINXIxk0RnWN3YJY7sAuRkSSrfUW1f9r1kzL6MqVLJdtWlaGDNExzJj7unXRg17qcp93e6Z+4VhMKDCmoSGddx7E28RvQqWyef6CHMnxAp36mi6r+1w24JDBeOo/BwzuIfwfmmUNPc5glwfQBpf1H2vTO+KlwxEHvryGOsNrpZeR3JBzPIuBn4SvtjtWFf+gHdcSn+saeQTAURdZS92oMXSjIyre79dUl2u6vbdIgINWNNcTLniOtoKLhM5xb+ea3NUTwllmW7qb2tEYnwjyA+wBro9pnHrEAGNXdWL8e/v6QB+EG+LnqkWX2P4BDsFNGydJ01rqt+uWSagM2o8zY/h8skrunZDoBTm50xcxyude1/kCx4EvU2CMwCO8DMYWDpaAJuOSAxuNvFV6WduXPGzJfhQQAJ8OSz8Q57Xzly/b177+dfuVT37KHn30Q5YdEa3wDpUFbay01uxkTfqd4GT1lM3EpkSnqotQc3GpZz97NWTTEz37+MNdm04VJCclUzMjGs8x+5Ov/bltbm7ar37pS3bo0CErW9UuiM5bGu+Xtl+zsOhTtrildH+whGWnzQ7CEzZkW7KY5Qlsaeg62BDAF7mHpefM8vvkzFAfNAub1irlLTE550sFBv3jcq4gvS0pnUXjcHlp3V5+9aQ999xJ2fAJ+9LnP2YHpyfcxuuIx3RU17h4fXpqTO1LWrHZtu9972d6Rcg+/4XHbGJyxCeuK4unLSF9Kjm73ydgutVikG8Lx4H63LeQ/If/zW/+AZlkm/WmFbZLorGOJ25LpQOFCfC19Hp5SILME3ANGvUugEdJkgNJI+zHJSAlx9WIZSt1NnymIt+U4ag6JcJ9D49uxy4kEzeJqjpSJpvhrlXSUhpiObHMhu2LvnvHQUufy+1lmw5P2mpt1dpba5beyouINdCZgRwT83UvoAha9WAwZ6SkhMNN22iuWLVTkGCL2lrzrJSXkif3GUQaDIC/h38DGL2e3I3ELgxEEQD70DOIEHjDeHYGMPR9S+BZP/RPg8g9XcK1JzZTOwYMlE+XbQfECH2pgxRyPLsYOiDdBbq0EgQ/a8OGqnRT8NZeq4MOGCF1YLaE6AgJXKIofJs6XQ9CkiVABqBmOuMXwyGRSKe07c6FnQPnArRQVQc2g/upm+iGwcrhbdTHq3y7FX8HcK2NNwG/R59bwYBZ1tVeGB7jj9k8Ep/t+Q4ZmT3hpLspg+KAmKoEWELK+e04DQDGEzPI4J0+wJvZvzJ07A0IYZJjkiQN59SwgXgr+sSg5ln3uvaFrQsRF5SitQTbfYnBSsjMzI7bwcNzrkCCn9HxnIyUuJ157bR0hJhlRENvnboivtC1bK4/k6YybtUnw0CehsbiBetsb1ni0DGLjU/dVn/dEKC7/jIFkse6QdOvD44DZhUZW3tVkWVJhInFRgMD+Hba0dVYYK1c0A9vv9/bov7CQRQb3dkqdje0NvP6X/hH0dyr/RqLOCk8a7X4G/e87S7dM8h74Y6MIboQVqzW0VjupiwXnbYYRuu7cRwI6uuX9I62pWYOB44BGaFEVBBG5wqDKkZ0AcsYcB44LsULPFNxIuNGKTNjYRIzwhtVhx5b+bbIGKz+1zl++17vqiOGsJifOxdI+EXmbRKCsiVbSEp2bgpvfc/GZGiRzdmVH7WXGdCMeBz5D4iUSYm3tzYuWkl8i+gIdk5gRpMdRjwKRTIE4316dsbCTSkaaWkkOscMalcCG+OUSBQPhxUt4UAob62rvG1nnZgsXd1bLRSsWat6mLfzECm+OEXIso7CHhj2MozFN4kUCPoJo1fGoOTAtpScOg5btSMpeZ+SIcv9VZVdk/Lhjgv1tTtU1MYoSqW+m8IrAU9eng6MaM+Mrp9wYRI2tjqqk5Qv+A/ls3a03YxaqwG/Fr7Vr4wZniUJ36YMrlhPuBN7Yu01/U15KN8Yh6gS8LwW7RdOmJFty1gDl/AUDGPKwujC2MnJQK+GczobzOTH9Bd1IFIEeS9Cch7V7Iof6W9ovCtjkHdiwiJeqE9M72EnBX8vpaks7mNWjusouOTomJIxeod40/0jaTsketsnXJGwkkR66k2xi46lQuw10ZaRqt8qP6q6ZzSmD4oW7h/J2L2iq0OinVH1Bcs36C3yWuDw8f7sBtFfIzhDJiZ86cEJ8cYHRmXAT0/ZLx0+ah9cmLcx8YjA0Q45iwaEHxTwpN41m87YCT17bHzM7pZ8fv/MtP3SwYP2cRni+7OpwImiPvVtt1VJcJFTf8FNEmoLM+wZ1e+43vuRAwfss8eP250qj2ssh2GShb9TUkDH0ymbF2/MOm1FbUzy56Dq/JGjh+0/efABe9/+BUtjTEBb4pdUOKI2jljNsqOzdokJrqb6RrimDVnh4QEZ5Z++4w67Z0Y6hfqGyDt2NQFwpnD/WqVsdYwwnaO/SMxHdMNnTpyw/WOjonVyEamdkoVhIvB0T1YGK5EWFSnQ0HRa7zo4O2uP3n+/PXDXnTYqXHV1X72yLQNiwjLisYR90/9t6VOE3k9MTtgdx47a8WPHPSIG/TeazFqhXbayjmhXtCA6GI/iOCA/lQwq0cq4cHJgfs7mRjMasuo79Xm03bBkr24N3UsCw5jwGhVfqIoolovrtnlp0/LlvKUiKVtY2G+T0l8HsgSexBjwtd6uv6LTYUAJwXp/WMZQJ5qWwdSyQqsknTZutca6HdYoqaX3+ZgBSMSokeuOhJppTJvkVqRg5chZye68jY1ELJPUmFHZ3kcaezF0NOFOCo33K0YW9BQTPXpou+iBPnGngQ7A5Zn4DU6BEMYgeorO8bx/63B9g/vKZVmt6rP+NcAjyATv2nEgOeYz5dA874LJCuKipVSjZU21py09BKfB4J1Oq+jSGl/uOBgCD/kXTVKeLzkYPCPgL9erRJ84VxxHqk9cz2Ck+6z+UP1IrDhyZckaU1PWlsyBNveCkGgxrPpgtHeoD+1QeYO20P4Q13Vfy5co7JRDfWPkWXOD//r64jRg4qqD/O6fJ9ogIRlB8sS22jAA7o2IJ9NmJkZpF/iiDbTP6UK/oYcBLsE7kRa96KTsqaM2FZuVDSLerzLQozwhsPQJEt8+/sMf25mzZ+13f/f37MSJO8VbefdOXUlsv90p2mgk69/ziTmnyWK5Z997LmQ/eTlkn3ikax+5e8sSoaqM8zHJ3hEZ4qv29a//qcbRgn3yk5/UWB+zpsbedn3FotKFGr2a7cvut1RGPJ8lnP3xMQDojOXm2CjkLCAZ4o6eHQB9gV7VUR/4biIsYRjCMzpLc3NF41+8n90NrvWPyq5IHxH6SFbYVndePn/VfvDEc3bu7GX7tc9/zD76kQ8Y+e+SoyMi5a41VBciEuKZtGVnpuzNU2ft29/5iR06NG+f/ewvCrdhK5973ctMHzjmelGrsKG6BwngEU6+fF5DI/L3/8mv/wHbpDGGkqmEK+AoGjsDQR2uQekeJg3eGxHo7YLIwz/+V59Y3DgVM8vqvdFQ05Zqi35HOjpi5Y6MDHVISMKnU5WxiPcspoaP7LN9sX02ERn7uZwGQCwUsyOxg5aS/ZyVEhYVciJifGEJTxDWZHZEGGKosSWZMzfqpA8e67QIOax6JyNScETYu50GAxgmrMDLRLJDKbcaOJ5hU8IqwDvskB7ZgcHv3edvBDvv33U/OFcdcST4IYLGaxm8VQBTkeGDceezh9R6FwO8HeD9wwNgLwgUESIsRJgSwFEp2dcOohSyEiZi9gOG6eWh3DF4+NY/tr/qVsnpULAu20RubVkn3z+kADNgJMFcgF+DW9TrdmGA45u1c3Blpz/eDo4rfWCobGs4NpGzF55505aubNjc/JQY4VDdAcakDIPmyhWPhPEdBYYY/u0A7yMPRgjcYMR7GwY1CT43ApRUknYSbUBkyTA+b0qf9BUzCLodL+nt1NlHmh4YHc3aqJToiMbi/FTO5o8ckOoStsVLK5ZKJZ1/nDt3xZc+ELmxFwzXzdsnPDZXrlpjadHiCwctPrsg0tqF63cIOAJNBg8JRHdmFPrv6+N0T9yKH3SZEVOdXMAM4fRmwI4KQRjZ3ga4v0t4R8jsjg4ZhoHjIC4ld09ACA45DvYCj5iQAGQ2lPoMtwHHQUrK72T8kGVDExqzJAB6F44D1aMlBZmkifGxWdUHOpLiLdngxl+fh3J/PS8BL+MbYxMlslneFD8fVREaPzjM3EjAuy+lCtnCNmy5YIbOIwxUZw8pFo9ivTxLD8Iy3IlCQMFi/XKztGkjswdEcwm1n+VcTcnPuOToqFUKW9YSPbAzDUsHmM1nqYJJ+Z+YO2TpsRnVRXjJ5twAYJnC2PiU1ws+7LPJzKILRzgFQ02UFY031YzM6TXhupDPexI2cEA4PqHtG4WCPX36tD1/8aJdYZtW8Y+ZkVHL4iRoCp84mtRuEs8xg8w+99saly8sr9g3T5607+rZV5aWZRCYTYoPE3beY+ZB70Up85l8dz7oWSnlF4SHH+ld3z5z1rfSIwkdGe4Jg4fHM9vv+QaEHxSvVljKqHDMDCOzHZ2mcIuN11F9mLmXEja4P7+1YQcms74TBYkjMRWYffat8vQIEQaQBonwYsxKC3dtIhc09tjmEGd3h99CabJT1vuj1oyknRMwUw8tNFUHnwVD9qkObeqs8ciuCtARBgVOGWagG9LQUiZFO6RyegGvwCHT0t8kOSRbPi6BTkRGhcadVANfKsGuHiJQL4e6YFjQdozwXEiyVterPRmCagPJyVAEPQxddeQaNEBZJGrDgCSvBqHwgCeJVd2YqcJ4n5FMv2N01B7MRe0uGfKT2TGf5YfW4G9El+B0cONW/cpyiYSenZG8vUNy+D7xgHtkUB8YyarvidhBU5RupvcFjkdxUuENp/7BXNYe3DdjD0q5fkSG6mNHDtsv7N9vC0Sp6H7qKSLwNsMf4B85vWefjqN6192z0/b+hXl7eN8+++RdJ+ye+X2+cwPPwD0Yy/RFt1qQYdKy/bOHbG580nNNTKZTdlh1/YXDh+3Tx++wo6oLjiAcFQ0mjNFZVd9R0f10GtyGRDeMHrMpPXvf5Lh99OBBe+8BjV/omUgXjU2fyReOoCFwPJ6M2P6xjB0/eMTu1P3vv+tuO3H4oOWkD8cweoRHX9o5MW2JPu8mkSjPZnM5m52esX2zs+5UTETRAukrHKijNiuDaDSSc6cB7SQJIXQRk3ycGB2zMbUppXpBA0K+JWQE4Whs6BmiG4iOIEInHh+z8cikdDmzu1XP4wcXbHZuwZ2W0DDGeLRbd901FJdehd6lv4EBjqPStXEcJES7k3EZbNGc7Y9NyFDOWz05HSyrEUSIWsBxFo7beu+K1dNXLJer2nis5jYg+uwgaz68FU05qvJ9Jp2xxFjTNXdciI5YK881Nyipn1/Tc9RP/DQkPc5ET0xcDoB79J/LA3glM+aeHFplcN55PNe49x06DnDieGSsrjErzvlhxwHGMTsMVEdl5Kktg0kfIIg2UJUwbPv4deA9OLKosupx3XIAQPUj4sD0HJEc8GXoLyoerSesrWe8zYDKisugT4rP16am1S7hdS9gElDypy0a8YiE/vPDjoOe6ou+Qr6F65I4CjfsZhFRO5vkRBiqbxBt0E90yDP9cpPodqobOykMty/WYCmNOJk7TAO64wmSIpIHwnMzqAzvd+GSb4+eU99XZN9NRg/aSET2ge7jYCKTsUVU4FaxZF//5rdsUvzqi1/8VZuWzTag6wHkIlnbH59XGTk7kFhw+ww4f9Hs2z8126r07NPv3bB7DlQtltV7yC+gejz50yftpzo+8tGP2sMPPyy+KR4ovI9VJZvD0gM0hku9FRuVzhGU2e8fgTAufaEoeS+dSXTrDgHRyjAEekjT2r7bAY4F3bOr7i2iDYpbllo46hMWOzSga8XgOSbhyB/06sun7Zvf+rHddecB+93f+pwdPnpY+ExbdWPNGqWyxcVzPempPnHZ+S89+7I9++xr9tDD99mHPvQedxLUly5acnreEjqYxBKxBLYpslqysbW9bU0N/8j/4R/+6h+sLW/7DGdOzJFsztcqJwiiDZoW1kuD3AY7134eoPLDHwiGsEUQThbZRJSst3l7Y+t1y6mibH3CnpIognSscB6UM1TXdwt0IKEc1cuvismpHqMztplhAIs5dzO2VJPC2M1qbMdttbkm5UwDAMZGndXRzCyZSTEUYXCe9uyG4XOeABGjVoofnc7MpCccU1to/17G1+DcXtfeLYA7DpR8nAghvIQMYhELCgJvoo49GSfdOuHXHXc67CbuvcB79RZ94/fosydQN3Appsi2bhg9ESmPvuRBB9+RnAga5ZR6w8D9ftEvTFIMGEz67hNSrrsbG9bZ1KG/OyiEDKC+oPh54edqZx8G1/1biK9WJJyE68lp0bs0z+HnWdrCMhpXAmfn35VjxwWpL40RftX3g1oOQ/D77fTGmivogfwbu9t+M/rknW580mfDgvAmcF27RZcYwDH1d1wKWSwRs6npMRsdzVhxs2QvPv+Wze2ftnQW43HnWeq0u178bpUK1lg87ww7eejYDY3v2wXKxBGIIgNteiWGYPjXblwzU0/yHGj9Zsb0MKAA0A+MkRs94+8B7zd0HIjnyEqpF7dVTsQSUuZ3g2NPimLgOJDReY3erm9Dh9BjyYuYDGFmJocBx0GpUbIrlS2zeteVUvIR7Bamw7CX4yBoj+i/uOoGfGxkWidlHFZkPEPLEuaOd+fpJc9ngEOBVjCb3BY/wAD1XRU86iDr90MdnmxTf8dSRH1JMSHCAL6Mc0JFstWerB93Jnf0Z1n4KEsgsySBGbzNzS1bW1/3mU4cah2VT6h8Fd1PwFpl32GhVbSsjILYCI4D85wCkbbkrAzmYqVmdeExwTtqBSvWpDzJsK9UqzLwyT1UECZDvpyQLRXd6dGouAO7IQXtZRn+//rHP7avPve8/UTG/Eurq3ZSvA+HwpGpSYt3Gxo3ag9LNmRIYVhdlTLw7bNn7X9+/nn77pkz9szVq/bK2pqdUXtqUhAPyiBidhhniu9qgfImRb8uPvTklav25TdO2l+cOm0/WVy0l/W+N/U+MupPSGFa0Dj1mUQpw3FmcdUV7bBoXbS7Lh739FLefri4Zs+sbNolaFTlx9UmOB6Kf3FrzWbGMzIsRC+iO6IuCI1/rVixZ8TLnxVOTwtnZRkfuYgMYCk4GFnI4UREPE5lYfAnuqLLXtMKnYQ7i9B3MbjauhfnOFFAYRmdOCyIXCF3BEZDR32C3xZKb0jXjmM06UeTXZKEU73NjZCO3oMyjiHHmlPoBnqJ6R0iBinIRCHqT91PeD6RCozfTKhpUZMR0pVipoJRetkJwnk778VoETY0AFxx8238VD+iXcAr7/B66v3oEMgMdj3AoU4Ie1T34uzCMUKuicAYZrmC6iCjhESA6FW8l6ONQaDymDwiigC6Z3DgnIxCA/pJFIs7/VXWqOjwoAyoo+MTdkh9jdMio36CrogWwIlGuURsaEBTkGg37cZZTOXOi08eGB0RjU3YmAzrlsYOOQ2oH84QVUXjqGHhelH9orGt49jMrEcKvGffvD28f789vLDfIxY6kkst8UPqx1iiruhnHGMao2wnupAdsXump+0D+/fZQ7OTqrcMBcY6fac6ErnU7Km+ai/GT1XvBkdTOWbwD9uBuXmbmRI/Em66egHbRGL8pONSxokWVf1wVvkuK0mVoTZUyiy3abqxgzOIZX44DtRzap/6riOc01bxu0gnmKxRbYQDJxIZ3TKKcRzgUGiwxW/IWhGym0edvxBlQ/QLETo4KKZGMjauPiGpaODowTGm/ujUhBDRWex6A5yDKBscAjgOAKE96HfVJ9643nHAuWJvy8qZLcnhTYtnCpZOdCypMtAfCckOjDfoWbxC9Mhv8htAz8GuUwG9MWvN7DLRAu444Cmdd0cexEdfSk57tIFk4zD4ddVxINvZSlBIZvA4Xt+N4yDoj8BxEFF5bvB6eYFejmGMQa0aWyvNNpdDOqSukWDQx/s1GbkDMdE1yw12RxsAJExk9r0nmnGnAWWoDox5Z1b98hh3rOtPkxRRZTTGxryOu4F2go+w2uZJCnXvQN8adhyEGGv6myiBAFsBuNMS/qDzu+vr0QCiNZYvDM7j/ElLVoH7htowfH9U9aAc9PQg0kR0obYm4JvCBzQD+Hn4ispg+YpYhDjjpGVt1kYSYy5zuOZLqPVMQzzhzVNn7PG//pF94fOfsYc/8AHfMYh7bgXNZs9+/GLP/vLJkN01v22fen/Z9i1MXHMaAP/uy//K1iXPP/3pz9jxY0el25WMbZWJVAxnxqzWq4gOliwX1W/xX7XAnxN1eZLDQJ/LekQAcvptIBw082viz2nPj7BbFyLnQTO/Lv101OLj044fwGlU13ie8qG3zY28/eW3fmQXzl2x//z3P2X3nDhmrbz021JJbEP61sR+13/AW2Zu2jc6+Mn3fmYXrqzbRx972E7ccdAqRBvoFelDd/gYZHlFlLayFAIakX5EvqPK5rZF/v4//vU/IDlZNsd2XCLOnf528ORpIhQMtbdd/PcAEA5h/8wktGob1i4tWTIetvXehq12iqKxpOW7BSt1glAqBgBDGo+PD+x3VEd1sQRFY+uK1a68YXEpcsmJwxZLT6vsERuNzlsmonMRCbXYASm7+js8od9pa3bJ9q6OUKfxzoGn7EbvH1zBEO9IkDhzhKiYee0TagDDwzeAAWMEhv++FQRvvP37vX+lQLlRp0GKcY0CTF0RlEK0h2F7RIIIj5JRHq7BELPw9g79vhEEdbw9YEBe137wrXqh1ESkdBARwxGWAsN6uHBWRC8B7o4RDilbOBQ8RH9zw7ob655LgfXShBC5caLBOCj7duB22un36HMzGL5OGPLE1IiNjY/Yyy+c9siD2blgT2uWKJBgkqUliZl9FiaE6Dbreg3URsa1CNiNoMCBcus6Aj67hfElIwC87277TekTYcCzKL3wmltAUKOd8nG2UYYn/1Q/gg8SuPr+2VIMczIwEBqvvXLW8vmiO128fns0qyfjrHHpnHvlk0fvdPrZ88Z3AD32Qm9K+ZPh7ONlCHa3Bbj2G0EgvJgUnMCJuIeQ2QUIfxLu6OZgWcAu5QEbF66CrudJ9qRARNMSTtD4dYDRXZYgYR2blE0E0W5QWW0ZauGkBD8Oxmv1o693+psIJc97Qft3vQcuLXKTkpuzdCNumfSkC+CbjZ0bLVVgrFZXL/pQTU0f9HMoWD5jJyPI66f7mfVqFLZcSY94ZIEUrdKmC2IhRIp6zaMeELw+A882jS0ZmKMzKkOGVrUgpUZKblyCEz4vI6xV3RZvzNp2sSgjflvGhZTu0prKHPfZR7AxImMoIeWpUS1ZRbjFmCBst6a/sywXyV/wPAbpGckajAmVUSUJrwwWD5MWz8XArBc27eLSqj330su2tV20tPCfiHRtdHLWcwogr5MyztOyMKG2K2ub9q+++1372lNP2eLWlu+xv1Wr2UXV85KM7PfIwJrOqC01tSuG4yBqmzLwHz93zv7VK6/YazL6cQagcLN3P5ED7J3PzPGC5L+3TnjmvdDbM4uL9i9ffc2eunrV15HzHEZxQWOAPfKLev/RbNbi6hcMIyf3cEfGesPObpXsz968an95ZsVeWt2yU4WCnS2X7UKlJsW967sWROnT8rrq2FS9pNAIpzUpP99dy9v31jbsFb3jVLlq5zXuLuooSJllFyRC8olKgN4wwgmrjnQqdrratifyVXtCuHl5u2BXcXTpphwypEeWCdVfegSUFtHzRBFgPG5JR3guv20/3Mzbs/o+LQW51ulZVjcyG6xR6zNpQYSCekI0iPFBSDrLXYhMIHdAVwYX2jBGoct83U/4PY6OimlsoZyBJJRrvZccGl2M2v5vlmqSKRynFrTNO6BjluHg7EgwNkXj5M7AYPfklGof455rGGaBM6CvqwycJXonDgOWzUScrwYznhhvjFz2d3dnTN94wQGxvHTF3z9KBnOVQ7h+F17EuHOdgfID54IvbZHckvlliYx4DMaCwOWZv1vtEN2gfLOkh7oNnAZqWmBo1zYtpLEaSY64cySpZydFy5Pil2wVSXQHSxRcPuE0UB1QsCmfUH7wnhQfGBWeiHY4PJb1JaVsu0iEgoeIqz+IaCXfBfSNgwwnEFEwqYTwnx7XGJXoxUAWnUEb7MoQS4n/9uCvORkJQT4TgHwgvnsKMos+1DkiPIhq8G1fwQhjRnVHjw0xlQevll7LDjfuOFC9Pfmh2kQB2Zb0FZXVjEjW9fkEDr0NybtLixdt/9yMpeg2tUuMy/sa3kOfhrvBMkgSKQ4D+KYc9sVvR/Wc1xRgvAdbMbaSRGKJJnSp16naVviqNXJrNpULlnywVt2dAOgE8Afoi7Gk9yUwpjUmXQcDD7oGjUShTdFdmAgTvwa9qE365h6vgb5jm/R90nrqt7cB7+F+0YM7CKBR/QYwrP06eNQ19VrAr4XzGzkOgGsOG5aIqV70c3Brz5cpJBsqK5Xwa4N6AuRDuJZLoF+Wg57jGuAz//36DQNuQ+i4i76K/BJguPsyBdETdgbnOdzJsLllzdGR/jKFnToMgGUD5AAgGoG6DNdz4DgIif9Rt64MesZvMF5UnL6ZqEWHcOeAcDYAcjCwpSPbTF5ro+5P1IIojFo65UsbBuA5EkQHg8mNQT2on0MfH+olfQV9j9MiysAXnWaj+200NGfJhMYV9woGjoNSad2e+MmTtrS8Zr/3e79nx48eFY+6vk/2Apr51mLP/uSvO7Yt4/pXP1i2Dz40YalcoHvR/+Q1+Bd/+Id29OB+e+xjH7PxbFJDoSCbbVTjPFjyKdPacjHpO5KMAxvOc3jhNNBYhu/69oVq/27gvtb2uvMXz2ug9lwHGvc4FdrlbUvvP+b8aAA4wdoVooXFv9IZ25A8/PM//4F97/Gf2a88fL994Uuf8HEVUd/F0jHpEcHW1+mpWdm3GcSTrV65ao//8EXZsT371KcetQmxhPrqVWM5BLkUvHx4B1EQerdPdleIEpXNqnORf/RPf+cPSISI8n2NX/SBkGQUQU/YJ4L+DwLq1ZAGZk9KcVTCeVRKXiSXsE5cAy/Mdj5SENpXrN7dENMu2ZX6JasSvhVKWqVddhrHg8byAogRQ2ZgzLQlSDVMIFEx/5rvylBdP2PV6qolRgnPOGQtESUEnIuOWSKcdCdBLjZm6WjWUpGs/p70xEuLZRS9qnvXec/gsyeoTQxWojeCPTyT7oWCyap3+jcNIKjrjWDQltuHd3q/gCqpXs6QEZ44EVwgiAH4Ob5FyDBqjHAdnkhr0Bb60P9WGTcdxDfB2TUI6j/cj28D3tE/MJT8Ln6K4MFxWMo1ETN+sJau7xQh54Ini6lWrZvfsp6UZN+vFCKiEA1eyhy05WZw83YOHFq3KGPoOgwUxYplRJwlWWC7KkG2sWIhCYTY5LSFbxJ6flMQs6DN9KEnRey378Z9sXMexxez6r5d4TXc7MDN6BOGx44Bjv/djHIXBLXZKZvtSHF2uPKBs6QPvB/DK5aM2cTkqOONNeE4ElISYutrW74Ey7fY65cH064vnreejJX4keMWHZ+4Vuvhd74T8BkJZqxVEHk8bgQ75e+0j/pgvNMX7G5xc1rqg97XhZGLjj0Bav+ZgcOAX5QPw2+XihYZIbHr3kIVA5VdA5LQlIySvaC1velODfDv5e7Rzx0ZWDhObrSVJOciXSkAdYna1EQQHXATuKHjQMpldfWC/ghZYmLeeSsh/Z3KtgSk8CHjAEBY1rbXxG81/pGWtL0puvcyxMOYAdW5a7tNNERfKMoJKai6n7X2JJZilg7+p0KsTe4D1btU1r3ig2Ojkk8yCDEaMlI8slLkRghhFp7KGmONcskyok0MBYw3Ejc1l96yhJSKyBhLY2S6SciXpCSwE8MIia40PrfWV21j+bL9+Knn7Ctf+7qdOXfe5qYnbW5qSrSesq2tbSvKcEZRGpFRX9pct5+98Lz9+VPP2OL6+rXe4RuDnkR0+1XXOycnLSoc+Pp8ydcL23n78muv2wtLSzIypawNAc+V1J9sc3fn+LjNi9/AyTBucNL8y1detx9dumRF3bMbMJRLeifJ8Y6DI+EXg7YhXC1Vi/Znp67YX59btZVKXbJayrHexfrzdT2TV3mj4g+z4Za6q2yVrgwT8elIImbPbpfsz6QoXtF9dZ7Tu1p6tigcLuu5mHjawXTSRsReWKJAgjwSzr1ULNs31ov2zDbOBhwUVbtQrdkVGXdp0cIMUSMYZ+oPogaQYXUVfll9+Pjauv1gfcveKJbsXLVul8RflqQot4SDcdEF0R5xnAQyXN39oMdJ4FyW8vhqsWY/kZL/xPqGvVoo2YYUcoyjEbUnp/YlJEar5HKS4MIBQG6GlhS2i2r3k1t5e2Jjy57Pb3s9IFG2OIyJvlHyMZYx2jFrZF6KHnEyhNUfDasIF51WkHAxLmUXg57lMhjxzjORjXqWMVZrtj0HAI6elq6RQd0VeA61yZVcSEPXaBv14GdKSivLxDz3FFyBcaIyMex9IgWeq++W6uPODbU1kQ0Mf84PZoQpkFn3BvqEPsFWn+r7Pl0lhKRIuyA5PuZ5UfRAEJWAsa9nidBha1HGsyeg1fjEWKdMl6PSBYkQEmNwPs0zJF7rCHNELeE4oEUsMYGPxJllQz4JD7Ek/Ut+Bt2RmfRoF5wHCckW9CASs8bFt1mCFBN/JCKLsU/+kKbqxd9EBsGjCoW85FjDDR+ciYyla44Dxh47vei7HRavob6qK8sLMJ67objo0mykI6NE7eh4xAEGoTCmPuQcs60TYznRhGRDLLjOsgDvD/qSHRVkxLAVo0erQDv6Dt4l47ZZ8d0TiLpBT6bvo+2q0xZbzLrh2hNP7task2tZNle3FE5LnY+3dS84U1txaqFD85uokyg0l9J5ZBX9oTp5BITaGtYYYrcwXxpCe5zucHTwrYM+2NgIIg7ER/ycjgFAy37oGf8tPjAwlDm8aVwQLXCNXAG3chzQB9AJ2zjuJDjkVhnsGie0tYXBrnZcA/Cn+/XSYBZd3/ovqIfKS+iaRxtQVr9uHOzkElXX43jBgNcJLw4WhPEHbt3p4k4YxpN0HdFrXPTeFN/vih/sBt4XE6+l1m1dxx4aBng3ujtLf8RM3Ak2iMQA3AGkNoIrtmCE5TvQRtEq1yiXdgA4MlJMmoie6kRh0CY961FH4ikeEYzO178fSKmMHjKV9jougn7nnojqh0y8KHut1IzbVHzBnX7usFYRPn50/6WzZ+zHP/qpHT181D71mc/a5ER/meHQe3YDTVze6Nm3nuja86+U7KP3l+wLv5yzqZmc0xoA7/nZkz+zb//Vd+wzn/ikvff+uy1GHhp27xMvxcbYqC7ZYvEVm5Xcp2/or05H/LVacLuZ8H6MbOq5GzxiWDoZ2I5lx1wXvq7OqiTLE0hCmJiY8cSE14BrMurhDUQpVGot+9M/fdz+6ts/tTuPH7Lf/s1P2P7jRyU32ckpbPEMtmZaqk3R0lMTFs/Klq5X7MKZM/bdn7xi8/Mz9slPPKwGXaZwyxy+W9+iYfIyiJeRd4/zLXhXL2KtRs/zJ0nWQMjU6O2AEqgR5obXfwjwcCJVih0GYHARPLhSphhcIyIcMgTHYzUZ73h68J6ui9hWxVQv22brDbtYecbWaqdsvXbRLtfPWrmTt63Wmq03lj2B4Wbzqm3Wl63eKtjl/Gu2cuVZq9Q3bC3RsNJYwoq9bTtffd1Wmxf8/o3mqhSgugRFU0qEjP5e4A1PhUdtOrFgGTHv24Fg54Cy9TTYCf0g0gBv0f/WgLbxuRFA4G6EY0CIcfI3nmAcCxA0uTBI1tZlFh+HghiTt139ujegJgTM6kYQ3HHr+wC/S/W42b1uvEjAetLLmVmLTmlgTk1bdGzcwlLqGb+djXVrX160lo6OFGtmp4PEkWK0cJ53Abd6Kqj19XdhuBw/PmcH90/aW6+csye/96KUj4aFx3EaENoUMLp3ChjvgEdg3AJ26EHfVA+hyq9bMOi3g1onBQdlbNgI3AsCKhwqG9qSUe5KBRE6w9f6MHgmk0nZHXcetEOH99n2Vsme+MHLtrVZtGq14TvGoBQ011esnZchPK3+n5jql7B3H9wuOI28I14ZvIf3oXj7DIAE+G3jVDhBWAVjVt/6O8zvoY/fRn9JeMcSe89MAN2KhHtLSiSh5DcE8T7VlXJ3cDT4VhmqP1tVDZSsYRjgtdqs2YXiOdtqbvSvvHPooCS36lJCxT/1vuKS+PzqRV0ZtLet/1RP2qoDQ8W3YkRxRJmV8EfJdyNRCnSnJiEM6F5yJoRlAHbKa/6bGU4SL3LQLmZjk2yV1ChbFuNUihtGXHZyzsspbgfGPHupV2XoRWQc5EbHvE4YBzyPUsJMdqNRs6IUA/8tHinBIGNDir3qGZeyjZHnyQE3N2xpecUuX7limyW1QzyYBGeyCDwqADz0ogk3GklqWCSSaA/ASLui+pVaHc8WXS+sW12ydmW7YOc2N33mdC/gudNS3NnLHscCSQY9/F/8/c31NZWnutwAtsUzzxeKPgPLbDWRBDXxnrfWCvbCVSIi+rNOQ4ADYUlj6Q0pKk3huR5K+DaV5Dcpa5w8ly9KjjeHKG8HSsLjyVLJVllWhzmt/sYEuiTZ+0PxgldKNdvSPew4gLMhr7q/Va7Yj9T+q3UZzaIh7pcN4W0sqS+eE/9/emtbdWpYQ+0HSxUpvedrNfup6vJKueYODNZqd3t6mm/1S1V9+cRm3r65vGp/vbpmT25t2U+38vaXa5v2+NqaXaiU9C7pO6JBi6UtEZexpfHflKJJnf5Sz3xndd1+vLZhT+j+7ywv2zeXVuzFonCievoOB+Kl4IHZQvqPyJIfLC7al8+etf/l5En7t+cW7WcbeelDNacVlHGSvvEdGNtl0WFd/VC3N/Oq26VF+6PXXrd/pePxCxfsvM5VhWufcdKLfFZfyKEvp6ZnfP0+232ynAWnw5ZoviADggS/9CO4YNbdjQIMCdEoSxQYW9QbraCqPi3p2RqGnM7zIo9+ULmE9w/eGaz7ZtlJx6NiavrGoVWhbchlAbP7TZ7VNYCQeIDy3ChS+RgnMWSQzhN9ERinwRaTCZIjMtGg3x6ZoXLaKp8oObaTJqJKvRUsxdA13xEAPoFcUx3I79KoVHUfeg9uCb1F79aI8Zl6tmIMybgQo9UVnWDMqV7M8A6Av+Cyzn/0BY2AP2Sffuq88EZEBDjVuVara+tbMkJUxr59C26scV9wQM+Ucf1BXaRaBM6D/jEM/izvZCzo/ThXgiUfwfiohEpWT9QsI1x58lOcE7xX/Yvj+ZrTQHjkXUKuzoNrjF/1o5el8ukHnfeD3/3r3ie0T4e3h8PbonuoV7/tg3u9xuCLPhMd+Rk/H7RxoHMQHs/9PH8zoFzvnz0AuRJsK3h9GRjrPDEc1k/dPVLAn4Ef6RnqqcONanCiuuAQoj98rX8fIiqPuhIx4IZpv0x/D7qG8/0hx8UQcA/OgUHiQt5xHUBkGitOZ3uUQZ4G8h10ZaAPo4FyWZJAvoVhYGtKaLiBbSBcOz3oiEHbeveg3deAfgDDundwnjYCtJNrHJnwhGVDM6KhHVvJd71BRmtcnTlz0bYLZfvAwx+w8bEJFbJT3l4AW9Dt9szrXXv25YodmW7axz44bvMLI17vASCTn332GcukE3b40LylEurDhGwe6QPUjw9L4nJEygBqD7zBI2I17qPZMZ+sGPTZMGALkdsOnSBIlrjLaSDwRJXSI0QFFhtll6sd4Bp6NGOt2QnZk0++aN99/Embn520L33mA3b03qMSJwlLTU5YSzpz4dIl1S2I9gpFRBcd1bNesXyxbvl8web0XJxzujc+LlxLv2a7RcYk21qjt3XFszqSEZ2q5EaBvHHqH7yOezXQQcQHQfz7NnJdrdS7uqWCr6P17PvMDmOUiujoKJiGMxIRWDqasowUrbSQPi1DfDSu69G8ZZJizNFVq/bOSrifkSJx2tZqr9nV2guWb79hG42TtlZ9RQbFz6xy8ftWiyxac6ppzawUrvZbVum+KTYpg9Eu2kbrNTtVetpW6m/ZYu0Ne7Pyiu7Ztka75oSSRPFUvV0Q3gQwnDsVttqQspvNudG6Z+iKfzDKdoTIMARX91bu/qMA/SKFkMSGOBI8gzx/p3SI4DpSIFpbUki31j2JBxEJgSdXLdExgKBVQbsHn+DM9edvBoMy3Wt6i3t3AwzD+0WKUGRm1mI4EyanLTKhAYtitL5uzbOnrXHmjLVWVtyZNnCGXNeOob/3AlrF/zcDbynloESJQaCwRIvrFl+/ZCNWtbGZjPWkRK9XpKhVVQ/afYsydwMGJm1wBj3kNb4ZBKxS96ndJNIhvPOdAn3PGBiEMt4Irr1rCDxJJ4oYXutb8CL4GXla0umUjU3m7MGHTkgh7dlrr5+z554+aU3xmPrlyyorbbG5+WsKxgDAJ3T3TsD7QcKGfnOc3gCC3trpL/9bz7C/r/OF2+WzvE9KqiSoh/qBr4BL7sbcDsA/b3Q1pG4Nt1Ej3n7d6ZHDr6FK8vfg2AHyXrD9HpENrgUJuFdi0qTKO05RxmfSU+LdOFyvf/52gLpUt5Zt+5L4tPhueX3J1t963orLFz0EOJoZ8zHj67YF0Hg8O+6KfeA4kAIWx/EkkOAm/JqZJwfdG0rlfM17q85Mrd4nJRh1kHYE4dsxi2XGfd9okh7iIFhaWbW6BHhpa83v5J1VGRvMgLJtIe9MiieyPpN8CKViyVpq//raum2tXnWHAucJ867m1624venPJ9NZy0oZ+oVH3m+/9sUv2Gc+9Sm7+977LTs+brmxEd+RIZqMW61Zs43NDatKmCdEQ2zReCNAQYUSCMdnyQVGJLP99V28bBgc56LthsYfM8G+RALnnXhAGWNJz98IWAaAUY0C7GNEB+cu5oW3UrC0YS+gPheFk816x6P7iDZgWzo32IXXm8GKcL4pJQdqhl7TvZq9WqrYqUrTDf/dgAPhnIy9Vyrkh9f4Fa/AwcGs8rLGGI4IlkDsBgzjVfHRl9SfdeGB/uugoKv/iUR4Q2X+9da2nVZ9iYagrbx/VfV7Zitvz22q/3HihMQvZGiRd4BImRWd+97amr24XbT1hvCuZ3AKbKkuL29v2/dEb+dUZlj3k+eCMUU710Qz35Cx/4cnT9o3L1y0x69ctT9dXLE/OnXOvn76tF3ezrvjilk7DG1mxKkTBv9TKvOP3nzLviwZ96c6vqwy/tkLL9r/8tJLdmZjMzD69B66a7CMgckcjPsNvffplXX7ypun7N+88Yb9+OpVWyRpm3BDbom6eHdbYw/jnSWBzbp+99Ru1YH7vq+6/tmpU/YDKbhXNZ4wZIJlDmpVn48MAForVMr24pXL9mPd/4SOk6srjvscSQTT0hfVh9TLDUWMH1WaevisvsogP4v3FX/rXbQHuia5KW/DiVdnLbpo3pddqa4YSybjqFsVzar/YqpHSmUkeiHJE43nctVCjabV1K91tQn5Whf9tvV8s8K2qGUp8TXpq+LXwocbvCrj/8/dfwdJnh15npiHjsgQqVVladnVWnejG7KhxWD0YtTq27k72z0jubyzo9mt0cb4D41m5PGOx7vZneWIFTMYBQyAhmg0VDcajdZaVHVpkVmpdaQImfx+/Be/zKioyKyqBjA0o0f9KjJ+v/d7wp8/f+7+/PkL9/e7QqZ6ertVJ1dikK+4VCf/5mLyrrFFVnKOfutmoCCqL5myXCkmH9qm//1EH+UFGrn8vl7z1XxdAZ6Dy5+LdlH4g7J03/NR3dTX8L7AkyBm64llW0vNKR+moGBl2ekCOhEtkz+GAYwJGfU3CxQe3NPTSLGkjXruHrfMX8J58K7uNd4jXlh41VFIpfwkuZQ/NbvWeCBeJfxyRYV/v6+yvB08V3q+wYtubQuk9/zapMEwz7xVUr5u5GoCvA3cM0RtA8K24mmFh4LH6tKViHMygHDp7RUC1V8YGhlbzYA3ACUQQPYqYIEBJU5jmbZeA8qIRQjoHu+G0NDSDNBbTOVheLjKAEIldEGXHteh+ZnADS/kTbmN9kNveI1g2ItIZ+NIW8ef8vCj1Enb3Aalj4mfVkTLGDwDCHAe0hy3RYnWExu0XandlmgY2nhG/BCMU3jznBbv4PjuQ7cdtVQGr8Egj1bweae2YRPTG/b4U3V7/AdLmodX7O67O+3u2wMPqBDYprC4sGivifft3z1gA30FS0gu4JSFMG+XZdS3w9ketV99rjHNcYnoBQRXDIwGV+Nuc/6Tgo6s5CfowXNa6ksaYhuwuJHqH3Jjcgj+jEV1/k5k7OWX37U//ZOvWVr5/PJnP2B33nHIUhzjH49auiAdua/TcrtGRPdxy48MWzKTcqMDvGh2qa7uqdsw8Q4ku7BVKzO8z3k0sixjnkuEZBXmDunZbhiv1i1N3f/bf/Pbf+A1aQN+xr+IGuXwFwnO/BbmXJAh4BouEuFqakAuV0NARMFn0zKpKxMjqBEWqQ3LCHnJqJScWMWPcuJvkZtFJHja1CXrGBqwjsEBCUFSMhIS7uKsNNTcGMGRRzGlT8WFpJgmgY1ZoWHBUtGKnSuetLG1C5b3TieQTSWwturTCu7iJ0GQGcuV00ywGtkubTMgqLZCu3s3CjuXdi28n7J8shHu2NbiQTTF2NiSEdUF4IlAFH88ETySvxinw2blKDO8bh4YzD8zwLhg6KozrnXQPXuIPG6CmKJb3UYvWW1i3OpEMheNevs0oKm2M4E2jCuEoN936A3lw/E59Zk5K507bbXZKYunpHRIwe3Zs8uG9wWK7rcff86Fm8FdYlz6YNFuxzDbgY9pMQbfc6ZrC8hp5zx8DzuR5z2QS5tJS7At7YgB4U0UbhPZDoJaXF0Pt+QqW8oN8XtdGlWyZCpu/QNdLtyUVzWxs1d2/oqde+eCxfcetPxAr7Jjsmm80wLXw0cIeBsQc8LjRbRY41vhmvYxGYj34VnljPqGQBMQrsviO3H217bm2QTwIM7vTeSJUdMeanNLEqgksPVKyW7NR2iuranfccKWALhdv/sWFtUpUehxfuz39MFwEIKvKlRzFlvj2MH3s1Vhw1Zmx23+0klN2EzeG9a5+6h17b9DkzvbKDJWLc6pjpr0Gt4TCDZMwig7eBiAM5pYxRVPaVCmcTHXQCO1Pqo1R68hAGuyjBPQqybhV++z8gaxVJZmbEoK1byEDzwLlhfnLaV5oH94j2WyeVuUMjk1qclYZSclRBDkLq05Zl365yLbY/R3tCTBQEJG58Auz4NVjvXiogS2hM3OTFtXT597HpDv7gNH7eEPPGJDmq/wMGD1vSpaXlpZt4V58QrRn6uPuvf2mTN2aVpzTgt0iC5/76677O7du/14OkkvVsjmrBiJ22vj4zYuBaidIg9v2S3+98Vbj9uxwUGfq9dWV9wj4vkr43YZQwhCYhsoqEzO87+7t9dXiBiHIPwV4ea1Cc33jXTtIKN+ukXjqbpUlK4l+hUuZvXCM1LGy23qGQJUcntXtx3QfAt0VBftm9MLdnoNd/r2gBEgJ550b1fB4xbg9s3Wg5PLi/bcnJTgbdpH/5aEjw9LuMzivcIYEp2WamX76uSsb4XAu6EVuAeuhzUmd3dypjiKltmahLLn5+bsp6KtFcldrcA7bOfIq67HuyUnIbCrVaJue3pqyr4iQXpGtBBu/cDogMHhnGiuX/gYkQKGYcm9XJQ/8THenp6x/3TylL0xO+veI/Ql7vjEx6BvVVO7ra/XBWWEewxH8EwMAefnZu0PX33NvnLqtL08MWHvzMx4cMxT8/PWJQF2SGWCj7QU+orGFMYKcLuwsmaPv/2O/dsXX7LvnDplL42N2Uujo/6NEL+vp1fyWuDlwLhDHqsV8Qqp25+9/o792Suv2rMXL9qLeud10S4BCgmOyCkaroShXIpu4RkoUQjCuKGfEY1/5+xZ+67GyBuT08LxhvWzvUhtWtcY9OCK6uqKcEz7cLPvEM9jC0N5rSj8aK5QpfAOYUsEbUMJKKufO2JS6FRuSuO9Q/mVVop6JnxKca5LUSqqDwopKVXuLUVgS4RwKZTUVzza5zMMnOrnIMaBZAH1RQzvIuWLkZO+zpQnrZLotHoioG/khUI2YdnOHulnyL9wMfWaZOEgFkaACwzq8Q1WKqUsqnyX13zu0+Wlqv4EaE1k3bgH7imbwIjRdMFqMfFq6FR5pNPLluuuq1/wNhAulD8BwoO5vWE4UDlIxUnNPSiUGMVdkVY6FGf3IhE/QPFyRV/KCHI0dMZ4AD/eh7pwx4/OzbiiTV7BSn5Qay7AF0CVd6Cwllx+C5U3lEH6DS8RFjBqShu+yakmrVsVAI/JgbEIWZZ8BRwfGCvh7aX+QIZR3UJIil68PMlUQfDHhtFC78TVvg3SN/qCKwTq5FsiRBth+eTDUYS+yHOVjKaqqP6pYlG4TlpZ/LHVgEE7k8oPr4DQIwE+xTgIgS0QvFWlbY330b3ADcckcyJEu4CIHKt4VWwDAcdSdohvVToL3sbmtvmJDbRZ74TA0w6VX5cuRD5B+sADAwi2QlRtUvPTleK69cRHLC/6Y7sPc1Fc8wdbLk+/954985Nn7egtt9nHP/EpK4iXBkavrfJDoBpvnDL7v/yx5o+XVq28PGMP3pW0X/p4lw31XZ0eD6xXXnze/vYrX7XPf+yD9tCHHrNMV39AW4DwOLEyam/NP299CfpJ47WhC8Tz4skt/dUMLIqzSETcA7ZzhnTVDBgr165csrjm5iRHg4d6ksDlb07ikxx18tyk/b//ly/b6OUJ+xf/xa/bI/cf96NgfZul5BnK4njFdE+PJfMFS+Yyui06X1m2xWLZfvTjNyXDLNjHHzpu/Rml6xqw9OAuq6h+jMvghAeNMfVFdWkhkB/Vv6uau4tXxv5/bzjATZdz+TUCfN80FpZQ8NQQ88+NQJiWjxNYY+A6MxLjlXRldSLRq02p4RFL9PS7FZSySIMnA39vfotNp2GMQp6fxy1hLx7FjbRq2aQmjziBEYUbPXcmp88maKAyoVQ1sfpxGbj2M5A9SVDHq6GZBbaH6ypK20BQ1s29+37LagZXMDAQMEmAZzF/j6YvZkW0UQJEuvVN9OXMQwyWkv1vrhsA6vl+vAxuBKiHX+o3PGDYkhEEYOyyWLcUGd13Y5eE59r0lAdZdC8Eqs53VcJKy+Uu6Uxs/hzLniaU8BmrEn404GUGhSWGhi3eP+jHVLIthEjFuIhy1OCukX4bGOy2mZl5++qXn7aR3WJsQvc6AWrEpKHJ7YATMiRVetR/x/UmtKPLq4H9mbTB+7EN0wO27QvGxDpBFYVPJqw2EJbfXA+ELt9aoXduZGtFMwQtClZdCtmU5SuLtnrxks1lB8TT8i6cLS0UfR9qQuO7HTTXpS3QLla5hRcP2rgNXlqBfN3LCiFAjBpPnRt9F+HIcal2oSDDfdoBXj4EAuX42hiRjttARXRblRIbl9Lk8S4EV7VZZVXmpqS85zWGURq2KQvhXEIHBtK67x8WjbfQAmN1tjwrRXlC/bFLtLy9MQNoNRx4ycJZUvSXG9qv8gj6k7BUz0jAZ4QPtgzAe2LEOYAvU1+9W18XnrknXLuhWn2GoYG/iVsQzQSBNIm4X1me1Vgua7LUHKE249rnQjiGDqVhdSVeL/mqf6/GaCadtKzGU035ECjP3Z01p7BHmzqtLc3a0vy0GzeGhwatf2DQoouX3KtgdUPCtuqXTiVsZXHalldKUoQkjImWUE6IGyEVxmmU+uULwbFtxcV5CXe4sUo419hAqO3r7LJ8dMMmp4VjKVM8y+jZgPjHP7z3Xvv8kcPWIXSw2tWBYLA+71s3ppaLdlJKH54FzQC+OU3h4/v22Yd2jViPhHFW44VQKU9p9W7ET1AgfgLCaTMwbx7v7bHfPHrYeoUvPxFAygmUMbGyaO/NL9lK5VrlGCDw3aFsxo6r7LTakMskfT99Rcr5mZVVm2ElaxsYVl88KGFpl+qary9bVYzxR/OrdmVdtNRI0wq0c1j4v78zq7JR0pjrzc5pbL6xWGzrqRACJyw9IhroVJ9zBCVBGZfF3/9qdDzw5Gika4WKHuxWHxzv7PT9s0QbXxVen5Ui/x4G9m1exCDQKbw8MrzLV7AJwnVSdXxCSjReGu0AQwDu/XcPDHhsBbJGecPdHy+FlyYkDLb0PVDVeMXzYk8+GyjmGnfsRYfnzUrR/uPXXrfvnDvngTEpg7gW5MOJGrNSpg/19loX85bwAq/1VUXh9ccXL9u/k/J/cnraFvUuR3oW1acejHNhwU//GJZC7yNe7+FddFGy25+/c8a+ceqsjS0teXouyh7Vb+hvn95JMf8l0h6oFGUIox/5P6X++NuTpzyWx6XFJbu4tGxn5uZturhiB1UeATUJwp3SvEDcAuYMeMq4+uI14fa5S6P29vS8TeBRIKUyrvLgefR5p3heXkpEUgp5UjyGPcAe00PPZzQ+5hhbeo+ghQTTjIsf+7YyKWK+PVeyAO2krvqyqujc5QThP+YnKrD6m7DV+pKly1O2Es8oTc4W5jSO3jthQ/09lsY9WvWFv1F2QgoWeHAFHTlMdIrhQD+cbyzXi8Ju1IobUB0GAeG6sirlj7m9MReKB8bKS1JQB/w9PPcWaldsIX7asgWObQwUZE4ZoByOVKSPoeVgxV0KiPqA/e3ucUBaV+5UIumoq/orobKT65o/pQzznvP6kHfzj3Tcm5vRT+FJ/eOKOb9AGGmUlnfYRsBo3cB9HjnD7+ue0rm3qPquqjIYX65Q6w9OT7ie4YA8CBiYEY1W4YOqN3kDHoiQDDUuXdZtpPc+FX1iYPKtBfpuBYxDBAKsoXB6m8GN+kt5kjtHN/Id4BW9ROhUHTAKVJCHGnUIgfwiyCPkt1me0nh1AiNGVHNDBRyozf5UeYBzTFMYcYhx0owLAK8bjBLupUB6XbydlGyG90JF/KG5Lm4Q4Q/RXog/LmggpbbVNN6C+wEdhM+Je8E2jXRiwPrsqGVTfZZJdgi1AR4wHJD+u09+xy5cvGCf/PTn7K6777ZFW3JvqjVTfcgTgbgBK2tmL72zYV95cs1uHRi3f/qrHfa5x/ps9wDj4mr8sdXwa1/7up06fdp+5Z/9th295XY1oWkxSMk5jacrUbM0crt4Lt4DHtMA3tiEg02gf8H58pwr5L5FYbNvtsCNkNPjHlyxY9d+lz3C/Fxm0X28p86cn7E/+eOv2XtnL9vv/OpH7f69faIhZAUldP2VxZJll9MxZOCBwLjhBC68MSeXKvZ3X/+RdXfl7ON37bJ8JmqFI3d426qryEkah2oThs3y/KRkBDwucmItjF/JW0n9/m//zW9tazhwF2ERwC8qxoHv9xBj1l9SZDq9wiIf/wDNf98MhO+FHxSP8uSEK2wElYtLwHI3pp0+DULmQgCDEPkbIwTuUtGoBpI6yNM0PgAKIYoEUSn9KAt1XsjAgK3WaLRtXgEgaPNphvBe6/1tQYPO3aZF1Cbm59bseuNb7b/2EpulDY36ATdc1g1AgEMRLsyBSUPfLuSLoFG+mSA31sTopOC4Mk3ZGmheL95vM8AAx4gY2d8XeDugGRgYdWeSxIWO0xsk/DE5sqLuRz/iXdHmqhYl4Ei5JxBeZXHOanOzm89oPwPd4y10drti7xZ84Yv+8TrowwRCoMRMBoEMT5mElJeCXb4wbqffG7W+AY0jUjaYdTN4gEFNZO4NIsZwNZD71embAfpxBUp96H3XkjewI92I8bEq7WOc8bANBLXYyru2tuxMM+YW0KsnsxsGGLeU3/rUmGX2HbDewwetu7/TpiUInj096uflE817TX2DYQYhKASnM322w4276ONJgUV8G7y0A8eVxh80EOvqcpzc6LtYpemPSIrTKbBIt68dBinqFmfFp0UQCKG0IBoUf0iJ7ja9gKibgFw5hrG6vBgYP7frNyV3Q2mZ1SVNOKpMO1qgjpr3JYwivElAT3ZLqArLvBau8TgQflD+Eawqa0Vbmxl1pZy9+vAUjh9zAZd6OL8JJnJfZSopDe8qHQILLnucqMNkjwLA1hXGll7UfLEqoX7dkrlOPU/738gXbngQL/OV3+Kir0zSSly/V6XQIuRHJNTzjh9np7x7pDylo5p39H62Rwpmd49oLGWl6YsagxL+KzE/nSEjQYo6lqSpEZwNpQOPg/WieIMQOrR7n/URGFFjd2V5wY+do61l1QG3zYouhM1elbuvq+CK7J6ubntgzx77ldtus1+97VY9C5Q+jLX0UKS8ah0dBV9VXRYPnpAQFO5NZ+WvP5u1h0dG7DduPW6Hu7vdJZK243rOKh5R6XFJX1DZKMnEQGCu5P6R7k775YP77NHBXgmDEqxVHsY1VVL8M2LjUiwnihKm9E4zMPKGMmkp/1IehbNcOuUB3+KidRGo74W/IKW1NZAjkFH/3dPVafdpPHE0Y6a+YqVoyt5bLdv4mpTbNu8AvHd3IWfH4eUucIrfqOzJUs1PbFhkPm0DLCjsF44eUHk5jUP23oLXpUrdfjg949s0tgNW1I+pvGMaLxynx9gjdsEb83N2Tv2w3ZsohXtyWXtkeMgXMyIbVTuxVLRnJiZVbvt6Aij1H9q9Wwq5hD7RENscSsLl3506beel1LbDJ62hPw91qp7qTxG3K/EYpd6cmrJvnTljY8uB62wzQENsK+gTbo739IiW1efCFUrhtObAb545by+MXbmm7xlLq6KnAdXxgOiN7QDwEYIcvjp6yR4/c8EuF4lfsQX+DnKDePyxvh7LNox7KBcYKjWo7MTsnD1x/rKdnJtzOnUaVtkEkJwX3afVd4d7eyyFwK2xBrevqp14VDx+8j373umz9tbUjJ2embPTU9M+TgZVx93q9w7NHVmNn7SvxKsvxXOIdTI1M20vvf2O/eSVV+yVt96286OXPV7CgIT1dEZzO7xV7dJgUh1VT9WJUw8Cd/e015F7rPDjQcFJCG8tv2bp0rRd2pCsEO22DvGZnOinO5+VrCk5E0Ve7Y6pHZwKwrYsNy7rniujHCWqNCXNb6+svCL6TdqJ9ROWiXVYIaY5QvwgDKpI3xOPIVHR/JsfdKME8V/qkXkpwZMqN+eKmnsQaHzzDvIK5QRGA5QyjSXxAjcs6Jtr85nGWeBhEMiDyKq4sOuh5tGkG0rdSywYUr7aCQ1xGha/Cbjn8hj4op8b4LImuMPTQbzQ+b9+w6/cuI0CJmbu8VpIp8zw3GHOCgMXBulV5xaPA4I8JtfLVmKOU9khJER/KMQbooNWedW9DdSOq1fwHbv+P0oynli+Wt/ACwuRoeHAWHhUnsxNbpBQ3RJF9Qn0rfHFO7QiBKg3LlzWqLfy8XuUq/cYIzHlC1T0vHmOpqwoXjcqw9u8WVf9qXc5ftHva06ir+n7tPo1qftltRujUTOkRNMERyXAIv3oNEjfaPxh5K573wQ04vOuwPUs+kT1LEe6LFHba/lUp+ZBtnfwPqJrzIorK/atbz8hOThvH/v4x214ZNh+uPSMdYjez5cuWFb03Bx/bnHF7LX36nbqdNE+/WDNPvWxfhvox0i11UYAGhm9dNm+9rWvWS/G5186ZLv7dls2siUrE3R/qTypds9aZDU4nhpDgMthTTjbAvEUyQ8YAzjlwNMKF62ALlZZWnRFnVMUiO+3SUvCCQo9J2ONTS3bX/7ND+yNN8/YF3/9s/ZLX/iIH71aFZ2VpEt3qN4qTGMRGT8YywCyFKdwcTLUhdEZe/zxH9otB/rswWODVhgcslT/sC/mqrPduOHjqrzuV1wyAnI7eRDANaUyYv/633zpDyCgdh9eQumMSEFqvv9z+TCAVwi0QDAJjAZbhMfzEDbTNz7bQbPo3JyOvcCliTEXohO9A1LKCi6A+LMb/IR58w1C/Wr5AIGgTjAdCZG4uXoQxGsJqjnv5k8I4d+t39sCTEFEb0yguLNIMfXjEvGy0MXqGn+3uzyQj+eh99UXXFhtAWc4PyOEuArBf2vg4LrmBgRdKE2uJJOOOqGAayDQcoBB5X/yri5n7NuKVn8PoGpuGhEk8AcBIsXgxUDpc5T+1isiJo9yGY+orTBLCW4EY4wXODWENHxrHEhB87Pnnek34a3x8b+FA5gtSm7foAR6CdegB28DggNeODtuyUzCkimVpbQhgFeU1eC4vK2Jbwta6YzfwRWsXouuWRlXOSFAm+FnJ0CBZQLaNIbcCNDP68QUUdswXtL3N1DWVc+VBwyxdOWiZumoZY/cYh0StFJpol0nrbMnb/nOjL3xyimbHp/3YzBjgb+n47kZwrI3PxozrPiB17j6kPx3grD/HGgbggx4ER24UNR4FMJV6ZugugqDBye4uwknTcma3/GjyVjx6NiaQFqhLGHYpCCl+rfOCd4C1Yg2Cn8evwQBrw3UJUB4ELGEeCUrCe2rHdCtssTt9731Kcul+jXB51ygaAcEJXSFPyOFjvrrfT4r06O6xqxSVN3F96JJ8VnVNYllXPMIxibnLz6n8Ib6CuOp8sOY6zxEwtVGRbjB2MBWBeYhCd8ueEs4qS5OeJ8kGkYL374goRtjREk8dn5m0iriVWtSEmfn5n0ew70dQT0pXBHhXF1sq6xQrReDmBsDuyQAJXWvaKsTZ91YUbSMFZeWpZQn/Cz4bK5guc4eX/lAGCUYFKsESU3ePVKmEboJUIhClMYaEc9IRl4zeiaF4Kk5QKqaHVLaRw4esg/u3293Dw5YP/xGeMBjAFxWEPjE+zmTvVN0NCA8dGhc472A4r+/s9M+cfCAffHYMbt7aFgCXMBjyppPCayHsJ5Svw2I9/RlOzxYFKN6SH/f0z9gnzlw0B5T+Tm1189/l/LD2fixpJRWDeVEvG5za2VbLqmPhShm2aTwPCCe9XBvr93f1S3krVoiIgFe9eVUjLjKy6qNrJSvqJ1EykfBIkBdTn12PJ+zD+ndvWprB9sS1Ser9YStqfypkpREjbfWWQP+uCeTtsf6e22Qiqkerq6qfdRpTvPQFYL00ZlNAA11CU8P93S7wSEn3KGsqbbCftROSLmco7yW90IY0Dh5QMrqXpXJKQ7QHarCFfUlLvXbGTk4OvJOCW5s//Du13VJeHx1ZsaPwWwHDEc8Tz55YL/tKuRd6GcVelG06bEFoNE25fEeR+3dM9Bvt6qunFJBrAAMBy+Nj9sLV660PVEDAK+s4n/4wAEfo8T4iETqdlnK+HelxHNcZzvMcG9QdbxzZJf1+r7liMqt2iuXL9sL41O2hHLZAsgDSfHsY+qLPuGzLsWEUe+r4JWSGymeHZ+8xquCsjCorIuWHhgesrTq54E/9T64eWF01H5w9qyNanwWNVbwyCGQ43SxaN1q2616p099j3eNieewv19MwooS4J9/+217/Jmf2Lvnztno5KSNz0zb1OycDWhcDfb2S2nXOEaJU1kwCtoQwXCgHGqxlK2I9peJn6A5F4MAfCeja6gmhTg6YEvL4hXiZX1qc0aEEEl0BDxPdBQXHWooOX/xLVbwNI2bWL3kaZBN84m89SZ7rDvZbT2JHkuKZuNSOCwZKCzgPWEVS1cko2d7lUfCShGNVZu1QnLNYkRrFw25MgsP1jeG89Bg4OWpbLZWeWR9yT78TTrna/AD9Q9/u8KsZxz1RywJFP6YZCvPU2Pex6Lqw+IM9+rTUz62UWZUicDDoIma+NsXPYXbDZRX9TEXI9qPQ9dcwBh1Y4LyqQlX1BGPAPbdYxzzxQrGr+qlQj1flO646lcSL9/yHhCeNP+h3LduK2D8xFWur9LrAqebHgVqP3NhHF6KUXTzOW/pp9rsXhbK03HcuA+u3XCg9DXmGN0PDCABsDUiorb4VopGHXkODtUojyehDrZaQvTX9B4LdWx1ow2+Sq06hsApCnEl9VgV0A/9q7yTKgfPgor4rghks/54WEgU8DZhEGHrirdb9wikyJGUdWgVHDTqyHvkieEAo91MnUDCeRvMDjjvIF0Crx69+9Y7J+zpZ56xe++/3x790KN+ilFPqqA5bMC64p1WiGlMRrZkzIWi2Vvvrdv02KLdf/eA3X5rWnkF+GwGtnC99PxP7Qc/+IF9/BOP2cce+Zj1p/s1r23ltVot2qXF1y26Pqv5Wjqexr/rMI3+aQUCOROzgO3Ziazke42jgDK2gL7hlIXSzJQlNfcnezgOOqQvsQjJceQxO7dsjz/xvP3w+8/bBx64y/7Bb3zGBnvSlpI8SzDEdHenJTLC7TryWiALURb9jB7IQklEMs477563J7/3nD1y25DdcnDQug7d5mPX4wuqz5CDGBvV4qJoQX3uMpLkwLVGfCE8HYO/toct0vr5ga8AifirGtxRrBsQeQs0M4Jm4P4NfWio8l+7dMHqq2VLDO6yWGfB6mLyKJ18wrTXgzBda1omJz5A0KaiIxe34+32sOwEzWWEf4e/24EzBA0yDAZG2SI89+DgSJRuCZndfe5Wz3Fz7S53g9ckjeLDtoqK3ieYIRGE3QiBcK12vV8Qq9jET1uA0YhQcYH2C+VaijR1I6YAzN/rpKuudm0FJlR7m5je9SBgnMH1iwKf/CS0xDAEtLkSwjV7luJ9uiRYs1Um0aU+YOsDF8q8mOLNAMwUBRgDwdBwnx29Za/j9Mc/ft3OnL4shULMotF/oWHJGbgzr+0AHIVXACGdOf4aNA1d8rlR8OMfMbS0GeutEOYdCO+UieoX3L8etKbB6FSdHHcjZfrwsUDYaEC+kLXhXX1W6MzZbXcesGO37bWqlOjx0RlbWVnzvMJPyDOu+kgAQdChHxAktku3lUvTB0FGjBp6D4wGfFy08QvgTisEdKznTFSNvgDQzUIc+Xv0FZcPv+3HYETaF8ecb5fChS/RzE55oNjWK2tuBNtuAgVQNksSXlFaMlJ4V0oLVqkHgQzbga9i4RJfxYW3gQtlD3bimoST+X5fma+sLfn+ZE+juvoqjCbbkHf5SpwmQDxmwBurkQkJ/gi+mpX9uU+qekZfxtJst5ACWFp1wZJTC6rCE+6r4DRwCU7Y6uKsdwPeKpW6FFrpJeuLM9J3V3zsodDPTE/b2PS8jU/p/sI0pOyKBWkiqvNAb6flWTGUgJrJdUoZr1pe/Lu7M+sBCbOFXuvGsKSCqvA+NRH5muMgCeCGR0NPb58rfosIH9W6dagf9g/22MGBPhsQH00Lj2uromfQo3ahzCLEr4jW1zRvYFy6tb/f/ptHHrX/+XOftT/83Gfs//qRD9k/v+sue2BkxHIS5H1fsnAT7iMlYGE+l7WjQ0P267fdbv/DBx+1//tHP2L/tw9/2P71Qw/aJw8elIKRMo7649x5FJa4+jKT6fRV4Yd299o/vHufPXZwwA50aRyqzbepnb+xu88+PTxoQxIWMWrj2TE1M++R+qHCEQm8vzbQZZ8Z6LVjwtugeN8+KZgf7e22X9s1ZMc1n8VEZxwjV6pHpBiaHct22EMSqnalU74fGwrlwmNgQDzpo8LT7Rxjx1yksUMAMLaH7E3H7SPdamNHh6WUNjTCYqjoEo3dpfre19nlsRyIkeQrcWpjPpNxo0BeaYI3rgYE60MSOI90ie8rDTwag05KdHmr5r5dKq+dmY/yMTgc0VwBLy+tr1lZNIK3Q5/ubwfQzl4prD35guYKKQaie2gTZWFIc1Za9WkLeq9bysIutTMtHOMVw5Gi0AKGp50CY9KmssYLyjs0k8G45IYAVX2H9wB0aYTxjG/9kiIu+a2MIgjf2wbAHx5AeOegJDooH/C7Knpv3YYTAkarGc1NxG7w38oDPK9L1ri0sOjBI1uNP3jZnJfyOj4zq8Ff9pXo8rLG/NycFIp169bYOHXhohsMlleCeCAr4gej4gUnL4xaWXNLTPyJPeMolqw6c6QdF7/Lqs87775r3/neD+x7P3nBzo9NOK4H0wMai3nLRXM2NzVnJfEP35oounH5Q98YLjmNZR2DHPkKf5tKfMOAkIgmbDg17MaDXf6d8z7y2AR6Tp7wo7joOqH+Tm2orqKZpfqCXamMmqU3Aj4gPKFgYiwGQ96ORhmbF+ma7yk9HruuJOo+fDil8ZIidoHkc3C/sbTssjv8OzRiOIgm6j3idXv3W31qyjbGrlgEo6nPTyEwX2mMi86JdeDB3pQPc4+4dzC7Vhhvot+a5ogNzcOUqXS+aKa+3onOWgGeyBVwlGshlLeiUQwhXIHCzH04EQEHdaOROgCfg4QnX6EP274NMM4258YQWn7THtqPIUSNtrL6MjBeNMplwGGwUT03jTvqKzzmUnHJl3rPY36pL8P2emBPyhGPV2K/xzYmrqToWDfcQBCUsdUGtjWw6h1znATl08Y4edAPmluikg16k4M22DHgOCAdaIA+MQm+9dZbxulKtxw7Zv14kEfitq9jn3XGCzaQ6Bc/u5oXJlVoLsXJLzEbK6aFs/Y4La+v2nsn3xaKynbb7Xfagfx+E3U2ngIbvl1lVyVjnckeS7AgqHpvB744rjnZvUQ6MBoge15bNttJy/NTwtmGJXsHr+pz+o5TGFaWluy7T79hX3v8aTu6d9B+7QuPSnbIqgyNP+GThbWU5NjK0pQUfY2lBDgI8nFZU2VENTexDfLCxTHv84EBvJt1SVdlG4OQ7UZF3vPxAC9Uf/rCifLwBehIwpZHJyz2f/w3229V8CPoYGwdW24fPzMIiXWOrBFDZvXf3V+FqGA6vxa2u78TIDjXxbDL58650Jvavy/YMgBh6tMObrScdunAEVE1USTi+S4/N9Mp/SahtW7b1RWgTPbIo1DXFud9oMYkQEYlVHhniyk7UWuw8YwJuPXiPhMNe5v9VAQEEiz2s1LURagEYIPpuvURZko/3US7wNWNpSel6qmkPlFQPyYbFHHViaB4MHmCdHDyBh4VkvJUJ+FH9fMc9J6Do6wFb/wkHfkHd/THjbfjRmHn9qqFokVw7pena5+WfFrB825zPwT2asFYU+mE3XXvEQmvOZu9suRRonM5Texr6ksJMLGGhfTmQEIZVlPhPDjPfvt6bAcYCjklpVlxvx6w0o0LvG8t0mQL7DQmrgHRLEcvVq6MWnrvQT96sbV/+MW9jlzGsvmMXb4wZi//9F3/zcoVEyilrnKUo+iNgDNhvxEsk3N7OdJzO5y06zf/DSNeWwm2YFBGG7pp924QZ0I8WZNAu34EO7zhk5YYvQerkvCHoNIKpKkuLOiviCas7mvq4M9ZSdNEHkfoD8dYE6iUwOtCcwW01Q7oMz4l0eLo/JwE1z12W/+Hrb9jREqUeFWbtodQrwrvnNbAaQhevloooWF14oKU9FkXaJP5HivsucVS+W7nHSj11aKeSUFFGKJd7LGvlYTvDN4d8BfRoehjY33ZkhorbBDEuACvQzhBAKouT0vhlZBDwCG2IShNhK0LSoPb/erinCvfw7v32sjuEevszFtWiixGhzPnLip/CSwdUiSl4OaSUQk7FUvne0VDMVvhKMaVecv37zVU4nxnt8Zuh60pzzEpBWxpQHBLiuzT8YjleoddeVpaVH8JXd19w+6SjOdBJtflSmeSuU44qpekrGs+4ti4DnAgvLPvmgBwrN4ArGbCY1EGY8ojmcl6IDeE/y7N9/0ac12aEzhCzr0oJASyErcmxaiiMcnqDAoa9zukkOeVT1aCZb+UTAIxIuKtqUxW9xhDgQCNAFK11fVFCYhlKbtxe2h3j312/7D96t5D9oXeDhvp6Jbgp7Lo46U5yzM3qQ0ZfSNA4l3aqf/257rtQz0F+0R3lz3S22v3deWsn3IRdDUWkxsaJ7GU1UW7HRtV2yPFdY/ag+GAPaD9qu893Z32heFB+3C35hcJYBjJGJcAbrapaF0CbNp2ax7qTiDYsq0hZkeV12cG+uyxwUEbkfCY0TMEXxGKK5m4446I7ERRNi9Bk2COoWdEVuPxTtX5C7t22X61CRrkXeQUlIU+4XIgFfOtFQRI5D0E6rTS7M1m7fN79tijercrrXEjmiQYFt4ERfXJSY3lVvd/xlZez39dQvY9qm+oZFVES9A6Rowzem+OFakW1ppRf35w7177laMH3eOkrARBn6fcI+ItKW9Toql20Ku6PnbosN3a1+uBzeCdnEQCx7iwJAF9dtaV9lYAF3gpPLRvj+jZSV1Ds2RFCcTvzi3ZTJsjPNm+cUg4/cTB/dYtIRiVDFpDYWcbyOVi0U7OLbY1HtD+/T099rH9ezUOKlbGkKo6VNT21ycn7KJw087QMdzZaXcOD9suybBs64mLT+HBEwTGi9p3Xn3VLs3MuPIeAv24t7/P7lL7GJtR1c1X2ZXG5Sz1J4rga++dse8+9ZSdOnvWrkxOW1G0cFDvFER3tcUxKWRdNnLwuHWpzX5yAr4qqazYXsoWFhfte888Y6++e9JPc9klWnGlDDlQdYMPo7Rj/PF3NZ/xGzqMVfEoVJ7iO4xZV9PqJX/PElnhakOK1JLlMuIJ4hG01Q0T8B0MH3oH71HK8zL1jIvFAvbOp1BwVK7LnNCe6MifCy9+cV9tjGjM1It4PyT8HvNdaASGl3s0+kKn2dQVixBnSnNTTWM/ALUQuoK0kI/1bk3voDhjLGCeckOdeACfEGKi/6rwUBXBBe8LT+KbfoIA+CGNfidKZSs3PA4wfPipEroPpbp3wiYE8dXYpsG2AjVc2QTtJDtwj3cAxsuIxjy4c2OKLuhkM8bBVXkqV9V9y+NA9NAyhtyrU7hujnFA21FAqSer/jW2eagMXxTQfegvqjHmZSlfcAx4XZXfRk2/Na+5bK57XEnhIc4RtRg/WfRreuZbTkQTbEcI73HBYAjMiOeIGuxl0FZvsy68F9gSURLP3ah1WW9sn+Zh4Vh18qNSRTvE7/n6179uu0e67dNf+JQNsCAM73T8Bu29CmhfZcEmJhbtKy/tsf4esw/dHbFMsz1AAH2Nvfem8n7c8j0D9vkv/JJ7+Hm9PYF4X2XVZqdeFc+tWaYgfQnaUC8JS/5/MyA7VeZnrS6Ee8B/zQ3tAG+CtfELVl9fsY6Rg+61vAUqUzLi0sy0PfH0a/an//lbdtftt9g//NVPWq8asHLxgtInrKSxgvcqKMUAEC90+dwe1B1DGdsUFi2hekxOL9jj33jKY6n97ufutZH7HvRtgLWVcJuC5CO9VWFRhAUDfisf6udjUHPz4qXLf/+GAxqxoQkklpFAIyRtCbSg/mrkA8HwvrkPLtXlK5fcPSS5e7crLGTNs+1g6+3gA7SrD7B5X8REe4iwzyu+5QKm1iC2MJ92sFWS8nA76NVpW39vAgNZ+MP44ntWVF6MoJLqI5hsOLg9aeOzHZCu+XIk8U+CUpTgRGIIHpFYijpbB5xwNCDI2QX0oJhtATyFddkZPKW+t+raWjcUTtyKPQCdaGdjRYNFQgurZQijMGHfw6+/N7MRrjYv/910T+Bl3kj1bhDC/Py7DQT3r19g6/v83i7Pa0DJmJQXF1bsvROXnLYGB7s8cB16BkFO2imAQDOthLTjH/V7bWnet1Rsv5drZyCug++BVD+S5420JwzOSp0pk/euB81p6hofa+dPuWU4PrxLY3MHo4WqA53hfbBHikxGwsg3v/Ks9fZyVnnZ3nztjCsOSU26oxengslfCokIL8DpDu1xHDbVy38hDElYcYNmYxJthTDP5rxxH+MOUXep71XQ+ElJ5I9Hg48ZFz6urV9ledEqUqYTEkDbGjslDNJv8Go3RjY9h642P/B08Ydorv08UZbiP18uWioyZF3xfuvW1ZHs00S3vYufA48Q9iTUEA/AFX6l57ijVL7Lktm8bVTZ7wt/yLiC6QGKxKM8OBDvIPQ6CCtSDNinh4HA5x1N2vyOZZSP+pI9vW5sUBkYCMrzEkw1AXPEkgqwcnHe32UfMwp4TgJkVkpeprPXFiQkFMWTMdSVpbSvijTS4p+szPf29WvsCZfiOxztxP7d1eUlCQynrMqxwl3sIY7ZivpjevScrZTr1imhBWUZwdQnfvXnyuqazU5P2aKUfjwhMnG2MWiMRGJSspdsdX7e1jDMiE0TKT6p9xBAo4FPvyvyCKgIYh7kULeJxbC6uuxCdUq0wt73DgnvGAQwDpRKJRfYSFxGIFUbXJBjLGsQBII/w7QWrGIrJe+AQ56FxoVAyCIb5VMX746hVsOrlIe+I0JYtKIxIXxQ3YryYMsJcSEICInySTkeTIypB6VFpSGyoYzgLu5cJRq3rElBVf+uWbAtyjcBCEcF9dshCVwf7snbB/r77a6ubvdCSIoxckSlbxkQPVf1LoYHj6avPHIq73A2bXdqnv1AT7c92J23fbmcdaAQqdQUEfXjlKU66d2E6pJQXoPiC0MapwQzZIvFkazK7u+2j+3abQc0VlDi42zF4Fs0jeFXCLORTNKGNJ8Tp6Jb72L0uLe3xz4lJfBu0UVe95wXgVLiaQgxfSqHldPFhgGAoYORYk8+b4/t2WOfO3zYBvHiE/5dSFcfkqYghSCrfFb1EoEQAQwGfaI94lv89h132NG+Hp9XiezP3EG/don2xyWwnhPN4e7fDLx/18gu+9J9d9vBwUH1Dx4OKNZlN+owJs4uLvlqfrNiDS0c6euzX1eZd6jsTJpgjOIRGqPZetFWI0m7vFKyot4LgXf2Yog5esQeGBmytJQO2g99s4c5Uq94u8ZXSzaJV2Zj7gdQWnpF72zJuU0KPUYGDIZp4RLvhZOTU3Zubu4aYwxwi9r1yKFD1i/8Mh4SGxWNFxQ0giKW7cT4uJ2dmroKN1n1232HDtjte/ZZBn7q8pRoJ6Bcryt1P31lyt49c9aKkm8YR3n12223Hre06nru/GUrljes0NPvBhyU0TjxtpLBVrIF8ZXnX33NT30Z2TVshw8ecrpi/HmcAfFiFHe2MWzKi1yie6usSFYODKvQCOMhJmUJmi6lxbMSs+IRM+o/lYfBUencwMA3ii7fuk+foVSH/IFtGUmNbd+2oDrjxRCuXjeD810u4QmvJt+u6krv1uy5mUZ5mfDCymhlctzqKte9GUXUYXp4JB4h9ACBPqG1Kq55yM/i/ezn97SMCQyiKhMjQwjeL3rHtyXovrvsl1SeZIMgXkOgnEVRlAVbhgN4X9ySKp8huiEeGxgauHimS/kmGKtZzZn67R4IYdu4kGnViOsZDhjPzdBqOPAVa5fZNVZEizz3+AIAbRfBEROBcbQhfsE7IWA0yKptNfFMaMUNPvBT+lR4x3vA4yyoLmH92WqA54xv0U6IPsVXN+M2qCza7QEfnW50L/zWxXYIDNdLwtpCKWuD6d3WAQ+Iix8rP1r64ksv2fPPP2+PfeA+e+jhRyyD56GehX3RCpwCJs3a1uoFe/otgmBH7d5jG9ZdoB8aiQTVlQV7/qWX7Scvvmb33/+AffhDH9acE3ouCGcaN+tzozauMZDMbPj49YVAxq3PQltl+4JLccm/Ex4fgIWba+uGXL02NS7ZfMUyQ/ukPwZKegjM+0vT0/b9H71s//mrT9n+XUP2O7/1ebvjvtvVXs1Z4osRjNXqP45ajFQ51QpDTiDDAL6ovSjZXXM7Bp6LF8ftG994yoa6O+yzn3rY8rsPuAyEhw+yIluEXKctSa4SL0Uegk7wiPAFZrUnpSv2r/+HL+0YHBHBDeH2/UArsrCKeIA1/e2u2c0952QB+q9F8M0ALhkVdQbZJYdGgsCObTrtZqC1TuFvYkAgWMPkgpMTAqMBbCtgXe2h+dlO6ZohTFdfEdPAyq9ywCHH2Pj+MHDZtp03ln8I8NVgMtGkwqBmgoMp67eVKoExSUyDCQ+ipMyr+zGAoCf1uQ7uSSO24d87AflQjsdfUL2YXIgT4O791EWCSbCVARdl1Ut06/VkQqTujew3ywnRop/Xq+PNQrv8KJeW7gRBiu1xeSPgKVV+QgpNV0/O9+wnxZEJQMnAh0aVoJF6C6CvdrTo1nfhEksmNL6dkrst8L7+1dc07sW4LBG8H5a1Xbt4juDgexldqW08uA6E+UILldFR91BJHjyiumuC3qbdwTfCoSY9TVKpjAQc308Xt4HhbpGPlBAJnj29BatW6/bCT99xizV7QMVFpQxiTb427237TBNoRPVDMY9ICEFwAFrTb9VtC9hWxIR1bXDLBpCFrsAwoT5H4dpUnptA/VIiYGdl3QiM6O73raBxRWwKTvQIPUWoEx88DTAa+D2Mi2pPq+EAQQ1BeKOesvn1mBSU3daz0SNVLCNFKTAE7ATQscdp0OQfTzNfNNKrfevzE7Y6PSb+O63+idualGkmOQIaunAk3ky72RvsvEPCCy9Wl2cs3oFnAoKO+Al8Qso3ecM3ghgI8D+2KqwIh8K36kq8BIIuMjo9yCJKInyotOSrfaicfjqHaCVSkWAaIcZIxnFA+SuaJ0qa+yqiH9KixJcnz2pMdlk02+vbEJaI2C5BHbf+4lrJhSEEbFzSlycv22otUDFQeMgzLeWyvLLk58UTybwqRW5FilyFPlP/RzE4YFxl65lwQrwFhiOxURAYMQxkNC4IalldW1RZaa8zqzwo/BzzyPhHQWCFmmPaVLDuqV/VLlYVEUoJfsdxi6Tlu6xyOUufNrknlN4Pj8kioHA1wipmZbMd0Fl0haMLhWMJQryL2yhHV5ZqwpbeR4hDQWPVE4mPfgAbEl+Vv9IoG/WeysGTWgK5/l6r84xVZR9qjoOsbnAsXlp9SIwGiV3u8eGIUVtoopBjqQ21gbXcDRQfFj9Tlo6nrDMRcaMMx+5h1CHGgLdM9OBKkhS0ZIQ91HHLid/tzufsGFsapNw+0pWy2zrz1icaxWgATjiFwXGp/KEnEbyemXUp/yPd3XafFNqH+3vstp4+G1a5BY1FjDacHpARf9qIIQwnrL+Tox0L1qdnGBF2Sam6R/zqk/v320f27bcDUsgRsIOxQB9KT1T/U9ZwR8oO9PbbYKHTRlTX26UUf1TvfergQbtlYGDzmENRlGOderLKjlcBx1Fi6KEv02o7QQPvHh62X77tNrt/317hKvA2IC4IbYT2ejJJ6yp0W0V4hpcRR4G8jvf32xf13gelkBcwqDbqGtf8ldlYse7OARWf8ACKWbWzR/PZPrX741L8P3vsiOXVt+WqylK79JrTJ9tWEPLj6js8DtaQD9SKjOq6W+9+YM8e+8jefR6rgP6HxjRinQaLot/zGk/ENeCdEHIq+wPCz316Fy8fxoqEW6VhbAdjlFXeK9Cv8kApwwvnUH+vffL4UdvLaUm0Dd7ARWeovtFaYJhbLtVsYm7O1lRuviMt5f+gHT16RO1RPtUlD4aY7uwVyaG8q50R5SF6cQ803YCXDfd12dH9e6xvYNjnLxQ0jGjRKnxRfzeUGedhIEt1j1XXJOtJKVB/oMgxljjpAX62nIrarI1aMr3s3k28F6RDKVQ+whe8CsOBb5ngvvJg7LMFSD+8L1iM4r2wb0njMkYTOG9WHsz9JrmBGDq8750aAu8jmyJzw+dmZ1wh1WBwHJKn56v+Rn4p61V4lRuqxB+rGmcVZUk/cXGcck1lEhMhzB/A8OqBEKmTkiXKylPjjq0QodzrHgdKj+EgaFNgFEmoXi4vIauKCQUeB8E3bIytAxuSYT1v2tN0RVVnauBKtn6HcDOGAw+0qbbBr3mPow4xYHigRtI28k0Kv3g8ef0bdaFlvn0GPKqOQZ9Sd/Wj8kkxr3TkbAMjEM9oly62NeBZFRouNtujfNjSQ/9gDIF+PD+9A078t48HzTexQeuOHLPOZJfztoRwh4Ebw/yTT37XveU++7FH7fCR41KY854G+m4Fn6dKRf2h+SSSt7fPR218JmJH95odGIavNNIJ16XinD3x5Pft3KVR+9SnPmW333H7Jn5QzCsrs+Irq5bCMzUVDzxFvIf4P/ybqSOQmVzxFg/zE8jUvlZwj4SFWVuVrpoZ3OXeAM3yEHVanpm1F5970/72Gz9V+xL2q59+xG4/vMfyPZLpiWEm/hXZSIgXFCS3gGfhmHhQjYZB/8z9Vfc26HG+9s7bZ+3b33raHn5YfPbTj1lKfA8DPThK5Hu8rpWlOfVNTHKSeKJ+Ix95fDOXwRJWml+02P/+3/zmtsERA48DEbAIp+nuDX3agQe9Q4Hp6roKSWEHBf8HXfF+AKWxMj3hK3mJQTFMTaCtWd1s3s3pm/9GUObkBOruRhAE60Y7WqEVH9vhZ0eACGB4y0vqUFbeVSZMRQTcDnbqh+3gmvRqT8DEMSCIqcAsYc4aHLi++0ojTJffqp+nb+BALGHz750AnPK5kbo2tymsVzAJqm7ggrrpPqvrfkoDjBlmCfOEuVNXBrGqRZlBRvp3A/W8UfDWtMmvmblsB+Hz7dJd7/1mQNBbmF+y5cVV6+QcKI1jPAbADxDmFeJzW/yrb6E7xmsUS+Y29NYOgjz1PytEwr8boCSwhbBTewPFV0ILk5LoDtraDlrrzkpDfWHeSu+dtNSxWzxmhjhv42kAV7f76vfpP4Stnv6CFCsJ6RJ0e/o6Ld/ZIcUqbp2FjBsOpidmbG65agNDyt+rF+YVXlt1vqqN1E841YzYaFvjfgOuxUdQPzeKCSc+FqH3a9JtAdumCIiDGxo4bAfV2QWN47KlpTTgmn0NMAlqwnBPEQmlogTVBPE4+A7TuMFO/RXNXm3MWNTkuV6JWU/yiPWnj0rpkrArxZl3OMt8u3o1AyvqxFBgQtycMzTJLU9cdOXXj4eTMlGuRzSpF4LtCo0xzjaLWJLAkPzWDeG9WuRM4l6/x8XpCr6FQYI3YwRjQxiol+0R5Znz6icpHo3jzti+EG14MrjQpj7BVTijiZkjDtkrzR75ZITVhk4XiNhigBtzdXXZZmdmbKUcbB2oL14RFqO2alLYpWCVNMnjZVCTEl9c40jGrHswzM3O2prqva48CIxIGcGe7IjyWbbSMkfESYleW7clpR2fmrLphUVXPqamJnR/1d3ZPaih+ol2U3foHG8AFPyy+mpqZdnOLa/a6HLRxkLFRYIPlLGqeZs5KKN6diAQaRyvra7YutLMra7ZJc1L51Xm5cUFKWdqu4QXVpc5sSQQEiWI6BuBvVyTMhBFuQvol2PpoutSZDdSVmH/qepYWS/alASUVbWJ97NShDHKgOsS0cxQ1ITnmtKjvFNHFNu4FJ2onpWVkisdFX0KZxWRHQpOVroV5+SDd1b1CJpJmaIEKXOB50GKY5aVG/0Sw6MIfElBDzg4SoyUSwQq0WFMZdUkTImxqZ4q340YGiPRoN1QeIfoZiAVsb541aJJCXmifUZPlTGjPECDr+5Ak+S3IZlC73AUJgEGu6SoEFSTvFwBVDqGK4aDCMYypQPPbDE5INnqvqEhu39wwO7vztjt+h7oGbCU+h9aApirKZvTMRDKO9MJ68sW7NahYXvkwAG7X4r/Hbp29/RYWnmzLacsXuJGGvpVZbH6zWr7kb5+26MyB3NZO9xV8G0Gn5Lif8+e3co38BioSwFBEe9QmpTGEkE4D4+M2EHlP1wo2JH+fntg9277zJEjdv+uXf68pvR4KECbtDVaXhDdddmB3kHb3dVpxwYG7G7l8Yjeo74EVISG1/UedezASC5csY0KPtGruW9XQTw8nbRePTuiuj4q5f8TR45aP2mFU/gSXhwYH6DxrnxObRZdqg4oCrlU0gYwAu3dax+VMr+nu8vHEeOqInz68cqiEuYa4nt0afx2ZtK2S/g50tdrHzqw3+7fN2IdGCdVp8BwEKwCA3g8AR35LjeUZcVPD+0etrtuv1V/521hYU54jqqfRb8dPSLDlBsT1ErnVcwLHJm5Wzg8smfIBroLwYqn0vg8KnzgJedtFY+DjtgOBR9xnlXVuMRIKtrDqAW/RdlPrk3bBh5e6ZJlMhXf9Z1Q3XE5h8b9ouJqB+/i9eUKJvnzjHz07W7vujCMQvT0E8Y3935qAermhhCV43Jmg2+F8gvggQFRkuBReGGJB9VVJxR9lwFUFiup7rGl9/AiwbOKrW48x7vAgy4K/AQF8oLYGuBKOP3Kfb2PlJrcqDg+PRBi411fydffvB8YDRip4kvIn+KTrOR73bmrdPBC8BURv48gy+u3K9FNF4YYZREstqhcl695R/iIi++6AUDtVqqr4FrDQZCCLQIo5lWN57DefMMTE7RR/R0EMqT+eF+pjyvijao7GnZYb/dwKdcsXlyxarfmWmhFz8ILPFLu1taRAPC4o14iOF+8oo3BO2qr+svfVf3KmhtX6zkrxPZZZzaImcQRjKQ/e/aCPfHdJ+zI4SP2sUcetL7+QUtoLsbYF+K3GTY0nggkjUchHmGXJyL28smIxpTZnYc194m8oFkU5/GJK/bVb3zHDeef+9xnbUg8xfOA/kpF5TNn6xp36xuXrUM42joNijkh+LhshIFd8ygyhJ9OIJy1AnlyUtXa2DlL9w1bsqs/oPUG0NdLkl9fePZ1+9uvPWvTi0v2W1/6jH3kg/f5lhJiHiTFm1Dik+IDSfhBBQ9Lzcuan4W0IB/ROkc44oGAAaNYXLcXnnvLXn3lDfvlX/6A3XLX3T5X+dHUahOxEdwTh6OrMfB5vAPxv8VZPRe9a04rr6zb/PlzFvs//Jt/sMNWBVbFNLmp0PcDIHLzI8JB6KUxKPThfQDiCCH8i45oB+E714AYcWVuxpkHe45jnRwfRNrW61rYrqztAGGWc/thxvG8iFuDQXP9JrTWcds63yiI0NieUJVQGCf6uSY6t2Q24a19mTdeLul3rKfKYnC6EUHM2bcM6BtLLdsG2L/r9RSzhBm4gNNUv+1h+zZcA3p8TRrKoG58GKQwESykmrTdmgtTxEuDeqJ4SVDEiOBGBX9VDIcqhIz5huq8PXg92uTBHZ7dKLSm9Xxb7u0Eq6ur9u5b52z07Jgd3ieFDe8UnzQaCRpwXZxrvLJXi2COTnPXgdb83KIvJkhEXqcXTTztoLVtrlivEwdF47jNpAA0l9WszOKVU7p03iK4XO87oEkjYPJb6fmLv6+uazPQhygCCFA+WSYCeuZePpeSMlayi+PLNj21aAeODHv9r+33q8sI28jEsSFlC48ZjAfb9WvrfeJEQKcEDg1wcm39g3eCyYCpzN3W2kxeQFWKHuddJ3t71LfX4tiVdk2ETCKS8CSkbHkZhMD7eDZE04FRkedVKRobGwkrVqV41/I2kN4nZUBKtJQyXwWQMO9njDdNlttBO8MBY5bjicoSCsqcmEGsAwkQ+eGDfrJCMKYlKM6P+/ax0EDhimYZQwhKRSDc4aaHYBnLSgkorbohAUHD8aw0FeIcqN5RYiNIeSwzEUuJ21BdsODXYwkrz1zU+4FxiuBsKFqx+rp1dGkekjC24gHSpHwtzUoRqkhBjlmnlImu3j5LLI/awrqoEQOH6pzRXLs4dsYS+T7JwzmbmJy01fWy7R7ZLQFvRUpNTXkFyuaSFPyVdeW3PG9LU5M2emXKXnz7bfvKM8/Yf37qafvaq6/Z85dGbXJpyXZlM5ZH0UC41csoDJmOjCtoKP6vzy7Yf3z7Hfv3r7xm/+nNt+x7587ZuBQiP6de8xvu8LhGp9TPrBLVmW9Fx2ek3H/j7Fn7D2+9bf/pnXfsyYsX/dg7ItjjBs7Reh7YTtim7PVy0Ur1VVsXLY0urduZGQltUys2V2nEI5A0hwK/qvFfXK1YobPgUbMJykd8A46+HC2u2aiEp8sag9MSNNm5jgKlkWrZDfWh+m51Q/SofktIkccMgKK/rv73UwskQE2KZouqFwaFDO9KwK6wdK40KZGZGxcwBiCaa6wRbZ8VYd9GURd9qYyk3kuJ5nEBdYFb9faj3SRkQauscDIa6auE6IHtD6uxgo8g8Of8RPnT74FnjIpiy4z4rMc80JiD/3DMI4Lo5hFypNPlZUtYVFZ+n6M6M+KxUDYuv1mpvbj6pnLByh2r/pTJ1g76gzpSv2BFT2NCv4hVgZEXXLtCyHzKuEHhUhvxcsFQEQrqnerjY5JJHtm3zz68Z1gK/ZAVkIeqGHXqvvWF7/WSFHild0FceEyJljpVV7wMPiAl/LbBQetSvlmlR6krSjFBIXcPsJRatI4wzlaavHtP3C7l+Kj4VrfywbiBooP3lLH1R3Vk/AtLUlw1tlR/SSS2p7PLHtq31z526JA92N9ph7p7pNyz1QDerj5WGznesoLhRuMa747bhobsdikRR7uy9vDuIfv0XffYp2+91fay+KUGYdhAQaVtmUTUOojJlExbWXR2UPW8d/ce+8ixY3ab2rm3q9O6iU0B70H4EC5YeQ4NB2JE3t8cxzoyMGB3HDlst+0fth4paEsS2Bnvfd3ic1EpuWlcklE6oXrlozwJksa4xuiQFg0nicvhhgPRsfoRjyg8DeJswFE6Py5c/eiePMhrUoqpCjFf3ANNtBLVverKuM2mVbf0ErYCX4Vmm5BH32/k7QZw6QvhaQfuaQD9QNvKJyG+RnrkRbZyQGu8x7hxj412oPdQZisQ6eq6RTTWa6IHsAW9g3fGRFXjcEP5R2Zn3JOvLlmDMQbdsTUFbymCJNYZkyrL4xZIaWfV140CgtgNGA78Hqvw+q4zJzJgBUGMA91TOh/LTnt6Rfn7mQ/ITeH74BReorzBhcvyunfNJf6pVrrM5LoT6Xlf3zHRFrlV1eadDAeUSV686h4M+sO3U+heCCjrbCHglINgy0FQvnsI0C+0U/WH5+PV5nMHdVN+NY0dyuBe+F5c+cEbwFl4z/NTWTG94x7M4FPA/XCLgf+t9q6vla1YSlsuMWyFjGQ/AfwPg/ezz/7UXn31FfulX/qi3XvbEUtpnMOPfBtcA+chgC9iI1U1T1QiBZuaT9gbZyP27nmzu49s2D3HGoYDwcrchH39775hz738hn3ik5+0D3/kI+7VBZBHeXHGXfQriapkmwlLQ9/qQ9Xa0wD8jRxRXZlTGzVfFhpHSLcC9MoiwNSY5vhuSw+MePpmWBHv+96Tz9if/sUTNqn59Xd+7wv2y1/8mHX190hGqVrxyizot/LsvMYU/SK+p7J8yyy0BqgcFo4qqwuW6h0SfqM2MT5t33/yOT86+r/8L/6B5Xt63MiBTp4oBIsp1aV59Z14ghttqH/dygu0v0ssuOzxDUorS79Yw0EzbEhAIT8CLri7dANC5EM4IQR/OXtoc/H/tffZz0z0fZSFeG+AhO2h9X0g/N6qUztw19nlZU8TZQVXzDmozxa0/r5RaNcuRj2eHxhE2L/iFkiv3tXp+P/qezcPN1tvcOzn17tnhyolAZT9Y87kYLgwVO6LAJv7tx0EON+5/Hb187L8Cp5vpVGOKhNlhvqhbDnDksAYBArEiCWmTj2hc5hhE0N7v0A7tns/aOP18/Y8dki307MQEO6Gh3tsZEh9o3ampaR4X9wUCJvqQ/B17daiqyHE+xb+G6C+4bSRiBQX9wi5AaB9KKwEtKPcVmgt66pvlVedm7HS5QuWkpAXbM0Inm6maQM+0Vzn4+n4qG6Jetn2HN1ruw8MecyD+fmi5fIZMfGdaL1RtiZqX6XXhNc6aQBhWc3gONHYAtzgoCK20vEdXH4HHCxrAkMwhP5bJlUAAb7MCo0UpqQmkNa+RViprC5L2BKfkyBaQ8JtB7QDvp7LesApiWo2u75opUqXHc59wPcpJqKBsunjUR9W1FktC1f2d4K2HgeCZL7LvQ1wsY+JB2ex3HPcEQqY0iEUVotzFs91bxkOKF/tYbucxzLwNguvVVa0JFg1cIhhwdMLj+yZLy9N+jdbFpTaaqvzvgKtwhxPxFnw5whfKptca/AUQPdZcfXVfrWls5C3fGevZaXESOKxhbd/JIFE/Cnb66VjgF2em7Ie9QmK67wHr9Q0o35EmVucHpPMK74a3Ypsj9LEtpP3pOz/+Xe/Zy+dOGkrKm9dPI2I8SdmZw1R+o7BAevrkrAi+kFRoH3L4tnPj162P3nzbXviwiVb1Dvsy15W/U/NzEixn7Fh8U5c2DlyEQpjBRdFlCP1/vTNN+2r771nFxcX3ZBQ0rtXVlY84B6K561SnlA0wv2iq6UVmysv20+vTNtXT4zZX+v6zuUZe3lm3iZU1y7x4HStZMvLuBNvWG9Pnx9lifBYFj84LeXp21Mz9uT0nP1QgtPrmosnUQIkyBXUn11R0Yv+LpkUI6dZKQ4bURuXkP6C8PD1iWl7YmrKXpxbsLNq+6r6pl/005tOWFX4Top+M3G1I57zaNzgdkXTxIQUi1HNHaNrJZsT3mlbXg+hLZR8FJKAhiSIQ9vC1aJ45yUJaRfE/2aIIwGtxPFsCRQBFLbgCE/Rpy4UZhRXDFIl3y+v8aR7HMnJWf6swLtXg/LGcIBiyMqxK65qKt8YWOD9ACd0IFzHPT4I5QQKDLRE2XhxJBMoA9B6cFoAiiRbJ9alnHCPE1AwkrlCROv8b6ZN4Ug4LUk4BQgySKBODSxXNKARbyOGUT2Dbmo1xpPaggIhvkNch2QaY9YWD2Q8xfQO9ElBnMSQoJ0qB/WjGsHTB3SBL1Yoy54WZdTdh6UYY5RhvLEyjOKGErmh8QJ+KpJDfauHaIN4BBjiyuonDBwu2+nCm6isbzwy2M/do2cHcikp/122Z2hvEJ9AeWIEpF0dHVLUhXdiW1DnlXXRoOghbAOIxMCAUQQDl/Nj0aivousZSfwSffOHbyOgzroqays2v7hkhe4e2713v3WITjvK01bPaj5PouCjuEtBZyU8pb6G39NuP8ZUeaWDmCpBPATxJsqvCZfQovpqU9FAEUpmLbE6LRkz8DqARogfs7I+Z+P1sxbLlCybwuCQVhvUG2qTrx57O5EFVW+UEPUzcQ3CeEjQN2k8nfKNrK/C6JwfM3Zo53bA+fTqUNcbiPxPUPUypKZnasHmuyiqKMWxuTnxY/WdFHJoCVrxIwhFH3WV71sVeEv5+vvUUXBDhgPVl5X7JO7fyt/vCbYMB6y+B2PFgfld7fR0DTwHK+26lHdMdfDFLeXbCqHhwITfaw0HgXHUtyq04M/rTNuQe7ws8g76ij73NjaVlxCt4qFRC7XoBtACvB7QN6CF0EOA9qTFN+sEiOSZ7kMnfPs78DDl53I39xoXW3MwZirxtbjQM79Uv1SpQ3z8iHVlRpxuoTP43PzCov3wR0/rnZh99vOfteGerBvYEhnRKvxT6ZoB3jAzvmCnriTtxZMd9q2fROwHr0SsO79hn3pow47sjVhC/Jv59t2337Q/+Q//0XZpfH3pS79le/bsCTIRLjE84Flm6Q5bri9bdwpjtNrnIzQE0TGG0hWC/gqnmt83aaAFWNBZn7ys4aJ5bmhPsJjXBJx+9MMnn7c/+5NvwFTt1/7Bp+zBe45bXvlV9QyOVl2v24rm5Y6uLst0d4rXFANvg5RoqQHI7Xg44mmBgRD8XDh72Z789tPW2dttX/q9X3aUBUcsik9nCy4TVooLwrHGPgGjoRf0JeY7zSORSMpWZxZc1/77MxyQlwYnMQdaVy4Z/nREQOQ3DwiJZSkLICG5a/cNCaTtIRyCjUF6FXHoLogkIKEGlCuiDLb3V2Vvc1DO1rXFBrcAJkiZGkV+zKJLj78gaFf+DYH6zYPdiAmy0o9gFByFw0QsxolgLkbofSxm4RT7PuCa+sFMuRBSGp+dwBkazE515GLFAPdC3I1ZbXAlWROT36MNDTq9WbrcjpYDerrxvIL028OOz8UECJZ29vQlm15Yt5F9gevVzYBvF1hd8YmDgJnt2hTifDvc+5jBcIBQIYGwFbZrA8q5r3yxetSAdmXxd/NvgmXWpiZ9gknuGtGkGOa/Xf3CHNo/bwUX5jGOieagdwJinT81bjPTizY00qthusXbtqMbV1ChNeHG92nugNdmgIkDLqBtS5N6kwmPUyxUv3BrSHMbwbkLYEUp8BkJlXhNtUx0GBQ8fgsTm4TFbUGTCrEo1pMRWyxz7j4roFIWo33Wmxpwl76r64rivSQeLV6RDJTJnWA7wwGGpZXZcSuvLFhtacpdktnbn8x1+faMdoaDQGBT+cV5i3cEQcBcqdF439D7eC2g1AAYIFBAJIlbae4Kb/v+X45mrCzPSrlJCbeBkYIARbXijAvekmLUQrWXrSLCB3ki3LNii5C9vjTPU8t39fqqa7SkfuJ89Y5uKWVxm5ubl3It4buy7Oc+oxDzPgoP1VldXgi2OWhyT0gBQnGqVVkdqtrzr7xsz7z6hh8l1wz0ek1t/+jIoBU0BlGIiDhf0Xx8Xsr030nxf2Z09KpAbgCKFuf0c642xzXiPcC++EAprEnxP2lfP3XKplca5zs3AXu72SO+t9DpRwESIwAcTK8s29NXxu2vT1yyE9PLtqp2YSBYVdqL4hNzUlg56pAgZCv6vc5JD1Je6pG6XVQ5fzM2aa8sLNiS0tNTRPefEi2Mra1bZ3zDhiXYcQoI2wcSUp5YHxwvVexHM7P21PSsjSm/isqrqm0LymNU/KKivwlAyHaOVAxFLmpSQzUflG1BOHp+vmhPTk3bj6Zn7PnZeXuviIcEe3nVj3oHGg8CeLGfW8KoFM9Ty0X7zqXL9t3Ll+3piQl7eW7BTq+UTDKfH99Y0DzkR95JgcUA5u7bjFDhqKw+v7iyaqeXlmxcvGZNtJRUmqTw4nxHNIt3QVJkzTiCLvBuQGlcUr1Oi++PLi/bYnFJtKM2iXfTlyjkrEiHRkKEawBjZ5R98nrm9KQMoWsEdxWovtZXVXxV40RU7PwF930UZwwHjBOn0bUlPVe9UCw15qA76AWvM5QLvjF2BXIBeeGhw5CJ6rtmFSnOvn1D9aHeQR3YD60yMRwI33gG+RhT3THWQFOYK+GpEbWBrSbQNjzHvR7r6ifRHvEAyBccs9UiGdW8pLc4RcF/01bhMJkQj5BCjfcJdU41ZDxoMMm2FeXpfKvB0zCgoXywcpqCBpSeY0fdnR28qc14/4EH8sODB4DGFqoLNl2ZtrLGf7FeNKlCVA/moysw4BQX521CdJfr7LZsLm/xDdHC+qxVMgNuGIa34aGzXJ+1s9Ep0V/SLtfHrDfZbSnV2be44HWGwUD14zuuOkbEd1Di48wRSge++AbXC+U5O1sZs4rU81PlizaS3mWp8rjK17gkMKDwr6TBYgt4Fu68z4QbvAo4jo/9+44h3ePIRTcaCKA9PNg8Zo7SEeANI0K4Cr0JQh7t9+MU9bc7aDCXQYNsP9Hfzs8b/QD46QlKH5UuUFE9atCc+tQ9C5BHRWyeRr8x7NDf4NnbID7EtxsOGnk2Gw6gRdrH6REo4e0MBwQqdSW2AW7kgz5pu7cf76FACWeln3gAVeEmLO8q0HuMzsCwAb+FMII64X3hRhRkWNFf+AxgHFAfNxyE7aB9agfv1sUDtlKrWhqPtAPcejrHKYq+LnBPPzXayXM3nIj/1bq71IdBW0Igpk5QhsZM032A+xhwQlx4Gf69VUf6ZbZYtqWa5hnVcyIyZeKYthxbtSuSsQiKeO+999lHP/VR8d2aeEOH5nGOOQxoC2DquzS+Yc+9WbUf/njSvvJcn333taiNLVUkAy/Zwbsv22fv6ra+Tt6p27SU+L/48l/YqfOj9qXf+m176OGHfEwDrlcuTbtSvq5bp5ZflUyTvMZwAM/2lXulx4sgprmnFbyPdGE0QKdLDQwHynmj/TxfEc//0ZPP2b//o7+1fE/efud3Pm+7BwbsrRfetsO7+2xN815Zc2C2t986+iQ/dKv/xTeiGPOUFzgN86pxlLTkRbZYIr8zlt5++4w9/fQrdt89x+3RD9/nz/H+9DhYGKDdSIDHZbDtif6o4G2AcSbVgRrnCM4PDrmR6O8JGAaNgdoGYOPNA+BmgABQRBuPdbPvS4T+MwHiNR9qtPXhDsev4Y5CQLObNRq05sivsKTwcw1AAASH0eTjrsAwzl8QvF/cbwIDgL7VICbie7yrx2ISGmG4KBcYjmpSQtnbU13StbxknF+KlSuAncv3IC/t0mgy2PrcAFBH6sTg75DyIqE2qkmZ430wJLhCJ4aOZbC+uOgnZtQkwAXKYljXnWG7moQ9fiMQpGyfNny2RUtN6dSPHoRUeOa7inu1Zl3S3SxgOGDl1LelNBhcCGH5YV2aIXy29VyTb1Pa1k8rhHf5P8xnK68gffgs/B0C7lnQV3xgUJMUvCbIqRn8XdGTX23y2BGEE4wTgfdExNKZhN1y1z675dY9NjU6ZxfOjLsQ7zlDs9eMK5UmXCIQuHFEabeDsI18OJJMBBgICk33w8/VbdhqM/+zxaD1Uy4RdKrkUf5DRkY+4XP+uh5eeF7ZYD85+6UjVlrPW3Jjj+3J3G17s4clfPzi+FV1na0KRcv07vYtCpmeIZVftIomzAACfhSufF4Nzb9DupbAlQos8/XyliLMykA83ydetSxezJFFEqxSOTcK4BFD1lJ1fJWbyZqVTw8MGEm4QlxZX3HWiMs9pxbgEr++umwLEgKWOeJz6FbbkHCSEhZxsaa8ZKagMav89C77+lk9nZ9fsJX1smW6BiwvnpWOVt0Fl6CLRbZCSGGbX+OoQ9FJC9D+aQklpTp9tGorUkZWlxa8nhynd1KK5nbn3GMAeGNy0s5PXLRKcUbja9UVpXKpbC9euWKzer8dlcBtxqX4vyKlGaXVhXXhY3RlzZ6+NG0XFlQfCeFh1+BSjLfCO4tL9sr8ss2WSqpf1dZUX45/nF1bl/I9byekEJdRKILXvGyOCbwiHGFQuFSScipcoOj59gXx+ZOqxxvKd5Y5qFEg//M3BohXFpb0nMCVEpqkmGE0EOXYuurzysKiPTk1peeLNiHcYmy4vLZmP5Ey9+2JKTtLUEfl5fu4o+pv4Xh8dc3+8vRp+/bFi/au6jSu9JfU18/NLNg3Lo/ai7NzVhZRsMqdbBgQvB3Cx7Ta/aPxCfubCxfsL86ft/989pz9x1Nn7Wv6ntE8ipKGwQhFN/QagYJZeXx7Zsb+/M037Q9feMH+V11/9NYJ+8t3T9nro2M2qzaitKPxRWIR8ai6b6Epqq7rul8UnjFSvDk9bSdnZ21e9ECEbeqGZwHHcLLVgW0nfLsBSeVi9KAvMC5VKqJ79dUa8phoBIEe4wPeCZRHnV3RVttX1J/rGr8E03T3cWVGXqSBXkhfUX+tLAcBRTHuQAf0HF1IfTByMLig/3Avd/AuNVMbVS5GhJL6jfxQWvE2oA7IiQSyxJuDffbkra5zgyCR1z2N8sAgwjvRZFrtVL7wBpXhbZNyg+GC+hOfZFXtXxcO3WtBH9qCcRAFKan8GtWS0ihFGT4Tqdv6hvBaV1tqa74iG1c7iCswp3EzL7ojcOShPXv9aNSE7qOySKpXHpJDlS+GAxZtqtGaFU14j9VtaUNKQ0qyjdoSr61qzhBtpiSXpcXLdPkpY1IOoHVhSXiXgtt4ztHX9dqKrZanxVPWbLY6a4vRZVs2tZuVRjUCnLinKfxKv30hTbhF6eQEFt8mShnMV1IywQcGlE1QWgwM6c4up39XvNSfyIMs4ACgCtzCNwAUn6oEtEqH8oWvi8b8RC3RjxsYdHG/mstJGc9YamY6uK9ya8ITMQ7ci1G/PS+MKF73oDwUarYWcJRqK9BXtA86aQfQVWiMC4F3GJfvF3zbg74Dz4Mt8LgFjGHRoNefuunaAv3Wu+3A6yQ+5X3VuPweeehvtiJgAHPjmPoyfA6E6eGrnD7ipz00let5qNNQXgnkF6YPrwBHQTlczUaDTfB3xdviGdFxzZZrorqNNZtfX7AzZ884zzl27JhvXeNV36bTlEVxdcNefKdu/+GbG/a//LXZj19j/Mbs4TvMfuszNfv9f1C2L3yqaHuGNtSX2KDK9srrr9mzzz9n999/vz344INNJylAvtK7Gu1JaH7vS0uvUd2bAXpyuhVtEQOMbYzbQXlWsqH4bLJ32BI5ttI3Kq++XFxYth98/wX7sz/9umU7c/al3/qMffjD99vwQL/tGui1lPSTwshu8SfJFeLXGYLdsh9JXCkWlz6KsTEE0bHHpsKAqfEIFJeLdv70BbUpYrcePeT3MBpo8LlhRH9YFe8DIWbLc0F8GV4mmqiuS7aYmbC1+Rlb0Rxx0x4HLoS9n4sBoEHq58CDsPC+oJmAQmH1GqJqAOU3fwgCVluYs3pxyVJ7DwRM5QY+wHZltANwUWcFTh0Rw9sA5fMGICgrLDH4/0bBo3OKObJ3xZn9LwjC2v28wC3BMAgxB4QPX/lMp0S0YsoiRHWa/paCromBfWvO0Fnpb7qCCUT9oz6ilwLhv1HPRr8FtOh/XrcFwfstfc7fXDBi1RdlkCNC2a/HQKQeWH6ptxuMypoARQfukUB+vNPIyqGRNzXejrb8mT43Azumb8YL9YRmRKe8khaz6R8ZtI5s2pYkGGezalszp90JlK+vxEogcgGhiWFuRy9bVN70nHw0yfvRq0w220BrG533iF9QdjO0LSMEMXEi1VYXFyy+a9c1YybkHf53u/d3ADca8b7qxPGkBDXCMEGt01ihJXhcOjdp87NLNryHYIl61kQDV9Md/0l4EaMmCrVm48btq3GwCSqXoxUdH3j0NNKHcM17jfQeV6KNEEHby1JoqksrlhkcdoMkQmz4cdzQVvEe3/eocdEOEMrmlpdssVixgcKt1p08avnkkKXjnPndXnihj1DAOdaQie16sJ3HgbexJKVCeXFsYrW0ZonOfsv1jYjnKF/qj+svan2c8RzgjHsE/2GlIsyPUxt8W0wH7noSiqRAuvWeNqjfWPUvz3I0owSeNEeSJq26uiCcITxJKJWCwgpWnejEKkuMz68N1RsDQ5Sj0pQXQ48VR1b81zSuuIpSdMsL4xZVmclCn+OEVeFcZ4+E2nVXaFZRSqR8QjM9/QOWz+eVft2NBsQ/KHR0WFbz6nunz9jbUljLLcImgiXH8n320GEpIlLMUOokMBBg8cz8gn3v/AUJZ4HLeTuoCCcfHOm323q6RYNSwspFSwo9f/L2OzYqxW67kYSAPiBe+oHBIQm56nfh47krV+yJC5ddyWoHeALQB7s1dwzlc5bP5a1D88eU8IDXgG9LaKRtBu6tqQ9GOvK2m2OlhCtWRnGtf3Jqxt5bXnblsx1giMhIOLojm7IOjYO1iJQ9KSmXxbeemJ6zU1JMeTd8m2/eWZAAhzB8VIJsVmOI6PZFPfzx5LR9VUr/msYriizpuTBULIiv8e7Rni7blRNf1ROeEWsB48gPpTD+9bkLdgJDh/pkVkrv5ZVVe3d+3tPtzhcsD79ReZz2EEl2qKUROzE7Y//2lVftW2fO2DmMFarzBQmLJ+bmbUp/j4hvdPl7kl8Y78oLb47V0rpdVvqnVOY3z5yzpy5etDemp3zrCWn62aKmb5RMNwAxL0phYfUcPnRqbs6euXDBXhobtTcmJm1dc3lWYzvX2L4YbEUQ7SutbzsQnZakaE6qzNeujNmLV8btrfFxG1tYdI+PtC4P4Kl3WRkvC8d4xrCvNrKuOqXyHnxzFYOHGzCqNj0z446YWeWPxwGBSCsonaJxeAcGMoznbBVxmUQ4cKUbGURtQolFKUlq7KWpo9rq8QNUZ2gIIA/4rFDnCjnbGQLFVlhSXV1JFd3ChwiUKJYgUN5qT6godbBar7vEAdgQD+kQn+yN91g+lvcLhQyeVNezSSm+GEAKnXnL5TiFpsMVQow+UZMwX5Oykh9S/knlHbV8tMP2duy3no5+25PZbR3JnOhDiiVsTHwtkcK7Be8NFEf1h9oXkeLgcprKg1+z956V/Wwsbbui3dab6lFe+6xYn7ZqctYywhfKtR8bp3oGJ+2ojeqDuAqirXivqADxMY0hDC4a58S0QNEFn84EhUfw6q7oKCUi7DDwL4s2zBEYGZ0X6z0AwxT0B67deI6MKNp1gwRlkq3Tp+R/6rK0ZOvi6ax++4ym/NzzVR83iUMLzOWkF078uESVHf4GyBLPAIz87hWkstle0OpxAF3gyea/G8YFD+in9FHaRX6ep95Xu8kHfkhe23kcYCDgXU42cC+BBh5oI8aEuPhgLdvhCnwoWzgt6xtPAbwtmvPFQOJ1RJmk79TXfoFv9b2fTuHpgwsjFl4HwRGNGEUZC7pUp7j4YqWr2397W6ir/iYmgnss0O+UEb7DRa4qi77zOAdNdQOgQ7azJysFG+y41YbzIzaSGLahVK9tzFbtB9/7kRsMPve5z1lvf6/FJRdgdCLSPwFyJ2fMvv3TDfubH27Y66eitq+vah+/Y94+//Fu+6UPJu2DtyftcG/ODmaGNXcF+DzH1r7//FceO+Qf/+N/YnfccafXNYRKkaCAUtTFaKcqY9afqOrdRv85noRz1YNghazIEww5XPVvBhbgCDBYmhqzlAdD3NpKTz3mZhftye8+a3/15Sd8rvuv/uWX7NFH73WjI8EIM+IzUWQJ6FP9Ek3FLdUpXrfC8dAa/8hGTfjkBDTkppjmQnBNGRMXR+3xrzxhaxqrv/07n7XOrpwvSsPHCILonu0YG/DOSrGxUTxMuoSGiuTIgi1fmbai+Lyy8npc28oWICGV3bx0431fPmDbX15W02dzRbDlak7DpyrhifPIY/2DPtian13vc1W+jTq0A9rtSryYj1tT1Ud6+yYu8t4+/3bgq95qmwci1PWLhJ3a/jMDBM1A04Ajymi8u8/iPbq6e0Wg7EMThpiAWy9NDJxaUWVlbHHeaqz8q5/BSTiA1CGO2+vVPqSx8NoOgj13fIv5MSGLOcaoZ6FLfZBxBoDy5n2DJ4gU1JoELPdIYNKjTuTvZfx8cBq0r5FXmHfjojx3zRduYEwV4QpLo6QAi3V2ucsRKx1TEwv24nPvWql0tUKxE3jeEsyCgIZbbCKsy2adGtD2PvWUEIdg0ro9qRl4pzW/VmhO0y4t93ClJUBqDIt005hxGmvhHa3gK9PQU7tLkzfPEWhr6ntW93THP3yTdzwZs/1HB23v4T5bWpRCtyJllD4KP+CiDXCX58H/npvfbwXfNkIbJHg1cvSPP2t81GNeF/BAn0HL20GkrAlIV11yQS2Cj4GLU42nOwNlVOoSeoSTSE2TZXlAwuZ+680OSfBvv6Xl5w245mV6hyXQsQdUApPa2zVyxLcqOIjfEGCwyr5DNyBsD8E+dQn/rDjjdSA84NEQApMrLogbK3NuCAC39ZiUDfEAXwWlvVJGvL8JsCj8iGD8PXWGeMOSkCahSFpHR8+g5TsylpUwgvs+Ckul94hFVqfNViSoKC8CAybTHYGxpFayMt5OypuVTYLMUfZGKucB0NLRmiuROQmyh/fusV19fZ5HCPyFi/sduk/gu7SU6nSe7RwSWCWMFDglhICHTWO8GXg/LwGmq2fEEl3Ct4QRIvRzxnu3FDvf170NEByt25UljGTikcUZW16at+Ud+BDKwSJGFQnVBKHiDHv24aMELkmwbD86AliqbdiyKyoBn0bZYxV8UXyMLQ3bAUaBovoR+sd9HlwzB00K16OsVut3O8Aj4Z35BVsQDw48KjhJpGyvuNK3zTjWNab+vQh/0DsYeUqqI9tEzmtue3Zq1qZUZrPBgb8xQjx1+bK9NTXlf7Mtwce4egivj59cumQvXLli63rmCr4u96jQvPRjPXtxYsJWVJaIQ3Sp+UGKBSvii3r+7dNn7Y/fete+cfI9e3F0zJ65cNH++u237Y9fftleHh21tOg1k8v6iR85DDm6kvr7ndlZ+7PXXrf/7cWX7P/57HP2P734qv3xG2/ZM1fGbF00yJYFVuJZ9Uexhn4hKLxJvnPhkv27V9+w/+mZn9j/4+kf2//67LP21bfetivLy75dAfd+6pgv5P14xZK0y9W1ZXv70kX79jvv2LffO2lPnTljZ+dmLZXW3AyuaLPeRclEsHd5TTQYE51ihHl1bMyeOHnSfnD6tJ2amXUvm9BoQP+hyBKPhDHtXiC6h/eYex1gwM50qm4a15Wi7sV8i0MuX9g8KpSyfIsGyiLjvzGm6CNokVgOfq8xZKhjEEQw7iua7I93I6XmzIGBARvZs8cyeY7u1PwSbSjenMiR7rFUeUH3g4CYUZRByVJRjJ/KL63fXh/f96yL7RqRhKXiKetISibQdyKadEUnKkXCFX+N0nhECnKU7QsqEz6OQqQiY9m0DQzt9mN73eVdfYShIK66EkgRpTqmMe1u77RLfY8RIa5+iQ/0uXGDBZja2loQswD6FD2A96roFd4Tl6wSF03Bu1ymWWAvdXCSC2MJegZ8nOlvD4YIz1UebnAgDc/U5yjja8orMj6OdczLqgovwqAr6yG4e76etfMyAHxOoE/Vd9RjO/DgjMpjc8vCDQDcQZJk8KMNgBPow+OiNJUNa8dQhOkPY0wIkJQrtCS4CXDcgxnmrAZAtXHyhraEYzybrspXf7uHleg2vDAUkKZ57mkFNyp4Ta8F6oFSu7Cu/uR30+esxuvExBU7fvwWGx7WHLSh8iKiKdFfqbxh7100+4/fNvvTb0Zsaj5qn3qwav/yiyv2e79csIfvjNlQr3hRaMjRB8CL7yc/edbefPNN+/jHP213Eg8LYm8CZAf0gKrG3ljpsuju6nkLA7xvCVUavKwxIrcCdFldLfoWBbYNBMcuBuXQr8XlNfvWt56xv/nrJ61DdPtf/ddfskceudvjplDHy2MTNr20ZukcsVsqvsiTzou2qyXvh2tOOlOeFYIXwg8kdwPUc/7SZZudXbSevi7rG+4NFkuYR9jupHzwsFZG/tu7CN6n8R9LJZ0G8DQh3g1lsbXhakw1wCdONZhGUxF+hxe/3xeocht1iRCq0FVAvpTVlK/u7PgJweskoQrmkOjtb9y9MdjKbeuDQBxezcD+Ohcqs+owDSK/d4OfGwXaslm+cFQtSthUR8H8ryKMXwDcbF1/HuAuTZmMH82ZkHJ+zZXr1OSsiVbVcoWJPkF506Tuyvr8nNUI7iZm00w7ITg+RVdOx8201bjf7p0QwIXe9A9/h4PFDQm9vRbv1re795CYeimdBJ3AkDCvS98SDhE8mmE7pnk9QGjGIMBKenVhfvOiHCZZH6eQrLLnmM4YWy/EyAGYQqGQtf6+bhrPvxsD1R3GQmwCcdyr8MEnBP5udx/wyZyVcoRcCTI7QZhP+OEXfb71e+vTCptPxCChi0hnwS3o3teNPMI0zeB8B6OALvrQ6Ys6q+1XXaxc8eHvlUbsgAYfADxf4b6zOyeBK2FvvXLW4x64oNx47u9DK9tAWL/NtI0Pv3aC5vf8Q3txOUPwVb9xbycI39sELAl1cCdhSHQv0dR/64c/Jm2pXrbRlXm7sla1vvRRO9B5i6ViW4F5/r4gVeiz7kN3WffBuyV4ZtWfW4IbdO+Cpfpgp7HOvITQ7SuI68Vg3EiARnEkP+/DqATqwqCVluesrMmUEyU34hk3IuCd4EqChCeMB/U1DBVS3jR2iMxf1xRbX2VbAPu3oS+OektbIZOwTgnkvT29lusZskhuwCpLkxLkV/3IQ6+XBJJEImXZ+IYr0B14RKgflpeWbX5Fc1Iy60oBQgRCz+2Hj9jnHnnEbt2/L/BCEA2MSPH6yN699onduy0JbdMums1+XAkWg9mM3dLTZclt5hgMMsQ32F2QkiHcxDu6LN27x+Kdg/bAnn1+XOB20COF7bZ8ytJScqRCSpGMWzoTl/KyNXZaAeEuq7FFQKZZKaYzMzPeBwnNF7lWAbYFOlS/jPgMgjVnWjOWUTpy+p3c4T2C6nVhyJGCVq4HdWNldl3v4sWwHfWgwBBTIDztgPHNavrcWnCCwHZAXAfiP1AllJOKEpc0r51Xv86In28HK3qHOA8bojPfh6t3qcMVCa+n5kVjqkcrUA+MEifEF1c2RFNqFyvZ7iWjZ+eWi/bslSvuodA8Tnjn7YkJe+L0KZtcKap+eFcgOOLcvmGnp6fsz1991X587pwbTkJ4bWLKvvLOu/bcpUtqV4D/YDtNEK9iTvPk0xcu2FffPWmnZlUn4W9Fytxp9fOXX3nFnjjxrqeh76p6hjLvR5RqHLw0tWh/8tIr9u+ef97+/Ysv2Z+9/oZ94/QZm1WbUO6Xi2ybkRKk/qSeLmOozmwdefLsWfvzN9+y//Dqa/ZHzz1nf6b3nx8ds4qnhfYD+iCWSFUDvKpxzbaMZc3jBAj9ier8Qykwr12ZsFnNu4w5DBZsG8GLgnr6txTpVEKKVTxqE8UVe3V01J47f97emBi3CRYY2vQRNB0oYOof0e3U5KTNCTdqghsbMAIwDv10F/Ep4lrgFYHxjvsYOVggSEd0T+ldkUO51NiMJqTcCyfiaFZdmrLS7Kjqvub0jddBQnxTWoPzPjE8NxwkyD/b6XP2/MoFu7TyluhMfZHPW1KyRWJ52RLqT8YNxsEosbc4GnRlVYSzpZiHwDHQMSLwqx510aov/ogPsdUKvhgCc7Zvb8WoCS2q36rCWbm87gYc+EAwP2u8CTd1KTUb8F0W9UrB9hm8uTAElsRj66rTBp4zFd5V+0W5fuIP/FltrYJg9TcnJbQFBqguVsqp780AgUBDY8cWYARBnqD+Ed+u5N62LTThfKtRx2t1I83p0ILue7we4cSvRjrHkS7H3w0AHgBIZtEGDuC/uOMjOYiIAhwIoFHG1aaBQH/fDDiN6wpyaw8J4+SffpHS1pyyrDF06tRZS2suOX7LUUtrziRWB1Bcj9ozb0TtD79i9hffj9hgzux3P2n2jz5btVtG5izd1RfM523gtMbyD37wfdu1a5d98pOfsC5OSWm09WqIuMFtf5p6pYQfKdIYl+Gfok8MV7Esx5wHMnIroLSX5yZdFkn1DfqcDtBXZdHs49/8of3FX3zTOnMp+8f/+Av24CN3aGwG7UuIfvsGC9Y/pLl8UAr/8aPWe+yQ2lXQkF0JvHqSW7iCVjBSiID8GTIq/JAtj1Mn3hQvK9vwniGLp4hfwPyj/gjro3HhPFP1pM0iPl30W9xKC8RvqFtmYMhyQyOWHeq/equCE6guJzn+hqhFhD+P4IhUBsGegbrTCnr7zmsP7jYuxmIwU3V8cDNowzWX4GbyBsAEQaB8FVd/J3IikJvMIwRwu9PH0/BNOgkeNREVeI+IOYbPwg9ws23ZCcI8f14Ae/hZ6+fBfETUwTF+aVdg3fVchO1MTYTtBgVW49xapvI0UCjXcd3o8+vBjdTzKnbn6cU4Nan6Pj+vn+iZ2yrTo+pqAPrktKa6MalxiYYiaBxigJ6H6u4umRg+xHwMqznpNKn6txTujfB9jGOk4T0mO751OSOnDlkpEKKVTdd0r2MAtC+XJ3p13MYuSTGRsNHBCQdNaa4B8Cchj1UCb1uDkTVDSDM70o7yQVBw17Udxnw7cA8OCW9+YscOQPn+AZ96p3pl1BIDw4FnUON5M4Q8Lry2xiVpufh/G2DSX5z3eBjQWgjNuKxWiPRdsQ5NBGvFkq1JwUt3iI4bE9jm2CAv9SsGqJ28MQIQHhtumVEJRCE5XkWXDXBBY3nJ8caKCm7mrAy19ndtUcKbJr7EIJNr0L8RSWMbaxI6yhJKlA/Ggkgkbeuji6ItLO+s/K1r4sxK2BixdHTIeiJSJCW8ESvhhgycwjcKN4o6RzLuSIeCbbcqNAAc0Ger4+9J2JUCnO9rPAE2/HQJD6DkE6LuaIJs3apAveEhjFmEaWiiSnAh5AC1LaQIth5UVhfN0nmNQ8QtJSgtib41P0JO+hA3QhKxewUIi8o8IpqQUCtBg/YGeUn5WhP+hW9WBtgyEJGwVFsc9xV8ToigTkR8X1patNXZcSk0uHkqT1VqUYrLqgSEal1CnnhkNsr54jUrpDK2r6fHjg0O2u1Dg/bgriEPiPiYrv2au1LwLIQDykfAVN0yCB+6d1kC9hUE/yZA0DvU022/fced9uDu3ZZOYFCp+d5QjpdMK78rEuwmpHS2BlbsFJ/72K5B++L+vZbVe4m0hB0pVbOVVTsnBXlq5dpYDEBaY+GuQsH26u8MuBP9duY6JPRHbEYKwAWUyiDpNXBQY/5+yQEjGSlwCJd4fKiPl9Qfo5pTl1vqGEJB7fhoX5cdysSlWuA+zTaAiF1aLdlJtW91m/fiqt9gJmMfHR62/o404qStqoPfFS5HhZPtoEu88AMSWI93CyfKu6zsiSXx5tycnVhY8FgP7QB+T6DJ+0dGrJBO+JF/KFsX9M4LV8bVF1teMleB6tmjOfTDBw9aXy6nqSQwti+qjngjvDw2ZsU2Ch+0inK4XwpjjxRjFBWCIhKb4xvvnrDvnznrp280A+8U4d3K/+HDh6xTcw2r+Hg3pDs67NT0jP3hMz+xC7Ozov9gNIQADhbFk46x2q5+xBhAhqvK782JCfvbd0/b82OTtgj9CUcYXyakxC4LD71Kizs2AQRZ9WecEKiwKKXzu6rnd6R8jEpWxFCxrPzGNK5m1I6BQpft0ZhB8Xd3dLUXRZ0AfAulqj178aJ988QJ+5EUjZcvX7YT03O2srZiQ13d1tnZ06g5fdMY66rDWnHeXlQ9/+7Nt+ypU+/Zy8Lx2+MTdn5mRmMmYr1StBMYK1mB1TsO+ib+CeWva1wzX2ZZVFH/StAVj9GczfYuKXpR9mVwgoXeieaI6xX3rSTJCEpMr3gr2zyCdhCoja0RleUZJifND1KA9V5S/JT2pgl8pjHifFbzbXAsqOqie/DMWpkjDi9aQTSQID/dg2vidUA+hoKiOofbEFm9pzxf9FH6TSAN8hl/MwdoTKI8+7vkI3CPPuHPFWbNXRioOPEimAPEU7nPR9+eR4N+UOojyEnKhxV6V7zJEqOA7tfSKc/LlXb1P6/xnHxiKpPtDXWMMErv2xaa5mPmQTwO8DxAaY9KJ2JLQ0XzcPO8jbcBOPNggg3wPfh6n/Z5nnx7nYN2AxHmdeGQtrg8S9tUEm2gv1StIJ5AE2DISIjHlMV7KnoWYCEA3xLCQid00ygDCLcqeP0a+AYwwFBH+oItGYGBSvXjHnVu5AGN+CV8xSSj1kT/zfkAbGPgTuuRjw60T8+JNRHK6c2AMbNcjltXZMjy2SGVRV0iNiZ57umnnrGR3SP22c9+1nI9BdGt6Er9OjaXtr96KmvPvGH20K1m/+gzZh+6z6y3ULVacda3LoZ4boZF4e7xxx+3l1941n79V3/ZPvqxTwSG2AbQR2ynpIoVKe9jov94bEHzkWSgJY0fkMbRvKvLm8fxB80R3lrW4sszV6y6tmzpwd2W6Aj0R/JfmFu2b33jR/ZHf/Q3tne4237ndz9nDz16n8bjlpy8vLRmxYV5Gx7MWpqYcYwpZc9pCUJmsIUdw1kI6t/y3IQfpehyJWWp34uXz9hrr75jb19csAc/cI/dedsB0Z1kT8a+ZArkfPcujrNNITDaBQYI/YtmbHlsSreE01JZ8s+Ke5tttpLGbFq3uPymPwj+/hnBA/tJAWH1vi1Qvi4GjNehDYTPNy81AuUsJsbv9Wzk0fZqfq/p2g70hn9cgdFgQYlXzZx5XQ9Ic83lb+/8Aagnq9VEoA/3Fjen4eO5Kc//vwcRvmONQcnI1OUKe4cU5XzBIhKCzBVbCQrCWWV+VhPkkq/2qdODPARbmAs+IUAXO9FAW8ASBzTqwwVzgj5gIn7lpKgQCI26wZBgLBqUvmI9v2D1uXl3xduQUs2JA4aBAMbOcCQtkzGCGkweYUaDm1MNopq8ccMPr4h+mxS6ZmOCXw2grdCK9Eav9+zskhQRTbBNuGkLeo6VEiNHu4CcW5i8Tj6/YKB1XPwF1PyUAClxqnM42kJwHoBVHYOTrsCT4NpR2Q5COuEb3PB11dgOnwnynR12y+37bWRvn10+P2mXzk1ZcXHFTr190a5cmPH9ugSW8xUC9TcrC+G72wH18hgEXP7L72x++HUVSNBB9Ri7PGM/fPJlm5ydDu5fB5j2MGAVz43Z3BsXbf7EpM2/fdlWzoxZdV0Tu6StiTVW4odsX/ZOO9BxyFIIpijlTXS3EzBWUNrrpaIU8fbK402B8vN9juU1TWxrjZs7gSZT1TUU0AJorrt6xRX0DatgTAj5Q0wKZfduqy5Oqu7izyqXcUmZCAasdPlRcbGUfkuok6ALodSjSVuvxWx9Zdkq66Wg/zfiVo6mpXyrztXgbH3coGvZQavNnLf69DkXlFEqpbvYUqlu6wsS/NeVhyb4Eh524iccvdch5aWmuq0tzYsHLtmAFMtHbjluX7znHvuVu+62Txw9Zkc6u6wnHbMcJweId3Zo4icQI0pJhxSSD+zdb//inrvtU7uHbX8hZ93iW7vFWz+2d4/9szvusMcO7LeMeAzB9NhbviLlfVl8a4/y+d3bbrPfvvVWu3toSGWkrU/C7D1S/H7n1tvsd+++R0LRPsv07JZCEwiaB3uy9vEDA7avU8qTFBwwz8VKF0rqHVKW7uksWJ+Uq+FdwxKaBi2j8dwn4f8RCY3HVa+E0oaCC+/ye58U6Q90FWyEOVNjm6MsMU5hP7gj12H3dqL8SulR2rBM/sZo8JDkh7uEtyQruhKOA1GsboMSvvapPa0BsULo0Lv39vcJ5wXfbws+iT/wgHDB9hDKaAXauV+8+1BXpyhN7ZBMhJGcAHy9eJU05vx2gFdIl54j3BMmb13jnOPCOjT/7eT5Qe171VdpzS3uTq/3UeSZS1H823kqAPAltj6s6zsuXMCmOBYT13+8HJo9DZphVXmOSjiX2ubeM339A9YlHOPSz5YQFGj4XyswGtmqgEGgI5+zVAdjpGQLorUXL122t2cXAg8QVYS0fGPwwKhAgE9OYGBlmXGRF47zkhEur5bslfFJ384RKGcak7oICMl2hWfOnHHPEtKqa1wZZPsCBkCCTX7j3ZP2k3Pn7fT0tF2Ym7NXxq7YX75z2r53+ozNLak+mruXVWeCNbohUn1xsVi2L7/8mn3vxAl7TfU+MT5ub1y+bN955x37u9ffsnOzxKvAM0L9r84JYimocNVrVm0lRgXGhqfeestOXLxoq6WK9xmGFA8ql85KcdtryfnT7rLuz3QvKh4Sq65KscJokND4SngATrZWRMSjCgODltRvjm5M1dctHa0ov4ilsgWxnz7lL8WoqLpJwWNWWYvWbClTtUHhJrleDlbmVYcNDOc5yR6igQ3hwHkkyNOY3RBdQde1JfFEtaV59dtPgMgGJ1qhPHISTlV8sao+RmbDIElwTYxTZfHnqpS2ekcqUObVX8hKFfUj6djiw5YWvAtQnqtoVBgP9C5zKtt0KshO+h2DFuHPXgtVB0WpUSeAuSCcw5vn8magv2p4oKmf8OSLaZ5sBWQBP7qvASjDVYQvvHWa6H3Tk1H95u0C334vqAfXdsC4qQrXpGk3hm4WiAHjW3NVF7YkQEv0JZ4cftwmPMqNBoFBAahKqW/ngeEGV337sYutQJ1FG3G1E0NFK9CXxcqarVXXvG8B8Hnu7DmNryW79bbbrbdvwO8DQq1dGI/Y5Smz3f01+73PbdgH7jPr6VR9sbY06toK1PvVl1+2p596yu667bh9/KMftJTmlqtA5frJScQBEb1XNzS2aW8lYnOnTtuK+EaVhbW0FO8UMWBo9bVzBNuZ2T4cl4IfBkOk38ZHZ+xv/vr79v/5k6/Z4UN77J/+01+1hx+9X0OKbZJbMDk5Y2++dVbFpn2Bwd8X7SM3eSwClP4GuN4oZR+ZhEVE+hO6xgAy+/Yrdmk1rurm7cDe3W788RgIjXRVjFdCKL9D4CAAxigejgR4Tmt+zPV1W6oza0vit1cHR2wdMD6QNBBERNdfFbsWWgcgK4gmYvQVZAh0J+Ddlqs1v7oEGYwHuI+/n/ptQliGoNUS5oYOIdqDtDU9g5Hs9Hk/4MYNMUYEH46tDN1adoKwvNZ63wy83/q2A8Qy//wM9WmGtnVr3IKBu3GFS2VCHx68joEgoQoFMsANqa+tD/VshXb15s5mWp7rak3Hc19BaDBeLIF+xrFonQuXIjcGbSgdTJjnWBDdUKAJjkuCFW7w4TvhSj2Xp2vkfdXVBJt1bAHuxxMxy0qAxs0LPKVSyq/lfQB8+d5OCQXu8eK43QJ/rs8NAf0heg7bdzMQBEeUwNTG4wClOazJFkixvTLmeIr1iB+E5VEHJiq+uRrvtLYgfNbuE/zTB+YsQSfSCPwFXEMH+s0kG16FrqzFU3HfusApA7ipv/HqafV/xHLqDwIQxhDu2vRFM+BxoAqYb11qm7bRIrWjJkF2amHVJidmrbhWsr6hTktJoWVfbvhuW48DfTakqVZWpMzqXkyCYDwrBa+32+Yzccsld0tZ2mWd8WF9a9LUx1fY1U8Iru0CA10DlC/Bo7o87RNzuA9vO6jjWspEmRSONGbaAfRavPiOJQv9lu4e3uwbcHKNx4FwiAeDJAJfvQvrTKBFhD62LQiFuiE+onQerVgXQhqKUH1lwZ+ZT9pR3TcrL85IYGZih98IJxJ82NLAOekIOD5vKS9W9DiPn+w5G5960D4Ujpr4wlql7sct1qZPsQ/DynXdK0lglwJAYKhCJqlxG1fRactIGEGJIDP3AFhSf7K9TQJtQvfYu5xQ4XFdNRQPjZkEaFF7a1RAOEJQRJDpEH/ZhVChvr69t8vuHxywR3fvto/t2Wv3Dau/NZbYb8k+beQBojqDc0582NXVbUelPB/v67N7pTA/OjJiH949ovdHbG9nt8XFAynOBV4EsOiaDRZSUnSDflc2UmBiNqT57u6uLvvUrmHbq/JqEszSUjo7pIinpECwl7tbPKsgvDMOaYqKFy0m7PZc0h7r65Ly36PnKEw0k36TIBuRIqk2d2ouZRsDpAH3yOnvfVJM7+vuto8P9tuelF5SeoINJsUjaVsmJSVL42AGYxrzitdY5SoTjmG8s7fHPr//gB1QvX2ftGgLGu0RLmfW12xe74XxETAYpIRvjAaf3LdPOB6UgB24GENX9AsuyBc1dvHgCMsKgfbukjL96YMHhO9+VwjLpTUJ4epn0ey88PWOFF0C8zUD5WJs+M177rYHVG5WcwwKqK+q6/l7UmpPSClmu0Ar8O4BtfGTt9xiI+Kp0D2rfXjOvHB51E7qvXZGaN7bJUHzc7ffYQNEzlf5vkVC9HNuesq+++677l3QDjhF4NH9+2x/T7fyEdUKpwviUz86e9bOzM61N3KovD1dBbutp8u3VGAUSzOHqszXr4zbc1K+ifXQCuCUgIyPHDhgPeqX0B2eehY1Lr954pS9OjrmxpMQaG1RZUh1sn2dBMVMejwG3OQZjxx7ynYGYiksa8yQPrxQjmjPXsmrB6TE+9GYSg+vpa4zS0v25Nvv2Fdffd1eVnvfuXjJLk5OaqxnbEh9nlS7XB5ArhB9xmfeMRu4xeMMJHyvs/q1vhYoKsQwYCyIljFsJvVOOl630vK8029N90pStFHaExp7CTwXNbbY6463FbBsRTsdecf60ppTVXencdXTL4wryqei+RDF1xc39Dt4HowzMSafG6BI57O6SRpvM7IP94Rb5jYUfvgkHgNscYGuGBuu/OgdFo88jXCK4sk90oQKNCvZGB3caCBssy2McqNLGkurJVvLwYfEndW35FlVfvRJTHn48YWqC4EIqTbGAfKmDVF9u6LFKrfXQ3xTYyWhd6oYQBoAfoA6bRcfCUGvB7EPeF91DMHlCb1DcEK2XDD+WyHwEhCK9B7t5HJa0nvxhUUvvy56aAb3OFD9btTjAPCghvRbY47kOSk4XtFlUeebwTuev3BMPZCx/JnK8Ut5xBoGBQxIoVzhoPf5ldA4rFNO8zOgHrXUWrd1RTWHZ3pUn4QfTfyUFHzK+sxnP2sjmlsI7opBrLJStBdOpuytixm797DZZx8RnysozzoehZJdNS45CrlZVoK+royN2V9++cs2MXrBfvs3f93ufuCRa+UKaBDDQSZvG3qUjpQ9aG5lrWJF8RNOAClLftqox219Zd3jBfn2CRUVYE50or5anx7zvFL9I1Ly043yJ+3v/u6H9sR3f2L79/XaP/29z9q9D9xpWfH25n6hj9eXl3z73MjBQ8a2BYipuqo5Xt9BgNItHGLsIyYDx0xH0TWUF6cmrF25YIuzs/bE66MuN3z6Mx+w7oL6Rr0Bn6C6vlCtesbZciGo412wvuLyEQbjOicqzC16TCf6uLImmRXDgQvNaug1QEMgehE3buIuADWBE/9OH/K96gNClB+DLImLzdX5NXfyjYC7qeuKsi9qG6HypsDry5e+w7YyoWpCwQ28uWN3gmvw1MjvuhdMZFWdw2BUeZ6L7jfDTjhSDv59o3j0Mhvv/LyAgcOE//MA6ncV8Bvm2abejjMmYgawHiHY1lcZ3I3JjhHSgFb8BLlt5Xct/vgdsASnAV2taXZqN88CAQHBVHXEEMC3BqZf1J06suogQCFrlHZTcA1Owjz0hcCXzWfsvXcv2ZlTYzYw1O3bF8K2hx/+cbwp77iBT/Xy+4Lw+4aBvmKLBm3VdaPgNXGhoxqsTjQgKN+fBjca4HSif9XLF6XUS7iS0Br0uUB18JWAlrechpqvq562PG88g0fW2b9M/8G0/Zkn3nq78Qf0gfdBviChTEyfaN3dfXn9HbOL5yf0TEpRNu3HfcZ9tQsaCYxf1wD5S8BjEnI+1OjXa+mUetStvFy0S5dnbL1Us2O37ne6e+PVszY41OkTL++1Mxy4lBJJqj6qZ5cm3rwUqJ6C1bM9NiO+PZQ+ZIPpESlggfHC6ytlmK0HrPpfJShcB6rFOX/nusZR+k5CvArTOBEdXdNmgcZ4afKMGy+SXUPe3gCuNRyQDwqQW9wxRjTS4kWAGy/uwCj/CDa++qZvTk9woU39gHC9PnlBYyMrIUxzouYdjA6skkgEdQGUKOEVCS+8gzDvJ7To3TDgImXSy96S1UVf8SEoGsLuuqWkuCiv6dNqL0bEnOgk54ZH33ta1aSt99fLVZtfmJfwrz7U+/VSxVbmF6wyN+XH3qaUBiEuIkENl3q2UK2JH1Y0Hst6F88HVvZChSeTTtmQlLwjPT12vFvfuoY0r2JUQBgnna88KS0uywSGY6WGQIkdujcsRfaW3j47JAWsX2M9w/iDXsXTKIeVWfWShPI1y2oMjGhcHOzJ2e2FLnugt98eHhqyB/oH7IDGL0aDeY6IlAKdIvhjRmNaeKad3VKQ9mosHZbSf0zj5q5C3h6RIHRnISNFKae2auir+1SyG0jYC45wm1O/7cumbL+U+qMSuu4s5OyBzpzdKtwOqz6ZiNoouo7FUxJM2XPOqnzGBtJJK4h3SgLwEx9QuobV7gf6+uyTe/bYrcIXBglOm0CppZ7d2bxvYQDvdDInNPQqn9v7+u0zB/bbI7uGrVvPcXclEF9NdAN/zglvzFeXWMGWggN9oITT73nJS7909Kh9ZN9+61e/oHQiXCYTMevIdUopDAIATot3Q2uME97DC+Qju4fs1+64Te+hHKtY1ZM+hY5wuz8thXyG/tH9EHg/r/p8+NBh+8xtx90TgiNho6of5/JPlcp2ZnrGllRmK+B1cc8wMTD22IDwg/dOSe/S1mkpPO+MXbEZ1bPV6EBbb5GC/PFjx2xYtIjRDJpblmL5+pUrdlE00bolBkD5v21owI7qHWib2APs+8cIcHZuzj0SFtW+VsA4tEfK/8dUXpd4HvhmzLKtaFW09q0337Ari8ubxp9m4BSNYwN9tr9/0L1N8BjhYjX4lUuX7JWLF9saRwj4eaS/z24Z7Fc9t/go17tq49defc1evzzq2y/YSjK7tOTtuWXPsBV6el0pYNVfaLH4mpSbbLcl8gQ7Fb+W7ONxD9SSaBwPmKSPT/hTSUpFRQpCXHwLHkVjU6KbtZkrlpHSgvtxTLQU13se26W8onYvWaxj1ukSpYNV14h4E/MRdVCDIRSLiN9EpZw7LxVekGNYJMFAhYGDxQMPYqiPzxF6B3Cls8EnUMYibNHV38QegIZ9FV59yDd94Ecq6ndUMr8r98oG2vK05KH6seCgWoqWuacxVJQMqPSlvNoN11U6tiTAGzA+AHgP+FYE1ZXVcgwi5A34VgVdfrqA7oeGg7jyqOSaFFN9e+BI/cmcEN7390X7bjigrc2gemPg9a0ILvsF79AewBV0vR8EdtR9v6tUKju+sOBHT/6shgPGXEL4JS1bFQDqzpvgyRflmvLhb/JJsEVcfCg0Knh7SYfcRvaqV3ifMtyTQW2JUDdv71aejDlkldo6c8eApTI9PieeOXPGnn76R3bkyBF77LHH/KQW5BeOxSwVl+1Hb6TtzETWPvFAxO46GhEvVL9JHmHeThQ0VloWJThW9sc//rF9+5vftPtuP2pf/KUvWK5vV+NpA4Q/5I2NimhWY+1i6bzm5WnNcZKbNqIeJDUW0xjTfFJaWrXVhWXLD/VLLgh6SBSuD7KD5uLFGQ+qnOzsdTpdWiral//qO/bdJ561Q/uH7fd+/YN29/13avyxhaEJx4JVzQFLczMa853WJ94G4N1YkxyIMh+FDzSAOYOtj5QcbF8QvaiPCJhePPO21YaP2te+85zt2zdiH3r4NkvH6pYs9Ei+EG8QjdUq0qElo4THMPqxjMxKLGRitNf8W/PFAtGW+jUnvnd1bVsBIuG7iQGCmvBzPWAANF8MHNyOqh4zIIAgp+vn1RZEkN5dMLOfF1DPxrVV98azG4Gr3gsu7t3Ihbs9CMdo0C6vnUApNj83Azeb/u8TdmpP613HD8xLjBFlk8vxKCGgNjfr+75hXNeDG8H1zYOPor8X2AlnVGNgsMd2jfRpbAdpW4F7rFz6donGRAJsm+d2AB4lgLgUj0DxPsAno6uAWrSvh/cbfMpfURr6sCFU8EbzW819zNMgRQvwvPVSffA2wGXSywrTNUG7vAggNTzS64aDVFZC9UNHJexn7MXnTtorL52VQH21gBnW6ZqPygras/W5BlTHOG7eI112+LgE94FuoWTDTp64ZMusDmlC2Q7ILZqSYpjThJuJ2ZXVOZucX7P1C9N2ILbf8gkJClJAr+6XXyxtR9gKgXJeluDfgusQqE+yc0ATq4Td621X0AQdnHYgnDfnR5v43cAPijzrT76Kpb4O6EX9z7YICYgbJQIGsbYlBTVV8G0NxDKoS9jaiCQ04WqyLa3q3rre1b2YFD2MA2sS+HQfJY1tDJYuWHlpRvS0HijimvgX4z02vlyz9YuvWWx1xqIbEZuZnrWL41M2M7coYWXS5scv21pRgosEKIQMaKgiaXhVilNxbsIqBHpUnTcFN4RWlGIJA8mo2qg6ocxjEChjHFdaFCC2VJX1uIIb8eqSlSSQsHIZRI9PWVqCA3vVsxoHeARUhRvy8LP+NX9xIgT4CYRB7kkhcIQSdA6hMsB5PpWwYz05e3Sw2z46PGQPDQzaPgnC8Gvc09nfig4Cjv0oPPUL7vlsAdiX67D7ujvt0d4+e6inyw5m0iJX4Vx9K/GXYe/GG1c69JvzyQmuhRHgVgm7D3V12YNdnXZLtsO6wYteYH+5K9SqoxsI8UiR/NMrhezRgV77vf377H93/Lj9a13/9aF99uu7d9lxlE21vyzFNi6cogSxUoaic1DPfmX/fvsvjx+z/15C6n935y32z2+/Te0d8u0RYCEp/HFcMcoUwe3wwvjQUK/9s1uO2Uf37LaDquf+TtV3cND+xa2H7TekwPdkMrYuHOO+i6GCKP/A4YEB+/0HH7R/9cEP2ielCD9AQMxDh+xfPvqo/bOHH7bBSNlWF+c8Zsbi4pIViytuADoqxfdzt9xiB6TgQych4B1xnxT/X7r9VkNEZXuMpGMfE+pge0zC/IcPH7IsikUT4KFxSAruPb1ddvHMO05j09NTdubUaTcGZYVrvDyG1dcYYZphqFCwTx09Yvu7uxhqIpmqr+ZTxn7VL9uiJIVQ0H28MPIc31nIS2El4nvU6Xav3htgS18bYAvMcfVtt8olYBhbIzKSG7KqG/v/U1LEr52DAvBtPhLA82p+QX3E1gjGBQaLuMre5jWnKS7iALTC/Oqab6loBmhyhm2NUuTD/qFOibSUqKGjFi+eER7LUmSk9IrGYwmCtq57+/0UB/HOfO+w9e8/br2H7rFopmArooPlyTFbGr9gKb1HfJeFi+/Z/IX3nDeks51WStRtunzGCstF5a+8xTdiaqfTq9JHNEapDUZvTsiKMOgmJ8xWgtgejH/fzy4lJyZegeF2Q884IasqvhACinhNdUTRrCjDsmQP4jzx/ubV4CfMXVXRbFl1wDPXjRG651sI4MXiYRjTaih+G/Bs3dPwiNbEt0VL5CEO5J4f7nouoBecF+tyg4XfDcAXHMig+a7q60GDVZZ7YzcAwwNAvsFcsQVBHm1AeeG+zzHfStS4yZ8bzkMDM4Tqr7r9ImBToW8BFrm4T783kzF0B4/DKISnRPOz7cDfgd7DS7/bQVV9Na/eKaqvSprDmFcuX77kW+OOHDhknZktz1NEyrV61CYWYuq7iO2V7q+pKQBogH5pI3NeuHDB/u6rX7WC5oDHHvu4x+1oBe9XAg+yDSGetnQ08DoT47O16RlN11nLdGcsv3fQug7utb7D+8U7KCvsv+CbY8Ex1ie6+rxr8dj7q7980tiicPTgbvudX/ug3X7X7ZbKs4Xh6j6gDjOzC/bGyUt2YXy+cVd0iieQaImTFJoBDwEWPtB9wgV0ttiXpqfVV2lbqadsYWbVdvUN+PzJ1plow/Dg8dNEazE86htAwPUIMkwCpGrWVXG5bs1PewassHvQskPiA//q//SbfzAxV7a19bqlkhDSVsfSye4yrIxNk/P1gMFHo8PrGoBoNNER3EMFuREhuH11mTcKMCvfJ6s8rxdE7X0DdWXgqlNgcjvVL2z/+wJwxqQh/LeeXc9K1OxC1WaWqtaR1oCOXR9HN4JHldj4qwHUnYt2iKDqi4tWl1DqF8wcXPikKEIP04YXAH743EQf7gTX1E/gtNXm/lVAPWBSmsRdYNZgYkKpLxPxXOzYJdJGupa6Uv8Qrn4W2BJ5p/U97vOZX67a1EJFKIr4hBw+C1PsBEGKrc/PCu3y4Xe+kHEX+dPvXbL52aL19koZbBrz9GVNkzeMhNXgANvXwXc78HyKvgIRkUDlNHOjgKXbXbTVhxJYALHzbevBfV9xGL/iZRELwld1VQfeaobV9Q0bnycSetX7KOxG97iCjsOrBXxck5hmrGlikSCEIXSTFsJvAd+bfzc+/k/3mJAJgINgV5eGllI98kPdYrFi0MyIgpDGUQZRmuif8PQMtrJQFuDlkHELIM6898pF6xvpt04J0ih7IyN9Ukw1KUthQEHcWF691uMA2Ijb4pUpqy6sWsoyUnJ2W312zXo6hyRUbx0lFAIr97j0+1nCLc+2BbWvunKDHgdqo0eerrInT2VsQ0fgojxz0ZKd/RaXcByAaHBl0T0RUOjIi3S+h7dCYEqOUNqag2q+dUAUwxYD4Rr324qU5w0p7h7HQcINwFnxrCbgnSAJ3qdHVwQkcLhXBHjQFQE3ZfFRjAb0kxTYqMpVBUQ7ajdtoV6i3er6ivpfSofehxTXUddqZbXpvJWjSSuWaraivuMIzGoJz7RFy3WgeGZcsIywOit64Sg2tiZsqN14HcQlWPl+RaUhgjkBGQFkHY5Lc4FZdcfFmxU3WsiKZEXloISnOAtevwlSFh6rh5s7gefCUeIu2kLCupRE8IjixmonQUIZlyioBIytbuh5XPxX9fJyyxKOiypbUzgu9qyAM15XxDdikboNdhcslQ2iXROssC680wdRXSj2jL+kVS2xUbZSNG2VDbVX77EyguEgGVFZwinbQ1xh01hbr6Bg1PVMI0yKMEoA63nK3Uoc86VvnNbqMSlKqg8YwdOhQ7SAssuWiqFkzHLiSyEtOk6EJ46ywm0VDwuOyOwRH9qdz9q+XMqGcnnLc1So0lI+Y529uE5/qiMrqmqmdajwvb19dsfwLrt3oN8eGhq0h4YH7f7BfinQ6i+9CytC+XGeBcaEF2JX7FX6W4aH7OGDB+2jUuzv37XLbumTYpzJ+vYLk/LpuFBbUJZSHSk3Lh3o77O79+21finNuKXfpfK+cOut9it33GrHh0f0bkKCbzmQf4QPP4pTbeM9eNWC5BboAw+Lz9xxu/3zD33QHj161HqliCeElxXRJh45OYJLK31W7Tyi9q3rXln1KEjqv72/137r7rvsob0E00w43wNQ/rO5rAdgXZZMMrG4INoUvass+rRb7354/3776N49lpFcNDs3Z9Mzs34SA8p9t/oMT4mxhXlbEY07ferKi49+8PAh+4177rR9u4bUBayQx2zBlu1E7Yzy7bLnZ07a2HRRfBg8bwGKxMMHD9ljh/c5vnwbFUq68sWLgnq+cO68FTG2NAHPd3d320eOHLb9PV0Wh3/onrNwfV9W3V+/dNlmmDcbAB3tVz8+cusheyr+htXEy9+qnJIi1SMa7DFbOG1W2GuxVF79hOIgmtZ4jolOWB2FvjBQZdVf6WzBVuYmlMZsNjohuo7YTE/c1uemhfOcpdU/xanL1lHosbVoySbLZy0dqVhiRe1IYZRQ/hrXyFN43qGAuOeB+siYp9HeWHRQv6LAQC/uEaD2BZSq7mesrUvpFy+BBlEQg3la2an/2MKF94GfDKT7ovLNdIwz3tcbPiewuu35gj+eUB5GRvG7CvymVrG40rDiX1abK8Il/YPSSz4YLHiVYIdh8EPq7jEVwrlYV1nzwsTSrJ0Xf1tVfp1qEyfUrEkn4v1Q+Y4xT+m7pnLoVPiDewBUVU+NO+ROaGATGn+zCk+MBniAt9HbSbuoj/Qv9ScnqYTAlhGCI9ZE2z+LxwGyMbQMPkgbehy4Z5m+Y8wX3FO6Ff09Wly2idUVNzp20fdd4md61gzERQDH5NU8V2P8QfbmOMxWjwOfX+vd1hs9bvmYFPOYZLSZOXvyySfdiPf5T3/OhoaGpBcxryRc+b14acmeel1jLp6yTz1csxcz37ZoccHOLZ+0jtxAMDaacE0ckse//g37/ve/b7/6xS/Yhx95yLKdPdco4aX6qr219Jzm1Q57Pv6WdUZr1ltPWGlK+FaVk77Fl+1CmndVl3SBLYrCXwjquNrKipUXZiyW7fRAhdNj0/af/uzr7m3wyU8+aL/96x+1wwd3WUePZK8G32gGXyRZL1p3X7/tEm9ii3FVeMfrlGMfA4V+C6pL8y6PclQy431SMu7C3KxVRk9batcBe+mNC/baKyftc489YAf2Sw7sKmgsB+2uslgtemObAtzdx9xqUfnhgYDsDSVqzC0vSP6S3JpmzGj++pf//W/+wewS0bJr1pGKilFtdSjgLrLq8AgCaxtwIbdx3QigDLgSp3w9Sn4DQJ5/WpC4IyBMSOrYEFGwr7kZvE6ND3BT+TaDCF1cK1BglIejsbnNusjZ3e643ie4C7QGpx/11sQkAObQxZW6La6WNOHFG95gKvU6bQrbz8crKXDiELgAwn2BtwXmiXFAzMGVlJoYkJiP10fMiYsJgD1mWHsJSrl5MUE2JnpKdeuziBGB2Iu+gbq2Qth/zYBA2Irjzb5oShv2i4MYlG8HELPxFXQYm9oZSPskaNBcU/1CHAEh3fC/32+kbaYn7kuMsaVV9dFamTlWY0kCmqcJnl4PglRXp+XvVhzcKLTmFQKTHHlOXhFjWa9ab7+YWyKY0HxcSsBirPsJDU3M/aZB+IdOwDnjvF1dtgUmJcadGDN9F/Ruezxs0rHK2zQcYERUf7e+gxCzvFa16SXxHtUnK+0JI4/Tyw7Q/HxTWYAvQlcNHHlPN2iC7y26afRD0z0grkFcyGcsn4rY2OSivfjTk5bvyrgCdvn8hOSwhL320hk7feKS9fYV7MrFWVsvVS3XTdTwRpnkSd4tsLK8rndP2cj+QevszBvnhBc6O+zShQl7/dWz1jtYsLQ0K87VTg4QHyagiZoUWnaIzhXXLLomQXJJ9+eXrVxctIyEyWS+W2UHwkUIm4aDJiX8ukBfoWQrL9wJmwWMVqCNG1K24Y3bGQ7AQVQK8+K51y1ZGNC1dbJCXco3KbycRl/59oqr6qz+RXDjpAO8ZDgrXXWkfpU1vDT0t3gyCh8rvHD8yvKclFPVjaOj6AfRm8djKIm3YBRQvm4YZwW7Kv6oe74aoG+2LLBaFWy9ECXq2/c/N1YVAxfyshQk5bm6YInimITRnCWlALqQRcBFBNzyqp+mgOTMnk8iMI9OTtobFy7bK+fP26nxCfXliruchuYZD64mIZZgjpIBrKT2XJhfsB9cumh/8c679rcnT9izo2M2IZ7eU+iyPtwohUP2F8cRlCRosaoa0vK66j0vRWm2uGpLGrOBIBS1tBQMDF4YGbytEgbrsZIEZNVb+MRQsLyyKqVT9FqLWVldwHn9GKeXl5bcK4MjFRMo4xJU2DvuQr+KlWqh30E5qY2SSc20FUM+0XOlcW8D9ZEbEdCSaLP6FaG6rHmNscez6gbKu1k+rjmBUzAicVfUkrpCjwPeIxFGC9oCBeGdgPJEf6bFK5n5SIcRLOErOeoP+JdwhEFBnaO/VZboF+UUgO5Ymfbj8ySEMrfiMUG9SJsXnvukyA+Il/Xom6M7AyWwQ9/gAuVZv5NxS6WTLuSxjz2n+gx2dXuQzG69x3n7KCNsteAEEOqUlJDIVhNogXeIIzHc3emxGo73dNs9g312uxT7fYNDlpPyyZGDbKXAIIJyg2K6srpm01cmbH93j3301lvtgeFhu1Nl/soD99teVqGFA/pnXXSJAptXOlyM6cOB3l47JkX/nv377CNHj9o9+v3AQJ+U8f2+NYY6YQhhBZ8TRxgPnMyxO99hufK8VetxGygU7NhAv31wr/LYt8+6lZbZ0udcjTHfSsNqrnDdl4y6wt4tegYneGd85vbb7Yv33NXYMhDgFiDuRzbRYT2pTuvNFKy8WvFtDiioeI7h9XCPyvu1+++323bvldJF36oUF+Y1dpUmp/rPS9Cf1dgDeI/AlEPCz2PHj9sH1eZOyuQoVdEM7QO/ZY3FyxL4J6UU4ubPNoM+4e1D991n9x6/xQrZXhvI7baejn7rToofE1eF1X/1SyrXK2UgiOtAvAJoFL6cynYIF1ICGAca99SvyqJQqWIDQ0cskxBPmV+yXGe/5fuGncewYr+2MK05KCm+jyFQ84DKQT5AQfGgfrRWfemu6fxQ/YVIIVDjcl1zAnIkaVTe5vwJ/wXPvM8tKS31VSn5SlkVPcNZw20CG6zCS37A24stQh5/Qhe8xPMD5yi8/FYZiIYcgegytOZmNxKI7qG3hOYo5L11X5be8JgDFF9nHtXzOHxH+Mbw4Iqv8nMhW7Cq31NrK84/45oXisvKSzy9oDZUREuhjOGGSeoscMXY7ys/yFH1wCCJwZl6Bs8aoHr5ce96h/KvAv3GqCCsBHEBGhAaDspS5DyAJIZUZG3GnNqDoaQuunJDXyNPYjngTe/eEvSDwOtMm8Ej94WD8D7vOc0Ln+v6PcEig3hsIpK2pbWIlUU/eZRIzQm8Cx5pFXnjQeGyJHmq7X7pebBtA8MB82NQB6CsPhwrlmwgfsg6xDNitZKdOHfZnv3pT+yB+++1Rx561LLCdSQd8GACA08vpu3Nk2X13YI9fGTBdqVFz5ld1tkxZIXMgPhuOOOB4pq98/bb9m//t/+XHbvlqH3p137FBvo0fjpZNAn6eRPAn9qaT/bafFVzfHnOMpoCqtMEOdTYWJyzUpFFHM1bM9NS/rv1Uqj7CNTBpZkJtb9iid5BO3d2wv7yy9+y7zz5rH3wI/fY7/7WJ23/rh7fnuDBCdXeZiBeSEVlzM6t2EKxbLv3DDkNsf0Qvs9WhOZ3WBTw07mIF6XxB73PSpdcGn3PeWm0a9C+/s1nbUFz6i9//gPivZIHC8Fx7cg6fsKV8sPoDfhuAOGL4+eDwOjqV/3GkzOq8cMCQHl2xmL/5L/5tT+AttSnrvvlMigRnofDRhklEsPBVsRFIGQGm0yhDYSD6ipQ5h7ADmKFsTcRUEjk4ff1gHS+Mi4mFevtb9wNoG3ZghvNexMQAGh/w3CwLeyAhxsBP+9e4C72TYQBo1ktiXU0ssf7IE3U3NgWU/iZQPX2wGsoeahTWFE18bmxAEKhj2CETAgatH5p4Pv98ILpaSR5IMmSmBbE7BcMW4RFPRlpYhDBFawY7ITPtv3nOL4BPLf0hdMoDA3BncHANxMEBg9nuAE43qkW//nvrW/+8v8b9W7GvdivrZfZV4egLJpUcSmV4y6Ljby2A56Hn58n7JQnAj376ztyaVtYKHpb0lg7YOqig2hOzEl9yvvbjaPrAnSlselBIt1yeROgvqEu7CvELW67OjQbvyjPDQcYPVR/XzUInjhAAyVpFKsaznGYZo1JHc+Qq/PeiZ85NPqd6LZAVPQPOI00nl31d+PDe+E9gL+ZBGPCO8evpvM56+4r2NzUsr36wik7cny3C2yFzozqmLTzp8etLIGstz+ndzQuW/JqBs4H5miu/pF+CX9bRhvyS+cklKvvEcwi9XU/mxuhr1Qv+6pCItJj2eReTb57LBWVEJ/OW0fviC7O/2UF6+qJjgkS4wGr85txBG4AXPlZX9I7ast13sMCv5PhQDfVEXFbOveqpXtG3OugGdz1UAqdj39Bq+GAPucqrxZdOI0ikJNO95iI/YxzQMokv708pSstTGkOw6VRPFD1Cla8grylZes3NKi0FSZjzXdqq/Me6E8TtpCnOuld/QYfxC/wWAtSjddFXxzHyLFpuUTEMmuTlunsVt8TCC1tayUpqsorl05IIKzbigTJN947Zd9+/gX76Xvv2dtXxu2d8Ql7Z3LKZlZW/Ei9DuEZJYlgdSjWCOFjUuy+fuasffPcOXttYtLOzM378X5n5udtSXP0gAScESmi7AeHbyMEYjxh7C2UyvaTS5fscZX3zdNn7KdjV4JjCIWHTo3DgspCUWFuqIkeqxH1oxRjjBVnJRj9+OKMff/StD03NWunVP8F0W1efLNUXLKyhPWVtYrHd0jFMAYE3hDKTOO4YnPlui2LT1RrwpkEoHWJ9nAKKF1ij9fB4x2qzeyXrUtJW5F2Pi+6X+E9tR088042qrrRj6Ih9aLz7Q03NGHEgV/qffUlbWEF3fOMBt5sKKisjuPi7R4R6hOC67mnkP52I4P6uqKS1JmuSEFDgQCsaqq+Vf2PxxH5ISRiRMJzgb3tSeEwhbFGAnpCLfPTDdQ2WopMkNB8k1RGKckNpPNAhNCS0qB8BqcngA+MBAkpEOJbMSl/ouW4CvNVUKXHKySnMZJNJaWYiucwj6n+GIrYioLRgDbNzy/4qRp4ArCPnKB9h3ftEo10+hGKg7omRXsc16mM/Rz2bhR+9kOrfepAetGV+kG9M5zLGyJrX6HgxpHlpWUhXG3Vc8YibViXLLFaLFqH6pkrF21AAvwjR2+xB/bvt+MD/dYjmYX04DqbzVg6m/e65YSThNrTLYVj78CA3bL3gN0rpf/hQwft/sP7bV9fr6UbdI18A83EhZdsrEP9nLCBbJcNq154TnSpnvv6+uyRI4ftC/fcZfcfPGAd6hu2BWBYi7CCx9gmD9Vzl9rWq/IHcx3uQXLr7t1uNPgw8RuEI6cj0SQ04bEA9A5bM9gC0JXP2sjgsB3Zs8c+ePfd9uh999nA4C7r1hjoyHRrXPWJflJSZOA7KnJlXMrAoPMtaBRjFkFJRWni52X1rWhV9IzXFV4OiQxbOoYs373L4hwRLWVhfWnekgRVFI8hQOvClXcsVlmyRJ/mt4ZyuKHxzgJXHSKFduBj0KJ4lR81zX31A4RN8EFOTEAp511VzHHjl97ze/qbPmasuz4gcP4Cz9XfkgJcMWJft8uX+oRyMIGxHZATRGfipK4g+hY0lK+I0uqxxyXBQ1Bz5zpyAb9ZmFDZHFfMSCJeQWg48OMZVVefK1TEqvJbVB36hLtMqiC+q3yra9YL/XcE8wRjjTHk7vt6Z0vJb8wVql9UdFLDG4R5Qrc3L/oceUflhQr9FmiU0z61pKo6OQ500b6k+GVF47Qm+t6CgD/H9E5VbfPg4dRNH3LGeIA3GQo9sJPhgHrzblxtL6k/Z4S/TvHIvOiK42PXKovWp7qgr7gxojE30D14PPCHeys0QWDUuNZwgBfd/GrMBpP7NfYStrq0YM+//o5d0XzyqU9/2g4dOOhekxEx9IBviu5jaXvhRMIuTiXswTszdseeQY33XskujK2r5Ym5uTn7/ve+Zy++9KL9k3/yz+yOW44oD/FyPMDo5GZQfyTWa+JPmi9jeUtH1yzjfFzyxeiknxRSXW/QqsZwR2+z4UA0pfGB4s/C29RSzb785SftuRfesAcfvt1+67c+Y3sGChoijF3JHtBYMwg/KOiVlSUbkxx4ZWLW9u4fEU0KZxoDMfE1l7GgKZIL35WiyhI+YxlxUd1f0TxSW5q12vQF6xjaq3GYtj//8uPW21uwxz58j+TJbHC0tdISFBF5hbqEsltVcy9jFSMJqPG5W/q1LwBqLkB2Wjl70mK/969+7Q968ig5Ziti9vkMyg4TDy9pqEIEDDQYgm6GQlYzbArvNwiEWw8FAAD/9ElEQVQMMgYMwqAfOddAhEPjTxrWDq4pm8bjcdDXH9Sj/Wub0FrX7coJAY8LAki8n+CIlHXDH1xGBCg+/A5BtGHF9bplklHrzsU1wMqWToroMRzwucE6hRCW539TTwlruJRjKIhhtZfA4kojTLUpb/524VYE5M9bL+5DXOpPPBUwPkBUrCD5sZmanFAkuTAwhIK2KhE0kou/t2lPSHcBawogvBe2h/e9Tf7nVrpN8DaoXaqvOFAgxHn9pCxTPkKEpwsu8vV2c/ktfZSmGS8YDfi9tEqwKbPODgm+ZTFI3SNwlb/Tpkl+v+nTfM/z1OdngTCvdkB9WU3AIv/D776sVGLag53Cg+hAdO7WRvonxOv7ABhOXUwQPEMPNwUI9T6Ziilp0moHVxkNAPV3dWJcdCdalJBHuSGELo5rUjbWNOv1FeLuWlvVxVgK+ufG2+rKq/KMYHhCYGVcNDrZaaVx+W8+PG+aKENwAV+TR6KyZv17h6QkZdUvKesb7Lae/k4/kaG7t1PKSdLy+juT5IhAjR0p6bjMNUNYXr22YWOXJ52uu/q7fCUrKqWBemQkYCelaF4enbHFiUUb6GKFSMpwKm4L4v0ctZiP77ehzEFL1qOaACdtrbjoK1mpQo8LnWE5IfAbXl6TcsSEdCPg+NFEVdUE5y5/La53rXBdw4GAPJcvvmFpCcOJQn9QRqOutdVFn/TCYEnXeByIdqARtgsgfBJZn3f5G9f+jfWFII2UfNiK1wF6W56VcBv1fJx+9A5UVF1f1mP4CbQh/ELPuImrD1BQmKSpGscn6iXhAmUP5UHCXlXzDfEJCFLGM+E+3tFlmY1V21ic8GBoget9zLp7+qQA9FiqXrKJyxfsuy+8ZM+feM9mNR9ylj6R5AmWNy7+fqsUvJF83nKs4oqeeH9uZc1+MHrFvnbmjF2QwobbuNdf37w7vrQkFh6zW4eG3TWf0xQ4396DkOn+42fO2n98/XX7yeXLdkrC2QUJs2cWFuzS0qIl1cAD3d2+asqqYbkmgSiypu+KvTu9ZH97YsyevjRnpxaW7fLKil1SHc+q3mAwrzQZ2qi5hH3rSc11KLqIZ0uVkr2qcp6anrOfzs7au0tFW9CDZCxlOQly9DjCMYZ1AtFBZ+sSTC9rDnpudt5+PDNrby0u2YzagkLVJdrPRipWjkmgUl1dJ9J/rODEGJsiD5SPpYoUHOUNjyeCvV/krzEMnaRjEvoksOLO7aD2s+d8TeO1Itpd1bisqg3QjfcrpKB3UMoxUnCEYKDgw//rrvi54UH5Bwq35pOI8O70I94Nneo+R2uy7QGjQJw5HNqC18BbGhfHv8IvUx15I1AjtFoRXbP9gC0EgXEn2Id7/tw59xDgrPMr45NuuLk8OmpzwnVe9LMkBbOk/Pp6up2fFKQEs/WJfeY96m/GDdsEiIHBmLpw6bL19vQGU6vqQjsR/jGO4JVB2/IFFFnNP6rL5OSEKxIYJ8YuXbCU5CHiJLAFISVe1i307u3rsf7ufuvMdFhBZQV7mqNSGJS/8FDSz7n5eevIZb3OKZWNkt9d6HZjxWBXwQpZzXPgVfVlNZ1xJoTSc/rWC7qPMaU322FHenvs3oMH7aGjh+3BQwft8JCUFOUHbtnWZKviD/QVeQgY+wXNoXuFo+P9PXb3voN2L0aOXbusT/XBcI3bOJ4zjHPojPoTJyQm2r9t7y77wN1323233W63Hz1q/X19okeVV142k9JP0DZoJS5e7qv+y1IeMEBkxO/V/9AltBPHtXhDMjYxD+DdUsq4D+0mcWvWGFm4ct6NlRXN/RgUkOFK81O2vjplsf66JbqC7THcR0FE0TDmIHgF9dZ957VSLDF6BMYD8fMGj7GFOYsobw8ASHqlDQEFtupjm3lLtK0+Zy7RzO9jHQOFn6ggWkFOZeTUMCCKPlR8MI4YB5Ipq4wJ+CwSImNMdayJ6DAQxleKrhyvEblezzhZwQ3Cek7dmUndGKcrNByESjzHQq6JTjmTYV1lT6+sahzXrUfzdExtcq+yBviKunide1k03Qc8ACM6FDgR0G1cnLKlGULyJ/OLnlEPHngatc0NB6orvEHfXMRRSIqHVUWbrVsVQEwc2Yb+El7Ji/kKrPvJD2pPTc8AZFSfI0kDQmmzLjco6IK24qp3Wf2JEZmTOqrqrHkWCmrL1st7jD+lbZa3fSs6fdqgjRDaGQ78vY2EddRusZ7kgJT0qE2MXbQfPfuSdYuffOHzX7AujaOE8M3JBfBsTlVAtn7zXMxOj6XsyN6kHTso2SaFLLdVHkD+p957z/7mb/7a+nv77Pd///ct43K5SFdjwCvaABTx+vqibqk/NBZKdc1DsXVLx9VHml9qkh2zA32iR+FK5eRHBjUueb/RdiG8PDsteWPZKh099tWv/di++92f2sMP32X/6B/9ku3b2+ftjynvYBtAU9mqJ9vuK4vzFstJ5hNeBwZ6xb+EX41f9A43NoTyj9LX2PID/0bxlwxFLRY0eDbOSg6SDLPRu9sWl9btj//ob+zhB47ZfXceskK/eIn4h9MUOqdowrcpKF/qUGOsqN/QAWgXn6rmdLYuxzSmWQxeu3zeYv/6f/jSH3So8VjZoR3cBeNMgA269wGke773p2E8+JlBeRA1HSbhq5EQKR/d96vxdzugIc2AJcZXNkFqC6FeD3YqJwQMJ+6idTOGg5Y63giwBQDYDIwoaGBCTM4kBEXEi7HQ6rcuXFbhJW4dfL8gQqmK0GNStDw4RguzuxlwIUUTA4KaGw/8W5f6FyLEIhZeKD4buKMWF3w/PRatqoRH92xhggGDYnDUL8hceAcJ/u/mcdsOvL7UEZoWY3R3MQm8WNW5z3PK3aLJRn9onITA782TFDSpsM0nldTEthG3tUqwSiW91OfSVmg1Dnjejc/PA66XF21C2Bwc6rW+XjHQFSk7+iQkwPnE1/i8X0DYgLGxynHThgPRga+I0+8tCnII19RNtFJZmPfxGimIEdKvfnsrHWMGJTqTkCAUq9t6JWKlarD1x12KbxSol3DkggqM1l3OdA86abo8KR8m7sbvZvB0+sZjKp7TZCLaT0kY7Opm9TN4h2/cmzkRY25i3n7wzVckuERtz/7BIBNBUEaQP8rd8z9+19YXlmxwT7+lOzT+pLB4Gn3wlJgZn5IgXrKRoawtSVneSHdaf/p2G8ncKcG83+KSL2ZOPG/zo+f8uC08HJZnxi0twTsuobMZfMVeilF9jTZgfb8xoL5EP3YXu5+D4QAoTZ72/BL5XheQAbeYq24e52AbwwE0giCJuznKCy6lrAKiEPpkKtLYEJ48GjmrRrrHCjii//qVk5bqHWmiR8aO+LMr//AR4R6Dg2ilXpJizG/VAyGesquLE/4bHPAsirGhvGIrC7P2V9/4lv3dN79tEzMztmvfMVubvWJltVEagWW7BlxJqhDPQGWevXDJfvzKqzYxLyWmCahVRWUPZYh0P2TduJGrbbRhbHnJ/tM770jpn/d9461QUvtXRS9HJcBxaoKzYOFzVW17c2Lc/scXX7ETqtuaBFXwR1kcXTcpXk7U/D1Skgi6x0r1emVVykDJLi4X7Ssnx+zpCzO2XMb1PagjyjmeAGMSzLvEMI8MDLqbdkdMeJPAKlHOTw347vi4fXVi2s4p3bh+j0r5PVFcswkpLoMSCHs07okTgSLP6h7K+svCyV+PjtlPpmft0uqajem9U3r/nOrp0fFzKStHpdBq/HlQOY1t9s5iPF8Trbw2M2vfHh23ZyYm7KzmCI7665Jgx8oyvJ2Aih5wUvMeCj94QiGeFA6eHb1sz14Zs1PLUjjEf9h+kFIalOYa8S/UbgS5sugbxVE/ReN1K4oO15UleEEBJz1eABiviOgdnj2ekYKOVwHeA2xHQOF2A0iDf+g//Y3RsENKeIfoOmmlRQm3qgsrzACr9XgmYeAYu3JFc8Kw9XTmrScv3qG6raytW17Kdlc3QQC7rH9wyPKd3ZK7VjTeAuURjwmODCUYJooxq96deBRIWU6KB83PztnC7JQV1KduPEjoHbUL93I8JWg4wnRPLuMGCcZEmjqrXvC/rq5u65CiFJMylSjNmWW7rSI+hdJN2/D8yKkccEGAUQwG6XSHlcUPiSWBAYjxxr5kN9BojHJBe7j0xyXMxzUm2TbQfPlWDuEzn4hat+qQFd6hD14Hv4w99uNTLzf26R36C6pmL3ZWinFBfZ6XfJVslk+VTr1psTreChgtom6A6VQZ3fmU9eg73wP/lsIvXDHfREXThkELo0caXhGzREJyW1WK88JZS/bss45cEBMEwPCRkbzFNqPSknAGX1N7ArJgzlCZWWIcsXI6ZNneYSuL38+de9Oi3cqnT7w3ghofpHe8qS4+N7MNAwVK+Ebu9m2F4g0R9xhR24QzrorGCacNVKYmvI9ret8NA0qLjICp0r0WRK++Yi365Vz5qsZhwHuVhgqLh7G1wflFQwbzvhMWYxrPNeEO3uQGAdExhoaK6zR1SypPFPp1DAcC5SQlGg1LaTU2KCuh8QW4QQT+SH30nD5Mq5aTGjNviteuGF55wltF9M4WjobiTtnIjAn6nuqK9wegWqrueAFsqI7gphl88YwymZOELzrHtx4wXyhP6g00r95jLEkuSmZuYzhwZV/v1MgL5qTynTPTJ7rvsQbUZwDtczqAj1EO/QCdNXgHeVFvDUIN8ZhNrC3abGnJyhuaO1W/XK3iW9LcEEA7GlDz7qoGeSi/ENoZDjh6c0py4sp63IbSI6bZ1d579y37ycuv2kc+/CG7/7573PMKnuZGA11seaLOU1c27NRF1blkds9xjrfeqkMI5bWS/fTHz9qT3/+e/dqv/4bdf+/d6mPiJSEPBIa+TVBdKtJJ4D0l1fu1uZ9aTjw3U0tY8fK4LZ59zzoPHrDc0IBl+vIWT8MHoMIGaDxU5qc131XsmTcu2p/+2eP26Afusd///V+z3XuHrC4a4rhEN1g04ctBZdfEO914oPl9dm7Bt5liLMawl+we8DZvgtKXF2c1nsX7m/Jjm1H5xAuWP3DcKpkue+PEmH3rq0/ar3zhQ3bLoWHr6O4L+kTvB16PGguSjXjb5ThkdvQ3p6uAdqrIp+ilooEaRro58bv/7v/8m75VgbGYSWmQiAHgbu05+iXQoHKXmhbl2QlyJxCheAp9X3VxCwaLC5IIGeUSoTZgZv6Xf4fg1fe8gnebAWUVC1B9XkjUpNT83o2A56lXKLMdbBoOfNA3ddw2QD3D75u6Ng0HwkVTG/gzqf4gICJ/Z5KspGjS1z1+8y5/3Gy7YVY19qpogmUbyk2/vw2Ax628gr8h+OaLSTBCYK9s3mK5gl8EhHSLn4TZuiYv91JgbyFMlTbC8LhE8J6/LsdbgyY8DVf4940CeVEvDRRXAFU3Vt6Jg0BbyBOGB2BBbx68zW31OVV9hBWX/sEYlxGvh3c3kjj4O41PM7S71ww7PWsH18sPXDMBdYiOyvNT9sQTL1uxGrPBkT7HaIDjIO37AbwNIhqXMCD3XrmJzLxXNZGibIXBEUPwZ+oPPiF4fyOtI4zPTFtMQpd77pCuKS0CJG7PAH3FWGIVH7fR5j66HpAnAoqIIeCNmnTdAAUdKaPwArwXlC78HQL33ehEXhKIHE8ou03pmtsIZFTPkb1d1jPcI0WCcdB4IPD8lbwkoatvsGB7h/OW69S4ksBBVHnKA4gWjhdDpitlcxdnbXJh3pYzvbYrd8w6k71uZHDForxu6c5eF2w6Rw57hP2MJq946uotawBbFVDub8ZwAPy8DQceo6BUtHi2y/MFoKFWwwGTJvQFAoNgYvrNbbW9KuGImAQbmrwxHACoB348E32uPPhC6QHhUd2vlpbVfzlXbiFDNy7oeU15BcZUtU/vEQOhIj7vCozSqDMkEKatujLv/eN1kUIn1cimJ8fsK49/y06cPiNBuG733HWXbaS7RasRiy+NeZ7VCGfIayIX/Zw+e85eP3XK5qWYtwLB4IjQ/9CAFHEEetUJZfJKsWh//tZbtiClm2q3A46/u62n2450cqKG6ij8r6udf3HylL04PuHGhVYgL+5znN8jI8NOpzGNs3q0bC+Pz9l3T0/YQikQiFvBz+kXEtlswv7aQkY4UV8sKb8X5hfsW5NT4lMSqvWccviuqEOmGfvC4UhOdC9612Th/X1RbfurSxftvUUJvMqb9FyBF0HFJjXHHCvkrNDRGfQ3PEe4WRPOzy0s2F+cOWd/c+GincCTQvg6JYH9+clJDybZL96Uk5LLKm9U6lCSeAxSgllJferyZfvD11+zH1wetbfmFv16ZWrK5lRmvwT+nMYllMzqL7H3yhKomV+YdZ48f87+5xdftr9462174sxpu7S4aLvVfz3ppKcl2B0KZQerQMqH+YlTPRZUv0U8hxYXbGI+MAZh3HBhm35XeXh8VITfWGnRv4n5gOJHRPtVITQmJXdJ9DQzO6/3Yk730Gq2wFGyGDwkmKrtKGycJsGpI8RaYJTQIJ8jNYf6PCjc4EWFx8Dk5LStSQDt6S746R/LS6LThmKzpPquqZ+SybR7wmEQy+RyxgkgaxovKNQEcYMXxUVTqeVRKba7fdsGgRspB8OBUngbGfts8aiITs5fOK/vuhsVEHKjKqOZF8ODXbVR24Oj5cSrmz/6zVjGPdyF5Kb5HyBujrG6tzrnCwUYAXgPHuE44X3xE4yHPhAaAA/A2MN2hdBwQPtm5v+/zP1nlGRZct8JWrgMD/cIDy0zUuusrKzK0qpltagW6G40MBAkB8BwQO7sLri73A8jPuyZc/YD95w5e3gGnCXAJQmCJGSjWa2rdXd1dWldWam1Cq11uIrY/8/ee5EenhEpqgu7a5Ev3f29+66wa9eumV27dic9kFu2OW8p0SVb2WLES+JT8okYXLA9VBe4jmNoFM8ozxP4uWz1TZ3BfbxS6zGKpy0pZQWPAxQFTluhrY4DtSWBESorviKeqWxshNMVVseskJtUvqJGzZNr6XXBAxnxq8ipJYyhUgQlQ7hXjOaWclrtXBCvlIKBUojCu8IcrivGyVbq64r6Fzd6uK7Pz/BK1Z18cbFH8YenSdpb+xOW3GBep/vwUZ6hWHNyk8clUH7U3w2Y+s2xkVGcA2lyLuuQpqg+pGsSGA4ErOTzO6lxydYF6ptkMVKfUX/Vi590JBusV2Nwm+TlXl3tStugcVBsuDEf0hZW9V2GFF1G4Mq88vftA2pDAJQaXrzDuFTdMJT4POPPRHIo9IIPbjgAwJXKEE5YH1nVOI4AIwFj1Q0HoptqwwHtR8lPoThqDDaL73SK7xAgtl0yOy1nC8iKxniEqwDEczDY6du6oI6qm3tQKE9oD2AhtFSqt6bydsunW216etJeevllWyyu2m989TetvaPL+SvGbt+mkOQTug8C+L53oc4ujNTZRx8ya29m5K2H69ev2Te//S3nI//8n/9zq0+IJlk08EDPPvJvgOqHrIDxPine0l5fsEx51RauDdvcwDVr6u20hfFpSwnviQYM/7xEiXzB22DClsV3z8+s2J//+fetUTT/+3/wJdu9d4uVCaac1JjP5jcud3nBKpKxMBBMTs/ZO2+fYnObNTcI/1nJceifEYhGSrN4Rogfkh9yI30sOWzhvRetoWuLNXRvkyxYsjdefsvefu09+/3f+rht3bvbEpKL6VtkThZLE+hewi/URpBFaCbRqDyVxk8lUR5s6SYeA9stC8ODlm7rUPcF9OEJgyOQYJY3CNcJKCJABmEIDOZbgTMEXSBlI2BwscKCYOcKIX/hO9F3YC2fzUDEBBOFUcEgPgjcqozIi8GDod0BRHW/ZZ03AFL7VfMu+QX9E/xmkNNP0W/A099tefSlCJAB7H38IUHU/lsB5Xn/g9vwwjshmZWwQBClFikw+oyxcgwj1YRT0UCpcCrCAtseJNjrkuSyjiZvBRFeN7q8PjAy1cMnuKZmXRIkYXKaxFdmZ21VQlmw1SIo213p9W4EoNAv/dFHLhSE9yLgWfVnBPyuvQdslv52cKv01NvbsbhgZfC6OG8NBKf66IO2bVevTYzP2OkTlyTMzVthqWjLi6yC3R1tAasoI9AWE9gdgHpi7Q/EIUQhINSC9xlpqiHsR2vMudDhbo/RvRD4rlyr+kndrXIS6vbqProTCPIVlpOiWzx1ECqluOhBkOAOYK2PVDjHVYEvBIgIeF7bj4n6tLW25tV/q3by7ct2/fKIDV4bs0sXBmxhYclXLK+cHbCJ4SlLsZ+zrD6QYLUOlGVCguiY+vmFl89artBv9zQ/atlk4GbMlczl1Rbzfa8IXqw6Nvft1GQaKOM3AWMHoSMUxu4YeAcexPUhQLqlx0qL4hOa/G8FeDyheLMlIKIRpxe+YGSB51TRHopRXSrnngCSvEVjAX0h8Mdbt1rdxGWNp2mfx4L0GvsYOfQcTwyCacFf4g0tLvCshsYJ0mGIQUihzuVFXRIwWVUrxzK2a/s2O7x3lx3Ytd2PjmpoFF9q2a6JW0rT1CWrmxm0+KqERPGpjGgxy+S+AVAOQeE8sJ6EARNdlOCdKocjt24FKJ4ZCS3Byq9wg4IgRfLS7Jx7F2wGrJhjmECxKks5Kq1IydTnxFLBJpaD1b2NAEqYVL5T4vOLGJEllKEg4G1wUgr0IqucGwCGgHOLS3ZNFz2J8AucnJ6yYSmuPK8FAv2NShF+ZWrBjQ+oFAhLy+qAGSlEr4+N26u6JvW9oHFAmiX18djSsv1sYMCOSckjXgM4SWiM4JnDHDKiuv71yZPuyUE+1Jkga2Oqxy+uXLHnL19R/8ZcGa9j1VKtxKA3IR7yzTOn7W9OnrFzUzM2LBxcmpq2n1y4aP/2rbfs8hzB4tR3EhA54aKk8TajeXFJuJ6VoP7q5Yv2JxK6/2/f+76u5+x//clP7Ufvv2/Dk5PuTYBS4oYC0VwMRXFxwlbKi3ZZz7/+zjv2L77/ffsXP/6J/ZuXXrYXVMdxCY2MB2gMfLJa6VsMVB7GgKXVmA3PzNrl8REb1jwyJ1y6Yi88+KkGahP8g60N+ZYW696y1RbnF2xybMiGpybs+uS0DUoBmkL5ZMwIj6saMxg/lxcYC2z/wzV9xZYK6kPGl+pDcFiUCMrx2AZ6l0v/+RX8Ft2qDnv27rP2zi6b1Hw2r35zllqV1j3iNFb9dK5qWSJ8DtU4v1D/4iUrAgmeO4RlIccmNYbFM5izXHklHc/IR+mcz1WBZ0/ZEtoJkuiDUe8geq+uCNeiY1zwcUtHUYxJTvbKkA9G+TKnW2g86i/R2G6Z7p22MnfdZq6esOI8XkeiZ8rnjz4U7yZobKpec2RxyZbnJjzwK9+VJKiP3so25KwhrUtzaTxT7xHi8QpdQRaiDgCJ6auslBDNJXH1nyGPsVCg9pR1f1lzawklX/c9oKZ4U0lyRpF9+cNDvmgVbE2Q7B/iC7xpNLmyinLF6QjMiWy/0yOnkVI6pfLEO31e032/JzoQrtyrC30ivB/z/pRSJt5I/ngmOOjZRoG2/b6uaKEoAvowJeUsqzY3iO4Idolst7GT4oY3HdyLQH1de3F0ZFCX6uvvA26fb0CvIVThA1rC+yItPHDhPcP2OurttF4FZIFRyPu96hnffMGlqh7wduIHNKVa/PbI6LhdHRyy/v4+6+nF6Lx+fsKORf5c7a11mhfrbHCyzobH625S/yh7ZGTEBgav265dO62tvW2tvoyLmyAcoytWET+7qHQF72vvbNWtuCQeulyy+ZFx6YOk1f1KHFue5nP1bXHRxsXTfvTTN1XuuD396cfswMEdypB+LgZGS3BWAyyKuHcuxgHhNZdtsPvu3W993c0aZsgS6+UuvCLdYEZ+oWEG2aswNSI9adLS7X2ai9jixYLCBevszltXd6sbYoP+FQ4YJ2oTPMiR6fdYjAr0QUYiPMtPUxAfRY5nrLIgGBdvuLXUIPAu5iX+8BAA8cHdTcGJhesWQOVYZSPZZkr5nZQV5COEYDzQRK4eCp/cHXhJlFdTb/bqu3dExHRuAQwCIKr33fwx0LjW3q+qi6eo+n0T3OrZBgCBeHA3EakLgv9/APSjGxNQNHF7w6Iu+iBCPkp8vKnJj9nzCUsTTsU9EyT4S4DxoIy3aD/CCwLsra41/DGIqIf6nbJxe3dvCHgEnhAo2wjEC8GkuBa3AUVZzIO+2giirQkbMqxbwN2mB6JyGPjuAhfWE+ZEdFZwB87Ab4JATY1N1r+r1/fWc9TOlcvDNj01bwNXRu3CmQFbhmFKKLgbGpOESw3U8M1ZDLjiT73j/0cXfQC+a4UtX2HQXzUgAPil9BigKI/ItO6pEv1R77DufL+rdmwA0WTmvAdDk2jFz5W+hSK1GXgeonUPqlfDu2r7nrJwn21IxaytK2/pTMpmpxc9cOLE+LQHupxfKAj1gQDnKy1hluChIqUIl2hW/LKtXdZ7gGjkmkwXJawR3CoEjiJq7Ntp2Y5ea2huk0IrekfAUx3XhMcqCFzbMlLapTzfBW7Z68dRab5v9lbAmJREvVHZ1UBsgxKWe840vgX45KgJ3GlEOBL5+HfHv9ruW8EKQbBawI1Ycc0vutwQIDr0EaZ8YvXiSc19tjI9ZARBdJoXIPj6cZMYwZZn9Ir6RAJXModXnMrjnvoChSzewPnooqHCvOquC6OF8n784UfsNz77SXv88B7x62UX6jONUvia+q2SyFpl7Jwtj1z21TnOaN7e3e0eg9WAtwFn/9/b02sZKQ0o4n6ihYSZRgnh29ijvskcgNLWJ/5HRPqseCAB8Xw1Kny2njrXA8+Qt6Cb5eKCFFbcIqUg6x40fyvAFbU532QdGMnCPeAF0RVeBYHguTFMSnGdkbKJUsk44eSIQY1LlPbNAMX/yuKyEdWdPe+0D5f/Cckkp2ZmbA4hLUwbATSOEeDExIRNK50bnVHOVE+2bbwzMuzBJTGsVL9L3Yk5cWJszI0ZGAswV3gsA9X52Pi4Gxauz0ppDnkBwvek0r527bo9d+aszSwtuNI+I4V9UXmhxE+JZ79y5br9+dvH7DvHT9jrV6/aG7q+ffy4/cUbb9hL587Z+NS0LbNfWThcFp6WVzTH5dpsZHrMnn3nTfvzl1+2H504YS+dP28/PXfevnP2rP3i0hXhblX9IUU97Esu+m9Oeb07Mmp/d/Ks/elLr9q/e/Fl+/Z779uw5kZiLWBowhDAfnQ+cTcuiMdcGhyxs6Nj9v1Tp+0/vfqq/XuVy/cLwldBfUBQ0Nm5BVuYm/PtGY4bjQVwhSGiKHwMaj66Pj1j42p34PECUQXj1AeX/nHRnzm2gGlMXBuftHPXB+3y6IhdHB4RzjTOlJfzcoR59aErcuoRD2CnDLjIyPlFQsosv0VTjE1VzMuLrroGCfkVySGi9XV8XOkwtMHjVrEKhHULKkiQSsmWGC1UF8ZqR2uLFKI2Kd1SuFXHmJTy4Cr4Pn3kCBM/ruPUERVDVmxdyXbtstyWI1aeGrDFa8esPHldyvwSBTk4r1IbcNFOsj1B7xBBvTA/pSpPuxEBw8xyttEKnNOey0j5UB8i+6gP2A/NKTzr5jjhF09NFP0V9o0sqjxoJKE2i+dwoTNURLNsl/B04ifW3GKxhQWLq8/Z6ucxU5SdX8KD89sUi4pqoGQXlCLdDp77WNM4lazlCj74hxdBB7yrPzx+uJJFzX+6V0amFDNKCYdrwLue421ASehN4g8kozK56Z83A7fXDEdV4AEJ4Qdqk7ex9rqTunzI4DJ3+D0C+B/XnQBeEBWl9ZgG1UD/6ZnjoWbOrm4p42RRY3yI4MXqUzyYronPzS0U7eCBA5pz2Fazvob8jK5sQ531d8GfVu3cZeW1tB6HeEddunTZ+eXhew4xcii0SlleD8yx8CpO2xiZvyheRCDEghGMONfRY03bdlhDR7vHDoEHrEpOKEj+WhqdlII9b0u63jw9YC/+8m178Ogh+8hHHnAPKvSGGIZltgTUlEvf492pL/6cwLrjIxM2MznOJqgg/kBVf6C84/0Jv0qw7Zv89G6ZeeHSWavv3mYJgj7q/uLckl29OGg79/RbtrMjkAnV4wEfLwX6Vpg3MjO94x78zgVF9cqX+0EAXWRExqloRu/F/8//02/+z/5mCDQkgrXv6lQim2JRRKHbCOnAWvqqPG4FXnF1Lp3pAfWUb3TdDbg1RARYmZq0OtyUle8HhWgordVBn26NFtJ8dfEWEA2JahzeKXgQSgRSMdeoM6M6rH3ytxluatLeEmBe7M3WZO5Wrjt55wPAHdWlBtYxUL3vuGDi9glYn+praJATH5wucbnR5OJlgXc+w3LpB27dSXes4Tj8JA+nT65kwukTfOGy4/EuwKEEN1x+3KjEijGv6c9XXpnIdPkqJOOG9FWVicpBEPB3aDfPlM7zZrIkHwZr+L023+rf0cX2gOCZmANKGfiRgOUGFgkStMWNMOzxYsyJwYPjYBWHQFVZ27Kt09INSRsaHLOx4WlrbWuy8dEZr28St8mQPm8F4MZXDdRPtG8jcOZU3d9V4IYttd1jbwg2HVPgKvxz/Il50/a6nJiqmGA1fJBxuRHQdWtk4rgTbYb9hBLNvTV64g/6jV4QeJ9X/aYNWHJRvmt5l7crBPIlkFdSQlVLb7s15rPeNz19ber6il04NWAdvc22bXefcUwbZ/vjPl0Xk4BqZSk1yxL4iULfZLuan7BtuQ6bvD5gV8fmLNvY5PuCqRcXguTC6HVbnhyRslHwTz8er0G0w8RbBV6vlbLHLGGbgLesun2bAHgrL8y4QHur7Qq+kiTBm3rFcOvdBOjv2cvvW5r9/81hDAjeXRavS4rXqW+qwVcIUd5ZTRRtcGFQQLH2yVxKq7dNfBlTwYrwWJodZzi7Mdn7lf5X3itzo95XMeHbjwAU+OqC6rwivNOT0mD8HqsElMF4jWIbcM9PqCiIfvX+vBQn9mizt5vz6cXp/Bz2jHgPMnqBs6RL4nsz1y2babSulg5fCZqSsovC5furNdZ7cw32ie3b7KsSnPLi9axUL4suSkvzIMxPJrgopXJe92tHR3M6ZR/f2m9P79zpRwLiDYFXy5Kua/Nzdnpi0rcybAQtevfxnm472tFiS6Vp4U/0LcVsXELh6ckFm2E1ewNICF+7pHA81tttW/ONEuLSrgCOS054V/M7xoHNIKW+uE9K1z3Njf6bmALHZmc9HsJGHgcAHhX92ZwdbRGeNWaCExXSdlX8/MXhYZvZAC8A1J2VQnq4vd3amBM0vnAHZxvFL69ctXeGhjZ8j3sNmr8OdXVaP+dzC/+43M5pDvmeFPw3B4dcoa0F8MzJBo9t6VM9gzkbYZtYAtdm5+yb7x+35y9cdO8Djx2gPPjOiRq8ty2f96M1KQ8aYFtOKpeX0n7WvnH8pF2dnJZirzGsdylrSvWBJna1d9rWNoxLMVdQ3atC/fHq1av2Zy+/Yr84f94NAWekjL9x6ZLKNdvV1WXNohfmCYw4GdURvjY9PW3vXL5i3zp33p47edpOCr9nRkbspHB1Xc96VMfOJvW5xlfdalk8qdG9nOh/3ufYz3fFr547edZeHxjxY0RRdlvF6zl5hrHOTOpbg0L8wGPmRO8XpmfszatX7IVTp+2VM+c8+CdHVzZpjBELgLmqInz5nKULAI8LSsdxjAQOx0gTw/jFeBWuAARp7y6Vh7HRDZAI6OINTiS6751e0tzr/Rbwfj+xQ+Vq0OtSg50HJsTbVV+NfbZ2cOJDgxQPrxN/omd4r7+ndmPgjWSUVFrtyIqGmS9nLllx6prwoTI0zxPc1g0kXh3mK8kA6ku8neijkhsPZtT/Fbs4fcUu2inxjlWNJ/LWfI/MRfsWl9y7yRtGo/Uu7fM6gEONmYL4NHvcnS/qHkZxvETBreODuouGcJf3RRcWYsC38nFpQLjAkOAGQvJE2QenjEvwJEApTehdeDCu9SjzCdFqSd+RBlxhVR6cnoD7P/VMqw/ZRrCUC+Ic4M5PX0SBApP67bENVI/A1b9Kz6GNyiZV1PhQH/GbrQ1JEXshW+PlxXxD3YU3cOBA21S3tPDjWw6i+yHgGcEVxTiohg9nq0IAtF/Ut7ZVgXGFAZi+jLYquP5RXQc9wzCwVu+qZyzWsAUjKZqITpiIwGkcoyrlqRyfX9VGzwvcKi/SrKzoWanN2uN9Njs9Z6+99rqPs88/82nr7OxURhhk485HuDhBhjENHSs7m5g2O3a+zpriK/bAoTrLZW/Ub3pm2r73ne/a7OyMfeUrX7JO8TFOcmJLpW9brMF1cWbMaQ7ZuDElHC+Xbe76kC1pnuMIU7ZxNbS3WaYFw5toR89nrwz4aUxsfzhz9rJ97Qfvet3+4A++bPsOBN4GnAzCcYfMD9XgOJH84av6KpOtV+Wi5Ljjl2xoYND6+rqsoZWFhhv04ot/4s0YDVx3E0DrhdEBK0yMWHbHQUs15sXnK3b+9FX79reft8cePWiPPvaQG3MBP6lEdU40NvsY9XsLLIiIdsRL3a3D66ZxyIkkkjmg5ZLwKaT5YuM6w0EkWCMAReD3QLCIjj0yPpjVcRtC+P4dgyoj1h4YDyC0kEGtI9w7AaX3lVUJCOwD8/3Gd5vHBhDVw4+Kof0apGvMoAYi3AHV3+8U2GvHKjBCspejP6AaH9X3bgW3xZ/q50okCniNMP1hAXW9bT1qYFO8Ud+IJsnTL9GNJugYbjRqR2V6SiNf+GOQ6Tn9RHYb0XQtUFeSreE5qndw0397v4sRI4xgwECAShBUMrz8uFIJKKszeEIEirqhrOu7W81hmEy60JImNI/MqgHP4IR5+MVzTZQczxfsecKzQcIIyj95+cV3XcSA0GUEVPEren4jjaQqjQcpTBKKExIa47oCJiDGS3uidkagnwSiImI/kdd7+jpsx55eCYMr9tyzL2vyr1hjM8KumGoYtBDcbQSswMMnKC/qgZuvzaHacEAfRn/V4PfDZwD95AaTgesWE3NbCzRKP37I4DQR4U+49G/UGRqpmnzBD4x/La0guFeFN4QGTbL+XsjIgXVpQlgVfXCbvWrVLrtz04t27dKodfe2WluH2g5elDbBCrq6erkixW01bQulhBWs1bZnd1tCuCoSF0AKcoOUCD+6UW1BmJy6dsYnsnzPNmvs7Le0ni9JyCOYlgdIBKfM3F4p5kcJRRKcEw3B/jh/frtL73v8AQm2PpFvAgjLjA+CBCUamsK7G8PC9RPueZDOd4FAL2elHBj1XEkPJ2EEYowGReIs1OfUBHiA/ucdlYfnAgZjV0IELgzqXQwjJbwLSOvCB3xInwhHU1edFuKZYKsH4HubgaL4LXSC0oEwLoWY+Ai+IkMaKfFEDMfAWJqd8HzT4m24wNMPPa3iM5VlsZiyFH8JsOjrDW2aO5esaXHI6lWHfVt22KM7d9me5rztzzfbk9099tXd2+zLu7ZbR1OT6CQIHscKCopDsrhgXRKG4AcTmg+WlSkKJ26oHSr7mR3b7Td2bpViLVoTr63XeIJGoI8WfR6T0jchfuO4qQIU+Ps7O+w3VHZzTPNZTLQXU53VJpSQqeWiXZtZcoW5FjpU9hFdXeI5KXWFG5SUf0F4GhZPI7hhSHU3wVa15bGODtvaIHyqTRz1OSMecm521hZE6xtBVvX5aHe37ZLCWi+hlGjdQpCNiKfiATCNkh2mrQYMHD3ZnN3b1mZ5KXdJyEbjkBMcjo+M2rtSijd6D+iWQny0p8c6U4GXgirq8RdelbDI6RSbAcckPr17lx912UAMAPUlsQveunLFvnvypBsJasHd/DXnHOnrs53dXeoLKT3iM/COJc0///n1t+y06ltrAGIs4Bq+d8sWe/LgPRoXq65kEOj49Oio/ZsXXrC3VS6n01AGBodllXNuZNg6mrO2q7PLshimeUdjA28VFLuXBwfsL197Y81IEb13Re1mtW2PlAXOWC/FNX9pqM7ULUtGjLt3wTfefdf++Gc/tzeGxlSHcXv72jV75/p1a8rU256uTsm7GpOqt28tULm0kSNNv6X3/ref/9x+fvacnVJbz4yN2WsXL9kV5bGludF62RZJP+AR4CtxScfHqcFB3+rx3Hvv2S/PnLHzYxNW0JitL0ppWx7XWClZPdscVFH4xwp5LE65QjuxXLJratP1qSmPOTHDqqPGUJoFCNWN+i2JE8+sau4WReORk0xlbV4y4JAUlXmNEYIWEnwuk8xYUjRC/Bk/tQPPJ/EugmiyHQpvjKVYwUbK4+KPLTYn5SabzNvcpVNShkaEe5R4zS1q1xr/U986juADHhMm40ZRjJGNiUlLE+wTXKrPPC2GTdE3/CrGQonwGgQ1DOcy5WXqB7bR4AEF8XswReHCTymAvjACKCm8UpWyVY0ffsdHR8QfpWApH4IVuqekyvbxo/GEwhsESeRGAHGUcPWvGw70G28MtimyAs57vtinsesGAEEUIHEJxUjloKi7Z4Py4PetDAe0D6xxdOU6w4FwUNBYjNLxSVtR7BlnbjyIngkSqkNFOHRcVcFmhgP3UlObPF/VLYIPy3AAHbIFgX6+YTgIdLAIwCXGlzrh0hdiquru8p3oFTnXPUkE1TIZ8QyoA/2KQc37lT/apfbgy1WuZKzN9lkulrcL5y/Ya6+9Zvt2bLEHHtljMynNhaLx5bqCNaUbbzIcEFh1cGTVXj9plmtescePxKwpNBxQh5HhIfva3/2dZTub7IkvftQa9N7kwqA15reoGTfrsKWFadGP2VBlTPPwvK2OzmjuzVjTll7fvrkwMmhlzT/1LZKjVY/K0orNc5KX2nP++Cl79kdv2NvvXbQ/+L1ft0999gmD/EtzE9JP8DRkQWV9fwAcf8hdTkZw/OpXPpe2PTs7LNfVrbYGcjbAFlziIMBHUPojKM1O2/yFE5bp22X1Pf0+rudmF+zll96xt988bn/4Dz5r/Tu3ucHR8c92S43hZBNxHoL+xCAB+OK4+KDzf+nTSu5bFZC/loevWrK1JdB5bvI4IOVGIESxssoewMjScROosLsCCFTYxV0VJcoDhCGIVRHunYIzNgnfHhUSRa5mcH4gUDW8s1Und9GCaYaDrhaq8QbS7xpUX+rvXxHgKVcALqrxwf1b4kdl37btSuOr9DAJGMzfA9y2nhsAONyQ/qiv25I3AbXXg0qKBlCmPbI+fSBGQU1uwMY5hJgOybcG3yH+o3se0K7mHsB9xgXbKdYuCXexXJML/prdKUFMU4VoEHrQTfV38Bl8d22APJXWvRs0scbZpuHGCfISXWvi45P8MQTwzH9vdIkJRBZk/u4ENsI/q9d7DvRZV1e7TY7P2Kn3L1r/ts6AgW+QrxtDoC8MU7o+CESGAwxDAVXU1IvOApf+L3ymdq4ggExJ8aL9UiT+vwUo/L7SIeGISLeRcdUxX8PTgntVeKPeepdVLHcnu8X49VUXBBPyVJnkhQCQa8zY9t091tyqSY28wQ8GWT1brivb6ELB2lJ7rbfhXutK9xuRz6lJysq+9296sWxXrl5xl3T2BjO5FOdnrKSJqjA9bMtTY9bYucUDJvpKuiZL+sc/EQroc5RjiSY+Ruib8Nna5X1W9ZuJcGlWE5qEaZTn6nQ1lwdIlFCPYeJWUBy/quEjYbhR9XRB2Ued5oX5wKODukegfIk14G57Es4jvo0S4BfHJeoe+ahWXhXvK+GOQIykD1Yu1N4ERirlNz2oOULjjtWFIDsXIFmpXC0QEA7Dgd4B/+TLPT2jXmyZ4rirucVlmx644PlmJbBkRcsYVzyo00rZ0yZT4jWqSzLXZhkJV6ujlzXmilLWMrajudn2S5A71Npm26QUEQk+pnmbFSJcx1H0UFg5xSOnauxobrGtuvAq2NKctyNS3p7Zucu+sv+A7WrJC0dSBkrqa9WHMY88mlPZCdWbWAa+/588da9NysPR9g778r599tCWfpFBTEKvSCWhOupFjsJqzajdK3EpjKu+ygmgwPeh+Iuv7RTiGtUmcFsveqSdRPFeUdsvCTd4SdRCo95/rL3djkqwyRM3QHXlWL+0hF62K4zjZRH2bwSs6O5vytnnt26zFvHbpH6XJOwulTgFouxHOA5KeNrIAyCj8h7q6rKj3d3WIB4r8ci7G6VxSe++dPWqK8W1gIfDkZ4e++Su3dZaH8y9nOIBFjAaEJCxpPFdC+B2n5TxT+zb40dIojAFWxUqUmjH3ANgBoWuBqD/BslVH9+71/b29mpsZ/xUCNx3x6XU/lTK9IDK3KiuGfExjhHkCEIH4R+F+rUr1+xnJ0/atPKoBcZaNhuzB7bvtHbRbgSMlSvjY/btd96x81LeN4ImKUIP7N5l3R15u1IcEj3P2YXCVUtbo524OmzPvv2O17UaOCpvVu2+Z0uf5UV7zvvEQ52+dV2emLBn33zTjl27tjYcAfp0Qe/llPYe9T807TwbOhNdnxkdt3/53HP2Ld4Vbk8PDto7V67o+2Vr0bhq6+9QHgXLxqX8ahxHe+bLGqMjcwv2X949Zn/xyisq+y370fET9va1AVuUbNrT0qL+UD3jdTZembLrxUEpHiVbXJmzmblV+/5779v3dL165bKdHRbf1XzSrrGcQ+YWffpZ+6I3eFm5sOBt5GSN4ZVxe2/xhNqTs3OVi7an+15r694tPj4vgf+MldVWVkYhZYyGkVcFgEzPNjY9tUulS5ZenbQ4hmDJJCip9B0KNfMMcxtR+QmK6DKL6EaoU6ZBfn6kIBdKo94lICE8E0MBsj4LVr7yrLTOY5W2omfx2RmrE354340H5AWv0nzibtTi0b5Ngbz0HjEf3LOSsnSfkxZiogWCHTol63lc5fAcA0dC7Wd7Q1GKPvkwwohl4/np9+0MB3WqSxzDBFvB9BslPKH8MCS4sSBMC8SR5/S5qrpUz/3UYSPDAYonePQjK6vyoT2r4iXEaGC+iPL5wIYDlYHE5sdCCu7EcADwTlKyhNNeTd1jLECqr8uao6AT97gR7p0udD8wzoS0pu/8JZDRVYd5lTk4X7b0Squlyhl7S2NtbGzcHnv4qMW6K3YpjhHObK5uzrY09gUxTTTWIsNBoVhnxy6u2mvH6+zIrjp75J46y2aCulOPk8fftx//+Me26xHx2vvbrGk1adfK16wnt0NDSW2pgiDAs/in5qdxGxO/XbbsatqWJ8Z8K09M91Oai8qi+UwLSrvoSsnz23usHFuxF199z37+6ll76smH7b/6zU9bY0vOlXy2L3NM9U0LI4wp8DY3aYmmNo3JgN6mJmfslefftO6+TssIp2u6nNKXFzjmGa+AGwEW+b1w8RTfrKF3+9p2iKnpWXv++TfsypVB+6f/h//ask3BfbwTKsRI0ZwTl14S3UNvhr/E0tRD2akPKwuzFoOnam5kDJamxRfEi9yLKTIcOHNwcg/Af+taA+iLwQqB0XEhMaylqU57O4CAhBAnUC7K0gBxJIkR1hLunYC/KyGG1VlWGt3r4EMAcIJ1yleENZBRZDaCCHduWQu/V8M6XPK96vcaHlhN5DbMgFvegwHU4uSWONKzWz4H32Jif5+GgwjutC/X4acK/L6YdoRTfkdp/S7fuSgHumQAMokXUAjEwHjGhBu+vyF4FW88J6uo3s7q9D36vbHhQBNZOEEEV6A8+afTtOolpgtNBqc3BFseai/3lkGoUDp3D4SR+zgJyuQKJqLa60Z9NryCBt4SHJcb4CjKg6MbcZFfmF+yyYk56+ltl3wGA785b44X5K5bL4X7DwIYDhhz4GSjekWCWvRsjX70icBDHWIS8FTB8PbNeXyY4HiCd8HHRHd1YsDcEwWE/RbUI+iNG78Bf7eiCde3K6wX6vwZl/5oK5OmeyZJ6MEa7vRIOgkJeIuwp95pT394iBTmpWzXd9tSJW8tyV7LJTVJ+yq4UmjyLC9MulA2IxlwbGxUQnGr7wvGtS7YX6ykq2Vr3LLP0q29KiPkq4yt6EJIkFaK1xeTpbvG6o/7G170BZ+asFalgNcR5Iuyovu16XStlBA4Q8NBFe7WA9HFJ8WnF90d0U9WUFq2UeDB45OqygGcHoQnd4slboGv+gd9FfBw3qNPFlxYwrU7oiBX8lH2yxJGEc5iwVi1RBCzZ3Vu3HBLDry5wjGqcpmgCbCIcQgjp5cncOOB6FmqspeLcr+4xPnRRMTXu2w1Ub4cdadMpNCxgpuQsK8s9L4fybY4Z5Wxa7Yixbo+mbEG5Z3Eq0kvxiVsEZSRFQsMAETFRyHhzH8PZKdStzTm7DEpe5/YucMe7Oy0fRKOOqTIZyRcEKEeIRuBkLkQ/Kgi1oZXksZ4j97tzzfbQSnuT/T02tPbttoDfX2WEw44zg7arNSVvA7gq0l8ZHtjs/U2NFu7+Nx2KbP3SKF6UorxbqVpSSetLd8oYadZ7wpHKjetiTEr2sPgtSiaw/jBeEjreU992h5pbbHHVX5XfcpSKsPxjTu+vrfgRaB0RXCsDkJ5b1e7721usme6W21Hc7seC/eic/oct/G0xhnmiQEp55y+UA0I2wc7Ouyzu3fbXn2m1AZWtyWRqa/j1iQZYWB+3j0A8CSIgBX7XW1t9rn9++0BKbq447Maz5n6HuRPz0f03qiuai8OyuuWwPZb9x62PR3tfrRfQHcaM3pnTv16amTYBmdmwzduAEcH7lYdP3fkiPXr3aSURmh/QXWDBnnvEtHAketqoLu52Z659147qL5E1QPfBfHWk0PD9tqlSza3geGA8g529thjO3dZG9G59dvHoP6GpqbsF2fO2CUpBxtBm+jo8b27bXtbh+XqstYgwb0l1qL+T9srFy7am5ev2Dyr1lUAlsDrjo5O2y669WC31FbthH+dGRqy50+ftqEagwNA4LOteuee3l6bGBm0RtUXz4j5+Rn7yalT9o033vRtCmyHcK8Kfc4uF61R4/poV6/1NXf5VooVeJ8q4id1FEr2sxPH7WtvvWNXJqZsQfMYxo0p5UP/tIq3bhWd1mtcNKYarT3VZs3xJsljZt98423761deU52H7frEpOPp8vikH/25o6vLT45AluBy2U38xo2Jki2SwlFxsGSXjl205Gzc2nOt1tzcadm2fkvle62o8pcmh6QMTFhpfsSWp8ecH8GLVutWTCqxLZTn7dTki9aab3CvJNq8wjZH8U/SOrbFV+BRziFFg7Gi7jPnqe14tjm1h+MPD0vmYugNOnB5RvfZQsfZ9Nxn739Z94m07wqMlEovl/dVHP1b0diPodRBg05PfI35VgQ8oP2e8kLR5uSCgDtpnOvlmHig78OnrVLiWNWvKD0zZKosOoHfa+xiOHAFF74pXldx/qF26HJQ33OUYAW9gnv8UwWlEfl2B5fzQohRL/2mXNIG87equoHhALyxYOBpvfywPAGGCQyGRdoonIBvz0t12chw4HMavEr8ciU0cEQQ07MU3QdelZ/fU5mR4SCusgK6CuSWCLw8ntOXwl113R10nwu8BJyOHguBtqneQZ/dyDOuMVyBfqXIN1Sk0Cf6bGlm0X728+etWfPAx596wna29di2/D7rlcyypb7Hvd04wjUpmkfOUYa2WMBosGpvn66zp+4xO7K3zurTQTnLwvX3nvu+Xb1yxb76ua/YI9vvs1ypzroad2js5VSd9e0ozQdefiv1ScsklqwxvmKpjOYu/RVnZqyscb8iWiLGQTKbscLcvC1KXkrnc/beW8fsG9990RrEL/+bf/xbtnOveLtmjzKKt9qZyDauaz/AXMopBr5AiAIvvKKvTI2N2fGzl23Pgd1+/GzUF4QK8ACKwrN7fIb3i9Pjtjx42eo7+yzd0at8wI3Z+Pi0/fznr7kh/Ld+9/MuvwNswSTOWSrfprEf0AExSCrwEc0rnPzgwBiQLu3H14pX0RZ0a05c8LheQaqbwYkwBAYhgMLDaEbpXAPSVaW9LUCINUh0hUq3sGCuf3IXoAw8mJ0mU4K/fagQ1VftrMbLXUMtrmryCtyUVYYz6Rtwt2XCZG71Ds/uLse7B0oQ+xe53LouPI+C3m1YK4S9DZ5smBba0kD1lWbc4ERPpkGBEQHlw/G9weX44PuGwH1K2+z55gDTCb+IyPWfmIMLUlWXT6RrF7+ZYDUsobmI7j5ECFqy8d+tgDEbl1TW099u9z28z4aGJ+zi+QEpIppwasC39iAkhIzpg8PG9XLhnj6ree59qImUgJarEhR9y8am/frhg+/pVPmBW71oj6LpwqpuhCZq+Z8Dt25RV97BCBFNDK5kbwQSYutWUxZbSVq5Li1BN2G5lR22fbnd8ok2Cdk3+sRpTpXkKKidu3baww897ArF5cuXfbW2QZN3Y89OyzS1SrnJr1nF14A6aLLD8wABAUHKA5XS/xLibntJWBFVaT4JtvOsexblwSdl+FU1hjcBtilUSovS4QLXu82BPCQQJdknnLCyB3YMRB8H6F1tZvuIex5oYo0A4w0nIeAiLAlCE35J75KXhIB8jwvjK1PX9U7R7WZERkZJT2VbJOeKP+kdcM445xhHYiSslqTIVZadTRBIrq2n3+obWyWwLNjs+LCvEEuD10PRNoaL5bkg2j0CEAEE23ZoUlc/FSYsLuWA1WHfwwpNqn1+ZjUGGnHTdKLOFbxisaR+hm6TllXBbam4tUphaFa7GvROvWi5Xrw0LcEnk8vrt9qrersQLTpskgDxUF+v/e7Bg/Z/ffhh+++feMJ+R9/v7+525QrhCEUsobLTiQanPZQ8tgRsk3Ly2R399k8O7LV/un+P/eb2bfZwW6s1qR4Z1SejsonnQDnsQcdFtTXTYE9JcPtqX7d9tqPJnmptto+2d9gXe7rsme4O2yZBK76KYqOmKp+43uG0icPtrfZr27fbl7Zutae72uxjnVL6pSx+UXU/2tLodWL8obBgAABnadX7PimVn9m6xQ63tViXlDdiPvQIHw92tdsX9+y2e5UHOCqrnQQcZWzDmxpV5u9KUf+4ytyvNvU35WyX6vpIf7/9+j332KPbtrkLOttGUvVp0ZKEf9HP3tZW+8yePXaop9vqQ95JrIodbW32a4cP28f37bcG4YQjzjJ6J5sJTjDY2dll92/pt0Z9rwaUgjYpqo/t2Go7OiUoqm3wS4wSKKHdat9HDxywXfqsDZCZVd0O9/XZEdWVOck9TVKi70TK2iRQ56nzBnwsqf7qa24xxNQynqSUqPJYPc6KXnr0bDPguDfKVXJLxVRWWjS3onrpBh4g9M9GwH22Y6ii6kvRtoT2SDHAE2az91AMMb7hBl8Q/+GUCn4XdV0YGLDFUOmtBvjisOaWmflFP8/fCFLIWHZU1NnyatzeHhi1USkWeI7wPjnwfXR2zk4MDLpHCndRXzPxjBv+hmeX7a2Ll2xoekYKUUHtLdnccsGujE/YG2fP2sTUuCoaGqWdF7IWHxMNZa20MG/Dl67Yd/72W/a//Iv/xf7dH/97e+XFV8WWxQPSGr8tPda884h1HHzcGvKtVpoZttmB0zZ/9ZhNX37PZi+/Y4WRi1IOFm1fR4fGp8Yu7RENrjZmXWHEkE+wxgonTMGXGTPwRt8Tre/LHAuL0i/ZVchw7wDRGC74Ln+xkINCq/ur0iPw2vK5Qm0FRyX1+1Jjo29nic3OWExlKTMfT/QeNMuq59qJSRvQXjXgZVCq0zsuSysf8bPqIIpc7nHAd4Er7uCWcljVZk5DLg2fO+h79Nu9zlRGjJV4pfOV9ur5IwQ3TNNuXQElrAfqw5ZBl5Vq2sQv3gnyJ4+wbHBaXa8QqLsbTxjLNXnhIRHX+9VbHmphTV69C4AXYRggnsE6UPnQDe1zb4YaoD85WnZ1RTSkT7YVTE6O27ZtWy2fb7Z0LG25eINlYvXWIF5wM2bAbZ1Nz8XcsVLsTWPBbzsQi+edd9621tY227lttzXGGiwmWTWbaVfV1vM6wI1cwvV0ZcpmSnhEaW6Na65sbrD8tl5r3bPdWvZss4b2vPdFSfMxHntjoxP2gx++ZGNjM/axxw/bPUd2iEeKr7CCr/zwDNJk5GVE4DRdCBZCWL13nUBAHZLlZXv6U49Znq220CT3hUO2dNKlLH5Efct4WLpy1hJNeUt39LgcA0Avy+IJMzMz1t7JyQxBPq4XInOpPhg0IiDood9jfg8Bz13Kp27kVxb/YctCXDwcuOFxoL8I1g2WKnBmrEaoJUhPAfO4C/CK1BC0g+65ICyid/fbWxD3rQCl0Y9lJPAfRoQPmM9GwJ50vC2w0kcdHUE1vjbH3QbtBmh7+Ix8PSiXyvKVx9rhEqXjb7P8QoiebpTOXbw0UQYxDm4Q0N8X1LYjAmeKVXRXC45LXbdK489rcO6/mCiSEm7UVo41Ip3T62Y0G/ZDhNs1vEX3w2cuqFfdCxP5XzUEdzZu90Zwq7S3bP8GcEuc3mVetQATIjr02bNXbeDSmPXv6FqzZkbAqoELmyGTuVugPz1micYb4+CmPgsn0I3astZXou/KmJgdwWVqxuuHDU4HUbniD4EVXnWXIOw8r6r+9PMNurkBHvPC+cvm/C9qG3lDz77qVIMb1JdyKW3Fa1OaPaXUzJctMVOy2YunrLlnp++Zp64RlGZGNKGULduxTX2bsOPvv2+jY6MemAgrPyubFeIAEBSx2t0O4SW6wvHnR3ZJkGZvOWYON/D4fFGVlt9rV3CvMj+tKqHUql7rnmvshu+xdQJlmOCDbjzZAIcRLI5csERWSnRju//2lSzxVRQf3woS3PV6+4k5oifONydftky4kEq54DtZLyFgRn0jHqJ2iZi8DziKimCJRO4vSWCm31HMaDuKfHl+Qs8kGNQTgCxYxfEVN9Xfj8nUhZEbIwBlgCsMB6CAfcfEI1BmTurFxRk/p5/AkBgDSlKOixKMiJHAvk+2QUjGkfwuJURlJhfGJCjqhlQT4pEQ1BAhR2KM8pGAJ+GEfe4FDAdKh8DhRpBKQe2WgKo3UbZYBUe5hS6oB0YGjljjmESULLodRbZJcy2u+wT9S0tpRtFnDNNmPhHe6xIrUsgCTxn6GUU0U5e2BgnpKV0JXbw7Nsp5/zO2VCj6ykpWeSfxpKFWwjcK9VZV9eEmKfYtnXZYiujuXMby4kEcG+qGBhdN1M/qk3RMgrnoNq967pQS9GA+Ywea22xXPm8d9aqznhcknNLXBEZ0ElQfEzsgL0Fpb1ODHZTy3ydhdn97uz3S22uf377F7uvusFymwff4I6SCtxRkqTKxpbbr3YPtbbanKWtH2nLuyfH5e++3R7b2+xYJcEMwWoRYUbXnwWr59pZm26ly8uKdu1ua7N6eHnvm0CH77QcftNZmjghWf6oj0vDcwrylG7LWnGuyjhwnZpgr0IzGetWffD6nd3/z6H22ozXvxhdojrZiyCJo4Za2dsuprrQDJZv3uoWnwx3t9qUj99pT9xwWLkXX8Bm9lxQ/zqjsCdHA1YkpV3C5j5GCNA/s2GG/9cSTtkv1RtFlewlKnNOT8gZOSiknGCQAHqDp3nyjfeHee+yh3btES4HnDuOlonkAuhudW/AgingAVANcoLelxT0j+BSlevyJGN5Gglmlf+fqVbs+MeG/q4Fz1h/fu9c+cvge69/Sb4ui7aHBQasIN69eOG+nh4ZVb7C5HvraO+3hHf3WnQwiomN8XdUYLysp5X3nvWN2bVL8twbAQYeU48f37LHGDAFZRafMTarvOdH9z06esvG59UfJgleCPz6i8vhkRRglWMjWuI35Vh5k53OnT9h/+Ouv2fnLl218Yty29PXZY4894nwk4GsJjY+MpZp7rKF3vzV07bT4asUWxgdseeq6LUyP2MWhd61hech5k8cfEe/3+YVLfYeXXx1u5iiJ7Hui7nqGMroSl6Ku+35UnPcKHahP0Qv33EAgfu6u64wxvetym2QzFG62JzjfEQ8hXZ3oi7RljvNQXq6Ua37B5AI9aTJQfZQf9VRengrjBnnr8rw1T6K4UhbITkFz6gOObwQI7Of10fMVyXVp8Uq8D8q6CKbo8QzAgdIwD+HhUFb9oDrlbmnxz7TGzXK96NXvCFSOBzQUztmqAPjimOqaUPoKY4B5wNugnFQ/4hhstJqPFwCKXkl1APjfXxNvTBKoEqOO1ycADPf1lNEgZbUmL1feVcUK80pYdrXHAfHrMKy4EYD2hmkA183AVVUdna8LJx6TTXn7u8whNYCXhgexjGQa8CM6qYgfT5diNructkQhY6/+8nWbnZ2zpz/5KdvS02npuNJlGi1eh+FZ81M6qXmAeYItSAFeZxfMfvqm2ZmrdfbbnzKTfq/qidcIp9evX7c/+df/L3vyY0/a448+ag3JQB5JZMMYTFWwWhHdLAcxSIinsLIy495tmklsZWHW5bFElq3QjAWl10AvLyzb1Ni0PffTV+1b33vRHjm8x7749OPWuaNPz0WnmsOQz/xo6xpgO2tpbsa3HPj2SdWHOXJaPODt905ZtrnVWsT7o3Z6vDNW+7NsWUQGUf2F98XrF6w4MWwNW/doXAeyDoBB4cL7p+z5F96xnbu32Uc/+pDnhbFiZWle5SLLBbzYZSOMHOqjhOYz3dE/tY+tQ6JftkuL09jStUuWbG23eGPQHqcCH2QhVH8HaoVzdx2GYLAW1qTdDGqF55sAQhUhkS8rdbV1qAUEvUIRZnJzujo1zI+P4WjGDxE8YKHyJVp8bbs3UmA2gtoBCaz7DY74eYd4vRU4DnV5X1Vf1XnXPP8wAX5eKCMw6Psmf7fCm9czrG91quB3eKe6LTVAOhTGOk3UqxKMnF41+FDObgXkDX2tw9PfI6xv3eZwJ+lIE6WLvtf+1QIrZQSZuRtgtey+I7vsvgf3uMdBsSpCerAaISIOJ82gzLvL32vKRKPx5iv3VeCCwm2AQJUx3Gtnp2xFQiqTXu24+7DBx7YPXn0XE3aooSFPsUk93FtBEw2RpmtB86DbCiLAIOOrEKHwHUE0NiqVmM1dHrXEaMValoQL4bCxe4fz4FrseV0lNCEAoCwdue8+u08XK3ALC/NBE+B7CGkIbxFUty1skwcf1MWK/7rxw3f4S3TRIC7GIsKRhJ01TwMuBE0uBBIEFu8/1VPCakUT+Vo+1WWEQHtWNLFX8zNfcVe9CK6ol4KbayAloz6MIbA4q2phfb/RTyha8cYu/RY9LkoZYMXd79dZSkJYJt8hBZsVuQVVV3VX/rGGvCXad4jfzIoGx1w4Q6ENLilvDS1qCqc3LEooEx54npFAk5TAJ9zVrRSkLK3Y7Ny8zRXKEhiapZTX2byEhJHREVuQ8E6dl/TqnO7NTI27sjA9v2SFXJ/VtfS7V0NpTkr4wpzSL7onibdc5RclWXOqQhljhGgChc4NH8JB0kQHq2VfHWbFH0CpnRctLCKssi0DhaUOl3+6KFhtxcDgOFOfRPMJ9I4QVy5IeNd8HfSJ2gpfxtJhHH+VsGQmaw3ZrARElQ6dKZuieBKu4QiNHK1IPaOVE8R2jAnQGoI/igpeAu7VIe0dociFVWpAlXSBTxQ3BFzKd4OLPomFwNgLxoHQo+esxmfEQzCcNUhw2i0F/DM7tttvHjxkn9y+3dolfHru6jtOLHChWe8THZ4jxYoSlpf1yZaFQx0d9rG+Dnuyt822NKmP9Ycxh1VuP+JPdISgydYTDAkEtD7c1W3/u8cetf/pY0/YHz36oH1m/16PUwF+E6I15rXyqvqtodHZbFrPDm3bZv/tU0/Z//7jH7f/9skn7R88+KD948ces9955BHbs3WH+lZlVQoWqyw77hpUN9qKceQLGu///HOfs3/26U/bf/f00/ZHn/qU/aMH7rM9uXrpauIxKhdc0ccoolu7euw3H3nYvnr0iB3a0mdb29r8JIWPHDhgf/jJT7rxoFFCLrF9ihJKCyibogtiJjy0a5f94cc/Zk/u3WN7urtsZ2enPbZ7l/3eE4/aR3Zuczd2Tn0AwNEq3ip1K3awq8M9IDBsVENOdPrA9m22v7dnzfATXPpP19aOdjvUv8XbWQ2+TaGt1Y7oXepFWlyRMR6gELUScdwzuhny2QbLQfzqv0Rjm9KLBsQ3AIrNin7ci6UGuMfJHYHauR7SqgNeNrVAn+PVsrRccs8CAkB7kHLRUJ2umMYIJ0pwhOOu/l7LSmnsUl/09HS7cA/frgUWAJP1Ocv032NdRz9t7Q992ZJbDgt/E1YWP6lcu26VK5esPDoc8NkI0ilbkTxFIytzS1aU8sQYLWkcFIXPFeIHMC+pnr6Cq3dZLWU/O0qnH9snXsI49Ge654qs5hqPn6Z7TDFF0TUxBurEu9ZOr1D+bIdDOfYVX6UtCp9shagoDceplsC5yvAyq+QEX93mmdKkmGv0iHoS58LnKZKq3+ATPodyLwL/rUqF98jX6+515X5wL3iP+xUvz71oq/MRwIPAF8Zm5hl4o94Kn94A8o48FaohKpPAjCZFGK+HXwXIq1aH8jJq7vHL7/Ndz6i3tzNs680tuD1gAGhJtlpffa/oumTH3z9mvT091t3dLT6vuZZ8VY4TsXikOKP/RUCZIj+bncfga9aYwwAZjFe8894/9b6f/rP/wH7xDPHmwoIlm9r8+XrQPMNqPvSbqLOG+Kq1p/KWirE9T+0WrplPMP7HTHJQSfxb8i568MVLI/aX/+lb1tuRl3J+v7Vv6fB643kDnjj15CYQHsvM+6J9jmCO5swVzRelxTnVISMSDnDtyRlH4kmkjaWVX5i+NDdti1fOWKqty1ItKrcKCjOzNj4yIzlI/E+8wBc7HZ+SpUSXMRaPQsAzAt7lcdiqANoIPDOCLRS6E95XPuLR7nEQdX1A/FGVSXrj+xqo4lg0gtX3cMLdCJTODQY09DbAZBp8ajJGQiZfdeRmUJZQMTpbEiOW8KLJoroM9zpgohKyY0zUMIwPA1QG+7I0am5Ea98AagfdTRDVNcTPOqAMDUZ3J6H9MMsIN6SP3gX0NXp210A/o3QIz35FUFvGrwC49E0tBJGT08m7y9dxqPcgv2oadPqs+b0ZVD/C8uuubbTZV9iEW59IwkRVdXM888cn98PP6P7fl8dBBLXvBC3evJ1A9Px26TaCGfWRZBIJk2K8KPx3ALQbZWlxsWBnT1yRoFyx1o4mrzvbhJiAg21DKKp3Vqeob6M/7x8mSAmR7rkQ4RqBYC3tJkBSMXs8alavXPF9gHUSam7FU2phrc83uSLw3+E45rvTByA+gaLoXgFheqVc9+46AFcSwCpS8Ah4WQ1LhRWbWUSJQvhUPvrPPYYoD8FLUBLfmJEiWCwlNSHvsvjiijV2bLdse5819e62/JY9knOxbof1C8HjQbC/TZMSK1KsQnK9+srLUjYXrV1KE0rWqhRaFEtfsQSYTMLxwxGAr731lr1x7H21f9WaMmk/tvEm/s/3aMzpk2OXTp45Yz998Zf2xolTjp/Wpibfgx6Mf6UNP5nE3AultOTBhgaHhuzshQtuSScmQwQc27g0dsmSuRZLNXV4+T5HacIsLUy5Eh7UKaQj/wg+UeT5zjFlwb2grvSjkO5KPZNv4HkQ9bnECU3ELsDqmR+XhuDDioWKqVsYVVLVIX2jT6ER3qMtelFKp2gEWtF7KC+rUvqLK7FQWV+QgBuzBtFEcpVI61QlYdlsk8cAYEEurTwyqlNaZS5r3htZLNnAxISNjo8JxxUpwA2uXKCUI7iCS1ZmCMpG4MeCmnlZwsYvrlyz18Dr2JgtCu/NrGbqE++GABeBAsnKKhHM/YhMYyWZKP0SziSAUGfiKND3QcwNXEmVtk6CcFxt1R/4JNhhXIxiZSXt7QOgh5GREWvON1pLa7sHhcQVn4j+Qowr5ij5uKLH1ebFVbVJeSSEBJThFdEmRz6KYqyoPKkDK1dF3WA+8rJR8kTHtIW1fnjeqvrGt3Twpp67e7d4jtOvcM2KlAeFxlBBHhp/KSmO9FlR/UUMiKCt6kPVi77nPY5KRMhmS0lqVcpRQ7sVwRvCGzSg+ibr1C6lcRwIh3h+gC+MJSkpajHiICg/6l8SXjEwME4KyGCUB2qEG04pEBXZvt5ee3zfPjskgXF3V6d1SXFuIDBWHKVUbVVbnAbU7863NBbwEOlqbrZ7+/td6UfR7utst6ZUzL1a8KBBeA7GUmB4aWtssp3trbaro82O7thlHz10yH7twQft4V273OhEv5NOlde4WhL+mHeFEwnAW/XO3t5uKfu99tDuHfapw/fYE/v3Wd3ygk1NT1s6E5wYAV6oH3FBiLXRns9L4Ve+6rPm+pTtbG6yp/bvty8dPereBpQJMDQxSOk/a6hPW0tjg/CWdK8Yjonc0tqqOm+3zx8+JFztd48L2lYvpbu9k5gVKRsdG/eAiHOafyI+ALD141P7dtkj/T2WAJdSSFKcm54h1gHTVcm3MpzWOMKLoxrY2vORPbvs3r4ea2A+Un2jVUVo6srYqJ0fHnaZCaBObeKHHxduOcoPj5P6evUDfcGl9zH2wkvSwk+3+ntrX699/JH77aknn5AS1iP0k65KxnOAt0nOVP1RCJdFP/OJZUu3q8x2VhTFVDA0zs76/FsRzgKepfsqk5Xl+WLZZmbx0hJPkGIWKM2qt2jJ4xrQdiUHc65I612nAc1bZdWZfgWv7n2gtMjsrPT7QpPyWVH9/MhFvY/rPbzVFyWoOzjT+6yEe3wAjUUwphzdqMK2A4wTGFXweiFfoF4KJYaHpYz4NXWhXOXlRgm9m1DhFaWlrik9K2msITeqigL8tZiHxLOgM316EETlXxCPiiiEtOTj7SJdCNwnfUVtRz5yLwRdxB7AG8DLVSaB8UQKOXyDcar3ovoDfEvNEyRP95ET0JpDAB94UbhXhOpXDeBC6pIbcaJn1Jn2kGcUHDHwOAjue38D4Jm2qu7gGX6zNjfqfmxJvA2vC9FaLbjHATgWXTjoPTwOllXW1HLFkqU2G7o0bi+9+LJ95rOftX379vo2rIT4IhV046j4IHROLBmMq4xzSO3S4Kq99J7mDVX9154y62gJ6js5NWnPfvPrNjU+bf/od/+hdbZIPhD9RPLAOlAZxDfAMLCcKtls6Yrkj4IbDgJPRYJdS2kXzQPFxWVbGB2ziZll++4P37AT5y7b7//DX7fHn7jfWrd0Kz9iG8xpfIqXa46uLY+gyqz8Jxpya7IbWx1LnLoSS1tPX5/19XepvQG+8DTAWzJJTAJ4moB5d+HSKaeT7Pb9ykt0IKBPMLbMjQzZWycu2/nLQ/apTzxiO/du87FOLANOT4l7uUG9yqqPcrRkY3RKA4YxjQuNU4+zJnopTk/64k2yudXn38rUlMX/2f/41RvBEUNiAJggN4LgrgaPGgQTiRB6E1QT3m3AhybpYTpiIORbG6QjAlaDF4urNr2wrMmWM5ElhIh5RcA7XB4kkYEp4edDA1EoDFcU7HXcCMCht+cWENVxI2ASiGJI+CpBTbroN2VslsftwJmTmLIrNboiQAjxHoYONrjutDySL0rZmZUAu1goSZGQMF3VR7cCp0FmDwF2N/1ag2r6dNDvm+6FwO3g7eC5Kw/0mRhBnQYGTHKtD6N26ZM28heB/66674ph1b0w1bp3gODOnbW5FqL3qP96DKyH2z2/FfBWWRrA3PKKzYuBs+85ndyYpjcC2o6QND+/KJkpYXkxZ+gWJod7dsCcoj7YGLz29GH4Vw3kH0RtLrt1F5wHqwhButr0teBCP3UQwytJiVoVI/ajO7kf9t2tLv13y0v/6yP87r/DTy7oSsoWj6uNHlGazSCKjVBtOGAo0EeMJbLNpBFyhBZ4BLQoxg4uyitxmyulLF3XY53p7VK6pDC0dEuH4bxsCXhSlhamxjzoFWMhEFCk4GlSZx89LrfRyklCeU5pcqgX3tkjmFJ/clRXPCUBUkpMULHQcKD2oMD/8b/5N/at73/fGiXYHmLyb2oN8FCFb8dDVfvnJZz+2de+Zv/2a1+3n7z8is3Oz9vj99/viofnjXTAFZaDgYNJc3R2yf7q7/7O/lrvsrqwVQpPZDxg32BhZkTDW4JGU6e31QFhTEJ+TEr+miAN7Slrp0Hh0hU4tlpogvYVax4C1J98mLil1DNh+zFJ4J/HeuarEhIA4rpYCUdgj6dzxhFxNj8mPEj40QS/plCBGz3CRVKd4HlTLxQC75vCrISHtJRICbASzpLqx3rRRYYqFJZtqbTiiikKFQJ1nfp4aHzcfnL8hP3g2Pv2y8vX7a1hKSLqR4rq06QP/eH9gBKVlABRr3lsVkLML69ft78+cdK+efq0PX/1mt4bsTMaM/DfvOraVJ/x0zZQboLVMj1xGqrY9flZe2d03F4cGLC3BwZteGZGvCRhjaoblMp8TZd7N3A0o76XJFVfnZixt4en7djYrI0sLHm9Msp/bGRYyj7KSMrpDy8DqQ0uVGOwAGkNcfEENaqUkEKssmBbCOG4/MMvWH3kdArSJBOr7r0gSUAytoQ5TmtIBSujsZWC90VRAhtjKMYzSFRjBQGJ2AUUyYkUtFlI8zzpW2gDZYN+R2nD8AAxCSvKX0q6GowBCSNfjlgElUUr1+f1VHxTwjT5UYZvSaHOKov+RkDGgIIXAeOQ7VrQLjE16EiMB75aKRqhbE5J4OjQRfUD+GFrR06KHt4B2cacLvUbih3DFdlCeaCYlURD9KEbO4T7wCsmUGSRQaamZ2xiclKKctIVf2+7yovGMu3NqY/78k22r7vL9m3p92MNEe593IfpyN9XJTUuXOFw/MWkEDfaDinpO7u6PAgjq+p6yQ1V9DsGFF/l5N0Qr62i/z1d3bZT7x3p6bTHe9vtsd27rb9TCjJjihyEc4yX7snDlinRUltjo+3q6bJD4hNHd+ywx8SfPn7ooN3nnghBuxjLtDvwbolbTspKG3uHUQBUjx7Vka0fR6Sco/y3Ce+z8wQ6hf7qXCEAf4xhPBhmJX/Oib9xHCSeBmxReGzPHvvUwf3W08QxqxgOoBHVW3hqqFd/KU+Uv6TSt4if7Zbi//SRI/bp+45YXnm2tLX7dhNXwEVj8HJWbsEzXjK9vVvs/sP32KG9O629WbwmPIaWE15oWwAoBhgNWHlf9cCD08uzdnLhmBVWxqxeZa8q31XVF1zWSWnAC25VNOU40l9JhDa7tGozs6Ih0VF9vUaC3nNQXXyYiobxGEMJxxDCPZfqqHtB9K/0Thf6Tf96VPuyxq3Su9eRskt4kNAVK4qmghzEJkX/ZeEbxRwjAAoxczvKuJiTGwNw7Sc1efsEqh/8xnDAWFrS2OIOgRPdY0l1oV2cRsApENzjqMWi+t7zFUQ0TcBCYhuQX53malzMKxoH+hUUojoRSNDHmca+1wGAhlX32i0JKHpsVSC2A22M8OExg+gf5eEnU4QAT03NzVlFbSirT7xeIdyt4QCAZsmh2nBA+UA01qk7crNv6fAnNyC2LBqDJ0EfVXWJYDPDQTGetoXlrOSKlL372juSI+ft13/9q9bW1uaLUklVltX+VLbZeSKLF+lUwnk4bUb8OHHR7I0TZm2ZVfv0Y3XW3KR+Uf5DA0P2H//Df7QD+w9Icf6YdEThrV5zca0HgNKiOGPAj9c3qo7gYsm3nCXqxP/ngqMPOYLWZSahYXluyYYuXrcfvfCmfe+Hv7AnHj5kX3z6Mevds008Wu8oP7ZVJrPER0K3CnDN/MJfeWZCeUo+wCivdjDXVxbnbGlu3i4PTNvJs1dt995+5wvI0ij7CaVFpg4ykv47NmyFsUFr6NkaBESMxrZop6T8me9eevOkDQxN2DNf+Ih1drcFXqDCpy/oaFwDHjNE4xd5xwM0hnUtqz588zJVj6UrFyzV0m5JghWDM+Id/J/+p99YdxzjbUEvOkHxHSUM5qLMb4KI6G4DUWUdlN4HjYiYxmyUr8atTc+vWlZjf6m06sGPkpoc1hWlDlvFXUqMItYYrHx9KEAhMEQGtSa29YUGEA26XwVgxuAuCBpZxRh0rxqnd4LfDUF19BVL4ekmw8GtLoD21V6C6rpwa3aBI78QdDgXnABXt6cHx51w69/XFRo+C+F2ON7sOfTkCoAYPpMawvo6Zuf41UdIkxG+1y79fViGg6B9N2CjtLVpPlRQ1tOLWLTVR+LCtIUzzEFHbU1u9MX6q15CV3tXi83NLdi1M9etSaSUyIgpSsCLcLNRG+if6P6t2hgYDjThhYYDvcgLwQQbprkVuEcUE9rioq24AiUBwQWgzfslAnhG1McbXUGi8Dd/Vff9fzccaCKqMhwwLa29uw64J94nmmTss68segdvg6WCBAIJD6VynZQ9DKVCA8KYhD8m5euarFJ1PdaV3mft6a1SwDQp6f0yHlJSSgikx8rs7OBFyzS3G0EOSwsztjRx3cssTI/Y3PiALfmkJkWosdU6JdCjwBBgBzdy3O7jmZyeVxkOQhiVwvrya6/Z5PS03XfvPXbk4AEpPsQTCNOGsK7t+o7h4C+efdZee++YhNBZ79Nff+YZy0ceBN7fNy6MGxgOLg2N21/+7d/az37xCwnbDXafhOuuzs4AZ6TDEDI/Yenmbk3ewj8Qll1ZnPG9k0GWAR35JzfUdjwrVhC4E1Iu/Y0AnB6Ea8Y/+NSU7/wDZQxgvkLAia0UJYSpDyXYc3QZq9e+srUo3ArvuAS6YUKvu8EBfiSlXz/IRB9SfHAlVDvZa6yXLI1gqhdQQho1eaeIgi5lDgWXfZ/FpaINSvn/9ksv21+/+IofH3dJ9H5xds7OzszZFfXhoXzWOpn4VQ6COdUvieZ+euGC/Ydjx+3l6wM2qTmB6Ppz6vfrEk4vT027UrRTShMrtwUJiRhqUOjYpvHG6Lj9zanT9s2z5+wnFy/ZK4ODdmpi0kaVhtVdTl1gNRtDBe1dUb2H5ufsRxcG7dnT1+2nl0fs1aFROz4xYedEOyivadHZrOo8t1SwTJbtAmojQmQ8JcVm1SZFM+dEp6cWCjZYqLggm2X1Xw3CfV8qhfN0tgG4AKpJrSIhcDUuPCGUVwoSnhtcIUjoGX1WiaWFEykSeo+6uvKs9CjnKD10Da7Rq9AzAqT+cKNnVQwll/3RbvRhjLqAXpbAG5yUgOdCOlMvYWxW9CuhlLgbysONEtCA8ozHUBLC+Uh5gd+0cFdSfy8Xy+41keMYXpRpvYNSrQ+1VQqnFLyUaABFmfrXazzQN7QrmVHewg20v8oqC+VRT7UNhYxI2vAVnxP1rl+kFW4Q5BeWi9bW3WtJts7gjaP3GNM+jpUWAwrlIEwSIJC6Y4jx5+SjOpZFT2qdt3mFVa/iovCL629gpOCUDOfLSk8QzUkMVqob7eB9vzwjBNykNYo3bG1ttR1S4nsbEpaPic82dgRlKy8MGgkMT+J7rH4j3+ANkpfwvaW13XZ1d9sO8YqOfLMr+CisbhABB2G9qVdLPm/7+vtsX2+3HcZIsXuHffTwYbuvf5tt37LFDSkLJdGAaHNuasKuDQyKJ0vZVJ8tzS/Ynp4e2yqFervKfGTPXnugv992N+bs4NZ+52OLhbIbedzgJAAH3S3NdrCnw7d/PH7woH3i3iP2sUMH3d0Y/gYvxuBH/VgNJaYH39fqzVgT3wlO6VDboXfVCTftspSjQJYU9TJvqFeIBbBcgsbmbbZySUrpgvo6kO99r3+9+lq0Fh8Zdb67IlpG4V9aLEn0l0JflOwwX7RUSu+wh1y5+zYB5evuzZp3fdVdl3sd6DmzBlsZymGf847eUP7ikazI0zaldOMGSqfwWcajQHmytYBtdxX1LwYJXxj0cSn+Ql5ShNRQz9vHKLkr3yDOgfCj/Ji3MESg2GM4ECMPjR6iGfE9D96oK+Xp4O9BHQFOPiLuAEc+gm8CI1J+mTl+LZWyVDtQ9teOIRRgEPCTG4RP8BEBxg/q5Iq18owgqXv8KlFWFWh0WUby1ormkYr4YwQYGhJqX4n6qn3VeQEYDsDXitP6jfLhucRkoJW1MQwAH8t4DGFkoT1V7wJxFE+9X2ELywawkeHAPUGSTZaxXTYztGS//PkLduTIffbEE4+7hxmGNrzKoF03HGTEy0TPzHXOm+GRyuK9k7rOme3srbMn7zfLZev8NIVjkieeffYb9ru/89u2bwfHOGoOybb4e9VAn3AKk39vyNl4YVBlL1hOfAi5uDg9sc4zgLqPDk/Zt775c/v+T162Hdt77A9/74vWoi5t7GKbguYjyR4+94j/r+sDvcvRi9yLZ2/Ei2Icl+enhfsG6bPMkWZbtnR5f2KMBJJNrf4JoNTPXzojubLBstv3Oe8CkAfZIgE/W7aUPffDV7lrn/7ME9bclLGy5D0CKyJbeJ8KKpqnGTPEToiMCUB5VnMxuPZF91Vbvn7R0u1djgvqy3ZRNxysCU63gbU0KhihHPciJgQU9agyDjyv/r0BMOnxVwsexEkMxwU1rGM1oHFr84urEi45x1PMocKEgbvdjby8bFWV7Qp8J0gZdfpVgTr5XnlRrW9X2CDPO8Hj7YCJ2GBKDJJowAloSy1eb4fnDYH+dsMBE+sNHN82J5q20QVQ5/ACB8UygZbUhxqAi8sIX+ojJnR91oLjDAbq7+trmDH/R3ATXmt/h0C6TR4F/QUTg7bE3D1hNcMO8RvRZYTvtYvW0Cd8iglxz9OhEOovguh79b1qoGXVrSPdZmk3g/XYuXvgfYQXkYD6JCbhIchP/Fnt4nv1tXl5dOfo4KQNXx6UcCNhrE0MWjiiObSp9j3vn/DvdrCZ4cCfBR/rIOqPakBwdE+DxXmrjI254cA9EdRmz7PqqjYW3A6idP5X8w604avAQk5kOODPjU41EDyBgvQMQUaKgk8GYuTkWSgJU5rgGtJJ9VfQftykGUdFCWDxuozNr+atLbnLutJ9Vh9ndUl8Usro4tg1Wxi5bnPjQ1aS4lISDnKd/a7UFjWRzF4/Y8XZCf/OJI3BINPcqYk658rLlSuXbXh4ONiuUF5yhXvNGKDnDiqM1a7+3l47et99HoioPa+JSII7SrNXJkwXfNz4jZJ1QUruyOioB8b7xBNP2tNPPunGAE9PH4VpATwO3OUulrJRKRjs0/74xz5mDx49ajkEF9JxSeFeGtdk16a2UgdB1LfluSk3gER5QkdRnfikz/wIRj1gVXA9nek5/JKbqgvpWVWIq199xVZ9Bn7iBDnUtcoRj4m0r0CvSGksSUBg4sblnfJRdPw7q6NSqFZDzwPIfEpK/8kTx+2S8FOvCbuzu8cNOU3NrcEcqfRp9m6KZpal5F26Pmg/ffc9Oz84tK7OHBE3o/fuacS1Oy/BSCKZ3uFYvTHNs39z+qy9MTRsywhzNYCbdklKxt6WvPUIv4H3gHAlXI5JgP/Tt962n165asPKp6D3OeN/UvcxOpRU7p72NmvNZKyiSRuviXkpTD+9OmB/deySnRibtRnxnwUJnbxzWe8MzM/Z9rQExNWYZSS05FtafAUbw4HEU7swO28/HBiw54fH7K3JWTs5PWvX1Hb6tkU8gvHlerL4D/2Ago1xYEnvnp6ZtRel3L0zPm5nZqXQCEut9QnLCodWL+U7lXQ69jgKojG8ErDQDSv/9/XOO6LRs9MzNiO8qYcspTLZJ88q2EpdQsMWBZkhTKDKICgmXgLMNUTRn5+bkTIy73vi6fNgZV78UekRaH0tD9xKOaY9lL1UKLmyhCEAj7ACiqrqiJLLcZooaCjYadqueQzjgctl0JDqQj4V4Q5PIjxFnH5VBvjx/bXiK9Cqq3Ru+IBvkybm3izEd0AITuMKK+WyWFh0xQP3aPKH5n3hiDLVjoqUe953jxrlQRq2XajYtbz9WFXd4wg+5nm8fKBRP85VL1y7PuC8J5uTkBrm4bKB+sSNdNSTDFUG20Jii5NWbmhXOyFLjXGXMcAF/idSLIUv6kKbfLx5+4ILpZACELbx9CEdCm5Z70rFUr+uWls+b9tEx/35nHW1tlubroZsJjAaiXYw4rmnkmggLR6N8Wp+cdl629qsK1aybr1/dM8+29rWLKW8zpqbm21WdDw7N2utypcx5cq/2gTtNTfU29bWZilDvdbX1hFs+wjre/z0cY+7kc7BH0FJwZLp0IsOPNEevumT6OdJ8Q2MNBhsUMQx2rgBS78LGB81LuelbMwsjoqmxy0TEw9Q+8GBxyFQbq6U67MyOR6sxqv8JZQdtS0FHS4IZ2VidGD4YiVYCh/vc+k7q/IV3Y+8CyIDwqpwvgqv1W+2zrgXEzSqNJyG4Nuq1B8ENCR9kTyULsZvZDb6X+/GVTlaXeI/jUEW9qJAi5SHIUEVDA0Nq+4xgOs/2x8YP+AqoAMptIxh4ZJ6ofxzzKKDyiAtQWjxPilRF932VXrVuyze4XxRCb1O5AMtUYZ+A9BsUHawah/R4JrXBGV5HgFwlK5Iet02BYAjJdMLGoei60omVGgFGDCSwnUBeQN6qMrLvQ30HgaPyMuoGvBSAJ+1wQ0DWVr1k56HwaO2jkB8WXIB4zky9tdAreGAMQqOx2aKtryasakB8dd3TtjTTz9t27ZtFx3BUxnb4EU6BMcqu+EgJblH/DnMR82xl99bteMX6+zAHrMjh0qmoWNjk2P2s5/8zI4fO2b/3T/5x9aaq7dUY4vYRiCHVQNz8op4VkL8HxqdKl3UuF60BqVd2zbKAojavqKxuzC/aD/+0av23e//0jrbm+33f+/Lds++3e6RmcpnfU5ma4OvzIsvroFwyMo+ARPZKunHKfptDBczzo8tSSDqhO3e3a95i5gM5IXnQlPAm0ivPl66dkHvTFl2q8ptunFCDbEQ2CKRaGiy4fEZe+57L9m27T32xONHrB6KEy7ZOoGM4qA6eXwD5YlBYI1eVCcMFmy1gHd6vtOTwVYJzVksxkNf8T/6H359ncfBZgI9BawDCtIFotZ5B4QVqCbcamAA8bcR+EBi4CpP8vEVQ/2uBt6Edtg3D0MtVXiHlbgg37U/JVqZmXarZUwd6YreHfzdFjQ4xe1UASbw9XUDIkbxQcHxxsQvIZ/JFpe0WqjGbdRfm+F7M3DGrVd8r5xw4/dEYOQX/YHtu8s1AN6B32HMwWC6iPKje5LTnBlCtDdfQmtYrr6uAwQJwJ9F6fkdfkbAbybi9UBtdA/8hDhyQUd9x/4hhCp3KQrpF1w4JSgtyaExaMcv/tQwnvHb0/tf9fcbf7WwcetuwEbv1ALT+a3yuFPgZAT6KKU+4qx4ULwqgsBWtwFZbw6aNFJS1PJ5MWgpJjEUI5feo1reXFfaeSdtuMlwEELwbf37QX9tjD8/PYSVQSkmldERi0l4Q5mL3ql+l0/nFTXPbnuFf/4uCHQeJgYbRs31P316Gev+AnoLHgR3Vhel6khwD4Rd9Ynwicssb4r/+4pacbVgg5NDlk3stG3ND1hzqt2SdZEAo1z8Xb3DGJHglJSynMpkrb650xVPlFVckIlrwB7C+qY2a95xj4TNIC4M+SDQZiUkN+c1eRUXNJFkA36hP883bE9Gwsq2bdvs4L591t7e4Up1cNRQ01oa/wwv7nj+God93d12ZN9ee+rIAfv8Z56x3p5eL7c6vV+UJ8GSOo+qD5eXC26kwGjQ0tLsSp/nqzYTiX1h6JzVt2/zeAg3gLyEDrYjuPsub4T3Q/AJX3NGHSuj6juMOAg7XGEKp3EXf9fS4MIeCGS+epmst7qyyhAewJmPCV2VhWnlvRjs25Ty6HmqaPqAthmrghL0WbW8evWafet7P7AXXnxR6FyyQ4eP+HaBbFYCSl1c05AE8sUZVWHBKuKvA1Js3z59xkambo7mnhAt7O9ss/uzMWsUDbBnHb43rnb+1YmTNiLFf8N5S/dKIrh725rsYCf7LoMV76Lu//jSJfsvp09L+Red1wBGhEXxhe4c0flZDRa9Fop2aXbavnn+sh0fvflMfWBCeXVL+tuSa7TtW/qtpbVVyk3JlbRriwX75qXL9rOhYRtcLtq0lPEpCfeDEmRGpGC3Zxtti+iUuAXMAR44jLGo3y8Oj9p3Ll2xFwcH7f2pGTsjHI2I97O/uDuNgE8fxl1ZxriNMCmt34ZFY8+dP2/PnT1vr6vc94XjM+MTtqz+6WnKW5P6A28AgjtqFnF6Ii5BUn09Nzthl+YW7bUrV+wdKcNTqmM+nbBUpSBlAOMRwihbMPSmaIY9rQiS9C2GnvdV3nFdE0vLllNZLY2NVl4iwnfaOA0DnDZJKWU1neC2s6rr6RHV8dpVuzA2ZrPCd30qYYOVAdV32S4WrlgylrJsPOCl1JU60O+c9e1KmWgyGhPIBgTiHBTOuvv6/dnA/FUbmx+xkdVJKXIVyyeCPbxO98oLnoPBktVjvAwCZTHgEz5v8Smar0iIvrZ01UYq0xLWZ2yiPGlt8WBVDd6TlWxHLAdif+iO50Fe7FP2U0hUnteT+xrrY3r/VOW6lMeSjVWUV7JNr8EvpV2QVhOdVDp/x2Ud3iVn6EPjfaUwr0GI4SBu43r//cVTlraUnVw4Y63JVksIb6y4VsAT8Uj0XlL8M1ERn+ZzZdnyjRqbbV2WlpLSwCql2lEoi85Wx6yuIWWX7ard03XIVz/ZtlmveReXYvBbr3vOv6gfdAsvoH7xlOcT1LvOXp9/y71whm3Msukm1VF1V52ItO48O2iU8CIex3yupsbS4l94KcCT9BgfnaXivL0y+IJ75b4w+6rG0HmL1y1YKmBH7g0TeMQExoOKFGNOP4jNzAQBEPFEUDVFzuoXKdLiW4lV8S7VAQXdjQ7qGzdFzs36qjlSC2l93tezOvEc9yJQiXj74BBjyKSSJTAC8JPn9VLe2BpQYP5TH6Ck+ikO6gPS0FwU9aJwCp2gp6Aos+WB7wRkxCjO9gZWcVNLgUdCQWMDGscQQBv5P9q6QBuoK4YByvBC+NBzvBLYVkA74vST7pWRJykPGuU+74ELXWugZwnxN0+r256SMvS5keEATwv4WHQyQwQYDQiOWM5JnhHNRLBmsOBeVT4A7aCMCjIPY7W6XgL3OGCMUIdaEH7i4i14m+jF8OYNiDwObjIc0MfCD94eHvsglK9dcdX3makFe3P+si0MFG3o3KB99MnHrKu7R/InWxKUnnKFn0yT5BrJb7UnKoj924/fNDt7zewjRys2tfM1jam4vTL0mv34uz+0dCVm/+DXP2/Z5jY3DPi4qoGy5k/GWrKxzfsvFVu0jPh5bFWzCNsUKE9yI+8WRDfP//AX9v/+t89q3JXtq5952D7y2Y9aqj5jqUbieeFtoDGi+kUxByKADkuaD+CRcT1jnDitquzSzJTS5+3y1TH78Y9fsQP7t/kchPcAixQJ5uuwP0tTk7Y0cNlSGC/7dup2cN/pGwOExkRcvOf110/Y668dsyceO2r3Ht5ltoDiz4LDDdqAb7j8Bz9yOgrulz34tGjJy9VcPz4s2kh6fAN/LrzENR/diHHgpHwz+GDY+FGgwWPxF4JZvfZK6YoaVAt6En67ARFTjK7gnhCrQeYThMrgvbU/0W4KowECdVICtS6UH1zugneVJrxo0wreCyK6uAviN55tdnkem/3xmE7XwGUI0bHc3wiidz4I8JZHV2eS9An5Rj7V9YzAS6q5dyvwlGoHLmOef8gwamkg+sXn7S6gur1MjqL/NeW0HmFA3zerJmVvRIORIWDtGQMOmtwEqh85XqgT/6KCw083Higxe8Udp74CxOSrPxFZhGe/F373p2tpyMe/rf15vuHnBwXed7c9TZgouh6hGItveFUWdE9jjvt+woeYOgo2NCkJUkxP5YP0DSDCMX/8QgH1fgrHFN4GzFPetNvAqjj3KoKE6pGScGL1DfbSi2ds4Pqo9W+Tchoy+FoI8BbA7XDl7WJSE3PGOOjvVnXwRlSwlr8++O4Xf5o0Y1K6ViYnbFXCfyLfEhgUojTVaWvv3eJaW8ESXQTfA3rx7Ua654plREPhX9DygI6qgfRMMitzcxaTosA79A8BYPlkHGFEYJFU07+lC03WWr/fWhp6NbYio0EAPulJWIQvcoRaY99eSze1uXur81XxlpQmrHRzl2YHTVKiAdz5fM9luOqJmzgK6muvveaCcaaBlU1wpsQbjUHK14Ul3yf+hqZ19/2KQN9xSWxrabHd2/ptb0+bdW/ZIQVKtBQ+rwYirV+5ImVj4JrlJTR19fTb7t277YQU3wEJ350dnb6nmLP78XZYGDxvDZ3Kr8pwEIxdTcBz6n/dx9hdRzO8akF53lfCT6XAsWjCPYq/0kV9yKcLB6Inxs3K4nQgeJDa+14X+EMRKWnu0RO8HsB7gqMY56VISEjFQOP5UrbKcyUOYX1pToJy0kakBF6+es3m5xasszVv2zqbrAEhSHPZ9MysTc/OeeR+0seF66HRCTt27pyNbmQ4UDkP9W+z5sV5CZ3qG0n9RUn1tPBZKf+z4oGbAe19avsOO9zR6so/QfoIpvZXx0/YSSmorCxuBLj4t0gA/NT2Lb69JrFSdMX7B5ev2TTRWDeBjOi2Q3lmhGuCc+akKC1KoXh9bNJ+OjBo06KDakDoZ2sFtLRTtNSEHAII/7jSn5mctK+fv2inpqbdq4LaUudJKeRTandeTK9H4yIKuoXnAUr08FLBfnzxkv3o/AUb1HjEWMA2jqmlJRsVnbU3NVl/a6s1NmBsiFvSeZTGJu+rDc+9+7Z97fhpe/7ceTccnBLPGZmbtw4pkU1SLsFjQfjEiwS6YtWKrQNnxkbtL99+175z7H03Orwn2j4jvOWUf0dGgj8BLTUGc2wHE/HMs6VkfMy+8fY79p9fec1+fuaMvXzugr164YJNiTcTS6BXwne8LmGN8UZLSwm+AXW+XYUtKe+qrBNXrzpe4N0EKF1aknInxaiDbUAqEwUgiTGsuGyZdLMrr6q845RVY1e61O8VFBu22YTjgfkGRYw/DCyr0pwq5UUpmzHLJKgTZ7ZLUBUsqU9KbItiPkbQdfpSDvrkVAi2izj/YmQhd9aJAhYk3DZ1Wz6ZF/1kLKc83QDIeOJ11Rtc0V7/8zrpsR5WpPij5BH4mpXRivJDoWuKNaqOwWedFAnqzeo1hoqKuK8Gr3ghiozKYe+08qhLS3lS+5Oqd7D1pU7tY1tti2gxbe316geVgacCHmTLUn447YRtKHgtEM8E+lmtiMapE7JviEP9Z0squ0lta0hlLV/frDlbNIORi9opf+iPdH6pgRgHEZ/wMApWfVNqHwFFMWpUNFZabGlhRn06pzzFpzCaqe14p7jRQC97EFRKUL1iuDaLpnBLZ5S5sp0Qn8exSuOSuQtPEjeAQQcoNKCdZ+Bc36Enr4/ai4cACj5GCr3ghgM/PlZ4w/ig2ntcAhR94g3QGFbH2c6A4cBBfRiHZjTu6dPAZb9kBeWL8RqZiDSB8UL8ReMaKGD1EBDLwA0FKpMjbPE2wFDBhes/WzZEMl6256U6s+0BemTbQhz86B1oKIKk8Mf7vBvM8XTGqpcVGA64x+0VP9LRjQzMe3onghXqpTJdr6qCLMd8qv1F8R/Xv0KIDAccZ1mdD+AeB8JLUEbQHKepEBJ6vqnhgHzVf37sY1UbI9jUcCCIsXiid6KtE5Tp86eu9FLeUqvdtjRUtmsXrtpHnnpKfKbD6jUugoUD6EV9IgWWYKWc5OUn6Yi+AIm99oOX6+zKUJ19/kmzbf1Fa7ZGu3rxqr38gxft3n332Mcee9AyrV0uswStvgEsHnhsA7Ytij9cmDutLp7UfCA+ru4qTU9aIptzgz80ef78Jft//It/bwS3/Z0vf8IeOnpQc1pFcpXyl+zMFoUV4SnRiLdBUEfAxwSnJYgmEo1SuOFpfr+iMkbdkIBhjzknqXnStyngXSXccXQkPAbg+cLlU84bcrsOacwF+QB4AbCAj+cA9//u735kwyOT9umnH7b+DskemQY3Zjh/CKEi/TIog5gHN+pbnpsRa0t4eoylS9cvutEh0ZRXQRofeg/jxJrhoBYCgwFDcXNwYUsEhxsGBBLtl4+EsAhCdh3+ugFROj6r3/EGqoIuUIUIitJUXwjqKD9c0b014LmIbWVaA00NjlXtu74VRPlsdjFoVwsSvoQa3wJRA6SpVmz1VvjtLoByYDDLbNkIjCe14HWpgY3ubQhhOhRT9u/Qb9V1/iDA25FSWv1H8+H5Tpv6Xv1s/d/NENTpxtNb1ZFnt24D/VeFI336oBSteSwMfXcDmDO3sK89mb6Hv30agM49L55zLxiMfi/8uy1QT+oruvTBKAG5MjsdGAQWF3yi9dLEMA2lXJN2dLmBA4VXF/Qdx/TveUkAYqLDwICxgQk+/FzBTV/Mq6JPvgdXlTFCDIQzncX+lJfy8YmcerrI4Pn7JUbCma/sgeI9rOF4A8TE3L1OStLU1GDNbbhIim5DHNaC4zS6boEv73nqonTeV+TnyX39yL/yP1WthnX58054D3xx2sMKR7USYVbMMFgpu5HWPUzC3KO/yIvAhTgVVvVEtEI7g8kwysMBw6fu4+qmL9Rg7R3+r4boid9HeBE9xnPBal71H8YDrNEoSUK+NVTapAy0WxJPgHBCrYbSwqxNXDpuS5PDEhwKftLADcV/xQX0IsGBsLyrf4viuWXRQkrponZgODgnhbR/K7ETAgHVAwMC0ETUXj7D775iq37j+CCvV/Rsg0v/+xggboCfsRy1Q88QKAcHBuyylBqCvY1L+Vqan7bdO7ZbR6/qk8m4GzcBlTBqfOvb3/J+YpL+6fMvWEoKfVtnjyvoEbi7s/LF4u5eB/Qb7RAgvKP4+MqA6I1YCfCEQPCAVQT97JffTwcr3EvT6mf2KwdCj1+at1gdxouAoHvJTJN7feCBsDo9qGFW0rhp8nckInkdKZfgfSmpc2lN6Nu3b7dDBw/Zzp07PYgbSgsrvyiL4IetFEjjbfXqD81JJy9ftWujY+qWGyOCfswJd1/et886pXA0SBAl/sPA2ITFJBy8IcV0XPS2kQGAsdAngfAZvbufrRKilZLqgBL93MWLdmVafCBMWwuUu7UxZ5/cssXSEozYm316Zsaev3LNI7JvBq3plHUq/9LsnAfL7O3tsVkJeS+NTvr7RXhmDdDeuMrblm+yreI/KHMV8UWUsG9eumRvDI+6F0Q1kAvbJKQm2yfVPt9Tr3xcplDfn5udt++cPm0DqoevdlcBBgi2Ghzs67HuZo2V4ry0hbQf/7VQKErZH7J//errdlb0Oi3cLoifTywu2eUZ5SX8bcllrAkBU3WE3huybGuot0sTE/Y3b75jz508bUOzszardycXF+2q7l8aH7f7tu+wxnrcR6VAiwbjat+MFP2fnz1nf/Xqq3ZqaMgmNJdMSBkdnJqyqyq/O9dm927ZaV0Nba6gQzdctGhR9f2711+3P/v58/bdd96z50+dsl+eOWtvnDkjPlCyQzt3WUdHZ2DM0zsZ0U82LUW/yBajIfvGW+/ZX774kn37zTfttXNnbUr91d3WHgQ6FH/B8wcDmkaVykORXLHhqVn76clT9oN3Ttsvj1+w9y8N2+LiigdabFA5jHFin7j7r/KhnoGCL6FW77MnH4+XksY4Xg1sz0gXl6y5cYfeb7RcIid5A3lJ7RSOxODUr6InjftlKZTLGvcF3+PPHKJMYUCkA6e6n4jVW2NMY3U16UYDjWTPy5Vo2uTeVGpRTPIZ/ZfEm0j8l7myoPGxMC3ai4kriEco+0ZVPJ3OW3OKPdDKCmDO0A+CsOVa2vU8bQMDgzY5Oan5M28ljQ/6GB7kSqXy5podmNbcsGrdLT2WxSCqcqChCnWnufAcpefyNtHPerDiF/hzVqv7CWvGiGEZKyxO6eeMlEfJHcgFesfxDS9EFtB3DAEYmBhBdaJLFCT29cMrPVi4JkW8A9wdW7hhnZ5n/LF7vg5ZRHWlD8mburhxQXMNhgWnDuWDkYJT1fDEoYfc01Q0SmySEsq6/jg9iH7XQFVtyFDKO/URjwNHdfqNIlukTiqL38zZGB9In8VIqhsLrJLoOV4DvrXB550Vi6ty4AB8ouizLYF2kzfIi1G+0jq+hSPKIj15gAvfDiE6w9uAbQa0ky0OSfEFlG9iPqg66hpJAiorob4ui+etzZM8U76cOuN9iPBcBQ0aPyXRS6lpvSKIwYRTGCrhWK0Gryd4h554RNnMgwD11fPNDQfCqdIQgBJ6WwfgT/1D/hsbDqItEIHXHvMi5DejOXFodtH64vtt/NqUXRKPfvozn7GW5rxl6jmhB++ClNWrrvEE8WJylpYC74sCYdvOXl21H78h2lKVvvBknWHYNo2N9198z95//W37wscft8OPPGWcFuXyTjWoTYG3QcUSuSBocGF51FKxBctoPl4Vj/Eg35Jt1b12Qnzq3/27Z+3M2Wv2j3/tI/aRp45YS3eXFTUPN/Z0u5cMbv+Bwh0YQCNwV3/JysiBxBig/r44JPmTxTdOM+BI9KXFgvX3tknOEd1Ixknk8u4J4O1VfZcGr1hpcsQy4uXp1s4wdx5pbLAFEplF8gXGwj/9N1+3lnzOPvb4QWvLZy3VTFydQD4N3tG4RmdXvh6kMcSPxy/AE09zmcutzI+j1y3JgkWD5GaMXBoT8Yz64o/+x/VbFdZARHEngLUChkFqP76hipiBUDS8CaJGRJ/VQEO8dDGWSKH7IOAIETKwkrBfA+XmVwXveA0W/x4y6lqoVWDBwWZ42AxoM6vOviqG0ljz/kZ4Aza7fxOojiiVvt97I4bx/0MIJqsAh0wW/snvqvvVEKXf4JHDevzrm746nnQ5fekzLiHNA0ehDFf1KQw2cl0PVgj13fPg/+A7EPxa/7saGOBY2bnqlsVo8BwQQxHH8uc+6WMYEI26UUACYp0mFPYOuLEgusLnfoX3WA3wd+nHdemC+x7IgO/+jPfWXzB3X3nB8MAEp2sVi6zGzbqLcc5Eorx9JV2M1ZmbcMaqJgaDYqFiC3OLEsTTvop3O4jotRZfAGPLj2CSMh3sVVUq0nNhzCHN2ps3vx+B91V4EXMA1+DV0VExRjFBCf4xBED+VJ4bAvRZfVFeRBPrn/FOmLf+ov7nzxkz7wlP8KHofjVU3+OT95nMiD+SyDXeoLWaP2h9uiTlQEJxqhi3bKrZmX010E/Ls5O2MCqlu6HJijMjtjw/68qrK5wqtqzJbmH0ms3pKgvPnLlOPsQ5cDwLOGqPrQCsEhH0L4UbbqhI0761K/rtHwjaEhpUh3XBCWvTcgmPvp+woMnVvQDE99Q+9kYTiG9yasIF6p6eXt8fnM9mpMBIsFA7wAX3mvN5V/agt87ODpFzzCZHB629ScKMhHrK8FUMitV3oCIhn7ayeks1wNf58+clwF+3RuF+fmHJZiYkTGCUJp3ows/+1/vRhYLKloNVgiWqr5ISDDAEOJ0pPXgiwntceIN3eDAzCTIEp1ydH/cJHOMBexvdQ8TzS1lipWBZCVAd3b3W3on3TsIaCfJbXBB5SNhQHjlWnMTvuN8pgSsrEb2gSX9yftFxR2R2AhR2SCl9Qsr753bssBYpZxm1jTalVpYsk++0IQk/V6QMLCIh1QAGh8f17mf37fUYAhybhujHPH92ctpOSaElrsFG0KyyHu3ttQe7ukVz4hXC04j43XsjIzaiOm4G97W12i7VOS/BpVvCWbcEswXR+bGpGbskJZ4ghbUARRF1/lBbm21txCsmKWE+GMc/uXrNLs3MhLPIesBYQoC8Lx7YLzqPjlSTIJ2I2XkJ6C9cumzzGhe171Jeo/jRA9u2Wa9ob8ndOyu2JCVgXMrzT6TIv3TlqudfDRzdWJJgt7Uhbjsl2CWzzdYk+mU/vzrZ3rp63Z47cdKGVN9qQOGeXVyyHZ1dtqevz40/BM/M5pttplCyH544YW9J+CZmSDUQd6Elm7UjqicnC/iY1oVCVRCNHL961f63H/zAXj13zsucXFi0EX1eGR93+r5/927rarmxj5aWY5A5OzZp//GXL9s33nzH3lS5pwcG7OzQsJ3SZ4dosc+NBxr3wkl5WYqm6Bdlb1LKwg/efc/+0wsv2FuXr9gpvXNueMQuiBdzvGSf3s1lOFki5Sdr+H5m1ZetGHOSuU4MDNnzp07YT0+f0fuX7QqBFNU7bfUaN+VFq6vP+1iKxroGlRtqLo+N6r0z9qP33rdfnjplp65f9/JymgtYyQx4neSHwpL+l6JDFAvHUdnmVS4nJMyLJ+Ml4kEXoUHmCcY58RDmJ6U4aD6XAr9Sl3Lldl5a+rzovbg0JyVWZUgZgifQnmA+WFEpJQnkGtfkJXzj4QUPuyCcFqQM+BgX7pzg6Dr9YSht0H3mMVc2aaN4jBs0lDcBLN2bUvmpQJcf+QwyUKm68HJhewqfA8WrUqonxBPULj3zxQbxGE4m8S0Haouv/us3Xgsr85JdJmetLIUEQwqKShCnQt+FI0anexHonhtb1HfMBX5MojBLf7lXCjy/onsoK34vyEOTkK+243XgCyv6zj55V86pv9qRFl3zG2MFxhlOQyDOAHTtARKZy/S+mxj0DD5LfmqEZZdUf31dVHr6GGU7yhvghAPyxayEQk1gRvAK+Kq+2oQRg3ZEynpZvzEw6LEbCfCjj2IleK/pfkpKVzHslzA3FSJeKvryUxC4H5UDz1G+Fso8EVBe/dy8lXWfwIjRXBZ5WfgWDvq76h1iG/jWBpXhNKFn0B/zFcB7ULzHN4jGTQS0j20K/u76fAGMPJyQgCeDb2WoAbZ1eLsk2wYLLFAwD+JqR5slK6128cJVu67x+MXPf8FyueDYVAwHzKPpmMoXXSZyTRJhkSc1FgSQxXMvrfqJCvfvXrWPPyj+n6vzk6B+8P0f2MTEuP3u7/62dfbvVLlBO6uBLV/EMWKLQExz8nJZ321efFXje1W0Kzkpjuwt2eX8uev2ta/92I4dO2P/6L/6jH3knn7LZDSeVzS/NrVaurnRFxiCIIOSSRivIUC/voVAdQhOMwjwyzZxvBA8ZpTG8+TkjL39+vvuOdiYUd+o/R7bAJyLqEpz07Z0/YIbExp6twdyPvnoGUYG9UTgIaA+HR4Ys7/4i+/ZA/ftsQfu3WHNyA/oFlV9h1EEY0YCmSKUVyiHdosS3Eigwn2hka0LnKiA5wsxH2LCC7wn/s9CwwGVcOAz+n4nEFVIxI4C4cgJ74Vksg6c2UJM+qxuDGn9GUyV+7pYeXMk6apOe8egd1CMCOziCrhbVz5APjeB8lB7g/wDxIPw24G3servdkCAFk9F+zcYABu1hXrcri7+XERK8EisgXfq0fD3CRH98Vld/2q6XPteBZ5etzd4dBNUY97/p/90IWj6czw8NPAdH9Ez4d0vmC10G/4FSt2NPtFT/wOiNJGxAOMVZ7fi4YERyxVh0SWGAZRwV2YlXNdpQogMAnjyUIdbAs9RXKkX9E07MBAwEaXUDvIKL19tD69aA4K3n/c9D11iEuDAmUr1pfsYOLy+rkyFY9Xron+qy6XzQx4ssaWtyTIN65XZzYA8qq+o/8l5taAxICGDMvUwuF+V1n/7xV/wuRkp8Jx+I3CUCzmzMxYX84w3MAnrzbA9G13+/gb3+XPaCPlWcE/1XpKyqCnZj7kJ01X/QSvVn9GfJKnQ4wBBf/0z/jx9mF99ostyhXrLpDUBYQyoArxIZgfO2vLYFX+roImKQH2Z5g53mXeKVX/jOgeN4nmA4YBYB5mWwHDABc3jSvvd737XA7S1dva4m74ebnox4bkQrcu3CtSmAWp/I4pJKEdJX1afX79+zUZHh62/f6s1t7ZaXkoSQRNTRMOSIBhLYzi4AdSzu6vLGpvyGgJxa44Xrb6uZC++d8qVW4TyeSnIBB7CGMJEzwTONgKERKLIX7h4wZaF+1Ypr6dPn7Xrg8OayBM2Nc1Rd3VePu6SeCTh9eEXQo4uhAffvsCY0n3qgwLDPVaplCAwHKh9SQQGlVri2EilR6hASfL+Fu44t59tDihQBNhjewLbTVygXp73/Z71ElLYk98pZTmrTyKGt2rM7+zqsS4pFn1SFDlu7uk9u+xTW3psi+o+MzWttrVbtqnZJHra4syk2lswNlQQoJCAhowd3NRRTh/q22K/feSI3dPRrrJLrrS4S7/eRZl4Z2TUZhBya5gv7+9Rn31p3z7bIcUTxRjjx6qk/Kvqg9PjE3p//Tv0ZYNw8IWdO2y7aL9B/dXZ0+0xHQjQeHl+wc5Pz2wYxBEvge1NjfawlOpuCdTwMnBNCa8PDapMKXVB0nWAl0J3NmOf3trl/M3PzlYfoNAMTE7Ye6PjNrtB++hbIvs/vH27daltHDlcV0ZpjNuUaPeXFy/ZpckgWnctYKAgaOThjmbLqG1pVpbUbpSXN69csdcvXLQZ0WAtMBa3q6/dCNDcLBrgeMmEjav/fnHypJ0fGfE+qQbw0tWUs6N6pwvPCNWbtqDULYs//OLkKXvu3Xfds6EaMHhAUxxfuKunJxijepfPghSxn0kJ/9qrr9s1tdGVS6XHEDE+N+fbNu7fudOa1Yf0AyeUMPehkF9Wv//ty6/YO2on+UADjM2ZRSnm4pe7u7usV/SyIOUVBZ1YER7PQ2mPXbtmz771lv3izFk7MTBo50ZHvc3jootdbS3WWac25DrdWBcZHLhGpWh9/fU37euvvWFvq19OXBuw03r/2vi45TUmeoQXTnaAB1Cmz9mxhHtyvH3xov38xAl78cxpvXfNphYW3RhXz/wIH2asVgpSIoKArXgZFOpSdm12wV48e95ePnfeTgwO2eDconhFwpqZZ4Rf562sTmOESAaGZfhTEL+E2AcV1QnvirJ4oRQ/lUksCxRx8JwUzcYy9cF8zaW8UcnL4mcapPom5QdFnnLABf2u71wl4RLDYlk0XhBPmitPqG7wFI190RPj3EQPrNC7h4Xq4t4D4mHKUXyJgJQcLZpwAwHbEdwQoHSR4QDvAjc4sGinduptKch6pjyhc4wQvh1CVx0GjDAfp1/9xkUaZZx0KPEJ9QUjkDrRP0mNSVbzyctX+JVPiTHEOMVQUC5aEdrTbzc+6DMoN/A4oI4LoeEgobLY9oDhgLw8FgBphUOU6iiYIWlx9ycOgh8HqXsxlYtyXFFdAo8Gkbzeh+645/WBDL0cDAzBGKItTgdqMzEY8BJw+lMefl/3nOdIViN9BBnRekI0URKPW2FhKSyTenHUI7Eo3Dig3LxovUt72FKBsSHKSy3V10COiEkehS5WxNv5XQ1uGFG/VTAChmVVA1tEPPil6NrjGNQAuEG2dJkzzJt6FYp11l7Zor7J+hYAAjB/5ctf1vzKaTAav6LnNEb3WNkIbpvMwO/CLQyC2flV+7ufxUw6sn3u8Tq7f7/6SnLB0NCQfe973/HYL1/8ylclt4gH1YAr86GHJVsMoenzc6dtduWaNeOBKFxVUKozWRufnLev/fX37c23TtjHPn6/feVT91lzS84aJAPViwdnWpshAl+lZ5x5PIS1dq66FwKLbX6SEjjkPvQlhZxe8KCE4iEEBsW41JJLWz2ie3O7ZLOAh7FteWngohVnJiy3/YBxAgL3lZN7M/hxjb6Al3FD4Cuvvmcv/Px1+9wnHrSD9+61jOSmiE4AxpRvU9AYIWhkVF88aqgX/IS2U8/C2Kj6rt7SGA7Eh9n2j+yMzOI5OpEGX4LPuwRfteRTRHSrPKhkLXFG4M982AQQCFFiiELGB60X4IqTkOH5wEQ+BPDVTwYneW4At2pnNVS3d0OQcIj7lq+61gB9ttZvG4CebvrnQB1xR4FRw2zD/KI8b5X3ZlCdx91e+i+YtMPvfgWZBs+i3zUQPN74WQT0RfX2AzAfYD/8hGHjYoRCKeHH42t4spv7p7Zvg1yCPyBqD9fKwpyVx0etpAGIMhhTGX48KKs/jTl3m+eeK/oblHW3oFLXfW4EXrfaPxXtnhaiawwYfmkyuOmCMYZ1XXs3bCsAXrbv7rZdB3stJcEiun83UI3L2wJ9oX6VhMyLa+8y/W50rf2JXyUk9LOCUh64qlYEeVWD04x40O0upwf93QB+8SzwTokgSOVP/C/6Xf0XJNS3qnz5wwARXVEO7OVtT7f650ZYRnhu7Oy3tl1HLN+/z1q27rf2Pff7yQlOv5ooUNQ5Nq6hVQp3V791HXjUGru3B89DCPAQt21b+61Rgq0/4Xn1Fd2LPjUZekL6vzZNdDGZcek7fD6eyWvimtYrK2JJBT96jKjf+RaOhuyWQCHBxPtavFzvkM7zgadzIbDpEyEtJaGjpb1TQtaM3XPgoHV1dtmoFI1vfPMb9v77xyUQq0wJIig1bqxQPidPnrBLUhQ4C721pc3uOXzYHnrsCWtubbf333vXjh9/3xY1hou4X3qd1QuiHzyWErlmTcLN4hsL6hkJJKrr2oWbfh4vCOFkeVYKAQ5AEoxaejWpd1h57LJ7LGCEID3KeUr51fNOeclXXjs6OiwvQSWd1wSearCl2TErzE36MZkpJnJN7olsi7XmW+wjB/fZP3nmGfsnT3/c/vCjH7HfeeRRO9zTZdlUzLq7uy0n/pNrbrO8+rk1UZay3Wm/e2C//ZqUPY5dZOV+a77Jfm3/Pvu/PPWkPb1nj+XEF7LiUwSpwrATi6ftkc4W+/KBfdalOqCgqicc+I7R4nP79tkTypPj4XAxxxV/R3enffrAdru3W8oa70AK4Tsc2fvJrX12tLfPI9nPS3k8LyX69LlzllCf7lXd2hCWeakK+IXBYZ9wtFMXBhZ4AsEOE6rvwY42a9F7G0Fedbqnq8Ny8aXASOOGnZQUGLMOKWf9+UY3LtQCdd/V2Wlt4t9sTyBAM0Ek2TbdIIXOx8kG7wEp1TXX1ivlr9EKU9dFEhN+n/T16v/NvLRQKppyOatvyLjhr76pVeQuYU8CIB42G5XHPQRuTiQoLs+7Iofi6MqecDqmuQ4jwkawIKF3YmbqJt6IUeHa2JiN1nhFRIBSPk/cHX13ZYxtbPq1qvKnVd4lvVsLtOP61JQNK89isWwTbFeYR7hmhpEeKzkLY8N7Ut4xBPCbbRakf+fqdXv92ogYnvqduCTwNfhOCKeHR6XAX7RLo2M2LcV/QcrO+OysHbt81V4+eUbf55x94M5frkNxLrpR5eXTp+1ffu979p9feMG+8fob9vVXX7M//clP7Btvv2tj0+JT4h1+GkBCykam0VYSDX4849nhEfv3v3zZ/vyXL9q33z1m3zh+xv7ytTfsz375SxudnXZXflfEqaPw40cjhnXGQwRjDLFAXrh03X7y3nF7/8xZm52es1KhbNOTM3bh/DmbIcivuqTEyQh1UtjV/244Vn6sppYlM5aVV1GyHXFQiFURXUVWiFUHTo4Ym7tmE1KaKivzQZ1EH7jSo5D4Ge/c0wW9EKSUbUolAlWlpPRIicUDif4qlYQHjECibffaYJFEfJWrJDzxLm3zPJQ3n9RB/7nM59sUHC9qi/IBF5TLd/yg+O3u1bwjXLkHBHTLfeYBoTIwEoRpeMcpR8ob/ys9RoAIzw58+vcgDy7K5B63yQ9lKpBJw+eeJui/KL2++daMKA3zUHTPvTiFU/C6JJ5En/mWB+VN4MCExklR/IoxFbyv+8qTOWxVtFgL6VmNYfV1idXwW0CAP5Xt+YY3qyC4r3qE34Nvdw9sqWC7Re1pDNXgfKmKf5SEk1PjV6wcC+ZJ39ufTBhBEfH0krLmvI5tCR5rSe/UVZZdVIjgzDUzhnxfx4rt3LJq6ZTaIHyeO3PSpjU29+0/YBlWzTcAPA1ZMMDbQBOF59+cbrKWZLN7G7ClF0MH8UC++c2f2o9++qodPLTLvvzFj1qmMGnZvi2W1Xya6WiRPIx+qvEk/hoYDaoqKbxGBgWOToyA9lakz7mHMXopfaG+6u7OW2NjPDAagE94g54RVLE4OWyZ3u0ePyHCJc84XYFFQLxagVKpbG+8dcxyuaTkmBbLah6ljAi8rzEEibcnNZ9W94uPJ0HgMaGyRYcVySvEBnRvVujIOwOcxUOPA2X4q4ALUVhOhCgsnlFlb4gTAUBEtRMcafyv9j6doHxWiG6JMOAN+oCggVaemfYyPEL7rwrKx1eOyU914/PvBWDi6mR38wmJqRZq8XbHQBsgXE1C7g4vAq+GjfrqTgDivGMgLcwXK/DkuBnBAFmVl1AA82BCFKdVZcL0NcDrtyuPJlS3ZaM2QX9+WoJw7EN/YQHp3pUL6uFKoj55N1IG9c3fw1LI5fUUM15BEJmatMq8BCvhl73q7sIkxRuPAvceYXxsUI8PA243DYhN+d+HBVFeEV7T9SkbHZ60kcEJq9f3+szGQvvtwHFLnhJ06ONqj4N1EN3jMzQi8B53wbMbhaouT8NzMVy37Ku/YOx4HaiXg3L150aBO/67Oa1H71F5WJqD+oT3qVfVX/VvNwywEZVTFdzjAEPBzX8IH2PL03Z6+orFl1esuaHbPDJ/FaxIIJ0fH7S5ocu2MHLVSgszlm5sC05NEC9dmp20+eHLUpjSVpwdtdnB8wxFS0uhSaSDyOvV0JLWRCVhhn16KXh8zfNawBWQCTHByQq1sMmYLUyPSJBfsuXlonX19FpvX58LF14XL0+tV91XCR4kodTbzFiCd9Gf4Se/EYyWrh6zvnuesJa2TstpDPYpv7a2VilR6hvhVqnEe6TME2tAfdXZ3m79/f1+zCOr5I1NTZaWANLR1GBberuNKOh//K/+WJNyr3tAUKfAIAlPUF6cPBHDKyfs8/CCf7OihKHCty+wL1r1xL2wtCz+uzjlbusE2MPAwDseBZ28lWc6I4Ux26TxlHHPh+WleYuVFtSudmvMt1kC3iNcL4luTPm1qu6cW49C3aj60x74UVmyASubGc2BKfUjK+zp0qw11jdZl/D6hf377L959BH77fvus0damq1LSmxW45dYAfT54qKUD10I7jkpxwdaGq1L5dSLhhijLcr7yS1b7LcO7LdP7tjuR9JxIgDGAzVfwHFzZnu76623WW1S/Voa0vZgb5/9o/uP2ld2b7X+zi5XQi5duWpjY6OumG8RvjualF7lDEhhYQUavPv2KPHUj23ttS/v32OdzS3u0UEsEAfhui+T9IB/45pjCAgH5YHfvN57SPTw1UMHrI2AXGLibCNhxW65ULKcFKRcOmET+j4drni6gUPzxIPbttlvHD1qu0RLuM+iQDJXEAAYvLKv++ULFxxP1QCN3S+8fPbwEets7bDUasEy5VlfrS4JN8rFzgwNu/JYPa9R3zb16R8+/bTt7NJYV7tZVSZFpbRkl8cm7KQUdvbwVwNH+X300CH7+L1HrF4kyl543hNhed1O6Z03Vc/FDRYmiN3w6O6dtquz1QjsRx0AVrxfPnvW3jh3TnzoRh0jyIsuPnP0fmtTfzEXiXOLr4gPasxeGx+zn5w47e7/1UDO9OWDO3fafrZiaKxCMwQJY7zPF0v24+PH7fzw8E04BU/tqutH9+2x2PKUrdZLIdB4820BgldU1xdPq0z1fzXwHl4VD+7aZe2NjX6vJN6LcWVKgvp/fPkNe+fSJVtww1DFFV/yYPvC9uZG0W+LexhAq+UVjUnhcHZu2vv9xydP2+jsrHsOcIFfvDpa1C6OdsR4BF5QjOl1PBxA5c9OnrB//YMf2g/fe89ev3jR3r02YGOSqbsl5A9dvmxNzXnr3r7dcsqjrl5jTvQUBPNT3YVryinMS15WvyPs84yVdjAWXWwYKIl3FsVjZzWWFhJDYpklVwKhY7wRiuIleCS4xwEyjXAOvqijn8YlWZq0pUzW5yI8dDASIBNDY1CTvxsqr/6i+pBjFqVGKy2GK1Gi8kBRLqmekcGA1XElWFvB53tSeMegEXgRrPjqPbIrvN+3KngemGwDhdzzRHaEApUvXgDs8cdTgFMZILhiSvqKnifYShHiiREV12+O9hSbtaTowfN12tdz5eseByqXeynVtV6/OfGB+lFXYh4gY/iWAQHlJtgbTp/rYhxxRffLGTyjKFkNoXzaX1b6hkwgr1RBZnpGOK+3YlayCjpB+NzrBU4pg/oqb+Y/as2WJqSISjSPCgKZNpxnGPv67Qus4fMIPF+1xwMj1jwD8DjgeUVjfqPneByszckhEEOkZfWIdVteNJSwU2fO26Rk/69+5UuaGznmNB54GxCDAg+KOnFG8bgUinlcCr065pu/MHv1eJ19+iGzp+4za0iv2MLwJfvO939kV68P2uc//3nbu3evt3MdCC94BjJXxhtYiY9bYQXP0FnLxUPvDynWBXXh9370mv35n3/LHrzvoP3ub37S+rJlq2/vsrT4dqTfYvSrLGi8Medobl4zHKic0hweZ6vBqn6UXn1SkoxDWo5KBe8EyH3hF6/bhQuXrbu7wxpb29dwiZK/NHDJ9aOm/fe794aD8iGIIZ45fsSi7qtIm52Ztz/5k6/bjr4ue/qZj1m78lvXL4xr6ZMYtzyIY0AhXt/ywrwbrJK54FQttjOUZibcwwH9pTQ75XnhQSuCsvgf/fdf3jw44i2glsjIFPdPiM0jgYaCdwTRgKmG6PlNeQF+S4OaYykQviOkfQBAIfTtCionLiRQ118VQA/uHt4u1W3DNtwBgIMIDzcBeeuDYDQwyY2MJwGTCPrqVnWo7U9/T+mJkhvg9+a8gSjPW9FDdR3uFNzSzISgiQ5CdkWJ1XdnmJogRODsqWEwK3MxxIDRRUBxkdV0MyC590/4Xu33AALh37/BaGDuKsvxot88Ct4TPfOpcnFn4mge34KgviGo4erigmg1dFlSW4jg78wEAQjchkws6NG/DxCOXDTYGOgfYTz89fcEIa5Gh6ZtUUysubXRGnLrFdo7gQDfAaZWEDJVdw9Eugnq1tKHV3jzpvu1l0ezxaVYCldCSiP9Hj2LQL/0dzdGhODdVSmnURnrjRDRd8wUfF+fNysUbCFiX5/TnP4A6O7Gm3Ue6Kw9tcPy5ZylJSzXGg7KUi7nhi9arnOL5Tp6paQ2qU/GLaWJBsMAe2gXJ4bcjW5+YkQyjyYhTdiIsvWsbFfhAFicGLBfvPy6JtUVa2dlt0oYcIjSh59ELUa5XzMc1OR3E6j8xckhe//0RVcWOZYR193a/lAned7MMwQDcqEEoYfP8PLxq+dTZ161pm1HPCYAq/yNUr7YwvHySy9LKR2TUl0vnEy5oj87O+dR/DkCkGBlUX0R0OolpKdiK1Yv/tTW3qn2t7tSOzEx4XUkgKTkU2FOLKEwr3Gf0+tVQovywvUwOG2iHBoFJPTGpZDnWq0wS7yDsm9hwJCDgsnKM7EoCPyL5T+WRNmvd6WqHoOD+E7cBXazZdFvUXVH+MZ9PcU2BwlgkhNsBeFN44cTEc6fPefxGwgkiUcKHJsAvMRTaGuXKKf8c5pncEmcGZ8wIs2DN46cAp9ghCCV9EeWCNGa//pyDXZUffVxKdOfluL3iT17bL/wQ3wElGpfVRKfRvEqqs7l2LLwWbad7Xm7r6fNntrTZ09t32V7RXOt9SqL2BXCzeT0tLW3tdtWKUqtrXk/vq5fQtvh3j5rldC/uyljR7q77ZkDB+0zUnCJ5YDRwMcwKjjCmr4TQHOn3m9VPxFfAGNKj+r8EdX3U7t323aNexTjWFk8XJ8ocfRVvcZFf0teV4s1SXjKpVPW19Rkj2/fZl85uMcOb+nzflpidVWYpL9FmapnzNpb2gL3e7UXHJMuJyH4kN75ytGjtq+zQ3SVcO+fYnnZ5jQO2cKQ05hPC1+4/GMEYFtMTrTX39pi/+DJJ+zpe++1LLQZgfJFCeUYvTnNpQRiTEkWIQYIhqMn9u2zLz/yiO0SnnxMMI9KGWeu4HdJ/fL6ufM2pXm2ev4mT7YbfP7Bh6w1wxYZqcg+riToql7nh4Y8PgJKdS1gGPnYPQetOZeFbUuRZF4CM2ZTs9P2/sCgDc1ozq8CvDp6mnL20f371B+Bd87I6KhNjg1r/miScG/2mhRygkTivVINGBx29/To3b0qC4O/BFvxMQ06H3fUk/gPeBpUA2V05/P2yK5d1oJhDWVUFSbq//jUuH3tzfc8yGStXIPxaF9nq+3p6tKPpL/HSh8xYBYkA7xx6bIfo8mRqutA73U0Ntq9W/u9j/VT3RAozqvxtA1MT9k333jT401goKD/8ayY0zxCLIa+5mbrVjtzKBaS1yp1CSnnUlB1sYp77vp1+8bPf2HPv/WuTYl+WjpaLalxXZFmXdHkwVVWW7hKBSnxUlqnV6fEb8alB0iGUT0wFvCJIWB1qWCYoTCM4Ertq+vUVTSdUP5urBD/hPYdR6KlhOqNcu5xAWie7lfE11hl5fQB92bwhgcQU37IfmxV8LRqh++LRzFSfd2DQN+JD+BxBEJvnCR9pTGKcs8YYItQvafRQFB6j2ugT48zgOFA5ZAUY0RC9eB9jlSkPr5VwXGkBLRB6d2QoJ+pinClLPlO/VDOycu3Kuh3SvSPfLpIAGuVkND7mIjxCsBo43OA0rmhQ2VJw3OyBOrg1bpf0XiO5jc+qZuQpj6+MQcBnFqRmV1wQwMX3m4+Nyp/D7wIn9W96B2UZvJPltRWjBPcD585r9L4p0/8OEqN91odxo0G6s8Vya9upKl6FoEHRtzAcMDYiquM4JhHvau6ReDDotxtDXVNvu3uzLkLGutj9utf+TXViW0KMUviaZDEA4+FJynGEFNJdVGHj0zE7Nu/1Pwwu2q/9pGKHdgimpsbFW+P2dee/ZZv33vms5+zLo3P6vbQf+XFaasszVmqSfxXPALfkIHlqzayfN6y0JvoempmwX75+hn7sz/7pm3d3WO/919/wfZsaZV8P22Znu2qV9hf6uuK5scKWwebWlX3QOcV5l05D7YoEMNAuFGnK7mUb8maaoufcBDps/qdS9VZb1ujtWl8JzS2/bb6ZnHgohUkm+X3P+DbGiLwclk8UFpOnaA+ePKcPn3e/vZvf2Sfe+Yxe+Dhey2TrZIJ1X4W9leKi35Kgm+FCMHHip5Rf7Y9AMvjw1Tb0i1s/0p6nAWeEeMAYTT+R//DV/5n5RnC2pc7BAZH+FUAkazOaVJQ5/lqWdVDvlf/BnTnpnvrgIpB2PpK5W+Z9hbAe66AiMH7PvIqQv6g4G3F60BtCLYuBOUwTUbwQetbCxAhHR0MbtSGjSHox+ApRd/oV75v3Ld+7KMzDgifHlkP0Wubvb8R3DIl+dCnELEYk++7h16walIHBiBMljqJcVCu15H3hHOEF+4xEDcqB/xHrVgzCNT0A7+je9H3tTR8Z2KnLgymcCLzsqgDv1mBkpDmyqGYfDSA2WdUp0nerbf0FUIs+ekvqlf0/cOGIMeb86XKlHcnZa7vY9V0PdpuC9HbCTH9+oak5RqJjI0Q98GBcSs+5YaDdcrYLWBdf24CrrYzqYkGK5xNq8kvME7wHr0UKe38f3d/vMl+Txix04SP2eq/2t/6cylIOEToEd1hOAgMC9V/N+pEX5VXpVguxyRjNN5kOGDlZ5k99LRHaYn+XdI4yuTbfGWVKODFhSlbGB/yqLzcTza2eD6cRV6Lv/LchB8H2NmzxZqkQCEcrEGUtuodVt839DgI61Odlt8opguaJBuaO6ynb4uv9vuKAel0eWo+lbaiyU8/jKOM1hkNnH8ENLIiQWPm/BvWtP0+bxPvkQf1xoDQ2tJqCxrHJ94nKFHZ5haWPaI7wjmK9Vr9+ERQ1GRNwKaObk3uKmdAgnoUBf38ubM2NycBIpmw+akJCcCcTorxIMxDwPeAl7GPUMqpBBDyZl4jzkJhalCVLkvvkbDhvEO9r3JicbVPfcWJBinxGLwOMB6wpQEDCqcpVCQcLszO2pIUsuKilH3hvTAz6S6RKH3ipFaYxwi77EoL3gMEr3P3Ys0tyZWCezUslVbcIDKjfDhvvqOjzfumQJRphEDhoV7CA+2kabjYplTPXDJuHflmD4hIcDxiHMD73K2eftFv5nAVZ2UrWDmpeqQT1iBlIKvPxniDZRI5Cd1SMqSMsed4anpa7Q/ygI/Xi49kNSbaco22U4r0Pfm0HWjJ2fauLVJuVQ68Hrypf/G2qRPTQP5O6r1WCc4E3tvT1m73dXXa41t67GBHu3Wp79Kin2B/ruhDeI68WOCXGc0/LZmUb4G4t6/fjkrxf2D7dtvR0mQNmvOJX8EefNxq2eYAfjBMkWeb+rGnpcU6pZz2tzTb0d5ue+bQATvQ023qUccLHialuqT0x2WrF16IZdGkPt7S0uZK5s7uLntIiu1nDx+0TxzYZ+3CMZ5xzsvVXGgKuSAvHPWrfVva2vROj8cm+MjBg/a5o0clWPe5McGJn35QG3HHhyfl1JdsK8DtH4E9pXbX6/PIzp32xYcftkf27RO9pKxMev7Up77SXCn7qQ2cosDWB+rBNgtW7r9y/z12744dlhH9qJYqS52g5/Q9Cujs/Jxd0bjhN8+JiYBR55HtW+zxPbstn8OFWGWpvmmxGMbc5Oy8XR4ft6t6r9arolHz7eN799j96hcriMZXVNdMXmQbjLch1ZP4BBO+9eEG4O1yT/8Wx29e9OMyBfO8PqcWl+wnx497TAPqWA0N6tv7+7ptd1e3lEGMYqIzf3fVDSknh4bs7MioexpUA2NiZ2en3bdtm49BoG5VuJOyvBJPu5cJsSquY8iuAnBLgMonDh/WeGx3+WLVaTaQ11AIRyan7fsvvmTfef4FO3nxso1OTrn3VK9oDR5CG7gIVFgqijdI0ZxbnrXzhWOWTsxa0seKFED1K/1LoFxOowiCEcICwEtwEZMgsTDvinBRfJJpy+MTsNIv2ucdfw8ZL8SnxzKQYo+i7qfahBVCwefieEVXXpTWPQKoB3Su366gh0aB8k2GA+WlPJWT1SsfjAEuqekfSr7nIUKLDAcYAfBISBeUn97DwOEr6vB3/RY23XDg9RdO8EbA+4A4C7qlPEWPeu7xF/SboIPEEFgO5f8EC0pKSD38BQGeBXFdXk/d98Up7mss0Jrq4xNJi5eDr1Zp3EX3hQirn5fCp7oXGrO2ovLc40DPmdeIe7AWGFHg93VhmPHYCmzVivISMPZZzCDwIfSDR0GUXwRuOFD73NsgrHMtENgRrxFiHJC/l6m0npeesz3EeSnzmO6DM47OnZPM0pLqltI9Z+cuXbNhjZevfBnDAXEMElKexceT4pGaG1IaGyjT3C9JLro6ULZfvmuaN0r2sXsXrCs3Ixqvt+nFkv3t15+13bv32JNPPWl58d1qYJG3Mj8lXp2SrE7gQdqkvtH/mVjFUppLh68O2U9+8a5957mXjK22v/97X7bDe/stxpHLUrYxEET9Bw8tLwQBDj34oN9XGzGQLc3qt9oRBj6l+5FH2AaBzBLIhAF/YhvS4JVr1tnXa9lmTtrhvmQzKe7LI9ct1dpt9d1b1vqGsUS55OveBuBX+bPw8cMfvmRvvnXS/uD3f92279wi3hnQA+DbkJYXXLYghgH9FQH6Jcc5stCJPsa4LYxe93r6iQzCE8Ec8WRiSzNxROL/x008Du4U1ohNn448FCoIRR299kzA9+rfQOT2vRn4O2roqoSiaE/IBwUUwZWZKUc4q8G/KlA3DAcwL19VDtvm9/XndQ8vCOSDgr+vjkLZJuBTrII7vYgFbUrl3Aw37gflbpzOhQ8Bwg7Bi0RlN+FXtQ+/3RqivG4Lqg97aTjNAaWcvf7soYmMFl5fLvBGXbjU/zAi0rMa4F4XpK0pM/gd3IvqDbMCf55f+L26RVH/ROC/SafLhXcxmeCII/pAggArSGLsDCD2NOG2w+BiVRmG5G7I1LUqz43gjvF1h0B+mmLDXzcAfEZ/tbAhTYrGHP8bPRNU42pzWHVX87HBSVewcvlfbaxFHgccAeMKeE2f3SnQ877yH77vF/xKjLAyOqwJWF9bWWlX39co7NH7G/0Fqden5xdGJZ+cQ8PBjVQ30lZ3S/SEFRiMUriMRfRbe9Gfs6VFu7Y4YdLBpDh0BQpPFTB+4HXzk6O+XQHFnFgGmWbONdYY8j5eVRl1rgiisGdaul1xTYjPROA0hHC7OGPpXIsH7ELpZOV5Hahe0UXOWLY1YH2SXnteDTW/We06e/xdCcaN1iXlJx0JO9EloO0AedN3fnwj9aA9XBH/Up3haXPn37bG7fcGfaDbXChITVI+MR74sW2qY0ztI0hdW3uHrvZA2a2qH/0HgawszUnZy0oZrXfDRrvS450wMjzk6VFUT50+aUvTE9bW0+9ntAMYK6g7HgZed91ju4Lny/NwW0JxWnSoNASUjGhdD4TPOitLyEpyrGNa5YvXYEDgiKrC7IzNjI7Y8oIIQTyKFUH2ataJX+ZQaPV+ZWnZpqV4pdV2tih7jAXxXTeciUZWy+L/EnZW0zlfaecIvmYpK5QzNj5pszMzlpFyqsr5OwQ2I9aDx28Qf1yRAsTReUSdz4qnI6az8pPTdwTTCJ8YBMp1S1ZKSOCUUI8kCRkm4wS9bLASAgxjUjiYmZOCee2qjYyOC391frwUK4vw5WYp/LnVguUk8NVlmv0+abzH9BxlVpKdfoi21R7akVFTs3rWpL5DwW1uSFlDtlF4aHAjCX20UuB0DNUTYw2/VV8C5mHgaGlq9vca1a608kywRzeVtLTGS1rzAXvHMbCgeHEEZ76xxba2tdo9fX32sITZA10dbvBAUQYnGb3Dexgf6htbJWRrTlyc0rOEteXb7F4p74/u328PSZk+0LfFmug40Yi7pK8GEfTnVhasPg4dpK01l7WdbS1S2nfZ0d277fDWrbalvc0Vegelh5bgCUKOG8Los5b2BtsmhbazHYNMh+1qztvvfuKT9tQ991gLcXg0RpizS77iJ0rU+2xH4JSGpJ6x4t+hsbBnS489dM82+9zOHrW9Qf2k8buC8qcP/YdySbyF5ozaK9ylRLtNwmV/W5s9tnuXfXL/HtsmfDG/M5OVE+IzqbiNz47ZwOColIeMTYovss0BnuQBPFX/XV1d9vn777fu1jYpnYsW0/harSdomeqtdIz3CxNDNojsx5/wUK9+61O5Hz900A5u6fM+wYiGWzt1hceduHLRrk/P+u9qaG3K2NHtPdbZ3GgloVSUp3eFT1141YxMT7nhYBGlqQowODy+a5ft6e4OtypInCgv2nJlwV3wr89M2HsoUdNESb8BjNXt6p9H9u/zsVVRf66q/pxU4W7pas/I5JS98OZbHg9hQThioWPXli22a9su9R8xO8SbwoVs34ogpWdZ/VlIDWrcBd5bxCugDXhPYPziqERX6NXGYA4ILgwHKbYrqdwl8WjajqcAXgWcBoC5xI83DHHi74lfsPqMYhsFKdR/rnSj4LvCj5FB6V1ZVX7unaC8MASkixgX1hsOyCtY1fdetZTugUdxQM+b4wyL4Me/I9ewfUE8WN/rQ8NBMaH5GaWbsnS5Eg4NUH/lC/iKvL668YD66QpOVdAzvUveS+oP+jOpd+mPCn2jG+TAdgbqyj0X2fUcQ0ISPIt+3RMhuG2cgEB5q+gneicC6pWdnPZ8ljiGUePIjerhM8etcBPlBXhf0SfKz40TVeDyCLyAsaS2EqNgTVYOgfcwsrhRtSrfCDD4cFSml4vCqbqh3EfzFlKAG4G4p/KD+uoqZ6wttld8oM0XLs5duGbXh0bsK1/6NY1DyRUqD0PsYt2yLcaWYVlWSUh28S1IKbt4ddneOT5jW1oW7aH9eD82Sh5vtLfefsuef/55e+qpj9jRo0d9Xo6guLJsc8tjVhZfLuQbNBc0OM0sV5asWJGcWp6x8UtX7BvffsF++PN3rLW9yX7/979ijzx42OKLjEfJB22SmzD2C9zIJd3PeeiaMUG0JiIpL2oerWiMEEvKPZ+UXngszWoeE88LjpwO6IOFlUvnL9obb5+2/h1bLd/c5P2GZ8Di1XMUZNnt+yW/hOXSl5zGpvwwGqBzAIy9i8Lj3/7tD621I2+/8RufsZYWPFaD/iTPleUF82DVem/N20Hg5RGsUXM4sZp4hy2VpelxNzBwr8xxw4xVZDJBeXKSrQpf+XAMBwJXujQZrIh5ujItogFqiRK4ndHAgXd04ULiq9IIhx8UlBX7z+tSCQ9K92EAHelWWHVEQDwBiH2E335VEHmvBi6tJmadTEoQm9Rg1JiNJWEUd1/OurqBXpiaFHmPfFpFUACDayP4IO2DQF0pwqVfk1YcJQ3Cr6ELwNOG4HSjfvdVRYwHElhXmUB0f21g1NQnqne1x4HTZpie/2vp0X+Tjos/pUfBcgulBnxcwqVHL8VYAKPFSKDnHsDF37mhGgK3wtGHRR9RPmIL/lkLPN+oLMevJjm/+B5e1WkDu1TV8ypc3g6mZxfswrkhj2/Q3ikh7leAG1sVbsQ48P7Rd3hI7VUNcRSN8P5av4Z/EcDEV6RU0dyEhMlqFy69uZYeAZHftX/R8+gvumtLGA70lujFJ1PucVFQCNyNLn+T+muMsD0rzl4zbw/vkSdW/CA16dKxeuuo32W5ohSjegn4tYYDCfhJKe0ZTklAUdp+TxBwT7SLVXxu6IJNXjxuy+MDVpaSnW7ptkxLrwT0qtV2QLivLM5ocirZ5YER+9FPfuwu5G3CFRDRQ0BTEhv1G7f7VdzyVQfc9tegOl99R7CcmZ21CU1ERFK/cOIdDzTW3tXtSpULLFxV7/HNPQ4QVDQJ43HgRoOI/3o9NLFLCZ27/J7levaoTdl19EwepOYoNrYmTEyM2WuvvybBvMl6paStRWWPQN/pi/LCjOYPCUkSIIgVQOwADCgYOjjRwaPkS+jh9InZxWV76513XFlqkRIezIG69Il7I3lWH1UZTwUugoWJq5bMhkKH5paCFIGxiSmPGN2YwjW+6AHJOPZremxMAv+KLU9P2ujVy04lbE3gDP4yK1dL81avvPFCGBkctCbRQRYDgAQovCJ8HQ4aE80vLM3ZEnhTPbJSQttaWqUYs90g7q7wKMQuYIuAGSMYHlCU2MbgbalwJruUyhYpcMIBgRtZLWbbSSAEU5YEq1jRSitL3hUubErojsfTxOj1FbeGfKsL3+wZP3fuvHHCRoPqnJei5nwYQ4XqWVrUXF5ZVp3VV1KO0kn6SMWwD9a/rHr/JhuI5SBBe1U40XvYfzH6JNVHvj9dmpEH4tK4KBcW1NB5W1yJK63oTPUhLgKGJaVWn6SN4Iu4pSOkE8sLL4Gy2rKsMQu9Y4ST9Gg54SEvekoJvy36bFQ90lKE05qzMRZkG5s9r4LauVxS3vWqk95LFWc0XlvU3jZrkpySE37xLmG+WZFiPFQYsdOFiz6+3108YTsy20RbUuBV/1TdimV0NSpvVvxRmh3vVZcbDrj0c3Fp0k7beevrbLNst9mXDj9lT9xz2HaInvMqG3oNFEPhQsomfAPDDR4V/e3t9ui+ffb5Bx+wLz/8iH3s/oM20z5ge1p22NTMJXEr0U6cPfAiN71Hn1EDtrDsa2+zR/fus08eusc+duCAnxTRKXpLCM/wEVGSnVw8LWUtbgNLZ2xr507b0bnF+lrFy4SztGhyS0veHtmzxz5//1G7d/t2d432Fkq2gEpX0oHHTy5Tb8vZGfGTmDVLwWhvzNl9Uqq/9OCD9ujuPf7cDQZOG6yc09cCjZEzo+NOIxAWx5sSJLS7N6XyWqXUzNr06pK1xIMglUqlZFJyrWQD07M2uxxs48DAkZXM2a+6f+mBo74tgrQYJMZLQ3a9cMWmlM/g8ojNTqz6UZjV8g+GKtp5765dltK7ZfEm9thLChLdqc4qe3F52a6Pjtg1jXHq3tfZbg8fPuzxWjBEIh3QjCIGP43ZosbqXHladDMsXC16m8uic64K8WM0GP14Xr1XRonXe9HFEXzppWUpzzErSJEg2CP3vX9VD3F+8YHAOIBsjIzMCiUKNwYFDBEM/rjGEPEB4ClFjLKkV/kc28h3P97Qk2oci6dhSOAer7PyHq3qM9Q99oja4DEQeEtlYZTgSEYvi7rpE08BZtF6lUNcBbY+RMcxwjPwHvVjI/XM7+k9TqsJPCVUHLRBXVQOv1NqFx4Iy2kMQRrXKkOpPL0D7ysNrv4YPnw0auzBuwPDAfKv7lI27VD5cEo8tquBbQ0Z6S4l0V8xF8Q3iAwHgfFFeKROUbkC367hxh/di4yHITCuXS5SH+uLn6y2TkdTOzgCk0q54SC6XwUx0Xdc8jhGDry4A6MB7QjS8j9HWyLju3Ff9zEsL5Vi1tlwQMq7xuXclJ27eM2uDQzbM5/7gjWIZ/k2BTHWM6Xz9t7SSVuuW7ahlVHbXr9NGE7Zu5dS9rP3crZrW5M9elRyTWuDj9G/+Zu/scHBIfvKr3/JdmusBLKTQG0ZWrpgZ+bftlhLpx2LnbOtsS0mjmljy0N2ZvIdu3LyuP3tf/qJ/egX79l9Rw/YP/mnv2kPPHCvJVY0BsYHLdXSYUkp0BEeOJWAVf9kY6vmDXDLfQzPmlc1t2P4X9uioL5me4QHw5S8gndEkD4wEMTmZmzfoYPW0cWWOfW++nNx8IqVJjTf7zlsyaagXMYBQQ258Ix1r4EQ5uYW7Dvf/bm9+OK79gf/8Ct2/wMcLxzIsT4ORbO+1SBLvQJvhwjwxMDbwOM06BlQUNngL8Wx3Oq/4uSY3s26Z70bQabHPmTDAd9pJG66Ijhf2dLv6jSA7tx0bzPwdBCxkOou5CGB3+1Fqbh2EpgFpGOE2Chd9XU78FVxCXZKHQyOW8Cd5FcLEs8ssSjFtSAGtwQjiFthbNpKUswSjVlbTZHnjUnmgwKeE46PGiZBu35lcGYqgLlhDVdZMQ2GuzYCgWv1/6oEA9zLURiqjTXVePD+UNUjnLvAHn2nTVGz1p5z78b34H0Jw3znUjnufsWnhBnPr+oPiO7cAL5v3DfVCvqvCndrNHCgT6J+CYFfwR3+v9GOtTZ5+kDpcgjxtRE0NKSttT0npo5LNY65m6e9AaS5Od1GhoPbQdAT+rspfVRGlAL60W8mcTFwTrhgLxlTfJSi+i+C4FeQ5sb/0RWmg0ZVvrt3QUP+3g06Cf7C8v0iuQQUTRyMkcD6uz61p/H/VWXxsQUMiEsSwDi/vMZwAHj7WQ1antUkwD7noDwCJS5PDVvT1v3W0NYjua6sIjUhadJOS+lYBysSNCcHLJXvkkLfZ3v27HWFeVyCapYgTRqX1Ilo3svToz5pspcQoSXZ1OFtcNig7+YXFuzP/+Iv7I//5E/s9Nmz9vHHH7KDh++zBk4e4b3oHT7D70yE09MTdomtAktFF6ZZ3XYAd9CpPlFyipODHoHez1DWuOW4IhTw4ZERT44ChMKVS8esMR23ZrWvWQK+C2Ub1Hd1pSR8SFBjn2PIe8Cx7+nUhRGhWQpQk4S7FTwEMjlfqYd3EPnehSvhuLKIKyPeKIGxAPD8VMfi/LQLH8Q+4Fzqs+fO2eDQoJ04JQVKCtZrz//Uzkuhxs385V/8QngvWJeUuPGhATt14YL99K237Ce6jl2+YqNsOZDg0qjyu9s7LCUFk+MqcftnJKMiDSvNi9cG7OtnL9s3Tp60N0YnbEZjrjmXsxZdGFHq1O6h4SGlj7lxJItSKYETF/dBvT+0uGjXp6dtYmHe8i3tlpdijrLOWfkF0UEaQUe4YYU7kUnZXFEKsNo2Ns8KsgSR4qr6AOU64zE06mLM83G7LkXowYcfsh07tllDvfpKgg1K7MDgdRscm5BSVqc5kkBPbRIeUXyk9AiHpEsKP8nVougzmNeY94sSlNnuwVyCwp6s07sscEgpx8iB63lc5Uo1k/KucaA+QyHi6MN6hCblvYgnkd7P5hrdcLAqBXNKghv5NKhM8Ip80ZjUtwQrsuJdGF/0PvvSoYF0kt94NSAfKW8pr7jjJrJSnqUSxhfG7fLwmC0INxjQvA1qK/JGplxnvYl2a0612c6GnUrPPBrwbJ9TUb5F576YEY09QTQX8ClVz1ca0/GU9dW1Wnd9l+3M7dAYyLrRaWRoWDwlWF2i/QCGC99zLhxTb6d3lZdRv7LtpF7P9zTssGyy2fLxnCUWZh1f4BTjA+PWV5VVTxT7BuEejxXc9lHKAQ+8p+d44HSluiyfyNuWRLPS5G1eynhva4s9efCQffqee+zT+3bYQ1L8t4iu8RgA8BSx0rzVFVR2FhfbgGtua+qxx7cfsqcPHrHP3HufPbWt27Z3drvHDmhxo5jq5thhrpGC2Zlvth0tje5p0pXP2/7eXvuUlPEvH3nU9sILE23WnOzUK8E7Kt15Q5NwwXaR1sa8tWv87GpvsSe2dtsz9x21XvEGAnc6O1NZTXUp61Aebeke29W01T2giDcBvjB6tYm/Ht2xw555QO92tNuqaIY95+xn98DW4E0XW6t6OjutWfXcuXWrffyxx+zQ/j1Oa5hr2FpCwEMMYSj5c8vTdmL5Jb0/YfXiCWwhIa6BGw303OZnfR8/wQyD4IjCD32v70nVj1gGs405KfwBfXhgQ33imu4nB+hd8Bm8I8VfY6YgRcYVcP9T+3kmvC9rENHn8GxoF+WZFCjn9AdKNlsVKuoTthaoIEtRX9ov+kZGY5ZMYgxgvJKb6uKGA5RmlV9tOAAHaeVHHYsalyjdFA8u9XHDkKBfno/yxbgR1FmKvcoOYilIBJXcwPvL6CW6z1zAopaPGJXDW5we7IERlYfP5uSptjPHsOUkIAbaQL31FcU5tV7RT4qH1rMtCEMN84naHsk26UUpscpnJVQUI6DNeEBUNpCb4AvUi20abPnw7cK0P0wHrjzWhOZGZG6Mo8xhuu1ZkS4hnYzAiqvi9QGvWV+Gb9FQHdDZvP36vSR8XRdPaxK9N8ayroBfujZkVzX/fOkLX7S85ul4vXhdKm49TV12uOGA7WjYJj63XTxCXFmk+crxOnv5/YQ9fm/MHjzENk1imS/Yv/pXf6x5Yqd98pNPu9dgBCxSphfL1pPaah3kVbfNUnXCr9pSkvwwfOyM/dW/f9beePeS/eZvfsZ+/w++bLt2bVd/KN8LZyzV1mnJljafjwDGB0cgOg7Yjii8CSPh/Tl91/yBt0GIj9XysmSBBcmBKN7h9kXhgjgI4xcv2NXxovXu3KIxrPkFWpoatclzJy2/66CX7Tqm51MKFi7UzxgxqvF94ewle/bZn1ljPmu/8w8+Zx0dVVtNlSdeELohOUjlh/k5qB4YFAjymMyrjf6O+mngkhsYUq0BfyuLH+DxywLD6nKw/fFD9ziggo7IwrJPZFS0Og3gK2t3AnqPd534JJS46zh5Rvfv4gryiwX7mXGt0US9Ubro8uTRdyFvIyCV73OnjTCBEALWeAOi/O4WYqtxK08vWXFg3Ioz81acmLa4CKy+p93qcjAjMduasjaD2jqtAxi/mEDUX9UgDITfArhlPhtAMKnqUwwZgxLWSXAvpPj9uwGnLzGpQCnTP76v5cNn8B18R0o/z53e+Br8F9wP0wX31v/2T128B5ONmCrsnT8gnAb8D6j9HmDq7nB1t3C7/Dd9Tp/UPApqe+Mm37iCFlVBmCREmUBfahKRz8n3LlthuWTtHeuZ3MYQYS/4WytEwAkb1PdODQdR391cZpR78Hfjt7LXhIaXVJzAgSita09q37rR59FfbQr+YNYcSeWrCxJOq58Ff2E+VXX1C9rSBET8j8jjgLv8VdeFMbWoCfHazJAlKynLZ3tcmb0JlM7PUUeJz7WEN7m9asWFOQ+WWJSAT9m4nKO8pJsCTwIHhL/ikk++HF/Eai9u3RyV+P3vP2c7JdTyXqWwaLNXT9r84CWrb+2SJI6LoYQTTnBQ3msQfYf+BEtLS/bcD39or73xhh+/tkOK8c5de9x9HIHY00dXCKxG/fyVV+z//v/8l/aD539h/Vu3+QoDOPd8w08m2pWFKa9burHdFZ+x8XH7X//0T+1rzz7r/GGX6o+ChFLW0FBvTVJ6cW33OleVCTjmlUcQFZkJeL1wB3gfUm9NxInVknVs2eFCzYXzF3w1IS+lnZMJhq5dUWI8QrIeYyBaQUJBxOo/d/W4jS2U7ecvvGjP/+IFu//+++3JJ56wJtFEvYTf1lzG+nr6bWtfn/X39Fi95sXnhcM/+8537Zfvn7BzUrhPDQzYsWvXbXR2xnZIuOuWoH/tyhUjvgFunHWii1GNz798/337s7ffsRevX7fzUs7OTkzYm3p/UP2xU8pKn5Q1nxdWyhJM8i48zKvfMAScFD7/5tgx+7M337RvnDhlP7981WYkcDZprBKEEJ7PyQ0EdeTinTHR3fNnz9i33z1jPzl5zV6/NGyDMwvWLPpsVlqUEOIt4Bp8RfWlHzAWYJRBb5hdidmMhPk5jdnp+TlfxW/t6LKCEi0rb4wDbC+DTtk/DqWhYLDaVREtZ4UHjqjDU4LTJeqTGHCyXg6B/5YlEK8WRTNS7tMS0HzLmuZEPC/wusGNnTgDeFz4iSQSABeX5q2hsdmj7yOfNEnZxJCAZwzB6NjagsICjQcr/qKTlZIUO/W5aIqVXvadY9CoEKCxOG9zE8NueNLLNjo27t5bcWQMCdB4z9AfcdEgeHLlDpXJH0B/BLsre7+5K7KnkQLkalWgmDl90y54jHgOgVGhv8WFRRubGLPm1mZLoThEdM2F4Ki0XHznHrlRPnnGVqW4SbiXNhKOv2krJQMPpmgbgCvoekZC4lk4eCfpEk16/ZU3Bnq4X4K2SBif43QttQdPH9yZMRYkpGkRad3bAvApvK5WcMHWfKH8YQmqufJSP2uMJYT/+ApeMKzEBx4VgYwSfLoSrJ9qgRSNlO3t22b3bd9uR6SQb5NCklNfJlFwvZ6p8N2gbbHKkgoT3aQbrK+l1Q5qfB7p7bSDLeIteSkB6jtVxfEWVx6JVeEyIYWC9uoZ3hA7u7psW0enHerttid277RPHD5sW7t6XNapSA6uCAcVaNGVZAH8RrjAeLC1f4sd2LPH+ro63NhFoE+euRKv+nmMAxTslaI1pBakwNX5yi9yJv1DoE4WkfA24DQBly5DfESQ1JirU5qF5rznycPAs0CppVAEMQ6UkGe8q6uOLUgo2/RP2FUYCFDuWRH37JVHoFSvBMYH8TlwW18UrSmdn1wAzgVsVcDzIvAsUu/qXRTZgt4BJ/xG4Q8MB6Ie5RkZDsizRXyPMbiYCsYHRgc+qR9p3TNC7fdtAKqnr+YrX4wK1H9FNETJSTRZQRFlTt/1VmBUUD78pUvKl/aFcir0jJOwGz4Yy2qDZ0i5ypt4BCsa5xgGIqAOmbl5r9dyk/iB6K9ayedkBowG1d4GAHj0umOECNNGoJFgKYyLesfjG6g88oyAMn0rAnQpHrA2/nX5PKUrrnLxWFjFiOztCCBKgxGJVqyi2YftIcBvR+qAdfiKf9y9xi5cvm6Xrlyzz332c5bPNUrHE24Tdc576uPi4/pM+LgRf1aVXnzP7M1TZp98qM6O7FNfiD8ce++Y/Zf/8l/s6ac/ZQ88+KAvbADQJPEGYIDpXJvzS7xQ6ZvJ6Un7yY9/YH/xn/7Gxsem7Hd++xn70lc+ad29khUoa3xQ7xddeY4hw4UoJChhRbKdx6AK+xWFH6We+SGFAk59BfDJ8vy088oo3gHAFofC3JSNTC3bmcuDtn17n+YizQOav+YvHpfs12w5yQ7IW56/+sKNBuCVLaxV9FFeXLDvPvtje+/YOfv0Z56wRx89Iv4T8O2g/Qs+77GlIqpvBGxd8KPnQ49qgLSlmUlfAEpmG93DAQ/SGIYDjSWC2SfyzXdnOKgmoOjSf94g/x6BCC9wf2C/yvrKKvX6tJsAaaIBwkWkZw9sWEWkdwOejz5XJid8fzpbH24FUblc+s/bdDOIMYYTKQoteAgmkrsHalf7pxEshpG0sgSrRHOzZdpbLdnaaJbF4qzSY0zYPn18cAjbx+kAriiDX+6F4PX4AOB4qMIFuTABIFBgZHEB+26BevGeaMqP6ZQQwWqO561nUV9FdBO8EjA62ub3w/ZE6auvKI1/ggu+h7/11P/83fAXnzd+3xjMAYg29BdBlBbge/WzDwq3y2PT59434fcQNsuJ+9VX0ArlrB9rtB42DRw66P7FswPqm5h1dgfWz7VnAtp/A4PB9+hb7Z8tFxkGbuwLVtCifPi89RX8ReWsL2OtdA2fFSlXK1LwUlIcceeqSeHfgl/r84j+HFTHoFSNSAxbTJyqM1sDPAdoyPFQ9Rk88U/+3LimSYl78YbwRAHPM6pDmFL3mQCzhaw1p/stjWt7OClVAxMZq9d4I6xb3dZERr0K06O2MD6gMSXBs6nNsm09mqxu8EUmZYIioijH64WXcDyw2siKMvvgBwcHbHx4QMKkxqOE4fLSnJ4rf/bpawJFKF4HVXQA/aDo/X+Y++8oy7PkvhOLzHw+vfeZ5V1XV9tpN36AAQbeE0sS9OIe7Ypc7j864lLnaKEjnUNqjyhpKVrxgFwAJGEGgwEGPX4w3dPdM+27q7u8r8pK7zOfd5n6fuL3fpkvX2VVG0AmXt16L3+/62/cuBFx48Ztb2+3o4cO2eGxIZs8dMSFOhUUxA1DDaB2b7z7rn3161+3lfV1e+7pZ+zhU6f0goHcDTChCPClxVsa11FvF84M/4sYjCvXr7uS4vFHHnGG23dMtMhiaoyFgiq+p0yH2t/l9LIrUVxpuQ8wNizIeIGOd/ZZUQwWlgMoSRCi05tpO3/uvYApUL+fP39OjE6r98P8/IIzBZmNFfu9L3/V/vhrX7e70zPW19trn3r6aVGYJmsVI9iOUKt4KdU1rvKmFed3v/Zn9oN33nUrAMyRubKQ8+BcAzeeituo1ruqhN4OCf+cS+dO9rcWlu3fvPGGKws4k82tAzh14zaAmY0Ndzp4cmjIfVo0a6JwrIBz//OLy5YWnv/7N9+yb12+bLdX1/z8+UoubzeWliyt3/2trdau9Tqh/sUknx39rMr47oWL9u9/8Kq9ev2uTa2mbWYtY7dWNt36gCvuBlRX+iWneY9lCMcVFrn7X2WvaO14aWraXpu6a5ckTE9JiClrnLtURkz4HXjGD6wI3OeC6opPiXnN7xtrG3Zd7Zzf3LTFTFb4r7qhjNCYc6bady+ZQ8K7igSo5mpOfbJlM5sZm1pP21wmZyuZDSuIkYIBdYsDpecoA0oYjnWQB/MCngdLjQp4oH7CyoFdXX6jQBB2ev1atH5DL/JFLDM014SDOQk1kbZuLfFNtikGDu/386p3R2e34yDzHAdVWL+AZ+yOanD0ztGvNm9UEkyhGD0XXPQ4UCrohwf9V5tfLjAxVxC2IlhBNIuJTVircNIZVOLuhIB2wUiKWClPdldpT7DSVCv6lnCKQEfL6HssLrYlYAc70AoaI8D9pmxDzwn6myBG3euFUi6c/3oDvnKLB4rNdeFlXvQVqxmJkooLvtTiEugfbleo5G0r0RXkqz7371owFDoqV9yV14mn3leMjSJ4HPBoW4KA5hiKubjGk9sfECokOZDCFR9B3vpNQuEBVjkcseCIAr4UUqpacjsvAarD6+ZAVVHsoDyJoFgJ+gCfETiKnOjrsyO9nXZwoN96OrkOM+K73hXhVVV1ceUBuK26UCwtoO2upBNutOADQ4+2Iprz+vYjOWonuJer5GyxuKA889Yt3jJeiUrojarWKqOa1dqVs6LqWVEdg/Xde0O/VYTmb0R8OFBoa/U2B/2mGuDZX98cU3Aggf7GJwLfvmtfe8U7dt19917PUUAgfCHskxdHCLxX9TyRL3j7sFgAr3iGbwEsDhz3VQxCNTjI0QTvC+EYZvJ+dIFyqIfS4RyRsjs1x7BgyClPAKGfeqP0QJmBpQX1dcWB0vvVkMojVq5aQbSXeCgb4kpXUB5YUvjNCRpYlDpBMyWsMuept8YrWMMVFBflAccDgk26YE2nLzyWZBPmWAjUISH+n/YW3L8BSqZAziC4Twg9q1cckAZrAnACXPF5wXPap7HFqqpZ8hkji9UD+dWX6UcMeKk6hhu1AN87v5EXFG+7rW1n/nnbVE+3AlG9UBigOKA8SUm2XFKfbQ9aV7OEeOFvSULt1eu37bbo+c/9zE9ZB5s2MY5dcdxP6ZSeo37krSaZlgh74a0mu3izyX76k0320KEmV8x//evP29mzZ+2v//W/bkeOYmmjcpWgmhdfh5DfKkGXY4Gez7YtLS7Z9777PfvDP/gDoUrR/qu/+lP2k1/6pHhVlAtNLqQX5u9YvH/You1dmp5BOvCqIoE/8G2mcaqNA8I1RyOdT3I+K4iPZSFCPw4R3eeLANpZzqz5TUhcAX7wyIT4KMl0pYLfolBV/l3HH5PgXssf/MtlRM9LakdHwDcEOYn+l2z25m37vT/4rlvZ/eIv/phNTI74GLnSQOnYOImJD/EjFXoegueb1SouvI6ItobyWGlplqwt3s21kxG/khFrg5ZEcLuOb2q1qp33UxyESFIfai+8kHueC/SXf7zj1Mm+ViEk1uL427r49wPPt9aQEOqvJPwweewL6izu2MfHQTO7Wh8S7lsez7XQbmXEnLMoaHAgePXgCPcXgBYtuiB9vKPDqmJ4yuubQgYRwqqITVzEvilYiP9CQDuEQCAnZktOCHjsY/nRwdvc2G7KgMCzwybkb7RsqIcHja+/Y0JhvQARhbDV4aNbGuzErT3XxEdwC54F8cIQPguJJ+KZE8AwzxrOhh/A4+gTQvBmL74y+xpx4cNCfVkPgvr8WXgxueeMM2bimKvi+RVFTRAg3YoPo0jeDePzYWtKvCCwTNaeKC9faGpPGI+OrqR1d7W79rNxYaKvgvaFoRGC515ntQXzrNBK5eN8wjL4zbiF3/5b/VaemQp2AoZGRa+Em/5+N1Z9HnvA2xwAb4npOC7BCdwLtcxB23fzuDffIPiZxPSmCD0maooB/u58doG/yhKKNzfWxdj2SzjbNY2rBzTbLF7RNr2vE+CJC73iPDAm2T2HH7VkL1cBBTuvDhrTajHrAkhwNi/QYgNcsYcDPZzZXXjvHVtL52zwwHFblHC2MXdLZLboO1vuPM8F8XvrBo3AeebI4KCE+Al79MzDdmSo09r6RoKySFMfAOERa0Ahz85ywR566GH7/Gc+43nQ7zuhhttYBWRvn7VE3wEtuCmfIxzLGJIw/OxTT9mhAwdc4GOMtsqcu8eZo5gzaMU+dSbfSmb1gYoDZ6TdSoN+63KlAI4eb9686UzO4OCA70x2SkguinSfv3DBvaWvaV26dOmiaH3M3j57wX77P/1nO3v+ki1LaMRM/pd/5md8FwgmDO/lW9lN9Z/mhOb5BQnvX/3z79utWS36deC9oP96xYyNavxPHj1mnZ1dxs0IWfXF7771pr18Z8pNSBuBq+BaNXePDQz6eXY/qyq2vEP1jorB+8r58/aH775rC1r7fNdWaRAAUFasSrjobE3ZQ6Oj1qqy3IeAxvra4qL9+xdetBcuX7V8Scw646GQl3A8s75uPR1ddmqg181SEcJzmke3p6asq7fX1vX3N2/esm+qrVfF+N1eW7ObG5t2e31DOFpxZ3cJCehaGVQmxxpSVkBpk1m3b166an964ZJ99+p1e+HadbuytOzHMXCU2MbRhWLGfTH4lb8K6mV3Indxesqev3TNnj933l68csXenZ6zBc25LrVtqLfPrTfynPVV3+C4MiZBEYUElgt45p/SfJjVuC5sbnq/sOPNcRnwmJsxME0vFTLu3wPHivh1KGiMNyWA38mU7LX3L6hTi76T3NbRbfNz8245wDV7rJ/Mb44OuECq/hHqOepjfgw0iUaIqujv4P098wnQcxfctEZAwTIS1JbVvxxpYX42Akd+KKSq+YK1A4oJgJ3lLUxDwBIEVUmJCNHbG/MS4DtcwOWt44rK36I8Nl00R1lJeIeizxWgKPJUL+gURx2aq1xthjKxxa2dmEfsKvrOMnhJnWqAMsOVmOW0VROBv4z66wQ50gJNc6US8amXQli/HVA/c0NDtYmjFmobkWp914xVgz7VmkWDB9JUFV/tRrnmWegFeUQ038v4pwK/yEOANQw9VG2OezzSB3QZB6bNlmyuqBvErGsuUHZwxl+/Ra9QICDYuuJA6eAAPQ5tLGs+IuBEUralvuW935RAHyhObitnd/LXLRatWG82oCfNEugiCqBJdqtgJeGyW6goP9rr9VNfR4WnUfFdOfGi+FngGcoCv09eNEkPgt36Wl/Db8eE02XNf44GeMtBUr1DQAf3EML9KIResbEEcEyCHlF2FstlfRe/hOCjZ/AZCO2ucGA4lBdHGQrqF/72cpUPO/juJwEcwUJGmZEvHZ0SveB3TkI+hWDBUERZoMBNCryDW6KeKCU4kuHtVzvzSgK1Q2kQV1GbCZTOaj/RVadgPjT538weji4w/9yyRwFLACwQOI4QrjOU0VIJnjfXdotDQEmSEL5XRMPL4dHAGn4hvFOXLfJT2SHQdnwrcITB10wBuMU8aanthrtCh2eigQja9dBSkIQOH6S5xRgomqffAdqgOIzotuYhZbjCgKDfxERx4bw5m3uMswZnNd1iyeqgdUW6hX8RWxftfu2Nt7SWF+2v/MqvWIxz9FHxTZJropp3KAzd35BA1bDF1W174e0m8Rnb9qVnzQ6NbvvRw//0u7/r1yL/yq/+ivMljq+VvIT81dqmR6v3D/OC+H/61T+xP/zy74mGbNvf+Tu/YF/84nMuvFN3FA2FuduqR8ISvUOBwO0VEJ+Y3VDbhSOhtQGPRcewQuBKX7ewrPU3lprcGoEiIaI6eCcKeFbMbNrsQtpm5lftwEFuvWm24sKUFWZvW/uxR/0GB/KhHVg3oABAkeBXJdby2RJelDfX7PsvnbUXXr1gn/nME/bZz31C6wqWAUpXyLpCg6sfA98FdeMn8JsUUILrnb9XvuB4YU68sP7GGSR/c0wBawNkLfIDD6JcM1nLxx/Uh3qgETuh8V3dJwQ37RNCYqIEkn1kaCjD/04mvbEsNv//BM6Aq4Pp5ID8BxAQ270BxAxDYz/eD7ZF4FskhJXTacvNLlrmmhi927NWuLNgW6sszfcu7h8VGFd3fAEBF7NGXf9CcL/0wgsEGO4O/yCox8V7cU79rsnLcRi/7aABdtKxUPi/+/d1ff4uqInw0x966M9IG37Cv+uh/t0HAfHU0zu/69PxPPyE7+rfwxxvZ3OupApCWmHTTYeq+l31Z1pgsmlN9g1/HsTZDTjBRPnkDiq1GGEVBN5+XPBFy7G+9hH+QFjBn4XZdZu6sWi5LLtuwXz4qIDnWvJsRqtdG4+PA/X9Wv/bQf3KNTksoJGkFhl9sB4hZn3/7wGaosBbYoaxARScKE1bYsFiFUJQcpj3PvnCuULbYC7EVISKrr0QtICuLOaztlRetqxpDuzbt4wD5pN03b3lVXJrWvC4Zqjfd9l3hPUa+PU9uQ3RBTEr0V0rBID8MB3vSMXt6RPj9slPPCaBvGxnL1y29ZYem5pbttdff8MW1zPeVQ5KA+MaMLFVuyOBcG5h3q9nu3DhvK2vrVgMU0UYBeoRhhDoSxgTLeRPPHLa/q//p/+D/d/+2T+zJx59VJUVDhPCflA6BBBudChJYPNdTr3rEsP79/7aX7P/8z/+x/YTn/vcjknjXyZwXhCBrjnZrr+EG6pzl4T1I0cO25gE6d7efjtx5IgrOw4fPmy/8Rt/ww4dOmTDQ8P2iU88ad0SzKcXlq23I2ld7W3W09Njw/39riAIgnBETJkatvOsLJpd4fd+oL5AOOtIxg0P7cx3GLySmMibq2tWEjO8H9CTWBBw9ABlcmtXj5iS4HpVvCv/+dWrtiSa04h7/H1XQv3ZmVlXEOOQLZPPuTB9e2nJLs7O+vjXAzlwzd6rN25YIZrya1w7OlttZHTE+gYH7PHnnrM15fXO3II7ncOaAsuIgmj/VCZvryvPpbRonvp7Q3QtLYZqC7Nr5fvirRn7Y+Hlu9MztpDO2KoE44sLi/bNCxft5Zu3bBMFRrzdSrlNK4oxRGEAI7XYlLKv3pi1b1y4ZJfn5+32yoqdm5mxr56/bF8/d87uLMyp60uGdUFBwkZR8xp/B8Xspt2YnbHfeuEF+x//6Cv2v/2DP7Z//Pt/YP/zN75h3794yQqqFAoH8LkkZhqraY40xJvK6qOSvXnrtv2Lb33L/o9f/VP7/as37T++fc6ef/M1W1+ZsY3Nddvc2FS5WqcltOJIFIG9pDYvLK/auzdu26uXr9nZ67dtTv1S3GoRsycB3+dAINjXB/oHRcGt5RV77+6MvXn5vF3lJoulRVdMgr/3BOZhLCGcklDhiovKTn68R3jl1g2wys/hS3CGHvIcxp3RBkfYfSYQz+MSRPMcG/kjBOay0zEJa+q3yYlJO6j5gkXK3YUV0UHhIPkoTxeeFcotiUBxIRqHosYFU38fKA6KEkoQpP1sv8ryWqmcMA+C11EhVHT4PKI+YV4abx7Qi/58m/6iXTDgwTMsmDijv9UUcZxHqA3y5VvPlUewhgb19z5CSSE8CuoVCNXqxJ103D5TEq0tKr89oVK0Sn5V3yXLRdvUxhbNDwnUCljlcJxES4d1aOyOt43ZYKw72EOA3ooORiQdJ5p6A4sG2qc8saQNfB+oJqIxEfgLta+g9cn7VO/hv1BeoQBkR9/boRZ58L7S2Hsbg7HhPYI21gs4RQyO0NDEADcQ3r1/6Qf6q8ZPeJ+RTu1BAvA89Tf1wHFnaNGiyrpwHlpMMA7+zTsBCgvNBvWP8ENlg6k+fjVgVKhHCEEO+4O3VeVyDSPKL6wNAhCuqhzmSqhEAljTkyhZ4INRcOm985+MjVpU5eaUBkioz7HOqCCAi3f2DUoBGx2pUmDVGFoF7AbyCb752500i16gJArSCi/1zJUQ/mQXgvpQdQmzxapdPjdrs3fXtb4wPgG45Yl47yatB94GBeIDtBErgaCeyqtWQst2xMZbDthIfNQVpjR1Zn7B5kRbHznzqLVGUdhTZ+orLknIGWnZrZ2qbHPL27a0um2DPWZaGt2K7+233rIrV67YT/74j9kA6yRxmQuZFeddgqsXW3zD4Pq1a/bv/s2/tN/53f9grb1b9hv/zZfsx3/iaa1rcS8XHGSHnc23WN+Q0ksIJz/wTHS0kl63WFeveJBAueNHEUTvgZbWLpd7geCqRq4TjrkFqzJ3/GUjpirevCneakX1Rz4j2qi8iyvzlp+9bfGhSYtJYA/5RvhzeNNmzVmOKOiFP4eewudvrG3aD145Z109nfb0s49YT29wBWWloHJyOd8EwbdCI6C0RdkBr9WSqvHW6mDaQj0pD7yHj2HTTgPhZWJt4Neig4e1vO4FMgtDAwToEHzuC0rHYGg21x58OPA0jaBnPmnAHsLHBg2gOgtiQwf9ZYDXRoyVa+whFnUAwXoQhBPlQRBodLUALK9Z25GD1nP6mCX6eyyOsxw0xdvsBD04jw8DjgxCoq10Wu34C/TNA9rszi1FAKtZMTPqqw/qn/sChEqLl+MWedCHDcGJZu1TD/zVGCBUhHDChukQ9YL0Ydh995cFO/nRDhGKXaUAIVQSiDniW8SAq/q455/fHvitgGJBnJVFOrst2jdokf5Ba+kb2AnNOH1DOERLncsGeRDEdLqSAbMltND3gWDx3n+8eMryy7fH0WKfzxYkFHLPd7A781EBiwlx8daiOje5SetHA/qU8QvHMPx7t8f1l5jLyvq66qyFClNgPb0fhBhAIJcw1/on7LygsXZrAbzX7+DgvfXfm5/iaGHbVntRXuxCfaywvOCvZLXFTnY9bkMdhx13G8GZviLHu4KdunrwBTK9qnEqWwLPuQ3vAcz8SOdOF5lT+wCMRwuM3vqcDXcl7Zd/9kv21Kc+Z6MPf0r06YB7+2VRf//99/U7beckcPGbO/rfP3/Orl+/4Yz2oUMHrb8zafEuLZpo8uvmMXN9T+CZ45jmfjj/vTJ6x8LdGOrT/YVAWKw+Deqn/O4Dbj5eylu0vW+HnuDg7siRYzYxeUBVuTct/d/T1ydBedxGx8bsH/6D/439N7/+s/bf/r2/bf/gv/6v7a/84i8GygLmBAGX/zCrEgj5uyuZtI77KEFQFkwODNrEYL9bLvjRGfULDq+4Vs9Nr+8DeLD3aytRKqveCD8w/zBOjP1O3zcAOWKV0tnVZZ3d3dauucXxEwQYjlHsB+SEEzd23FBmZDfBvyanIecvX7FLd+74jvy9gMAlYaIqWsbRGotYTv2zvLJsm5ubdnF+0dZz+VrcXUgXCnZ1YcE2RQMpr1kMZou48WYJqZRzc2nJrs7Nu0DUCNeWVmxGwnVONJMjBwnN9bwY60yxrHLn7fXrV+x3X37Fzt2dtpm1Nbstof6FK1ftT9952xaVpkP9wpzd1JwoivZEUl0i3VGbWl60L7/2qn1dzPDFu3ft+uKSvXx7xn77jffttfdes6MjPTbQ22urK2u2NL8kmtviQvINxfvDH71i//xrX7N/9tWv2v/0J39i/+G7L9jFuSUJlRJo1MZqsWTVspjXurCZydu33jlr/+ob37Z/+ifP2//0/Lftj95827JiNiuq187oMqC1gGCFKMiu98zykp29dtXevn7TrszMWVb4yBiSzi0Q2AKOiacoai3jufAF4W4zX1Dblu3C3Jxdk/CwzrqmNFstcRfbXFiug1AQqv2had3ieFgUrYVJ5vpN/EsQfNc9FuzuNxfWVKbqq2cIsS6UO8lQafCAxK0F36UnKC8CfwfoXSsXUF7c5EHbcHSpGB4HAdLK6mNRco4p+HpXK4P4JXb/9dzrpudubaB3JawNvEJeKeeJKlqDcQBdUd8xBrxGweH1qrXP12K+wyBBZbsgvg2BJdqh0pVW+Xt7FOgXaGDCyhbPLFlrE8KI8ktGfeeYY1VbSbVH6RUx6BOl8TETX8HudEq0HL8E6Y42FyJcYaBvHCryHoGfmwpQA3j7VT43ErgDRbpOgTfwswjvWBEwyrzjOab+WBzgWyGEHZ8CDIH325YlNLf9OkT6l37gWxDc7IDSgN320OmiZgjlKU+uDaQSXg7tqw0rO+MoD/g7UIYEgTUSPyGBrBCUQd3vB7TZ4wVRHdwqoq49EaWvat6Am+F6hCWE16cuXj00iyfAuqOUiO+kqQcsCAKlwG5g3fHjgi3B36GyIQTa7BtkbO7WykUOoZ8I4fGm9EbOvv9nl+1r/+Vdu3h2zjKbwjO9AHfhzXDUyVpCGngT5qX/Ji/kidrfQEZ4slbdsNJ2QMNzoklXLl30uE8++Ql/xlgTPyoajh8ZMazBc0FBS93lO9t2a27bHjpk1pkQb3H5sl27ds0mJ8bs0WMjluJ2CxfaURxjGdCnPFpEJ4p26dIl+9f/6l/aN7/xvH3u08/Y3/rbv2qHTx6kyB1gw41d/PCIQghBnhu+ppOfAzQAuqr504JFZ+05RxGqWCaIZrWkaldRQykqmtOby6KHOAA2Gxzssc/++JOWUBPz0zddyZEcntzNR2X6bQzqw2jHrn8qgJ1/nCu+e/6OXbl+x575xGk7fGhcb4TxkiHcSkBjwzWO98iXwjU/wqA1LnTADUAnS8vzng5HiR5PsoEf69d6j4KYNqlCii08IeOdzPnNwNcGfyfwqf12IUvv9ws7cfibiUqB6twQePcg8Pe1PBrBHzEva5P4Y4HqhXORKgKSiKC36z6fDwuSPcxaRUzZvRUTR/0gvB9Uz7CvCJz1w5SHQazvxwCUD0qfrlYriREqctBHyBTpwAM856GYXEFcyrxf+ECgTBE1cZdCGAmREO0GUE61X/vDg8raeSeC4soDMU2+6NWe77zfD6gb/VIL3kcEiJNe61eAc/cJ3p9kQzxH+oZAPPUp8eqfh+PAR+jivHuQ018MEFjZOdxOZ2xLY0rAq78rBmCORZQRIgn8RjjA5K25S8ytGMeW3j6LSNCI9PVbpJeg391dIlRJN+0KicFO/WmX2tciQSEiRp605ON+PlgYYVZEXLdRRHDeX3XxYwK1MQnxufE3oR70hCVYz7fs2Ilxe+jhg4HpVB0Evbl/H+68g8FTXWAkWrhCRsRUI+KfME7jx98yj6pqu74f9KnFdhwvLy1IiBLzj1kaY64m7RcYszDslCgi6goq9S+A0gBE4YiC45A+xAtThJ/dGoRxAm03yscIzvn8WfC8Pl74ETco9MnZrcJttzrYDxByGdfA8qG22NWgkttwxUC8d0LvdhfnEKqc1S2KUcQ3Qp3PA4B6YgbH2GP+39Laa7l1CSiZ9UAoLWbswMSkff7zX7ADByZtQcLZ3elpK0hQ20hvWiaLg7hme+j0w3bk2DHrwNGO6A7n9P3+fOqq9/uGWj+rcAX95m9CfRzheX3ws5+aEx54Vp/PRwBoFTdHuK8HMWT3BVUNCHECqJ+HHoGv+7xX7fy6uadOH7P/9u/+bfv7v/Ebdub48WBtgQApgAPum4PdDj3Hadvjhw9bH84L6wCv90f07ukDB93qIbh2UHVXP7Rr7fjUsRPWJnof1GsvsCt2bHDQDvT3O03hPH9CDAx+DmKxiJ0YHXXFwn7QLvo+LOEYBtyvYyR/hQHRnrG+OuebdYAC45jyjEdVn1jC4smEcWUiTiXfP3fOZvexVAhAc0d4w1WK0WrWRsdGrWdwzDK5rG1urrtQ6oJTA/AMXwwIcVieYGVQQhis4tSrbFnhaxqa2EDjABQEXIGXE5OZFa1M1Hxy5DQ8m5UmuzTLkQLRwVp8gHzm19bs2vSUFd37NvRTTKPygVnDnP/W2rr7Y3ChqAakS5cq9uqMmNr1adHmectsrNn6+rqGvmKruaJ95+I1+/Lrb9nZ27ft+vy8vX/njn319dft2++/b4sFVYo5XsoKYVjAgrFAIfLOjZv2n178gX3vvXN27s6UvT81bV9/+x37Ly+9ZO/dvOHWIhqYnTQEhCccSJL2d374pv2Lr3/H/uev/Zn9m299y778ox/ZaibjedP+quZyOd4url+MtPqZ9YFbPJ5/91373R+9bv/xldfsd155xf/2awgVf+fsP7FVns9f4URZgsfdlWV7b0r1FD0p6vnI2JgEkILduHGj1ltBf7nwLoEJJ60o8la0zl6amfV+uTY3p7EVTorWcmY3FK5dICc9bdR3EFS+mk2eIa/ig0Yclc9PFBienqDfjJ3XQe1HwIqwYy+8QpjnuSsxwvK0RpDGnymuC6aKv6VCtfIpnlZT3tXyRfERKBFQBlRcKV8pSngRLS/pWT7a4X0fXK1InipVfZqIR621NWmxZpwjFq1JfcbtCFu+wy1BFmFc4nMxis+Zou+4VhGAGEMFTNfZYeb6RQQnHDmqI7zObqqt9og6qa4I20HA4SYCsd9+QGzV3/tPdcKMHj8G7gRRb72/yE9l0QdBvC2LM/+Uviz6A0/h7yjHP6FgLxwlPYoDgtIR13PUN34TVEErg7+KF4G30G+EeoR2HBVypIGrLT19+M2Gh74D5YzKquUPoEChbThbDIFyffyUJzcW+Ll4yqwBPARHKrbEs9KmkOZikcJRCqwV6uMDgYJD+CW6TZodUBm+202/KE39+uGKCNYK6DxtrHsXAutIVf3C8ZfwecArqwz63NeIiCVSMXv0yUkrrGXtO185Z69895rNzWnNUb1Q6ni+ng5FBVYNgaLA+TX1qfOcCvyNg9jWVLtbI0DXV9Y27KpoSG93u01Oig/BKaL6k6MKpA2sMnbrPDe/Ze9fYe02e+RI1W5dfd3Onz9vR48esc998gmrbogmrC/4Gq0GWoxNCNUFR7hvvP2G/dt/9299HfmNv/bX7W/8lV+z5x7+vE10sukS9Cvra3Fxxnfh3a9BrWzv50LW1/wIjiDpI62/+BfA9wD+aJq1/iiBx/ejBZpjHJVz5Qd4qDldFn+kjvDxv35z2m7dmnJryOzNiz6eqclj4huDTSMvUzKYkNiPO9b3A84Qy/mMZavb9tKbFyyifnvyyZPW09vh9KystcGvVkQ2VFmNUGV+F3IWdSeLek/eKr/q1tsVrYMcF9nlb9wyRh+/OlL5bm9HbHN6zvmUHaivIEACPuHvUJi6H/Bu5z2VErOBiUd9Pg+E+vSNoAFzM3ct2iDuxwJlDXPr529EQJy5bwj71XOH6DXAzjMhuTsFUr32ixeCE5d96p4rVbW4ifCXgrT1/eiEslkLUK+QinmTigtZYyIYImRoi9MltQVkrtWb8hvDhwS0Wy04KBFy4ewGgvmXDYxhiwRW7oFF2aJCam8eDGGfhP3iBEvEyHfJWajqPj6OtXgAv/w5v/hDaWlrGBS5Fi/47EKQEihrcV1JV4IxquvSvfEDYMwaAdxAO1kVM1tR4JiBn/MULnoQPjJfWro0ocV0t9SFZgkELW0iWrXFIAiqN3NiJ4Acu3XZrw7+PkyrcXAC09ZhLZ09tSsylb8WBHYZ/AiEBD00mGGDwzzD+RCG/WB1KWNXzk3bykJgyrUL9/ZXCGH/ozyhb7ge0QW+OgjjNH4AzDs3xL1nCswzf+TAey1t/v+e+BvramsxcIoYTfjb+4UA+NZfrjDY2w5XHIoxwOyfvMIy6qGWuuGd2guDqPTcU48gH8Sg3DB28AkBSwKcnVUjWohqDPke0JjgHZe51rh4uBldekX9I6apZ8xxpxE4x+9X1NWdzQuBfNMLt7SACTe0wDlzkEjZ+uxtyyxMUbSGTEyH5nhS4/fImTP29NNPuyPFp5962p5+5lktcr124OBBGxoexgrOCpk129C88p2YHfzeJ6guMIT89nYxdz8wqP4UAh4ReFbL6yMBtBtHk5oznn4fwBklOwucEbwf+JVNauf9bsFwJlULe0wCV5v6NSWa4Mt4SCcUmpBmqA9Mkv7ulqD+C089ZX/3C1+wHz992j4xMW7PHTxgv6y+/7vPPGNPTEy4L4umJjGpYmZgQlOtrfa5kyfs04cOWJfSh75hCFExvadHhj2v0b4+7zfMYd1xqJrOjQm/pjHFhwFO4+ohEY3YYwcm7fOnTjojjYCdF26zkoz39dtzR4/ZkOjZDh1XwJHcgb4u+6Lqy731nHGPibFJJaI2MthnvT1dNoGTxjqGJgTyaRMN69G6lWgWwyhGKtnebv1Do9bf12mdqYQzoY0AQ5uSIKQpZGXNJxQJW83CeTFOMeEMVzkm1Laglnshpf5KtXe6h//Aazf+DbDmUEi22xo8yj5kEQeUGzl2i7DqK7hShKsY25QX53szWmPw/dAI0LWVsoS+eJfFq1kb7oxbb2+PK+XevnBBAv8dW8sGbQh3mFGKXJKAje8Iw78Hu9zCTeqKsEGcN6/fsOmVVVfu8DcBq4Eb8/N2eXbGisJnnyc7gbps293lFfvjH71mX33zHXtdzP87N2/ai2Lif/uFF1x5kYMWqt4IywjAWDZBozJiTt++ddP++K237DWle296xt5U2q+fPWsvXb5s61jT0eCGTs+Jv3nt2g37/R/+0P6XF1/08OXXX7ezd2fUp1qTRT9CGujlurDVbuXtZrs5rfzffcd+T2n/swJ5fO/CRVvD6q6hnB2AiKntGXxNLK/apZlpu7Yw70oRFyzVF64IUFT4ucDnAc76AjxDyF/cTNvVhUW7vLxuc5uBMgUI1kzNBtWRcSCw2+1TGlq+JcZez1APksYVEfQ9afWBTXABW2NlwqPtYtrHZCua8r52E3/qLwDv26Lb1mp5Eydu1Vir5ZISMCxi8azWV607261JK0WbLN2ct/UKRztyygMBOuhRHOC1qt2uAGjrso7UkHUnh6yzdciSolEtKo/6cITBy1ZgPUNgx38B895ptgJKuojom/seoII1cKsAlVdBeA4HX8/8ekc9J58gj3pQDoqDAFsCxVRSWI6/qwF97Up5/UZ4T2qOMavZXwj7if+dL6/97aDftK2i6rhSR+V4PH1jHYiyJIuFkn5TRqW2JFD7qCYsRxQYx3pwHw6hIq4GUF0XtBWgSfXQovkAvpU5Y86aF6ZT3ZqF965QaFiLUBygmOEmiPpyPhiCuM2a/wiU8MXt7Un7xGcn7Sd+4ZR19Mft7ddu2MvfuWzLS9k9fRW0IahHuPm5C3qrrFuqLdYbGdDakRKNbrYbN29ZenPTjh+bUDkp0Sh4Kri04Nv58hpoGOzCzSa7fMvszCHw+YbdunHRj/GlnM+IW2v3sG3M3rLswh2XxTjuUxIfiYXj7//+79uNa9fsb/71v2a/9vNfsvHJScslmmyphEVS0I7i2qL/jnUFtyg46O+KBGYXqLXGBHXSHNPfKBM4wof/J+e9BVWsDfM43sWZIP4IyEJzQ3FNvJKvn5I/OzpS1qU2l5dEY5emLTV2yKIdPXSe6i5c4igxZabatO7urnnVUsFy2VVLa36evXTX3nnnsj355EN29Oikxl3lsJGgMimnPl0IKDvY9EFuciVFDT+Y6ZXNNf3dbBH8K+gbRYLLFTX+kWNpKE8qOa1horst//Af15wjKpO9wlbd733e1b/fF4jPRBHj0MLZ1br0+8GeibEPhO8wr24SsoSD9VGASeU7vdlscO3aPowInRiQzAaomyiN4IsBAqzSeUd/hLqVRa/SEnbW05qwamNbcnfChEjNQsiOT7y928+XinJJ0MCEbMtK80sW6e0SM8hi5NHvBeX7Qf0fAvE4P4VneO+fBmL2cYF8d4L6B8UNwpI7N1IZ4bt74AHP9Z/wQQISDF7dRGmMrxxcBHMQ4b4f7rigVpc2SKVFRnXNFbfF9MFcbVt7Qox0LR7v6793AJzQZPadQuGb7+aLkAVjKjxRnZvF4CIc46jTzw6pL1Q5BeWlQF2cuan9rf/I2SHA0Xtx0nFxn+f14HWo4VaQt75Z0IRj4oaDoHq7pQPzRePkc4c4nmS3Hvzer78317O2sZGxzt42P6/MM49b++wHLOxoRCt5bgIQUeZc14cFpeW88IoYoqLmRSqOZ2vKobRgHOuB+Zq/fd3b1XrwWA1/gvhBaATlwILW0FYKZlw5WoJpIOZfilR7twthLe4BDbA7RRRdi+I1l/mwT31DgAmq5NKS5ZLW1XXcOqLDEvSCM3c7ALOxsaSFp9N3UnfrvG0lPc+vzlpyQIuVFr09wOKDQqCUsWiqyy0KGgGFTn59yXIrsxZFCas+RlAuaUFqHzpgHYNaxGo0AwYCBYLv6OoZCgWCz3/mIExdft0629tsYOyAm7T7c+q7XxDgqR1TXq7OdE/F94vvz802rr1pbeMn3QrEnxFCqIvP8QLmzX2dI9Lv2Q3jmqJ9hX4B9zUjFEY7Ao/E94Bwrby55EqZxp0En49iXrlVIzdz2aKJLndCxP3grjDAEqk2J/1YixgUX1u5k1rPhiV4PjY+bp+YmLBnhvrsi8dP2C+cecSeO3TIuvQO2gIz5UqNGs1ti0dtUnOzS2thXPXt1FgdHhiwT48N2N948jH74pPPWGttrXUhR9VE8cStBeP9g9auOYqQiLBJ3+Fs8IsPn7a/9dwz9ulTp8UgRp3xd+FI39zZP9SN8JGUMFDWe7P+7lY7c3jQfvqxY/aFkw9bt+Y8O67QGpQclULG/SoMjo3bQiYrgS+wYIT+EnrbWu3Hz5zx+/1TeJMXfm5JQOJ6qajSr2bTdmNpRfVEuAuAdN2tKXvu2DF79vhxS2LZAOMO/WuOSKCPWknjcGdlxZbwK8PY1NJx9vbpo0ftC4+cseGBQfX/lnjebUvAiCmPnMbp3dt3/KhDI3SoL58+cdLOiHFtkWCaY1NFfcuxEfro6sysnZ+acqG/HrAceWjygH32sacsJiLZUtrUfGq2zcKWXbxz296fnZOgqnlbq2cIbamE9Y7GbGigy+6WGQHdQAAA//RJREFUF1RmyRItrVrTI+4j4jsS2K/OzLjCoB64beLUxLg9evSwJcB11Y0wVZyxxcKqnb1+y/5Ugvvi2qbWxi0vl2+sNHra2uzYCGbDSgdKC1+aS2nbinfY/EbarSDOT08Hwm4t4FeCmnMVYb+EAOgoyiP3UaRJfBEHaK/8yF66dMmmlpdtRuNyXc9wQHlodNT6eqI2tbVk5eaKrVXXrK25Xf0Zs/WNZXv+7bfsa+9ftuuLiza7tuZjelO/h7s7bED0JuJrbtA+IF3NqJ23rClTtq9fuWIvXrxir1+/4XWeX1+1VvFfHa2Mtea3pxFOVHPCZ41hS8wdfZ6bnrHvqa5v3Lpt780t2fUVMfsSyCd6+rUmiZdDuFV64pPe10Vllcll7K7ad315zWbWN1wJxPEi5hGC4HulK1YUrk6Vpy0uniQOgRMt2Y4GuBdCkF+TH39pM+FSTgKSxqeaXbe1rRnxz0VLlAJfAKV4k21s63lpydIaWxeyGVONCJ7+27MFxS1bVkJaa9ugDUYHrbWasPatpMqPqs+3TCu2i+0hcEuB+xlQnQMT/KBvWzTWsUrViuCG910AOAb02wxQ8NagRYIWThB5xs469BFrAZKhpGC+kB/9UORYAjSbdKoGAj/KCf9bv+HrcHgIf9GJUk99tR6lLBQc2zZTqNqsmId0acs43d2CNlHlJNR+jk7g2BGeOKq88MtAmRGVnVEWEbWVvsYqAuB34LxRNE/zjPWMtRwHjL4mOI2p8buKH+EaVtFTnCW6tag/DSCh+YJCpcDmkd6FigV4lpj4Mm5TgG8hrxB41wI/ojz3rHU1wIqBmyLciaPwivoxF9eVZp61ZyPvx8paYspb+bKj3TfaZcOTXZbPFe3iu7OW28zbxCTWq1zxBy+8qyxwHkl8BIKv8/XQUs3v2c2sxazP2iNdFlG+f/hHX7F8MW2f+MIjtjpQtMMdhzU3uBUktsMrhLC0sm1/8rKJ1m3bZx9etdzi92xwoNfXha9/4xs2OCK+43Pj1iI+e3NjPvBFoLXz6q1p+63f+i2buTNlv/arv2q//os/Jbqkfu7ss+zWhkZ/3dol5Jc3V624Ou9Wp1y/qEZ4uZjzI4wHtygEfBRKMY4icJQg1ql1Hjog4IjClviyre2KZEucUdMfootap9kIiEgGxknj7dszloxGbLBdNPjWeUsdPGGJwQnxFKIf6jcE9qrKxLrBy3QaqJzErxbVvrzw7+Zi2v7gv3zXNlY27W/8zZ+zkycOqJyM6lZyx4qBD4ZdnACQQ3CUDbjzxdp8AeB9SiuLrlBI9A76s3JmQ2jKJm+b18dv31FfFTMFK6ytW8s//B9++TfpqHrkA0IEdgSvveNZuJvbGML3fHbiIDjB8IAEIFEtXiOweN7v3Q7w3vPD8VTglOOjQ4DUlbUVi3R0uolgPaDd20/oCgX4eggFtPAd2hm0Td5OTZYPC/liwA+iDFAm1hqH2ATvdsuFSGqhEaNQmF+26mbByhLMqmJqqmIY4iODIiKBbnenH/muhQ/s23pQXHak3CO/iLcTpo/V1w8AyoDY03D1eSPxc6DeH4AXjvwwPWJY/DYI4pKuIY1yCZ6B/Pu8D0Fv9rzzv/Upa3EplEWsVWeuzmpPcXaMN0GcMK4DeCGm0B0RCh/cqkLEmnJRDmDRwREBv1q0bvLuB/vhYgA8v9+7B6XTOy161NEDf+sD1odA+z34YqZAe1gERLgwYfR21s3lxm+AOK2dSRsY7pAwiNAYLIieb+3TCOI/3Pmpn88SEeXqGV+Eah8Wf2C/tADP1zU27JbiyCcZa/HxClI29LOaW56ftvLqksWHRy3WjVMdcC3At6AtYTnB773PdsEdzWTS6ifNUeqsvlHk2tsAajn4px78b/VveXNFiwTed1NC0V3maT9AaeCmhlo0r+cX1JSkdUR3d3B98cmxKFYl5ArX6szqMdstrc1KBi5a2+jJ2tNdcGuEzLLqokULD8E7earDYDYk6PtuhJi51WvvWKqjW0yVmFq97xw5bK19oztpPhCUBsuHopjludWMzS4sBxYIdQzDfsAOL/Mr0sZ9ybW+3i84bNvG9besdfR4TUlS/04Q/ta3KyRUJ6wsdsaJdnvQDFGfbxXERGDKR5/uvAsCDHcVc3AY3rZg96AR2JHAYuOeIyDkAR1TwBlS5vrb1jZ8LFAKqFwP0EqCfrsyUowC5tbuHJd5qXUWNc9QKmUTiYgd6Om13vZO93HgC4oYGcY9cHYpWgmeqn96xUidGB2340ND9onDh+1zJ0/aF8d67PGxIesaGAvSKaYH1a9SQdkrkUFrMMcYOJIw0dNtJwYG7LGxMfubn/uMPX1o0to6usSQmt26c8empu/6DQm9ijPY22NHJSCOj6ZscqLVnjgxYp86M2kPjQ6o/u3WmupwRhZhlh1cbhyYunnVMmkxX8oPJ5JJtam/vd0GJRg/PjxkP/3449bf3WdcPVrVGFU1PuXtFiuKbve2t0oQzymI4RFDz6gMdnbak5Pj9uljxyRA9jrTGzPRDtEddlVQ7CTEtMXUbTnRvRLCh+J0JBJ2orfNnh4ft4MDg9aJ1QEettU7EREwrsTCj8O61uU3b9zQsKrCNUDpMKn2f/GRR2x8cNhpbkG0DvwvSgjAGz9O7jCln3e/K0Fa0nVJGP+lp5+2U5MHNKdbnUFskjDY2tVnW8LXCxJqZ1dXXXivh4l+9fXBAZvoG7RcU8namlKW5B5nzWF6AtP9KzMz7riyHrAoOT0+Yo+rf1xxUAPOKON87+bdRXvtylXLSpBohEnhxGMHD1obymc1ASucFnaxIwlbyubtdfULVg71AM3AR8fD6tdhjZcLIxGtPepzBMQfXLxob0h436jzVREqSfpaWyWMqE6rc8KBfuHMlnU2d6jsJruzMGMvXLpqdyQM7Y6EuVl/j8Zton/Q2rQW74DKKm6VbKW4YrfvLNl/euMtuym6hPXAwsaG3VlesajWxAmNX6rGnFP3Jo2HxDGJz012V+PwZ2ffs7dv37Z50qWzNr22ZnMSZh4e1bzQuhQV878dUbm19V9ZSLgq2ts3r9k33r9or9+642OKfwz6pa9DOCbcnN5esbjoRra67jQ/mujzfOr5M5RMKGtRLCGIRrmWMrMmYU3rQV541Zq3aEdcf0ckFFclOmVto7hkRdEu1o6AlgWCfErjm5BQndOcbe7ste6WbkuWRCslVLLTniprvUzELNtcFAliU0RzQHQQwRmFQf1VgNQQ3wM8993wGqBgoCxuY0BAd1AdEgjU+i4pf9LAt8dFUDgeQFwAYR4BniMx9CW5RiTYedm1OKx+zCEcN6I4aCtpvRY2pKMcT5DAnK/YQrFiGb1b0n/EScWVl+KjKPAjDeSjenodlVdS3ZRQyKJwVB7IO26RoYikJ76Xr3q5yb6ecJVjFb9H6hPnM/Qe+4oIVgV+xLRBAaDyksId1qJSJ+t4Hc+lMt2qQOvwHt5Zz2MaB/7eEr7oR/C8DvA7QXr3T6C2Qdc2hHtprR9FrV1lZItooHTCEgwgv/b2hPUNtlshW7F3fnRL/EHC+scH/DgDeRCIx7eBC6p/cO06VjAsbV3W1jJsiaZW29S8+MMv/5EdO37UHnnyjBVSJTvScVx9HigMGhUHb1wwe/4Vs+72svU0v2ytkRU7euSI/eiVV+zFF160M2cesd6jSRvvUx5R9aXWxOxWyv6f/+pf2dUrl+2Xfv6X7ed++kvugDbW0e/rb7xlW/lUrFl1xTEh/r/ifcOBcsdBa1B6Ve2JWITNvVp9OIrgtxFwHFX5BH0vHGTtEQ+xc/WjwP0NSOhm958rGYn71hvnrLiRtkR6QWtHm7UdfsgtTQGUESgxWkTjuQ0hnNfBZlHWcpo/1Ui7vf7Ke/btb/7IfvzzT9lP/uSzFtfaBe8W5djEPpsajAV8I8oc+OpGa4TS2pLqn7NE/4jzBsTbKua8T1AmlFYXfPMfGQvFxlauYi3/3f/wK78ZND4AENU/ehaGned18RqhMb6D/5aQmE0HwlKNUDqE8WsI96FABIaz2B9VcaBS/MMEZ5BLC/PuRK6Zxa0O0LM2gi/ghAZA4NoDQnY82+OFstGSgbL3A3LIF9G6M1FFIHz9Ftqztouw1DMedJHIWsBE6r2bN0n4THC9V0dChIrEQfz6sfjQfVsHwZior4Qk1KFRwXJf2Kef7geev+L7nffqu3Bi6oWH+9Wbvtz5EM8JlfpEdYVgkVdowRDEV1+xbKk/PwjXwjxD8L/1qbCACDVao3gq1g9lx9VajJFyrMVWW8Sgou10LaMWOi9PE5FbAbAsAC/I/x7c2QeIc794gaB/7zvG6kF5u9IAKl6DYF9hL3ge4TjSF+BzbYfAzfXoY+Yg79TPITT2Wz5XsNdeumCl4pYNDvX4M+KEnz2gfN0JpJhoCFWUXV0W2LoP0Pg7hPD3ppicNnH7MJUwBSxA0YZjBSzsmGXl71xzIpqcPKpxYjHfjQN4XesCpTSCKw3Qxqr+WBr4HbuN+dR9diHIz8+ybSyrfNVTgq3vtD0AOOpSRhvNmepEyrIltTcyYG1RlCzkqbFTnvmVaYu296o++EDZLbe0uaxFa9GS/ZO+c14PwY7UqsZebUmxwwFjXHuuBXHt9gVLz9+WoINlRUTzNmP59WU3845qEU1273oD/iDgDGx5Y94VANuxNltc3bDV1TU7cECCUR3D0AhcAYdmHU/Bbg3R0Nd7oNYf69dftzZXHODsSM8a0zAfhCu0RxWS8IcXYsXheS24oia7rqdi9vQ+pF31AaVMtZgxfCC4Q8kGgKkupzXWiuvWBhrzHSAP5oD6tjB7XdUQ49wxJOYRZK1THPBNPHYXFFqaxfwRB+U872txyIfxcwsm5mgtbCH0C294HoyVGB4xHMnWNhvt7rGDvX02LiEhtSUGSO85J6qFxoWCopggqAVe8mF0EJKxghvq6rLTY+P29DExgRMSqCWsptoluKn8NQlbi0s48WtyR4CtooMdEoKwPOjtbbLRwaiN9XVYX7cYKDGgnal+i+ERXvSFazIR0lSYvf32m7Y0O2O9EvY+/+STdmpsxM5MTNhJ1fX0QK+d1G8/R96SkCCCueiaCxPs6A71D9hoe9ImujrskH4/c+KkfWJi1J4+MGHHhgYtprGCImLWWhF+VViElS4uOtQnZmm8I2mH+3rtYQntTx06ZJ85OGoj6taShI2k2snVlk1iFJl3WB+0Kk1vV4+lxejhsI1+7JRg8PD4qH3piSfsU6dOWbvWggJHEoRHfvmjiFJczGKv+hILD8ygGZ9OCY2HB/vtcw89ZD/z1FOB5YhoxLaYYwTy6uaMhMdWm8vk7Ors3B4FAGbqj4yO2SPCo+HWXhtODAs/tBJul1UnIsTcFP7szZu2KeElpPmsa8cG++yLD5+0wxMHNB5qLHNGoTMi5r+pzRZW1+3cjTu2mtacaYAnxNA/evCgWxyQY2DKX/Qdq83yll2emfMd/3qgzLGeHnvi8GEbbI0HijmYW5VJvd64cUPpZiwnvKiHpHDkQF+PPTIwZJ3RIeHuhPVE2U3TNFG6uyrn7dt3bFECcNC6AKCJoyrv2Mio9zHvmJ+snfGmmATDNnvh/AW7PLfi1oYhoBRKiDk7OTpkA13dahtrJTv3GgutMwUJrZc1Dq+rT3G+GYJ37VazTQqPRjvbXaG93bK7VlCfRdHSb5w9a6/enLK1bNY4FjG3vu79eGBw0I8W9ScHrT2StP7UqMVT4vuEp74O1wBlQbvmUby0IdFJ9RJuWInjrPPu26soXG1pEW5Fti0fLdpmU9o2CiviOxn/Gl+gyrZIaO/Q2MbE65S7eq114IB1RLutPdprkS12RtWfEuibRacQQrJNEr4KWhfUP1xTiJl+vRm907ya0o7n9XIAVg0RpSvFFL/W1Z6P+g8B360TANXP/RMIjxDeyUvclPN2FXZ99QzFol+fqH5AiEeob1GzEOLZVgsVB6qhZcTLodhczJVhcWy4XfhWFY6Wtp2HwGldqDigtjHlW4AxVzlcw0hZBaxHVAbWBbSVT4xGQGsVGFfn09VernLcVlsQTP25osX1jJ1phHzi1a/VMeF6PK8+SMSt2qb1DhouoC85pkAHYHHgivxaOpQNUdGdisa5XjlTD82icwiiW8IHF/b1bEZ8RYvFbEL0tqWlyVZEI1o1tziqFQJlcCRgoDduubuz9vo766JZcesbardkEisBtV75eT1Vb6oUbI6pT0UrU5UD1t0yrHVy215/401795137Wd+5uftkeNn7HC83xKtPVpbkX0ioge7ioO19LZ941Wz1y9sa97NWaL0sp0+ddQWJMNN3bjk31yF+zNP/IQN9x+0ju4x26w02+/87n+2b33rG/bXfv3X7ed/+qetuz3mGykI/OXtii0WZsU/LVpsc8Oq6rO4hGa/AUHggrZkVkz7o+27G8z+fJPbGtqcfwr5HXxbsZuPhUAkGVhxurCfWQvw1jeUhN/QC9H2RHbRUtEt6zzx6I5CwX0mZDdcaR1t797J2/kvyRMcMdjSfF5a2bRvfPV7tpEt2K/81S/Z4eFOa9IaTj6U7wNaBwH/pjVRvDV+D1i3fXBqUM5mrLy64JtWXMHIO/evIODGDm5WQAGCPz0hmDVpXiZ7+lAc/HJwVKEGIYNLY3YQkk9dYR8WIBCk2hbT0MxxhVpn8O35174/CCifSYnZJooD9/TIRPsIn9AKAqgszgdmNjDggg8SuHYoWg3CRdbThb9Jr8HnL1ce1BHHEKhHPfAXVYIeJWMIlCKCIl44DyGEeQMimUI+Eap2MW1CoO1CxUrrCC2iYsqkOSHCBzXyGvzFwU1khHQcBaC/g4d7638PNPTTA0F5Mf5+nSI7Z4wFz2rhfnBPH0KoROSYoN56/D4Uci7c8g6NobflA3AtWB6owm4cygo/EeFbXAt+RINV1qoEs8OOFFdC4rcA4oOAwaLB7kCzJloLmkrVbY+QIAhxLcC64ANQzgdBoNy6fz+HeTVCo9IAaIxbj897gD5BkFdb3GRJeUGMUNaECoRwbgO0AzPL9ZWcdXS1Wa+Eg0Bpt9unDuCXmKQtES8YFxgdPwdGWcz3MF4D1OdR/xtFDoxdRIsYthGMakq/68d0W4JufgrhrGqp8aOBZvcBeHE/8OMJ6U3vCxzNuNb4PnOeluxC8Jv0vrCo3+IS8mGWH1QPNMp+baT62u/mjcStNTKkBX7AjyqQlDiljQXhX9IF5cCJVQAItsXlKU8f7xsLmPM6YCd/q5j1hRWTurCe9FN28Zaf06PMkhbOUmbd2kePWHFjyVK9I9Y2MB60/wOAMaacMt6FBVgNsGClJDT1DwxYO0d36vCoHrz92TWvFTv6jXNqXxAub1x62domHvajF95J9X3Mb/BdgWMGksZcMeDTovbcg4Q0xordDO539hzq3vsZ19y68kMB1KAUABQHxmJbTHwLCiIW7xAnanmgQC0s3bHq6pylxAC1MKYwiKFCoKYU8GMtWZWl7xZ2LaE5tXd8s1OgDDWXAgUB89YtyDiHrb5ljvmuivez4qnuMRgbxWPOclTGCqvKrmJNnQOeBgGJ3WzO5NMXXO+I+SZxuIEABp+d4bt3p0QjxZz3DPhOWFYMJGT14KHD/i6tuT554IDKiFq+KS86mhUNVT9orXMHbjHNg+2Um7ZuaV1DYVtSH8xJABwfGbaTx4/a+JiEQ9HVgfY2F/o6JFCF13ZRL1fsFsWAbWl+SQhMdXS4wD3c2WGnhvrssSMn3NkbpsNdYoTbWhNqf7sfZdCkUHU5v8w1dhKa1LbetpQdGeiz40P97rxxqH/QWqOa0WUcZsX8GkTmPcc3CliBKC3XBmKNcUQ4/czJk/bcsSP2sITxfjFeMONsAFy7IYE9lxMz3uY0nV3O9tY2mxgesVOT4/bIwUP2yVOn7BmlHUuqjsKRbvEsvmYquLKikrVkRXNR9CMSS3q+rYmEBOhe++TRg/aTj5yxA8qvTbwXThjvzkxLHo86M7iZy6st/ZaUAMGd6ikJgoPdXfbk8WP2i889ZU8dPqC8apYxtXnj5/v1YY7eml+wqcUlxxmAdQCHm3/lU5+ygxJ0WS+F2a6cYG1uUr80RVOWUZ9euHvXuAkhBHb9OTaCxQsnNYMz1qFyy1zRcHV29p4jHN1tbfb44SP26KGDKjuhurKLqroyJ4U7a1qXL0zP2Hw653UJoUV1PT0+bifHxry/AqE5iMH6lxP/gMXIndV1V0LXA0dcHhkf9j6u8Mp9Amh+NEf9do5bS0t2SXXNq531ENMcRFF1qFd0GVoJ/fV+1c+tik0vL9oPb9yxlYzoUA1YD7A2OY7DzxTHWSTyinZsSzhhZ9CPidXy4DrWpeVlm5+dtjj+OcQLRquiN4rHbRUoaTPVtBViBcs3p22jsmTZAschAksBX/cVosLJjo3grHSps9Pa+w9bb6VN+BeRoAtvo3KhSznNbc0RnDanLSeWS4KkxhT1QBl6A45SN0Fcc0tY6zcKQHdC3hhlAib3JQnxKATCro4XRNvUJwWNZygAM18BBHmUArC6MfW731bBmAsw60dZEMaRbObxXJGgDxYPyWLZiqIXecrUu7Q7D1WZelbarAo/t0UXmi0pOlZvcYCCIDz+ECoOSvozzJ9MmBcxaKhSuDWA2sn4RBWHdXdb/FOoIMDSIiYaXtHc9htAvF+CdgCJdMbw31DokRAJD1l753VRf3IMwhUHtfz8HfNMNLeCFc0+vAiAzwo6elt962Wq79aFOyhhulSnFc3vZQnWPZoXqYadafAtFanacKxoC5WYXTk3J/xqspHJLovHgzr6+i3c5zeKAzYJlsQnNRV7rS2iOaPxfv75r/l4fPGLP2GDoq1NlrFEW7/WlBatBxFXerI5AZy7bvYnL9G2qvVFXrXDI2U7ovl++cpFG0g1WbGUsbMXLthaumAXzp+1l19+yf70+eftu9/+nv3ar/2a/eqv/Ir197QxxG5tEPbV1jYKtVlr2lhzH1fx7toRBfUNvpvYXPLdedFA0iCAl9aWRcPi4iUkrKvvPR/xJe4TSuNQvyEQHGcoiMcRP6U5C4144YXXLZpZUr23rX3isAvqxGcDyv0TqCfwdVDPS6OU4B18MQ4mX3rxTfvOt1+3Zz/zpH3uc6cthRVFUvwgCuzaPAiBOY31QHl9yXlGrNVY40JAqVtannErguTQhMstQCW94XIL9S5vYIGKhXTUZRzGt1lzZY/iIGTAfdBrHQyETP/HAiY8fgnaxLA4ogYTpD7/RqAe93wYPA0oghoCGR0e5vNhwg5oAMsNigMARG6EkJh+EOykVT9RPxekaoi1H6hGtV8iAhoElAQIO3ExJHGUBtBX1fkeIU7JmkoRK00LgUUAW0T8OChazQpBO1pFxCGuH1zfDwWMOVoy1YGbMfzqlvp+bIB76loPpNsvgAsQXREuzu2y21zXNTtAf4Wf/QCcIm1gGqVYLDY+FkXbRqAX00RgglKutyMc251Qy91/iwALTzA/d7MwPRZ9dOIT1bsIpkocS9E3ig836dGgwUxjDYOmTpy/l+WhBvU4xu/6v4HwWePzehApqP26F+6Xbj883q+U+jG89y3t0MIgxiE4vqJeIT59rAWQ3nOC500Odilb2+PW199p3Pkf4g79KSnEtv26STHf6mc0us1i7p34KW1tJD4QvMxaXPKPqc9RHnC2Gc/0cRYgPQ/Hm2to8jev+tWTqcljFuvijBqj+tEAvEKIp49caRDff/ebJ/V19CfUAw0yu8JiHmOchxOtuP/cUnz1JZYNDEkUJz0aAxyXXcnctep2zDpiEopZfNIriq9+6Bz0naAdUJnlzIpbIrQOSChNhBYKAfjuJUI5izZCuZixEFzYL+Usv7Zgye5+Zx7yaQkrAxOWGhi3ZO+oCy37tT8E8uBe/crmknHOHmEkgrJE7Zibm7O33nzLhsVUt0vIu6cf6K8yJn9rVFTt71O62i7UAwBG2QVxtbt1VMIijh7vA67N5xaJuBgMvLGzZiHw8K2Alc0WO2rs8MHw1557HNVvi+vTxDhHtOjvCFp14JYSSs8xAXY9GpXKnMuvaGzKK3MWS/VYNClmEYWq6GJj2MKiid2DiOaK5s6OtQH11PrIkQun1RJImae+mGg+VIqqfyu7J3rn9JH1BYFBdDehuaexQPjlVSULg6S/u4acPiOQuZinvKNiBmFieIbSoCghFCYPhmJtedaPr7CbzVGDlbVVvw0BIXF5ddVOnnrIurq6nGEviPldWJjz3c6KmPWZ2ytWqbRYPlu2WzdvOVODhcKFixfdc36n1uv+vl61UXRFc456LSwsuoDf06U5uIUihbPgojVYRLDLzdGSWMoqTXouKt7eKkG4WrAsO2ASpvHqfuv2HUvFMDMWI65xiQi3WpqqtrG+YQvLK7a6mbW46FJvVwf+u9xbdkHDPiMhvKwxz4mO0d6ixms9ndY0LFqz6shu+KGRUTsyMmIjqp+VKuqfRRsbGfb8yqwbagNm81Mz8xo+CTXxFk833DdghyTwe1qOUgjHmip5dyLmFgfQEX03Y91SyVlPtGpHJw7Z6cPHXdnw6Ycfts+dPGonRwatt2/Q4uCCxgefJAnR2Uw2ayvq+8HhURfyHz50wJ45dcLTfeqhU9ap+Z9eWbFuCY6xZJsLYdAwP8rZtG2tqv+IBGcsJ3BmOdbbYw9PjNjPPf2Uyn/I2tQGVRlypXZpLRWONameWOP0tHdZd3u7KwsG9H1U8/6zp0/bZ1XvfpXH7qGYH+c9fC0QnuJzgaMY7MKzRqG0J/0jBw7Yjz36mCUU9+6d2y7IJ1Ic9wqEUJQQm6KbsxKE8U1EOoSSse5O++KZR/zoCM+CmgaAgLJdytqttYzdWFwMFB81oC6HJeg8fWjC+jo7rIRXQ80JjaQEX+GPCl1V316dn7MMSrMaKJa1ad48d/SQjXdikQSTD3/IGzV1q2RrmU17b2bBloVDIbjT0P5eOzM6YF1tKatqnlZFu7fhk5ioNaBeXD366uuv26tvvGm9A4PW390hATcvAVFrU6vWuWhSAm7ZsvFVy24tW6Gc0TJcU96ojc2iIQmV3bEhHGaNGRgTvZ/Q2jJgsc2cX92IUAqfVhEecs1iWdJzujmrPl6wJmiosiohCMGDqU7u00DzXD/d3wFKBv7gHY4ZEWJRaoa+DRiziATLpEJVY5qXMArQS1HNcxQE7O4DcAkRP7qAkqD2TBkgyHNbADjrxwj0t6fR72SxpDQVS8cirgQQllhMa8pKacsWN5XXRsXyIrvYtfQkuL7yXsUBecbVXxxLwSGi509ewlXHL/hGfe8qDsSLQPBQGGr+hQoCP6IB3ZeADs9av7FJXROiO9tqRLGnS3SibqwVOKaA8pC+U85eDmm5xQOLgi0sqfWsEZr1HuuOoH6BfwPSRpW2pPUyvVG0eaxnVByKBBQH4XGFEHB62aHW956etLWVjF16f8aVdKMTWrc4wgJfyJpEfWp0IL7Vbh2RA8qv00oag5df/r7fRPOpT37aBru6NQYlrU09IqMRiyp9lL7T/Mjktu07r5u99I7ZWNcNO9h93h4+dcRuT922NuHg008+agfHRtya7cKlK3bzzi2bm18UPjdLqP6C/e2//bdsoEfzTXiOUL9jRQk/UtqwraWb7m8hIaF5RxEg/Khm1p2fD44LqI/1rJzd8HU22tnnNJj+ZlPFNwQ0ji2eP3yJcCbPkTmtt6KdLqyrD6qFip19631LpWdt5NgJS40edP4HxQo3qjEHUTLs8G3qODZryB/rBhwlXr98x/7w975pCc3Fv/5rn7fJvrbAH4XWY+/3elB6Nosq6TWlZxMzaEsIKBTyS/NqV9qS/UN+kwSAtQHtZeNBnJfzqtzGRhuwWsBqusINWqHigIUhBEdCBf/Np/b7YwENECL5LqzCgxh1ytJUC77DyVBXF2eMinkxRsG5ro9VLw3Qh1UcUPdGgZi//VN7x2cHVB13KqgJ7UzbfepH+xqBtiD0oEhwLfI+4HHKcSsviUltb7OoiEpVxLxaKFm0Wws8Ktb92vExwftYbcHqAGHakfpBfc67/YK/2h3LPQFkFuGh39xPQR2RBBSj9iuAffMIg+rrgq2YWhDccUj5O96JGPl4CRdDRcJOkCCIOY6f7REjjKJrm/ObInJBHJjQIIgDd2LKzg3m9GjjmkUcEB7rx3wPXtTB/Z5/GHiQ0uC+/jlYtMBhgmA31t64IZ435hE+d6j9drxA2KVfWaD0nCuA3FElC5Oe3b42Z3duzFtbR0pEXvOVpAg3wtetbE5pFE/j7YoWBTfhq411+P1xgfkTUR0I4AVzHmGrOCNBcnPNlQZ7z7N9SFA7MSnjRoxmCRrcdOHa2PvUl+eqQe0vgZglP8YinEJQ43gCc+q+7VV5VS1K1B2NN84TEZppk3dnJWLt0UFLNSVc6w1EO7SwkWcNDwEE/9z0JS2EXRbvGdldnACNg997LMaBnfxwcd0BZYMwjDNEjiawQLHwpnokkHRiLvsAmqA64zSI83VVCVngTWAuCDPE1XdVP++4vr5mI6OjlkIhXJ8X7UewRGmgFkfc2WPN+umBoHSFjK2e/3NrHT9p8d7x3XoSangcAos85wvpHx8L1duD6oeyosIOv9K0RIWn4ftaHlgblDLLvrgHHpb30i/WLK6/BJx5cfq220bmFxYYxcXbnn8MxQjTHOZL9MgD9fD5xXGetI/BHv8H9LPGpFjKW1bMQon78DWO7OwzT/0GDgnM3j7hHX0AYw1jgUm40zB9Q8/KuWXhS1bMxITq0u0mozDmHFVAeI2JueFoCnSa3WbaE4lGjCsaE1ExoWpjTEwHCgbu6l6RwIfikCYdPnLYliWQrq2tSMAu2JUrV/Wdk4AXsfmZNceJZKzNshkJyR0d1tPXb9MzM7YhoejGzdsSsGecPnNvt5DShe82hFCFstqC4pB2gGOJ1jYx0WLqiptWkIDhpphivvK5rGhR2S0RwOuiaHwS023RrvmlZacJKCCyEjjTElQ7xNiitMjmCpYR7YhFMJVutlxZAnQqYUPtUYuK/i+trtu6BNT2zh5LJuJWSK9YSgxdRXOe/kFZkNDfE+PjlohHrFNCMscaaAPzIiZhMC/auLqi/lI/Uge98PU3KT4lFova6uKcxioRrGd6h/KA3WQrbFqyuWoDYoDH+gcDoR7nWhIChGEa47j7b2gTvWJcMCeOC8lQCszNTNtwf58Y8FEb6eu1TvVRpSTGUbxIZ1ebypeQoQABB+P5H7PkXtV9sn/AToyN2WOHD/tNGo8cOGhtmLQqYrhT70cVRFtQHGxHW/0IyEhPj1tkPDQ8YGcmRuyhyUPWr/FwgZ82i2b4BgBKPEGH6t0twbk9qjqpD8eV9skjR/wIx5Fh0XHNUY5QRdUeBBL6k+JR9PRKWG4Vfqc0NzlWQ/wvHDtgpyclyMD/eT2Zj0FAcRDdlvAQSdi0cLckek+9sMroE559+thhP47BzTkl8V3O+DchwCEkBrzbanrT1rIZHz8UFVg1oCD58ZPHVBd4nNrYKi6WGCISyiNq0+ub7t/C6aTS4VPjyQNj9tD4qDvGrsTbbItdXM1JzPWpehjA47VV0RGtFZOK34swIF5ym51P4dKa5sBieVFC8azqrDUIfoGEoitxLF8kfCEUbrV3WLz/kLUleqy1BQWdBFvR4GasC4TLpMs3lWyladM2K2uWzi2Jtq+5RVJReIFAC+D8GieJUDscB2KBAB2hzfg0aIGe6TlHF+h36Bd0LCEei82FgtqJYg9A2CWfCjRL6QGtgj5izEXPV2k4DuB+CLwOwlM921UcbFlHUQKknq2ze6oYUa2tqOFIE1fo19B0tDVrfjZbW0xjrrh+ZaHihooDfBvElThXYx1458oF1YOVk1sBaJdbBekZ+BB1LYZaAM+o5yg4cKqIBQLKFO+TGj54nqL9WH5osli1Y69FpG9kaZxwbojiILQ4cKeHWIDS1047dtOE0IwSB3zVHKTPvC76jvGt9ziWbGvlKEzKWpUH1lEtqlcIjBG+rlCcJMcGrbUraQszm3b9woLXH39WOFPc1rxwEM2qaP3bLMasvXlMdL5N6Fayd9992/H1mU88Y0NcD75VtObWbrfUwkEi69b2drNdm962P3tp20rZsg20vG5HxvI2NDxoN65etUOjfXbixAkbmzhih44ct1MPP2pPPv2sPfvcp+2zn/2cffpTn7ahvm7VZUM0k02p3X7Mlzdtcf49resL1jl0QOtisKngigDmi9rna7XqAd64w0KtD9F28Uco3slHz1HS40zafQvAB6oPuPkAXsfXoZrCFsX52uqGRZZv29jBces6eEz1afVy4O2wWoiIdu3kDU5y/EG8IvweCgXWhm9+82V7/fXz9uM/9qR9+snjTkvdKmIfPtavVBVNJL9GKwbKrWysuG+DWFefeMLAEsOfozRR3dn8pG2+Hib1G+ta1gHmKfP3H+HjwNE/ADLwoM8eLdjHAM9HFWYRYFfSd4XrGgDUlxN+369MEJfdNxpD4z5W3dQ59YoDFyb1aQR/rlAPYdzwHZ968NoofwRQGLIQ9qsn7a6H/dq937PodtzKK5tW2sxYWYxKVQQ/MaaBb0fTCzn8ywUvn7YiFIrQ+fg11AkI63rfcL8P7yCCNebYd59DYtgQQm3tfqEe9MRxibyatPjiy8LPW2mRYnIHih39VnA8Yqx4pvH0HTZ2FlFA+Dvi8LsWV88RdN2RnSa6v/PygzpQtjrsHtz4i0CQ1715hvgZvLm3PAgBSpnw7X6xGnE5zNOh/reAd95KvmkzQX1KX2lwgn6F+GbSVkxnfFHu7EhaXIyY3yrBwqZF1MdYi5NbaND3tfFj+Qr67+MD6cOPj4nqiqPK4tRNq65vWOuRUxYfGBEew4p8eKAv2cXG7AtTfj8uUBPi94OgdNoT9BvjgNICgs65ZLz87/j12A+UJjiekJFQW3GNcGCRE5bXpIW4Q6HHttNiNvUcawGEofo6udldeskK89etbeKM1z3Mg3qx045gi0NEv3mgEai7xpFzdD6+ShrXYpXsHXPc3w+8veQt4Z1z/Qjf7vwRhQEKtlr5y0tLPqfHJUx1SUALz3EC5IGpX4X0+h1J6T119x59MCCs4wRy885b1nX80/sfUwD0N+O6hVNDtbElXmMuvOyaQC585lyj+GYriZPFJHjHikX/tqoao/y6RVHIYAlRVwZtQOmA1+IYShne19Xf17NixtK335dA126JjkExhmI0RGtLmi8VrHlUDxhtblGopFeVmp0t4R30MqyjyuSqv3NTt+0H12/YO9PztiChl6Mfbamk8EiMv/rOjy/Qx4qPErLqVgjcyCMGnrqq3/Lrc9TMUoOHJW+KboKjWr/FjvuOEEp7dlidMmjsEHhReHPNZGGr2W7cnrJeCZQoCxDGgbHxMZubm7X5+XnLar3KrC1YR7xFfZqxtk6uT0yKp45I0KvYKOepxej09PZJaO+yDgnYCOTnzp+3FZzFad2eGBtyBXtHd58lRUfyYkLLml9i27wu4BjKjSrWBxqfpuySJVBKxdpsQwxYm4TqpIRzBPeevj7hXcSymQ3L5LTGSajLSXgplCvWpXr19YgpFJ7PLy36DUid7a2WUD+gHJGk6hYUXS0FzYlWrw/Kiem5BVtdXpYQwsaEhBIxifhrwG9DXPWlL6OSaGKsScqbO/axrohq7iI4c74as/OiBHjuPUc5U9I4nzt3zjq4j198C8eQoNkV4Qu6YYQ3lHTbwiMfHNY/7EQklNImdvAZd9Zvyk2pD0xzekXCaqvwxPtHax8WAigZuvv71MfKW8KVKsaUCMac6cG3+gKBfFCM/1BPj3VBz4Vn8GYSLxz3/UYNkmxJYEEBGE1J0GuRPKH81d7+1pj1KF2C3TCfT0rHd1XCI+s09EV/QxeGJEAd7Gm34+MH7Myhw25tgCNGd6amElu0xkgstDhrvdKoei6UdzUVbLhv0A6OHbJTY2PugPFkX6clGT8E/p3pGNSVnWD8A3R09tpIj8Y21mID6vOjoyP2mdOn7eljx6y9td1KZQnZ+A+guk0BHafclNo22hazjmiTxxvt6fUyP3P8mE12SmCLSPB3RYPig6s15U5M8xOHklic8D2qfn3m0KQ9e/iA9XWLv0u0+Vn4qt4HjviYw8FY0NfR5i3rS7XYxMiA9Q2NO42OCcewfsk3JezG5m2bKl0QLm9yMsjpHlZN8Y11S26mXfgttGld0tqo2WexsuiExp82RRGK9L6CHNUkob6as6XSouU3FyRBK616G/N/BH16EWGdowVQ87LmdeC8MFiRm0XzogiWyq+q9ng79Iw2xDTvcO5XlMBZrFkhANzEgHFHWWWEgH8AFAL1xxRwYEicLdURXwccZeBvUU9XZLQVNT8UbwONkp5xVIL2YOnbGW+yLrWvNYmDcuGcskVJgRIiOAJB+YHiIIYlgNhg2skz2kA/JeBt1NbQKSQzMPB5oL/1DFqKVQLXT7oDyaTWc/JnroLvSgMkMjmLQtO6Om1buFAPUTa+1GaUQezKu+Npyld7mxFwNY9RKOwHWJXQ1yifSENdwu+kxqstIbxV+jbRKqwN6pUGQLPWh4jWpGaUX5q/HV0pa+9K2tzddXv3h7dsdQVHr2XLLhcsnxV+JVBsbNtSway9ZcRaI6IxGo1z7593+vbJT37SBkVnmjhSI+E0zm04ag9zuqRp8dp5sx+9v2UjbZdstP2SnTg+YVNTt6y4dNsemhgRjRpxRejg6KQdO3Xajh49bocOHbKRkRFrb0tp7V3xPod3CCx8BBqPYlq0fP22tXa2Wapn2PvA6RVCvAR/5+1qvFZwjEDrpPMvNYtI4nLMRGu734SFQ2X1FT7AcEyNYB3hBjyVjeJ0YX7BvvH8i9Yl3DryxJMW6+zx5349YkbzUeUhTzDHqIdbIGY3HZdQDIAjV6/est/7/W9aR3ub/ZWf/4wNDvYEFgrw3g3gPAuWEPrGItbX8BqQP3kXF++q7qL7fUNeT1ca6Dm8kytSVCaWuSgQuPGjml7zsnDM7McvcI5Yy9M7xTuG33xqv+8B4tWQrj7QoXue81uB5+zc+nkR/iYLfZhYfHtcfT4I3KkHpoBCAhfsKPOjgjpoP4uDfUH1/kig+pDEhWwmdm0C71fPxvaGfbYf1D9vFtWPieGJCemjeKxPiTHo5ZiCiK8+f+lAvSB86nuu5guExI/e7/XtDdu6EzRBnBVlV0t9Rnn74teHBMcq4oNr+grTkifCnguuOyFQEgRBTFo0cPzlvglqYU984qi+KoEcd773AiPxlzkW989P5Kf2qwFARDjKGnyk+jwA73f6sm48IJosjDjrFOW32bl1X1zGDg1ZSsyzK1u0ALo3+WRK7/SMcVYeQf+FPdnYjx8NgvRhTkFefnb8xhWrSvhoPXrKYv3DQZy6+gdparSo9tkDohkmoaK6seoLws79unvy2IX6WgAIf5XNmkUAZ9xDAe4BwILFlTgMW72DngC2Lb+Vt3fWL1l2ccl6Yv0W7+x33N3bLskGuXXbuP2etR94zDXmexQmYiJ8N13A0YF7lSkSL8V8l7RQxzokpPWN+XeiU8IWjHetfY0AjebaQRdMtahiKdDM4godqYOv/vFXbDO9aaNj4xKeUArsAub/ZQn/TWK08YWw3xGA+wGKkPXLL1vryHEJwEfvKdfzqeWFcgOhF6XLjlUC+K9Fl8AtPpsrS/a1771o//f/8B/tXQlvZ06e9F3ubTH95Y05i/WNC6c5Pge92a0jSpldk8UGpYzKQPDYvPSS79In+w4KA1tcsP76975n/+X55+21996zfC5nY6L1zRwlERqi1AycJqp+lKUyYRS/+sYb9s+//g372rvv2ytXrtiPrl71O/wnhwasR5JopE3ME0rOWh2hByhMmlNdNru+YS9IMP/eO2/Z5Tu3Ldk1YP1DY4bzQ+K7wlSCH045cR7ptFmhLCYDBQSm1s3snEn4Wd3YsMGhIZtfXLSz779nzzz7nHX39tqNmzf9WMoTTzxmQ2LsOvqErx1ay7rUFW2iqXGChLRkn58tbm/vsKTwniMF2XzW8eTJTzxlDz/6qJhVMWUSiKdu37Trt+/awNCwtXVgQNtkFY1lswTPqPCTm0G0WGocchbJLllFa5jYHusdGLaE6JFYfOPsuR83El2PKIdmCRJrm4HZdbvKT3OuFVN7/IYoz81s3q7euGUb6ytq45LF1Vd9ErZam4puPotyhutgm2MYOuP34Y7lMuu2ls7ZTY5gKN+UyouxDqmeWGrExTjihA8Bvkd9haIBS4tSdsNxd2WNWxbM+7FVwkaEHXHxQDh3c0ZTOIGwvZUTjUmozXpHfF9HMUcHT4gTguON1tzChqW6B1wRgf+KLdXhtup4/doVGxgZtig0WsytM4z1eK14WxReB84IC9exbqDdWBzwDHDljfCnGg0UByHw3CvqJr674PGhReF8FMAfpCLN1tXZbd3CCZwGonQEmA4LK+u2xPEK4QZ+iKgdigOugmyRQNImuoWvi7ZEXPiF8KW8Vcau4kDxRQ/pLywIGINDON4Ug/7owQP25FCnhJVx6+wckFCjeS+a3qQ+p37E9wIFEU3S4UjOBvqG7fDIpJ0aH7Nj6suRrg6LbEmwa0kFwjLlqZ0t25xXV1s0N7nK8vDgoKd5dPKAnR7psz61xzTnqlpj3XeA5uQ2gkCt7fRfE2epS5suAEfaB4Wr9I3mvISdfFPc1nIly5Uz+ntdwhnKewmu4lE75ueVtmIF9Uu5p88FmqamqKWqEuKy6jssWXMF1VFCRGvCN+0Yrmy0ZOmNWd/hxly/qLpUNW9C4BpDDaCf/a8yfvrNuoRShqMLGky/FcgFagf6fctaxV8y7nnRgt3c1KdYEij/UEkAxCvi41EckK/wLa6K0S6eMaZih93HgVtB6MMRCHwtFFR2Tv3EuKFY4IMlAzmHzhcZn4Tnr5xVEZ6jWOFdjHz1rEwafQf+DQT6HVOAN3S/DNRL7aYMeCODPqq9WEHG9E4z06oSyKCjLcKfEJeBeFb0St/Fbo09edWAOFH6T/R428c46FfAFQcIosg0tWeNwE0YDGDgawEFdFAm9YyKllO/bdHB/cDjF4WvosPVnl6vV1T17+3tEK3otuWFtL324lW7dHbazr41Ze++dUf0ecW6ejptsueMdUck5ENzND8uX75i09Oz9oVPf15C/0gwz0WLEuKtsM5CUTizZPbt15qssLpssc0/swMTTXbo0GG7c/2aTfTFbHykXzSIo8IFkXiOL9YpWFCOaG3Fki/aMah3uwp7+KrC4m2rVnKWHBp0JQV9iJBdTnNEAUvQdhrswnR5MzjCGW3b9V9AHlX8Uykdu/lBf2s88+ob8RMx8UeBg2Tlq7jp6Zu2Nj1tB86csf7xcS/P+bu1xWDtEa3xdRlQmRXn+7B66PA1O5fJ2zeef8Ve/9FZ++InT9mnP/2o1h02Iu5VGgAca8XKvwWrM/Ha9fiAFUJh9qbz4IkB8S3CBcB9duVz/hzerpoVLRe+Y6lR2VwXbsTVGtVR+BPR2tzy3/39z/6mVi+9CBh5wFneusL2gJ7zbr+g/2pRan/XAC2GWxzUKQ5cadAQ7wNBncpZQa+rOu0jpQ0BZKgpDtiN3k/w8sWYsurAn/HhW6EePC7PCPoNs+lm3BAMwX71VMtrvwL4MH3B+21NvC0oV0K/CRr3sph/ygPZ/7KA+u18lC/fzUVOf+kd+PIhP6Em9YOCL+IibAT3Tt/QFsXyBeJDfTy/unL12aOkuk9oFgH3nQ59QuA3H9KHUF+T/SHAlb88uDev+x1NABw/a4vig9RJIWMXxvB0jbjd8Df95FB77n1X6wf/rbn55mvXrVCu2tjBEQlMIkSucAkUMxDfPWlq3/X9+3FgN7/a+Kl+XO2Yu3bed/lbD5+UgDcQ4HLYhhrUj2f4CZ7rW/hYTWdc+GiRIAEhhTl4EIS5QRe4uqeqxRbhC2+5bqXwwHkqBknzrIyGV33J4kGaekAAqlZaLJGJW19i3Np6JtS39yoNEFqLS3eUPmHJ4aNqUF3bJXhxvGFbAnqko/+eMgC07+WNBY1fSnXHJ0Hc4wWWBnvLYqHDTK+SWdHixNlyCThYQHAOG4G1Vi74xE50oVBwIWnSrQ26nFkAAmdDa4a/BgS/SKsWyLr0HwThsQza1XbwSR+vPWn5TajhL8I9ig7a5wowf6h5QUBzv74ooTVnv/1n37A/+uY3JTTesF/92Z+1fo6JFTOix9sW7a4dewnzJgv8HmRxmiSmQ23YM+bgZm7dsnfOutIgNXRMtCdqa6ur9tWvf93+6b/9t/biW2/ZW5cu2eWbN8R8VuyR8Un1Q8J3ubxu9JczpBE7f3fK/vW3vmXfO3/Rz1jjJX8lnba5tVVrj0fs9LHjEmrF+JBG9XAFfFGMgcp+4/ot+6df/rL99ve/bz84f8FeuXHbXr9113fIT9VuufDbL2o3MvgVVMqnoHnxW9/+tv3zr/yR/ftvf9f+7O13bTVftMcfesjSKvtHP/qRnb9wwa9hvKB2XFe/Xbl23aKplC2r/f9Sffnb33vFvv3WVbszv+47RB39bdbTflDyRIcEaRQ3Be/HdDZjK6trrshYWV+zV98+a61iXguaJ+3xFhsa7HNBEGeKMD6YlYMH6UzGciWNoQSvzWLZMmIYIxJYmpMdlpVQlFf6gpjFElYhOL7U+LcmApP+NjFmm2LgM2pTazJm7a3srgXMWhl6ojhjw4M2KOYz3iHckWBezq5ZWYxZ79CotXV2uSVEUf3EDvtgd7t19/Vbp3A9Kj4I53nrm5tWzG6YKKLFUm1uvYFVArSiTcwZFgv0OwoKaAFjcu36DbdCSEVEtVEGMKdZO6k/irrihm0L37BcQGZRL/qutlsd1NEt0KgiSgWje+36TVtdW5dQ3iXhM+51bOcsPvglXIN/C4+4VKtaU9wrYIDrrCAcWWG8ttXnKAEkBvo8R3ng64fGEeF2K9pqmJaHgNm0YrrFC+0IwR0pUlfV2Y8sEEtlUWqz8vEbCfYAfm2arD0Z8SMqwZ3+SkW789ywEVXZei4axdzDcaY7l0PghxToQ19BE+krro5EkdSWwgIgah2i+ygcJLJLyBNNV73w1UKiajPHcJjzyoAuUY8nyptmqR5Lptrdt0Fc+EhbOdaExQFt9R5UPehBxo5n0Aj8OXRKkO9UNI63VEU/q6J/WBlgNk8oqS/wvYBQwhGQLdGhcnNcwm1Kwq2ESmVe0TscYuaEg1nRuPTWnIZ/2ZIStlLLEqi0puVSwsOOdot0Dlh3fNB6qhof8ZTFbfF56v9qvNmK2OUXqlaISgBq3rTV0rJtrM/qGWU2WUmhikaT9qhgdsoD6wC1UXX10VPbOG4Qg79T3UsIvi5we6d7P8ZEJzgqkU2qHXRnDeLszCsOBhBOW1VGSryFKyVUtve5nmGBUMC6gGcCLAQCKwHHMEtJ4MYR46boIUoAykWQ1ogEygfFrVcccPUj7aNYVxwoH+KgFCmixCCN3vEc4JgEwnUVuYT8yUMB6zSsA3wN03PPT/QDyxGOKbjzbsUJ1yisy5I58RpKU24Pdn7xOcROPAoGjni4wgVeqpYGwH8BSiCsCSi7EXgfVXAaAI2plQkv40eklZZ3rpRqAGgPdW9mY080dUvrNvWi8zmuc+ncXb+icXCgxz7/U4/Zo08PWHtHwu7c3rDXX7pi6fmy1ssB0ZdWL+vGrSm7duWq/djnPu9KZDXMmvPrvvkRlUxW2Wq2Ny812Ve+ryIyb9iBvhv22ONn7LbWwuL6vH32818UfeqzaDxlqb5x34zZWbuFC640WJ+2WPeYrwfhO9a90tpdW9q4bqupqi+fKRThSlPZXPbNXjZpfJ3UM65G5BufPqHygTzYaPCdeY4uQFeFF9z2hK+kCIoA1Yu4PF+6e83W7l6yQyeP2+jRU1rDRB/hDXC2zIaCH28MxstvYshn/eh0ROs1fDNK2nfevmj/8T9+1SaGu+1XfvXHbORQ4B+hEeA3/YhDLuvXJ/oGVV2/oAQpLk7reaslB5UHuKJ6wh/DK9NuLCiAsng43zCIab7AiyquH23UvMtP3bSWf/C//sJvNolQhWazTHT/3gf59NCf7/tOcL93oeLATZOZKHzuk8cDQY3HnJ3K/2UoDjBhh6jsC5RVAxa/xnjh3/cIVjWigVO++rv696sr/RDC/fouhPr3mhqitZA8kVSV3+TOC1WWCEp9nh8VSBt+GoF2oZVDsPfdz1p9Pk7YD8jfhUoxVGhymznv86CPx98/qJA95XwYJRV5Bv/vxgl/h0oHIIjBpzYh94W9OLEf3BfvGiDAvL1x7+vPAFwUoQF3/ec+cQDHZyLwuz5O7RnQiNf1sNOPtT7lE/wZfEcizdbX32WdYpZ90dFzmHJ6L1QQBKn29unHhTD9zpgIRyvry5a/fUULppiGyaMS7vpVl/pFMYgfpmwEf8YCv7nufYQDGtcMh21vAJ7u5Kauc3MxCTxbWgSwtsD86wMFYPW5m8DlNoTHIuIplAYBwx4CzOfS+qptZIrW13bYurolaO2jNOCIQnF9wZ0eJgcPazHbrTtj67cocKWfhEf3z9GYXotbOcM9xqpHe58zK/vWXbjoRyqUlwvKMDhaDLn5hcV2b5ptKxTy9tZbb9rM3bt2SAsgygMXTrVoopxxB4/67UoDCXi+eO1X7j6AYJCfu2Z5CYjJoaOW6B3zfrwfuFNIMd0wDOxKeimUBe47Yx5ckVTdbrbpxWVblaB34sgR+/mfEOOSksAgQSmKp2b6r0Z3CKGzSdY99xvhi/xuG8rq+9zCTd9NoJ5+babwZXlhwb78Z39mL7z6qqXFPCLYErhF4GeefNpzgMlxpQGKYgXxWPbO9Sv2Z2+8YdMSrhthpLfHnn30cRcK6UfCFoJTtWibW1H7/Zdesq/+8Id2V8JERmVlxPgvboB/zfaI2trfKSG+pLVMNN9NMjVWHIv4I6X711/7mr119ZrdWli0OxJub87PW5cE3kNiBnu6uv0ISl9vl3C02xnEw8pvWcz777/8in37zbfs5syi+nXDphfWJeBXlK7felNDapYE9w4c80ngT29adn3F7t6dtpffeddeEMP57uycnZ+dt/NT0z7m7DbOzS9I4O20hNIgxhQKwiUxeAgSP7x2y7557pK9ePW2vT01447kUvGY+qRHxCrqig6sl1FsIjSwa4yJbUkZlcWvVBUnWG23LCVhrrdP9VToojxJJyiHtiVsooyAuYpImFstFG2dow/CDTZMouq3KF7xoU3K128jgCaK8cyLoeNscEx5+66fRhq62SL8aFE9EpEmVyTASAqzrImblSR0pPNLFsdJJrinOkD9Wgrc7qG1Wvjs39AjjTWoya0TXiZ/KCDYpQuLjp/NrVFLRFOWyWSttx+mHMs6xYXPqCkO6BssDdxvDqC/EVDd2kDxNopLLtRn8GegKNBXj4kFAceOlP82wnoIXinl7Tgd9D1Ivr0lvJfwys5ttiomGJrixwEQ9vCVwDGDWhv0xXpYEA9UFG2JceyBOa93bnGQXzOM6YviJ0qaz4xhTGXizJC6uHLDc1YStcFQkrVwFWjMUq1B39JGFATboqFFjUdeY1gobIouVNV3EtahFd4e/VNfNXNsItKq/Ok/vdHfLVUx9M3wm0HdsJjZ2soYh6TE0aqGEmTUd35m3zEYhVdSgmjCTfrdr4ECZvAIt7Zdtmg5rfFQSqXLq6jNLfGBSprW82bRrKoEbCwj8uWsrZVuWLR017qzaV+fsm2tlsejv3CsM9FjHeW4xQrClu0WLXtag2LCs0RcQq5WNZWx0rxuy+l5y6EYFt2jHxCsveX6h7VGRHOYmldURy34aqaCPly56Lci6O/Q30FIi+BX/OpBhaLWyRK0zUGZah2IKB1zOFQIILy3lMruUHHHn4L6GOG+hJLA+zb4m+MEjlPKq62o/tLztYT6Uo+I48cq9ZYjCTHVsb4cP+ag35SArwSeY1HQquc5rtPUc7IOnTW69YLq40qC2hzj9gW3DuAZOCy8xBkfxyi2RH9Y28N+IBe+E6pnXLjMMYWq5jvyEunIk75A4A99KISAtUFUNBnBLzwm0Qjc0INSolqTE3asDfQN3xI4qoSOBemhPx70fqeO8OaaY9usJXqe2Sjamy/fslf//KoNjnXbz/z64/b4s4dtcrLLJg8N2OiRESsVWuzW1Tm7ce2acCdjcdHD9Y20Xbx4wZ78xBM2MjlmiZQEdqxvVG1o8IpI2Ddea7Z3Lxat1c7a46cS1tPdabOz03ZooN0OHTlh7SMHLd4hOpVE0A/5OvinfCCUi99q4Z3qWdInu521alp80+I1a+sas/bObkvF1Kfq12pmQzSOHX4UBJrnGu8ttROexh0TsuHtdEt9z0aQ1kN/rrYwcPBKbJagnHVFgMdFUF+29197y67f3bCRYw9Z78BAIKTnND+Ji88hjS+ZQFMD/1dpi3T0uoyF7IhvhD/9kxft7LuX7Jd/6Qv21CeftEQbPhkcY3aCKw1U50pG6eFVfZM+qDPtqWxuWHF1TnQ8YYn+CZfFgdAHFXQK6wf0ACgRqH9zXLRHfdMsOqDprYYKb8sly1x8RziD5k8PnMAJQiRpBJ6FSPRRgWnBp373+f/nQHODJu8BXwTojzpgaaHzd0ItIb/DftsB2gfyMZHDfiVNQ56NEOb9YaB+LHxyqzytEME48v5jfu4HPmaUk2RXRoiISUs9QXlA2A94qtSeV33wnWnly04fEx6v0/WBM5g74QPKD8pRvpRU+/t+QKwgNKSr+w4h+P1h8rt/nBB/PggCTNuNC348WGmgd7wnni/huxDiV8DkBXn4h+ek87S1vxUeBA96T/6FQtlKWtxDB1kh3K9PHtRXAO8/1EfFcSSquDBjueuXhEtRSx08bjGUBiyIO7kxqsEY8WkEPwfo5vYShFmwWYRce3u/+oPPtTFnGERcMTcLlKXJ2tEGMQn7lBWCE36u3hERR6BkAXIzsroyccRV4UaPwpa1Rfot2T68r9JADbCSBPD8xqJFOgc9rxAYO3bLEKpYRNA+72ila8AOM0cYvO2tNRP3hjI8HwTkQkZtFTNZ1GLa2uXxURr4DmcdUPfl5SUX2jo7Omx4ZNiSCEr6cGtCNb8RXCWpNkfalA/nCXcYgg8Gxqy8vmi5mUvu+TgxMPnA9OA+TIbvHNBG6E5d4O+KFnEUFzjI+7Wf+in75//kn9j/+I/+kfWLqeP6Rne6hEKmlifg46i+rahfWpRvaLIYArsh+YUb+rVtyf6D6isJOkwT9Sd9WhGjXz+/+FmVdEQOnovosCsN2LESHdxiVx58rZ2z3gMaP9/hZPxgNhW2EJokQKHcyaqsGxL2ueauvsySnk8tLdns6rJVJfAJtcU8qJ2sM+oXrA2++eabdm162nfOmecFrXc3Z2ftpfPnLS7G5sSpk3bm9AmbGO5zp4jHT560Rx57zLj5//XLl20tnbWymDXOii+sZO2tC3cts675Gu90x4g4EoyyCy9mJtnVby0SnG+sr9l78wv6XrdXxYi+cu26vXDtlk2l89bX02kp7JPFgHLDQUuyw4/VXJ6bs+ffetP+/OIl++HUgr1w9Y790etv2tnL71ullLaE1rRyS8IFSRf41DdYSxXExC2lN+ylq1ftd1/+kf3Wiy/ZH73yip27ftUKmqdcjRVJ4JA4ZWWNdwlrG4TfZJfNb2bt66+8YP/lpZfsd37wA/vK62/YO3dnLVdhzpQsLwYWQdd3eNSv1Sh+KFBi5SyTzdjcyrJfdTi7vmmZarPa32Pxli33rZAYaLWZyJItN+XtcuGa2pC1oujNmhjGmXzVptMFW16aUR1zGithDHgswZL5WRHuVaH9zGV/vm23mxYkQGbtZnXK7s5N28XLlyQ4CkckUeHVfRvGVjiNfxqsDZTc0xLAGUddZSeKYZfKN22jsmHX8tdtsxLcOuPrEXioAA3gfLafHVe64Kw/H+E8eVIvhbKE4tuFKVsurdqFzCUJwplgzaI8BfJxnCcw38QvcKPF0tq64YySPIJ89dHv2fKszRZnbSp/11bxpk7ZhLD+Cvzvc5dZprrEohLCNP9R1HIUBx8KtGGmsGIz2VlbKi7ZamXd8/f+VFALLbpVsFIkJUFT8426UoaEAg2wcaQh+Jv1tiphfsVuF+dsvrBgs4U5vVc0+ke9WdJcK4o+4yMAITkMLtgqryYJ766EcmVDxFaU1/vZ922psGgXNi4KhzVelKN4sdyKDedWrUt0tih8T3d2WAFrW9XFrx5VnXOxiuWSElzTWxKO4xZTG2Icq6hsWTpSsvXMkhXw9SK6xjWECMz0ntMN9T/CPL8D/wveod5OF2r1nl3+UGkAbKlPOHKVEK6lSlUri54V1dadPJWO3XVUEaEwj4IJfwfBdY/BMzYGsAIoSJgHrwA321ffuPWAcIQbHFoUr6L3oTUDNxOAP2HeKAfCsUSp4G2oxQ2BP7EOQm0A5qKo8OfUt5Y2BBQctBS8drmHdHqPgsIVdRLqWF9311ViNPlVi00ck0Dwg+f2eLU4zEF9YS2zBxhntWc/pQFpCTQzlBWcxxbw7Xw89Uc5ofRY/hEa+Xt1ZBA/Lh6duayKXLuwYG++fNN6+tvtS7/0uD306IR1dcX9mtzBoW47+eiY/fxf/ZL93C/9rB8Ne0l09A/+8Mu2sLDgN7u89e67olXLFo0kLdo17PkX11fs5o1Ve/d83rayV2yke9UOHJiw+dkZizVv2ZEjB9xqjHUT+ksfhcBmjV+rrLGJiA77mi5Ysw27Ur5oG6u3bHl706ptHVoTuXlLa6j6FMtKfBq41SVjL1rMLQqufHC+j7msbkahhjUl6z6Ct/rF/RpQpn77LQw1pQFKgPTtS9bbnrSHn37WevoGfT6wEUFct4R0HgkcVXzR66p4O3ioYCMnqrXX7OqVO/bKD9+y0w8fsWc+/Qlr7eD2A8rYDdDpqtZh+A74OVfwN7NZwTvR+WzOiiuzGvu4xXvFMyqOl+v1wTF0RWstShOtXyoU/hWFFd/QLqxZ6SPqWVpesUhXn3Cgrd20igXCGgiyD+wgz0cAJgEIFk6aj5b6/zsAkaoHJ1iEOiCOP+e3vsM0+8XdAfpKRN6tI+4XpwE+Vh+TRhMHawOuxfuwZX1YCOsUBldQwIA6QrH0fjgAA+qDfzxPCFdAHD3QFk0m3qkxQT/eL3wA7JaxN64/36dG9dD4dwhB2uDzUaER10JwnNLcg1htizD5FZIE+liTOMQ9IMC+ur9JWwtaBXfi7hdn53fDO/23J85Hglqa+jyB29fn7caVWZGVmnfdB8CH6cvdXt//wypPVapixvN3b1jh5hU39UodPinBGTNiFtoPN2Y7SoON1cCkr0MCfM1RTiPwJMRnwJnkggQIrBQ0HtGObrdSCK2s9oOw77kthsUKwdkd7jDX6tIQh12utJi3VGrY+vpOirkNtMb1QDwWoeLcFYtLeIp3D2sR2WU0MH2u4tdA8QKfB3uZEBha/BPohy9ie84O1sDrLIaznF6RsL+o9SniVgluIVAz6asH4rMb+L3vftcuXLggQfKoHTl6VN2rhQqzvY0lX/Rinf0qs0f9zaIcLPofBpgn3Lywdv7PXQnQNn5azEXgKfl+4FcsSphCKdIcUxthMkLaot/eRsXhaj/u+Z+cmLDnnnzSHjl1yuJNWtGF8431JA1WCDhIoh0wGLt4o3ea47nZy5rfOUv2TShOZ917s4To+LEDk9bd3ubmzXEt5ANdXXZ8fFx9rPUExlD44UF/VysS+Ju2bWCYnf1erbV7+x2z5+GBAXcg6HRbr6tbojMSiprFuMDUsvO938zneVk4iaKhCSYnngzqQLlq58zSkp/1rgeuYFx0r/AtKrvJSvlNu7O0ZkUJnOyYx5MJV1KsZ1Af7ALC3/pm0TqTI9YtpgShHFNsJXOrg+5B4fvEAQkwMSuobMqhbCwfbklYnMsVrH903Oc5Qnws1mIpLBbaO+2dqTm7Ojdvm7m8K0TyElTurG3ae7dv28bdi9aUW/ZztTHRCxg/bkSIicm9u5Gzr7/9tn3jnXfsBxcv2gsXLtufvP2effvsezYzO6W2ZQJBQfMjJ3TIri9KYKlYZqvJXrg+a//51Xftu2fP2Z+/e9a+9upr9ocv/9AuzC1b3n2vqxu3OS8uQSgWtwTmrcKFjObIm+fP2v/r+eft//IHf2D/8k+/pvLet+V82bawIJAA3d3SZofik9YT67Vj7addeJyan7evv/Gm/ctvfNv+Hz941/7wjXft2tRNV0KBX1gacB1hFeFCwYVXBW7mGIsftpZ0k2VvZO3WnWk7pHnp11pKMKiUlWZb462lHs/iW/oRCleMwYaY/zUJ7Bu5nJVKW3a49ZR1WtQOJSatVfX0OUQQleRYBKb5IBvPwC/GWGTyHoiqXqOJMeuMdNmx1DFLNSeVLBDCceK5k68CgIDQJWF4eHDArZcA6K+3U7+HoiM2GB200eSodUQlNNAG4jB+YVBcjjaIgDn+4vuiqSg8FcPcLBrFdZ+YU3e3dCp0Wa/6vyve52XtgPKIbIvBhqYqjyB/PfciYPKD39RKtfP20c6+WJ/1Rfpq46KOVxw/SqE8dpQcyssFY+pYzqnvxMRHOPqBMnDbOps77UTsmOd5OHXEJAJqAAuWyNy2VOYds2TWyj1dlhNtKWHBoHLg4biScWNzzhbWrtqa4pZTUUtJDkptokAs2ULTsk1lblleNNpED7l6MLztAED4x/SetlewAqCONUAgTQjfUDK4j4CGd6RrrTlKRJGBdYy/0y8cHSI7YL2AhYCD0gip1Tc1Wi3gf4T0neMNisNPFxprcRISxpFvNvBtUAP3EyMI/t8F6oWPFZw9Bm3RmOiLon1jwuMo6DtsD5YMlOWCew0Smm/wt251UldXpEHq36jUDnlV+EC1yOnsHqUBoD6hqP2AuRAcmdkF0nI7BwGrBfCaNSKMFeStvzUOgbXE3mMT9YAyBmULV/3Cp6+vFOydV6esObJtn//503b8oVGLa/1CMYI1A4488y3iX0fNnv3CE/b3/s7ftOc++ZzNzs3Z97//fctkNu3FF1+0N994yzbW08q3zaJdg1aJDdjsStw2Zqete+ttOzIuPkSozJW8xw4dtMGJo5bqHdm3jlvibbj2GWvF+o2Lzu02G8+0WUxrw/jEJ22tmrG5/KzzDWx8cOMafJoy9Wfu6yAS17NAMUGfszMPXwReYSGoF97nrOWs+bvHGRRXY5i9c8k25hct2T9i4wcn3P8NPI4KcME+uLqRyBo3FEIcDRA/wVXZPv4al42VDXvzlbO2qbXop37yszY2PiraDN4E4xYEysO/jdJzPBS/CM7TqS2qNxYS+dnbamPUYlydLR7N04i/c4vYUlHPVB+tQ7SnnA6sDWk3PCk+ybbLqFOVn2hhaXXO2o6cspb//n//a78Z3NPP2dW9u0QONUTab6DqgYwlBvr3zod0+jDZ3ccBO0xM6A8AT+OhAZg4JREaJp4Y6w+q076gPPyoQlfg4+AeoLcboH6R2oF94u2A6sUg4kzN79TWIASP99Y3aGcAH9THQU/u8540IooInQg49Rq4jwthXe6pE38LcTF54row2hYCsRpG3z+OE6qTI2NdIC/Pr/Ydhm2IvCi191tNG/xRYQcPyVPgv2vPwr/qP/VQ/6zxO8j3g/E3AJiDvTjigiULh+YC8wGrFATN6vKi5RenrTQ3Y5W7d/U9bdX1VTFqItTkIS4OraArElSVnT4D4OrAT/1U7g0lBnAP7obwIBz+ANjp2/o+rv0en+wXI88uLutfbdHSu/oP0Ph3I+x9f5+gJuC0k3Nd62+/JKE4Y63HHrHE+EEJj4HAX7+jHo5fkGcDoDSQUMO9ujiWCYhww+Jdg6D03Y9rbzMbHrgzF38G0FOYnyD+PuUJwnNteLSN4QMBDbfKrAfPO5eWcLVus8on0jZunYmBnbx3QOOJMJy5+abh7DA5cMC11yG4JUF62RULib57d+RZHItrc4pXDUzwJRTd03ZwTYw0txbABMW6Ryyixc7Xjn36ieuX0mktUGLG8PI/NjZmPXiq18CVVJfy5oLvHkQ7B1TernndhwOUJOzg37TlN//U4p2D1nH8OQmAmAs+IA+1AYaBBTfGTQZ19Mjbp/ZTL+rh1gg1hWmgUNiyEnVu7/NxdoUDNJd3yq+cwzdFVP3XF+RbA5RRmenLbumRGj3uipYdvNT4omTGhPpAR1xCV5MlEq3uPf7XP/tZ+/XPfc5SrWJssDRgVyCCGXLWaUG0Z9gGhkZsXcLbzelp332Oaly5Fu+Zhx+2v/1zP2cnDh70LsXEcltluHJGbUKQPn/zul24dctyKJ5rwM7PmYPj9rPPPm2jIxM7DFTY/szGsn33zbft1vyCCy0hcE3t6YMH7EuPc5d/ixUl2Gxk8qrfkN+QgDf/ixLYf3junB/BCAFGs7+7037xU5+yyaFR29T828ykLau5vLGx4TunKxL8vyMhHt8N9QAjfFAC45MnToohj1pcQjjn0ZskXCGwfufd9+zy9IznsQtN1t8/ZE+dPGld+Xn92WzcvFHQuOP8EPy+Kqbv62cvGPfquxJDAUuGgujtE0cO2lAbay3CXcRyYs6yXNWrMteU/o9ff9Muz8y5cE06+jkrOo/H8qPDw9bR2e3n54kfF51xJlfz543rN+3fSfj//tn3/NjHVa0FVzSm0NCTB0TPtB5GNL6xllYx0zFLqH/nVtfsj176gX3l1dftysys3VpetfNzS8KHgh3myEgHjKIGPyKmsoLCRgKOEId6cXvE9946Z3/6o7fsjatTNqt52t3dbcO9vRbbEYJAnKIEB635ygNBqKi1/60rV+z3JQB85ZVX7LVLl2x5M22T3aPW3iT8asKKKdg9Zj6RBQ4moXWY6+eF6xksw5QPc4bbG5j7IeBnINai+rYkLaH40Dk3uReDnRcdLDfBpzY53jDPUTwVhf84K0XRxLzjGdYn2/kNK2/HrWRcf6aKqO0xt3BAkVZHZ4XXKA7cb4TexTXHOAqAggemuxrvMPwbqBNMFRdmSQiLBMpJnwMKWCVEJBjQRvCCOuKwD78MVbUlVFTof6XfUhujIisSmJqFt/gvkQDDsRKOaHCsA8tKv6tf7QFHkVg5qlHBcgFaWUe/OcqRbE56vVLNMYuWNi25eV04tmbX25O22lWQYFej0aLFfjRMdYN3bMYsu1Lymwy6UoPWIqE3Ey3bQnHellZuO63Eo34ZRS90oAYuZMOvCbAm8LwBfeMIkRsAKvQdaWg37wnqroSEkdZiWcJls2WScfWX2qf8yBO/BhwLcAuLMEvNO3Dfj2ogSSofrAjctwFHB4jHM6Vl176I80UeKU4HxxTU1JVUzHGSMlrUbvglrBJQBIT+DRgcFAf4aCDLmPoi/J1S3nn9COsU+EoI0oJz1A1cZb7GVSHajrNBnrGbz/YBxxS2VTdwKlyjoLcIhHH1VyotXkBzsJoMBHSvEP+rzn4rgsa80Q+BW1jAG5Kn0nAsirmxYzWgOPDsfO8cRfD3AW8TES+K8Mz1j/cDyo5ks2aiVxXV4cK7U/bmizfs0U8csk9+4aTFOdaismPgk7455sJanigOW1/8gA1I2D9+/IQ9/cwzzgOsra3ajOgVGwkb6U07fPKQxYXT2UKT1qMtu3D9jp0cu2Ff/NzjdkvrE8eGvvSzv2BJHA/uZwEp/MV/AWub3w4Vvle/VSXwby1NW1v/CUt1DFl7pMm68BGTXdN7zcMu8R6qs2+aYKavvoy2ifdTX3k5ioMTZZwHotzwsVPWvtmjtTDSofWU44YaZ3j07NQVK8xM2bWVbTs3vSZ6327dHVyZvS6+cu/RUKz/yhuLrkxoqfGbQFX5/OiH79hv/87X7BNPn7G/9/d/ZefGmHrY3lL69UWX/bgWcod/Up05ZpCfvqr1O27J4SMBL+jtUZ/oHYqMCH67sG4hL/Eo8FNsXnFsFIfFKNO5SYwb6Qrzd60Z5frYpLX8o3/8y7/pNx4k9xIiBxVCRRsrC4COOwJa+KmLX5/GhZ4HKg5IvZtX8Hfwaw8w6TS5/j+lOGjcRXeFAVSuBvW/6fwQGgWzsF7c+89AupPEhj4B6lvY2GdA0Ae1T937nWf6OIhwgWj+RoQqjFsfPgzUx71fGhdWRESYXH7/vv4O0/lvCDEEqxaUwNPtxtkbQtBfjk/gIk8jYnx59rE+e/LeebrzuR+E70K8Bna/g2fh3x8MAe6gJODKTITR6vq6Jt+0le/csuKdG1a+e8fK8zMiSJqsIkbuBVUMNtedsBBuibiWp6cU77aV5mfFA6zYlhhoNyFSP7lCTnOBc857cFMQ4uTOd/jecTr4Dr5qz2tw799MGaXx52jR69pf18/eM7W/o1qEVlYydvXCtJjdFuvsFnPMu30+YdpG2I0Bvdj9q/4DLaiqTwp3rlv+2nlLjB+w1sOntBD0aPEOdvl93LyOtd+1zz2gvuRsF4or/BlExOSHuN0Iu7nonWgGfgmqXGWj3zEtIoHwH8QCwu89oP4kXTm96mW7oiHGwrCXPiLEFpT3ZnZdC8OkDXc/bl2xfjHnu4wH4AqIzLLlZq+45jvB2XnM6GtxAk36in/HMAvU4lsPgVNC3nOVEGfstB40tN13qApi3JWPX3knYR/N+X40HXzBhPjmzRv2yssvuYO4o0ePWqsYCrz5l9bmfL2JKQ/Myl25uE9f3w/cnHB9wTZuvWP5xevWfuARaz/0hPLCXPBB+dDvOS2amx53v9saWDRhFBCYm2FCoN8E0bJSesGiHb3WIgEVBiJUGrCDV5GQwoJNm+otOWC8825pkLHU8FGNI0qFgEEAYHq4P5ozmMlowh45+Yj95LPP2ZeefdYek3CLszoc0rL1siXhZksCJwqEaO+QmL2E2hCzI5OTdvrQATs0NGCPnzxhv/D5L9jf+YVfsNPcOa96V9g9VR25mgo8c9PvtMYgs2CrhYoVKhIClGdnKmknxsfs13/sC/bjzzxnMZgZ2ghjJcEI03jauiUB6+rdaffFAF6QdkIC/F/98c/a48ePWkrMGLcFDA4PWSvn8/Ue3C5q3O5q/cUcH+GuRfSrt7PNfvyJM/aTjz9ifWKy4mJkcHBYFKMWj0dsPZ2zqfk5e+PCRVva2AgpmUNXW6s9c/yIPX74kHv5VmWDKwr1XVK/n7t53a7PL0h4l+BbA4TiU+Pj9sSpM9Y1MGap0pKV82tiqjX/Yq0SCKIS/GftzRs3/QhGPbCj/cyph22oS23CsF24g9UKVwrivHF1ddF+cPGyza8Ft5WEgDBx6sCkPX3qlOooYUSsBksjTg7duaAa9YP3z9vL585bpnZ0BIGUdyiCPnn6tMrGEqDi/YYVAST5xvyifevdszazGtyl7/MOfqCUt4fGR218iOvGND9VT4RDiRgqWH0jmvPN19+w/yzh/+LUXVvc2LSZlRW7NT9vgz09NtLX57cqAG7izE638hZ1tLPXr9v/8u1v2w/F9JNmZnnZbszO+rgc6e1QP4S+DIJ1A0UFVz+WC1m7tZG1599627797rv26pUrdmthwZ1Cdnd2u+JJFYUYeVosmfgbZdFLFy/a82++Zd89d8HO3pqyrGg/tyTE1eccT1hcmJMwsm6dPZqbSgdOFlTehbt37evnrth3z1/WeN5QfVetOxGxVApz3t05yrwNFQfMzW2FdGnLVpbnbXV91YrKq0nCfKUlaSXRB9rlSgaou+qNpUC8vCmhMmqZbeGs1mmclJbY0BGeIFgoos8lYagrGcrRVrUySB/sJAopEOiFTyjBUBxAW3w3mDHcqvmqcKUB89FrDvvnOAG+cP1iIjtjydycBN5W22gdt2p8W+1FQVNLQELhFcI9t2ZgRVBS+ZSRjHdImEdpMGeZtRmL5rJex4qE3UCBEaZHkA/mhvs0qKOhHB/gqsMt4as7vlS6gDdUUNp4oWStuYqVNLcLCbW1lhYBGMETR4r4FyjX0IEvnC6ieKmKjvjEURU4goC1QbVmHeDCtZ7xXQF3VY+E6shtCjkJiwQgpmccd6EMniSVJrzakb/dGWLtN8oJ8qfrukVCsvrNp+Rjol8qy7tV+ILCB/6Yc/MR4Ty+CKCbrjhQHyeLwi/hLP5iENwBhPcW4SHvI1kJppmc5UUz6xULQEz4jtIGp4r1fQ2gjMAJoxgvtxYCnC7V4jWJ5vrRDBQDtXJ5R9kAR0JYi+93owJxudmiGdmrvd0WFvL29d97z9p64va5n37IBoYC58auAFE51A+/MBpN62k5ZG3NEvb1LqL8O9ra7djx4/bpT3/aTp9+yJ+fffc9e+HPv2dp8btzi2t2/tzb1tZyw557YtySqZjm4LI99vhjNjI6pqzBpb3td4F/U8Kzm+nvCt8Aa31pbVrlbFty8JjfRrVemhUfveQ+I1DgBxvmorcFrAeKWvdbxd/U+B+NLwoCrAhjXRoX5E7Fdr8G4stwGBw6zEapXlyeteydyxbt7rP+Y6ft8JED1tejeQ4/wRqBEl5t8Hyx2qTeWo/xZxX44KLMLbt14459+SvfsfXNnP2v/v6v2uQB2r633cgB5Y0lpy0t7i+BdrCJJdqyvmiFxTnJ3K2WHD4kfBKfpvSuvM1tqk0Z8XlYRQbKCI7QVbjWm3ZovsAfclTDb1QQflZEz7gFIjEyrvaqvH/0v/slVxw4s8tkqwMyrGcKmTAuVOk5k8Hf14X7wX6Kg528ar+C7/t/HDRB2On+y1YcsAjUfgTfAl8Y+DDAGsjwWe1H8C3YedYI9Aka09pZRggIz4JXte+wXYKQkAA8b+zfEOqf7QTSCiE4rsCg6uG9cT5i8LJqn51x0nM3dRIRQcBASQGh2k2neBDcnb/r2lH77Ic3hPA5Z46AQCnBO5VeF2+/oP/4t/ssLKsOrx4EYRw+9WnCD8/C5x8EblEgAlReW7bKxpqVlxesOD9tlaV5tyKAIEUGBi06Om4xTcLo8Kj+HpYQ0CecFPOEBlCMdnOnvnv0t+K2DA5asxg5rlnaknBbXVyw6ire6/GoXBARlCDBDh54KjwLMRL8DcHxtIar98NZZ0hr0eqi3wPe5yHU93ntOeOF53EER5QGbVzJGMbZ51MP/B30dRga46hVwr+q+rY4N6Uw7TiXPHzCYoOYYrWJPEgI9TRB2C17d47tgBqJSTqKHRiXCJYGtV3/MNX9PgERliCVTWv+RtxCwZ3aaD7Wx2sEFhic72BpQN246gf/HmH/hYBpeyWf8Z25Bb0qx3qsPznmu3H1ccmPBYgbFBDkk0OHfRffFyjeq544LmSxw1lfYGpXlx5LBC2MxGO3vtHvQYA7Yq5wqFgIzvhFOb+/j+YfIP6iBIL5uVlrVX/29/fZ0ECfO3lDIN+WUOP+ELTYuY8Gp3335rMfBIvtslsZZGcuCdfM2ibPiCmQgOz1fnA+7kwM/w1KGKl3rFRL54tuds0Zt0gnVheib84AssuPkFzx58xjp+mqO/Osqn5hxzPqu/m7CmnOPxZUV3axE4OHxaiER2cE6ic/N5lZEw6ti5aKgRATklSfcd0jIY5CX3XYFsO6xdEECRxNEqwjnaIHMDcwPeq+uBijwY6EnT563D7x2BP26ImTNjow4Pe7c76dfgn8ZiTE85etsHzH+3D44Ck7cfIxOzA2ZsfHRuzZk0fs1z7/WfvCs5+0nl61v7ZuBY4ks97euPD14ERw40Kb6oeQ+dCBcfu5556yX1Ha3r5hLwdGEVN834FSHoxzZ0e7dXRgXp22zlTUDo332icfPWS/8tyzdmzykDt0Q+gllDU/AG7hKIm+LSwt2d2lZa8TO2p4n3/k8CH7scfO2MH+bneuhSf5MjuWKTGRopdYYNxdWrGs6CRDzPGPCeHj5x46YYeHBjyOO+0T4xQtrltUfAWM4MJm2i7embrH/8Ngd7c9efSIX5PHTrnTe9EN1nqu8GMv+tLdabsxN19Hfc26Ukl77uiknTk44Yo9jg5EYepSKY0rda7YG1eu2fu3bvld6CHQzh7hweceecQS6ktRaK8rdZK44P3x6qXLtirhur6eHHX5xHi/HRzsl0AggQH0BlfdZ4UERQlEX3nlZbtw544VRF9cSQFvpHqMajxPTk76uWTvNJhJ4S/CuMRPe+PyZfu+BH+OKaCsCKwxxOMpj2cPi9kXnrmwqyJVTCBgVQu2urpg37l4075z9j2bXVlxJ5wza2tuxTHW329daifleSs41sDOuujqjy5dsm++845dnJqy+fVNm1WapY1N69D4D/eInqmsiPC8qz1lcdFg5iV1urMwb19/75y9fnPaZtfXbXF9w6a4UUCIMto3aAnmcI3utGheM48Zm4jC/NqSffu98/bCpev2+p15u7mmNb05ZikJbihRUCwIeby+4LZbaZXWbKNYtXdmFu1HV67ae+rb24uLbs3T1dFlcZh01RVfGhKtrBxR+fzNHFNo3ip6v3FtJYpK4gbCOqtIkAZniSjtAMcBdRZj584Jq3mLZack0G9YIdpjmXifreIEtXlGuCnBBTJLXI0VO8g4B0TAroLHjJPyyJcztllasYLWC9McROcTWBpoTaOdpFc6rjf0uqqejG8IKCMQ/BGit+DRw/rDxyktAnCCOZqIWQlLg1rZodKAKuI7IHB0GLQRJ4PkS125iQBo0bzjWRVlqsqgBhHNKRwx+pEJ/Y1Q317gAtZtW1V5WAp4/eBN9J4bKkiHY0OsB2gHSgCeoUzh2xUHWit43q5EGcgh771dgXUCygssLmhri9qZ3FLd6VfVI1AMBMqDhOJus2tMXPpD8SPCIb6pV1TCGZYQZfGC9esYv9y5JHX0tHXv1Mao+AQRrkAmUpz69wDWCFgMMR566e8pM1zjA8WB+kx51IPHUxyUAtSrCR5T9GphIWMvfPO8nXxk3B575pClWhMex49ECLcoI6/xWylvW6ppxDqau9UG8moSXYo5zevq6bIDBw7amYfP+IbC6uqqZbN5OybaOjnebaeODll3V6tdv37NBkSvn3ziCVcwNkLAg8G7aF0WPxFsiATth68prd8Vj5y1ZD877m2Wq6zbWu6a+izvSjL4RXVasA6Lj+OIKD6tHG/Vt+53SusQad13gNrAWui+qFRGcI0zOCkcym5Y7o54EtaUnnGbXdoQr7ZlbQnhj+rufpugG8rX88jgR0p5UG/GRjmC7wXx+C9/72V74cW37LEnTtsv/fKPaR0N5rwD6X2jZ92VDRxzo92k5V1pfV5hyQX/RN+Iyg5kKe8r8ZO+KYKFQ02JEbQdh4iKQ/6qE+/4g/jwppu3r1gUGtY34MqEHcUBQnS9xQEFEbxlNQgGnwm1++yDgMagNEBgD69jJH2QRxgeBEEcj4XASl4aqL+o4qBFCz/mNCGwKIbgA1D/zac2KCGE7x4EPihMaohLWN+wX3lf1/b6Zx+1XR4fQo5yxndKP1r6/YAcELTIKwwBsdEb9T+7vSwg3Eyhhx48XuMnfH6/95ShT1ii76Sra1Ey8feH+QRpgeB3iGHh3w+CMI/6Tz2IpOtJQGDvBzCPmMhXNlYUVl1JUJydsvLKgjKQYNg7YLGRCYsMDVtEzDjn5rEuoI3MCRzOOD6zKIDbBC06fu0l75g3xIMZRqnAVaKYoAoHt+bnXYmwnZbgkpdggxMTLUBOAjRe9Yv6/XB2F9/964FAdoxjCPzaGdfac343q928TLUmxYAGQnH9J+jX3XxCCN/u9w7GBkG9TP/evePEOz48avHRAxbt6nXi6UomT6v/+V1XrleoBv4XCznmWTl2YzVOnFNzpQHl1+LsE+haH3MtKHiy5a5crERCc/3d8u4Fb0MhcISDkoHFZD8zf/LHEU+5wmLdZ62pg9YeE7PbIpwRXfE4tQErSpAuLk+5QiDB8QQE4jAOSgPlwxGFWMeAcE30gUWxBkE5Wni1ELHzv7/SQAuo8mCXHm/CgcC9l8kIgfgojC6cP2c3b1y3Y8eOWV93h8U40435W0x9he8EleMa9oZ23w+83/Ibll+8YZmZS1ZYm9eiOG5tkw/7EYXgfOGD8yKPrbyEnULad/09TX35+o1DRGh2ix8baXVaxzxCI1/OrgRKg1S7z1Wng0qOkIsVBWcrd8wBBQjahcWb/s31R378o7bGel3UHygxEBwxlXfGBAaCODBxCtsSALfFmVYleKE0aOaaJu6URuhRHSgfhdBWKeMe5Tv7hyWYd1oKuizhq8q1ccov0oaiJ658ilZYmfKbJ1LDh61j5IgNDQ7b8ckxe+zAmD1x4pidOH7aerrFvNbGx5UGOIpTPyBURzSGKTF/xyRcfvqxx+yLTz5mn3/4pB0dGbGB4QmLsQsjnIaZdJpQC2BrVBx4Z0fRDowm7ckTB+0zzxy1px47ZOP9B61SjvnNBCsS8DbF8MdUFscDENR6OkT7hKuL87Ou5Bjq6bWnH37YfvKpp+z0oUMWF5PkXvPVp9xQwFpVFq/dq3jsSnN8YbCzyw4N9tqnzzxiTwovuxKqn/q0sI23etVZwhnKA9+xjiZtOZ3xmzRQDHCLQVdryp45flTCv+iN8L+EoKLxSjSLIRNv4sqmWMLP4V+bvuvCKxZXrRqL0wcn7acfPWHDKdEZjR2WHHH6SThIXTHZv6o0l6amLcOxhxokJLQdHRm2T50RniPACcedVymJ1qsOq5msnZeAuiBh2k3mazCgNeLTE102prm3Ha/50mBeQ0/0s7TdbN98402bliBNPUNgzI6MjtpjYuaTO6bLKlNzAt8WBbX5vRs37J1r19wxZgiMM/G/cOqopdo6hZdqkz4iscF74fjs4ox959Itu7O0tHP8A0sQqn1oeFg40B9EFjRpvrnCojli337nHbtw+7alxRuQxn1cSEDpbmtz/x/4edhYXRZeiRmu7eyT/4W7U/bKpSu2iPm30vAMpQxr08mJSevCO7n6gr6J4GRUAjnXyKKB+u5rr9jz756zG4vLNr22YXeWV2w9m7PRDgk9KZSGxAuEWAfNke3ipl1eXLPn37tg56ambFbC0LTCwmbWejUnh7vFc6osiZT61pyOBbeZEfxWivSGK6zWhfsII9zs0KS6iFpoDqjtwkluUIAehcCY0IEtlZyl8tPWVM5arvWgFWNdwuaIpatpy0cWLJXEa71W1prSgFMbCOII3QwRdBu/EBX1A8pOxtuVCtAYyiOt4iFIs1MLbNXwMQSEXwRMd8Kq+cL4+Uqo9KTD8z+Kg3IyYSUJ8qESACTxGwNEEyuMncYH3AHYpEI4dwUBSgY9i+i/ZvG7lIHSw+um+qMA4DeWBECssmXJEschmiwXraVVOugIZWDpgFNEasHfANYGKAqYEbzjKfEi5K+QU148c6eK+sdz/qavXAHQ1GKSpFxxEly3GAjUUfgL0RX6DP6OuKHSAIhqzicyGSsLJ7fEG9YDPE1EdQbfXJFNGpVLWyk7yjvWDfX7fgCfjmIGvwPeV9STsdFv/m7RWDcqDhxPFSdok/ghxfHr2MWDbmyW7K1Xb9qBw/124uExSyS5/UVjTFyNsddL9DRZGbbOpnFrbxbPQk3VZ37drMqKpFA6t1lPT48dFP1+6KHT1tXVb7lC3DLiX7craZudnrJO0TGON/SKNnh96wCcZd3F0rIFn0J+k0wQh3dlPS+s37Z4x4hF2wd9/PELFC2sWVJ1iLX1qi/VbmgDu+16hrUp354HzyXEE6cFoZ91AWs78RAob11pAO8mqHBkcuaa1vO0tR19xNa17F69et1iVrT+AXw3af2t8UxhHjgc9FuXoDmqt7dH/OjtK9fty3/0HeFdxP7Kr/+UHT4yqVS7bfcNJXeyKNxtFc+BskSvfdNjc8VKK3Pih/st1j2kPhGt8rzhO7MqMye5QutO7VhEsGmEBQIb8mq35hsWF6xrKFJ4hqKgLH4rOcz1lsLuisp1xYEQoimuAXXECyrIINUzmABo2jh4Hwjq/C3uMW8LvDbClAYk6CPmQ3zlZXkJlmFdP2pdABaexQU3CXehNwQmYh3cY2VQB/s92xfoQ7V3C8UM7a5N3LAP6c8QvL/5fJw2CRAQIPaUQd94fnUhJMQfFhgl6uy7RZrwBD3YqT84I45Swm+AmJ6G+LSzFsdDw6cewAM+e95rfJtFZN3iIHz2AaHxs/suAJ41llP/CeOEv0MgTfhmB2rdyCRF4ERRgHVBaXbKilO3rLKy4oQgceCoxQ8ettjQqIQNCfpiNtyJpQQBn1e1PquH+jEKf/Fs57mSsBi5PxL1T0uHBL0hEYchCU7C5e102sozU1aZm7MmLUQQGHBCFF2N2TuXQ3BipcUyROn6OuwLqjcLWQh7xrn2nN9ZMbRXL06r6Ij19IlIhXEaPvWwO0b31hWrpfLakhXuXrfi3ZsWGxi21NFTFu0ZcGaP/MPR8v+9Lrv1qc/T34hAcmbNfRKIGEY5p4byptaGBwEmYiwQmLVxNMHNzyC6dW3cD7iKJ7hnN+NebOvTheC0RXSuLGEerXJWC222pd0GksesNSLG2E2Aa6D5V84s2vr0JReEU4OH9u66u4Y5rTau+Nm8FqwQtFiEAA5XcusuFOI0h1CvNHDQIkceLMIxCb6uNKjLox6wMpmZmbE1McuDAwM2MT5mHcm4befXvF0Izige9rul4X5AOnf2uDZj6bvnLDt73hfE7uOftKRfK6Q+vA9u14PjuRZlLDMwT3SlQENbEd5wsgj9ZEH3cVHArLXKeUgEw5BZUJko5WAgSpgbirHw/qv1DcoErobkeqUkxxM6OL4QlOdKp4JoR5rdcxxL9ge7AsrXlYesk6wVMMoS/ivs9Ot3tHfEBffg2IKYGLG3FZQPYgZQ+nDG0ZlHleM3ZxRwuJQMrEOE29VywfLz16yweMtaJx6yhOrF3MFMNibhNxWPWOfghO+cO17CQMNY5NdVPsqHwELEaYnanhTNaY+1WEe8Wcxj3O4uiCFzawnVBaGHeB4XVKyofxFKMvqdto6uXhseOmqdXUnluW0b6xVbmN10C4vZhSX3jTAiobCzVwwQQja7Ksonkd+wX/viF+yzT3zCfvozn7HTEnDb8ZKtfmenu6NX/aw6p6EVhZzFhGvHDhyyp089ZM+dOu678EfGxiXkSgiTyMBOLeMuad4q0Q4XMJs2Z1xg71S+raKzXa1JG+/ttk+ePGFfPHPCOtVuTj6URENoX3tnl5AfB4HBLnm/hMRW0ejORNx3/B89csh+8qmn7ckzT1hR7W8ubng72U2H9qoDNN7KU7R6YWXZBVRoSEp5TIph/sKZUxKQJ3wtJjq47I4GRR9wzoiTwuV1MXeqO8fEOiV8PHvypD17dNLaI6qo4mxL0HURh/FAWSp6eO7OXbu9sOBWBiFgQfLUiRP20MGDfryIsnwOql0l0buSaN/c6nogyOfFHdeAYw34VPj08cOW0FwIrhXkE8whLA4Wl+ftlZszhrIjBOgATjwfmpy0g1rLgjmnf7RN/YNy5AfnzvktH7QvBITg0d5ee/jAASvkcnb75nUb6Ot1+kcGKBiuT0/be7du+bGGemBsHj98xLpRvlOeAIF7S/3E7lpBwuUfvvSSTamd9X4qUDqMdrTaWJ/oB4q7WtsIkXLacirn7bsL9s6tKVdyuAWH0qMcadUac1ptxFreFQea69s1+o9gvraxZi++9559893zdvb6DU83qPYkxOvimLHSFJXwXFNWqDzGBAAfmqtFi2ZnrLm0YZnOh6zcklTZ4ImGuiUvurQhXCpZs+qBTwJSutKAptfyQrCAh0Twb9YYh0qFsH188CeQ1BDguLEchT7ofa0evpOvPuKcfTUW8OYBry9hkXTiF6N6X0ilrARtEM3xNUDJEeZpCD4WEMgDHkSYo3TspmMZEFoRINgky1r38POiOgZ5oHhgHlesFMbTM65gpM6rieiO80SOUIhTthLlK068KgFTZYbWByglqt5mHBxq/FSGWmkpdShKg/BYRXCsQQIU/ay/URREoJF6ihSFkA4tR/iOaO4kVW4FeUP8X6hgaIGX81JVbiajkLP8KM6Md9dXV/aonk1K78pq1geeKQ8X1vlNv6vsPYqsEBgf0V7fJGFN0ZgEigNaxRA2B4og1hrWNQH5h0cPvH95xqYkJuyi7elMxd57fUpCf6udfGTCUq1xNYtWK7+a4qDYErNU05j1RccsoTlMP0QVXG6Lqo/UDyhU3Amw5kZnV7dlin32J9/N2M3pVTsy0WInRcM+9cnnVA5H+4L61oM7Vk6vOk/hgn1tPXd81lqTX7hiWjws0SPaGYlbUevk8toV4fmatbb1utIWJSwbIqzJHCXwmxUCDHLB2Y9uIpwj3AvghdgIwEo0uDFJY635ksUp9+qidRx6yDcXIhLqh7viNjg0YLF2eIaaxQBKA6UP8tDz2kZDUOeSbS7M2bf/9CV76a3L9mM/8Un7yS99xmKiASG4Qo+NHtV3p14aomqp4L4SCvO3LDV8yGJd3CSGQoG8aWPGA3WOKl2gNAg2p7jpCeet5I21BXxpwKtmFa/J0pfPWmpMsozkmIDnVd/99//kV38TRhXEcoaFzldhIWKFAIKHO10fBZjMMOd4GOd6tHCifCxQXpj4trSHzGswwB8J1IkIei1a3Nnp3cmBCeZftW8+Dc+A+t8fCph4IsjspIdC9s5k5FPX1+HfHwvoD+omJoKd6UYg3w8KtJnSndzzjHrpe18Q8wGwgPoZrdoicS/wjDeIhcSpD3vjM0ndL4QIyr6OKz8GUEb4Ccq//6cegid760j9tvBEur5iZRGJ4swdK96+bpU1CWZicFOnzljrsYcsOjSsMcCMGCWBxmW/bhHQ3/y/G+qf6f96XNNvCEAI/oaxIX8WDS3IzRLWWiYOWIsYY+pZuXvHthYXRQS0MIfMk9dJi4Tnx4PdMoKyg1/3A8eL2vfO3/4s+PZn+rADl9nMW2dnu3X1tO88b/zsQvj33ufUcyuXdQuO/DWuWGyx9jNPW3xkfEfQ38WmsE7MpzCPYNxD8KeqW1UL9RZmWBJ0ou1dnqZxvBuBRWZbzHLZzbq2nJAGlk9183e/9GqDE/aMBOhiQelEeBO7CrcQfEwk9JQ311zQinQMWloMY8GSWoCH9tBfhODC+oJlpt+w1oFJhSO1RS/IM1gsNlXXdd8Jj7aqrnXl+TVCes/iwPEENOL31McVC8pjY97iveMupDfGAfx8rQKO7F55+WWbn5u2k0cOWJu4sGCB7LM41g61hezDAoqT0uq0Ze6et81b7wnVY9b/yE9Z68hJLZhYr+3DKN0HaMuWFlxV1BUYjYwITLN7TdbHHTVqIQ3Bj1eov10ArzEQgDtDzKw4U1J/QwWCfH72ivp3w5LDx13hErbbzQIzq34EJcpxDSwfmL9MxlocZp9bwig9YwSeRzlf6bREdJqgvqnkhE9ikBi7SBu7yoGwhgUCR1NwFEWdNWn8WXbmonBmztoOPGLxoUPC4Ca/nYD76FFceBtqShFPA5Oi8l1p4Io1tR3aQT31r1oUM6KAFUuia8B6+wctKsGrRcygn9kmrvKGwQvi5pw5i3eNK3mbBB6VVW61tMqZmVu25fkNO3L0uB07fsIOSCBslQCMkoZbDqAn7NQfEH0dO3BU7w9ZR1urdXRgARFX3FYJ8FrTxaSiaKhizi1hHuY8IVqMY8a8BIliRQJFRHO3edv000pNWrvUPubJ5mbasltRPVO9Vm9Zh+I9dPSUPa36YIL/6JEjEsDUB+W8JXBeJnxGqEy1dVgsmVJxm5YVXWEVHe3pteceesh+5qlH7bkTR6xd/YsFhNguMeXKH38k6Q3Ls3sjvgvz+AEJwuN9PdadjNlI/4A9evSo/fgTT9rTp05aQinxG7AtGhU49tP4CM8SYpqxvujv7rZuMfCHJXx/5pFH7YuPP26jw6KRuRUhneZ6vNPrBY1BscIQsqs0vbTsOIAQ0qY2nRwbsy8++aQNipEHsB4iYM2wrXazFxtVW1Y2N/x2DDAWSwOOq/yk0h0bGXZfBZS1tQ1PEQAOAjPpdbuynHZ/DCFAkzhugAUIioAAlFr4rQ72tl6+e9cVBxypCAEFx2nhyAmUS+3tNioGPS5hFgUMZVPn1Y0Vu4YiM1fYqQdwZLDPHtdYttfxSU2ay9saT3jUnASB75x9X+3jfH/tvQLC0dHBfjuEop654E8DiBVWLbfVbBcW1ms+NXaVMaQb7Oqyxw4dlFCJymbLKnEx58IllAaEC3em7OuvvWl3FpfUt5tu6XJobNQGe8XrKg1KDXeM532rIVXAlwUKpER2yiKlDct2nhTeo4AKyhb1tpXIbSslpq1DpbLbz00NLoQznorDNzwxOIJVAMcFShL8t7B08OYFKxre8qMIv0pb5HYCEEgAFWWXHuETQb6quR+spRIS9c2uf7vmHc75cq2p2nul03+ubKgJtaU64Yjx59w+RwqobzWm+UI9FY98CFWEYPUFQE1aNY/yqpsrQwRx9UGreMlMrMXyNWsDdt1RjFQl1AXWBtQ/sDDwYwr0p+K5NYEgPMKAo8bOapNtSODF+qHkzhib/D1WCUX1F7QZ6yKUDRzrqKh+8CoIy0g9KIy2YsGGJ/wySrkdvkF5RMRXRNRXld7dmzqct1HAySRKAfdR0ACkbRb9vJ/iwNtMeuEaG7f4SQnLBSjDjxeAV/5Of6vOe+Q/ldGUzQUKDPFLuXzVLr17V3QgYo88ddDa27EOrtVXedE3c80FK223WX9y1KKi300+N+FVFSfV7E5PscCABrEW5yVOvPhe3N65PWTPPX3MfuOXTtuo8J/1hHwbIRB6gzP5+O2pt5b3Iwort62cXrT2sUe1trWqCVtWTK9YeuW6JdoCnzTgp/szynONIab7gdLReU7n19Yl9MOrBekRsLEQxJ+AW26qXmwqFBenrDh/05L9w5YcOWLp9U27/N45TamyDYofr+cZsGgMbl2qWTTWgDoX06t2+cIF+xe/8207dHjS/tp/9bM2NAIvErQfnpA2ozD2I6coHVRfjlIUl2asvDJvbQdPah3vVZoAF1wxgqIiu+Hlhccl/Mgmm1OqD/gA5rNZi1NI2sQx6yaNVWHxLrmoXQdUruYeNAta8Y9QHOhHk5CLhz4ZVdHGwXKWeJ8B/CBwYUuMP6a8H4XR2xfU2O1CPjBjd8SGHHxEEAKUlxc1+K1uJk5bnXjWwa4AFYD/3RDnwwJ9RkCB4r+dYAT9GPZp498fG9Q/7vEXD9wfC0AflV+rUyNz7fULYgR9prFlTENznb1ArPoUwV8PAoQyNKvNKQkoWgSA3Rzu/TwI6uOEguMHpQlhN60CQqYYvNLyvJWX5qy8MCeitKCJKMa/q8dSxx+2xMFjvvMNgQjGD4y5F4can+0XrxH8vfo6wNHwO4BGvCUe4GPXKaFkaMSaO7qssiZGbWnRjzNUxRQFZm3BbtJeaPz7Xgj7cAdnQ1zhEz7TJ2wZiwrHFXgWvNn7CaFeaA+/IXqV9VXL37mmNqxafPygJY4c9/m/W1aYawj6Xb8w1uXrgKDEsQ7NR2gSdCDIa28uYc47AAHOSfjRuGPdgaDmpmdh22tx9+YRtAHCjQDGTjtKin0tG1iYEBZxRqVxKbV32KaYlY7oQRuIT4gpgeEK0pBfceWu5VZnLdF/1JI9k16X3Tw5b4clQdYXC8zg6+eyL4JYIkgw9fuQfad871xncWBhQcOOU6BwodwPVleW7dKli24SfuTAuE0O9VoSPkZp3IGiz4u9+T8I6Ifi6rRlpy9abvYqFbbOI5+w9slHvD33q8f9wHf4s2su0Me7R0UQajtVdeBek8UYuKMjnI/V3nPFU6XmDBKhN3zOQk+e7jeie8TpIO8Q5gKlQVqL7QktxDVzSOEBizQWDYy1L/zqeyUKMCaci2G/S/D34yMaO8bIcVFx2BXAsRFWIgBKkB0mRnXl5gSsDWAeXNEjQCjOTp/38W6dPGPxvjEJsVsas0s+bnclXCGodEn4xCcBdWL2ko/vmrFDUXOuxDtVRO3kmE7G6wfDJR7afXFcunzJlQYu9AunsMigXlxr6dYaEoC2xLhfPH/BNjfS1j8wZO2tXTYxdtiOHTnp5bt1m/pIP+zqtWueT1uHhHPh16bmLlYtOELcUJ0R+u9OT/vNHcvLy7a2vma9EkBTmtcoEFpFB1ESFPMFK3C0SMJsaRuhBqZffb1VMbFhvsOrDnLhsznZaeIuLdWUlZCds1KT5q3wAqEvnc1630m0cosLjuxU1XYCvhW4Aq8tIQEBSw8x+ig98IVQ0VzEtD8u2pUUTc4XSpZZnfe6xZJtrsSgvX3dPXZqbNg+cfSgnRGtmxgakmAOs+YDqZ5nDBA9GQYJKcI/nEniI+CRyXF74uCEHR4ddydkflREOMNONEcvhEgU4p9mtbWvt7/mCLFfaUYlvB+1n3j0tB2fPKC5fC/DjqIMQaa9vdMVBfh7mBgYtDOHDtlnzpyxJ48etZTa11LNq36BkiMEFActEnJL0Xb3TwAe4W+iv7PDnla6JxRQBgSgVtYpDjDH38zlfMcfeRbfBigMnn3oIeuVMLq8uOB9kYiLBgpP6R+qHq+oz3ObtlHSuKjNSeHPYHeXff6kcG1sTMLbriBG/VAcoEzL5vJ+Q8Wc1s1wjaQv+oWDT6p/R3vB410lLRArrlhBeLWQK9v1uTm3PggBy5FHDh6w4+pjl8f1X1V0zJ0HUlHh4d35eXvvxq2d20bArUeOHbGRbsVrjipuoGRA4AUHfHVVm1M5zYXCihVTY1aJd7oyIaxzZZuz76vWHtuwpBB0S7iN4O90hEAk5cf59xgm/EpblGAflME79Yv6krP5EoOtojlXVt29znqJ4B1XwAyfowQE+sl5Qr1HeO+g7zXOeY3TlvKmPKZ3VPXBQoF8KhoXHzC6Qk8w//dbDoS/Xt/aO3+ueUo9EM697sT3yaD2et1UZ6XtzJfc6eGaeA98G9BajkrAs7pTRKWlDrTVHSHqOwaN1ndofeBHJPQb5QBl5FUV2uxHKRSP5/g38HYjBKuv4k0oTFG8YFmAtUGT+k9kHaFf7URpSJ/uHOOiHI15UvSpimKlTpkF3XMFC/2k78bbFIAmrW0urPOuTnFA3qT34xZaMwynjPuse/xdrzgIlQZ74gnPmuDN1YYmzVEscq5cnrZSsWIPPTZpHZ2sPyqetUJ9ThvbUgesr/mwtUfE7yi/HVC8SCziN4mgUMPajbJWRBK+8n2z5Q2zx46ZPXxEbX8Ay1DNs56LpmBtgGBeq6+b62/Mu2Vd+8GnRIfbPH94iuzmrDUltq1La0JLs+Y6/JYEatamHYsFjSe76lzHjWKfI5X+HGXEBo4Mk76uhn4N8LeUu33Rle6pyeOqR7OtLc7ajZt3LNk9YEOju1dH4mQRf0ZchUweIU8UWC+v28rSkn3te2/b+fO37G/+jZ+3Rx475RZHPi+chxEdV52pK/wI+XJct7hw17ZLFfEbB41joEF5whd4CSwNxE94Pyk4L8K6h9IASwP+Ft7j45ArJeEDOZ7Bps12IWe5uzes9YB4bq+HcEp4XdlYrikONJn8zDoLoTIiQthYgOlZv9v1YYEKuUm7OtjNcj9GHnvAFQcFN/t26vNxQBMJ7/RMgOB8/t46QWCcqBL0CSEkxh8W6L+dQJ9qQLYyaLZQVuxOzHBS0cf1ff5RgbRcS8fO8sdVHEAuGSOQp16Q8LrpAw4EbSKm+qTAzoUmOBphnu98ENU9tz2feqh/7nGZsPmc/hMSI8ypz+rjfNxPfT0+NKgO7EgX5+/6efry6pJVNsVEiKAgMCbGDlp8ZMKiPWLaORMvAuh9xhjUPiHwW8vRnmcAz3h7PwDfPB14yIIGk1iHl3xC2MHN2nsHxo96CcdbxBw293QLP8oSxEVwsxJiNW7muBhE95qGae8DPva1BO7DQBDgQ/A8+A5gYyNnNy7NGA7SuvvQ7u6OZzgmIYTPeRM+py70e/7mZa2sEUtOHrG4hAyuignSg681nPUUwZN6GhO8CXL2fhMxRGnA3zhBdI+yjmdBLnzCdPUfJ9o5CZaiZZyB8zNg9K3Pg71p6sG14uzqI5DGRJhTKnOPgB9AYB2AJ3/hv/KMdHSbRBbLVGPWGh1QCBY/gF1NHNuxE53qG7dEz5jqspsn7XTBU4IlgjtHC+oVe36+riABSulx+ONXF9Zp6wHyYDcbk7qds/d1/RoCu3qFQt5W8ap+9ZJ1p2LW29Hqu7GcH3QhXHk3tvd+wEKXX7prOXwYLN5yxUfryHF3fsiuPcz6h80LcHzWgo9VAAKWe1DGUqEhj2CHft0VO77w1mif42B6iR+iSfRjsCtGPTEXZFfC/UZQLz3nqsWc6k1ZyaEjgdJA7fdzhOCBAnF9twFlSo1mkH+gWEAYT4sOZlRWxHdSgjaLqVOZbuKo984wSTCNKH+UUIpQUyYEDo7cwaXGHoaksHLXMmKitvS7/eCjfsyDOq1vrNs3v/Ut25QgvJFO263bt6y7p9cSor23bt+2+fk5nx+pzh43yZ+enbUZBYS3uJiIJuXH0QWToLa6seFplldX7Z2z79qEBM+k8lmUQDc7N+99nvAzlexsqLki9q+++qp+NdvExIStrq7bwtyClveqO0/E4zzWCYh7b771jhWKBevqkrCtb67vWhSD1T846IoK8rx+47qE57hNTU25Of3ho0csJ0Z3cWHJd3678Cujbk6vL2ssShbTPHRrA7WLOdouhr1JdeToQFQRad92vN1KItHNhTWLNmlNakURk9I4ZuF83cpBbJsrBcrbzeqXiqh1k5ulM/5dHVhLcHtBVf0d3IaA0tbHW+UQEFISkkS2/9/M/WeQZFl254mdCNfuobXKEKlVZenu6moBMd0NMZjBADOzOzO7SzPS9gNpRtKWX7lf1oy0/UAjjTQOjDTj2potjAvM7gKYATDd6G40WlR1V1VXdalUlVpGZGjt4Vrx/zvPX6RHZERWVlVjuMfzZbi/d9+V5x51zz23nLMyGk+EyPVt9tAWLKlna7ZpMd2LtxGhXNRFfS5k1XsS7lCs6Ewp4+TJmOL+G1d+McpQmZKWbL4q3rUzZ2tVCayJHuUXrH6xUs2K32Bvv52cnLDnpPyfnZq0kd5u5SEKq2feafoXXvOleduqbFi2IbqQitmZkWk7Nz1tZ6TEE58gKVrvr6CE+3GMwXgD3OMYxN7+CfeO4LjyoZEOOz0zaqenB+34wLj3UwB6q2k4oB0EwRzo7raRnm6b7uuSUnHCvnL6jJ2QIt6O0r181zYaEmZTCdtqFHxLFwpXRz1vg6mo9fUN2+jAsJ2amLBXT5y0l44Ma8yFj2qjK2e6Eu114Wnaco2iPZIynm5P2KPNeeFDwgO6YTR4/uiMvTw9aZ2SHd1AEdQUguBbFVjtr0dTfsxlReMdi7ZpHkRscrjfpmY67ZjoNSecEOi0KsGfqPsooG31kpWkVBALIScFEmXhxNSUvXDiqMfVIPYCiuiN/B3hSd2Wyisa46hl9F4qJwUuOWSV5KDwQkK9K+OQlIYVqgTMnLeueM7LIl5B86HqHYwMSiPu+0BF+INxAvThP6gggQkZFRT4muqA1wv0yI0GKIlCDE5V4BmrnFycKpAQnUiWylLyo1ZUfxGPgLkKx8R7Ic480Ts14Yy0OL2nflC5KP1sbaAeQZ7BMwwJcdWlFmMLBeXAbXVf9eB+UflrGvp9jnPszRVtKxl3bwBaypYkDCNsWWArAk0kT/rfj2TUbwwJwVaJ4BnAEwwnJaWDbmG0qVFf9WFg3BCOC0dRJOOaw5hMiEuDEu8nJag/4BoNDLLqJ+SGAOeCNgDxXN4SGvdKf5/66TGv5jnqqR9/rncOMhxEpA8poW+NIA3g71G+frPdww0HkvX28/AQ9317Ae8Kz1sNGrug8ttyO9K7RCebi8sry5s2e2fdxo/029iRPrVL4666k1eO7XttvdYdHbe05uJufvpDnyQ0d8ptFXtQE+5axW4V7lt+ZdD+px+2WV9Xm/3OV9psYlg9v68aIWCwxhsPgzoyBglv230fq6XifautPrR014SfHuVbgURLWM1fKS7bdqpgfaLjeE8EAQE1LBgIhGvMZrzsWBDghALiAHA/XJ1n3mAgCBeMiHGVu3PJv2emzrh8l9vctNzqik1MTdjE9JS6VKOv93zrIMEMiWvTlIsAZD8WE/I7Obt645H98Z98315+8bz94R9+y/oHOF4R2TUwAGB4IGihBzXUhzgHeBqAl4nBMYviOcs46pnHZ8iznVbvNMt0WcRlF7YnSI8WDiIjRDBuN/mzx98S74W5lJYkv3eKH/QOBekkc/C3TfwoMBxAbDTgQfDCgw0HTyDTs4DydG8Dthaosz9XHi3gArwEVd8v7h30OUCDWOPYNZDcFSfVSff8ER9990ufXWg+f1Z4op2qK/caCBEauFDY416Y9lMNM6RrvQ4A388u4eTzGg7IdXfvWRMY+9BgsAv0D8E0hDftBL6DaJEuSO3/Pw143vpxUF5uFFLf7AZc/BXAnjIOgnCsUd52slZeXgiMBWvLVtmUwiHhlFgCyfEZS41Pe3BDN2yIIOzfnx7AY9wJvj3+HQImAf7fDyHehR8HmFsT/1rxMrznwP3W362AJEc9EXSZh8L5BispG+tOSHxLiBOn5vuH5RO2U3/5HG44aLNSQQpLSYK0+F1vX6d1Spl0AWDfJ4Tg12O8oS64ShXv3pSAFrHU0dPBtgAJkuGbYW4B6Nt+HBVIvPE0gQEziC1A4LOY+sHnoBsNgneC3Pa+D9SkrBDPANqD0QjiGVib95fVMn9Vf6zWKJLsf4umMr5iGdLWVggYRxAoh1MzDOajjou091pfYlpCsJijhA/yhMEQHBCrc3Jg0hK94X7IIE/aSZkwPhgFngR7vIFUFsopjIOV38C9nvcfg+fRNDy40UB5KFHz6WNga8Lc3Kx9cvWKDUqYnx4dtL7uTillXRZ3BT1QeD8V6Csp1sWNJdt5eFnte+BKMPELOo+9aom+UTe6fDZ6r/mg+gUBHaXgM3a+ci+6uK//saxjWOC+7zlsUV5YBcATwU+A4F3vZ8ZB9yUIBMEkgwBrGAbyy/edUafHTlpceVFnxtWNDNWS8ujwrQMYKHbrQfvxFND7viVCDJ/yOFYKoc6fSxFlmwV/eS+IRxEKAni0cIxUzvGHOAd4TBAUsbBw04or93z1u+vYy94+zQaNXc3WRQN+/MYb9q3f+m0bkhK+trrmpziwqn/j5k27LyWcYwE7pLDdvn3bbty44cYGyu/p65Ng1iNBPWZLq6t25fJlm19asoWFRZt7NGfPPXfBVtbW3FtgfnHRVvU9nemUQhScTV4RTb1y9bJ7OBAc6/69e670U8boKEpdWu1WPwiHVtY3bGV12QNMLS4u2fXr1+21r7zmbus51Q9qRblTMzO2MC+FT7wv09FpN5XX0pLqMzfnx0H29A3onYqtry5IGWxYkT3Lpbr+Vi0Tk4oLLXBvCI2ZhCPideRrMStWpORUdiwRj1hEeI2jOaSP6P0ueDE2EDrmqMaLIxkxAERNc1RKDqcnNNrjUi50Qcs5SpNaC88I/ohRpbC5JD6zYzEJeBX1753iPUtFe6Tsr1mqFrFERDSbeumqice7EUm0kMj+CHIIxvx2eqY5rpv+HXVwvrKsGtdtZ+eBpVPDloz36K6wAJlE7QJX4qKFxBnAfRp3a7wmPA7JvjmHESJf2rJiLa/nSetP9LlSzXthSvCrrca2ClbTVb/wPl4nUiiSXf02MThkAyNpmx4bsCMjA5aKV20o1ud9FMBjjwPvJylMKO7Hhgfs/GifnZg+4dsz8FjwQJbJmhXa10Wbuyyvfu9TXvCH9uKmdSaiNjFx3E5NzrjhYHJoyLdQtUUSanvC252SFqyeVzuiUmRKtlbftGNSOjpTNTs6PGnHxsbthaNH7ZXjx220OyParB7dravaprmmySmlL20pCfVsvRjuEU0c6LTjE6Me4yKlbp/ITCixaLAQqJrA44AxhHNUNTYJy/QM2IDmxDEpHC+fO2tTQ4GnD7ENSHctd9tP1NmsbFl3e8IG8o+sEumwYmZUyiyBT6WMi144qD47lYeWb39oia5EoHQ2aY7/r3QYDDiakPus+jeiwSgy7qyko0jDHTAMsNfft5DqGff8BAS1o6LxxyDh70h2xKCQKtcshtu9ZMOqlE1OGIA3s/qNsQGlDaNB3VcxA+NS+DxWET6rghWNreOfvqPwJ5Qf8ys4+hFeH3B3thG4kUG/AVa80wSX1P31TuZN0GaMEdwr4vKhcsjTvQXUBtIQI4GUHptDX5JVKU5qD9wgo6I5ypH+KLJNQeVRLm2twOfUPrwN2KZAHWu6B51Dbo5TT90jvgDpPA6CcNppu8BPcpKOhJxX6RGShPdVJ9K4NwB8G7rSfNYKGA7Y8oJRIgRoWZC/JBrGCdn6AJma/qUfiWkBvcBQHNarFdhKEtkRrRAvIBZMPB4Tf6nZ5Xdn9T1qpy8QIFG8R8+Q4fNqU0lyS1dk2I14IaAExxKiMeqDSqNkD2tSTFXu7Z0Fm7s6Yz/7uM1eONmwb3+5XTyg+VIraNyI00MAwKjmT3AEYYTlNTccJKtttrJ5zVIl4WBq1D0G6Dv4b0UyhXVjzM1bh/iWBxIXLQ1OwlLfePbw/CDegXsbaBydv8KbxcdjBGFu8m5iVRXm7lhpfck6T75oxMjCg+HBjZviZes2Mj1tnaIBjlO6zzZV+tvLCxcgKC+37TGM5pd37M//mm2e6/a//d/9Kzt2Ykr92eTvGEqk0GMwgO/rTe+D0uqcy8fJwSOqr2hFc+x2FzZcRuEdnokWq12BTBoc/47cRUwX4jUg+9ZKxHiSbKh7ZbULQ0dyZNLrGcFYqomBvMTR4X+vhgNWOBvu0s2ei8/+/h5Q5cmvhrscjTgAwZ8JlE9dkwCfsSDmwN58dglvCPt/PwPsb6tPUPUrxKQhIsHRbZo9u5P0U/tXz3hOev6GKf1789J/QgwRLiGHrzSrrM8KTGwX9psFUNJhBg1WSNWTvkec1WTY3+6L+4B8wg/p+Oy/V89JoJJgF5VA6quUn+MTlrU//ycAXOKvJhieBdWFeT8ykbgFNTwLRBTYLpE5dsZSU8cs3kdgOSkv1Isxo78PAHJt5rz7PfwNBN8f3wPXWj9+r/kX8OcifP7U8bD5178Hz8PvB0Hwfvhd/6nu4DwMANez+uKCJGApqzCVEFrzO6CdAf6Bi83+bv4O8bBaqtpH791SNnU7c2HKunuk4IRp9n1CCMYrxDMpZtlN357QpqpkTl8QsRWxhMHpaTiyrRAoqPvr2kwnwovxso7RQAQ71h24jpNfmE+Qcu93+q4Gwc+u6y6W5uYqsdqyH8J3gIDQ56xSYP+vGCUBbIQ7etGftwIKClZjLMlYq8E5/LOWS0WRp37rjg+4S5+nk3JbWLjhpaRHgmB7rXnCLJzBSNlFoWU1GHzdBbWnqucovbQDF/f9dXKGwxaHwoZFpSShoO5Pg3CaV3/mNF8XFx7Z/N2bEv57rbenV0r+mCvS3r/N/jgUVB+UnvLGI8vNXrWdhTtWy65aavS4dZ/4kiX7J12wfybjQwjkKbxzgwHKvZRpxjnRPSSh6MkxCIQC+j/v7Q3K09iDM7pXUX3caICA0rwfBBna8r7xrQYCysvPX3cBtGNMY6N3PC0eAmLUwOOtCc32qK5+WoGEEgw5JiGGLQceR0HjRgwK4iDgnoinAenZn+hGBSm49AuGBAw8rKK7YUTPWMUu5TYs++Bjq2wt+WkOndNs8Ug7XiI0oJAtrW3Yn/35n9vY2JhvNYFfnJXCnxNd39recu8BFHWCVr33y19qvLP2AmdpTxzxYIBRKQys+P/87bdsY3PT4xJsbm7Yjvh9lxSnt3/xCw+6lxB9uXPvnh/LOSLFLyLFCY+B2bl5P5cbjySMDGXxrXfefU8C02kbOTKt9nQbx6Kywnfj5g3rHxiUQDarfDL24ksv2dVPPvH8wcfNrQ2bmTlqC4uL1qW63bx12659cs2Gh4d9GwPbEPr6+4X3cdvMaW5JsSUoV0X0pSSeiTs8K+J4KxQqUjDEPxk39yJIskUiarHSuvPfshQ1/iJAIURLpraShDgXwJV/WnOYUyXynFWflIKgOYXXQ76E5wGqjng0ZaEgIUBqrHf0TIMjAZ5xjtpQ9IiU204bau+TMKx0ygOlWjn4lgjTeAvThW8SmvUbPHLcb0e5QNgMfmMU6I8PSgEetVGNVSohvCTyuNM/XQRYBK9VBwwTgM8QzUtl0LzPt+Dqj/bZYCNjA9F+6xJtCmke4LxGf5WbGw5CwwZJGEOOIPRjDGOcJBCzvkSvDSUHbSDRb4MR6IxebjUcqI30jRrhd2A3sYbkA90jenogCyml5llxM2/tGw2bHD6pPCXcqy3UI1beVDrVITMoITyI/I4nQrQuGVJzKKlx6oxIeRbVjahuUcmEHaKN410zKsvsVN+QHxF6ZnJSSvyQdUg+pg3Uj1XmoHGal2wFkRrLyRzQ3C7x2KnBATs73G8nx2ZsrG/ExjPjXidWDwmSV02kXOFGCY20SdEW7vQPjdnpY0ft5NGjNiB8TbRp7JUfRgFGZDx9RDyh10bV953VHYvn5izbfcrqEYJ1iv7rchANxJjRHtmy9p6ixRPQ4yZ4p6k/JUuzd54xKksRZOWc9kDnUKjZEsB3DApsGXAZVq8SeyBOkDwNSFUKxu7qvy5c+9PKN15rs0pa9CYpBVpjwTY79xhwQ4SeiSZ4oL7mu6RhVR2jAVDzZyE+trl3AunKyM8uo3KX8jSXVFeMGmH6dKlinYWSrXYmg60RjAxGA6WtKol61McMQwR5cewigNLP9yDoIV4M4pf6Hh63WNR3jZZVhbssruFVEZU0UvUywE/Vk1ppvFj99+OZlSapdtHW4J7GGvxtthsg/kAil7MGpymoz/TA75M2ON4Qr15hDoaDA6BdNMuDGtIHDoG3gefPGOLlJNxvNRyFwJhi2nPjBO8oXVivVnBpXHTdRMNJ494Moh8P767Y6tq2HTs3an194odqG4aDjtSwjWRe1Nwa1FxVvppXXB6EVzSPhZBOzb3p1JQNxgasvzJjf/xdM5Fm+63XzC4cV//H9tcDflmWvC5aS99igG8a+Znt4/Uhi66uWe9WzVKaHzsrc5YemHAe6ScpqR7lWNF6o6pHWffEUwOPhaZhQziBpx9b/eCzHn9A91zRRj6A77qBAeW5ZMWlh7Yzf0+yyvPSD0bdCFGS7kBQ30hHl42MDIoPqN/xNmQ7hOZkVDJkEBtFWQsfWSiAvxfqMfvxGx/aD37wlv3j3/sH9o9+/zfdOBPIEFk3ArDogAcEOhdBwssrs6p7Rvx9ymWuYGzBbdGXHbZQ4h0byCiMaeBJwVYH8RmNYV00mvawqE8PFje3rLS5JjmlU6woL1nzviUGpPeof4jB08Zc9xPEkspDtNxb8fcENEXDFPz4ogCRYDW96SrzeUFdK2Ks91Gw4bqt0PwZsED9bTJDV9CeEZ6YeC2/CTzF6g9xGnB18nt8DpisrcDzPWn4rT7Yc3FPxIUBbnCufzOdX88Knr759VPq5Xsn1QQEJtIeBp5Py+ege0wQH1/yahLyzwNhfp8GrAYTbC9/7ZIV7lyz0tKCu7BH050es6DjpdctffKctYtQhhbrTwMwhUm9izstn/B3eNd/O249+QnBcU594ulaLv33+PsBwP268JorTBem1begDPaqSRhqkxDeeHDfGtuBy5YSBn9D2P+7BQ7KH6iKyXMebxVmrfH8NNg/XhCn0qP7ItZFHwPOog1TPcvYBhDgAXjlq/mFnNMNtgCE0JrXE/mqPSjzGJFQ4ogii1J5GITvs7JdEXH2FX3NRWcUmo8HgVt/d7bccg2jgS6A/5G2hPXGpTjEWR2WgoJyvTVnuYUr1i4mkJo460xzLzQCo4EumIjvSUcxaALjg8W8tiPlRzSIo/meAFe4qbuYVMeARROPVwpaYVu48v7779vVSx/b9GCX/dY3f8MGx6bFPMeV98GCx36gPijlm9d+Ztnb7wUKroTrodf+qXVJyWU1wWnRZ4DAc2NTeS2rH6RMS8AnvkKc+ANNC/9+IB4Bfeau/S1bGFAKCWCIsSFkvN4/MPHsiphpp8YrYNbc27n/gWNAZuS4W/d9hWFb9VBfsmLocQiaAgOA4FEhQKL6AG8BcCzayYkTUqCUUzG3bd/7/t/YH//pn9jPf/GOu8LHe0d9bH3lgLY24xy4ENstJU4M/tHykn3v7/5W7/2xffDxx9Y+etbSUxfcDR+crFVYKUYRiPle/UQ64+7/7VKMu4eG7ZM7d+x9vVfWvNkRD4FPZro67cz585YSrfjo4iVbXQ9OnYAHF8WP7967ZxNTUzY6MWGdPT02ODpm65ubHn/ATxuQkDl9dMYGBnqlvEkwV92XJeARFIu9+Xfu3beVtQ21sW4F0eU2Aq9JSK9JWUZ47u7rtQ0JNXfvP3Bjxstf+pJt5/Kqf966e3vdMwDvl6IEVjc4q3+WV5Y1nhLa9P7gyLD1syddbamoviiLnDCCK3l7NW+ZdDKIX9A5oKpKkZBgVapLScDgJzUjQZ07RmyrlrTSyl1ry2vMpOCyBcGDJHZ0W6JrwJISdFOaclXlW1KfMmYNlpnVTrxRXDmE9+MOL9GjqPEo6UIEQTgrJfpsu1C2/NpDZbspmb/qq6isbPtpFFICCBDJFgAi7DfKok/M66aC3kBZFx0QF9V7AY7oxQDflE8lNWTthXVrCF8J6Ogu2lLiVTnHberhF+9yqW3k0Urjofk1leerssqXPDwfymj57cBfXbv0QHn6YgaKd/PZ40tjTp76vpsHf/0T5Kv/JXNgbAlWkbnIG9mH4y8x8mDkQKHl4hlbTFhEdxlFv33hhr/+nhQ9jW17OSstJW2NziFrpPv1XC+I5jr9pNgW2PdzFzBEuJGjSf+8zrpIHxg4wjd1V0JTPZbSuAZGA2m0gQLL1gcMCX5f9fRL468L1/qgDwLghIp4ft6PXRTRoGd8DuyC+nirumrL0W1rI+6D3kVKC4HVdQwAKLMYBhgX1UQ4GqRLlmv6rrLDZ6qDK72qfpRyopoZLDioviiRXMQT6BT+4q5f7lCdEijIyk3tSAhvWKEnL45i9K2d+h7IrkHZGCq8H1QnlFyvs557eaoTHgh+X+m5YhpzlHq8Nuh7xhjDREcFRV1zpLknm4u2gsucpPBpQC9h5CAOAvJtQuUU9FownrrndQjKa5VvME5wL6w7wP8edJ739AyDwX5oq0pOEvrUCczXzM/fa+bxhUA0BJ2p9hQPXo61VI96nx4EtCkE2hH+7h3osNPPj1l2I283Ls1prAIDSkX9tSCeul0v+/YxrkhSY5zSWCcpR+OhLII+hM43bEPi56VbwTaFU5PEPnmyrr4wIjrKOAYxdwKjAQBtwphf3HwkXieetrloxZ0Fyz66JjljTYMT9/gUc3nJlaJrGBLapTQHsmUAbCcNPDFT4u0aCwFygG8bFO8O+LfqJcWc1fjiohTr4SOWHJ50eoGyPj83b4V61J5/4bR1dLNFQ/lSZ41DGN/HQW1A7kDWgm8/eLRqb/z8fRsZ6bN//Pu/pmlFHwu3WXhQGvi+bwvUe8W1JcuvzLuHQ3KYwIuSGx2UXvUtb6+6fEF6ZDj62LctZNfVdrxaRb/1HAMQcmCb+ElxO2trN25YcUu0UHRvZ+6+xouFCMmgeh8DBJ6UwTyLuSe2YwEI8asG3PIbZTEJ3A5/BeCIg/VMgngrMn9WgBUhYPh5Sq3EVhDuI98D+38/K4A1uvYQABFC00RiL5bHfviUvHk3NAp8GvgAi2g5YUMogvDpXWdczTye5QpBv57Ai/Aen3Y1or2uC269D3bTOBt6/OE3n/3AdgAsdr7F4guM7dMAb5XKopjtpQ8sd/kj/46ixwkdqdNnrOOlL1vy6ElNpmCvj7/T8jkMWtPw2X8vhNbf4ffw935wHISx669Hs3a81G9ngIe9wyukbb2az3bLCi7/SChon5xyAaU6O2+NnaaxaT+QSXi1wN56KD/93tncsY3VLXvxtRN2+rmpwLLe/DwNwucQuMrSvBT2LUuOT4tgdfp9noJJe4HfwZPg72PwtGLkwWq+FAopC76Haxe3gvQhTrYC/VzNi6hnt5wZelRdBMKWTyuEv31rQpZVbhHtdFfg6ibh6CCAwBOxl5VCjBJRCa6sFS2KyTzMb1hfYsq6CCok/Cyvzllp9aErwanRk1JmQ+vyY2AvG6vbHriHvfgtQoDjgRTZ8ua8mAUB6jjaKGDyrQATQ8FhZXy/pwF5LC7M2/vv/9LWVlcksJUsbSUP/JbsHfa2PgtNpm8xGGxde1PXG84UE/2T1nv+N6z72CtirMGK/2cBLPoo4eV14Q0r83ofw0q8b8KFgMPyQ2HHOAAz99WLZjpfCcBLQL+9LxHk1X7cCdkC4kESm8YEvFGyD6+q3zOWPnLen3EEYnmLYG14CHBaReAmqBsa72BbBKc3EGiOFROMChzHiEBVUf4EdspuLtv/7Y/+yP5P/48/sn/zvZ9Ynl2y4JLoEgEey7k1KZEETpTCizeF8KeQ27Qf/+h79l//3/+v9n/+f/239ie/uG2LJdokITi3KqTDLbNXc6rX3fSXV1ftq1/9qv36b/6mcTb3//A3f2P/9b/+1/aDt96yRKfyTSTdWBCXcj85M2PnX3zRbrOlYG7WFVa1xpXkB0tL9vMPP7Lv//SnbuQYHh2Vghy3jPKYnJqwk8em7NTpUzY5PR1s10l22ezymr179Zr9yd98z/7773zXFre3JWh1Wk9XxjozEoTY862+ze9IsNLMIA7DzTu3bRjviHzefvrL9+z2/CMrao4TpyDd0Wlr62y9arfu3m4PnNjb32+jE+M2feyYHZmZtuWtTXtT+PvulYt2f3nFshXNXI1Lul3CtdqzU1CZVbVLAlKZWCYSHpPEM5HSjqBbzQxavhETbVq0/OaKFBaCH0oJquaE/11SViRwqq5RVsXFg6kTceEQJNWZpga5xw+0JN0zaAkJdhGlrSv/qIRYF067x0Rvei1WWrEc53GrbbipV/A6quDhF3x8y4J6BuXeeUQEmQKZht/qPn7DM/BMEJ6iDNfSQ14HBOxqVYIuhgjxbr3ushV4Qlq+YRxAWcUARiyF8MLbIXDRlzKEAQB81HxxQ4TuMmdQk6qqLzkFiyPqZ/LyOosy40nwaaC0dYx9eD40jR/ecvCOeaD8UP5dsVRfjw0P2dFJKTESgLOchCC0d5mHWlEF+Lku6DFKLt9d2VZ9GhiENQYN9YuVhG/Kl8DBznc9h+CiTOrlCrz/Db5ztWscvY3U09usIviN0Yd0u+8H6TEG+KW6+FsR9ZbGH0Nd+Ixo/jXhZ3ApD65mHm3gWDVr5USv3ta7KN3NchkXglOWogUrJKSRtQf97bKg0nL0IXylJv5f1dxG+XellkvPOeqQ3zUpFuowFae3eKbsiSUAPcQ1npX1QJrD0FCxVEl9oDJK6bTVNf8Cg0PUknqPmAPuGi3Z199TvuEFZWTbg29d0DzguVqpS3UVwnGSA/ERwu0O4RVFH1B5eFgB/J8WXifVvmwKY31wP6I8wENOfAghjG3gsQ70zGMb6DsnMvhvPScIJGNI4EeJub4y78YLvc+WCq6y0gDUx40Y+k45tIt7foKDfvsR2hpbb2+zHdSP7RJx4WxNfePpmnkxVm50aY6rj/szAu+GQB/ShoOAcrweeL2J9/hWin1p+f24vo+B36lU3GZOjlimO2m3r0pRL+KJo2cYlNQuj/wv/hbXR1xO/Rhc4BYu+GGeOemjn9w1y4p1Hx2v2+igo+QT4NsFWPln+6RoLa3bBfVRYeG6JaToJrqHJVNMWOfYKduev2ur965aQfw4UtixEdHs9kJeuJhwGS3MIwh0rLmv+YoRN6ib+BvbCzQPwvgAADJlYfaW3s9Y15Fjele0NL9tFdHKzVzJlpbFh9RGT4vRAPrOCQ7hApLqiucfHm3IC2X1z09+9K7kqi371rdftxE6QJgAr6DNyBZ4IXqcBk5OkGyQ6B+2+FBwqpi3wfOUPJPllCVOjRrwhRB/JHobyCOag5rzDXRo5A7iL6me9WLNiiviCWXh847acOOK+iduCeK3xYSv4lPkDfEnT3iCBxUPtyqQ4a90qwLKYKHgwn/Y6V8EcGtlFdAje37O/ALDgARDCQZ+PCLBPjRhQvBJ6tP388FuHzX7b38fAqx8sKUAYZ5VUIjJQeDv7svjWcC3hzCWQmzeB8K6fNoVgn4Fn5Z73A3YRPCh/0DY8IjJVgjTtMJB9wDvceVFnaOsUO3L64sAY03cgtLDe1aavWdVKaRUARef+Mi4JSemLNY/pDaknSF6ew8pP8AK/n+MHwGu8L+LDLv3hGH+N/gdftf/Lfjl3/TbiSx/Wy4X+vzv3qsVnnzG3+BZCK31CsHThgnBfVyQVlbEMCXoSVGA4R8K6hvHleY4hngDASLfR/dW7NH9Vesd7PFIuzCJMD3Y4++0fFp/U6XK+poVH9622ICI/9hUMM91nzfD9AHwXXea+e8F5SV6Vs+xL004hfCv8fbxbT4P/n/8aQXiGfgqMG5cnJzglu3W1Mq/pU/ZTgEjwKUN2unn4Hok3v31CgBjFQyJHGLETIChqB3VRlRKhoQu67C+xJC7GJZWOFJoRcr5hJjFjBjmXsWaPt/1NBBRx/UuqO9jgM6woo9SDkPZ/xwItifgcaP6+H64YKwQSPEwwGC1KhyZl9I4KEFhenzYRsYnVa8RXzmm/k8F5mExa9v3PrL83BVXzlhB75h52RKD066khWU+E6jdGF2oNxdMMXBflKKOsi/BwPM7bAxQiHZQNCMag4E9OI9xgFUJrO3h9gZ+e0BRCRZBnIA2K28uWmn1gfAkZR2T570PeDc04HggxqbhIqjrlhtKMEwwFngmBAYIjf3Oqhtu3HgqHKpa1P7iO9+3tY0NOyHF9x/8+q9bKilBP6/8m66GGACCLTDSd1SP9Tvv2w/feNP+9p2LtrKZlfAVs69/6RUb7w/2WUY7+11Qgf+UyiVbW16WYj8pZT5pf/2DH9pffPe79mB+XkpgzRWxdFLjPD3jcQhu3b7t2xH6+vrtzNkzNtCPm2jE3vzlL+1P//2/t5+//75dun5dwmTKfv8f/p5vWylIQCtwAoHwuEc0dmhkzLc3sDr85nvv2b/5znfs7UuX7NbsrOWKBRvUO+OjQ3bu/FkPrsl8BVf5u7mVtQR8Rrz/j//qr+37P/+5hM17rtyNjYzY9KTaIWWF+AZHZ45K8S/a1tam5fOBN8eycPgv/u5H9pc/+bG9f+26zePSqvJ61TYE53x20yqMnzSHsuayBlGKRMyWN7fs+v0Hdmt+0Ra2cW3tsFS96PQhyZnWrGTtbFtS6EOka3CAVZ2K8rx4b9Z+ee2aXX/wwApSxnrSSQ9cWORoOrUrKlmL0xnY+qJBt4SEyxTyiOYCK0KFtQW9p7nZJhoo3G6Udry8wJAczP22Sl4KR1L1hghJwZaQWGO7gmMoK4loeoHCiYGY8/5pbxChHyVIeUDANObu9hvOY+YNxgQMD0q7B3hWliDJa6obRgOvUAh6jlcJK52+BUTlenYgIYEcKT/RGeTjl/5hIND3MMYBted3u+adCIy3HxpCQMdGBBqIcgbtVzIpPRG1ARfc5a28909nJ9tJpMyVRGeVriIFm1wBf6+q+YxXBTRDdB4lKK4xxKWee1WVURT+Up73ud6lSbTSDSaCoK5BnvHyhvAnbpX2hKcBYjXGRu/iaeF1JS2ZoLRLANdccMMB+UEfRbMwMiiFX+20lfvKI6hrk56J1kXLWSnUkmsyE1ZR4nCLAjw8UslZHnqTKllPV8GS6jo8CYCIlGoWlQh0GKyMq17UjUsVJ94B41WWYifm7dIeF4o2sQlcoxO/8v374JPyjRdFrYTfddGnclrtwktBfYji63EFlKahuelHKsKDw/J0ecwD8WrSopSDq+4tQrnVmhsciAfBEY4q1PuQK4FCrb9+nz7Ud8rqyhespHxyKQxp6i+1Cc8EPAfKarPzDfUD2xQ42YWtCfQM2xQq+h5uU6C9BFH0NqsH2FKCKazU9GLwLRd6RD/hdo/RxUM2w1s1rm6k0X2MGCYZvyG6FRgDxG/cK6VpRChXLbEwa5WRYWsQt015hx4cgActVF0Oi28AhFsV8OLYa5jQM/UT2xA8BsI+oP99LpSYU3rHdZG9ZfgYcw/8IsYBi2qqS4w66n5MyLW0sGH3bqzYyTNHbGC4S7iVtp7akI0kJB9wTKI+Sr37IZgsxtOwrPlVsz/7sdnSmtkf/EbDzs1ofONB/UPwuE2ST4K4TRw7/Pi5bxtYvK6/ksEawhvRw5Rki4TkAOqNvFXU/KyKVSYjeY2dxle8M4wzwNxDhsB4yrbSIK6Bxn9bFRO2sEUh9DaFP2evv69vbZZuBkPkmGE8WkXQxUs7bHBk0I8gr4qPQNs5FCDYShC0l+2vbhAQXWtPddnVy7fsT//Nd+3osQn7gz8gICKxEkQ7JG+4TKc6sRhVXH6oeyy0jFiyb9jfpx4geRB4Oevj5ccme9s0P0QTOZbZaSRbo4ijpWceZ0nvlzVfckurku8ilu4fdlkzO3dfz9KaX3HVnW1loklqny8mqa+oS7xrN8aBehOi4YYDNVADEyIfwOC3/n4mEMKKS7oC68aILwKa8JX8jhojOoG1cx+CPyvAKPn43lIplOwpZiIEitfj5/69ee9ZgL7Z01/76kf/hRAoO/qi/iaCrFvoDgDy+Mx9LjjIcPBZQSTlgLIdC/wbipmfwoGVkvofUs6edjc/+wGjAavCHnAQJeSLAqsfan9ta8uKD25bdX5OvFYMU8JodHDY4pMzFhsZleCtsYcRalLtr9ZB9QQ79sJjXAkhxJ/wPmxq97vwafeZxp3VdQxIdTF7BARPEzz1b4GAyPXYiOBP/Hvwdz+Eb++HPWlbv2vc6BdUYeOkEdrdss/uCRwgPVezf/x7M01FTLJUqlqmI239g93il81V+mZ6PgC4xScEf6LiaxLuCzc+kXLbaYmpYyKagWsYbwXsvRUOnxvsv6rns6pQEH8D5QqCGpYfiEKPP7vgDERKOFsH3EPhceTb/eD9zDhoDGus9hO3RIQZrwaUe1WumbIFyB93uBzn5kqAaKZlNaosHMhWG9YRm7Sh5IQ0QTGKlQci2Nvuap8cwIiyj4ay4iJl3JkQZYuwt7rvUUt3vyPwn96Nd4+q2x4LFQ5qAwyHaPzBFgeCDTUZnNq2sb5m77z1M58jQ4MD1peJSxjtsHR3v7tnB3T94HEA3JJf3BFzumnZhx+74ZcV9s7pFyw1ekplNnnDIWO5B3wewLjy6kMp0Go7cx0l2g0GMPimUPa0/GDc9AnlYhwIrPYC9UXVV2Q5jYLTJliRUBEwegkW9AvuhvRfQYp6aXNBfd5p6dETSoQxSHmqWIwBBJ3kh5/iQf/michccwHEAypKOWQrBccjBs/UDjFy3iUoYlTjOT42Zl959VX79a9/zY6MDJnhZq76BPErVA/VB6ElN3dVQsV9a9f47UQ6bGlzx4W611+6YN/40ks2ODwSGA18PkE7WFFss+7ePhufnPI9/h9Kgb/0ySduIJqePGK/861v2Te+/g07fuKEdXarb0XnOzozdv65czY+Pu6/6bc//p/+3H701ls2t7hkOxJCXn7xRfvHv/VNG5IgPCKFPinBo39o1Eb1ThKlWOVWJHz9/IMP7LtvvGmb2axEhJIrlf/w29+0X//1X7Ouvm4rRzSfYtChpG9nwNOAAIdvfvCh/Xf/9t/60XVL6+tWFK97+fkL9soLz1un6EZvT5/oT8bjMnR1d7mxgaMZf6r3/u3f/Z3dfDhrGzs5W9a7fVIux9Q3xCNoEFtAuClJ2A15UavYxvaWvXH1hv3wo0v2we3bduvRvO5GbHBwxLob2370X74WsaoU9XSSY8zUNtGWtc1te/fyJfuTn7xh71y9Ylfu3rWFtXU7MjZux9S3eK5wMgXjwckObLVgFZ6V86JuXL3/0N66fteu3LrubcTjI4nBB+QSzvgqORd0XPOLOUGIhEera/ZzjeFHt+/avaUl0Zao9eCmLlxwbwRwWQpxrLDiikY9LhzU3KUPS5KtSgjLYkOuTGgOgSfgqHsn+TwPQTgkxZutAXnRWNqC8cDpPHUES5mrEuhx3VeGXg7KN/EBogjFbOEgrV/6h/LMm3hmAJ6PXnXDheQz1cFzUDoMGdBCL6/Ju1GYUUja4qLbUlA50hOaT1wK5WLVRG9gPPFclb5G8Ea1SXMOr5FYQ3Kq6KnTFwwmErAbwgW8e6oSoKn/7rthXUPDgf7FSxgOYsKFxwpatLKj3wlvN82hqoyf/vOtCihr1CmiNhIgr872EwrhP10Rvc8415QHr7r3hi76JFlc9rIKsd7AaOSgZ8q/Xtm2+eimVbpXjOCOHAdIJSMaJ18BF164oulyqNpF3ZRHTM/ghxXc2ulLPcfwzxGIKPAoxHX1q/c9OKIrlq9arKI8JUPUOHJZ+YI/blCANutvTfJh6IEQvkfecOSE3gUzPVYCxgzVxcvVvYTwi/c5ehFazXe/9B5HR/qWBuXp5eleZ6FoaekbW6JTboTQvWBrhfBa7SFv5gz1gm9U+K388BSI6ZYfsah3+I4XAx4yPbWGFRPqL5WDNINngHtnKDOcDdgm4cYAPXOjE0YTv6d+w3Cg8vGQpu+IzeEnTugvnhgYM2KifxHJvnXJo35aFG3RFQKnISAbYXh4AtSWNsnhbIUIAi+SL32rijUhDIy433AQzJ0gbTtyvNqnSbPn3dBo4PeUj+Vy1tbByrkUT7WR+wn1zcbKjl37+JFNHBmwo6dHbVm0NFpO2UjiiMhp00DYBL76yQuOX22cHG/Sm+0vfmLW391m/+nvtNlgn/o27ALNRzcaiEc6b9zn2ejehlvzVl6bs5jkm2J2SfO/Q/kLHyUfpPtGLNU3JhyMW6EtZ/HipqU7ibug/qAywgN4MG74MRYcJI/49lY/jSDviwTQaSV2hTl394aVNxYtc/Scx8rywMdS5rdLDbt+G6O72dHjk25YDj0K4Of0NbiHkcNlCTcadFs2V7D/97/+7207m7N/9s9/2y5cOK15Ibkgu+F1QQZBHsXrlMWpxMC4xXuGfT54+0WrgngGbDdMqX9YNBFdog2qv8vBKpuFM68PnhakEe2qFsuWfTRnFcmP6SHJF3hd1Tmueki6dl6yTdqSfX1usHYZOh51jw/Kof67xzEGhoOmUq5ObUUiCErr72cCDAfCDD9zvdnQzwMI6R5QZgfkUaUhXp+1LoJQeeJ/vnMuvAf2a05Kymn969B852mwpy5817W/fvQfEE5E+oO9TRzv5wp+K/jzvQTgs8CvwnBAfZ8s3+/6NyKSssLRjjdJE18Og/Cd/X8DQHEpWBtMDW+DLwgYNDg2sfjwrpUxGKgovBjiE5MWGzsiAZq9UXuVwT3jfQDsrW8Ij99x/Nz3ab3Pt2CLgeYY+MR3jXsNJVUCW53I4Prt+KminMAgeHk2ykFfdnGXZ01BIcx777UXwvccWr8DLb/bmKOqQ11zotFc2XM83T+uzXthn/h3jX+lXLXb1+asVKzYyfOTlsRoIEbsn2b68BOw+eb7zU+9WLQyHiFSwFMniGsQrECTKvi/FQ6fG4y/B4DRO+5pIAWMtIEoEsD+sh1gUBqLIHItR9c83dipURDTkFIYejXgZZAhCv7B7/g2K+XN8T0I4jFiGoiBhlAQTmxIGEpFei0hZaS8ck+4kbXk4JQHHPQ51grU113ZdpyQs8q+3wvLV9XZ36f2x7sH/fmeftP4e7BEgimKwaF4h22uSmAh0F1JSl1Vc5MV5u5Yw6PuJ7o4li5YKT8M3N1fzLiweNuy9z6wspglDKtz8jnLjIk54vp3yBjuB/JyI4kYGF4C0DbHjaa7YdD2VoPJYaBRU1s8D7XdVx2kyHs99BslgSCHnOnsfaFPTczU3RWFP9wDXYrLd620taIx7BdjHXPvCQQbXM0j6V4p/enAMB0aDOoS7vTMAzFJuQ9cG4PTGhw3VXd3v0wg8CCCYueJ2LGZaTt/+pSN9XW4ouNCiAQZjA6MP4aLndmLnldy+KgHQBwcn7HjM1P2yumj9q3f+DU7fuqsJbvxMpFQK/rDVogGSqoEgY7uXotrrscwAlColI6ZiQn73d/5Xfutb35LguARS0vZT0hw7+/J2PDQQBAUUf3jBhqNwdu/fM8uXr5iBc3fzo4O+9prr9qvvf5VP9Kxs6vbhiUQDwwMWFLleDermIr66+NPrtp7Fy/6mfW0dWxk2P7ht3/TTp88LiFdc1iKXFSKUaPe7tsGOJ6OuAZ4Knx07ZrTU4CVryMSeoZ6emxnS0qixmt7Y9Xrk+7u9oCIHIn403fetos3rtuOlAsgIsl0tK/HpgfU7+pzthSgDKM4xjU3k6IBC8tL9oOPLtnd+QXL5guWFZ3GODohPtKdSVuquu1GF00IP0kEHC+r3BXV828/vGQf3LxlOf3m4v1R1fP502dd2K1KAOMIVfeMEQ5iiClrvl+5e8f++u1f2E8++Mguzy7bwsaGC+k9omVxAs2pfRgO2GIgncbrS5sXt3P2k8tX7fu//MAu37tvt+fnrSCaPNanOaexQCllAKCLxGXghIO6lOytQtl+8ck1e/f6dbv64KHaWLQh9RtyiivLwlXwosZWCc0RLowE9OPle/fsTZX50e3btrS5aSnxjI605EfHJdVLeOZbNJo0hbGPEJSwmrd8u5Q7aHVzHDl+E3BlnAw8k0BJ9nuiXS4ki6YpB9XDk2veB5TdFSxW8VUWWxXgkeBuFGObsqole10ZDPMmd5TsSExKnzSzhsauKv7H9g0NigcWbJNgX9KYYBBAwfSX+IPyr7/Uy/tD78TLW+7pUZXCEkK0VjSCGmqiBDdU/6jGCmMF7/qKuNoYVRtZedc3Nw60q0+4IqJHTmPbUDJ1XxfP2Ybg8Q1i/VaOpJUHFaM9ojPVHcvF1K+d65boEC91d3sp+CqbgIa49nvEf/ogvFCckf31nb3wQYypgMei3LO6juIcbE8IlH/eJ7CiexpozOuZpoeQyorzTPOEdHVka8aId3SFZVIC2xv4SywCPCAAf66/nPbAM4wObGFwgwF56B4eCr79Q3WhPO5hHOjd3LZcR9oKagN9C7YT24CrwkkI+oAMeBHwvawX6c+E2uenXDTfCeMmwAu7qw0rNNvgBgWUe8pUfTDGE+tBlbaEsiZ9zWlp4FmA0cDxlv5WfgQORGnmmQdILFUssbhh1bEhKeR4RKpvybcF3DBAj6hc6CR90AoRZEfqpDr64kjL+9AG5q/LgBgvWsD7kvrzXeMYBr8LYY/RAHDDAR4HwRa2sB7UaXOjYDcuP7Ku3rQ998qM6HaPDSSnrEdz3NtM3dW/wYW3QdC3wNpmw370Xt0u3m6zb75q9puvtJlER7qUBgTyyc6aeKtknI7H8kkAep7fsPLWQ4t1jSjfjBXWllX5qOU31/zEGhZ2CGqNLFrfWbIu6XsuL2iMyN+DF6sMXzTRRZ4e2wplOUXcKYzdwmPRl/LavGVvXrTOE89ZYnDc5zOeCvDjUqPd1te3jNNpBvukpOOdiLFIfCHoZ2EcfF/yGPMCfl/UHHnrZx/Yn/7pd+23f/dr9g++9RXrzGguSN4gfhILQciMxdV58aaKx1KISfbifa+n8sPD0be6sRjBdgiMVxp3ZA9Oz8KQB68PvCsTgUeFxoStssX1dSusbFi8U7JuW9W2Z+96X3WODIkHpt2YEGmvOQ64Z4UbIYQX4v+V7Mbfk+FAg4KAB4X3c+6biPa5QZ1BVHS2UrQLyT8PQCz4hFCTYBDp1MBiYW1Cq4JGGz4NdvuEv80+299PYd+1TvoQcREwmQyhMhu+vz+PzwJf1HDg9W3WeS8E9wGUXSYOhORpZTRzav4KoPU3W0b8GDoJarsrf58C4Tg+8dFEKi8+svytqxKuJFSG3gXDox5XgmJbUu9+9ue5H1qftdY9vLf/O6CR3f1dx5iR3bJ6VkpmTkINl4QUzUoxHo27zzcxNhR3Kc4olxhTeJ29cSGE8Q2CfJvlhnh62LUfDroHUAdWFMR8a3kJLFIQ3Qot2IMH+u742ewHvsNEK5K8V+dERCWojIwHe6cOMxyEH39fbB8DWmVlwbcoZJ57yaJSOEIGQaowbfCrhZntAwhmeWPZ8chX/mGEXnZrHo+/ByJH8B5GSTwBmDO4loVtPwxw+Spvo1BqCDtwj3+KIqw+54gblHy8pdzAIOLdCgj28ciohKK4+uKh0m5bZuSEFH4JFXuYZQC4prHq7lFx3e1snzFMbapsLqqxEniwmktx3Q+sfPoef4wGWNubyjeK+vyjR/bjH/2ddWQyduH8GUvWVHcMFKxcKy+nX0+B0uaSbV77uZWW77inQ2b8jK6zfrzjp73bCu7irzoSRBCFC6blAQvdzV8Mr1nnZwEMKWzZwAsg2j0oZS0wKqnFQV+IqeOm6EcXqT+x9AdeBFIu1IfMu/zcVd2Toj445bEv6gW2HtRcyPBxEOOGaZc35rxMhArcEfFMwPuDMaF8t9h7OzB8sCIhHtAyNymLlRCMAqqAG2pi9L3eY9vEzsNLlr3/sY9Hx+Rzlho6qnFJ+LFyRwY67fy5czZ+9JQlPfiRlAW9U96YVxoJtghJGkuEAPJulzI30BG15y9csG984zfsy1/+sg0ODupxROVvWWVn1esHH3dDi9ro9EJXOi6BaXFWeNJhr7z0iv0v/9W/tPGJSVeKfZ7Rv07fApx0+qV7UNKl1XUPdsjxc9/+tW/Yb371devt6RE9iVi8PS0FREKP3i1tr1pxc9nWluc9zsH7127uKpzpeEzCU84+eO89u3nrpivZKOG5rVVbXV22nBRjjm28I6X4mhTdLSmVAEfwXTg+Y8cHeywhGpurSPgnqrnGBhUjrjk6u7LqcRgwWFBvcCUlJefE+Lh19/QZgepjUuIasbSE95Rvj0B5y0oheOfaDZtfxdU1ALwJjh85Yi+fPeexCXDNT9CF6ieCG+LOXhRNefOjj+zNi5dtbZsTHSq2UxKuSNGZHBpW2Zrr6g+UaQ+aKCXIFQMJldceLdqPPvrYHqlMTpDIi69ui44fG5+wiQGCaukfQqXK5ooXlq3UnrQfX75mf/nzt+y9m7ft+sNZf79XtH+or0/sSTgp3MZoxaq3j50uToO48mDW/t3P3rKfXbpsV+/ftweLi650Hx0bcQNCcLqT5D83BAT0C+xmv+/84pz9zaWb9tbly3ZzTvNE/TrQqbkgfAtW8UNQTdlawZYK5bG6tWW/uHbNfvjxJfvw9h3bkVDdozHLCAeiDQwhHVYoqt0EOVZ/Q7uixTUv17cqON0JaLQrltWC4zJpWd3X4OsB7UXZEi+Jpv1kHOI1+Lvgsi62WgBV1YlglfDlRFVzNZJUPzXprJJyckcdw8kuvatL+SwJXzKuDDMPGMtIpajfmlcaTzwPdg0HGC+4p3LcMxUcVC7ttbzFistWiPW5W3gIeK3slBbtduKhjfXWLK1pqhFUmzj1QXKm0oSBEL2C3FAdMCgwv1mV1SDodvCM1XriC2hS+XvwLOR46EmKmAZlyVuZVBC3ALxUHjE9iwv32BbDffA72NYQvMel/92wwP7+umRv94BgrOlbfTAaELyRrQ2+FYHq8J6esx2B6PQ16JDnK9qovkrnC17X7e4ujUOAb1Hqr2f8xmgEHtBkD8KoL3gcoFfgUeExBoQH1I7a0A9pJSKnitoOrST+BPIYPaRWubEj7A9O4KCdrPy7YUBXCoMEMq36FQXa+0flYKj0eBGFvEWFq5VJKaHKe7/8AB46oHhDt/U+ZdEK0qrp7q1gGGWht/vex9OArQ6hwScEf9frHaTHcODBblvk79BwsAvohznJANKXYuiI4bvKtyQ8uHF91qoa01deP26jnWdsrPu88Fflq5IxFFqlC/BAbUDuVRvU7XZv3uzfvWG2vdNu//v/2Gx0gK4P8sbVv5JdFu9ryiespLcAW9eLSzeVX8wSA0fdOE9gwML2gpWkfGcGjtjmw+u+uLmxddfK9Q3rGxxR3YPy3ZPQV+FR8AOZE/rP4oHLkCxu6B40D9lg+/r7lhqbsvTkKccbjPDIc6VGzLY2snZE4zjItsASW8/Ubo5F1riEdSWuEQAfZ04vPly0f/1Hf6qyIva/+s//qR0ZkzyR25I8JrqVCeIKFJbmVKeKpUelx2A4afY7R3xjYGDx1hdAmgYOZLeK+sC3wcOvNYd84SOKnEgfitdoKFmg41jgsuT2HfGO3BJyCTOkIVxrt8zwmNNDFuKIZ4DsQp7IxuCCL7D9fRgO3A1bDN0V/aYA/3kAggIRrwtpUTKwrH2aUH8YkFcItBHDQbsmAnt7wmchc3Ss/hTY0z8tExHw/go/un9gX9IOrKdSGP14Se7tS/t54IsYDqgbFtOD6+A1928NCBYMjjKeAcL3APqa3/xFOGfLQ6SDSdpCqPaBMMDT8zkIaHN5/qGV7tzw2AUJDAYSttpghp+jO8OywvJ2293yaf3dCm40AGcxGGys+5YYt45DmDVxifjLin5DeOeWYBgT98AHDAUwaAQLTVTwnjHkfcdNPup3x8/DcPQZcPcgQJhiL6Ldv+sMwrcsCPbjAr8D4ht8r5ZqVtFFlN2BEQnioSABHvEh/QEff19XbWPNCvduWnz8iCWJa9DMm24NSHxYvr6Fz/YB9Ka0vhwofhgNWphMsxbNX8H38ENfVXc4R1eCBwFfmrEQDgPGACJa3l57bASAMZPXIVCWoollG6IbWKAf509+pUbVbmUXrasuxXB9TS/kfVXeGYwY137wlexcGNSP/Wx7lWcU2dLGIzUVhbdXjEB4tm8McW1zpVj9FGMfovLIiV6//fbbtrS4YANSHNOa24O9nZZsk5BHWZwMwErzvrxaAfe+7L0Pbfv2L33lvWP6JesYP+NK9tP6dQ/Qx6W8lOwlMXEpzsJ9FPBgf6P6D8PFU2jFE0B+BQloYtwIGfQrinOIS6w4VLZWhDt4bvQ47pCeEyjoHyIP41WQm72kvGqWGjmuftD8lYDQFkv5fkHcCj2isers8REkiGDcQPigT8obCy48YOxgZYP7BDTcHV/VMfgjoVi4wokMKBbsqXeGr/bjKZCb+8Q2b/zc6io7M3neMkfOWbxjQGkb3j6Onwy3MmBUQrEkGGO9lFWd1H/ueqm2S3jDJbu8vSQ6U7RkV58NjB7xOASMO0H3MBjQXvqdIJHeZ97vbZoDecs9vGgZK9r5F75kr3/t1+zo9IzN3r1rt+7csrHm1oSsBON33n7Lvv+DH9jy8rL19vZJsY/b3bv37JEUzs541P7gd3/X/tk/+n3r7+6x7333+/bjH71hV6WwQ0cHh0csg3eO2qKaWFW0b31t040Nz588Zr924ZRlqjm7f/+edfYN2eDYuHV19yH5umDIarxEIfcgADAKDGbYxvGyffWll2y4f8D3ttfbNc4qA06DiydR9rOFkt2cfWirm1u+ssyK2URftz1/4rj19GjOCA9TVlAZGq+2dHASg2h5pVy0ewtLdndewpiXaq7gfuncWTs+Ma6xavcgjKWChLea+KhwoFSp2VZ2xz64eSfYEoE8JkA56Ekn7PQohq6kr9JzrGG4Mg9XRJGa1Zz96O5994oIAcH/+RMnbWYApRkeEtBEr5PwJF8q27/52S/s1twjN66Q947exwPlwvGjFocnafyhJ3WCHYKryoejJd++csV+evFjT48RB8+Rgtr90qmT1p3pEB6r/sJ3Vrn0YlBX9eGi6Nu/f+dd+9uPr7rR4P7iom3u7Nhwd4cNaUzDdgX1ZPVdSqjmbF7KyRuXLtn33v/APhaO3V1YtMW1delkCZsc7LMEJxXgoqw2p1IaF7wNxGtLuU37QP3y1x9cVX0v2u1Hj8R6E6qj5qHyJkaD03wUM9GrVGePG+NqiS67fH/W/v0v3rUfXbpqF4WvGEz6Ozv9pAaOSq00HtPmZFX0Qm2tRoJ4T7S/nTgKEc3BZvtpEcEwSUdfOl8k5oPoRqNd/aT+wXAQXhG9jyIrIuTP/NKIRyvb7rlQive6l0MAyAWSN9o2rNQ9b90p0Uzy1xMUSPLjFAQ/kk8Q8GSJHfiKq88IlOjyR/DQlXoUeJRlgiSGYw/NxFOAIxdLHRk3NoRKJkqiH5uofOpsfxS9d4VZ78Q0rlGNI9smonqXI0Yr4pso1tQFowB5o9SzfYFy3VhBLfmnvHHZxzMCb4CaxivoQ72jMns3Nm2rr88qeka7PE+1GS8B4hBgZkTiZLsGhjg/1lEJ8VSg/Zwu4XqFynGjkvLtK1Utr3YQqBLjQhi7AW5LL+K9oRv6rvbpN/3HFhD6glV1jnPUZPILTwPaT1/5dymD8e1Na/R2+TGMwXjQB+p75eP9ieINTrhuAN0NwNtGHfkUNd/xqqTu+8DjG6Al4k2q566jkG/zbwj7DQfBWNIH9GQAXg/JoizqRIRHfk9pOOIUPnX3zoKtLK7b0IVBq4tXDKQmLNEmfKsSvT+h+RXIhCH/ANQ8u/mgYR/eaNiR4br9i2+3i+YIk2sV53/V4pbklwHnZ/Bh2tsK+UeXxYdyoj9R21m6b6v3rzm+xTT3a6LJReFExxBbPNutbCXlFbUMMjdcQP3ClgHkxmineGJTNoFXAkEMhECuwmtw585Fl/M6T7zkY8G7EoqEN2m79NENu/jxNTtxYtKS7cJdjW0Ur0y1GXBPKckS0FI3/uv+1taOfee7P7Xvfu9N+1//b/65vfriGc33vJeBPMaWhtLyrNcvOXxEdefIxACQV/B0AP8jyHcuywhv4fXZNS8PuZQx93RqR+B1IfwUOhRXV23t9ifqX81xvCw03xJ4H3ZI7skXLD00IfwVvcYrTvIK+ghBv32BQ3nWiL1AbK6/F48DEQZWpd3ltzkAnx9E9DYlKBO4jcnbUg9XpITUrR9gf13d9bv5DIAGu+GgS52Bx4F+k8aftaR7GuyWob/7ywuRPLy/+7flvt9Tn3OhgPs9n1hfDFAsOdHCEb85lp8G1IsPRP5wCNL4yhEr5kqLYehZgXdD8JESwUIxBkc4Oqu1nv685fM0wM29Mj9rpYd3LX7qtMUlABP00qWuXxG01qX1swdgLmLewTF+rAjn3NrsMQQgWKKKbVBGtdWt13zAOZCR1yH+mqQeNwKGo9/+KC9BVvMJg8OzGrU+C/j8IU/wT3WD+NbnpXiqD73e3G8ZmwB3Azzh+ycXH9iVD27b+JF+6+qXkC+cc8ajT4hPfN//Aerqp+LsXWtTWampUwEDawIpyCUA/uqtlnqEgPW1JsKG8BeH4Iu576lv8xN8f1wfTXg/OhEFAxeuMBbCwaCx1Rj4Sj9EtOllEDKXMP9WgIDj0sWqOYQfIn0Qg0chyu/ELLGZE7ONiHBLaO8ceLKtwhXfE7+jtkrIdYa3j7a6JdpX54PIuk94B2icXSkXg5FYornXY5ekBNy6dcv6+nott5NzF99xKTiDPZkgsJaUKA/012SuTwJ9I0FybU5K7c+keGWtY/ysBwxM9I0H9P+AcXsMwj9olhgfSnN5S0qzFHWiCQfnLLPlRMK9hIen59MCaieufAgugTJfVF4o1E1GqyR+sgWxEsRcORUCTwPwllMfOGLRlX+ViwW/uHzb30sOTrtgQJ0Db4FO/46RAwMBsQnwDmhXn6GQ0xYUKD/9QOlpS7A9gjEJ2g3vxQsBRT0I0lT1unh0Zxi18i0s3bH1qz9V0h1Lj5y0zOQ5Sw5Na0zE7FVXBB5fOemQwKIy4CPkBb640Qf8dmFIYyjFk32jwWpOENcCwwCCftAnaz4OtN3jRmCs4ZnwGKNVfvGmlVbvO/6lhiZtdPqkjUphT4jWra1v2C9/+Z69/MqrEpAj9tFHH9lHUvhefuUVezA7Z2tS9maOH9fw1O3cmbM2JTzDTXtiYsIj4l+UcnfqzCldp/14R+IaYIAi6BR9W5aQU9rJ2otnz9nZY8ft66+9bgQbK+xs2fOnj1l/b4+V1J8EycLjCG8CVpbrmut9UvZnxsfs1fNn7eWxlHX3DGkeKV/RvFRU40AQQPUPZ6dHpdAlJCilYng/mHVLYTw5NWWvSjGe7O2wpPheTYIx8y+eW7Qd1atNyqYG1/FuvEtKpOZyRrxtcmjQXj97wr718gu+vSBfyLmSjhMyCihB+DixIFcsuTK8uLHhijiKWIfm4vnJCXt5VHNRwihK9GZlw+YL96yofruUvWYj8SGxiJw9Wt+yVfUhgGfCkeEhe/X0GVfI2xtSTlUfVdhXg+HdkY279v2r92wlGwQUBKA5I+rDV06ftgRKgeoIHcNoZWorylZZ7bt0545duXN31/OD+dQWa7PKxLraPmzXc9csVY9YKtHtipjnr7zvLS7ZX0oZX9ne8XsYITA+jPV226nJI2ofCoKE20ZJeXwiBWDHLhauaW4l7I33L9v1hw/VdzWNZ92PC8Vz5Pljx6QQqF16dyeXt82tTbHYuCs1F+/dtz976z37xY07dmt+wQ0VK1tbNjM6aj1xKbgarxh4rnHHoMaWBTzDVtZX7b/54Zv286vX7K7q/HBlxVY2Ny0jWbE9lbXt6pYtaBy2qtvWG+1xwwEBFcuNqC1vbthbeu8HH1+x927f3d3G0ZVMSMFEuVc/qpX09Xph3hZyd22zlrfV/JJoVc0u3bxpV+/c9tNr0uJJeJoE3nsBzUoU15WHyorRtwFNrlve1uyeLSbn7UhvQgq6eLDy960N6mN/F1mEfHQfowJxC+jtajKQR7jPc8SmlN4h4F8NT009Y086+SVLFctgZJKyy4kMgdEAI0WgwEN38CLAMypYXY/66nsoE6DIuvKf7vB9++FKPLKQx1kQbQVfiGvg20Oa/YQcQOBGJXYjB8c2gk8R4WISOUt55HuYf5rv+lAORgjiIHAiAkBfsA2B/ErNexwTiZzFiQaURpDEwHDQZl3lquUku1E/TBh+7KOeYZrgdY7ThD6TJ4vkeEE89jaoO9+jriiu3PO4MMw75R0vSknE6DY45LJeRONIOfCF8C/jhrTAVocDQe1pLxaCBSjVYw/QN4w98mVTp/PxbV6tEBoOiCXCUdqVcsOK+YroktTtongygSSl5UdEp+I9PapvYGDAwBHVO8S1un75ka3OZu3I8zM2PHzMltq3bauRs6FGEFAPw2+rHKKq2d05s796s2Eb2Xb7z363zY6OqRw3mq/6WCx1FO1uatVy7SVbEXb3m5RffeCZ+eVb4l/rkqtGLb+F56V4hPoptyS+JJreNXHW0v3iSdKrKtWieFzCOjCmqR8oHA9Q5hKxiODH8COOK9RD8dAgVhLAyvrW3U+UtmadM+fEIjKBEYB+FN0oqn+SwvWR8QHr6dC4NSTr+YkGGhMBdXVlXngaGg3Y1vvxe5ftz/78B3Z85oj9p//J71pHQviKTCeegwd2YfGuEKwueWNCbQw8DcgLbwh4MLII8Qx8gUztqdeCIIgaTa+/tak9eC/oOR4D7g0Dr1nP2s7ymnieytL8zc3PW7x7wDIDI87fU8LHRGfaFybQ7dDL6Be2/BLbgvLdy1XyTNNwIARj0oLcmhDeMS0IJnTe8/tTQRPXA96J8O13o/0sAEEJrEOBGzHKQWgE4BOm2Q/h89bPHlBn11aWHxsOuHVAOleoDoGwP/Yr+yC3/w2fh3/56HtrP/pxlSIQu4aDlmefH9QK5clkYLCVafP+k0CdfGz52zKxDwchsBR132eckaL1GceWchzUr+6aL6JFnImQ8B00Bq2w/5lb2TSOlUcPLUqE8NEJEWwI76+iH58VmLjCUU14YhbU1C4s+2yBIdgowiUCFzXfNXLxt3kdCsIrP8tZX4k/4F486qc9+PO091vgsP54og6kk7Ba3yBgTCmIfQDza3mf7yET4Dt4lulM2uBIn8URTvTM0/Bpvtf8teeDwlSevS9CKAFw4qgTuD3l+BX+1rcD8BOFFdpAhGQIbDsrYy15ALvlNb87iAj7UY3CYyeCItoH5R+AxheFPE/AHCmgeDRgENXYhLCbbxMcL505iWGE+e+jE+BBRbQtJ0aS3mi4hT7Vj3X5AKMB9SUQYriX3t3gAuYWAoyQo9aw2DtDdEt0a5mieRXc87ZtQ8rJw6V1D16Xzapdyn9Myt/A4ID1SnGI1qRsSWENYh/gxnfIPIfhStBGmdy5f8kinQPWceSspQZmAmv1vn7ZD9TVAwapXR4PQOPJ6rqvzEtZ9Da4IPX0fEIIlJyqGwqIdYF1Hm8AV5DJT+2AQbrHRW7D+ZS7Qeo573GPOgUnS0SssPbIGb97O0jxRsGPRCUg4jmieY13gXsyCO8oA6EqODVj3eviyjfl6pmPF/NN+XsdpYzBiFHwUdQZVwQshF9hnG9TyM/fsNzsFWfkKQlkqdETEibo2w7HxVph08eO6McYMhAAwzFmvGmze7moHynb2807qgPt9lgOCE4YPAlaV9zyscaQ4N4dqjMB8tx4sT5npY15FxxiPaN+5JWvzCBAq84Ikhsb6376xiuvvuIrtJcuXfIjHV/78mt27do128xu25df+4p1d3XbwECfLS4t2cbWthseVtfW7NGjOd+uMDQ8bIPDbJdo2Nbmqsqv2pYUvopkioH+PpsWre8fGFCaUd/v/2hhyZZW16RsLVu0UbVO8fWStHTiYLQ3JDBp7jIXenr6bGhg0NJtJQnGBduR0FtpsNIVsRLbiVALJAjWWCnT+CXU1umRATt1ZMyOTx+1kf5Bi0soY1YheEU8wGDdYjsLVo9lPFggAQZpw5HeDjt/8rQ9f+asnZ2Zsu6YWQEPMvVTcGwyxmHxBuFQSQpAtd5mKfEMgvyBOz3ir2enZ+wr587aeHdaAmfJCjXRHM05go6nYl0Wi6SsUwpkMtruRhKCK6alkB0Z7LOvnjtnZ48eUxuk9rDdgLmo8tQRqrM+uVW7u5Hz+AhVyX8odj0aq1dOnrBTUzOuTKPgQqf91IN24YL6mj39q1KGH2rs8ngeKg0K9YkjR+z1c+dtomtM9YtaV7vaEuWUGMoLYEFjjLcC3g4hYKg5OzluZyYnVEZoZAyUxY5GTGOjudfI2IfXb9m83g/5FYrsqHDglTNnvPyoxmWnqD4qFC0jxRZF7Zc3b9sbl6+6UYb38OTYkqL5ysmTNtLJdp2YB9+M5Vf1Xe0tCgd0b2kra//t3/3U8+M9jBx5ySq9nR12bmJUyoLmQLTDUpG0vicsUdE8Vv9wxOeHd+7YG1eu+kkcixubtrq97fTrqHA62S7hX++62zZt0DxMCP9S0R4r56v2y8s37c2PP7bbs3PusZKQwE78jqTa4r0i3E4WRJM09pVop26wAGEa901bL962tnTBBjqCFUhewOWflecGXoA+T5Hz2nylnSMQ2Q5AUELSh5dvURAO11Qmrvmu7Kq+2NYSkldZna+wqCB8Cd+JIsPqPVbl2aYUrJoHBoNAHlBbUYSRS6XgeZDF5rt+gWlsmVBbMBqwmh8+oyEYOSifsnnmRhE9iZVKlsrnLU8U+6acwn22LxAYsBpv4rCgXfPGtyWoD4hpgKcO/eCGLf+t9olmuGKPPqR7ZbZbqP5swWDbhPcd+Ece9I33CxiuMlQ3+Att53337lCdfCuM7pM2Eomrb2sW2xSvE961YdTTuFBG0FdBXaHVnCpB29HJDgSliQoniXEATQnBcYs+ol4qyw0PYb77wI05ykMvWUFT/PbNJfv4rfv23s9v26X37tv1i/N25+aiLT0SDxTviHX3WizF4lJEirrwWPk+erBu7/z0E0t3xOw3fvt1Ozb8gg0lx6wn3uu0CR5FO+AztI+uXdtq2F++UbfZJWhpzf7ha2XrsDXnaSipodE+aQnr1JO0pfxyOWhn1Qobc5KTiLXUY8WtVaeXVi+4gaYuOtoxPGMJyZOV3Ipttldsw1asK66xaouoPjnxEzzzJJdJNnCFXPwS+SnwBEQfVL8rz/zcHZW3YenRafG8fufX8G7qt7qZsw8/umJHxkdtcED8nSNSXdYLvLB5HxnTt0aKB6PsMw4rS2v2F3/+Q5udnbd/9S9+205M9lpcOhALDsRgKq8uiieULD7QNBpojDwvle0ymctGbP/Q/FTd/cQnyQrMb8pnpIPtCcI9ZA/kFM07An9XMVapq2rFssXUVxXlCd1LZNTT3RldndLLdvSucDaRtDqGKY0QJyPSbyKEKhvvR81lNxxoEvFDmOTKeUgUACbFsymVLaCG+vnpYmJOsLw5nw1gbiCKH/unv37sH53I/S8AIeM5yHDAZOTao0wdAN43ukJlgPbtfrjfcgH0X/h9D0AcdOFSz4RXouaDzw+uLAhR3IMEa/UheVLXsF6HpXkSxESFfOQfYR+8Pp8F6GP/CNca2xLqcSFV2wPFOujz3TQHfPaAxqi2tWnlB/fctT4+fcyJ8GF1euJ9weOcDx/vp+XnE1fKjscm2Mn6qkw7x+rgZdC0zKJYe9omXrlnSwuO7cc1foZpvV+EF3wn9oCv3PDb0+1972mwm9++6wkAD5R/GysNCwuSFdUeDDtNPAcCfIHRibgqj7qE1ZTa3NUnIsX9Jj75x/8Kx1xMCvqSDwSozqkX9277sYuJgRHRiRZFXFVrpmyCvlO3FqBs3KZ8HxbBCUXw9yrKAQT5BO/y1+vsBh5cyiWUihA/Df+D/WRNhqG+4B290Hz6GMK8IfJ4MhDxPC7CDyM6KH/wYFtM9frDSzZc7xOzO2Hx3ZMKHoPXV4ojzMC3J7jRYO8qBGXW9Jzjd1D0sbq3lun1Un0qUmhrUgJWNgt2TUI1CtvIiBjf4JBlpDSgZOAi66cssBorBnmY4det9CoTl/Xi8j1LDs1Yx+QFS3QRl4F3Du5T6gJ/cGYoIWA38i8M0RVtVuUPHsuDoDU/X7HAwu8eC8kgT1fyUdphsgSMVJl6joCCAo5SjVteuJKAss2czi/edUad7B5quh2KhWKpV//zHWbtK/PKg8vv4THgggUr5YHBAryGTnj9VK6fCKF3G6WC9y3eIzBv520av+LKfdu++6EVVmeNfYrJ/iOWHj5qqZET6ptuFyoCw0RFuJVWGXg4iIepfW6AYbVAbXIvA4QY4ZMHFy5kVfa6nhFUUs9URyAwogSGDgwBoUDF8GEwwFhQWJJSImEi7gaDceHpoAsm4Bj9D6qVpdh+KKWnQ7T47Pnzvq3gzt07tsO5+irn/Q8+sL6+PjcqYFy5/+C+fXzpss3MHLVTUv4IxJmQoL8hmv7Jtes2ONRvPZ1pW350Sf1a9PmKApzb3rSMeAaBOjnqMSH+zXaCH//sLZt9tGB9PZ02MYxrv2QPjCLqY7YiEfDT26Bxz5c0X/IbVmVutwk31EduuJIwVpTmX1X9EGLLItW9Pd3WrfIyoolJCVCsGqWjUrya+CWpTzi8YYbnhxRdDBHELOhU+tHeDuvvH7CUhK0S+WEkEu3jqEdWyNi2oSLcrR0hHhqGG/1Yf5+dG+mVAn/UxjU/qXOiuGzZhvCwEbGUlHI2WHalhtX3UlQibdavvpqcmLLzMzP24rEpOzkxZp0ZjTE0me0NGgRCzvGXi7HrbyvYToP2R9XXnfbCsWn75oXT1t3dH+Ct6ibKIVSQnKL0xFYAMVgFZ9xLkvE87sPkpP3mCy/Zy1PnXKnuaE/7vm8/KQB6BoLoyuWydn/uvns5kDcrgCPCiVdPn7bJ4SGlEe9RevhIJiLFQQywOzGgsqLuLcBWB05zoO7003NHj9qFEyctBZ/Cs4Qj0dSvBONEcb1y/75dvHPXPTxCYOX5q889Z6M9HapbVOnjrvhjmBeieLs3pOz/+S8+lNjJ6AQANSMQ5ytHj3kb45FOS7E1QS1JVDW32uO2XW7Y29dv2I05KffIBiqrgEepUr18bMYy7IvRnPVVZd0jqF5a+JeKd9v6Rt7evHjR7ojv5onVkC+4QWR6aNi6OwJlBCNYsrBg1WSfFELRNfVfuVa2lY0lm7svJUfK98CI6FFU9BR8Uh1Qplj5dq8B71sUfdFLzYvwmD9XNLlUKzcOSG5n26KPRfNZvCRlQ/3IFgVpwz4GfqmNnMjgcU2EF48NBsFz/43CIQXV56Nwmfv0G71K3+A5gFHBPQ1chuNRM3/9YHsDWwaqlOt5q04qM5HL+5wudzQXn5TYvRqknRIQEdwPQOWDA+oP36agO3H9Bs/q1Ft5MiIYBah7ulKzgmQaDCfCLO8HDAGeRuViVIFm8D6xFPjLNgX3oFD+GAdM72JM8C0avKv0GBDiJSmYm6r3gOYYJ1Ho3aA/HgMyjXvMUQ7tOgB8Owt0CsNAs79Do4F/Vx0wnnya4QCPg7Jo3p376/aDf3fRblx8JPonGlU2294s2uLSht29vmj3b2/YTqFhyY6ozy/f0ic8uvzhfXv/3Rt26uUpu/CVCzbccdQmUpPWFRWtVJ/AexrirxjXoTOb2w377tt1W10v2/GRsmj7ur0wvW1dvQnnZaHBOrHfaKB+rpUkMy7fUJegV6Z8Gyiyhhsc1Mccw0gwZ4LV1qUAe14Yf9pzlhb+i0lJtsn6YoK76Ws84f0YDnwVX7yf8WAbX3Vr1XZuX7L0yBFLDk9oTFik2vLjDjFIZ7M7trS4ZtNHBpwvIYO6HAAuaGwwMhCg0BcdlC9UFJr5k5+8Yz/8u7ftuTPT9lu/8Zz1DAw4P2bxsby+ZBXRniSGCvcc0Lip/5yvKy83QLhMEQ3KKEqOFU9pJ4aB8/OGldl2qXlGfZgbHC1Z3spbYQXPS2SRmOWXF1RexVJDoq3qu0QmZknhY0M8jG2PBBZn4TBcWINh1At5tSXt5ebuXQsNByCrGCuTAGVfFQ6RWd92vz8zqONDw0GA+I/zehaAWflHE6O2tR4oqSJyTPgvAi5kNiE0HPh+892c9a0lzWHg/XFAH7USzBDCZweC7rPao/8k0ImIH5buswB5avKg3PvxmgfkCYuA2H0eYJI2JIi0SxgKgTY+K9C/4Bpu6m0SykRNm0+eHcI8yhJMMaHFp4+614Y/OwRLgvv7r1Z48vnT2kUdOIavvLGqiSyGIoHZY1VA7OlzTVgnms20XK1GA64Q6p62mc4/guZ3/wpe6fJ4CTAaEYRDcepXAMw19tg1lhdNGqXvswseqEeoiz7gOqco/OzvLtuNT2bt/IszjlMh/vsn/KuPv85HwiDbVHK/+IXFR8YsMT4Z0IkWIDWlBKB3DsBVVgUbEkTxanIPAE/zZJ8EpTfvq0/xCkGJiksBfJrRIByf0sojVYZgNyhiIpwHJ9cL+ieiyvYElLtEz6ATcBXQTPAYfGQRlNY3LLlUsr7jX7fkrsL9GBxnUBSlbOL6iMLW6mkQ1tG3MBTzzjxQvGFeIXga1YsIxPltXdV2MekBm5qacqWGrQlJCajUEgZF3/iK81ONBupHMdyVD74j5iimf+xLlhk/7f1z0BgAQV2D9nCkUWVzwZVXXOV9S4LeRRk9qL8OgrDtbhDZXrbK+iM1s+oxB1wxhsG6gUX4Vi17YETcG8GVGLEhXKmWMLq9YuVscEoCMQ7KW4uWfXjFhY7U4KT4mASNmBSSTjF4CQDwtpKUe+rqgSdV78qGGLGUbFbwycODFbEigMK+vab2ShhreiE483eBpqOZrt2yC3ds9aMfWPb+RQnOceueecHS6s/M8DGL9417nuBUefWB/yUPj60gJQRFhzLoA/LzGA7gNavLAjembC5KQZWyq2e8S7Ak+q28Pqt6BzEZ2K4RGDECQbW4vmDZux96e1Ojxy3ZP7nrbhm4EavvEV5KOwyGbYs2/ejHP7ULz12wqekZKfYd7jJ+8+ZNm33wQLSvaidPnbZjx47b1atX7Qc//KEdPXbMvvb1r1t3T4/1S3CZmpywVHfGPpICNTI+bqNHxm2ufcUG+qasq2vEVjZ37O33PrTh4WEpBzu+1QSDV03zBkPE8PionTl7wbo6UtaR1PhI0Fnb2nGX+Fg9WFlDYCTGQKGgdpe3JdwnrSxlnNVYDEEYDjDMoaQhrKGMVjW3kEWSXb3W0aW+koLEXncUCrwMSNNfXfT+87328aRl8HooFqxSKlhRikhccwwlNRaTsiqaJdXCShiSRPujErzKEtLYy98lJahD9LZXUyGm/FD2oT8pIxBaEFuBsavnN63YlvT5wnGECfGgbtWvr7fXerp6LNOu+mmYwKcGe/nrKOsEipPwqAfcn7JFmz75kr2oPnvt/Hl7+cRxG0pL+ZEQ7XvzAfBB8wc5xbcSaM64Qjs2Zq8eHbevXnjevnTuOf9NVHHyblN7VJIbRdxw0KQJ6faadTWKNpdFWanaQHe3feP55+0rz523jJJBi9mOEdAAVl0JIixepHzTCbYi7NiG8IxyXj51yr75yis2JsGbsjgpYqtQs5XVNU3riMc54DjLW3NzltNYQy3gWeNK/9ULF2ywW3NQOCn1yw1m9cKGkB4jV8Ny7Sn78N6sbe3s7NKZLuHZhZkZOzo6Jlymfro0LvD5WKPshoOdSsMu3btnj9bxjPDXHHpSCfvaiSlLaB5bk8ax4u0nNGDQFL4tbWzaxbt3bT0bbDcBRjSWJyfGPWAlJbLlJFZakYKt+kZRUsxmdx7YWxfftQ/evWuLs1nrH05b31Dajx2MYsRqGlEYN+fPqhfHMvqCRFOOCC9GPK1xMZQg9TFHB/qlxrC6zykHbZKzwi0IXHHhLbya05hcNvCxQz4QHnGpzJh4Li71Dc2LIA1XoHhTl0SxpGGOezwC+p9FCZ4BBG+krmw70AO/p5fdEJGRDFnu6LSqlENvgx65Z4Pk36rKI51qFrzCUrfGqhqlthoGpQNX/QQF/U1inEBX0UXgx4LGrF3zhlgFlA2d9RgNyg7DgRtVRBvbJYdiJIA/s3DFiS0x0RDkQPfgVjqMB5SB4aFra9NiSl/vE03XOwdBRH3qJ20gF+m9/eBGA7W/ov4IytDYNq8QMBo8zXBAWjwHODJ/bmHD/va7n9jDGxv2j/7FK/btf/K8vfz6MXtJ18uvH7VjJ/pt+caKvfXWbfvwvfsmfd3y9TabvbNgf/dX75tUavu9f/k79sLM120oOW7xSLAYq4KdX8CDWPzYLsTse79otzfEVv7jV+5ad9uSLa612YsvDUuBFs9+yoIB2w6LSzf0TfVO9VlhU/NAinN2ZV5zrW490+edTidYRNIYg3vIS9G2miWj6k90SbYjIMuJ/7thVPc8DoDKZEGAMWXiIttsvPe3lhyZtPSRkxTpckKse9h5ZzFX1JhGbHS41xJ18RG8UCXDuIFJdcE4gYcA9zh2Ww+8DXnRrz/6oz+xXG7L/unvfsnOPHdGdZTCLpyqiN8ia6YniW/V3J5AXhgN8qJ5vaNu3GD+wHfpUzcaYATpEC4pbVkyjhsRJKv69hPkPk71mV2y0nZRslrVtufvi09pbmse55YfqfykdR6ZcjnADQUqu4FnlMp0Y4p4VUnymhsiNEcr0nfK21v7DQeaCE2LIBfA1Au/PzPsGg6ECC58BkoYn2cBiAf/oxTSAHflV0c8Fej9T6snabgEux4HELTmPS959/vh4P3R0kchkdvfT2F7D+0/7kN4dHm8gMPSfUbwEy0gHAcYDsJxOLROTwP1TUMMhL/uAeLjSp4hPEOeIth1mGM3AtZeN/hnBxHzuVmrLs1b/Ogxi/b2e9GM3C7uPHF9HngyH4R/jqOsbQb71znusV2TCiv8HqWSvvJ3/K1do0Er1JsGgxDC1MH/+svDZgKMBzDzOp4NKufT945/AVC+uMDV8kURWxFACXg+/3Sf8eLjzF3C6tBIl82cGPbz0/1ZS5rdv/p4tvrURdzLd25KYKs0j16U8qN0rcCv8B3/tu+5E9S1Ve/3CARNfROk35sO4L4/Uz8Sgb0iQow1lz1lvHcgKC0u9MWVOSfCGA0Chan5/ACACaGY6oslOA3hEKEAqFaKtrU4a9urJRs9+TuW7A6i/e5tJ3UounLEsxhGA6elraB5wBYGMRAP7CeFdH+bEPhryoN9fXcWNu3nv3jXj8kbG58IBAdPU1PdcQnPG0f+ocg7Ez0AGrWyFVYe2NK7f+mBAntOfkVMbeyp7aVv3GAgBdZjCqj/Y2ozK+JtroxQ1lM6NwSNi88/3OdRiJvGgKgYXLx3xPsApQ2hAR7kY7Ix78yXsmIaF19pUD/X1W/EJqDseM+I1aQc7cx94kYaTrQAPwz3TAwG6hO94d4KBFKM9415fsQzQfkmoBpGBDd8wKxza358E1tH8Dhhpd73JIJDGg8MPTsPr9ralZ/Y5vV3fI9s76mvqC9fs46JU2Lm1DOYF6zWcCICjD3WM+x18YDDCLRSHkvrnJYghVTP3PuAOoC/FdUNg4GEKwJbumFAzxAO8Mqo7az5WLM1xg0GwoXgncBgQB07J85KeJqxaCp4l35zBVJ95WNZkOCivi9JC34498h+8P3v2ze+9jXfRhAIgA0JV4PudZDUPP3yl1+z9z983374t39n586dsxdefDHYViCekstKQKo17M6d+76N4PQZCVBSYh8sfGJt5ZRlsyXVIWEnT5+WYjRs6e5BPxqUIIOx0qZtrq9qzFI2KrwWVfZVvvwO2w/aLaX5y9hUhHvsy2c7AedUs/qarkjJy/RbTXOrJt6EEp9w4Un9IVyPqRkEtGvXfZ4hmEktkMIgHiAeWxFRYN/6drFmqcqGpbrBhR7NcVE49gZjsPAVqW7LSXDD8yGhqUIeZaVh1T5fqlpJwmRVykCjPWbpTnA0YumIaq96VertvpqdKS17AD7axxGS7ZWcy2t+YoLojpel+rm0JSWTIQgUcX2pSnlWnmqAxkUIB63RWCbb6pZSP3Z0dFlceOWGaaXFc4L3nCYpHWOpwvw97iWksHTF26VQd1oaT6wmLQFcIaMOlIkSQR4C9viPdsXtSy9+yb792uuu+J87dsw6xQMifsyh8MsNXqRXK3gfhUxj19fVYS9Ojdm3Xn3Ffvf1r9lrz53zrQrspWcrBUq4xF71qfpXimRa49sr3Mo0isKnHYtLwD555Ij93uuv2+nJSSm9EsA1vyuaRxo6KZDqR+FyPal+SHXYYLLNT7XA66BP+bx+9qy9dvaMpSRTRTlWUphFcEV4UawuPtket1Ij4or/0vqGn4pBP3WpbWcnJ6RUBQZA7wtdbjQQftXjnepXFA6CR254LAXqlozHfEvF+elp60gGili0uBG4GGM4EE5Kc7VqY9MWFh/YwiPRGilMJ84M2shYt3pCj9WHHtRP5YUyalI4xt50guZB/8NLvWhpzbuKxhNZhnf80jsxKZcYDqoETW55Ro4e24C5IxrEuLUaDNgyEBXfqas/I2oD8kIIvI/Bx70J9CmhK8C7dJ++IGVEeXNaAgo9WwO4iYEP+ta3uW0VKdbFTNoNC7xHeowGZaUlJhS1R3rCSICy7YESdQMviXZ4kpT8IHZBm6WE7yjhcT3Hq6CEHqR8MZp4QGu1iW0cBAokvgHl4dFBKd7HuodBxY+L1Hs1tYdVcPoW4wHbFNprwpUF0bnRQavjuaE8dkHfvU94R+3w0RKu7W49aLlQCCNsGVa50KkwTSs8zXBAWow+lIdH9zs/vm+XPpy3b//hOfv6t85ab1+ndXSlras7uIYGOzVnEnb6tWMeP+a9n123939+xf+mOuP2h/+Lr9rZF09qboxq3ozt4hoAH6i1p2xxtWbvvr9pS3Mr9s9fX7ezF47YenXEbiz32YvnUlIH9ta/FTAaFMQH0FFTY+etjIev+Fq6f9TSPQNW2lx1Y2yamAAirqG8tFFas3fXf2YZjW+iLMVZMkhMCjg0FTkCYz4YEmseVw1eofBvX31PcmWnZY4+R2cp3YbmbpfLRVubWXvjx+/a7OycTY/1WELzhYUW9xjX+8RIwRMW470HKWRu61MVXvz5n3/PfvKjd+wff/s1+we/9Q3r6B9W68QHfCFlzdJjR1XvIJgtWyeq2Q33HEe2aeW/yFAevBDv0hTHTiJ7rrmMirzqxgUM39JT/GCBunhfrWiJlPItsa0qbX0zo9Y50GuZiRnX+5GnfKtDjIWIdTcasLBW2liVrBMszhHfC6+IzNSJ0HCgprnhQBOqqWxyAUy+8PszgwZlr+EgAPJ6GriyFF6aHOwXh3BHUKrpDH+2F1zRp/5czXsH1ZfJ1moU2GM4aH6A1jSHgfdPc6LSJiZia5neZ/r496f0HY9YfYWouSL+lLSfBQ4yHHg99fGafc5y3GggZup730VkQ3jcf4/zDdv/BKhunLgRkcKtTjywLuFYHARMCCZD/pOLFhNTjUqIxOIbvPPpY/e5QXhRU939KJNiwXGyvaPDhXafqGHZ+uN1bOKjx+QAp/jdxC3+uNHAU/DM12b88hTNdOE7/p76yVdzdBv3Mm6FMRD8e8sVjsPnHGYH5i2M09ZWnC5Y8+QLxosPhoO6GGE+S+TyNikAUgL58LyZZvevPg7lilWXRCSXFyx9+oJH6fU8w+dN4Nfje/rW2hDVBa8BjDa+b114GJRwMOPxZ7wjoQhCGgSqCwMh7i0XoK9R0vysWhFO0jsNezJpAKQXXsAsgHhnr+PEYQCRL64u2tbWpmW7hq1v8KRb6Pe0UT3qeYphUbCv9O5XzIUzWJ1RdD2CP/X0Nj0GZzKFbStur9lWJSom3+2u4UOaM6wGexrVBwUUpuqeBmrzYUYDmEt+/pbt3P3IMmMnrHNaYyhh2PHkAHCDAauquPXjDojbnpRVlG7a86Sx5CAQ/iMAVQPGD2OHkXOP/Ijn4CvsYqwIlazI+/ipXzAY4O7vLvh4IEj4C+vTwEiiPhOHdANCYeWh6pWypJg0Y+1CI0EhlS9MusJYCA/IizrRHtoXRfGWsIcyTSAhxgRjCIKLe6jAx1QPVgOKy3ds5/7HVli973XunDhnnTPPW2b0hBubvB3krrzwYKCdvvcSAQGjCB4U8FYJTWw7Ye6AGwgP7l0BTqj9KPQeREltjuFdEWeVWviEUOP7GsGpAdUvMLrRJwRyJCgT/Zbsn5AQNhMYKehXjRH1wNvMvVsYS9WVOpXrbXbt+g372Ztv2vbGmthD2Qak0BWlbLzx5ht26fJlKZYZ+9KXvmQZKZhXLl20leVFKdYFW1xYkGDa6wHt3njjDbt85Yqfw//CC8/Z6MSg3Xtw1T65dNmGu0esU+WxEq8G2k5221f9cxJ6c8WKGz4wTjy8fc3zX1hedeNCVHS4XBCvkRDEHC6Kf6G8liSYl4lUKCVVM81q2ytWiQTKb1R9g3cAeBHR+z6urDxKecAllRg6muCucLLiVVZ7i8qvKsUjJmUy1cbxwt3uBVGE3vFMckxUAjwxCFAJ2FrAqla+qDGBNqku1Ekym/pal5RQjmCLtmOo4CaKi/Y9Z4AAAP/0SURBVJSPsuZyTXNGYx1VfSTiNRVIKQ5qh9QVtRNDgfiCMorgGai/GBbwNGjHsIC6pvQYCFB2o/l5q8a7paA3VwnVZjwM6mo/dD3gY9BQKbrMReXlEFRUyr3aq7+qaHDfAapbl+IiPiWFPEhLHqyCV135znT0WBovDBRRPpygQD5NAZmy2KNNGfQ3MhbKdFciIjzq9tMRAmMF+UoxVFntEuzjTXmO98h/LFGxC0fG7LUXX7VXz56z6dFRizNfNS8x6OCNkUpnLCGtMKL+jopmRutFG1Q1Th09YRcmx+3Fk6fsxMSEdafhG1K6GupH6D6GA9GAeEO8RX0JzhC5HRyDfvSLv52bmrIvnTppo/BHvJy8bfqjfma8OM4TQwEBFDl9Y0Ay6WR/t7147Ji9cuq0DXYHQVt5K7nzUOk7rJbEU1NjqjZUYuvW25W3noGkHTszIIVs2FKxYJsCRhc/QlB1cTd6+h/NWbgVeBs0lVEpgyi8xCng9AW8oJx368LzMCF5y6Qg4XEAXnn99SGYIX/ropvsuYanBhcr88JH6QBsYdCAO53x/PQs8CjQsOp9AvnWhA+u/JMv+VOE6s+RfiyYeEDEZrkA2wwSm5tWlPKN8WC3rryj/FDkOYLRQfXweAEaL7Y6AJz+AFQ1h3gPT4CorwqoH0oVKyfiHhiSXsfDAGMWfUIgRKQM6opyTF/676bhwHFDdfBFFrbPaM5xioIbDnTFJYNAQ6xPsq/oQVhv+oYxCmQhDa3a51/IN0zTeqktyIBtajuGHMcP3W8FPCwwHOBR7e94hgH4mOsC2qSYbq1X7cGDTRsa67Bjp0ZUtWC+heUl9D0pej149IidefGkvfrVE3b25Qk788Ix+8avv2gvvHJSOBXXHBq0gaSUXOasQNW0bN7s4s02++EHcSvUU/b6K9125nS3K/oL61F7sBixF061mabHgcACTmHxhvPg1JAUVmQd0fvC+qLkmgXnsdBWN+Ax9+HJKPIxdEahbXvVOkSjOJoy3jOkcUKOCgwELNiywu58lbLEB3MPrkvvLFpm5qznXRcfdYVcsma1WrftrW3r7+u0kaEu6+pMW5ytCxpbeheajhzYJn6LoT6Qi9qcB3xy7Yb9N//NX9jE8ID9kz/8lk0em3G8KKkd1e1VSwyMSmYITtIKjANbPgd8a6rKB/A04+hwniOrwdf4jtyB/EO7vUzRTWISEEMuKrmdLcdb92/pdlm8fVTzRPpKW8MyI4Oqg+ZvMac+iKm9SeW/6UYQZAd0eCxteBvg0cpx58R6iHf3W+T/8F/+R4HhQB1L413ZbyIMn1br0TPDIYYDOpHPYeAE3y86KVAQPcgcgg8+Vk0IFTDAGUAr0JbmV4B27CpfLVBbWbK2zi5riEiEb+xPcxCQn/7b7R/++kRUP/m9fdenwX8ow4EbDZ6xToeBB8vQxPSAhk3Csxfov+A6sCeFhHWMD8IPlO6DUOExDhx8MRlKN665y1ziyJQbuj4vHDbe+/vIcVFtZ2sCRNuPjxRui9o7XrbiD3uKIGLcgbH7U/7yrFlenTQSrHbL52/r5bcepw++8031EmHBCukGGOZWk8AfBp97vMEVMVYEz9qj2WDLgs9niGTA/Iu5kl2/9MDW13M2dXTE74fKYPC9+VcfiGBNAn1lYc7iw+OWGBnfJaz+vAl8Uw7BDwc9DdugTiDQC1s2WMkNvRVUG1IFafYBZIOTNzAaBMc1hgr23nJDYC81TAWFKXDrVtqDs/ZxcUUUZqGPn86geh0GpC9uLNnOyqIle85Y3/AFCZp6h5XAFggC7OHuWjU/Dzi2L0/lA3NDeXTLsCvvrXRWSdTfbDvAba5Yj9qbv/ilDfQP2Pj4hKXcW4hy2LcnJVqKAtsG/OQH75u94PgHU3103QrLd12x7Jh63gM/utKwDxz/lScKJhcWfj8pQPm7oe0ZeAr1p289n1Kg8LIi7kycLQESwj3aL4Ip4+AGg5wr6b7nUc9cyEAZ11iywhAYWsQYpeQQ2I53ihuLemfTEl3BVgQX4uhTlcHAE++Berixo+km7oqz0rh3nmayHxup+uL94qv3brDZ8nOl2daQm7/mqwoo28nh45YmyOHAlCV6JCzgqdAUFjB6eJ9JIXWhQWPiBg/K1XPHNeXrZaUC90jqoQ5QW4TjEgCob5sUGt8Gojo7peE9DB8I83rP40ioT7jPSgVBIMtSnuOclDA4LWFowMtVRoERw+u15eMQCFHkHYwlfC+dTtmRiXF75eWX7ZSUneERKfrirYODg3bs6FE7KcVpfGzMMko3Mjxs5y9csLNnz9vMsePu/dIlZWlkeMSOHj1mU8cmdK9bCvK6rW/fsWSsaiMdw9YnXGP7wIbmjiveGs/19XVXWOJ6ViyV7c69O7a88EgCXYeNTU5bQvcr6g9c24kfgGKKsTWDGwHKgARG9sxHyho/FGeETdHleJt4Z5xtSRG9n7eKeFYdHMJYKZrleCA8gc9KxVB/ZHyVGqG0vSTapHlbjnR4nQjMVxX/wJ2dQI4VCfR4npREj4oEdhUGiR34/E2oXizKFvBAwEVbxCuCwUf0je0V8JP2St5XtlFk2DKPVwP5ohjiEQGpaih/2srxf4Ar+/rdXsPrAKGROS7MIE1J4xpR+qanAvfhz7QPXgPboY4E8vOtN20EqHZm5PyvXXPSPR6kNIMvu5dwrU3v1OnTPfdKzkMbsX0rrlWOktRvF+KD9F4Khgzq36RLbSqPOAGuZFFHpUMJ52hDi3e4x8Hy8opVpBSAV6lIw/piNevu7rO0BN44SjP113wSQXDawHaX2Pac+dGIqjN5xtW2lGhvQv2cFs9Iincg5/Fue119oU/ocZBoehw01I+peNSOdCftxOSMnZ85aqePTNpIb7fXAyOBt1kXRin1pO4FMhrGA+I2sJXixHCvHR0dtT6OL3UFX23Ulcjes0pqQH0K3ZVCorLXG4tqZ8nGJ7tt7EiXZTqE6+CbxjY44x8eHii6cRZ9VI6f7a+/gZIvWqE2RcVz6ijwwh3fRqD7vBMV7kel8Fa7e93goIdeNjEsYsJHlGqOVQwUTaUnvgLDiFyrdOo8x22Muv6bMdSFchyuiPsJBf6MERcWKh8UvTbqRJko4npMEnCnZ23DyrpfxjNHMoq/q75gmwKJMJaoQsJv/WHO6D6GBPdaEBCrwb1iVC5tTEgh5GQFVdLiqjfGCLwP4Mu00+Mb6C+eC0FMAfqH+aW68lwKvm9T0PsYLtzwonS+nYP7yhv5ILUgnYPTH0QbGRc35jAOeo82cGGoCcvxdhwAbjhABmz2TdivIZAfRiJvu8YURZA04Czlsf0kBAwHtO/+/Q3bXC/ZidNj1t2LXPW4bHFsS+4ULNrXa12DfTY43G0jY/02PTNmk9NjlsikRVOH7UjmjGiY3tWnUmnYwprZO5cb9u4Vs7Hhdnv9hZidmE5YMilaoTTzq2b3F8xeONlmnQcYDjBWl9bn3FMs3jMuhXXY8db7qiq6WslZOS9lXbQy3Tuo/m/yN/FFYaatlyVnVbYsJt4Ib3eeRr6i6fC+IHAyBatvhIvFxXtWWl0Qj560RP9IYARAoRa/hGaurazZlY+v2/hIl/X1dDQXiTRflAPxpZBR4OV+/KEbKJSvxmptbdP+h3/zN3bx4g37l//yd+3V1150w2d5a91yS3OuzCe6B7ws5BQPci0ccAOI5qqy0G/JHZJtAqOB+C9GA5cTMRrEAlmVMjXuBKz2bQfMf411aXXOGpIpGm0JPz4dY12H+G4skxRPZ8GrzXkYxgHsALSXfGoskLJIrDYVl2d9qwJbcIHHEhytF8L9/QKE4WAAqVuB3wiPLlQxO5vgRJ+/EC1dB4LS+HP+Nr8fBGFenxVaJ+r+Sfs/R2Ai/0qAvuSvJu+nA2mZvsHlvxHuhZxtXZqILc9aL9IdBowjlrTK0rzFxsbNgyt+DtjFCy/xyc/uc10eKAXXKAl5BNyKdgaT2RnT/rq2GA141yH82wSMBrRx9zm4uS9NWPbj7/7VAYGOI4/E+kT8irpxyBwQ8N5uOZ8HYEwDg1aXwlm/fdMaxFhomUvxRNSmTozY9PER/+3CAUsJB0BdBL48N+tEKT4y7kJngJlPw009baVJaotbQSkHg+Iz0CuIKyutjFUEIUb05DBw9zAC7kCIO3DLPDwt4+wr4HgaSAj0fWUIFYcA/VZR2vzCfcuLoDd6RqwjKcGQ1cQWcBwXg8B6zb57j4i/D7yeOVacJZikYVJ781Auej9nRSmLxZropxSdvt4e6+mRwo0QJnCjASvaYniBp8FhRgPaWbT8/E3LP7pmycEp65h+QYxGzOWAsdtV0Al8KPx0Jd+PCUSxOrw/HRhfMUjeYysBq/R+nKLai+WdPYbkx0pAO4ogdRM+EB2YoEBY3ll1ZEtChBV6lHjhSOAxsK55zDYVMXsJCxViPizcdpqUHp7xfqY1MSz5qW7l3fC4AYGhVGMrBQPBAKWe+AIYszHesFIfSRKzQIxXTJfjpHJzV23j0t/a9s13RBLq1nn8y9Z34ZvWefRVS42eDLYuoJg2jQGV7IqVNxb07pqPAd4KeBKEMRq8/uoHN2ipTX6+tdoJDfLghmpXRfWgPhhofL8mhgGEK455zK66EOLbLlxQUtvUH/nFO+qDG95HHRNnLTU0ExgypASCH4wjRz1St7BeeFz4yql+I5yw2tvdkbaZqUk7deasGwM6OzJS+NslYA3Z0ZlJGx7o89X0hOjmhBT6EydPK90JCZ7HlLZDQmPao1NPT45b71DMtvO37PqNt02qtU2dm7S+GQKojlkjrfmise0cGrO85hKeI35evura3d9vvSMTNjh51M6cOm79nUnhSdLawW3jlISilHuONeyT4JqwdDLqAmyykzxHrLu+aWnRM+Y+XhPqPNbvfRtGqax+rEp9V9tdeUTpROhPs8Ids6TmFF4nhUbc1isxqyzfskJ2w9kkynhNc7xcrnpchqrwLS9lrFBr97gGbJ1iq4afiCHlsyz+mBMNKklwLJRrHiivCI7rd479CcSU8PIJxKgxKG5LSK/4KRIVWAlKLTxBckld44ry5MZt/koZDAzdPOd3u9USXRavSuBl9Z35JJEQjwRfGW3hHShe/pP5rS9s0wh42cFAKZTZCu75QJC0qmi410t5Ni+/0fob2k4f14VjXt8gjfOzZnK/R3ru+w0WaeNuMOB4UI6pzDXEKzGElHP+PITdMpUfbW5orlXUF/lGzLKNlFXSA+4NEnwe1ytoE+0Ovrf2AL9REvs0H44M9NuRoUHr71b/Srk9FLxTA8D7oieT0js9mlN4wPBes5663LNChSAO4/YuddUG2gatu73buqUEdKRiwnMMG7roJvWh1KzgI77i3icokfSre3Hor57hnYARgSP5/B3hBcep4o8TZcFEdUG5ZEz8HV1tKLcqA6MBMnDwDs+pXzBexDXAuMiqO/v8/XQB5UEdUVipV7v6hnfDNjro/bBOHndA4MqwlLco8QMkh1REMzAquBKpMmkb8RLqys+NXk3wAJGqp8cC0O/woi3QNPcGYOB4h7rra9gezGb+l996xdOpLb5lUO95/XnPXyJTAd/9SXDDf1F36rEtXMZ9HUMD7ytteO2Czy/Nw6fIHg7NV/a8K/A6RegrRjZ4zuXjo3qDn61A+p6+lOhuxjZWs6Krmpv+5l4IWhsA7UlK8e1kxT0pei2atlkx0cFAMcdocH/e7G/eathbl82eP9lmv/Vam52cxLOG98kk6HKwX13zBEBjOTK4kl0yYhUkesa8zwP5CMN9wrqPPGf9x1+2vmPPW0z1gQ8HfDEi2lixm1uXbX1HFRHuYuimNPe8Ew/304PckCA8VX8jPxTm71qsd8BjGyB/UUf3AtSYs42toL6p1wqaW1WL7y4SiX6I5mLwB2/da8CNBgGUyxW7fOmmvfnmh/bSi+ft1dde8m29nLiQnbtj6aEJS/QSO4HFDY276lbN77hMFsg4yETImWveJ3hIYDRgccmPrtRYuKzj7wfbE9yzNsn2w5iVV+dt5+aH1jl11HpPnLbu8QnrmZyyVH+31SUXc8wFpya4PCj5gdh14Dd6FnMXHkrfqAPcIMKglTdXgznkxAsqwCj+/w0o/HEFsAAxkR27QoCQq3O5ngma6Q8EJhAWz2fN6xBgOj2eUv/zhID5fcHBBUf07/O2lfLrUrA07Z+qkD0NWOGpPJq1ttFRa2e/XQvRDBTsvddB4M+oiz78PQh45h/Vt7q97UpvpEuTkyBFMFDBYe+GEJbztLrsp5gHpW39yTMMGezNY48ipzkER28eXhcePe35pwHucImpGU0XEc9HcyZprPlE+YpoJcQJMhJaWkFsq8m4As5AHSt3iMzeZrEjRyRwf06DDwJgqeArdk9b2d8F9S9WU70ogo4ydbgAh8KKNwDKfxw3MzGWQ4FxQJnIbnrfJvpGLTxF40CgHvmsbd/+2BKD4xYdPinhQQR631yifShDZSmsib6JptFgXxoYhhRN7selRO3fwkB9sH6XpSxuidF9cPmqn2/+67/26773HMEBBkSwHwIm+rFG7kLbQmdDUL1RVnfuvmebt9+z7hOviwG9EKTfB46bYj4o7yj8MMJE37iUcCzhT+lLgRsbxLQwdtD24uoDXwmP9wxbiqOVULTF5N1lT8KjGxfE2HHxK6091Pcdd0PkZIfATZF0UgYwsKg/SxuPVIpwT/0Fc8zN37L80j1L9o+LcU8qTVbMMuZ93hZLuaGpvI6HQKf3Dwai8rZwQ8wYpT/ov1Ua7XWsSGggPsLK+39ly+/+Wz86r+/VP7CRX/vPrPvMNyQYqB98W4D6HkVf41dafWjF5ft+EeQwOTQt3Jh0owUrShhLiDtRUl9U1Rccf8gVSXR6+WxlIN4C72N8iPWMNPEwWInA0EAcAvJODEwbXgKMJ54FublrwsX3nOV3nfiKdU6ec4MKgkZgMNhxQ0R57ZHYrxRs1c23NjSNWMF2EE5ceORlsBKNkEG5HieBeq/PBc90j7ELtlMIV5uCtgvHEojw8AmME3May1lbyd+2y1v37MfvX7P1LbUrLeEpmra17byvbo4emdY4dFkj2Wddw0dUdsVW5m77qj7GCMq5NrtsH370vi3N3hUVb7ftnbxtLs/b9vqyK7y1uPqwmLWSlPZEJmNJ9VsJRay84a7ulba4K/Tez+rPZDplqRg8o923KBAPw2mqnpVUDyW2qtohtc7ylpQQHbX0zn2rCJ/jGCk6JJip72rC23i9ZLmcFNpiWXln/ESAzoTmshRdvBEqGCict0i5UnvZU8yYsNKW7urTnB+0jnTClTHiK1SUOhYhXkLFDQdOLlRv+riqfqOerJDzuxZLS+Es+28vQXOkKjokRNM7uO1zTw8AjY/zL73HVWkP6C1u+vymqPAZeZMfBgUMHF4XPCFQLpnb9BXAKiZzQPji6YWPGD248CDhNAv/rr8+TqqM4xR1UR5BLo/pobch+CoI6oACMTA0ZB3qcwJz3p195PET8PgIYTcf6qI+4HjIYmbM8vWIn2awls3Zyk7ZNoU3tCEoM7h8JdZxWP/CtvOomSLSVD79NzzQfzRvCMI6e1+pjfwNW8YT306i92rtid20jmsaU0JOkhf0gSumi4jz9YrGUcpaW61pNNDguHLO5VkHwQ3dUCSlFdhVOCm/XLayaDQnFzRvqf/1ru5HUNIl+7Qq41SK8pXCxz8i/OMKs2T/vct4wm1utiqvKMxCaK9XLam5rXvhe7SNi3LBB053YFU+BAwDPevrVurq8oCIuy+qLijmjo/kr/4LwfvKvwRp4xgeqLfq5+Pj/RMA313Jp04aVI6BrElm8DrqeYw3yUcXhpiqvpZajEIYTNwg0KKc+9hq3idyWWt0aWbjJsT7zfocBF6lwx8HwCAdAt6+IJc94ONwQMYxyZMdonGVonCSo2Q+A+AViZdttB2ZTvRPQ3/pdsP+7U/rmktm//nvt9nvvN5mg73gCHO+YdkccmzDUqJ7InmmabYHUOTZgllYE29M9YjvTQa8Q23m2GC202EkiIsnxVDsVQfKhi9AM5kv0UbEXrQpG4nq/aZHJvS8pnfpYQIKuseSgMWf7CfvWVRKf2b6rNBT6aS8uywRTVheFbx/977196Xt9VdPWh/xoVDM6WfhqW8p1d/dWAktsLqyan/7g59bVTzjD/7pt+zIxLDVshtWnL9rneOTUuCHXVFHD8U7FCUdmaIdo4E+yB7webwEYl3IewEfgT8HQdl7XQZEX0ZuYfEh1t3n/Li4NGtbV96zrnNfVh/q3YjoYFr9PtJlGJyRYTFQ0K9BMMS45I+M8lB7ROc8roF0jMLirMutBHrkRDLwN/Jf/B//+X+lUZQwEDAnjycgCJHsaQh+KDDpD9iq0Myx+Ws/tCA6nZjdccucHw3XUgcnor8CcIVLSgVl+Mqq3/z0vIXvqqmQtNk/riB9nj5qwn/IGAdfqJ7CD2IcYOnj+MjPA97nQlY8BcJJ+1mgwcrL/fsWY+LiOtfSHCZZ+OHIK6JVw8T3Q5jmUwEiVSi4gkIARBTDsP8OzIOfeie8v4unLTjVil6ervVGE/bj9+Ns9IYELt50YM6qP1xhbc6xp43v5x173nNGKAG7sSyFUESrXd8JbJndzNuVDx5YVgL+xLSIJmmZD01c4wMeVuakCC4vWmLmuMX6m+n0YZtxMI8eA98f39E3PQ8Brw9WUnAJdy7UhCC31lwE6i+2xaDcYwWGKCqz3XSt7+Ceils57oV+di7C4b7sdkH5EnuFc3FRBOO4mDVxuTXPXVD6ys6WiO9DixLIp7vLOpInrTs+ImYb3U3vjAM3dSm6KJruAtciADnAUHfWnUn4/vMDtjAQSKiyIaVRjDNfbrjb7qAE6Z7evqAvYXQqAwU60StFk5X2lj4OAeZdkvK5c/9DK2zOWv+Fb4r5HPE270/vK5Uo/gTdE2P3IIQYDD5ljrtngRQuDAY1tYuVAJR1GKevmkeCFTD952XQNvbj4coXbNNIWqwZFBGBIegvjXtoWJCQwIp8nOCTqjcGjcL8DXerzowccyHPvRnYpgADFR5UOJpQfzl2CaWZPMSpAw+AdilyuU0x0y0x1U5n9Pm5T2zr9vtOa7qOvWK9Z79hqQEJOlLoGC9oMTEHqC+rCdQL7wS8J2Kdg874wQFW792ooPI8+JG+owTTDxEC8mncyItTHqiDH/WUICjkqBEDwcfejS88D85xds+LRIeqIWVue9lKK/c8mCKu3l0zL1kKQwOrjIxF2Ld4VSh/vDo40YG6quGONxgLGCPvV4w16tfAuKU+95gMa0H7NC48ixFfARxtzjtoGO3a2lyze3dv2dqj+yZ12c/cpj9q8Q5796OPzZIlO/3cuE0d6bWE5mRndFpCbd1yhaLNLizag9mHznfZ21oolnwFm2MBu/oG7Nat2/azt96x2bk569SUz6h/Wd0viFaWaF9b1FISgMoa9+K2lBApuCmNLcHs2qVAV+ptlpUS1o5qDL9S/+ANEG3TWIr+5tEWaiUJ2ygIUfEaKSLVnG9LQFgjdkJZKkZPWbjWkNCpvFAOCdyYzbHtQf2D5xpCmvJNJOM+tq4ki+4QlDDVVmrGYIi7pwPHZOHlQewFphTH/+WVd0HPoK8cY4knCf3RrrHmVAP98HEpVDQn1Za1hminPgnGgPFsGkbdpbkmvBJu4zbvhE//aKta7HXw2a538sqrWC+Yesmq+sRY867hPSAFXO+j9K+h2Inutqm/mCecD+8yky5WhgngSD/XU/1uZOCkBI5pZIWvpD7c1hirSzVewkd9iTdEa9skn2l+Y1DxOBPCXzoimO9tlqtL0a8sW0UVzTXylo4Q+C9q6Uzaj+1sL4i2KG0jhczgrfEVdWIdcBoFYkJRdS8W8ip329YqEqqFB+vFZUviERYJcDgEV+7VHvoMvE55jIOYH7OJykYbOSlB+rxt1bZ1R3hTWbd4vEmDAfUvQR05kQN5kg//2uvCZ/19HCQSkOKvOmVVn1Ky27aUxt3g1e/F6o6tVR9aPdmwhNpEj3BUIbS3gTGPLFQmUeX568EAla+vlOsvinU7tAflZY+srlrpfptk5GozYFsI5BXTRf5+ZLM6MGyXB+VjAKXMwHO5v4df+OBKU9Qzd8XXM3AjkHtIq/5DodF3tk7Q9tDwRN7xxUXb0ZyupR/zPtA9SWwC1WXXwEG7dHmcBI09WxEwQOGpgfcMJxJQK46SBC9r+s1JFIxgVXXDiIJ3Q4066ju5+jGPTTmC7QQEbiStt1FpYtAQ/SVOhBsfdN89GpQusbBsRtDYLpTbYKvDnn5pAp4cxPZg+wPlHARORzEE4XHRMmbcz+dLtvxo2+burtjywpZl83htq7sTeHYcUB5xWDQk9+6s28M7S/b8lyZteEw8qaVs4jxEpY/VuzSXWnQKNwLp6oiP2pH0C7a9lbafiXy/ddHsxJE2+/1vmI0PYjB4nJemuL31YV10uWZL1XV7tCSFO5m1k+PNxSS1oVbcEq+6paxjlhk9638ZLBZEKttL7h3pnm+qF/wOj8O1Lo23+E62DY8s9UN22Ta3bljnQL97CrsxQgo7ijgKfrDFUSReivDOzQ+EqwnLTJ9xnECJJnYS3n0YBhbvP7Lvf+dHdvxIl3WPTKkctnJofukZHqrIG8iYrPp7RZtQUX1/8J0f2o/+7h377d/9un37t74mnClZcVmyYCcGEfFflwE1nuKrbqzoDr1MdRd5gJgD7XFfGAkWHpBpxd+FP1HVERkJ3lxFdizklE73NMeLCw+sMHvHUhNHLT0xI3zJuRyAx7R7XdBG8V1wkYUT8iY/7ruxPy15X/hMzIfk0Lj6rN9lNQJCIxs8NhyAsJF23cQFWBMh/ByCvE8FNeSLGA58YrirhCYGE6gJAXH51QCKW3VjzZVrAoh8GtAPHMOznReTF1OHWbMv7XP3URP+QxoO/O/nLIPxRLjkXP9PUwgOg89rOAjHHWJZW5y3yIAmUUewfzf8hABfyiJkipGkE4gaez/PApTnFryNDQnunQEOiug+LQ8UP1du+PB+mK5Zd7+3+12VpKItgJC0H8L0+ubvPP4t0He3zMc0v5p9ydg+bXw/z9iHedIHuCs21CdtxbzoREpMJCnhLGX9g1KGu/RbxNTThh+Nd3VxwUr371hi6qglhkYD66iagWF7uyjmq7q3Gnj4xrsB6FuzzuzxckMfgjxztqUtzdKavwJg/OrZLVdcOHomxLcwXfgO5+dicWb82LMfkcBHmbvj1wL0v3saKD0E3wPPwIBaIHwvLKdSyIpRBJHv4wOj9lBzKBUbtky0y/dEAoytK89SRCNSnny/2gHzgz3mBGRDuQ5PB9gF6tZUfDlf+ZeXrlt3X7+dOHHC+vv7g5UbGIyEeRR2XNJxlw/7txVoZ3H1oe3MXvb+6T7+miVRIpXH/vQwGRgP9aLOnAiAQg8jegKUr3sXqK2uaKpv+KsHrpizDYG4AQgKMGYfB0+PcUGMVWXgcYLihdLtXgjq/9209COKLXsE1Uaec1W2V3x1vJLbcqWeWBQYCZg3uEFSV4IJYpDAAOF7GjVO/AZ/cEn3PYZK461XerwiCku3VK5Zz5lfU/+Mqe5SsjX8MFjqST/7vvh4RvUd8PYxtirQBQDKQDgI+iOI58DKCuedg+eAxxiQUhXmxQoIxoSgryRsCW95Du7Qlxi9MCphdEBQoO2s/Fe2FpVnwo9WxBMkKt5M5d3goz5jawjf21H6uwbcYMB4huWDnxgWKI9tGtQjMNDg9SRlRz2DBwwGGDxSfAybOEy9vQy1saS58957v7D/z3/3/7VLN+/YibPP28jElNJGbUvC6U/f/JFJprLREdFd5d/GkaWllAT6qC1tbNn/5f/5R/Znf/WXrqQODwnX1F8EEOR4xEQq4ycUPJp7ZP1Dw/bc+bPWmY7bnUeL9valq3b11h2nsxMTeCpQLymxupI9g66oV1S/NgmtW9KFiTGAUvtoZc3mFpcsu71piVjEOrs1hmp/zKRsqc0F0eAd0TGURZRn9H0CEa6oruXCppXb1Z/qy7T4O2WwmkWMBsbCDVfggvo+l5PiXDPbEM1aWVmyXFVKD4of6Ym5oD71VeAGfV6wbbF4jB0c/5aISxGRsOkrrowFvIKYDZKsV4vzUmjNZmtLlpJCnWlTOs0pdVqgZKl8FOFYZVMKT3CahN+TYusKcES4qHTMr6X8Q9uWYr1a3bayxqZLNKwmPGaLDviKYsYxlyh69JWpb7OaZrj8+5Y/9T15RqX819MSRNVXnDJRkTbhXj2iW/hbsKUFYK5F3XCAZ4Dqqzr51gX1hdfJ6y8Fv7Zp90p33Wiy2cjbQEz4qzawbQEFbW5+weNUZFg5l6CNm3UmKmWurWJJK3oQSugjY5ctbdhiYdZiattCcdZ6o3jKEO9CtaFCujgWkb/eN7qfrm64QaqqsSZZTGNUUzmFRtUWy0vu8r5RXrCu+Jieq95kU1efqT0ePFIQcH8pP9xXJr6lQxAUWbd4YcUeVZalqHbZcnlT9U9bvD0I4JfWmLUnqqJVvI9soXxZDHPZgBzUj6LjtCEwHKihvEldNDYHGQ5QsKOiTbxT07zyhjXBA/NRDsEiNfeobwiRgt5hW4Arz08amVGK2/OaZ2x/aD4L0/icpD7QQVrdHD/uwZ+RJ9o3pBRXMhbvTGnMaIfe13PiFlRUl908dUXVBgxjfsyjbnje9I2+1+gXvR6riH9JeWILR1Lf3ajgnhKBIcG3aKgOHu+AMpAFlQbvB/rIPTj0G+ODb6OgvhhT6FvdDwwHmg/z4i9j4jWZgOceZDjAMEI8hobmtB/VuO85QB9VVE6O065UNkFUQygWKvb2m7fsZ9+5aR/+4oFdubhoN64s2urKltK1iT7GNbf28nAMBxgt7z/YsDs3F+z5L03b6ESLgUvwNMNBTrT94VqbzT6Ysl9cSopettnLp9vsa8+3WX/3XtkOKJTa7LvvtNn0TNEWI7OWXRddEZ/9yvEBjZl0Mn0vr95XxSKWHjvvvJ5+wLDO9kw8X6OZPhUuno1MIIWZI52vJx9Zsi1pK/UVi+U5wWnF8p056xQfxOyDPkkMoGARCX2vXTJLznIPb+pv3jKTp4SzSed14RHfeEWsLC5rnKs2MzFog1OSHZSfK/DCI+QBeBoKN0dJqqLeRqAm2jf78K79j3/2QytL2P1n//y3bWp0wMprc66UJziZCTmJtBjnXPYL4ge5UQKjQZ54Re2qs/oGwxdGg50tVV24xtZY8RBoPekwyMekmyGXl5YfWX7ujsV7hy09Pq06ImuIxiP3qC+Jg8RiBDHLMFZAiIn9BT+ET3Oik8s4K/NeblJyK/PPPTOh86rvk9JpK+wd8/9g4ITC0Yi5zf/hvS8Ono8uF9AgfpqsPhu5ngI8LZUbtp1ruGuNaIzD/sn/2UAER+83NHGp068OqJOuljzpvS/Wg813v1B7nx3CceKSaOxCiQuqlP+UOpQ1Llu5umXzVX0P3v/MQLkSgNy1HcYgIv80CMqgd4Oydv+Sj38LvwefEPxe89oPwf3H3/V/8CME9QHKvFue1Tc8PyifEHj0tOefCuqD9gExPs6xlpBbvXvXiguLEo6LzjT3A4oWRoPKg3sWGxqx+IiEJgnC/kyfrXLNtvIVK1SkGD5DvYiNAU6jWH4aDrqRRUoQBJNYBaEC8yQIt0RwEX5dYYUQHwI+HmIgle11lS9BEwEAQ4o+h0FNAj5n4OK2megfdqPsUGrGOqJS+nyONvMFr8U4sB57pP8n2hfUE6XfFUf28e1L40qzGBkR0U3PEZZZ+ct0dFoMBUTluPJGgEEpMsH+/wPGTfngRp99+LF4R8S6p19wo8H+rRvkR518JV3KIwwL5TjcJrAfvHwMH0pPO6grSirWf/bOe4wBMaXQ4ODtEROv7AQr/ChLKPF+7KJ7W0hod0FXbaAuSuur9WKiDIkr6PpSFKMurT9SU9stQywDyhDT92jMHf1KghfHhnBFbcDQoHrQTwgZuEN6YF5XnHdUx4R0oR0rPLruwQ5T/dPWceSCG5s8KCo4p7SMEfX0qxu3w7RoF0w5EF6I1OyGityWK/YYubztuhB8YfJuUJBQQvui6qMwL4QkV9JQxjHY5Db1V8IEAgbGF/WNpCvzUxKW7/txkYxPevS0BLHTQd+p3xCaaDdbOXhOnu7pofxZraYOQd5c2/pdUn9LSFXeGAICQwcxLLr9PRduND5u9EAJkRLHKoiPtfJwI5HaRH9mq+12Z3bB7jx85C776jBXnHDXv3BhyobjUhCWFq16b8Wqs49ER+5ZZeGardx4T4Lwh/Zwds7WNje9rwoi+Hnl5yu+ZSmN/b02ODJiw6Pj1jdx1Lp7+2xpbdWu3r5rH9+8YxevXrG8hC/O+06Ad9SX/fzUIdbpymNHu+op/FjczNrPPnjf/vqNN+1HH122edEzjDNSD1zppTxoR0V8plBCAQ58bjfyefubi3ftux98Yu9/ck3lr/lWCurrigX0yVPCrzT26lPQeHFt3X557YZ978Mr9saly/ZgUfRVNAf6Cp3ZzmatgNKlGmAwYMU8Sbwb5b2kd28+eGjXH87b/MqqlRDu1KaR9KT1xfrsTPKUlOA+KbuiMXqfOmyrntfn5u2jB/N2c25Ocg34xqxReU3aQLnQZ1zHu9r6rafRY6P1AeusdLiRoOBHShY8NgP0JCVlMiJ6h8dfXEoG+/tZYIEGsYVhJx/EGiB/8mRbAqv/yVRCSk2wUsv7Mb3H86KUVNqyvZPVpXmpuuif4DHt6ov12/OZ520qNmbHk8ckV9Of4hXqV1dsEx0qUHKeaB/yFjaNdvBZdJzYBmzviZe33bulIzlgx1Ka15FOO5Y+ZvE2eBZlhRd9IuVLMhuj4gYM7tNffgXJKCcVSdl0ctIGRO+n0sf9XQxXzA0RBPWB6FczPRfN8kv/hfgR/JYCXNqwkcxx600M20xmxtLRjN7XdFTiiiVsS3yUDSjc4x32yDst4Td/vd/CXB+Du/LDH6l7K6jvWXHUpGzeaAW9o+QH8lXy08PDeW4A0PmDDQuiBChObuB4DKRqk8Kcb0tZthLRfKM9+97dn1f4f7MueCDQBS5DNp86eH2DgI9Bw/R7X15fGCBwB/DFPYAuoovglV6PA4D6F4oY6KqinUoLIWoChoP3fnJXyu6mnTo9Yi+8NGX9I5129dKcfefPPrK3fnLD5h+uqwiVsw/A4aoUXE7KOgxXDoJcXvnfmLC3PmCOtdk3XzX76vNt1teNcaSZqAkikTa73LA3P2qzrdWknU8cs5neISutHAlwVjy4vPZAbapacvCE83vAvZ9KUqJVp3a28okPwR/hS+2auzHJOxfaztlgo99mSkOWluyfkdw31jlscfEF58so5lKISS9McJmruPTQihurlhiZ8ThGBAdERmXhgO4vi75d+uCqrS8v2ejEiCXgvRgNNB/h8/DASAfxBZgjj8cL3lnY3rAPfnnN7txdtgsvnbHjU8NWWZMiLr0T7wHkD8dF1QOjPzyT+Ewo7M47kWOEL4Hnpe45P+ae5nymy8vUKDmPhSf5SWGaq+WNFcvN3pJc1WfJ0SOOMORFQEXyY3sz7fe4BqKHlO+7DNQm70/lgXGIwI3IX/G+IefpyBrQPGQVnjc9DgIiwWRHuAVAJCcALR3yzKD8PovHAR3QClhgILBYLZ2pAvTyMyLzp0FYXkNKD3kSaO0JLH8CJKQgHEhIqNUDgpdOPmk1/KzAsSnso2vDShm29QuCr+zrEid04hyC9/7nqK8TEqxWPiYS8D+1rw6GT/M4aCVWjFH48d9C7Oq2FIjstkUHJfDhoXEAFEtiLgUhtxgBKxyZ5JPM6amgOvgq3I7K6SdA2V4GdiBQb//XrGvzb3Bfv/xP8174tPn7IALt/d1y2wXN/enUJizTJmEymGfBONPUw9r7tGeHAenDdyiD0zDaOkRk19ds5dZ9e3B72ZLCs/4x9RUrRjkJd+urVl9atZqE/4gE9/iMhDmNl+elD8L5lpheVDjAvt6khByOQfMy/ArrGJSNwl6TkMtYYK3dD0GuLe0SLcPbACXco8K2tDlMx19oHqvQbLsImMJjnNwdwxCEu65ASWliewLeUGGRe8puAjhUkNIKofUIvamkzeZXrTM2Zd0SdF24BTSuBAEiD5jEQcYLmBx7/knrLnEocK2g+3WUNNzVYh22kS3YmbNnbWxsXAI4Hh4o1lIUWUGXYhzDtb+FLoSAR1Fx6a5t3fml7+3vnnnJV5H3z1W3tmPtl2LJ2OBu/7Tgihx9yMoAK9buLpdReim5KOm+xYD3wjHSnHW3efW1M8p6xdrF9NiD7x4S4icYAYL0apfGkNVw2oZxwV0MlS8GjeI6XgYblh466kYNhPWa8o73jLgAgeKLYgvTROlmGDEakHVw7KJ+K18X3KVwlTYWLPfgI32PWmbqQpCn2k9/oNC7F4fq2o6xgXZIsPC26K8bI2iT6qVaKw2rdYGhAGGRfuEdVi48noAEGQ+6KAEDBZC2Eg/A86Q/JWwExpRE0JeJjNguMSakNOJhsCEhRW8l1XZiFARxLDT3EHg0dnXapbq3S0jygJHN53hCsFcSQYsxZhoExiB9VVuoKwYWN1I040m4u6VwxAUqhBGNBxd15B3SBOmJBp10l/ruri57/sJz9vzZ05as521n4ZYVVudsdfMTy83dsfVbc1ImMxY//ZwNT3zV8ttZW3t40ypSJId7kvbSmRM21DyZhVW3sgToivCrLLnjxp27du/+Awm1BRsaO2Lb4huLy8tqQ8QmJ6fsuITpqPqfbQEIXKm2srsmV1Gp1SfdUQJG9dit+SV7+6OPbWVjU7y/ZFMjQzbc22U7JfFWjR1jWpRMgGCFokzgwnyxaL/85Ka98eFFe7i2bWvZHetMJ210SAKy0lZFF1hVhn6AJ/R5u/Cwpg6+eOe+vXvlij1aXbeVLQl7qtNIf691JjiVJGOlclX4VA5ElXjG4x/gBby8tmrvXL2mMj+yq2o3CnZ/T7f19PZbDIMQWyvaNYZcgPAVY8PbV67Zd372c3v78id2a2nLEsmMTYyMubLJnECoJKaDu3qL/nHaA9Hca5Wqza1s2s3Zh7a+LZqjMSFNVPMOwwGUs6p0ybiEYeF6WQpfUverymNldcmyuazlpOwim3DEYlxyXqJdSoGE6rLGBE8LjBUlZMhKzrLFqi1vbtvyxobqUHSagcGEeej9p3Fl7R2qGBH9Y5yd5uviL4YITo/AOBbRvE60q7fbmgozsqrGvb1RsZIU/bLaFoWPtWseqg54BdQ5MUHto1uUqXuUcGJFu/Kot6kulS2r6t1qJFhBJA5EPcqqXdRiKj+htG14ZygP+ApHR/I+MS5cPm7WlcmGRwWGKbxXwvpTh0T2rtUzExp3zSGOfnSaqX+Nom1E22yjXT2arklRCvLhOEE3bPNbebRrXgN+SoEAzyRfzZQ8RrravhVu35JYEL3u7Fb7A/rMY7qMFVjnCBq31neA9jIeVhhj9vGoEIRPERY7XH5TO9XH1DeUeWIaX8aEkw1C8GeSEyKSAXLY+LozmoPq17jqH6HPGj5mlZgUrOY77sUrHK+resSEctrK1gs9q9JW72ulITGykxqWLGteKG2NuqtdbGNwDw09Y/T5HXgjND0O9H61+ds9DlRHp4PMbfBF993jQPVLiH7Vh0Rn2Xot8HFVmlbgFAm8KhroI4cA8yKb03wTndnMiQ91iv5r/IGS5snV95YsnWq33/vD0/bKlybsxIuTlulO2dKjTbv+8SNbWdiyVEfcUpmkxfFUUp9kd8p2+eIjW5zbsle/dtyGRln1DnAPgPsQ58vSHZKnHnsc5LNxu3ntuPI8b199Lmm//402mxxpkzzoXbIHGNuVDbPv/tzccDDeV7dTEzHVOWofXYvaN18qWGnltth/OTh2ka2D/l6wIBIE/iX4YcZ5JcECof3BMcWicWwyEc6a5M9yW9UW21atF0MkcpveR8Zw4zbjI/wqrsxaUQp2cnDU0mMzLp9AHwiOzLzF07KwnbO11QXxmT7rEx9xmU8NCfh5zum3x+5pGUdfMJNMOTu7YH/2lz+3zWzJ/snvfcOO9aH8Vy0xPOWerY6n0GHiI6iz3INQfIQ0vj1SKQhG6Cv8GqNgcQDPAPUBBpU20WeXKbZ0r9PrUt7esOzNj9UnnZY+clzvstUyq+cEWhSPUp3J37cdiAZ5EEa9x3yt4UUrmsAxksjEhdVFi/cOWKJvUM+Eu+oPXyBUXeNdPU3DAZtcUOg0oSgAENoojf/vvw8Hnu+7NKHYDx8o/qBdAEFupHkMEFI+fAuhurWhd6X0tiiHTPxfJTjyC4lqm+vWxmRoroYeBKRlLyPCAYoox+CUYIYiGq3BcJ4ZeCG8BLiIgNDu9vyZM3sSEH6wULkVy4lkAN77nyN/FCyfKFJQwY/PkwcQGg4kEXo7w7EPP56m5fseUP/XNyR0S0iJsleshbGEILotxl/3Y6048WUrV/XjkajtQfu7DgKE6Wou5/jgRpJD2uoMD4YW/m3WOvjd/LsLpPM/QSpP/yTsfScACKe/eBCQDwo1+Ns0HAR5BHXeX/fw52cZP9Lupuc7eKq+jw5IgVWf9uAaynAWpcysr1ptbcVqq6v4pFlMxDY+PRPQgeaH6lVwuZWw1hEPjHEYEFh1crpEMf4/oG8q009FEJH1UxFa6EkIYd4OwhNW+h1P2O+lvB/n15q36IyIJUwoTlyDlnz3j45bhaX0sbro+9Iw2LRAa55ATYSe42sgzMkBKe9SzArCq9s7W9YdH7euWLe3izb5qm4pKwUdZfZJnAZ8tVZKmBsWpPDuHz/3RoDZSBla3c7b2++8YyeOH/Pz8/25lDeMEyjq4fF/+wGFpLBwW4znbUv2H7Gu46+6YsiYt4J7XbjXAOf9itH2DDcZ2d50gHtz+Iqz6q86sNrt3gViht6Glnccb+mP/IYzehRO32ffO6r8oTnq89b0SoshAsWfoyI9kGH3kPdVeX1OPGTR2AvdOXXe5xDMnjlC/Ag1wvsLJTrwPOh1JZC60r8YDdx4qDQo3FQtP39dCu0nlh4/bemJc15/aKyfNIDiLnrhBi7ls6s4I/CwdUT460YSleWebvqQVg12hdpPUVAdYPDUx3FWTUUIIQ/PyxVx4SsKgJg4hgU3gKiN0ObyxrxVNnVtSUFWvTITZy05fFRzj72jrDpgWAm8HQJDR68LUggO9H34LHD/VJ/qrSgrtfrmngKqENtDeAchhToGlZSSguLr74oGlCWcqK/hrQRzCoNvgnNOO3T1Svm+cGzcjveLjpRWJMTddS+Xhtq3nanYspSuW2uax8cGLdI9ZhMD562W6JcSM2JnTszYV08N22hSimw+52PVOzDoMQY4gm9HssMlKd93H8zZwsKCHT121I5NTUj5jtnY6Ji9cOF5S7ZLPlH/4yWT8aCpMSkeOasgfGr8aYcVN229ErEHc4+sWChYf2+fnTl52oa70x5MDyMDJ5SklG9Z2onUED8xoSCacndxxe48mnchP6OpdqSv08bHphl1fVA6pXQQVIz97dLS2XZRFs26t7Bo95fUH5KdwPTeri47QnySzk6Lo9DoXXBXFXQaytGFCckg86trUv6vSplfdS8CruGBIRsbGhZNFaUloKGE4XDfPBwFQfl//PEbdkfty4pWb+VZrKnay+efcwWfII3Fouioxp564vFXFYOtS5G/cf+BfefdD+1nH1+0q/fv+7aOPtFaKg0uMcYJaQ8Emmyvqj4V1VX35lZW7KcffWzvXr9tNx8tOv4Ma+w6RNc5whIaLG7g/eZ9glJbKdj8xo69d/O2vX/9pl3RuG5l122wf8CPlfUtWMqHLRzQD9+i4b0XQFY4cu3OHXvw4I5xakWqq989ITiXiC0FUfUnHhjleLdtFyvuPcExkvlGxJbW13St20ZBir7wN4n3oYC54HEOBBgVklUMB0kp38Fci6q/CW6oBrnSj0cLzzUBeFv3pMRK8PfjP1uVR/qurnYo/3pzrCiLPOI58ZP0kBsk2GLiiwb626ayYvF+y0Q7pThvSxl0LJHyqfKjQRq6g+MPYbAcK4qCEK72t6t/3GiAvKPnXp6uqHhYQjhR7grOhucZgXXxdImIxxJrCJd8JfaqA56f+K4bDVC4m8D9EFC2OfKQwIghbwa36Dc13w1Triy2vA8+4eIb3dyyigpODmRsYUdFKN+Esk7ifRWRnKA2QbcAFHvaUJYegbTBAwwJFBIcvagmqy54NmAcoIYEQ6zEMKJg8MIQ0DQc0H79ZvQrmu+02ftAv6tKT2aHGQ7Am5jwMia6WO8T/27Kz95XtKsFPD6E6tA4QLYNoSj5ln7qVHlrOdGtuMZDY8L44PW2vpy3u3cX7cT5YRtSP6VFeyZnBuzoySF1gNm1S4/sE12QkZ4e8Rrh8ZWP5+yDXzy0mRND9srXjltHF4stYf0Dmk1APt8mkArGrVSO2qXL43b92rh96XzK/uHXkqZHStus6D6g6x/MN+zPf2yijW3W1VG3F0+1KR+zG/dK9vr4J+IbOUuNnFIZPd7HAEbuIOYOcQ0wJrSJdxOYWOObpj+Z7wLhTGVnxfugkkrYYum+DUVTztMY+5jHovKZ4d6CuXufeByjjmPiLRgNdN+Vd80PPDJu3bpnC/OP7JT41NDkjPNJwLdmKU+MbaRvNRq4F6DyKoqG/PSD6/aDH75jL33plH395WnLqH4YKGIdQRvE3N1oAB/yxSCXHwJ5EOO7x2FQf7MwQpwD6k1AR5cRhQBsDaVf3HifTIvvr1vuzhX3Qu48+YLe1ZhJ4fftDx1dqpdkaNHpKEHllVdNeUbU1mi6Q7KBeLbKxlBBG4rz9yye6fItCr5NUfJFIB9jzAjq0DQciGirgr5/hYkiELo44jwJTPXwQyqm1L6PJpWoviuaFBjeDwXyUrnuSh1MxufwvmL8vHwmszrBBUquXwGQV1gH/keRrW9JAE6J4MMUDmqv7tEPKKUE+Ug74WgXHaNFEYvHmFzNtC0QEocnruZEbP3tljIhPAqWbjZz+AKgvGgbsxjkoBwfqVYm9SmAZ8VOviZFvGFxLOgSIiJCwP1eEWGfPtMHwRphAMOBCN1nApVT20JJEBPvIwCIxiHEjeZVlzBFfdLiJmBltcaKtiacitoN0LLvnT2X+g1PGUkPUlLDFdQD0unydvslQs6H7820CD6hoYv7dcaDdPoOgfP7Lc9DaPnq94OLdC0PWoD0uY285dkBHBNT3+3Tx+kZ+4PgsPv7IcTT4EeAQxDLtfUduzeXtYGpce9v5hHzPtrTY/HpYxafOWpRAvI1FXLl4h++Yafs9Bghek+3asof5sfqTJDicd3oAydcGguIXCsEOQb0J4TAOktE3I49BosQwu+s3nKh0OHCFt5nDPmEgJKFNRahOt7NUTv759De/FH2yuvLRmTaZP+YW3fzYnKFRswmMxesPyFFW4Ibg4eCgoIb5wQF3LwPGBP2teHqDUNDyTwoTWlrVfMBQ1eHZXfyUqjyNjU15a6/GCU5QcGVfCmoBxkNaGNh/qbtPLjkpxh0zrzk7nr7AeOCB8DDNU5Mk2MBD/OSci+A7VWvPyvNHhHYDSNP1t/72BX3TVeM8bqAcbKyrQY3UzWBftO4eYA+jAEofR6EL2bF1VnfmqCKutJMvAXfuy+c8L33qW6vO8wZt0cPsCTmTJtQOsgHg6G77ytvDB08yz28qHe2PPhhrGvYFXMEFuIj+MpzjsCHgbHA8w/bkZRCpHSMHeDChvKMs/qu/mMFZdeIovpgxHIFnDorP/rQFTf4s2g5BgoiSdMW5kVlc9EV7nJ2zQ0mGFhSYyctOXLM8dpxp5kfXh/0PXlgPALfvN8l6Hh5zAfS0baw3yVMsMITBLuUAgHNFQQ0S8ILxhcMJaqrGzQ0/zmqkjayncZxrTl+lMUpERhf8su3rbT2QALcgmhlzY/47D75uqWOvmDlDhYNpCSkYrY0t27Rcsymh05ZSUodpaZw8+w94lgUL2juaNxjfWOUIFoStbXlJVtZWrCxI5N2+uw5m9Y8GBwesYHeLpscHbT+oRHln7aOZMw6Mpr7ePjAk1EEVRdJQVYoFqV45CwpPkVwxb7OlJ09Om0nT56yDEHZ1EcEUSRmQaRWtJjSEdgQxRqFEI+Xta2sZaTYHh/ssJfGO6yjZU+ruJLKFR3k9AYpRGzX4BQHXPmzeCWo33s60nbu6DGbGp+wDgl7iXrBtktVj2uAIplmtVU4hCfAohSq27OzxokAAIEiTx89akfUbnALdVyI5v0TAC6uWXvz8ie2vi2BUuMJVRvq6bTXnn9Rw1iTjCY6qjHlxIa8XqdO7mZfLdpHt27ZBxKsqS8r9Gy3ODo5ad3EHdIgJdXudDojXiHFQEp+vhaxnULB3rl82X70/oc2t7ZpDxeFu3p/YnhY/Stao34Um3RjiFNfdVRdbcMI9fH9WXv76jW7p3eW1jdsbmXdRvoHbXRgQGJbzNvoMQNUb7YewKfIY0d0kDJ/8It37ZLymNvKWyqVsd6ebkt3CU81HyNt0mjiGSs12jWeqoZoRVVz5dr8iv3ogw/Vztt2c25ebayqf8TbmuUFhoN2V/CTlW03DKi3bF0yyqPlZVvQ+OPxmBRfjkvZrUU4ISBQwPHCwFhRj2FoCABj0dLGhq1urFlRZcWEQ36MIwiDclFcsWp62L0UiEPhsSjEi/BcqCntdnvRVmzeelKiE/BV1+KYf0H+BPODF3M0L4aDguZTTgObFC5FkuIdLIJprL1+uvC2SKg/q53ioyqHe82p7KvinNgQGg6QB5BpvX1qB4ERWw0HwRHAkv81KE53Ne4EENzN0B8EX4nbtN9wABC3q22D43RV/0yaA1aFG5IbqhH3GCqJXjDuIWCgICgh3gN40DhPb5YTBFBUG9UG6s6Rj/BwYhzU1Ef8pnQMAQQppN8wlGBowLBAvQmvwFtuOPA+ONhwgPaTVHuT0pBrwh93Bfe+0pOw/U14FsMBp78kRTtSGreq2lypI/8Q6JNu19glG/bx27M2ONhpE2N46gWG6I7OpE3M9Fv/cMYWH2TtyntztrSwaQ/uL9l7P7vnY/btf/q8TR8X3/W6qY56L8qYqty4xhz8aMNzqBa3Ow9H7Pq943ZqJmm/+Uq7dXc+xuWDgK7PiTwtreuL4OzRdnvumGjLTslW5+bshYkFy0y84Dya+jJieBnAf91LUjyFMcSojTEATwOXD0ipzFGuG5W8e4oRz2Eorrq6oT3wiAw9OStSprP3ror+iv4fu+DyGpcr4CrHy9Xvj3/5ge1sbdvEsRMeG4X7bJnA89NlUVbxRVNDQJ73oxQLOVvO1ezf/fXPLbeyaf/42+dtekz0ZnjCEj0D3q/uMZGXTOkGAk5KCBYdfIFIMmG0B6OBZAblyYKViFIQrNnlCNUPfi2+jYyGDFERjd15cNPnSNepF1zureKJjGwk3lGTToNMHEN+1thiUEChjXb3uQxKkHW2LmAgLC4+9P5PDIqnevlbyk80R3obngy+dVPl7AZH5MiQcOWSSXSYkskzSF/wdy/ih+Bul+5xQH6B4aD5xP/PFqq2sKbnKgJ3fxgMEAgkqq8a6VZLJj33mvc/L4T5gni735v5eiBBKcVtMK+Wicykbr2Y7FEIq/qFYEQpEYyYJjCM1SfUvvR0/hP3mtce0G+UYXWa+kvEfv/zzwgqwf8yGfiOxSk0VHwWIJ7D4gZnTlesNylGJMQJlOkAL/b0qT7PAkwO2uoGqmY+zwJeFkR8R0JqPmeRHgn8WOgotjmOfrH3XBSepmpIQB/HMU7AaXpzNdPy98nLJz+4J6ZFhH36LMST/RcfDAQhkA7LOX/DC0DY8nR+T/OseT983vyzC8F9vcOc9LWhwwGDxNpSwTYqbRKC42IerX1KeQE6HTb24f2wLq0QPuPv7vvN7wgR6ytZm7u/bmNHx6zjyKglRsYtNirhuLdfBJ0AdwHzCfGRv3yY6wREDASUdo0NqxjBPcaM1OE7QBCUU+K8hP393jNhriF4v2N0lMADrmIhb30epicdLlz0ERZU2hWCcmh+C6C6A4EPCGvojdUKakXzW1B+aWPZ95klBkYt3jsoIcVsXgrgAzGVruiQdcfEcFQeihYKLO2Kspf+gPngAhQrxVJUYDAHxRlwTwhWfCW4zi8su2fUqVNScDrEJJxBYcEuekC8A40GmpP5hZuWe3TNkgOTlpl63hny7pgLvF+VB4ofdMpd6V0xPKDOKL+qM9bwQFEmbbDiTG/tAeUL83QjgNpAmZ4e9z/hT+u4AB4cqGkw0Mtimp1eD+6xnx/li33ryf4JPYdmNVfKOzD4xNQXqpfuRdjnLUHBPUnErGHIEQIuiUFXCxoT4S3Kc3HpjuUffeJeAJkj53yFmvahGEdiUswxduhSxbxOxOEIaIcUUrwk1AaMOR6QCTd99UMQIVr9Bg74+LLFRPVCAcdThv32ElDoG+rlSriEIXgpnjTFdSkx63MeG4GASvBtTgJJDR21RG+wBYO992HsAuoLznv8CfWXzyHaKWHDtyzgWaF0GE4w7LgBinLVP+7hgrLrCojGAnzTO553UXkLL9UKV4gxuvAO7wd4EbSPo0NzDy9bbuGa5sWcG+H0yD1JOmZeFO0478dtMg/KjbJtlu9aJSrZIB2zrBSb4b4hmxw6LVoRcyPDloS55fVNP62AslHaCOZUlUKF8nX/4axtLM/b0NCATUzNSPEP9nZCbzKglOrXKSEsIRoVbxNd0X08Ddjfn9ta81X2ajRpSWkGXZJNegYmbHxYSmpftxsSGNu4lSVnx62qyY2QmVDaSgNlTLRKfctZ/IPDYzY9Pm6nJ8fsaE9UZdVtUwI3e/arvhWz4W0oir5xcgJBGuPKs0P0aGxwyM4cGbaTM0etU/UPDGtblpWYwEkMrJRTZrEtZTu5nFWVBydGbBXLlhDTOzo6ZGdnpq2nC+E2oNeo0jXVtyQFAA+KUj5rW6KV61liNpgNSrH4shSLo8fOulBN/UoSgmPip1UC/6mOrlAI128/eqRryfka84uj3F44fdomhkfVRwnfRhAoi+KH4Et7wrc0fHL3nj1cWnIaBZVNK92ElP+BbuGN5r97GqiOFclkxEQg5kBbNW8f3n1o9/DEQE4SoKBOjgzbsYkJD3QIQmFMYd40fKVfrVVe9+bn7W/eesuu3Llr6zt53+5AW88enbGu9qoL3xylymocdQXvaWd2e8P+9qMr9uHNm24AWlPd88Ktkf4+G+yV7KE2t3oG4HFQbkvYw80de/vKVXvrk+t29cGsrWxuWYf6oxcDlfCb/nOlUWUFRo5gFRO8vXzvnv3o/Q/sovrozvyS2h+zfimafnoHxin1QwWPg3jaA/lhFHBPAGFvPd5hZQxRsaJ1ZirKX61B4VVZbRo7+LAbDpjHTR62tln04057E+LBGd2L8lYA0AtW7GPgKsGhKUt57F7qIwwAmkReBvSSlXX/i+EAwcvHny4C/3gfWq53NPas5IeGg+C+biMbCVjAhMeEWypCoMyExoXTFGqptKVj7cLNQLZLaD5WCVxBXvpHXm44gF6pHmwHoz3UuS65PZBLMPoJZ/QMIwwUKyElk9gQwYkKVRDNjQBqgPKTrKA8dw0H+k7MhKrSext1hYYDFiF9nJWvx/coVyyl9yucqCC8DuRxrqDtgC+6VFQfzdX9bW+FmJ6zdhER3UmJRhIAlK7mQo4i4PLFXzx0w8+xk/2W6gmMwJSFIWpgqNvGxqUwqj4P763axmLW+sf67Mu/ecrOXjhiKTwKlIfXH/yiPYL2svpP32uxTrszO2LvXTxugwNZe/lCyU6MTnhbnwZkk5IeMdTTMJFS+9aX26w3VbT5u7OWXduwL339jPObUEaBT8PjWBBwAz8eU+Kx1fy6eLMU5nQgtzkPhQ9LBoDPF6MNm83fUp8rneiib49zz2HVXTRyZxYFuyR+fsrzhvchb4Rb+YjxkNtcsw7159FTJ627n62hwgPGXryMfgy2RzBGwfhhUCAf+LeYkb3/4S373l/9yM7NDNlvf/0FG5g8Jh43qLFptk0yB23BoIGcQN7UDd4aS4lmi1YwVfDeQ+bhGESP96Cyva0EN5R8wlHXyBy525eF9BXLHD1nsZ7+3VMXkFnh2WXxNd9KqvnqQZs1R6MYQ+Arqjd6J4tnhdUltXFDsuuI83Q/elH0wgNS6zcBI9kyVN3etMh/8V/+R/8VRIx9wR6FXwVCOFqR+jH4E/88FZQXAqmv+EHkdkETWQhbLAdubyBTXLMfCykCe/hhPw0CmBMgNfyzAkyjFcjT/+r+nmcqV7qm1VaWrL2v37Gbdu+2vfmX3xCG8BmTMyolDaMBbfA+a3mX67OAu++rXp/FcKBSnvhoujvxprnkCaH0wBefsT4aIg9kwoqKRkOCkoR09uXhKq52ej82P58JRIwDg1KznYzFs1xUSGXhrYArfBuCRgrrIHeDWnA5hE3VXwgs/AQUDNI8TnvQxUSqs02BPsMw4fcPeUf1Cq/AYBAYDQC/pzq754Hu6z+/F3oZAM2kDkE+4fuP83kakAQ3r/p2waMJx9RQtmggJLZCkJew4yk4cFhxT+BzE8+rVc1fMfKJmUHrG+xUV4kZwhA1X3kODgbvINzzl/9bPuTZ/ET0na0KGA2AMLWDKubBXFQ/9nHt1sNTBJ89gNU2uyWFUkQVWrabPgBmCACBd0OYiCWE+yCg3wJFNeuKSTCPgvcfw+M6MH4Q6PLaopR8KSaDHLUTYa3PCggUlrL+xIilI2JQIvIYDXiVFWSndQcAq+W4pIV7+/YA9auqflLmifSLu/T1G9e93mNjYxZTnu7iLiaFpwIr0PuBeA35hVuWm71qnJWcmb5gUTGt1n6jXcEqPfvuNC3c9TxgxPsh3DLhzFgCrnskCC+eTKsBVT0rO8GKNd//f8z995NlSZbfiZ2nVbzQKiN1ZmWW1q17pqdHAFgOgVkAuwB2SQNpu0YYjb/QqH6h2f6Af4Hk7wQNZlzQsBhyFyOAwcz0zHT3tKiqLp1VlVWpMyMiQ4unNb+f4/dGvHgZkVlVXY3BeXnzxbvXr4vj7kf58eOuqEb7FUf7DTc6rOxsY2AOkTcrC7S1uX3fV65BZmH+gkcORhnGcMoKArhzPEk5RyBlbMCEwSsGGRikM2BcIlUG5asCvjWBeA+52bNWPP2sK/wocHhtIHi4d4GUcqdNytf3+WssubeE6hBW3UsqCwMk80FVVNpY8UZQYHWBPnC6oLb4qUZ6B1zQX7hMcoxiZ3vZuntrQWHH0I1bN4rV9GnLz55XedOOMxcqWLVQ/RDQKRuhC8EI4ce9cTTuPBaGyiaOhBsKMA64kSOc/uAGDvrBP8pK8yoYOKR4YbShrirPYzowNlXXYNSCxrGVZddqq5/6qRyt3Qf+LkBwRwxTY2ees+zUkvCDgQiaEWSERrdh99Y/tg/f+9S21/ft9NKUXVicsYn0ghT1ossOlWrNdnd3rSOUJVTPhN6xxpZ1spNShvbtvQ/et48/+tCqO1seALEougEe6SbqnBq0LM/xciqTrQUcJ1iRPLLvRyU2jCO/2K7A+eAIdz1oCqvFKKXqf40Yj0lAbBZX0aSYFfpSxAcpyTVSiFRWdtC0+VNnpbhPWhEDpvorW3toD/tlp5s99Tljpy3FrCeaxIIE7aAPJian7eziKTs7lZfMVjT201NPzt3uJlUvjRGOKGTVer+X8fImCmlbmp2w8clZOy1B98ULZ6TgThjBgTFA43WIsYPfBJOsEtxW7ZovF2x8asZOz83bcxdO20uLY15mwnFN0EMJ3gm9L7y1HOGSeURXOqrPdqWqvDpWLhbt2Qvn7eVL5+3U4pJxxCL95ONNZVg7GA52KzVb3dy0B+vrzi+ZE6zgXz1/1ualjGPsYrsJpxOwTcKVUMlYhUTHlncqGhcbrrwzHgviNy8+ddkNBzl3RQ8MzD1d+RUJ+ndWVuwNKfKbOzvOi7nwAvnmSy/aXEYyr+YqBm5XHJnfygbvif3Krv3w2qfu3QAeeA/PlvOLi3Z6PsR8CR4HUjTYqtDZM4ni9tatB/aTa9fs3saG2lsVjipWymftwpwUuDIrqUHJTLHpROOJoxj5TeyGH777rv38o4/85JDlrW3Hz8XTp228qD7v7lta5bVLoj0am2444FI9WhoX70v5unFrOQT2PCWFUmOmz5zWnIyNFSi17h0mfHWE/6bGYCeRsbLKyRWFB3i3/uYC92n1YYr+kOIADXfDAO3W5XiGBki+j/OnHQByMko1dWN1M6xea3zHl95LMe71bug1AAUQmqLX0B30oH/Al0MqTkfI7O1ZN5+znnixy3YZ0aAUngVqS2w4IK3K92MYVW9OT6Bcjk7ESwAPBJfV9XHDAfXUmKbeWeij6gtuUfbZTsFJE942VYqa+PGM+j1sOOBdj2WgMjxvtc1/K9+0cEnZ6YboywQeB8JlhLNhcI9vXX31t8e9OQFiHJI2kVH+ObZMqRngTmXhXvHJB8vW0Ph75rk5K88dLozwLltCJ2aKtnRhyk6fn7Xnrsza13/9il158ZyNlYJXDGMAgweXt51Z1xHt20vYra1L9t6nV2xusmXPv/jApmYydmrsTCj7CUC/EtRSXWNXznRtb23Frn2suVlYsK99bclxB8CXMQSAcY9ZJPrr3o6sfkthT0lOcEOCMnRX+tq2K8bwOVFrqzbXLFfbsLwbszF8SRYSzWou37D2+n0rnbki/jzhvNi3KoqHOY6UH3zjr//ip1Ysl+30hYtGPB73BmBbq+qAtyDzwXEiCEZd8V3VIym6ub5bt3/zb/7Etm7fsv/8t1+xl777LSvNnhIumV+iF/Bd0oq/sP3C72G8F992AzzGd2Xtspv4kRscJbNQHDKDBzqkzkqHAaB68wNPW7rwtGUm53zRBt7vQcHpNmJ4CWdskUDm7eFNxwKwxiDHWCYZQ8Vx95Btbq76YhdHOrLNVo1TXjGvD+PIgyQKnxq/dFZAApNJpMG/jwPun/TsCDCBGEjUfARYycYNfmFKyE8ObL+hCaoKQpyHgUHhI+0LAu898uFedMXAfern7laiQrjie3nUWZcTAL65+OgbXMVKES3T12MhevPYz5eB4fe9PqrL8MU9TxfVkwH0ZYBjn5rqp6mxrBhXxjalnII5v4bwOwr+TAMNq9SxlyYZSgAXA/LzXnpTApTaDNOAqPiKjfIZqkPcvwgl8RX6O6Ti/y/zAQ7yFD4PL1w3VQfK0W8vm7pGz7FC0l79CM+jNMPXYR5RPgd1Ph6YJx6JWhcCDoFXCvm+TYylrNbsuFB43OshX9VlBEj7mOKOBfp3bWXb3vjxx1Yel9IlruUK+QmT4fjsj6Y9aTZgdUYRSbEfcij/eA4MA3hjNdOFnBMUW8CVII56RUlTuuNBtZYATKyVtMr2rUxOJ2kNJUMjD+kkZXclbLZFeAlek58/4+XzvK6xnheRPl2Yc6MBfYHbO8wIt+7Y/XsU3GjRqLpAC5MYBcYWSrqvpCNsS5A4I0H63LlzEg7EKCUYwsywpD9idBDwvCHFuHr3PTGKUzZ24WUxSdwND/HKmCXScHs/uOdlxzkhAJyN9Jjaj0KJy1zYFjBpaQwiCGFH0mrcM36bNQ/gRxRllHg/whGLuMo4BOaIyhfzJD4Dij/5+b58MT6OZmqu3XBFmG0QY2fDSimu95SB8u6CRH3H8U0tPPAR+K9uSvgScxXDTIpZ4w6J4oJBAuNk9e671t5d9QCIxdPPef9SF5RkjxXAuFR+vr2EOuu5t2NqwYNJOo78nQgvfiTimr6lNEnICDQQgwHGdSnr4wQOLLtBorl2O6zQ3//Qmhu3xfgJQIn77kBjcdyKi5fVV6/4CQl4PTAG3PtA3whXtA+DhZ+QIMVeFXQ3TvZ1doXHkJb4FBLAMChJCGEc5qTIx/EvaFvo+4qfztCtbKhfg5cHOCVvj6+A+6fqhUt7u7pt+3c+sO33/9T2bv3MWlv3XdCivyae+TWbefV3bfypb/hvFArqhQcBxgiMI1y97TWrb+2rjmpHt29l5rJNWKsupVL1hh5MSsmcmZUiNiZBsThlzdKC1fW8v31HinjTVtfWbV38arfWlBaI0RG376wLgD31ES6grG63JL1WOglrdDVHd9ZcAcegMDYxYWUp4vQJbt3JtsaT+goXTZY3anu7trHftL39Pavv74rmqu1CGP3jR6MxBtnrLnxBcwkjh4LG/HS+rLmJn0ZTigT9CoujbAR/gvhJTHNew/hsay5xMsqgr7GifLgProUINxSyKk0ck2JpzGMFvP7M0/YaK/9ScFGuNcvFxztWbTTdSCHOpDyUE5pGtmRzU+P2daX/9ddes1eefdnGNAaSWzc8yCR0vVietExebRG+AOYAx3i+dOWy/f3v/5r9/d/6LfuHv/3b9jvf+pbNjRGvQe3Q+HEFQPRaM8DL4ySEUrFoT1+4YN947ml78ewpe+nyJXvh8kU7pXpnJIORN0c8oqgTLLGrOUzshLTa+OLVq/aNF150TwGMBV+7ct7OzuNSjYHAh6UbWOBwbKUgLz4cgTk+VnJ6yLY4Vu+npBCgBPehi3ojPVC/iA4YgjjeOhqXuGfPKh3pYwWqJD5AG47yucO/6ceK+pQgmi4HqM2+9URjk7YArmByMQ7gP+Stb470JC4F44D2871XE43UGIWPEA/DPQ3S2QOjAd9s5d2tVu0HP/6R/ds//vf2kzfesS3JBSieuFGHFWP+1oWCq7KoPnGgymMFO70wYXW2aLSlVKstac1LLser8u4Jf5kq+79HQH3iirHa58gfAgwCxBJIMx+o4xC+XGZVm52D6n0fK/DJ6P4weLqhdwPwezi/cA0D78BFCIrHggp0JgYvBxyoXKlx0TxQfTVnPdBmlHfIQ7XUPQ8IJwCn5Bdkbb3rd0OfxnIAhhkMBWxrOAA9J04CBjXG5UkQ8xi8HYYhxs3wFZfOCja/wzhSf9BvKpvjmFlIehR/ARhz8wvj9vq3L9kr3zxnS6cnNFeCYgt4+ykn+t0fpETjivbgbtneuXbeTp1p2m//+h27crZgZ8tnhKthvn0yUDfs3iJ8tr963z7+aNv2+vP2witLjifAjQYYmjVnsiw8pKErmhPE3ZHM5AGDceMnrXir83bxIfcg1L12c9emW13JxZJBSsHAgEzSXH9g9eWblj91UQr2rCvbvlcfmSAquyta3mHhSeMhK17I+IBHh0WGlnjCnJA3bDRQf6HgS5lOZYrujfbuu5/Yz3/6nr364lP29V//lhVn2S4WZASPj6C08E2P+6OxwnasYBAJXn50bb9TdzkGgwn81vsUTzjSiSeBA+SU2p2PxCu3rXjxWbVpXnmz+NGU7BWUfI5PxJCUnZxzPYM88KRG5iEtrcB436s3rLW5bjlk1+lZl88GGEY1T+DhbMtgLngsBNUlMz5tqf/jf/eP/7kfuyIilRah8K0KESKHgcEaT5DHgnL2I+L0pwcC0QA8hGA0GIjpTYwxmcTYOjBN5e4XSfQcd2NWIpz5fX6AUfGJgck4/A0MP3egTDpwe8uSEwRJe7T9sVLun+Nww7OR+1Hqw3eHrhhCCv3WIKBacTC+x32G63IS8ByPA5S8L+VxoBlIP5XyIiCatPtbFQleWePc/qQvDY/gUMAkCn8Epnncx8RQcA/2qksoJJfPd/G/vpWvD34N9NSkJgeEMvqEBIdphyFO88QPbdDEY9+yr1rEn3j8kD9tixjA8Pg6uEIiz+vR5/5TwN/BUMDfT4JguCDnKB/d6/U4PaJm+ULSssWcH9HT6zE+QtyNk2B4/D0OSObjjIs57H+HudyoNayyX7cLl5dc2EUQi+c549KNVhHw++hHzO8xtIS78bM+wjXWel+tOcyfPI6D7vaGiBrR94Mb5ChwB0UYxQ8F3wWHKF3AagC3MFeiaLdYbkl3AKEGwwChba7fc0aUnz+rfIMxgHQtBOB+07bbYkiJsuWlqKAswSRwSTuuP+hj35sfBRSM8zsAPfeVZTEtVpSvXb9hN27esNOnT9uilAaECZgvxgF3cxctHQVW6Ss3fy6lfdZjGmCxH4V4GwHlB8+I440cKN2d/TVnLu7d4EzxmHaB1/qu5wm4EUCMMRgYjgJ0olvZcjwg6JEOgwSMrL52y084gInm589bTvlwWkGw0EtRUJvpO5R/wLc06D6MtIubnxg8eHOhYH/T6Qh5k+f+rbe9PsQziGMk6IaXxQqFXnJFm288MRhDvk8xMny4YUrCjBsjcElUH/oYY06oX2gHhhyMJh6jYPuB+mJFAovaymq30rgwLYGHMcK2i9zseeM4RoSLcJSj+hbmzraGKG+OQsQQ4v2tcYgLo9dBwgYuj2xNgP76aQ14CWAwkCBEXeC1no/AV3aqHMEYDBFeFz0n3zjvQAc0Blt1qzz4xCp33rX6xmc2UJ18dUP9MXb6WRs7/4oVZs4dCkkYs5S39xXjlzbgPaFnjPlqa1fC+YbNXZqwU5c0Lic1X7JP2aCVtc3VZdtZXxarbFtNig5eBBhQiTWQ6Sqf+qZtNpJ2/cZtW9AcePW1V6RcTlh5Knh+4PpO0L9uUmO517BqU3xI+GQ7k9U2paRK4UprXIgHp6TuE3ugI6GL1SyXSwqSDfQebvRtqR2ZATKOxlhf1AyDgfqi2Vbf615G9Cfb3bfmICNhVjSkWzdr7dlOYlJ8tWecOCAxzBVkXN074tVZAjZqnGEAZvsDAfYqEoBRODzGUDLnpzmkJNDpDWskCpZDXtOY64gncppEUoovBhINtMCnGUNS9NMZfau+BAtF8OWoQxQijhltwy8wDkBfNVaLlXtWLyxavlRW/SSkqgVtyXMYP6gv75azKVucm7Ol+SVd85LlilZMDyyjOZAR/nCfdqVVNUHYxY2fLQyz6ourp2ftGSktzz77sl1cOi0Fdkz4FaXEOKG69NU/bFGAGqPwpoTz8sSsLS0u2aXTZ+zp8+fs5TNzNlaeFp9TfZARmQL6YODRf0jDejsYVpCB8K4YS/dtfqJs33rlVXv64kUrlEqqZ9pXstly0heuWv2Ub1VJQHc1ZutS6Dnycm5y3F6+etVeuHzZAyQyHDiDg3ERn6rQVv8s79XtzsOH6sNgaCHtM+fOqM2LKk/0Xgqby296BudHSaT/MDbcXln1bRwxXDl71l566ik/kSPd0lzU3O7mpFggU6td8CRoT1V04/3P7th+rWaLpxbt5Veu2lhK5efUB/BmylRFUaR9jrNaqsKLwt1EMWst5DGNW1dA1bdB2WfOsyCg4vZEa6LtGX5fFwqyr+Aj44zwWtKxXQGPKHVAdPcQ8FYgDkJfY9c9IATIQeQgEqABQx+ibPOu+lTPgCSxqvbEj9zjIPZGUAq9xOr7sMcBZbCC36Ov/J7qpPryF9sA+M6i86jPex6ngXxU3abqJRxgoMmLvnSEQ+YFngW0FwOAK+/CQexx0Fc7vQzdy+jCcAA/oX+Cl4be4X5FfGxqRjwfbwTwSC2GQGPUT4HQc8ch7+q9YGAKBoL4PWRLgl16XmpPXCdo8tbGnv3lH39kly7P2LPPLVheNFQvhTKGIOQnnKkvVEgYU0pH/7ohIiqrL/q6vL5k7354yVYe5GxsIWe/9f0Vja+qNfs5Wyo+bblU2HLzJBAKbX1LNG13zTbv3rb3Vhbt6edP2TdfEk1iL7H6GmM1K/i+HVBzkM7B+wBeE7wdRasE4KBb3eCvsA1PfdbpVO3h9ruax+s2OX1abUDxF/3aWrbarWuWXzhnpXNPG3xHjVcZUwEHDn3bWVuxne09u/zMVVs6f9pxRFrkIJch8Kw7wKUkRjzPJD9g9OcEr42NHfv9f/Mntrq6Zf/VP/0H9uzrLMbEY1V0aF/1VXnhOMVgLO0Sn0pdR7wavP/guZ29DZcNXWGnDmo7gRTRD+HxtKl+52Nrrd/34I4c9c1iGLJtZjzIe5wKxzZ8tkMwuLv7QY4j9hcet562rDJVs9b6Q42/geWXzrodAHkuwdhHXlCbWTjjFA8POI7cKtqR+j/9X//Lf46A7m6WYhSHiDkEiPJJwvowkAoEkR8WPNxy6KBD0CQXEctkGJQa/PztE0O5K5mmhKfqVdln/sUNB8MQK2vDMKwcxBCIpBjWvTuWnFvwCe/3o48TeiYUn2Nwo5s+wIZh+L3jwPMbunDfp2rBvToq74Tr80IwHAjHX8JwACPPpNUvbMUQQUtpkGWnNCCdEUWJhoBypNm6gguOH8VyBMrXJwvj45hj9Z4I4FkV6H72iSXn1VcinI8p7YsDjEBt8bgXMC4kA7+tMhhPlDU0plhZCONMt/mAhygt+cRwkMa/g8FgdGyOAu/Hnjj+HmUPg4RmIvWmS7jbiyAIN7i8+j43eKiSPDpeGENPnscArx4Zd9F3u9mVbJawZ14654JkYGaHY12pDv4G/PcJn+OAuzzz2AaaF2mCbDnxHco/+jsGX30XYSTQGfuwjm6PAkKufjqIx7DA3S3s/dPb0RUAXHdhFu2mCCtE8ngaFNeBVVCO9mFVkBMUODYtlBcAQYIrYWUrp+YsyXGiYgoob8PBdYbBLekSCF0RhHkO4RNAAQsKveqWHbO9fY7SSdq85kSxKCKvsYNC7PvgUBZG31ed6/ffF7PZs4mnf92Z1mgacEpMA9qJgnmc8UHIEkOXAkw6PUdhxJo+3P8xEPiHbRWstqOsuku8lN3RtMwNlEpfnZcSgEEDJZ98CQJYvf+xu5Bn3U3/Am9E+aLQT4vJwRirvqoO08UbAc7ckRItriy8T7ry7EEBwaHwQ/wBTpSo3//QMpOLVr74uuMdBRdmi1JOjIc4wKQHaBKDB7+s0kMnKM8NHRgX4GcI3vBA7+uy0rc8NgHBDDt7a8683SACY1b+1CGnstkyghs/QpLjQmPRjUCqrytGegeFAXxjrHCFHqFG/DsYcDa9Lm70wWggIYzxTlBEBBFPr7KGjVZejvoRrwSMDAAxBXwvqXAfjAthrLJ6U9+4Zzuf/LVV737ggeQQ5nJS7kpLz9rYuZcsN33G68Q0wLjVlSCE5wRCIWPGt0GAH+rFPFB9CGq3bygGm1LoBn6KAEbQ1GBO/Z6QwLmnsprWquxYHYNiIm37mksNKXpZCTbpxrYE2/t2/b6ERimozz33nM1KuR3LSSGUMAQd7TD2RBtw121V8WDJuNKGYpzqtyzD2FG+9ZpwBv4ymntNzS2Nm2aq6PQ+m+iJ7hV8fzWCngaK3hGvlNBakwJGMF7mjipq1W7CV/xTfdESKcC1zLR7zkld8fe7HKvHvMKIpHSdRNZXmzODppTZlElMC0YEvd9OsqijsejxDYTGgpQ5+kR0hy0WGEdyEc5xo2d1i1OgMECxop9lBQnBV3V2QwJKkNKWpDyns3k3UGAkKw92rJKdt4zGP7KaG48kVGM4wKOHUxwykt06ojF4PeAVQYDGUlbKZDRODsYVeJOw7C75Grco8lOFpJ0qpa2g+ctv5olvbVA7GNu4/mOcIIYESn+7uutbscbGxm12ctLmp6esIMz0cP3Vu1kUaeHfKbgbDsR3MRyoDmyrwFjRGN+2c+WanVL7z5x7yi6cPivFEeUh4+PTt/Ywd9T3rU7P+29KCvvc3KI9dWreXpASceXiU366xb2Wxn53V9eO1Xr7NpHRfFL/EK8A92MP0Ky2lMVfnsXD4tlnbGl6Qt2cPaCNUjkdP2ut+3az88DaqbbtDXZtJjVhU6WSXT57zr714ot2wbecJSzf2rBBcdp6HkWeMad+54K+Jfs2c+qMlS9NWPNcy56bvGrt9IbliwT+DHyQMlE0oYfI+KxGs9WW+5wMlscIoO+0FPLgCRCUVFbOOcJQGbksjqIfP0sJR2xncAXI7wc52JVklUkLPQgh1xCg6Hv8APU9q/jOfdVn8ZgJhgN1ZTSOgpykcayyMvWW9VTvXnSyAXCs4YAyNAX9qER+6z5KOfd7kaJPnAUmgHtu+HvK3w0HGhMaf1mVF8czoJ051bkrHJD2aH6hLoxBtvRw9CICGP3kuKQdupUWrWI7NHgclpcOIDIccBQjhgI3vAl3j6QDNPeSGEIYC0oXA9ugPv542a69/cBe/845O3duUjzxUfnB668yPO8hw0G4pzEVld3tpWx9e97+9CeviX617MrcXXv5a22bndF7mjvWn7W5vMao5izy6Y3+bdscbNnDwZrGc9VmEuFI4xjaonEr91asvvKZ/eD6Gbvw9Bn77msFzasgTWFMh3fBV9dKDbtl96xZ37at+j3NC9GLwqHnZbey5vQFPgn/hK/4aQudDSuWxy2fKwvvok/bq+EEhbFJKz/1kvNIgg2jvHtg3Ag4Kere7Xt2e3nbyjPTNjU96byTCw9C54EHY1nyPZ6EkilY/YevErz3h3/1pv3+7/+Jffe7r9rf/y/+jo2Vw1YExrfLKKILITCx9BbkezwZIiNJUjSYIw9pvwpSukDffRuDaCCeAijt1KH54IY1V+9Y8ewVy5867zyZeAR4xyL/9loaRx08Ktl2lnavBPQzcOCLJTXJoBgyRQva2w8lJ+xbfv60aID4gPiiMW8Y3yY6oXSqiOrPCVNh2wR1SP0f/s9/758TVTFdGnMicBxomOk6ZgAPQfzcBwDuTSjB0aQ6BE1y/ZRM4AONfkBB5RzSiPQ7sK+ZBoOsLwLUYVjBOnbSjQJphNT++polOeZPOIgntl98or+PAPfUgNFnpA/Wv88P4N8FKnU8+X4V8EUMB+AMAi01NfytT8L9rXSJGad7TQm1TLSj+biizKVk4c1HwZXe+Ip+S1rzQeDHCo2keQTPguD6H+cuYvBwXbROuB8TUWQQ8ezLXuQYl6lvbvUaEuoZu1Heh2UfwkGdQwuiNLpG0od04TsYEw4NCqNAmnhPJfg8EZQm0ZQiw1jT5IfIE1EXgxzyBOCrOCO4DGP1841NXg3po3x0dUSMblxftevvP7CnXzzn49wvJjTvxB/SR3BwL/oEShI+j4CazF0uXK4QIgjiMlznY2mRiFxne0PKixhzvALwCEhgk5LBqjReCcG4cAyOId4iwhByP23h2LwA9auYfYcTFPa2rbDIXnP2px3Fr6NO34Ne1lIVAqBJyXEvAjH9Y4AVa1d69ZK7jot5HAUJNPtbUjSa9vGtB/bRJ9ft3PnzdunSJTca8B4MjfO7URBRNoaBOdtcv2W1+x95JPvsRIjFcAQ0/litVmJnYM6YR8DHs5RkVso9ngF7/yLB+AiQl9qDqyGMGuaFUvlIu5QOpobyOpDSxrgm4B5CBEowwQ8bWw8sq3uF+fPuKdGXYhzc9wquGMPgOaUCZQchHqWXlQqMBG5UwrCgee0KfqfpTJ/e2b/5C2ut3/ajFsfOPq8RpqGndzAqgFDKZ1sABgBiDVBXmDjKOh4UKMWs4NKn4IrtByhoGFQIsNjaXlF+NTFetUl5EDkabwY3EEws6m9Ou0BICMo+FwKFH5vmeWpMU3+1CcYNTsAP8wCPAvqAd/DGgL74dg3mjvqfMYRyjlHFV/7BO31E//VY3dj01Qzc5hEMHJdKzypKGKOaI26Y27S9Wz+3/Tvv+t+ZyNBROnXFxpaetvz0OcePp1W7EcQwsDCHfVECxUm4of2OO9XFV49UH1eaJfzXehVrD/AS6bh7e1VKWDGp8dnJWV1KQ2F8IoxfCTF71abV3AW/YxxRlmju2cP7N+2dT+7anfurooVZO3/pqgc43K/UfD8++EJpzkm4QlFNDiQcpdRPUnUwVBBwrS19Ynd/3/vCvUeSGrNSDOFU7ZR4qcZ8syOFuCt+DZXWfG+KVmX6Dd0zq7eloNELzX2Pso/yjlI6lmhbIzvt1D+DEq/2NfpSlPVNzIKGhFn2r3O/mOhYA+8x9XkulzYi51fb4uWSTThK0r0dNAayujBqMF4JwokHBOSHQIy9bsvHbyaXc+8M52UYXlhRUpVwx01nJWOpPTU/raFnOSlfGDkGolGMYdIRiwpjhS/yFIqqj+Q6FC7lT9vxRMQQk0n0rKli8LpAyIMOEJuhWdmVclawlu5zUkNCykGB9mYmPJikb23k43NMeTFHopVyxl66TyyaMeUZ6AW4pf14T9Be9ouHQIwCjA+iWf2UBHPVnYvYBOVSxq4ItYsT85afOmPTU1OWbWmOaaz6nmMCkulverSlDiKuRcbaVipP29xEyWbHCpbVnPA2acygKKU1LoglUEyKLgg/8NtiecpOzc3Z1YUpe/7KVXvp6lWPizAuRaYoRT5fHJNCI76iOuMK3O+xYDdmE9lxOzU1a6+cOmfPXThjL1x9zgNrlqT0MV2L7Q3rlmatV5DgD99CsROOEqmEZZM9mz99wU6fPWMT0xOWEy5a2W0bk3LtuNGFAS6NcQA67woti0IohxgQNPY17jPSbl3+Z5zE4PKPiqsIV9IPRp8lNbdd1omMN7HczCD0WAVK4/UdBj33JHqXFXy9rTyCTOR5aay6d4Sgr/qFZ+ppfafpK433jsZ0XBeUd7ZM9IZiXRDIkFI58YA8yYOtE9BTgh8CHgNBFeEEBSXQHY015oZwyhGNWeErNhzglZLWZKCMmL+NGg5iJZ+yqVtCypfLRmoD99L7e5bglKknGA44qpy+OQl4K6G01J++ZCzEUKu27C//6BPriBD92m8+ZTOTBfHBo/I/5R6JsRAZDg5Oe9DfeBuo42x/a8r+4o1X7exi3b7x7HW7PLVq5UWNqUJe42vGlgrPWzEtXq72AB3rWi6RFf3JioYVRPNYRAmA0bux+dDufXrP/uzaoi1ePm+/8828Lc2BO/U1ijhHRufLvpDREw1LiF7l1aas5sd46dDlH37HyUrZkni+eAjdV91bt3sbP9ecKSit7osGka7y2TvOB0sXnqMSboR3Y7jmYcCL5BM8EVlQEp2amJ6xmblp7FruDeCr/B6LJ6IxAoz+8H2M/ngfYiz8xS8+sH/5L/9HK5dL9r/5Z/+lndM8ph/daCBlnJMNOO6Qd6hvT/QOg4AfsagykOl9gYB2TUgeUHksVvAufRwHjmw8uCnZ7ablJW8Wzlz2AYGHI4YqFsM43reysq6xiVG+6LJL8ETASxLZsuJtJ+Bie3fD+X92huOgJ91oAEp8jCkf0qAPuwcEspvwyBRr76qf/vf/u9/+5wQec0FkdDA7qGOdNT0eYMrho4ZUK5ZEiI0J+gEwQQPEk9wryR8+eQPgsQCy3Lp6bJ2eDLQlbs+Rv4/5AElNRI/ejguV6n3wjv49YgiIng3nC5CXf4bufR74mzIcOFGN+iH+HgWUowGK9JiEFH7TT8rXv/1f/ImeRd/xNQoxTjkSJA7GOQzD7w7nob/8m7YkihJqbt+wFGcMC2ePlvL54KCfKCO+ANonJsW+1mEIj6kTf1MjbkR1jK4jdfa//S99wwADgxyGOB+8C0gT3jwBonzZfz+QEuxRjaFwEXhzwI8+X5XhwBmMMxIpKZQrJjg2UbT5RRT6qJyoD0O5w/lDO7xSTkN47ml0ce8IqGm8yV0U/L6ESqLCHg1eGPIZBlawu7UqFshg/BRxPQ7wYMDTJRzTyJx4FNP0BacoUEcPxvgYBo5S0dnZlFK4ZoVT5wNhFh549yhIQRDx3tpdlRAsZjpx1pnHsaDyYRwwEJiH7+WjI4aAlfu6FD1WAPfrEuhVR7YoIGTCLLGms1qfdUu85tfw+8q/LcWaYIjp8pyNXXzFmdEwgAOORcQyHyt4j/aVRqza1BGzRpGFEfvq6zDQFimyKJF+fCPKKExSDGi4TT7mSSdlN0RRPlQu6SLKaKxcd8EjN3XaCrNn1C9SyDCO6D2vIwqr5pZvl1De/q7qQzvAJwo3TM+ZuJRe+ol2EVF9/+47ElAaNnbhVSssihGrX7vNEHvB24BCLSXF82OLhXCM4Yd+pp9I45Z4KTd4UEAv25v3rLVxR3NFCkgRD4dJD6pEbABWSLwuQoG766sOrDyAYncBxFDAheEKI4HGCvd9lUL1R0jw7QcNTmGo+j3GvMddkDKHpsG2CxR7BDD3bFEezFFfCVed8GLwrRGtmve/l+WGFo6yCuUgcOC9UF++ZpUbb/iWCs6LzqF8zZ13gwHBGXFP936u7zg+GDfg19sSGVH8RAm+qQeGLPpfF2NtZ2vDfvqTv/YtAFl1Y7O7KvKr/ESDq52+jScWLDfQ2BZdQWlla2O9gmGkKcUZxSoI6HkJZfWtFatVhNNc2ebm5+3ChQuqQ0bK67aPNTwFEJInJqckGGYc93ghtHtJK4jv4xZfr9ekSGt8C09+FGam5Me9sYq/207afrUq/VttVJlsaWi2On5SQVpCaZNTEtpSiDRuobPgRY22UrJrxe6ebQ0krEkhSaJoary2B2zX7FkpAwdAyZLwxzjQcwwHeNEUUqwGa/wJd3galTN9r3uS1Te1vY3bqRR0csRYUpDchUcCbroEj2TFE+OEe5A0NR8SacchgQ/ZjkF/sQ2CfuEkFrwJcomOtdMSQlHWRV98RUuykWrihu16A1q670aIVpc5gtLTtKbqHO/RpkW8k+pJDsmW1G6NXaVj80Zy0LbqgO11yodAu1L83DMFZSyt+S+li7HBFo4UwS9Fx4Q135oC1fYtT3rma2KqX8qVMc1I9ZlelHKIJ2KgxNyflBI0rk7JjM3bw13xFb1TlFDNiQ0mnDDniWfBkYoN4cYNj7qHN1daREg9ob4JilU5N64+KFtZg7Wc1DxVXqRgLJj6aUx8YwFjg8bY5MSkTUqRKKWkUHX2LEuQTFObnNFJMNcr44UlG0uN2VRuyqaLnKQQglz6NhT1s7K3bGvTOsVZG6jPE24w0JwVv/M99Ri1cmNWyk3YQm5BtEPPrG3FFNstVGelcdyo7mn1na8qM36Yo7oCfxBfFT69MNL7nYA76F1KfJMyCTboeemZXhbe1B/qED95wPMZAvU9adxwMPxMf9OHyXbbFXT3OhC9AejzPkWiQKuueB2EZ8Kwfqclh7LS3pXi6gq/IDYc4OLP+4AbDpSewIXc4/hHAibigeASFu9ozjJPu+oMxio15BSJpAgzBg9wdWg4UB6ai7EHA3Ccx4Ebj/UeNPVYw4GfBpbxvgh4HwKfQ8Kn2uYy12PAT7UAR5Qd4YFFqa3Niv3hv3rbLl89Za++ftaKeT3DyBKVRR0xGhwpu9Xyue+GA91nbqCgVyol+/j6BesmCvYb37pu89NVjd2O8+GOZO7NWtMmc2esIDrhbdcHQ0E5MWYTifKI0UB0cnvZttYe2pu3p+2j7Yv2T/9u1i6eFi9VFTFysm0vJToRFOS05boJK9V7Vkwqz9Ip54noM5wo0Bfvg7fhEUdLMCK09x5YJ1uzsTFik2TdGF75+C3xnrJvT2BBCYO6e9xhiFSdfYyJF8K3PrqxIlqWsHPnTluxlJOcsOE0F/6N8hyDbxuQXOGeW6orQ+6zT27Z//tf/o+2+nDT/tv/9r+wb3771WDM1EM/dlHv+IIBhl7heCCaNqzsexswiqku3i7xYwz/LAYw9gkQyZghTkPjwS2Po1S6cFU0gEWQbY0XZF9koJTV17Zt984d1/vS+eBR5fKK+j3ENcCbgVhNot8bKy5jZyfnvY6Dfkt5Cs+aG8gD1AN5GLmBLQ/0Myc5DSRrJH3AHKPAxRCRif+4gKeBOpUB90UhELbwOfj9pAtDwawIsyY3xNDvDX2GIZ70XMNwkHrk/n/KAMGMPycCj5gdutzDgO/4OvgcwtH7x3xQbrISZuhfTQ4Yw9DTEz9x3kKwpdg2UZQgtbHuRo0vCwftGLrIH+LuR2Qy/rg3lPbo1oHoneiK0xym97/0rTZG94fBPQsQ0j2truj+EeC9+Ip+D9xVV/NVY5E+ia8YyIk8H4VQl88DB2M8+u5JwNvdqLobIozpOGD8D0P4He7xd/yJ7x2Aqgr18ac0VYIqgbZY8R+G8O4IqI9YPSZavlukjwNwJuHBmbMExpMAY4VH4xezfdToOQTKz4Mhbq9ZdlrK4OSMKkfdwHz4HILGqxSgYjdvhdKCxtajq/cxoOSyOu9720YUbAB62KlX7LObd+zT2/c9nsFLL71kZY6SBTQGPIigCD6rvKO0CAWjIaUWl+/yhVf0/FGaDy5xKUfZ9BX3R3CusaX32zB6FDcYq5jSUVAa5dOpbroQ7p4DCL3RqmEMtAdmyUoDzB/G6lGUlS+eIQ08I9ZuuuKdn79o+eklV2LwGKAP3HNDQrO7OErJpf8pi2+2GXiMBwwLypdo+Ryn5Eq4lFjqX7n7gfCct/JT33CjAcEJ/Xgi4S9uAwov7yCwgK9MeU7PwtYEwM+NlnKOkoRwVF+5rnKlBE8uSsG+YLn5y1aYOevGDYw+lEugRAQFhCHHoS43lghHrmQrP8plHoTAiqt+EXsAxZf6uaFG+ISpM2ZpI8YgNxpIoHFhAUMGtEd48Lwqmx7sEGEC4xl1Ip3v9VR/U6dObdsaDz+z3Wt/aXuf/Ejt3LHM1CkrnLpqY2detLGzL6ofzoT+3Vvz9mDAOGgLhiQvf8bzDsKSxpnXQwoaND+68EigT3DzT7X3rF9bkfK/Z9X1qtV02XbD+uvbtr+95fEJ4Bm+Z5jVdf3NsYRTUs7GJyelJJRsv9G1y4sT9re/90174fnnJDPnpJxLeFfbirm0lQo5y0kZcNomHApr1lY/Er2fuCi4m+N5QYwYDBG+P1VCXqOfdK8IvA3afSmqUq6lxlqjJZxK4SKIX5NypJawMo8CgSs921M6Esw5RSGd1DPxFRYlnNarDvzteNF4ykgGQ2jPpTSHpZCGYH/6W/k38KjQHMNt3bchZDQvNSYJnNhG4VNeuOznJNATTJDy4Q3s/+doRIwiObZz6Dd4A5dd1QkVjgCCRSkrHveA1aVE2k+F4BlUjPRpKVfELaC+KPccH8jJCn7qh/hkFwOJAIMGfY1xoVarWa0uPgW/0ZjNeRkSdJVpXe3x96SMkRcGBDwS6g3lq7rxPicsVKr1YJzQ3xwh2VB+tBlvj3q1Ys1my4MP4vHhdfX/4W+BZsWu8JzsQF93UxxfWbfdvYrVLWO97LgNxuYtqbFqmnsEmcXTBXyiMMeB9FCaCRZJ+91dn9/cZxypvf1MiA+DBwt8uZcW7ZQQzmlhuSSBAjV2NAaNeasa4UWBJ8QBUF50cbKKn3CgslxZVznuTs9vPETUTygcKHvULWzzRSEMW0H8mFDhgNg6Mf2njhzFhuyKEnxoMAhA/u4ir/50d3vaF10sKJqUsaTwzPGGw880uLzaGAGGwfGOkUFzHJ70COi541R9DQc6oijzLpmOAPfYRsAWg3B6xucE0Mp809UjX/pXQA7MvDBmAlCqeyaQJkr3VYHjWzxtWE57BJTmSUaDGLzPhvDUanXt/t1tq+zV7fwzs5YrCv9H8gp5D/d7DGEcq9/1HOMBWxQebJy29eqivfLCfRufIL5AUfNEym+1YwXRyems+BseWNFcOwngTwQj7lSlmCfHbaV11n7tlbSdWxDNEz2DRvbx2NN4hpfCu6EZbJvCOOzyBbxO/dEXLXZeI7nQvfpUV4wO1e0Hot1m81OnLZ8puHxQ+fQdX5gsnr3qslCfoIQYr/OSlSIcUDYBqDEUETenLVqjGjnPA3fuQap5FwM8i1MK3GggHq2R63EN/viPfySZ7IH9xm9+y77z3dcNby6A/NlW6byRLbQqF+O+exGoJIwa0GqOoqZdKPuuixMMlUUB5qPkAWXgq/615VuWEM8unr/iCj7GEdVKeMMQIn4hGtmptaw0Pye+tmeVhxx9mxIP0tjXHGUOYKhAVuHIcOcpE9J7MQyLj4AfZCb4APO+jyePZAKvu+qAfIq3RcoXgKKAgMeBhpN/ngSfN93jwAd01KEpjiQRURnArL8ExBMBi1/893G/D+4zoUQEWcllqo0+jzL1wXTknkC/PN8472HgGZ//lIDBE5TVQDZPAhduROSGr/g93jz4m/vDF/nybnzp3uiFIMGkJpYFUUWPpD/u0jvk7e/rtzrMUhcuWndzw3r7ewf3uR6pj18j+T3uou0QCxGn3p6EWU3eOI+DtoEB3Ru+SHM0rwjX0TMm+DDE92OjgUN46eB6pF3URfhCeRpgKRce4ud+UY6+PavoMwxxuifByDB2YA/X3c82bPnejuoi5hrNA58T+oyO/zDyw+/4O8BI5qpOyEFEVXUjZkBXhC3BitAJ+cVAe4kIm5LAlxZxHp1/MUAU+yKcB0c6nuRtUJdyKOHEhaXHQFeKF25erAQSmOYokDeYV9/5OMEdtubxOFgBVAVCshEgHW1H6UT5c2VrCKhfG08DEfNGNxyJOT4+HnkahLTuWt3Y99MDWGk8CgNr7Yh5b69a6fQzEgQmo/uH4ExeyqU61fcTjnojkAf7gTEIEO0Y5TDEPjjaJowFHVbnVR8PwCdmNyzE+DhU38HgUWaJHkwUY+IewCSxtNeXP3Jvg+LiFSn1V9wg4NsC9te8f1DgMWx4sEX1G0yPkxxoAx4X4M/T6D6GEFdQERyE2872ilVuvW3Z0pRNXPqabxlgBdXzwUtDdXWjgYQM+hgGzbhJqy3gBmUZpuurI2o/bajeetMDTuIpUlh8ynLzl7ysXksKzuZ9T+OCPkYBCQP0ka/wRxcu8xgWWlsPrLlx15pb9/VbQoqEntiYQEBPLrwKaBMGAY6AohyUdIwupAOHwWAgBZGVBeXZUn7UOeSj9Lhr0scIahpT1H37gz+3tZ//vtVWrnl+pQuv2JjwM/7UNySAPc8A80BT5Mc4wCjgZSs/3xLBpd/uVeL9DP0KFys7BIH0tkVXq7Lt+H3p9W/ahavPSxib0jgoKB8p/EWNg2JGCk3GGsJ3q1Hz2AY7O9secb5Sa1gTwUlKGe7f+5WqfXB/z7Y3HtpEgpUnjQcpWay8szLlR8aKZkJvt7a2XVHFOOdbFLJsKVDzcmNSrlV+T/NQVIlghSjuO/W+lNaaZTqccsKefA1tCVR+ig0BsjRv2aaAGFWQgozyhoLrIMEQZRS3f+g1Smd/kJCCrBsaS4W05r3K6mekuKVTlpUwzRFwfc0plPWMhDYMGEyfAjRE9IEjC9kCAT44gndyYsyKbNvTGMWToCVFmm0IGeEFZZe2u+KOYUd/cxJDWXIfR46xQt1n24amMB4IGNLYslHKh4CGefFpFNKc8kPZdcUegVYV4lx4DBNsMWgLKXjN4fUAPXIKq2+peb5FgTlPXbLCdZF8Cd6H8uPjQ/RA5ROLAfyw/aTmR0ZinOn4+5TpHgr6rjYw1rQ9vgK8CENIR7/hGzHPBPgfzxWnv/qFW/PZs2dsiq0KwqUL5flJ6+c1j8EBSHD+IKEeZUXfKGfMfTcY0AkReAnR84HmKJ4aGI5cwVX/JAYE/WalXPSfLDXW9IX1VmmUUvXWXe4cgCuCDCIulYWRIKV69p1WjFkWrxiVhbwey6KsbGIsYuywdSGdHdh4Lmk5PUcJ5LkbAKL0oaCAH/rw4H3GmPBHC3mP9H7pObIaK+kYFo48Y07p21e/ozwdlMaNHRoTbDGIA+3FwDzoa4wn1G8o6aO8zoHs9AxDoT8nT3iz6qEJFNIMAfkHHnNYjt8bKjdkyut9a+k2x1JC07zu5Mt33BbVLUp+IrhEorp5GcPFjABpCDRa0JhOQjxOAPJBjnoiKB045BtgvNcrbbv14abmUNouPztneT8l4TDNo7jgHnXnMuMkEcYJadqdrK2sL9nUdMuW5nfUf8xdDIcaI1LJMlaw86WrVkqPP7a+zG2U8MbmddG3SVtvnLNOr2C/9kpCNEBt0Hhzzzkp034akRRWUI6RHq+6NEY9jG2qk8d1Ei/TIPfFAHgZCnBDvH65s2x3kpvWSSi/6q7VbrzvdLd8+RXxOCnK4j00Ej4V48C3vMDzMahbzi5fvmiXr5wzYt3ANwNPDgYA8Ev5uOhjSHAeq2etZsve+Mm79od//CN76spF+7t/9/s2PlH2d8KWU/EnL5c4AWrvgIUfVvCJtYQyLvqndJ1qRfkp3yILNaKjUtDhL75dUPyIdtfvfOI0pXT+Kb2LTCLdRDw4HDcp2aEuXGxXrTC5ZBPnL4msjVmrVrGd2/dt99ZN4TnKDxpe2ZHstWf5hTM+Z9jKQP9iKGDQQ2uoL/IIxgwulyX0m/6A7yfdohIhcxiYFPz/Hw2G6uACK5OXif1Lgk/u6DP6e/jDPjAPZBKpMcMQT7p40MUQ3gyfUSCfkIL8Hs3zbwpQaeLPiQDuYwKtv0npSjOPPEGAQwZ9+An9NnQdB+BSA9gZhybuAdE+6QLi7xjK45aYnrI+50JLkHTFXtfoq+EKzz7vpVc8WrAf+6jJFO/D1N1wkWn8rSvGQwzxz1hoHgWvj+Pz6HuPAOnEyLhigSi5h8VTc5bVsBHwesSFfxVwMOYlxObS9tTzp+zKi6ctJ2H+YD748zDSYwh/H/5+HAynpP49CY2E1/CggE8C4RCXat83CE5OADe0oGSdaBAgbgBnZ6PYjQX6cwJgBW7tbjljyM4uuBD3OIApNDSG7va2bLeHpfl4wGjQblbDinaE0wMQXtoai2/84g374Pp1e/aFl+yVV17xlcQYguEBBiDB0hW3o3mAA4LzsXe4MHs2unsIzuRhzPrmiKJh97wYYmbICml6XEq+8DUK4Nkt4cIT+/dhfEdBo15Cemv9lu/zI+6AexmQTu3EuFG58763Yezci5afCt4tnf2HEiZ2JWAsSMEkmKMUeKVFKcDgAHPGGu5GAymjGBHARXd3zduVKaJUl62xcdt2rv3AjzUcv/CyZaU8sO0BjwW2EDCOOJEgDprYJqaBmCtGEoBYCGHbBcELB9Z8eMOqt96y/Ox5K515zoMbuocDrtxqI3lx6gL1dk8AlAC971sf1F8tlOjVz6RI35YgJIUPAwBbGvROaBcxISYiAaLi6fu0Z3xOl3DByrjajleEA/Nfgklre9ljWeBBkVK55IlSj9CDccQNN+rL7Y9/aA9+8C9s/d3/oD6dsennf9Mmrv66n7RRWHhKQzGpdtzzOjJG6HffcqFx6kYD4ejAM4WyddG/bOtoPrwZ2qbLA00KL9626Lq1umV/9Gd/aQ+3960wwapv37IlKZdjakspa4OS6Mx4yXISqDxugnDJcYzzC6fslISj6TnVpceq9sAajYY93KnZJ3dW7KNr79nG2optbWnO7UsAxfiSK7vBq4XgpvRO59UHg/yEdfZWNVw7Vm+GYw7Z8413TrOf0j1916seRNH3xOvd/W7SmlJUMeayj58tXGGLgugzwrfoB6v7+uEUnrwZ9+6hgHKmOYjbPtH+UcYZc3rTAy8SHBDDQD6f9W0KrBRn1H5iFTB3WaFCaIb2ZqWkl91AkpGeE06ZwGjQwviq+VetVm0XQ8vejnCxobLbViwpL6VHCa/U8aYQvtMJGy9jfCj7MZfdntrabfj+eILt+jjvdK0qPNAetnqUypNep5Lem5iYFDsuByFc7cOIU6lUbH+/YnvVmtVVDgJq8H7IW155lqTcYiiIQUW4cgXe8OCAP2aJ7K1hVdP7GADglxgHMMzkMykPrF3wCPuij7rv/EPp4JeAn7yhvsn22JIjZVX0oDw+aXc++8S2P33DBqsfW2Lrrtn6pzbYvu/zJuZdR5TQUXocAbhwcOXrkANy340iutPPSshOSemq7/jpHynm4eSi798/eCEG6KkuN1aonwvFvJXGx60wPuXbR8YTFZscLwqHxWBUUj+6Aq/0arXt93dso/+ZlQtdG9NzPyo5qhuAfMuBSxn9RlGM3+Uype1irMeDUzgchoH4zAClBo/coWfeZr2Dl8Ko1wE0E2N5RvPMvRj4TTmAvt3gQqcfA10USKqkPg3vYIxJWCujOmLcOQEO8v8cgOJNAMS0WwxVD6qie3yhJKkDKfbJENXvccD2nY6UMU56QPn7qqHR6NgnHy3bB2/fsWefO2sz02WnFTGAF6cdQ/iJjQbUPY5rED8fJAqaw1lbmNqwQu6wX/saPNViz65v37T36zesjSfNCRAWBjatsfa+eNqsxtYl++Bu0a6eHdjpecYcxuQQfBAZwL0KVBe276EU804qhycPddK8rm1pYLSd77pCL/qAPJDUnF2aOGunwW9t1/Y/eUsDJ2PlK68Fz0XxTOiGG/m9vQF8W51o+vJ22/7NH/6FPXi4bkW1j20EbD3EgBoD46HHdjf4nxst2ErVtxuf3bb/+//tX9jc3Lj9k//q79j5C0vxG87/8JoNp3JRrmgR9BPPygIG3MCv2WbrhoQcCxaSPcRP2rubzit91V88r3brffGuHRt/6kXLid+DI/i6e9mKFnZrouUra9aptyVjaNyK5hUmZ23q/EV9z1hpgoUZjQnlh9GgtblqxTOXXabASwFw7ybN4ZToFX3RrbBlV3IPhgnxI+Rj6JjLSMLjISaHgBf4/5AUngyfJ81/KsDEeNyl0UyDHoX4eQT6JQxpovEZuh+D348+8e/47t8kQKj5PA48DUxaySTGBAWXK3oWr5THecX5ORPgiv5+0oViAkNCOXfvkmPSDF/D4PcgAnMLhtt0f5eooTA03cfq/9jraF7Hg/oJ4Wxy0hKaQOyPJ38vN/rWf+E3f0cQfoe/ETJHjQY850xnhJuDt3ghvqLf4Behh+8D0N9JCYJpjTdXgEXoR4Ec4nwp68j7nwMYyvFwHh7X7WbX3v/5HWtUOzaGy9pI2Y+O66NjPf776F39VmUPfqu+7J1iXzF74dmLF0N4a/jNADAYP44Ib6FjngMe60NjLGzHOj4NxiE8EtiX+DgDBH1PIEQCIuZmF6U4BRfVkwBL7kDKbFHK2uXxqzaTEdM7pp6ubEuwdAXHlbCjgEJQ2161tsZiNl+2yYlx355wpB/E3FCi3fAxhLsYOJGgsXnfiqefFQM5xiijtoH7hJTK4+oA+BYSDAIoqpq/j9A+jXc8APpSPFAwD5TZCDA8tGFcUn7xBMCwAGNCWIYR1lY+tjZBCucvWGnpqp5NOpNk/yMDOzO55O/5nsbdVWfg2clTzuhw6e/WtqVES/GWkKDCrL3zQAJiwpVshInqg49t76O/solnvmdj519SXkUx5BDED0UdvLECghsgbved3RW1Mx08GTQ+21LG/XQCjU/qW13+1Fq1PSs/9U3Lzp13Bd7T7a27McKNBcqXbQiOCwmolNfcvOsxEFCmaWN2+oxlp06r3rPBKKH0BGNEIaH9TaXFIwCamRUOULoxACBsYPBGsPGtA+rjFnlv3XfDm+ertpMnQgKxJohxUbn7rq39/P9j62/9kSsNsy/+ps298nesfOYF34aAgEC6tvJhXGSnFz0vF+a83NjtEhfHpteRoyyb6juMFS2NMwQg+sbroCs2XIQtGeFaOnfJnnn2OZuQcgSt7A1Yue/4/lniBogBSeEq+LFfrOgTDLOt/kEmzqjvepa16u6ObT64aQ8frnok7MXnvmMLkxM2Pdi3eq1uzUZwha+JBqgzNQpVb31Q5nsDCfQDKaAIg62qK5zuuaI24q6P0eGTO/ftzuq67fUyxhGJE5meFGAJfhoXCOOsMydEyIjR0MWNnrIkDKIeYEzw4IgSzPE4wLDQbyMoap5kSm44CAZkKUa6V6vu28OtLau1Or7NIpNOWUt/47Lvq/ztfWun9B6xBvS7XBK90K+KFAc8IqpSsOsqk3ZiiECxh48RV4FYDq2kaLdqnM+mPZ4BCjgnQbAtoC18o7APkhJWs5OWIwCh5g5zjHgKLizSp6K3KOn7dY0l8UW2DNT1fi89ZqVUzw0peBXg4YByC74Zm9SX/ODbKIWQDgwe0BG2cJTEV7K52CCtrqe+DZXR6arueBN0Re+ED9WRbRUl0T/2M2NI2N7edkOFUOh0Ah7bFk3HaADQZigVOOE7p/csN2HdsXnrTpyyweRZKbmBr+F1gGhBQmXlv1Gq3BuAi0f6Jm1YpeUd5evvhfukFxF1XNSabevkJi1JIFRWPzWG+xXxj0RPOFI9KIX8XJGnUI0o/c6JX3GEZL6xYSmN1SIeByndb235dpYDLwI+ek8ttlpnwzqJNRZDvQ6htWqD8qOuCZR/jUEWbPxdbwcLZhi79JvxIrwFRB6CB2fNS5nS/YT4pC+w0UZA7yoTjUMpZ/qmHMcLfJStDGyrJD+VNQwERvTjDVFcRuQktmvgqYACFHoh4Jx5xFHtQqzf+8LAHFRdmIfUhtV/vCKiRwceCBhBGhrD3udfFI57R/3WHh8Tbagr+6Nt/WWhLmXx53/9mf3gj67Z9FzZfu9/9aoVx5h3MVCf+DoKPtc0l2JDZHxvb3NaCnlS80uKuroxK3mA+Z8qFa08M28Xd9J2MXdJsuijiwsAfKG5dc9q4gUZKfW56ctWaeZtt252+VzSSmJt8M9ec88N4/BaxmW4R/A+zUWfG2RG7CK2PEoJFy9jZZy0XfHdVmvfVky8NrFrRdHO+rW3XDYZu/Si82KMEijllHFoWFd+kkHYlmoqY2p6wr77zVfs4ulZl598wUD3Y3wgm/kpSvrOeNDCjI+hGx9et3/x//h/iq4n7L/5X/8De/75K27ICx6Pkikkd7qRXvRNuYgGioZh6MBLj/Yqf+QpPB2JOYAhAc9YP71Ac41Vfuhm7f513du1iRe/4zIVngh472E0YMsGHsg90fCO6HEyl9TUqNnWjRvW3FMa1ac4U7DSafF0zW3a3d4K22sxaLC4oQGvenI8dAiOTNl48SKrcB/+0VH5Tv9VJnOCk26i2Q/5gcyEK77zeeGLpP28wGB2JQ2i8zcETky5okEEBHKsj+4N3z8EnkZoHYKAo/jZ0Hu0D6oVE+JfESAs8flc4MlC2vCOLk1WhOIYhvPy+0PPPhfAJDWY+5yhrEH/ed+nLL/AJVbGyWnrP3xoA/YqDdXpZCAVwtrjL7RaTvXoS/jpiVl5HWFkUVvjesQQfsd/H280CAEQKf8gYfQV8nKm5uMhlHEAKhcGTKTiLjjT3Pg8MDo+mfxcMfD46BXGtL839O3HYqnsgRgg7pCehg/5+bfShRz1OTqOuXP4HV1qWmw0iJ978C3hmSNhEFQo9xBINfxbWUiwhBibGMlxq+MO4FQEEUy6sWWo7TG4NblWUZkSYEXQD9tyFLz/EJSXb4kRivCKMTFnyXuopw6A+nkwGuWbKGStkahZU8L4ccB+fgQK3w8+Qgcod31t3R4sr9gzz71gV59+LghlR0B1E5NR54hR5bxfhsH3tO0/dOMJpx8c51FBHSgrHNN3DJ7EENnXn6R/4hXmEUChJ8gOLv7U4who7KNgsncPq31mfMaZOf1KwB2UTlYB8guXhN8lf78rxt+p77gxw/fhK70zTuVDoD3c7amGe0GofmmPjyDhHKs9wY2kQIWYBwlrPLxhjeVPbPzqt6xw6opQhXufBII2HgvhVANWJ8CNGyfwmhCkilM+VkMwo7yY6YSPO+IZ6K4VFy6qbmoLxg8Yv+rLmOIYSIQf6uzBH9U26jTwrSi0H48CVu0lNKCIIixpXrPNgzZiYMB7oneArzkXgEgbAjeKVqCQSdjhFA22dbiQhMeC8sZrhLnEPVwsiRex9+lPbO+jH6ruq1Zaes6mnv01Gzv7ggc5ZCUBw4LnE22XweiREo7BhwtAysvjcGDMUVsw6BDnwF0aVVbwglC7dNFf3q7oos4+tqm32kg+BLO7f/NTW7l325rC/U6tbavL+3bnvYdWWWHbRsMalaZookaJxkNNAszO6m3b3dmx3d1tW9/eta2K5lVt37a31n0sYIyYXDwnxbdhqW4trIJrPHS6Usjy4zZdhGYNbF+KJqvyBfGQlnhQV+Of8dtUH7aIaUAQNvXZ8tqm3Vtdt2pHcwPlsIsyq/7vSAAVTeT8/nyy5277GAGaTSnvUoY+vX3X3rtxx1bXhR9okMYXK+hF0W88DsBnNi3epznXwaCkvrz5YNV+9Pb79sZ776tNOx4gsY7iDP3XaMubcJEFl5pbwiUsFOV6r9awG/fv2w/feMM+uXXbGtBFcA2d1lxGMUQRZcUppcHMKVYcgXj99h37wx/+yP7tj35q127e1itJqwvXtZ7oWnM70GRof885ooDgj203UOy0BrZbIwaBeJJoF4Ye92oSHml/u9X2ucS49hMXRNv39tRP6q/1atO3IEDHwAn48BVS4Q+c+tYE5ZfsNq2Ln38yYy31VUXC/tburntREKDR6a/aiBIN3/TgiUruNDmSG5MqGzwQMyKGM+cummnubTf6VqlWra4krcKce5vQHwBGBu9v5Q39SA26UsaDEcFX6f2ZFN+oH5z26lvsUe0WftPCdx9vRV3M6cq2tURvesIVsovHOZAin9R4UnbeR8wPV+TJhzGiMeHzLiN6q/yMmAyqHrETgtGAeqpP+g2r2KYVSzVbHJNCIZ7Dc4IG+rfy5tuVfOXH+BfCqLTjxttAufoeSDlMaA6ooqDBwWWZosrPi/bv7/n7an14SOUxAGicGP3m/RBdqixxBRgXHlg5wq0DZekZx41yuVQU496rx2/kId4LfelAvYZ/R8CbLjv5XyQRnj2PqEx/h1KGwJ8d3ulG44jAinGQT+CwrcypoSsCl4f8Up/QX/w91FbHa5T3cHnDEMsdR3D0BGBx6rNrq/bmX96UKJ223/q7z9nSWdHrqO7Um77nisHpgfqabww9BdU3E6dXHZKJot3+dMrKGlETxbbmZ0Hpg5EUxThRyFtHVc3t7olG1IRW9Q/zzvmWeFFN43zrrnjdmiWK09bMnLGV7bx9eIsxM7CJktrHvK5uumIdlHTRQZf/xGOpr+5zz43JyAyi3+4ejzFdgIKPgYGxPEjiLbpslc9+YdmJWSuefdplM/gL77o3nniTMhRylR/GGz3Dunb//oatPtyy82cXrSyRE7mTrYAH8pGnl+yveQQPDvLKwLZXH9pf/emP7YNPl+0f/5PftW9882UrMD/Ud771Qnw0jfLvhlPVV+Mf5Z96cFw39IE2dUQT2DKKUT/Ii2oT/TLG6UE9a6zes872mo1dfkG8eEY4anl94KUsEDGkO3tVlav5Jx7dFD/cFR3HuLG/umZ1/cYo60YJ0eX2Dsdmi+YqLwKFY6iAb7scrSFArASXq5XWt+yq/qFfq8K/aJXwzakMOx+/A43SQNKHQTb8+TLAoO9RCZhANBG+FDCQNUBdUeP6jwZqucoOBFzfEICoHeAk3scd3xsFT0MPnAA8j9PwDbhiI4LiZ9Ur/18V0DcjZPOxcFLKkMvhUyd0EbHzMqK/Pw+4lT0rJagnxqHJ+UUBIp2cDIrB4MEDH/TUJa6HX85AnnCdlJ5CYJZMIk00qwYi4lsHht4JTC60391Z9e4whPuhnOjGQbncj6/huhyAykpIGE3gvqm69JjMJ4y/YUC4gfjGAI4OxzRTjO+jVwzxb6pRr7YlqO3Z0y+dtsXTk74nMjwPecV73HTnYFzzGb535L7y5Fe4w7sqR/hDWYqtnIfKc0jj740ASnlKyp8bGiS0PZpC2Yl29GrhaMXjPQmEf80/hBPSMB5jUC8cfNQ76oa2taSAYTxJEwxR+XE//gynpx+7EpT5xios+d922zvW7Ek51ycG738pmez1Jwo+bRFSo6cBWHm78el1e/+j664QjU+E1b9hoBys6zC2UYWdMnhWufuhleYvS5AP1u5RYMsH9/3Eh5HnPibFQFRZZ1rHGR6oA6vP9C4uhod9GMD37eGWmOU4StwNiUkRymU1HTf0/OJlMcgFZSElXuMBDwLq68xfQoMryuz717xHsaUMVh5YFcBtHoMFAQ55DyaHEg2jbG7c8y0FhYVLVlx6Rv0sBljfdUHHDQtpIi7vet+QR4gwjJvhtOOTWAPuTsiWAfLbe+j1y7GiXp71sYfhxg0YEoDY74+gw/h1AUGKPfkjIHhsAZR6CUzuEilcUhZMnPp43Id9jTNlSps4hSG0jVgWGNNJKzxIqSVgEl4L5BHiCxC3oOzlsJqAcaP24CMx+h/a7vWfe1uIW1C++KoVF6+q/gsBh3hdILSpb92jwuMfsFqisSTpxI+fwpCxuxaMGc19N9B4Wl14eBy0iQsDmN7FgOoeYer7+GIMeF5766Kpu3Z2Ycom8ykjZkh/a9P2l7dt//6W1e5t2f0P79v92zes2WoKHynbqTU9UGKjprZLoeZeP5X3AHp7G2t26+YtuyHFeaebtXxqYJNJKUCqf6et+Q2vUPs4XaDbVL9rHhfY9y96WmtK+VVeCJptFPFqXQpy18rFnJ09c9bOnZq38aLKQVBraF5rvHHUImMeGkicAeipK9is7otHPJDgdmdlzbY3NyTDaAwkESKZ+8HdHqUKd3sXxlQnxtPDzS27u7put+/fF93dM8wFAz1LZdJOdzlqDwMAK0mcnoAiSPDHnVrDPrxxy954/3177+OPbH1zU+WoJLUdIRXXdviLK75plQmdU7+/89FH9va1j+2NDz+x969fV/17jgsPPigFsVJlFV+0JeJpzFe8KG4tL9sf//gn9q/+5Af20/c/tKpw5h4CzsOlDOpvFEe8dQqlsvAIbU3ayvq6/fW7H9gP3vnIrt26Y/Vm09uFIoNCjVGiIV6HYQajjqqqsVRww8g7H39if/XWW/aLjz623f1d42QIuCzbG8rj45YvFPw9yvW2q7L8hVFprdK09XpX76CgQt4Sdn/lod0TnjFG1USr95sh2GXgxWY1NWWnUrENCeZ7dSnw/bbqST+Hi3nDsY+MryTHnEmp97gGSue0TzSGGAcevFDP9cO6KP8oH6Jl0BH3WlEvD+cZvBaCAWPAHFJlOMFGWoAZNEQ0iPuMI/Kmnbv9TVseXLNEbtdKwocrqeQjHA67oAMD5AfdZ9U+Lpc+Czxd6TDasypOGtXB3wEnpMthBBXefWtowLODxqOPbIwD1Je66yJFryh+Ey+6kCZ6xoVRgVV+PDoD3sO77pmjtH0WYMQf9Zb+Zhx2j5Qb5wN4wESl8ffJS+V5fpIpdNOv4N0T//Z/fjmoLh6DRDdEOrwfuId8gywVkgzhyS9uhsvlIb0/0KDNMHaFpwDRO9Gv44DnsXEntPfJwELD+uqO/eAPPhB56du3f+s5e/aVM6INwZgV1zHIgVzcC/3NfAveMvqO2heeF2xtc8nu78zbwtm2zUjMSTGOhQsCpDKea8Ld/Tw8ULxl44a1K+Ld1fXgcbZ522rLH1h7f9UayTm7Vz1rP/0wZ3/ww769+dHATk0ObKbU8u1/yRx8oiycRfwPHqu2B76jMUp/wS9Ek11RhqfQboIL1sRPRb97bLGSst2/9ZHLCKVzz4gPToY04qPwJHghbQv5YdgP8oMe2NbDbdvZ2RFRrzsOgremnkXgRxmKJ+PZF8tNnKjzkejsX/3kbTt78Yz9g3/4OzY5jUymORvxZfInDoG3DflOyjbvups/c1Njk+OZ4ZG+qq+GeXwryVgYDRhHra0Nq2+uW3bmlOXmlmi4ETDS8/ETFBLW3KmIX65rarVsbGHR8hPTVpyetcI0HrvQetEXjmjUp7237TJcdnre2xY8K4PBwk9RoO0qF3lKHe4GDk0g6+5LBsNooAv8tdfvWaJTE74eO6S/IKignhh7kv3ndM5jwJXwx5TtllYIGAThOBACaWhM/L6Ky/Pko+/4bz3xuj6uvlEq//68QFrOysTaQ+exV+U/FQgE9YCk+qSDIXzlIBz7ObNqe19Cyhcug34aF/E5e9Z6D+7bYJ/AIzAQ1Z1r+O/HXaSLr9FnjAsp7Ozxc8vhtgR1jD0wVkFIFhgYgtoR67iA+3gawLL0I1zR/Th2wfD9A+C3nifFpBNifn0JRxgOvD4nAKMzXMKrj9cAgWGg7DG2+R2e8H3cPGBe6T9rtXr22UcP7M//4B0prCUrlkTA03oevXeQTyjR/44h3ItrwG/qM3yH98M9J7gSPrNTuKLFdIM3wvNRAGfxaj6BuR5NEfAL0cbFLCWh8iRl1wPD6Jmf4BC1Jx779JmLGsqL6LuN1TtSvKR44r0wAgdp+bhyh9UWw0bWslKSzxVP2TTC5XBtGRdiTIwZjAajdUQAJ5r4uaV5+/53v+VCeIzzYYAhuJIgYVSNie5GoPswy7aU59zMGeH3qGEB8DGoOtPvx+EJaEth9BV0jBsj4GO5jSfAflj1H2K+AOOcGALu9s9ew6gMysW9nvgFxbmzUsJZ+ZdArvGAYu+eBqx4454oxokQIfS6Yq6B6Mqur0ZImMY1n/xwsYf5Ex8AxowAsX/nfTHM01Y684LjyIMviQn70UcSSlBkYYoowRj+YOLuUpglynBLZXDkmZin0vaE68bqTVe6OZqQMePvuOATjAa+ggBOupw+sapv3PaXXLghD8Y9DfFxoneoD8cdEnQR/HIiA8dpujuiG3LAocYyCqjaw1YHXBzBTUZpHUcINsIdKxIt5bPz4Z/Z+k/+tdVUV7wKZtmKcPkbVpy/6O0Gl2wZYWzgyUBQRwQb9yaJDBQEdGyu37HW5j1vT1rt9e0HeBSwWgSOIiMB/UJb4guvBYQotk6QR3xRf+YFeZXmz9lL3/yeXXr+dRubPW2TC2WbenbWLn7/kuWnx+3BtRVrbK9bo7LnCqGw66cV5DoVp4ldNx6ozXpWq+zbw5VVuyZleHWrYpVeRgLthoScqp82MDY27qtnnfyklZMtD4jInHFlQn2IB0GbcUdemnMtKVZ4EVy5fNmee+Yp6XtZ2+jkffvAeEHKAav3EqZZLcVwjEt9W2og5+pnJLTNSHibnSzbeEnzX2U1kwVrNJq+3x/DAoqxVBUfP9C8UjFn01MTNjkxYXNT475/HyMBcUyIY5DPpqydUJvQ+XgXyU1pqIcmnJ9O4CcOSLGHQhSlrI+PK6+5OQ8GyLGV9CFbKjjtADqCJwMX3mSNWtUNNMQYEFdS3gPlV/fjKfGiYG7xDPJz+/4De1eK/Ee379rP3//ANra2xW8k0Ao3bCkA38RS8K0I2WBA2q/W7MMbN+1Pfvam/fGbH9ifvvmu3Vt96OU7fZWst7dftS3fdkBMiaYbErISwG8sL9sP337bfqTrpx98YDfu37M620yEd73qAjK0kjgXxHoArfrn7797/br99z9+337/J+/Zp3fvunGE8UId84XgBRP6T32iviSAWUvj67MHy/b7f/YD++//3X+wv3rnPd8KAd1yDwQu/1tKmrAlCmA9zhLVmMcAyvaEunCGl0RD99iX3x1onhdnfK6w9zqhOUTZ7sHAvFVavGLYMuKGFwwp6ZIlRbdmFpdsYv6UZdSfKY0D+gZlThloPnDihdn0WM5Yg3H+oEvcwOnG8Mq3g+ruK85qc8DSCCg/XywRPo6cXqB8+uoLTl+wrU3nFzF4oD5VghMPkqr/MBBomr39apD3MxfxPfyiDXqugeZt9vmoenH1NPcIukg9uM9zDAHOo1Rt5m1YpGG0Ch/IZHruZfh3+Nu3PFB31cW9SaKLlveU0VALA6hKzkHBY/h5LHB/WGaiP/jmPampj+Jd4PKO7h+bp/NuySF40jwBMIZU95v27/71+7Z8d9u+8ztP29e+dVGicEndi3dAbDwI6WN5zeun0vn2rStxG1WvgRVse/uU/eCnL9jCmYZdfW7fxsq0IaRJiqZhuJ4vn7WvXfrPLXv6ad1VPVavWeXB+9bYWVffZKy4+LSlF16xN++dtn/xRxl77wOz87MD+6f/mdnvfa9rU9ld8aqsJcVrWinRdM2LZlvySWXNPdbcq4B6we/Fm6iBx1xSm3yr4+4KxVol1bKVtTds/5MfWU58dezSS85f4T1sYSUQNdvhgqyhF0SDMFqjU/bTec3Lnj39/CV75fkLHnfATxkSbwYYN17WXhRQWbxOBE73+7YmPeNPfvBXtl1t2N/7e79t8wuzAa/UV3xck0btILBiyvNBrg0ySlixZ+wha7gXg2RO6hfk34obDdyrslGTgv5QtG/CimevOD58gUT0Kc02K5WB92ft4YolVO+0eEcq0xbuJ620tOB6SnFu1vIzBCpGTqqGE8BmTrmBAM9ZH4uiz6T1hVGVSwwljBoYStQotachbLAQpDIF7rm4fNMmnnreUv+X/+6//ud+90sCgvCBMKxJ3NsTEynT0ccJoEcnU5i+hwCiD4DJL4KCNZMGDoMTj4NBr+9f9hIMsK4LUalJCWESbDTNDtoVl/UokCJOd1KaxwCEWZ0IJpIoNyeW88XB93Yrfyz2tHEU148F9UOcnrOkCVjnAegkqHzlQN3Un6z8YpXGPSbuk88FpM3lfH9e56MPLDE1HfbqfUW4dEbEN8RBTJNzlDltAbdk3JvpdseWCBN/xeBv6V+8PWEYPE/6/jjgvogWjDDBmNTYH4yN+UR+Upvc3VFpuGJLMxDuHWUk8Xf89xFQWTQHwXxyqmgXnpJQPy2lUfcxSKTIi78Z++QxPFee8Amsi7Th/z4r89WqZabYE4/xLE4ZPo+A8NndF/MR7jmD1tt8TDqMBu29LSmQWJ1R1h5Nw8rJQPOPY3F83Am8r/067DMUydbmsitcmekg8J0I6r/OHgEEUbQmHZddCaMbbtWetGJKihZ10RhAEaxt3LfCwgVXjkfr+PDhQ/vFz38sAapjV1/+huP/OCDKPczNA/eM5MHxQXu33rexpctWkNI4bFGPgSBGrKhnx6VsO6MdAsaqlGWPcswq/zH1dLovpowxjRXyI/jR+52dVceDu+8jIEUA86usXLf87AXfnsAYdZfFGoGIBlKKlV71CUrshivwuZmzXkcMFbwfPBKEZ/V3c+OWZcADgRE1PjDerL/9R5afv2Dlcy86o+adrvIipgABkHy1vV3zoIZQyX59x8eLB0PUJPB4ARJA/LfqsXvjLctJyc5LoHeXcY1H6oung0eGRtEX+KoHxpKUFMepJX2H/dt6wS38CAus3oMbmHV2CsWAkyJYjQxpfTUARVzKCMo7fYCBKStceV9gNFM6XAnZOlC7+4Ftvf2H1njwoRtJpl/6W37sJttC6Hc/knFvLWy7EC5yxC0Q7ji5gSnkUa4l/HR2V60nvODlkCU+geoVr8a4ARKapvHCHPP6Cc/d/TX3SOBcaS73DFHa7IzeV39kNLY82KPq7fORvCRIcWIA7pQQhu32HdOIkAIl4bqbsIvPXbDLS69bQ3NvTPM4qzoT6yCLpwA7/Qsl45jBvf2aba+v2KUL5+yZF162K08/Y2NzS1bav2UDKds1QyAc+Oo0K+6sJBG0D2GdFTWU/mpl14hhRdyDdqevskrWxfinuZsGd9CdZM7P46/WW9ZRvgUC/KlOPVbP2lUpygTtk8ClcTU1NWOXzyzYqfGcFbPqI5GTnY76VXiDj/YMhUoCq/7mRJi8FKWZ2UU3VDx7esaKGvvZ0rgV1EZiEky0H1qztOR7eDOcSoBBIZ9WHbJWGJ+26ekZm5qctNdeetFee+6qjY9PaS6UvX8YI8QDQGXhmC73sBCbmZ2ZFl4Sdn5xzl5/9rKVxiY930KiY4W+2pMft4Ha1mi2/FQLxocqb/fW1uzO8oqmQ8+Pc7x68aItLixYdoCSLF6MgZCxqbZ1Ufw0V1e2K/bJ3Xt2d3XVPUQIvLg0N2dzU1NucOCYMuZ/p693lG8hn7VcUnNFeH7v5m27s7LiBh0UxbnpKTt35pyUSY5tbHp6vWx729t63rcCrr5q2bWbN+1/+qsf2zs37tjdh2u2s79v55aWbJKAg5KLUOJolysY0CWVv9letz+/92f21z+640aH5fV1jztRLo/bpXMXHF+Hl4YtUdjxVlE9b925Yf/Tj39q/9+//LHe/czamY6tDG6pPlO2V+rZZGraknjrNDX/RC/YPgGfaA7S9umdu/Yf3njTPrklGqb5wPjB6JzRoIQ+t9Y+s08a962q91ebNzSWp9T+lK21ly2bfGDjpWBAOaDN/K32ceQhXgYAc9dPSWC+sSChtL7AF73DGA9/aH5LvsHI4FcEQWnXKMKDgDyVF+9iiHFzgXg5WQ2G8gQ6ei/VlHKkW6NSjy/AaFz1kav00L0FNEfo5yQyLPxDSpsbDdSpedpDv2m+sIsFQPpISUZtqxz6HYMD7e4qTRq5Et7gNIbKKQWJ9B+xHuBLeGgAeBtkfIuN5olojNM6tcODNSvPvhuahDNdxJpCDsLAATB2kY3S4jt4HPipElkpi+Bc6Sl6THk7LSGg5zBeKQNcgn/RaE3C6MkhkI8bBNTWyuqe/Yd/+4n96Ic37Hf/F6/Zt7//tE1MsMVQdYsuDQ61ry+9IiinyEgYCzIqJ5YNvVwMNYOSXb9/0f74r16y8+fW7W99757NToGHUDdOVCHLqsbsWp2FmBn7weAte276mzY++7QVZjH0ijbBIzNj9vb1rL31cdJ+/dWU/ZPfTdjTFxM2PSalt73l+aXH5qT4N+1Ne8eajW37YPfHdnXu18VPg5zm/L4a8XvxH2QG6Jh7qfEh1o5kO/vsDSvNztr41dfdgA1P6tf2NZfxwCMYIm0ErZJP8DCUjJKbXbI33rpmP/vZO3bunN4VDWcxxb0TNRYYF8g7xOlB3mMroctEGjcYEv7sX/2B8HTNXv/Wq/Zf/y9/z73WKBcvx7CivxjSC5BlUPjZIpbhNCRVxj0QJYOkixjd8QRjUUUyh+rg2w/0Tv3+LWtX65KJT0vWmPQ8oKGZCRZl0vpdM5Eda+41vS/b0kfaNT0Xr+gRH0fsrjA7aelcMBpUrn9spbNsqRx3zzYWq7KTc24ogO+y2OOeEZLDfTsbXgqqB7JjqlhyowpbLao3P7DCqfOWP3XhKzQcaGJzpj7EJ6nCjheufcYeAETzcaAh7S7sMKI4PydePiDC9cuC116TrL3ywNIi1lh0fKKdWAZvBEUp/nxZAF+Gu15Zgi9Sy1fQnhiwatEnfpTG58zWFVy943/HfQPeNbjZ45+A4A3V8UTl9wtCIGwqT5MKBn680SmAK90jw4Y+GkiA6kvAGVRCPZ05RnUN7xy9HgfHpqMM+lrUdIDLHr/Uf5xV7EwThjJUXjAY6PI7gji/0XwBfsPEuGB0bIsQTthvKAkh9MHnAJ8bXPocGg7098F4phmhjnFavxl/O6fg/aRtb+7bjY9WbHyyZHOLCHcwjyhf9U/sgRO+Q/347fdG5gefw6fhw2+CFmI4QInBcnpQt+j948C3iog5QMwIiujtGk0rvLtVV/2TnpgSKh8dTyhvxFRgvKXciqt70ecIaIx3qntORPNSRpInGCFiwPiIMZBgWxylBV47YixrEvgKyVkrZ6So6Z4TapRxMUsYxnFGgb2dTT9ebnZ23mZPnY7uHgWUNi62B7giOwzCA4H6KnfettmX/7aeH2ecRFkWAxG4ZX/kOUyXoIBE5keR9DEzArjQ4W2AghzTzgAD6xJ0Dnc/Xz0Pwg2A4ly//6Ez57wYZKyEs0cSJYLVf44eY3UFZR8hgvgMCBceB6AqIUQKFyv8fvyjlPCwDSJsT0BIqHz6U1fUXHmWcoAyy3YCNxpIgKPOHKfH9gjGHPsumXceB0LjOhyhKOETJV2fdmXdulKqS4tX1B4JApq3wfV+y1fiqZteDEaDigQbNRVlOfai8b39wgVHVYIzvAQwNrjHgNoa5q76Q/3pWztUP1916UkgwbNAbQtbFiRkYyzAPXTjrtWWr1lt9bo6MGfjV75lE7piAwu4JG2/uuvCl28t4NhG5UNdEXZQpPsqC9zQO67gg3/VDzxQPoEzPS0GG9WJetH2YDAKLqYeCFJ1jC/3RnDjqrBH2/g+5qLfieR/p/6Z7VZ27OH1TXvw8ZZNzY7bTPGSB8RDKRUipXCHFdO2b1eQsiCNfHll1e7fvql5MmWz80s2JiWP7UupftuKCbWflVuEt2zGtzgI2ZaT5EVeBCL0YwZZytdYYVsB7v+slnN0FvVjW0JS5eOui5KUTkipyRaUn4Q96qI6DIRjlDBUl4HmGUcuFgs5KyY7UhJr1uirzyRUFyWEu8FE+RcIBih6kpGijiJPHAUUqSLHikkBx4gB7UoNpHT2JfhOnJZEBC1LWFZfxZSUqdKMlcoTNi8l/IoU+PNnzqoMKWqaA7jFo1wTOLFS1Xjzj4RrjVv6ZXFh0Z66cMEuLS3a6ZkJ7y88F4qS33IDyV266slxx7MqbMWc5ramv1QH79PJYt6eu3zJrly6ZGNF0ZZ2xfZrbY9xgKdCK5JBMsJdTW2r1Ju2u7frQf5Oqb7nTy1YSXwbOULisK8qN0EE7RN+csm+tdQvBHBE6Qf3E2Nj9vWrF6XYIOijtDFjBu4dktQYygvnwa04aXdXVuyDTz+1fQnEUPVSsWgvXLliMxMTXtba+pqtb2zY5Myc9wd9XUhmbbJbsB+/94ntVTRvhCsUrgunT9szFy8rlyHQ0CVgJuOyLa34h+++Zz+9dt3Wd/c0jiuWS6TtG+efttNTZ206XbasaKmJDwyyJSmWqntLbSpO292H6/anP/uZ/eVbb9mtZc1pjdHzZ8/Z/Oy03qn7uGMltTxzxcbyszaVUP/kZ6yRaNu2faTxI5qmdsd8Ll5RZqsCSjNKPgrHwRxUGrxsWOmnX2N568BwQCcDkk1ZlKGvY3Alm/Gg/rWS2qFnsazE6Qlp1T1sldBMiO67cUBjoad2DCvM7lnBc9F4azStKzyyPQFlCkhKie6qTnhVODCWkPEkc7VUL8rwbQ26KLeTUbnqaQIecnRkR2OCeAWqhHXTKpdB4Ow91MnxA32jTrRRuMpG+kZb9CLGV5L8KQe5Ur/9nvLlfk/5QgOQg3xRRe+klc9A95h/eCWRnvvUJSv5zj03NN4A+sq3k3CRp+qOfHkIelf1Ix35tJsd++Bny/aTH35qz7y+ZL/zP3/Zpmels3if0U/RpbYlumpjoeDve/n6jutPeo5O7STKdufGpH386Wl7+krVvvO1NZscZ/uMukoybUaEBpkPelrX3Nxrp+1K8Xm7mn3KxlLi6bpPXnH5t5fNfvCm2cJswn7j9YSViyqLU3ZES6HzbLuD12U14+faJZtspu20aHw+N6P3BSjStS3ny7nJM87L1VnWkwwAn8GrYHfjpu199qdSjids7MJz4j20X8NSPA4ankbZVb9wD6Ue5RnPUrzqMPIxJuelWM9P5IMxZYIFE2gJr2vMVXckSwhvHu+A8geSBXZs+a2f2b/8gzcsK33tH/+j37WnnjqvMpBPkCPEH9yjMFqAwnClfDxuQrT9gLxZzGKLIsZKKtitEqBQ05Ag0YL62rLV797VXBhzXsWxugk4ldLjvcUibrvSFE9Xn2bK4lEVq23jGaFnSt+q7Ftuqhw8x1oNa649EM6Llp2ecxkKuSstfsFiBPhEFvDhIvkWeQFvCcBjMki+CvUaWO3uJ3ou+njqvPhEUXzklwRNwfBRh+OWcbK3wZPBB3T8txANohIiFEwCkBxP5McBOYx+nGFqYJ90QZB6YmgExnACe6SMgxwOPoc5P74ujwN3p9LgCpZJVo5+6a44gGC1FcGMqufEW58vCuE9gYgfQie/Yxj++5eBmJAh2CHM9zWGnNEcAxR5tFh+6FI7CWSYPn1GxFmC0cNV64vpe/2jaxSGn41eo8A93Of8OfVFQNTkkYTlTGtAncVk4y0M7v7K/fCyX94nPKPfuUf/IFjxHoomnifuGqRn5bKfOAFTdwr+eWBozB7+KbwOGTQOcM08Gr78vka2Lv3l9e+0JHDoNT8PXAzY34vf9b/5Jn1453B2hN+Hn6E0ahrf/A/RQnH3lZHIZTQ8DWmPA+aMGxpEzFO4U0b1HQXf36g+YS8YxHAU6Bd3IRPNSqoPMawhcHB/FDBU9Pa3PfJ6UKSOrxvg9VM/MkZSEqqU2O+nVYel/LxNiNBTXx9PHQSgtq8ggtNh4Hllf8/qu5t25cJpO3flmejJUUDQY6XZV6mjle5hQPlkdT0vxhiUuEfHEq5qqrUzuNG2eT2lSIExLOLH4lJ0AYbIqjUK0XAe3MfSzzj2/YzRM/BeX7+lvxISDhaF1+DaD6NDEfU9/WqPTxMxO44txChAG8EZXgIiFurfSdVMtFtKLAq/BzCChkgRbqx+ao2NO1a+/HU3Tvj2BIwbGAnUFvYuogSzzYF4Cx5sSQVy9CF5UyZlsV0BBoryTZyE/Oy5YDSgHSjRlW03GoRVe/WtCypS9iUsudEAQQI8qr9RzBFuaFvYYhBW392wwHsYIfSun/SAoKX88J7wYIe+hQBjxrZVlz+x6p33rHLrLaurTgRZnHr2+zZ55Zuq39kITxLUWWUhHwQujQEPdiihBf5M+8FHJzIC0Bd4Pbi3BmOJ/miGNO6lISGIixUL8vDtFEofe0q4YMMYiC/hjD5xY4NwS7tOvJS/t5lzzqsdmxQ9WDw3aRwBizLECnKX+AGqM0pUq4sSKgVfAltXAtCe5srHt+/Zxx9/bLtbD60tOlyT3FApLEk52rN0l5VQKfgSujiisCoFti0WU93fNU4FcJqs9rfZN6/xHDwChDbdJ7gibuzQf4TvemrcbfxpCYzNQfBewP0/HvvQEOaZC/u6WE1nVQpBsaj2KFeTiCkqJ0VHY6IuhRqBj7KQPbISAItSwjn1gPnWgi8oV85n59nYWEnsYUyCNkYLURO9Aw+ibrmc5pmU8rb4CvOCe14f1Y36t1Bo0kXfSuGgrzGVQ/2oOfEeUCZaiZxvrVDj3BukPDGpKZzzkxk4KeHs4in7rW9+0/7hb3/fvv3SM+4t4Vsw9ByFSVTViBEBPjEeeLwC0fmnzp+z7736on3vuYv29Wcu28zkpN4R9WGMMEeS4FC4Q3ETzukv4is8de6MffuVl+27r71q3//61+y5c+z5Fe1T3vQdJ1DQY7S9pT6hHvTB1MSEnZ6dsslSwf8+s7joxgPmFQrd3MyknT4nQVj4cQWY+6r/RG7Czi+dtnHx4ZL48DyndUxP+bw5cqmMWGFC5a60RNeos8pny0FNynB6IKVdDCaLF00UKyVs5WFVWu3Ve23NM4wbbCEh8OSuZBcCRFJPDSzHKcpXTvQxqz4scrxdUkpcd8XmRIqIxZES/pizjEFXRHlXeIRmsH0g5tsO/C2c0V5fqBAOjwD31T7/5jl5R0C74ZnueYAXgd4NsqbUG5QV/c32HU4MccMA7dQ47TCn4Mu6T3p/pr5l5vn88zl2aDRgPLTJk7x1IZPoTWtorHKMIoq7v6e/SRu2DCmt1xVernt6x+8pjd/X5TxNZfiijv8Ofzt4Gn27bAOudOlvcMfc9ACQ3NWz0PfCtdIcyETqJ+Y8z+LFGn/Xr7R1mLOS8ViojIG+4nkAyqPcAIfvh7yAlfs79ot374hOZ+zX//bzNjsvekTdKHvkQtEjf7wMYqMBwJhNa8x3ewX79M4Z+/T2gi3N7dkrL67b1CSxPOh+8R4ROqcxVEtjeCoza89Pvmpj6TGbFB1UzTw/ANQRp+8nH2BoG9g3X1D6sl4caByIh8Df4Ju+JVMZ4u2Rq+tK5q2cE0+mEPpY/IBFn0yJbT14eiEXiFeLn8F3urVN8b2/MhtPWP7cJdfZ6DT27GNsYFtqrLyTH96i8Cz0C7B+//4D5wGnZsuWoZ0eZyEYcZx3Kx9kNOdnmp8h74rtP7hrb7y3ajdXd+zb333dnnnusugGntIN50tJtSs+YhE5sFsXMjyfQMcZh90KwR+RXUVb1VxX3lU3vA+Yb5w4VV9bs/ypF9SuKeWTsMrymkkE0vtp6zbE8yp1q61JBlh/YLXt+5rDPStLme+L7rWVf2GCU5mkl2ie+bHhejm/eDroJZrLbJPC/Y3tCr4QpLHhp39p/sVxGZDDAHDGYGjvblt7e128noUB5COk9K8CmIDsLVPlPAhZNEB/aYAoC+E+0KLrcUCHx8aA4cvfPeFzANSdGXOkjOF08fXVAJOjp8mAdwZlhq74ivIXYXTCDvH/KgC86MLQ4RTil4Tj+tMZcbT64N4SxwDJh14RDP3Qg+S4iJmEg2RDgsj9ZXfHI79fBmjuo03WeFfRfQlMKPjss0+2xGBFkCizh6V+iCEHBhVlxH0s/QiEuPzhAirBcwAxYeVbk/cLGQyGIUJOzMgCvkI+sQHBce7fSqMxd3hFuFQd7914aNl82l547aJNTatOAp76O/5elDYCfsNEhu/z99F8+c9zURES+mAmAsY/Qjfvj+YxCrh+9Qk+heVf7xyXlrw9bojSeqBF2jsCKLvsVXevFAk7j3TvEPSJIi0BGAXfadtjgHNwmSPuPTHUfwg3dSkvzX5Too/GBEKTFFFX+FE4R9uhPlhdXXVFiACQecbEKCgN+EDw8W0Oj8z1sFLf2rpnpbMvqIjj8Uo9ABToR0B0BKYPcw31fBQ8qI+YE0EGRwGGTz19xT6qH/MRRbW5vWJZKbkwSKfzjInqlpeFgBBoPysV0bYUlHXd89VzKVwYQlyhb2r+9KTgex3zjg/iBdRXrtv45a+7Uu+u9BIIfLVDeTM2PDoxLop5fote4DaOcYI8aLdwR/7BBbLnBhrKTxOHAYFGY4g4A+5yH6/MI6hIEKDdwWgQ+hb84JXAdgY/ahQDh8qJV0x5x5Vz3Pyl6PspClLycf3Es4ZyWzsrVn/wse3fetv2PnvD05Uvvm7TL/2Olc+95DEXoEMIIhhWulViREjIJh8Ue3CqMem48LK2vP4IB+EUBDw1MGCo7e5FEaVRX2FY8dMSphY9Pw8S6WNXbcBAIAgxLvA8Gb6CF4PXh7yOuzAYtCpSAtWPuxpHEiYnChlbmC/5qrobiiRaVNsDV6zaGBp0o9EVTjqaTRoP+/v7VqlxfGLFael4qeSu+Zq0mm2iE72WB8kjEBau7VtEn66L/6qdGBl3d3dFtiWc0huR0I2ghwLLPY5U7Og3+/EbXehLU2Oi5coddMSNBPS1BM+u0sTvOl3RmCAKvm64cuOrqwhnogEE42N1mXzpG2gV73c1Z/jbjdJ6X4PNuhkEWc2DtMpS3uQPnUex8ngA4im0gdMi2OvfigweKLB4PwQDg4pRf7nnhARLjmEkLoIrLlF57P1HmW9rfHeae45b2sGKPFs6OGUhL/o7IQE1PzZupRzeGD2PrdAeqF7KisCT6WzwqiBPPEYwHtAvX3vuGfvGMxftzPyMK/zMG1aqiXGgQep5j5WK+g7eO+y/Rdl/6emn7be/+Q37tZeeVR1LQZlOpAy3fuJAsFrLuCBOQMDbwM4tzNlvvHjFvvfyc/Zrr71m39U1OwW9Ub6qqHtmqG8q1X3vM+5zlUsF+81vftPf+fYrr9j3X3/Vnr9wxo0fo1es9PGNF8RUedxy1Fl1WpjTnJFCwZa/jmU1bjoai7rqmxBHG4zN+XybyGfs9PycLczO6JpVvWdtvMCJU3pM7ATokugf9Ioguhi22v1tq6Q+k7ICjkSnJDMh8x0B1c+NAyrX5Y9hoN4lKSzwSj1XguhBBHrXt4A2CFrMGAzP+b8vnu0r5pz1ztiNwLecanwSIN1lRU+tS3Vwfo1RBdqLUUFzhWdkSzthgQnhgnsYCTAq4CXgcRZUPzc0KHGXeilvX1zSe7Fs5fNEGcV9H4MbI5SWeQfvgZZ7e04AjBxwShZJQJ2D/kAySSsP9An3MHBlXX9HlT+QrRz4+1CW4bZvcWB7jN8L9aOMxwH5QVti4GjWX/zktq093LOvf+eSXXrqlBv6glwWyj+oB9/UD7k6vifgG6OBKmO37y/Y2x+dt8ly115/fs3mppo+LEiKYY0LQC7jiNOG8J5JPLrAAHSkjF67NbD17YG98rTZpdMqU6o6QYFR+olpcMDXBbEHQRK+LZrkchs8AD6s+Z3MhaOu8XSD1ymRdSVrrN34K/HHgU2ff8GyBDZmvGC85RhD8WE3ekf1c1lDSrHjQbIgBuUbN27brRu3EFw8rce2isDd+MWjQzyjwLvhP+2dddva3LR//Rfv2Kkzp+y7333VpmfCyQfwOKfHyO8gz+vTUpvJPyymeNtUj57K97bpHjJqZ191Jq6Q+pCAzK2th3pWsMKC5O6LV6y8NO/jeX951fbur0hm2lF7Gi6HFuamdI2LtkimEH2YOn3Kps4v+hYF2A3BEFu7O5adI65VxnkdRi0ujAaUGQwMkqmFY6chkjV8q6h0Ev8t2sU8rt3+yDLTc5adIXB1yvH6S29VAJjcAzEtBAwTwRsWmo/C4YQGNJWjv4ZgaNKrhi6MI+A74TlmwAIM0ZSYyEnPHwdOZLCcSqjIzC96pwQFJkx8Pr8sJHA5NIREiIBajdW1Lnxxp3wosB+Ljy8DSFoiMnS+4y6arJ8LIvxTlwN88j6EFyEDqxpEkGfDfSXg3ue5TgL6GKKe0KTyv08cRycAebOCzKVJZhtrYn7Cgdf5C+Z1AI/2yQGjAsgXJsoKuH7iqo73gRsIBM5AERhdaFC/sMoeG0YQbjEcRZY9vx6DnxNB78DEmHfCsFuZw20YisYelEQQCzmU430Rje04sA9Fsyf1D/+Hn9vCqVlbWJqS8BcJR6T3KzBOgDkSf+K8gJAzv+NvlRH9on/7TQnpohe5SVZSWe2K6vU4EM57+7uaMChvEEfN9yjvIyB89zlJQUSR/VreqCGg73oSFIOb1qTndxw4XVB/1W5cs9zsgmUmpRjH+DsGnElJOaGennYIOsQ4kMKWSU7beHrCLdQokc40IsVrGCi7Vq24cnDu0tOWhSmNAOMPbwJpi67IjXoD0L7m1n1r7m1Z+fzLogUwwkehLwWP8nCzo4eGgVXroMjC3ITLEYBx9sWQeC+4Cx7iB2XejzdE6Szh/hbyhknV733ginF+5qz4UMRYWb2Xcu4u/5Egwd4+tg/gdu/3xIxZQacurNb7HkKMDRIAPGCi+po9/JU7v/C9kaWzL6kerPSHAIAo5PQTe4YxRgQ3PQlFeEXoPvvwfXXABQgx0/yY0Jt3ZZvjHMmTlXaEFTwUaHtWCntYmVCbJcCglCPAYCyhzeTDNgo9dS+D4LUiPAnnCFSMBRRoBFxcJjmlgb5COQjChPpQZVdvv6M63LLs7BmbfvbX1acvuLLveMEQpn6kHeAxPaZ8JmJjgcYFZWnOUWf3htC4du8Ctp8QjEp1w1jL8ZfUH2WcerL1BJyRj7uMkpI6s8qidnERWIrtKLg6slrjXgrRhdCHYSKN0YHtCyXRk0cuzWWNr1ZqYKvNB9ZIiDay0iVBNNNOW7aZtt39ujXaUk6bUo5a+1KGzVdzCWRH4ES2KkzPzNpLr7xmS7MTUtpyfkoCfe3GkL1Vq/FOJyHlWm2EHpuEH7wGpBjhgQCJZC8vSj6eAH6P9mocElAPt1E/rlHKdm6gspNZa3QGlmXbgoTBWqev+5rTwjfqT5P/9O6giXLFEY+4+oJB3UuzPQEeIsFTyjIxENTp7u6OQiVV0zr6TfyHvMbBZLYrWjHleEKppy5F8bW02t+RXIGhgPEDfjqaI0U1mfPF91thpRnvBMY1irWfJpHRmE+kxWOVh9rbVT/h5E0gQmHFFd38QPJJa9d2+lJUNa/YlsF49WCK/bCKiQKST+KVIMFXSi3K/ERWOFE9MxJCcQNuqU4NVt/0nLGYTQ4sn+g4PlhxVw8Jz8KhynAXWOVL3gX1YSap+jKXlBeGBAJEFhNta6VZJVT5WSnoYxqn4r+9blNyqGi/6I0/0xgq9Wt2bjxlzz37kj3zzIs2Pz19oIiFOVy1B6vrtrNf1fiZCUqW+iSnPp0/dd5efuYZ+9oLL9jVs4tWwoqVDYbog0t5JHrCPSNF5U6UyzZZyNhMIWVPX75q33ntazY3LbqjNE0MWKJ5CbaUccTrOKusqkerIpFlzBYke549tWSvPPusffe5y3Z6Yd4GomvIo5lSUQrBaTde1vY3rVpbt2R73xbOFzReglyB273HFlB/B15O5qqj2Jgr37QtajvAc5QI55caO04nAokO4O3TF7Kk8nYZhzwd1G7lmdS4Qzrqa3z5XdGZrspOsShCWtUdwCjDPPLFRb3hWwP8PnNAM1GZpMQvkIvCkYjB84C8UxqLetMDKaL8Eyeh+HDVmqWSdamT8iUAYlpyC1sVKIG6pdWuDuXr2/mL6sV8o/wY2BbAxA/1UcZKl1EZ4KWr+eU4oD36ZquCt8f1kEC/XZ7TMwJApnzMhfbiDUFepGc8x/IV9CS/J542TuwQ0UU9836KgPy44q0KQXbjrQA3P121P/2379q5izP2G7/9lE3P4WEXynwEVD5zKq1y4jLIz2OPJHO2vLxoP3rrWZub2bPvvX7bposEc4Ym0Ba9J7rjY0QfUWFmqOgdst+4ldNhu2UMoObeQ7N//9cDW5pJ+haFfFbykHgSHnYsKqTFS/WS9wXGBAzS8E74DO+7rFHbEhksOk/wlW/pAcg43kbhYePTn9hK57YVn7pqkxPipbrnMoBkHGJUsXJ/sEChctgGwCJBpjxlHodE9PC0FO6zC+NWKBVUfjAiAijT8D4WElwW4r76kUDDNekRn6027f/1r/69/bN/9g/sG9962beZIe8RADk7Kbkh6geMA8gbGDz9aEfhHN4ajl6c8DoiNxHAkTJYkMJ43VwV79vYFn3Ninez8CRdS5N3bOm0G9s6KqsompCdEA/AgL69aQXoWaGkZ5I5xDdzU/BqAkLvWGvtvuQr0k+rPhW1RTxE9XGPWLyXpkRfNNY9kKTwT2ByZga4FCW21FjYitlYvmXt9eVwJOS48EX/IV97a39JAOlUxkqBQR0PVOsQRDKiv0ZgaECSV0KTrMfKLJP0GIC8BRL3RYD00QVh2pFgOTvnAzQoMV80v5PB89OE6+yhEGvSiqGj2CRULgPpVwHuBgd+RQiG8fmlQXlgMWXQHOm3ryjv4YvAHKwkDFCwoSjHwDDRChD9ju4nymLOly/4kS2DT6+bbXAklkttXxhOqMKx0MtLuNJkHkgI6U9KcWDMqq8HRGTGsIanAQHzpmbMypqYEZH7ZcCJe8RcaP3B37rvDG4U9Jz5AlMJDC3gDCLSrHWsWe/Y3/tH37WLT4swY/EnH15zw1wkkDjE30eB1D7mH3mu38IlFlOCu+RmTgXj0OcEghh6sCcpcmJf0d0R0HPfAoAoh7HooK6H4C6RIsRsDxLnie4eA8qru7mm8SiliZWZJ/QV9YPRJEXIRyEroeK8n6qg+Q5DQ3HNFr0to8DKysPVVdtcW7Gnzp+2vMo/FtRftIPgezHTGgaURM5Tzs+fU1mPlgPAwBjex71PPVk5R5A4qZ9QDBG+QwCho7h018Ee+w2HaJxwyn2s3BgTXKnjNqubEogz0yH2gN/DSKC8M2VOLhDu/V0p68ozVdb8Ud+iBFN3PAnCS32r378mvJassHBFzyQAEqBQwkkqK4ZNHijGqne8wu7jRWXFe/69HOGOZ3gxMGxRxp0XRcYX2oViTLnxijv3CDYETj2Qot9Tuwg8qXkTx1UIoDKEW4I9EYOC4EQeBCqOKK12NDcf2P6tt2zv4x9aVW0qXvq6nfrN/8amnv6uC1b0G4YFVuzBHbjiOMbc3MWDthwYFGpKQz30G2NAbvas1xs+EW8VYExiECC2QW7+kgQHjCrIG8Hw4mlqO9au4imweXjpfcZxbu68H6c5fOXmCcgU7R+FFtG2kYs+qYo+bm6vWacv5UG3BxhNWAkqzKu/E1aSoplLSfgX/pKlWcu0d0XP675dYXd3X328bqVC1mZEe1Fw93e3rb6vflb7OsV5K2X6NsaahuYSK4bgPyHFmSCIuQFBSzW9hQ+ME3UpuslWVWJBz/YaUnCbUqo1PhJpKcJ6FUNBMy0BkKCJHgxQGQtHCHftviifFMNCEnVYbF/0vstJCKmijSWl0Kt8Tks4OG5QdVVNVB326Gd8GwBKfg8PA9EpaDQr8Cj6PQne3e5AupXK0rvQYXcnlvLM37j1g1I3YukqFEuWU37Un60LrOD6Fgx9k5BtD5zy4CEF1HbfhtCru0cGPN5dnJU+LwG5r/Q5KfKTkxMejNFXEoUT8siJ3qGc4D2QKYx53ehT+BBjdCCc5fJZK0uppn3gFUMDgLxFHqRXB/g8AS9VyXt4KRAUMqf2OU+jcQLP0+tTUL6sytOAgQc7xNhAKk6BoO+zGicYaBJsN9I7h7wrAHW+dPkpu/L0Va8b5cRp+OZ3uHdY/qPAffJO2sLMrP3Od75t/9u/8y37R7/zfTt3atGVQ9qHwaUF79M4caMb8UT21yzd2PZjNhdnZ+3XXn/dvquLv+N6YPwa4P2jOT6QwpUQHqvTwlO+YlnRN1L5dlfooMaMvwM+I8AzgF9shSSvUUgUxN+QjVjMGHoPIF8/yQm5Rfg8ANVtoHoQuBmPBF841Lt4EjB22uIXHf2NQuSKIrRR9/sax8SFCmnFBzX4/Ftp2soD2k5axqin0bfuerXcY0B/xDyLfKGTQNxeVmfDH3qHshnrvKN0nn4Ihlsa8CLere8jXhtOK/RcBIJjFocB7wouDDYu88TjQ99djUWMEh5DYQSYS24giH4fC3oej70YaOOn7zy0fjNhL7x6zubmA18NclxIO3xlxa8K8Ky4XgIMIgSD3dvK2xtvntZcbto3X71vEwvqR821RLtpSeEpo37yfPXBaABInbUzhXO2mBcfi/ASQ1Xq2Rsf0qcD+85LAyvm4Y+iy+INbH3Daw/wsSAe2d5ZFr8TD3KjtQBPrcq69xun9cAv3CuwqjHPc6Wr3P9QeKnYmUsv26T4Jc2i39xArb99y4La5yBcoSDDj/HwY8V9f69m7/ziuq0/WPN4KEH3AjcaHywuICcoHQsgMbBo0lpfsY5o+mcPt4S/pD3/3FW1L+/lwnOzU4uH44RxjiJOfVQueIIO+dHhkkF8e7PqxlYAtkWkiSegvmpvrVt95YEli7Nqq/pIvKy6uW+17ZpYS9Mmzy3ZzOWzli1iTBZtFx3GEFJZXrfGtuiI+tkDJ+IhIBrQXLunvKc8fz+xATlqctYNGOjqvmAi8C0JwiHbKcCDH0OtNmDsp+7E9qrceM8KZy+rHzEaKI3y89OffNBHny8DuF+h5CFUhYB00YMhgJjwGQYnAiP3AAa6r5wycBnoaoQf8eKT+yhQ53grwuMhbmGYDMMfUTjr7u5aWkTfhWR9ngSHuYUP+Qz/PoSEEJ2wxuqOVT69JYTviUCLmLDfDcsTiv0QxPn8sgDBdIYqPMbwaN1OgGNw6X2iSQVBciYSQdxX/s5JfRA/iy7v2+GLe8OXJid73hmklMW9YYh/H3xHbYrf139+h314mStPW3LxlA3WVi3x4L7vyfu84OOTOozASfeB2E2OejiuxtTHU1M2mAxXHw8D7kf1/GXB2zyEQ7/n/wPh3rC3QUgbX+F5fLXbXbv96ardvL5mhbG8BKnQ354H4xJKwaXfnl80Vh/9HL3PFPdVD10E2CQIUlZECAE3zutJEBQcVq3SYiyREEjeI+CMRIKMB048Rtmlb3w/F8SR+XdS+fRju22N5TuWWViSgvioMWAYWB0hAjtVcpe1EUAR2Giu215nz5pVEXrRSvcAOKZ8BO+V5Qf20UfX1F7RvpgZDgPtQJmVsOju4qP56Hm3vmO9zo7HNzgOF0okxiFcwDicsR/NgzaxwsqK9PFeERLpEDR8dRw6dvg+eEYIpH14PcWAwQALPisQGVbd4nqDbz3Dc4Ax6nlLoVflXAnnnq9uKw2Chc8tAWXgORC3r7F5z1pSxMNpARN+MkBCeXogIoRg5cE+feIcsBIE4PnBeGArBPMintvxWAc/7Z1VFyjiOpMGGgteeIf6uwAjBZJtASGNBOIGHiiSBbwNh0IcjBxFnFgL2Zmzjv8wN9Um1bFy/z0x7Dd8xWXiue/b/Hf+iY0tXjpoJwYbjAXEBUDAwnMArwxvpydQ2Sj6UvKJL4DQzXGUwZuDbRZSXNk+oOdh/6mExYl54U1jnRUg4aRHPIb9LZWhcaQ0GCDAU0Z9h5EgN3chXGw3KQaPF9pHC8mfujXVH42VT/yqL3985KqtfGr1jXtW39uym59+atfe072e6LOUYQe+wK3KYyV7IJwxJuoNCXmIAhq7wE61afdWVu2Dd35h737wge23IDYpUSEpoOwbl6LSTmStLfrRkiDke6E1x3DRR2kvSAj0Iw31C/qN4kr23lcRndQTZSnhTMolim6yOBlWw1VGO5HzFWUXGvuMl6Dw4l6fk5KdlVCWFk3IdyVIK2/ex4CA0k/OGAZQYPEu4nhAtgpAG+knPI1QkDXIraP6V6oVr09ZfMWFXykzBSl+k+ItvIfyO1aSIq+6orCynYD4NHuViitkuNAT+BD3fuKusM2B5xmVM8iOaRho3kVXqy8KL9pSzAyEHwwcAtWLd8ekoCNEY5BoNttutEBZB6f74LuDAtj30xgaznM1P/CkUB1R9mFJ4IAtBr4lQXXxgIpKj8HAt4To72aro3th9Zp3UGr6KBWae963dZUpOs07fFdq9dCvzGG9Q3BM+o0jPKm/t8H7NcxtbmBYeXD/AU8CXpAB9QzeEF+kH/3t4N/kFcrjGR4b/ZT6kIU04ZExxukJGDDKwluuLz7RbZsHSYSe5SSnYIyJ6I3XC7rCm3rf88+VpUDg5dOx5NZ9K2tuFssaM+LR7nYu+ttRO32rnNoeVvi9taGOzHl+IkePAnRH4waFw93/I/B8eEn5CjHBg9LrE4Dseho3ND0pvu4eAlGZrLb6aQ7Kk603opZ+37/Uh9SD8RHqynvBGBDGXmQ0UF2godBf5iv3/KIO0d9hS4Mu8iQH3aOOLgfwrsZ8SE/hPA5tOrjiBwLa4YEdhS7v4wh8wYx+hb6RVwz0lb4wsOGpMrylINBCzR/SHGblhoYO45/YF2rT0CMHN9ToIlYWbfGxwH39vbtbs5s3Vmzh3ISdOiMlUffdE0LjFQ+d0QsaEL8PUB/q2mxl7dr1JRM5t9eevW2Ls1Jg4e94BGkO+4kZ4he8m8IrSd/0375kgQ28Ah3Xh4Cx4ONbfbulKfS15xO2OKFxWhPfadXcwM2Rwp4HfQXfq++KD3GiUZD/nG6KVzH2MtF95rfzTpRr8cbGyg1b3fzMqrNlG59asGKq5LgjP/glRgDGnLeXfnVPhX3dl5wp+YNeJuZGReVU9Y4fh+oyi0DpXbbUAMDjib4L46znCnhKckQ7VbQbtx/YqaUZm1sQ7gfiIRjZ9SyWY33MSbZk/MWyBIBcQN5p0TpkOdK4IUF4YesRWz3rWxvOR3PTi3qhb3u3b1lze8Ma25u2f++ueHgVVqS25Fy5T6XaNn31ko2fXZKsnrPS7JT4svi2yq48uKPxS5DDGe9H2sYJCpyOh7yGfIrs49sp1AZ0dmIzYOTDMyGZJR5P0XHYWLmrPpFcQFBw8Ro37Ck/bzfDf/jzRYDopRyl5p2gCQER+iqAjkCQ0h9DV/Qwgs9b3zhdUGio3+g7GmhiMC60Rp09Cod5HP85OQ3ERkSXlQgR+frKunV21XlEI03junOMUqC3Hq3jFwSIjtrlOIzAJ9UTwNOckC6h+kPYfGVV+Q+D91f87sgVPztI8znALV4a0FjI3MV/5D1+xwrxKPhd0lOeJkDyzFlLzM1Zf0dC9t07liAOweeEkWYGggKTGyGeQMyMjoDqQE/4vIivrxCCsjGMh/hvcB0UEf8V4YOLD7gbfo+/A2EyCavsGz1kOqR3qS36O/4M/z78mzkWfsfALy4swH0JaWxNSPtcO5ruccD+MFKn2R927JwJfUNARFFPZxbH4Zr9zxBMLL+x8nkcwMQ6ItwJBPyImTwOIMgocL4f/aRxSX+IsBO93verCgejQBsYMafnp+wbr71sRSzSx9Ak0rFijXLh7ugjwPhs7dyxbJmgdbFl/VEAH+IGyudRwwCu7R4jBgPHMe87w1dbQhChowZQ9hzynL2Cw+/6fG5z/Jn6MfKCgNl5n7jRIODZgyrCIJV3TMM8WCGCtpgWgMXexxCDVtOOPPZuvu1HFaJECwlSjDn2KBIeJMjDgMPpDsK92uaBIaXsoyzHeIaZAr76HwEeCChRcZ09GBLCfdRuhAzvD+Ub49IZc9SuYc8S8mcFH+ORbxVwzxiVTX0lzVVuvy0+8YmEiNM28dTXLC8lPT4ujmPKUOgxfvh403yAsSNc8dzHhRQSvAuoo1rhZbAFw3Eg/HGig78vgUsI1DO9zxYNViuEd/ciUJo+igq4Ud0xKhwEQRSu8JygPBey1M/tvTWvc+3BNathGFi94XEm2nhC1KMTGIYu6rD+4Lb9+C//1G6891MbaKwWqw8tA22WTDEMxBeoSt9pdSXISfHf2VP70kV3UZ8q5a2jvseN9vTCrK/Wo2xzRGJGQwNhqFqtWyU57tsLUu2K7/uPlfK8lGiC/uXF2xy3KgslFmUH5RU6yaq90wo94ig1kqBMoRSAb2IIEJwsJ/wxZjghQeTTcYP3A2X1B9BF8Q4MVypfOrcU/6yySetbCqD6F9d6XO1RgDkmVGKatUX3OLGB9iYbO9ZRn6LI+Op4pBhQ//HJSZuZmfHTJMrj45bV/GJMshXDTyZROpSyQrFgBQmYRHvvKi8UMrwfoE0ejwChF8Fdv+v9rDUG6vsudCAhhbzp2y86GnccUYmnAQJoXYp6HF+BIJUE96MN7CcGj9AQlESMC1A3jC/u6YMiIWRCq9QUtYt0eGFk3OCi3nPctoQvRgT4k3psg2zRlSXoLFsvuJhnRBfnSMS0+gH8QFc6erGLd1o0t2OgP1NqA33NNpTtHc0H9aXzQejVKG/g/Yg2AQwBcOoKpurhsoj+MZ9QMNs5zevWHkTAjQZd0ahEVzwM7VQJe9mSNVMFa+ZnrJ0tu7dH8JwgX/3HHEvoN9u9hCMCPqK8bKSbGu9blp1IWWGhbIMax1aqH0Cg6szY8EW2URA+fbxC74SXI0AboEG8HymsgNMSaDN/a17hleCeCdFz8ulKGWLrQL+hsTSUL2/51gDRE8YhwGvM015KdRGfdrqv8c4FMK9iRR5cuFqvmx5QUXm4zKUryFhB1uLy+4wjyvfvcG94rZ83fLzpr/gKJR0FAkwSV4G6Az4evI/FK5hvGmsxcJ9tSRldR4wGGiuxHpHEOOh58DvKpzTmWzmO80ZgIrhMN9KHbOm4c2PdVh7s2vmrsza3hOKGx1GgQwyZ0cvjTeiZH+ut8pnfGNnvLU/bjYeLdvGZXXvq8r7mGmNbeWAMFE1lIbUvOtzvHNaBRaK8lHUuvIFjIGDtnZWBvfWJ2WS5Y6+cl2yDN5j6ArnD+VaEC/ge2yLRs9xQrvssJMBreh2OGjzldMH7vBm2uiEndSpb1lq/qQJK1pspqF141WieSebq+l585ed8mVarHJdLKlh0VAfJH8ID3gZ76zv22vMX7NJTZyyrPnC5Qv3Nqrsr1OIFIbhhGGetzQfOL3Hhb3UStnx73Z6Vsp7Lany0gs4bVuoDxKv5bB3wLbLck7yL3OuLOy6DaM6ITrlhDRlEv+v3biiNaI/wlStPWH5cOFa9ilPTlkX+FD1O4FlWGg/8mYUx0e9sSTyukLTCVFH0IHgYtiWzEmAxv3jO6+A4VJvwLkSGRk7DkOM4jjy6PTCj+sKNHsIh3orMjYbntWvFpQvGKQy843KuHvoWSW9hBAzBMAyfDG4VqgXXzISYkbv+/qpAgwBhHmIGxPX0SX0ikEKT0K8T0ik/3x+myUC64yAq6cjnSUBMg0QvY73dlgZK03Lzs1Y+f9oSYnC15U1rbDUlAApvYgij8PlK+BsADS48MhyGiMowxIR2+DoJaOVxn/BQvaEJyPsc2ccEOy6v+F5475iyeF+T1E6dtsGZs76vvn/7lg02N93qfRLE4+xRgCkd/8wZ2Ag4Mzsxr18SRvHBb0fDo3gIeAoXfx/gLfqbKtaqLZuZn7Cnnz9nRQnk8TO/YGZ8x3lEcyXcCZ/41yOgvP1kAhF5aIQHAx1itE8C4kX0GyK+Yg4xQT4W1AiPWos1GcPBCNBvED4YC+fZqkHRk0cBxZUosun5JUs8rkyBr2pgqReO3HBwDA6gL5PpsuUbDQnOkSJ5TPn1et0+/via3bj1kZ2/+JQR+Og4gIHQXo8pM5KPt1MKSmPzMzE9lE619RhgbLJHHMb6SJ2VB6vMrIizpWIUGOturUZ5RFGOhIMYECSFGDGlaAtBBJ29hy4cpIshHgEAc0Yx9+0GsVAi5cQDCZbC+45jBNChsnwFXH87o1N9ams3lK5thbnLrtweGAnEeGkfQnNXjNSPXoyUALYguNCAW34ErGKADsaR/xYuB6y8xLhmnEnY8UCKqk88rmiHrzQIJ44fVsSFY9+q4TgO7WCln9/uOeFGBvCgPKVQV++8a831OzZ+9lUrX/5a5KnACiv4rltnd92FIsY3+0N9u4e3RcqI6s1+UFxBgxfCtBsM6EPGC3ssqfdAdUVoAw8YAhAmXKGVgObeBRKkMDL4SgMxDkqcOiG6r7ZjrOlU1q2xct2P0qw/+MgaDz/zwI0e5JBTHBp7rpBmStNWWrpiY5e/fnAVL75uu9lF2zC1a+6K7ZsEQ/HKC2dP2VOX5q3YUju3VM+dTeu5EUH4Eu3gFAUhzIPWZaQ81lvi2ZmiFVQtlNO5xTP2m9//DXv2kgQmCf4NaYzNRtWysCvVe7ejfpKwxzGKvg1O2hnKIyszbRNN6jYkQLP6jVIqAVvvsJrvQq/+9iPVJFyjbuA+jYLrq8jwQwlUnDwwVi77Fbu845KOAo1iS9DATiJnM+m2K8UorSh7rLiz4k8d2HbE+GV8dzMlyyU13oXvNosz2THLG1u1WPhVvsLJQOOC4JcZqcZ4EkxMTlpprOzKXldl+TYmjUlW9jk5oVgS/VF51BUvnEySlUYp36o/Y4A2YizhyErqxskPxEHI9fbdaLBfrVmjRTyDsJrJKrf0Bjc88JxVf7w7CCzZVR1Y8cWLgu0hvq9a72imeH+i8DWabTc64FkATcZAA4/hfQwunNRAbINiedwVJJRHDAkcUUkQLwwQvk1D6T3IdL9p+bFJGxsf9+1dSeGYsdVOEE1d40rI0/9MFdVf41/jCJ4yOT1rTz/zjK9I4pVBfxOD4oD36XJQnQHyQAn1ixalUDb0mn6HP1TXXNky3arXgQJRmBkPdY3LVrpkTU4F0fiuSHjf7Sb0XVcb8MwAVD60xoEShCuNo1q6aPvzGeuX6ZmGdbaqVr++pr/DyrbzVOE5jYdGVNcD4LlwpcFxvNyjdwncl5RcF7YXRHKOLvoSpdnzV38dAeXbF3/0oI/q+xg0pKyn/mM7rhvLUVRUNtO4A71RHaElIeYAxagcVZE1eGhXXH5cB/3n3/wORgV/KRQUpTkwMHBFady4oL/oe0ry904CpaWuYc5H9xz4ESSbtNqLpw4GA7/AyQjw/rAcxN8HXtH6Jgh2Wrg4GC/HwJFxJ+iJhty89tB67YGdu7Bg5XLJMsJj2HZ1PPhRlbqS6hvmXzKRteXlWfvo07M2P1e1V156qLl5WA4rylnRkNyEeKYQhefBoCYeBq1TXRODvM1kT1kW7x09b0jZvXajb3/6hnArnvIbz25bOSulOC85Db4D//T6Cf+ir3i+Oe93fqKxqH7q1/f1brRyL5pEVQiQCB/BkN3r1q268q71SjlbuvCynSudsnxSshM0jn32miexcQBAR2RFnG/29jvNUdrVlQ17750PRVOTVpyed4MnwLjFHR+9BoXaK6AxyYJI8+Fdy0wvSn8o2trqhm1tbtvXnrtiaRZFoPm+PTPOB4U+GBPSbGtVPix4YsyEl2JMAFgwACfJQtl/t7dWxe+XJZcMrLa+YZ3Wvo3Nz9jsc89bYWbRMlLqi3MLvtAVZAfJZIw75eeBHFtslyy5cYFFktbGqo0tnDXiNGA0QCbFMOCBGeHraiN1RF5xI0eRhRl+iwbzXHM5Kf7Es+bKXckQE5ZVPRjTzEuMC8hbGGseGXkMdD6PAzqDAAlEuUyKWf5KjQaChJBD42Ki96TtCSg2fJ7UDp8UInhhZQv3xkc/T8zjGIAmdPdb6siKtTQg6vfuqfNqNn75rMrKW0cTMmI70RuHAKP4VcGXacswuPVKk5GB+GUhjK7H9V30HGFNRMhd6Oh7no30+WOGwFFQwuTcvNlTV0RM9dLd2zZYfyguFvYEHgcQx18WnPH9isAtzUMI4K8U8yL8dNzw3NPwjVWZT5TAjQHRBVO/c+Ohrd6TUiOhOn7PZ4Cee/qDnB8Fz/e452o/AoIHghHBSmHpjY1PnwfUP32CBEKQh6y7owA98r1lCL0aM7RpFFAce66Mqg7H1TUCt1jXdj2fDETSmd/JANOAcbL1IWZgo4BAulNZsf1dKc5SAo5b4Qc4L31na9P2pTgRkDBWcEeBIHb0z3HeBuAcRS5heEvgQn48vl3ZlUI5HOk4BlbPxZVdsD4YMMMghYRV4xAn4KT+FJaH8EEfEbjQPU4ig4ADY0R02I+PoiyEPgkV4d1Qtq9WiHEduOIL3HAhWon1HaZWvf2eFaZPR0F/YP7sb4zqp7K5514Cw+1hfuonitPhfd3jdoST1vaqBzQjOJ0Ls5FgCh10vDH26jvOUOP+wuhB/dzoEuNA72AccMMVRgPVOwb6onL7F9bZeSge8TXLnyI+AwYPPVPbyJ+VF/1yY4Bv34jwzrt4GLCSHzwyJj2OAascLtBUw7vB0JM9MBjQr/Rzu7IRDAqqs8cqmD0T8te4oZ3gsbl2w2r33rfqg4+tsXFP6bfd2MMFAvPTZ6x8+Rs2fvW7Nn7l2zZ+4SU/FjLsV2UVLSjhKBC3bt/WdcfmFxbt937v9+zV7/3P9N63LXPl6zaYnZGQKp6MgrK/Y9nNFeF/xcY4gk3CEG7/47kQzK/e7tlutW61vS3brjRsa2fXClKGExrTuMcTMDCV6LvijIJbkxLTxdtF/QHtxEWdAIgcoccqDS7uGO4aulCii/mcr9L5irboI+/pD7ElRp3+xOshl/YjFrtSBnNSlFBmiafBEYxFhp3SoZj3pYB3c+M2nW5aqVSy8VLBcqJDKOkdCYCciuDbBkQbUe7D2fZSdTQk2QdOX2X6LT+K0Q0NrG5JQSWw4qC5J3yonzWHGLgoMzkJ08VS2A5B+8elTLP/n5Vx+oDgirj9c+xjVjwdGs+WAbZRoGS48UPjs6dy+131P6c/+JaEtvdlmq0VPv7VRtU7bA9A7UPxD/Me4RwXfNBGRHaMDRh5iKHAKjM49CmnBBhzCMJbFG4oG+PKWDHjQRbxTqNcjDDEZGiqX+lf5itpMR7AWziyM6v3yBTPk0KiJe6lPk/n7Hbrnt1r3bebrdu2Y+ITKhM5ywV96JG+r3/ysdUqmkNdzd10RPe8ggHodcpcbi3bfeV1p3nXHuhvgjEm1R68MA6B9/TG4etucNrfr9hes28VjV0MIBvV2/ZB9VPls2qrzXuePrzJf8Iv809zeq+xY5uY24TTQlL8Y0ft2mf1L6exq77UBzx26V+MH0NAnZ2HoRSQv/DIvB4G0sCXB8KlK/XIxdDM6Dkji9MM/DcKusYnl/9UnzGfUvWaqouRYGg9n3GgscNxo4w7gHgB5JVEpovyQDGl7n6iATyfPJT+QH6Kygs1Slg7gXcMc0Tt0C3uMqJ8zkRt4x75YsDq0PAnAWV5eQc94ABuMBJAxTNqD2MF4yIyyaOg+kd8A+Nb0ut3iGvmTMhZ5Qx5L4zCQZ8JaOf2TtVu31izxbPjtoC3geqRU53YqnASkMbroO+UlP31tZK9/YvToo8D+/art2xmCsNh4DFkg8cT249E+KR0z4jeaS7VG9bb27Ha7oY9rG1YW0ozhqV6o2vvf9Kyv/jRlnvA/dZLFbtyLmmb411bKzXtXmrNVm3d8YlsxLY6xrYbDdgSIUCG8UC+4ukp0UbAtxI2JHuJBlWyLft05c9sJfHAbi52rJbaVZvF75WOAMm0HKU4LAwE8NgByAmuEEe8WPgjRszSwrgVZ6YO7gMo39TRYwJFPQO/bYvns8pO8OxWu2u37jwQjWvbC89c9O1p4dj+UG4wVkhJV83C0ZDkM4hktIF7yYJf92wQ7eOIcGK84C1R+ex9KyxdskRE8/eXl62hed3ab5CFlWYmLIcHgj4svHld2UaAjKoyPU6WZJOe6G97R7KVys9I/vGYg8gZop9qsC8IOK7Ez2gfBoAkNFy0jzlGXSjDvQ/03Xx4Pxid5wjmLFpImrraw5jDK4PxSeNHgUxOglCQOr3ZsMwYLreHAtAXAcp4XDkx+MTFqoSSp4n4pHc+d776xBanlJ/ReywqvgQon27KWpusSmU0cArWXH5otftrJg5uY08t2djlUxLg6ICjxCOQRi4I2FcPTpD0+bw4egRELN0FSnj7VSrFDtRVgxajFMadL1smbY6B4xpTl6+Yzcxa/+FDG9y5bcdtXeAdXht69UuBl/3LZnICwEg/Dz6G2x+q82h9uDU5PWZTcyI8BMk5Lg2f4byiD3+F61Fg5bFTq1hCxBuFPRDb49MOAymS8Fz1O8IBVlVX1I4DUCBm1t3bdsJ9nCLLfIKBYTxwly8VcBLmIKwdTliRIOp05zEA0/BTX6RkIYAehzcAMTUr4SlfmnZifRwgqGXEGF+6cs5+83t/y1frjgNfTRGD9ZWNYwwQeEvs3fixFU89a5mRFf9hgEnDXILb4NF6sw+R/Xfu0j8ClM/ee9zpQnyFo3QT93bWd0aNGm0UX1Yc8ICIyqNve1LmXKGP+g38U7fYnRFAIWYMUZ7/RiATUG/mACuOpnw8+r/ycsF4qE24RHq8BgwPsUCGgtCTcjG0JeE4IBAQwd+cqaoslOzYXR9AYerV2LIRxh5lo6TTRy7AUJ7XEY+HqtcxCCoBEHb3Pv2JGP9DK5170fLzFw+EGw9M6HEI2HsoJU8Kupettvk4rWxae3/tAF8ZYhjoOXXAWNCpbLgi5K6NU+I5UVBJjAFsL/AjsYRL3mGLB0Eaqa+fHrB+y6q3fmGN1U/V5hCdmkmTGV+w0oVXrXzl27q+5Ud9uhfHsYK02qD24Q1BRHhwOV/O2vk5CU9ShhJtCSPRymM/WbXupISXhQXLzp/y04ZQbgdqQ6G+5orZfkMKrAS5sZToiuq9J0Vs9+EDu3H9E/vJW+96kMUkga7EK3BRJ65BstcWR01YS4r+mJTJUkHKuZRk6lWX8MVeeb4rlX1XSuOxIzUxbH2Q0MlqOPvfUYQ8JoFknoEENoIj4hlQ6yh1N7hfdyxnnXbH8oOWFHOlybGSpv7PT4h3piwjRRwjxCClOlCGutpXS6WA5nMpK4r+ZtRfrGQXcxnLZVipT1q2NGnFtP5SXqqgGzR296tWVd139jg2UX0qWoRygrEgq7GHvsSqt29R0IUiActAGdEPK7O1oay+EK3xVX7RO9pJoEaUa7wbcJV3KQXFjnGn3x4HQhkhwBaED4wZ1Ip8gmFGNESKIQtLXdWJ+mJWIGYBbW0RbFPvUhcMFxgw8oWsxz8gtg5tIA/oNuVg0OEozgbGH41DH/+6j3EC4w5bF9xTRGOQe8SxsPqW5kXDal31PfOIj3DBgg39O3yhMOkva0u4b9UrSgHF9uHubfZ00ZzsMt91tfsai8oX/FAXRswhoBwL36I7vrVR7/aliOHi3FAZBIgk347eb2m8spsCTw5wEVzKJWNlRD81Nzrdqm32V6yav2e9as06TY2Nht7HTn1pWuNIaVU+dNBjgaj9yYg+e01UzoEBF1md8Y0sPQpKx5aEtOaFb3eI3gfI21ewwYMbiQ5lD3ipxzrQ2E+wsglP5BnpMeqwfZDxRlqV7Yq86phSPsEbIRgbhmE4f4C/4nuU14KHavzw/uOAAIWkwTNtFJCzlaHjLuAv/D64vgRgAHN6Dy5ZwOhBF0bapv7i5Ak/ulu4GgWXr/WNgk49WNS5d2vL1lb27NKzCzbDFhXdb6ldKJtPgr7qsLOZsnffPGXtRt9ee/aGzUwelXkx9rnXSgSuIEJ/8cwU5HsZm0tM+xaT/c1N+9kbG/ajt/ZtabZnv/udvj39FO7yCx4ss5fo+1zrDTTXNd574lF0oC9i4P2mOiOjEAMHfk4AYnDm/Gx/UzMnJRlt2hobd6y+cd/Sp16wxNiYG4Hx0oh1T1bdh3VPlyVY4de9WLkFmizSqt7nLiyJ/6kO0X0WkXzhRDQPDybvM+XBEYl4TOZmiPdTdKPpg5WHTodnZ/KWw5MB44fno7aI98LvU1L+8dqgz1DEMeizVZOTKpCDe1XVTeW4QVa0kRV9SxYsN33VJi88b+NLC5r7KattrNvWJx9ZS/hJaPqksoEfB/kFQ4noG4o+fcTikurR3l5RsT3LzZ7yue7bEjyws8ZadV84EZ7Fi8A97zK2OGmCNoQ4V+KWkbEFo0J9fdlS4zOSCRbCO5pr0FLiI7CNThNeFPIECErBo+CuIM1gOUGx+7IQd+AXhSe/9+R847ZBXBGIsHDFQuovBYOMDVoagJrz2fF5Nx60tvc0PgpieCKQGkCJjAgzMrWEn2FQTfzzqwbw5x4bnwNPo+D1E65gCih1v3JQXT0wnRgPgQ2fxCgc4vExNE6OjBkxRzt7zhJLZ3xlq3v3ttn6ugb20bx559Gxdty9k+GAYf8qQGN3GPjlDDD8/NxQqzTsvTdv+orPuYvzLgQCjA9v60h7R8cNv0bvOVAXEWy2AhGRddgy/CQgP6yzTizFNDhq5yRA8fKALSiaCLzH9A8eK26JVhrwcyKWVOfuvhiaBFCOo3lS/5EnTAPr9CieDkGliVDnJAjmUMxUx+OA89LffOPn9sYbb1peSlzA7KOAEsmj2JV+GJzId2rSoe9LiZQyFynaj4fhNsLUhSvolHAQK7DDgBLvexXHghI6CuBDkqDqd9RDpL31QP1YtDSr3TGgMDbDPsVY8XQXVjF0N1oof4wbKCh+sgPlqY1h/75qLsYMw2ztrqs+Ux4MCebvwYQwagznKWF62NMj9rhwq3wE3naVgZskwHv6X+VGAqH+xiXQPdRUH/DtAucQeGBBMV9iC8T7QRlvvkqiPJyhe98idLRs9/rPrLXz0MoXXwtGg1TIF4EEZZu/2bLgXgARvmH2bPvw+SGlnzgFGC5I66csSEGnn8BhWgJApkyUdgkRqgNHQ4bVEAloegel37eU8Lyx7yc4VO++Z+2KBBfhi2MUi2eetbFLr1v5/IuWn+X0h0OBTYUKj6KjlS1rbS3renDk6uyuqu17Pk8ZT0unz4j8nlc7pUzpvbba2Fi/bfsPP9Pck0CLksG8K41bY/KCZaZOWW1n1XZW79ieFOS9hpQp0QYC3+37Fqasffv1F+3sxSvuqu4r7BOTViByNHvMVQaCXi9ZtiKbApQ1xy2y6g697Gpu4iHAaj/KGyuJHutAuEZ5RYn30w+EH7wMcup3ThvoJUjLCiJHOjLmJfiKHuBhgAKPoQgvGoIRogxXe2lrpYpWaLOnl7gATSmqbDnSeFVxbL9Ayfa+VT6sqrINoViQIqg61IoLEhCXJQhXVD+MJsJFpeKu/vvgRVfLxzhbCFSnfsrbiZcF44IVe7Yi8C7feFEwnqD3OQz0eC9IucXbCgUaugCVZMi5QUAX+XRUBl4ZeEe1WdmijfmsZfWcxCiGlOVbJlCaEgMr5FDm2baheUyums9xQEgXdIXbVjsonIHnMDtEM5RPDXdp/Up1JTxLCWp2lE4J8O7wWAjCe1c0pNlPet9h5MHDgXgQ1KHa7NiZ5Bm7mLtkz4w9a/O5Rb0f+pcLhYnYEM++8JI12l27fvue1/8ohHlO/c7lztmZ7Fm7kL1gZzNnIXXkJgj8MtSfIHjTlu5UxP/IC4Ve9ExjMSQVFpTsVH7JXpt53a6WL9rT2VkrdKuWTyfVJ6IBGrN9ta3d2bdcoWbjGT2bzVniTM5ahboHmW0nd6yTFF5ibwcMQxhQovof1CcG4Qa706gyewDUS8qBe3iqrcMAXeTOQayDIegXpEjQd3grDNFDj4mltmimHxgyeO714ofXTbQOJB4D4Hu0Hv47M7CseFSSifMYIHd8BY7gQEC+6ch4g6dDDOAmzbjV/HaD0RMg4Be+MNT3EQximWWk/n31T1/KarqK0fSYdoMz8tE8A5hn926s+zg9f2HeDZeM3za8Mxp5JwH4bw+yduuTcVvdnrbnXtqwpQt4iR0FgiZ6nA6BZhGt8b5JqKzExJRVcmWbKFyw/fq4/fnbafvph2l7/krefvN7c5IZ51yuAs7akp2z03Z5cM4W6yXrVHYCDyE2DrKIcAHPbe/cd96UJKiu5ix8tlfd0nPVRbyoVd207PpDOz/1mk2NLdnT6XmbyUh207hjezzHq6MMx+B0SXIbslWIMxXJLbq/t7NrN2/dsV3R12FAuWYsolDHgIzQ2d1w2SrELxDdFI1bX9+0mTnxlpkp3S8dyEW0xRcS1J+hPixGE1i4Kjos+sYWA9WBk6Sgc26gUJ6dnTXrsG1hbN72HixbbW2FUWpTFy/a+NIpy4/nLDdRVt2KklOUH/KtZJ2k5iayBXInMggyNZ4GLARkOdpceiYnNSEXIeuw/QBPh/jYaRa5uJeR7k59XH5V+5A54qDejfs3PN/8wpL6LshP3f2wWKKM1TcN275x84jU+AgwgOIPneAxDUQccOFlHwWT5kgagdjgIx8n1CcAzz7PB7I1XM5JQNrRsuP34g8AkSB4xfBqFzCcbvTzeEhoQHSssbxr9XtrVl9dEw0oaQBMWW5Wk0uMEoXda5XA8s3EP/xQ668CEPrhZvHe3pMgEG/6LwwB8MT/MZzUXjwAfO+QCxfH9yuTxYn+VwEavEkpj30f9BHjjeDEIoYIOBATdb8gksoztbhoyQsX3E2o/+Cude/cCsaQ0Uz5GV0BJ4FRDENs8T8OTu6BXx5Qkg7KjetwUA9KfnzppO+IoDZqYlIafi4I+7gIuApDg/wO2xbnGHBxAijfXnSGLvEEQtAZ0jPKwlh/3MW+8k5LSgTMt0gAJuV30qePElC3xFjJt6EMPTn44NqMlVtS/LHlHVxiYM6AxDA5lePYNNGFu20X1z194/ZFy45LB3NqS1Hb7e7bbqImofao0BUD54cXcykbmxXBTh7v9QH+cC/nOavEo8Aqd3P5uhXnnhZ9xhp9PHkHF25tx9gyVAzjAdd26OFx3gYoOZTRlzAMIzs2f8akBLphowN17quPPKLvsDFD5TFc3dsrzosbjJWoYh5kkLqyPy8acwRK5LlvBZAw0d6864EgUYKpI0YBBJWghFPnltPDI4YQyqFsVg8igMFzP+3KvYSzXdFw4fnwtILQxwcrS1KAehIAUM5jIxPeDSjSHrMhvtcMJy64W2akdKM81h9cszZR0i+9ZoWFyy580AcEkKRsjBMo7t52NR1jAJ4EeCFQ78zYrF+0DYMSRoGB+oZVF7wHQowE3BOb1pLS6Sco4B1THLcswhxeEhp3bCGp3nrLaveveRmZ0rQEh0tWOveCGzNCkMsAGIbaexse/NCvnWWvE+32SNnw06HLV5XUbrwd2GZRmFywwvQpX6GibRhpav26VaQwp6sSYvaFq7aUQQn2zWbPtup9q9mYythUP9alSidtX8pgekDEfbXnnLkWAAD/9ElEQVRV/fPdb33Tvv7Kiza5eFrKZNrKxbQVy6IHEng7arMf61ea9PldkcLd7XTdrd1d3VVnP8lAPAEFhj37gB+PmICPptxIwHwED76opHnPsYgEsMMowFhASXUjJqunGh8pzvcHJz6ORWd7CWugzEOHWvuWHQRPCE5jSelvtghwtCOGDsY7LvoD4S4rWQGhvm4SRJUnxyOiNDebonsqyjcIdKXIKx83DNCfeGfUara9vWO7Ozu2XxH92d23ZqvrJxfs7e9LoW7Y7bt37I1fvG33HjywmtrTUH6pTi1s2UAJVN4EVCMmAPOadrAt4d7ysv31G2/aO9c+ti31GSv2uDrTBiUUP4SZYPDI6kv4xfNSvAXc+Go7c0DjF9zgQcCKVkP1wVCALsjUxLABX+V+S8IzOGG/PQEPfZVazzC8NDnuWG3vZkSvkUvAB+RDc6+lvNkG0moKL+xXkbbep4C25oqlrd1PenBE+g6ZBmPG+Bh0X/0lXMYXYxEDJkcMsgIcUEE5wbgC8M3t+OpK9mOhyBvD3I1oQQxJjZGc6OFYomf5QcMKGlj51MDy3T3LJzo+7vYHdVvp3bRBetuyan8727Z6oWVNkf707pZ4ZMOaosc+9qJ8Pai0cK6Kht/DNA/EsHDCkIyeHwGe633oLB6e8UJEfPU0R/BVwE2a38FbQGmEB7YfJCqi0w28w/RM+CZ4Xkd6Qlr9IAQqP8pUeo3njsYEnmuOowjc6Cscu1zjJQjoS9WLuYU8Ab3nEfvwyZN+0UtSd0OzAL75jSdDuKjn4eXGC5VL+9iO4xmSp/5L6TkBH2NDSZwrv/3kCk8fADx3Ne7ZTsvb4NqrpYtU9DjX4Rt6pjw44jKJ8UZlPQJ67jJ2VK/N9X27d3vdzlyasDMXpzUfoxz1fDjfY0F57dRKdudm1i6c27UL53fUvaJpyiPwboy5qgPKUASSjF1PIfeUfimBPdT8urWetf/wZsFuP5iwX/vWjH3va2WbmcR4GuoC4M1Mv/QIvit+hEHBA+nB85UG3kIcnmQqJ349ozGe9XsYljGUo+Dym2CIyUTGiudfEC3b17zHTb9vXY+TwL59PP4oU3VnXDVZRRd/1f1kBl0OvDKWREfFJ5bOnbP5hfmD+xga8XDwIM2OT/LpW2tr1euZm15w2sXYXlldsY2NXbt44aKVZuaFjqArMhbZAkCrQ7wDshCtaDA3NI6oo+4Ra8DlETwSNOY7FemHK/fcaNLQXBHBdSNnbWvfWhXR96kxK5+esxznB6v+HRYcREspA/3H81LeHvxQvK29/dB5PbGU2D7KgHPPSo1teItvq1BbBnhr4YkgHubP1b++tUPpOEUBuaa9t2XNrYeWm5yUfDARcOseCR2XFfv9hFXWJGMkRfNPGn7c9w+EVoXiakFEffZs+CqwJslBmujzeOD50Ssork967xBC2iddhxBKCGWMfiA4vcqeZYoS5rC4f87Po8A9lTHIWmd7z621uNTUHhKVs2uFuQXLzkxZXoMBb4MBVPVYGG7DL3FBxMSACagRiMMxaaILAhETCe4EUH9HSVyIdeYRPoALUM5cBG7ZPiQ6cXr9F915FOJ8vggkYHYwRFY4vMwAXtbjAIIWETXqfeQSwUiVxy195pwlFhatLwGkf+eWSdJyphJQEN49HkIKroCjk+Ew5Vd7HcUzteUufU6fxn0bj4FDoP3IdptrIlYS0p99+YItng4rmvE1/Apz6DgIJR7Nmzq5V5KEgmCJDYLKI+lOAs0ZJ75iZkkCzQjC6Hv043u9RAwZH74/U++MflzxZE6KcJuYDfdOgtY2ln1c5cbV6OPbHIPnCz3084BPBlbaWFkoSYkpZo6PmYAwQ3CsxbkZe/nV1wP+jwFc3MAGK5CPpglGBaLbjy2+bKkszOF4IECeM1pOKBjKxy3QYja+TcGVgKPgNFOMEPfCA6v+EMA4uY4IqwKUVvJDyR0G9vxjVIpXsF3xalY1ZgqHDJqBKvwQCOmgrox7/QMHlEfgJd8CgCEBULJYkdcgcby48htvL5BwglDhRwgPoZH7jBA3JCv/9u6KG8gz4En5eNwEVleGtymIead9C4CERtovHLm3Q4wD1R+c8hvmT4G0s7lxXzzithWXrlgBTwPwDR1Rv7AKDw4yJQlX4EZ18b2iKOi4DOJloDJpM7QHgaFDQCmNrXRpSs8IeijBB0GNZ7iAqnz6G2UdHs48wMOgvvKpu4Uy3nPj81ZcvGLFU1ck2BEwUnUVLWRLQ3tnRfhYdQOF4xfFzy8JwXiSqNzsxJyu+SMX3g7uDaHywW2K0wPoG+EBgZI69aTE9/JSPDSPnWdJoErVVcNW33b2dn2bAXQs29xyJZOYAa5U7u3Ynbur9sFH1/X3tiuVuEpLPVf7E75VJ6U+SosuMM5afSnBUtRyrJCLXqBU0BdBltG8ktRLDAOMBmyryigP9jR7XA72AFNvxiN9qjGJ1wIKMVsfpJtaRkI4aTrJvBQQCaY0U1jMKE1OMlMjPe6BEEv9quU0PDC0pFWemq4hhaJd8BMeypxsw5Yx4ZWhrsnq/dXLi19ZV2RsYDmO9iuXJWhOebC0rNrkR2bxgvLEpb7CcYY1CZd1ooyrEFWGYw9bnJ+fytuNmzfsL//6R/betQ9tbWPTdvb3JT4qb9WVIxjBgStxGkcYVHodFP+OPVhesZ++9Za9fe0j26s2RLvEL5X3WKloJfbwqr14F6DEc8IF+M2AI9Gvn1+7bn/23k27+3DDV/bD9hD1kXDF6Qzc46o2m6orxgux5ErVPrzzwD64edfWt7etjjFBadkyQeyeksqlDFYHq5JTGaNZ9Vmln7PP7tyzH731pn1w/RPbr1Z9fJjmY0/jiWB9/CYfvjHKzMzNi48k3XCC8aVar1sbukha/ef4HQI8B1wh1ZjAyAB+K7qaGL+UNqRmFOiK0vo81/zEaJVuSWnCYKS+VSc6DcabppfoaLwIL5mqxpV4jcqui9fVJMi31GaMIl3H3VB9mFNSOjFko8AF+W8EMMbTWZpHYXCNgJ511X8eUwxcDQFKL9sM6FnmQCjbC/LtCib8+4kBukt9sdV0VQdOX0OmclquojGi+OkFzGXNvwg7Xp+g2Ef18pv+Hxl6fZivyNcOpONvPUtjyPGPhgJ/R1l4mY8ANDj0mctuSptqS0lSzb1o6gyO9E9UwXPFYOBxGCgguvpqgxselNcorikfmhK+A5A1+fRE05vJjB8DH7c1zhbPArYUQY95dv/mjm0uN+ziU4s2PVNWIqUK/8L3Y65eL2cP985YpTNmz1/4zAp58TwvI5YNoXkh7SHEeNRTVa3bylh1+Rn7i7/OWmUvYb/+asq++3LKSgXJz8JH/CGxr9jvb2l+NcW7piQbTaotWX/uq/PiX7QpM77o92N+zxYDN3KL3jQ3bjuvyZ9+WmM1aZPCVSmVUzqNdfU/2/+GZRPGUEdyBEYA90qMgHI6jbpV92vKt2DjE8GzkDJRvl3+1zsxsJKPRx5xAuBlGhFWrzftpz9912OrfP1rL7i3h4P621381V74mwr29nMPucK38IuesyXAtw2oXknmtupfu3vd+zY7taiMxGPSWRtbmFf9c1Zb33S5MlUsqGdEl/SuXlJ9UNrZ+qG8hI+UZEkMe831B/47Oz6jcpvS/ZDpqLvGGHIUNKYwoSw0dqNFEXgxskqPbWia48jn6HN4c9SXb+vvvOXnTiuJ5BnVF2eBFLRJvL4P/Re9x6B00PWj4BMKBAn53R0NBjHJjAQf3/c7Mkk0BdVMJt5xk/RkYHKq+44t/5cF8kThOTFvUbWBBgRR0xmwAQuPr8exaSSMJLsSeLoaHCIkHTGnjpTQtJh5c2/Tun115njasvMlEZlDpfdXBU6MdblL9FGKcCJA9MBWDMNKibAU/XUIHgxTadhrdOSxxoxf0d8xUfwqgBVgagVDY1x+JUA7sf6ePmeZCxedmPbu3bHew1U3AH2V9f/VABgJY5JgNpmEiIqIWFJXelC0bKdguZ4UKgmrIe0hEBzs7Z99YndvrNnEZMmKRY3hoTSMgXgcDP/9OABffgSNBBq2MfkRpyPlPg78fQmECE9u+IKBPga8j0SXiBJ+XFrPT3mhzPm2qse0gTHV3sFNTfiS8PtYUL4QWk20QA8fA+yXQxDI4haeCEx0FOiLax+8b+99/NEjgukw+DFA+hznbeBGFCmJzGW2EZyEO3DiwpS+/aSAqD5O62E2YhBYl48DygCX4ejaR9vh+/0kILibX8QjPF8xdpQiZ1pDQHmuvHs9BKoXFu5gOBDjAhdcQ0X58V3ci56HNovNR1s3RgVFby/CphSnuM4EDXTDlrfz0XYA5BMEDPGnSIHixAC2GgQPNfJF8JTQSBrlDW3CFZBtCjFgbECBZztALFxifKmvfuqGhOLS086syQ/cYRxAEfftBSonjOFY6OKUhimNz3CaAr89UKFwlilOiOdEpyjoHffa2V/3PvH8pMQf7CeVgNHaWbX9W+/439nJRSuefs7yi5cdj4xA5g2eDXgU8DeCj/ehcIaQh8dCuGYlrKg+rB7RXcL16MW+9rr4YhN+q0/AG6WE/kEZZdW0rzJsjLksZb0iRWxz19/ZqTatOUhbod/0gIQFCaQI+c3anm1Kkfzwo09sY2NNgu2u1TrKX7w9qTw5lYSAe34KAJ4XuNxKCUuoTtB635agdO16TeOq5+kzohMoCx0pr9TdhWtW3KlrVO+2aE5LV70jBVnCXamYt15SQqXmBivlzYH6RnkTrBFvAeKfYDxo9jPW6acsx4pyr6V+k7AnvPEM4yIjtyuFPp/q2xiWhWTaGl2EwKDQNwmMh5FMstb45LhNTE1YvjxuYxOTHnDRj1IcqK4ai1ncx4nDoLzjIJHUH4WbIIjZ0oRNFrM2PkYwR8azSUBmm4TmN94X+t1RO5o9ZCMMd2oTbRGOslKwiW0wXi5bQeWAHo8DgTEmW3Ilm+CUTeQD8mG+cU/C6tuf3LAfvf+ZfXrnrpRsyZZuxBPelKCpuVNTX7RZ4Wcs6cO4uLuyaj/78FP72fsf2PVbt9xjhHlLvcfUv+DGvSiqmldsj2tV9HLPVqs9e/PDa/aDn/7UfvTmG/Zwc1MpyffRq6d6bK4t2637y1ap1e2djz6yP/jzP/d3762seBm+Ch1d4JjL56cuPBE+u3vX/vAv/9L+hz/+d/bWh+9bGyNbeFPPRTuVjlgd/lv1xwsiQ8R5PAd21625HcppC9f39u9YzR7ajMS4kgR9Jdf7ekpZjKWC5snanip+SO9wOYeaHdBmkHgA1Jd81Fn0t5QCvyIgX2+L/u6JtvSVHDp5NA+9HsmV/TpKTSjbcQhNRHHT+OvilTH8HnQLGqK+9J88O5qt5p/K9YzC70OIeLjmIkDL8i3RQw06D3R9DFBKtx/m7OcBttdkRLt7GALIU5V5pBqPAfA9ajgIQP1o62Funlbzz8pjVtB49C0cIzj2mBi6h3K4+XBP7e/bqaV5zbshbz3gmHcPQLf3qyWN+dN2/nTPJvLbEjSqTgNOgrQU2XiRiGwrNbO338nbz356xoqJgv3mN3L22iuSZYZUCx83yhOehuca/AblleMY8czz5xpnvu1OvBuD9wFfIwZCLWz9g6+2djes/vCWEUdns2D20f47GtOiy4xx8WL45PD2eOhGp7YfFPODhdKoTiqzsbdl67s1e7Cy4UZe7ofAgUflNu63th56/tlx3Pr9rt29f9/eevNjW1pYtBdfviK6qPlDHmpjry0dTzQUvkif9jQm0ZXZnoBnpZI576d3fDuE0rQ2V4SHHcvPnrLM5LQV52assrFlta1t72u2qiH7sKWBuQdvxlACHyBvMvWtjiKwrS3RCqXJziy5IQ5dLCn+lkyznUEyBwYIZCLGkmgbsaTcc9F5hOZnJ9qqobFI+/G05TSL3Mycy7+hTxv+Dd9nUvWbPSuob5rgHBTBzPkMQ9jvQbTmiu/RT43RucoAE9UIQAj5fBkA6Y9T8MPTxxgAToDj2nQExFjABoPtgNB+UVCTB42eVW8s2+bbHxjxDLDw5GfnbeKpSyKyElaTKiMr7CRF/Jyk/erBraJfABxTPun4DtdjAaFVaZiA/7EARYgjg/B6cXe1J8FwG/j7MW1i1SI1KWJ38aLZ1Ix111atc/0TKYdi70/Cxd8AuLVUAmeeY7rSZctJoMw1RPT2UpbvlUT+RVxWa9a6tWHtu9uW6kXuZ0NtQRi+dPWU71Fjn+tJ/R4MSuE+4yT8P/xBsBQngQJAoFAGJZj4sYjH0IrHAYYALKNJEfWTgggOA3vJIIQnxUBgfBLxNinh8rFGCBHO9s6655UqSwl6XFoB1nPq6gaGJ4yPhIRlCPNet2rr7XUJ47g1HgUE+9nJvF166mnjfPmTAKUdwS+O6DsMvk1h/bblFi45gzgRxCx8VTxa0T8EBBUJ+prbwQPgaLvC6roUZykjw+79w4AxBZzDgBlLzpA8ONIgKM6j40F1cbozgsN4Rdo9A6Kgh853lI+7/es93O1Jw75vP5ZufN6rTPwDNwTHxojjQO+Tl+NxuGz+plw9w9hBPsNbNlyRFH68bfobnA8fwRk8DjpuWIkhxHwQTmhDBI2VT4zAf2NnnnVFHKBNeEbwPrEaDnAF3jWnfKsDwTWVDzijjn4EooQEF9SKEmIQ3gX0ox99qboSG8G3BOhvgPS1+x9Yc/W6FebPW+HUVfGrc95nMSDMtTbvumACP8MwgBeDezmovnFeo0Bb2b7Q3Lir687BdevaW/Zv/3//g73x4x9I4Lnvngs+1tQGPl3xxj7HDwKixW7MT09YSngblxLNKlyCbRVq53ymYqWxMWNPPArwt7/9bfv6d75rY2xNEP7+/9T995NkSZLnialz7sEzktOqLE6bTffM7NC93ZmbvZPFAnsid4BAABFA5P4C/Io/BQLBCQQnuNs9BiyZ3dnpnmlaXV2cV2UljcwM6py74/tRe8/Dw9MjMqurqlegni/D/RF7ZmpqykxNjaWsPoupg34ZZash4kBjepDfsGTzgeOUPiRbOu9HsQpr9kPoNEYks9f0m3etBCpZtVvtrsqW8adnPe+B6sTyARIQevivymWLQzL9kxQxp+++o4KOUkqGk8ZcN7tivWTO0v1d5yNs08gMagq6URl91Cgp3OzSQJJFNROUWFbXSNBZri5Z2bqWlRKbLeakUcjY0TNkDl+qli1TYAIj6UZGqbrsSx5oLyHFhP0DFbYsFO966foV++M/+H27ckl0UCz4M2xjGXY+0NjMZH1pCAks2VYxJz0wXxCfunzZ/tGf/qn9+R//Azu1vi75kfEIDpDVEYsi9wZjgRwPRBEMxRcoD8cMjga2umS2kvMsg4D2JkSV+P1dY9eIrNpP4kaiP3YPDmznoGZ7tbpHDRSKeY8SwAlC4slmp+vfWQqBMyifYRlDy7ZbI9veY6lGw3b0l+0iHdR/3rH8jQ4cPFWVu7qy6tEG/+rHP7a//vu/t3/7d39nb3/wIaR6FLwMoVbtHCQy1hNLeeO99/yZv/3Fz+1f/93fW60lGtJ9POrULZ6Ugv+rMAxDnhmKhrrpkv3i09v2//jrv7P/8P4XtteSzEgfaBwQKfToZBPGe0qGR+mBFPjIcQBNMk4ADAl0wNlcBFyfAvJN/aHK+094ydQpgU6nPoH3EUEw33DfnUnPoodxv4OXpTJK4iEaC76lY7ji0NX7iJDgHQDPMUZny+YbDqd5mKh96GGz96ahJ9XDHTgLgDsd308I3A+vGRORqLqmJmq/znHoVNzVjwC6UU59mpuTpWzbyI4HJJsk0mLWQeOQ0TsqRSsIh56PImobfQTfJxyf7yPRa7PesPJa1lbPyP7SNQBdrgCP6IZoxkXAQoODg6pt7xbstdceWGop50tDJtKH/Dr9qONQL+Q7si28o9FK2Y9/vWL/4m/O20tXk/ZP/iRjzz6N02AOGerTYWtXhic7RuVcTszmX0JO9vZve98ji4gK5H0sqWNZpDs3xdeRpb3tL9z5WTr7nJX1d010Lkp2AxbA2J/SMfQGDUYGciz7YvDIHd1z8eole/aFy5bLyWBWPxABQBFH8x2Jd4jv+VJK178CBf1P/+Pf2s52w/7gD75rZ89vhnprvI97jaB3xrJbfeBOYL0vnsDAGejLCsRTcWzw7sbnH1h+46zl1k8L12Px04ktXT7nuwWlU3mrkBRY8h3bO+yaQHRB3vUCN/zF/4ki6MvIJ9dSdpnlhiXdu+9Ou7CLUVL9ceD6hvNV4X9Y37FMnsj6oDt4/jCVz9LJOKqs+/Cens1Ifzyvc+ha6le9N5STtY54aPOW+icxsMKK2uStjEEFgMTB3kMb1cNa17SED4nCPOT4WwIaQ+QBH5FzdFadyxmIeebckwD3P+6Zwe5DD4UOhPJ4cAVDH/7GMJFB1ttHUU1YcXPdOwnvKGGek1HSyhfVCXmeC17mbxuYPcFrddw+8V8FYhwuxKPKBm+EYZEAD+zE578VoFwODEQGUuPAGUOc0GUepsxlvj5xOfPnY8BgPXve0peuarBkbPTmLy0hOhFS1cTfrv9iI+i3B/WAFKoURozGYzZTtnxixdINKa73epZpSonoZm38UMbFQdeGX+5asZO3/r2HEhI969/fs95HNy3VqAchpnZ89O5te+uXn4sZnrKzF8R8IkEVw3HfqUv4P/pM0jaWcjaqMYuX0XeNBaEpw7qqyPjmvvi5k8ATVdb2DsfkSThTGwYHuxJUaruvJTvKxqYgZVwapCvAuik6uQAob3/HmTTr5B4HHoKGYuw88fh6ksEWJS6dK9lKZllGj4wvMedZQFF799131K95u3L5acurDo+A6sdOB4SruaG54JUY1My+k5Q1SebbY4DZaRR735JvBtgaib7Gc7+wScwi6TnWgj/OCTMFCR+S49E/HtIXAUoExiNtiQ1WVyalPGhQ61eoAIYVMxkoIsxiMRuKYc07mOGG7RCmTxme4E/P+dZCuhYvfwj1mWvQgnPMDiD/0lJk1MHWleGMA8CXV6i+PnMv4Ry3Hf4TZvoPowu8QjPAUgAUjRA+GIByMJ4J48wtE64YAGcOMzCem2JKI8IJ/aW+z/gWi2qTjwvoYV/0FUI8oa9wO31E4sRtVxKouzsx9AzlY9Q3v3xLv1NWPP+8lJhLrjz42BBOcFB0d265kkJ/ha0fVw5xOQNuaIh2eYYkiDitiHAgt4M/S/RDYcn6lrHC0pq98NIrdu3Zl3Se5RcFGzb2/Jnuw8/1fUtlhYRs5Mfodnq235ShPsnZchl6UN+rnG5S7YSHjbq+k8BIxv6z187bU09dtdXlZavI+GVmaa8pg5scAKpbo923Zm3XWq2m5xgoJdjGc+zh7tBlRfoN4fSMw7AmnVl59ZHkKOHmUgUdXyjzHo4upY6Q9qL4FMkYK/oeR6awM0Eum5dxXbJRdslpsd2sWV/1zCUnxnKH5iRv7b6+k/MjMRQNEdYuGhGmcEB45vrCsng1YcVDy4sfEYXQVZ+SV6SbyFlrb8uakkvdZscOdva9PIxdaZTidWodFtg4YYVSSUreKXdgtMVbG03Rq4wZ5AjtZZlaTryRV5IzoVSGFlI2VDtxQICnkeqJA8WdAzmNK+FsfX3dnQdnT216WQPoAN1R76VcloqgexLi35Ch31bd6k3RaiZtf/H737P/3T/8gb36nIyDStXHB7PxjC12FQB3vDfkWDCrLC3ZM1cu2XNXL9oL15+yV198Ubwg5Bvoi9Y9x0Fhxe9LSz/wBJVSeDFMN0+fthefuW7XLl2y569ft821VcsOG8JnTobnUT4MS2A2c3lNepwQcnBw4DkXyPfAzhUu2GaAX+h0adEiivZQspCIB8/TIFzUGjVrpwo24j0qD0c/DgZ4DPjGyMfhw7KRj27dtX/5k1/af/fjN+z//W/+vX3w3tu2lkvaKuuikV2SjSK88GIB9WN2vJeTASD6QfGHf5IDwoEX8Ef96A0TuNE+wYDlt55Xf5I3inBl8A/tx7tl+BO635PRgc8jB7IvvM/loMrAwdXRs+2C8MqyGBlnHlotGuYYSD8eQEsYMRo/6KnumNJvIoMg14G+s5Y61C+8P8y6Bn5/Iugyd1B3clYMKGfy5NG9GPkY0Yy9PmtmIjvEHccY2DpPFE4Mbq+oXz3XkMaLP895HRndnxM9uBPH9Q6dVFtwok1B10bq2/7mphVuSc4wZiRX0JncAUl5Onb22vZwu25L6xlbWoWOQnHcm2IyBLwcg5tavWQ791dtY71jy6fZAa8gXq7xzSO70p1E15IKVEV1pc0BRqOE3XmwZP+fn5y1z+8s2V/9ec7+8R8W7dxZ8TcfMqIPaIO+bNfcSexysLopOcfyOewpDGyu1z2HD1GMrpdkcZ6Ha73dW/6bJQ0A8ra3/anlzl23Rgb66tr5wpqxKweyy9fqz+gd0LwbtuK388sqidBjud8kt2QHDxtWEi/DcYpsJFog3mFgIL47hHbv3/HoqiSTRsIHy0s/fOcz+7u/eVP84yl7/fXnZBogAzXGJFOw8dgG0R3oKsfzGEh+kc+L/qO+vuUhjkKiB1Te3meSu+KfhbMXpZ+Ix7b2LFfOWWVz2cqnlyy/IpmyoTIlB3zrQ1WEZZIjxqjkCI5o9E3k7bAhXbVUsfTShvX13SNaWU6pZ9hKkgiOkKeJNqtu6C7uVIgSUZIjSuAJD0W/vZ0t76v8mQv+TmhkSMCAaDwT6QetrW3PY9Kq71l+eV2ySg1HCSK8mCUJo/qBD5iw1kOIgBDA5gmA2R+Gzm8PYbDEDgRSdDAoRWSqn69tx2vjSuXjgbo8rj6jg/3gwckfr2THIBbGcIl+HUKCNZH5jPVbrL8ZW/GsFMEEQrSrgVRQR5RtnMFpsNgr+I2DGC37WCclkB/XZ/OwCGf0yXGAd1Ed5MLjCGriZ7w/v1odZmG2LnE5KHrBYSGMoijFgnIKjz4zrc88HHOeKJGkFIzUpcuWPnPGRrfFGG98bmONCwSpY2mG0QLutZ159ywc8/YnhkxSiuhYY7Ge9aUHmYQExoEUiQMx1B2SlapOEi7SpC2hOg52dm2wt6O6Stlbl6J0asXGUmgm97Zs8NmnNjyoOd7Y1zvPulgxv0Nc6R/OGP7pHB71uF3z7cNp0G+NrHbngbW3921Yl3IlDYDZTQTF4f18O/rsEaAvpRzgASVxHIJgHr9HwBm1+AHRIDKK4syv8wBP8/VZvs3M4nsABFC/tuPffZ/hGeG0CFyZgqmKb5xULsA2QAgXQhOlknnSMvjZLLB13Adv/8raI/G9Y2byaTMeecekR2IcxSeCqitBTIIcn10+juYZqFLkhHDH8ywg/ICQJ2CufL0fQxUD0g32BeDRAcNeuB69H4OKmWXOza4/9GroffRfnC9AHeFh+tRfiAgKKu+V4OyR1M0VHb9RR/RNCogkduTMiPpCv51+VAfq7aGQkmHx+4PB3/TZBUlcPwcwc+Ele1ieaFJ1x4uP08lnFCSwWSIybT99IiHsbdO7UA5CeCCKUwAcH8BstAE5KFB0cuvsLBDTD2NA71O7vF+m+AsROCzxOFweojZJUZv4DAnyC0cSbZWiJpz6Nle6l+gE2oySR5RBe+tjKWY3jaSEhdNP6+9pPSY8qR0kTwT3RId4vgLyIBSXVc+jNAK+aRMOJHZu6O3f8cgMd1JUg7OAWQ+iQVgWcef+jv2L/+XfyIA0e+b5F+3ClWtOo+gV/g7dT0grGgT7wBOOiaLE7PFA8tTzKckoLCQlU0UP9X7CGkMpWJ07Ynd1++TzG/arn/2dvfvuB9YdsISAxGySCaIpDMjmwZ4bcjgjCMNnFwAUSN8uS/wD4wUjNGwZKNmi/nAlWjgB1Rg0+uY8MQtvkvzx7QRlZJPtv9vtW1ZdWJARQKI7X5Igw4NZ786IubKxL0uYiE80e+LH0gsouGEVGSlJW0o2LZ3Q+9F3pExmWFIgWs1AQ3pfWcZjVuWNZHDi0EpICTzoDIQHVffgth3sPbRWoyWjvGP1Vs/aam9ne1s4xAGCOiDDV3WknX3RC4YfMpQlBC3xRpZcoNtgFHnEhY6UrINBjz4IjpO06sE5rtFmkitiYAbjIThgmNEnEgBjnwgDlkcUxB+JQsj69pIcGcfT2Y01u7BWtVIpbBFZJvmt+rrR4VkZwuoPVmngBPCdK4SXK6fX7Pdfe8V+/zvfsdMbG7qvr+dLvlSCnRUK5SX91lgQ3uk3nzUXfk+f2rR//Cd/av/lP/tn9id/8Ae2urIi+hA9SFme36KPXBAffPK5Hagt1P27r75qVy9etOeeftquXb4ESTjwd3qIQDyyZaI+Tyfs6UsX7ZqeOas6/t5TZy2vMTHBwFSlfIYX54P+Ms454FvJycCXKdQdt12r1w7sYP+m1MiWZWkP8giajisQwQTHwblNS+48sIT0Pj+ne/wu+IHKZneNifojljl+XQdOFZwPnidB/Urf45QFbxj1HP5M/Hx8ME7ALcWpTjgMuhpHfZVHPoe+2gcfdB7BO8STOEgI6k5GeLqei+sDgMM+55FL0Tt9mZRowZdKhBY5+HO6n7p7FfQbOZEgGiiH640Rp8PLP17nzgx0l2hrLBylRQcc3iP8xbkDEXGfn9d3/YUvEBGU8v6EztCbkjZQP+BQzDndJvUM/axn6DfR/CSSs9QY/sHY4C+TYMMVGdqi+6RsL3TaI3Jbz5Ljo11v2PJyxSqVMNtOhI4nK9V7iY7wxJ3Qxwz0+gX74u5526pV7dnrJGmnSaI3jWXnvTKQJwPxvz3ptJKrLPcU8qxRS9kv3l2y/+Gv18QvR/by87ft3NWPLZ8j30WQb8zYO+/fue2Oa3h9psIafQz7IM+C7nWg6wcunzyBr2QJraMMHM0Y3u7sV1swfvc//KkVz70oY3jduuMD8U/pZNIpJhjg6OTCxxSEq4HGK/2QJvx+1ikj+hizLEFk2h8l7Nade9ZEDxGdQFOdScojge7f2bWf/Lu37K2fvWO3b9y3f/WTd+3TL7dEh+JFtYb9t//d/6wmd+3P/+EP7OJlyUqKVt2RpcjjIBuDLAYPHq2gvkZGktAQ/sjOg6qk5OSu9Q8OLLdxwfVRlhWgW4foBHHgfk24kP4n9Y93jqQzpcXfgGGvE+hGzxGJ0N6+62ONBI44BTSo9FxYPolDYCz+5pMB6nT0MXRV8il4BJGeY9LIlzhUN1Q1ch2I7+6Kh+h5tnOkvh6ZIaHtfYYuL/6WF80UV9ckT0nmKFrGY9nZ27Ves+FKUlKNjZclHKeUzwODC5Ofz9cFZ7LRQcnqicM9MGeVz68DQgzIAVknGSmwYT7Hw0idhgBIWmd3X0Sk0afyxM5EIGJOngzxpOefHMhQ24fhHVOcK3UiIta3P2m/zYMzST8OIfTDAoDAYBRUCGHip6J+O+4ZQXjHbwdevgZEorIUhSkdChbKnS95Wp/jYMG18IwEBmFR585b4uw5nRUV3L5lk/v3LQGTn2PU8Xt8Ky4psPF2Xt8E0J/JhgTrTTHSXQlvMUwb7vl+4NLkbLJf07lOUIRWqpZYX7GhaC5VljKfl6AoFn0ZRnLzrCeK2XrrY1supu2pZ84Za1Wn1dTfuB0cnOATLjFGwu/ph1hICZehmGz34Y51tvZEB0UxJRlWw7jQJwDRLXkAEDbsG3zSeAQw3MdSgj0BFBEoi0A0yVgQl7MEEQkzfeGzEuofmK+D7hsQ6ZCVgizl80SgXNUTenfBMVPuPGBU+tgQvQZUtW1vsGP1UU0KXRD2hA7vife++uw1O0ekyzHtwZuNIGKmdhF+UNbCLPaq+M7sDPhRcB6h986H8ft51ZWZ7iNCeAqiafIUEGY492wMPjskoeTr+6M6eiZ8lcvWkEdwhVR3OptxWuk+D+tX+RgG7KtP5vpmu+OGDRnwcU5Qf5/51yN47SVVI+NzMWDw4wyIZ/HpF/fA4yA5gsuIHlSfsGRD0iw2nDGSRCc4igL+RQc6N/s8dOE0LCFOGbTHD90T9xnv7jy4YQndkwUnMei+gF/VU8pdfA7Br//UPpUZgdO/lBec6Mzue9ncKwWLpSQ4n4hwQFGgX4lC6dz72JWb3PoFKS+XZJAHZwPtCjMYJF1sezRAprQ8jVKIwZ1CKDSq46D+QMeO6hmiPMi3wDIJFEdfxhA9F2YvzTZkvK2srkoPlm7BJdUVPOJscAVHCuRQbR7quiehkxGcEw2urSxZpYqBnbOslCtC1zOq1ySj+2W8dhsH7mDY910DWjYS3bD9IDsUoGhhFBPxkdSzhP/jQGDtfDu5ZMnegfW7LacvjGToi2c8Q7j6Nqd2VCpVN0r57WMj6kcODK0wu47R1VHbJAdV574GemocZnD1hNoPn9R96rOu6kNauZz4zKS4JvyVLa+65fTOAmG0mZK6GscHzkXVQ1okiR2DQ0nvFc1MpBgyAzouhCUIif0t1b8TZsW7I9uvy9CQ4ek7EGmctHTejwE03fVkj6IUxwWGIrkZyFVA/gNkQU/8iLbiWOhIuaYNhA4zu19rNH2HAhTHhr7jKOhJySYyg4gDcNJidtBxpffoCCGvyDDhFhxHNMcyDPBFFBFbYdKmlPqfiA1mvrvqm3ZPhixiVuUtlXJ2+vRp21hb8/J5DhzjoOFdRE5gQA3VJhJNsjXkJKsxJp5x6tQpu3z+vOhpxXFCIkcRd6DvmYN8FKdOnxMNy6DLDe0Pf/h9+4u/+CP7qz//E3vu2lWXr3o11Y8O8QR4vPDJwdKLV59/1v7Xf/GP7L/6z/7S/vF3nrdCqWDNcUeGUM/qw5q/CkcCvMX5AjQnPJw7vWnffekle+25Z+2HLz1n19XWgsYv9zvwRe+bBcZ/ghwTGgvxcgVw4zssUFE9g+OApJaxsc5f8Ot/9Zt+GXY1rhl3nOM+DvWlJ4LE4lSfhmvheWiZhIB6gy/XI4qA3RIwWOL8M/BGX1etct0JofrhdPCyeS6qq9dX905lpcDz6PgzQSbF9/Mk70+ILroyIsUZPTLG75FR2wNFfufjIcn7pCM5DtWWwLPQ44kwEE35XZwHjf6f9Vxmi/ZUB78QAX0IT0irHixRcKcAB3oq96GLY5gLB77tYXQPTqOJxt0A3ri3ZwnhfBawTVrNifXaov8qvKjgNOZ5LChXB9tgEq1A8skYxuOk3dvasBt3Nuz0mQM7tykZGYHzuFxeNl7RkjgiSMKnuo32GrZ1Y2B/89Oc/fLtkl1cb9gfPnvPXj69b0vij8Patgzf+9Y6uGN7rTs2yqasXdK4LeMEXlGZkbOc/pAuQqJeZvfdaYAsiuw2T9araz78SlVrpQfW7RxYc+tDyxRKltm8aoPkxIpq5wpOFxzkutfLp80RuHNKdB0mMo7ahLwDWcgW4Fnxtqefv2TLS+Kd0Ih45adbu/bGmx/bQP2/vF6yosbm0nLRnn6VCKii3bv1wH7xN2/YT3/8lv3guy/biy9dtzyRNHoeuYfDw/Ug+IFon0kIgKW19AtyElpP8lt9PBL/7T24a4XquhU2zlJBY0clj1bV2A852zDSSWYsmdWsC6eSUZLjLHfwJYok4FbZvb37anfX8qunRXfSK4WfZLbkeiGyIzg1ljzKyaPAekTD45AITifawA404M0DAjRe2tt3JEMaVjxzSTw46B4DtrzUOGDCAz4xaCcsnVGdpK8VimXbv3nPkv16zfaGKatLQJtO+joSDMKZjnoS0DDzzzcJMBqiDWAqCDAG6ePgcfWgzGH9wPM2nOSIgGXFn4UAw8ID169Z/vSylc6fUceJIIS/pAb0OClGeuwOCl8NSKJzUOvbve2OhOPiMp0ApQil2EbjG4bjcErCQnEqDVSUm0OASJ25fQVYdP+id3rZGnTM4mJwHt1TeHE9nW6Oq89J5xEkm6ctef6yJVbWbCwGMPnkA0sciPmJ0SO0ZqHWHtvd3b6MneBIcVA5rjAd957jgLJ5B/RPtm6dGt/bs9GnMgK2b7tgcsa5rv4+t+7rC8eeDVsKZbloqaWqdR7uWr/etPSmFNX1FbtvFXvzrTvWuHXXytkgwByfYtTx9xj0K/odcMoH4K+7CMVE8hJoK1cvWXl93QYSPvsff2mtu/fCOPASvBR/biGojdCtz9RKUWft5iI6iAHjjSgCGO5JSxTwLsOwfc9dBHdUJr3VFkO9z8yOlE2fsUDZ1f3c+zjHJIrLAMbOTKgrdsfUVeWOpFh7PVn+IiGzJGGzlC7Zl+3PrDbYlWJ8YJ/f/Nj++t/9L7Z54bzlKzJSJMx8O7VxoK34cC+xBA6ztQisecA4ROgwy3tSG0IEAFl/jzoXCDkEWMs+Dz6zKGGlagiX2WNxPnVcQpPCC88hyDBgmXGI6w3/xYh1I5m+4Zy3kxksGXc6SKyW0XuSEurl1VNudDIbtr9NSPsg1FPlkX2ZiBnPbxCV43097ReUTSlWumfaV9yjOhw5Nwuqh+9qQL1J5KQPyojPGOoZv8WFMrsbiNcjK/2k+LLKjn8jyMFJvJaS9vWleOhhxz+KQQyuLIM7l3HhHa54d6M1hrGzRuUPSZSnMcPsftzXKFLDjgwTPetLCzjPvc1d69z9SH2Q9VwG2ZVz6h+S/1ENtUHlDxrbjss0yxpEPy77ozHryrvG5qCx544pV0SyYYstjxzQQbhjXOdZwKj/8uZN++LGDTcICf/EEYJx4f0k4LuHL+t1hEES2svWq+nhxMR5CYe0WrPt0Qd6WOw47aH63UTZSoM9u37lvL3+6qt2evOUjFqVq7IyaXhZynMd8Az4bvfV38NgIO0mVq0wIqFky2fHoSt1rcZzKtCfxgcOPHZK4HxfyhnLEyAVtusj2SLh/kUp3TzT7Q70XE9027NOV8/L6GYmlln00UQ0LwWMZIc4dDBsM4mhDMqyWWlddc1ZNTPxnRRwLPQ1zpk1wjjrS863ZUt06rtWP9AhPIzpRynW2YLGeVXGpak8GaZun6sPWdKgbx6ZgJLcYlcAHbt1oiNUL7UDw7/LGBOPhj8hL+h/8hfgaHZZoFLihJBEKeAUwCClvdSVPsN5QB8znokkCMscMFaD7HOjHnpUn9LbRCN0dD+zs+wY4Wt1nQe7Saj6dd3ZhAOBaBB+9/ReZqNRYokS6Aun0AD1IHqkLfmPIUef+RIFPZ8YdIwlD1Y6peqENlBPnEQYXpC207/qOj30yWBIrKxYK9WxN9u/sexyylqnanZ2c8mWyKmQlHLutBsfGJL8Vf1VJgVXpXtdvXjBXrhwyjbPXhSdDu2Dxod2t3fXfnnwK3cxiBDUHslFHfCmoZT80xev2V/9+Z/Z/+m/+Of2T//qL+yZl1+zrAyraT2FE8L/1RnTseO8Cx6o3yw3oB8A+il2HrjeoVLoQ+cxOu/vFJ7csSc8sn6c9dkhGgBHFbQ7sp6+9/QqxkxXv7t6vqt7urreBecqH0OEJQmxk4DoBefvuj8cfFddZHA7L9ExYAJMtE2f9PpDyTrqGurr98zMoHNuME5YX7+5D/mbp9/T7Fyi4c0zYEnP8/1JgfcByGUoxEP+hSuP7siIF5p4AnzQ8SedQW38Uvz1ZmPXHrB7i9oKXnEU5HUfsspZJv0qPuaTW9GzvvxAf3kH/cF5739oE8NyZVXjVWNR+ooq5s9wDQdGow5OJ1apiBdpLPmSiKhcffGokmQuaynhHT0Yh+NBvWxvf3jRKsWhPf/UAyvmcbEECOUG2kvmMuLj4uWVig0yq/b2jQu2tZexH1y/af/ghdt2ebNpyzJYL6y/YDny25TXrFFO2gflLdtX2W+XbvpuOFOZCF2Jp/ZrbAksGS05RH6cIE90XfSDPoAuQVmd9NjeG71vW7vv2dbdN2z5hT+yRrJnn3fet67tWxa6EY34LgpxlJ/AaaJ54Lois/yzMpxrOMagI3QVtrJMknNG/d1rSNYNUrZSXrYzp1dsfWPJnr60aqfPlG3l3Gl79ZXnbUX67N/8u5/Z//2/+f+KRpP2J//oRxrHOCvRWeqhXfkQ2eTvwpmuNmcq7B6R9jHGklv4FToipMnOB0T0Fc+c84i0AUuGNebdcFe5fdEUuWtwgJCDQoX4s7yLcYkxT1vQO9HTMtWKZaT7DlgSpHfisFdlbETCQr0X5/2e5N0OEXGSXfFSxFBf8V/RCVEiAMspPLeX+CV5FwD0Fu5LZtSvot1Oo217Nz+3B5++b7W7DyR7VmzlEnkQllatny5ocPhw8Ye/Doi8o2/fAMAsZKSlKjKOTlCI50HDK/q2AFRm/+4tSy+vycAP4SC/FcAERcCjlIh0NW3Z0zkrXTltxYvLligJ+cLmNwUwxVZ/ZPW2hKvqvxBUH0kMH1C/K4ApOOs+rk5PAM5Io8E/ywQeB55FFfpgsAk/TwRfofwpaNB59MHpM5a6/rzTzOjtX9voxmfBqTXTdqJCOj0JOf09UqMnfS/t8H6UEShGl7p5yyZv/sQGH/xY9CSmmxNjOHvV7OnnbKz6WEGKYkmMuSohsFL10LOBmEFis2JZKS+Vp2XUP3PBMmsFF9Tnrp+3P/rf/JGdrUgYf/GpRonep6rN4z3pYzicmx1LiFn/TGTgTJjx13jPyohZSdvySy9Y4RTr2GRUewgWT57cbhhUvJxgNsT7OMDId8aKQyASSAsBJUlMneipefA+kpIeFBYJoYMdMUkZiTJQH9tPKChdGU9SlGGqJwLCnI/qyV9Pbma7lh3flVHzqd3uvGnvHfyNpcdf2L3ctv2m8Uvb727Zbv+hfdr5WAp433pDkr2xDEo0QVcd0+bWzbfceM7MrJlfBAh32jANt48AYQ7tzZ930DP9vXuWXlLfEsa/EKB2KniIP5xBCD/3zkfKhYMUbmaCU0QByDiPTtpARsBHn37uvG5pacn33ieTcnGV5V8hkRrGwmw9CZnEMEtH+RrwplPmibTBGHukn6k/wHkJYXd4MCte0S/9bqOokO04LDkAjx61gId+tm3+fAAMQJQljxbgfaK3xp0PzCTYmfWfhZAboOpjZwo4j2Roe2SEaCecwlHd0TnWdcbREMKdjH/MvbQUvBinRE20br/vikT+zPUQhRAreeqXfu2+sd1kZmnTn4vb5qAy4emU2976VN/7lls5q3tPB2eBxve0T8GnaIr7Zw9msr/3ve/Z/+qf/lPvyyT9zrhTH/L+8JyMmklXfY6xomtSWlrMHstoZC9w1pPu7+/ZXlNGRqum+/uWFy9u6PFmvWZV0cm5S1fszEpRok/4Ei04+9R/40TGk04x68z+2YUCOyyUrV88ZVWTESmjj/p4z6v+zHpjpGG48tu3BnT+PpHBSWZqGbWMYSl8OfFdtuZCWRwY6+qJfAvtxlAqSyGvrq6L/6yK4fQtI0MzJ+WS2SrSDRK2382sSKdJWSkztlKWEOex52CYDDueQI8Z3/5E7ZF40dvd6K21MY4nRlLIQaYsA6psme6u0wpbTJbIGaB39FuSA1LgMfiZ6ce1zpIDZgObUlxRcOHm4gROY+22DHC9KKu24TAj8qLd7gTDvB+iwUpqc0E8mtll+grnAVELSD+ZRKLxpHDC8gPxcimiwoY7JzA0pTFbRv2AnAFXvV7T2sItz/cHUvRZmCqceGSGzquJrucQ1UA9WCZBRw1kVLb0Gx6RFw/GIGXMkOwRhwLRC7lh3QpJ3V855YlmdYva0bNGo2bJvmRoRrSC4JoBaOD+7p796tc/t1Qrad8rfd+WkhV7rfSK5ZGF0ClhvfpLbf3Qd7ZAk/SzXoL2hnKIGMl3H1o3u2SFzLI9X3nezufO2w+Wf+DGH/zC5S0sAWJNpK26dtouiY6vn1621f59O3jwodX6+0SPe1t9/OteIgF83ERAqHof/rInvidajmHqPNB1vcFDtJF11BCHAePDDQnVgwR+ISIA3tJ32djVb3fIaJw2Rz3hnaVDRJYcHh2d6/mY1W/pYNCEOwD4zNSRLVJ9m1SVN1B5Q3fghUiqhH7zBIDznmVKsT7FWaICiSqAHigTfa+s/h+or0cRT/xtASOcg1IKeoEnicNZ5l0zCY5r0TTLMA7aTVsTH10WTbVaQ9tv1zVeSVgalYGOiD7AQb3oXwFOA7bczJMPRed8OYLzzXCd+0ai3cGyjOydHSFK/UtZ4mNAo65+1fdKVVSYUB0XtJk16QRK0ZJef9V+8sYPNOYq9upzt21jRbpK9Co3KsWvcAhSBXgaB7J0r71st7fX7fmn0/bD76Rs9XTeWsWxvd+9a0ONW4xPEi5vFM7b67nv2UbilH3XXjViwbyn4AXNPY9KwNHtCRI1Lg9lhPpeRi+OapbQcU85UbSnD5YtffO2nbnwe66/5NQHa3oGLWMk/gsuPEl23AjhD2PXJ3rEpx3nM+DOCemTLF9g3N/46JZ98taXtndnx975yQf29z/7wi6eP2PPPXPVivDvflN8STyDyQn1U0E87gevPWP/7J/8qf3X/8f/vT3/4lP4slWZtvQTGe3oV1P5KltMbUpXJVdFj3QpCRbJoeDnVDfyBnS2olwOsje97qJ7T7gsfhLnMvBoA40jIvoykhu0FwceYwC8oyf3tu/pV9KyS+u6r+7jh0i/4HBgS1yWibJ8VnQAn5dcSAjP6FnARPeMWVIxnSCb+PaL40bDqueeVnUCzfUbe94ezwMhPlC/ecfyS3nbuLYh1SVvB/duWkayJvV//r/8V//XLN4FdVJvOLFSToTrRXx1cEV55jNnPn0lgEkOpRzgbSJh2jyRLALeiWHD38WgGiGsHtyz7NqmRwcsMlad+Z1Qd/ec1vd9nVmyqs5zpQNGLYasQ1pSdOfXBxSIRgcBk7AcMxN9Qv3CWqcYJh0RBYnpKmUnwt8eDtsdM/+T8AAgcCBoDxtfgMt5mO8b8B8fTwp+P0xUTGYiJRP8B0OOMjgerfO0/K/wHiA8p/Jg6LRxadlsdc2kudrk5pfCe9OF30BKXVICCC9wU/w/K26ey0R9FL8zwukUxHClRVmiozaoHcndHUvdvGmJWzfNavuWKBZtcuGiJS9esezqGb2TNagFGeprzjA8xK8kBpQmJF+DeW3JMutFG6faNk72bJSVYpceSPmu2XtvfCFFbmjnr511pX7CFquqVpoIlRmcMILooxhf/l2f6feJ3tcZW/P2PZvU65ZWP+AVxsjKliuWW5aBlYZe/ZFjwTPHHuy559WjnBYIxVlgXRh97UuociEsbBF4mGWHEC4JW/IQzNw3FL7Fnq2QTkqZlkJCXgUxbwQNXuOTAL4xxlssg+3E+iLccHCoHr6FKEyaOuhfWkdZNITR0ny4ZxtSsJ86V7XKxpKVhLNsuikevCUFYFeCvmeftN+3e/sfW0X0NKYsjNmkDOMpcqX8CY+NT39p+VOXLc+6+ePworZ72L6+h1niUH885iEzMdlzI2M0BrXFZ5Nae5YiJBFDeQGgEIxk2LHlnxvuqkNv55b6rOEz3bMzBtA83nuEabz7gIcRHmyZ5aq2sr4ZjB0ZyN36nkg+eMuZzSLrOUZnQsYR0qWz9bHwm7PC5lUvxxMu6pqHzFOu8IyTAg87iiGGd1/GcNoT9B3Shm+b1GcbKcZC0o0u+o18ALwHBYAIgThXgSsowht4pG3UCSXCowMIUVQZGPi0K850zD2dux96IsPC6Ws6dyjPhvVt0VRYN0md6Cu2r/K2RH0FDug/Zu098WCkXA6au14f2uRGr4B2Nj7/pe5bE26emoZROm322x6JwJaFudUQgeAGjcAdIr2ODYUjZo5wJmRXznjdWEKBIuz1w0BQPTzSQQY+daVMIl/iA2dLWkZwPqFxoz5o7t23PSlRY7UhJYMLusVQrPUf2kH3vrVl1OE4IBP2eJix/r542zht2zUpmyJVTHT2vh9PkvbpZ1/Y+++8ad2DbatJNm6ur8jIzoj/qkwZ0dSVHQLoj8JEvEDto4UhykX0cvC5NdKrHvnBDLosbeuMSP6VlbGXsm6z5jkJWBoA3lsDKVmSsb69oGja98dmvIimKLvEPvsp8WrYu97fHTI7n5a81ngdh5lVSSqfSWIdNMZ/u69BLZrIDxo+q05Zvp5U/D0v7oQuRuI8X8+qMirLq3pHGFvkfOiNk54UMZOaWNk60mWq1hZ/J2w/K/2D+0imSJ9RrawM7b76luUazMgXy2UhVe9T22W7S39ReW0Zdaob2wiOpNhmJz0rp1X3pfOSfZIrMtxInJkWzReqqx6BMdC4IX9CqyPcq28ywh/bIbLEqNNTn+HomqgvZbA7/1Kb4dH9bFgKkmXXKdUPAyZEFo0tOWj7bxzEOFmK5IlQ2z3nAmu79US1lLei5OuEPsUgUj+w9Cnb21MfqptKqrPGTVPyuSlZDa0S+UEdx0nRst8P0Qs7ovuC9LaqZGylIoMfvOiTlmHkY13tHuvcPJDA0vMliB5iSKj/M/0D6+cwHkSHSbVDYzWXyFhmQMRORQyYmVpJWhxK6qs0Yf5R1Bh4mmTXpKRLl8jiUMNNoToyyx3JEh/LEajbpDvIkPD+TE+vQbc4HTzPDuNKcjN2KNBmX7IguuN7QvcI7SHCAEM9WnbgUQp6Fp1Ggt/L1QN+IL/dgQSHVBl82CEgp3HSUts6up/8Id4m8SNyQYxF+zjnALZmZCcDtpakLoRvp0SbXO3peU+WqE9K/cZyX6IjUqLNJRxaBRxnwoUAYzyt54b8VtlJtYldF/qiTSKWfHLJ6x/ey/+ZESH/adffwVe+JX1J9D1Uud7vjEcZkSSx66luNekd69JxyuKVYxmb7PS4qt++zStHVBcRldMc74K/x7P72C44yVie4JHTUV2oDdfVLOvV2bZ3KBkq3U6Xt+7dt5/+zQfucPv+H162larkpfdvkNuUnXW+ntE4K9vW3bL96r2nbGunan/1x+/YmdM1VU0FqyzGRVr06zQP3eE8UDnuENV4+OXb4i1q1O+90LbVpeAozSVLtpq7YtWs+D/LawRwUY1Y/5tjJy36X3KvdyB5yTPLYVcAHKpTOtQ9yIjJsCvSXpb+JnmGfJTOMLzzsfhX1qqXXrV+YiQeXBO/GVkKnUR8I7uy4fwrBo/4lGGLwx6dM8ZFDJ7sU7wlJV6XEt5K5Zxku2iSJeOVgq2srNiZC+vCS8q33sa+zK/jDA9LVEfdgd2/SzR62l7/0XWPSvClFw12yyPhIEvxRMMa4+gw8G+iJ0Rk7hTwJRKuC0tP0bipf/yu66uVay94PxM1MOoLf0x8TQbeluwSuQYS0ickp0QbyAgiDZgky4gX8b7+zl0/VzrPkqmEvwcc+ASd7EPPTSS8M/nQUt1So5Zlhhr3qkcW/qhxgFMD+Y4uRF2GjX1r3f/SUpUVK56+4HgeipeDw7TqjPPXiYe8Qncf6H0Fy8q+TIm/TySXkgi1Si7lB0KlL4EFIX8dYPBhwENgfPj+xCBCw0Bg2xAGvivfauiTAO/lcxz4jEBdCg1hzmIshwP4EJxJnwCuwJHJV4aHz0TP1g3mOmWw3wzodWLkEyvlU3ZqJevMuDeAucfXxRgRKjCDr+U0eDwswi0DIymCxAB+HJzUN4+DRX3lhjyHhAlhfIfAvfFxCIvKeBKY1pvnJSQSy8uWuHjVkteklKv/kzL0Jze+sOzOPTslo6/c3LPxno666ESMTBxPSsbIBWuyrUFfq1lif88S2zIO7tyx5JdfWOr2LUu1WmanNm383As2eeY5dxpMyE9QlBIixdYdJCrLHQZZjY0zFSkXCFgJ6KSUvrSU/hRhixL2YsQchI6iQJSXK7a8UnbFK7UmZie8jVhyofJCC8OIjcPpAnA+fA/fwq+MeEVOikrr4b51azKaxFz6OzJGOhqzuOLjx48BN1AwwsWc3Hn3mPENE4ZZeuJKIk1OuN/XWYqhJ1mfPNffA40jxtKSlNKchGlrf8eGYvppvLwngka7yiWRTJrEo4+rr5SqCco7zDeqA5hjVpNdFdqtrr3zm4/s4PYDK6+uuTNhRQYizqaSDJlTpYIEatPOF7N2Pj+x5vAzuz362PYG26F9MAUBvIit/Uh4lKlK4TihXq4AyhBCuMwarWxhpw5xY3seCMd1L3WRNXcn8BaUPNUryeyAgO84I6TpuINgCqov4X0Yve5QiUHn4fVnL15x44GZUmZG2fKO8GHCwytkhVbzBhhMGkODlmhXaDiy/l+8kb4BD/BFtiv0vYtVj3CDuLve7wYkYyk+B27UVowVFCH6LOzSoKbBW1FQZnE2ILIhGCqAz7KrvWGZBn1A/3AcvgNjmjOUe6jwCB8o1Srbj5hedWMcWRD3FQoMkSG+nZXw5+cwwqB1jPqI90MT3YfiJ/mK5VbPe1tpD4V6PgPhDXwwc0F743e68wMnQHNHbc14hAFRCu5YiAxWymCmxXMd1B54RIIYhjuMeNfi45xlpFA+aE7sw9vb1k3JeNY5ogOYpWKHgA5JXVlLOxAfm2ikJEkqXJE9Lz6pfiyVWYOPkylpe+Krd7buW2Vl3ZaqFStkpcxq/JCN33IVpyOMdeo7kILTbDSs3Wz6rDUGCpFX7URBxqH43qjnOs9QhmQuyVII8UAc8i7HRQPi9T7jy/jQ2ERxHTttid5Fax6GnytbbiQlT+jxmcXKquXTMpxIeqZ+JkJhLFofyLgj1HsomsDJ1JNiuD8UrQvvJkPZd0Wgj9V+dItiNmmrK1VbXl7zdaWZYdNK0oXYRhHjgzgC3jfOLslw6Ft3956xcwRr/Q+6YzuQfGnWdjxyAuMbYzUvI923iBQmW822HZCfRjzb+1VjmNlojPNhnwSHRBBAa1K+9UC8qwmRP9A1jhEiAPLCGYYG11lewFIjcIpYgWQYZuRqxADOqZ9IPJiWAYQRwzn6BZ0GpZmDsU7iQxwQvAtHAjPaOH1RmgkFR/HnWlcyoVare8QEy5vc0FXt+i7SAl3Tdhwc9Ct1dD6ma4wTAH0vMezYKFN25wQJ6Vgaw1XvZ5nGLBHx30eOSFOM3hP+qnwp7H31iSdFhOeLBqhvWvSTZRkNxh98mvv1TxQVdgJQGxlb7sRVOwbS8egLnEos0XC9U3Toxj+RMsIbzmzPvSCZNhYNePt1T3yEZSC6Bp4xRnSdfg55B4RbcB+NiwHyTe1lFwTK8R0U9JeOnHQ7er5v5LPg6KufSVDse8/rHpIsslSHSRQ04746nfoGHE8sw/3SOxg7DlyDQPQX58Vs1OghfsMRf2NIZgfBsRA7HwCMIvonBq5wblEidZYmZER3OO98JynRMM5WfdM40v/QJf0T9RE0noUmRbedscaY+qYvnHYkiLoQtu7TTcFhI7ySpwADzGf29bzzTB3Iiqzec2gawOMinq8jVa1adm3VcpJrTDqQmPTtX9yyrZt1e+n1i3bu0qY7WYc6D4xGqk+vYg93l+zTzzft1+9etzc/eUYG8p79kz94wzZPSXam9bIITXFdgtMAqgwfoNnK2oOdom2s9GxjlZ1chAu1sSsjMJ9alsydkdMx6DqGLgZr7JjPiO8hgw51EPWLZC33QNesvce4jWVf+/6nkuE7VjjztCUkq/YHB3an/ZnkQM2dBsjtWaeBl9eT3JXMZZLjEV1HfT6UvEhJ7yOClPYytj77/EvrtId26eple/r5CzqP/O57aD/R2eRCCI8z+Rd2QcpI5hU8cbju7YaoDTekpU9r0In22alAdWR5rXgqNqvrNaIV6kZZnQd3VFbfCqfOSQbLbmvUNFbM9re2rXn/ofBCYkmWcuR9HDEe/Vn4MEs50XVFG8P6nu7dt/ypM05HLM8WM9GzODFUZ8lr+hVnBV1KxHO63bCy8D3U833VgZ0j6C+3e1UGukRnW/VTnYunVT/RL5PhI5J+Q7/oDALKZaeHQrVgrd1dqz94IH4heaLfyVI+7Ulz8hLAhXzGOgM8hRFT/JoQEygmCZ+YWBeBr28Scxvj/RMDYpB5sjQxfe+5EyB+z0nlO+gdQwlU9mpPRkouQGvnP4uA86xDgfF6IkkE8rcMGBuFPGsLQ4blckHKjGh1MNRAQmDA+BlQUip8XdY3AUJjUBQfhVlc+0cDigHqWXEXwMyd0ZlDcGY28x6+TxluBEeem79f94YkI3gwO4z+cD76fFvgDB+HlgzOxIVLlrx23ZIXL7o3Lrf7wJZ371j63h0b3bxrpsFmO9uWfPjQUvqeunfPkjgJ7tyx1L6MH5S/y1dscvWqjS9dsvHmpiVkLNmSlA8pWTAJlBerZC11acNss2DDFMpN00ZJjRf3+QO0Xfdp4AS8JiF3231Yt+0H+3b1+mn3trrSJrpNiokQIZEQU/HRqfsDbmO8PYpDRrJYlH/Pqj7ppZIUz7Y11KZeuykDU4KDOpwAbtCJXhlD07CpmT6dB2do5DXQPYRPPSIwZsCVJcIghbOpsTgDhB8W1X7CC7MYujIcfDaCOpwAbjCIYUqiBKXiMfX1tbBiwIvq6kqe+ur68xft7LkVy6j/47BB+iAjgyovBZboBGHHyjpf1Jg/VcjKOJGi3HtgbRkRXpaETfvOB2GZQuXo9oqzgCBjxo3x4aHsUf15nkOMQ3V9FF+Oezzh0SzCInCnjofJYYQGGmKGnkgFvPGzuHLHbY8tlCR4JJyjs14/+ByzxOCMffcxCPG+g3t4QhIjWXgtrZ7yZG6ERWJ8xvkN5gEBTEgf2xIRphmddRoJystMH8I3wI3qygw+35mtB9zQVtvcAAd0zZMQyWA8dNTG5apMHZ7fIDLo+c01DG2fJfIZhkAX4IPZenZr8HtnweujsRbhD2EPnj2aQv3l9eiIDlSGn5uWKSNB7/KkVax/9PerfiietEW48B0T4igEnsFpoGtkaeY5ZuJ9OcJMn1MGfYexj2JDYka22GI7So+8IMx97mAHkAPJ85t37lqpumSXrj1r1bVTkp16N0pkadUGkmnwjs6+DOuWDBSfnS+oj0nSmJdBPxLeND7UB2Tb78qw29nZtavPvGSvfud79uLVc5ZB8RFtsK1h3FaiA5hpbul+5wtj9QuGmei9kaxaUm1F2SOJInuJEx3micfUVhIx5vI5y0D3jEvRJgoV49NnzsEbhoLOgyOZbq5s4/QQQ7NSClqQYSw57Y6QRFp/xccxvGT8MEuPE4gtwNgakDYKw6q3lDJ2WUhX9HdguYQMfdYwi1d71IXGBdnguxqyCbZJ5J3pnHQ20SkJycSjMKIbbQz4nvApo7rVsh5Gnkic5RXgCucC4wonCskTyREAPSFB4lB2trWEj/G70Ql5R9ri9Tj1ODD42akC3QNjHMU6IT2S53AwYNCCz4LwmoA+hCdolCUFJINkLAwcFxiqeqcqiLFKJXy8C+/uuFE9qQPAea+76uoGrO7HcPW8DWpjv7WvdwrnmWjJj/oJpwFbNbIDA0ks6a8u/Y6hy5jVCzOjtjtHtnd2/OB9XHFjUO/3iAL6PBovAGH2tJFtHTFk3amh8khazHIIDehpO4KBqO+SS+5J0T9wzUESs25ShgVJraXkE8WATGz082oTXaxxJ0Jyh5Pa2xNumQX3BJGqG3ibMAXeDNvE0XezB04rcMhkF44Cz/+jvzgMcEr4cgO1dij+4odoKO5jHEPk1MKh5w6M6Bh0e+68wIU0FB6Q5ZRJhn6SFA5on94dH6y/dxkKLqmTfqsDAp71LOMTAmXsUib9Ajju9RfcJnUup3u7Gg8DZLaAqIUk9RSNzfbNIXAunEfme3Skvrv+I7qAZqFLn/xR3+Bk4khqnOAURG4UszKqS8vC88haGnNZ3ZdjzAlv3qfRof8CP+BDffmtv162jpTK9ESGahDPxbLSD/VRYnXVxtKHJlv3NSa76s6uXX/xlH3n969YiTXtw7zt7ebs1p1V++TLS/bORxfs57++YL9677x1xjm7/syBvfbSfTu/dk/8U4TjmAMtOECCIa2v/jeuM3W9eZs18im7eGrgkTrgi2Uq9zs1q4kWPHklDrToLzII+e6Jj9VnbOsckvkdOm94tzsNiGwbk5PocHkb8omlec07n1h+/Zqll0+LDxINNLHTkv9p7AjV0bcFnAF4OhM3GPvz22C7bNJ4po7uNGC8qYyVlYr98IfP2vmnL1h1SQZwKci8gYxxchRlV6S/i68DPN+qtzxh4vUXLlqpIiNe57D3fHJU5Xq7cDISdQbPE424od9t+d9gzKNDSJY9uOfRhtnVDfHlvq6nbNDWveK5jfvbMsSlIw1S1jkQLjU2kXXQInijLPAFP+/X911Ws33zUDyY8cMWie5EQCeQHOE6tgdRDNl+3dgSOCf8FVU/nIB9HAIaMzgjEpIpLLHv7dy3vNqfJXLD2x+WgZKIMsaJXqZ/LStulmxNOFy5ct6WL521XFVysUI4nRrLbNdaIW1LzCbijQuPfmMgUp1+poCwEkH4Vi8ScD4Dqt+sTU5UcRpEDPsEgPjjcvl+PIR3iQu6dyZGThCX4W/8fRFwzZUDKU34sjwx4GPq9k0AcqYoooiXJqyUs1YppqXc0FoGjAiHDwP3m6wPRT1JcWIefuNXfHfMWBcB52evxf266P5gBEuZk6KY0CCBpmLgufjZE4Fyj6nLceB3qw3GencpJrlTG5a7csUSzz5nuRefs/KVC5bVeEptP7TUrVvuPHDPOgLi2lM21n2Tp5+2yZkzllhZtYkU64mMSI+goNyZOrEOuJ9q2rAopp2XmCd00xM0BWMl4FKHiAUlF9rmHPvUfvHpffvwndtW1mBniQIzLzBWmCGz4jieFrV8FndhbKlOIylKbdFcU8xU7y+tFi23tCzG15FWK8aUD8z1WIDBM/PRkIJHJAVtPQHvGFa+dZr61Q0RMdbjwEcvioiU2XBvxPxmAMWhoPPgLFXbt4qMicrK6WAQnADwDcple52YBgO3CJ9ZYDwyq+PbvC5oWlPK1a3bW1Yt521Jgg1HxKMQvQPNUcpbvroqYyRp/dEDu9H5yHaHewE37Zre1wmG4LzhOQMYSxgWSWbf1ffRWZ+BBmduYM6D82YpssJZSM63uJ/Y5x3nQmxoA4S6YwQx43wUVKZwEyvSCHwMBxdaUsYwYDgniej0NclVrFarBYVTz1EnEgwBzZ07UtpnEiPqnnlwpZX2qs9c8aFfcJycAB4pwZiK8BkiAkTbM84lxnEoN7QB50nAa8ARwtxnJIgu4LzeTUZm6u/bTcY0r9+jnuSJePc0ikDnUAg4N71P4HhhvPt7AnAf1Of3AsinyKD0LVGn90ohl7JDecwOhbZFNAZtECbdl1JMlAEJEuccaeB23GuGJRx6YbYiZVE0E0L/de9MPWcB/H/60Yf2b//tv/YZnKeefsp3K3Bnld4/kdE8TKu9hYSvASbRWA7FT6ovYfvs2LCaF86krNPvSdHZ1taW3b1zx/akWE+SbFmYkIEl/QEnitqNscSMHQa0b0c4lqEs2cBWd+zEIIK11jhrmUFdBg3rs2UI6RnXO/TBoCLzPuH4CRmAGK8ZnKHCP0Zvry+DTIoiDlK6REhW88Vr9TyGdLPZUJmifekuTdbWk5dI72f5AmvsWX6AMyEtBY7EhL3iBTc4E33Vn7JE9yQFHI6kgGpst9ssA1DZCeks3Zr1um3bk4LbZhp/KEUaemY2T3ytnEB5nkiEpN3wIYKB3Ak4i91hKbzjYPEdKpCb6jZwW5QMg691xJs6LN9SWUQbFAij6NV8yYHjsikdTfUHx8z2k3CQKAdmxEVwTlE4KTA6XbFVXQh/JeqBHRl6UsQBDHje4bPfTgvYkX3hrmmN+oHfj7GM0cXyFepGWDiRJe5IEK5JSEkH5KXLuazTOycD1V0ESvSAZ/r38UJId9aqBbWJnDeZvB5LRDhWH+rdCd1LP7MDw/r6mteNsp1nqFUe8s8Y4OC7zmvg6jk9PeUnulNGkn/DaeByVgfOAhAjujNymMzJGozyVk/tyS3ZePWKjaunfSv0ldGKLSdKajfvH1qX8lRndYBHX5C8kFwEGOqMoYSMATFQH3NHDm8HPIqZ/UOHQUd/WQ5ApIHMEWN3Dhz64MSdA8I7RtPQk3/KaJNBxzpq5I2xXlrt6bshyWxrT3pBW98pU/VTn/vkgGiE8yJld0pgrHEQwZDUGFVt3YkOsDMELLyvdjonV53TqiN5GEaiX3Cd1e9WLmND+ie6x6MLwO8RiE8wNrFvkpL94in6ZHHk4Uwh4lj9A+0UNdYL4onBea/r3KtncBywQ8ea9LLLq2fs4uqmXV5as2tLG57zwJ2J4ll+yLif6Dl4m+sXKjej69AtSwyIvqNaTjPT+h0COgvJCnPMFifH9md/8ZL90//t79vpzXNWq1fsy+3r9tZvLtq//w9X7Se/esq+uLlmy0tt++MffGZ/8P1P7IVn7tvmpsRoRfUQznFSsttCcFBAi0FPdKAeqmNSfPbL21UrSYU9txnGWZIZfcn7UwX0ookd9HdFD23xm30ZoESabUu+s8Q0bMHL0oTZSQeXX+J/A8kUwJPu5iLHtsYNTuf9D/6d77SUPXXZhtJBH3a+FD09kD4m3ImeMqXDpIoxDEVLgG+/SFlzwM5YHqUguQFQD5lNtnlqxcrLklV4Xjmv8odEs4sG4uWpyLeR+Ownn9yz2w8PpIrg9Ex4lEASo1xt1Esp1GkakvVlAqoHMpi6+XbJoiPGWPvmp/rbt8IZchkxkSIddix+Wjljp599WvVZttZ20w5u3LX9j79QGdJL9B6P9CHSskw+Iul7ahPlF88/5fybSFYc6ExYUOdBnV2U8j7BAnBvplc3kieSW6OIPIUH6lxaNAxPZpKgf/DQ21E8f9XtJ/gEkwIIBI9cABhXOAUl6zLFghVXK1ZYLlu2DH4lKxEeAH/EoxxhPngWEPfXBcpEOKfESZjplDSxRK1h450dT+6SWRGRra650h0P3lCTxR+RuH/i3yeBK9pN1qGqbJT6GRCKom+Lget8YJbO3cTchLno6rcP0GzcOjqMPsJp4CHRexrEMsIWGyBfD3gLRlUwTBfjd9LSoBHj8IE0B8f1yZSBnQC877h3HrnGdykGGRmwI8L/JbxOguPK/Lrg3mYNQmbF2c50IgVk8tQ1G7/+HRt97/s2fvU1mzzzrI3g7lUZasViiCjQM7RheswB+E+LAXh/o6zqoxv9PIKO94ZnuTt8Z5RxG/L15dcv2X/+z38v3Mu16Egz64c+zDicA56nlFng3KA+sIPPv7T2nXv6LiWtsmrF02ft1MuvWeX8hm5aHHUSgzsN6vu+7aHP1lLvY8BHnO6fSDGFyXvk0Umg9npUALSqti4qmzO0C+E+cWafCc6AcHkxiPHCkKUdHBFmXj9XezjCx8/rXvgna9nDG4/C9s6+ffjOF1bb2vEw5llDcB5QXGHgCBEU1nKmas9WXrTTubNqQ99IiphdPm3Z1bO6e3ErXGlE6WOrPrIcR+8LyiTefTVtOvt/CLwbZwOz2dPZ9nnAIy1B7Lw6Uh4ct25Ii2bnhD+CURdcgPlv8dKD3R1r13ZEE6u2s7PnyxCYgaTdJMLb1HihrmwV58aBvrcwMLbvuaPQkyfRCzJ84cvgahHQVt93WkofdYjBcYyqKoXJlyWorLDlpBR2r6++Msa4As6kbAfeH+FbOGD2xZ0EsRGBjFAb4roEp8VAjwknsZFPncETM40z9cHAGOzeCfkiMMoFyK7gcOF3VBfqAc3xbETrnOs9/NKjT8hJ4eegXwyA2gOdX4/6Mqo7hgOhpO40OBfqPzdufIlOp279/S0pdGtOayi5i8bXPMCbnr5+3f7RP/4rW4p2x+Axxwd9qvf2ZIS44q97O7W6mj+0+p6M492a3b6zZbWDuu3Xmrp3YHUZlZ988rEU6br9/c/fsE8+/dR89wSN42UpNL59ImMFBVTvSGdTMlrSMpZ6bpgyQ0tUAhEPWVUEIzPsNCBDCFxIgVPvu2GIAYxJS1LFnAwztkPznQOEI653pQyyDAKjISseTgh+Vu/PoXipnyi34Zmt1cdsESljGaONsFFCUoviO6V8zkb5ZctI4S3LsE0W2DZMSqTurw9T1jjYt/2d+7a9v2MHza7t7+2K9vfcCMcpsXfnM6vXamb5sLtFcRwikZrNtu23RYNqL0uRMMgZV+zMgJOup++7KgsnB5EDjDdotSq5xHIIz3klssIoHKj+RG00VIYvYRXeVKp1mf1SHzLhJMLz98IHoEHawNjB6CVaipwTGMjtZl392NWNoFG8l1lfFGHROcZ9oSSFNyueITrhXewKgRMmLBmR0aByKuoDHOBEA6jRKgNdUUaanksOWbLQsLbl3PngdfQqB4mmF6nmRHAGfjYiMSMv4h8Gk97Dzg8e4aBxrYFhA533JbzCky/D0DEgwZ/6yOkWgtbh0QbdPeunyzZIh9lSokMYn0nJ7fykY33xb3giBqfzBnih6B42mUhpTKhc8kok23tme1tqTx/O5Phl1r3F0hrxcnYygJahQ2b3u+ovcV136IxkkB85ImcCfcxSmeAwIFJBtEg71E9D0eoY40b8iP4JTgI9p/Opofguzj3KYAZWBha7aOEI6Hdant8CmiK3wSCdsq4OxhIHfCsv2umqjrQj8E9yG9Ae/aZtEXg+At01DC12CEY2X4RfGcE861tBgvcIkOf07eGhceR7svBdNCMcM2HgNCAao48pj2gRokEyoj+Me7+u+3wZkH5jPGd0T07ncDpkdV9BvDOn8V8U3eZ1eDQJddPhSx7U5hSGr3RxHAf0cbgn8PeJZBV6B86fR0BljFdXPfJg+eZNO10t2VL1vH3x6VX72x//wN5471UrlMv2n/3ZL+2//i//rf0f/vmb9ic/umUXztc1Jnp6J2NYdVH7khpHCelNGY1zHDIu4yKcoQeScwO8EamyX0tbudS11WXRnWjd65pQv6Wa1hp8bF80fmHbjS/s1/f+nd1/8Ibt9x5acuOcyzu2/UaGx8DYxxHe27vLL9dNZrf2ZWa+dftt6/T3LXvhmtWsIXrcET3ua9wdiLbIn5LXMI1lZICwnEV8Q+2bdeAHQI8RraoeOMSnE0aqS7++K157dBJpoHOeP0FtiHUhT8qpcgqVilXWVsSPxZd7bZ1Rv+KY1PPQLnTOcoZ0ZclpydvLhCV0E0VIdHe2fGlB8ewFyeCKdCjGx9Cakp/jpPojObTy2WU78/qzlq5mxG/TYt/kLJKsUlnomezqQ9LuoeqaXz/j58gZJNKWbcEkT3DIklcvSV4OnG3CwbC2azmWjAh/0CR0xnjNErnvuljC+rqnt33HKtee8clD+sYjJsSf03kiFCNaVXtxiKCnhwk+YQODQXwD51G463cAQYHBM9kUMqUg1Gs2kTBihjUj4yO9IqVGHQ+bfdLPVwIRFuuqSc7BOumvAiJNsTMNEAwZfSQNoyv/EQFGzuwqSXE0oL5tcEJcACjEYy5p8DwJHFcOjOyJ4JjnxyilUtw8GdAixvyNAwJjcZvd2XLMtScF8DFfDu+LzwWBBdoReDrEPHyWw6+xu0/Pbnz6wO7c3HNG5Oidok5fkMmULabEu1TC9JgFrgAqXYIxIebWs/Ze3Rr3atbS0bx1T4ySddPTwhdCMEDIgSDh7UZ1GFeLPn5NjHDAHrlkcIXxUdfHwLC2L4FWkfA8KnjmYSADBKafqa5GZ44HV7qkHLF9a2wIhzpGSo0A7uBnoTtpuPMGM4Dhz17oxWLe/uIvf2gXL5xyBfm4ceMGuOqIIsCbCFHdlmBp60caIxevfn3b0uU1m13nPw/MMBJZ4Fn1Z8YOM+sooKEvHu07dyoITsI7BilGJ9sjxkJ42MJLLkVGhu88IPx8dibqfxS1ldUVT/rK91Obm26wsZ5ztk69dsNq+1LK0X/UhmIuZcsry548DcAbP2yqbDI5o6gI1447x20oh9/kDTiye4AAPEBrzFYM6w91QiIp2p3Cd1OQopKaOlb0HpwpvCdy1KKwEF7oSstxfYmQx5jVPTG40kHSSfJHzDhmENhu+LojJqq7Oz1qPhMR04srUjJuQiLI6D7JWE/SyOx8/C7RL4kLU2UppdPZUQGKgcYX5aRLa84H5gGHGfkMWMdKZEdSY+srgWiHrdfu3L1r2w8fumGDAeIh6lJo26N9a/dVvvp7pD4lmg9h4tcxcDDqsmUjoV5DsnuXsE4pdD/6ve/b8889aytrZKBOSbmPaA8DL1F0Rysz7ST8yqrvyPaPYcq6Zp/tFm5cQsgQI5Jv0B9ZToY/Ye1sHZnD+SuUQpNEHuR0Lis+xMw9M/W+/j8yHqBHXzYoxSshiwZa7Epp7zGrpWtZlUu0xHCCfCrJsGjJgIt4x4CcBEOrJVasIOMy20eRnrjByGwPIfcYLuQ489xTmYpNkPkYtfQ6Cd3UN0P1ITxgkilYKYOTI2/FStWyhaLPnhPOXxPPa470ndlhooHUJvJCENIq9VO4UonqLwxxErJhbDkdwjPgATpwzGDE4wBL43QlckE4ALco1wBd4bJIz4vEvH1CinBalOFDQsS8G70Ui+OEHSJIFEnkAssNkgOcBVKCeYfehbNpLJy21O6+xmqxVLSV5apVyQNDvhbVKxiqMtyFw7RkYZdlIeoL+pIxCe8lmollGzXpnU3xExGaX5uMZQzDT3WmLhr78svPPVoFnkDuCboq6q0ppIS/5CRpo1TOx6uDeGmSg3GrcgH+YAxTOkkvoTG2+eSg3T7rScSH7ktrnI13b/psrjH7l0lYM1m0zkgyl3GD8ad3uRGIrJnImNL7+Mtv+q+n/9gqcf4Ywh/1LHjnfo8cwKhAxoJrGTYappETSeeFKyIG2KGJJR04CNj1Btrxbf90X0f9x44HOCF8/IpW2KKR335OBzOpMqvcqRFHbST1opTGfi8jrER6a0L1A8l9iCLiZSxTADxXgZ7N6J3kF2Abxhjog6T6IMN4132MlYzKwFDkN7sexCmX3GETGZ3oT8zI4jTAwAfc+NM98I5iUtd0TxZ9CrrWuHfeTv10nb+M7fjA0eDRBcgj0SydAV3iNPBnKF+/g9MitGchcM/SqsZmwXpfduytd6/Zrz+/Zsundu2v/vgn9nu//5mtLUlWCRfw9eMAmUXSdt9us1W3SVe8SPwEdMc6gGorfSQvgz1llYxwpzEQQ1qiP9Mb2aZG1PVxWnrGb6zRvGmNUt1up25Ye7hl9f4tu9/+1Pojmf/i4butLY9c86S6kknZJXZDOuws3+Xn/ge2v/O+rTz3Z9ZOt+12+00bTG7bmULGmPsn/8Kj22wjc9lFQH1J8uI5QP6SqB4HAbpFOAk/Ds4Ajy6PyvOIG+wD+t2XO+gO6F384PadbVs/t27Xr503cQ03/pmln5WjAxnd02gIvYOdH8hJ4ds26x3k4ertPDASJOY3LzoPGYu39Q66oqe8SEe8br9rbf1mm83SctnKl89KXqNXt4xonizbvmucoaN6FEqpamPJPOoeliSKo+g7yxTdXnZ9Z+xODZxh00hFnaMc122EU875BAJJ/YVLoiGoM+1HzoclIId6s9vqqg/LQqb6rJepuuNQCGcehWBKYEgEQvttwRWrZsMJeKgOwnhgYJFYgqRkeGU8+ZIaAVK+6udJAWTT2fEamBiCEXA8cN3v0bPsMYuEcQYUDcD/KABORRSsy0kvEdZy2J5vE1AGOGLmQz0gIFcaFvTdPHj/LsDbonuB2XuP3BOdn16nXNWB3TcA9lI9ZM7cM/MssKAOJ4Jun3/E2xJ95oFrjqsZxvlVgDJ5Po4S4EzsMAiOgtAPcV8wdoIz4fC8xrgEfUSvlMOHekVj2mmZcsUUOOvXZz4x8J1n+GSkUC9dvmzL1y5abn3FelLCRh0xHZUxSaAeHP9hazWx2pAMUcoSmZLF3hcenslfypt+uHdXDYhqsxjc2BJDczzgTXecLYZQl5Y7u5LMID4GYLasV/YQdz0TWhOUmlnwcvFSS8Asir7BGP70sy/t8xu39UPMPKt6Mm6OgcD0wZcEqdpDeHNLCl93KAGhzu3v33PPcra67vU7DtzobB2EHQJm+ATZ9REOvnf/AvwOZahS/nHRBo5zPQ/4DH2E83j5g4fkz4E7VvSuaT1UhjsKdD9txACplEuitFFIVNYO4YlZVW+ZdcrrZ12ekAhOf7xNAYR9KdGUC627IaE+9t0Apu8KddYJf1cMCE2UZcIpaTM34gjhL4KcZRpx+CP1RTnyKAyPSojAyw1l4hBwJ4Eb6eEcz/B+wjPj+3gGfLjsiwXzFEJ5cT29TCkAYdeF0FfgHiPVHT/cp/I4xzP0hz/LOQxQ0aX38wy9cZ68BuyGQh/P4gQAL1yfyIBgKQyGafzurwL0LTPHHMzWMhPs67rV7/v7u3ZQO/B19qzVJpp00hevkkEQcGgyAmUUyPQg4//d7V0rZyd25erT9uz161ZY3vCIg3HnwDoaL4SnewI31RnjmibFkQT8pT/E+TR6NZ5kdOeSfb1TRonaP0mqn0V3Y/2FFqqF4CTAKMHQc+eB6DMk75NiHBnA5AnoStUkTJ7cBd3BUMaaFPFJcOywRpxlFywfoN3wb/qtpfazNSWOm4NxVkab+JcUcHEPz2XA8lHd7fSbl0I9Un/1VDZ0ntF1EaUMlYqMGw0EtW2UkpKpOrLDAvUtyFDHOAIJyAYcCBjTGIqMOR/yKJziSxiHvtc/eoUO+gIjkvt5PiV+jdNlJJrgPJRCsjd4HjkiWAcdlh7oL2NF1Rt0Qx4bljMQReJGlsrQJY8+oJ+SMtppT7un3zgGOh3rt4kuYaadd2vMmMqgicIFyRUph+GWwjGkL9ATERE4F6BhDHKiOegn1vXevX/fbt655RETLCehjtSJ7/TXoFWzjnAHQqrVZbt0+Zo7TnCaMOPolRBQ72kuA/Ctdw9EUm6M61qaGVP1ySiddwXed1ugCTj3cE7kAi9yPVcH+IK+4GfQA1Ewk8qGdYprVkuWrZ8/Z71xSXVUf4huPAJA7/TvKPuq3/RQW4gOcL6n980fAx0sb+BedxggX1UeZUEPGEAabX4P332nDOhC9/ZGfbVTuNI1HAQsYeioNwbqc79fZabUb0Qg9NQn/ObwRIGUI9ammvvzLAEiwrGtgc5oBG84DZKc5x6dB2cAM/fg2pcp6HeemfNc1oaRwxZnWs7xJiahMUXfp/Q7qwOB4XyQQ/fGelHM4xz3OnCOMQxkkgY+r7HOrDvjhe2TfSmC3odM8WUMoosU40rXcRbEh0cXqGzoJqcxl9Z3fzY6z+HfOXQ+TAo8qkNw37BUtK3seXv3vSXbvdu3F575zL73yke2vloTD9E4KsBrJNM1vqZOq3lQOaqMJSvLHo6f5l0a876EoaXeY7cT4Xfvfspyw45VUwc2Zql4q2lDdiBp6T6NqaT6Cv5XXT9j188+Y2ekazy9fEp8c9dGiS31z0ONg/u22/zQ7j38hfXat21r8tB2Uhr7opHOSDxx3Fdbh9a69741tj+0+saytQojK2badrmyamWNAXI/UDdfculy8xDYbQO6JlJ86hiIgPbjxGK2fXZtPvIcZwO5emZl6xAbtMG2iutelo8n4ZH7P/rsrt1/sOPywI1yyQQmuegT3s+SWZ2QHCXfk3gdY8hlI/lb4K3iRdtberZuxQtXnZ+g8/pOOYWyeHff9u89sObOvtXvbut4oDLEL8tlla+xJBlNBCrUyJaI5JPIroVoA3dKx84OdS3LDOAlnjeC+sETmBSRbg2N+jn1L/fFy/IZCYPavvUkc1miEEeI4gRAXwtLQML40MtdR3Z9KhOc44DjVXjAmfHVNYEnAb3Yt8YgrEnEiFdm0pWg0OBML63KGCDxkTo69uT9DmDks6JiAoSIO8t6cuB+H+hYYxKi3nv/EYGBMhazTngYztHB9G2DD1YdACFrCElJQP/9OJh9dhYcv/p8XfDZbClN0gwkoIJRswimA+QYmL/Ob18SMAd+3zFFMVBd2ICfE8DLnjvc+J95LnYK6JLXwzPjIiwjgelVmD6fdIbEGtELV07ZtefORUKL+8J1IIROS4iqjo8Fdc24JyWxXrdRU4xWSnxhbd2Wn75mlStnLV3FsEL4B8N/9kBxcW8qM3B4haXYPQ5gguyH63lEVMlAHY+WPT1g7PWDwPweMx5wthGKSdTRvCBaBHijmaEkwRDA+44Dn6XSdd/tYw6gbvoR5ZcZ6ERWBmOkBM1DGAtBEYZ5M9uUTuXtUumabWZlfKq9vd3bbgyyDz99vwh8ln0oYxLhNWPIIgjdaJUwWuS8cGev8I9xEofLz4PPmEtI+vZKER4xXPF8uyE6pwCgtFJP2hMD9eg1a+IJqlckB0S9wqPqnCn6WnWUVRLdYXQQRgpeuntbwonYzpHEiOAswgN167ek5BGi9zj6Drj2R/XckTrC78HtDH5pt8ssncOBAx5pf3yHz9LjcCBjcvQc6z15S3bpDCPQz7k88QE4Uz/4I+UvpEvqGHDkQN0Esfz0aIPGrnAvxVbv9vrRj1JIXAma6Q/vO3IeoPQToTP3Pm8DTgMpR7TDx9Vj+ATv8tlvPYejhIOIjY1qwX74g+/YmTOn3XnArgieaK/ZsP2DHWtLP+hImcWRgNE+aMgwBe2iAxT74RhjLemG9pe371p976F98OGHwYDNYhxmfaYZh2ESo0X9wXp8jGP4IPTDNoYYlCiXvuOCfvdTFd/mUOqj09UQZ4VoBgMa/KgxMqpkjAmv8EzEFkYWSh6KIsYHfLXd7tj+IOE7FhBlj0HUV6kYvDgJUDZZ814AxfSBniGwvD8OhoSsZSOHQHMspVQ8OUUWbLYLnAw9woH+zCfF33RfW+OhS44FKay0vyWdCqchuOpreGEIZhOs1w/0iOOAOsbZ9HkfdMjsO2H8bjRqzJLgNjh2JDehI93f7QWHHoBRjs6BsRnGCDiTsqzzwYjVb+SSaATnEOd4DxED0CFt9rXzaif34gBxB5LaMXQngXChtnpEh+uEMsAZ4CqlkJbc8R4O9EeehJYMGwxbUTeE4u/IiJ+qUjoTciHQ3/fu37e/+fGP7Sd/93e2vbdvGSnRJSnqJSatpCv4LLn4lTCmMuhjlq4MPdfDnXt37ONbMooOZEgxViOod/fsoFe3B8N92x2rTL3LDdFR1wapgu20B/ZwZ8edClTNc7WoPW7YgIuIJ/C9NmzY7e49u9e5Zx/WtuzLvZY9OAhbWdZxlNVu2V5nR/VEjgofOPsZu2o7dB0fyDTPMaDxesSh4AdLEwbWx9DR79BfwRnR1zhnrPs2pqJJHEMYLJ60UHQQdmTCGaB36ll1FkRmPXVFKIuojJ5l6HPVT5Sr+kRl6jyDhqgCepLvviWj3kTOgxijLEEgSfMwg1NFNKRzvlWjsEe0AXjCWZTDiQ6fZUzoNxEBHk0Q0Ol83g0dogRE986TOaffTPRxxGXxDOMCZxgOCHN5hYGkZyIe6+V6mcHJw5j3aCP1N/XjMuUFvSwc7mTQfUKwhoi3OgBlRkcym5chH3AxD4Nhxu7snLZf3PmB7bSW7ZnVn9v1i59bpdTX+IowRp30HqJCMPiOBRrAvcwYky/O9Q71U0f0LvpiiXFte2DL+ZqtFQ58thwdzfU04SpbXbXs8prbagPxrZ4QRXuL0kNY4lUSftczMnT7O1bs3beNjOij2LaD9JbtD29aZ/jQHnS+sHrnobXuvmf3b/7YRuWM5TfWbZDctnRiYOW0ZJX4uzv5NTZ9O2FHfABkykh0DS4x0B8BrjP7rX5hxy0HaE54IZSftf+xfPRQ/mbd6cHL4jz0KDzCby5fuWZnTp9W33KuF8ar8AxPwJYd9lqS38uOG68XDgfpKRjRvIOoh972fcuUl4W3dZ/ImgwTNpRswCZhzHYl+wpVyZ1S0fFNAkjolEkiNdydEpTJVpHp6oquF/z3eBQlRRb9UBecAkxmeO4MAXXB4eUJaoU/l/txmYUQYUk7e3vbTjNsQenn4NPCiy+x9iWfAbgXGejOmugdQZeQfNCHJJABqycAik6s7BwLDBINBm+UFAKWBIxb+ivi1GiwzNqGZdc2LU3IMQMYJWSGQL51oKMP9s33f49mpYMxMjO4F8DsPb5FpJCZYGnA77LucxCUvpaUqYlnZP8mIWqp/78IZg1/FAwGB+wsDg2P8TX7mYfZMh4Hs/cdKeu45+kX+pj6SCF1z+4TvuvbAgzzVOTFnj84z3qz+YNrMQShFNGb/sbf/e+Cgz/dzsA+ff+e7W43XBlDIAc4/AsDYV9l1gf7Q8cA+BtL0vceNqxx+7bVt+5Ze6dm7ftbKkMMrSjhlQ4MZf7jZr2Ukv7Bnof6w4hOehcA0yIXAkwb5h1gttS5j+rHrDrKiucuUZum16LPFHTvqLbn4b65FTL+H8/+KBfFCOaK934CrmbLmgM8+PBAX1qgJs6+lxnPrQc7trmxaq88/7RvuZiUMXGcMQbdunCgPcJXV8x9R4YeoiAtBYfdAhh7rFlHoBwHGP+Ef2eWjy4bmBAZwfNltqF8tD9GXQlYZl5dmDx6PR77GJap7KFRydZAGI5stycNys/FQJ0x2Ga3Z0SlTE4GHnKsDvc1445v4Z4Q79W1NVeMMQI5FwN7+pMUjX2VjwXdH/oXQYqjRMqs2nMc9XmkhF6RzFf8WYyzoIhGBjdtlkLhDpGYhlVXDOR0lVD/SMCiTKu/MpHxDrB8gOfZssrPeflSiMAHM7QReDIiGd9hWUnAH+PU1xrnhLfotdyHIKc9U1AbPdeClKUQMcErpdz7MpUll7sxQBeDxu5hXoMZYLyyLSMKS0b1YFZbiIiuzoIoHLmq+lLWkL5nx4X2gR+c8/wJ7T3fU3qka3v3vrTazrb6uWa7O/et0dmVsji2nCxuVd/6WSlV+lsQ3icy5FHkMQCZrTk4ONBzTRmWGV/rz/gkszx8kGgAn9GWsY/hWZGiXJGSV5GCdkqKak7tJyt7r68+xKGBrpIt2bKs+eVyUX2Q8vD0dr3mBrRn+hfdjYcyomUB+paA/YHVVYc9GYXUA+M7OGRTvgQAR4E4rXR1wutzjnt4f15KFgb0pFuzjt7fkbHPLDdyE8Osq/5hJraVWPH1z5l+3RoiIRJa9TRm2qpLXwyl6OQgRTQB7wiRA90BW/kJb80D2xePJe+BJyoUfbBunRlwssAToaDmh9l/+JRwh+MBY5twfoxoZvk7KMPCDSHpbLkXJ0rMIiME0GIwVvVelpOo3myj6U4IXSOnBNv9wrvHohl2yGBMge+2101jWc8QYYByTx0Iac9IuSWMP1PIW0E6DdsxYvy77BYeMSAxYElwuX/AUoOW+HygDd/bXh+WhoCTzlhKvN5DH+7t7orv3reacFPvDqwhZOEUcANV7cKAht/wHNwFp8TD7Ye29fCh/Yt/9df23/zP/8befPc966osH7c6Ot2HVlMf1WQojbMdW9bwXU6r78sr9rDRtb/92S/sf/hX/9o++/KG+qDrjiCW28APeQdHDPujlt3qbduHWx/Z//Nv/qX93/7bf2F/8/O3gnNN46W+P8SvFGb7kdfM7Kuu4NMdK44fdaz6xPVCteWRQ3VHNrkTwO/TmFVZbAMaHCKiDZ3HsKJ/cQAAnrBT5/qiHXIheISTZKx6THXBoctM8NBywqtGgQ1zonF/cuJLETBpe/RhZLgRWZAS3QygOeECpyARAhm9L+ETIczyc55ZcNGE/mL04iAoqpquE2nsMwPOfe4A4K/OheWPBTfQCK3mr+9Fj+EjGkmKT8LH2VqRSQB4Ic5CHF1pDYdEUbJY9Xfjn3Lp6xii3x6dgCGuZ4iEwPCkzu5ERFfR4bPYKlcIdhmwCNwRoXuRHegLOM3H46wd1NbsvY+esr//1eu23z1nV14321jZsXTjQdRPARgHpral4dtMyPKuBRD0F66pfPFSAyera5ZZXxV+hANd2WqWZZet2fqVdctunLbcqTN+pGXc+sy12gPdNgYdu93asu5IcthL1PiRwZ/QeMTeKyXztnLqomULWXth+bxdK5OA9JbG1m1r3Pqp7b33L61d6Vv27Kpdqi7bZlb1x+EJHXdbviwmu7Kh9x3VGTzqUnjyXFALZBDXmKgISRGDDeKz4ioz6BSH/Ug0Rf9g1/KnL05lniet1fj46M5DKy5l7dz51eA4yaCrhtl/+ok64oSYvkP1YjeZLBMT6k/GRuf+TY2hvlWeetHrgDOv1xra3o370hGatn5x1S689qwtX7qsuklGbZSlf+kdjFsmp9QGIdsG2Kn64HyAxsbShaGTtPRnl3ntpl+Pl2n6siLpeDiGpssqvEy1w50fgY/2D3asv//QCmcuTO01tnaEb8QTDTGQx4GoRdcto/PhPcJDseIOnkUawVcCjyxgKUKDcBcJQYSPXsJAzq6dsszqutqPJ0/E5izmsIK/Kxi5p0kDWwMOiJX6+O9xwHWJlvBDg5eZkCeZpfw2YdKWJOlisIlw5gba1wHaSmuncDJqgvcJ4RIrFY97YAYg5PhYBCddexwwkInEwMs/YRs/r9dvV9Y8zIytGeDkyTTt3m0x4PmD808EKt6VncgBMHUaMJrEUF2AMb6iCnJvNkeILcapn+LOIHz9uw4pIFx0QXcCgDnxLSlVeFwrtvr0VVt97jkpZkPfj3bMTgvcozsfOcSUBh0ZZBm1VcLbFcBF98WHBB3LmWBmIQnME4DuxXvL1o4TKSDzpdKC6W/uFd0mJPQQAouXSxzSiu8LjNcaQe9XjqcjZ/Cqf1imEO6N72cW7uMPbti9W9sytMIOFAjkY0FGykRMGpzRt5jKNkFwBN7TefC587Pc+kX/vQi8rRi6OKJmw+oFfk1KH+UvImpmm7kW5yJ4BBDOrT0py6ybjwxc8UfC2vVSPceWdUdpmyRtTqexcBMwxpnhk+romGLWGWMk7MkeZov7Uo4qMu7SGM66DwVXGsOMISwsS2CrIip/MU7xquMIIJ/AbHvhX9SbZ/v1HZU0Fo2f8no5DqRgxI4O7vNlCuxAESke4HGaP+KYscw9tI2M2zFQPlsfItSP4EPvIGcE9YzLI2Ea0QFp324z1J1ZFpQmb08Ezov5MsW73iHjwGmXJG0RuFOKiAhoi0iUWXzQHo0/nAfsaEA/LgLqORB+2FYLp8hYOKBfWDoCTeKQSC2ftdTSWUuUN0TOY9vdeWiN/R3LGdt57Ydog554Q3LiRmO5UrDVjZKVcmV3BOSlKBWKUjDTCRmMMmqbNbt48YK9/t3v2msvPG1VlFvhFK3CHVmqO8kJl1aW7fTmpj1zfsNev3LKnju3YkuiH5wtXY0paIotHaEvwMPdJU89dF58k1l6Ihy4DN8TJlR/GZdSHlHEmbFiXBNpQHRCQfUslpZkWIiWhdeB+Auznhi15FOgfAxT+D3h/UQcMUsN3sca10UZyytqu3pTw0rKmcpo1Bu239F3jd8s/ZRftkpK41UKCDOe8HfojrLI+u5GjbqxN8lo/IimcTLKoG9rWNBXGdWN3SzI4cB99DiyIN5Rgn5nVo+twnw22p02HI4i4QV/rDCNkSS+Ax46hDbrXow+og98+YHwSAK3YlF9iANL7yOnQTwzRoQC9UkJL95+6obCqxcQgdDBWaG/zHCT2wCnBg4QQsF5LwkyMdp8+031jefCEL/AuZEiQgPjOJX3ttfrdduQkfRHP/qR/ckPv29XRDt5Kb04m3AONes19Xtbv4f+XsZksVS2Cxcv+VIUzlEOzgTnE9Rf95wvn7fLq1ftB6dete+vX7eidW1lvG9lydsHu/v2zgcf2JvvvmvvffKhFHDpH6KneCYwhnjJw/nSFfvOyg9to3PKhjfMfvnWW/bm+x/Y1vaeqRttM3HWCpMld4R4AkPVw7efFN2FnQ9koOh8Un+FJNG0fsPrZg62qfaIBDUgfp7lBrExyjPunPR+Fw3oL/Sd0LmMHmKXAwgBI19kZAN3oAcAHynhqC+e39ZpfgMsF/DdECA2QOeZpZ+gg8/wQZIkcn4geoiB2XgcA8hI+h3aKGq8skShj3FPGcKpH9I9we1R/Oovz3M4DZPPgEgWIkNEdxk9xzigbNF5vq/7xsEZwBbIWdESRjOGf6y3uZ4GDvS8Oy50T0igSHsO8QHwm3ZOYCDCoc7oOOz7sa6zv35a4yXZG9vD7TV796On7FdvvWqffHHFTp96YH/6o1/aUy81rbhastEuDthm9HQAd+4Qjam/TIIsch4Enqi+jfokBm83yf+kX+20lrx9ZSZ/jgFqvyE94IWlq1bOlH0ckCNj0NhzwxOjPus2XuDFapkfLCNZPZBBfPc9Gaun7Mq1121ZclJv97vQR+F3ONDZoWcenB6Z4NCY9px00/6NQO3y6EaM2KkuIPyq38LyOiY0Qt94tIH4N/2aLgfZio2KztYfTeyzOw/s/sOdYNPQz6In71e9w0P5xY9wQlEHd65pPJGvKM6Vh0MCQ71w9pLeIdwKL3RJr626uJNB47KH80/jWEy5UM5bfi0soyB3CNESOLKYjOntbAlfl1338HGrI1MK+CGSUQPWHWPxZCD6sjvOZvSIkMfhkO+g/+A0oL651VPT9sM7fDxFeAJ81xNVPjjWDs87/nQvSUOh58MrJ8C8sU/BRBQMD/ZklNccOQwUkMbemFlVDkV+kTLlBow+/J39BIJ69DN7z28LAyktRBvMGiMwx/9/AhiAh421mj775J7Tr4GTE0GomWc4/I7P+eyqlHsPDxVeJydUAzzHn1mIy5t9z+y5+WtfBRiICSlkkq7OWFVQdOUxMM+cZoABGA/WWUABm1UKvimgTMoOh77zbq+DxhR/Z78zTqJzzJBt36/Zhcun7PzlTVdej4LKETroQxQBD607EXRTSsr9yooYUtead+5a8/49f7eHxOJNm+tbgL7zWWnxBnZRUEWcBk76IEhwRHqkgcpHhYkPPovAl0IgQEheiLIwB3HZfIadpjPAtNqCE3722uEneiNKaFNMWfTtORn0OQncQEzoHtZchjPRQVOkJF7ctLMXNkWTbZWJwbjYYeN1gJyitjAzNJmkbLN4yU7lZYipSJIiYrAvyiMQQzAQF6xtB8c6FglrxgnGJrVe5OEHXCFh9onZNMLnonriGGCm2XcDmOsHxw1jUPR5FCSk1c+MK2iX0FGMWtY0N1ttN1D66i/ehzwB2E2Bmd9UlCgQBYO1hCFRkMa83uNGNPWP3ueKP44SCT6n/whYEoHTAWcPBjrGU9hhQmWoznqB07kDuKHNhP0voLPjAKPaIzMW4fsJgPbx/OxaQ9qi/1y5iIGZfzEK1e/Q0cG7k56lekaxEi6ZQQnRJkeBLZmINiGSIy5nHsDLsCVFqSO5r3rhPMqtnRd/OOPKFHQXDFIZzOjOCSlA2bINsxUrrJ2zYmXZkqLLbBYHU0QT+odjZTzOyCDtW63etFqjJsOt68Z2f5ywve0HogkpNZmSndsIOSjABg5iONC41/BohLPLZdso56yUHlt20rfssG2rJSmyMjJcpuheD/1W3w7EBCaqC4ZUsVRww5rqEAFA+fCAkff1RKrw0B0cBckVN7rF15hpxwDDYeG0jIGsPnAHGOuI9T431HQv78QZkpXy5jQv3AkDumeo7+H6OJWzfDZtxXxW8mvZ8hoPGDMYxqHezM6STFAtHrS8XrV2zxOnahBYXYaIz5632Z1ExrF0BZZbFMTDCLMmSSQJEamn95HkIzPwrGlndhqAPpA3OD6yuh+ezA4S8BASLhKlwLmEGFFBBghGmZppfRn1jBVmtcFhKo2xr0N/ca5wsA1kXgY2eHSeBB5xOMj4JAllsVjyZIu0lbIoF7yAWxwmvIvtOst50UoiZa12x3eMwIGTz+g9MizHqYJHJrTUNziBnr56za5eOCfjqGCVSsWWl6ohZwWH9FWPyNMbfMcLlQM+SCT3Zz941f7kD3/fnrv+dNRGjFxmkcUjGBuiDeczpVUbkwNEMuKCDL3nr12069eu2pULFyyflKGQYNZddCGkJNhCO6W38UKBk77oZUn1unrpkj195YpdvXjRqhUZaGp8V3Sxp37uqD5THQsaxiAcsbtD34YaIxgAffWxTKzopkNgPKKbT4RvHDI4ztAjXT7rWkJ40h2eIZ9kh35eeGBZgiSF07cvJxDtcR+/nSfpyHZxZkysh3yMzmV0ry9FoHERpD3DpOS72g9NAJTnM876Pas/8jwwJHJFYw85mRNtaXDbWDTkjgLomTGhfsGJGwx6yUPRDMYhToIModxcUxlcSwnvIWJAY0/lIx98QpMxCN/U4XkNKFPvSQqvrtvpXHBcHfJ85yOq+0Kg3ch25IeOWLbNQm9YsDv3r9rbb161N99/2e5srYm+G/bdVz6yH73+tlXKB2DabI2oSNX9wQNLOE8K73aHAHSo8ei5STQ+FzkPjoOx+Gm9iSMuZZV833Kp45+FUzZFJw974sdEMMqQJnEgfZ0ui+5LldDmGWACqHPvtnVu3fAkfOWnXhDfWRUvywjf4V6PhiMJKAau8D0PHm2gthHxtkgXcb1PfcTsOYazn8MulfGf1vicldHM0rOUIH/6QnRGfEV6BuO3XF6yP/jOy/b8s1fdIe/9LRrzezRWWGbvMl805ec01tAZmPHnXp7pPpA+LDmb2zgr/tnXC1lWk7XS6rItXzynMYqzTvxqv2Ht7S/EA3RdNIJ8AZfxzD5L+xknzOoD8GIhynUf8M2kvOGojRwW5O3DSYLdjX4Q0+Ug0luR+5xjO8juwy0rbJ4LOhLPiuczzn1iTO2IYSi7HmdC/A6nN/UF/IB+wvEGPNojx4EqTkTBEO+KhDoKPo0EoazHyLAeBi8PyhmENEdM8wABzX6Og9l7+HwlAGns3iAE+V7/UaOfBBiYfPw7HQQjkGD6jwbeFg3YrJgfA22GkX1d8JaKQPn2WEBAaLDwN2zn8eQkFONzFgIjDALKCV/HPBx5bub6ontjgKF46LoUAdZ2zT73JBAb4k8CgS6/Im0+Fni/cDtTdKgTwiwoXbw3dlzEde2LSX307i0pVGIygkOvYbgeipv9/hjwm4aWqkqAn5bST6Y69VVaCnR2Y0kKyTFCR/hGyLiHX0ztccD4Yl2673uN8qj3Ol1GH1GHC7EjH56Bmeods8bxcYD3mBm9NMsUZgTLPHi5HTFxomlQbPQ5CVCWpZVFBtohRnmOcNwP378hHmS2IYMngQHLWspj3u9hpWpTUrwUw5gM1QcSIG39RckZNLa5S0J7cSZ8B3CPUNbzIZP/YZ3IbowBHIezzwL1HbE7gYReMhIw84Cx6OH0c+9nDeCgzTKFC2qbZMAMMDvqTsZMIfBR5zWcD95yDGDG//7urtc7X1qyNgqAlDi2iCMcmuR48CgPfxc/z1Q3w/gQIMhD2D+CUnSBc0bKw3w95sFnHRCeOKrAr7cnoeqpfk73h3g7hOiccExbZnmEO2VwLnjYYQCPZNA78jKsp3Bs2YKoTV8VBnoP2zXG2zB6b4IX4cRl8hFAbuv8XN3pJxQgV9YW0JbP3DTVRxpDGfV/ZvlMcDBwr+oNi8UQJIt7DPTr/ftb9u4779jewYFlKytS7GQApGRo6v2JCc8G/pVNFq26wl7667a5vmbVckkGSNoOajXbfrBlH338iX32+Q03rtn+EGONJIciIiukJlZdXrGVXFhvPy6sWD+/LD4iRQvlS39DZIsMTBnmI9F4Z5LzLfQwGtudgTU7Xes2DtzgJswcp0KnExLpubGmtvj2fQJor9Pt+cx2T/jA8KatGEbwZDeoJHdYHkA4MrKK2Vx2VHDjXryuy7IFGe84FzCQ+0kZOzL/EjIKCUXGxhyoHjgeBsIpvBynRFv1hCsRmcNa+HZXPIXn4PVqK0YlBiI5CzyfhJRf2kTkRF/KNWOEZI3M/LPAAluNVqF4T8QfZE5GBjssRIaXlFCcDe40UrmcY5cEcEAWeowzoVfvDU6QCfxDeiFGD1ECPJMTzov5jPpYXCxzmGxyCqo6SzrY5aFQlKIsfME7if5wXAqPGLwYy6mR8C26oD/hEeQtyKST7hjJyhBwB08RR7IKhQfqoG04cFkCRfnMqGFIw+tZBhDv6tBs1NWOnr32/LP2w+991y6cO6eyRaOqQ2oSHAc4w3DguPHbZN2w5KP42LVL5+wf/vEf2n/6D//cXnnqgsYRWdlDdAljPindLZlhfIdxhywAX8srK/a911+3//TP/9y+99ortrRU5XV6X9ayo7KlxgFP4IQx6AaDcAEkVXchx9oZ4Zp8BroeHyEnheiOcRmdA4cUHodTZ9Q/Ks2kIYXyVYbryyIKb63O0U4O/62/8ZHr6Yya0kOvhoB0ZNj9Q+eGM2yMHRFwXMT8FeAyBvkEA8d1BJYwBMN9guHu57IaAzqIgFF/+WQZfSrIQIc4EXAU8KyuEw2QzOMMwokgemIsUo7KxLmAIynLXxwGok1ow3Js3jgyMOyTKByiOYB+Y8y5zhWd82c4wO0x4M/ow7IfdnZpdUu2s79mn395xX79ziv20zdft3e+eN52uiu2Wb1j33npQ/u91962y+dv6vU4vfUcfYFttSLjHB3nYI/OiN4QgeqX0HhhRnvcbPr4PAnoe3gUsF/P6XdCY/LkZ+ivoWii0a1ZX0YuyQVxwGera+7AmTU6AWizffsL69y/ZYWNc1a6+LSxNfWsrAHQcdDLWec/6wAH4LM+OaG/XKed84BBj84XOw0cGM+S6W6XOK3plPppROSxcJephLxDvmRHxj3O7Xc//My3/RUZqC3qb/SeqE0kU4R+ptEGqg95fKA73s3vnuxhtk7Mb54VfWakY+KQEBnlxZOWKpZbCVs31re2rX1vl4pLPwBvKcnShpdNGzz6obancljmKX4V6Sa+VFDg0QbSeWeTIZMAMkQWRLqazg3UPyzT8agZ3UY59Ts3pK9VpTOxZbRkpvqIse/3aWzEz3ouQtGIt2+mX925IR1pdtvuo70+BbVcBXhkQUcKIXtKinBJhscl7zAqIgU8U13xhvuLFnTwNwkMRj7UoScGFY2BxQAiZCgMtrcsISGXqjyqKD8OUKQd8LiI0Vo06zUPsQf3WwPKx1hvi+jw8IlAvwlwRhJ5zqdtnQHa5J+obQwUkpXg1fNQKWZajulyHkGuRI7SKUQlRr++HfD6Qo9SEkK+AxlROA8i+Dp9tYjEXcDEguVrQkzj8WuY/aH8+KAC04+fo6nhu4P+kBRxTUZ9Jpr9xuA8rn6ghe3ETgSVOWEdZzVpxbMVKz992goX1mTcSsgnAu3Mf6ArlDU33p7A+EZZgXFhMB/nBKCE2cPfIYYrDdRnH+KaLALKZxyTQT32Hh8L0LmETRIDUHV/HHjEFYoMod1xP0SAov5w78BDXwnN9PV1KC3HgfgMyxTc46uyUomcVTIbVkoH/tW5/6mXkT91xX8vBI1njPuwbeAsrxBunGkyc7mAh/AcW2C6QH7U2eNGOTNczDQTTh/RlM9qSbCF0H6ciUdx4AYpBgYGOj0EX9FB/oXy8qplxVdRtlCgfULO6xbK8EgbQdyrucTAly54tMWUprnKfTqoI3VBJumdDox3vzeUNQVwofsJ98Pgz7AcQHV3p4sMExI/+iPUVdepVyxQfRvaXojoiMslCoO1jyxdiGGIo0cGQnblbHRGPzvCh2jAlZQIUPqCw+NQGQszi6LbGXr136L7eJ1iDDjd6Lf57SaPgNoKfU2V4BkAZ2xNiUMgVrqOgHAwwmmge9KeW4PdkITfqK+9T1VfX38tmu+LsWDstdtNa7C1lMzRbHJs7dqutfbum+3uWFnGelH0ndZRyJRteVS0orqqOm7ZaqJj6/lg6t+6dcdW1zbsypXLtrK8LGW34HvxYwAOZMSx5SNkwnaMGPlChmV6dUtL2WX3g0Suou4MCfMSpWXLjrsyaEeemyDbV93UBpZtsG1iWRqkZ7dWX6dlKPYJV5fcxXhnl49Go+HvICqBWXbPjUDYvto8InQeQxmjTL+7HQx30YSPe5Y/DN0op1U4FFqNsNMExisOjb4MRZwVjEGcC71uy5cE9Eie2JPiC82hh+huxgkz9U6eOkePZaXwifCdtuhr8OHjTOXjQGiqLHcyiH58G0rRKs4m+t6dqtD9ABpEz5HBoDbjYGLmtqfna7WGJ01E2RxJ6cbQJj8EBj/yB1yx73+PPAOsgaZyojWcEFzPUmnW/GdY3sHOFCjgUpJ1vdftCxc9fwZngRu+TkcD1Z2tGFlKIrrVDURAjCVX8tJBijpKlYpVy3krFdKWK5OZXWNX95bKklXVqueZwN8DPeIwwAlCBENG/c2SCiJByPOAYbm2tmpLVfH9guhEv6GNQNsan5PgICiKRvJEW4gH4vxI4xAVfcGTzp2/bM9cuyqeLWnEzCfKtiNCoOozuy17zR1aCZw9oES0t7a6as88dc021sn4Tm+qj0WfNixYRzoUiQx7RAWAF41Bcheg/E/UJpwHzNzTz7GDwJ0E6iu2ROwL7/474v0YJMisjOhqIDyxxWHMX4k4Iws/ZjF3E5WY0YH2hIOBbR19a0c929UNHeGS9gBZ2Iv+4jgAiODKiCaGhM1glHmb9VU8gs1AmNlncgfDh1nejGgRQ20SnYPOsjLERhnRm+ua0FRYLoDhhdPKnQMqNYUzgH7HmaDnODCeWJZANEval2WRH0HP+6GxD54rGjPQluqqm5z3ulEomnEHijcEGhafGeStPy5Zt1Ww2t2Mbd+v2v0H63bv4Vm7d+uMffHZVXvr/Rfsx298z/79b/7QfvbLl+3HP3vZ/sPPv2O/fOt5+/TGNau3RFfZgV25fNte+97n9vKzv7FT1TtWyEm3n5uEge5Gy5IlhaKl729bsqnxGZ9XP9GfLOdhdnnS7dm4zraFIDYGyULxjBicF4gv4MhsNMVz1fSlyuH1RUD/V8RdzvU1TkbCq8YLuXoOd8aKKIc6iV+1vvzYug/vWuH0BStefspn5qf0H4PqwDp6nM6+C8scIGPcOV06urRwCnoXUQQsw6O/43Nhu2/xohmdZyA9rtusW4YQ/UjuIaOxZViK2RZ9kSDVJ7mgG9Ge49dD9okUDM4/P8eyAmhX8oGyaEPj7meWXT/tiSTdoUcEVXditVtbOu7Z3o07oiHxi0rZCiSH9BwTegdjtXWgNsqYVxvRkXD4Eq2PhHB5rDqyJN3tcHi1PkmNC4BzHnFB/0f6AdFr5M8hwtcnURjHraa1bn5ipQtPRbpBKNsnOEiMHMl6dDvPbcC4inUIZIhwRx/78lPnSwECJh10GaJSg2BI7CPJDDfKPAPHFT8ZrWkhKFVZ8g7ShfDo7xBAHsbodqNvTXEuxklgR0eBhFLD7YfiYhpcqnOo71cDOpyPr1cSwUy9M3PwbWPB16tJWKbEzIIn/7d7I0yDJDnxIRKafmIGwADhiMG/cw7jgJAoDTQiHggNn4f4WQ726T5ojWy/oXfOOQ8A3sfnOIivx/fE5c5/nwVOjdVP00v0VzHUcyLFBy8jg+nwhjk47nwEjvdjcM+1RXR4HMB45g8yozKbwxHOqcTIcNIP/gsffcWgOuIwELRbPbvxyX07I6N+aYVZFQY6TywGWtuQ8k4/9dFHTwTwKoV4IiVTSv04KYM9KZrwUh49WFupCnrEQXwu/syDn1W/wAyd6c+06STwvWvTegdMcuYDNc8fAzFAwrAyp0JG2WNBNMDsKzwPJZN+WATxe/x/8Uz+SouJrgZwetQ4ePbZy3b16jk3lD3s7Rhe5LXnoaj9XRkoNQmjZLpqS+llvUeGh4w3j/KaMU5nAR7u0RLQETM0M/V3gazDvdaPgFqga/TZcY4VBOm437Q0xnIkcAAiB1j/H3IuzPXddExxHpGYtHqj6QaTCgz104Giv1SViiLhhDJOpIFqrDEbZs39WfoGw5lS/NwxMH2nvqLwS1CmpMDHQvIoSCFoh7D7lDsjEsIDThAZ4ThB/L3il10yP0thiIU0wtyF78zyN96rYzbSwXGKssHMeATuSPH+Oeo4IHTTIyUix5I70/SO9Mw7mHlgxmR2qQm8WQV43WMIfcks32FduI9tON0hMo8LZL/+hBmcR/uQrSoZFynCsmfacgiiXcrXOMa4IUSeNf890SLr3K9efcqWSgWrP/hSilXHE2kVEmPLyiBODzHgxc/22yZVUMZSWJM6ae35vTv7B3b52nX7Bz/8nr348isyDqtWzKakNIf19rSbtev1vR3bqcnQNo0PKXzMAOFYyMpwqS6vWqmYF9/KOb2yUwc7KWTTE3dEsX0hhmxB9cqqn4eyNEkQB136EiT9Y4banQa6BvpwzAa+LRyLN3If4gX8YaiRYX7qlIcudN13B8FojRw/JPHD2YAzwZdO4AQQ+sFhr0POD6IEhtbojcRu254ToSw9jDEBjbrRzhvEG0RmviMDWc+LMkIYR8zSkqwxhOUHx15aciOs3R3rnOojYz6pZ5gB9yULalNalYB39cY4ENQOH6OqmJ7BYOmrX3FicE/cBy6rNFaIMiB/AE4GljawTIEy0WPcuSb6ZqzE4cTQHXkL0qoHUQaep0Hn0noWksZpEJwrzFeIf+q5XL7gjgG2XWS9eV59QTu4F5xyL0YgdNhst33LRhwtzOQC4C2jfsYRgOMAJwRvxXnRkIE2EB591tfbq2d8WRPO4bKVVO3UqKXr9HnKBqmsR7e0RHddvQPny2CCQT0z9qLjCERlD3Wvvvp13tkXHXhkgdelb3WVSaQFxrsvAdA98AacBmmcWmpLfH4WXN9BzxPNRWfEF9RnejbRG7oR1NO1kfqG/qDvIfWU6BvjH4cAT7LzQF8WJGvrOVzHag5sp963GrgR6FbL6utYdMNWuumkxp1IKTsQXYn+gl4TIlQklYTHrI1UbxwoABEOjLcR+q3w6dFTKqco+2OsPp9UKqIRliCobP3FYESOxk4CL1f3Z4iYio6sjNIszgjxQA4cDiRfJCcI0Q0s4/QljqIROgBdijoiW5LlsvAr/UJtaLWX7KPPnrEf/+p79uM3vmM/eesH9vO3v2O/eesZe+eDl+ztD56xjz952m5+edUe7Jy1VndZDS/qfSPLJLpWKdZsc23bnr7yub3+0lv2g9fftqevfyGjndlr0Yj6NjgEF4DqM1pd89n58f6e7gvKNGMO3uIOmaJwAY66kiHNhoZguCf0qb5HfTYLrY54n+i4UJAcm6NM+JV/9Cx8or63ZVv9PRsUhe8yjgCu8hTMTn9VPoZ868tPrcsa/c3zVjh32fWPeXBjVrYlTngmR+aj4biOQcy48zxuEX3MAiH9yE+cDrF2y3PIDORXcLzpnHDabdU1LoWXaJk6YxgD3+8RHbGt7/NPXfSoKZxVro9QlkcD4PgLegZlDZr7vozAk7/Cn3cfiA+2rHj+SjiHzFV9hz3xx3pT40Z9Kh2Z7YHzK5JZ6+K9kjUY4L7zkspHP+a5Qb1mmeqqt4uycQ76RIvKcyeCzvmyAvABvnF0YJPHjgTxR5YksF1obOAPiaDaumWl9c0j0QYsU2D5Q8x/gRFBAQKiNeKJC/gB/Ur0RKxvBcqQXPRfAgokqmAg4ctSBF31iiXVeZmlVT9SFKqKz35+1wBj7YrJdNU59Q4CRfWc+3BysLOtdshQENJ8lj6C2fv4HAdcEws58Z4YILZZA+6bBPcsqfNg/gkJybhTnxRmnQX65p1+eMwxDOF2ekQfPw+TaklQ4vVijScDmvPC8+wBQXPwvSNFpyVGtlsjbBImd/RdMRy+6ehnFo6UvaAczgUBr3pE10MZOjSgTXhzA6IlPC54nnL9mAHuW3jvCeBjw2khHFBRDPPXiACYP2Ia4o+vjUMR4zn1uZfnZRwe89DVeLj1xQNVXkIwOgcOZvHp3xEmQulglLSelLRam22+jhFcM8CzrkxFtDP795EP3lBoVcorv0MdwsETRw4YJbPseFdV8Ueu+/FoX/AM/TtriMdvmP/gZPBcCNUlvYMSH/34naIh9yxLAM16rmdh5m4xeeFNvDMInaN9ghL5s79/2/Z2DmQUl9xoY9/pWc/tLPiexFKUUtUV9bV+C9fDScoVS4Cs9RiVzPgG+loAqv+gueuG5XxUAQIqCKDDUPoYvN0sKdAzISniHH3R7zwvYRI87ofXMXgxLLOr551Gp6BnSHCkL648AoxRdk9AuZ8F1hPu3bnhM3fZfM7K7F6jd3liwNKSzzzW9nd91rBPMquIHBjXKv4R3McwNchxHMwoKc4PGCdqL8q1Tohe1Tfz7Qb0MhwLQaGN+o5z/gxhr4vf7U4O3TcfHeDv0zNH+pAGcW80zv0UfFd4CQ6MAHHEQTJSGAByS6hyls4fOhNI7IniNp2REXib6X93Thy+G6UVwzNWQo6C+h0FgvKk6BwX0UD1JZb1NyirTrs60Wn37MaXt+2nv/i13frsI+vW921c3rDJ2mkbYwDjXySvKGv1+yNLL5+yrJQcjEGU5Dt37tltHZ/d+FKKUNMqy1KupEDlMjJC1BduDHtTcFoMrSke2BoThq4KDTvWZs2mxt1SMWvrZRnRup/+8mUO+kukUkKGXk2KGzPyzO4zbjEy6V/CnpMZtVldwhp3wqLZvq2Qy1lVynpZBk1O9IrBy+4fGPy0Pav7oBVwgfODyQfGLvxTvWw5GSwlKeHwfWibCATWLgM8M4SvOK1h/Oo7ijZ18LpHBpD+ci+/uYeogm5C/a13pIcyuFSXvmRvr63xJp7mM9Uq15c+dFtuOBMlwJhkeVIO/qs+dONXNEb7OzL8COXHuGa3A95JTgTW1sMPelJg++gFqpsntCyVfeyW3agv+/IBnBa0UxWC2MJyDWhO7wCfngNBuGStdQfcy3BVExwv1C1fKPrhIdL5sAzBE0+qLOrmS0LcuaCHwBiKOfxM7yDSq9WWIa/+0ajz+z2CQe/xpQp6EckxiSQh4SV/SZzo0Wwqg+tOS7rXR6WMFbYvtE7dJu0H1h2I94lH4RCh7iwHSQyF54xwSf9FY9n/+hG+UzbOAHBM8dQl9PtI/A0HkowbnSsMRes96X06l9T4gI5oGzSW1N8CfZ7N6Bk9rzbGkFI/s5PIUHiKAVlF6LJeZBneI0pk1wQ+jHNd9B0NBjiNVE+PNoAe9J07Ykiojd3e0O6p//f0TsZTVoKbrRfVMaIR0ZLoqYB5oXGSEQ1wENGT55poISnaIMrDlxjoEGcVfSclm/LTcxw50QIO/AyRITmWuFC+ZL47xQ6dBEQc5HA26C/LEgp6pqAxk9ffvH7nVDciDHBMe2JDlaEfbvBNRKs4K8EnY5YxxrvTk7zduXnGdzp4/5OndG/SyqWOLZ/q28bljp09dd/Ond2yi2du2fnLt+3a9U/t1RfetT/47pv2R9/7tX3/+x/Zj179tf3h62/Yd17+yK5dvmFL5ZrqCCVCBrIxkNGqH7JfROHnZwHHykB8orm+YoPdHUvUZJvNAfpEQmM3IV40FN24nqs+joGxxLjmL8Brak2YpuinoHF4pHfp68DzyQswqO3ZWO22imRDLhvpZ4f3852s/o0bH1hne8uKF65a/qz0AD2DvXHkYEyJ5vt19JPg/JyHEUsph12fiT8OBnqfOwgi2eayhii+KOzfx5kAHtVB3lSWrBHhA/pHDqJn/OoX79hbv/7Q8hoDHqWk8igr3DOWPMw5PSCHXNekvzgnOh02Dqx796atXH3Zl+i7fqlxn5ZM8+S3vEz8fvnsGbUlZd3afdcDoFkfw+JB8TbH8GW2pGQ5gYhPw1O/1Y+eBFHvdL4NP0APSIhWGGvi4e7ginQL2gQOwhaP4jtqB4mOe6pj9ZlXpriGZ+OYcfxGePJ7JSP57dEG+uvl6Xl2G0kRGRbfK6DPk4QiDHYfOiKoNGEveCPS7HUrhMdJEmJAsYo/vy3w4vnPkwJMvCWmtVYSItS5ZMVkQEzrpB+DbbXn4MByp89KEWFrKxleX/ETA17dhJip7wk6c/53BT7DLwG6yDt3EjAARnjENWTj44kg6gqe9wMBL+XLDUExp6QEeHztOOBSW0Iul5GKhDLg+nNU3gnPLYLZ+xc9e1hudEKgX+H/6BrCTJqH8Ki+JJwLJsL5+JiDRe95EoDO5h0BTntz5zmOgMgqdhT4oec8miD6zvP6L/rO16N0GM4nrCjF+KXvXLWV1ap7zmMAH+6djsDXYotZNkYSkFISiCTsoiBqbB3Sy8k48DJP+CAoPJRNx6L7Z8FnrvCCkj322CE2+3Qon4RBjGxHygnAGCYCKSnB6r+PPShXbRfTlOZgYZcGPqqjX3sUM8GDK7qS8quOjc4GkJz0WdEs2aDpDq/nCXVlrEkJRhBxbz5ZsdPZS7aeIaO++ujhDZ1PWQ4DfQHQx55wSDV0QxnFdQEcd36CQgx9oszMgZctZTmREx+U0I2B8zgj6GaeO0qbwpcEIm1BrgDQ5fKyDMOxBB8e97gslZMYhQzL8Sy5C3iEOMJSv9kmsLH9QAqM7vH3qHy1l/YkZo3eR/BM5Y7i3b34EqKe0E9/U56ESQJZY0ON+kq8Fgi8BuPwcNz5jgNSxo+LDvmmYHBw36NEfKlFBCR+DEsrHt8O1rVDw6nio/WkXSy3oBxPtLmAdrztol03sCIgomT74Y7duy9lspC1jY0NGaas15YS9uAzG9/4zOyOlFI92xEtsIafLhvt3bZ098DyUsByp67Y9oP7fs+tmzdtX4pzCGfHsOpriErZU31kzssokRFfkGGiIzfCsNV9oj1GK1svsm9BXgo7RjzGKsYFIfX1sYzSQc0KGCTCl28zKJpzY1r0gJHSE+tk1p017vCqFhmyxa8IMMLopQ5km8YxgAGPkUooPGH0xVJIhgg+MNiZFUKhJZSfiAAMYsiVrPl+SKlk/Tjn2AYRDoQxKcrU+CKyQuXLAGSLSu5xXiX8oGiya0Sr07M2xrxoryvFj9+eBHTQtq7kOJECPlstI0vU6s4TjKd4v3tm9CkXRTgxFi9SHZndx0EDznAG4/hwhVVdpleH/he+oDcce8GBMnLnyXyUJts0Gkuo9B2jnq0u+UE/YTiGXRikYAu5HOCIc+wuwXcPzdZ5lo2QyLDFfvT1ho46EsdKopvq0rItVZeEr+BcIXklB/SCcd5stqzeqOv5lliuDBn1DYk4Gb9L1aqdXiO6S/2gtkGW3j4+ajsRGoQHT1D0yfouXsR9KeeB9J14OOHXagPncQDxvCPVW80RygRHLvskKEZ61rdc1HvduaS/eqVoJ2P7Kvuh6J2lMOCLJIbky0h2h56df6givRy1Bdri8AhL+kLvj895XjLRS1rvxQs1XCAG2EmB3RD0asx+X6YwCFV2gM8n2iPfcnFSVn/rBBEK5BAZoWdpHGQ0DvLQME7ysugJZ4L4bE40lEb3KpU1BkX76td8ruDGPcZWxnf+0PiV7OXw8a0xhAHlO2foN7PMRRlORfEjlhzkRHM8n8PwUz3JoZFTXYgocBrSX8+BwJinfvSDDurElsON2rrdaP253fz4afvNb163n/36D+ynOv7ujT+0f/vrv7JPP7skOh4Eh8Drb9nvvfKufe+lt+31Vz6yF57/1J6//K49f/0Le+raDbtw4aadWrtvlcK+3qvxo3p5J9KXx4Hql8AwE7Y9Cd0iALdr6x4Zkdrfl94TaCp2UvotjN+ijGnRPw4zjw6GNywAnqg36auRFYqHzqYYJm3xp71d8fOhpSplW1k5Y08vXbZi+tCBHQP8rPH5h9bf37HKtedkc50TbhnzvOXowfI+wvNTGmN+zwxdAbRlLFtHg0F6wAIHNddF0+o48R/671DWMrnqDnHHeSiLaACW4eQLK+J1eR+Lvg0yhCJ6KePkzAb9PJ4Up68I2WeJy9SxITyS28CXR+qdlNHbu6/3iV9ungu8QjoEUS1EkxWkfxdWi9at7dveF3dsLHymwaVoHr0CPqOHdL8qRz8Kh+wEh2OBiYJhS7wlX1Z9iGKQ/qN+Jk8EXU0OM3I+4cBxh5FRnsas8JIUj6TOom797lh/d8tyJLQth20jKcf1bCZ+ZnEneUG7ZxMl4ngC13GZAQIf5G8SLzeVZi0HW1W4s0AC3hUnEPkNAC9DIY8/4fVHP/H5xwF3gJhink7KWKM/tDaMEKISkntbdz1yInfm7JEkaDzDZx7i87Of+DyA4uqdLMNd5Do9/zsBESwh3+zHOT/LtwhcuZ9ocHBIUYpx+zgIyW4Qekfv9RnQVtMFTqIsmtBg8jugYI5jgCsSsVbKpqxaStlea2i1tuqEkqDnwrt0HFMG5+N74vcsupdTzDIcXqK1MGnO6WR8gb8a0AgsN84O9qPdFsK9s3BcnX4bOOooONp3ixwF0+UHOhh7nI+dBiixHLM04NcZ6Pq7v9eyd355QwI6KFvzZApmYhiK8fmMgpRsbi0UEtaSEnLQiBTXmc9xEF+XKrNwTId7wn3xuOfe+Hp8jo8bn/rgpT4uGoBP3LcchLtJ63Avc1zi/BED4VbuZV3bjM4sBkrmXmmcvi8uvykplHf4OQT9Ev9ktI0luA/fSHjt0PrdvpSLq3b1yhkbSRgQIs4YOhHUl7yvPeza7c621YZtKUKqiwyDAREH6u/Z8PgjoHuGEsxkuhchRCcDsC+/h9v7Vn+PaoxEG0A0IcNvOBcDYyKsuZPC6A6JQ2OAMH+2ZsyunovOHAXPGg/f1DtRiok28JDnXkNaqRQRKZoAQrSIESaFmxnPfSlI/W7P923nmidAk4HJLHKKLRO9cLVLgpD+isMiPWEQRlzskDjSX4eAoSukeG4GDPzs6gUvZ4qHKCkRwDvcOSElFQAPY9aCq/4xLplxdAcEuz1EY3RYe+jCOrt26OjhHj00LSuA8KvnUWYO+4Z6S/l2QR7Kc0eKcBjwf9hJhD3CJxDyARa3+ThAWfG+nXW+AMgT4dOjFERzi0JPHUQfsZLqvFsHBuRBtCf1+vqGXbx43tbOnrfK2StW2Nyw/OaKFU6t2KSas35ibMKcZVbOS/ldlgIlOhD9D/fv29mVnP0X/+w/t7/8y7+0S5cuyphIeTQAxh6GNjwwXd6QcVv1WXh4X5pcCiqvV1wXj1iyYbqoI+/OCQxHJhto09gy1hrlrTrYccMHWsR5mpv0fB9wthNMaPzhCPCIABlmtI3ogq6MVrYKDaHDRBhkPYKgIkWb3RkwevL6S52YMWVMM8ttahe0h6OWmW6UWQxy7mU2lZ0VcIfqNSJHGT06R5ugi2BYqiTRAIcngMMY1neMecQ3+5JzHwWw3IL0NcgNoniIMMgXS1ZUPVn7H2ZvRYe0SfyRaIs4sSV0RvK0gXgP9cAIzwivOZWRE40TncA5aDEpY46oC2ZykfG+taIMV7Y9dCVZ4Hjvif+YxoPKYG06RijtwOAmX0JHdafMnIx8tppcYl2wZFRXSjDOHBJPsnyDpSHMruOwAefcj2PAnU/iLYVSwarrS1aq0B8VW12q+k4FGI8DFHyVEztBiFogqiQv/Y5+68o4/+zuQ3vwcEfGVcOdG+R+cHrJSglX+SQ0y1VXpStvSsFfkZGoVgnHnsvBl2JI4Vcf4gDoiWYGk5H1xsxiMs6FD1UTLENLPOO5pvjr41t9jHNAtyGLwWezKXrel6GvspCiPIvxuCLeWJeBNXIe4QU6v0kJ/2poSHgomeCOIg69J+Pvn1hHsnYY8SnqgV6U07VuGheVhoJOEW3QiYp2HUV/85JrWZXP1ohr2bKlOikZ3+KhDAONAZYMZMSLWA4Q55gi9wb5IsgrQJ4wdgMIS2iIHMFxkLciS2gkm+JzWZ0riSXmTHaJxnaKZJQJ0avKyApXJNH07Uij8cGyFvqVJSg4u1SIjxl4Mc4rZk2RLcNMVTJoyW5+8bz99M1/bL/64A9tq/ai+nfJysm+LeU6Vsn1NB7T4lsNe+aZL+17z71hT1360vJZnPLIM3hw0MVYSucyTqiMD2E09AV/hQ/HvfOJxUA9J6JBjxaQvr8IcNQNL12WrJV82tvzc+4giMZXDPAaIoKH0JHGH/1KXWZhNExpTOGYER6zcb1Em6rjqFb3SAOTHpnGwC8Vbbd/YB81vrSWeOEUVCR1ad34yBMmVp99xfKnzzquF4LqQI48eJ+H+/ukDHU/rBtyFjmY9gmkQJuzAJ0OpJ/Rj1NZpXMhUWJGbdeYjp7Dbuvcv22p5XPSK4oebbLb6ojHiAeJBgf9iV04f8ZeeO6ynpX+AM1QR/QJQZz4kfHozoYsDizJe11j+8Xe/rYVL1933cTrDR8nJ5ZuEKlaYTln1bPrVj1/ysoby+IXFe9D2ouOwkQKv6GNgcojVyBtAj9EdjNR7JFTfaLEmHxYtn6tba2bW9bbJvIUHackfjhQ/cQVeEZ4iSd9WNre29/xCJBYp/DIBvEFx28M4A/dRZ9pkIDjmcSQaY0l2jzbF6G/kr4WkJkAPN8i8m8SwtAJnyeBJ7mf9XlLhWjdov5mxCyc0Tbr1t+6bWMRVmbtlKUJaRTCaPTRhj8e4vvduyokqiBhKjgNfmfOAzHHUb0m4gheV95/EsBA+DwOf1xiAAZnQTgglPgRrrkQE4GRMMQdJxjcYv4+KiLwMo45uKsqY7SYo6/S+huFaOo4AnPn4uc5Pwvzz/E7OAxmnp1p9bSM+IhBwmSitjBjIC3JJjJi/K8Y5kmOjBim5X4NcFIS05x1FLghJYbnjgAOaI2Dm/U7dhjETBHw7zO/Yfp0ZS5/1GCMwfETCRnfiUDKenVVipn6pqo+KuQluETb0jUj4AnoKWbux7c74H7uI2UJt8LMGb83UOnhx9dRQWNiUrPn5z9xGf6LsqWYMuVHjoPjYPoMwl3MN571PhYYQ2LUHr48Y3gf13KUyaEMctZD0hXT94lGtrf37Wc/f8/2dmuuoE8kXJjRO5bHQoNSyuLQs5SUpFJm1XLpsFd//+CBKymZJXYTiI3LQ6BvEQAMPp/Jh3ZmAeNQRosbf/PXBCTmE4WFcLiZcR5Awq6xK0MK4XcUh0Q4MDuZWX7UKRMMLZUmgYYC7MYOAtqvDXy/emYnOY+AJjQZI42ZRBRPqeJWkGxi7Tn3NA8krKXIMLNOWHGM7zA2Qpt8SyUJT5QLxqtHFSSF9wVtBgiLFAOQ/COKQYqClDdgatirDNpIG6aGM8oE/YkzNxLKPtMoWp7dT5kIDc57wsEIWNLhSo76aAp6B1snsiQhXtaAMY/CwiyAGIafw3lDSO3s1o6xwR73KW0mHNFl3xydOP+a79oTAEOGiA7a5OstjwHKxdCB7hnL5A+oudNgLMOtanfu3LE33njDdvfrXg4Jl/u7OzZR/+fqA1tKVaxcliEm2hroWcLoSfJ07+G2nalm7aXnn7NXXn3NVjbOWj6B0Q0/EL8Szpx2MF7VfJLv0cRBUn0vRY9IA+qWGkkx0j2EYWJoDFMYKyHkfyTayE+knKmtbXY4EBMVSxTlpWT86jy0nZWSzVpktcgztjOOhUcUOl86I4M3hL2P1Ya0G9EOugfHADRNeCkOD5YKgCeUsnirXHeQSwYkxlICVSb5Efyv6oNzAaMap8MAWaV34IjOCFeIDQxmD90WAjxZnOqGUUyYPDSAHPd8AzIiiAhh1sudBWoAZfOXZ8ETORiYeaeOQrCR10AV1XnwquvUT3wK45o6gEscHRkZiBjd/A7LCgoebUHZnh+Bj54fM5MoZdjLImJExolv14nBIv4AwgbMwgsfbN3I+1hqgVyjjdSb8P4eUSfwB+l+vGdlqWIrpeC4yUgnZOefpOSC5y6Qsu+RD7RRH9+tgjqINsnroKp4ToaexkxfeG636tYQXbGTB7kOcBwMhBPfslJ9mJThQb4cHBh9KdfkM7DCku3Uu+JnNdFCV4Z+2xNmtgYtuymD61btlr2x/xsbdOjDoS+rgG4CT2TMjJxOXI/VAQ6IKsH4S8rI2+idtWL9otW7Oi9+IoLxBIZZ4bBRzFpfdOD6lT40iOSD0N5I4+EI6Jo7cHRZFBmd5NaJZVSHjMocui4i+aPzHL47QjhlUGte96Az5GQYrZQytgEPNBmqKRlaogmiF7MoEehYkrfk18gI5/BzXyaAEZcpWE70mxctFkQjeT1DNFJB/RQfHkUgY0jkpz7NT8/nMPL0DJOdOPYYwzgKwmyu3gN969389QgFv19jfli1ev2sfXH7dXv/0+/bw7sXrCL6e/apA3v5hc/s6msNe2XzA3v54vsyJj+3l5/70F596RO7eHknLC8AY5ITTjAxqHynQ40xdWR0cg50jz9Dv83gfB7QDcjpgFycdwbEMJZN05EcGoouExpXMfjYUvk4xTg0YmwiXDH+Jk3puKJpd5RH7+91hatx1soF0ZH6241jjak+OxbpeV9GUgmGLjRF/xU0zokIcoCOxFM6t75wo7187RnLbZxWI6LrgkCNjDI+om+VO0THQAdTn8xDMNAx2jXGjtHTfDcE9QG8M5a7RNqw+4FvFQhfE1AWDgbIf7lcEd2krZzGlRf0K2Ts+x98br/46S9dtEKT8Dj4DpNq6A6xrKd8ZAAJc+lrliywtSEymJ0l/Lrq7Usdor5m6Yb+t/zGspU3l32pQqqUC/hEToiHue5K3hCMdv0OE1XocH1/PwPOc6jAA4Qv7MB+u2+t3T2r375jB5/ftsbNh9a4s2X9lvpYQB28HaIhdnPCGZJdChMZ9L9HkUGz0EYEngRS9Ov5HKL+I0qSOoLP4AiCbqIeRc/UtaQjUgV/kxATTPSq6OyTQfxM/Pw8wDQKGcx3s6KUiIoGdFpKRu/ebVe8syLgzCr7nx4S8W8DKNHMtI8lsN37FOHIletv23kAI2BGXAKNgTZrxMwDTIPOPA5fMfh9GhiupCBY9Ht6RBDK0rshbikVRHAkGFRi0LPXOU4CUMXOlRobEg4JWykmrSRhQ9898jy/43pxPrp23LsQtBzT6/6B0XJfOKf/puUA0zKomAbNBKVGgkeaVNjGhjVhMfOfeW4RPObyscCrg5MAh4CoJz74veBAMYOGPWKBcxTg5UTPRM8DrQZe6rE98/xZW10LhibomI8gcSoRrZD0JyElKCcjjNDLnBStZTG3qvqJpFizELAbPrN4noe4J076xOUc+YgJYVSz88nM2SOfI89KcLjjQzhgi6fp+QUfnnIHBoezg1BSXJ958HwF9BOCLcLtSeAztRKIOF/VKX6OGSQMBGj9zOlVGU7FQN+6Rn+q1/y+efAZLYS2xhs69HiStdXUOVvJbuhFUuj37vh4zK2e8/6fBxcMGJ+EuEnQzwLvJ+KA2cGYZmYB4UQFcWrEAjkG5y2qFwZwkrA13RNDLASdRgnPnQMcj+CR9YzQMEocs0NtjTfWJTMD2O50fDa3327YnXsPfGyTqK6QV1303uLqpuOOEHUUe2av2IkhrCNcgEv1tbfR2ynx3ZbSxywXwjiCKe9gLAhv4AucThW2I/jVfSPx4cgQ8zM8K5z67xifVHKGOTjeIifE7NIP56nQwcw5Hpu+IzL2wbfTg/Aa9zd1pdzZmX8iTGjvbIQESzpwHtFfU/B+RMGhrUf7+DjAccEa26QvUTjs91nwdlJX/QUvOAK76t967cCNP1fGNE421jeszDrcvvpbhnynK2NNBlJqOLaqDPml3CmbyFDH0CU5HCHWtUbTFdqPP/3MWj3CNTWWei1XkNjvH1cnEQiwOQxt2ZEyvIYy2BjvMhrU3nJv1wrjpmWGLSsmRzJwUZxExxilosG+SL8vw8IjQQSExHtIu9qC8ca4ZJYznpGmr8A39hU0DC2zlR+h8y3Wx+vwUH31M3IUthDkT5B9PEsUQT4fQu5xOFCO5/zQdw+tZmmT7vP7IxoHh2wbyRjoSc8ZMQMromNMUTbOCZRYN5BlbdF+nu7rOQxRDFWSFRKNQOJixhl15qB6bGHo71Rf0qeqmWUSonGVTz1wXvSkkzBem6226jPyBJVEMGShNadRGeb6Q/RE7NAg8aPTp8pxB7lqTZvZ0YH3TtQOnAOx/HcHOPwKZ4IUcLZdrFSXolwSOCjyXh9yRBSjqAdowJ05hSgBGBElDEjoQf3QUBt9KYLK5CQhxbEzgTqDW2TlSIa4zDJbWSLTOTZfcMhQf2HCy0KxxyGI06rdH1u3vmct4aRWF06aNeF34hEtbH85Fh0WE6LZjmh8ULR2o2UH+/tWOziwWm1fhmzNHRPsPEI/0FceZeBjhqga8V2Nj9KoZKm2DN9GcD6JYVpB+llHBvWQyAHawDM6WELAWv0h/UYjImACLKm6E93TVz9AkTH4dos601NZLF0ht0FIiAh2DiGnfspCP5WC+lhGvPSG1UrKlpZlqItf+zgZi9+nZASJR2HQw+NxGmjU+exlVoc7BXTelxAQ/YH8kD7myxWmB8+JgsuicxxCM9dcP9KzOAt8hl3vdaNJtME76VsOIheSiarwvmGf3XzNfv3+D+3hw0u2utK2p69/bj96vWE/euGUvfJMxS5dXba1paFV0zWrFNpWrdStWJLuTwZBZJ5wLgJxGp0CONZ7fOLJDf5ZbEUQCCksl1TfLLxHAI35+nm9y2fmNQYB7o8P7kmIjyagZdEO5xgrOAvgZb7jhngAziHq5uHvjAfR14js+OIbbCfbakn2qM/LBeo0sEGnaYMGckR4laGdZiIkkvPwn1K6YGcKG5ZLSobyTvGa7r07Mk4PLH/mkuVPHe4YBGj0Tj+MRGSDR0qoSSwBQBdTi6K7Qxvhs0TOsQvDbNK+GOAPGLmMd3e6Cxeu14ALlY98Bz8Ahnx366YVT1+wgvgQozyjdhY1pgrlsHR9uVKyU0tqa4byJCf1LGXRx/EyCJdt6jePqqKfVc8emwa06paXnclkAvIcHchn6/UMPD+ewEnITh0RYaZx7XxUzfI2SMZDr9SfBItEAEDLlIO+kha/8114dC8TWSRHdp5cKljhzCkrnt203NKqrqmfB6pjRzIRXiXaB6/e/u37ll055fXiHGV7tAFRrwglAe3BmUBdOR/DQO3DwRCePexP+hIdpL+/7Tj9xoAKxp9vCmjcogOE9u7esP4n79pIRMKyhOzZC0K6mP4TKkYnAe9Qr7swxwMWIxs4Tvn/poB3E2oyEdH77PgJIGxEnfoYnNOex90SfcSBTJJMjFjG9WPe/ySQkRRiNiga1w5xPy6C488ff80h3BCOk4CK4AwRg5R0kBIpHO7vyQIXc5sXDt8QONN3xWkGZhDiTI97RGcSIZwJz8zccwQ4T1NV95//hw/sNz//3BXReBbrOPDBD4OkWCliMTChRrDCfBXnAczEdMLnawNGvZR4VTw68SjE73L25UKo7hVOSLkAYvrnMwv+DIwd5gtjn+Iy3Dd/P1FL7pFFkDwGnA45hP9ZfsO2Yu+/+5ndvbNtzz5/2U6fWXWlgfVqJzkAKcuVZ/Vhb9SzLxtbdre/63XkXeQKgBbC9n/zoHuk9HpUBYbmDK8CXDlo7lmmsiaB9GgdCEd3wTQzkx0DdRrs35XQksCdizbAEMVZkV6SMiPhOg/T2Xs8+MKR0zLCsrErxSZrJfFqQokxNtiVIaX6IUAx0MBHV/Xab/ZknLVt0EWZk0LjoaxSPFFA5vpvEbiXneUQM33k4aWs+3bFo2OZ5TM6i+JAaLWU6KxoJQK6eB4WvXf+HIYo7Q8JjaKTXxlU5nHjP4IBSZekhGSrp6IzQjFLF3AQRMofQLswxJILHEvHAcs4cGTghDgRRDtTUH2ZcPSdB4Tznt7JVnMvvfi8bZ5a99mK/rhvPVWhL8NjUGK8JS2fzMtA3LC8SYFs1WygMotZGcSlDbu/vWdsvbiysiSDQEpfVcaHFHq+58W0fBZK7cM4Gk1kcKgahf6+sKf+JeoAg7KwJDkkPGkMsswAAxBHQ0YGaD9VtKVkR8pk2bf2Y3tQkvtBZ/Q/0QKjNEuioHkp6RjwRCfIkHInhniG6wn0lW7CKHfFU/TFmnySA2I4u/NBPJetJMkQL+4uTq9DTNfX8etgfXzft8cNM/rkbMhGUWQY/b5cAVrV+9guMg73J5Sf8H03uvXsWAanO3R4i/ohJfmb5mYBkQfIIiIjcFjgcGCphTutdEvgbfQpW0Rm/B6cIRjRjDscA9Q5L7lONBVKLgYvS4ya9bo1mw13pnRlUOOAAYIBTrlheQnh3W4Y67sb8Rg4ujelcn1/f92aFV5LS2uON0aB7+CgdlEH8qSQj4FEh62G6EVGUWeUso7KbDIZMJABr3o3GnVrj0JUKtunEhVQl9He0j31OvVsCzeBX+IeQE/JisfevXNHxn3NejgDNA4647R0dGFWuMyN2qrM0AbZsuop2SN9CedPjwgY6kn79HfUH/tuOMVJ3lb6VY8aIVqCaCkcI0QxNDpd29d7cMyQe8ETOaq8bl/jwPt1ELYAbfVtbbxuWdUjqXNFPbcn42csXAEuAYU0UMw48ESFMeg3eQ1S7NYgnAYnegDuJZHiSPgfTPGAHiBsoLPpXHykRTdJNXBAn6t8dlEgaiRTJEKA8SijHT6rMcUMsDvhdK6sZyqSf2yjShSIOwVk5LiDHrrTWCMR3exBxEBJZRVUBvvNz16DfjzqRm1xx4T+crBunnHnOpRoudNdtS8+ed7efOMVe7h73q5eumff/9479sLLt+zi+Xu2ms/ax795zloPv2enKv/ACueetzy7lxCJE4PepU4POjF60xxgEPK+sIPFDB+cAe7RYNSQYtb/eIjrjs6CU57+dPqSfuRjUkDIe0Z8Yii6xRBk3OP4gh/MA33GJNkYRwCdviM53xD99XAoSt4PGjbcfeiJz3FakNgvKZvD2xwB793u7Nq7B59ZfRjkI0kaW198JHzhNJDsnL3fKX/20P/woaFkCXTj+mk4PwXaqXaI4INTfKa8GFw30j30ayzXwA1Gsi99iPRH6sfEEo6QTEU6C7gHd8JVSmOOHBmMvbMbZXv+hYuWrYRlETxHklM3mKPoulBWU3USjUq/wblRv/2l9IUNy4ov+T3QBSAlBnkzlBHP+jCvk8olNwJhODjGdLcvU9DAUH2FZ7Wpv/NA5a26nYccY4IH5wp18skk6XVJyYwRu5MwhipFK2+sWvXSWatePWNLl89L5xP+1L1h9xT1T2NPPKTjeQpd51Q73Imtq3FEIxAmS4O+43jiHPeKl7kzTjJqtj/5uGMER4Xf/Q1CeNFvCao0BBJm8jRYGEA6mLnqbd2x9ofvWPOdX1nz7V9Y59P33bDNX3naClefsezaRuicBUT3W4GI0meM6EQE2ddp11cAvJcjCTZCsAkZgpk8Dr7pujnuRUchgck3hM9vDb5G2xE2GM9irEn2y1VZOBAmOBFgZDBjGNbMKx4x/h8D3M/ShBOfm+KYv+E7TIfTJ6EfZQhl5MVXr9lrP3jaqkt4E094IAYpWQk1C6X3twHQAZP85uCr9CE8Qsxa+Jw1kI8bA759Xb9tSdbrHRlLj94/nfWNmOhJgAFB6B3CCXAho/5oiVc1CXdTEXizUZh9jbwUq1mm/Qjo+bizc8miXS4/a2fyFyVzMjZs7Nhw0LLM+rmFdcN5RNZ73zbHlxocBRdIA5Z2HFUKYkCo6y7Vb4HDRGPAZ8lnZr5jwEBl68dMSYLvEVqK8Dv3PrqskstYobrqAtkVPt1C2PCVp8XHxW8xUvZ2do2w5pW1NQ9HLqt4mZnWT5d81s4F3EB4VZnTaAdwOA8LzgUnC4qKlPNex3JrF/w8M+yALw+IYNQnuaMUuhmnD06BMMMRCVvhCEfE7DIQHDUe5r50enpuWpf5PkDhhGBm6Nnvnb2P3/PnBN4OnTvRKRUB9XQn1/z7gUXnovo+EU+JgDFJuPrK6prlMMDVzytr6z4btlc7sH4yL6O/aCWOpVNWWj8rub1sO7s1jZux5S++ImXoJRn6a1ZdXrNXX7hm/+Qv/hNbrbIutWdLSytS/qQ4pzBACpZLyOiRYT/IlKV3Sl6PgnKPM9jxyqKDXs3SOoaZghUmbRmkKSuWl3wmO1NYslH5jG1mmpbPhLXvEJU7lvTFs/1L4ZVd4Io6yxigWQ8N1wFm0iRAzUtHEA2DMZ9Rl2LO7DMoZEcjPS3aDuuxmR0KxnwIpWa23GcKRX+0kRlxHAwYVpwf9KT0qg+Y3cegCjPyY2sTMi8ljyRmODFY4uBOMb0UBzKzbR5Bpt8kb4Rmh31mHWXokitAdagKB6E9I3ck5NVnOEqI5kizhEOjjvIAlmFgZMMHfG0+8lFt5t0Y6aJCNwx9Jl/PJCdDK2KI6HHeUZQyrW8+c+88S/VldpQxz/arZY1znm22W15enP2+ISOJHS9oHw6LivoEg3p//0DtkEEi3paQ0n/Q7FvroC08DqzXkvHQCdEOOSIihH+WIZBUkrGGA6bT63k0wv7BnjsxfDZf11g/jxOHPs5I6fdw7mTGIy3utwbWSaof1KjCUAZ9Mmt3a6xx7vpynYbeS9vBmc+O6gCv4KwoA7lUCmvzrSe+OeqIjss+Q0972bbNaYrxpgMHCEkfSehZGLdslBO+hVoSDKaEfwz90DPcrnYK/+yW0BM9zkYbZHWOqAJ2WACnGPcc9FeupzaORNRqH/lryC1QYFcHjS1mdokQyGqsVhJZq2jMjTWeMzpfSui+VMlY4pwFX6KbAmxMNJqijepTni3xvOicWdQM92KgCrcsISmIlov6nZeeSwTC7EE9yZWQjaJD4vPuZCpX3fEAblm+gnMilRQ/sIK1h1X7Yv+y/fVP/8L++7/9S9tqrdlTVz+03//Oj+35pz61M6fbtrq2YmfWr8jAO2Vv/aJg/+P/a81u3jptg8KyDXFKSv/GOTMFvUedqCGsBqp/ZgG8e3JD9BGembsOOJdAzyRSUn13IqiPMPiZ/fZoTI3tMP5CueTS6CwvW2Jvz5I4yJzHPfrOKej+CfipiM7EQxPiMb37d6zQvmWlQstSy0uWXVk33/pwTr4DkFElV7FzhXXx2pRHGezd+MgK156y/KnTIpt5uQMPnKmP6j44OHA68SXXM3QZAxMevdqOZWVAH6eTsmMANJ1m2XQEPAeP9yWgkewctZrWe3DHipefneokOBfYvjC7GpIHv/32F/Y//fc/sd0HqpfoD4C3qxNdhscTQUw4UQbl+++26lDfs8LGaXcuoBcN2g3J+BUf39RlPJLcSOIACXwPXuu6KjQk+vH+gofSL329E5kMDjU+J13xvHhHK/qcg2bhBNupW4c+l13Y3Nmx/Rt3VD/0jqbawNilHTxjdnDjPSusn7FsJUQf49Qi4iMt/nOop4kf9FqqErkZDicG2CSBKB623IY/eIERYIsPG/uWXT/l1frdgRCBU8AHhYQDnTw9mg0basAOHm5Z79Zn1vnsQ2t/qkN/OzdvqE9Gljl91gpXroton7P85euWWz8dkkpEyRyd4X4joHqKaFgugOcIgvpdAAzClygIR4RlPqqMHwUPD30CA85D1g/7fyHEygHEzcyrpLwI/OT3fxswrccTwQxRQ1tf6dkZ0KD25RgSfgkJOJxFIwnsye6uTRo1I3TMMxLDqDhg/o97l0jRhQl/5+jyyO/pd4Zp+B6embtPMPt7KON/6+6+/f1fvy+FJGsbmytSpJ+0v4LC+3XHC7QXDnDxW+L+twDm6QJHPQrUI9RlBqRgcyz2ZB/eD+14D+ieuB9OBGhAfeDr8VREp921zz69ZTvbNXvlpWftmWeuuJId6ERlS7Ach294IlnapXX7ntoNElgll62UqfrMSv9gS0KlbYXNp3Q+CLVZ8Jl98QJm9mOhF4N7+6WQpiT8F7ULDzdV9F0Y5uqH0CMSIFMlEiAI2CnoITegXSg+SncYzdDGfMI9eBEzbsHwmFi9VvOlCtQNpZI6oBxWKoQhh1Bhn5mS4UeY+vKFZz1sGcBpgVAl6WT4HW3ThIMEoGHeppl2UW8UwPhcAsUDJ4B+6xp/Zh1SRGNAO+QzcNA9LA/wPBIRThzH6h9Pfun4Z3ZfPFS8Iivj2PHOc+Q30PXZ7RWBQe1h8PpPyxMPbkuA+w4WQWkBnyMZG2HXidDHyETeFTsw+O6Kiuo/24aTwEMYRT8n5TB4HPiYcbzJcBH+Q3iyFJi9bc94z6xuvdGU4daVgS9+QXiolKbxw7s2vC0F6KApVI3swfZDa3V71tq9bw9vfWHbewfWaMho6klhEi2RqK89llE9qLnhgcHJZq8YFINsxbs7n5QxqvHUmkiZlBHkEVjCRUdjKVXesLOrS7a8tISeZl3JuZYMPXYAYlkMsm8kk5CjkBxZvryi98iYSsjwEh1ihOfgsdCJfmMcpbM4B6XQpqUYJzLCpQxw0TFGNbPgjE0UULbY43eXtfEyduHfHr0g3tRTN7IMISGlU8ThM04kegOngUxDxB7OCGb/yRvAX3gDQFtwNqCc4lTo6x0AWyMusZW2cICC6GWKVLyvVCYRASiyOCmyoj2S/BHl4M48lQMddkZh/MHLqHOQsQk3+Lsy0Afqtx7LGnUv/R4nKCuIL7ItI4owSyQ6MprADdc9o76UVe5hmQGTJS3pfyz7gBe4cZujHkmr1eoexu/tkmGPMU9ABk4EjH3kABETA/GGvkifSBDK1+2iHXIVNDyyoN5sRdttwu8m7oCBhuhH301IZdJeIh7A9+aZ044XHBQ4enBsXDh9SsYuy0s0PvMrNqqetXF+yepEEPD+ccLa4t1EpHh+BXaoEN6IwKH+LJegz7JJHPd9OxikrdHpqS2iBR/LLEVg6ZYMFLUPxw4ODAxkEps9TMgA0r2l9sAa9KnzFT0mYHkBkwF6yiMeYvAlCvALtVeI9fYSTcAdWf2XEwmx5RrJBdmZoCACSSXFh+G9iXCkdY6FMUlmjAmXVlkFXQc/GenH5BrIC0dEzWRkgObzJAgt+jaIGfU7WyBnZLTk1OcescLYVRnQGTRDf3lugpnDnSAa7zgHZ6/znSgES5at01u2WmPZHu5t2sefP2vvv/us/ezvv2vvvfuyVVda9sM//JV95/uf2OUL9+1UsWmb1Wu2kfkzq935T2zv4Z8IF+dsdXNiL73Ss6XTH1t7tG09HF2igeR+TUyXPgGJQpTq6ThUHz5i/Aun7jyAiKBJ/s6CHncZqdPuCIA450HP+NiiY1SeEzBGZgTTJZeqC1EBJBfNqY5sjbkIKCuM1QjgDcWcTZar1sluWi+/aXmchuL7TGi44Svw/FGz79UBX6hmZGNp/HW2vtT9YyueuxqM4zk40nL9GIu/0iRk2+GkB2cCuBOUiRVyqSD/Zmg3BnfMj3DqHeoa1HFIVLR47XRbRpWFk4A6uNGssjjnDgbo1x0MCTu3UbbXXr5g62dY0q736QG2HmRL2jhBILjrs+RPtEb58Or6R7+x0sVrMsBDZCY8lWgQdyyoHCYh0AnZEYHfJNpGV2WJDuUNZN+y+xZLI3BUdLZuWG7znOsXRBaQX4HNCbxsvY8JXPJKAfDIPkuaJA879YHV72/b/he3rbO9Ixyo/3TQ1j62W6dvueqG6xR6sZfNJMnsrldE3LGDl+s+Ud87/tDboGfXOw570/EtXZFTjpPo/DcCItXDb6oYRjBra0aNcAzrBzbY37HBw3vW27pt/bs3D497t224s+2NSVWWLXvmvOXOXbQ84TBnL1h2fdMyEoIg1g8xIifcCBHfJNBJdJy4thNqjOxvG1yJw8vFe0VcJ73XGcPUaPt6EMrSh786EhqoPkB/B+3mfTHMfl8Ej7v+tQGlh9kACTbWesl6ER40gGQUTES/Y5wJUnCS3VZQNJm9mD1Q2oVH9Dk3qIS+Y/swXPTrj96z6NxRwOhiZqtQJqwPheDxz3wbEFGOf/gVjm8Z1M4wu/foux49pzM6dbwhFe5HeKFgPVEYNwW6cE14eO7OzoEdHLTs/v0d68o4WqqWrFSK1gy7UYzCHgTeQlB5CDc8vWzLtdut20OWKXBevz2EXrdlyDivzzxgZBIR4M6ROcApgRGbXSZ5USy4D8G3S1ThC5cpSNj4tn4ZGZVzzyKMcGiky+v+7nkgzB0cpXJhhsCTcgkXKPlEEKAAgh9mMRMSwDg9SBoWxriek/k2yeSl9LOMQrRONICezS9veIgqWMBIpozYkHbDXHX1LRb1bg8zlNCedaaghPgOBnoOZT0Z1S8Y4YK5dgZDXHQxNc45x0wmhl3UF1E/+Xuicy74MdYQ3vE5cMJzc/1ENIgvLYiXe6g8wqqDMye81xVO2hsrV7qHXAYI+6T3nWgNPLWCsjP/juOA/pXgOWYJzOMBeqTeadUJfLijR4cb9SgzwgsHIbWEKE/UrmG/ZePlko031mWAZW0kw6sqBfbUxoolh20ZA3W7u1uzew+27dbtu6ofuQlkQKEgquxyXkYKfFq4IYM/M9eE3tJ+tmEbTpLWaPesPcYhXLWMFEKv56hjlVTfqssVm2isZZhVF1vwWXZwL6UZo9ATEXaangTQIwFEL66wS/GFr6PAkySRdfy01Q3JEYdoSPfRTk8wqIGV1L26w4YygjyaUOepp0oRPYecA6ISGWEyiFgTO5HCOYJjUJTGh/iGz7xPhj6jDfA8a+DBPsVQrqrlhhj5C8L6eOkSuh9lHbqEXomIYptK8kGwVpzdCJymqI/aAe/kw5gk+iIv5IyZDdczIUmjjNo+BvtAhrrGKu3RQd+Se8HHKNns4LVkmh92rDshR4J0WRntfSnW7HXOM4zhcqXqyTPdMNY5xl6xVPYs6CxXYOkAfYtxgbHLGAB/zMAP9D4iNnAist4ep062uqK6B/4N7hgbnuUfunE6ZJyCO5VD3Rn/qivvYkkFvcJIdYNdz7AM4uHDLccXfbOe6dpGomYFE83pWZyqOC+dB6mfMYILqjtOEWgFZxBLEMgLAX3AY1JscSncJHOiOfEGHCDuBJHB0ZQhBD2b+D19linI2FaZJPKkvypDGe0jjS3J/p7Og1cIgDpn9COtd4xYk+8Q2pIZ6bpwMCESBIVf9WIM0e7iUG0mOkH4o81pcd2caC+RR6fQ+MCw14Hrl/IHBfEV1SMvmmBsS8hZVrpSTryGCAZmLjFEC7pWEP4y0K3ezQ4c3Ec/pMXnibAhmiAjWid6IatzWfE/DpJXuhzWdWgSA4b6J0VXg2HeDurLtre3Zre3rtgHn71sb7z7iv3ynRft3vaGri/Z+ZUt+8Hz79krz35iL15s2YWzFVtdPW1L2evW3H7N3v3NZbt/84y9++Yp29/P2oXL4gEl9U2CCBfRifqlV122TEP8t8muBNGgUx+DNxFO0PUC8g8BmgfU58FQPXrdf4kn+rOxrAEoR4dPAoq+nU71HqdV5yER+H30qg7JzuTmaUuLR2LMLwJ4LnTuD0XgUSjq12ESGSk61fh/VC/i/vBMGC9jq/fq9kX9lu1v3/IdFyrXnhctqS2UdwLAW0iiyL2zToZAmQGwEwfoJ+yAd0x5hMZTJc8lFYFHpatu7gygXzinsnDqZ1c2fMKC8nypqg4cV0C3M7Bes+0yoLi+6udYEkB5Ma+k3Z7vAHxH+iA7UvX2HvrSjGDoM1nA7gdMWsDvhCv6Xh+WFtBKbDloJl5uTr4eJkOQl+BmUDuwNNEKGmN4f2mPL5VVvaEh1x+istLkM+mN7OD2fZUpnrC6JLmv+uLMo97gTnTV+vw9K5w+5zYyp+A55F7x3FdqmwPtU11cjvkyMG5Ex+qE+kcTKXx3JPA/+BYvS4qP4ISap5oTgYJmP1JpwweGTtgqSTiIHpDgH+xtW//eHevdvqHjCz9wDrBTgDiIpdY3LHvmwsxxXsc5y6hj0qsbjtDpUV1Sw0XsMD2w8S2CE42Qyr6YmcqyOilG4CHQ5vlzXxdcoRX+eB9G66F37lGIcf8kdQjRBovvC4yBUg6vx+d+l/Dk7zx6z+Oe+K3aIvrygYgHWTRH5AX9kZSC4oeEIMqiSakgGiE+xqLrhGg/KYWNrZLiA0Hiwkb1YDD6AI/fM6Vlhm74zimU05OA2bmDvYYUlLS9+PoVyxcPmfKTgvf6V8XNseClOU0Gujz0WH/TMK2zEBW/cx4eHRsnjxcY9lhKm7SlKZM/CVxo0K+6/979bfvFL96T0Z+0F198yp5++pIrZTG4Mp2SoibD53gQbagOAPt2ny1dsov5SzLG0u40wAvMVlUuxKY0E3DhyxBweojZ4zE/CrouvoKh68bkzLMAzzPb7DSntsxC8D5TdylyEpSPPIvga+xYurzm754Hfy80L0EJYMiQEKwjIYYiSeZrrrOlXb9Vl4Cs+uwiM4IY3Ry56prnQPD7JMiZsQQH1I1jHhC2biQh/PX+QX3bMqXlI23D4YFRjtNgKD6fXSG/AYqBeK/ek44cCQDvdeQcbfqRPlgEXj/hlfumSo33herMuXllLXrPLI6pvz8bn+Me6CT6Dc2Cf8r0/aU5r3MjnBBq73x/HgcYf+FdJzi2TgKvN4ZI4GDUD/5IToIlQk8T6jspWCw9YcadsYF61c/IsNJ3ZrJzUtiLUsCWCZkVHTADu1Ip2rPn1uzSWtmqpy/6ntt5GbQrLDlS2zCkknqOsPJqqSAbpiwjBCeRjEDGDe3q4ujd9TD23LBlOUz0RNv3+q9Ir1heqoS8GTJeWjKPkkNoQMqo6uQz3KoHM9gkPGT2mu0Jyd1AX3gEjupPyH+nHYxqnAyh/TLCVAZGl2eZxzuBsslzzLCrCF/fLxovSiEsyXjGiGf2HYOsIOWM5xEDRAuUixhj+s1SJOlOsVMG446cEUw4gA/WlONQZttE8E4uA5RinVTP6DdjVr8JaAJPzBgzCwxgkDO7jmwhgkCEoTqEKCCPQFBlPE8ABrAawPgfDthtQOULLypA75GRT5SHeB0GvzvY1G4cK9CpR2DRN/qOARtmm2Usqk3goVytuIHpeRx0QC+EolPXYAQF2uqKZ1BX6kFZGNaV1Eh9uuq7sHCN54kW4Z2eeV+4Dc6CsS/voJySDN+yb6HJjipEy2jM6Dzv8+uqU6Vctu6QdrOsghnGkfVVjmdfb++5g2mIwu1GMGH9WeGk6wkQDzwJYt3r6LtMaGwmxz3Rf8qaQltbtAOe6qKvz258aZ9/+aVHdSQZ27ibwKt066KqNUQfSU8sT9ix6jpijKM1qC/jaANX9ViawngUfokSYLZ4JDyw3Z87vtQfadFJVnImjZNH1zBO4MfZBPKvIB1HRr5okL5g60yWC+DUTkR8O63y6WOiIYiuyavcgu4hyiBH2dAi/UsfrK77UoZc5Bxwp4H+lvXuss6VVX5Zz8QHiRN9C1P6Ia824oQb5Wy3tmxf3L5sb77/ov36vZfs889P26CXszPrLfvuC5/a91/92F5+9Ut7/pmbdunsfTu9mrSN4vNWsj8Wf/lTIekV++A3m/bgTta+/33p9sJls5G002cHVqsnrPngui1lvm/F3CkbsRRmc81yOzVLt9rCLbxXoDapcT7+w5iaA4xj3UOSZcbJUdAzPB+NHfi36x3/P+r+I0i2JEnTxdQ5dw8el8SlmTdpZZGsqibV3dNsGDBovDeCmXlYAZu3ACBYABuIQOQtngj2WGIFrLAABAKRNwTTDwPMNO/q6pouklXJeV4enDjn+D+1cyJOeHjEjZuV1d1Qv+eG+zl2jKipqamqqamJnrjCfBnGVsz3fR6hrBnwoNCNhuicFe45RgxBPDZmH/GzP1C/TzX+j49iPA0YMXiXMcFFXJiKFO7h5mPf1lBaWGMoXgjUfcLpD6LhtPrV2xQBrzJb0GY3sKtSLh/pgc+TXssA5IP8Qz2IfxTDUHIEnkAe2BBQJn7MuPhqVnSKDO84QE5TxrHhYn/nwH7844/t8ye8Dx70Hp4BGh8ZjQMHxl9TSn1Jsr76mzx7W4+tuH7djWO0BZ6LfJSvc3qffruBYqT6sNgMDcB3kasiJRx3KMalxhjNI+g+ELZ66Ll4TJDfQIIwoHbz1dshhp1KaXwsXbPF6xu2dPO61ZaXNN4wlko/AQd6JwSFfGiF1aveFrxHnG8JL2ErivLSJ8iveBtoTIMD6qePG3kkr2H880r6FQCva+/LSBY86c0LIHTlnA+MmAmTvYsPP7fe++9Y9/2fW+/j923SPLLswqIV775spRdfDdcLr1jx1l3Lr111hGewNicu9vTDxFxpVuX+LoDJnP00dMZ5+21o+1cNbNUg6ip7eLz9FwAD4jJ1mMd0ZmFePsxXf99gflvCvcu080sDDE+D271AuESfUwwJou3s8srxleEkDz2ftiSs7u2KQ0XXwZ6ljo7ErcUgXZiKjAhR9gzBIHJD8vqVYLBJ4FkMh/st+6M//Ik9+HTHKtWS5qOL6SUJJ7gKNPT8uCP9xe9EOUcfTV6Jzy8EqutUgm04JuwET/PyjctLPkt+nwWOoIHukxPceTCW4Nk+allHXekrN2UJQJLulpcb7mKfBCZH0hxbe2cA/JMGpi5R3DqakFJpCbPZsE2hf7QpBbdppav3ojdOA9G9sVK7t8EMz/TJW4ryeV4U7lFA2XP5nCbsfjiKb9Yw4DSD8KPvbi2fLVcTL5BsM0L8osZM3qSkahJHuYOm6wR7yuHOV7DFxSX3MPAI88qDc4kRQluaS3a2hAfGjgD++Cwe6bSi8Zb0nDqut4Rx96SQ4JWPjkr0veH6m5KQE4MHGVQbYvx5X6EM8TuRp49pp5twj/f8GEO2FUCrz4IE/ryO1GTevZnpmuM1uX/qiExPy7un3/d+TuR5CnjlKwL4F0Lz7q6UKo3VXLZg773ztv3gB39lO9tPbFqR0qN+KTzet9yjxxJIRL+lqp9u4LJSoWLb/ZwVGqt25+XXbePN37Wla7etIkF/uVGx+sqqFCcpLFKtltfXbW3tiq3Vi7a+smiFxWuOoWHnwNubVj8MUgU7ylStOZUCK8EIZQwllVVRFJ88AQInKT9ZIdXZtF6n6fVn7GDMc76rNuENQ5A9VvNRqFGQM1LOiQpfUh4YTlB2wD+v+D7RXEZX1mnfV5lYlY4UOFZeK5pHfJuA6oHSVZHCUpciW2SeifqKfDEiZDyWg8aJxk6sWCAUYpRBAMSIgPiHQIhbO/ojinIwpklg1TiuS8aqFjI2HKes3ZECK4EYOkFR6LelAEvhwYOKlXa2Q8Sr+zzHxbwg5dfHO+Mb3GhsMQ7zwmde7UiLT/E+q8bMaayWT1MqTwItthP42VR4Y0yMpQDHhMf2j1JG/GY8tXYvGGpQptudnvATubU7HtVneNeJphYXFz1YpkfZV1tFVU57GDmoN20gPgVGAwyWbJdhHOAdwYkWPIO3UEcXpEUvGHP4S27MqZy8Ae5bqtP2Uce2RyXbbfXti609e9DN2WG6ZkO1r2LClf52RynrSVHx4Jm66EHypI/6zT2bHj6xQTqv1Dnra2x4nAylORJ/+/DTT+yL+/ete7jt77YHE7W/JQUkbGVoWt92Mm3Li6Z7JdGsKxzCqTLISenIi2bHhcDH6SNhxXKi64mUgBA0LYDTghCWV/+NlM8UWhOPA3fw5rHmMl/lF72y/SWrOhZVV5flOTJRaXPwxHoj9I3ouKz+KJVrVqzokoLiAUGVhlMvitW68Fywmvhqg0v1qVUqwqsUtbzoFiMFR+xGV0l0VBet1sTTiP0wHFTt/v079p++/+v207dftoXawL73W/ft9779V/YP3/yR/eYbn9kbt5r20tWJ3b5W9K1Iq9mq3n/NPv3Zt+2//9c37d//29u2vbVsml6Mbe6N1abVllo2Fn6WlzPWOcjbv/83q/bg42XLjkTHqvsI40FN7dvZs3RHCrojTz2qtvh86SvSYZ47BuYkjWVmprT6LPDiBPA+Cqxo0FenndZIE18BGPv0EzzIFchjCPTi39THGWRPtgJIYX0eGImPZXNTK5UwdM7U0YFygiGDcVwWt81L5uTko7T4r+sH815LgHsb4CJfyrvyPQuMRTz/et19G1Ry1iZQo/jjUO8NkcWiD/IN8ytbBWO9hN9BrjmRq8BTf/uR5fBGj7YuYjTAIwhPBdJRZq2UsTe+fcde+MaL3h9BRsLbQPQeyUEhf+IYBe8XAtV3Hnxq1duvBjmLxqvvqF/8DsYN+HG8jWFIAO/M1PU58IinBsc+otCjYw72N/0EQPKDR/vikN71fodvD0YqH4OA+M/moT360Y9s94v3bMhRj+KThUbdCjU8m8ABhouh9Z488jwweGiQez4YRcKJD8oqRZ11b9gWT2568ETSOUCrzHnIZeAq3HWceT4eWFm8O+Y7/v85EHde/N0BRGMsYNvB00fW//Ad6z38QpKhBv1rb1jlG9+x8htvWuHOPVemUMCPlS6YvDMldTaD6O8ZOBFpwsSykhWT/NsCVgyxYLkr5oyQPguhR2AmcddeACSZZV4XgB8XI4bopymIGP8+gRPwRU15jnb+wgDtMkkkLiyWkvzCcTlr62Yra+ESc5dkFE5s2NtD63dvBQwJkmKO6+2TxSWGBJbgQjFn/+AffcNeeeOmin5GP82iRRMat5h4glJ/SVoSOOXNnWjOh5he43LmftTuxK/w4nmgSSXMzCfIOu/d2d/AvHvcDddlYGqdZs/e+ptP7K/+4m27srpqv/lb37IyJ3TMduAEA5HuXag8anKU4JgRw59IqDzsj22XI3yip2MJnNBKcfVOdCcJmgZae+Ib7I9PKI8R+Mq9uwGGVfXToHc1GUB/2Qoue6frzsTvLqOuNM8+G1r/4Iml61ei56eB7Q8I4HhJxHCyguFFaigQkCwoJ7FwxErqysqKr/yRnudAcdq11YWa1TZe8d+Au3WSH3MJv30czeB/Bqg3SmWWEyKoCMln++wY1C+tHVfKiTUQbkk42dPkrHYdK+uqx/Boy3KxR4gAF+b+0baE7Wui1SBYqKFe5iljtOoM3+c9cB3fC5GcT7aHuBDmhoia6hvdQ3BR2lOeAuDA2zXbJlZVDo395rEHyC8TUI5xrW83D6xSr9qNO3ftV3/9N2z1+ooUE+FruWSDW9esfPeulddFm9OeLVSlSFeK3ucff37fPv7svn3x8Xs2aO3azsPPrC+Fqi6hMF9sWFkCT62UM87nzkyHlpsOpMCkbJgpucfFqL1jh+xnn0ioknCKwn1weGD3xYIfZl60w63H7n4/1HO8TtjewlaNioSqUl40r/GEC2d+0pXSNvaV6YqUIMZZrVyU4pSyTm9oxA5hdRg4hXZ1A0opChQKqHtHaD4twDsZO8oTDwVc2WNDMcpcGB+n+44uxY0ePuIu9/qLwu+u/9225h328489PgDu8xmVNU4XJIQrH/WBJD7r9CfWHYYKEiuBoywnEv0wLHSlFA0IsiW6QED0va8qbyBh1pVp1ZMTCPp4ZGmssi2AkydKCOgqi/nH6612sMWx0x8JNxi0BMqz25U8IfpeXqzbQl0KY3nBjRrs93eeoJoQ0wTDQrcrpVj9zxghz2Ih454YC4sLUjarXtaUbUZqM3EJGPsYCJqqX1NlglM//UHvo3zjvcTRru6NIoWNmAsrK8uajoObP8EQiZ/QZaVO9eSIyHZv4Iq6HtuR8n0g2fZgf9u3HDze3LGt/V1riq73Dpq2KZRsHrLdZOCxKnAFpzw3SAnHeDkUiZUxOhIfPrThwk0bp/IeoBEDBsBq7ppkhFfv3bPX7r1gjaqUgbyUVpEVlJEZ95yOM+OKvTDIewyCMXNfRCb84ehE907gn/oBLwPuT3IZXafnHral5NVu93zR+AE4kaSgPPAocI8DKSx4JbAFoSL+UkVZQH7nfeWdRvEX/3OPH7Wb00qM/oHmlRZjDAacTKVmZeVVy+g+WyUkH6VLGI6Uk+qZ1hhzpUe/aeNgJN6mfuJI4mG6bJt7Nfv3f/F1++HPX7evv/jE/qf/9If2+9/+2G6vD2xjoWrL9UXR4Q0rVF+ypepvW2rwB2Ilf2C17D+2w4dv2PvvZO1/8i8O7bVXh/bw86otLil/oWOvvWdXbm2LZ3ctV3xs/+W/+tT+6//lZ3Zz7WfWH2y7oYyxMlpasH5DbZWuk3IjWwTUX2NFxMfEFt2MgPGs/nejAH0MoSWB52CS5xcBOFdaDAwxMB65GOdj6nf9imWfbFuKgJyXBVWH4TkUz8wWAg3OB81N4h8sqGSbbRs//dT2r12xppTHp70d64w6GrnIdTPtAzBisaVXfZkRXTjhROByvD7tYcv2O3t2JAX9w85T+8n2u3YgZfbjo8f2ia6jUcvLOehqLk1PrJ0Rr5porE3FYw62XeEOxwWGOoSjC4e6JxqGrimHuZWxAHOhy/T8aH/POF1mSTyMscAiMd5UYRtEULZR8pnPiUWE5wAnq0wwgLBqrzQc0ThW3+fLUWBsaEBtDgve6jP63L1UVCi0IphMWJjQPf2GNtChc/UFDV4MGmoDJ+REMq17MwgvGfESTpEZdYdWXaxasVKw9u6OPX33bdv/7HPxCQzCQebAK6KrebJ862WP+ef31HdsA8ktLEd0B1pUltqIvOFbVxx/6i+2Y+vZiZHnpG9H4oPuDaExHfdlmoeX+kCsbEHY2bLhkyfWf/RAgunACrdetNK9Vyy3JiFSCqcbBric+YfK/v8FqLMJ2EgHQOyxQPrLBhjDWEKAC48E54sI7XyYM1DnwEVbFGKgX0+BCAccMIHEBP/3AeY343J4+NsCF564NEC5fKD6JTrCvQlzN0aEhpiFYCo8T5tNm7J/S4zoeHXrGbC7dWhffLKpeSVrZTGSi95xJj2DPFc49NdXjvitT1j5+IrxGTGqZOeFUgKjii+OjeIoKFZpw724LvPrg8ulT8ozE3b8Xng3AG1HOIWZxzCb5nmAPcKbT3esfXBkG7ev2Muv35Iiw2pfEHT5JGGqycEtuIlV7DOgqrA3z2ultEvFq3a7dNfzciav+sPgz/IjpdcE45ycyXEuHSiN09VJ+08DhQfanQWUX4LLxTEAkoDFvL/9uZVXNpRmzmqC75vHs+Ck3cENGqXEXKhvNKR4SBFoH+5rztXNiF587pRwgEc4CosrN/tbmkz7lvdjEwMQtJB6475NI9h+EFZAA13Dy0KeibbhaYBSLoGA+gXlP0zk0Mosjn3sgPsEflwYwUAQ4dTHGK6UyitOh5JPOfn6iu4pT6XBYg94faN0vDs83NQ98f04ToTqOJKynKlyrHA0RqVs0r7gwRDexRDASkm2Jp7i94QDPCQ0wR+fMhGDysGA9DxHMfJOgJO2Xxac3tSRXSllezvbVi0X3FWb1diUFIRyX4LezqYNtp/aWGOJWEjtg8cS6EZSVDtWlrKzkB3Yfrtvo91HNmluSkaX8trcc6Wv3gh4yA6PLK93ahKgamlcQ4dSXHuiGSmvUob3mh3bHWZtu6l8NK+32ke2vbdvB3tbdthqSzmbWjUzkvKGyyurNBnvJ6LtE2uEdReJza7AcXpDcI8PfMe3k6kOjFtc+7NZtiGwkhd4QaAPCZmMX9GXbwUQnXg8BuEgGNJAU+AaM5Qa8tAd9uG3WsR9INAfxw4OffWfYxp5hrLM9gQ/JaDd8fwqwoeNem4cgS4Q4PFUcOOF3iVvz175s2JFUF1W/f2UEtEIcQZ8m4XkOLacsHWCLSHu6aN2oRBrwnLBG28ClHW2LJCXH9VIOnA5GrvyTpmgC0+T3lgKj+rNM4IVEjTT2ySBtcbJCtWaK/gLC4tWw5iqdF3Nla120w0txAjoT/NOxyj+lMs4ov1t5cdRkAD5cCrB7s6O0wN1HqkPKLepdARsdA8D4Qf3ecYdsQcmeJ6o7rQFr4abN+9affmK17F9INmXrRmFum/xIDxhIT32OAtlXXQgnhSsxPMu20uqedGpcDcpLbnLPkaNrJQexkNDdIynRmNp0e7eumF3r5KmaAPiYagN2ZSUBn1hPRk8VqRotZXfAEUoAoJYpjDywLqU1uU+jDJq68D7KUlVIT1590ULcRBFDAcoPkPnN6IJ3SdmSUb9lJGC1GG7mH77qQG6WHTgVeJ3kIPzXHhtVFTKF99UF9FKV2mwafBCoDv9UB0GUoYOOiXb3q/Y/ScN++RxzXYOMeikNHZz9v6jG/bJJ4v2wspn9s++90P79r3PbHVRuK6vWqV2S3l8z1r7/8AefvId++lff9N+/taG/ehHdfvzHy7Z25+tq39LViwORAd71qiL56dHUrxEi1XxiPbQrl89sBfubdq0+Lltdb9vj9v/yZ70f6zxpHuMG+opOh5WytYV8ab3CXYbrewjOxU0dwhnLLT5PJEAcMVJBq70Y3BIPidfFFv12an7MwCe4DS+zUe0faoM/yreUKnYkICqyAEX5JUEvCxG4j+F3MgvqnMRIH8MHz6x9dU79sqVezZK9e2n+/ftQH3cHWssjkVrXlNP7Ze7tascYhvQDngk9/Ek2O03xQNG4u0d+3Tzc5tKNrpZv2qL5RXhbSJ66Srfnu33u/buzqf2qLdnuxoBHzQf2+Punm22t+yT9kM7sIHtjtrKTzxR9eg+/kLywbLmyKDcw3MxAOCiH8u6Q5X58c8/s/c+2nY+4PO++pQ52mV2gc+1uh+78BProLe9aZXVm+596e0RrrnYPu/vsFVJ+WXLUdDEiP7jxQX6j7k8eEnqXbXfx4TKjMdDmAViiPpSz/DSIh1z0qDH9oKC5Sh31NV9vYWir7pgiMADI1NWmeQJPUiIchmCdNwTUDf6hy2ccd/gCYfBnXQs9NMPoc8A8dbeocc9CUdpBrjQcOCgRhG3YCjkDTXRjw72fQ9U8eYdj0vgWwzUEN8vEVXuq4JT9fglgROBBFpcOtgL4m1B0P+K2zIPIKiJJkRWoziq5JnutwIPonIBTrw9zzAakMatqvNAzeboHgg/ziMeKH8X4HWFeUbF0/b447958HdUt4uAsRBfPqky2XJpQsEwk65r4GKN1UCWxGdTrNfxxBTBqTwEtLV52LWD3aBQxatVF0GMpxg8yInwyaQYgzAsehAtQlsq46voaxga+flerwsAnGDlnBKIyIEaMxUFOj9Vf+HBI8NCD2r/PDj1DukQaCPrfQyn8jwFPAnlzgI4IWjaWz/9wDaf7trKzXW7eetaWHE7xfRPwKPswoyPrbjngPIeqj2HUiyONPYKRLVWW+FHKMxE0p8F+pCghygFwX3uNLjRQbj3iSOinyQwQfqEBm7mPaffdD+eUJMQ4ip0fAX7eKU8AYF+xENceQrACmxaEzxPmi32gyN0CjdTqWa4FqqeHQn0KHjEyylWG1IQGy7styUAYIWPJ2aA39SPbRTgwk86kKASfqt+KNooylH9/J7yRsFHQeJ5DqVb7aMteDD4akVUZ9oQ+vU0bqCN5JgEvL28F93zbQ8oK+Tn+NNbwjd5nfI4gMqHqpMbPKJ6Ki/ahoBwjHvyV396W6IyxgTEVBn5xqqnc3pg/sIAPWuo0uuMw9l6XwTELQJmjSmXAdqCyzLn7LO6jCfbk8cP7Yv7n0kI6VmhN7FyvmrptZpHXpd8b9NO07cAbW1JSJNAfPXahq3fuG3TQlUC4bortL6Krn8EJSxIcCxZz4U354WcOCE8jPMLYcVTAjV701mJ39/ft05f+BdeKaMrASzsWZ+40s+Kc2ckxTJdtNK4GRRK4QzjQE64RInM4MYtfLN3HiUU2kCR5UKpVGq/51H5Eah9X7yEV5Xnq8vqnyCm6TltloLoY0Lp40j+cDRGBYYA9uGjLBIsz09QcBoKhgLKQ6lHkKXtbK3ArdxXr6iJzzVSwihLdA/9pFEiBQjMbCfgPWIIMLdST9KVkDELNeWVdlw6Lfr70J5oF4Wa+qoc/QptU396wEXyEG31hTtXPF1Rx6MoBA1kzA3Er3DBp1yOkKR9eBkERV4ymO7TXvJii4EK8zqTn4jK24nHBp4O1I24J/BfN4aoHcQ+AD/0H1s3PFgkbsGqJ3XL6F5f8wEGB/reAwBSN71LWtod8KbpWm3kAl8ELoQeyumhlaS4F+ortrLUsPV6zq7U0rZUL9v15bqtcNyd41hjX8pOLiVaEX2mxL8LmuvdoKJ2FHDXF29jqwru/NBBrZixKquauGQLzxgz8KaB5icpvEGEVylevWzaRmyVUZ9AM2nRpNQfv/iXVrvgBXBaDDXwvRjYq58ZqC3KH2M97cT4kyErlTfRPfoXuwSeNBnhjaMfR8KR8zjeyIf5gvklI9zSQ+QFfQNOT6TVOyJsn02TQD5Hg5y99dGGlPxr9sd/ddd+9NYNazWJ6zFV/2Xs/U+X7ed6Tj+/tvKFbdSfWKUo+iysW+/wmxr3b9pnj2/Zj36yYjtPK/bRuxW7f58YQ21bvzKxrcfEzzHb28/Y5nZO8w04H9n6et82bvXUBNHb4H3r2g/sqPextfv7UoCl42Q1lmiQ6MflMgGKFJ4TbAnI7O64/ET7vX2qHwYa9pZ7gRE4n6Wv4Z3wBsZGDLwLXfOXvBLvxQCO6EPoheeML36fAr1OEMVMrWE58TM36lwCBkOOQyXWhMa0C/nnA308kn4y2H5sjesvWq22bLVcxe5Vr/sWlUedXXvYkV7IarrLj7rE68AHSianwwBHg7Y1hdMj0csHh0+k7Gt+V9FLms+rmiOXxbPv1q7ZQr5m9+rX7V7juq1Itni1tGJXNE/A7zFkijqte7Rnh8O2tTS2Pmnt2ufNXdGM5AbNH5yAhzxEvcPpAOJSyNuam13W0Zh84bVb9vobL4uv55SG+AqiY1zw4XfCMcc2wj9jmQq9UIxLY54jp0N/8A7g7+jjpyuI0tMo1npOIEWUb1fCledYfIlgjSxYMBe6hym/I9kFpZ/yyJ/fU/Gb5MI7J/fkqmUrLy5YXnNjOpe2fE1zPPxKdMQ2hf7upuUaC75NgXvIH3iy59imEcth1F33udBz9SC6TSvUIcxDNJHv0X2nbdpN26L0QJTjHNBLWCaGezs2IrKs/maqVTcYZDnHEUaI1Y1B8EuGuCFfBgJKwuc0qH0QuZS2ISc/aIDAtAm2cSyw/RLBO0v4RbHBSsZ+3svApTChvM+DYyKZAb8vunBiFyHHg4P7f1dA2QhRZ+Hvrk6XgTPCefQbuvJnKA+aqAnAmNZgT5XLfsavex9Ek8yZPNTkTqtvtYWSvfGdu7ayHjwXnhvEuBBg541bmJ/YnP7qo/4/c/HeZUHM3l3rnjGhgRMmSN8PNwPUJ1zhAzhe+HoRjcfpVWcmbpQpl+gSEOcHhO8kiBPFOYQPQmaHAGhdjtnKaRKR4sLeTE1KpyGkjyFM9ihr8/mJjzkJD248kXCYT1WsmBajj+oxau1JwW1bfvG6/54FDxrkK8xq3wyQL8F7cME+5c4egQcSGvXcKDFbPxc2heczNAhABxgV4Fdz2uUGHbVrNlAjQrmfHqC6MpnxG5piVRRPC5ScZkvCm9qEe3Qqy8TGXmhOYSAwribSpBIb939URwRrzaiejolx1JMggVWdsSZAQR/httdY9+9Eys+yqq8P84Abb2MDDHxHwg3lHcd38L6KvQ3m4CUCFwQQCH2sz+v3mXe9HXPuXVAG4AKA0sReE34PetO98+jtucBpQP8k/D8PQNP07cLCgm3c2AgGgOsbtrbO8XYp22tv2UCKT0ZKEnGicgtrll++oXlnwdrtnr3/4Ue2zVFoosurV677fnA8B7qpsrWGopGjQ8uI/jACpcuc6FG10STlY0GioIT8ZSkgKQm4UtwIjAn/kMLF/nOEwk7zEJXOhbt2W4qsFNduc0/16mKGsHq650IRK8/gFld5Vn2clwnnuLEjX0G7AMaEcEJIVrqGBDgJicNeS8KsZCfoQJQ9GU89DfEMOKaPlfSy/vIM+sd4wWkDfVYDpVgSwNBXz5tt6+CGrD6lHijIKLOUCX2xdQIDAoCBhoj+CNhTqa1ZPYu9C8ZStikDRZ06BW+HlFij8Kh2sJ2AUxFyKKSid/LkCDFhkyo6XbG1IMQAoD0SflFK1de+Mqc8wAmnU/AMQ4nLoPoPfgju8ELKpUZWUBq2JhC3ILSJ7Q4SmMU3KIM64knBysVQeOOUCI+PIqG5RCyFXMYyEmIpAz7Fav9CvW4l5ekGD+WFMYfYDOBNjMgI8sf+e7aM0N7AezQ1SImmvD5zlOoKraOs8h7pKMOPBMVVV3gloJ7Hp6io/9LCziQYKDAGlKY9q+XZdsFWASnjw5ZNhcsxx+CqL9i+ALhy5fhXuiwGNtWtkLMydCaahx8TK6OQlkIj3sW2gYzSrkyUX170Ia0exXwsmgbvWfXnSHXjGF8alRG+UPb5Dr2O6WPwKUgTH2gqngqPBDfcg/0o/Uh4wkOAYJ70HXv006LlLsofaaFl5cVpJCxMeRv0l5zxioiBr9TPR0dUhiMb3kS99fNRq2L/r+9/y/7jn9y0H/38mtrYs3t3t61cHNvHXyzZOx9ct6WFvr38KxNrFFJW6qVFm8LL+Ib96Psb1tqrWX8k3GQm9sLNvr3yWt8ayx1bWmrZYp2yxnr/SPSSVl4LdtQu2eKq+rD8wCoLH9swI+X16IkdHT4QnYRTexyYK9gOpD5GHqO9wKRSst5i1TK7u5YmELZw4W+o72nnRDzE570E+Nwp3LEFyBXU5HPmMfAoendvz+hyo0t0YTyjjHBiy+m8kzC6smpTgvuJji8DowELLzmNKWbc0G7GKJ9ZwCW/8/BTy6+te4wLdJR6tmy3qiuiyaFtDvZsayAepXl9r7dvvXHPF5mhi4nw2FO9GcOftbbsCyn5GFPzIq7JdGgFyR/XV25arbTox25WMhojqYLyr1pNV2mSsSXJQkvFZVsrLtkrNc0lhYatZ2v29aUX7Yr4fEVllNiWtUuQ5rrrb9Acsg86Xa62fDz/E/dl5+lT2x2MbWG1pi5QPQaaz/WJj4x2ZRtjmHgTi038Jigixr9463pQ7DHsK1/Kop90ubwT0XuYG4RfjWP+unyhrxhvyZPAi2w7dP1ZaQkyi5GFukJbI+kB2XxFldZccNCz3tMd0YrGo2imurxgSxtXrbQguQ3eSx2UP6cV5iTPxMdJYgzGiyA23gBOg+IBabU33hYBsC0C3e/MkczQHvOteHa8JSKG+VKBChgdHtjwyUMbPH0sBadopZdet9zaNQ8OF6+O/G1ATNDzCPtZEA+IUx91FPs5RiKskTpwRBALIY3jHj04RURov0xwJjHoutGCgBMYYWKiOw8CcwkEeR4cM8BzwPOY837IW/chdAkfvt9FRPN3BXF9qNJzQ/SSt+fvAM4oW9Hvk/uwqpN7bt0Uzg13QNwgJTDOowQmmM8+fqpLTEQpCLx1KRAaTuFCQpe7KCIInANM+/M+3Odp6Bv9vgDHKF1+zNdXQEfH5Uafy4ILOBJYJxLMYIyzEPJSGjHzEHAxidPwDGi22vaztz6yzZ1d+7XvviZhRcpOtIKXhPDGTP3mdWYMws2Es301/gcSPsvZq3a9eDN6KDbc3nc3+OLKjejODLBi4HQ1r3FBwXfF95j2EiABU0QlfndawQfGUrq5Pz9ughSIo20rLN86rchH4EdHSjjOJLwDjkH0gJKwsrrq7s+sbsWKA2OBlWb4TrPZ9L3HKDbNg11NeEMPmkc7ToSqGTzPArRHn0bgARHHmvClEAWBCdxFz4/pOOAJ2sZoAw4yhTARo6Rwjz3a0lyie+o/BA1NuPH4xluCgE65+pXj/M/l28djI9E/pD1VbxTfsepyMnF7fp4nMKdvvwrwMhI4uiTQPyiVGKsKlYYUtqrtSvlC2a3Ucrbf3bNmeWrdasZ6op+jTs+607z1Cks2lpL01s9+bv/uD/+D/fs//7FtD7JWXb9lBVYu+y1rH+5aW4IMq9LM053DPRvsfC6hRkJqrmGcRMcRguNMVUJl3gPuQsEcYwAA//RJREFUjdJ5y6HIKQ/S5TRmELCQ+1jZneYksA4Ovf+mmYKUtozV81PVfdGVXIwRKNBsqyH/Pkc84gVkUoKLBXfNL5U1h0vRE3X6sOr5BnUpt6y8KV+CL/aHIyuLvuvi89A823WaRwQBVLuIH6BxlREPUMMkoKetUkQZZK++hG8JuBjQQjDHYLBkDGBUoXzo2Y/701XQuyi3BEDEeMEKu/Ni1YN3IFPSewBSaHIkoVP1Y07BiEE/ZdEehaduxDRRutk+gOEDno9SznYlDAAYKnLirxhECAiJdwZpGHsYXFD6XdFVOdAt9aAvuFeUkEu+Vb3LdgmUcA9YqAtc0Bd4AmDIwOuAuvE+ejAGDFz+i8IHuIR/s62CVXwa2el0VTeOR1Tf6PdI+OMevIaTWuA9I/KTzIMMjTcZ8zLeEARSxJuH4zqXrmyIX61JCKf+oi11LTgdiifhVo9Sb+KTAyk70FatmLaaFHz3XMiUkNPdewTDDPjtSuY7EM8/lHxNfAZ4W1rKF3EvGAd4JEGvHEs65nhA8aus6Phq6qkdLGicsPKnetJ1mUifxAjA7IzXGkMWI0AMzAEccc6KdFZtEuFK+Q/9ChBUcSJcY3hgpMdPMsorp3ynwhX4ZC7nL0A/xsaIU6A09P0Ivqj3mV/i++w/7wymtrNXssP9ii1LyS/kpnb3ylP75kublhtn7efvXbMf/uyOXV/u2e9/+yNbvZm1+ku/qjn8d6Scv64yF+3JE/GNHjr71JZWulYtHqp/pOD1VHuNwVJxLHrt2o1bj+x/+M8/tSvXtuwbX//c7rz8Q3va/FPb7fylFN2H7iXhSrrG6CmlXvdFzK7YUxBKKE0fi077V69a5umWTfYPxPehOSUXzWUZgwMp7sl8AAxUoukRBgJdnlEM4BL+g1FBuPS5RO9zJWXveBGT8TIPRhXRWKflnlyXgU4vY92BeFlOdY06e5xS2RBUAmj3aG/Pxo+fWuneq9L78koBl8AjRWMoX7ZvL921by7etc3Oof1s5yM7krzSG7dtqDHwZNyzd/Yf23a/6bQyMLagmb9zLV3U2CyKV5UDz/OKRJXRX2riW1eF43x1UXwXA4HGgfhqXnNytbhgFf2+h/FAdX/6+ANLLS26LsW8hccesVC8X6Bh0T1j4MHTXfujv/hrN3RgeBayzePKRXTt8Q40Do4NCSp/sPPU8ktrIVYD9zSe6E/iHdA39N+ErWr81ruUpVSRJ6e/Iki2T6C+xDsh7lvSx3VQBl7/tOaW8WBsvf0jy5aytnTtmuqbtoP7T6y7vS3CE++hvQLiLUBLfgqceGu4KV4Lgcb5CjBguYG9EWIzxOAnionvcWJEEpC7kZlC9RP1F8Q1D8AA16QwePrIj96g3OKLL1vu6oYPgr8reKaQeAmAUDAS+NVqeqRMhA+OF8k1loWYv6X2gWN13kjlI72kiGx5SWB4Xwg+4ubj6jwcBiVw5hk/Z+/9LQL1QTA4Uy+HxD2e/x3W89LAoJsZeOHWyT2Ch0pz8hWCqRjRLGAhzOWkXJZyvqL2PJDEo2+V0F+syc8NGiMTXaxghalm9vqSfQEemEQvNGbwuXwZnl5MGJfYYJkVU0+8e/xdf6ZdTQT6O2tVBXD3xNW102ZVUEy03Q4u6AgYF4CvyotnXrinXJPcSBPkRJPI4bhj+5O2762OwV3qNRGlz5yxL0xIcId/zYsx8EyIx805PM/jByCszzUciI82d6y4zJxwFgeuoCP4zHg5IGxCh+56LRoHXKAQbllVQYjb2twUysI+aSKN40a8WCu6AQUXaqc/TxsLaJcbB74tQ/Vm6wLtBqdqnJ7ofR8b5+PiGHgPnONSGKUlX4wJuNLHuCDg5KB9aPkrLx7f8xgWqnc6EkgcEHDU9766EdESQgdeIr41JS5DNIcxJltjjvJb3pbYCBJD2ArBaxfT5eVBhc3wrC8DrOh+/vnn9ujJAynimm9LGWuPW3aU6VhbOOlJgTra27FdCakIpay0o+wdHR6KQEa2sXHdFq7dcr5Xk+RZqzdsLIGTbSaVStkKwn1++YoEOSm21rer1bSVF9dUsvjlqGXDqcrMZqwk5ZajHsuZsL0ALxdORGD8sLKLe/YgU7OhFMBib1t0KsUNnKrfUdB9VRmFKy+lE9SIBjEVoBjnRBOZbMXKUnjJx5VjVtSlDBOZfzBSOyVX9STg4b1E16LAEnfAAy9WKy7v+bYH9sqiPIo+3ONBwly5XHSlGrpnOw9BJwetfV+hRyFlPOFJ4Iq1n7Qh1LFSrXwANwiIjjB2SGTV/ZBXWXjOTqVUqv7ZAjE6qANCtvKQ4E87WXXHWwFBHENIV8Isx1Sysg6PID4JR/aVhX/GLmPDvSCUGcYMFHQUdzwH9M/bB0753h6M7PCo5Sv6xDThpAmMEbzjbRGGK1KM2PfPez08M6RYYTbEuwMjA/XjJBbiJmAMAT+MNdKhpLN6jxcBfAN8sW2F2Cncx3iJsQNjDWVSZ+h1wPhSfqxSdtod29nZ0TPmk5FvxSB2Ry/FltaylYS/snWtlBo6HjFOpcddG2bKbpiCFtwAKpnz8OjADptN64oWMK4NkQE7e54uU140YiOwxaOU0pgXjoYSwFNSjPIc4ShFqTsp6X7gCyjyhf7ItxfAwfye2phiG46eOUR/4HcZ1Zlo7OMEf/BvKD4++YUtCoB7G6jOXeHNYxvAu4QeVtAvAnCs/9yYlNH7Ihz/zTGme+2Sffxw0T78TEpLp2i/8Wtb9rv/4Kn9/rd/ZuXskf31j2/az9/fsJdutezXvvGFNTSOK9VbVr35pm0OXrGf/fiubX1W0ZhFBsBYxUqxiQ9wSgrxOUR7w45dub5jL766a63xfbPSX9v16z+w7OSPbf/xTyT7S0GKAKXNT8FivhUOThkP1GYNbI/lwBYvny8Ek7J6enHZBk1c49u6jyFO+EFuQOF341LcGwGQE3KshpO/yoH2HVQ+RgXiQbjBANzNAd+yo3fYYjVXHlY+IxTIvp5fID/FsHeIZ5TZysLF8h/eWb3H9610845oOpZhTsrHzKTRKs6YsYr4WD1X17zXsc96W/Yk1XPlvDk60Fjt2BtLt+yNhdtKU7PMNGNjjcFcdfFc2QXZCZywdTAG+mnU03gRPgmqKeYglA9ta+e+7Zp4uivMYW5na8CpbY3CO4uhr33rG/av/vk/tuVazQ057n0UexLoO0b/sHU2zNMj8Vj3CnbeGA0OAfMUW7X4BkbQk8OkANuUEq+bbG9xo4XGQRr+ErUVOnODARe/xT99zobmZsCDOhYy6tpD8Yo9K3DKRzHvRqKk7tDde+K7ATzYooAy2CbL/HF6IZyxc5ZGknLxMTg+eqJR1S2ST5JwjA06C3eH4eMH7qqeW161/LWbwXWfSkYVpRCxgnM/cyvxFQD5Pk/eDDIGElsQRmLYBP3DOoRlJYfb2tKahDHO+MbNEAZ9tuPOA8jmywB18jPEiTiKsFJrPFe5F4EzlXmMReC44JrBH8wqvn/8TPWZEnVY9JC0fP6yIa5jqFN0cwagvCSck+yXBjGdXHRFCQNj4Dq+r78abvwfkiBknfQ932FQxA9hywK06nkqj9gyWa2X7NrNZStXzyp0MYDDM6Bb8f2gpLBq8+xJ5gwwiSHAijED0AzMN3kFBTG6LtlDCKB4MhF89dk0F2g1+TkPvD4wavCsf7Pv+DelQThgv2DSGMAz+Nn3//wtCZtN+853X7F7d2+4S6CfDnOOgkbOPglhxdVkQlCZuLzzIJPO22r2ll3Nb0h4C5O0W8k1MbpxIEEnAH2JVwD7mjM5rMSnnyuBK6C+v28O08cLA9dh9gTO5h0g1HfuM8an8OV78Oe+K9Drs89QqMEZLuAI9cBUCjHn6RelHKF0sBKIshgm2TA+OK5vyDFQFc5LloCt9qSwgquNvrVAf0O8A933PqFPUU68CAf61xXycsOV/yEnUXCyAgoUuECwLp3ggv5zlM60gX5k/B63zWlH9OC4CGN0MpBw09230tJVtSng3gUS/c0QuTkuQ3jEXd7jMEjJ83su9GAkWDp+FxrAwOBbTqIyRu1DtUOK0wJeDSE/TmLwfegJY8KzIOa5ejG0NwnH/Oli2p0H9C8GgJ3tLetq/v3aay/bm999TWNB/cKYyClf9n9D61kiR/d968zW5mMrSzD6g3/2P7B/9S//hR/VOSDwlPo2X1uxxaUla3CagoS58tpNK67dkrKesXJ322rWt7Lm9UqpYAsSotLVZSlRElzVF2ONL/Zso4xOKJPAgWMpHvSd2o+hhqMb2c4wkTaykO1aXsoUkepRXtUBjmaMBCUp+pxhj7LXGwrfGCelMAwmGSsW8m70iOmDOAFEzaffi6oXngKsjLu7v/DKPlv4MfvoOSUBz4NOh9MB+m50qNbrUp7qrtyyEh574aDc+9YD/R2pDcisKN4j0ba0e1dsu3ivqR4eg0X1wNZckJKrQaN5RgqvlCAMc6idEp9dEWclHS+FjvqM/DnlBa8LlGrkFmIDENiRduWkRHOygZDhskxMP5QFTWHQ0BeGiJMQf7OZohUxrkgJpz4ZjZuy40XyhvKir4GSBOaF7MQWJDSvFVNWKwYXXowdjlqRa0F0gqzQbbecJ+Q1tvE2QNHi1IiaaIcgj9VaXbgsuBeDb8GQYk4AS0YyRstwJKX6eizFBCFfvzDcjFQe47EnXOzt7oo+u6JTpctUrSxhGnpzY095yaYam93CorUmebWhJ9EcYZ9gmMRSGLsxBI+MgujGYyeoDhx2UMsJ88qkLwXMg5+pLgR/9FgS7umkvlMdGtOmtQvrVslUrCCeD76hmwnBRMGdcA7NiQOqJXzUD/rPvQQEbF+gg8aq9/HRjHqWE/2wkAB9sa0E3JJDVngo6BkrkB4vQ/mjPJDWPST13fkTZUY0xnfqwDMP2KaLs+qbBxl7vNewhzsL1u0W7cpqx958/ZF94+Ut+83vPZYyXrW/+s/XbPdJ2r73xpb97rfHdmV5wzrNb9j7P/0V+/6f3pC8o74rluynPyva/l5Kz6Z2dUXX2khjt2nL60/s1Tc/t+H0M9XhJ7ZQ/6k1W49cTun3WzZIYeJLWa4rTOvCm4K6Ml/gTc0IyDYP3VjioGce4BA5WGlZ0XV5RniY1Cs2LWs84q2sceYKP/SvfPwI04iGYzjGiXAclPugFEPLLjMJ557/eXIP9dCfWU+EGPx0LI5lbGqOFA1dBFMp7Tu74rcaw9evIF9GD2YA2bC3vyelf2K5dU5OiuZV1TmWIwFvm3CyVlq0FzUOODK2J9oeT4d2W7rVd1fv2ZXiinhpUXSLkVK8ARzrHdz2k+7ySUBhZXE1G3m7AC4P64OHAOXqgR83emOQtxevvGE50arLcqq7G0lR3FUOdWb+Zxvc5x8+tc7BQHmj22j+wWU/yh9jQ1q8kZMUYmizTWNh2Y94dFDbWbUHH8zFPn9qbFGvuJ4uV6uvMikUdo05jIMMH9EHMILOVC6yPu+P4F/EipIsAg9EZ435aaaQtuJS4NODluaG3SPn9aVFtS02uiiP/sFOGMfRNoUg0+IJeSL/QTteV+SkUFUH5CHyQE5NAvQ57rSCRzxy1gzQeg2wtg02n9hwHxcIMd7rtyyjSVqzngibYXXyUXaJX1/+82UgMMXTn1kIAlnHRkd7vhXBXZE0sROgLCNizkhQ9e0WTrgRE31OwNrmxPI8AFGw4iABAYHeLVJRp14Gzmuvg3OW+c+cuOe8F99PPouZAha9My5czwEuGD3nRdnhb5TJDMzW0+t6XuKvGHySSY62iyCRLvlekl64NS876NGtm2IUkhJZ7gkP1E6CTL331n3b25ECNu/lCJJ4SkLctxTsUWb1Ewb6PAC9IujYue+pD6MP3/w3TAz3K/97ch3XR0C+TAgTjdvL9yktDeWEsuaB8CROG2gl3OGtJI78O4omrCAxkfEOewt3xKxHw7EEP00qkvZoGziczScJXiNNVrTFJy+/czot+bOXF0FuV8JNT5NgPl1y3gIQmZ88cvVVL+8UeJUZm+JDc3iI590lAA+eEcEQkQT23KFsZyRsn0OIjrozoHxdKefZnPeYNLngb7MZuKFDwlO1seTKD5efsayJGiMEAsjS4oIrdfnqgitN0Dn1JJBd2KoA34VuO/qLEFFSfeD3muAQajUhw/8ROjxYL7ihzqqTCykSFPHiGLdY8SDYEQoJhgOOcap5/qT30wmU1vf8eTuVh/qKSfdMu5U+ec89BDQZZz2/6D79TI0jo1AA8pSQIUXg1DzEEXrUIwkqIznmxwNWVSU0V09cDsET9TuOyRBBEKb0zIWRmXxVL70YvTPTLgFNmyHb+aC6+RhW9vQjebWODu3pw4e2vbkphZrI8XXrqW/HGkt5CeS+siqFemFtw5aXF6UUje3x/c+t02pZu3nkip7HFukFBQxazldWlL+UOimxzd0tG3BUaXtPypoU3sHYhvm6TYoLVsxJqFTeY7U53T1wZZwVb992kClJMWVVVMLYUGMcA5v6qiJFVHqqjdIco5e3BSlrqWzJ+wZFFkWbFeEMe2Ohc9GZMCce3bGehMPWUHgWPlkFZ4Uc3LEiFtzr07qf9XbTjSioKNbwdNCFJxkLO/5QaRm/oTdYtVedlQ7Fwd32Hc96qjTMlyjgKCa4VrsRa0wcg3AsopcjZRePB/KlHMYAvAh6wgOC7x58UH/x/EGRDsKk6p/CQMp7kgnVX+RB3ryLQQXDAcYVvB08VgBGVT1jbJMBCjPbMzA8YDRBwafuVKMsoZgYDFU9r1ZZWQzeSEUJsOu1nC1XpJyXi7ZQStlSbmRLUtjw7KAOysWj/nck7EMv0HE/FbZweFwHPkrnWxz0cZlQaYIHCWgNnktsVYDG4u0Rjgu1l9+s2uOVUK2WbVl8KT1s+9GKY9GYe/6NW5bv7Ij+ds3ETzLEWBFvTOvvKFMQTkL8lnar7R4VGGbieAz1Ys5KyistGu1lauofKTL6cIpCdozhQUThvDujOWFixczAdgt96xbVj+oLPEa4MBUwZ9F9WbWrwNKncI4yT78Fg4DoTnMLc/4YQxX3lS/GEUaqBqGU75L6inyFWb2bV/9NRcMoIlnxZgLhFTIctcjYCFdOF1tJPC/KUbl5zeHEriBop4lfd23Jtjar1mwOrV7t2Qu3d+329abqNbXt3br97L1b9qP3XrFJZtF+483Hdnc9Y62tFzSuX7adp3ft4YO6/eQnGXu8ObGXXx/b6lU972Rsd69vC6n3bWXxfY3nT9Wut622+oH18pvW7D629tFnNj48UH8IqwxEZH3RWUqKVF79kNHYY05wxGE8YA4SPeSQzWk77+k3NODGAs2XyO0A7cxC08LpZO+QwezjPvb88O2ms3Kz8piKLtkewbYCDI1ucFD5U93zUyg0huYB48nHt+oCD5gF72fljZdQ0uMA+qdvaGIM3Q6eXBWrVHq2uHjifTELtHX49KnlFpeOXfQvArbM5AdT0XXDXl1+wW6U16yQzvtRnHmMtvowJtVoV0YzLFjQpjkAb3XlWbRE3KcY8ICgKfHRyD6vSUaGx+xnx/Zh85F4MLjtK41kaOY7ATIU/Gyk8fJke9+O9oK3CH2UdM33bePQseb80P9jG+xsW65S1ziIyxS/6ymd56/+Vj0xKPoWiSSinRICcKTlFCsePFswPNzVXMYRz5ItlB+nI+HR4fnBj9SmbAW5TKNT72VzU6tdWbaFl1+whTtXrbxetVxNY099Dni8DV2Mb5frj0FlJupEGujYgyI6JgOMMfAyj5QS3h0u5QYZnfn2lHwSQZo9HIPHD92inF5cttzNW2ZYc9XQ8Prpz7MABphM/zwf3n0WkCb+gHhXRCT8eJDDgz0/ggOB1BHKoKqK0S+vukuKI1btcteSv0VAyJ9owEw1IN1qi+tSRNgxXNTy0NqLcD//bR8AM8/8XnSdBx4dVHV+XsNBMu/nv6JM5oCe+v+nYPYFfifuwXB/EXDhKLpiOLeOpImv6Pfp8pPfeXz69ymA2TtD04TVDa5+FMskVm1wDFfwkHlucPSEBmQkvACTaHJ9brjMO9QRY4AYt2+/8PGdvPQ/Yze6PEfli5GBSeF5gLxOPgkATeJ5cXnJp/Fv7nAlMdqXIvLhB/ftwedP7Xf/8bftpVduqilB6YNPhTfCFXKYB6fbcFJaBAgbPU1C4kuDccbCutcJcBziuN+ywtJ11e15+1sloZQyOTMBzYL3H8rDzDPd92MDJUwRlGsWyJMVFZ9I5+Q7lRKGS7Mf+zdLo5Spe5TcPDoyjnBD0HYBAuFMdH4kZXOM8iD6X5DQQhZMpjxjJZTj1ZyGI6ErFg7wnkhJWHcFGHqS4p+WgIGi7isO/bYma1YglF6/3VAg4dbbr/yc3hL19cCIEjTIAwjG6JaEmbLmkNPKv14MXwXOL5W/C86z7f8qAeONyj4VgNL7VDBbrurDVg93DZ2dc9Sf7j0iBeEMLTwH0NfkHVYtU75aXimXrFqvucLeG6qfJRyZFCMEO0pi/quXVm197Zatb9yxejlnn37ykX306ef2R3/yZ/bzd971JvkqvXDsx/QtLFu6siAlcGqbjx9Yqymlsbxo/UJDimPet9BMe4dWnnRstTC2wsJ1qxekCOHKihIsvA1HUgIkAOAFOhHd5VD01P2sqhQzE+ukK9aRMrdkBxo+GB0DSkfKBbMhke7xLkD5LebTvjKNMjaYSjET7aM+FDU+CDQItRPoEIUa4+NAghueA70eK9HiSdCV7uNB4Of9SyAlJgQu9PQm26S4oH+U2eCFEuI1oCCXMGRgCKCSaSkPwguGN4/jILxxHGBOAqq7z2ucoXhw0gEr7azUc6LBeCzsqt8I1MdpFIw9DCxsYeAkCuIw4GlAGzEgYPBxl3iNGcjdvRSUD9sYOG4VIB0r/x7EUPVnJd0NfGzbUHriRRSRg0QDCKUhbymealO9on7ISvbMV21cXbIenkbig/Uy8QxYIVRa5e0nK6i9bAXJEJRNTSfWAbEgMNbQL8BIY73ZPHJDlnuGqJ7tVlPXkZQ/8RbiCKiDK3k8mIrixeoXvQN95DQuemynkPJfTLHnX30nhfGwq3tTzvXQeMIjSv0bPEEwFAkpoq/g+SBFFSOE8EUQzjaBOdl2xTYQ3KFFt9QbWnD3/knoG46sxNgD7ytZR7SdE42rf1UnaBE1LKt3TH3ryrtwAifIqZypBx1Vf0Mv+psXD8yySivF4DiGhNO6cChaQ4HJqy4FKc95tsZk9UyV4tSnvOi4pHtF3SuLH5ZyJdGc7vml9HofJYp8+c1pETmVVVLflvVeqb5kK6sFu7l+aBu1LStqvnv0qGx/+cOX7U/++iV7+GTdbl9P2z/5vR174bWp9Ud1e/fDgr3/ccG9f65tjOzm7aFVal1bWOrar33v0N74ZseGouve6EPrPPqP1rn/lg1a28JhM8RuqIrvl4RbjSn4OIuGDCaMblYuip6KNhK9+eq/P9NDvTaQTDQWfyD2ma94i28C8C32s7NVwIOoq385ySXbWHKvjOzeblBOlR4FEmXdAytCBxHwzBVdjR0/BlB0opv+zL1HoBHRJePTA4POAPhljM8zHDjoOUczZuCH8AABY8rbnJifNreL1urk7ca1jvpZfYzhaQYop/P4C82laSutXJmZ786Cj2vpjhoeVqqsWDVTFS8L4/SU3KJ8idCPXobyOk8ZBegzjOAY9mNgqwE6HqvsxwYH4WK0t+0K76SUs7Zwyhaj4MVH/iEdiw7gv766ZF//1ZfsBclyvi1JPCjOyxdSmFOpEwNMdR3sPnXvX/I/qatkBY079+TUPZdNkIcwSvGbfuV5wmshwAkekG/ckOV9I0jIHi5fDTvH+QFe/2lf+NC4bYhf5iXPiD9Tf4BdAhnxGWJtxOAxTZB1EnM6AYJ9AUF85JQzADKA/oKv43v6gIN5AH2Mp+rDAcGn8jnLXduwrIS1ONNTQu4vAU6qeP7nwjpo4NFpo8M9vyAYP0JK9WegYywgCASWq2THJeGX3UYHEfi0K4Fagi/BKzg+ZXbQEHl0MFR7v0R16Mh57/n9mfaFtOpfEWvyWXxf/4XvIiIMHM5YIwZ3WfB8viKgjnz4FsNXmf8suAAcXbOAgNUbzOCCdMm00e+T9/kL+zxJk0x+LoipTDX5TRjsYpo0fyT6ePGVDVu5ErlNXQDH/TkLusX9TL2hSUN0cLgfPXgO8DwuQRPgQUIFypQz1BmAy5y6NCTgQ+wRcws+Ey10Oq8sTbQ+riLhECAPjCvdAStn0U3HtTLW75iWZj88AWJswXd6wvmnHz+0o4OWBCKEgdPj9TQk8zoLJ/dDWfFvlAZ4gkkYu1l62a6X7rg7XwwYFXBxP9cr4JcA1G3cOfRJJ/DN08CEPu4eWra6ckYJBbxNusIpFrN1BofBtZEtCUQ4nwXeTYK7dQoPHqAwlZFwHgTrZ4Joxnms6uACG4YF8TMmUqenGf57FiCYRH+SB8YI4cTb5rdEo6xuoABEwHYIAiNmOebxGcD7AWI8CfsIR0z40T03ODPZU/cIHMfUDe+HSwDpfdtKoaq8T78T+ktCwNz+el5gZQzjAfYqKaFFKRDVuhSHdd3jHOqm8Ictka07QbAtZWvWqK1abfmqLV65ZrvbT+xrr79m3/zWm3Zj47q7mSP8YjTADZ08MRp0UKxSWd8jP5ZiVBLfqFVKtpAZWkHKF2OK4xhRNtPKv5obWyEjuaBYtcUybs810Zb6U/06lVJkg6YddaX4id5Q8g8nKC5S1gd7qqj4mNKh9LOlgjgBk3xFim/W8pI1HGvCXV91ykI3uqC9jIS7/kCKgBgbwe6CkSrMDSgCnKrAKi+Kggf306t0gfMH5Ysi2uuKB0g4RQkFX9wDdyj35UrZBVgRCDVwmp64YWwoZTpS4ocYngl2GFaFUVr86EQpPPB/BxXKqjT7cFHGQ/R/XG31f1rKsZQoYgWgkMeryzTa5xh9fH4SXogvMZaCC2n6vmwB+/HdW0L3WO3va2w02003JrDa7+3WM6cF9W3F3fnVH1Jsc9OBFQdS7jtH4aQJjATqCzw1CCrocRWIfyAcYPBgewDGAp/flB950p9+akX70I0kUxEg9Md87GNtJPy48Q0jfSiH70PNQalh2wbix1P3EsJjIrQJBZ9VuE5KCqjogICa7VzD9ge6hwFlorxR5sG56gb9BuVeL7f3LDPuSMbOWm9C4MuB2hu8HTD4DCXPYiTAMMs2lqyUt4qJp1jRapNrRhSPnOgIX4OS8DEpqAzljfcA3gWsXAbPK4wyeBukLK+C05Il0uBWvCon5Yv6SLVTGSj6wVhQcK+CnBUwGoi+/CQK5YMHiAerVDv4znzI5VsvJEfki2W9m1VbNdaEF/IoK99qqWBrixO7+6IIO3/NPnuwZn/+g5v24x8sWnu7ZvduTO2f/HrTvve1tK3W1r1upcpE9ZnYUXNin3+Stnd+npO8M7JGfWIctAKlLyjPWkVjaUWKpehxurlto48+sMnRkfNL5/scbb68IOVMz/tS+Dv0SxgnnEAxUd2FXMklfd+WjRzB1oR+pWpIKsMoL8DpnDyFk6Hobkh8NJTfinC6XLd0S/z+4EDEHgYwHgT+rtIio6Dsw2fdw0D5oOA570cmUt4EqqZMjvxkqwPpGBuePgHQdIp8j4WbBKg/pguLZtvbGvuh3rOAke3JtriXnt+9qXGl8RICE6pa4kuo+bR10Ny37s5jy62u+lH7zwJX6jX+0zUpu3mNEWeIZwGcINvhDeAnEswBn+/gW+IrjN8YiG3AtpvkqjgnD4CJYqVuryxet68v3RNf6YkH6d3IU8E9w4RTFPmdrUP72d+8Z6USPHvicapCZVksaak84UM8BaAerU/ft+LqVc3lAQdOB+Jl9PFJE+GhJ/j2mAAqMxttSQQ3nLaTTsgIMXh+6kuek3YuwPOYM5wHcYmfUl9/hCxj1tl5qOmuZvnKySlrHKFJmdC/KO/4E8C59vGlnObc012NG2S8WcMRzwdTPDo1sWevXXfiO7cBf0sQqn/6I3Lz+/5csyuuIRwROdzfdS8Dn3EZVFhUF5fdEujHcjwD4jyfBZBJklRiOO9+ElxoExMSV/BV5HRtzkqcoNsb297RUEpP3LnPCVBQApwoZ9oHI5q9779hULzPd/4KYL6+QsR2hRkGNg/CdgP1lv5GWfxCcELAZDaTYVTXy8B5RoBZuEw6yai2e4TrrNpJ8cn0fI/yOMkH6gifGOLnzyoL8GNUxMymnY6NNYg3H+7ZOz+5b4f7813MvC8jvCT7OAmhv/VMkzxJ2VuXnKB4Hvrx/CsoGyFdXN554M1kImOMPgs0mWCJJlAh4zymAf9MET6jPESb6UrFJwQUyyTgarvfGthRhwlYE4hwn0GYJZ13WsBNEj/h+8mzrgRTJtd7r9602y9cdeE+2YfzIeSRzBfgF62I74dvoVXgZCTh9Wlvz+73D3RXtU3QBVsCPGZVpKgmIWwXUB6XoKNZYHUE63O8mj4L4D7Q6MnEHYO70rF6TzwA0eZlAQ8w5ykSTtmnjdGAFVnoWw88DYICe9gx0qBQEPBs0D6y5pYmxtpa2K/sEdM9+ZcCVhJZ8ctFho+wZQNcnLgsXhbIy3HhE3aoFEaXIYEjV2/7b8CFCeE0Pp0B4Ldvh/CJORgFEDDx+gv7HQNuEcjYduHGowiIocB2iFzinq/4CI/zglk6ME7njlVR40VjWM+eNcZjcJpRe7Io2qpLfzixQwnUEkcl0PVtb39bSt/J/t+iFK9yNng6YAygT1i5/q/++R/Y//p/9b+w3/mt79m1q1fEFjJWr0oRYUUtwgur6VUiQxdr7mmQRdEZsZdUylJNAi9HXRWrVi/nrb56zSo58YH+oSSJlBUkMLItoVxteDwEV1InCL8D64nPTrpNOxikrTlIWXVIUDwppQigUnqR2eknXPsZeq6kiIaHvY7+6IbGVU/03RMPc4+EctUF22JOQp54Cops2FICvaOoh5gJefG+/kTK61i0MuxKye05LvooopId2CZAWWUpREUpgazO+0kBGie+Eqe8GZsARwoSR4GVbFbWGFfEEmB1jT5iqwF8EnGXvPAMwSATto+orcqTuhFpXyKwv09ZgSdLcZeC0x8GYwCr11438TNokFViNx5BB+oj7uMlUK/XrSYBnO0mvDfEy8L5MfkKbaoPfIAYAMOpys3XrFRf9n7OSdkfl5dtKtpGCceQggFxiPuxcOOLRXqf0y7oP98+oex4hhcEad0jQWVhZKJ+ehzaqz7qizfhjYBhoduTkqEyCqxYwyvU/qXlZbt9c8MIdjlJF22pVrYri1XRFAYhTVvVukikZH3JpRgi8FTy42XVsK4UVngZc8hCMW2VvPq8uiRaX3RFlb4Fv7SJsY9BKc0WBSk/4HBR1YBWU6Lz1kQ0kcF4ojyEq5z6h37BWMAxeWnhaYryrj4kDe3MCbceg8BpBuNC6Bff0qHnRQwFokH3QsBIkC9YoS2leGnVOH4up77zgI1StDEmENuD7QicrsF70/SidYY3bX/vim1vLtvm7ro93V6zdz+7aX/z3ov2Jz98zf7Nf/yG/Zs//qb94IPXNFY37I27dfu9b2XsH307a3dWFu2J0v7sBy9ZfvKCZabwr5Qta2hPhxniEAtHKXvnZwXb3cIAI3qtZewqRyvm1aM3b1pq44b6SvT33ts2ffLYFXIMTHgdpFkg0ZhBBmGLAPQQg8dhgBZY0RWPRclnjKHYM1aGhwfKCgNXGC8YBDRY3WuF7TxszxngiSCFPXXYsckhuoj+Kd1EfdLXWIf2grcBtE7LwjwH/eEuHwxoGkt6hy2L7IcnLePBt9bocqAPkY/07MTgfAJeb5XJVs/z+HWnI+V5Z8HyhYmtrpyWITXCVTfVDpr95EMrLa150PgzhmafL07KJ86Ox3LS+8kV77OgNgkX/L3Q24D5TjjJinc7k+SecDERz3KaTiix/Z1NV/Q5UlkP7Wl3xz7d/MS6yjpezT/2CBDNdjt929088kUsN5ZrrIREtAOPxSh/8K/3ervbHmDx2HtA/M+PUYzow40cqqvHLghV9b6ZEk9DYw1gWwZ1o57erxgxVDfaghw9wuik+YGxikxN17FtM87Q5RN4reWttS3Zoi0dUfyxlS5bX3MUrA86xROSbRf0D7IlxzAyAU01J3EnXNDFadrAEOLlQttJoK4YT8UgMULGQB60w2WNLOfIz7749wRCRdVoIXC0v+uuKZNOCLKFYosynpUAka0vegdeRiFLAvl/WTgebPMARtPVxKY6i7v7/iosvvPAIy6LONjLiQFhHsx6CMTgTMIn4IshZiZn8ojuzwOEQAaSH9UxB06MBaqb8rkgq2cC9TohcNjqfIjbcQaes/CgGJ1cz4IR3gZ9znWWMNymjgk4kw9/9XuGNniOIHeZ8mLADdAVdTG/Sq1k69c4y/qsIvncIMad0oTKfjz6l7O3vR+hJRp30QVzFTOZtDVJRf0/74r7yvEgJvssA5TjhQmFiWmmP2P6iL0QkPgmqdN58kpHQgYBw5odJmTdYLKRgINgkJzwAHI8BjFCVdoFuJ/+5CP7yd+8b/VGxWqNqiYCPYo+oR789tocf04gqicf9TXCIXDyJsDf6LfKLWU1mecQFk8mU1aZUTDSWMXnTLK43js9zTGQgvcJ5/dmJHAm8oyBZ0ws2YSF+tIA7jU5zgoUp2BOmeN+04+0HKgLEJyo+6i5a03xyGGEFvj8qHMkvGmShLaidoxbO1ZduyFelHdlKhfhA4XbMemClKhM+J4Fz4MtBhISWMlHWR/sPbLCivKT0DyRoD/V5UcsRkAaMp7ncXEKoHHRC/WKxzTbGTiRorC04b8B4jFAp36iQwJCBGcpCrEwpHYQfwE342McehlsfTgxCGD4oI65pevRnVCuC1a+ivIVAX0tmIfXi4DUnFaAYra1+cj+6I/+yAZT9WO6L+E340oKiksxV7NCtmQd3MbV35vb+/Zg88B+9MPv29MvPrYFySXXr2/Y2tqaLUg4HwrX29vbvmWlsbAgftiwbKFsI468k2CFQuQxBY62bNrZlvJZMqnvVp7uW12KUCU7clfwPnFE1DZcqvNZCXWSvqaFqpQWKaRS3lHaJMbZII9hRnTe2ffAhWwZ6IwljLHaqLSMLRS9lITLxUpOdBmUawwd0zT7+/N+PKDHB1A2KOM5zanEayCIIdH5UT6yoksMDPnGiitqKNuTicY2ioLkMngpSi2IJaifK5p6D4WEFWsUWvoeD4MMHhDZsEqOUks/oBBm1RcZCbSsyIcz4QnMKCXQ31WbVXf3JtBF/5Q5gUJpiOpPHqxSuyKq9vrK+yQo5QB1J4AjngIYgCgL2hl02x4YEwNgXwI0QSQLwnMN458awxGFGGSIUwBv6LFCS72KKkNKcqrXtKHaMWisqncnVlK5HL3o++hVR8iT9qTUfwRV7GKMUL+wp1gVdKMs2yigLTwtWCFXp/lY5fKTXDTvsXWCQJ4SeFxRRJmDPsEN9YTednfZOy+eW1mypUret79AXWqkb2XIW9+PAQX/0ID3LUoVyoWulOqUnfZtvz+1o75IqsfJDaLaIt436mvhs6L5uLKwauVazcqiG4wktdGeFFzJjgvrVmELi/i9G13VZ0NoT3XEw4BglRmVO1K/wY+I38GFsgmPgVeGuAi8m7EC/A2lCwOA+o2tDPA7xkQGh52yxqbqw9YDxhU4n4wX7eFnL9r3f/Q9+w9/8Y/s//3n/9D+8E9/x/70b37V3nrrrn3x7op98ekNe+eTF+zdj6/bgyc1zcMqV/h65QWz3/v2gv2PfqNmGzc27LPP7tigs6b2TGxxoWVPnhbsP//5TctOGlYopqxR69lv/XbTXn59ZAdNsytXRra+8onw9FO789LbVlp+28ZTKYGizdTKsmXuvWTp5RX3oBx/+rFN9iNPSuaKUlFzHcF3g8eaywLqewfhZip87ndb9uDxF3Z/+4l1UAaFf7wMCGTHWAN8vgWXokEfR+pjjp0cVKvWI4grXjnEaBK4IUD5ohiiLJ4CzyesMrv3D3VhDPKO+gVXfoC5K5ahHHiH9pwDGELSqxorWzuWwnIWgSt5GkePt2qi85rdudYX3zt5DuCpud1p28cf/MweNaUwX90QDcyPbXAix+i7cCAEnfIEmAt6xYMPwkd8XJ0FlyUZz/qe9OLz4501npNlhEUjjlsUfSqtMGplyXvLBQKhSt4T/0UuCHELAo+7enXZfvu33qAgV7TRy0A4hv1YTqRPqMfwcMdyNc0JKjOe27mPlwNBOjWQNB40vqVcE2BfL3qaWYBHs4cjnkOHB/u+jcKPUWS89o5URsn73vMjf+ePATBSEegR49n2ex/b45++b83Pt6y9e2h7Tx55wMRUX2VkNGtojkHuBFf00Kl+go504RFEG2NwPIpne4yGGTiRl+P0U9H70I4GRx4snJkyevD3A+ggOj2F9f/gwMZ7uxIem44YBmMazwIJFdn6gjoAAtAD2vAl25FE8C8MDFiODDo8kPASBNa0CIF9JfMGPSWjkBKtt5TP+qo2V5JfhFSXr6MznET6mAGduQfDSoATVxJgVMK3aWBh+YrziRVD6sQrs6+dB6EGMWGfvnh6ERzX97KFzUAsLMTXpYB00UWf9KTh1CoZCShT6+n3hAF1Jj/9jj4xhCzE2p4hgM+rl08GDGqspBLUVq80rFo7URYDTufj5Lz7AIwUTyNcqUZbm3C4Z3XBCSCMqF6TliZu3jnnckumvmKgILqxn3c7Q3NnAAbKpcl7Xl+f0EzyWfxdQllr6EG3cOPqsGVBkyYBkSRZnsmPPJzRCu0YaJgA+8221WplW1ld9CMBOYc8CSflns6LfJLglm4J6scRrAWh1ifvjcSYR6rTYua63SzetnzqZEJl5YCjgLJE/o/c7pLgyi2uhrk5xkhNSMOjbV+ljlezTwGTmYRZJtQzEONoDi0+C7DaUy9OapjldYxdlCyEUFYgO+2WdQ53pSRUPHDdQBMYcTA+fefH4vG4YYdz49mDnJ70NTkvawyyN5xoywQGRJCo+jjDMOBGzsiDwmM0SEhOuQuyJrv2gT9DgPY9hEqf4bhD5g3hgbxOKf8SVIB0PhacREcYalwIn4OzxFjHk8NXM5iXYgDfyoM6HgNoVj/ppsai6vEcEFbHpIgQfDECygWeN6+LgHYwNuYF1zwDopuh8L79wY+s+fADG2x9asOn70ppb9mdmxtWrWQtX05ZkdV1CU7QgrtJS/E/lGK5L0Ht408+sh0JJH/4H//U/uwv/sKaUtZS3X1r7zyyo61H9uTjt+3g0XvSup5adtC00qRr1az6V3SxuXtguuOruXnRTb7S8LHBEXbguiwtuiy5oTLtWLdzZHvtvgdgxGBPQES8PFCasmwpUD+XOPWhsuau+sXRvk1dCRP96nZOCmI+LaVd3YprMbE18npAMDyUvKqUSo8BECnjKHoVKS+1uoRaCZkFKSUE/WO1HyMFiiaKMDTpLt8mGhXuewRe0F+2SWBgoCxOOiAQJEcOsqWCbQW43iuhK6nidspPCgmr9hKk8Z7CfR4clUwKjPoyK9okoBg8Pzts6q4UHLWFLQl4RFAX34aBWCV68tMGEC71nZVzTjPA+6cMnpWWQJAYONwzQcMeRasvfs82C5RqFPHxeOCGg6nGDyvpDDXS4X3UUltcplC6vgTx3GRgmWHbjpqqGzEBDjYt3d4WTw3eA9BOXbIfeRCol3E76LesPVA9hRumWTeqSH4k2GJLZfTFW1CgOF2BcUc7Ju45oYlcOGH8w5v1qoarlH2loT1+Q99zKjurvmiPiGOhsYbhVXUE461R2o170Ax2906373yKdIN+R+JT03lQa6i+YRWfOpCvwI1A6ld3/a8v2jiLJ2Ak4ONVNOnonhShjMaKlD9OVMD4xPaEaVkKh/Jyw4/jIuWGJ4//kM248cu3L4iXZnOiE7WR2APENygIF3gP4KmD4cC9DfQXulioKZ3yIeYBBqPxtGb3t163n7//q/b40RWVVbTFlbHdvN2z1188tG++tmPf+GbbXn+ja99+4dB+7cWs/c7Xl+z3vrFq/+TbdfuXvzW0f/qdgS3nNB8Nr9j9+3XbPpxYq6v5N9Oyqze/sG+8uS3FPWs//kndjvZz1j4c2Y07X9ib33vHvv4r79q9b/2NpWvv2dHkY423d6x79J4bmTHiMc6QMTIv3LM0x8Yjynz8uU0//NSmbSnyoi3kCoI9qlFYm/zUKpQ+jGibnaG1NZcy7luHh/Z4d0t9JXlX45Q5gm3GvAP4qrRw6Cv/ep++Ggn504bSasAMWy3NFSFAKHNdOp9zLwLuQeNDleceDCIAvBI872jO9VgKGN1YqIvuzYIfD4nxA/kogjBvqQ7qv+nauk3v3zcxh0QeeAnl7dOHzIFde/HOdnT/BLb6XdsTvx0++cKmqxv2VDTS8XnrfEB29CP/REPxiQFnIcjCI41/4ptg6Dpvkdq9AdkyoPx8buaeeAYG9rT4ZDphTOhuPvDfsdKeVv8tir3VJCc87e9bS/MDPIDAgxmNuf39rr391hfWOxCvGQxF92GhhjHPFncgXoQBv52Hn1lh5drxNgWHGJ/IlPow5scjYpUE2cG3bImfZGNPzuP00WAXDPa2fLEb45MDRs74MTKj2krg/uN7ImaV5OO4ILkU3Tc9zlvuoGMTzZXDg8OgI/gcEOYSDNwuByRkV2Qc4qV53vC1CILHrvJnseISwGJxvzuxg82nwvmXgvmE/aVBSPaOUKdhJBgd7PlfwPd34q4lBTxdkxKuxo8llPOh4//OgSrAnFR/lKmJmIev9OEqRX3PGSjHICLJuWCjyV75HEr5QQiJ4dhFewZgWrPNdwU7cdN/z7mn/46/x9cZgOCZ5MQUJprEA8PS5B+9Pu+VeRBKJ/ElX5gHly3sqwDanRjsgAvQ6qNSkVUFs2Zn4saEWNnQN7/4JCFk9WyjwUVAnADo4e0ffmD3P33qgs1sfwX8gqbTfTm3XwHqhGKmscTeQALzXBZoD8KKG3JUl4tB7RYNuTCGkEb9MCicczHBY9WfSkAm7Xmg1DZlBVkTOl4C/AY447lUICjQ1A4lEDQ1mbgllknwnPz8biHnivynH963moSAl1+95UdeejlR3vFfgO+BA53woJPvusAL7ZnhrjwlFVsvOEbtyIb2Sf+peyac0JLSaAIZdYLhAJzMAhOEp09MDsegduKe58clRhPw5UDv4UYtvM5XkNU6Te4+qSfqGkM4TUDlEhjx1DgI+CHgG0oOAhSu2Cgz1WpdChSrQaIntQlXdiZJIthTBG7IrAhA/0xanHnvLtm0P1Jo3c0Qt92ozh5wUt/juAC4HXqbyBAamIezBMSuoMd8W6/gRowhIrgRxkC7TtpJvdwDwb0DzuLnNAScnAbqxnvJd+N7MzDv3lcMtIV57DKGA4ICsteyf7hlu5+8ZdufvW2PPvvIqhLJ31jsW7r5hXAoJVB8htV7AvOlBhKuU3n17cjPyf/oo4/spZfu2T/8R//EXn39m1aqNawv5Xegq9kh+N1EY3LBGourtrC0YmWOyBr3rX+0ZUeHO7Z91LZObsEmUsCnCGDtHcsPjiRS5qTIt11hz6fGbjzg+Ez4DIoS3hxsT0Chzoo0OOWjWKpKuRKdpkq+Ul9kV6loFE+DgWFgCD3o21UkMHZ7IzcoYDjISxnHcDDJKL8prujiU+xbl/I50kTCtgG8ASBFFHZW+4LzMuIvJ6ukPdheNzrqEaEZF376HI8KPAtQPjjuz7crKBNYMSdBcByaRFib5iR8u6GKuQeFnrzHli/X3EOA3wRJlFqoeoY+YFsEijveAc4vqZGTo7dU70iE1VfEEbwPWI3GmAC5smo6UD3gNyENMRIkkEqIZrVajEVt6qgf+9ZU36OiY3QA/JQIKUSjMZyRNosPaTx3UwVrTQs2xNsDowbKv9KXpPyhlKGcuzeO2gs+WX2kphPRC1sA8NIg6CSBGKk02wbgIYC7nou+CVQJjXNKAmpE8KjIi5eJPzMnqS7cW6pVfGvCYXdgW5pUcAzFoINBIa8+Hqp/qWMbw86E/DCQCON0jNIRRBPaYCsIhhTaQb3geZzCUMxnRetSiMQXiQmBi3o91RYtlq0nHED73UnH2hPxWLBEnwpnGEPxLAAfuGMHr5FwmkSePtLYJRZEUb+JYUBbPC3GBW9rfIkmNQ74WyrnraB+LOGxNqnZF09u2c8+etWKiyV7/fVd+83X3rbfe+Nn9g++9ZH95psf2a9+84F97etNe/H1iX3tNfVNf8kefbBqn7x1zd75wYaN965qxKxoii2pP4r2xcdF29mETqTkTKV8Zvdt4/ZDzbn7trmZsoef5axzOLLu0WONzQ+sUvtAY+5zG6TVnxjo8DQEd+p7tnF6nKBIsU8vLFj6xk1LrSy5LD4WT5lucZQmnm3RnCE8+TaRTtMGovUj/SVoYXV51eqaj4hjQABNl3M0Z/lcHxsPRA/cxzuDv+6tCS2JhnxLxEBlHLR8oQfw/fzQAUq23ncDmfKg/AnjE0MAq77UjTGqviCWAVsAZsHL1XMf7MgXEdDX9KF7rrECX2xYbmfPlVgAit89qNiBrpvXW9ZYOC3rQeOtpnC0+ZmtrK3b4pXb1hTt9ynnHPDVfPFYaNsXXVS3eYAcwGesvkA5hUZPQ3iPOrCyPoVfglvhAJhgABFfgI/EMgUr86MW7vniP7Gyj8Ee44SE853hkXWk0JOOvvNtAOJFBPQbR3pVnD/9GbwClM7lAqVTX3FEIsc5xtsZaC+GAQ+66G2FydEHgZ8APEdeiT0jCATJ46TMgNGf+iBb+OJ4mrk1iTv1sT60NQ4SjrdIXrS1fPeWLdxctuqVutWvXbG8+qp1tGepStnj5jmAx6N9924/Dr4IQHeqn3vpn9JFwAdtSN7TXfFGJdR1Ij/iwaXeEV+4Yott0Vt0/wzQmfMuFFmij/J33vN513ngz2mUJqzx3p5NdneodSBGNR7FO12vBytN1Nl6wz96yz8iYf8b34+fcT/+xM/nQZz+vOfA3GfeNg14Jm4pX2PqTpfjFkW9JagEIjsfeFoqZKxezlq1lLGKlB6MB6wWgBvH87y68ZNJMIFb748oHe8GJhXhxeuqC2YQf9d1EXgaiIfVM/2dNg991Zs8nvUuoLf9w7dwXQxxnU5dlEWdnwXg+au6PDv1Y+Iq5jO2UM16Xy012MMpZqgm0SqGOgOdTxJ4DwGNv5cB2jsXEKxEU9euN2xlgVVw5RfhJgm6E/7qmU9mpNEHGpg3Vsk3e33Drd4Tjb3Z5xddLpSiBEo4i+nhvEsI8PGLUuonncxJE1+k5cKiftyG5PMEpKsVVxqdYdNGfbyPJKTVNJ4QavsjhF3ePT0WfGzoYjXNP2KmXdXtvffu2/4Ox0VRjxO+EKXyb2A6fDv/o0L0eqivl6lP8juT1bQ/tFrpqq1WbknITjB5AS70EykgbCdw4fwrg6gmc2gSww2xCBB0MrjyzdAz/TyWgsWzU9H8I3A8K02wdsfvqq2ahFxoiroP4bbRaPhKF2MDgwL3WIm8eu26BKGseyCwPx4BikmWZxgN2OM9C6FFUeYCn5DFr9x4mwCvhyZuK4ZjHp2e9DdpXPF7J1lFQLuiPOM5SL9Rlt11NRZyhhpH7FPmmMeo/SG/IGwmwQOz8YnrqDQewFGCbWywcGFF99xtM6qjGydEx0llnjI8n5n2AjwLhpNkn1wOXHgQIOhcBJSB8W7YbVtRSh1bM7pS4J+0ha98w/L1ZUmujyz3+btmmw99rzFKaiYlRSUT9kzjgv9084m9fO9F+y/+iz+w3/jt37bla7estLBiC2vXLcN2gKt3bGXjJauv3bZcfUXCfkkCVVUCct9yA9HtkABoU+t0RWuap0SK1um03T38ML3IqfvWV5k1o54SJrNFzbUszum9Hkqa5A0Jebh8T4TLgWh9pysBui8Fu7crxRg6GLkAJexYuaT6q+4orgMpuWXNEX5Sgvgc+bekCaZYJZd8cNSW0tPed7d4358voZttBpz0QL/gWaNe9NV/r7iEXoxfrBwjD9FzKAgEy0PuYxXK+a6eMbB8FV90mJdiyXPfUgGdqN9zGmcosr4fXnlM8EiQ4gHeCcCHco2irW60obJj6wDeC+Ga+Co9K/T0M3XuSVbzGAzCC9sucPcHoAEP0if6LRbzruATO8T5ODKS/vY4eULp2cYC7qhXPP5RqHDvnwgnucqylMOc7bT7djQp2iDHlrGs0xer4xgxMEIWNK8QnwHDSrGx5rTa9W0Aqpdw01VdMQ5gIOIdFHJOECA4IF4jzOHQAPyG4NTUzY0zmn+G6lPaTCDGvaOmezRgCGgJSQfDjDXTVevk6pLzFoVvKf7QkfDngRF1gWOMOWz1wDhKcM/UlACXI283nlf5lOgIVpqm3gMGk/pMvat6NuzQg3AOVAbbJjgWsigaxeuAo9jAH7ExfFuCfrPyidGVeAcEKsyJR3sMA92j/QS+RHHDAwa84fkDLqgjPBcDTlmK2GB52XLstR8W7MHmLfvpuy/btdUD+863HttLr3bsyvrI6lLis5J5OV7ccelGB/VF6bp98MFV0XzBljTsn25m7efvVazNKuW+6DQ9tdu3Mnawm7OFuhS9dEvSed+m+V2789JT+/o3+nb7haFdu9OzkbWst79r3e2nvgXA6V2oQiFCSWfRA0UI2iKO2PhI+FIak6yU2rhmKSlXyGaTTz+x4aP76tMge4gQ3FMDzwGMzKnBgfWlsOKV0hTtdZWGbQiUB09NCSeUPG43ncY97gA8WnnAI49lGsaYys7haXyouqj/MRBMRZuomH7kInlGAJ9nUciEax/zgO75fnPRrZdPgyNgDjk2AvI34ueMfejJjT+VqqXu3Lbp7raIGsVV9Z6k7MlO2dr9rN26eSCa8dccvN6drhW++MRyUr6zN267vD+dcAqK6h+lmwWU6yHHPWOEvHB+0PyjfJh3/cjBpDIrCDKzcASvEX5zpYbaF9LAv3iPvx60EFwKJ75qr3w4JtLncfXHuHnkAQIXS4u2UdvQuMraUPpKjhNZRJ946d67t2brV6vBI1L9qpYHeUB5YtTAQxTFf9jcs6x4CicbYHBQLXRf/KBzoLldfEjTrMfFEI+IFysA6gk+4zbijeFeZ5FxIwkERWTrhrdB+KMuyKdB5kTnU5v0PmVM0wUb7isv9WNGvD6L51G9aqWlqk1aO64rZ/GO8Yz1fqfjYyOOkxSAnozlkEA3F8FENAF9psVvnUZ0dTW3PFQf9Uc5Kw/OMRx4Q6IGzLue9fz0dTJYZgGX3OH2pq9oY2kiimemUvPLLXinGn8WqEeoy9lP/Cx+zt8vA+e+J4JlK8VoJzYYiAhEbFgpn1XvJBAkLJ9Li3GnrF7J2lINRs8aBHU+H3dJmFfHM/fU+ZcFkmKdh2BgtJr1xChLNoWBE4lfBP1soLzLl+lAecnrlwEMnue86BtcETEYVMsZW0RBVR8FxncW4le/GlA/SGBcvbliSwsSbpM4vQBH3ncJgB5Of0SmC2Ks6ufxUVDSkk8v+mjm8hVd34KgcZB8lvzEABNmC0+8MnAu6BXQxqqTZmnlrVyiK5GdA4KSR0NWuvCQM2/1voQTDHCr9bQ1ihOfsCYSfD0Kr+q6v3dgDz97Yp9/+th+/tZHtrtLYMKJGHLKvvnNu7YhPFOJuA1JXhJzEe7FEKc5+a4Uwo9mHbWB+zMVFwRXZI2h7LJdL92WEnWaX7CSOZUUmmYrwhyF8MuCT0RMeL4qfhbcowCq1mQ7C/Qzyk+mvCDcz3//DKgfxxIwUFhyUv78libqDkIYQp1Qs7+3ZxzNyKRWLrOKyYpZVgKvKH0gJW9ZgoAm8nAU25cfVETQpv6FhSuOU+IJYMxiy8MxuACH8P6MeQdhBa8OVkIiwYktEKOehB/yj/gCZSCA+Z7KBIw70ZGX4qkAY5VASvRLbJTBSOAClwSPuD6Tfkt5DiwrgShmMOPeEVV2JW0WUHQnqpOfqHChgDcH1EbnLxfRn55DM/CkooSXcYvjsRq2dP0Fe/WV1+zK9dtWuvO6tVfXbVxfsuLRni3uPLG1woIVOfawdWjlYs4Vos0nW/av/+2/s3/77/+DlLih9zer2rjjUw22Fuzt7fqRnAQgPBDdNLsjD4Z45eZdu7qsfhyg4JkUAQmpKSluGodHvbHttlO205LiKi2xI4Wv2HqkHhJvQHESJaaE9yXNvbfvvmC3N66KfxSkuKR9G8OQM8n1u56XEi1egidCT/mH4IdlzdcEOKwJXRrTGrO9bNVqw6fW8i04jCe8BqS0qt8gC/rB46/AM9SvxEbg/H5gIiExLwGyqK7yoxjhgfq4V5WQ0O0SGwGlGF6X87gAo37blV1W7HJjKRx4fww4TnHoiqRlSxpPUlJUBy7fOlFruCLrHp6Ma9FZSuWBN4+5xCquAytf4RuKVzAShC0YGA2IYdCRPMDKbVZ5U457AugdX+kX7aBsj1SnlOqDskq5wVCg5qv90DZeAhjDyB1jWXHas6V6xVZWr0gIrlk7u+CBoxG4AfJHyWebQ5vjt3uHei4VtB/27LrCjts3Y1njj6FSLFVcAads6omXgq/4wW/03I8QlWJQFw+qawgO1BdelvBK8EvLFO3G2pK9sJS3lQIrrVXrF5Y9RgunIQzg1+pbD6ind+inUkGyXHriRois6BgDDYo29ESgV57XSqLvrMY9dIChSNBHzhpKqZVCU6wtqr+qtrCQ1Xym/FQGCqcHLsQYIDrICXdFNxjoflbvwG/VTrZyHMcvgHZVLkYW6uKu9MqrovdqKqdaKoetRBqrLSkGP/lxw37w09v28p09+63vfm7LCwSZU3+J5okrlnOPn5GNpCQzV3tfWl40n7WXXx7aG9/gWFJO0CFOU8kePCSuxUh8oSfa0LMc8kBLCEZHGEpufmqvfP1j+we/96kt3/7Cejkp2mzHUL0ImDzZ3bVpS0p2RANClrt8EwQRmZshRGwDj28gOkhpTI43rlt7fVl8v2nZLz7z7QWqDCQsHAonUpIXpWS2xVc+235iW+09a4tej/YPbKCx5QsYSjtFhmAsYNhSWzFQeOwI0U5K6ZwggXJRfE7l7mtcHrR8a8KYcae+GLfx5InqHgG8gHpMMdTomRsaoFv+JvNNAK7pbohXXU4gjMkMMtFK3aYcSfnoEVZRa7cz9vBR0YqFsS3U+qfYOfLb4Tt/Y/m+5LLrL9n9dN6e4K2lclviCX317yy4p47HmWN7oOQABtc5AM8aHOx5OnjtuaB5KhyjyAJxNNch26mNbiSPK62+Gx7sqp3iaRgAAPgLHmOa/4pZzUHCxY/3PrS95mOlqdpYdfjkky/sT//kr8QTRKeMNxELkhpHA1N/AjYqc/WteKDoIFtpRNsgwL84MDTqpxuJMau5nK6DxwWBUc8DZASnM/WL/1Z5npf+uiclhgX1NfEY2MrFEYq+9ZS+54MMKFofqG/aB/uSoVI2OGpaS/Pkzrsf2ejprhWmmqWgwaiMGGYXTZ4XfNuF+JFv7xTOiRuT1ThZzK1aNVMORmgS+uSEK0d0uZvEOZ8kJO+f/1EHJfL2i9WB/R0f0KmKFNJ6VcSuDtXAmwhBpJlVfJ4FyRLnAcK9hvG5zy9614H6iBjwjhjubttgZ8umQm56sWGclkCk91mL2vMCCmohMiJQo/PgItzwLPncv0e/Z5/NAs+YkM8yOE0KYuCpqiYLTTJTLKqHexrY+IKfpKWv4+si8HrAKBNXXMdfCGBiz7hiAeqi6yxwL1y4NGHs8ejhfu8EeBUB4Px8LoZ5/YNQ9eiLffv+n31mDz5+6u6+Ma6O8Rj/jj4xzOY1C9Bv9tZtP2JouHd279ssQBd+kS8GJbXR41/Qf3Mgro8fZ6TJg7HjXgJiRufWTenYUwxvSALpPYijruN3wTHfj/Pir8rTxJDNjtmBYJzFy9jEhYugZO+9+7n95Z+/bZ2OJtVWz1rNnn3+2VPb3Nq1fdF1p0P8gNNAGxxoR0UTswTWYLA4geM0gokENqzVPnk48DTxXN9xO90ZNm2EIDML3iaa9/w05C/O0GUMfvyUK8vnT3jnguoU9vqzT/HyfI4yfUzoHV/1EU5K1jfO+MYaz7YETlJg8p9KEQfHCEE59WF774m1C4uil2gi9H4GMfHvCHcxno5xqclXad01EOVJ6VGoxp19K61shN/Cg+NCCkAMGDl4L4mfQNvKP9kX3j+s/IOHcJ9VsUm3bfn66nHaaT+slHG8WhLcu0CC16ktIewBhb64ANoiXLENIwbHEfurKSMC32ak8tLzBDPl4W3k2TxhwvGZaNdzAu7nOx/9xJr33/Pz1Ks3vmbDypr9xX/876VUHtnSzZcsh+fdyor1Vq7Y6NbL7laZ/fhd67z1A9v57H3HRUcKAZH2d3b37PGTp1I+Ru5q7sH2NKcuLy2J56aNAHkLNdGLhC2CJaKIDEUb3UnO2tOCBP4dN6SMSos2yKhfp+JvIwnHBzt20JJSbVnr9Yc2aB9aur3rilOuccWury3bcnFqy9MdW8n07Go1LUVtyUrIiR641Czf27GmlFe206TVL6wcTwe4MPetVs5bafGKLS4sWLZY94OzFiSkdqUoDpp7mA6kINQsPWhJkZAipz6upAJvQAlAVESRblvBMoNDK0zwmFDfYTigi5TCjy9UfszP7qbO6pSeoWxqeAUey7iRklOp1aWQEvRO9MUKnucRwI1yKE3CJSttrDSD24ypHhK+/fQK5U2jeY0AgwMJkhhK/IhA5Y+HCKtjHntBOEYBw4Oh1zpy5RjBNQ7ayJaEckn1EH2zCk9b6F8vV3XB42EyZoVXz3zMdt0VOdfetqXhji1lu9Yo476cso5w32x3rNM8FO31HG/gATrEA8IVf2JJFFH64QGaTgzjiFlX2belvB2Kx7ekzBAZH8SwraWeFV7Vz84rIiWBOY521FT2cqNiBSkTK9WCrWgoLSj94mDLFjv3rTRiO0xQsPxIQSkhGGfqUiDBZV30zrYaPEbqjYYtLi06bvHMKaYnllu8ajUp4o0GgY+llAsvtaFkq2zNMgs3QmyMQt4+nz6yVlbylp6D20waDxT1Y7aod4JBoaS+KdJH6l8MCsij1KWoOZXTETCcYDBAySoJJ3W1L5+vaL5qWLu3aB/c37A//sGb9oc//cfCz8T+0Ztv2e/8ylNbXylYWUpYsVgVv1Z9JAfmxb9Ly1dE9ytOp32fXwe2+zRl//r/mbf/x/9dNJIZ2isv4hUhXotOoatYGtrS8sR29rJSQIfW29ux9uPPrfX0E+v239bM8Jb+PhT9ix7VBtyufVslq70Y04h5trMj3qr+cx4s2RSjco0FR83zGhRH6t+D5r61xScGa6s2vHHL+7r87s8te/9+8JRkbKlPyrVFuy5c3hQNv7y4bC+tXrGlpWVLd1oqT/0KEaHMiuZTyCRSZmPPLw94Tl+KrlRhV/z7lbIuyS/Ch29xAFTOtFK1CV67UhA9T0aX0mMEcqNEdN/nFNERnitzQc9dmTuWLWZAZWXvvOB9P37/PWt+fmC9o5y9srFvhWxoDwr5UPrLoXjwRPpG441v2cbaht0p1eyecPhidclW1ddxIOJj0LvIbxzvW2hw6sKcOSUB4BjjOXzmPN0I48xQc4XHc4q8DQD4AIp8TuPO5SCVjUzo2wHwOInw4Ao4xgVdGdFzVUkXxxh9y8Kh8hHNFdS/K5oTXIzwKgf8h9hAgYb8ruqLNwXGHN8WEgP9RR1ioK+F/zgN9RBmdKkf1S3qHf+N5CAMuD47ah4FHPg7Uf87qB6iJw+MDN9KliNgWxHbcbY/+tRauwfKQ/1bET4zgZfOpj8LcTkBHGdqNxe4OalLMl34HtowFgcdWGuk+bG4YfXCsopMW5pGzTMUXAjPeDwLx7lSaTEXCAAruSvbWAtxidDEcJxOH5T82NAQuxn/okAeoVPn5xVKPnnmvyibjhWBjo4Ofb+OMzS2UIiZecCJiPC+KriovWH1NVFHGEH0O/4ev+v3E8/mQZyEVQyucwEmp3a7R0VNQpl+T48OpERJ2GYLg/ozLus88LohiD8j3aWAATN7+e0Txf3sBdcg3fNd8z6zkDQYcP0icNyP4ElZLa7U7GvfvmOrN9d9Movd444hThsB/e8f3TtW9s+5NEt6GRMJVARqmpcmvpLApDvVZIrLlU8Qc9JzxeCxSRhH0QTJBzqfveADQqAm6GjSngNxu8iT/DzPUxDnL76mrNzdn3SjiV29vmbf/rVX7cbtNXvla7essVi2zz9+bB9/tmkf6e/OjiZ81WMuqF5pCeQeTXgmjZcX8xaV6YaD6JNM4ZcqVcks2PXCDSnIiQlK4AIWY8knZWX0PAAOpcj43rw5kzq8DJzOdy+cj+sT0HO9G0h7pl7eT3p2niChx81my3Yl8LEiyR5xhF/y4Zx15oRha9+afQl6Uiq8fyU4TLsHtnzjVW8LK3mDXstpn2OSGIOstvI3Xrkf4d2AwiLaZAYfNXeUtuEKAfTiRgwJ2z4+qTP4SCjmKAzKTnzuZF8iXgrkd3ws0zngwQTVt6fdFwNOkwKRg5erf8/JJxBWyPP0EZ2IK+FzBkK3qCAJ1zNlkRfCitOK88Xnh+7uE2ttPbT9Bx9KIZbysrRhpaWrVl27bo2rd3y/95Onj9WnUrbFK6bsIV69btNbr/qcP378M+t+8VPbv/+Bfe2FDfs//Df/O/uf/6v/0hYLEv6ffm6d7S+sv3PfBtufmRJZZu9jS22+bdOn71i2/dQa+ZGtLOAum/HTOPpWcqVhf3/fNlsj2231rSN6ymhM5NXEgeqIAtqVUJmZNC076bpCVc1J+UUBTYmfEBAxxaq/hKN82RXsXrYueXPswR45NtG9dji9QHht9tTvvUPJ6wVfUcfFft8atpTpW6VcEa2TXoqxeFBF2je8BeWaVX740ygjfqLxzmJKsz+xvhv3+m4QYLUYRR9i6fUk6Hn/66cu/N3Kkp8IMJpzz4yS6i6FJZUVHYsPiNeiXGOAYXtETIsAp0pgUOlORUeiTd92QXlqq29h0DzPd5RdguZVxGeJXj4W38Ko58qpK6AVP04SYwJ79xEfQtBHjUm1FyUYrwkCOkKlGFsY/0h6+FTyHkZDjPFu0JDyRv7DXNEGKm9UqAZDeWvH+5B6Z9R/fqoF440xrUIpBwMkv3u9jjWPmh54kbJRTDhCEoNRX3nh3eT4RymM+EBeCqaoRGn61tZ77XbXuuxfV3l51Y9TEB5sH9pINHZkFdsbZm1/nLdOtmr9tOQ/1cW9uIQT+qjfG7h3SnpKu1n4ZYuKLs0bXKII39pDeVP1P8oBJ0ZgIGBbwUpOtNNYsmxthY523NyuvWSL+UUri78Q6JC+ce8FPcNoAE/HUOQ0o3qg1BIBHuMMruy+1UW0WdK7VdFKdpK3bq9hnz26aX/145ftD//0Dfv+j+9ZsTy03/6tgf3qr6XsheVNyw93LTUE73pf7+LRQD5sS8mzyiteXK0v6pIcIVxweMy3vzOwX/tu23KZqe0fgGLRhPA7Vb/lCvt2+17PjtpZy+RXLF9dUDsbNtF4G3QOrbf/1Ib7e1KyxevBj/AGuDLHSjoyt9o5IejgwaFN8EJQH/sWD5UyVntHek7QQnAsIrCJ3h2urVt//arSDyzzcNNjkXkMCuGmVG1YVV+r6qyq8McJHBzvLiJwQwGc0xV6FGDoMZZ36Fz1l39XHRwY7w3NT1ON9ZZkI9GZ817VCR4wkbzM/nf3GkAe0iuuuKqcYKTWb+XJqn/wkDgZtwB5FYR/97CI0ifBvSDw6rl5x2x53SaPt2156y/szuT7ltp9ZIPdXevfv2+9Tz700+hqL7xmBfVdWXhoiEa4quAE+pqZF3yRiK0NDSmPPgfNmXMioC0jtdV1JeH07PwU8nZjkOYH92ABT9xzRVp4UxnB8K++VX7Dwz03gudUvmfHHC8ZgGCHpOP1WqpgG9kFG1bq4tV9N7hypOkL9655e48BvPIvUa3B4Y7yES8SjZ3URXqo+iGTK+teEh/Rc31c/nQdvGi9XfXZWK1lzoW/jkUPIpThwbYvlIRAksk+VT70NffEaxy8bshTKY2PklWur2tMF6y0uGDVa6tWXl1w+0M2rzGvMX4MvBfXm4/4F4YWPAZOvieNBXE63ecZPDV+pvSxvNjX/PREclBf8rMb05Cp/EVPfBqYaOZe6sDja97zCy6IAZcdTMBxoMN5Am4AvRN91GRn4q5YJPL7MnCcnz58nwXu+YeyEK40yLEWER0Vi1FGwg+WTTd4MOC/Qgjtol5nGcJxm6N2x7/5zP72vzN9NAvxfWd6UbpnAXlD3DDxFCtJwoPn0WqGVVgNoGMrbQReTlSX5P1fBGCe511J0J3EB1Hry33OA8rDYPCLeBlcBvA6IFhfZake8AujAq/R5ZD8HgH9xedCEAfKLK+4u9yE00Au+dGsonc1mbpwpn6f8wGO6UtjxRW4vhR4TZIxzSWvY2Dy1R/fPjHvOV91sVeR7Q/JdEnQHf+E/FK2+2TH9neP7NqtJd/3trhU81MUXnr9lr34yk37xjdv27WrCxDOfOC+2h0UuPk8hN/h/sn3+MNvYcuORj0bTNMSAjXBJxRXIFjp+2ElfA5vPG7jHFqjXkSbZk/4s9ztZ4EJnBzDKvppOMatF3m2XN/zJ6U745H+T56H9/RFdSVSd008H8GYmwQ74xFCGsoDwjcu1Aju7qItmuK4s6oUURQOjnXrseKjdO6Wrzw9aKFwFCv1HIXI9g6EePqHs+V5FnARteEi0PPZcezHJroAkzQITEK6qK3gHVdxzeSq13nzWYBQB95L4Elt8veidx1vytMNMVFdAi5DufGrnlec3XOCK6u4eJaen1ZiYFWzvkqkdSlsUtA7u48t1dmzN7/9Xbtx50Xv296oLVpv+Wo1fHIgeh8WV6149VVbvPN1S4+l3H7xI1sfP7VbJQloOx/Ywdv/yZrv/JHtvfX/sYN3/8Taj96X4tjz/fZs5eBvYyrF5Ok7Sv+plVMDq5aLvrJLuLxRnz3CY+tMQnyMhXrNGiVWPiVcliV0ZlCyJYAOD62SnVoJd/K8lBeNSU7xwBBREG8rlKq+mt+fSAmZpK3C6rJuoMih4PYkFLq7P3SGwU9KuFQDNy4MpOgWrOfGhCLn7+t5BouZ6jVUfhjpSyzj58ti58pDdDaUXKRWWiUz8nfgl37igt4bS2ll64TedE7ixzWq3zyooHgplMOpEGIeUp4JDDj0OoJzYjiwBQF1HfKhTWmNV06N8G0T+p3SGCQwn+/Nl3CbUfvps3KlLKVcchq0LdznVeeScOaxAlQ38uIEAI9PoIzYH+6xD5y/Kz/xZ9o1EU7GyH+idWIQMM6hZ/d+kACMQjBVGyfsT5aSSnDbrWbfDkY5N/Qg/C+VM7Yklr+SHdhKKWWNKq7N4scaB5w4wUkMHL8IPrlHP+E5wNYXDBb0FR4KtCse04wxPCrY485JFQj54MidPgX5zNgWKriqZ+zRzqF9urlvD7f27MFu0562p3Y4yvq2BOif9uel/CsTNxAQ1X2gvvZn6neOWeS0h35zX4qf8JSl7/F847haXNmnameI04MyhKfKAEOH2pYd6N5UfaJ6F6TYeewCtQ9jge8fh49qXHiAPV15j2NQtKzyxMBQFE4rPnbUl5mabe5ctb/5ycv212/dtYNm1W5f69hv/+oT+/U3W/bN1/t284WG1dfXpDy3bbS9TeRGy4tUvGwpMfGFFwO0wFGbg0FJY9Ds3st9e+WNQ7t5p2tfPJb8PM6K94tmigPLlbftV7+zb9euSanMS9lWG1h1x13cvQtYTS6Lnwv/yJQemJsLhR2eq/bSVtzf4YUo15MjPW93NQ4H4jWiO/CBsqp24+U4HajvdW+wvGT9tSV1j+hga9NjkzHfIsdMlNYVdWQrASe4uRcP75NG3/3kAoiDujh966L+pFM/wnO8jirLFhvBQwHZOJJ1hCTPi4UH/6t7ngdlM7IHkZGEQZXVPd4TXcZAe9w1XXXLMeZ1zQOfE6X8dqq37PPpN22weMcqJZX56JFN3vvYUgdHVryyYZXb9yxfW1TJEbFfAG7kFE9jvskSABk8XACOC8kUjOvk3BkDZdI+jCcEjA2Kf8iTVX9kymz9xJjgng7i62nnOyjfsFJ0DeFBNEib0Q81vEUDY/tZ7wtrDjk68Mg++uCpNY+G7hnlNKMPRhD00ORRx92dp043OYxgEfjcrvpwhCJl0F+MZeSkiQqDG7N1gcDxvdbQ9u8/tsF+U3U1G7b0blO0Jt43Eh3gUeCxNVRvFsjQSSYDtc9dISiMCzoQv8BzS7ILMSo4srG8sOjvsv3IA0qrzJSYFOPG6Uh1woAxFf+J4zUcOwTwnGJAjheSAKdBT6VPeM9pUt+5iLmXs6rdKr9mlZR4kmSGfHXV5xuHQMQnl/4754pf4Erev/hivwYxDcTF3SIW9k+cLvP8KzQifBC9sZqQ7Uma5wG94R9yi7/zicHzxOrVadnocI87xvmaHvBQBIQSlEz/VYCXqU9cpyQct2+mnf4G781c/iz6Owsn6c5PAyjFmQ93wyUQwxQFh9gOWOi4zX63o+COBSF7/heU8dwAU4aRRMzkLDAYTz78Prm+GogNBVzUJb5+WYDR4MN3HtiP/+pDa0qQcmWZCSYxoRyD9+tZfJ/04PxPOjqakXOQn6e/vC6ig/P24yXL8D5T+qTHxHkXEyz5+pGP8fvkx7MkKE9niEywEpCAM2kECBoTlf34vU/s4w8feFViQLi+en3ZNl64abdvrlqjxkQSl3r6A5z+Gz85WybPwnXyTgxUNSUhkGBZZ4DJFBd7lOF5dIWSCT3PGBwAn9SkgBDA8Fxl8BxaxXWWZ36s4Zw0KJpuRZ/3DMOR6pytcnzkyXP3nKCqEhwQZlkVZCWTPtrf33NlwyNCIwwpHYI1xgV+O8+PJmiUp2OjgyDew0e/U8DxbwQJtdsFOb8BoqP60AVnq34MJ3Qzk8jv04iT+2wX8BWXCMe0f8LxmW6wCYaXkF+i/AgCHk/qDIy7BxI2JZhoTnTQu0zQwegR5af32BrGiQAhT1EV+NVfTzNT7QCUH32dBREh9Xb3yZk6Xgx6z4Wpnq+gsJd+ceMla1x/2bY/fdtSqtPS8oq7XaN0Lq00RI9eE1ciMQpVy4u2cv1Vq97+ltXv/Ybt5a/bX773wP6P/6f/s/13f/JDezCs2ujK65a7/StWvfdrVrrzbUutv2IjCcBp/c1de90ar/ymTRZv2RBPhMc/tVRn1xY1dnPlhuQwFHiMMaprjmj2ad920BDqWJlPV5ZEj8SESFthygqw+IAU7uK4Ix0ibRnNZ9VixhbRsUSv7Okc5BpWSqltaY2v8oIVpUB7DFXR52AigX7Yctd9jAK56cCaqZoUn13pE+zpzli1hFInRcvEZzWOWG2v5lmFVd4aByjcBLwblVetbBqLo65JzfL4Bwia7XHGo/gTE4FVZGik32254uluyxoLBHZ0WuS3BEy8KYoSVvMmxVnoGGEYUVuI1UMcJdzYUfAxzBFwTRKwPyeuhBOO0wWGBylPGDPVVjwT0lK8qD+dOiAq/aCtEoRx5T/AdVjvQf7EHGArArQ+1TP6nsCYLQnRbLkgAzwrMKD42NaYkuxt+x2CXPbdW2KSKfjqez0bjjxMVRZsVGxIaU1ZvahLchltAM/wEmJj+DYM2q/24aYPP/HyVA9W93PjtuYNjV21R9K4vx/4UDC0cBRsWfliSEGBaVRCbIanWzu29fiRHewf2PZ+y38/fLJpnXbH4qMv0xhWqvC5nMc+UIZuGAEPeIg4fxNaS6WiLVxdt1KNMY7RRvRXzttKLWOVmhRcDtBU345GE2u22vaw/cT6E9GF2ocSE7wLpEigcIm+1GA3eNEO6AM6ZysDuoKfkqALPorB7MHeqv3xB29q3h7a7373U/snv/PIfvNXntrXX9m3jfWM8IbRqGClpWWN65uuzI8fPCLaoaWQ30VfxCE6CdKneWMi2u3l7PaLfWssqy+qR/a1b/ZscaUv3A3s1369bTdvSHkaPbVS5oc2HP/IWkf3rXu4a0Mp2M7LoUF4oMomloIHGVdfIGew0k38gmmrZVPRladX/7kMorZNWdyTQuwGadXNFXwpWhgRXD5wD5+pjaol666vapxqbnn41KYHoWwWwxhDyFXHc4HeF+HoXjBE0U/Bm03p4jSUIxpDrkEOit9NlZUfuoLuhSDSjEn1k5RXFjsYa8egfJFjNDhO3qfu+o7h47gs/cHAwNiGhjzYYvRoHjQHNduavmRXv7ZuuRfvWv7ll6zw2suWf+me5TZueCy5y/J+ZHr0N4K/J+euuaD6EjgTXHncAuo8B5jPiA1ETIEYvM3gBkOr+GUMwyP0MI3TGl4D8BfNkZ2O6F/zZpxOOMatv6jfG6W6FbPi9cJtQfyuAMJ4Tx+82Ps98S190Om457KTxrEHyNXcBfj96BlGJP+ucTxRGSnx89As7hLHZeC8rb21aztvf2B773xs++99YAMPmk9zAk92ebXHFkm2W1St91g000euEi/STDQdwYdVTwy9w5wNNsXjt/eso3y7u3vWfPzYekei8x48THMTY4O6a/4aSS6ZVjDAUjEIg7qHvxPxS6exZ4Hyol2Mn6H6YLvfsv1+1hYKNzSPFGwgGsATKvO//W/+1X+r3IV0p8qT6ysGP/dUV4YzeI8FpEteasSswEpnxRe/5gm0MZxHuIATgz4aip4qDNaODXe3vLMzSyvG+ZkIWCAeYiP9VwVx+RhDzs3X8XD6WTItdY4/s+lmwdNenCSCSyVypufCZ159KkbpwjTGg3bbvx/3ywX9cymI3j/dz3xPXvw/81t/ZpX8r+7yIn6pQBkLy2W7flPC00JFDKcgpUK4pXxNiv53piKzv58FbkllcmQfFoYgJtHLAOUgGGoixAruE/85oFp6vfy0Ac6UVRnHCt4McB8LLsYM9rN5ORGcapu++8kfEjI9cA20SBnJNABjV8y+PO7ane++YbVqxSeUGEjtZWqSh5ZhxoH+w8VzH1tcTE5MiqXTHke0Lwnsd+cWFmGvU/R8pPcrtmqN8YqVi6s+USWBrQb9XYwbmuxWb2kIRbwygrEmPM0qmtxw0T79zBW6zmFQYGeeMSGwN5E2+PFGM7hndYwqZqR4ncGfYHi46W1n0khHFv8YfD9ivy1hcTm6E2AkZZpyc3oH93EUByKqD9uHVq4vSqEsSQjfV7ES3IaakCqLkhtFRyqnf/DEOk8/kWL5q86zEIbd5VuKKdsPAJRr2hHHEGBbAd4IuN+DC8rHmAFdTHoSLNsHVli5FfqaSZYVEVbc1V4XLHHdR7GMVyFULnghP+oa3xscPPU6gEeAPuk8fNdKa3cs31hV/hnPC6EIQ4yvakQ4HR5JkFD5CEuxcWeo/MA7rvGOewmEw0OVUVv2sgFfvTx4bIXFa6HO+gzbe97OnNKdMRSpnt4vwr/3N0pSAjCyjD1SdIg8fRokXEkwATL4HieAObG798i23vmB7X34I+sdbln12j2rXHvRiis3bOHKTXef9zyk/DZHO9bWxUo9Amd6kpMQct1WF264azrHLq7feMHubx3aX/zoHfuv/mf/tX39W9+VoFO1hXUJK2pbobogZWpBwzhrzaMD74utvUNrDTQ2G1K+MuJdD35qRxzBOsrYUZfj3HYlXEkoy5at3R1YWnXJZ4STnJQgYh0QrFV9lJv0La96Y0BMVVZ8lTbVeqxOxcOwYj2VMZDSiZs2XgOFwYFNCgtSFmpWEEpzqhurx0XxDLZrdPtDqfsjqy5d0T1cfqVUlZR+3Lem6lFgS4D6ulKUgiclk3c4SSAzleCncd3sTWx1+MRG5WUpj3om2hqjkA8nVk5Lqy5o3Au300HTg0PixIDbfkfPMXywItzN1KyCki1aImhgVmMLhSwlITuD4i9tMjvuSUHHqyVjVSmsBGQcZuBVatOo7cL7IL/oAd7yag9ljvU+3gTEBXBvA9EGHgMEAGSrCN4Cnp+UC9z/wTPKWqOck+Iqxaqk8a2+Q+kv5TPWxq4omqgUUNhFG3rmx7ZqXiO2ACtrIly7ku14HaZ5Cfmi484EWUwKuWgKL4vh3he2aSu+DQFjA1BWPhpIEsrbqmvOxxEGBXCSFu56when7mBgIKhkW3TD6RGlDEpkxftlIB5eERtFOjwQudx/cN8G4iErq+LbxZoUeyk+mvsWCsrDPQRCOyYjvSE8FjgeU/y9tii6QmkX3jl2O8eRgsLF6tK6r9pjkAHxVdHeQvexn2zRKl3x40cDO5jaYmnZlkv7lq+qLRhDNBbco0QX2xAwEGDwYVsC+bF1gRVpUbOVhdd0UTyxkLNPHq7Z93/0om1c6dmvv/mJXdsYWL3G6RnmXmG4p8f8n79sKStUa+Jraq8Uq+Znn1lne1N00BbuoSURoHgQx+GVhb/b11JWrH6utm6pzTu2uqj+KD6UgvZUY2/Xeqm+DQuqbDETVnFVdzxipnu7wetRlwc3VPuYt/0v/Ya8oLJcOeeCDoVrNx7o71hp2qJDl40ig6jP2TwTDvqtpnhoKxgTNAbGmpdN/NnaR674C3FeHp4DrEQnheQU98BLVCc3HKiOamCUQoD8NBxqHPjo9Dr5qQlHSocBE/kYvKq/WERNYVRCzuAe6Hacg0tW0AOd+ikl/lCPVa4nVT3oX35nJUf5EYEJOQQI+kDKHjxZtA8+W7V//LufWLkifJdLwVtanc3pBbG3I7qPauvf5wFzDMYd5A2OrZ2VO86AysdD27fPaC6I6SkJ0CtbAHzrIfpV1AbkUBZOOIo09iwgv/7OU1U0Y8XV6yE/zWucdMAqPGV4Mua0bsuKFc0XmiMftLvit1Ori/8sS4ZO+RHbKY3lnu1ofsiDA/GJsXgv8Sc6e/uWW1yywkLY0uCL1JI32DKTZoCIbpDPPJAji8jQgiAYEzSGNH8s37pp1avKY3HRjdiFek38P2ODnSeOe06iIDgyMkYqVbSHP3lbz7N+KoT1M9Z/tKOxpjS+OFG00VHP2lub4ncjW7xzQ3UR7am8cX/HBpohCqtrLvsyL+P5DX/ldyxvYhTjhAn6DHwm5T6PtwG9obfFfdTXWB6JPot4cWSsJT4pDNpCft3SKqOvub+4dNUy/5v//b/4b/VkLvjAmwXd4n78cTif5o4BIc33BsLQ3SJyOXAEUAwDWdcpGkz8SNZp9uMZKG2MzHlAOo+iKoInArtbOuv1YCUSrk/y+sUgmYdvv2Bym5cvg582RyupgNeA+4m/4V/4ffzOHPD0IUkCTn6Eb/wfX88HDGa/YABimFhMnTkyEcBoyVMMyNvDZANwn0sEee4lHHn6KP8A/A3fQ6+efIBfnqHgfPqZB/Pev+g6D44OOjbUAMZlFEHH+1KTGcpAzHBPvR918kV5ngLK18Q5EoNiYsxIUGDCjfPx/2Piia7jnJXePQhUnxCd9iJA0U+J6UlBV3le94vqqP6HITI5xOmgdeAEZ7qj8eoujDByPfb7iWz5PWw27f47n9uDw7Ft3BazhUbCU/8fYOwjyATDwTkgep1nOACS+bnbo+g2ZsrUm7G+qUnjcJCzyrhi5eLiHMPBwLr7jzyb4vKNM5O0K+N6mC0jVJ7UHQiGg6Pgfj7zHvkS/I+o927Jn3kXJdfzZQKbA90nH1lOE7IrmqK7JIRjMYPin4SJ8qS3MGSw+ofwjEv/zpMHlues/HLwLiDQKAL+mAjwogvoYyAcUM/M0i1rt9uS63KaPzgOlhgHDRrrdaYPUIyxumMYODYcSIgYoRirzvTZsLXn806+cUW/NcmqPIROAoWBi1H30NOFIE2BP/lxUFIufXUAnEVAXhnhKXbBBK+dh+9Y5cbXHPfkx1FfrP5SfhJf1NHdpBPuniPlx+/jFRaNL+55H0f9yO/hwRMrrt09rov3mdL61pRZWhA+Rk3Vk7pjOEg+1zsIQODA6ycBIQmhP0Xj4F+CSBLoP+IacMxiXkoWBg9OPEA493sIgc7fJeyNOrbff2LdoWhWxcOXa7m6VUw4nqA4s48WmT1nL7x4z1cwd/f27Onmlv3Rf/r/WnN30166fd1pB/oa7D+xwdYXNm7t2tK125KfxsYxienqih/119/8VHjacXd/6EAqiZ/fr0YY5/IP4CX9lhs2aFcof2r53p4NSmsiD8017R0JT7iNj607KfjKd6vHcX2cOpC1Rn4ioVR9UsSTIm9Er8/kq76fG+8L93ZQv5VVi8FY9yZ9KSoSTlEqOWZV/UJeA+Ul6dC3OBCHYdpv+lTIloLG+MBG2bIddXGQJwAh7vBsXxCWEaiFs5QUtV5KypTGA6u/xDdAWeeYQhM+imnhZoAik5Xyi7t+CCQJbaLaZKQs9yYZ90pITTWmdGEMQRkvjg/F1lNuOGArBIIygWXZgjFWntMBEeMn1tUreA2lxuL9GMc0HvAoYn8/wU3xoslJWMVDoZga2Eh931M9WAGk3ZxM4McSqq4wCmi1Xkxbfbhrxb7GrvLNi4bAq9XWxBc0Zo82rSChuqx2psWL+uJ3k8MHdpS/JvpixT0ozngRELgyjeCPQUN8Fq+DkeYqtqdooEo/ZBwMrCr8jPQbvlBQu0cS2OHd2clQdRDdjdNuGOEY2UatqryFP/VDuVKyRhHeLsVUuITIaTv3C+OmG1Jx6/atV/SR3mPfPbRSWVy1ivhffMoCeMDrZLDzqbs0V66/YjXNw5yCkM5nrFvuWKXRsaKUDDcKaKw4/UJ/KjmnfoUeXSbQMwwAbGcoC7UpFFXJDnvdgv3VT+5KkRrbb373ia1ewS26a1n1KQpqDo8y5K3jOTSSTZQf8hxet4WVFSlWC+KvQxsfiJft7kvp37PJ/q6NDx/auPlR+Lu/Y8P9bWuPxdvEH/tc4utsF3H3e9GBiEvjQUoXczHzaVnKnebeFPjqifdiBPJ+FN1z1iVA+1QXFLqe8NUTHQEdVRqlHcMAcwKLf4w1GsMno3YQUBG3c4xOvoKMMq+6i7j1/YS/exwDZAlwoHfBX9BZdFEG8776k+tYBiC96s0iCt+Z9zzOkW6njwL/c0OD56k/pIPvRu+Tj886GmfwXcc77RC+xprLWDCiz+HV0AyeHhwFH3uceHmqD7Q21JzVkxL68Mm67e437HtvPvJieZ93AX0TTuLvFxgOyNP7rS9FuOpzTzp67zxgO3oK3udz5MnclwTm52GL+VljAGU3wsuIsnQRfDPMI7rXbnq8hGylrjEVFg38yF3RUZibo3lYtIxRBk+4drpvP975wPY+3raP3r1vV1/csIMpfb9s49Si3jdbsHXb1vg/HIpGn0CrR5ZbX/c5TJKUK92UjQzmC0DQjOpN2f5btOjeLH2Nhbb6XnymsFRRFzIvT6ywvGSZGh5NPY2FXZerMTi4x0IKo4B4tGSbgRT+zs6RexRMj/asdHVd9N1RW/H+TFtnc9Omh7s2aAYPi+JiRXxvS30+lhKveUt8gHGCZ0saOhFNxOBGn86hZaTLOq0k+nme4QD8O20rT0lkVs7esfXSi1bUfIRBZ7T3QG28Hmg1KJWnLwbdvPv+ib77u4nfF11UkKPfYOiXveblg0vyyZVMw/fAKGYv5RYFWYSBh3S8cwy8LyL0oI1MNlUNkJKYGIM6Quh5kCz7WRc4jQM+clGzk3rGeemiXWpfdNvvxf2R/O14iu7HuEiC3yct6cBX9Fzfznz8bpQ+TncZSL7jFzfBG0wSVyiCnkDYHRFkCwuvJn8NHFad2TeX4rcUNj+SJnlFluWQXhMI+w/FbFNTSD/xUffAdGCK8eVMN3H9smC2nNlL/4VJN7r47dc5cOrdCAh09fnHm/bxe0+No1mUypkDadxLQP0PnOmzqD8uA6TCOp5ZXrXx0ye+RSc5tshrFo6fUdcsLreiMa/PBeXSLKU1CQkEGvWzjqPPLLgRQJOcTxCR4BXnS/qY7h2vujzOgeoMOO+I6D1+J1MpW3axIdoKSgG84HjsxPkqH/8d5TMX1AZ3N4veicHrpA9/k5C8zzu1XMOWC1ckLJ8IKkmgXxFyEEfngZfLc/D+PKA2I+x5YMTnfVfAiQSulM8YOi4LuAhTZ+IScOY0+3EBXIw57gyFCAMBikhPAsVQCna2LmVBfV+paAJl753acBzPQJMYfZ9mVUI4cWMURp94MpdAgJCD8IFyQLkZKXvht5QJXZl8mJgd6Hf+Qk8OyrN7qPbmQxnnQKCXMK+4IBjhNtCH6DPOP4LQq1+i/8hPV8jvMu9Cb2gNZ8tiNRklDIPDcfsT4N4GeseNIDPg+/+rC9bde2Ld/aeWqyz6yvjbP/+Zu3DTbi9PF3NcdyheEr1LEzKZktXrq1avSQjMpKXIaRyqv4gw/89++7t25+qybT19bJlhx0qdTdv//F1r7m1ZV3MCwczwCCjValbOS8EsSxBSOXvNnu0OS3ZQvOZK6dp0z3JSVieZipROCd6DjrvSE3mfffDZwaG7XPamGVf4OiMp3P1dyw6b4gHiZeVVyf5lq+RTdmW5YdcXa358Xlkywbh2zXLDIysOD0QqKh/lkhVMKeUE0qtlRQeih77yZEUaLwNrbXmPsV3H52LRIq7tHrRQ8gbu1SjoGGDp272MFM7+oRWkUKMIc2QivAp5BMWXy1eVoTf4GLxOolwuPfXVbKcT3SHGREH4QpSgz/FOELFqzKlOSo8iTRBAVuopHwgu/oybvA0HlEt/hvdUkNchgzELmte4YhziZo9ehWGQVWvm4ADQAXoZLvdSFpUHvJcxzhaKEts3VCk3eIo3sZ9WUr9NK0vWLy3aUbpm+1a1XrpkzZEE6Fxd+F83W7lt6cWrbiwhJgPVg2OCb2IZDFEEabPwTDyF4TjldOZjR3ggbgDtKEiIJ54D+IQnuQIvZZKVXt/SAdWA30LNivS/+BCeHbvNrsqVPEl96RulxFOKUxTAOQp9tZC1ohQtTrhgSwieHuAHxW3QIximFItSUeXnnL8tLS3ZyvKKVaoS8EVLbDvhU+UoxuUF6xREm0XloTZgrKIMD3iocvEKgBbcQ1Z/MQAU1AYCWxJQUC/Y8GhgH797VfXN2esvH9jq8sDrVEBxUz0hW2QtggaOpPi5e73wFF/IX2xRcGOZ2lReu2aljVuWu3XLstGVuXXN0reu6O8Ny9y8aanrGo8ENBRNDSXLDXZ2bLi5fXwNtjZtsLttdnQkGVAy3khKjGjPtyig6AiXIhbN2R2PW4LRwUkKGsT4JwURuml3W/6MMQL/nqo85Ie03k3R18LLWO9MWNhQX7tsiUzB+FlcsjT7zw9UB8YAtMvFWISIwKtw7Yo+NMxf6E1pUsJJ/NvLVd2nojMRom5EXE/0NKEdTeUfv4tso7p4UHHRUJgr9EZO99WnHs+Be7TVx6/mooHKitI5qLyJ6IdjfJF9MC4MNBaHGH2V53CkuVbNqZTEYxiryXcvCbwDXjkZJgedXMJo4Cvfqit9xJHZ80Fzg3DEePQ4I85g9C71xBiid5Pz5uBgR/lOQlDECIZqN/mHYIO8KyVftMuqOuOhkinb1xZvWaVY1jgvi9ZXJVdd1dhYsZXMVbtavK3xt2aN8l1bKrxh1irZ3oSApw2N7YJta+7vq788ZktG/BVrrfDh2yhUt7jOxBUY9ZRmkpIy3/KAtEebe3Z4X7QuPkEqvCAwcHDFgPlWnWjLL92y5VtrtqK/i/duW+nmbfWl+l98gVgFaY358rXrll+/Y/mldStfWbXcgmiHrXhzAK8mPsegrxmRbQbjqdfmYiBW1UjMoK9rW+OkP4bf4B2hNnu+mgPU9jTEMe8Tgz//+3DFn5n7YVY8uWafxxcQWHH46G64z3MRyFTMQ6PE93PhCubM4wI4zjuR52U+s3Ccjy79F9oRqnvyLKrr7JVMk4RkmmAwiO5Hn1BAeJ68PCEXTxP3L7r036n3joGBBYOEeYBPTQZ+SWDArctdwmCapBFj9bgX8aV0x5cmd2e4BNVkMhNz1Mjy8igCIg5XKJJrHpykOyfBMyD5/rx85j3nSsKp+zPPzgNWxm/eXbO7L61ZHt9YXtVkhpUVCzqM+lwQjub12eyl/5ze0yurNkVoOJACMCdfTzsHfGuD2sME73lF+c5L78oe9OCTRDA0AEp9/HEAT0zYZMcEOydPT0s60c/x6kQEnjYxljKVql27c82ulcb29PFuWI1TGsYk+ZDe91IiUGgiPhdUHscthiAyJ3WJwfPSZxYQajojBIKCLWWXpSidr4w6UPevHJTnHLIL7eDZ+TR5EsDvcnR7DMqbkxMQ6pWJxjJ7YNc0mYdVcrwNNPP6Cj6B5BB62gd71m/u+l509g2zqsbKf/A24HxloUeKrwsesbcBbouamFMSHFCYURZdMUbwk3LnsR+U1usv2oNW3IhyAWBw4P1k3ALyDkJNhAfdY6sCBpWksDMPgpEvgWfyUxm+Shi962VwD2+G43sIl5qwWUmI3vW8lDZM6GfBjV9KO8uDAMdHT8KMb1OYU+eItmc9S3yVCEEV4Un45wjFXvNAX1v2dOfA9nA31nsA5SL4dMcHvHl8z0askOISTRa8e+irz0T5L3d37M0Xr9krd2/a2tqq1esVNyb9/Oc/tUdffGKHe1I4NG/UVq5JkO9bNZe2ipTr9uGe9aR0DIuL1iys4wVtq+MdSw2lUEgJy0oYou7u+i+8oGxM1X5W8Q+HOTvqaWweHXgcgVbhivWr1yy7eN3KnLOfndpKOWOrtZKVq1UbpnLWS0kI7O1LIGsZQU7ZZtMRLjiaUKzB23LQnVhP9zBMsFfdlB7jBTELQDntxwsBAwbGB1zfia9QzGetXVix4rRr5bz6D/pTX3tcA7WhizCnORCM4iYfxqR0w1gx1ViBvt04qvQhjRJIcGQc9tRXKGGswnuARfUx2zAwynASAVsRlNrZD0Y7X8FXOtzg8+KzbDXK6uIkh6Lm5pzuexR/NUq11V8EVL2v8jGM0F/UoyuWCu5pR8w7nVZ0ubFQ4xzvEI7NPJrm/OjL/VbPto861ss1xKU1ZhkX0IpwyBaO3tGu9WI6VL0x4LAdATgea4xdb2PWcePeGcLZgP4aT5We4Izh6EoUFj9uWW3h/YL6A2NMwBHBCDPWqBRtYaHhBplQ/4mF47PFyzAYSNGv6zl1IQ3HQ65qXq2xgKL6eL8IuSwIYNTo0ZfKg/vu+ZMXHVAP0QSIZM6vl2t2s3Lb6mz1UJosXi0ZzY3MpfrtBlIUJtWHAIYV1ZWtMyhVHHfOSv7m0wX7/IOaXV9r2u2bGvsqivHIdqGC5sYsp4RxSf5CJvOjkwnYOHP5VgDhOq02uOGKjGYvvU+cIiLlFxqq8/Kqla5cs8LVq5a/duX4yq6sSHUSrre3bLq1bbYnuYMjC5l/sc7rGTwPb0IMNQTHC8E3NZ9IMBhidGLO5hJto3Dj1QxNoYDjfQDN8Y4fBUq9dCHv0waAYxKnmnfS2xyf2BOVSanVex4AkXwYO7wDj8aAAl/VFe955+SFY56ntrtRgLkylp8Y7C7DKucOsmvI0+VeyvF5kZw8N+9TtkZ4HXXDxyjphRM3jCTAY62N9J7ycMOJaCjQPeJ1iriWouG27gd5xsuI6pqEUPac++Cu3fS5KAQvZK6gX84H98ZU09MY28HdHIBPTFjJ13xMsNsYPLif2uFej9G7bojw+VA0r372e+BLOHZciQb9t9rNvEa/DPU7KzmrmF6yZm4spbthpeJN26i8Zovi7zmhtiD5K19ZtsXSui0Vb4iv5O1K+WVbKX1Nea3a0/bIBqOidUdpOxiJxyj/gWiwo/mKvsNzNox/5FgWpUWPos+O6BjDW1+8rIshnfGuccNYZDE6Bgwhg8MDNx7SxzQ3Vy5aca1ho86ey9TjwdTaO03rHh6p3JZ1my3rSU9lIS0YHk4DQ0alnelJsUvH+WUATxE1TPXJ2Vrpli0Xr2iu0pieAbHFUExA/pxLHwg2eYW7Z+9fdNEgkb7Gzfzn511jOoZPoj7xx/8l66pLL529+BeniT7UyL0QmNiaTTEX4i8sBqXmHIIH4nz8fdP7+pzkevHHK5LIg8tvJep56nn8IZ0giRfAhUPPI3pREN5VWuUX345y8W/hCumiLydXDMl7z7ouA+AzYuQeB6EuxqBJyg0J7GGHIcBIuVAWlc4nDN7RAEoRF6OhS+VNiYQrjkiwJnqJyW9ed4X7J1cSZp9d5joD3HfGFS5+n7nOAz3zfOP3LgCl8r5zoYf0AH9FpzArSU3qhgv6Ie6niy6A+jDZb9y0yZPHYYuJINBTuOLfs+DCrSZWhHOf8ADSzbwbgwdxaiy5sY6JYhZoL8BevIlogr1w8UQ8mx8M3AMkIYD5xHm6rDi9r5SWCrb7ZM/+6o/flhKCOxlpKY0xLAEQWqQNc+oUg7dVePKgRSrvLIT8ZgG+dygl4YEUFs0HFzJyfzbTjksB71xMTnOBVU9VWhPYyST+VUJT/BWlBGB1FRzSHwh1flwcgpLK393ddRpn/zeuppyNz0octEnwIYSIWJl1WtPnWOFGyUfQ5Lfyxa3OXSARbhE+pDye2YLyjLHnSCFNIh37E4l2jJAITHEZ375vhaUNF+D9HvzZeXQ0Xh1EFRg96d1o+wHpBs1tjyPgghYggWjQ3PK4EHE6jyhN7IraKoMn3HPlUUooxpA5nc5qa3BjDXmcAiGbsRIMIqffdQFMz+fxvEHr0A4+f8f2PvqRtR6/b/Wrt23p1iv24rd/0/7pH/xzW1tmq0oYb/Sne9bhE5oA5nNWzw4ffGxb7/3INj9QXruP1d4FnwKvbNy273zr63b31oY92W/ZT//6L+3f/Hf/2n781tvudcBxj/nGuuaNZSstrLuinRs2LT/puQfDsLBoncUXPfjc+mTL96znsimPO5DPlaRk1KzbC8os7v7t/tAOrWpPtvds94sP7GBv07c/qCourLPvn/5ZKKHASJgTfibVq5qmMlYabPtqpve1/g4kjOIS3yizLSdrIwlfOVYWC3XLdA8kgKVtkik6fRdTIzcq4ClQLeV9+wTH8RULuMVWVFdUKqQmPc+nfM8+xwiOXfFAWFY/qf70E1s8iJ0A/Y2JU0C/q29RJDCSMCYwNDOvsvpdLmSkeBVcaSQQICvPKNa+io1RlLaM1E7hiLzxIiAdSOmoDzBAdPsD6Twag6oL72KIPcKLjLGni5Mdms0jKS8tG3Vbkv1Ea6JFyidQIMezdqSo4YnQk5DNkYWddtu2trbs8f0n6gcpcqo/py/sE3R556HlDx9Z6oCAdpqfjp5oXHRsiEVCXcCqfUVKYBzHoJAnTkLZvUSEDN8eQp3SY8l55QXfQkDcDQw95WpDfCflRhFf3VVDOS2AAJ+FEsoNXkyag6dDjwVRlzyCVwLyV1HlEZcB4wrbQTq+NcasjRIq/DFVE7MBHOJlw7GLFdFmUX3u2z6ItSDl83B/z71Q0pVFq2TE75o7IUaBlOOS6GlYhe+oKepb94ZweSBrWbUtp4tjNIuFkmhyoGcoWbjsp603zNnTw2X7/qevW7nYs1+5+rE1TIqM+pIgcjmldaOP6o+hnlXcHJ4YC4uWEe9NXtMGJ4+It6g/LrxEB0PRCXvDfUuC6Al+4Mq26jRVm1iJx207u7pm6Tt3LbWxIVrSuHv00KaPH9n0cN88LpqTe9a3tqVErx3xvaP2gbU0P2B4oW8dJyj/kj3wJsDAwAhGsR7q8iN/lRd9i5HA54RoPsETYbh+VXyqayPxt77u96AB2J/6L1RAP5wf6jvjXf0CBCOBvou2/Bmdrb713yrTZRG9xwkNk9V1S21J5tC4cf4a4xxF240ESivAm9QNFbrv84j4cw7jhv7Gpy542/ybvqdFR3iKiKcmYdQX/+mI5sonMhE6Ad5LgOfh+atJGOKOc4xA7yBjM48U6ssaA3PmkRlgjMDbU/St8DwXVIwr2qoHngEuA3Nb5WHgwBPUjeYRjFDU9SynMRf6QPVlHKs+Se9H4tkw36nGtgkNTGtWHt+1/mP97W5oHmiIR5Ytm1Y7JCuguKcxtrESH/XzUmnN6sV1q+U37M3lf2hLmReFtKvWGy+obQ07HE5t76hjo2zRupqnu2yd1Ht+hGOmYP39vnXuP/bx3biuOQKvddEnWxNw90oLL/SnXhGJ9MUD94WvsfU2W3bw4SNr3t/RUz3HKCImMmz3bSg+uXRrza68dsMWXrjhPLl/2FQ2HC6AbhDAjQZC20QDO2DpywELdRiMD0S/hfSSVXPzY16lk8rovCsmOv7+YpdnolopTw22S13RuxB77K6XrJf/TXzOrafyUmK/3IXZL6n+IvJ+a1+d2LHUyoozGl+FTJRz5tK0gsFAOZyUdyrfZ1966bg+/j3OJ770oSy+x39pf/xc/ymfMOhj8LTk74+jPKNPAJ6dXOFW/Cx6J/H7lwciQg0mZ7LHDPkEzhKphpJPDmIyYh7p5VVjXyeuXwSz8/NzE/Xm/dk8YuV+9roszHv3TBmX+MyDefUF4ntEVf7Zf/7M3v7JFxrQiT5HcKjWbOyeMsLHVwDuAnjrroSWpo0JcBkbAS4BaU3qYIEALafoaB5N0TYxUd9riGAxQ8vHAG5gtsrDhZDzgPw0Cbmr72x5oJFbugjGdPPlm/b6q1I+JPAlwUcKgosnvgBUVgbBHAFiXtsi8KjOeh6PU1ayNiq37Fv171hdk9h5wMkFKAAodhflfwZUDvvWfTIVfT4P4EoHBlj1f35QHakn7Z0Hur8s3rqwgGI4NY5L4/gyAOF3aXnJ3ZbxrGEv+8l4CMIVQu1I/cqq7TP75hSQ9pw6zQCTMfwPBeHCN8SLB0ebHushDqDoK9k7X1gew4EECiCOEeBBG+O+UP54RaD4n7gsiq4l8LA33IVZ7tCPPWJ2nAQywrtisP/Y9xYeGxMIdCl+T/yIebgnUGSKoymjrR3HwHwi2p1rUBAQ1NGNCnO2pHSOdqRwFW3lhddt5dY9DzjWPdA9BGjBn/3Zn9q+K3yaJSUE9kbQ1QnQj+3hvu00P7HD3YfOz0co708/VuZ77uZ9eLBr+fqqfed3/8e28uKbrnwuLq/ZS/decOV5f2/btj5/37YefCLBbWKpxlVbuvGKFYjMP+nZ6lLDKovrtld9wffkN9qfSZFoWW7alwI+tcrSVSkuEiAloEvVs8y4o3xStj8p+Tny+aNPrThpiQ7UN8t3RBsS+nq7anfJrotW19ckEIondfOrerdnlfGejQoSSjmlQEqRu/OKjhZUFvvTUazhF51pwbdesPLJlqFCPu1BBIu1RaVPhxVDStXcNmRLRaZm2aHwp77Q0JACjrAoJUIkwVYm6Ik/WfEsVrpRyrq9gXAsgRw+rouyU8Q+EK/LSRnlw+oWxrsjCaSMQ8olLV4DKPVO491mcPnXMzwRaEcYiyis4n0qGJOHHxOp+Zfx4/uwlYa/vT4GgXBCQ7VS8hMoCBDqfFP3iC3Q13j2rQX9oXX5rvR4DWAo2N3ft6b4BGOyLOWfMUFgxMnidWuVlu1o+ZaN1l+0rHCH90NaSMFr4UBKK0YhFHXe7bjx4tDarZbapPGosjkxAE8DPAgqUlzrZYw9xF6B36KzYXAhJoToV0oqxgQMBQ0PmJayB/cf2sHBgRumyro4EnEkRcR52dKiGxHG7Z5N0gU3iiKfUJcj1a2pemCMyJWFk2pRvI+An1J2BiM34pRUn2mxYaPunpXTUtgqFWu1uqoHPHNT9MGRclJ8hauM6ojBoI6hSv3TKJSsossNmuqD0TBle/tV++m7G/bv/ugN4aVqb/7m2KpXRQXdthXUPle0hdtZcP4L75m53Oui3rDM+vqFV1r8HgNUSmN3KlyNDvattb/t3kmD1pH11Se99pENuIhRoTr4UXVXr1jqxZfDAtOTRzbdemLTQ40vyXlDtakrWh9hCKo2XFHGSIAB1fm36kdgZ+IlsJI7wFAg+qXe0CELIX40o/rCFXn1NW7lPfV7l+/XN6yg/LLqI1SvnnDJFo2wnVKAMp/XPNWPPBuhSY1z6ppSvm4gAZBtdd89H5ARuKXyWWwgOCW4d0VV4B4DGApwDYj7gbrSh/AfeAL31QaMenri9UEO9PuCcUU6S1ZjinqqbTH0xuI5I/Gh0mkeHAM6DJ/zAL5MMMlieUXFn5aV5gG8Zaqx59ts8hjrqO1ZwGNvcLRn+bLm0ISBwOWdwVB86GTeY74fHO7y0HILiW0K7T3nY2xViaF/uGmdYsZ64u37nF0zXdHYqNrd2rJdWb7qfGsuCGfDgy2Vm7W86Mp5pObiQq7qxpsrSy/aq6u/awuFr1ktc8cKmQ11wobt9vK6kO+o5dRPIFm995otv/KS1e/ctOrqshWXanoCDZz0ixtrhCM8jqR9W3Nn2+mS+ai5syO8B+MQ72SKWfE38fXH29be3bH2zqbTGfw+g8xgkp/RhTTPpabi9VgshxpLE8kxdO1JsZcCtFs+A9HuTruluZq6JPtRfaw5hb9hq0KC4Bz4/VVfTkgqWMzq0pB8P/rtkwgX32eupIKvO8cffzX+rnRcDEAPhqaf6UawZmEUeNYV5xfn4z+Pvz/7gnC8vnM+x3X3dPp93FaILZmH/iYgpI//xs+Sf/1h9DP6fpzu7xigi+R1AfA4zcoKniH0GZOHCBxX9uME867zYF7aedczAGZzGTg33QXlZTQpvPHtO/a1N2+JYQSGCjAZuRubupEgOd7HszCb73lXDHxnkrotgVkMDdxeGjRh+8kKApSpufknQfc5Cod4Fygy80GsUJMDwV98RVljwSfhCI/hmz4YlhqL4SSPJH/x4vkvfE+zB3VRipYmo3arnRgrPFYefoW8fzFQLhLwmCRxI2RMt4Zd25QCQwAdVh7PBU3SaSl8BNHT4I9uPhsoayKhxgPhnZnoxRdQBiOmfwaYtLnvz2dB7zKZUec5fekr/3qezsXK8PngigR7boV3FIskYCBYv3JF8lkQmoJQEcpzxSZSOr56EJ/tiYfQhiInCIQyfLsAdIVweAG4one0eSoIIu9ysXIc1xlKg97I03H5PMCcoHJCJOZfDAfUayI6zHDaxBkQLvodqNc4tWMWihUpNRJy9j79uY3SZSuv31Y/sgpOkK68hJ+Kr5qiEA6kVHcHh9GbEQjHo/6ONfsPpLg+sp2dj6ydlVKUVdqilK9rUuqHHUv3jiSgmX3nW9+w17/2ht27ddXPw3/nwa790Z/+mb3//vvWFsnuSyHZ29mCeGxp464trl6xMlHxB03fqz699i2ztZdtOSuBdqL8dZWzEysvrlq9weqvFHcCZvWb7h3QyaoPUyXLjaQIqK8m3SNxBPWjhLp0ueZn7JfTUnKl2KMEdk04GOzZ+OipFIiyxDYpvyONdSnwbEOoFfOWVxkYEnJ6n8jZjXLBY0cQPJDAiSMpmJkpAQMn1pfAx9GHGJ52R3UrTdQXg5avlBOMcJzOOV7yRPgWj8DLAMUdkQ8PAfqCeCF4ZmBow5MH5b+v+XEoBYsxFx8xSF8Q8IytQH6MpNIhawQjmmShLFsTpOSK96KU06fez6wYiz6YezAqMG6gSTdW6B6eRX3V11dz9Zx3KhzhJvqANmC5bKnwYxOjMY2g7nEeVA9kHrwGimoj2xrwHKC8SaEstZltTz1rH7A1RPhCWFZ+vEt7MQxUcbvXexg+kPEopyKeU9KFl1OQkVQv8TxiL0BvvRQeABW1QZSvehLPoqa5Iq/fOHj4/nGlpS7r66tS+JfdcFDMB75UrtSda1AmW69S/SOrLK2pV9I20vvlRtXWrq37EGhhAEJpkPKwJwWXvvLYEGW8PypWaSxLSbpqpUxeClJb/Y4RY2Q3V67ZgvhJWYpqKVewinhIFaVVuFLFzEpSasFzrWYtDbt3316wv/jhPfviwYa9+XrT/uU/+9ju3mr6CQm+egs9sS0A+UnlzG71+0UAHpcmkN7yiqU4gWJl1QqLUqQWlvwq1DTORIcEx5t42R3f5uixFKhXvWGDjVs2VJ8Mm0fWl9I02N5RfTGkieagCAwIKOPqm7Fo3k/FES2KeCxdq2sciN7VJsbEBLkE4xdyInShPAaiETxY86IbtgIN9HwoPGZxodc9YCS+4lskYrzAt1Fqfb4UQEv8hqjJm7/wZ8k1vrjEvTitbk/XRSd4rKm9nhYQTbmhIDEf+mkMysfjS1AGl+rLNiIMfUm5hXQj1RsaTel5DCMRHnv00+VowUWvnHrvAmB8eJwC2ksg2OMp5+zcw1zhchM8Q+9wFKB7TZwDU9EzHki+vRXcRYChZShe57HlovnR89MYxuhIGUCQLVVeZGhXZYPxSF83uxqjqWv29dp3bbmwbMT7WGos2fVr15yPBYhwEJXNr1H3wBe+8ERKArpqSuMQmQ2lvJ5fsyuVm1YvXbOrlTdsKf+C7YsmU+mS9Q/2bPezd8SbpPyr3pmK+GGFMujXUCb4J7gwTcmJf2SyJTva3LWJeFb5yopVVxbd+BoAD9isVa4t27SQtX67b9lMzn9nG3qXPJRfmoZz0kJnovlNsnJzYKP9vrU1V467kj+hR8/t7IdxRM34Ft/pEpQxXbVvLH3Prpdv+7sO4Bk5JKtxJ7weGw6OLwZm4jeDzBXYxL0vc2GxU8tduI1hXrrkFVbQoyuqx6krmgDcGyFxzy99P84n+h0/93ua+GFSTqjULS7nMhd5q25YjWbxddF1XHZcl9krquexd0XiWTKfJO7C8yjv44/ueVnRe/H7M/kkr2Pge3xdBiDM6HJm+bwX7yWuKNPAjPziPuNcv+L0YrQeRIdAQhLK2HtGQMU4D1Z3k5fnMe8TpX/mNedzqgzV6zIXec3WKYZkefov4FNXpz2wVjOMGfKIwfNCWNME7ZOW+tbfoZz4ivJ45pV4R5WzzBUJ8GJ+E03a5Jt87mlm3vGLPnGmr7qrP2gZ32fbe/zhvgQfDEG49WEAidN6et5VvrTRI9hCj5o0j59Ff/1SOgKPpRCilS6+H+Ocy0F5sc/4yeMD234qoQWU6aNSovzUNqXx8cCSxJcFypbASu6STn1EjsYpa6p6Q02wPD8PvL2aKAn25xW8LKjOrvwyHuJJNQJfpZCy6JH8Z54l4RhPCYBnsHpN5Ph57oq+uq5rrrcCuNcfBOp+wmMEl2YCsiUBlKN0eNRrTa55jiJT/wHO40gA7gQYQeidWMBww6rTlP98PiBbhBHl6dGIlYm3uSOlUUJDRgraeeC8U7glvdc1rgB1VcahfjOVAidfpqLK8zLvhToF9/QYP0lwg7loMhnJOgafL4QHPZj7bqG2aEX2aisdJxqMhz0rLaxaTkpdVQrL7//+7+u9qb311k9sf2dTSl7Y7uRCsfhzVoKtRH2NS91S0QTzQnltizY3O19Yuyg6mRKgeF+KnJTAWtnufud3bXHjRfvT7/+1/V/+r/83+5O/ec8OekSjZsvaoRQp9Zf6D7f5TFE0WKhaT7Q21DMU2Un9hqVE92W8CBBMe/vBAKs685yxVrKeFFWN+/KydaVEDtqHNtT48/3+hYbooijlSgJev2nlUcdKYlbgr5+tWHeStkr3seoQjAUIhofdkQS9I0tNBr7yOslLCS1VpaxIsMMdF2VGV1rvgPP+QLiEd0HnwlVePKA3ktIywcOA+V1dMhlJqMMlVvjUGJ5mClYrqO3iXf0+7ZdAyjhQOrb1eFwE8Vdc7jHYJfsTGnGeIAUf/KOM8BRqYCzns1Nj3z9xDVDKiTOBC37YKoHxVqmddpQvHghcqhMyBx4Vscziq/fqG7wi8LLxUaE0KPessGOEIBdW++B7uP/jdYRnCUYDDAnsG8aDIENw1uauhPe0rYi1pjGWix8QLLPAKQRSvFHsMWAgD6EooNzjSUEZ3A8BGYvKL+PleHBG1a2vdiGIFzgmMU3QwSw9KfxKLszXiNnnPKzV6fn8gdEE+a+USbknCkajoiv+1aicoq2uXbF6o2GjKeNpagtLdVtfX7elpRWr6T4xKcbqt9XVFVtcIoK8Y1/fF6x09WXnufVUzxr6vT/esW7/wIpqE+7PxUpFSoKoTQpjWtdomrPDZsmebNft/fu37C/fed1++rYU9dSh/favfGy/8q1NW1sZWkk0XsgXPdBdWsq577kWjjFue4wADD6suH8FlwjGZQi29ogi1GHqa9EIF54nuarqIF6SFi7YHuzyhhT9abPp464tOaRTr1lndc0mbBdhvpA8kt3ZtRRlQOvKk1V7vP9YBOTkJGjGPRlFS2w74Kx/P/WJPmNu1D22ymAQItZFhjkTHq58BmwJEB4yeIGJakaqZ1rpqVsI3Mm4E02wEstvQP3GuxoY/q7PB/BgFGPSHXsiqH9F5xP1HbjhGX3uxmYMaMyPvgBEUt1H0VU+zIfubaz7rDRTDu3xbRe6AMYO4zXT1zgmH3/mf5RXSIdhISn/A/qmfCLDRgL8FAXRgstdwpvXnbFOH/r3AC43+QejAZ5q4sEXGLcpHyMPBmbqHKejLzES4NnAfS9PdRw1JaOJFnL1cNIR6YYcZagxerwtUHkOlS5brNuKFN1ytu6Bp5HqWof79uEXT+zgMHi1AC6vqM1p3xpIOcg3nHQk/DF/JEF1UKtDPZVu2m668TcnmaCW1xieFm338FDzTcra29s2Ojqw/mHX2rtHaif9C97F68VbCK7ICSJjZHX4i3jPyr2btnRnxeq31i1Xq1h5ZVH8Jzb+qGzxfowPpWsVq27UrHJLY6WmfDIj9YvwJLpgy8foSPz5wUNrP1FdtlT+5p71pDOMR/g7qN6qx0i8bfbyLSq6kr9bmrPamncymar4cVgIBJALPC4S/FRjOO3ElLwiwkoS2JcFV2ijiwkORh/cb07uX3RRfvJ7EiCiZL09MAifqN5MYqeMCqT3/ERo6ryJBq9bvTSBkLW7nGhSVMILL9J4WsrRx8sRIc67Zp/x+7gefFddjusY3U+2C+KJIdR9zhXVI6SN3tc9/Xd8hXx5fj486/lc0IByJhddXw34UI2+Bx4yN3/99qiqYvas7qJ8ptoEmrp8O0JJz/7Mg3ntJm2s+M5e/jzxTvwe7/BJwvFzXZ1W3zYfHVjrCAtwuB+/y3NWGRDOsOCfzuUEyH/2cx6QN9GMMytrNj7Yl8TUPVVufM0DNx5gLWeMSBi7qBzA9/ghNDDZaQycV4afIqEJ1o+P0cQ5t3zdm+JeiACuMYDr+yxMJAFmJWjdur1iVxZLvjqUxp036h/A68PkLD71ZYGSydNjcjj/SVkjt2avVL9h9ez52xQcaBuX2vDc4GN4Dm5EHyjC7Ou9yHAwD6g/x+Blq4uuZM0C/Ia6zsZHiJV7SQKS9wjuE5RI+o7o5ShtSYDfYVxAGeWYQV/BFw7hS6xxsh/ZhQX9ZhsA7STWAGX7KnlWNDLHvV4JQh1Dr/id8yF+ThmiSfoQwe48EF7ZfhC2C5zQ0FyI+OvxmIA2GLcI0/G7pGEcJMpEGEPYIfBjXD9fWZuD8xhGnUPf6hALVzH4PED+XuZZOnDhD4VWZc0dY8ILq/mNKzdt7dVfsaW737Da1dtSoouuMNXqdR87Tx4/tq76OyclPG+qhwRajLtu1GosejTwiRSiFK67EqAn+awU8J510z0bXUVZSFszcyBNLm3VazftxVffsGUpECi5ZaVdWajbk88/s0/efduV/ILezQzbwpPykDLWnWStLcGtvb8ppbdlh9l1Ce0Vy3Z3fGWaYxEHUtZHKZTHoPhWsmqv/u75nvCWtQ85JzsjhYFxnLbcuCMlQnQpHrOy1HClkC0mrfyKK5ql/pavYLN3FTfpo/5YrLMtWuYow4F1hxLefL7WkBD9oiPkJn33OuiOVY5wn5bwNlSd0myPkKDcsrJvv6AvKhkCFWY9QJ/3jcYDYwjX9SxbARjXuu9eaPo7lMKCAobxlCB9pGMrwrEsoLa6giU68lMRlI7Vc8m3Xl8CO6JguewED1O/UicH5c/JC4xjlHavh5QaYgywLcINuaIH4gvgus8xqjmlZR8+5ZQ1Z+Gyz2/+VstV9xBB8efkAvCJZ0FPyqAK9XKyKpPAgHm1u5oaWl34qBJMTO0qqw6caFDCIIEyTVv+f9T9V5NlWZbfB66rtXLtoSNSV2WWyEZVo6uqu8EmGiDQAIfkcMbmE3BsHsZsxMO84ovME59IGsdoRsPQQGJaAA1R1aWrMqtSZ2Qo1+5X63vn/1vnHPfj1697eERmNxrrxg6/94gt115qr702QrE6e5pInxoPmDMc48jWA/gDK3icqkDdaZkfrak5M5WcmtS8S7BFYB5sX+V+uz+03mjmbccAURcelli9F17jNcDxiR6gUXXAa2HzBjFapPRIS8V1eHt7y27fvWdra1IWNGZbW9vCo4YbJQgOyfyf4WGQrfvCSDk9VpV7Ns5hwNL4Qt9U52m6ZM1hwx5/kbNfvH/bfvSLB/ZXv7hvP/3VLaV7dtTbsq9/vW9/791P7MHGsZVzY+9fAiZinHEFUH3MogOemyjvibKUZvWPGxG+goTCx6o/wVQnHSn0bDcgaUxHUvRwg0chp83I4R4UW3WbSG7A64Y4BXirEINgVC5Yf2PVpsIbk4w3OT6yUavpeMrYEMdgorqPlP9I8x3vGR9w4YyXgdEBni78ca6u+wnh9UTjPtYcTukev5EfZsWipdvtwBjh+C5cEI0a6/dEZflJDIBo9ylgcKYdarMbSUlUADqOPKJ3HcivUNJv8SO1kXeooz8nIChiBO51oDEiT5dHVD8PFg1f1XP0E20Pn1bfqV4pzTvhEe8kpSxmso71Pq5uOIC98F15AGpRYNQRqPWe+M3YpDCao1xTv1M4+w4fU8/4N4jaVHNDU04KsXjyuXfOAH43keKfJrYZ9Q2BlX0/RYljlsP+hUZNfP6L97M45hdVZxRv9aMfQShAGe8Pmnag+Vwr3rU88hXla/7Cm6v1Fd8CBE3050V74XG+nSIEjkjFy+rUGKGyodv+W2Pg19Rn49aBGxfgF8j0+WTB1jN3NGelU2o8U5lg69ag2fY4BPQ38Sfm8BbRKBrA0Z560wZHfesLhzPCSM14oWhXY56WIr9gyKGLkxqZtOaC0iSpPuR3Xu1Xv8/FW6d6aNIXPvTZXqZxziettF3TWKSUNzqorimbxRTB2bW56EPV8pk18QHqezaOtJ+jGtPCCTf+/V//X//lPwvvXRsC5sPfq1LwTBxcGcb6xw03nfPA5Yn/I/DvYZ7LhRoBN5el8J7XCYLRPA6UTTFU4UtwmxL0nb9XffxZ5XOm6CtBdKLvF9Lye/ovKDX6fnrtDGB8Z5eD7xGAEPwfgfdt7AHPdwlcdj3K6lzfXtbPgkXr41cBEKJTwToEPA3i5fDdE0SYvyJAvnLNJG+2fKUXorKouJNO31U6l9c1Unz12lPsE8/7MojuRe/4v+ha7F4cuI7rUq1espW1ioQ/EQueDdPpGCCFooTAwLi28FkG8fvR5xRoj/Ka7e06U0xB6ClnCcTf54PA44F9RCA9kiyrStT10qT7Yowwj2CV/nyeQd9q/MRc2ZLCGpsHQ1wAxgeLPm6XGJTcUi4A32G6/N3bObbfvv9EikfWVspZy4qpOB7FgN8z9iGGeLUUmGsSrCWlB66iCxDhse/BFP62dK05TthK9pYVUxUnwlhv2X++7HjDSefQhvufW+n226rDeWV92pdQozoSsO0cKE8Ubs9zUWGEYXeOLVNZ1btnDDsC9tRDAJZ5DbB63Xv8a8ut3pYyLyFYYxYH4ipw4gHvxvvSXeLFpAnI1h+LWeo9FIA+5xSXq0q1gBZR76GUTLWnVNU1taG7+6nNM2XL1DbdlZoI+ii12YqEXDHtiQQCakGsAfKYdI9cEHAFHsGIffoSDr2P1P+sKCCI5qrrAV4joLE64lsJNN4IE2pnqsBJD2qD8vR+Fs55PALarHx9/7/alSrS1rTXu/fkfQlCa1bYuOcChY9tuPqCS3pgFBAO6lmuUyZj7sIcXg0I8AgjGhcfJ9zjNYZB3VR31WN4/NhyjRtqH8aUhI/zXHVOV8Dfi/g3Ptn1tvgpEnFQGyeDtreJMhbHkjZjpMjQTwvzAqDfe4/eU122LL/xQIJSsPrg/SMgv3Klanfv3dffuuUlfGalMBdyK1aq3fIo1gikDF66ivt/zmblpI0LCRvgtj9Xv+UlRiV61ptKMeAoReTr3sDubK1Zo1y0vupI4Lx//i//zD74YsduSBnjnH/HEdW92ZGiIuVrOFU/aZznxIeQ8jhJlaw4bXlMAWIB9CVk4TVQLOT0vGiV0wvJBsms6bZvlyhKSHNFmlXnrHBT+U8yJeslldpND+7HntxhumKV0b7jWHOEsjKQAChlRnTN3dxFT/DQYMVwIqGeUxj8ZAtikkjsw8thojGlrJn6Jz1pS+HNsV3VKjNOe0hLOU5JsKwE9bFgDmclQFJ+ISuBUwpQgWMi0+o/9XdawuJQCg9CZVb9M57pHcZKOMC2DbY6zFUWCnBBii4nCGBISU+6GrOmta1qA9eN5ioH9Bf+pzAW5N3LIyeFn/7DYOHbJ/JF9zzxRRkJzyjubK1Q1aw4OTIrbzresZJPUEpXwFQ+dL3A6RFzCaYaJ4wNzBn6g20Dpfqqu/DjBUFMg0mqYOOMeKHGKkFMkWHbCoN961UfOB5Ced2DYdwVSxRPLNTCoIkqS23xIy7d0Kd5JxwvSNgv1qCL4rXqs6ToCCcuJDTXk6OWdVM137LhRo1cxlZX12z75k2rN1bUbuI1mPVHUzfOsCUCRbGYHKuMsit6ZSktOZUNiyZeQxHjhjq0lE1ZffOW9y/bR9g6UyjmrdluKYuZVTdu2ujose0eHlo3fdu6nTv2+eN1pVV7+HTDPnt6yx5/krJnjxvWGVeskE/b2srEHtxu2w++s2Ovvz4SrqctLTqU03zwPdExZe0UmOfqN+Y7vDshupPO1UV/pHjkq+6lpgG3RFH0QkrhdZPL1ppTadFSFgbG8APRRvg8sakIZodCzYKHG/tDL4CB+mWEBooSrueRa5SD89G5dAaMCO5RRCwlIShbBQhkOBU+zfTXtz1g8Aqb57xf+fMbo4Gmp3CcRQ29I14AHrJdgXenqi/GggxHRGrMp+oPDBe640rxGJwVbrpJXPzFZQ6/5tyewvSsMuI6vE1/2a4giSWQR6CTfk+4yzZQtmrymzLUPjcw6DmnvTzLogZynfJyowHXAPCa5/Qe1/y6kp/UAM1R/3RGVTtubkqZHtr2lniZ6s2WIMdz5e91F0iSEE0R70movqrpGJ6EpxNeKciTp0A5gVwT/tInyIPTLFDoU+ozx6GonuFT/lHX+KkX6iNW7aO4CYwtvHfSaVmuvqb6BThK3KVx81A8T3NXvIQ+gf/ONLYYb/1UMfi0+GBfdHcnmbdVDAepQF6CD49O9ixfW7f1rRtuNAUiwwFGCu9n5dF99pHLTIWNu0HdNT7D46eSdzQHcprH9K3yG7cPJZOsO83yvIQDg+6uzQsz0YiK5Wp18bi8pYWj6XJe76ZsvL+j1os+NqAxakObrQ0Z65/0/ZhJAvPjmDJsSQbSOxz5MIc3lUrCzYTwVnR0KnwXDZ+LTkd1xog+OjxwWYTApXmVXRCPZLtVutGwbK1sM+U1Fa2ftCUfVcL2xsCPMAcX8+KBKufZQM/1Knaj+HXR9/NbGQkuPZBckS5oPCQHns/pEgiE77Okn37tqhSthMc/rO77Cj/7qrCkLbyzmBhA5RS8rd+eJ39jdYknf2cJRPkFSfmNNFIiQhgNTq9TEvfOPXs+uZdAmMgn+rvs2SBdnR8pAr4va0+ULvRn7N6yFIdz17m1LIWw7P3/UHBKFBcguu6JjyYEAjjEnkjY0MBzz8SejWDp/StSHHTl0ntXQfwdPovX/Hd4HWAcHj3ctZOTlhUqIhqxZ6Pn9cWPW4Iho6zH339R4N3og5taSkLSbG9H3DbwHlj2iUNUL9+yAB5h+X8OOANE0MACL5z3XMN8TtsocMYJ7cCiCqWNgEeUeJZVLnWa5k4gNtB/nVbPfv2TT+2D976wTrtnrTaMXCIkAsVL4jkKpTNVMULKOw/egvB7AKkETJ9TMK5Fbv9GAYaokZIEETDsC8A4etDFkGldE8hX/+udIOo4Y8L2hHhgp46UPKKxxwHhYNQ+llKDco0cLkVHohpHnp0aWbgR73fqGP52ujzo+oq7r9zrOgweJcTbSHsnA+GT8nKl/noAvmCASPmqSCBQUdfh/kMrbr/uShCAEDRT/umiGG+Uv+rgW0/A6ShwFPUc9VQP1TMU0NzoMOwEQk34LgaCmcrNNm4E73ENYVp5LjM6ubB9Hv1OwcdaQjLvxecW4PeU4t4OizDY/0yCoQQjTnxYeD8C5iAR5NPKKzsY21b5gd2/8QO7v/E9u9f4Hbtd+5bdqH7NGoUbUpa23PhjUhYyOSn3rBKpbaqNZOOuHey/b0ePP7SJlMN6tWzf//0/tPuvvWP/07/8S/tXP/yp7//OYgwrr9tcSg4ryzV1Sb1CBPuyZasSpFRfztTPSQCdr9y3ymDHeqCcxo4z+pMSkIqqrx/JJ1mjVtSz1RVrJSoSSIeWlcTLcYlsE+jO86InbXv69KkdddhTzyq9FFK1dZJfteKsaZW5BFMJrzm9x1YD9qezFSAnJZ+TCFr9obV9JbZlRHt3g8Fc80I4NR0JLyUkTtNSviTwsUd5oDaC/0nNB5ST4UR0CyMUSgaURmOJQQJlvoBLt+rDGLB1C2EZXgjushKOp6S/o7HzUyEKWV/h95MOhJ/drpRWKXgFTROOCcPDwY+yU71Yya+Uy7a1XldasWoVr4u6912kiKAY4mpMQMEgZgDzTzgR0g48CTKuIOHCrnf0LNeYuqxkYRRkP3kyqTaDX/oOlhGQa1yoWUf4dLL3RP0nMbey4d4EBFMksCJGggEr2qIXyGW8TpmuDwloC54JKAJ4U3AZo3ZadaCsSqXiRi/60ldyNX70I1smMDrAmVB2MByUpFQF9Z6pTCk46h9wnuCYKGaUk5wNrHPStuPDE+t0u47XtIU8hxPhklgjR5GWayW7cXtbeZZsIFoIvibzN2xv9pq9t3fTPnt/YB/9+4H95v1Ve7LbsIPjVWt1Vywn/nz/awX7Rz94z/7rv/eX9o//4Jf2937vmb37zSOrNyYqJ6nxLVteuKyGujEfJSWefDU0xKPUVHg0LSoVLDOrWHZa9ZSZlTWXpRDOoG+04GogJgCnHfAXD5a0+mqqvk1X65pXSsQ42Nh2ZSeh/vYtBNIFWF3u9driB+KpwgNkGjXCjVBj6QszJQyBGOOI42DKd6KxnxzsiY6GRgnVz/d0D4LtCeDFSG2HoqC04pWAp9XU8VK46m1XnVVP5jBHdXLC11RKXnZv1whCyXaGqd5Ja16AMyM9M9S1kcpJaD5HMAdHVF/fLhnm66Br7nUQ8jz/jbyDUaApnkCZAP2genCSRAS4o2PQwNiIVyl80w0QwmWU34nqh9ETbwhP1E142BMOjkdt8+NoewE9d75IH6Fb+PegPlJL/Tf1gAZM261AHlMZ1wXo1nyu8cb7l/53PEEK4qN2YuhUuVPNT7YpxI3dyK3EzUFJP+WXAk4vglfl1rYCvq36saLuCzp4Y1AO7RA9rVbu29v171opGRjKXe9S/zRbTfvZz37mW60ug0BHi41XCCwQUJ/L+Jz3p57ptU/s5MlTmx4LdzWenHpTXlm3nBR3EXM9E8SKiBay9KYlcnNrPFi32u0t4fvM2jv7Uso7wg21W3RnmtZYBCNjE/2eqQ5JrGriJbxP26Hz7mUzV/6it3jGnTw6sM5Hj637+TPrPT0Rn9Cj+lwGiKPYk5H/kCfgi24sDlHyHICn4oPRQkFyUVm9LJFxPC2Crp77BKXrmw/MWRIVDpR29kEJaXTxNLkwH0/RtejdMG9HfL9G/ufTZXWPIPrq2w3CMqKJ5CnMNyojnnj+9Dml6P0XhWX15Npiubpy9uF3LOm/oPwwxSHKK0p6/Sy9CPDuIghpXkSBWA5x4oIVM0gRMFeDmAbnkZ5J7GXzQPgbgcVXpSHamkCaQU6kloE/r2f9+djnMog/E73n74blXwBd9jouSYvAtXP1iD8ffhi7w72WnRxC+JbkEX4QwDjjFhc1t06H+XjfPCedKzeWfBsIK/IIYsfH5/I999xiXtQHw4F+IxDwXrzvliYYtwQhmNZSnAuBADY+B8VQVJTKOCtfxXqZSQm8rAYgOODqiGIaRRu/eXfD/v4/+Y5t35Hgomf9SMUlELTirH+DXzFQf7P6cdEwcv5ZDJND1TeXqtsrpTetkZEQJ/B+Ig8x8svmGEwkYGgvOmlfDHDzBy54MHxJgHHTPsaWvb9EzKdZ7P8dSuBiTzbCfqfddPc6BMJPP/3UCKzGnujK6obvX2b/r58Xfl1Qf7r3gCsr9LHowXTkSqXjpOqEtT4INPgCdEz5YijwY6DC+tBGd7H0FfrgGoIuhhbOomacT0HvR6s+LwTQe1aJ1Y/n8lsCtNW3KUiZXPQ6CfpFygvlL8kn2KagevtKzPJyMJKkpOjjkXAlTNgKKMFFynDQN6zupq2QqdhKYdu2q6/bvca37E79m3Zv5dtK37L18j0plaoz8wE3Ztyb1d/jXNtK69tW237F7r72lv3Df/jH9r/7z/+Jvfvut217a0P407Yf/dVf2UefPbZRWnhWaVgln7TVwszWJf829C6ryiiOVsRtvG+FxMRXzDmqkZZOpKjnhAoYtaZSYHJsC2hsWcdKUvpOLJvWHBYuTjMl8eqp5UZNX3nPlhuWUV4TKQEEExxna1aZd1RewqZqL6fOEVyL6PtplHgpzPQ/2xFmmv/ZrGgmwhheJhkUpazwv2cdlkU1LzGMNKXQVRN9NyzMhx1XjsnHeZxwA+8DnF8LuMMWqpjYbDzAXXus/NmiIEVUuMO+fgLwsRefPebMOeYitBM+g8JOX6DsQTeJZ8Bzedx89QxxB+5t1e12NWObpbRt5Ka2lh3balljK1o49uCMgYcF/Z3Te3n1cV7tLqgeBC6En1OnvPoOBR2DBUq7GxRFC9h7LCwVeZXCrvEqSbHM4sau8sfzjA2mCQnRwl+8hYg5oX5j60lfdeUUBJfJ1CdTjI0qy0+fEHCdNnGcIivMrP7zPKgGHYq2UhFEku1SvMYc4PQMEt4o4/HUTo4OJTCL5utF+g8jDp4SpULOimov/dvYWLPSxh03Hqw0pCirrbyLAYY6YCxttns20vgNO/uivypXNO+kPbT3Pi/YX/xq0/70l6v25z8s2uPZd6xy6w17vfRb+/69f2X/+z/+lf2f/ukH9n/8kw/sT/7TT+y7f+fItl4rqo8w8PQ17gEth6cSF4JtCc7Ha2wL0tyCFsaSR87vd10pn7WkqJ20bN4UPW49s1H7iadJi+MvOR2hZbMTjlpsaY6gkF6SUPC7bT+ScXpyYr2TQ7Wz6acpjHR/NFQ9RX/BOY6LhF9zOtRMuDbS3PKz/NUOeCuKOIENJ7o+Eo6QUJbpR2S9WbXg9Nb2j0W7WDiRPqG2E4cALwf6mO0FE405aj8eSYBvbdC8w4AsjLGxeENacz+rsnl/JLxLiP5kRBOdQ2DQUsqoToEcRBlS1sAT4dEpqA0ub6suDkKkucbBPSod30JeLlltTgT/I7WTe1wXjmvgRIRUI94Pn428K6dqO89x1fsFPqN3mbcYD06T2oxinUpJkZ8dqC74O5IdOksgb5AP+gWAesqH/iBYJcGo0/CPmDy+DCI5B08D+BMr0cFV3pRyr8R3B5WH8ZH+wBvYZfgQkNPYRpmpNYL2C+CrxFhwIwF8m36kzoy77nscBMFUdKA5aNtT0cVEUnge8lb33OseWXl127Zu3HRDpl8Xf4OHe58yyclT8wYvLgx2Xjr9E/LJiN+6zICBN/RQ9GsYkvptq6drVrOylVY010UXR52+9YSPno+P1nkIrqpcfRjzwsZNq2zfsOr2htuU/ChR0b5pUs8kgjFiO216Jjo7Vn5kSdXVprn4FAYbtkL1D45s0umK1uNpoXm3d2DTzkT06upxBMANcUh7o/wNuy/eHPCEoOxTUHswgHm/6P7F4IhL0mVA86MUtOgs+bsQKN6PEkDvCLEZDPc8CCfUsnKi61E+/jdexmn5wbtkcfpOLAXKOROHfPSgJrhPbiatrkVJD/vfwDJ3dv00hfd5LoIg/yDv66dY3ZjQYj6BoeCsfd4/seRl8o7ej+oSh6BuQQqzOEsvAYv5O2giPU94PQOeW57in0Uge8pYWk54jfdgjlEe/iz1FSFJZHH1WvLuAkRleLrkE3/uKjiXl8pelsLsLkA8/+jvKahND97YVrrhRFFPnn68/VGZYpSsxjtjhAjo3rn+ueITPXsuP5KIQ4o9m1s3bPzZR86konvn3ol9ojwgPJzj6wwTZvwcwBqL4UBShRNtH0uuR3WJytVzuFU5zdD85do5gKBBW3Sv1+raj/71e3awc2Jf/9Z9e+vt+xLwcE0uiEnV9aiYr4SbCIIWBG3wI4EGEggkYepKmILPOViYItyNP8PtnpjVMW5lmtqn9aXvMhJ6UNaY2wvg4ynBxKOfL5uHXyHASKmp72f8CgFXfTqAdtBuVtQQornYlVDG/utKpSw1R4KOnpE4Zq0mASuFv2H7ERKbnAsuPAKvXwiivoa+wvBYZUewUP7urg0PWMSfEHxMhEvOqy5AlC+0NsBVgiie4aIaDQ2+JO+Xh+vkJzFQQlRSY3lhu4rqyeq2xy9Q/y4Cwh9zPNjecLGs4eFjb2umtKK+O593HHwlTAIVhptMZc1Xe5rN4IhGn0Eh3Ugm0pZPS9Eqbtl25VW7VX7TNlJrluljwJDgpz4cqP8ntYwVcLtUv3LUXmNtw/7oj/7I/sv/4r+wVrtt/91//9/b//D/+Z/sr376M191I7BgaT6wipTXEoH0KnmrlUu+GowCMKi/aiupgdUkqJardctL8U+rT4YSvlDBCV46IvK5lKpRpmKdWdY9YAZSgDqaji1D8U5ZMTFUHWc2ZC+o+mUgwa43y1tfqFMbPnP3dVauEVqTOY7lEgjnXGHG3bNYUR+opzXHU5O+pecjG+OZRD/pPagC+26nqaJV0qw24rXCvm9JCazYSelBASYeQhT1fZwU7VMfp0YdKbW8r/+Ud08C55C95WoXK5fUifgCHIvISQfsr+c7eIHxhDzIE4UenMiKNlcrBAQLxm+kNmMYyYzaHm+AVdz+SAqd5g30NZuWoq/KkQ9znkCArNBjEAAPmNes3mfcO0K8QnON7QWcskBfuseEnidugPM9zbOslOzqpGn11NgqoyOz4y9sNkAp0jz0T0L5TqWUovwlfJqj9GO8wIjSk8JOH1A+XhZ4GFAvV6YcoPIaJdELthRAg/CaqJbL3qZavW7bm+tqW8KGotvuEpwvevuKeeGIFKiZ6lnRc4X6mnt8cBQl2xc8FoTaks9DT6Zqe8INLQmN17OHT+zHv2zb//rjiv3VJzU7ak+tkD6xe1tte+fbTbv/Bwn72vdTdjf1oeW7zyyTGFg2Q+BLvEjUVznNM/EzcAq5cNiWgq+6oLqd8RuNG0YiAhGGKVGtWqrEfm0osHArNbRxuhdL3TAFv6cp+lW0ThQ7Nb98/nu8C+GWbw1RuRyjCFAX6jfutm10tOenKTBILq9C3523hyvdGi+PiYCxRc/MlN9EY+knJHTUPhYG4AfIPJJROAbQNL7uZaBxHILHejaN8UHjO3G3k7nllW9S/FhIrbkSnJgQGBvCQIh6NkW+qvtICmf6YM+DFrJ9YQoOg1shzFSGJBBfpDgF+pt2gFNhu+H15Ef8AuZ2cE3PadzmJfXRoZRezTm/zLtKBIlkHvg1zQVfZGA+KV/oOH3Jc+61Td8tAHwunQWHS9YdZvzIboxpS2V6XeNI4GnrJOCPxMzSH3DiaghwCxmGPf5ptu/5Z7miSswA5kQ8Lo/rMaJ/yGIeayrMcyIcIWXXttTWID+CKoJ/HKntQL01NqlsSbIjW/3OyqWfCJ47zZbt9p27odyhPCTrkNLh8/THuHPk/Zspc6ICBgrRp17LF1IiPgeOTPtNS1dXRXAD3gmf89hDtS1r9kbWPDjUnMazUbgkWhi15QLMUxqPmZ18dmDHnzy1IQY58Yp0XmPP2PYGvkDmOsMphHqicwVAuWueJIU24A5zaNLDk1DX8wnLr7O9qhDgxrIxX4C+nnsiHOmMU5bPVL0eF+RS6jbT/AF3Vf7yUb4CAiIdfBaBgYhSvMLx635PE16SZKAAiJgjKCw+48/FYNl9Unj3+Z+wSv6GGINHkFW5cViW/2KKgO9ukODvC6b4Rxmdyz9KURnLrgMXrp/d+lsATJvLP1eBE0VHzvMQXYu/f+5ZiLIIaVKKJZZsf+xiNkshymdZuhJ0+5yB4Irn/R63L3lEbwd/Y+U+e3RkB7ttMYHAYhpB9My5BFFWYn/U0vvXSIvAKkV6fUPzVPPz8NAZvJ5c+i4pDn4kj5gtrndOwLh9RUqIkeKpwB5FkNnzjPctCSFTz7AZkqAwQnw9uwAwPzEbGC1n26aSWQl2RcurPtFqL8YFr68E43gl3EAghSYwYogpu2tYAAGpjJ69HsCQ8kkpR8k1y6fOVvRhWrioo7Qvc5NjlTKZLjlDv2D5fUHgfZTCM1e5BYjox8L4ncLpveu328Hf0z/1OatsBACL8IQ9xyhQCNB5KXdZCbAZjcn9B6+4ssBqICvJbkTwshnnsPyoPjB+fkaCKXN+GdA+CYvEWgAvomsRBIKXhPhIoNE9VgF9lRwl2su/CPQpwhCeBc+DU+EuFDocvEnUJ1Zvr9dZeV4GRo9YtGc39KjNrH5cAN73pkW4GgcJHqO+GxQW4yK40QChAOPRsvYq3+7Dn1u6shpsmbgEXOgaaNwQ2ssNNx7gRfKXf/FnvqrreBYHfiIM9zpWGEztTvVNK+QbNpcSNNUcRDHnDHuNiAv5uHLjPXT/3j37wfe/Z6+9/obtSWBrNtvuNo+LfWbal2JVsHJjw8rlmhXTU6vUGlYpaHxVXju7YTkpoJznzzaJnASwksjrWHSCuA9lCc7FUs23GuDxMsiu20lL8/TwUwl1B76ylq1vWS6lzKS4EvSQbS9sa2j2R3Y8Do5GWx0/81V0vF1Q1oncHwRWVr6seGXKap+UF2WTmavvx8RmQBJk7CR4aszL+YzmRUF1k4I6lzKh+nFKw1gvgdOjuejhpKeRVg8p36HoFcJdfj4wjq+cioYRfV8TzDLKdix8HUrJck+CbMrGqvNA/ALFOsAbUEt5qAxOVCD+AYEDUQQxjoFDxJMA8CBB5WQFua9y3EtB+eGyDwoNJDxDuZjnvkVB84+9/J2uaIGec/QEH9TeEgq2aAIBBXkO/IVOgC9OM4RXxcTIKkU8KNQH9EmmaKNExttN/pVKVYq56LyU/SCmQUYKAwEhM6or2zioF0YJ6oJSj0cEwRWzVpciXZUiHRgygtMXUmn1eanquNGXUL2/t2vVRgNK4R5TBEhsNNZsfa3hhinIT6/bs5YUgYGUqXShZplRS4K9lHi1tQsN7KvvEnk76RfsV59V7S9/ccP+lx/m7N/+YmwHzYG9fbtn/+T3Rvaff39q/+AHCbv1StOSKyeWe3XbSsL5uRTZ8cNPbdZuaijO+IIbYVgpVvuhqURyH0oRnKpMnjul77EED/KtBOKnBJhOVitSgqqXp6qeqUjhwgNFZaVU1rJEHUgJ5UkwQ/LOQN+VOIHCFTyVD030LRPqW7w+BjPJGOAECrF4AFR9pPqP2qIbmj/+Hgo0cwSdQThEHnN1/Kwqmnaw6/GN3DtB7+Jl4Io+ngV4sqhfULx8j7vwCYOJVDVLKm9+43UwVtkYqeAtI/aka25kmlLshbe+ZUHls2VBL9Dt+o3xQKD6n0Jo/HKrHkC9UXb1LvWG3gHzTMpmNfWTaAuGEn+HZ+HTjBk8Ixo39Qd1RFFGf/BrwmEWFpx2h/WJQ4b97ZK/Hp3csMlQfKTTC7xBXK6Z+jwnTsTo+MjHAENTuhIE5ZxpnvB5HnjMAuXjQZdd8Vf9l4Cvoqvd0Elkogjm0Ebd89hEEagtbOuDh2Tq60FbBUGwYpUg3PPfGtOB5KN8bstul9+yXDI0KFBv+JD6/4MPPxT/+cy9iBzAHfVtsDWQfMVfWqLTai/xnwKaRD8TGFG4GpMJkCc5YQl6FAF8NL960wqbd/U9JXlgYtlqyQrrVeGycEb9425nkm1PQUg+aPaF21L0U6Kt9YqPbe9Q81U00+UZ0aSo3Q7MCRHwuKyIoSUJOYEXiMel18o4rClPyVeb4n1b6yL70nPdaHYRMERMhb2OOzPRwcSWkua3L+IEfXgVLB/pBQjQKPjw6ywFQOFegXiKX18AvwaDKJaFIELinoQDJhqPxlL0fjwPGK8unCa3Wvkz/A2SblxICB9BUmerbBCTlaxg9V8XrwGU48YClRkYDc7KdGvgyyTqG7UjnmKVivognsJmnaUlsOy9q9Jl+bwYoIDFkP4FAKYXn5gR+DWl6B5/PcXK8d8aE5RDmAyr3tFzL1mdy4EsVdeojOsAz/G8v6N3F+vkdY19wK9ud+CnKghtT99lBWbZSr/vbRVRDRTvl4NgJXAhSVDIPXjVRg8/N1HgK9vrbYiSGDpKPjiOi1NU/0uTiCPBEZ0OILzSR0vAt2VIgHSjI4Jy0AOnCaEYV8Vpp2vvvPvA7r26JVJzxqwi8MCHap+kcL0V9KeD/hBwyYWYBQhKgmRevBmVH4FmlJ+vLH3BylMpATHDgedE2T7nLk46GBYMkuB7QoTw6kuCGNFUyheB9TQo4cVrgsrm3YQUDxeIXhKiMT6DoM2sVHQlPBLMjhW+Gqtheg78YZw9UruEcse5UNllxYA+g7EDHidAzM5dvZcAzDbaYhCtXsSBPYgIYB4EjHLCa05D4qv2Pk5n485qw7QroX711ul70G0XDNWWOCCs8n7gzglIOPJ6s8IU9CvzZDYmmKSEq7CeuIFy5nWmuuG/AZ7xY6/iwpYDeeLeSV/EBBWB03cMEKIdUV3j4KtGEsw8qvUFEB4PpdT2mtJ11zSnK+H1i+AupnqOdtJ3jGGtWpOCteKKJSkC+B7eEaPmbjCGer5Yvy2l76aUY/W7+oDVy+DUIQmR+p4TPnBkZ0k0aX1zy/7wD//QPQ/eeedtNSthO08e2ucPv7DWcOar+Plp18q1NausbHpgO1+plIg8mkvRkqLOGCfUnoyUu2oha5X6qm8rKEngwkOmxIqulPVetmEj4WhhcGBrxaTVKyWrFHJWzyO8dWwsFQSXeR834ekov2LlxMAqJgVHODHota3VGdiwp36kj+gLKf1sfUhKsc0IXQjuqNa6saogodPnhIQ+/bHjeclq0yObYCjQMxiTfBGCua00nknRQY7qay4JBXNqK6vdxCXgNAPftqO8mGPEEiDIYZI9yaLRbFcoFPWslGUUyZyE1kDp1nhI6eOkAhTzoYZumMxZVsp9cJqB8qyuW3c0c8E8q7J8UUSJkxV87NROTmYg6CKeDBgoIs8D+gvvAGaVGyF0PSiXWDBqtxrONjNwiDYNC6s2VmpNU3ZsEogrm67Yl6WQ5oXvHKtInTgWlJMaWN0Eh5DV3Bigaxgl2H+vQfH20V4EcLZDsBXFgyoKj9iGkCmUJKyzwNRR+waOKzyDdwSGCBQgtj9lC9UgAKTwJ4tSozI7LeHEjOCWaeE2HgY5a/Wz9tmzmv3606r96/fX7DdP123/RPiSSNudlaZ9/9XH9gdfH9mD2xWrrUAHxecGadMIuDE1c/eOZbdvah6qPp99JKQ40sQ9zxvoq1y5ZvmilBHVkZgAs5MTm0hhBO/8+ZdIPq+Vx6zZtGnr0CatPc/3sjRlu0O/K5xU+aGM63KuSA8nqSQrVUuycOh1HFm/2/Ko9G4IYG5AozR+zocHA+F1X3M3UJBx/XfuITmHFfex5KSh8HsEjnfbroRDC3DnH7I/PPQImArX8WAaUQYGPUCKNWfhc6oCdHGi+ZFEhqTd6v/Jiuhdu+WnwngQRuFLCtlE7wBsN2IphfkYef04gHsu9wTlEHdhzqo3BgaUV4HLSJoz86rqjSGI8VG2eDe4hwPt1vvMId4H/9xrQNecz6gO7mWqMUbZ9BgIsZTNdS1fbtlJr2CzTFXzQTIF7zbbNjvSOB5rrFQf8DhJbBSOxlzgG88DeCCGHOg9stFlQDwXjmlc9Gp045FoO0G0I4CHTZBXRGcimQE9jR53T8SwHLxLuuJbx6OujwGyanB9HGx90DxYWW3YxvqqhiPOj8/qCT4xn5Sz6lDRX+4FY3sedE1jcAqOz5rXGue8+MeNV1+32l0p65sVq9xsWHZF4yquMO20fOzA9TMAt4IyGMdJDz2UayyEiCeGhtlzIDx16yN4ulA/flFGfkW0cFs0cWPVEnnJOilwhBYF/XLxPc0N9VxbshFbwG6VXrGNwo3QWKKywN8rgJ0UnslVKaxemM7AFdwQiUk+sWMpAv+tCXnBlV6In2AFUQjMPivPSxAo5uR99qy/G+YZL8OvLaSoXhcS96I2qbMDw0FQ1mmZ5BGWsXgvMDLoepQPCMQ7JK69bAr75bIU9cG5FAPyuFjXF69T8E6Y6UsASHoVAbkKmJeuICyAX1OK7jnBJfHxe+E1mHn4TATnrp+/9eKwUM5iWS8C0fuLeUS/e92hPX24JwE5a69//ZZVsUxHn9i7UQL8uxNWMR5nQuFqzTWSXroclGdqfdM9g3AvdEu44EI+9Mu5JMWL+S1mC9N3d/PngJ+GIeY1w0VWuLgMEM6JtIvCj1Wf9sYNHShHRycj+5f/669s5/GeMw1vY9B74UeMosIJARJum8dBxi8AKikojwBfuJzqN7kuAoLFiQSoHm52LwAYgXApnxJ9HYHrucDcVf/SzpDZRsB1ggWyN93vvwDgektAwMxz3NOfB7j+IqgDjAVKQmAgQGmgL4N6OR2ajo0I7aw+EhjxcHfHjQW+9UXP+YqRcAkjGX3uAeUYi8uEHgia+sCVuiXt9xUb8ovHPOCdGCF0JVfCDEokcwzAGDHpHFl29bbyDd4j6j5KOKcpxMEFLP1lRZs6QNNZVSGvyHUTwwFCE4qjK/gCjASzYdsylSA2BhDwGuFc+EwEXCdPjxeitpwDtWXc2vd6YUBZBARPyvf6LQDXe08/Ej4S4Gz9rI8WwAV+TrtQe3DzpH6M8d379+3Nr79tH3z4gX3wwW+DZ5XnWMrHpH3gz6WFX9nqhvdFNlWSjMT+bNzV1RYJ/ONE35U6+hD35bH6pSxl98bWum9b+JM/+RP7/OFD+xd/+pf2/sefCWcee3T/XGPLcvVNy046JqpiKQmpeL708ptWHB766QZtKb0djHvpmRuuCuW6nyKQyODqKQUS5+di1UaVLVfISoMDKRsjx+mVQspKSQnp06HxJDiOwqxBtFZqxcqpvpQMlcke9yFbBiQAa06xWgYmolAPpVwihZVMwrLqhwGloAoQULE9nNlASstgmrTKrOWGxLEEZl91JH6E8nEDhHCYFTYMDxO8CyRoljjrW/2PEjGQYsb+cLx6wLkeR6cJf/NS4jAuwPeHUsT6HSl8ek4Y6spxMFaSJZhp4Ck4hhGMK2ozq/kYfJnPKLf8RdFJq9wCnn9koPI4LQFlnNV+VvdLKPEad/DYFXUJzoPB0A0QBG1kG0FVyiVeIY67ut+dZTw4Iu1sd4NjEtMqo6L8vB97bTeEYFhvEbOgNwgNGeiSU/e0YGUe/GUbBUq2H+Xo8VeKbkSAFhELgq0UKDMYhIgXQVtu3bplBc1DAlA2Khgm6G3x2ELdY1poNC1XKgv3b9p+a8t+9GHK/vwXd+xf/Lxh//OPy/bPf3Hf/uJXZTtu5+3N+3X7498r2R/+3aH+puyPvrdqDzaF75OWldIaa9E+IYP1xzuqgcYtnOuZrZuWv/PADRaDD9+z4cmhj08c6E88LXIogigsoRI7ZxvY4eELpykr0ixGUAfy0jg/L4mauKwwVpl4Pngilo3mADI0ECisRSOo4ET9Dm65J4Hmtx9PzkPkx2o9K8YE7UNJ1oCOoMHiDTYIjmwcq83DesPGwtm0yoEOE2RurGHxFVyQAGzkPXiA8ufvRHWY6CenLHigRLVxDA6Rt2CCh4VGOdvRPJ6qTcIdjnT0Uxk8Tz2jPJFsPCgioHwJckhfJTBaCJdcPlJZfooCbaEsQGM9l2yHcR/vR9cnQCXhFtfwinYXdSUNql+D3zFfAbxMMSQQsycw0JyldHpq1Wow5w7aknVErzwoI3lr3vJuSjSUbS6Jkq6r3RHQMnCbz2XAwg1GMbxMmEuXgSv9I/WX6EfEOwHnd+oLD/oa4jfA0Z0EUcyv3wyvqC6Sn+gW9zYNAWNSIXfDKsVb6sZYvuojjO3Dedrymsv3xX8wjnKEsRsp2FIBDvjDShPN4RmLjaqDxhRezcIy/eOPqP7O+zGOhLwP3k9sKPgW1PFZf98+G3xhk/xIZFl5iD/Qd7NOx2VEZJUIEqL1hUbJiut4V+n3eG450aDSlnh89vI+d74P3i65PZfiP9hr26gHfxO9PDiw1udPrPtsT+3Dw0LzCA/dcO4BLrNOU9YRn+xAD5PiDZqHGGeYH8+T15dLAc8BF/AWCBbXFuGc4nsZQByE1L5nxPcvhRNQcKbMhhmQVZhnvDyvz3NS+KDX2+uuSczxbqJmypbJyXPqM+VNmYGRwF8JrnNfz3ligof5eP5RnV42UcAlwL2gPpenq95/EXheNqcTbilcde9yIMvneRpEgKLgRDhWVvCM6q5+uAz8nTC9DJwaC6K/L5lPHDwP/i20Hcv1wV7TPnr/iU1GM6vXcbsMlN9l5Z4p6kqiRLgTYvVXj5y/d1Ui72XXlRD+U7is3rxl052nRhyCZc8tr5sIkYQpjxQcMdYrwIUJ2irCRW56+8LHDQUibrhYJtx4EFj141As5ezBG1vWqAXBbCLFPvgbfEeoot6z3kWl3o0CYh4IE3ix8PwiuIdHNmfzdnfpfa5lRYw3Czetllm2kns50D5WCTmSyJnF8wAaJcbohiOEsDg4/ZgoT1bcL9bzSoC5SxlMl6RwIgwtAc8xZKhXAbEKnj1+5CvGBBJjdRG6hZsqwh90bG/nmQfSQhgBF3ylEOVB9Qg8DFQaQhQNPhU2zhMtjg0S0gbpWsD78fyWAP0g4SGZFXMN+wEvhelAykp51X8DjAErXBcDTTJA5+uph73fTseL++A99YjGiWcYu+sabaCBnudCW5S3GxWof0x4A+iv2UwCD+7zSwC62uO4Klbmcee8BGj7pHvsWxRU4fAqTSEwoZQDzdOehEKOBfV4CRpzBK9MZV39JYE6bDNH+rn3kfoFfGU/PoaCcefAhvuf2ejwE3v60U9t9+NfWv/gsa1UM/a73/uOvfvu79iz/WPbaw8t29iQ0pC0QetQSsuhGxES84lVc/TxxIprtyTcJ6x7smet46ZxAscsJQVFsgBRv3GHz3EUowS+MUdUjrpWWtnw40JduZSQ7fMhE+xvL2elrGkYp1Jgwbt5VvKMcGCeb1gj0bZCau5CbAYcZq74nBZOgxfZimXTykf1QdnHs3WYKuu3xlK3Cb43lTZxPM1bJalxEl3AqEKQQE4oSEjwZg0WhZotPi0JjuzBnw+OrdMd2gQZR2PTk+KNwWMmnMULANzC5R5PAOYZgQpRpAniiCIQ9X86IcVJwm5Wf/MJtlToHSnpGDMSw44ViSXBkWnCH7wFWCUF0zk7nfw4ElKt8PFlvrMNy9Q/zG9Qnmt4SOCB4HSAlwVcY9W9g8Kov8wTAtIS1BIPgZHG8eikae0eimbCCqobgRfpAzwE9LhSgFPeDo0ZWXs/SZFBvsNAQvu7KKxqxySZcSMAJ3IQE4NAlQd7z+zjjz70I9/ctUB1GQ269mzn0N7/NGH/35/csv/5/b9j//Jnd+1//Nfb9j/8+ab97Nc37ZOnGQnkBIXM22ryqf3d17v2vW907XffGdnvf2Nob9/v20ptbLl80g05ncHUBl2OoNu1w6dP7IBI6zPR/1SMb9KOWsPSd1+15NZNG//qPRt++L4rmAB8K4uSIMCAktZ4JKWUpDUWKF0ojy+cMNiSj/6S13WSH98sJZV5xSpzKpNTP49tfHxg00MljBE94eVQbQPPlD96wEzjS2wDgruBt650wifQEcAr8Q4MUMSIG4qmTIU7KIRu2GUskR3EM2fwTV2D1rnXQuh1AE6zmAHOoW8ABGVMicaxHcZxVP3GaSsYBoitMCZQYvvIDQPkxWKAeySEwG//iwIfXVc+7qHH7/g1lH/VBaXbkR+gbWp/ot12muiA8ZHnY7INpyvgNYDHAnPM5X4lD3rJc05TzoD25zJDqxTGdrQrOqYyZ8LpWVF9XcHDQDyKsgXSItR7Z20C5gmuhXVcAvA5lHS2DamywcUFoA6j9qGxNZQUB1fIRdd9QUB97teoBYFfNUfjW/FYCKO7IiM7NOKk2zTiv1SLN4KgujFgjj96/NR+9MOfSJFm7DWu0C3NW46UFmL4c74lQXSNo1N97MGjPgEGMYgGeWLohXf6scxRPaFTys8XL/ReaZqzWqIa5BMD8Jf7royHQBupbnGjaPmtshXuV61wU/OzkbZp+vwYXhfw+hg1O9b89Kl1H7etf8gxz4HcDs2cVUtuXMKgFAHGqJFkmJXMpt0tvGU59SUQjIU6OPbsMgillqvBJ1qIqK6gRUgv8Hux30CkEF8FvBMpvW7hYdsCA4LFEKvcc8rwtlHO4vVL4EIeTE4mKpOYNvmQBhPonJEgTH6f61E/hHldt/zLgPcjA8Cy9GXz/5sB1KTlxOMqYFLF02UQ3fPn+MSe5zfjSLTfhAQ7lxiWgD/Pv9i714Ho+ee9Qz3OFFPq8PwyTvNGwNG/nadH9ttfPbRyNWtff/eBbd1akwIpoemSsv09/kb5INDmRFxxQXsBvDl9f1lCONVcyWxuuFeQ75t8gbzdiwCmIUEhMcYgcNZHy5LvYRPhZr+iK/0XUtBmBBRnKEsMEoVSwW7dvWFFYxuC6h9+4nCqsGmOAWdP6SPimShXAqOCiDLXLoD6ZC5B0l3nlwA0ZH8gWjZLWj51ZnG+FohpeQyEHqdMnGfoy0F0Cfd6jAMSfq8LvtKs/Bf3vEfAPXfzT6v+S57x1VMJLadRiq8ArP5ljshD0FHfoyQE13EZDgxjKGGdg2cS5sSAiZKs6wQy89HR2F8HiOiNckIwxK8UqG+Igw7qG4w67j4Zth2uwf8XFPe/AfDYB5qrF4MiagwnbNVAGL3Yh3OUTM2hVOGicQtBY3Syo2yl3Pn51ctxCyPKuNdUHhiY2GpxHhfwHvnGO+/Y5krFPv3oN1JuJXBWRNuKEsoXDBn5dEnKqvBY/Sh93BKtI+s2H6kuY6uubdvNV75hm7dft9Wbr9iNe29ajVXe7rH93re/Zn/yj/+RTeYp++CDj+23v/2t/ewXP7WDJ59InuhYZja2lXrNbm6sWG1lzablTUu1n1pagip74vvTlIZYQuJAioeU8YkEw27r2Pfq51QPVoLxBkmWV12pzMxGlq+t2fqNu7a+umJr9Yo6bGYT1Z3ggBzzOEyIAk1mvs0gI0UKTwINklomAZ6lRfVTWs/20jWbSAbKp0aWmw986wHu/oUCHgwZ/U7Yjm3YerZvZSL4S6lmxzbHzdHVBBhMusGj7FsomD/Tydy3L6AgswpNvxCIjGfTmoOsuhMTIVp9JxGBnt+cqIAHgsclUZv0iultI9itr9xJCCW+wkTPYUQhVgBlYOSBX2EkAorssRVuZedDn/tsh+gSiFH3huJRGA2hrcx/ZCqnCZpTAynCriBKWQeTiMLPlibqhYGC7S+dZtvax00/oSCZLVktq/koJYD5V1B96lL4cATA46Jer1uds85VfpFtGRijpJgOiPIv8ophKyVaXlpbFe+t6D6nW7CKm7BKVWO7Ulfb1Ge6NlJ7uv25/frhlv304U0b9I/s1srIXls7sW/dPrLf//qhfe/bB/b9r/Xsj34wtN/7Zt++cX9g71Tfs3srO1ZIHVq/s2/Hh3vWajZVjsa0WrD1W7esvHnfpqJ7o8GxOrxnK+Wi1Qply2tOe5BIBlu0E4U+c/ue5V99zRXs3m9/ZYOdpzaX0oOB3lfZQ74GgmDsZMthAmP5dRJKv+g1SimLEWyTdk8Axk488cqEd4JwiK0CBLLLFIpu5M+VKqpDWXVX3urvOacstE58mwKKmNMmlcUpCq6gKy+OVfRtBfo9kgzB6Kbw3hOOEI9gIHqH8gnvm+vuVPWdqqxCV88go9BX5KU82E7g3QG9BqvE1/WSl4urd1btY6EAw8FQeWelLNJ3s3JVhUrJO8KlXa/pPlsJ0sLJCCZSaOltTlgIeEAAbE9IMBZh2T5Z6Vt+02ZAec25pr8m+SqCOf3P8wRKDGGu9vnYorSjG+iaezLwXXP1dMxDKKQHVsv07KBdVXFn99CbXL/QNf6+KCDHEcARw9Qi/Y4DCi0eeEmMgOrTOLD67zIfBhbaKUBpn/YHlq2fHffr2yk0lizSRIDS3pVsx+EzetmvARivx92mjRMp38r2ez/4Az/pBFzgHvQ5LusMjz9VZl0rbNw7Lc8DHlOvUx6uXvY+WuCd4fMplVVLVZUaUtLTrpA/D8CROafxJAc2K4lnpMc2TYAjLzgWqgJbGzh9IVPNW+XmulVu1Sy7vWG521uWWcfjCHovOoynGGMOj9L4t9XML9S3lqpZI7upx0Lerv5x3T3Cz0sgyaSNFOHLkv4LHz8Pfu+rAA2Cr5aKuInz+D7tZRNhKXj1XqIeTFRNWI/6Hk3sU7iY31X98KIQ9WuU/rZAsHIc/vhrBFYCAi8Dhn55gX4dvAjvO7EPvlwEESg/+g+l+ZL8APLyNsbSKejr4j2/f3l2F4BHg8cZ0xcbVwh486Rt+7vHvmK+fRMhpnja/qWwUIQ/CyMRc2Y/3LXmzzWAfJOsOtcaNj3YDyzm1wT2kGbEfD3AopJIsq5J0L0sIeSIaOPedhX4ihWfSAA4hYT6sW8//vcf297nx8H9yyDq23AOasT9w3XfYiFBG9q4FPQMAs5l40zdEPgn7nt4CVC+538+D5gWCljgmrY8/zjwhJ87zNifMrzngyubyh8XfFq/DJw+qZ3L8NB5hxsWLiqLi4ByUBC9xaWZtT7cid19WdcjjyOEelZF06w2qB2RAnI5XOybID4BeV4u0FwFKNreFz62l4CeATdmEhjnwtmrwAUW1fO8x8ayMV24JrxAoQ/aEfStCzXC58A4dL6/cWPHqJHMnl/ZQQBgS0W6vKI5s6D4a2wDgUr1u2QLw2DvEw9+5UERl40xeTBP2JdaWtEzF/uDK8WU5oMEw9989sh2ReeCrSUX8yuwH1dKaQLXcpQQ0fRJRvUrVqy4smWrW3ettnHXKmtbVmysSzASrkhZXxOt/Lvvft1+93felZIwtd3dPTuQrISRYpiSwl/bdONVJSmBNykMzK9YrpizRiZYxefoyLnwmNVkvGNaHI8gATUrpQ0jIO7+4GNwEsrECqJpfqzjbGBFG9lGo2SNmvC7ULIJ3gvCw7bKbo3U+vlE5Wp8ND9ZLSQgISeLdJTYGjCaik6YcFZ4lZmiLLF9QnRyJp6mPs8mVZdc2YM/+hYC8HsuBZtlyHEQfd4XGfQsnhX9ecFpaT6Jt0ra0up7/mKEYDsFeeJ2zbOMAMaFkZQBViXZCtGfzI1tA+yL95VKoeZcyvlMfT1O5tS+rGWGLV9SQdECBzC0UIdcPliZY267MUHl9qUEDlE0UkmvP14U4AtCbOTZUNLcLxK7RjUiSOSQY8TUfgyzvXZbCvbADRUYAqh0Os2WBimimYKUTfW5FAYNq48xiaCM+VLZ6isNq67VrdQoW7VRs5WVVT8hAYMGwjTbofpS3rvNrvBz6Fs6MGC4wqm8iemxVsl5Wwh+OJxX7aS/qTHK2L3Vpn3txjO7ufrQ7t0Z2pubO/b66mPbXjuy1WLHNlamttJIWGNjw7K1DTvefWz7Tz+19vG+9wGGlbWNLavXVywjuRcagYGusr5pveQzG/WfWUrtpV1ZjVdOeBrEOEoYMRwyN29a9dU3Lbei+hwe2uC9X1r7w19b9/HnNjo6sElbOEsMmRdJossjgjDu7tjk2TObfPaZDT/5yNof/No6v/mVdX7xc+v8/PLU1jOtTz603q7ebTXdXRt5AQWTGEZ+VLOUOY9xIF4wUVtc3kdRB9FQRIWjQpYgJgDeFMIvFPaR0ww9EvL0aQrzWcIyPKdnWP2fSUlKzjKWiBRu8oOWiyacQhZaF9A+N47iqaD3PZCo8uPEBH5jNJvlhe8V5dk8lMIvGUZ5QfPdyAAuCjAk+F/lFxnEHeDHysflJfi82moowJoT0bsOUsDdyMBJE1E9eVfzxY97DPkg0533MQJgDHEgT+VHINlF9/JURriTG1izq/JO2YvqQ52Y0/rorfD6NUHvUTbzh+j/y+g9AB/FY9JjG2geuVwVA2JmIHfE+Y4HrB8OpATjFRA878c9ghbCHYBmDMTPKvkbVi8vblMY28HOF/ZXP/25qhVsU0De8K0F8KdYDB/6f9Q60LdkcLwweOhGAy5FbVL/KE8/7QI6BwhHeDfwPAzq2J22bWewax3R4aCGqjeLKlLor5IjXLYSzs+xzL0EzPNB3B4py5Zbq1i2SqBFoYvo1HQkGiaEEab6B/yD3nbEqw/F29aSb9q9/DetmtpU2876EBmCsVuql/qYBNeTcyY2COeYdElagADxLl7/UqBKYYl0yyjCJdZmIRcWOwjllYIp1WQAFtOSep5eI0/K0V+sZ3EvAiB6zhOTPnbvZSDKyxl8lO+XzPOrBPo3cu07hbDPuXe6QvslIRIUorQMouvx+5c9j3LlVmks42He14EoP6+P2r1Yr3i6Dmg0nQjz4fuLwHQyk1AysGq9aG++zfExz1fEAMehEM8j4D0XyiVkce+rAk5JSDUa5kf7iJhfB9R7LsC627/Gx4M1RQzvEvA+11jAJF1IvAIQhFGMnH4JvDx9ShJA779208qrlYDxXjLPPDiR3iFacXz8ojHkSnT1RYDxQNlYz9ywteyG98HiXHfjgJgq7u6Lxgkf+0sYsqp7EZQ384D2XxdfwVg3jOjd5KKyeV0ImahHXF+sb9iGqN2ckjBAMBJwDRyH3nBcH+7F4Q0JfUNfpUJ5YEWOZ52RcTv8OI7oN/XnnbPVAQG/vezr9sN5wC0RYBUzAm8DzD3M0wVEjVtGSsWp4MMz/tz5clHoqX88mKEbeRKs8kZCk8YCAUXtIDo1wBYC3kVxifaQBoGwxufcOAHvIwlyYP+i94jHuGDVB/dwzas4RKvH3NNghFfPgPdQyKjDYtyGCIK+kBCIwK55voh/1M1X8YcdW928YW9/811bX1vXe+eF3AiI6ZTsifcjQCNk5wvubjmFN9E/6gtwgdVqV25FKFLFuh/9WJUy8o1Xb9mbr79mDSmIZSn3h92x/eqDj+zp3oEEzpZlxx0p5x0pHTkbpKWw9XZt0j+RoomgnrGByu0e7Xm++VLFUlLp21IoT4S/w3nSBtm6kugggQ3VJsZjnFf5ybHKK1s5p/qpzdQP4y1GhHGmYjkJl8lxV7Q+2I/MPeIF9MeiLqKJQ5NwrSZmJAQWTHmKdnP2+QRhVPjC2PUTnK4w8D5g+xp1xO0eLwFOO4CWISBOhUMc1VdKT104x9EBb55coWBpPYJSbfman1QgxPG55B4O6uuMlAF3x54H9Wellm0MGPXwZpmki9ZPFq2lWrbmJeuq/n3JT8xX2syWg7QUOjwbkHUImoiSTyGUmyuUdE9Kr7RhtisRK4CVy0opb4WM3hE9SaPs4TkD7koAx2BDvj3RCrZZ4BGwtrputdqKZUs1m6bzlu7uCJdpiziA3ucUC+qTJWhhUXXIcfJAzj2ecGWeqbPx6lKJNppiMCBIn9oxHHkd6vA6jf4XO4e2K9whwG6x0rCD4QP74mTbVvI79sbGY7u5QbBHlStc7YuP96WMBNtB6NuZx5vAxTyPcq+5mVK/ZsdNq2Tnvg0Lo8rB/pGNVC59XChVlRpSAtgekDIix3ektLonleZMRjQ1q/7LqX8KuYIVVzeteu9VqymVbtyxzEw0d3fPuh+8b+2f/MTaP/7xi6Wf/sQ6Uvz7T5/Y9OjIcQODBnvhc1vblr912/K3L0/EQyKa/+TwyA0Zw5/9zIZPvrCp5o+fhMAYIWuhKKvP3EMK2sM96JvmjtN3ZHOeEQ7iZo79fSoFbiB8SYk2+nZG3nOlGc85+IRoTTZjE413ntMYyEvPOP1U30U0J+IXbvjWGBELYUpWmmduPND8GaqcDGPIPdz7xeNy+zteLqcrMEey0FyVAeB1wFeCJ/oXQO1gq4UbHLwsXafOGCZoU6gLcG2O3pNWfxy3g3cFc/WPGwPhj2GefgwjdFtlBxfA44zrSKzOn5YtSCaVv4rrDkVDwwUMpz3PkauWAW+T4Pd4g/h2QhTqINsLgDwCfQvc/iM+R/UYJ9Eo6XceA4uxETifCuXKwKgcPqvyKCMaM4ych50DKeYa43TVZSuAZwd9Kczqa2KAYDxEpgeQE4gNkS7VHbeAYWvfPYgyjduqn3BQrSOeE4Wl4IcCxodtWWyTDIIGQpJEE8WX/SQJ1Yl6Z+Ypq2XXRWfPPEun3ZZwRNmJJywDJBhO/MJA7t4vLwi0A/kDQXmu+UA/NR/v2qBF7KW+DQ+OrL97oj5FBhN+ImPORW+tIrpWsVr6hm1nbluJkxR8ZJ8D9CXyqtrvnpaTD98P3GFiCPcfFGBa7MnCtUkVTDQ1mC+B6A7PaxJIK+Jk/cHyFU765CvsFycSLwkgChNhMS0Kai8KUb6L+Zz7/SXLeBFY1p6rEHvGKoQEihRBXl6mnnrlpd77CmFv59j+f//8p/bw431b32wILc8L/y8CzoyEz0TrXlQUvhRIcE8RcIkVtcePwouXgwtwoRIEpAj4JGa3bGvBIrhQIaY0azXDK8uB+AmR8hNAMI6lStFef+eBlbdWbdqR8nkJYU56wBuI/BmzXoSXmbEYDU7YHzuWIAqNYd5DuGPACgzKJMwKRnptcAVqCb6+DG2hXN67zEhxLeD9i/Vh/L3NouFASQwU4ZvAV0cSSCkXLwTOSCdiPuDChu8nLPtReARJG0sYareleILXGmvyDNzxE66QumCYO69IfxlgZYK6xSNA+0oEzQzxC8V/0j60jBTWaC+kCz5KQQBEv+QAvjMno+eAaZ89iATADOoNX2BbCr+jWAPgtMeXiHkK0H5wZTH4If3msDjfGV/V3enbkjGibqzGuBC4BAeGR0/83ezK7VPB7QIgSArPvS1L8kCo4YhG8L22tm0PHrxqK6tr6qvl+Do8eGQZyweGFuEG9cYdczCVIDZXO9WmXufEnnzxqT17/IUN1G9pacOs7h+2+9budGytXraN26/ZB1/s2f/yp//G3n/v17b70a+sf7Rn6UJeSpcES7wOyptmtZuW/uLfqY599xAaSrjKSoFeKWi0RV+GKO3qX6l1tn/UsrZoKziHwj6Q0pzQ/Ww2bdnGXatV61bjZIakVE6NW7lWs6z+DhMlvWdW6T1xI0FWihWrzTnRHwR6cF46p9o689MBMrOe06x5JohvM5a4l9H/zWTDqtb1eAPMA+YE+2zzKYT0nrX6Y+sN2BKGV4UUHxfa1VYpy6zoz5QfpylI3LW5FCG2qWAcQPHvS3Ht94c2HM9VFz0BbvgcTUrJT1huOrBC+4mVejuWxWm8ULWeBObhiABskh/IU2MTbDEIlGa2LpQqVSnh69ZYWdN8rql/GlYsVyXYq954BqiO6kGbJqQASnEASzlJBaNatEc4LzwggCGBDDF+uNFB70G6CPg4UJnTcUflpXw7BDFUJFW7V1P38ED1uchz+hLYaW8+JUqlvudYyZkEeTwqqqmRra9UbWtj1VbW121ttSHFIGWdQcN+83TbhqJtN2v7lhrv+/jkS3k7lpza6ktBVB9Xpk1LjjCUDjUOKeu2Tmx3d1cKXsmylU3LVNfcRX//o5/Z0d5T99JYXduyKjE0hBsEAt1Sn9WqDStwpCh8V41tHexa+2DHeRqzMdq+wNaT3Nq6Fe69YsU3vmalr3/DKl//ppW/8Y2XSN+0yte+oXzessxrr1nq/n3LKBVuP7D8jduWu311Kt26Y/X7r1r5ldes+NbbVnr1FZvtHVj/L//cpv/2Rzb/9LFwNzb3oVkaM19J1/gTMM9BtATjAffZix3ED5CShNeFvkOToZvuxYOCjXcSdBQvBNGDtMbXYyvxjHCFbZynAQwFvj2afFD0RdxHTlM150Eq9SneZB7LgDxVv+GqlNTdHZ937mmo+uWl/Gcw7Anc60CvpjT/NAn8mgPXMVgsXKMdkSeBQ2Qo8T35IUT6ScRLAb2LfDRRnmeGEPoq595Bcaqa1jsZ4WSrzQJJAK6MwxdeCNQvLsup/1VnaA2nHrhH7jKgz3w8VF149QJfcAMf/a8xiQCjwVh0PbOyccrvOKoRD0IWnZwwMDaixen5quUTdUtrnCLA0+Pnv/i5jbM1++73/sC3JwHwXo97pDbHjeqD3Q9sPmxa6cZb4RXqNXK6ExkuKA9e7wZ9xhFg/DFmUEfwRHVMj6e2UrtjedGcCGYnLdFs0WDRv8vAeS4Gctr1guCGNNHJsbJgzkwkI2UrovP371jxxrYV6iuiEyNLTTnyd2qfSpZ4NkxbI/u2vVZ51+WRWPc9F+Df6VxF40qA9InQ8NZdmz555EJ6ZAF7XvrrAohgJOS4xZHAJARoOTo0SQvBJH/R4vX8lXXGbaleMzvc9+0Rbhlkkl7yzsu0/8v222m/XAJX3bsKXva9l4WgHeGPq4CHrvMg/eoCuyYyqxr/EQLCX6mct2/+zqv24LUb4hUv3o5zXgf0CcwMYnsZYX9JSFXKlmrUbbz7LGS4ywGlUSMd/goB5RC3PzHzU2v5JeBujUqRJ8GlADGn3UquqIbQ6/XtJ3/1G/tv/9//woYEYbrEYyDJ/jfBZUdYJgoEUMXYcUk9IjxdYMRcykpYqWQk9JW3VDwBds72LzroIRhSoPRdpA3OlNOsRMcECUEqnfd32Nt5HujvZTRG164zl5aB49RLvis8Pmsfw5/2E4V0UaOBFVxtE+63O4HHAYz/2dOnbihAqYSpulwhZbnKsVgIiFKw3H2/GLgyBkYo4RpC2FcF3mZB1GfUE6We1cnw1AEEDD+loFw/LZstG/ORhAj3LLi6zwL8VxsjYURFYhTw35GQJZxyLwQMDguC1+J4TjqHAWPn5IwYsHKKx0C6su7C8zlQu3DTRQDidJELoPJHR4+9zTk/OeJimxDex90jS+UlVId9cw6UB0YShC+CSFLHgOdo7IInAqCPJSD2dz6yjBRtghdG53UDvi8To5Hecjd2CdfVclHCoRRzKd8kTl/oC3eami4n3ZGU0I69dv+u3bu5abcbenZl1Ya123Zg6zYX/hD7vZTPWmtetlGiYNnjjyVNtq1UkDKbL7kiWRDO1dZv+Wp8Qsr8QOPePD6wdvPI261ZaBP1XyknYbZ/aPnOnq1YR8rmluVnXRdCU0L6aaZoA5XRnSStbi21FUEWpUfzYty2zmhq7VbHdrvCcbUzOz6yEtszJHSD92wrmAx61h2Mbax5gidCX++slkQnJeSyzYJjFmtCFbb+sBWjlyx5kLdiYuCKKHOvp37D5R+Fo98PrgcrkMQxSPkpC6wqpaWErKhN9A+8hZV7aNg4v2K9vHBp2LaV7hd2q5yQwFyVziOlT5IsxsFqpeRbkjB+4zmAUTAyhKPI7zx9Yv32scavbMVC0ZWdrug1gRrxQmKFlZMkqBOCfqNWs0q1YltbW7Yi5TiVr9jJzuf2+NEXdnRy5PlOVa92csUS+x/Z0c4T23n2TP0zsZrqVi3g3SB6A86VEHzVt6WklWtl9X+gDK01Vt2Awco0hgmPCSIqRbyDm6+9aSur63b4RdN+9F7Vyvmhff3GjpX0fjWbsK7qkpolbU00KkegN4ye26+JZlWsebjr2z2yaiewWq+I1mlsJikrrN2xN77zh/Zgu26FzufK5ze2++yRnTT37d/t/bl90v1QY5L0ejG26dqKVTe2fYuOr/wdCf92dmyyv2fDbttpksut6m8CGWKoT9ekXK2sWGZ19fqJ53mvQkwCyd6sCruSdz25hBVgSdDO65P1hs03t6zwjW9Z8ff/E0t9422nc+N/9ac2/auf2kyKeELzjDFAcSbOGYsLBEkXYnp7WHWXCm8ZlDVolp7uSrZxr0ddc4jJAcA4n7eRFMfKSdPzcdolHGSl3QOi8xzXSNzXb+YydCYrJYzjGTX73LshMx6qdqLFqlu6sGZ59TkeBMRYIECjL25G5aoNxEc4pz+oPwKDAAY90TCuqy+RVxOSOzBeBM/pVoktC8LDZwdqW3hdz7nBHINKmCVzPMWcdD4SQFLPEUeFAJJeviBTGljt5p51ugV7+HRbuPhlZGTNH5U573Z8z7z3+SUAb0c+YfEquejNqP7qYxwuS7eL8W03lEs25MQsxzXlEQTKl2TnvAADsujk8a7VJFM1Grc1fAFdQXY4PjqwX77/E+tqfEvCfRZDARYCGHPfahcCcXsIoFlYfaD6Rcb7aBx4T4MBMFb+NfztwLXYb72HvPLZ8MB+0vxIXCWUFaFfoolxg3uAvSFQP/GwyUx9GpVNOcr73HOXAPJ1tpCzXH8oHjJTv1Wst9+x5vufWev9n9vxR59oTk3sYNa2zHzD3ih+1+7nv2Gl1Ir4Gkb+eJueD8gJBEeeiPYjkyaTDRFcDeKU41cIfPYfCAKl8ix5wzTZ5/mizWuNcGVZSIBSFE3KrwC8PCySBNbrtN14cFn+y5T/oK7hj0vgZY0G5/rjErjOM5fBsvcuXLtWvqD6NZD9Bap4nfagWHJ0H+6sL5T53xIAL9qtvj3+fM9W16u2uiEBXBLeddq+CKfGA4ZBf18mj+eCiF2qqjpKIBhJcLsMryl5sXx++youiuT4cqMDELx7vfoHJgo+vBG8wxFjr7x+037wR9/y1RgUtWVW9kBx0zvL2kF9KzXRg975lYEYoAixIuCBnGJ5BGJHwerpDSkV9aBsCd4vAu4el5SAKAYXDGoAKGgerOrUywJQGyRku6DFqmwE6muUtgvH810LUOZG3kZv5wuCM0y6Vu1mRRO3cprBme2raxLAJOTA3AusOip/vnN2PkJAq9W0Ae9IsDrZf+Z7Ez0/F4jUt6EQC/6BKy+P63QkfXv1+75lRvU+EwJ4b6Z65HQtfJd8vD4xgcrzXpY/154Dp/k9v230sc+BmJDi4HiHcQCFPVYvAWM7aR0E+z6XKAXj9lGg8EvJPh+f4QzYykD+KLjLPBZwVQV/iWQdrSJF7ToFfWev+VjCXJotB2UpLhkpvTFvJTwNxtOhC/Yo0uVqXfnl/IQOlGBWn/MS2lFcERrnzB3h/NZqxd59sCkhs2ajVMEOJVx++MFvbXdPij/1GjUlYkgwX3vV0rOBTZvPPF7APCU6J7mD+AHgGAH58hldyxZd4e70hjaUYj7hRITahh6TMt5v2ziRkSyPi/xQ31nRRFGQ7I8ngdrm2wMyCSsn2QbACQcqU+8UMinRi6kNJ0kbjhM2mmgsh003EAynUprmIf6pnX3LW1nCIKt1eASMNK+gNmmUG9GE0XTuwRnZosC2A7wFJDZLKG/5MWVCWmGKeIX6jWj3KD5MK9zy54MT/2vq2+yMUw6kaKn/SYN5ytqq15741cEobc3MitoIXullHxeNvx7E4IuiW5ACQL9x0gH1G2su91A6pPTlS1V3nT05ObauZE5oA3Elum2Nh+hATu+hhNNfqamUnyInNqhv52M7aLete3JkI8ZPY5fOKhVqUnQ3pMjP9GxGdKTobv/F+oobQ1KmMemP1Z8ElJTi0jwxAiXW19f8WF6CUtaEI5lcWoK/2pPOie48tYPDrn36WdP+/Gd79vH+xCrT9+126Zd2YyshXC26QQhbS2rctVq14sYIuq8jYX6WKIqmzdTuE8vqb1XK+NadB3b/lVfs1VdetY2NLcvSD/mKFN1V4d3Ydj/8mT1676eWbg+sTIBQjRG8x42v6hdcsEls5cLDMtnQ3CQ46EDKR7PlpylFaXp8bCPRUY4BdYXvbzj53mvVH0NQspBXP0tRbKjO925Z6uvfsHmjbMndp5b+4nNLNI89ZoDH4YhkOYz5TndRvHPuZZDC4CZaR/iLrPCY2A9OS+ABGJ3QDUBmvTNj4YR7qgt/UUaJneT3w3dYXKFvWUFlBRfFf6754sYACE/I9zhZaSY8G6yoDd2uJSlHT3A0I14JQaBEPaNyR2qDG4Zd6eUx5aSyaYMHP2RMAfIW70PnCPga1/RcXnQDo4F77ega75OQQcJ3kVs4uYIFjdPFFT1D//GKx7dSG5PqoI31E3tw59A+e3TDuv0zz4PngceZ0bw9BeXHYhHG/nTlvIF6ETAAzGd6WzT41DgugJY6LxW9iFbsAfpr3OJEnopoXNDnyEzu6SdaFuUx0rsPO3t2wMkLztMSbnD88IPf2KhzaP/Z3/v79uDuA+cRDtQ5pGHRtkCMMP3dD1XmwIo33/I8gKnot+NIzGA9HQUnLJzJP3OhJFv7NJbOa8mZo2vTdrv4wN4ov2Nj8Cn8xIHfxD0Az7zd/GMcOSIkBPg3gUknqtsyefUCCKcIdIhBJVVL2cqb21Z7sGWZ7VXLv3LTphub9lC8NZe8Y9XMppUzZ1s7XhTg7/QDIQSc5xMJMiECZCLws8MDm0tgY4C/TLoMnvfMhet0MEijDnLPAy5p4rpyz4S5oqxzoMcWy41+e1I5RDEVVXaC5Xux4vfDFIfLrkdw1f2r3ovDdZ6J4EUF6GXPnrsWfr9+nlfX9XnZnNY/+huCfoXfAjj9TR9ChETIOEmA0l+kv/42APU93D+xX/z4ExEkEWQJkN4PYl6X9ftVuIPiCMP2M2gvef/LQlLEPbOybqNHD52RMA4RMDZJfZYpEdTHibAEH9+rHTHLSyDCh6u8Drw8CJoPfnCNv8PB2Donfbv7yi0xubLTtFPmfE3w8mHEEPtLiDj3PbAa+Yf9IHbnDG6vL0EYJhO5+F0yZpdBtK/OPRVi73p5MFWEqBCoK8wMo0G0wg/ApFEmiAb/osD4sBXAV9pjKwPXhcgtEAWVrQkYA6g3+7Fh7CT6ZCyhATdU9z5ot0TuxUzVry0pCOjkrHq64qo2vigEc0Vjx7vgkv9WX4b4CW7RX2exBpYBfR8q8GEdHCfBOxdoLq8XHgMqQPWXoPECQB1ZCXbhJCrztO7ny3MayExwQSYG5CH8k1QT1vMMPC/wWvVz4W7JfB3sf+bP5dfvhlcuwrh14FsUAnfUhXqp/hgEqBfHU1IHjEI7u89sf283fEhCz6gnxVuKQ67oBoaUlNZcuqJqn43JVAr4cMJWBVwkk75PvVJv2MrahosHbSmcRckH21ubtra+IQWuYRn2s0rRX9m8aatbN60zlNK5L/mm9cyPaWRrQEb9U8/MbZgqWD9dtcK0bYXkWPqE5l2mbN3eQMrK0F3rM5oDOXXxPC2FEQFafTZKFj3yP6vIqoFqOpOQNrNiaubxFdJ6hxMpwGNOYpiXVmyeKVlmHMR8GIOaPhdQQqQw6P2RsfKNsQDFa2JjSZrEAuEUA7xaulJ+cwlWfJI2mKbVf0MbSOkkiCDogUcS4+HHDzK2wl1W792oqLnGiRFsVWBFfY7hQ/XFEMdWgaT6mXzZhsGzwbFv4NHE2qpOS+jMaQj98dQ6k4TUcSnanIOusc+qz8ZuAGhJmJd8pnLJF2MHZ93PpUDnpARUazUvndgm44FkOf0Cc9Tr0hESVitjjEO8m7jnRwLlQbiEoWWqstPi9Tn1bXLS97bz7srKihU37tpYfZju71ulmPeTEIrVmviN6BCKnNowGao/NWYp0UTc2DEqF6XMEqgwn08bp0Ok0gUbzNJ2sr9vnz+a2sO92zbMf8/K9Q2r9v7Cjr74t97X8OtZtmwreOyO2x7NHeMVRtBOV/wAQ4rKSqpOnMBRLWStokRdK1W8NMQH6Vv6EPyzvA1SJTtkzgrXcwS97AlHRBPHHfBF44vxVX2QjPNd5ndJc7AsRRwvgTCZrrFaTZDAOfEF/gYTMUpY+U6y0Kc6M05BkDuNtfo4ubZmqVu3LXXnnqUKJSvs7CjtWooVeHAGY5P6JkF7hbdEbxmpnUnhBEo9MFHbiL8BXjuvRpHUded/6psJShXbgVQPVvWhPyRklsBTTXMPRU04l6QsvcMRp8S+ILYBW0Pm+j3RO6nw+UmZOAQFyzRPlKdwUnxqgv5Eu1QGdJhgoVPlEdQjlBugjWqXjxn0mr9c07un1/x9/cTrAJ7XDXUcnkP/gQepXs4bqJvKiQIics1lAO870S4MNxgfdK1a7tmDO0/tqFmwR89qyjKg9c4DKDtEozjQj8hW/I0AnsfibQJar74/dzMGXr/RQHVJ+zaqOHCSwqTXsgyn72AIDTNBRhnuPbVsYzPg9QKPh6Uy0/mKmqFxo42jid0o3rGN8h1X1rmG8fgv/+LP7dnjT2zr5n2rxLYsI/94nAW84TSOwKiz7ylT2zoXt4ejGqkTgRwjmHSaoqXE7gn4t8tEBGGF50lmoH7wWNqJUp5JlOxI9UamGYh+T0TX1ctQWtVV9WEu0neMkz4YZ9gmlZzpF94Jwoc0cQs63VN8uBTURnTWqcphO+BcPCeh5qTXs3ZSmFmvkBMtfdW+1fh9K2TqQX8js4R9/jLg77IwpcZoRHRFiIkLMu4u090dESlxCU0mv/cyKYQIOS9LcYh+L7vnIMaUECHAlWcqQcE4ezdOQJ8HPKYU5X+hDBAL12UhvBsPxqxSnj27mM61dyErvx/+jb4D0e/TT/Q7lhbhsuuLcN3nIrisrFN4gbzO4PJ3nLiHE3oR4tfPfQ+RPHo3+u2g+hHUjv1PBB9C4Lks/7+NQF8T/btaK9jv//E7EoTZZxxruxja6WpmDKK+WAR/VoQSV7KUhLOIUH7V4KsCmoeimn48Y4QnYluBEo/Udwm4kCxi5+dOhwLAZeABFcW45xJCLsNFFwakMHuUX+WnGeCrkns7R/an/+In1hN+sILg/aLr3Pf34nj0XLhiHoRjETduQJozqnc1K2FWyshzy+K22rc4H114Qujuo3CHF4Gof+MXVQeiFyNoxOuCchgwNpSaFwT1lzPTHIrIi3ssMNZuXhcTXZOgWBNDp8ZtKQzsLwaYsx7jAOFe7UHYAY8xKkw0pvQt+6SvO1qubDM3SCG4m6eYpveb2jQjUj3t0W+Pj4Hbne8jvS5IKCVGAfzoSoOD6kNgRPHRdCkWzRmBgLrE54nXm9/R2M68jIQUk8gA4ysnHGGlcuPtw7jDuyjeccCI5FGtI8U+Dh9CN5cAAP/0SURBVAicEtYCgUrjtAD0y7C57/1G0MFFAFfdiwdFE+V0ST8QQIptCtn6lgv1AArlj374I/vJz37mv8lj0j7wNnIiQ+QZkZUilYptnxCllJI9ULXF7/2C+lS4UxLugD+FUsXqjRXLqA/wRvCj/yRAZ4oVS1XXrbp+0xpS1lYzQ9uqFmwlM7J8cuqr4QRYTWN5LG94P+W6O1LMxqIdU+tPQmW907buWN9HUoZs4oaQvmSElpS6IUeISQDEc4Bxw4BH8MpVdTkGDAR8DATsSVZvWWsqBVvfS3gNqGUo8Ry/mBbOE8SwO804FlC/fHLkMQ/GUs6TYxZ0hBfqK/ZHV5N4Fyhj9YVEaslHecsV1H4ibRO/QGM8Sqp9woNiUmOl9zBMsOqK0YDTDaYJFF0pRhnJfcqHctkqQaA+cCyXhgeZDTRuHQnoGCvLqmQll7ZaemKFxNAyesY9MjQO8GHqiMfFBIOlymBFzPeLT7oaEwwNEztuqc9UWjGfsGK56EeusvqOt0FKkvRA73ckPHPCQ1Jj1JUi3mr37PioZf1O30bzwPhBoEfiVfiRlVK626O5DU+eWa917GOSUZ9kpAhkhTfiEiCSDTUYHGOJckWgvqz6KivBP0WQWv1mawDj0Rvm7PHRTfG6u/a7b1fta69k7a3Xtuy1jaz1Wy376MOP7LPPH0qhzVuz1bbdhx9av3mkPuP0GCkbolu1lVVrbD2wlZuvWjGjdp3sqw+lRAunwH0C2uVVNnRQI6Lnbtj0psTPctuyxbzlPaaQ5jUryAseBaeeBVLU2cbje+xjCT7NuPg5+Rqb04SBAa/Bv8Y0k3zg2xyEVxiHhpLXh8cHUrpED0O5mpgGM82P0ea2Tetrltw7tNTjx2q8+D3KFYYV8JtxAseFt77AB5/XbxR8B2gn+dFujV2kE3Ac5BQZQvPAPTcETjvVL25E4x3lwZzPqxiCshK7gGNRYVsqAXTxfKTVeT4zKfTjitolfExQL02OIWUK59Mo/15I0sbK04NAx7c4Une8KXzRM3wW2qsx8WvK3+m6ypvDDxlzleFAHVQ39DI3fHjddVl6GwERAwO46ktb9RwU3Rc/dT2Zmtrm2oFlMz375OG6upf6Brx2NqWFy+H8HfWn8NV5ZUHyG15GISzm4N4WqocvEi3yFo0V2w1xq3f5QOByGX0lHE4XSv4OFC24NvVtU/QLATA7GB+zq1Ypi6eon937Qdl893e/azfWtzT8PCs8CMF5JnSIGD7K1/na/hcuExS2Xgv6X+B8hcRv9Z/3j37PCRwrfPE6gVPgnlISozbjyVwmeDBbBPVMX4jTm0lua03tSHO8o7ElgO1AfHKqdhJPCP3VCMQrCGTDBOfpaMw0Z/Vx2R756PKhOQWnb3gsiG6NZkM7HDdtovanU3XRoQ0rpddtPb8tOhnIPy57gDsvC6obBgjySf1f/p//9J9ReSadn8ctZjhrnYjIqLNh+DTkmuAIvQDXvRZXhpYpRv4O15n8EB0RJLfAQjBIPghnsCyPc7DsNvkIoRO4UuOijEDkiHh1Xovtueo3BOkMuH6W4qU8r/7R/SjvxTJfBKK8+HOu3NPrsWtXQDQRlgF5LMsnfg2iFwF5cS8yCES/I3AC2m1bCkYI3v5HBrgm7jzZs52Hh/bKW3dFBAJiEodl/bUIbjGn3zT+c1wWJXSlG42l76Lc4wKMgh8l8O6FAUKKO+bJsWXXNl1wC8p7fn0pjj1nGHyuoi8wFo+mLMboQojqmpAwSBl8wHefNXp/2BHNEoHHdbwr4pyUcHvnlVs2LqcszXMTCee476q8yAXaibQ+Uw/AKGVVCof+XICZlAb2jLoXxxLwOtKeUtnbQr0mEjzr6bu2lr3jfexB/Ch7UbkTAZ6OOmKyuYDR+ngEwPdpc9dmvbblN185d4+I/vxGgYnDlL345BUqijBIlFcs6xeYuIAVYYSLlAeJPMsfgEGyx509+5nyanj1PAT5E2GZfYlnih7gjFplY8jJletuDMAyzqptCkVCSb0V1A/hWQoCK7XD/U8ss/5A/EiCsxQNzuAnQKAqGNZXwn14rJK7Fwr3o1MGfK+//0YwCeoz4Rg9jVGmIsVUTG/aPQlWDMR0/Wg95Zkua76ovuCwK+ICThIAEGzob+rriraQrvv4PQkUUjJXb7lLOBcJEAhNClbXg77G8ILxxusb4jl5kSd1jjwdJj3hoN4BP6g3fd9/+lvLNyQMsXKue6zME+E5K0U43teTntqjnoyXAZDHDAOH6uf1jgF1HZ/sWm793mld4zA8+NwmrX0JV68ER1UtgvIeHnwhvGgEfb2AOxokxwtWfOK4w8p3tVyyu3fuWFnK4uj4ieMrweIiAwmAh0FzuGeDCUFLA/qEwptNFKQASrCXMDjVWFMPlOWMcGuksTyRcgVdLZUqHkiPPsUzYCA5oZoX3RNtSG+8YgWVdzhiD3PFRlL4q8mBZYUfI/VjfnriSsAwXbapBMSOlB5ONsgQyFTCvMRuG4sOHR0eWa/f83gbhWlPyocUHrZ15PNSjiU4d/aV28w6w6l1m00bTEV91e9dCXoEN8ynRJeUD+WDd3gYjPTecDy1wrwnATDtgvBYyj8r6XVNaU5nyGiI6YsNO7ajtGivlBpf3BYuZWcDX+3qjYUPEnoJbMgRj2IRNs0Jj0bMF05c0FxUf6PoE5qQVTWPRq46zNIlby/KDcYEDCLE4FlvlG0zNbBGamw1KcElvB5Ec1HCm92xBFcL4hsUC1bSvCXiN3rf8fGRDTBmj5rWk8LPaQelasVWVxtWRlHQPEeorlREZ+Zj63R7Gi8UgqQ1Vlastrpqs7YUbvBDNHKGq4jakPMTGKSME6BSY8w2FcYrMWhZZtK1cbHusQWyubKvIHOE34zV4lzeChrrWffIjRjQprzGbXgsWqs+zEjpTWjsj8YPbDgo2NduPrFM8on4zNzxLK92F6oNq65seD36vYH95Q9/LCWv76d6FNWOtY0N51WZQs5xkfgu+0fHvg0kOZSiL2VjKhwmCCcrd336R/QIxbWSGdj2hpRZKTt5zds0XgwYIvAqWJZykodZqed0NBRzDDxKRmKFU0pplKYT8SoppYFR16fV8wHkEr3xd66RUOglmaktou7CL1Zj02qn0F/0UfxCbfUTU5Qw9Q+V/aSYt25J9Pj4wJIc0ytey1aDkfIigKcmiq/8j/X8VHI5fJuyoPXIB+7eDu3Tc3iWMC7cm6rueC1kxZ8nGGDIT7jmSr2eYR6RV0bXNAncSMDvpGg2uM9vP25X93PCoYnkTPbV5zpDjWPXJqxuw2/Ex52XIVtQD0FatAnDkAo5o8saSwwO9Kf3V3Q90mPQgrmGctlTP/W6Zk7HdE99mVA7KM8NJKof9Ycm+VDqPZeJlNAwmM947jFuuSw+Gxnb2VuzQn5g6yshj9N9+DIySiAXqvwQwHf6wvt6pnx7Q5tDT0TfqAOyJEALou96ysZt6Y6qV6Zynh9x1+MYaDxZVccjwa+K1gwPn4lHZd3jwNuHXIRLvBqWLpZUF6mlk549PNBziYo1Krf1ZsI9GT//7FPbqBVsdX3LaU7Ez3yciYkkmSOSB4aSZ1qPfmHFG1+z/Mqd4Fn1F3IDdU+Jhwb1Ep61xV/0PZXjXfJUnSRfUb9kyOMxpMK74ZEo1LVMwzYl89lhxzpqZ37168Kloh1ITmExCW/5ieR85DPvGsaq01W5mscqi15Fvkn1NV4sztEXIfiJE2pTcARm0K/wjcHnn1pSNKcv+fPXx/u2kfu23Riv2VrtvmhfKMPwH4sO+oMXa8SvvX+Ep8g6cX2BNsFPli04+WKLG9AFEcIx0W1z2ztsurfjQvPpvWukc3nFry18gitY9IIUf8K/L+QR5XMKGsgE+xxzOQkQHU8eHCb2bPzd+PVTCIq6mEAIFBX1wbx5rE4K3KqX5XdZioOuhP9Hbb0ceCrqjyCdwbJySNG9l4FrvfeSecfhHP24DC556JR4xQAkn8FAIGIiohEse/bLQJQfhFGk9YXS2bsXP8BEAmLrsGvNtpi6lDc/EjDG5E8TBANBbvF+eJ3vuEBxsgSRbFN1KUHhZ1mdFmFZ26L3l3+SEgSKHnhp0jxxQnceKCNIPLuYOIorXZfgRmT9Kczp4jPnk/IS5yD6eE+CR0sCGtHPj9Qfh8KB4SRjzUHSTgYQ3TX78GnHfv6+lJ78PRsk1kQr3rLJ/J49bUqoHmdcSCWyfwR++oSKwFgYtdDLjACmofl/2TzwZ0NCDJD/s/6xPepwpFvYN7Hs4oCyRJTtSediP7pirb5i5VaFBxe/SqA9pEsnp+gLdcLz7EvCSMISQjrthZYeHOxL1pVgGwMY/RDrfVbCd7HscRBw2Y4AI4Vb+0MlmO8Osb6HEUZbPCKYSlAnCBxCljJx4wNCujNK/YYGJjhO8hKI3O3P8pRwdPLUT1SIGKsLxAMEgKrzjauAvfButIu5RE67x4EwEZWB4ATzltJzqlC7B2BsBes5QF/AyyIB7RTUXvrOh33Z2GscBnufe7/k1++HF+PA+8ILCWSR58YiYDAhZeuSJWJweHhgu3tSqFWvSSfwNEiVCHQZCHsR4G1QTK/ob0jb1R+D3oE92fuhPX3yb20opRzjDzgxPtkzkxKY1jiXpASnZkPrto9cQGVP/fHhoR21er6SX25sWOvZx/avf/hT+x//u//WfvaTH/p4dWY5O3z2UHRkavujvLV3P7H+zseS3Tm2seC6EwrpPCNlriDcUdtR7BHa9/f37NmkYOParUDh4MjH/pHNJVwW532rV6S8SmlJj7tuwGBOdZNVzW8psBgIlAcKO7Nsilu7FK6j1LqGRjgy7lguMfH9+L1pSn3aCVbwTfNI97NqL+72GdEwaFp/wr2UB34cjJT6Q+slpLhxxCmGDfW3r25Lga5kJDALb0d6x2NRqI/dM0J4N2OVXkp9LYXnAFsEJh6cbpwu2nF2zZqFTRuuPrBRqqQ2TZTH2AaDvpT+rvq+rRoE8hJKOkbCiWj3eK56STmorq5Ybb0eKJLgmJQkjj4s1YtW3b5l21sbdvPGmm3f2PaTIIZoDXmNtfCSvqGfOE5xEMZ+KCQnvsWJOAnF2qqVth5Ynqj6rR0/YhEPg092b9vPfnXbnn2R0rVA0cqVqspPeek9PECS5YbllH+7nbVffb5iP3l4z1aKj6yQeGqFbMJKpYI15wU/jrIwaXnQxfX1dbt185b93b/7A7v75resKXn5r/7tv7IvPvnIjoR3P/73P/aAr4++eGg/+/mv3COml8jbgdj5WIpq/2jXDXRV9TPHde7vf2QHrUfqy2BRzL161Ec+Ty9J4C88P7m+YcnNzSuTOlqCv2gg28ZOxHOek2ZN4QJByVnVjssei0lyCEZC6hqcgHB+pd0TMrvk6qTkdlbJJ0RnHwWr02At90Y3btoA48bjL8It07otfIWPRpHx3eugK70Emqt3eYg5xXfKh7axD9t/i/GyFdtd+zEWUB2MZapLSvOIkwKg/X3wdDr0oIiUNxZdKyh/jG6uZGneYBBJKu9JPmtDttP0R2GsA/E3lQFfS4seOejZKd4FlKk8T4F+UDsN2S2sj8sXeB3wHO0BeE4yVpJtQJpPp9fSmll6L/IqpL0p5r7GIAgkGAIGEyVooMcUUE9sbxxYMd+0R08lt4mWRMBYYdynt/hcAJXhCv9k4EYg56OXAGNCP7iiTX1jQJ0nPfFIlHgMPSFgIBgd7Frx1mvBewJiv4D/mWrDjQbihpYezey12jt2e+2bylo6muqFHEF8g9b+MzfYo7dGAE6MTnSd+DqiQWyZ7B9+oX4fWWnjgYb0TG+g7zAInW7JVN7QQWLanOoXqj/G9uCUI8qhrzQ+MeXe+brzsoTdkPx5s/yGlQv3baXwNSsl37TmNC+Z1USnM9ZSXzWnAw+mGO97Yab/PSeDXgLMm+6kbceiz/XkW/ZH6/+VbRfuOP9Edo7AeYnkC2QZ5tDLAv1I+3u7H7GVR1WOEndF3JOrErhh7gd7Nj05OiVg10lA/DdICdE/l8JOioDf0T2f5FckHywhpQtzmnC+0se7EhJwgQZBL1P0T4nLVYkSYK7Fks00+WdC9qmIpxsQlj2vFIeL95e0N3Z/GfB81A+XwfPyuC7wftQv0e/FPJddWwZ6yj+L4OO1QEhOwcdShC68z4TxCahr/I3eddd9/65yYA4DXJBQEpgk0Sd4h0905WXAc3IicJZO63HNtPh+PGE06HQGVm2U7NvfvO0Rdwn86co/eBxLc7bkKIGHfg0jmV9jZSG8x2qDiF+KvZ/Z3Gk5y+q1CMuegfjF67uYAkIU7MWFWQg5wt7W9dgnuLbw8TxEeGHcp++d/0QAJo0kNOwP2tYZp208qVhvpDk/u6kibyjdtHLydVvNv2orubeskXnDtudvWvKgZjW7Zd+tfd/uld+yrdIDezX1hlUT9+x4MLMjKeMo+I6r6i83Jmh+J/QzqkPUBvZg4lUAo4+uxT88Gb0D0D+buS27VbhtGSfg+rBCwCcyJITg1mspwriwnQoNEWgcqM01pt1LAZZjV8RZyfCylgGFf8kKqAFEU+8IR53Jqqys5mwU4PAUVJfO8b6EI/EfMebIiyZizO5toP5LFSv+G5fHqP8iCAQq9fdpe0TbNNZuhEHgUX4IFM74ecabFvITJWi1d7jGMAIECBTkaL8mdJB9mggqUewC51sImikJGadlL4eAjsbrKLhwTb91zX9flp/uI9DxrBscFp7D8IBh44K3ga8Y9AP3ygugtvVbrkjiaXJ6LFUMwBkUWFYpvF8XyvXtMaoX/b0oZA5E5xD2Hj/8xA52dyQ0qZ8llC/mwXs5KensYw28/zT24sGDYdMOMi07Tnck3CctXVmz3OpNK67ftkJtTaKLBHzhRfNgR7i05wEDcZlHOeXs9fTaLVu/ecc++O37dtjsaxzb1m9KxknkLM3JEMKNQbJsg9yqrc4PfTsB8zZdKFsxm7JSVvhWqKlegcKbq0golUC9u7dnPSnpE5XdnmXtcCKawgplSv1Pe9h2JFydzPW+2oSC3oFs6lOYi4YLb/CAySlfaCrKPPumWZjNTjUW6p55riIhVIIb3nXC3366Ymt2rGclkLOaLvqEpwPGFEkvyjPrK8wEx/MjEjVmxDcgUCMuttR1pPFod6VkDTU3VcZwlnRF3L1mNEdzo7aPAacmjOZpV3pPWm3b2Tuwk+7EWtOMdYdTy0hmzEn5wjjIyQhsOfBtQwLiUZAfXhMEfOR4wn5L/dSRUi/lwIZtP4GmkC7o3bLaV/DtDxONRVP8bipemS5w9FqwMs8q7uZaw0qVuk1VN+hAQc9zMgseJ4fDpKnHLNffM+sd2t5e0/79v1mz//V/+x17+lh4QtvE3zCecExlXqSAeu83k/bh06q9/6hhB52avbHxudXLB5oLmkdSKgniStDF3PpdK0sBL0xOrJiaulfUnVs3bG1jy+688qa9/sYblkvNbQyNGHfUVvXVyb4dnRy4YeW3H3xof/pnf2afP30mhbFu5Y07VlKebElISrGbpQncGXgLTDBcuQwQeBGQLsQHUn/AU1G6npc8sKLk5WStYcmVleemFMEXpcCiiM+JV6D6L0sT1XHUadtQaaS6g3PnEjKCcJ157qcJlMGHlNqJwst+fOEwdEU4NNu6obmQMxOOoTyONTcmTuv0nNo9Uzvc+KF75OtKr/oJAxd5cJ/+gZ9jlBtk0obDf0p1C7orYcQeyanPUk5jgzkZBDrkhATlB/7qGluW4MtT/R6r3jlW/DVPppKz4AlZ6Ueep56da04SRJE8ADzIeY9YCKe8nZehibru2xCg+1zDm5H3Y8r/vCK5QzSGGBUBf9AfvCaEq75gpGso/Rj8EtB0+oL267fL62rXmLorT+hMudixeq0nPGzY/uHZ1jmA+6IeohoLMoiAvEYd8cAcXoIX+Rvv8qGOGAa4u2ylGr4Bj096sMMgD8bJAzCr/Sn35oAHh/qIcsKjCRjNRlK4m5rXxLdh/oo+qB9q1ar9gG0Kt+74GEZ8JODHytfpasDDRs0d6+09tPK97+oa9dOzlOU8FDYEL5M8y7vif65fMiZeJ/pRPA3jPtd1jf4O+CSeqmd94rqJ8iZWCgp8IV2y9cK2aPeGrWfu2Xb+bSumX7PepOay7HCWt51hy9qiMROVo1xZT1NGQX6LwGWCBRM/azhOCscq4l81oVDDajnxwCWLIIF+JRxXn52jHZcA4+yjypjFwHm6ZJ65+KYbDuLgdRZBtdVVX9GdH2gCk0QQ6EBHyuclGFeY4j2w9NlYCp869/6FFH8HYQv3Hyn5WBKduGLJdEK1HM69f1niOTobxZQ+YPKhpGEJwzCx7J0o+eesvhEsffaSFL4RfM5dux7E87osLUJwPfwh8GeiC+HfZe+9LDD5ookega6cXo++hzfOPc8KO+Pt7t2n7zA5uB99Vwo/14fwDX8XkS/I7+Ugevcs0X3T4cjaByf26W+f2N6zEytJ6NEd33JBpOSUmDopqe/xlKrrL6kRfPff0T0x+HS1JgErsghHZX4ZOF/3sxTAaZ+rTWGv+ec6cPbs8ufBs76U6a6vSJQlYIpZTLdFdL9l94rfsbXsa/Z66Vv2evlda2Rv2lrmhm1lb0sYKNmtxj37o+/9sW1LoSilyhLi8iLUFWukNySgbogob2gOr0jgTluH6LUYnqBrGA6W1Mej7OJzexnBBefUD+xl1zD6isl0CsPQ2DAWup/MSvjSdYS+C8D7X+G8ui7AMFGig/P3l4/DVwXRvEVgQsBzARweEwP6vphLG0c9saraFx3nCDqiytM7bhRwwSNgjM7c1e/xKMgXQC/y3KnhIIJL2uuGHd0LVhQCoI+oHWN8CjBUfp/LR4XFfpIX/DKe11cNvu2BPrlMUPM6xuot8NU5za0U21cW+0F4ODx8pGfGllsjKOKSfkLYG3SlULD95WLbwCv3/ChUAgE5Brdu3bZ33/22He8/s48+f+QnD6iiPt/jgOGyLEGomtAc6qsdCMsF4an4/HAuRb33me13H9pgJhzQ2CalmGdKNatt37O1W/etLqEbZTg97Vklm7CN1boLmeS7uXXLbqxW7e6tW7a2vm2DdlNC0NjyUkQ5ZSCHu3B5U+OWt/poz9IT4Y+UhCmKuPCR4J4ZzZmycBVDBXObbQe47I9AUeH3QXdkRzuP7eFB2/YOj4XLUrykOGdTUlqE98T0GIkmsZ++lIAmwG14WbTDpOAlpjYwVrr0/GwoBWYgRVplSLFnFVQjbj0rqn+6fqIE+M2pBk6CRGdUCc9P2Cf9ZGgnQ/H23rELv0Mpcijg7Z4EVSm3dD2jPNPL1DGj9qNw9QbCE/VXUXM1jUInnBhrLnHKAauYx62ONTuao8wP4ZpvdRAtxYhAPZzCK+Op7rPqjyfEvN+0kWQ0eEa5XFH/ZfSbuAUtCbXISygJUnhUPxOOlipljVvN8qWShr9klULGaQSrzowVQjtKCtsgEgjeqsNwIgWmuKE+loC7/7GNW4dWyBxapbxnuUxb/IBeCfpwmsxZpz2y3eaK/XbvgX14eN8y07a9Xv25bVUeqtysyq1Zbj6yQmJiVeFQOl+29MqNoJ0nT+zkicrod7y/E8mMNTZvW6G+7t4M4Fk1n7A7t9btH/wn37OEcMm3YDRW1DwptWPRCM2hqRScgRTeQqNmt27etvqKeFUdjxvxVynIvvquhNwzRQ4nxYwJlybekbLrJ3hAi6BtKD4oZNdIuOqzZxqFNVGtWKJWW5qYl4w3Bo+R5shEcnKURr2ODVvHwWIHhiIQju0mbEXQWPqipPCN4ILCQJVVsGlJ874rGtI6ciWJFXTof+RVjLGfQIGu5FM/5eFxDJyOBMonizG64EYAjE05vCagiYIpNEPvpU95uurOPIKWck3Pj1RGRnlSBv3GOFFDgnXOClkblyRrdUVH8R4QkCeA10IEXHNFLSzXAZoo3NEk8zZ5e7iGMo3hgATQZgwFejWhsfS26TlwnxVy36rLNcZUsjAxOyZK7kEQtoE2csY/hhZMA6t1jYEw9dGzhhfB+57HJeD3VU/iJEVbFCJgrCJwXUfzfI4XmnDmwqKA8sH7wRVx9XMEbBWcdNsebDviU+61gPET+UBtAKa4J2mu+qlc4XOHh4f28ccf2bDX1Hxb8z6IgH5lS6Kf5sO4Dds2PPpMKJ204tarPgf8OX1YGKCcaGsi/G3SOVZ7S4EBS0DbyI/jCNWI4BpyXr9tabZAhnUCJroG/UuX1zxfxzPRBRbLcsmyVTNrVsms21b+DdsufMMKydvWHuTEV8o2mOftcf9YfzHjgBsRfp4HtsIeDUWPx3XfEnsr/4pV0tIZVBbz8HJYGGvvX6UFT0ZkA2IkITtdANrKGIc/AyRxJNJf8kMhX98wUTmbMfH3ntmseSIk0gT0KXR5iiDK82XTMtCdc2X5UxBDLLZSvnxCOZEKlPyXgdM60LEQKfIVQ50KyWFqRFL24Bnn6hEkargIUVuWteu0rIUU3g3zvZjnZRC8G713WYqXcQbLrp0C95SufOYlIBJeI4R35sYnvA74NX7rnzOQdksTkxU/GIDGXmgcvQ/Al8YT3tH12KR+HojFhPmd5fWVgIgRSuNIQuqHv/rIOhImS8Wcrd9Yt+yqUk2KvxQghKHTpLa5N0UspTQnSR4fIH49Hbzj7f2q674UVMZYTFVzLSlizgqOX7sEqJP3bfjhlyquLPSXVTi/JoaofkIAt1nW+sOstcYVW898w75Z+r7dL74portijdy6BHWE9aIVlCDK6UTGMkocTfab99/3fb4IsRF4+apjKV21r1d+x96q/IHo2Ka1+rinVcWZNCtCASCqYwSOdxDWS9Deo3ZrTPxYUBH6voTBw2HX+hI2KRkg0jk4AEN8IeB1SdnXsRK/KDidFEMMVs0vH7uvAoh4T2T4sRQIjk9CkMGjAIWKSPsBqH+kLMzVVz1d74rXDHttP0YPA/HZAIR1lYAEHXve/Pb4ElL81NDwyuXg8So03pHAsAjQPlwrUVbPGSKWgDNdjbe7UMZo2fPAVzdQzF1IWizjfD6RUSMujAV1lHKGkLZgtHDDv/g3wtRSpV/zhr3ezM1sbTO8GgPl7d4xCNn00UK7fAVJwiCrZ0FAzfP3OSYVF2+U+PLKpq9GM2curGwI3fPTlN1I3ba10uuWr94M+kMCC2M+mLZsr/ux7bQ+sv7g2N9n335WCm5VQuid19+x9Xtfs4IUms0aEa/nVpx1LTduuRL4/e//wFareXvy9JH9b3/x7+yn//5f2VB9XqzWJe6w571sx9kbwpmkVUZ7rmgfdiXMqb/TcwnAubKqQtyJvnUGElKFN4cHe7Yr+X4kqZGe3WsP7HDvqe2L1jOeE5xQoUlqLxHbwclJKq8ipDDOpZD7KlzCvQTwPOgmpFhr+MdIoWrjQMp1sythVf0/lYCGgj1I5m0lRTRwKQjqM9yT8ZCiX/E6mKY4acU85kFqLmFcaTjUvJfsgst9Xkp0RmNC9PikhFXkqIHo+kRz5mSk+Zmu2EYpaaulvK3lk1ZLjmwtl7CtWsk9Ljx4negH3gDkT2H9nuZ0KislXWOFwO2KEO1ltS5pk2HHKtWa1aVwovRTv5EE9XYHQ0TLWsQ4GEjZUTuzzG09AHZgoFlVuRtVtUn4mS+KX0qZ4QhM8D851Nim2VJQtnx90ybVO+r3vhXtwL79dz61v/8P/43dfIBRrCWlfqqyJvb+47L96KN1++kHRdvvFOzBVt9eu9myjfyB6j+0fD4rpWTDEvmKlMiBeycwfoOJeFdxW/UXTvb2LT1uaqzATCmZGkcWNIYJ8cWyFCLiWJwIR6VAN/ce22dSdvIa1/Va0co5jWHr0LoHX9hJ82NrjfbdAMQJHq6AcUICx6Wz/ZDV/3rd5hhxUAa7eCCGSYrlssQK8Fgyq8d5Cb0DLkvkw5bfcattX3zwuX3ym8/sYPfAPn7/C/vNLz+x4+OmffHpM3v02Y6v9HdFB4eib7jw+yIbixaqb6ZUsVyl5ilTljIm/GJbKXu5Z+2OGz+Gwr+B+momHHH+KRxx93TxAmjIqJSzkeSjlOqfxN1e3Q4eOH3WXO/O05onwgqSyuZYwwQBl3lGvzEm+HYAQPUj/hGG/RSBljXHWI0n2KIGzA0D/hgKpp7FABGcsICSLklAdSVf38IAjcFTQDDDuxND277oJeVG/aD8ojzBfE5YwM0dvHHgN2VTbwwpEdAPvN8/28I3Z587c+ekHbRV5XD8M/2FZwdGAqf3tNkVfM1t6kLiPfJTcSM8tnRttYHc2bSDI2Ka6D0JylcGSFS9R20pzMTPUZ1dLzyF2HvKeyIaR/l+jG3oURAHPHDMDa2Bgk/9OGmDeB/ZeiwOjuRk6CnyPc+MZyMb9YitIl5QPts611ebup2mn+SSFL2J82PoG0b1KBbS4PCh9fc/tfrrf+A6Q8S3WCxyGchpE++rxImuCeN8m4JwAp7psZAkA7onFuPmL+tZ4ep5PkqMh0P1g2i4x2s4qxOALIlyn5HMWs02rKJEAO2v179vNwrviobes51+UrxszTpCjR21YToTT9A4w3v6GuMT1Xk2X7Va+nUr5bZFd0qWWwgmTLmMN/W5CjywscbKeXYMiNuEMc95/QLgxZFZvQMPE+MmqbOCFCuMDhaxSty55ytzc02SGbEPOHYljqTXTM+DZe8spkU4V28Uqko1UPKxYvv+LNx6dP8FErmey5cJKCFkWqzYUWdgrWPlDcGF2C0I9cvqHKXrwsXn+U3dLs8jeCeq+/PKWv4MxPVCEYsXvJwgvSzEjQLLIH6f76e/6esRwngQDXtZPsgyncFcQlZQP1caY4rgZcBzfx0Ak/cYHGLIXQmRP/rRZ3529Nu/85o9ePWGCwhqSPj0GaAQ8bm8XtyhbWK+S94HovvXTTzNW1clr5P6GKYSGCou9m1Q7tknqGn8mgRfvX/UgyCCUgHe9UVTdsTcE9Mt2869azdWf0dCcM2SesjdlsNPHDxf9SFW8ZGY+pOnT6zNSprm7iLwLAQ2LYG6kb9rtwvfsULqFTseTkWoNZ+pR/iJahq1hr/LAKGVIGO4U+s1W8+v2tcqb9lahn3Ky9+5LmAUSnKkzxIC/h8NqA8KEioZXyLLExQPmjkWY+qJhuK+y3UMCEc7jyRoMR+SViUyvpja+tYNV9JeFhAEXImOGP4V4AxUNPQywwH3BvufB8GQYlsXTlf3YzgSCHHKyw0zAbhbpPrjVKHXu67kYwAN24hwTBnZlVun9fATQ6YjCV0q08uhKiF+XzAuSEhr7bkXQjIWRwFgNYeYGR5MckGoAXhvPmxbfu2WK/+LQDsn3RMXqpb10VxC3qR77AEdo8CPcWDVmiP/vvmNb9rvfOd3/ZhDX/nV2DuCAOozhD5OZMgXV+z+3e/Zdv1tK2ZY2Tmr83DWkbL3kT05/qW1h/su1LLFhWMBCZJVW9mwwvodCTm3pZR0Ldc/lsIqhV9t31hbsY0bd+yzTz+2zz7/zPpSptfLJdvcvGHlasNSE40Jq3iVTcvOpbx0dtwVnhgELmiigFvG+lKGMCrs9ybWax7ZXrNtj44H1j7Zt8NR1vLzvkQH1RnDrsbdjzxU+8B9VmaJypDRHJea5McugkvZOTgS9rX48UjjnJr1VK4UKAmvvbGu6f2xhO7WJG+N8YF+B88WpMxr4Nw9nNVZ+pLgesRA6M4lCIs5Sl9wRV+jAUIqT+GT8KSUDU5HwAukkhM/KFTFp1btXlUiYLLn+DnKawwKNSunZhJ4554vinVeSk9RSja4mda10sqaFQsZFY/SNfP5nys3/EjD0rQtYVdKmvpxNJXQSp+oHkMpic2Tpo9xbf2m1WtSOme65ltOVLaebY9Vr0nfGlIsc2wVKeSsWJEyLTzJFfK2Ua/Yvbt37dbtu5aobtgwJcH4+FOr5E9s615ez2ruaa4Rg+FZ86a9t/+2Pe1v273iz+z3tv/MXll/qLrOrbS6IcU+r3r11M/qe9yjhdN4bQgrNKYJN+gk1+9b/c6bVk4ObLT/0I95m2qe4k2Rl4zCYsBU/GuYXbX2vKLxktAtdPDx7hyL3j3RO0f+PTHas0K2beN+14bCpeNHO9Y+OLLm0YE9fbhj/SPxNCndafFCX43Fq2ZF84yjDS9JCcnulidGh3oQpbsXeiIspHGnbQePH9mvfvi+NXf37eP3Prbf/vJjO949tKcf79lnv3pkR7sH9ttffWC/+fl7dvz0qf3sh7+0D9/7yHYeP7Vf/OjX9vH7H6mue/b+zz6wfb3Xlczz8YePrNuUQim5+XiUsr6UIIwZXbUx8h4ITj/IaD5P3Xjg3kUoMysrvq0l05KszUq65g/BnwedkT096WlsJf8Jh9zrAFrV17sRTURx1bvuhSAYCv8mwtG8+g/8Yk5OMDYxPyhPgOI/Vl1Swlk8D6DTY/c6EA3Xb2SduRQ+NcG9CiZFYh2EXgeh0YI8+RvlSR6cjJQQ3Y3iGtBmvDkMLw7Vnzr7NfGnOUq13jndxqB2zPG00tdEtycCLT6ga5gbTpr9wAiv96kTJ624QUl5cg2aSoBHjCFs4cZLoVJqWVXppJmxVlvXmZ9kvgzQBTBGSPZIFcsBHbsEAgPhQLxOfet8QRWKgccQ4BPxLvQq6odnmpR+DDB+nTYr4SHi21n15GA6tJZ0OeniYkln/Gx9tW7f/Z237fa9eyozeB/wuhC8L+SV8Kv+/lNL5TY9mHEkk7nxtHeiZ8JTj+gnvcuxqm5ICPk7PHvab5qfBBH2gS9ewo+X8EA8n1KcxiBcOQP6UqOGDBLKId4f/klaLl2yLFsa8jfsP93+r2yl/Hds3G5Yp18Rjq7ZyWBsu722DSZFa48qot9b9qD8tm3kbzufmmO09bEMgG2Vc9WDvrgK6CMMH0EcresBbS7f/Jql/s//j3/8z8JrwcAtQITURiwBEF6Cnh+FiNLMdQSecDBeDBbLun4eVwrkuucrMCnVDaOBJiFChdf1Beu52B/d4dwOOxIAxMRyNrE0gwVxIt8QIZb14ZeBi20lf1ba+B7cQ9HhE9y7PgRPB/+flhP90e+za+HfOMTvn0Lwm+kQAUx28bl4vl5O+DwrJ/7r9H7wbPTbJ2y7ZSkxZvbynz4Xg8FobsdtEQ8JqfmMFEWYiCDon6uBSbwszxcG4QDC/lTzZNRqi/Hv2t5hz8qbEpyqJdu+tWo5CVrPKytoO31yHugjV2u5tyQP78PwqReBs/cu//AUjGgioScphpzZ2HaBnXvU6ezJi7/5cA3GdnSwbwP2AKeT1ptICNY0qmfuSiCrSqm/Y/XsulUyIuhYezXubu29pK38P5FQly/X7e69B7Yq4Z99uRGjgvlBuAP37OBaLiWhM1PyfcdHx88snSm6y+Vo3nMXUfoWYN8itI49eO7yvuTjW5kkFEyyaWvyfVazWkaCW5gHwjMr3yiRSVZO4yC0nPSOguj5C8oaTC9wkVs/c6UToFiRt69mRwC+UYaYQcTQ8HDAbZwoxovWb1bE6ROs8sv6FcXFgwvhmksAuyUQ5e9js1B3wE++0Yfy2ZqAksTKw5EUhGyhLAG7ZMOO2ifhCIHu8x//ma3fed1q23dceBjp3jCJa7eUEMZQ5Z2eqKC26qVzfYDSGijMIUPXPBzsfCSB4XawuilGimsiLof0H4YCDE70PYCySk9EZQA8T35uhRcedj7+oWXqEkJQ7IUPfuwhro0oJDmOkwpxzvE2jOjMNeEA4wl4EEWNB4aFEQGX1BceCFHtAVd7j35thRtvBPlxTXxs3D6ybG1d5SCQiAdJOKIMhDq8jbgWAfWhX4ITH86A/uOIxjTxCzyfGKivCAg4Otmxyivf9f6K5wlQN05kIN9FoQl8IW+OaMSFfBk+ED+BExGioxeBoWgJLqccv1euVGwufJoORONVPnhHMNVChhX+jE2kPI+kzEUwS0yljHQlXArHk3kppEF8l6kLbprjKOUSxgdHz0Sr6sKzqg2PnlipsW61esMyyblvY/jd7/2B8yniIUg2l0A+tFJKfZVriFYJfwdH1pdsNkiwJx4aNpcwq75Qm7NJzRPJAwjqHoBLCsJYCgr9mUmJT0sOmSEYS5Dz5zTvlKUEQj0v4bhgA1f6JU2I7mi2aB4MkkXLKV8Ulayh3EsgTwhXdB2DDG7zrIjiPJ12I0Za/aJ6qUxcqTlpgHmXk/KqwRKtU9+n2drQEn0lfgAV4BhC4a+ex3Mgj299iG9svZho3lWlmG+XJXwrf053YL+2RkHvzKxHW5QH2y1SqhteDlKxrFKtW6VW8r7HC6QggZvjMbNS7Isa8sJ8aNm120It2qTf+ZzlxKeZI6UarsUYd9VnKACa/0JU/dO46j6yFQpkv7mvNkhJpA7qu9EYz6mE8h6JzkhhFz0hrgNxGLJDzQXNlVRlw6p1DAxl+/xRyp6crNmt9Y59bfsT21hRXr1DG2oMMxK619Y0z1SHJMqtxqBYrlmxuiJ9bqp2qUuF+0PR+UFPfFD9VN+4ZRX1dUn9lhaO4tWSSSVsTcpvVXhWrdW8D06OT8T771pldcO9QSbgq+TqYUltq+qdtPpWuNc5ObT3f/SBG1R7o7Z9/EvhbC5j/e6hffHbxy5qprKsMk8spXaySjsWLUiOxHuQd8NEfJCk98/I9lp9KcIaw0LGjnpCZmhuKWdf7EoxV95HotXvfbJvr7zzqt176549ePOerW+v2703btpr7zyw+vqKbdxetc2b4gXTpO09ljIl2Z8x/PyjJ8KNkWWLc/vlTz/wcU6oPr/46UNbXSWI6dx+8eMvRKtSrsj++M9/o/akPC7I/jONcWbmnhZ+OoR4Lc8MlTGnq/gpb3zXPGaF/OhwYEeiQXkMhCj16mc3yAk39ZrwRciuDhJX9pgBLHhyg/uu0EOzUeZ1DY6I8SDwLmBe65r6fKryXF8QsIUC4wQeCtSLue8ndEC/hMMZ0S221UzFyyibctnu4MdAM0d5h3mJMYB3WNzUNfdmpp4aO9dXeB5dSuV7XAOuUTbPSI7E6CfkxoFdY9W3o1ZX/Z/QvAsX0Gg/BhnJKZGkm1J9GCPayZxFwW52V233cNNW6h1bbYhyaI7inQm+s6iCfAa4rM02AtEEYolxBKGXE0Ig+QTPemy54cj5Ch6x3I3DqHWkrlI98kX/C2AMGu09s4zmFScw0E7oJx59ePIEcpL6ciIaPq5bqbDpBuEI3vvlL+zRw0+ttrpl5dqZxwI8atI+dF5J//d3P7RR84lVX/mO6EI1fErd7LF8epYRLwq840L+JJ7Nc37KiWj0pKu6q0NTMZ4GD3Q5otxw2hQBZY9Fm+jnrGQE8A7whRJOfNL75064El5QVze0Rzgp+g6+VDTHbtXfFG1cs+5oIp4yt9uFN22r9pbkYj0v3AN6h7/RGIm+Vs+OPabf2DJBuyI+H2yVVd/GZDVkIIwGgVx11jen7+vdQA44A96hzW44iJTdK5VeOkEd4vEE+C4G6W41ILkmgyN9DLEAhEFNLaER97AGRuX4//49goVXBRcuLIU4Mp+CroGgiazqpWJYxXHrZEhU4nBVm+P3+NbHLXGCvUydJ6ZbwOeMfGEwGCnIWx27tE4vAeRznbwCpfjydlwXIAVkEwUi9Gvx8pfUJX6f9z2PGCxrg/8Or/l9PuFz0ffTexBUQGPhe+REQFNsS4EhLAGOtPJ9qBIkhuO5lRgjQdBHV4OzjrDsl4VAgO7Z4KRlu4/3xYTStt8ciGAP3WCwdROjAYLQ9cuJ1ynoocvreXpfn78u4LjW8aMvLP/qW+4aCzEJyqXks+/LfjMOuKrv7e3auFiUUrAp6lDV3Fmxe4W3bTW7ZcVUyQkjLSC4HWPvBG9Zm/1aQorVgc0zJfvs00/s2e6O1SUkEsUbWGY4iOrDalah3bNydsOOsqyKDCwvgZiaOiA0SJhxQ1VIhBchCJ4oAV/ltUXw04k1W8lKCA7LIo9LDQf0hxgRCgH5x9vIO+PekYh3OdhfF8J1DQdYoWk7ZeJiFoe/acOBlxH2A88WKlLkJLQQXC6bFw6JNo+k5Fe37lkiX5MMyaoUglDZjQ5/I4YD8hSg7APBXG5LGAoEGd5v/uZfW+nW1yXwcIRg4I49lrKdxgsB/Aj7ctFwQD8gmPAO+6T9OfUHR0FhFPL9mwLa2d/50Eo33jxtR7CfknqfGaMQfOiPqC0O0EgUU5R79mhKSD4F3aMtlEtfnAovIRAsr7/7qfBQ8+HGG7p/cTyDkxDE05cYolidGjd3LCsFzV0gw36IwIObgbeSFVyAC++PJEB+9NFH/ndNCmeCQH2u/NWC/hSw2pWT0pxO5aVMSQF340EwP+HG42nfBn0JZica//axTbv7qsuezUQT/KhGrtE36se0+nxtc9tSeiYvmaQ/z9re/p79+v337Wh/12pS8BK5ihG5f6K+NM09lWr5aUvfhRcYeUYd60ITMsUgLockS2JxEKSMdg2ln3C84nSe9OP7hsoB93ueI5hZNi3ck5BOGVIp3DOBVXDoF1He2QdflDI9SUgAnfWtr7yLia57DUAnUEqVhRqvOkoZKiVH1pxKcVf5Od3AxRoam/F5r3Ec92w2l5IxF77jOj9LulGDIygLyamfeACOBlsjMF5JMPZVQrOaFNSEFFz2eJekdAY4FcRbmGo80hpPPBWy6ku8hcpSskui6350oUmZLEOH9YzmcBoapHolpWQSqBFFHa+qkhSTUkF5CC+pJ1s60qo7BgQTzhCAUZK8H89YqEqoVx9z3CTKGZ5raf0tlVRuWQJ0QnmqfhwjiScJ8RnK07bHZxgkC9Yfp+2HH9+xu2st+/q9pjWqacdV7ufzGauvouivunGAEzTK+azyLQkfOcqxaOVK1U+6SJtokdpEfQqlqtW2blq1saH+V516bSuo3zBYNXe/sN7BExsc79qvfvELKa9dHyO2G1YbDRvOh7bT+dC6k4f29NNH1m6PrL69JhxK2sr2hlVWRCfVF/XtVWuLNz3ZO7ai3js6Gdivf/6h1Ut5++SDp/bpR0+tXlWfdptqd8967aF98usv7OTwWPR0au/9+nPJT8QC6NsHv3moCSmemujbL//qM6sIhznSbmutaI1SyccO+YrjiwnW6Qn80DgXS2XR7ordvLdlazfWrFQr2/b9Ldu4vaWpUbGNW2tWKWmOa0wqknOqFbaTJmwwnVu1nvPx+vSjQ1vfrFr7sGlPvji0fC1tzf2BffaR5mRWeCk8REkfqZ8yTc07aKz6GozsHXSkTCWt15/6PMomRUORpVQ/lHC8FzC+sd2AYKe+2IlcrpQRTqexN0mHIYCnG6l0jbIIjgh4wGYUf/UB8whcSqvOU+aR3om8FFiMHOuVpPo6Da/Cqw4eobwyyAJQJuXpxhWlIO+Z0z+vq56DJgvxRCwCHHSaiLGAuYcczgykblgaMQSpvQR/PBaPSGsO9Xua+2XRRfFRB+quutLm4F0VFZbPb9o8mpTdcFAsjO32dmu54YB6YehQSgu3fcGEvqB+IQTSk2iNnmVLEPJHmpPumLMxgO+NRIfx0ONYTm+jAO+S0cm+5RosipSCa+KZrsxjWFedMayftA5F43JWqd89x892njwU757amuZdsRTyaz0/G0qu0bhz6hH8pvvop5ZfEW5uvKI8A37ix/mKnyJvZZBt6GNd86DHkp8i/gS/RNbimEZXoMO68z5yD+/G+eBIPAdDQG7jQahwh/2lPmILg+cd8f7wetxwEAFyA3Kbn9yUzlslvWL1hGhbMm85jvwVLvr4Csb7n+ndvOSRzXP943KL+jy6tsxwALi3AWN3znCgS5KLAGRWeMM5UP2TDHyUngtkgDDOvqvtm35kiK/qH+zZXMzXz45VJRCIQKDUTESjLSJ/oskmNiJK7wkk9TPZ3RVA+SrF6xFUJbyxBOLPXgoMDh0sJkaAQzL12Ad9EEsMO5bHZSkOxGnj3OVGLSNBN2ldzauuhI6JBsKtmprwhjsRWxg08fVw+OYyuLxtcVhWjwh0Rx8nT/5rEeLtWJbOg67F8gi2LJDIJ7z4FUFEfPjrKZwA8eunEPtKnWYSvjiC87Iz9THKil1YrSRsy6SsN5gqYUgIH/jrBHUU+wq7+0fWOWnZ0VHb3hMjHMzTdue1W/bWNx9YUUQeIepFjAYRMJ9Qpl2hjvVRfIyC3lyY5F81MHeYRzBQGIUIZ1AqTDaqQfDhexwI0NQVU+1PiaKNcFa1tcIrdr/8LXut+DUxLhFyKe3QhxcC9Ye754nYoexNNODU7zpAWWkxTM6IX83fs7Xs10SbNu2T1ok1Uf70jJ9JTX5LJgPzRuzKvxNv4Wbhjt0q3lW/nBHnq0H0UYzKz/xH8YiBK8FSJCZicnEAF3wOP6eNuMthSJgo778tAO66IONjJoVLcxoFijlRqUkhlZBK2xhPBBoCkiG0/ocAN3IgVJ0yZNVLjNZd/GKGGFYUnBmHeBvgivig5sA5OJ2occJ2Eaf8WvwZB567+F5cUKNcDCOJDMaj8wYqvxeu5C8akYBRc1fCzb4Vbwn/hTcXgDGRwISwFRdQANqPoMG4Be6PF8drOuz43MQgEG9bXgL322+/Yze31mzcOdIkyrmxJS5IQUey6YKtFG7areo71sjfdlrhfdCVcPf0M2vv/MaeHv7cDlofiw70NZ+hQxL+EORmPT9CryitIbP1ip3s4SJ+KKWxZBubm/bbjz+T0vJbP0IvIQErOR1asy9lRUwfmX1a4WjAktVGh6pjy489ZGV/JPrQm6WlSEphF1+ibwso9VJW2YKB8psvVETrJCBK1nFvAwm1jAXtQwEapwIlRiqB9x+Kiiv4ooN46MwzZdGVpBsfqlKqUKo5ChIhsDuSUC7+In3C6tlJsBLOXgTGSnxiLOETb4BZuujCbnsk/jHpqSzhpu4xB/EYoL4T+lNCsm+PGE/9qMOuFO+do6ZEPPWxxhyBNaW6Y+SopqS0qF0YdTgJgaCmpSRbyjRawh9W7NhOiPcI9BN5j5MkmqpzZ+czF4yr1Yo/g11ArXIjRjGncjTmWQm9ta3bVisXpBwHxhKoXVYyZ7EeCMmZ+djKpYKUU4xMObUvYe1hYCDLa0xWVlcs3bhpieqW5TR2g/1H9tvHKfVl0W5spG2zNHPFu1AoWm39lq2vsndYpWiMcrqWlTCNZyBx+QuqV72B10rRj9UcdqV0SZGvl3IeryFfrlm6vmXpjVctvfWWFdbuSvnkdI2+Tei/ac+2NletUc7ZF59+YD/6y7+w9hcf2Ic/+Ut7/IufWHpfytX+ieWPO1bvj+0bD7bsxlrF6lLSX/3aHWusVu2GlKRvfefrtrouZWcmGXSiOa36jNX2ueb8MJexT/b37eNnTetqrNoa375obWF1w27dvWVrqn9B8vDW1rqVVO+M6MCrr9y01XrNqlIQb6xtqq2B582M1WtW+9kqECbrdJS6vgKe0TNJ8SvEePqIbSsYOBqNhuVVTm6lZht36i4rZ5MTe/1+1SqVrJWqefv9P/mardyq2cp2zW7dqVlB9WT7TXs0tY7wttfp2UjlQUFHNdF/FozabQ+ymSlnbVXyHbSo0x/aoCtlUzLFCM+vmWYPfSL8n4j/TqDJKMDQCeFZIiMlW7IgXgVCp4CvgP+iS24sUD2mml8ETURxB/A0YEEwHc5b/a/8p4FhWA+NVT/mUYojLpUPM5hyKQMvBzxiPOZCNhcYCZTHKWhs8CI4rSOA4QP5Vm0CEF0Hwj3waCrdYqBnixq3FY3XuJeytvSZAQuXtIUyWMylLfpEWxaCBU2yHFmtcmSlQtNO2nk9sRyg5/P+wOc1dGpR5owDsaHQd/B8o4xzoDZxIh38xrcTxPIgaKkbt6mzIOAhIz0iqk19uaYZ3xt3rKcZu7hoc2t7zV555YFw6kzhxWCA4YF8Gavu7kei33PLr72m8kPvO8YQo7uup6WEe530Hc8CDFwo1vQLsliwEKE6irZFdXcPLXCfeseMBgABeTHeZsorelAXfKwjROKv8rikH5cDnC8hPsBcFV+lb/Q+nwiSCY2j5g2G+1NYUgbyCX2IAeG0TpcB/VDAU0j8T3R6GaT+m//bPzrdqnAelmfu7QcY3KIGQwyVlWCPYirFyY+QU8EIvOzeS5yMbPrs2NLr655jaqxJ35lqrqjTcUNV57seRTot8uzH+T642CHAZUjtoHtREDkYgq8Okhh03rvq3VgfoJTiFlUqKD+9I1lXE5OziVn506TIq63K349f0SBi/QzyDyZBUM5Zfsvh8rpc2cYYuEIR+3sVXMwzREr9m0wT1urN3PW/kAvbAMTfCb9H+QQIfXafywGyhxcEp8/G3uG7p/B7eOO8wgBR5ghGd2MKiM0icNa/3vJzl8kGoW82CSytKdxGw6wvAxc1n/fQIqifcQsE77snbfvJDz8SQ09a4+aGRjthWzckLKxUNU1U73h7vgJA8TqRNNYfziybkQDn+V9d/7CXX+6j/pw2T2z85JFl17ct09gQAw4MB3zOjAVRHYLvftyhmADBEHcGfeWzalvTNauvvColYMOyrFxdomg/1+NAwOrYo08/tE8fP7VXXnvL7ty958Jg9Pwyj4NTUN1YWWfva6MuRpSG6BfsSAyxkl2x0awjgaVrKTE29zpQHzO1xOa8rQMR11avbbl5xqT2WGeSsc3CXTdInALtl/KOsJuUcBWHqI4ofO6aHlfqVCb7zmdihvmNB+FFshMdk0DgHgoIRwBCyoLHAW2FDuAi75b1GPxNexwAbtSRUD+eSjkqSjlUsb3moW9VYOWy9/QDy1bWPLgZBrZhp2nDBFsVpEBRX/WjrwYILnocBO386jwOJBS2JMwrL19hV11dWP3sx1a6/c6phd7bJIXXoyuHggReA75SgWAkgSXoX1ZmJETpGcbZM1R7qDNt8DrrN2PNyQaFzVdPccFjEyg/P0M6HCv63RXx+EqB5ydhRzjgZcQAwcxxTG25qPhPbLj3qU1Odqz65g9O2xEHPBzIP40HxYIQhzCC0s8WBfp/EZ8QCGd6H8Uzvg0EcJqo8n/6w38nmUDKo2jKYDi2NMK3r6Sd5YUAmyOoX7Isvbdlo+MnZieBsk8E8kldwnStbLn6DSusPLBc47bzgEwCw1Qg/DaPjqwtBZJ6so2BOAtZ1ftGNW2vv/6KFOCCHe5rzuk9FD+CBvJXSGrp3o5NRL8mOSmQUshxkR+Jv3iQMuERCjdjUirk/bjArWrOaoWMK9Rdjs0C16QK+AK62g3NVilqoQR1+mgy0dwQpZSsAd6n9CzHwpUTA2ta1dZSfevO0r4VgT71vcBSPthMwOkM3WTNy8cIh5uyr3BSghSmnJS3sZSqvK+US9mcS6Hk+Er1KePqvFL43R+x6CN9KpU0Th0oJftWTkMn1iwr5de3ECTSlvE4EBJaswQp1rhKucnOeu41gMHE6YHwt3e8K9zOetldj2ciWihcwPhQaWy663WzI9xWnnh2tKUgtrrs3x66qz7uzSio0F28LTA00kEcS8k2kZSUODzv+1J0oMu+jYZnR1J89RxbODJV8Ri1f3SyZ7/Ye9Me3C7ag5ui6fPAkFNurLqC5Gffd5uiUR339uipDhnJuIxPXv3M8XZt8Xmprx6TgvFi5TeVmFhOihPbJPCiQh4UKluq3LDK1j2r3XjF6rdeUXs3bP3WfWv1xxKV8bQa2gcHv7R8YWr3b2zY7ZubtrmuOaQSMSD5FjjO8ecowXbHg/vlhXNZyZaNfMIebFakdM9tZbNs9+6suR7akxKR1RzZltxxU9c2t1etJDq0vr5ildWqFSo1W9tat0S5ZsN01bZvraj9ogkF9ZuSL7Ix99SX7h4PMqpjXZ4ME94sY43JiHkvWdqPPhz0XIGf6Dp0WoOgOSZ+R37qJ4L39YVfyAG+Qi4cS+Y0nwsYs0ZWLqVs/WbVYx188cWh9dp9K5XSNtX7uY74iPIYaIzSpayVmO/iF6MpQQ+TGhvliowvXE/pfYmuKkf/Can9SEXNc7wmMGhlhijZaofyzaiOHlCUNgjpA68D9b3a6FsW1KHRloW02jjGeIWxADqrcqCDeBmyDSGD7qP2+lYB5ZOhzdB8ve+GQeVP/bw/GSjKDq9xcob3LTqKPyOaQPkqZ+RtCbweEhrbkd4rir7kxS+InTBLY6xLiq6oDOXheliopJM/8YFILrfAdzNT2zlcs26/Yq/fbwpnMR6ig6meoccBJ2CwzYUtP8xdPMcXaboPoMojkCpyAAG+ve/0/hnMbSj6nCTORkweow96Dz+STHNLPC0wvED/OH40TTwF6IeuQY/mo7SVinfVZnh28D6xGX79q5/b0/1DqzUwggW8DqMBcgL8dDbq2PH7/9Iq974jPnBL7Vffqr7IYdNhW3WqBKv/tME9CzS/xEudb6rf3Yit1iA3xfnlHK8Ij3mAl4D4QlQnlTtq7WtchdMrN2wsvs5vN4JAX/UedPecQR88agfbVM95HKgv3DsAucNxUm1zOXjmbYvLsAPxwKD/JYsrfwAeEHgcqLyo7srHDSt4yNDusN68S+K5uAzHSBJU1Q1HCzIrEBtlIW4sgccQi8Wk/2JJj9LgtQ2bbWzaTMqzE42DfZs9+tzmu09cOBwQF0GQGqoT9tXxRyLih2JQvYylJI/Y/lj3xCjFLGHwKRHthBgb+Z+VTQ7+3zk4rddzAALgx5uIuJPZrNMyTl5gMIJ8g3RWXlBm9D2blgKdDb6X8klbrWWsXNQ08R4MyweByxrYEAkStBtLLZMZghHCWf5BOoOoHi8HUV7n81wOy8sPQZdG47kdNCd20A5cVk4h/vxzymGih/h5Oeh+RBCiv8uAwC9E4L3M2wAQDzDJaV5mLqsxkjBYKoqoauyeVw0AC+d1+i4ClLeJmDrK9EjCDhGeOVIxJxxYW6vZu9953RorTPTwha8YqOpRa+JJfEpwdUEQgy/zIQrwZPeZiJIU2duv+HjFP/FSAGGXeOBMSnjbHosIzefrtp55QwLwthWzNdvISEHkSLYvCQgsbQkXh8dNJ9R535MXI20vALSpkq3auyu/azdz71iLgDTTpEfxbUt5g5m3pBg+loI2nmRtOKrY0wGuqzclZN+zfKKxBIfUI6IJbq0WUb8uJNxQkbIpEYljQIRxuhjGeg6gcRKkT8tnfDAeiDG8MET1jDGpLwu4o7MCghdBtI0kAqrc7UmwdEQ+339uJVe7FlfR4wCz/KonGn1J+51Ri35PXfHGjfKikSQO1JfEasVVNM3B74fzBYYvASY4G/ryfnceSx8tPAM9CvI6XybPu4FCgsSyutMuBI3MSihgLYGx8N1Pk1gyBm7I0pzw/ZtL2utGDtWBIxwvgNpMgLij4yMpoQX7+JNP7If//t9JhNhVe5Tv4lySkJ86OrAV6VKr8zXLlTbMpIzZqv6KNwwmHdvtfWqHnc/UQyPLNrYsc+sdm68+sOFcavuzD8QjMlZYvW2J6qa7uX77W2/bq1K0auLvO48/t08//UTCfEtseyBFRgKXFP6B5JFhecsqia7lZuLrEhrFYowjDlnpxngxlDyBQrkuJeiV1ZxkhKJkhZw1Cklbq5ek1Ab9795z6q+htEu2iByLjuDlkJCyO9bQciY8e+VR0FiggKZJhdLzmscSjlG+JxjU5lL0x1M76atbpBAVre/bBli44eixnBRBPABSUm7nKSlgkn3GyaIbPebiVYlxz2NLDDvHNpDiI/XHsnMJrSwjCw8qebal1CWs1iX/SLhPYyhQnihi9U0/JpEgYSiPJuUjt7pt2XHHOs1Dp8dCOKs21nz7yMC91KSvVRtSpB9YanBik+auBxEsSEHBUNLT1E9OusZxlKBwkhhFEloxVOTm7F0+8Ng4fn49xoua6iBlrZIc2tbGim1J+eao19ZwZsednvUOH0tpVZ+Krx8nV6w7rdha70N7c+NQ/TOy4/7UWtR175E1j5V3s+0egijBzZ3PrSm+3lI+4ADeIr29z6QAD6SsNKxcW7Oy769e8e0v09aOzVrijc0d6+jdcb+lsdY4SMGrqM35bEn9X7CKFJ3vfv8P7J/+H/5r237nu/buP/h79p1/+D1bef01K9y/b+l79zwlNzf9lAK8QTwwHfMqlphnnL4g6m5JvLY0f6aHB/ZaLmevSy7N7+1Z5tmupZ7u2PTzzz31Hj204eG+R+Q/GkiBPNAMYQEyBp6vlMVUSQocRz6rrVav2aRcUip6GvNX/TyLyWKcBsJe9iknSATCyBmoThM9y1yesx9e5ft3EvRIOJsSorPS7x4rUoyTLMRJWZ8J53uc1iAeX9acSKc0dzCmFTTu1ZyULs0DylO3YBDwkxdQhggYJyXf99QrX+bEJK+xTbCoN3LjQAB6Ue3F6yAZPSdeTXnRMzM9wnaILHjOtXA8olXeifgZZaSELwFt1jUULl0jOfA8PI8FRXhVBCh0GD0YCPJWihRD5Bq2WPHumPHQ75xoAtIsZom1UsJWND/UW6If0qcw9Kgt9DFHM2IM9CCJ/g79IzqhNkxOeSzpImA4wJDtRoNzhoA4SAnHmK86YRSIABk6AozV+k/0K8BXv6b2IMvT777wEbbVvZzpr9BoQE6cXncsOtHyLVZnfUbcp7x4a7lSd6OHA3Ow13ajOfyo9+R9j2mTbwSxiACMrXhvcsLL2WKGaDBGbfFGtoSSD0o7iror9Bj0YzAj6CB1B2/DNgFslYWHZldveZ6tZ+JBH/7Yhk3RK/F08kkgt4XguA+OLeTzokBb/P0Q7y4D+hkDEH1A2RG4N4X4y6KM+TxI/Tf/dzwOgoxOM1yOTw7eYP7GE+1mghZRnCs+4fiAdIl+QpXqWy4jRNsVYf5iR4MrgocFSuxw3ulrQsxFYAvCeQn8U+XTHBtRNRNwZhCRQlRGgFDLOzlCzMvA28Yz1BMiBpKCwPixY+lD0fDG8N/zgUBGEDGU1XNAGZpw7jbk+an+EBiMB5qwc+7FQY9frPvytlzVRh+Xa9Z9GZB39IHg9IdiKhoXBJl0Nu1HEZ2WH68H74W/eZf/I/A8488K/FpMqfNtK9H78Wf1Nf6bkzxQpFJYxWNlXAW+8kK9sTBf7xWHAHuDDy8utgFg3/us1XRL+u5hz37ys8cSsPL29rcf2OZWTWi2iBhfLfgYSWBlby2Bs0DhrFuOL9YVKzJ9dt1+iwPv8L64j42ePbaxBPrCnQcSyBdPDQieDJDeVC/ODxfBnNY0y7f07IqtZx/YenrTMr1AyfAV9gXlZxGu8jiAAT5+/Mh2nz2xRj5p9994xwNgLUbhR9hDkQtWjhfK0/yMPA6Ilk8Z3hI956t2ybyVE3UJk2P7ZHxkK4VXJGSs2GRestXMPSultyybqNhKYsNWS3dstbCl9zQYMfB6K2GphonFLdgAjMYt3rQx7nGgOoyOnvr+uNKdd8KLAl33OAf6RFZm+t0NBEq4qkdzjGus8MVjJADP8zhgJd6t4eqzxVXiCMj7RTwOMArMpfiwIhkweOGUhAACJXIyRUsCN66FBSl71D+hOpbXbgQr+CiMMQs6/UWfUjb44XVxq75wKupfXf8yMQ541gMBqa6+Yrb3qRt+ituvShCQEiXccU8I4RaRmaPVAc+XduIh4HxF9ZOCSV/xHl5T0OpIoWYFgP7jveHRY8fDTEl11Lv+nNpPOX4utdpMH/rKgfo1EmzgZ4wzQ+kKfHw8dG98/NS9OVD8F8d7sP/QBgefW+XBd9X2854Kytn7zY0m6lv2TcaBfmdvKONCkEevQAz8Xa+XlN/iRY8f3k2ofduiKTfv3JMiI6Ff9eWse/ZUR6fnUA6BG/uP33OBq1DdsurGG1KuNBc1JhnJDZmZxl3FjyRojiYdj4WQMskUrN6LQKZKVQniKcnuEoxZhasScEsKXf/QuuIvHz45tmdStjAAVGsET5SCrvnPEOK635tlXOlKjJR3Iq98etbFXXokMZ5xlMK7ulqzmyVRTOXfSXCCyNxX4jlFYacjoVR4kEtJSRFe+YqVxpeTEspS+pkDMyn47N2mjQMp8gj9Q8ko3O/7EbRTXw1nNZ/99BJDbJzMWk5f6qmhtVNVtVe3UVzU1y7n8JCUfng4x90W58I7KbITBGn1kB5yHBtPpXAmNSdFsdOZYFvCYJ6Tkpa3UlYKjsYL2W6WrdisuOZ4eNJsWW849rEqMr7jnmSHoZLwYjy1ihRr4pi0WycqGyUiZSUp0sQjmLV3rdduqY8L7tLNNgv2/7O9IqG+yeShEXO1N+GGh2H7xBVUYiv0JFMSrDAtYbxMf2pMOvp9dHTiBh/iP3bxDlAdkSXHiZp9fPKq1ZIHdr++b9lyTe1EHJQwzYq56obBpNZYtXylZidH+1bJJqzfR0VLWVVybfPgmY16PTfO4GFAYLqc8pkzTsojiQyr+ZgU/S+or6fDljWlqA/U9sRIgrkU37zmCG79A1N97cA2q3hIIgednzfM3yRGA/VTsla7POk+3hcJlFK1BQ9AFwaWpJlwGOP/SP0yPDqw1OGhpbtHog2HNtR3T0f6LTroJ3AI7zGU4/mBhwHxOUiRnOlbV1Q2W1EkhjiuRYGCcf2H7iA39AYqU4ofLvuu3Gp+kcdYyembPzeRPD4QWqfU/1kbaJzHBADU74H6K6U6s6I+UXlTyTkYC5I50RSNUVLNCo5YhCPOXVknFgATF8+JpOqAzA8dgaamxkqaH8QWYFvDWH2WwUgh3OTYRQCjMYYMD8woDKDdxDLDWOI0XXgJTSKqPddS6tcsMqHGDC8EDCJuaFCeeOT4+DLEaiqeQK6HkA914pbq6PEJ6CPV2WOyiK7xnTqx8Jnqs/VINFPlRap/hv7TPTwsMA/g4ZBQPxK8EU8EyvBYDl4PvdfJ2LNHG1ZqZO2NBwdCC2IcZPw4a2GPzaBvqgM82WUV4fIy+QBgAQn9KSMFPqLrPIkcCC4QCJnf7m1AewG1abjz2NIV0VclcIh2TrqSZ1RX4iA431P/DiTjHAgX04UNyXcELA3yGLf2rb6yalu3JH9J52SRCD6Kh2BK9cYQcPLbf2Mr7/yxZcoRHw34Ix4HxCeiL8C9SedYdRqHngUcMSu6JbkHPkdecX7l8opkxUB2xYMiuEfe8O3ZoGWlm2+Kr4s2oYirD/rNQ83/I70bbCVzA4Le4zftYCECnnuuHOH+dT0Ohngc6PnA4yDg3b4AsehxIID3QOcDmS8cL3AeOUT85pz3IqD6IyO6ASmUadVlmgtCK/8lcGIAJpJC4Jq7GceSsrrwOQcgWX3VMpv3JThtS+CaW35rQ4xAE0oVwW1oCqMRoiTVuaP9A5t1RdzFZFITMacdEYi2JuShBDrOWRfRfx5chthLgWeFxEmMHFJCqT8K4LKjFZ8LC00/B5Sj/DGkcPSKGxPo8RMhqpilm3q9z6/K5AwYCx+jS+Cqe8+DKO+g/ZpM4roYDRqVtDXKaTtqixDF8/8SZb00qEyYAgIa1sfL2xtc5/4UZqXno2vXAfAh/gHjz/LRfTGsSbvpbjxzgtXkxdwrFWvcaFh1pWC5nAj2X7PRAJhqjNq9idWLSY2TBJGRFGCWp75icMYlptr75Dc2evrIcuvbltu4Fd49D/RWR4Smq7mcnq5J2FgThdm2zfxbdr/4NSnZmguM3wJRvAxYzVLviznjRhJeDAFaMh70bU91OtacKlartrIqusOziwCR1HyEWL8obGS3bD1/1xqZe3av8K7V06/Zeu51e1D+pgTLbavm1u1u5Q3fhwZhjhP1U1DZKAl+BJUEpOsCebmQsgigs6P1GV77MVMSolkFENENr34JgBZ4n391uIyXAXELmJvHCKgSMguaP+4qqXZW18QnJkGgJSCa4/5XeHMVvni/ojGR/hqA/IetPVe+XeHjmpgtR6llxLR10a9dBjB+xjIw9KiO6t+JBCOCRiF8Aq6EY+SRsONCJdfc4CDhqRzuxxSwyu0KYSgoBKDZB/5xvFVoTDgF9R8fFyLDPE5B/YpABW4uGpcc9C6GK1d0YysmEQQGGynotGsJ7vvpDxhnfL6fv+9GBbZgSHDa2L4tNlm2+w8e2Le+9U1rSDBE+UNxxoDTffRrKTZfeBDKwvbrVth6zQrVbVuvvmIb85uW/uzY0pIZMlJ0XTlq79nx/i/t4PinwrMD0YWUFcqiEa9/2/I33vJtBYnDz212+NAF1NzabSlzOUtJgPzW21+z7fU1q1ZrVkiOpSSW3ItprjE8mpWUvQSttpTI0djKGjp2HLBajoKZz4rnCxeod2429GMLU/mqZaU0gseShzX6GgOUFYn/GNA4zrCfxBNgboUZ/SXlS32JAMjpC4OZFNG5hFFNi5SE3Oxs4NuzhrpeymetiCdBturv5MbCKeaJyhoOeqojruRSpFFyJPdkxLO6cym8866NMKgof1Ajg3IhpQwDAwYDz1/0tSu+0moea5yaluJ0F+Gmb4URj8P9u5TCXX9i3RZHpvUtUVpRH6ivM1K6e207Otb8qG/6qQDlhJQrtbXdkzxRFG8orthUcyozOLKC+GaxJAFa1+Blg5M9H8eE5D+E33xt0yobtz1Ao6kutUrBt3rQz6NM1bqdno2Pdi2na2vr61ZbWdOcCeZqUdeOBhv2ePiKJW++aqlp0zLtJ7YiBbW2tmk5KRLpcVeKa0tFSlAWPubqG7axvmLltMZorvFgjhY3NMZSqkYnlpuqbzGOjITDwuURxo9M0aO5N7buWk5zqax8V9a2LC8ZcCB56vCkZQc7D62zJ5717Lf2bP+HUh4e2ezo0KZS2vFcZM84Y3dligE00U83qtWtsLFt6ZuaC5ek/PYtS6u9IykOJfHL7dtV6+UTNlD/JItFyTK42qc9VlNn54m1P/7Y2h98aJ0PP7LBJ59Z/yHn4T+zcb8T8AdoGAo+hk3hDNsSksSkEQ+e9ftqT9N6ymso/EB+pOZsMSCOgJ/hj4En5IdTKZBDTQsMQxinjg+GtnMkfimaxkr7sFyylOZbRuMzB/fU6x4XRO9wmhFbEJhWrmCjgAvEMTxmhwpR/VS+6jhGJp8rXym9BOcc6X5kwEirbIwM1HOi8aZc6BvvoffQDurr/EhtgJ75saeCcb3ubcTrQAX4Nc9Dc5gtLYH8rAqyQo5xRcnByw6+mtrAKU4T9euQ+a9LvB/BGM8GlZeUYgovGCt/8sYDaaQ6jpQRaaK6pVT36DjKCKjvYLgi3E3YVumZ97NfVxIGBAaLjvgPCmfIky4Dr7/wn1gmkUJ/HgKPBGQ3pyteiq6qTkPhkBsNwjKQqce9E0uXpBSHPB6aNRiMrFK5Y+vFG6Jp4q+qLwZzePxHwsc///O/sKdPn/l4EAyXbU14cLW/+LX4w6uiO9tugANQjoMTqtYs5fxbuMEWBdF0j6nDQoD6mm2H9C2eVnHvO79HkEfRIl/wiskibCdFUYeHsBDSO3hkxbrm/qvftmypan3VbfejX/iRvREPd77rZZ/P60VhNgEz9f4S3vtlwGUV1Y1TLpA3zkBIIh4Ed9I//QhwyIGvrqDFL74AIPAmxRYTI00KNQwmmSjXLd2oW2pr0+aslCj3fEPIs7klZBfhPWrZ+Om+iH9TQ6qJzZm+TVVY3DKIWi4CEyL6IryQ4SAChBgxXCN4ogTahAjcvNMOJoTafl1wInIZUC8vRxOkJMEKxpgLXAndXQuDBeXi9QAhviovAWWhMJGicvl7ZR2uCZ6Pf5iXuMGpuppfKKZZjWdX/Ixo0aclRWVeUv6lQ3LJDRemLoHT/P3dqJ7qh1Chj66cfvwaY8h7F+v2YhDkwb6qSV/CFi6BwpGEGBDn/H74yY7t7R3bO+/etxu3iXoevPXXDaBVQUJgUWPEyRFYjfvjpB8btgjBTH6JftDcnZwcWfu9n0rAk7B0847lbt+X4HjGVMgVw8pwJgFilrKDwdSORvn/P3n/1WRZluV3YutqLVyHhxYZKauyqloB02gQM0YMYMZ542eg8ZVm/ATzQfhGvozRhkYzDgYcAj3oBgfdKBQKVZVdmZWZkaGVa79aC/5/65zjfvz6dQ+PrCwAxlkeO+69R2y59lJ77bVVtwd2q/RTW83ftKyEUY5KYxXC9/qj2CxlNmcBYo+vLoJ3HD/Ah9988Rt7s/PWbkggenD7upVFqJedHX8CVDTGhONwskK95D6lwmBLEswflD+ycqpiuXTBiqmisSeQesGIYDKsjAcFfV/4Pd4V4sEk3V19yXx8XyCf35uuCCdpUyRcOaieHvFdAgXMCXdtVmPBTzwNUlKKVLgbFdj77K+IsbqQFgqZSwHGGaOLPzRgdJpIAHBvhUgxh0dyIoavPoT46eUrnSEEap3XHQNSNHf0jK4F+0cjph9e0zhG+VEunghEdj4BleF4GRc4Qp61yAspd9w9skyJ46TOzw/2co59m8It3T8/JzFQYBjAuHFOmFSZCBa06aRPYuBGBc1hjy8gwYz2R+BCfHhEVUZtY1WOuhPboiABEgNTW/zxb//nf267v/0bG7Oit3rTCtsfBWNAnrRVwmWqP7X8rCCBWrgvGp3UNQTNuRSK7mTPDhq/ttbRt37aQkldsHXnA9t4+Lm78tvBUytUVq22fdc++vADu761aXkUx4lwT+2uF7NWyQr31EZcfemjVkr1HUr5HEjRG0m5nY4sA03UM5wGcjgJ6EFeskWhuuru6rhW36vOLVeq2CSlukKTfczmUmxVVEpCmuYJRtXeQP0mVCD4H3Qe1/GO5aSgj62PsSCTdBd932ePsaIgmSJTtIHob9WCfanQMsaOfqR8jnUUoTKCC84zFT+tAaOEWIjXndgOdCe4XMpJLVNjOUmBQI0t1aethNdJoidc6h1aob9vlcTY1gtpW68VrVgoas5KEdPcZtGhmJi4sYD6c+RtkcjmxZLpKctrjFvtjiv86ZWbbnyQCmtVDx4sxVV4CiWejjq+4pVNqW+RKdWO9etSJFbKfsQk5/xzgtJ+q23dbFkKT95WiwRULVq5VrWNa9dt49YH1p6u2fOXeGS8tvWVifVK160nvpY4fGlZjFqiRaX6mu7VrKyMs+q/kuTVabbuW1lSk44Rm2Jl85pV1oWDK9vS3wLvII73bO6/suP9N7b35pV125xqoPqov7JlKQ9bN626JhlX4zZOltyLZKfRsI6UxK0V9lnn1OdBYuWYGBqz4+MLE8o4Xi8ojE6jSdA9Jad/8SQ6ATXygVUiRk+qXLZCfcVKW1tWvL5ts82bNli7YbP1dcsI99ObG5Za27CEnmFBJFkpWypMyULeDVCj3V0bPP7Oes+/U/v3NMelyKoeXpTmB6vtyLi42g+6bWuK5w81TsQ4aOn7IJGVzJ+SstX17cK0gRgDI+G5VGqngatrJStvVM0DHStN2O6QklbR1fxWvmMUUvUBx03O06xxi26qvXg1sJUh63RYNEbvjDRPCPbHwieGBgwkCbwv8G7yWuur+iY4epF2BAumg6RmFwo4eUEbmVfiSz5vVV9fyhJdwpNuks/bWPI99HYOP1M+U/pBr3LtZOFNOMuJDe51McIwonmpcpmbblRAUaN8pbHzT11WHajTRPWmbOIPeMZcVT0iA4CDfuM5cbJFYgEO+zXrCg9rxWMzyXTuCT0Vjcco0m64ku/0PEarzwLlaVJ7HVgBx2Acf1b3qD8eOBoHVtkZHRLtnPb7krcwBoaeZMqDsnnPeSN5qT0Ywcfqt05iJBoerNiDz5NeQ12YtfrGll2TLllwQ5CU+j6BjIVXbbbiHFrpzo+dBntdhHPwOQztrPBDS6aTgc0GbCHAs6Cqp5S3nsGVH+/BOK9D7qBc+KB7MFDPEDCODI/fapDUpnzdacJ8OlS/BEEWS5r76w9+ausf/qnm3aaaFxiEMYD41ksIZAyY136PbW0ncsHFgLcemEibvjf4+DEWMTxinMFJZGLHpRDf9DcVbccEFUz6CBH1eUJwviegtE1EIqclTa1ruFppQuFWJy0Hhqk5b5n1FQ2QFIyNFQ1GGS5gExHTVFVEql4PJni3abOd1zZ//UoYfyAlm8184UQLYVFQei/Qux44EY8AR0D9E+PnqJCIEL4/XFAf6ok27p4OKk9Mzvf4YBDBA4GItXghUO4Fkz4O0ThF339IYNGulNNUFy4SzXitQlTj4PpVgXFZHJv4NX0L/qLfC8/6WITtYk+UB6mJTTIw9ORPxOdMCv/i4P2FNPY9wJkzFnTiVSAMlYoiEgVfERtJSOU+EbBxDf2PBRh3KsWUeE0wTpUCqzxJY4/gMljWJxeDZrAIP9sSet99pZ8zy0vYzt6444YvRi8CGGJXePu2N7LetG7X85/btdyHlk/XrZqpWyGpeRWCu4GJ+CZxtxJzuxxUW5iw8veYISF+YDSbaM68ePHc99HWV9dtpVKyDO7lF/Q/eObvL20+OKi6iPnMESYWQe+AU+QNIzqHpwK/puQ4Fl57P9D7GkQYygWV/P0hnEtXBY+VIKWEQE/fF5IE1VGxbgCifPpQzLLdOFDOGA+yQTRmCe/QvES+6tG8GXc8EBDgPR+UUvW9b1tZBnSfnomE5z8IMLZi0pRzGUP3MVRaFgvgewH9pnSiKF8ACEcYV1gNjgO4y7FUBINCaF2EYG9mywpb98IrcYAOsMKjsgkQuACet8aEMpcZJXCLdO8igmsu9Bk4wX2PA8H4ngDzEcFuZIdvntmXv/q5vWn0bX+kZ0oYZukD1QthXAJ1SkIcwhlbWio50ZzUhhXTa1LI6pI3JCRK2WklcQp/a52kFC+OW5XSXJGQn12/a/mbn4hGBVsF7q4X7d5azgatQ2sc7NmwdeTbBFhxmWC8KSj/Isd1kfeaVRNSECSAcjwf28Top674Qbvbs2G25vvwxwjlrAhlS7ZdnPp+d3WWBPuR5z2UYsWqKKxpKNTFdRpzQEZ18uNK2WIgut5NrXiQRBR66dZWzSsP9V1/rh8oOxqL7jwv/Sbhp0hAJ3EDxkCXlbyR10t+2oHGCg+Kufqqnh5brlBRORmVKN4x6flqJ9sUaAvH2qUTore5VRuMpci09rx+8GKCtE1yVStu3pEiX7GNWlFl5YLYBumiFaR41wtS9MSPWlLs20MJy3qegJccScj2iSzu/nUpr9mKjSV8N19/ZwPxWbYLrGzdcuEd/OwcH3i8gY7kP1YHiRPAqRBs/cLzgVW3jhT1kcp19Og3pH+xZaJvk2TRvj28ZcNpxh6uvbHttbmU5ts2UJtGTSlP+99ZVbLOxs0Htn7rgdVqNUtP+1aWrEqb2ZIynsztiDPnRbO2rl1zV+exlN98saIraWu1u1JYDq1z8MqPX9x/8pUNGrvu8o8xCAWaBY6N9TWNS8L2pIS0Mh3bWN20TKliCcm/pJRwEhdpX8i6IKGgsE+eEw/mzeaFadZoePwlPAJcpoySaFMuyXe2k/SsJDzLExtA9XN5Cz6mOZOWDJ7ZWLfM5sZpWt+wfF3XKjXJsXnhiuYGcvnLlzY/PJQSPXJZra/6tZVfG8U5VbAnu4d22Ejbd0cd++awJXlh29qzVfWrBkvPc6yeewYIpxg+jjWtV4T7IhnP9wc26Eg5Ut1GzFnJ5mmUd+YGc4V6661JTrxEcgGKNAaYlHv0Jqw9JsZSRniVsWPVb8jqvNrnLti42oeAku8BEtU/gZI6tTE4jgwS8hQPsK7vrtwp+QIezzMe+pxWNJbMHxYgmSd6hy0TKPF4xrjxAASFnur5M4uh0Gane8o7vOYyL+B10POCufQUjiP17ReCIJZCEJ/hHER5hzAX7h13S9ZLVK28Cr3WfeHurN1x782J+iTBVgEMGwLoMOPh31Hswz+8IvxoT81P75MTcInes4W+w7OSyADhdQxAI8mU+Y0bejfkF2obBqRs5dSjLjJ8FZR/NZuT7kEZukdfY0QRXbqmeXjn7m0rlSSHa55hwGCB2QMLr98RuWX7hMok/xFyw9zSkUedcGbWb3t+bFOkntQXhR1vAowJJ8Cz474/nyquOF+P+DBzxo0N4pH51Vt6VHg8wCBQ0Pzft+Mnv7Zhr22ljVu2du8zy1WCLZFuSNJzLAbEvRqA+YytpbRHeiI48S6Yj5QHsukVnr0A3INSeeAZeA7oG7xuGBP9xGmelJxr0GZtEZsQ+R3h1SEOIN6SFA3sRYl8hCI2yo1tXJvbsCKlIiFCVhhbeiNvuW11ykreI9jO37y2pAY8vVKVUoISLwFQxDghAjovawCrul7T4EJY3ryy+YtnwXFwKge4TJi6Cnh7QTAUebwPQGhNIncbi9rEM2H6fnC2jkxMj16r8tzjAaMFRKKrdh2LmRFUEcJAeV7m8nIvr1P03tkUMAj6jt/ngfYmxNQzGHr0m+8FMdZ8NmFpYgXEy7uw7CXAOIVjFeT8bjjp956IEAaeiNicAd1f+HMvhOhdpWAcT78vpviz55IIOQwY970kjF0MnhV3DFsIQbcfbNvdD65p/ESHxGwWy/5DAV2ZIuijPrEV5DJS7v0M5IvLVI387yLwOqs/EHb6j7+x7qMvpXAUrfTwRxKyrwlv0844FiGfXLdrmR9JEL1r1/J3bSt/7dwpCeQbnGMvpo6yEOLCRUDXUVeei56kfrg+9jT/f/rTn9ndu/fcYAPBvlSx4rr+XTQevlIPHoTMOA4+X1h1YGU4YuQ/MLjCh/DuAktIexfge+MSTZcA4O7P75EHzzqd+j0ZEl1PjAnlGLQzW7Se5hOCCrUhCOtYvAcX0MOjhq/kMRbszywg4FFnH9ukxoeVl2UgHKGe4dz7IcCzYZKHcNVc/QQBtSHaW3lVoN6Mf2CUOC33qsCWAN5dDCDpeM1YIgQuzA9wzQ0Omj94JCyC0wJWZVJSOH2LxVnwvJUwGgT1PgWuYxigI92wECub+kTxPpbmi6LVObBS/7X9w//6v3El7+lrYg+Mgn4SrnR3n1vzxdfqKSKFS4CV6luQMr9SfWD5MXELpKBKqUbB4PSnXn5qB6lj62R77hKbng3d7b32wZ9YVkLfePeRu6+vXLtu83zVXnYSNsyvWV+Kyv7BgfXhzZqarCTV9d4gXbJhKm8rqYHVchKuNOacBiEJx5WSCfKUBMCx5CuCMrJ6n1M9WSl3AVj0RE3xrTl9TklQfw0SBSskJrYCHRddIzAgyj8Fky8BCl2ZnkrZm/VE+6RIKt9OdyBdUvPJhbyEFYZHOIv5XnziRmGAwCOBRRtWNjNStqf5VY8NkFZ+bOPISR6pSPZihTAj2atWSFk2l7Oc3mVLAEqwGuaKOydMjOYZa0/UrtKKFbMpK89bUvCOPe4AnhYJCcWd0cx6B68lzrQ97sB4rjldW7f1atG2yklbXanod9n6iaLtDlLWevOdtTWuGZW7tr1lqzdv2Pr2tq3kJnZ9oyplYdNPwiDae1mKbV78bz5s+SkW1UrVKptSDIpVG/X7kqGORGf69m++yNhvX29adeWa3b6+5osgKyq/IGF+Wr0pZaFr6bf/X/FO6eQaW1anjw/eWo+TN4TSxHiaJoseryHV27f8pG0jFpbYArF2Xcq88DddsOyK6lZbtb6U4VZ/bgOxksbRgbXV/t7hG+P4uey47d4a+d5rKw5f2Vgy5jiky9EcxfPAg2xfkDAuZIr6RMGT3HhRIsI/ir0bEaTUk1Dyewe71j7ct+7xgXVUv2KnYaW5lGjhRlSPixJz2M+Gr1Vtvlq35PqGJVdWzTQec7Vl/vylDY5b1pP8sDsc2nctyUPjD+169ie22pOMMPzYbs413/qbdjCQkidcdG6nueMnk2Csho6LDyc1f1KS2fyIReE7RgKMA7jhs11Bglboki+aKRqA4s8WBec3Su7pPKvYuHvNxr0bNmptW2+nIrpTson6Ga83DMFepvKeCrc56A3lGUXJ5Q4hwBgDgsZoQoKmQZ/UPjdcUnfyIaaA7uEVwTaNghRkvATUa77670c9Sts64SHiq2zZIBaBCg8vBoBxgXgKEdDGsfrG4+boum+1UPkp9Q/AyQ8YDTxuQggYTjB6uKd2LP9Or2KHDTyghlauDS3BNmqCXkqAnI9EYXCbFz0IALkLms3/SH0YETQhlB0ehBPRG+bhMh6HHDydqmy9fio/QLfxDGh7fAOnawI3wkiJTpek54V54a0wG4+tJL1vQ3Sqntnwstmy5jioct+8emH/81/+C3v25LFvF0SmnPSlO03bmpe3AmXY8+q5cRt+DB/jfeLquJFAPM8XHNRHeCSwQOX7/0/qTP047SHwVojHBuAd8unuPLZsbUv31CbRa07aefvtr+3wya884CBxFzBARwDPdWO8+gYj7iLfhNZjWAh4Kv1/OXDiF8FHfXHlCuA5nkW5E3mc7RZxfGE8MtVVXQ+2MnJLqKj6ie3MxUR931G7bfMWkc9PEfD3AZ+MKmWCC/O052nIiZz5oQSBvr41rF+QgLApgnhdxL6sWm2JAI30/N6hJddqNl+v2LxatoSI03x93ezatpmQyV6/ttmT7/z4R82msMTfA6K+0iT1uAdSDumTmQjtFA8EJq4e4u8HBRADZRhigBEBzwsYBKMjQp84OnQiER/M3xvekdViG3/IohfhnRNDZbvCL6LmRGUJkboI/L0wnWkS3xdS/Nl4gikQrRjLMC57eBrE6/zm5aF9++Ur3YbpRhgCcwFfUEIp4D938A4QoxUBbzWs+5t/Z42/+p/ceFW8/6EVHn4iQn/27PUIaOnBqGMHIvJr+RtWSy8PouegMnDrQolwV9p3AIQ9CDp3aolG+PzLv/xL+6u//itfGaoT9VlC8LvADQJK7rmwCMrbXbIEKDvnwJl26I4ePveDA8xDebtiDN7FQe1LpIRXYibfB1zpK1RtIkGaMbgq+PYLmP90iRX6inAyV2JEBJd0zkPPETVb94uaU2yz4XutrrHW9+OdFx5ReShesLe76wLTf1RQfVllYLyJGeD1Z2yuQAx9a4HwNmDk76BvMfCVEVYaiAUQrvi8F0R1i/pc4C7AvhpDnudxlzmGUJCubV44J11hQIhZUif2jGIIWrZFCGGN9mRWxLPj/QAd0HvgOXi5uOJCO9jvOth/Zhv3P7ePP/9T+/RHP7bPfvQjj8DPfBwcvrXd3/1CiuZjGzV3leXUCqtbNtT31je/9u1E9dJ1CTcBbcALi739U+tLoXlirbQESSl65dVrEvD7UhY13pVNjbkUYwmxpjY9k2B62Gjam4O2/dtf/NzevnnmRtlMkWP3ClZBeavftGpG83Lcs0Q/2LaAR8BQSn4+NbPkRMIpcQ7mDSsX1I+lNUtJqR/qmQFBbYUrPu/Bb8lJA8tKSc9IJMjYUNoPykly2pfiItol/DucFiw1H7uXAcEEiykJtQlWSinPu9aOElVLiS7Xc7NgC4MujqWg4PkQ4LB3sXUlOzXGqgPHKmquF7Iqt1SzfEJ4KOUZQyMu38SmyCZm1k9VbTiV+J5I2TS/oqw4djJrGWS77r5wbeRjUS0EQccG6ktW0a/d3rZbWzW7ff+m3bx33Val3Feu3dC7OUsPm1ZRHqvbW7Zy875Vbn1iK+rP+fEr67cIlpay7Nq61Te3raR6pSWxtlode7m3bwetoRSevJ8Wkh8dWi6VsILmXE7KzzgtJUK0Y9DO25vDon1268j+4mdtW9uuSGbs2OHTr+1Ist2+9LbX06q1uwkbPfrnwstdjUfG8ivXLV+uW2F04HGe6mtrVt24afWbH9p4PLTGy680whOrVWtWlTy6skUw07rV8XpZ3dD4Z2z3EAV67spGvrbuq4sd8cncxoqt3r1rWzduBwshzWObQeMuS3t7Nm1IFtSYAPAxFp4uSynhZ1aKYbqiOcbim9IEgwL3C9wvqs6B4jfqtKTwH9jgaN+6r59Z9+WTk9TT7wEB3kQnBgMMQG2JpH2XiX0xp6I+FR+2+qr1MlJWX7ywxO6RFcfX7Fbqj6w0u2F3Sj+SfHDL7ljdbtiGlYTHq5MblphsScHNSTHmiMnAuOyLeCjDkkeqEouv36pbtsQ2JM1N4fBAskjxuOVbCFiR9+0F3iun0FH6tjOxwU7aVmbq68wDq5iUu37V9roDG6i8AdswNL9S7abaglIkWqmMfC4yQQRuyKGvVRf3OuU69/HS5jt15VHdQyn27Q1lVr6llAvPaI8r8ems6Ix4QsTHoNEop8o3DhM9iyHg5PQGgW+90Hf3bJhrbupaJM9cBO51Qa/onQg4qvzpy2vWapft43uvRROFS67vCBfEgzPgSr5s6aTau9CjZ37TBWPRNtXL5akYv4lgSvw6USEPXByCGw26TeHdaUBfJ1jqE2hK3ADBqjunF4xSU3vZf267I9F4pE3RGLYJYBznuNu7dx5YtSIc5h2l9vPfWnblrmVEy6k12x0mHY5oLikJmQR+DQ888fUosPKY4Ni6lymvO6+LgD73I5kZPwzrsbai/A8OX7pBWB1nB49+YQff/jsrlmu2fu8z0bMP1a+Sh9XWTDzooPLEWO/Hxl7Ac6n7VWHaG6haGjOMyO8ApxtKxBWKQ7Doon8hfTkBjTGyg8uezHeNQZJTSTRuqf/j//m/+W+deeGeRsfgji2E9oHkt5JPmB8EAsUqsPIpJTXhMkKItCZEQpOXQEJFgs0VbVpQBycRWsOyNaHcTTr0DEhS34MDccCOCLC+U98Y8i3CxW04f52J5wo9SokQDXcq7wvvE77qvwgWf7/HoJ+AquD9jXDGZFbZCeIiIOxhPWeLBoPH0nLUjjNlxuG0Pd5mfsZTDE6zCL5EBILH+O7t0j9OJ1iEkzb7M8GzwfvBdf8dPSMI8oo/d/aZ+LOLwGo/TBakp03eLj3u31Hyw2sn9xba+d5APmLyEzFSrHkw4SR4t1DH48O2dVp927q2ajkJTIv3lYv/cfXsrbPPXR2ihi1/38t5V95qmwuFeNWwn04CCd4Fg8df22R/x1IcHSWCnLt+W8I1gbDOWjLj+c/U900JRzav21b2uqaL8PUCGDXfeiCdtIjoOWXhHKiOUnhgwGkCxanzWs2G9cWMqxJSbt28ZasrwekJEHdXjrCaXkCIWfk8PUFggUYgWLcllCkf9k77PrsYBPkToVY4EFqxlwGMhGeDkxuWjIHKYZ+c57PEjd2Jttrr7YhZvMeNXb13bMXth6dMTWNIm3mO5yPwuvakCKKQRc/C4JUmrb0TtzwHVqMIcqPnAnfDhTqrDBgqBhM33iwBaLjv8RadCvYELrY7qCfXnUmrX3DbnY+kuLHSrL7utJoSzNTurJjvccP3YoOXKFEES0PhI8Kzrw5J8WEMAc9X+cWFk0n32Ot7Kph8v1MVCI7myq2aQ2RlPkfNPRtJiChsfeDKlM8j1Wc+5rSDwC0SID/cHj2YYQgoVewDBj85kg/Auk//UX/GABwdHb2UsMHWvaB+gEdYZlW0vOq/AQxZGCiYSw6ODyhaaeUXxwfxVQlraQwH6t9FvCSgVO/ll1a+/bmP8eLcIOI0efjKTEygisAjTOseQpBeDq8KhOvUmTZlq+zrPL1HfowTOLNsPtKOwe5jb29h855YYEaKysgeP/rW9nfe2mq1ZOzZT+eLmi5SWqUUF9auq89WrLi65W6hlbWbVigobynco9auTdWOxEA8hH3FQv/RTHNHZWXztCtn+29eSDhP+PFd7H3OcyqD2vD1N1/ar7/4yl6+2rE1KY+bqzVXylmVZ0zbvZEd9OdWG+7oqlj1POtKPHnlJGANEhyBKGUWXJCyTYycnKbaJFsRLRNPx9tgprmjMmd6j1Xf1GRgE5FU1lGJoM7xaQQxZF60h3MPMNibSmFTn7KdgbgywfY0yU6agxotj0vAiQCDZFl9N5Q8Q6FD6yP/Ic+IBiRnQ9HupBWmDesq3+FgYMMJpypMrD3S+NEGjC36nGgcrbAiRV/9OO5IPtuUviG+2JdAL9qZylU8vkBCeJZMqidUXlGKWamGMiL6oTIL6YR7MKAcYYRKC2cwXIHLY0Ly6x3iQeSrazbYey5lVcqy+jONK7LwejAYS4g/9oCPk5kU/fFU+huGF9FS9UW/sa8ekFCs70Upy43hNfvi8Yqtl47tkxu7lk93XY5pdjVu4iXVEt4VRMTXfKxvWU5lzA6eGWet5+sbUviyErvUJ722x2bYun7D41NwihGrz2m1M61+Lqlr2XKVYD5qzMrlslVqouHzkXspELCSmB2VusZf/fmk89hm5aZVawWVn3H+SlDBZV4DUUIGYa8+WxSs0w3iYl2a2G4resMf3pHq85EUNHF9l22RNaPk++29HpK79enKc1ZznW0RvKtrbD+YtluSwzp+VN9MMjexh5CHWXDA4NbXewPJ4T3JQbui44VG3lbS2+KZ6l+MaVI2Cd48HoqvYwCwoe1Nnmhs+8J70S/hyEx1CxbpAjqBl4Gyti++2HPlvVzPaS7MrdJs2UQ8dObbFdAjNCvVP2z1GQ6V2/C6ZbvXrDYR/mVXLcP8gc/PNN/yHSsVZ+IrGUsjW6uP8M4Ah6Cj6D7wYvrFtxeo39xjgPv0nerqoLZ7wngivKKuKPnI8OkGvEO8Tko5c425igcCpzew0OH0kMR3917BDAVdCjwH8JzAgKDCnEdQ4olSp3fAs4wmM0EmOcoRCTOlfvOAquQrwEiRUvLTY6TYvnh9x7757qHd3D6yn3zy3LIZjmyV8qz38dgiBhWB6AOfUrVDeUKb/ZQOvusPwDN93D6Wgk7gUSF/WF70jIbHxt3AszRdPJWFkBOG+288iGdaSr/zXzwXhEupcsVpqj8HHqhP8GzxbcGJipXT1y03lawnOgSewkMxouTyGY+lgpFvePBSvH3HSjc+tWxpXX0SbCOgdHgq/AtdYSoZzES70wQ51tiMMfhKkXc+5rwzbKfwjxOtGBt4YyAXhm0RLR0dv7JJY8eKNz7Sd8nN4mfQyv0nv1V9ylbevOWBEfP1bTfI0g8YcXkW3ufbFNDvYoCMiqHCA0eKPsZ540WnKrSf/Z3laptiLxjoA3A5kK0VyEIxeRbZD8MYsWoimScCaDH4f/5kJDw0Gk4XWdTBM2emfgxqwAQQgTARMF/xFrLNNaCe2CuEZYxJ9QODu21QESUXQkXaRmkhWE6MWwxSd8MngaAxvvIhQo6FM7G5ZXMR1fm+mAZ7rdizdIElLkLgK4GedUXejRQaKBgDExxCQ1+o8783XFANV3gF1NPbCOH28dBA4o1A/YmD0G4H9cCYIeX2bHuDPFyB1uBGNA7ga5QcuO1Kd/jj9M5Z0OXZlOcuun/B9QsA4rIIy66dg4VifhADwQWA0YDjHxn/JO5YmjCUBxMh8X0iPCiWc3bjzrp/XtwGSBh4fpoi74SrNoBng7kSvb/8PX/O50zsvp6F6UzZ79g4svHRvg1fPrf+119a/7e/suGrF1KOSpa/96HlH35mOY5a3BTDx+sGYeUCUE08ynA1tWa3C/edCF8EfnYs1n0x+2TyvAKyCO5Wr+ejM2rp63//y39vv/rqN7a5vWk3bkhRgF7RXhFJN7i58Pw9QF3le7uY7wuE/D8WMOc9mBttWRxbNYtLjP/3AacnCBQLNIu+RdEMGNISfFJ/gk1L74XgEfzF4N3IcwWayNzhGDUEf3BCL1lJQj57/3BhRADK1baUX0ukTcK5FPS0FKmzIxvWB3ooeK9+oS3he5cCzaZ+6jf6iBWeEcIQexwluPgjU80ptduDLV049wPAEMKcjYwcPkulMHn/RcYo5raEprMCA21VAjdDcK8U5XXqUqr8Ueyoa+yaA31D0vvn+B/lsb1B45zE2BUrI4Jgz6PunzOYqQWqhysfzL2FvN0g6caTU2NHALh3Nv3bMkMF+M/RkFxHGDo1Vqi9eAYcvrTDJ19Y+80jd2evbd/3Zw++/ZX1jnYtq/LyUj5R4jjabSVZt436JxLebliiLEGNBQfVbdzescPed7bX/8Zmhblt3nnoRpgZMTbqNy1ZXbEHtzbsowcPbL2esZW1opRgVrNFIsZHVrCuK5OcBjLAZT+zatXs2FYy0LmxdQdDe7HfscPjY9+GMJYy15fSy6obWxE2MkPLircTIA6jAfEOAnadssZctHjckKIzdNfo0QxFQc+oizlSDeWEkwOmCPpqZ2o6kNKk8UkXLOfHQ6esl1pxTwdOK0hK8EdhR2lGEXKMQrDEAwFBOpmXYjXVOKbdqDGXksHKvsfsUf59Kb9ukBUuHA81b9V/pe4bKw4kb0kuaM7y1k3XpCRtWGntuuXVj5UMxqGWHe8d2suXu3bQHqr9LWu+0fi93bU+8XBGE2vPUlImJ9bZe20Hu6+tof5qDabWy9SNiOoDlAH129H+kUnft67oBvERRo09NziyF5yghhiXMV71G7vWFY8bjNL2aH/FDgdJu7XWsvW88Fi43tU77f7IxumyxrJom6tlu35tQzzlvmW2PrVZadWmh4/NWs9860J5/ZqVVzCSpNzYRRDRlJSV2vZNy1bWbGTqVwnaeGQk2Roh3D189Vhyc8uK87HHmhh29615+MqGUmKGnaZtFKZWTYu3QV80Hi43MPcuSa6EaXyYDyyenSQUU7wGxKuDQIZBmuvaXDiC7D5sHFvzeF9tp3zRVcn08TTo6VNKnccfwqik6lAeCidbMj22gnCVbZpJyaKkhO8n1xg3m9Zvt6yt91sqq61r00xNitJnNktu2EDtZquKb01jIQbjjPj/sCsa0J1aelAUzZMCKfrh8QVGGIenNhFtGtJ2YWsuNbONbU41Ee4TQ0G42+aEBbZYD/o20O+55OLxKGnNVtaa+1J2O+tWT2AM0nMql7gBY5WbF66vCocyUvD0z0ZqV2ooZQwDFAA9QtZjXugd93SD1qo+HMUInMT8UdkO1JPn9Dz1xUgzWF21FMqvP6NrahvBFzGgYYRwgGaSl/KHLoyVuIPBAC+FNPlBo51+61noA23V3wjZR/MRLySAMpM8x0MhkA9bMqb9ie3trdujJ7etUu3aJx9gNAiNEFcCMFTlCxib2WisJqfEa1SHGN0PnlJ56idoMkEW4zyHrQ3ICB4s0ceW/Ohj5RfjWxgT4DvIpFC+PMbXhBRWySnqqhMe+uLFS/vyN7+x48ND/Zpb++UXVtj6yDJlvA3Up+I/eNOhoLvyrHcxSjvPxhCuekzHeqbXdp6bypFvUF/mgi8mqR0swsSNBtQZg/ukc2j5zbsSPTnZQnV2fqg5g+GUeSQEQ5bJlgM+h5wSLEyoD1DoFwzxrtCH89DjEYGLvw/E+j4C59dKLmcugOu4wjOXyxaAPohOR4owLIlAw58LmGSsyeRWTgL4UTiB+9hzr0a5q1SE+H8AcOVMjHTKcSnulBOCqhH0Q9gZ/EBg4eiXtXWzlZVAid55a7NWw4h06lgWg0CADt+PgV87c/n0BwHoQGqOqkmqP9zVSETKj24MCUWQZzxdBLF7yx5TdV2Rd2U+rDsEA+tvNB4YTPjOwIvo+9hAnDDuaMK59Xci4sKYLqRI6TynfHI/LNcr4RA8r6vBr/CZOJy8f1VY6P9oPPwvdn05qKzFR8Lio/bF02Jb35XOvA9xFP7w3RklQhP1o7ww0Rf97tDevjqwVkMCMkw6qtAFwP3oT6UuL1spDvw+qaf+grdP318GXCfyMQFnODZyLEFqJKFs+Phb60vxHnzzla43LLmxZrn7Dy137wPL3Lprmes3LL0pYR0jFXgXAmXF4aQOmgvHIoRNCej55Fnr6CnwXEBosWTiMuZ9+Q5AoYFIzSQM7+/vWLN5bNdv3/Cj2ooSWiIjhRNb1YEV/LiL2fuBWhMqiX7kz38SUJ+oXxwHwisROE1OhUr8DwjsMYTRvW/sgzgEdUOxDpTZpQDT5E94yTxn/zNKI4YCcW7Lia5lNKY2Gdj6xqZlSzUJpRIcWI1hlSDM263zet9XTAVJFHiNf/T7XQCuuOt3iCfe18rPA2OeA+qrMkPa5Cv3vWPVs2wpKVb+hGgwK+ruIaJn/Bp9wHsLcyFaLXIFnGf9MSkNISN3iN4Ft8P8ggCAI/eiiMBXZNQncU8TBCKCScavkRdjC588KSMGbBvC1ZLgdIFh4Oy89BU//bmyEtYnAvpywkozQtWiAES5U80nPXOmPgIXFGmP3nGvkFi+4AfCGqsbHG/pp0iE90tSWu7euu4B+FLS3o+f/c66BzuWq69b+dod0RYpCKy8qdxJ99BpR7pYt9LqHdva/Nw21z6zQuWaZBvVRzyUxYZR/0gK1SPb6/zO0lUJqOur1pkP7LC1Yx31V3alZB/eKto//C8f2p//V3fs+gOC4UnoTLctY/tWTHR81b2YSVrbiPKftEpiYJnZSKLS0BVU6kFQxZ5+N0cp68zYd64qJCaOSxilOK5xjhGA8VMek5QUdymiIuS+v9tXOzVWbSk4eENwQkE5IYFX16HzKUNgleIl9OkPJXQKuabq3+OhcGskRVd5pRPiZaKRKb2PcTSl3xodCeSSIzKqOycs6EqWANUSeJO6zmo8K4qF1NSVbFaEu/OicXDFvHfguD+woh23uvb27Vt7vdewtngi8zcrGaXf3LfW/q4EfsrMW0PT9KjRkbJ55Py12erZ4XHPjrtqh8rMSObLSOgmqGGSsdu6Y5VKwYZvn1qLI3ePpfgmNMbCuYz6PDEdBtsrVMeBFMr2OGH90cQ9Nvb2J/b49dTKxb5l85ovQiNOrnAjjXBqbeOae7sQ34FjIMkHI86wch1rgU33v7HJwVP1ydiqK+tWwzjBdpTjF1ZQq6scBZkvBCuJEvK7KnvO9o1sTUq0WaM7tp7GmiMa07mq0Dhtu6+f29HBd5afHFoBma3VthnxB66SWi1LtCXv9aV8IZtI3mP/+kTjP2GJFwM/8nCYkFlQhvBUMDwalJg3nJG/mHh+Ih4+amjuNTQ2eBa0VCYB/lQWxg3Pn4WsMLnSKDzqC2caouPEkjhszezF/swGRxtWm99XsddsnK7Y6OC5e7tNxhwnOraR6K2w39K9kVWGa2a9oo2hzdA+FmykZxCQEGMCNATc3djM65mk9Y5RlqfWLeUtozonMUZonjQ1/q1WwfK9u7YyvmPZiWh0IvC+Ieq8H9mp5zrJrvXmLSnpKod5hfGF4HLCbecPqoOr5iqa39BQlHLNvGDhEKBe1JV+iQDehMzEOzzP9hCNT6ornKEc3ZpC1zVUbjjQ+w56dq6x8SN3uS6IvAbck8Kv8ZIyUP6zqeaKrqkrbKp+ob+8TH+Pd8J8BfzGANFtF+133zz0+f7Zh49spS6d4Z2gvFSPRT4G7Z5yNHD11MMO0NNwCv/O6Qb6cYb2O79owi9KLgfytBsvNdaOq5E8p/rD82hzQjg3FD0/HB5ZZ9TQGBIEUOMZ8ptSuWyr5bwVJU/gDZhIivaIl6UyBae74wYelqzcSzZUO6i7n8ggvpPKqm7IycJdeCMG7mj1Hx7FdQ/qi3cs5an+EW8nWCsBGJPZsnBUNEO/56msDToN4/Si6rrkaGQEPcvCgK/yqyzyY1sVRoFFOZi8Ucy5z1YOb2fs/kXgiyY8tvCoj53q7QYCnnkXqCzGi3Fy4wZtDYF64J1A/enD6JZI9elDJ6DOdCKBsqpJgLuGr3QfHQWr3SArKVbA7wuLHaWmL/bHchARS1RFwLckGLAXe2fH5rtvfNU4mHjvB1SD/TtRol4+kHgfsPqfz9sMzwYRVj8RYUGh/kFAWTqinoC+wxRgBCrfvUI401WTxwn78XEQ1VbjgxuZB2JR293tK0wR4oe5iZBokuo316OyzpYpWPy5eP8CYHUjGk/vv4WxBZZduwjmIpL8+fdYnaP6cO9EwVZafOZd6eQ98oFpDSVIEc9AxIT7y4Cjp4Z9KehjvQUO8C+W57uB0lRe7I9f8TyiJzzzMxBcP22rPr3eYkBiqBgL+o++tM7f/rV1/uZfWf+7b3wu5x/+2Io/+pkVP/zU8jfuWGbruqVX141zoH3OhznHPwG+n7uu8StIUKrkOGP3rPIQAXXDZXk+HRj7aF0pehfQHrWFPt3b3bP/4f/539kvf/lzu3Pzjt2/9eBs0EXaLaabEpF89/aHS0D5OGi+/ycDtZsZsTgrXKDQP6kV4ZUfCJh/JJX7hwJc2tjjB/1hFZo5j0tfq9u3PgZYGBvg/T4Xy5EQofu5XNZWV+pORyIIrPRZ34rhv/PVAL8GXf+9CNyLt81dPiUw+tYbbzf9ivJ+KrRcBNRzLDxm28LJ6ojnrzxiOEP+Hq073E95CmHelPsegHLAeefpwmnsEJi3/gu2B4TgxhX4ZSj8AC6ssOJCvy3ZGoOA137zjeU277twtQgIMeSB8HQO1HYCQyGkxcsE2P4S9IHo58J897HTuyfRrU9A46g2tJ78B8uu3XIBkHd9fCfsqZy6cpeUsugrUprrw9ahaEvPimvbtvbgJ5av1H0lmj7O1glWVfPVqXy2YlvlD+yaUj4jQRCDBa4D5YpNMwlrHXxrrw9+bntjfdpT208+sebsW2vWh5bfHNqDO0X72Z/+1B6urbtBoJ/P2Kwu4TPZsumkL/TOunLTTG/7Fod6smMEE/R+EV1EKR5KKUVZ59SbMjESVLdqIa0qlNxzgmCEHK3LFoxCNm2TLAaZlGWlwGcSkjHUfhQkjASStC0lIZpzzqdJFEIpgDMp9SPxI02nfFIKuGSiRmpVyvjEygb9Fb7glixU9aOE1UcVlU/QRLaC8Ds90XwUbiVEq3FhzqUDV+YSR8Al1GbJFBwBeZxas4aUWYwhjZHaJuE/JeULY9Hh/p51ce9PlKSIK4/ZwLa3CGw20/MTCaA1zfGcDXeeSIk+sGajZd2B2pcr+3GVeGxUChkrVSpWv3HLync/lvKdt1xnx1JSWGrlqq1du2nbdz+wlYr6XfljmOlLEacPq5u3hAfrUtL71jts2c3VkdWqZRsiwBdytqp3VitFW11dtZLkp77q3zxu2rCjejf3LYMyULtrk9qnNnj5jY1ffmWlpHhRY8d6b5/YXM9N958rvbSc+okjKNnS0ekPbb/Zc2+J/mhmh422FSorLowP9Hs4TVtbdOJl4a118hMPLpis1X6v5DELJJcn2DqA3Le/f5Lm6tvR0aH1JQewoIbHSJRQ1DAKsSJM4sSNFJ4LUsDIMylZOlmqaE4m/ejHCXl3epIrlXqDII3GGmOzQ5G/J+2+tTTtVpu37Ob0R1Yeb1t6iiFMdDIvhaN6zWYHT20waNlQYz1Wf0x1jy02PSlbz9sNOxIuBScaIC9IiccbRnOfT5TLhPD30TfH9vRJx0YjKVl61hVypekkqXbmrNtV3Wdrlk0K7zEWKK/JNKAfrqQqr47a1J+Iz4JzkG/lg2xp4iHQ2eD0C72jucuRj9ThBPgOL+bTybj+4ze30I+kCySoO7eRpYoly7dbluxpXvlFzRXNdVz9T94jicdRv4AXciX432XS8DnAj+zkk2fJX7J/oTNSPSXf6zfeHBnGOlZnjsVsj9asdZi3zx48so01Ka4EOL8CqIfDbyEoX5fLVK/4cdw8J67u3wM5VP3G+KCvhODj1Gv7ka/JE489DAeckoKcHTzrRnElV6yVK0Fcy6INqTGmG6mhMV60srpit25sWamYt+Nv/50Vtn/sMQqoA7IG9Mi3wqlfuAavYEEqXdlQJ+JB1HBekmHLgnsUhPUcdQMFXjyX0xFG+j7qcBykcEN167z9Rm0oaswLtvfol9Z49Z0dvfhWNDdr1a3byn8VKh0YHTTnvWzh4+joleafaBZb6Bb4IvkSLJj5mSmeNcoA5AEEYxLdE57qPZFZyVinMogD/S+cdJknhg+XgfOrcIwXAUM/+cAfCDoKXqb+D/+nf/rfhvfPAw1gULEwolygtGItxYiA0hwqGw4LjX1fOOms8NMR8uRadD/8HQLX/DpJ9fRjFfE+YAK/einiIiIBklPPKK8rwPmSQiAfDQiKVooBoR+Y3CACQu57lPFO8Ozi+cW+I6xSFxLGBNoN4cdbRBMSizHuWx48EiMHlkny4z/qTZ3DBFq5ZVFludVXn/Fyg+/Rb92LCfMnz4XveP78H/4Obi175vS6X4meWQJCV99XhytNJLRzbRlcdZIsA68b9VD/ESWXY2kc98N7i8BkrqwU7NqNVaFEKDxTvJLnRTsvbtaFQNuivyDDC0Bjh5FgKsY0ZTXm6RPrf/kb63/zlW/bwSCQ+/gzK3z0I8vfvm+Z9U03hvh+Soxt8bm7BIIWnDYg/pu6DdRPmcSWXS88FN0SDp4DPSXCNpLQlSlJiIJgXjLOERCUDosvK18pzbMPP/nc7tx5IAZRCvfbxQAmEXocLFOOIoBwo8x4MLaYouegPNirDVHPVCXkLtTRhQ6Vwb66+H6xRfi9YhwIb7HoitvpPiuRp+0c4a7bPrTS3Z+e5qvnqRPPnbXsq66LMQ4EMAOYYUZMLZ43ZcLAUYgX+4W8OH6N2AO+H+6CsYNBM85+7nBMiWSVp9loSHCeWvtw111VS7VVn6O9bteSo6blyys+pxE2Ru0j2zs+FpvRvBu2RLuFX+U1X231fX1iqi5Y6HewNz4RrBjoM9rXvxjjgNMcRoevLLd608cX4YGtBggErKjPNWbU2ftQv7kvqdqVcs/b7+FOO7ShBIZc/ZplalteJnXGfTIeeBAjBp4UWT0X7083nmn8PTYC4ONH/kFZfkk4Sn+z+nGypQElGWEnXIUAHM9UNn0QERjPS3MjHt8AfAMXPBjpomEAXJQwNHj5W6t+9OcndYgDbp7K9KSvT0B1B588qCIrrjE8Axgf30OpdsTnC+2nTyl7cX8lxpDeq98F+8s37gbjx5yQAHjwu7+15psnaLwSnEV3moeWED3hPHzaVaoJRzS3PZYDq9ESDH08YnVO6q+QUN6Jig3HbQl2Et6hfzwn/jkbit4MpWTlk5YtF0Rahz6OQ5SoSdpqk5TlMZJobvamKSmyUhJSCeslRtaUtl6V4jUx4bHyyc7aUqgltGWKlpWgXC/mrKwuqhDLKVexcUH9MhtZQbXoJYt2JMUVHE+Aq/NAme9nV219+NJX0Ae6NkxkrZxNSvEPgioiRqelrBNToZzReCQIkKj+0B22QGB0pfXZXMpjI4ySrCZNXHlnpZ79+9Aatllks2lfOctZz8bZqvpo5nuG3fih9uZ0H88EVthVik0lMI9Tmj9HLy2jsqb5NRtLmMwnRUfEB9nLjjK9sr4hkUS0o/XaV97Zgz5h3qRytkpU/taOB4AkNkJRSn1WZRJToNc6sLKftiCcF20oiI8Rf6Gc6NpKVfUpV9WuvOVLVRtKLhgc71iltmJl4UFb0/eLFxv26yc1u1l7ZR/dOhLfyFlJinClumY5thUw+pIPd/ePrD8cWXVlTQpfz5r7u9ZsSYFUKyvr1zW2BVvJST46eGLN40OzrY/dKDCdJW2cqdrx89/Z5JgtCFJAxIcnone1es021qU4KP/ta1sqp+NbLjieMFdO2IO7qYCPwX+RV3+PBP5y/CWKl28fkCIZTwS9m0r2HYk+D1sN4XPPEy7wvh9f8xDaP+KoOX1HHvCkMZqqX4aSLzoqZqB7bLPpiwbyna0Bfk1zbj5csfr4cyvPb1te7SywpTWdx84tPNXzeN9o7sw01v0xLvii4cJNghw7r0O5E+ahu8/Top3oFMIfxJ6JFLWRFB/yYi6vXsvaSl34oynLKQDQkfZQinHzAyvMPrbVERNdPEgvJ5UvOIfRTsRBsrpkupSUtvTcyinxHbYUefyOuY2Es6V2R/gpZTKS4wR4DLhBADqifvGAje2Wn77Gdgb6MInnMfK3njnZysD4qH4czZg6OLCpxnrOkZvko9plMM6JlqPsqyvUl7yVsKzGgjqQF94EbBuBzsP3ArlW7zN2eg8dBONJpnFo07LmdlifNHxe373Ogsm4ZAcH9zSeafvJT59qDiPSiqcpD+JDRTEOkF/ToiEsTqiVKgk8CBdN/bfqNBKOS/knyn4U1C+QB4P7AMYBaDmxYqJngNHRjtoyE+9cEz8NeJF7lGre+JaEkIc479BcybKtTPXzuDNWtfQgqfqprqL7ES/6N//qX9rjZ6+sVpI8KxpTufNTyQurngenLOTXbjnP52n4Ed4AufXbzpNmbFEQrU4j07lMGNZ/0PJgiijv8D1OWtj56uewIrGJovV2HtlcOFzafig6MLXe8a5d++wv9GzZPayIZVO78yMrrt9Qm1S2soX3j5u7zvNcvmT8YuCeBu191SvnRgfeW4SZ6Aj5IFt6LAgyZo60D2wm+pdfueltPwFVmG0/Psc06GdkPmQo0bszzztIJkHmATeQP8I+cdB3PEDYkooX3EB8aUFadCw+D2RCg2G0eCBwBAsrNyimUlJ9KwOeCLjMX5THVSBe2Qj80pLrC+CuMiA7AyYlKXHzlhjywGYc4YinBHWjty+Cdxfh4EimvphLUZ/XV4Ic2TJAX8SsiZeB50F5l5WpjM8qwnyPJb8FmdTXsE5OjFB4iU6+thYkPy5H13Bvg/BhVAgTXhNJMWsmMNsvPFqsnmOF8ELwcn8/iCbqVYDjWiJC5lYv/vgME9Yv0tm+en+I8gqsewtl6FqUdMX/Xr04sK+/eCXifH68Edw8LzjDDwhuESVWwZ4UsVcvbfjoG+t98WsbPf5OwrYI2ud/ZLV/9F9b6e//hWXvPrCU5irWYe5FQsFVIWrnMmD1a0dKyWMCWF2A7u5yyDE5uGblT4nzZeDKhQj/QMTt0as39tuvvrFqtW6VsvJYUGyBYKyU72V5gxc89x5tPwPqc3/3+75/BaAdWIcRCM6XE4zCuf7j57Iq+TxZMijQrGXXLwAUUd9SMJAwLeZ2EcCIYdAwZyCaRy4cqs4IJl1Wq3xuiTlJuKlLwC5qTFHsGW/wGsVhtSABBiOQ8KW399Sfn+v3uEPwynfX3RkkbfR2qtewnsOIwR3RtLkEyhNllt88FzJVt7SrP6Njos4DRlWatKzTA/CRUp0XjTDnwOt3dgBxBUfhjTP53wvA+wuQhKjOw4MXHthpUfEHUDIBPIkW24tByVdkEOKivgyB/kRwDLyLzvZjsEcVI9Wp94SD3uH0BYJWZWvroleh0Ud1YNzxACuubdmo3zWCPG795L+05qxgf/Obr22/0baR8M69H3QP4SwumFFXF9wkAE7bR1YcTOy2XbfKXPTEIxCy+CEeKkUrXa1JAdE7HeGjxqDAnm4pgINS1rrJibtwl6QM3cllJZSuuEJQs5F9tGF289aW6F3XGhP1pZTo+rzlgnyn07U3h007nORsWlixJAoMBr9x17KJse9Lpn+TUpLGUqEAgiFyIgFshW0JqqCldR+Ff54tS1lMSblNWDGlfpOY31MT8NYopybBNh+UNwma2VTCJlkJoqpHYcoCx1TjSX5sT5KCIeV/tYgHkH6LiI+tYNVZWyIA2ytQJs1PTJjOUYSEk8KFkfLGI2EgZe9gLBX86JXl5j3HA5Tw7oF4ksasmCceRMGylXWb1W7ZAAOk5npJQuzmJrEQNmz9xi27vlKQ4J+1QrVos2zCumprP5Gz4eG+zZoHwfyVol7cumf5zY9cAR4evtFlzWMJ0Os379rWnQfumXF40LP/5cuaPXqTs09u7dmffDL09uUTQ8ukoEkSbzTmSQnMneN9SwwaasvY2hpXPDzWt29ZPTO1jVLKKnmOZatY5f7PLFnb9tgPhYF4nZSPodoyaHAW/S3fSkfguY07H1q9mLLs8NCSvX0rcXrY3hN9PwiOtcxP7NX4tzbEcMaiFgpnPHGNtr4HgDee4OsLSTckE+pD3/FIydfXTtJUCsCg3bDe/lvR2NeaO52g/FB2Zb99Q8r2zmRqzXHGhvOCNYnlobymA+HFgJXboTW7LdtpHNtIcwrvgnFesrDo67h7YD3NudGA78RNmFg7u2Hz7qHmYcP5ArxgIv4ynxctI6VwIGQfjXWdaKCaIwnRp8BlXThIdESN91gIyRaUXjswXDQTVSv2klbSnEto7iSEwwStJAAj2xIwNLJ9h3FnpXSs+XM427EjE26xZSfkJ6zeu0HL6SVJwD31CXPGQfe9T5Wvv8VvwN8JAY8AXfcTGFQj8p1WK8G90KgA8D5K3VDtwjjjpZI338I2+zX/z3+6ER6+6XYQ6sZ7olsTAnGg1+g+wPYOPBIimI7VNrHufLah5/QlXt/3Ab1GTAv3wna6TvuDFPYEFZNSGhhF4gG14QlD4RrHiKbw2A5h3G66wTriP06r1UaXJ5QH/YHxaa+7Kxon/RLjSNjvPLu9WbV7tzYt3X1t5euiAXixCXeIWwBt8BM/9DyLRmyvCAIF5vQu2w5Dr0X4RZgnBgfi7/Bc4GU3t1Fn3wqSU4jTcfTtz23UPRZdkCyrOnLMbaFYtsbTX3nfZgplG2hO0D8kcqVceBiK+GJMH+rB8eTjhmiRZBz3cBCNXQR4JkYb8DPY4hDlMdf70uNUl2WLZk6zw7ZdFTBSkW/E/+MAT2d8JqLj4FGsJQFSubB2EYJREaxiYprufVARIqhj/V0RBOtpgPkkscp9UT7vANDRB5R/+gzaf7YTguun16LfnoQ0Hijm2rZxVikKM0cr+ip8OMnisJjXpRDWSaMcrNxqMswpg3x9hb8fEB1NGP0XvHMClBGUc6Xy9DrEKhqTZSkqIlBqBSIoPmlIGiv/1EROFAmiUzlNBNHRNX9PdWZV37oSmvQJg5gPaYcQFoNDrDyIfgRefvDl9PsyWGhrvO2X9gN5OiHWVz2nUrz8eH3+EH/xLRzxFFQpqAPzN5vHantx/aNno3e/L7hbV6Nh49evbPTsqQ2ePrHx7lv3ish//KnlfvRjy9y9Z6n1DUvX6h6lFtc2BAfVXMwK3Aj+3gfiz0fv8yfMt83cDfuo9rlllhE7MW1W14WVvsp6sTJ2Fnrdjr16+cLag6EIeNojVON2Gwi858G3lKBsLVF+IvCtJ64wqj+W4JoTSV0PCG14MQYwlIiZ/cEAHMG928tZ3tY40IzI8yeOWzCmpIRz6gxzjYC6w6TdtS02fy8Df6dYc6OBW68vACzk1DsyLkQ4TzR5vAf4rK+ugxTmRyxCW1Q3ouD3JMASNCkQcIuulAAjVb1/LEFdTH8iYQTmr4yDvlGzwS/978/GAYs8xgh356cefLLfUP2CAMNYR3jgv8kzxE0UVTo2vlLyQwBlMmd8lTAEjCX0b2TEcIMg+y8RbpYIAd8HEDa8jCVzD2+Vwf5TK978ke6fb69v/1DfxGMrnID6jdUiD361MCfcE8GV+LLm7Nl74KQmoo9zHJifuHESkyDNcVihYORzVXUfdCSM6VppfdvHKK1+vPvBQ/sv/jf/lQcUe/XssQuKgfdD2FYf+6Ebs4ibEHhorFh+9aZVNj+267n7VtdfdqBxEa1xzw7xSdx/M8W85ZHQWQmdFi030xhlqjZKF6WoZ5THqhR0orQLX7Io1XMp2Ps2nresqbZ351lbS3YsKVzuSXnqssefVd2u6Lf61YVAKe8YA6qpgYRPCYPCA/Y2J2ZDNxiwEttLlPzUhExipCQM8rZJRVL7iYPQm6UtM9fzUpryeAXkRDvUZ0SWH/vqofpWU6Rrmp9SZglWiedAKpuxXCZp+QK4VlDfTB0HXAlmXqheA1an1ScjyXCsrJHfHIFcZaPboXAP8hs2kGxQGu5aRQo3+9YT+arqpLk5bKutEpr1fkuK5VB1HbaOg5NKlD/yY3Zty8ob61aWjpETqqj2LA5bLi95Ml2yYVNCtRR84hIQM2Gi+g0yNWsdvbXBwQvrHR/6qQpHg7Q9eZuyX3+lOo1S9smdtn16f2K1utonQbvX6Vp7743wqOmGnL7km7FoVjGvfkiJT0mzwuthqmv52qoVOfq2d+zbYvB6G6ZKNi+sGCc7pPGq0PXMuG2FTMqV6CH4rtZzrCenf0yFJ5ygQGDAhBSN3LxvpezYVvPCMdE65Kt592zi+DrfYkoMg6smFHAp8FPoi/A9Dn4MusbV6Y5oJrEqosQe80x91VLVWrDVVWPkJyVINp4q326zacdDjflEc3FyR3izbXudhPAtb/NotVPtTkkrz2VZLU7b29GuvZ7s2bezIzuQojeVHMlxnSM8FyQLTxOaJ5oPCXiJeBBbAiZS9FlRnki+aw3Hvm0EGY/9+zN3QQjaBG0k8dzBQc9Gzb7tdqbWbm1ZYVDXXMXTRvwbvibaJGx2g1pi1BLutW1/cGRNfW/2D52O0AZoTgKFm/xVZh9ZSf2QRIYH4DPSb5J6xrdEqCrMJYDvfMUwgPLu25X5rX7AAEd/RrxlhEFSfZrsYzTVNZXF0Yx4DHE/zNI9DWail3gdBGOpe8xFnqFdAj/hQc8xXz2p/OHqmmV7osWqA4uGo7TyoM6eB/2oZ5I1jR0xhUR3lBeUjXn+TuN2DHzLiNqBNyTKLR5c/LGgB02ivgRFhK978EPl76B6gNvUJgiMHRgE6At4u58oEvIJjJkzL0N0SG1RDS2XzFpVtKMgepdxD7sAUMhz6u+iaNl82HIPP/cMFL9nNR0PQniT81XRIeoBf/H69DXPVE/4QWDcFq9QXfD2g/em9Bz59A5fW7ayZfXbn1p1dUNzXTqkeFjv8I3fJ65Oaeuu2jG0AfF+RBhz1WAV39uH0aB9pHYXRM7w9Iz4cCCXYHzHYyBdqnrd3Js66rcYnASLxDsixlPBDT9WUvJKEKNoEdTrEYLFgHGnfxeNA1zHy4I+w9i+CG4wUjl+Eo7evTr2LIIKxwrksRAgQFJExY0Cpdk9ECRISvH030yuEJmvAlH3nSDgFcAnGSnqLTpZDCGhyeWnL8AEDw5s3jgOrHQn9bl6GcBpnfTJd01mjzyLNa0ooUjleODCE+NJMPEXwQnEQpdEbTgHXFpMIfC8K7rhbwfPO3bF66mBx+ATJSx4jB1bHDR2bkiolW1a1MSFgPbEnGAoMDWMCLSF62cKuiIstCnexqXtDcH7g3LBNZB9MZ9YZfzZC9L7AE8HKfjzawv5ccxSpVq023e3JHSE+3+UloIuu/EnZgB6HyBy8Hhvx4Mbjr77NiCoDx5a7tMfWe7OXcusrVuqVveApnMRL4jWMhCW+P/R31Vh8VkMTT0pZ8jD67nNc9sH8FbBcsvqA25gHqTpHfMYRZPIzgd7b+0Xf/eVHbUHdu/Wffv0k08vpQG4S2MJvUzZoh4Ep/Po94vMUmMBI4Foujv8ElqA+1qKMi4xTgRweRsvA6zK7MV0BnBlhq7nECr07gmI5iVFgyMl7QQQ+NU+d8WPP38ZqN/96EAJWZeuhjE+1DnEuyDIGwY1jlAbWF/CwOq1G766Ouo2rSCG60JUKme9ZsMjbrPKxdstKQtEWWdlk/2QKCgZeIrK4B13YVdZgcs7zZVCwx/9IMDQ4cKDEg8gpCIsu5GFeYhgBy3hLvXV+KMM+W9oGxiwbJyVvwtJJ2OjMvW+C1/vGHannSqHFfEIcD1EyfUjpwDlxdYBFw6+h+FgKd5qbtBf3mcLwHzgTO3Myvapsh0DBBVm/bItDKfC59l577QNgdbHSXwl7GfAjVi6h/C0aGzA+2EiQQVvgTPl4fEiRZT92EM/FhLjixRs4cfK+pat1mv2+LtH9uWjFzaSotCUwkMMAurhq0wdCWasIGneZ6sbrjBBi9ISKlfXP7Jbm39mG9UPLT+VAjlKWm6St1K6Ziu121av3reKrVo5fcPyfckPnap1R6vWPZpY//WhJRodKbopDxrYlSA9HQvHb9esdrtqI/HP+ViC7fDA9+i6wKg+ARe747kd9KZ2NEy6pwDbcczHvCDlMmnZJIqeFDzN0VZqxWqZmSuyLhzmqn7EI3u1OZWErQlbqYB2eXBF4XFRiq0pLxcwpXAzht0523AkKE+koGoe46asUnyMm1LWBuLxE/UZQQZHmYoV5h0XDKe673vEEYApExrKSQES9ktZPDLKNq7fs6T6Otd+6cENSxKci8KppJTx4fEbH9e25AeOoWPbWSE5dvdegvqhaCUrKxoP4Wev4UaSaqVqReWLID0kDOH+gSVaR9ZttOy40fQtEv3MhnXevrDezlN78t2e/bsvUvab5w/taHLL/ujGjv39D8d2+2bdyspLbNo605Twpy0h/cj6wonjg30baRwSrPCpDtnpUO2RQidZtVDfsGG6bMdHhzZv7Vqnsa++Ft2CJjHLNu/bJCcFRn0y3H1swyO1saf67T6RvCcFJoN3Qd4K6oN2u2vjTNkGxbz1hdbXt65bmSPsxKvPxSyAxkEDpbxfNeF5OO4pSc7m+Lq4B4NvnRjhzSUlnSQZCh4bTCvhBnMeuohRXv2dZCFJsjLHXh82j+3obcdWhqu2ndq2tdwd2879REq1FCrmvN7BpZ/AnPnR3LKThD3paywGz+yL4Xf2ZnToHgK0x+ci5QofZ5mS8EJKtHBL1DygF8LFfLJia5NtS43XraN69vCUUR3ZZgy4W73eT+eF7x9WrFTWHGtV9Lz6zYrCu+C5mWiDSvHveMkw51rjlr0a7NvB4NCOe68sz3allOYDrzD3eFe8ZSL9JT8aWxrvBkDXZqI7eGJgDKAqetppWhBbQRckO/tRlmzdDvNh0c7fpe3K37c1qE0JjYE/I0DBDyCoK+Dz0eelsuA91Z289b9oSWDgAJjjFBPlRWBF5p97KnAd/s+7SkAmO7ZsaWyN/qry0gOOA+JF8B6n+7z0DlBZ1IFyocUB/ea92LuqzhRPFNXdt8t5JXkVb4M3linXLFUK+Z/yw3AOn2NRk2cD3jFxuoN3rF+j9cqPQwpSmvdxvoyH2bMXb+3R429slBIOeMwc9SEGeeEo9JIuYlsfiq6frIDBCL6guYtBEUMGFUfuQsGnTOIm8TnQvG6+fuT1wuibUiWqdz93Hl5a2QwMUKLnnHRSv/8TW7n7Yytf/9hKG7dVZ7Vj0PHtpSwMEM8nXnfKw4BKG9iKibIeLCCcHwvajxLPHT/eOezXCNiex3HCJ3JEDJzn+uNn36EsYjAFMlSARxG4rCAcwbC3CBih5noP2QqvuctjHFwVaBATAkTAEwHXeICzijEeILCBtE5E9OyJABaAKwdhpyAE4fJDewOlIUpngXtnlQqmX/B5BpjsuGuLkUCEEof7gVcAQH1PJjKlnC8HQPA8W96S58iHyQgjhKB0NeAYTQAGiAl3pr7nQdMn/BbA2fadBUfqEBbfuzKQP4m6hwnC4FY/mBnRziFW7bYIlIiHC956Pg0BC+rmn2EKrp3tq+gzus9f8DP8DJ+PQ9Q22oUVUtguxiZC7VfPt/ekLxYmwvuC148Jp3Hz444YxxCiegPN4659981b8ceZbW4H+3Xj9xfbcwKq3km7L3omBLeWtlo2fPHURi+eWUICR/6zzy19TYJZUcImxqqQ8MaBvonqsryM0z6K1/ki4JmT/PRHVN99EY433ak9qHzoRDQCiNV00BRxbrnw50Hd3tHO0WhkOztv7el3v7VKcmTljW27duuG1SurklEuV9anUraCPdznCWcEuCnCUDz2gDO9OMxtcPhCH1PLb9wLx/tsfcetfVc+kmwQvACc6YnBiMD4vrnzbdaoSNDyfWpY7ReUOZiNx1HAeBFjMvQnq7EoV6Wbn4ZXgYD5UooHoQvHgN8IXB5LAZc6lBauUR/NjUlf1ykjvO7HX8GsyeNc3+gV1fnkrH4xzYtwNujjgZ4JXOmYj6wQYTRgDNmWwLFxGVap1Y/7u7vqqoTlpB4MpZxAb3jniy9+bde2b1gFIzSKS58IzltqE3s7M8q/6Eqvl0W8AI0X29F8v6n6lH5gewzfYZDsdRQy+r53gD6GAdMOVus8sCbtEt1GQYI/RXEITmMcFGzMUWwNovhf9737CI5uhBG9RNmP+s73D6o+voc/7CsUePAjEG4CYLWBcT6JTyH8G+w99dME/N0QItz1SNRRGfodrKDjTikBC+FCAhJKdVyAcMFF43FubqiN4/a+DQ+eWeXBny0dUz9eU316EpMhAgmCGNJoW9LxKIYzGiPahUCIYObeISHM1JceY6S0onGJz+m5dV9/o2s5K2zePoP7Rrs0Jnkpl76XvXko5aFk1ZsP/V5m2rU7t2/anYef2JvXb+yrr37rrqPFnJQa0QUEz4xw56TvYu1kXHM5lJAtK1S2bLV819Yna7YyX7GKaQxsXT27LtzvWeOoba1WR6IMK/BSsEdd8XgpT/WiTbIZG8/7NhGvLGoMi+slG0z79vzNodUGDeumqkYQLdpcL0o4VJ/uNrq2c3BoI81pgoR2xUNYxU9L0WdrgnsJqi85hnE11fcV7Gk6OCKRldKBtGGUdMa7khrbIFl0JQBvAhSLuQTnmfDT8UtzDHo9UR7VRNv6CfUPvEPP9Tmab4LxS7REcxCFl8jrHq8gJR4oGqHqqj2aZpOBEWthIiUoq/GFwxCzPquxyazdlKyzp/nxWoqf5hErbMKNLh4BPQm22bTHrqhtbHl8AmhgVvWaiS6MpXgOx1LspbSZ+rVSlmKnMRxCTzVOhTXNfeFA8/DIhgS1U5sIXNcepe3Nq4Z99bRou81t++jOiv3Zz9q2Vev56n4yKXoumo2bcU5jVF1bFx1SmzlGjfkpnMDwkhE+rVT0XXOZdepyfd3avaH3sQmHJ1LCIaq5+qrykuCufmRrovMSDIGi5SxscN57uViwUkr3xl33kmjtPLfS2qa9PX5k+43f+TaIhPoWt3W8BFhUZy6yas223xQeIIzNFRMyNnv9M0PhQmQ0QNHV50hK3EB0gtVQ0gQ6Qo+KJnOCAgYd344ayXzgjT59tT6xZvn+dauPUpYTAqSEh5xa8XLwyIoZKah6pa3rOx3h/eHUqvNVu1W8Z1vZLbuZvGUrmWuqT9NxkHVJl8009/xDcwJ8dtxS8+f6TIlmZ0dTa05S9nYkmjsTPktX7mlMppJv0iCC2tmaJ2y/o7q8KNr11GdWykjhUhsInIiBhkChBMucJ/G8UZcmJlYuX7PNwratZsu2KnzYzxzZILtrVbU1rQqxJYmVflb3sxjQdB28jGhFYqA+lPLPsYZcg6LNhuI/eiaJUXCscZyCK+Lnuu98WNdFcHyOIRvhDeBGIYwIwl3MAxgf3NNXv/WwlzXTB7QcL4ep5Gv3sgQ/HEeCfsQgSHuhZ04nUJJR2MkHuqp+wmtCNdL3lHBec3testcHH9jN7T0r5sULVVcC+WHYJ7+Uyro0xoEGanSwJz686vxlGb9wTzPVgzoRsyB6BiNvf+elxzbIVjV/ALWxv/vG8qtSwJEHaL/ayAIOizNeBuOg/jlsvbGjtuhC5YGmCPmqKzV/4b29IV5c39n2/c+suv2J09bR8Y7zWZdD9D4nIGAgcDlU9+HjyAoERKQPMXRPuuIVLiOsq2xOjxnY4fMvJYfedPrZfPpr8bOyFbbuW+n6Q8spf/dmg9eJzuUwSusTgzRtYfuBLwLoWhDTIOCRjB+8m9OZUL4xZrsMs6Q/HeC14pvQS4wP57wK1GeN736pem+qbvfCiyGorLn6yIOhYqABL0OA9zFeo5b4qW+fiJcvftFrqc6al/RhDMaiv1M9Op+nbNre9bnwwwOVYTIRqHBVAlNGiI0HQrdjicid31f9oQrvD8uQF1hUKM8AE7EmBLr3wCeY7b41OzwIPAPU0Q5n+/A0vQ9QN1byVyRginGRfyLywKDN7wBqIlLhn/wfb1P0O/gLniP9UADin7iFqx30c5LgGsSMqDHxVZ4ILK5y7kVyAUTdeRk4Q1kCZ1uoJCFZnDjo18vgskK5964UPucT3Mu+GKhKnsBTSjzvKfZ3GZx4H5CichcAZjEhKvLXX9qs3XaDQf6jT31VwAvntUuKcSHhUogyuCSTJeBtE7O6Xrhv/3jrn4p4nJIPFFD2XGEFTeWIaH7qWnYxzEUKevbku6/tt7/5ua1sXrdPP/6xbVQDq+5lgPUYIhgo+xeAj43Y6AW44z2AdRVGfIHV9yqA0QCrfCq7nBG4EUhMACXOo7pfEWAaMJl0+XxfuhizrF3eb1drR9RmFOiloLxgPLOBFD/m4QVAPtAJVngRSFllIqAZbtXVatVXgnFNpR/0n+aOhDyEFQkJNd1HuEf5ufXBR65AEMhqJmGwt/Od74Ul/2m/IZkDkegUb2GmrGrAyM8BYz9hS8CpIHgG4D1K4FDwO5iPizMiwJEg/oAbmv2iBCWNuTPl0AjjFn4E2fcY33eDSr8AdyNgiwj1Pjnt4R2A8QTDQXb1RnjlLDDOKIbBKshZcDxma4kU2UUPnEAIOxauEmfg7JxE4SXPAN9OgTkzH3VEL5SfFM4TUHsY03HrwAqq59Znf243/+yf2OYnf+aYjXEIXlXZuC2WviJWuyYxY131Y/XoQHWXUli9pjxjY6Gx9kBUwtEoJQdDq82rVsusWfXGh1ZYv2Vp8ZrsuC0BOnS7ZUVKzw2UWlJwDvvCbymyc7H04YDgbxIChasr06SV2yM/orG/gidLSwpK18YS4A6OGrbbGdveIGm474+lcBz2NB/0btn6NtYwd8VOWdHNc86VFB2OeezNM8Z+fqnY6kP2eUtRZCVUzcELoG0lSw2OrdNuWrPbtx5K7VSKYSLryiOJ+diUcj4eTqwyx4DDSR1SLFVeetyxPqcC6c91Wl0fYryYCd9nIynJmlfiU321fSxBGQPDjHeULwppSQr6PFu08fonUkAylm9+a/l53yP1DzNVa/U1N4/3JTNwLGTS8vW61W/fd2Ul0WnZoHls7VZL3EoCbhZFXXLFuGn1taKt3ti0bFmKupQ/P1hv0jO2dK9trFpjum5f9/9USl/F/vEHf2uf3Pi5pe3QKpJT3EAH/+SYNOFWqSKBXvVRrcQ/K5ZV2Vu1gt3Y3rLNrW2rb9+17Mp1u1YrWs5Glhda19Y2xIuEPxzNKJqOu/C0seP9VV1dsYzku1ypapsf/NSq69tSKD60xNbHltp86Aa9ydErKQltO5BgX9771m7q3f7Tb6z77TfWIS7Rd9/a6OlT6z97bN3n31n35TPrv3hhg5cXpZc2ePvaBgf7NuEELclgrGTnxU9Swv/k+oYlNyWjbW7YZG3FZurnnMc0WPeULVU07lMpC00bHu2pi6W8iCbP2abjBge1T7h8MBxYo1e29bX76pObGuOEzY72LSXeVZxKoZ+vC29T1uuLVic/s/Wc2qy5nVJbiaURua97gEToyAnPYLYixok+amYBvuXFvwkPhfdrdsM+GP99W+/9sQ2Ob9phu2bt3pa9HZatMZRS26yava7a4dueG7c8IGiqYMWk+ExiJrk1oblLwEgCjGbFT6QQUx7005XipBWk9OQSORtr/PAkmUoeH4lujYXXLWQrZPVREBuBxDwT+gefqu1YdA2PiUDm86q7Ihr98MCIXNOc4xm8CIbFgmWE10kpjeSEoWKquZLV/HXjUQj0ED04gY/EwL3x4teQd7zMQMYbSs/IDsYag4DGDtWOvN4heDsLsNVS2yqFgf3mm8+t1RG/1HhdGWgDNEA00T33LuBFGA2IgeAxZrwHqJ4U96YUaPF6DP4R4B2tDlKKyY4ossQ8qBDUOcAPHikni7ZZ2bY8xl+VHeQpeiJ8KSjf7cp1q5SE98orkgddz6PeIzxuBu5tQJ54GqAUZ+p6PtRxeMYXIUQXCO7s8ZaUT1ZK81DlHHz9c+tK1zl+q/l5/Mbz5RkM4fD5wHgfgBtPJP+yzS9VXpGyf7rtzt8T32URBmTyrRULivlZoBzR2KHKYWEszhuvAshEmnvIJnGjwVXA+1DvuzyzAMxtgi0S9+UH8ThgUC9MGqSEJjOu1O4ar8H3IIKsXoPEQnKeY8BpZOBtELxLVRchnvd7g97BushRKe4ZwZaCnpAeJZgVdtBeBChexmk5UX2uUC7v8C6CZlbCC4KUiBRCiLcZcOQ9zevcdgMBv4NrAXOPfi8+dwJMSv9Y/sSZPot/D0E1doUtes5/h/3h9XVXJY0RwqMYl344IfOnaa+/F76rj3h5fPcU3j8B/Yxafr4HBKz+c5m+VNnxZ7ydC21d1vZ4Pd4FCMAwVeJCOJEWLL6Pu2g6nbT6atlySBohRM9FdXxnuTwWPnLyrOrvpyQ8+U6CS9nyDx6KoIr4+fw4m9/l5UTjcTEE7y8ZkwWI7k/FiBsiaM1hwq6XHp7kD5HBaMBKJdZdj8Tu+H0xoFzu7e3Z4f6O3ZAw+PHdO1bdfqCpcjGDisOouetEzFd/LiCOKCzB2b0SsFhVP/fcXIxo169DzJdBZD1e9BKIAxZwGJfvs15QmhzUVhQV6hAwjLPtu8jjYNw5sEHjjVucWe0+BRi6BBEEIwx7UZn0m9KkJwVO43CiFAsQ4vwUAPrLlV2Nqt6bSbnm3rJ6+TjomeH+c3erS6qsZQBjhqn7yQ1imi60ZTKaG+xrTLrngYuVUka8DDF+osdTfr+t8UllfZ9xqagxYkVX40X8g/nxc1t5+Kdu2ECRpI4YeuZsg2FMlA/9Rj7R6r2vetMnavuosevjRp18XoGfkceBxis4aUP9xG+NIUYIxgCIPA4w9oxZqdT45VbEMAtVlY+QIGVI9YkUbBdUyL8oISSGK56v5gcR/yPwLTa+uhIKVCqXs6HxZoie4x2EHeYR5YCjbiRBAFVbfOuNAJdHRg3vgDjuBf2A0HF2zCadQ+u/+doK2x9IuUboio85XilSLtXfPodj+OOg8mmjuzsu4AJ9guEAxS1eD28HHhH6HpzecVoebaZMP39bdY3AXeXZakEfqZ1x2gcOezm1Lb0TeJkQS4NI/bhCQxNyVdxD0zbWmOgBla12ubGg5WN+mkbCA5Ke03foIS7VKAnDDlsfpEhL4aK/A76oOenBAhHa4Q95Kfis5kton+hd8YRJSTTJhtZLz6yqfny607HXe0dSbKfWV54DKWfMCQLMZmb6rjZyUoM6ybJzVssT1p+lfcWUCP+FWcdX20cqb5zI6or62VcGEeYzVk0Fpyu4sUe1cjdqPhHyUKY0VngVENBwOyuFUfUdSXliRTgruYzYCihJKRS9tOaKja0nhTEpJZm94qxQComUGyc2CJ9QVvU9WZRyqjmb0ZzuSxTA84G9/5VZ21cHBzPhqxS2mhRY3x+seZsXPUDsG0nxGxEwtYuhUXlpHhSqNev0htbFI1Q4nhJNGA/Eb44a6g9vkhTGnD1/W7Zfvblh8+SGfXwvYbevqZa9t0RYcKWM1eEcq57ToWin5i1GPrVvROCUObgiGjwLxp/6jzDANBtWlALOVoaDnR3heFfPCY/UdoyTGMHH6YqNpFgSjLNYqdjq+pZExoJlJZcM+sJJ4RHBKYsbt9SZOWvj0bF63Uof3bfqw5uW3cIQUjEROctBf1VPlFY8puadrk2bLZu22jZtL0mdtgdW9PuSDTjNa9Q8tMmxcProKEgEKuzpObwZhBfMlyiBb2nNlQzbxHKiV8jhuu5BEUWbR5LHx9OEdaSkd7tSNpNrUjz1DKucWfWlcIWtPAXbtPGsZplJ3VbslmWSJUtPRds1thPhGYYloYbT9+So40o3R6c6oHBrnk2zolth+5nRCQJ/YtwnXoLGJzlPqJysrdqaFaZb1hxobnRTVpzctErupm0KnyrE62JcElMrTw9slBMd0zzKMWeSwm3lDa3KatZMMRyrvITml5loSmlsuYzop2R+5vtUc8TnvXCnIAWf1fux8kJtyiCrqy89P/pS45XUe1P1JfMmpTI8xoHuuazIM+g3+oSGuMeBvmfaouN6Z5qHL9BGZau84icg8ME3jCuc9uD0Ts+5sT18wD0EoMmqF3QPryPmfJrtfhrXGeMKrRLNxbua7Uf5wlTzbmRvD7YtK1qxUWtZvqQ5DG8jv0s8Dpisk6ZkCeE1BgC/5rU8Bafvmi8I6ZmSxjZsDzgx2Hkh+l0S3wyUdQwg017X6RbeY1wLeBpbaroeIDnaAoeBuqH5OMquWCUvRVvXPX6ReMlA9ONv/vKfW3ntmt38+Gc+9qPjt85fXEZQOZMW8QNU72zR5YXghCHkxSBQN/xqjPFY/cBpU8hgg71nKmNkefGP/vGOG7rLms9p6T35lS3Nobwb3ZN4gJXqTrsBZBN4EvidEv933ul9pXsqG5461X1kFOSPQGY4248R0B8Rj0NOy0omiPNTB40xckB/57Flq+sul8TBx4QFPOSTJXIr/A7jMXKR41kcGCeNhXuzxN71PMcTG0qPddwOr58AGZ3LbAlEz13lWYiEetknIUcHJgjMwnYGKAuCIFZPKfDu2h9NlAs69gcBlFCI+MamqIOIrAhxQgwjwbaKk/IB6hCliyHeF/Gk/wKCAvNVeexJ8lgBItZ4XpwEaPHE/8shuP8OEDL5c/q8CC67dyUQUrkLP/EcmPR4HsT6LKjnBWVQv4Xy478vfA8XShisJnr0DO/5u+H70e94fnGI378sAT524CrjRLu4p8/oPtBq9OzF033/jID7CEHRc3pL6H32vWUQeR9E77oCto/wJAZ3644EtKCvl4Ky9neWlKEcdT2Oy8uBevJ3JRBTT5mExSRKSzAnAsYhoQfFN1cRYb5AeV4A6nx4eGhvXr1QX/etunHDCeU7Qe9BqGEGfoLKZWVJKEFxc8VrSR+6wiBYVK6+P1xGJ+hj7l/2zFnwSPSij5nSqZt7BD62Tmdi7XL8QZDR9ysUg8IPC2AMlwF9CxPkuD+UrItBhVEP8J05o7YirEbeS8VSyY9iVCaBEUDPYShF+COgGAYeAAGGarOiR4AxV/4kPNBWp6d8OrNG0ccYcTneutU9Jpx9XwBP3HofCgpLgT5UWrZSH4cTQTA2QN7/1DFWT+idx2iQohaNsRtN9CxRmE+A3/xdYc4B5DnRXMVosBTUZ8A5o8ElQJ2Yk0mMCQt9TXngjrcj1mbAj/tUWzxw1QloVFHombcLBki/LlzEKBbM2SA/DFUZKQ1pKQHs38QlmDq13jy2thKeC77XVYJbtrblRsIo5VauuZuq46CEMRROVp8wgJRqNavXylap1a0sHGYrRDZftPYoI8GyYbnuyEpiAdNE0Q6TE2umZ1aWwnljdctyEiDnqabY43PbPdyxZmcgBbMjsi7FX7wFmj+YYnBTvaV8+15uKfKupEz6Hh+khzcACoaUE/gDzzHHaS8C/2CmMc8UrJBmvqX86ERmBCuwHKVIQCuUh6zkDoJ5DVJV9wjACJDXq7lyTZ9BfAM/tktvT6TwY7BQR2KqcNwrSClJ5iueTwpDhMYSwbU1GNmgK1wad9yVP33n70lpr1ii8dJKEynY+Yxv1eB0hZy0pe7+W9t9+dqODpvuATCQstpvHdlYQu6w27NGs2NNiYBD9ev4cN+I+N/jertvz46r9vNHK/bdU7PrpZH9vY/b9qOP01bbvmG16/csPWpa69lX1njzwjoYJTIaa9Up677WXSupbyoayyyrmtUNm6s+/da+He+8tHbj0I++HKeK6ic9k0lZ8+jQjlhpFO4Qq6KysiZc2fI+bPanbgBijhKMkr4p1KRsSHFvHOxK8ePIUY5VlUJWJhBb1rdpZDmi8toNy969Z7l796zy8EOrfPQjq3z2uVV+8lOr/HR5Kn/+Eyt9+JmVbt2y5PqaK/9+Mkbj2CbHRzZSXQcql4DJ0+cvbfzdIxs9eyKlL4gezzxhHJ3eI4/yidxbLttMcvhuR/1+NLO1wU27n//QV+WD1/SsxjtX2rSV4paVxwm7kdyym4UHUkLzbrglUKfUWN8XHRmtFmnACeh6IBuzOKA66LsvFArcuCE8BI+TGruc8KaoOl9L37TNhPpsVtT0nNpho2+paV9jIllE7QjUXHih/ldyrwZ9om/wXSTBy2HzS3vWss6843yD40GhNb41VQnPxBH8C3ol2QL6QSwHFsiieAtx0DS0mXiLbzdQ2y8E+KDoSb4vWQMPK5VD8EdOckjxHhmFMFNlySmKa8DCI/3ixogIwv7y8eS7Pjl2k20w1JOF0YnalhLd4MlkambXNnbt+uaxvdm7bzv7KzaRnhV4MZxvVwTQnSnBO1VXj8FBRy4B3zqgdqC0R3WjTSj+uuCGA8c5YIrhmW2jbB875WlsSWSu0ha/pr+p6HBv2DFRTI1caOQR34LPMXSbtbzV1zEes2Cg8YRXYuhSmfBreD8xC9xggceQrsWP20a2wgATLKSk3CDAqQnIJkOM7vpcufWpFWvrVtm8bRnNcfgVMgDGgVOjwcjjpziPK1SVH4aJoB3Oa9uH5scTi8fBZ4LjFpf3peNcr+GLVcgbHJm4jA8jQ3DMOce6ZmJeDz8EuKFF+dNncUhqDNSi4AdzzpV2IUkcgS+DYOIvb7gjzrsSCAPhAtnZyypCzm9X1ESME72uJXDrX5hUEVxY9vsC9SgUA+OBCLpvJfDgiRJU2XN3te44gahfliX9F7QRY0lV7cUy6AYErO4iZLjoQRyuOAYXwu/xPgT4SkBbMIQwbrQD4wEJy+sVOg0CwF8ElynWfifHudQiHKFycfJ8+HnZ++8L5MV+Mj9bnuCQ8by5Fya8DXJ5CVOiYEFrTp+LnonA78Z+Xwh6xA0IWLRFcNxAgxBMf18GZM27S8q4Wtn+lP9dBNxDGOqLTuRTm/aw8uPgOsyl33SLKoHMfM9UyBAuAwThQwk7q6t1e3D3tpUqdbfgXgVoD9ZYrKGstquDghsXgZ4PCPn552AEEEP2li8C5YBzbgF/1xj8HuDliOksU3B9n5roYLZ81nDgQw7jF8OLG1vIC4s8HhYR87oc3tUu6JfyUULguQyXWEVgVWXGnv7wOW+bEsIPgnan3RFZH7oS5qt5uo7wR7N5rqX7rPyw+sueQVaVO6++8jay5cBP0cAlX8+wjUMvqRSpOwh8SmeBvsCtntW3q/TFRUA+Evqg35cZDk7gtE99jFTH+BgxPgjk8S0N7t0gRfjMGc60SfjnAkpY/0AJl0Ak5n4eroqjjj3qFymKl+H1kntulAIW8VRCGns78YyJ6hoBQhztcI+Q2Hu4vqsWvn/0jHEAoWXAqpTo64IRBuMEgmd87yjA+LByyzn9KLZTaKjyGB69tePHv7b+0RunFSPhINHJlbELgFHC8yPwJpE8IpyZDzhOUXShULesBMacFPoiK8VZKSMS5nuszo6EF20pbrgIT+qiIurPdEL/SwETHbx7TcrsGp8pu7addYXg4KgpEWPPulKIyX+cyHj0frwLOB0BTwJiEuTmqqd+Mz7DZNEy6jZOK5B4a1P1L73lUa51fZKrWD6tPmOOKmVR8tWfxElgOwJB7HC9rUrW6mc3XMgnACKelQi9zNtCPu99wJYAVoizmpusRvGJ+34xl7G0FAjyTydVlmqAYaNzuGOtAcpZwtYLCVuTcj2/8TMbSpjPj/csP9izdqdpw6nqXFix4XBiPdzliV0i2WHOSn4yZ9lpz3p7z937KC2ZLL95XX1P2QOrF1KWyVZtp3fX+sm79sc/Sto//uy13Sx9p8YdOY5kV++or++qj9RrUgD6e2+t2x9bf5aTElWUoqQxEi0t5NJWW6lbsSI8qazaYDq3seriK3zCDVyiVziW8eZDKQd141hMeHFPQvrxq2+su//SCtmElVY2hINblq+Lb+Q58z1vg27TuscH1jjctUZ3aI26+nUzKXwYGqeN+QkK6jN31YbmsU9etMwjy0ML8c6SfLgspYrqk3LFsuubVrp91woPPrTyZz+xyh//qVX+5E+t9Md/7Ccr5W7ekUKf9hOYRm93bPT4kQ2ffGujw31vB7EOOHEBWtuVYnDQ1xyZr4m335KCfMNykyCyP7iJYjkacSqCFCP1U0LKPDSYGB+JWRA7wyGpcZzjvSAMDy/B3+P02OngbOweZ6jGiYR+44uuroh4RSQrO03S3E4K3/BsyWl+5lM53/bGUaXtTlf6t+QjfwkPE+EmsQ10ZYpHDvE/Qr7gWek/T6K3+eSKFXub1unlrCNcRtH2GAR6mz+2MPixlNATtj3RD/4dQ0JA+zCueQBCfcdgwhGI0PgImCP+GzrmzyVtrLnlW7RFB+Gjar1NJENmNSYRRLzSc4ryI29vKF/DLycQ/GZ7xJiAogMpzprb3ofQN78bQLE4tA8fvLJ8KW3fPPnYjnZEZ9rtcMuL2kV5sYTSP9a8RdlOSzYLFP/F8vWo2kMgTuqJYTIC2jFuHLo8wPveDl2Df5GN0+6wPSwKcvxrxr0NAj5A3BB0sPXKtt0obIv+ZVxGwjMcA/SbJ1/bumTHzes3eVryILFU8DLUc6oTCx3BljnRRPUJJ8S5TBTyDK4FPB2DKfGV2LYy8Fg6jTdP7fj5VzbqHKsPjpTPmmXFG+bCe/LOVjaUV2Agpz14I4L4kbegt8H7UDSF7VJqC0bEE2/UsN0noGfJ1z3i2kfifZLf0qKJ4nFx43gcZtOBDXYfOf24cAHg+8JJ/UIcDAFMjl9J+qkHEDVc9vm+APEJfQ55+R1P74LF52FwJBHGFCtMBH3hMRErP5mBrQTq1KgR58r/IYBJURbS37vn3gfWkuB7sO/EnkG9CKL+cCb9PvUCecQMMCDgXoR10aPidjqB50VEkH9oCOu7CFxRC07acwZP/fmz70THwHl+jJcSRzb6eGEMCSEihBH4tzO/wz9dC1Ygz6fTZ/Qdayp9E+a7mP8PBpr4c+HBdC6iKCZyZjwoT6laL9rNO2sSJk+Ff9XG//z7Qv38zsK1i4C+xMJMFOpFuCgP/70kWz2pCR/05eXAk8HfMuD6WIz0eND1s7DBCdyJxwOMBh0JncE5tQG+XAzUE6Fib2/X/sd/9j+I5jRtrV6x4tq2uv28ZfU8qD3ursZRPkUXGi8CxxmEIAn61HcZoLDxnCsMS8C3ORCsRwzpDwcIr2xjOLtNAXA3arXBV1HjwBCwCkKKA6sZMEkxQ/D4BwHRK4IL0he4914EMLl0tiwmzpFrzNeZDcRT2KYATBEyUnkJIxIApCyRrx85pTZzDYWG1Vj2XI96LfVHwfJrt2xy+MzHOSEmiUCw6GWCwACPcKHEL4SGBPXbnDgEKOPv2Rc+50EZaJ26eC6cYyXsfVbhAQwXCJzx8fNVE7UnHsgQN0uEjqXHH8YhnMeX1cPpgwu5os+LeM+4qK8wRrwXzwoBLwDm6eK8o78Q7ILtQFfLl20K4Gmmuh5eCUFKBls0fNsOxrQQUHLdFVQC2Bk6o/bSp9A4lF1OHNjb3bGj3VdWXtsK9qtKQRqLnzdffuuB4ZYBfQoNSyOIgS9jKUhSaFOlqmWlUGakMMMn8RZgNashrfx1Y+hu7kRNX0+t2fVE3UpTKd7jma1IKV7buG13ayt2Uyj66Mkr+/Lbp/bs2TM3IOCODE6x7S2r4ui38URzXXOMffjuIq5xGkrxXc1OJJpw6B8GPKGlVI9JIm1lKcLjhHBGgnV2NrSRaDPv4lJbwN7E3ELpgy5I6ctJMZpkalaa9y2t5yg3p/7M54QPUo4w1q2Uc75tSKKwni1ZISHezurdpO9Gl8lcSp0EV7Yx5MQnc6oDxgs8IjKDQ3+mV9y0frZiydZryx1+a73WgR9NWVjZsq2tLSmoPWvvvnVvI1bMSGxzK6enVq5I2SiLlmxsqe8LVi8mlVJ2sz6wP/+oYw/vZ9U1ov2jtg0O96yHAgTOq83Z6w9d8S/OOtbbfWpH+2+kaI6ssn7L6uACioLmhrK0LAZh9W1ti3vrlpMiV8knbKOSsWopY9u3b1h9+7Zt3PrA6hs3rKg+wROhkBpbNat5KEWic7Rn5aIU0tqWdRNly197YKu3P7S+nn2ReGPD5Bv1nRRG5CLwBpfsnuQ81ZnYRSdJMuek35OCHiinF4JwxBUTyZzg6FjjSgKX5uJz05qUkw8fWuFP/8wKP/qxJYsFG+3vWP/x72zw6Hc2PtoX/x67l0S3l7E3hxhjb9v9lT+3a1sfW1K4zhaDueYfRraBaHeUhuOpG1r8u+RU5gFbF8ear2PorxK8HWPDWHrERLQcGYFrnMgBfU/Au/XJNYx78AHfQpcUXvpzvCNaork8E28jLs4UuU/tY36srqza/fv3Pcguzw7xWEmULDvSfAI3ca2H7juDlIwCi1T9yMvmOVsdb9lK654dN2vW6nMUaYzfKn+CnXocHei/gP+ldipv/a/EFTdCqG0YJ8hWRZ4BFp645wEQqVNCfSb8xWgT5QtELvlnYSEzQWSISKtcjOxAWtdECbxfgMDwShulwuheRs/BI9lGgX4CnVlbPbaPH75Qfdbt0fNPRAfToqfqf7bZtCTHiY5NWkc2ah7YhK0PGru0dBQ/3Uhl059nQeMj/oYrPtvz/D71oV8GBOYkCGnBPZn8afBDcxyDIdsD/JrGhjpg7KX/I0CJx9A1yuWsDQ/lmt6lzKTy+/KL39jbjq7m2TYo/GvtqQ5S2pUvMgrzzOUp9YXnhWEitjA1EX7DI9nex73h0Ssvn/EatY6tUAkCLI4l87AllKOSkS9y67dPeBIGcV940hxISz5yY77yIF+27eLlhoyTrW953Zb1H3g+kUzNkcEeRFnvwg9ZMLlQ5lT/jhu7kseOPe9oa+UPCR47inmjucqQguOI/YyDbqjxI+FfAeuJLkC0UJQgxCiB+n2mqQzsYlqAQFQJ/q4KPBsprh4PQMg6xxMB5Bfie2BB1Yn9RVfP9WKgnGAixEG/Nci2iffBuspSX0i5wQPBo6bGIHp/eT7n4cLnaF9BDJDgNppgoi/e/6ZJ60aEmBJ+VVhWVnTNr3IvTPzmf/9DQNY1jr0J7gD6xrMxWJq/mCQub8CMuoNDPin80inoQiDUBkqFJ377sxcngBMegr2ouHqBwYuZB8C9gPGEF74vaGySGpuZCKoTN2UY1QXotPr27Zev7OXTvTPXAT15pk0nWxBif5cq8uyp1Tu+nSbW14t5nCs3LOs88PRVjQeqq/6WAeNeEoEvpEf2tv+lPT/+jSuTRJSNE+WLAMa+s7PjJyj0pFAiqBGtmxU9zga+CoAzuH3BeLAgXwaRFRcXsRNXuUVQnyUIBraMiUPUfV8aCswlBgof31nIvJeDr7gwrxbmjgPjJubtyjE06PcA6uHnI7+PsqznqJWfQb0EUBTzWx/4qQLu3ncZ0D79C9ob4HmEk5VKzTZu3JWiEbjZtjs9PZGy2vq2u1Yj4KxJWQgCHkpA0PjCcDHusDLgqyjQp3gfqTxWssFYX0HQt+B9jQnzVsmV7GX9fhGobFabEM4j5g3dcYU5FHiuCr5apbrEPQTAS2oTxzkP6Kd2/FBbZhByiOrtPC0GCHmMYRA34P1xDSEHwemq9aQepMAdNMJH4YWEaLYcEFBvMS8/LcTHe6HuCIASHnHfjIPnxWpmJufj05O88Hd/93f2aufAiht3rHrjgQ2lrDVff0cHqEz26i7HB9ggx3/mV7f9NAeOH2QFE9fauZRogrL1lBfKvgq2w1HCjgczFzyn4hWdA31vCEeSeb2rDPNSgleqdk2KZrNxZM2u5iaeHijy3FeftI2YAVPRVuGu5qIHZBTuE2sAmulb83UdvHaDz1x0TRiEEotBymMjKZXmEvYds+hhTRl9ZV6xCouAP1BGHSlKU7WD8dgszq3IaqDy42STrOixESRM5aRT0ESN0yxps3TZ0pM+HRMcF6l7PMN+cqkMPr/TCQnv4gNDtSvVk8A8mlgvvWa2es+q6bFVui9sKOGY41YxFq1sShFPaX5yhCFKYLooJaFmK6srti7lPcuaLHO9JlmsumLlzMDu1x5bOfWd9TkXPlWwZHnDiqzST/vukk7QyFkirXxWbKj7nEYz239myWFbyn1eyv81K9bWbIBSK6UYrxYUWQwrG8KRooRw3LK7eEi0RffHLVsppb0fB7O0Kw0rNx5K8SpY8+jY9sTH9nffenTyeefYKmpPLZv0kxWK5bRdr5dUXs1SK5LvwpTW7ww0ROOlgk8Sbv4T4e282bTZQvJjF4X79PNIzw1Fi0ij8JM0RrElzxikJENnHn5oKYIqSz7jKPLxo2/t9ZNvbfdwZKXJA7uZ/qnqW7cMxxdO8CLIu3F3Lr5OoMooT8oeqt8G47kH4MSVeyJaMtDcxitjNMRYMHCjAYYFzpdnrhB0EAPEiICD1FnjM9Tc8eMtlbxdygPPm8iYgPLm2zBEJ5lm4zGGCc0DycPNBjEoXjkdQhEnPgWnfcw1xniyYXibqFzyYt4MwV/xQ7wjZvNgbiQ18arjDcv2bkutKNheV23Q8xHAs3qqKwH4hqOCHWEI0TVm1VT4wVGRix7abqCIdz+r+DwjiPrQt/X6d+ar2imcxcCQUb2hJUzdZXJIsF1BcyHkoyjD0IiM2pPVO1nREHAf9/nscGr58LdvRYHewSPhZXrv+taR3bn9xp4cb9ujxqc21/zC28W3OKDzKNG2lOZVTveCuDNBvwV6QfAdYDzx6sIwkI4FPwRGDelNqnMmOklB4HKAynFP0ZAXQLvxboi726OsOr/Npq1rPWtORNeg8ZOhv8fJCNfXynb7rmQJlTtTX0Lw2P7i8o9onRuwVb7LAGxppT9CXu7yGvkj92guDo7fWG/vmbXePJEeOrPNhz+21Q9+5jSysHlX72Pww8uNkxgC/u9Gg/Y+3yy7ej3IW/0cxNRq+uIJASH9HbV3EagnOBzETsLzjq1NK24IgB9exJ8AjNZ91ZfjefObD0/68ocEDCrwVPeOFIDKjn6OyvqPWDy+ZYD9/rieC2EcN0BwXwUXkcbNCqRagACNFv7U4Mg16Op/9Ln+5x3vL/2nyUKdPBYCg8416oFRQxM5mIDfDygrns4AyFSSorB1zUyf827HZmIQfhoEty94T1fCb1eF0+fJy93VqhLmfC+REIFRwgMExVUEB2R/J1CnsF7n6hm/5yn483Hy63z67RPw9/V3Avq6+MwJ4KlRKvm4YT13zwmNUZTicOb3wjPR98VE4Erci9j3HyDvWeAZrMrB84u/l7zwDmAyJjQXeNO9cML+j/Jj9ae+WrRyVUQhvLZYjq74n39fdj/23pl7SCp0NswnvO7PhHlFEFw5e42fZ/KKAcQJpnjR/QiW5ivIiGjWvU8O7ajzhTXb39hcBHrO2DhjPQ9EEH8kYeXX//7ndri/Z99++7XtvHhs66s1+9/9o79ntc3rkrEvieGwANFe+2S+KuH1YmXeQUzDlaS8aJvm9SLAEGinK5YXgCueMO0LEV/PYOEe91zxWzpB1N/c9/2lomVXBVd+9W6gQF1c/jkQrr6rznFI+opAwl3xlgFzgW0kWO6X8YE4oBSg8Ps2AgFnspegC4KOaDfuzTDZAF/UPglKRC1G4ERRQCCqrqz5iilRr1sSpomDwKoE/RiNY8CMNXq6HvSPIz53vA70Acq/33dh7D36TwBu8F6EY37uvBt2AuHj/UBU1Ot4MXh5S5Tl7wsIF2yrWBQqXFDrS2Eviq9eNOeg+xfhDuPGvSvilsciYeWJ8sKxA6eJLh3h1SIQRIo99HGBK5gL6iMEt4WyEW5YqfE26R5bYNZqFSsVCo6zWSnH1ev3LV/fsIo+OcEhAmjJ6PCVNb/6a2t+8zc20HeCDmb1TK68qnc3JZinLI2HDHird4jE7t4VqkY2nbCOSfHtHAnlxtaapuxNf2K7iYEdzVrWnqv9xZTdWC/bJ3c2LF+q2M2bt2wNRZK8EL7nSa8/q5pTcDWVlaI0kwKgNiGUZ9LWmas+s76lZ4GSIfHbcqoAR8/l9Nw4rTkmha9kQ+WXcKG0J+WdYwF9H6zkC+rq2yGSmlvpqpVHB3ou8OhE8eZovCx5JXKBizhbBljQwMVXtKsk1C8Ui5ZjhUP1zBL0LMlxioGxstc8tLfdqR02xf8lDCcRosvbNrv+U6sWMlYfvrVUN/A8wL2WrQDJcdcygyMp8n0rEOSrtmnNVs8Onz+z9t6+9Vt960+SqnPO8um5pfRsp3ms8UlbZXXTiuvXRWMk5EqwZ6sKRyUeSLnsqo2Z9btulLDGKz8uEc8nlIuRFOSeFMqMeBdxjWf9IxvuP7XO0Y5055wNEiVrDaQgDqbqb73+9oW9fvyF7b16bM3jIxsnCzbO1a0vhVWYba93D6wtOblWq1k2n7VG79j2jv/O6lJ7CshwjabNjo9t1lCC/hVLltSzybraH0uJYsFp3lC4FU8j0bBJu2O940PrHO8rHXjqto58Li0D9wYc95VEs9MazWvXbXDrlup93TJvxMsfvbGSxupaYcMKaod7g0nhJruhZdRH+jJoSATpS/lWPcI00tiPhCujftPrNh6ONXYaZ4wxahseJOSF8ubeCcrHPQAmA0sN9U6iKCVc44lhwI0EeBiA+yh44tdKXFeGuj7Xs3g2BtcwKvSHwrOe2qVyPA/110jPjPV89Ay0LzIqjKaaI5IbfeuSfnt36b/ytGLF/qpN22s2am3aeLBm+72p+I1EzF5Z8k3Bei0pfe1blulIFxhW9Jry0uujxEzjPtX4ax7CY9wIoD7npgN8SfRXdfNf0Mwl44Q8NkwmXHFm/nvm4hVpzUNxUeFeYAYMPAZiNE9zj9gKRDORCm5Z5nde30o5y/Q7mseqZ1o0JSt6JXmcbdBueBD9TaeG9uD2G1tf6dmz1+saG4L1VS2zKp67um7plQ0pwpui13FD73mgTyfthvIUbZSSSb0dRH/xVoD+ECvkNPivWhu64J8swtAnWIYEHC0egW9t0/hlRR828tftVuUDCZJS9HUPWvT2219r3KdW27jh21dmeLyqLM9X10+8DdRm5BX3wJRsFrXHT8DSc8id8N1+c1/4or4W3SXA6bgPP5la/eZHUmeUp66lCpqjHkuBtuuZ9oG+JZyO+YKG2s11FpowbrvnWpkgwedlSwwLvgijT+Yv/cfWu2Ar38V9DsC/uy+/UPm7ltu4H/b9Dw8eFBH9CTlCeJZICD/12+eYPocjvO8YEjWcjmVPiivsCHsogwgzepD9OfNmw93RfeVfY+5IrffiSf+CG0qL9y5KLqT4p97zl/kZ1McNCGJWxEJwoVvX58QFQDlVI6LJ+X3Ay1iW6AdW0TeEFJtb6gPVg0i2h/uB98ECEdAbwXuxv6gd7wLeCx7XW14uBECKVNT/CJJCfvdCwIggwglSex0W6nECnudC4nLsz/tdBOYk+SPBc4Bb42K/gaBvzl8Lv6ifRJyIdotySX37HCUnhuBVPVtXfkcpfEDtCgls+D2eyJ8x8a0Dmsi8B2PBikk6ze9s/jwTfX9vUN+nNBdm4D5jEINCMWsbm3UN0ylhJJ3UOVaergZ/uhbV1+u8+Be9gyuU2hsFyPH6628peLFn750EKFoCqoH/XaToBxDWR3+LAOtMi2nXVf+1Wtlezr+1r1pfWHfaPfM8deoIB7rdjnWUWOVhBfT2rdu2vb1tWQkkuXzBI8a+0wAQgluiB11XDN09K8K9JeCKhp5n/+5Fz7F/TQMR7Mv+PcCt4cLLxbPrTyHYMxisWJ8qQ+8CF4anYlruBviHA3ePVx8FwYwuAOaf0yLm88W446sJGk8C0dFupxlh//u51tCIfMVaEoIzuk4QRKd79FuIy5RDXzGP3I25vmmj49euvHCdeBqRe15koIgDFns3Cmn8nXaQX1iHq8KJt5cblYTZvtqhfC4xMgVM8f3KOYWL5+z3Aacd9JfSGUCQkmCGB8QyIwUrfW4so51XbAvPe2BECYV6KbgYAbSJFM9LYzJpi5dKUEuVznoP8CyKgguYMaHLt/MhEBIsMVZGUDarHxidAoMAsQhq+aQdvvjadp98pSwTVlzZssrGTd8S5TEjVA7zv/34F9Z++kufZ2zD6L38rTV/+y+t//hvLdE/9gCHORRayUUEMptJpc5LOeR0AZpFUNe2lLpdKSIcSUZdmu2WHbd2bH/ESnHfA5VNqwW7kWrYUEL8UbPt23HUEa7goDT05ghq+i68JWp12ld0Et6mbC5QVFet6UfB0VZOX1BhxjGnY4L6qY2cj1/JqD9C4xZH0nGySQqPCc25kpTtcqkQGGv0e5KtWX30Wu3BqJCSEiFFD/lOihBKdaCQFDWfpCCnpOyqrQRLhF6zx5vVfU5BqZXV7ypzilLcbbnnAZ4Q2YTwCCE9V7Ve9b6NJbZk2i+tONhVGVLKSzUrrHKSzcz6bSnk6pv+cGrtUVbKcsq6+1KSd3elwHXVPilBqhNxhQqztvqdFXhlqHLxnqEupr6sZUZWSIluiEdkatcsuX7X5uV16xB34NG/9xgFQ/Hz4WDi3kwENcTrotHq2OHeGzt6/sja+7tuDBklOYGgboXaupX1TKmQs/S4K2Vzzzp7L9xbQpqz9aV0zNT346T6RXXJ1IWjua6mn3gl9JA5SJJMRUT5WaPhadw4Eh3c98QJHsgEE5Ux0XicpELeJpIJZykpZPBt6CTyqJKjX6dlw+axB0bsq/58DjUGnAYywpAifELSaE2S9iZRssHG53br5j+x7eI9m77+rU32v7XxWM+K3qHgu1fBcGxvZgP7m8Yv7JujX9m/OPgX1pPMjeGlz/Gjw8DDYNBX6g30DmmkPgN39R3jgcZiLFrCwsFU6ReNn9uLzrf2RfcbjW/H6YxpzrkCasId/Q4Uf+EvMhvvszVCj3Ed+Qtansyl7G2uYa15137X/J0daQzGUynEmmt4zLnRQu/yzpi8ab//5jteDlMpnfScJBmhzzGnWbTz9vXbhr15m7FJU8po/5qVh/cs3b5lhdGm1ce3rduu2pNmT7xn1dqdkh11NOYYIqCVIT0iW02hEE6+iE4gdem3xjKSVQFiIww0jkNWdv0KZFK8EJlF44x+syjbUVbAy0IaCC6wrUlz1A0F+YwlNA95nwXhpGRmaVCut+BNjPdBtTyw9RX0CGJGBHlFfBra4oZ2L+MUdCf8FtBcgpZi6MlIcT3DR1TfYUO0XfMyW9s4zUfXMbiiwyXRa7hEPizsaF5H3gA8x7GhzJW52nQ8OraD/p6mu8pTHeiNo50X9ma/5YFVlYnLLRgOkPU8phE6a8inA7xR21GEXSlX/r4IgRdgweueUp26x7tO12q3PtIYCVc0f9gKC99Pqo0o6DwLfSYoIXkRPJdFEgBvOPgJebvRIIp1ANAm0WoMBsOjN25YQCZBhiGOgW9RhNct9HkAvDtV3/VssPfIjr78/1h/94kVtj+04ua9C965Agg/3CNRbaWMc0C+J3njF4quHRj2mJ9D8S9QLHwgBF7gqpgjBgQU98ANUEipycLWgQSxB1j9RTCLkNvLOkVCz/ZKief16T+WADdVH/bSe31QrlFgUU6pB0IS9fieEK/zmaSO5Ti81MaWJcpVX3me7e7YrKMynULoGSFzgCC8E3z3FN0LJ1yU51k4315/S+9zVEpKSjiKKxFNCYLhwjWxHySouOeFCDaCvLf9He0PaqTPqB788/rEUwB+7BR/sfoGRzKGPy4B6kifJUQk/agf3N1EAJ0ZRHiyAFxfTMuA4EFMeI8HERJgHo1SBLrqfxEE9y/O9yKg/RDelFttsYKeGg+wUD57vGPffvVSbYvqEq/E+fLidQKW3fdrwru5GMJEhNYV4PC9qIwo+bXYvTh4PIiFa6cQMLJ3GQ/OgfJjBQ8LbkHELlfOSkjdsWnijfWme9YaN6w/7Xt/tFpN+9u//bf27Plzu3//gX32+c/8rPW7d+/a5uaG8HEqoolRLmQY7wIYRO/YXUmj49kuA7f+eoCc88HaIsA6TDsJdvP7gfpK/wIGesEkYSyET8vrzb3wawzwrphIqOM84MXJx0oHl5ZZtN8XInpFH18GWQnivufvMgODIHLnxwU1DkVWK+EpUhj74iET4ZLjqASVZKboBoHj40PhpvoIxXE6tNr6dT9PvH/8VriCQCAhMzymj05z5WEBAiOE2nIh/r8bCGBF/pFQxOqpj1w4Dm6UUt8HtJ/ixFTV3sC4vWyMAziZk/HxvKCeQd+cHferAn3vuLGAH9STuRGs5p/PO1jtUdvY17rk/jJAmPITEFj1ibXdabTKWzS2uDAnvoWgFhc6aa8Ho8qxZeOsgc1X5BgDjAOxPvGtM7qeIr5KDPYPjuzJs+e2/+aV7T/+0g4e/UbKnmi12ga40eC7f+eeD7nVm1b54O9Z+cEfW3Hrnhsz08yvva/Mdr4S7e+4cMcRfFUp3rW1LSsjD6iObCFgu9Wr9sx22kPf805QsUGPIwpR3CbWl6DczyetnJTiPe3Y05evrdls+pnzbJvg3PmxFN98YmTZOR4DonX67XtK2ROuz1lCCrJoJh46mTQrh0kbsNKv+cg2AwwrHSmHumTEuMfLAGPIiG1Yai88DE8GXPNxGx/M8zbIX3ODQXna9JU25mNXijvHK2altGIwQFQn1gHiBSvs0ODZUHRV90q5pHhAxbIawgmu6HgFZFJWTIi2E6ytUGOwnWZ0pynrVm7bNL9iuf6OJQ6/JFfJCVWbFOsqRQpU+8AaUn7Bm0J9w2MpdDlysHNoparyXl217Lr6fmXNxt22tQ73rddW3YXP3dHEGn3hoXBoJU+gRvVROmFTzcfs+h2bF/WO8LTfeGPWeG6D5r6NJJtMZwnVdcVGaSnVk4R1+hL8hcLltHBt1LSx8KuyumHbdz60te17VqytQq1Vzsy3iiTUF5VEX20ZWGP/lTWkVCTTDVtfF39UHwTKv5QLZKJq1WU6j7mjsUdxxAWehHLNKu1Q7YonjwejNk01nsiBGHKyyiNbLFuGvKCJzCHV2eMNqC9G6pPx8ZEveAwwVPUHlphv2GryMyulttWPwvEbfyRZesOGr39ro9dfq49bNhwM3XAgCUtjCU1WfUXCC2Px+aGujoI0VV/jXTDoBkaDsfgBSvpwLGVdMktgzJLi72nsxoMcSh4BMtkqMw49CJAlVN+Brvv2AukWGC9c6VdeGAGYP1HCINHH26AvXEVxkeIbeShkpOCxdQNjhcdF0Hc8DAIPBPKSwuOfGOv4Dq9LCI81r61g5VHd1mf3rDq7biWr2JqtC4+ljMKbLKs5LmWwd9esc8sSrW3xZvWJxgVcgDOwxEOsB+bqMmAMWfjCuOWTKQaLdJbgwEOlCTwsAinFHvBRBUBjiXeAJ4LrRRE9RCFna0yz49ukuM8RiqkCCjCbm1D2VJqej5FQBz3pif8DirEI1FI5OK6KroneZyqswqOQh8+rfqO26IPamK1KqRYPiQDcDra4nS4S4RnClgTyiOQieCiGHz+qkTZK3mMbijJ3A8P4+LWV8xn78LOfqakrPqbB4ic8Zi4ZQm2Hd0H/4MkDyQrUI+Qz05HyF95Fq/vIE/lSTV2XFT4fW6916HyJLXRsRSBgsRsBJJPTrlGDUxVEg33BC32ERaFe4IGgvsEoy/PeJ+CH6kDQ4HFj3+U5H7uiypNMd3Lc8eJgCKCB8GK2PHRffW0Hv/6X1nr+hUYgaaXbP7HyrR+f6d/zcAEihoBhnn6Hf57IJGcg4d5uyAqMkThPLMfgm3RJqhMgxtI/iBPGA1b9S1LeWSVSWxMiSiYFAQsXUVi9+XP+D1KAoFdJvOj/OZxcD//i95gogUGjLElWSKg2EA/AlXmEootm7u8DEG0pPcm18CgPAidy1rAI4kVw2rZY3S+A+HPx96LkkXfFJJJuRMjrtwgElkaYCgaEaGsARgSQwJNn5+BjG+YVdad/j/erIHhGT0fPhuDEJiQ4cVj8HYfA80BEBQ+B0DoJvQwMCLFqXjHxHkPLcZasPM1cqdZvlQVK+17qMDERPPlf+Iz+8zyumDxvEm0Uvs3EAIMyyU3dr/5f3ajYyroUHhHl6PpJ2f6+PskrTH4//qf7i2V6xGXKVILoBPtXo3zj+QfvnOYZ3IvAn1F/xy4tgN4neV7hpQUI8g3L0AdCN5Zm5n9Kggvjv56v2s1SyYazl/a0+xt70npk+8e7LlDU6jV336xVa1YR7aDPXMnwFWPREhjGJTgUAW2BwGF1xV3snfur9by7QIrweoC1C8qAKNK8i+IXxPvzDwVuGFKfLGMg7B/Egs65v5p94dUAAuVdtMG3GcTgD1jnLIEKccUL971dBFjqEWbZwx6B42NYNwQa346ArCBhF+WJQERY4lkRwSbbHUgIlBCAkYGVQY9zAL7TRyD2HxpUBngTV4RPQfilPnAjQagU+1zVmPg2iVAICtobGw/9xk3SeRirStE1jT+CzaLS7dtfMJCE+b0XSNEOaPnZd8E3F7bUr7oZXj0F5oQr+xqTBZS7GBhbveMeB7E8WX2hnzD0nWSmZzmFhfYGyn6sENUNQSmRi61AAWH+i/3gOAUPBIf0zikk7NYHH9unP/szq1677V4KetT5qOOl8mr+7q99bpVuf26lO597HTOqT/HmZ1b75B9a9cO/b/mNe74/PnXwjeWnUhBzoncSO1ZrJQ8eyBGGjDcKpElAPRjMpejueSDG0VB107iOpXighOGenSxl7E9uFuza5qZEl8A9HAD/c9mMrikv4UVKY0PAUAKcJaX8D1kllbDbStak+E0sJ63AhTrmhkS6sZRfpC9WUlH809OuGwnUQ/on4Vl14BhH9ZLmrpRl5TXQO61J2o5nakvvjSXHkiOEc5mkxlH18JgjqgM5wyPY5sD73UnSMsJLjicsiC/C19v9QAlEuetJmeu3pQC3Gnpe+Ke82FqQGTSk9JYte+2hjbM1s6MXNnnzhWQYzZmU+EBGZWoMs3iuqS85gYUVxQ6r26IDmWHTCiozV6ravLiqfPOWUD2GnWOPSdBU6kup3e8nrDfReKjvU8OGFVVvBP4OdqfaTUtXtywr4T7ZO7b+m0fqK/GIFApKwurr67Z284Gtbt+2Sn3Niig/Qrlh842Njl5qbPd97zuBYmubN1UH0SzVPSv6xJrcSPzm2fFv7PnOz1WvQxt3JZe2pTSob0ZSbEHChBsRSjYu5m2q7xgASMS6miPniZ7EE1sARlLqT1K3pfYgb0ADJdxrDCwnGoS8FXoKJ4RLvvgg+bR7fGwHB331xZpdT9+xinAIikR/p7Y/tvnKfZvsPLLZ/mPNS8lpwoGRcKWQKNjD3Cd2LXvL/mh+z40AozCxoDEhpgHKveqCYQCPBQxS0TWC3I7GxCVg5X9qP05es3p6225k7lpqlnFSHshFeLCJJqhclPvIEOBygvAJt2jkHD65N5/MbDu5bTnLK68blpsTVHGsNnF/fJIH75KP/yZv6KmSMlCZgSGC/tsobkuGWbNP8h/YtdymYZ4DAvU5oE0YiGuJNbttH1l6XFOZFT2XDYJCKq9j9cfb4dhaoecAbVsG3u890X/qEQKl5Bjr8Dfg8kqcNuu7K6t6Kq3MuUPMAvfUlNyfVP+5NwHGBWgnbuR6JyXazwKkL7TqHrSS62xbOAHX18L2xnhF0PZYHQQ+Tn0pydL50sJZV1xj9SQ2xZjYBom0pSsRbcfYIIW+13W9hRNpIiAvYjFFxmM3SoT8hwU7tcBWMuu2kVpV+zA65Ky3/9R29vetsHHDypVyoIyLfiLD+QKe3seIgNcE+UwIsowMqGvUA5mQlMyrn1T3gIcMrbK+bbXtB749Lb+y7UYajBmRck/b2FqAZ51vQVCZjKfH52hJF9SzKegKBglvS8DruUcMA7rCDQa1jbA+sTEIwesCf1YZ486BNR//Wzv+7f9kw4Mn4k1VK1772Gof/oUVtz8M+PclEHhIX4CIAvhrIkmwaclyMXw8AfBHbYHWUB+WUTw36E7opeDYQic6Ui1JASLzkP7BfCFOJREpEbsTK1pDnSMlVqWQXQjhS1dKAVCWJ/5CwSf8dfZPHe/KqeqCYkcV50dHHotAve95JTmaJYnCcnmwiTjESoj9BfXgPP3k1jVLray6p8P85XN3yff3LsmfHCI4/1z4+wrV8zqov5Ml1YO6FKRE8VsKGGe2YsSxo0NLdMJ4DPrz3qNMvxB8D+oQFBj9jqf4vchosAjBc5cAeTEuCBdiKPOWBBPVMZoc759gDcoTRQkiKMGEFRUhnBLjraTnziS/zicpgKD8q6TTctlPhpHKTx0JJ1lawuLt+1tWqZbs6797Zd12uHp6AtQnrNdJ/fhchNP7lBd8V/dh9YQDEd8irEd07xSCup58X3J/eZkR8IbyjvXPWYi9KwGUPZppdw0t+T46/lIIpRDY1FBC55F9+cX/Yv/df/9/sTe7T+xnP/nc7ty+E2agLGC0WHHVNiyzcUZ1Kaj9KBsQu0AJuRzAiymrYriXXYCnrojQgriCEgP6nCjfSSm0CGF/KIj6xAM4LqwOw+AIDpvOV3w+xWHqCqjmZ8yI4nVW210pXda3zEm//o65uwToRz8FACX3DI0/D5GrZdzjoN1qedA6AIEYRs0xdBgBETrxMmCvK4G1gjGbW0s0A4DW46L9nw1oWkxHEoTEvN3F0K9pDiHwwJDDvsfNEaU2ELD8ihvNENyiYInM36mUHwKMurIeAdelJLAPM/CueE+4aN5DS1QvxuCy+XdRXAjeeSftDwFcxHth8cQSVvsZ0+BIxbAOqm8wJzHYLBpRpACExkbqHYF7Lqh/F+dw/+itrVbL9vDhR/bN89f2i29fWWpdStO1e/4+MQ1YISrd/rHlN++fe5+6ZStrVrn7uVU//nMrI+wdP7NEF/qXthT9p34siCfkRB9y+bwVkmMprGlrTkS3WVDw4/PFrzVHieLfVzuTUhZ/cnfd/uiTe7a2dUPYICXcxjaR8I5r7zi76gYEjvolfgIr8ngXMDfgfcdpVo27UobUS1JY2XqQq9SleDAuQUDB/jyn+TSQgiPhXoJfKZ/z7UAE3+sjqOOan5EyrbnZnUjJTtdtImW/Oj6yQiZpeeXFWfrDicZDtEfUR+Jd312SOYVhnGThImfFWVcKUsL6bdFlaI7kQgInllSZQm3N3dq7hzvW7Q2s0WNvupTKJgblkTXVjvHaZzbpHln+8BuraEgrK+u+nQRvj0pmoj6UDKO+m6cLNlYfz9Q6ax1rDNrWYaFEMl2xviEcGNtg/5XaWbTt69dtjcDWamN3FmzTKCV6Nmm8trYUmk53JKF/3dbuf25bH3xmheqKFcbHNtr9Vn0ytVKFlceUr7oftIc2Udk9iRhuCFWbR9Cq5p7NDr6zdHfHsmxFkBLRmWatr7Gfp4WfE/GohJQcZDL1O1sM2DrQOdy34/231j7YdQMAK/QcixiBR+LHGCWZNp7SrBhjqA8T7ww4JWH3lQ0ah6prV8q6BHvoMlgCX9Y7U+FkjyCYmdu2NbljxbHaEM5n9uRP5hqPmTp+7QMbVe/a5OilzTqHmmsjV4anQylKypLghhiAMQ5EyRVy1YMyWeEfYjDgGsrVVPRl1BFOSS2YJcJrooGDpg2k7I/noZcAC0riYRyliKE4UvIx6jGnSZEnJ/eQu2hbXrS0jBewmhJ5LgULZvqnZ3jf81f5Udknchz50ef+6S9YCkOC+oQ5lkQM0nU8FtzI4HcCKshKfFp0CXknpzlQn21ZYbSmqwnLTMsa45r1ByinnsU5YAGqn9L8kqKf8rxDUJuEdJZVmRgAIsiIBuXgL1LCnd4quYeSUoZPzdG5xjih8dC0E52B1ihl0jZdqbisCgX1a6J5aWRx5c92oKA/EjYZsscfGek8H4jofKhBeP9NpGSOOXJXY8AWwjgfIL/RMScD9Cy7shkYNbwGojWMjx6lLifvUBen6QU9G9Bf6M1MdCOdU530bG/StzfHL603hA8WfWW/1x/Zt6+Pbf9Quo7Gxz3r4GWiy1PRZ2TTOB8N8CbsQ5UJvWDcXXHXtVH70BcocvVtq17/wOo3P7aslHSMjeniisuq/p5oKoYDD3aoa+RHTJWRaBq0gW0LvvUhLGfabfhRwOBbhqMYiWHAYhnlXgDUrb//1N7+8r+3vV/+v/y44tz6XSvf+anVP/4LK9/6LPB+iPrwEpjgOaFxOiNTxID+JQU8dzn4YpZgqsnkjzl66j/NTT7BDB/Yi5NQ5yTpNxcRpnEdR3GXEovFUxjqRxkaCryQgA58Hzgp46TgAILrIN1p4r4jtZi+K9BFEe2SBBS95gaETtfSE033g4Eld6TUTIqahMsFsGByBMnzXSiL8iNwpKmvWGr7hgdunO/vmr15ZYmhhHzuh22Iw0l9w+uL90/ggsvLICASeCKoXWzhUP/jBodRwffUSclLYkRoazzEpIKYFIyH19LzAKL6BtsTSMG9wGCg+xC2GETPn4EL26PreB2I0Isq2Lx97IIkaPE+yb0IRNo90ZVY7dV2jFV+ggOEmAcXIFLyAVTk94F4+bTDDWQiyhP1abAPDwFXhGc0s8Ze23rt5auwp4p98J06Rdeo02K9nMEppdYlVIuhTHbewAGDewt/fo08w/yA6HoEQZlnr50F3qBOMWYWA78H8w0NZD7XYsI7wPg0j9rW32vZwzs1u/fTimVW1UfixPOEUlgnP6ZPX3FhvUhhPwfK2wOPqQ7p4qrw8mLCGwGKBqstnA/vSLwEUBwg1IsR2k9AlJIjdZzYX1JXGBcMLVVWmy6YB3hLJCR0L3UtU/tY6fE9+4ttY1z170Q5jYPe87kaL1N1pixnLiEzjgAGQT0jpncOvGyNlFuqLwK9p+eCVenl+BIBxg7qQARkAOUqiyCt95riERztxTgRub2g+YyyQnP7EnioH66DCKlx3P7PCVxYFQ0+0/8L4PFYxAeD1fCA+rIS5gbQaKw1LoODF6Ld9cAwEwPw0+faBTj8vQD6A+1CILqk7svAPU0QOBbm/7uAtsZxzoU3QSBcBoCiwDzHgHZumwI0THzDn4/NEQ+KqP7knQhYHcENvb3z1I9eLHTeWHGwL6Fb3E3vYzRpf/s3Vr73M8utEA17eVuoM0EWC0Tal+A3l8KTFg9LDDtSSHNWLkhR1niR7zxbsWxBfHgqQZJ1QQ00hxCg7uZEH5xGaM4c9Kf2zVvxrNaur8JCV1hlz7FHWXMcOplVDuDMXIpEH08CjT3HM7LfeygBjnns8STGtH1s3eHMMomJaAuLCAUrsMc5V7NyaioFR0nzrlZR/STwlnNJKVS4xgufpLThQcb2o379oWX0bn2yI5qd9nawxx+FkGfweGDLhGWkMCB3aG4TcR4X3AGsSfVgzztbFYbdrtqv31J42DuswbCs+iu7ek11HVlz95kr0m+7SXszXbHjvbc2ffa3Zh0p1cTEmYlulTasKN5RmLbcmDGf52ycCgIW9ptSQI93rcUZ8Zm8TVNFa/XH1nn9nQ3ae6IlGjc8QVyYXxdd3hIt0tiov7LiRVnxcIwz00zRSjfuWeXOZ7a6dcs2Em1rf/c3dvTol3bw5qUd7e/Z6xfPhQhpK67etNLaLfVNTmWZDVNBfAgCtGXGR5ZsvbTmq6+tMdizUj1ptdWqbydAWSNwMNHVOVo5wdHbqhunFQyaR674kyathsuPzmfD+RnxdWQ8vEtmwjOp1h70bpbL2Iw2CB/Hh/uubAXKs7i1Pmf9gR1qHB61NHbTbVsr3rW86grdHs9GNhBdGvYnUt5Fe/TssLAVKPW9Y407J5eIV+geBhRocKCAK2/hAlsq3LtA13wLAcoeNE11BvhN/Am2mUyFu4H8AT6rXlK/oX2AK/26zpGiXIvTeT/pQrjOSQsA95gveD0cHR3YseR76oEXAacGYHwbpPLKjz6TkqN34I6LgFyF90IE1NVPYsDAobqxe4FnVAMljYHqzJykX+OQVp0L07o120V7IfG6NNyw2+N7ttK7r2kVeCLMsjm3CUABXuWuAAD/9ElEQVTfAeo00tzJKK84NcegMNV1XySKAZ53fuSi007RlCQG6ZT0GM1Z2i0Zn9V7TjghQGBadIyUEY5lVkRD231LSZnHwAAPQUnMwGd1zZoNK8ykHyQYY+Xt7dWzvq0pVjvaDS4O1b8Hr92QndHcJ5jiWd4hOiX85UhBPAfTZdHjiGcpj3G7YUnhMIn3GE+8VjCI+9aFMC9wAmNzUvhN57FFJD8rWT7JHChZ9+CxaErC/uKf/O/t4cOHlhDdga9EvBT50uMlSO6AX0xUn2x984TGsxDjp/LUt70vqdu0g4eEWXblmtcZ/HF5TPSQFXd0Nw+2KVoHj3YDP9eUF1uwyDtTXtcnvEwZKc9RR3O6K15WqlkWGlQ4a/COwGUy4d+ouWNHX/y/be9v/q/We/4rK67dsfqH/8DqD/+BVe7+sW+lW/b+hUC7lG9wXPn78eqzoL5VX7Jl1PX5EBg/dKCkd/6licf5L0oLgOs8hDGKQcDxjigaSljE3O0jzOsiOCkrLOOyZ4GT56NEB8G8CZLBNgYhAKdBJIYiUEcSeLpirkxAwy1ICUueTxmlhbwugpNnmMwo6msbliaAol6ZvXppMymVKLLL2qtfwf8L1wM4vfe9gPcgItEYYEwol0TR1A9cVz+gZLPnbabxgJh5idTF/5jkQflJ3PYw5/IvVh9/Nvbbgd+L1xaB98Tk/LhGJqZwAkudW5UhzldIQMCA9BsGRZFqoweEwVDFSiaIzT09d5J4j3f8OywguPa9wA1l6l99zprH6kcY39w2rlXtg89uOMPpdha9DgLwusevL/wOahb8OdBn9JcEPjw1Zni3RPdiEF07k//5x4L7MKYl9yKgp8/UMQLeFREe9zqWrLCvF0Yf3WI1YGrtbs+++fqpfff1K9u+tmp/9PlDW1uf2LPBL+x3nf9gTQlXBMEhErMHEISBXBEIfIPCkuKYMDHjdwLE2KP3SkFeUJ7j4GfmikakF4OzRUAjJTiwxzEw/C2HOauqYiKZworj9zKAEfmaRRhI5xxQFgpZbC65oCUFIbj2jjkWAeOnsUIhWayzKxwaAxiwHgivngIMn3I8cM8FAJPMiumyYjy74ASGCHBRdmVIZVIvlDAPhKj28B3DpwbVhYVcVkKP7mVEu9dqRd+/zXPRmdXUKxA4l+Dnf8YQGOPgBRczb+gbQobPiwtWB354UF/GcO2qwKo/q0Pn6/kDjIuy8MBWzNu4kAT9EY64Z0K8zuF1wI0gJxCupu++YErZT/7BP7b71zekzEooRamQENjff265tdsBjl4A4B/zyD1dEhKUyqs2kfCeFt7nRQPz5ZrVyjmrlIvmxxhyuoEUGNzxhzn2R4vPCv99n7LqKpXd9sXzDpoS6Hu7lhw2bCTexIpuYhYav9UJ03Teyi6DpqQshfNZNKYv/oYL/964ZIX5QO8ofz2bwbiMboJQLAWI2DGciZ/OlW29lLZKtW6FfNYFSQwGGdUBt++UBPNCmnGTOlfbtkn9DrK6rU+lyEs+wouU0xnYY5xPo1RxjryKlIyFUjbR3E2Nka+kyM/Snv+g07KGFFL21aP4YXTlFAmONUyjPOodTkdAEO0dvpKymrX97LbtdzULdh9bpvXK+p0mvWgpCdwoTemZcEJ0EA+GZl9jN1ULRRsHR2983/SYfssTO6Dm3hKzxlv917eiZNB6fdXyFaXVa1Za37aRnn/9+Cvbefo7O9p9IwW47ycIWPWGFW/9zDbu/thW6jVbS7RtwyT49/atlBU+wSukzOIaXa6v2zRbtf4sZ63uyJqdkeStVavdumGT7GvrDx7bqHfkq5i47EN3CUKGsYmVWjxE5yhwedE59SUJ2aIv5aq3+1pJfXC4a4PWsQ26xMpoSrlri8/iVRDiu+inL2RAT/Xdt+pKvhvps6m00xrbvH/Hric+snpqTcpWUe/ObMBJCCh4Iyn9BB7sDzwewVz9PC1pjrR3pEi1zhgN2Gow0FhSvgc7VB0wPkWxCKgT40FwTrxUTlb4I5qgeZcX/x9mKjZxvhPSRH0iknBkI/n4o7yn/uIIVMC9XbwM8S49i4wF30glhIHsfde1hPAqPe7Z8bwiXFAeC3JOQDEiusE7gUQZ1FGfYd7BK5oXs5FwmyghmgMUoPoslYs001Jjtamzab1h0cqJsuZnXn0/tRY6B7xL7xFY3gF6orFyorQETvprCTgtEj8fa7zpuQTyOTxSZWQrNdGowBgRBB9Oi60KL8RTNYAiXcxhzXvNYXAwJxkuI7myVhI+T17ZcH9f8uXA6Yw6O0h4XOhdYrWMjvZtLHmXUxYyKstjdISKetCvGckpomPH+9TM8pt31cRQ7lL78VKAlqScrgfv0ees1GdZbAllNIxSGBhwycegMNW7c+FeLblqldotL2mkehweNGwoeuN0T/OD1X4MpvAO72/RXPrLlXK2KeChiixEfrRR4+6GfD0z7hy7vpatBUdAA8g/4IYHD4YP6T2PoyOcx5uBvNzgpefA4SDWAfJWUCa8HE9VAm4TJDF+MhAALpEf7Sdmwf4v/0c7+OJfqaysVe78kVXu/anVbv+Rla5/5IET4UHU9apA3ceqA8bKwDB/9XfPgcYZz5Jpn7hWBFsVTxBucKrJL37xC8e5GFDQsrQcAqQOE0qqCJpvYUCBBVFE8K3fE7OIKasXpKis4Pvps1cFf5460GlqsLi4GqxJrMHSTTFrdURfAuowb9m5nsF4cEH+UdmXJsoSY04Q+2CV7QtSinff2rzdchfjKJ/ok78IouvngMvfM53US/3uxzqKQWFM8YRbk/ohiRGBJCTwQJciOifvLSQg/t2B71FaApC/c4SWZ2FyKPsieCcBLcPneN6TJudFyZ+NEgABpl0QY5iflFeIXZSXQ/T5Q4EICbjt+fY5onSqKuSsXCvYo69f2ze/fXHCBJfBmX6J1zMGuup/tI9tMQQDnIBTl+QLRO32v2X5XlDeKXBvyX31/UyCINZiYhKQBSsO7GXs90f28sWeHR027eata/bJp/csI0JXQKBNTS2bbCk1JGwc2v7R1zbT2EdW3KuAE38RWQKCeeA1R/TLwa3Do57qW4gxuEVQI5S3ENPn8O8D3qdKZ5SdBcA1lJpftd3ADDd+EWsi+p4TNsQcHJbNQR/GJeOoa0T+hZGdmc8hBAxOzE8C4kVA/WGGMGmPTHwJUAbMmKr4vv4QuA7T73a7NsuW1UYxauXFWGXYviIhkPYR0Z24GO7xpPZzVBz48P934Ogj3qj2LxuXs+CDq/Su5/4wEIyTaCDCzAmIrrDyw1x7Z/0FJ7h7AU4vtA1BaNI+8nlA2RH4KqbwIYjVEF4EVIec8EiVsmHzQJLgyHJ4RII/KDkS6mZuVFw+D+LAfT+WEbon+jsTHiakiObGbcuOmlZKjq2qKhVScxtJaUfBzyakaM2Sfoa8ppu7YdOysfIqVAu2fvOmlYoFW8vpqhR8FLD+YCgFjqCyej4h4X4u5U4/RC4lnKEk0cRAAeinypYnDoHyBG8KDIXahmHE54gU86xenBXWXFkg4CICYGomekKcBeWVy6TURxVbrRREnyVASw4YZ2o2KWxYRvmUxvuunI0l9LPFICUe5ONFnwsHOqOJdftSZDMlD6SYnEqoVEMHvY5orxotATutPhlIzphKCZupne3D1+oE4oLkbZhg68RIfGJiqXLd+uUbogVVKw/2LHX4rRTgAzd+JAorNlQ/crTjbCCFVjLDWPJKWsI6RzdOWvtWycxtTco+3hD52prlK7quOo47h5ac9MWH5t4PeIcQdM69WaR4YcQ+evbIdp5+a4e4/ktRzK7ds8I1CeyrNyxdv+bGzO7bR9Z69Ttrv/3WEhpzvDYqhaxVRZtWVjetsrJphZUNK22s2ca1Fauu1DUmJcuKPE57PY9zMFFK4iIuvomC5AE1hVcYEvAmcL4qOQYvgpn4EcExJ722TRqHUsiUMAzoXUeQCOA5JNURw4PHmFB/N0RXvz3qqayqrafXrKB+HAmHJuCa6jDTMwQGRAlgBR/ZaoYxKSOldCxaLJ4TGQ38JAL1NwE28e7hWuSBAN9jW4B7OHge4LpogXAE3src9MC1+l0cHdsgWTSwlvf8RI2Z6itc570zcgl4rPz8WeG83yM/3pMcwNG+eKjh8cJ9jhEtznvWnYWnnMTyYu6Qi2ZS8Bv8Vd9yJClykgryT68/favfyYlwNqFx4BnlRWJLTqyGDqIEVrMVu263NedFb5B75nkp41JCJyUb6r0pW3TJF2ASI2ssoTmUMfK6nMLJ91h7wF88FEjQAvc6liJPv5Ov/1bybS3Vqs074rvq4JNt59zHg0X0sFCr2jBZs/asLOVZeNlo2LRxbNNmU0nfiV2noQw8CKquQLrr+xm6jbKs/gRPu5L11m66nBa1ERkGehttp3ZQOzHsYpwIZBHlp/qj1LM9AKWe9g30fb+7b71EX3Uoi5bv6b2RjYRHR8cHHpDT4xmEC8B4F3gsKJRl5cfJCNSD/KHjeDLMJgNf/Y9g0tlXdcaW1VwHwA33ysS7IzQquzcNchieDO5VoGv6PUfGxKsy2iqqfuDUBN53Tye8PuGJITAfxhjuGm+t8+xX1vz6r2zUeGX59RtWuftT345QvPW55dbvBLJr2IfvB/SjlHuNBe28NA4C+KbkBvkLgDp4HowP/edzeuay24vnT9Xr6vrTdDF4RrEEIsZ/hw9pVuk6q7MoilJYnTix4i2ClNB3Lyn2nif9ubt8+Due99JyLgEGPpOuWXKkyT+ZWqYsIq0JNHu+b5On+zZ9dWTzIyHpDMQ9Hdx4GcvSUhDjRZlMrgpZNkQ0JPCyfWF+sCuFVkxUEL3r+YR9vDzP4NrVEn1yNvF+PPlzGG8w5mgsfCsDFkOYJ65xuPoTD0FCkb+xWAZIpc8z6V0AEQPRNM7nEnVRX+GuNxOBghn6/ifd83TZuyTuxRP1wx0QAwlILWLnbp4a68BtLciPvIP3lcQSvl+COKt9Gl8PcIQAAPFSvpls2qMoV4RncwlQXu4FEK+//gvqtdA2f05/eB0k1tY9wNLs8OD02fjz8b/YtShIZBz8XtQvS0Bv+Htx8CBDIoZjEZC2GFG317edtwf28uWOHR417Ff/4Rvb2zm27e0Nu317O5jD+hOLsqqEudV00ob9b+yL439l7aSEFg1ZsPXk4j4CqKMHoxl13c32smMVI/B3+i3Ri8BVNZgT58EDvkiIYPtAMKj/CYGx8CqcrQeB9mg/QnJcYQKcufEXi2/wTvCxR0EN5/QCeF/p8kW44aD3IrdH6nDpswKEDp7FzW8RMDxJwnGBwetF+RK+cBFmPzYulnmMggLaz2qKCxwL+Pm/JggYN3i7XAD9QwP0k3LhDRFAi9zDBwUoblAIceMc7mJ00qdvzQmBfN27BtyibTEIhLnO6QpQCLiKIiRxVng0z+ElUVTvyrW7Vtm65V4r9VsfeSwAcHZw+NJyG/cCAfMSALeDrSLEYli30vUPrHrjoc1SUoCEhxkVmU7nLS/F1GNQoDClpbRLQZ+IrzWmFSt1RpajH9QHBEgsFFNWvbftdVnLCsfnUsKE675tQYIZLtN4IFA27vQovCJkfjQi8Qz6Mym3ujZXObhnJ0cdCdDEF1C5eqZWLnhsBscNzTtOCmC1nBUw6D7GANxXC8mpxz5AuCUIV7+jZ9SWefWmTfNrluu8knwQrLKnpJih+Gv2+VYEP5JPzyM8ovxnpPjnp13LzEe+UIPhJK8+y5VLeu7QWkfEb6nZYIYRY2LpiZS8wdh605QU2aGV1I4Srs9rdy25/Zll532bvP3S9ytzTGI6X1UqWX7Wt5KGjECGhZWau0MfdNnWobE2DBYda4g3zbIVG06S1u4NrdU4Mhsc2bjX8hVCX40tVf0I0EJ1Q3XKWLt1bPuvHtnL776wV88fW0M8bpKvW8+K1ppkbJKrW6qM90PGkkcvLd96atnWcxvsPnJjBkd/ZvIJe9n6OynfIyvnVyzbSNjk1cxyal0WxUu4luyPbdRq+HGJxDgItjHh+j/0wImcopQsSMEqFvwz8B7FC0k0sj+QvCT5udPVO5JvhC9zjfusj3FZioLwr6O2NZRnrp+zB+nPrZKoCImTgYs/Ww/mGkHKHHaFM4GnAXEKULA4DpBjD3tTKcyD4CSHsRIGBA9yKJx0ww311RwjsUDiq/VSAPkMZJJgHs+EaxztiTeifrjCjkcCHgOB/CLcnapNLnsHtMTnmxKnmQAcbRkp9JnZwDRDbCThgfKOjo7VVsmQmvfgp2aXG0Yc3DgQlJNy35mJDfU/XMPjGVA3KZsuC2p+e511zb0aqKvqj6fNBGOJl09evKe2QLmUtxtsJN9klU8lUbZMouj1yumdwrRqA+nrXdEn5AxWaJXFKXgWQVtPQPOVbQlxij7R/NWbmi8amBD8PnPby1d73BBGTBTxRz1/kjT/Uijq6n9OA8KDz713wpVxeHKukLXBfM1aU+ktmhPpsvSlcrANIaWU1vcMBgPugYdev3gNMeoIv9oN4fW+6xWZ6qn3Jv2FIUuESDQaJZaxFh5B77rECpBcE9Jzrk06bT+JgecwcqSFd9Vp3qqlmyo7Zf29Z5Rotz/9U/voo08la2t+iBbiiu9jKL4SLBZprDWGbFtIV1SfiDcInzF+EQCXPoBH+IklkkGiOFHwGVU84GWh0u9BmcEzDAn6BBfYkkFZvi1CeTGWyDgscqGwe/DDsFzuEY9q2Hxrx4//je3/6p/p2Y4Vr39qtXt/YtW7P7XKrU/ccyFuaPg+4H3bOnDZNzhqMqjDMvATTby+GNUvfo57aY2L6VkWnvoDDkJI2H/xZ3+M4eBycGRTin+PfgNMoqUJYivFjv2/SZgDbuoigAkYpQqPP0sunlcs3zjEy7zomQjSCSnvx0Mbfv1cxEVIePO6kFgEZJejfcRAqhrcFfbhpFRqMKGivdPxci4EbkcJ4BMDQkmK+ZaUJ+IfQJi//drdzEVVTh49fSmAd5b1e8JJe0iaZHiEEGgkidvRyooTn8TRgZRuCfcinhClMxC9e9X0LgBJUfZJ+7vBmbOLZb4PUCYuXOr7udo1PTgw0xh7W35QoI5KNBGijKW/35Ng0vNAifc/uWmrWzU7Pur5/sH3BvogShGobanrN9xY4bEOhFMncEGfxRmS2FP47RT8/vJXBbxxqtQ70RPj6rT79ld/+Rv7f/zf/tpeP9+3R9+8tN998cxWVqv2j/63P7Mf/eiBC7qL4IETRYgz/abd27gmBtKxvfF3EsiOztRzGUDksezCdILz2a+AW6o7Vl/2+EeuZ+dA5XIyAIwmU9m8nGj+gQHhxo8jSsOUzraP9hONl6A7i94MHDMJ7UoRw+E/MnjE9cqGDY9eudB+GbjSCLOV8EK/R4Bws7q2JkWqGLY7uIfRqV4Xr4AWw3jVbt/6BY0CKyWMhY/+rxMkGHhkbM2HPzTfuDIgtEn5iUfHBjiyC0U9hedfDNyIJH6Id8kJaB5wWovv05cCexY04Iz5QnuZO5QdzQ3oCWfrH7742nqHb6yn793GgQTUNSuubYtcZ/y0A1zcK9fuq5xLDAfQPdWzv/OdDXYeWffgufUk7Pk+fmkB/bKUf/bLj5u+tYCdCislqS+5mgc6rGSlAElhTKE3+X3xYCkpbfGKxzsvbP+o6QpPPaU+yqBYSvCfSUmTYAbX6mXXrZQYSe6fWW80sQRR7jNSnKSMoex1p0nLjw5sKN7ZHkrRksCLF5gIg7trcywjQh7KoIiEFHu2gGSsXkhZtVb3/bz5dMI6/b4r9KzME+gOw8ThrGajRMHq4x3LSlnHAyknXpcrlKyYJRjjitWKwYkSfnSjeGGqfsMqKSnNKSlKUrT7RwQCPFL+U+s3Dy09Yo9zyUpb96xUKlt2JMVZih6r0G0pw5xYUZYCPq9et/H6Z6q0+vLtbyw12BePWRVfr9pOe2KtPY3r/isbNNuWy2GMyVlHyv88W7SSymi/0ZgrPzdgif4npZzgMlxXfdfSxLnqWr/dsaOD4ISHWx9+rPS53f7wx3bnk89sc3PTJhLwB29+5+71o8nMvUcm0CIpHPP1Dy21/ZlNqjetdXRkR7/7a9v95T+z0df/xtLHTyTz9a33rGkjyQXpmznrPR9YxjT+Jl7UKagP61bduiF0H1t356V1Xz21weGOpkNgPD2hkaKPxDfyLQnql2RN/EyKHAsVyDezbld0gP3gU2uPRtbW+2811/5uT8L94aptzQqWnap/+hjdUJCVr/BilCz5CRWz3pEb70fzsfXmHJ84FV6lbJhdsWnnyMbije6WLN6PEWyKkVfXULaC+BsY3jVn1T8oxUnhp8fxEL6m1cdDDGCSq90gPOlZxwo2UT8yd5zv85LP2/ic1j21A+UHxR2vDJ5FKUSF9tf0PMbT1HSgp9mTP7PCrGPdYJOQP0ccEsrGUADPIGGMY092JHOomspHc3Ta8yfwbuHehLYxDgKeVPOCMYmSAM+ezEzKEzghmhR8qq2az+oE6TUZ642l6AYvB6/6myHoAts7oroA9AIcLg5sHyFf6h+BB0XUPExgLMRj2MtXP2BkCnUqjxuglCqXrbhSs0pLyqHGKnhW72MIFS1YW28KH5vWauERJLrL4qdkctfX2EaD0T8jmk77FurGb4wGkzYnk3ynaorGbNwOnw0A2k9/eFBG0QoAA9Ok3dQ4qR6h0h1cFz5p3H0rQFhWUnXOS4/L5zTvwAkUePXSfrMr8b5tKU67SavOykcviyeKnqu/ADdOkd+JcVp9qHGlzyPjNsfwTsc9K6zf8t/ApMsJDeo78aEIkME8OGooT2KwZr5CzyKjOF4VxMxioSRuEGes8XI4/Pav7M1/+L+7XLP+k3/qgQ6LNz71bZ+X8qH3ANrMCRPUjVgMyji8sxzcw0Nzmy3A8XE7B8K5meTMkfJuN4/sX//rf22//uJLW+OUQXCY/XSkCE0jpFxMp6DfQoBA6b/4eSoVuM7npaiuW0LIgSv/vNNaun0hyiu4EaYYxJ+Jvi+CutBStZxlbmz4YCXULvbx5G5uW/72TZu1u2ZKqaEQuKfJcShGPF/Rs7HOjpe/kKKyF+vg31HOifNw87al7z+w+ZtXNn3xzOaceIAHAsjrGYXPxz4D4Pv55FFQRb+RE/j+LojXLfh+aqDBEuWrO0y2ihB94//H3H81SbYkeZ6YOuckeGQkz8vvLdpV3dVsdtDT2MFiR2QhwOIFgkc84svgE+AJeB0sFhgsZESwQO/M9HR1F6+6LC9JnsGdc4r/T4+fCA8Pj8jIzLjdrZEn3f0QO2ZqaspMTW3T4uQh0ID0nTF4ke7RQyflXOV4JUBoHNwverBCKch5wG4FMG1dm2eoFwH34OFlHaUfeMRpG4K2qEEjJjoSvic9GdoaUNcOUgQJxzQxWO9TKXB4dZ89PrSf/4cv7MXLigvJV8FV2grTTdy559Ju+OyJPgPB9o8Bg27fXj468EzdP/zp+/a//G//xO4+2Laf/fn37F/8qx9ZJpO01XJRyqCEg/qUXjgDqutYYz2WSNmGjPRYtGPVwTe21/9Myu+RNUbqIwn/RUB4D2U409JY9uz+7BeBJ1dzJq+6uBC5mB59zaoUHV+DdgHTRGHxMi4px2cspEwhWC4CBI0I5kRgzQMzL6wfS5DAZyb0QkARQ/mPS9k85zmGtqjamfNSSKTc+RpxCb83ATfChHsUxIuAdsRlDFI3wtdeBbFcSf+znvAYpIokxr6HPUoaDgRT+4YdCTwUDeE6lS04zjoau/UWCYjqLqAxTANHxavHzD8FBPSynJZCQFiDgzOOIKd/aOxiOgshmPkS3mazH7Ozs89/YlgcJxobYs7nxga7o9CGc+Na49dl1BxN+9KCTkPjVMrNnFNiOUD/8OG45dZv2voHP5WRdsdDWJnx6UjG/Of/+B/s6cNPzZNZXVCe8x6SW3lirRuW2fnACjsfO9vtNKqWYta8L+MQeaWxwHrokvjgrVt3bb2QlCGt8aFx3RXvfNTNWfyYEPKe578ZSKzGVf7xNGv9SNzy45rGUWBwDaJS2mWU+AylZFZuKmVU3+ExjBXmTpExrCPvq5yE2kkC0UKE6AfRlPDGO6M91TGb91Bb8DeS4s3a8km7an1LivfVPcwXg5gtJFl7TL4DjFLC0KdSOnsb37NBJGuZ3rGbYESdDfSsbwOtsTlQHUhaqF60ShfxJ2U6VbbksCWdSjw9XfZcCgXJheLGTSODfiGuMa0xXpeRihMnPZY5qeux0rrVNayrFcmZRsXS+p288yObJlZs8uRXNn7yc+GsYeSXGCSLkiV6tqv+kfGUE94xhKLi46V7P7B8adWSU+FDwytOXgcNrZrwPsmt2tpHf2LvffxDe/fmut1didu0V1ObdS+GVCItkZ72bRonmVWrWVF1SthWIWE3V9JWziZtQ4oyiSyfvti3gcrN3XzPSh/+S8t8+BNr3slZthSz/L549m5V7FkyIUa+GL37uG29r14KBw0bPB+4EyJdWLHCxm0d9yyZLdno+Ni6B4fWOSLkG6cAYwdDVC8ijLwnI17EM0mmrS19oNZuWLVdVx07qotoTXwlH9uxd0v/wkor70r/6VtEciWMCMDBwG41veHI2sOIPiUrNSaOBgfW7LbtqHOkfulaP5a3qT+nd+rdGOk4r0biWfzhKGBpjScQFN9Cfjltij46Ixl0MsS6ooEBM/viZ+TbyI2b1kuUgqUFegwDMTEWTmJsYTnHM1ReQn0HG2nqRjLqd0csP636uYmMSO7OpuJWXpVeLzqIiQILkbZ1IjnfchQe4EXpTrSRqOrXGg6sO5EuoXoMxh2NV/HOGbCMwdsxY6EsoeDZk3rRbmQ8ZasSI7WrOlRfjbtWVduYlDzRf91JHtMoSdnm5F1LjXdsGJYzg7H6LoyKXQ6zigi8TP9z7SE4OIeervHK7go4HBn37rTVNThnsIQhpnGisV4o2CAumbp7aEnEk9rDRCm0mUpNbX19KL6YtmpVttkUc/6s/Apqf9oGdLW+6KRL8tlnn1r72UNLrW5bZvue63gBiA+LDsbiLWyzSoJq6gb4ThqqA9EMJHUEyGE1ZJlDec3bwr04HVqS+19PKvZF9ytr730uW7Fr6c07trv3rR0cvwgwRRkqb8hSNo0jXw5BZ4puXY4gTyiv13aHNZMwDrqHvFMs0w4T6waTG4TuBzilnh69Kl3KdSrKk74zOHruSXU9SoF7+iq7eeTlBLsmBLKdqIfu0ROr/Or/btHBwG786H9jK+/+C0uv3HLnwttGF5wB1WPSb3o7E6pHlIiJGc4vhpmtf6JHXACOT42J3Lrnqnnn1obdf0B/JyyK4XVQGdhBDYahsmYv5fN8BSBmyDi4tvye8+AhNAz2bNaiRbKqC3EtdUyY/yAsC6NsVtxJuXzMveLk3tmxCDDuYUzlbktw31q1aUrvRsgkRQBihPFoysYVMZKnezb45rkNXx5KgA91HiHKFigBwV10vBIgMrWVfXVjt+5YrCBFu1qxyf5esGWilBiXaoKwvFeVi4e0Uh/Zs30p0+7NXMQDdT57RMXIOML+CkOZ5p9j8Ll3W/3iCfkYjDgQiASAwUE4wdtmx8Xg5XG8AsL7CMdjmQFKi8/ea8BfFaCTMJFjeMRU92ga50FeDCvlyTGtrXIRxNcGMzzQxyy70CCdqu7Tfs/uvbNldz66I2GVsGbnIuHwCliCP5J9xlZXpV1JXB0dQgyzK5cDfX4OZtW/CITJk8vtdte++OK57R3UbG2jbBsbq5aWQoajgG0og36c3bwECMPEE8raOA8T1f3r+l5ODK0xfGi/a/ytdaRAssbSDS8BnzB5jETCbq/KYDHKPDxNjHOZkT4PvlTChcQFZevaWIoL60cXZ/vnwY17CcnFWdV58H2GUW7xjC+CxpbPyiCsFvsdfHgdYeyXIHkG7kzrSRi64+DNvNihp50QNpXo38+B6smsMNsE9qvBdkOXAUoN9cdRg3MH/sM6VdqLE6HdHcioktBT/7G2kX3iu3XWMPYtK8UH50QoE+izC2p1Bnw2Grwt4vRNgX6iAheUBw6C7QJPZyHC/jvx/KsMn4WBL2NMU5Sue4glfbZIZzy78D7CbBn787TiYcLw6OtURK4DqBNYo+/mAXrRtYCuLwfHKxFEJDCdb5/jVmX4OA/Lj1huZdPPtw6e2aBVk/gS7egenHIYyGnCwL1PAhl4Dvx9hJF3pdyueNipK4h6NpaRYqp6DFCENZZT5S1LZ3IyE2RA6J78sGJFZoeZcZKyWYxLyZwkfeaU+qbjUbu9WbJbd3asXCrbcKp6aTxw3zCaEU8i9wBKa9zXnjenGcuKJDAOmFmHh5SSU+uNNW5kRPWiOStFVE8pyyQdZK03fDYuPA3aLat7eLrGamRq/XjBld7YoKVBLoVPSi1jKS35lYuNZLwWPAIhJ3SWV1Yll1csvnpX+JLRPK1aKjb1vAqs+05IzsYjwqHoNZOUaahxi4ODpUWWKVpmVLPEpO+RYrSHXR5y2zctJTk/qB5Yu1635kjGelo4JAeB+qs3jlqt2bZ2dd/aRy+t0WxaM75q4433La96lVsvLK9yVyRz0uVt9YH6ZipjWWWztSRJ34prG3b7wYdWXN/wyIgESz+aVbVVhmNLRvNgrD5bVx+uWTeqd9MtnapwVbFWTYbQ4Z71dD9mYzpftLUbtyy9uiMDN2ltnEYysPuNI79/0qlZSv1ZWF2xTqxtB+N9G+elP+2UzFZEM+watCccJKRH1duSEV0bp6eWXZNElu7HsoXRQdu6+9J7pHeReLM+ztleK2JHlZb1qnUbCk+DRsMG0sM6akNHBmxPJMsyz6noy3cVEN/sS8d5rnJivS3bSGxJ7cwFYf4YNDKOum0Z1nonEQTwiYjo16MI+1X7deO3dtDbt9/Wf2uH/WPncZFBRXSJ7hKM3+DQ//rgW8CC+CF+hhNB/AgHw8vOnu11922vd2DNIbPDGpG6h/E2lbEa8rKIqIiyvAg/Q1F680T1wzCzhO33j+x5+7ntd/fsuC/ccr+exNCPi7ZqtaovlYnLmKSsUYSIASIQhu4cIz8C44HEiYeToe0NDqwug/9I5U4iAZ/FqUFtpqyRn7GClHSRIbaBxlcAU3dmTHBai4c0Ry37Q+v3tj88sG97T22osv0u4cBljgDbIaZxT4RMnVk+gRfPS3RwH86uM/xH3yfkEYE3zoCrHAmVl1afc2CsxTSmMGbdiaCDyc5YPOZ8IKH+SOpcUuX7oTEXW5OxLJ0tvrdviWpDxl8gg9ny9f7NYFnJwbF4kf8tB/jwSMZ9q3Jghy++ssOnn1plIvzfuW+J1W03VIPaqgksE8DZD8+UXhTIQ7VvOHDD1qMamNxRu5Bd455oV+M3SgSvAL6EXpXUc3dW3rWd+LZv48qyhOTKDfvw/R/Yu3fvu8x03uy4D3UoyhxJzraCiIaZzOA9QLgkgUTd43FfvGCWh0BEhPMBmXQSbaB6DNjSUPyc0H+XRchv3e+RGLqXCQ50Tt96lRwQ3lZ0voa1X/zBGt/+wmK5DSu982eBw4DIhSvIvdcC1Z2IB6JoqXuA82t6h8pmaaTrXbGMHbFUSu1Hf0NGRX1tnXhFvz+1wTAgyICwA3I6a4wGQvcM4S+B8B6OM8aqXgyio1l1CAn7xAAJ8WJbFV1e/kx4zDkVQgivzYMr0WIc47gYdIotkqRQr+YcAYRdRdXwEcY7REfynxTeI72zHbd4T4NMzCdo78L7r3CcAN/VhqiM8Sje6s0ti+ULxlr1ydGBL9kgoR9EfWEZM4DB4isYif57A7PBiHu4N+iTsF/A2cmx+FsHZZ/5jfE9O++REszYk0hK+PEEiuCI/hFuFv/OdcQMvA0qcynMtS28jxApzxDMe0ikORvkl4E/e9EBjagtUTFNtqn0kByWixDyjJR5Q1DJ+hOu5v+ov4diSdD0OlKkItaRklKT8GebRhxylwH1nQfKWzznQHs2tnyJxIREifTLrL0hUB//XPb8HHi9L7iH9kE3oGk00NjptOyDD7bt/ns7lpLwOaEVvzf4xKSa+S4dwu98jiQoJhJQRJdgFPJoSgpnSn0UiXakFPatOz6S0rJr7WHdx6cLGDH2uJj8qRf7cnCmPpBCxtKouGhYbbgIuBeh4AbF7NwiINzJMeACTgLqIqAstk0LllIsB9rjXn5oZBFAlaPrFH+vAley9HmuD3WemdyAht5McNBWSvcZkUuqBF7wuvf2v/HQeTdcLwDnTbofZ40nZ1S9oSMUP5TZbC5vI/FkZq5YE/v4ObNzPcuLB6U1tlCmgvIDur2oz+YBw88THL3CgXRVILSY2WWSzy0DlyvsOCDBHSorgVOJLZHUBrUXhLoThPY7TQVKJEIfge+hljPwcTASrgiP9GfnYR7Xsz4XUtwRfxXk/BMB0QB9KWesK0X5cgXPo1bOO1hpv/MOnEnIA+Gd5FacBzjvDhcZyiF+wCvr7YvbdyyzsmUjoQlFMS1lk/W+acmDD957zxUr1n0v0iy/idjxdaooYHPJrdxRj+MzI6Mrs2HxwrrvrkDds+O25cYdS46anvQwmxIP0nvzqYililI+C+Kbkp/qKM9ZkJGMZdlB18QTdX411lPzpIz62JUBMJuJa01TltVdriCLDhIyLDC6iGRj6zgMpFJMhrcM9LiMiVQqafliSb9z0l+GMiCFswRrr0eeDDGWW7F8dOgGcxwDBNmvdnrIuWQvM8IZ8epiJmGFlXXLbN632MpdN5DzMrp4d8JGQS4E4cL5jP5wPMQxHFTHZDprueKapbqHMp56NtYYJByWPeknSelfelcqpnJ0f1rGMuM7wu4sMorZVG+ke/Q6S097lsllLVa+ZZFbP/T+WJ8c2Vqi644CjL9JQjxFtJFWeeTgabVqlpAekZBhjJLbJ49Coya53JKBKdrDOdkXvQnnLLGodifWm0rGsMtMr2mdoyeqS8tpMqc+ZEvAWrWi8au6ZoXXdNGjIYprO5YgSmDYtvbxS5tWjq0MrYlPRVU3ln6OpEd3u0NL3t606HZR9Una4LBmkdqBxQ81Bp4e2ehIdZP8azYa1qiPLbsr3DdXrTNZs6p6sKdx0mo1PEoDOZMUH01LPmdVPrvTjEUnbfHPSCth2d5ti3fzqjN6/Nh6o6hvk0kEXrAbwxy9q5whDrXh1D5KfmzrsXX7JP+JrSZZDw6dqi1cv4SnU5bzc+Skjoi+bybXbD25bhsss4mha/N8eATAfRo0NsDQ50+//T438gMje6yxvp5aV3mbtp5YsdXEmihPRppui5KjQ/e4g0Of+UnLxxHlsUwhNZXuoLExmQQzxhx5lXEjtW1rSZWlctFD2GqcXCQ4A3DKqWa82tIyhifi8xPRLcBZr7NwztjMxXP2cU44S6zbnfQdjcnZfd4uvQ/86SmWShcmWxafFIJxFhQ/A+TYvJ4nOcA4oV+xBVQOV8h5wBInJvKiSfEUHT7Lq7GXyIo/6VNXnN5YNgRNuI6l/qB9HHHxFd8FYWvbJrJDpseiuYNjz5nF0qmbm0RoTa3WxPES1CUE16m6bRs2qjaoV6x98Mwau49NlpsVd94zW7th1azaz6TjrC3oDaOOylbdE77lduA0oGx2aEA/Y5tDeAfg6+xVD5InnspNePsgWKOvcpmcoB7J0g2rN9pWPa7YhMlm9R18kSVx5DkALwCTE8iHqPgDZSIfiaD0nFezd2Dsk38iVWILRuqn8SH6Q/9BT3P61jOqjcrFSSCeozJ5jkSKtCNwUIh3qe+JYAtzcI3Fz9p7v7fu/meWXiXx4R9ZorBx8u7rA9GbcMey1VGbnAvineJLV3mP663wK7V31nVLAZIId1AhQejj5xX7+uuvrSM+xiRVtNmdWiZLmF3Sam0GM49B8IESyjAN/14FrhghVPQZHmdAPwlTiUqwRdgukMzZMB8pkljG3O3PzI7FcoJr/vUE5q/PAyJ2MhVyJ12bSD5Eb5QtcXfDYtt5S97ctEGtprqShCtvk72adR8+s4GY+gTH0nS5kvgqWFoXEbZp4EZW1yx2+45HXEzZf3fvuU1rVbOuBBqGMyxRz4K/+UO1kSARI0jGrVzMWL0dFaqIJtD12cFzMJHw8D6AgYDruYNzJ8esricGK98ZhKmsRQtljWwxRBmpGAenQNt0n/8FDGAZhMzhlcB9may4NjP3UpY7OA/ecLZ+HlSuO6aKUgDF3HxJBFlrRGtnIWjHq46g3UtACrs7h4S31lHDHn36xNpHrBMcW19HIEDPg+N7HhZ/LwCOkMSDd2zSatnoYO/NcEQXq9+XgbDldBRC9biptjy1rPC3uhYklHkdgLGiGPj6NvUFioI4i/9RFgm0bkkRb40f2hfNv7P94WON04GUrqa6SOKfmbu5+lwGzsS7UhBZejATIBeB504Ykt9gLaC9paA+U5ne96+qA917GW5O+v/q+AsUqkBhWXzOdz3QqUsz5r4xhO9aTrMhgGPf5UJ1HLbFv9RfF4Jwg0ADD+6x91NS3FCGhH+2ZiwUim788HtlZVXKDAqSeJw7MFQXHY4PKQuvBN4jo9OXxy1z1rwJoIzBZy+iF+qHg4j+mtFCYPRKASIKIaQh2iI4GUtqkxuqhC66M2EGwifJ3NgC6ySCYRmoOH8PPM3vO0sr/5ygc7xrh5//3NqVA/HMtPqoad3KcxsSXUTfOlEH9SdSqfrsSzfMCItGuewe77mi6bjW2GS2xxWfuTaDfxTq/MaOrT74ga3c+VjGexC1hGxlpvU3z2p2WG+pmAUaF87hDdBNEHIa0Br3oRd5dIEMY5w53WnSRqorYe1jKbjMcFZTN924L6SlSKMcS6neXMWBpaK7Y2t2u1Y/rltLegY7LrDGn3ckhi1LjiRjMWKYmaXvMYxFT0QGwDkxtkENOwxoWOhe5kvVIn3iaHCHRFZGO7Pv2aJUjYKV2ZtQ0JGByDaK+ZL4XU76R68is1TliWZwbPUiGUuLdEhQ6O9vyrhFb5ChTBLJzLoODJCejNBB15VVZmWZNc3pPXm2d5O1P5KxNIkFM2/9sfqo9sLXvmsEuAOaaWPftnB9y9ZKOStKB0qVtixb0rlcyqMJkjJyegkdMhw6xy+Er12r90bWyd+29M4nFmWd8/5DyfIDqzWOPd8CfLxVObSjp99ar9P0hIjNel3llu3Ggw+tsHnHev2eHTz9yg6ffGnjTtXS6ptYQgamcM72imv3PrHE+j2LqN8Do7Jrrd2vfdeMdcn2tRKJj7OO162dm5Yrr1lU5Veiwl+up/JEhUwCsT++cDltDiy+GrFsWUqnkJvc3BSvXLFoecPGqnP/qGOxadfGtX3r7B5Yqy55JLs5K/2XXcAI1R9IZ5lI5uMwyEj9SrTVO0c1i+kzLTz3RL6PWzKyWg9sM7IhWpGOKN2JJQnMV/Slv3YxwuAPjBmNMSbTSIQ4gl+LLtasbNlo1kqRkiX15zSYXvWkm0TDXAgqz5eIEsKscjFCstGMpWTApyNp9bvMeBkbLBVgmIUjDQpPGk6qkKch58jhQZb9gfUNBzy796cso3IKqk9K5bILAnwAxxWyp4hjS7pdIdKxbpT0mkwChG+BHwTODNqT1Dgr6sjqSCSCsHTuwNHgywPn+CtRChOSSOrqWeAJ0YXat5ZYc5wV48WZvqTxpRpwC2MASIov3UjvWCJa8t1UhH0/fyF4PeBRvEfmguQMEQNEFfjAF00S0cOYYykWyQrRN7mfsc+yBa4nhJOYxg5IR+Z4PoOkdGD04I1Ni929rWt9Gz59auPKsRWiR5aeHltD9NhpyAbROGEnEBIV9jW+ui8fW/vRF9Y/eG6x1S3r379tqZsPLLdy07KZsvpL+q3XWMW606Dmdkwcp0Eoz1SXEQ470TYO3FPDfGTDRt3iKXJYsXxEeJroPLaG8DGVof+y+cIePvufbCgaTm+9Y0eVun376JHGdy3gz+K3OOwjREDOJm/c0axKhfwb+mcZpO8yoHPuSEDmCq1EAFA/nA/YK2ECRD3kO7aQc4FJbuRrkF9pqt/UVeSqMnE0u1PA2yp5IH7a3fvcOnsPLbP9Pd8tAWd2KNfeBnwMo+fqHYGDu+tRBsP6geqUt3j+fC6si8DzNEjWJUobQXsvAL0SVNigH/CQu/fu2+0b6+JdA3dKRwc9MchCxNYK4icivCG4F1O4DFB+UKQWj4sMjHlj1X/r0w1WZrmlLGoEmIfIuwE9u869c+XNP+s3zcHJ/bPvZ+uFkO3bKN60Qbxu/WjV4mUpATKKYiUNbtqsAZN9cEvnizatSvEcUT88jarj7FDBXv5VIKxPWCcH6pImfGjDEh9IEO7cCXYX+Pqh2d6uTRtSoti2B+KfB+/AsZVzUbu3JYEyHdoAIaPz8+0EJyd41sG5oA6nbTh3cE2MMjyCQnRIWYqWy0FoXEMMYbY+aRFOn3sL4H04D8i3wLIFdyJdg/OAcsU83UElJuDlqp9diTlps+55C+AV7vEsrbgS+Vf/6gP7n/2r98TIYtbuk5hHDGUObedoQhD0wyvqwT2i18S773tSycnBvtMJ9V/WhtCZdBVwPMwYCH3MOtvjw6YdNcRkJeSdtq4MiEkJCwkF3/oH3C8A16lzTO/MS9a+X8xaId63SuMr29//jZixlJerGsYoRCj84AcG/oo2s25tggebfdwR2P8MwZddEKKdJ0T7LO4xuGgjBul3AuIbQGDMXQC6hrc/d+/H1nr8y6BO6tOLgL7xMD737ItmVX9mGwnDpi3MYHqiHr37/oMHQSK7ft/q7MRzztH3asC4oW9fp38Dx4RoaInwRWD7rNLrAPd7Wy8eOz6rQ14OHLXCZwge8dJpSFacGrAXgt5Dj73yvreES+nhCuC7s4wkZ3stz/w8lJxry+DrtyTzcAgga2cRIiiPjWcy9D7/e+u3JR81HpoHz2zYlhw6U48lY138izW+zIKjqEJ7flrvZ/32ze2dgOYWZBlK31iGZwIFbN7hpL4YqT4kwKUeVSncnW7f2hOZQChwUtrYxm4sRYpksKVMytZJ33CDbObqR7GkUXZqeRnRnVbfXrxsW3eAsip+N1X/6l3r0bp1p8xiaQxIKVNtVcWINROrMo66fq4rQyqdSvqOCDgQuuOoHY7ztjE+tGwWZVayRmPGjQjyFMiAHLWOZTQPTeqtLxlIljeN7POxQVN1E9dXnRJRtY8Z25EUSelirWnSxo09q1f3rSUdqFe4ZX0Z85n+kSWnPYuJZnGOZNhNQaYD8oGlpqa+7ZGkTmXVJPfqnb7Vnn5u1T31WyxnvWbd2jrqJEyUvtk7ei6DQgY6s/M42NU3wyp5Dpo2xRkQSdne86e29/SRjfWOpIyVxMq2+kFGYHvX1lSfQlx8X/QwADd5yd/qc2sevvDcBzdvy7gpql2puK3fft/ym/esoTp16/u2IkPv/lrGnQhHzx+r7j3b2FrxCDccJtPcpg3ytyy/vmPNo12r7z6y+suvrH/8xFIaZsm8DLuC+iEnHBWlvKvP05vb1itlbbgztdQdGUUp1kMf2uSLA+t8se+TQ/HMDasdNmyY27CJlPDIvVuWK8kAbu8Lx4d2tH5kTwfPrVKrWk8y2Neqk3dgV/Lg66ZHWfQeD61fJT5jxdKxuzKGVy1Hsj7h34140bXTtofXx4XjlkiYRIcd0U3Xhvo+UX9C1yQ8DJcb8MhIRnMnuW2JYcMdBy6jZ/IgBMom74Hn33DDXzxMz5O0E8ObiBi2cGTHjchQtG6ipxM+zJgLxh0h8pRF/7HrAjoIM/0n9dd9OM0A/0l9cVrJLiH/Tbe5b/VR1Jc2YJqTM6NjGdwB7qDAyeBLdAQsvUDnmMycBEG50sv0zUEvoA78RjNxmUO9MIy97iEOqJO+a2zOA1GHtAeDF5nmh/4qnZ5VNc41jBwu18eCa3Hdk4IXxvVeHZxF/2Iy0J0G6Jr6RK7gYHDnggD+HxMv8Zwfqn86nZUczTgNMUPOziyRlbIl3tdY+OBjS7XV7599bR9N/8FiLz6zF38InASdz35rrU9/bb1vvnKHduHjH1nxgx9ZqrRqCcmjTnxqtUnbKuSMYGmIcEtiVSYQMEgTLAc6iRTFQSCeL35PgvxgK0TVV7gikoHlCUQ96T+dF72KjYy7HY9GT6Uy9m5q3T5O7qjMVfGZlN2+fdv+6s//2O6/+454XMHlpMsDeDx4UD96XgIi0WYOCvg+3RzoAhHxRI1Xz19z0+UNdDFuSwapTuEyBZ+RhybE03Hc+8y+9LFEacv1A5bRTgYt3Y8jOdBTcW6zPKElnpe7+SdWuPNjPR84RK4Eeh+4YiKBpRbLDvj54Oip9fYeWe/wibc/vXHf2PUnlHOvAtpGP2E7uKPkEmBcn4xTjY7VlTW7de8DS63cks4mXrlaCjzIZKotF9PWG5DBNxy2pwDhh8eVgVsXbw+f5xPFCoUtLyGaTsuwk3EnwRxYW7OHL3rfktNXq5sILjnVoLhn6e1NJ57M7R0RUM8Gh8cyMkUMuPaXgdf5kjpdBguPEEaUuPvAYh98pLZnbCpBM8UgrFZsWq9bZIATBaYhAyub9K2YgJWCBpnOD8M+olyqNBtAgaNA9/I5OwJDctlxSTtUHlsCmQYySV1eNw/BawPePXbfECN2OmDQXweAk2zWTGV74qG3bEfY/Tik5vGXKeXs4MmBHXz1zPKiL/aY7Q3UR4SqXgfoXdHNTYsVyzY+OPAko/PwqrH5qrGBwKxWWva7X3xt5dW8/cs/e9c2197AQIWZg1996K1+6iKIRaTQSpmdjCt20Pw7e2mPrTWpWHPcsDGS5BUA8wzCi4n6eLWzwYWClATfQu0V+PjOQQx5WR0Iy2bP3xjbCTGO50HtdThRxq4RVBW88O6Vx8N+GYh3sP4PYTtsSEGW0LsMYrlyUK4EIIKIpQqejE3XPOGbDEQEdAhpyQJ2XgidVk67eud3A6qF8IoSvKw/qBezu2eM82uiHejXowoW2sb5qwAKgIeoLtLJW8ESmhwFu1sQsv8mgCFf2nnHMhv3rFk9tOrjzxztCcL/NX7ZQmxe4cxt3bbizgPrHL201v7TINrAcaS6IZdUF+jpyqA+zEjh/f4nH1qtUvNtBa/kDNG7cGSRrT0t/ejW7Tsekt9Pr0qB2rJSMWe5lXVbjWKUjSw+rllpVboU6//FY1IoauJxUxnkm7kt25LxTmRAX6/uj4Nt3wqxsZUlLzDcmkO1TeOfjXlIdjgUblpdog+6PoPLbLJvTSqaIXIhovM42WElbgh1K3p33IqrG1bMaQwVZJhKmccIiMqQo87kG8hHB8aWhBurJStJMSdSIcne+gPWPU8sKcXY+6nVs05qUx2VtnWrqZ4y8kQL7OLQHku+NSpWa3clrts27TWDHR3SJUvly27gxNp77vCRtS2jW8pxp2ad/si6iAcZf+RxyBY1znPrMoQjVk4Ih+rrtIyU/OZdKxUKVkpPbHT8rUczZG9/4BFMqZKU5eNPLXL0pcU7hzJSu9a2rBXWti0n67558Nz2H38rna7uuEuq/xKFkgzjslWGKUut37edG9sydgf27OsvbO/rr4VHcNm1RmXf/afPdw/sZZ2tNeNWU/8ddnAcPbJHe/+jPT/6/6iuDduRgZJhqRUz/aKxbmRiTfpe+lorG7P2jtr3Sc7SnxStO62YNTVW4SdN4Vi8NpUqiB6KNknJ1G0e2mrtmU1rR1ZrNCwBc3wpnpiW0fhJSWNA9DAc2HFPfLfznr2T+KHqmbTONGX9XsOG6hcS+I08ylbfxcMHg65wTY4EGWvis77LAut4RPu+felARhA8SGMOljYRP08Mam5sLwJ8G0cDRwiwKYwLd0CoXeQDgDY95F70OpQZD11SPsb5eBrXEXGjxI2zycDvI/IlKA9jZWJsnYix4jQtYFvFicYK7gwckPnpnrViBV+moKe8v4ggQSPmCJ/z37rmuUb4re9JY5mCSpxNTlC3zJgJRaIbEv5+eENqLBkVy6g9AW/lPrYbtTiz2ypoBiyhiJGjYAbqYUuo/AeRD21lsCWa0ruFXKICTp8KAB08BK65I4BKYn+I9/AMyxb8050GaqPGlScqDZDvtltS/DWZyVmstGIx7Ia+DniF+gJnW5gDzB0L2YzFHtyy7E9+YGs//aEdFP7MDqPvW3L7luU++aEVf/ynlv/BTyy1veMRAoDeaOvCj6jLGjgzVU5abWwNmzZoy2ZS3wYGLDgNWokzdtSqCF2iV5YEiRam7K7B5OhoYgmN+dBZDL6dxwvXRI1BG83KE/HAA8vf+Nj2D4/sD3/4vR1J70WvJuIyyB+lms2c7jwT5AySUYtMlTz3tf844FVfgGfYWpQcNthLoc5xslSQevTanscgKBeDXvegh3AIiFAg6ajvtkAZ6gMM+c7h15bZvmP5nff9vkXwNoqfs+Th/FF1PWpQ29dxcO4YeQ4GyZW125bdec+y2+8K3xsndboSMH7VtiA6l6TVl4NGmtoWRBuM1JdD8ViWkxL9QzRoNGc9iwqB4ndWysWskIlaSlwLgxXFLTxCwyQ8Xgm6ZfEZEO1leXn6Hh7q6KgIn/XunkhLjFjc6Mxz+uLfveiT86f1ODk3u+cccFoHjoLBtGXjRFeMUoNPDR+1OzZpiejSIiC1fWJiaP4H06NzTss+OWbt0A8v/iKYf0bF+MF38EDCRtb4RFcl3G/fsyjZRdl2j9m2yrFNjw6kDLRc6JLQhOdKOSkGEkrpJGUE5Zw7ZngNnQN8+mzEwuF1uhBooxhNOuPbAbFB7bQjxZ9wogUIcRQcAVwFN2eAe1NJN/IRPFOUEQz9qwLPz44A1zpmdXA8EN2SyniZ5AkI8moE977OEeI4/B0C6zMrHbLGdy0tBaScGVlOSk+UrNfcG+JjdpzQzxLQVf9bBPojdu++D153HvR7QdmUyXX90e/zEF4P7zkFei2gEwAFoF5t2jdfvnCBlM0QTn6+DjxzGbCWVC9zZrysDfPg19WWiMZ8ScLw1o0bVp18a8+7X0jZOesYWQaEoXmbr+AIgAHiOIADvOreVwFCgLJCgbQM3PjTa+aVgxC4NiFBjwSgG2Rz4HthS+FNFtg//Ow12uBYe8v6LwPnEVIcUSjJR+B4uhCkkElop9bvSrCxDrFJ5WbXzkNUig3OYPIXAMWiDBXxPt4ZZ42jzvFeHAqiBhAkupy10fuN0FJ+X3+7Ae8rHYtjB2C2nFdT15CGlhn7bwPn+/My3M/D7L5rQEtgSAv7izSt85Oexlk8VKZOwaMxZrzwMkgVypZb37FMoWj51U3Lbtxyx0AyX3LnB7gMxwGJDPNknb9x3/IyBAdSmjIrG55wL3iX8C7aC8KwqfOrwWdaiExS/X/zm9/4+vV5A+gi8Hv07FjthD+yNSG/MdoxKoiYILmfLHzLTLsyahOWlmzOxiMyRFBepQB3RvZSBmCkOmQS0dvJuE5yT7wguR6z1ZRoSvwSe4F8B7QvIs1fJrQbJTGdG0z0MHqSvhMVSn90Y3krjFkVj0I3coU+zgwzSwcSWRktRFM2PEKBI67rbJ8YT8mQV31lTQcztIlg7TT5EJp9FMMhq8ctKb1jEElZPbHh7Yy2pcR269ZrN6zZHVhzOLGOcNDsBE6HoRRfohwihCCnsjLMzQZ7X/n97txFmZfy3lZZjf7YulKK242a2mbWTxWtI9ky6kjZH7Ysp/rk12/61nPxTN6SKg+ZnV7ZdKdCtyeDuSOcD+qW6OxaXHWLMDunMlrDmIxnGeMefl2TLI7qiFs+jfFGOHTUCqLB7NpNG0RJ9lpQZ49kpI2sKEM9MRXeZMgTRg/tHMg4+qr32Bpp0eJ6xDLlXOBQkgHENm5jjY+J9CNmTDGMkM9Tyc6J6KEvfa2TmFhLBnn8VsTSd9X/BRnsOOOEh9hUOvd62dZv3radzW27qTqkMSb60reSQqAM7WG1b93GyJK5TSv1M5YR7rIJT82p1kxsKL46kM7RU5ld9UNXiv2ACQtIXH0z1v0cgdNAdZO+T38FY0C/kWc673QnfELjzus4NwO+Y1Rzv27w7/6cfrljYDwQrgInFlYr3BEZ4WNb9yVUGXIYYMT7PfB03oNzgTEt8Pfp3tBJxlaJ8JYkRozGzFR0zS4md4hkjOe8rGALRpWrN8bYJjUqA42EonqOHUdYejOhj3Wv6256T6B7EZWGPqf+nHZsGiN/R/A+uBm7nHjSPe7T/YS3k8tCA2Wp3PfnZs+SpDSj+6DR5iCilnPtLJ9kFhy7x+uggwhMntPJ4F7JRXII8CY3+IVL7if6ICmdHE7suRDEB7jubSJKgWi+zsBiok2iFDxpOE4D2jBrc0x8kHwDa7I9+5O01YZbosmNWXi+yhNtefTdrL78n5HBvhXN261oycSdbbsTsYJoi2354rmiO37D9jEr75GIwq0nmVVZ9C1h9uQkYZtc1w/D+zX2MKBxCqITsdsMW7n2iZDKln08MV7UBJdBPMeYY7IoJt0ioFWYovDMTfpEphPS7/kS1O5gC0KVIR0niCykjDZvVx2L/gzLZJETvq2lyvYyyF+UEP0QxTD7TZmhUwV+1Xnxe0ukS5bb+b7KDs6HwCSMOwaax8GOPZ26jsaZg6UP4C9R2rTU2q1zB4khmXxxHOu9fsz68qrgEQ04W8AZ/O4SYFzDGwbC2ZhlRBJ4PfGPnvjHSAOTnXSiEdagiOERJh/Vje7sunp93hiCITYHEL+EhQ8YEc5UhKFazy7Sr7ofwlhE1lXq6o+ePusJMcSM2Kckmk+L6YuJF9OWuLmixoth92Qgz7/bX3KVF10OXofFcqgT3kgcCFKsYls3LLq5RSV9G0d2ZJhqEE07GogiXMLHPOlKwGuXwOvVcxGd5wCGhHIPsx4JJ8zWaKAvwrl2CcI+O4Hw99wR9osfNEoGvi9dUFvDyIP56xcec+XoxNmy9efeWpImirGyJAZ691A5x+XVj4uA7Ql/+pcf2nt/9K4Lq5iYFutJ3QCar8vsAKjX0r/wvoU/f0a4iW1te8TBpFIJBPBCuSH4OdVl3sEWAiLUlfAZEK5VLOftL/7qhxIowXrAq4Co1P9CgKEjWMkxsQjhvWf+xNDYWSMt5k04biTa0NkDKT/Pbb/3zCqDCmrKrISzwLo6N2gwTF8BHmKG8GFt2wyXbwpeZwkED29bwLkDgi5cQpE8a2w5SEAh1DwBI8rCHOA4ZT9tHAeXOSbmwWdffQxcyBSuBipDpVFg8HsR4EmMS+4RDllOgfefzMeXzQBTL4QvaxsRYK4I+bsY3iipOlRuh3W6bBcmgR7yX1dOXcH8LmHWpmV9qXr42Jvh1hV+ZNXb4vo6wOugul0Dcjx6QXimP+fRoC4XLYtXorguKEUoIvRroIjNwJW4EJdBQb5UQcYN/JbZ6BTLkWbKz2LlUQyTORLSyZCVgrn6zg8sLYUqfDe4R/ENZoteo+GqU0qK8Y9+/EcSMfCLoG6hsRLQ/lzDBczwdsXPmEpIMo51GeM/IYV+xA4HkE0iJ8OwJOW2ZV2Jlo4ULeZLMaZIkNvc69jDL4/s0bdPrCOenZQFwnaGnvyV3RqE77wxUUJIufAkgyKFEqbz4zg7H2g8qG/YHz8bn1oyzrMofzkbxKXwDtpugCUxEGSwg+dOo+JRC6xnZ/vZTqtlR82BdaT8SSLZMFn0873qC2u1OtZtt3zngYz0L2aZ2B4yqTbmU3HhLGttGeGHY7WT5RDtXV9awI4X7M/vvD6iOsrEITeHNH5ryHAhImEUF0JwFlSfG4kxMSKYTe6163ZQ71i9Ld2TNfXOKyOWWtm0mOiD2UfyX5C3oFOvWoRkiFLQh7Vd6UglYRZjTDSXW7PM5j3ZcgWL1J5Zf/cL67x8aIPKC10NtpFsjOLWYqZ9IJ6tclMy4qX9i6Z73hc4cNgGdojBksiL1jY8QWIyOrBK56U1x08kc/esm/5K9+xaPktOhlVPRMl++VHydGVET4TvM7kipZqJiQmH8AXGseGn6vNpNmb9ac+6MiBalX1TT9l0Bfmg/tZ4IYldpJD3clrVI+tmu56XoFvrWassA0kyNXl0aJGjF+5YIFx8oOeYxTfeNSRpG7JFij/LTpill1Hiw2Q2VHxWn7EO3QvcGNJvT7zJNp3wWu7x31znmcBpED4DeDmnP3VjQO8MCUYRy2ECBytjQc9yi5vtfkpGL1k1RBuxU/mITEjK2MdZRtJA+ArfoTFf0qbKNCoHVhnnbRiREaUSWZbAtqj+HpXrOhC8SmUl3GDWecrhO3wbPqK+DpaCxHxLTuIimOkmcSgz+4EehXMc/kS50ueogzeMJQFB+fNwUj6yzssWBU4zwgmJ/tQWL5PSkNPcF5SdUP1YooBu6dsUqgzKZozTDnCPDgmvpD68wx2AejpwGpzyXt5NwlTfaYGxKpqPqR/8ed7v/9QW6qC/fH5k2ezY6p2MdQbwt7COwd8ZUD1ioq9YV3pPR7yc5TdqVwKDdk6nQr6zMxb0gEEem0Vo+NazGs/oPFH0tdm73KnLBJDa4fkOhBcmTlLdsW3d+ql4cMB737l1wzY31lVmXjiBw+pWp6+gHyYY+OSXUf+iMxC56ZEZjh+cBE2PgEiv33dcQuM4E7y/Zk4A3xZa4A5y1Y8ominl+G/VSzwD2yfYtYElll3riOdMRl3L3f6exdOnerPXQfwQhwjOBr6jLyZXti21euPMkSxveY6uuK7jsFh2hGPpTYCxyo5BDGb664y8XgLI6+FAvES6GcuOiEyCP0CLI8ko+EU0yhY8yaSU976YXcumEiKsaddds2L+EUGdiGFkMlKnIlLq4txrBieDT5/h91eCbpu/N3wWFjeK98y205Z6X4rJjoRTTspqRkqJz0oLD3MMNhhI59+5rB7zBu2rIKyPA/fjiZMAj+3cstiD94LZfgn+yeGBjQ/2fG98mDsD86qwpIoOvHeRAS4FCkDZ8jXrei80siQaABw5Y3QBEbzU2zeHD8fJfIX4Pn9wXQKSJJJ+r9qOoc/5xXIuO6Ia6O5lhqZULu0kg3Usr8GpA0GLgH5TOg/7LTxGYnDPnxxZRUKeLTgjGEQdKXXqJ79nyR/g9Vo4wjLnfwP+lJheYn3DFajxy+dqQ8DswvJOAHRKGC0D76NZmQA0Xjlu2tdfPFU3B1m6XwdwAJwAdEnRs/K5Fv457cwdwUwgBgWe6Zy3oSDhsZ5JWHf62L5u/Ud73vvchqOe2MBZw5SQMSCCAi6cvAqYKcPbm1q/Nzvz5oDw4Ih6roHzOKZ1o57GKQoEzoUFcFxIKHnyyJngCwFh5ssv2OvelYtXA++KShhHZkmCvivwXqQfZrwnLsUgubpjg+aRe9Uvg1h+xWdxMBSgN6ILEGilcsmSqWC53NrGpq9pdscBMwhn4CyerhOoj0c6LKMj6qG6wVMAZhBeV4iHTpDF2YhrAe+LoD/eCtQ3KBbMfC/SNOPUrYSFNvt+2NDdXLt81tFpO+AhKFCtg+d28Ol/tvruE2vLIPLvzx/6GFoEFJX6sy+s9vIbv7e599SOH/7SBhq7tNVxL0XPHQev2exUOmU/+slPLY+x5w/rUNtI/Odbpi60D95LIrZysWylUlF8MWGl1XUrlhmbKoFs1tIjelKOK81HMmq+tkr3WAablF3VtdOP2bDCDGrWetGCraWmlk2StCxQBpnF7MYoI9ihgezVhGRnZbRaumiZpPAq/tBn1n3YdBoF1wk9x3LSEcprqmCZqIwEnXO+Ih6Ag2G1VLLS9n3LldYsNmrLWGebxokN+z2NJCmExVseQTBoHlijXrd2oyIjVXJB+M/JgGUnBnZcmAo3ersNEkVrx1b14q7FW88tqfqyewJ7tcdxAo371lYbZdG6o2mayFk/mrWRlOm0jMR4v2oZGdj59W3LxvRbyjYJFTFuB/U96x+/lGLftaGMrV684Gvl2at/KkOhXqva0eGxdSeqx0jG49GuVAL1f2bFUjLi+52+DVKrMvpXhQsZgY2n1n72W2vufmnVp5/bS8nJl7W+tQYJ0cCa6ji2ITOH455wNdYz5A54aXmxz/Laiq3fe8/Sd+/acLtr9cSXlo89t08yGUsN26pjQzpY3YaS7fSziMQPkiTHSIBdZLmlZD+TcSRlRnfr6LsUbvgA6cP6ibg1RL914bwTb1snWrM2RoZocZjO2jSb950gnu09spfpqepxw4a9lA1q8E6NUcl1lHsUexL6jSNJz9M16aMXinB9XIg+MY5mYwxlH5yRP4aQY+d5el/gNCBvAZE0IzfxuU4uA66500q/yX30KvDXzmB+JMVFGyxbCB0H/E8UDcsLkHGhmsJ4S6n/4LWjaGBwJqeDmRMh5Tk+8ta2ZqzsyyLi7mAQP0DOqqgE7FvjA+PfHWwR+JlkC2H+KjPBb11n/TnOP4x9khsSaTCFx2tM+0G/ojeq3BM9THUMcj4ETgRfOqDz3OfJx/ku8Kg1ntH1O8l3bG141zq9mA1cz1TZqi95BzBYmWBK6jnqwTN4JSmbshhTQcQAsoeGRXS/znOvvk91r+ceU/8AgbMiYUnsp1XxJ/hvT9eJpkYPZQkDY0r0wh+8FKfMzkbf+t2oVSoznW9GO/5VdR5JvxyK5tnedNCsif5F09JR0mtbliyxowDLTLhfFpV0OdbihzP7noBQ7UImoH9BtyxdCNojgP5k0A9bVZW3rb6Jyggf2qBasYr4/XEhYS939+zTTz+1pt7LNq70H05LJmQ8n4HDVDzk0GfSmZX3iBpyGZQ2T97lywQ6NUuu3fRz8Cje74m4Z+1l9p/tpoN8DPyuiZxki6Bj6t5B48DD/JFt1LN7+Mhau59b4Z2fWbKwTSf4czgcMNQHRC2p/5KrNy29ed9z6HjEhNpw7qCe0MA1A/Qxxnmh9scLRHpcriMSdTEQr+qLXthut9cb2RdffmnPnj6x+a1dGR2+TIBMsb5UQIKFLS/GMpwhhH8KIJslWwO64d5sqtcvZlo+0BnQM5zz/cwx1xkn3/0ZOhnPalvCqqFvs8RECHWM9aEQREbgOQVWT/n/S2FWZqhgzsN8HV4L9Fy0vGqxO/f9k/B9tnQcH+77jDPZkV8FvPqN3y8Inp8dKJViTMxOIxAvW0oArtxAnR3zEPRZgKsLD/qhWBIDjLsHH0N8vrzwCJ0DZw+Vr/o6w/fjbPs9SSX7ycN4dXDV6/Qah/47U18SBD3+Zt8O99QveKVxfGjwEaERmdHvaX1OjxCWt4M2Bu87c6/GR/zmLTEoCfYXLywyDKIyTsCrd7bNIYQ4mwcYAcppo9FxB8hFQF0ug1CIqbL+4Yrs7FtwnAW8woSvRaSUqVJ+jneohpYSw72Vy9h6fGhPWr+zR+1vpNieLpMZy1DFWH4VIwyBbLp4lOPkDrgEEJaOQNXhrQBDi+M6gWot6YKJDG3WF2KMvC14ngP149K8BaLxM/0oukEY4i1nnd9lQIgbCik4cXrrScmQgEIYsSUjgJK0sr7hShlOBZRXh9lY+86AdqGQ+7g4i2BXvFVf6kDbiTZBcbioPij2lCVtYHZGtIqTS49fd1JLqnTROH9dcFmrti5GFVwGKISBwnOKC8rwyB5mZTgPLlBG2g3fVaHbCPbLT16ACwwi8ho0X35rraM961ZeOj0E2J8B/eHj9M3GF3SGghQYT6ovRmT2dAvGEMgrlCIsWMpiKseOBWXf+YOQfnJzdGIF3+e/2j+wZi5vyZbGYU96gxQuMSbr1iMyyFL2/v079uC9D61UXvHZQJYGpGTvYLDVx+J9wn2JbaPFA+MybjCy2KUBx0AvkraMCZ8yItoqlrB0DP+46sU5jG/Wpff6A+dx8MNsYcXSKgUSHcuAZxjlZCAz80tyPAyupIz5SHHH0sOa5FRL5Q7deTBJFS0jNGSIzJNRAJ9dFR/OrW4FCcIKO5ZT+0vJsaWZHR71LC4FPhWLWDklzl1i+960FTJS7LMla0/YBUA0NeiYtfZEK0OLl9asnE96NAXJ89pTGW7iBdat+l79GLdVNXaUKFhWyn+nP7TGJGHNSNFavag19p76mvS29LNONYiASMmQmaZKNs5vWXr7A4vpmdGLzy3Tfm6ZxiOb7v3OOoff2t7BgQ1VbmaNZNjbll5Zs0b10Lo1GS/Ca6OyZ8+ffW7D6Ld2d3Vstza3Lb99x7I3blu6uCadZ2B9DKiu9GPJdrZ7nhBlEOpioq1oqeROBKI0mZAbyxDq6ehKr+6KvnvQL+NMdN0T7R1XD6zSqltdbdttDu1wIrzH71qPlarPZaQerdn2i4mlp4SYl4UrPc8Q6Kk/+4yvcDwE4LxT+GTJCclGcRig8INXrrlDQfTPEhxoMLg3cGwEz8+u6Td6zRmg7ozp14CY+hSHMEsS0MVIykk/k5gT3hHqNixlAcKdF1iCg1HOrDEz58VYz+7vrFuxkHPHAEt4pwmNA+ml4W+T/HKnnMpKiN7HMWaHWXapMaXfjK8gSkbFqh2pUcvGRODEVI7OseNCQmOHcYJ5RN3cmFc9ofGQ0wXn4z4GiRqifPQWbx8OL/UvBudoklXfJjU+WVcuY582CocJ8e2UyqAuesiZOWWevE+fRBbgPIAv8T3k9b6rAtFBHY13NRmHQVwGKYcKcnyRDNGKMorV/yx/HjPZ1xStyp4aQb862KXrwXrDHQi1mrhDV7afzo1xinWlA/R0ri86kH5BQlcSzqbWN2UIEw1JXaADeKjwrHsIxef97HYyP2HChI0nIMyU3XAOwZPS6rk428Crt3l2WK/IQK9af2vNXg4OLZ6MWZbIJ9mmYZnusMbhNFfWPFAfdCIcRMggD9PXu3yHpxnAK7kvdBIQAeq6vDvOA2AinWgKd0aIVnwbQo82iNqweWCtp7+x1NZ9S63cFj4CmvXcDp2q2tXQ+9j55bvYjvFqgCwmceW4R7LtFZcN0NkyECrcSTgQroZELulZEgPjyN99+dwODvY96S42hxB6Mg4cGb4vvYSb770uRuLhVoREq4B/TKBtbNkY1eBQzd1z69IvvDhr/LzSxHcE70UQ3uvE4d+DI2AFZ5+DeCIk6tOAw1h3xXIGgfG0cP9Jmefh3Pnzjwd1X/J8eN5DlNQvifvvWKwkhoDXp3Js472XXkdn5t8BwARDZhYc+s0aKBndfI9IUfLolCsAeH7VMW8w+4EBXoLgpVgQfQITnOHkBDdn6nf2CF589v6TA9oSI0Tos3esTi49vG+XHVyneP70PZNN27/4Vz+wj75/16+TuyJWKLkiSX8FVBb8nWunjnnwsoPi/fvJc5Q7e38sm7X0g/ds8vixjSUMQsWF+/2eWf0C8KcZ7zboDoVGlObZJcHBbqDM/+wvP7HNGyuzs68JKpB1nggSjwJAszk5TkFiJviDETvtqG4a61NVl/M665+0Ia1yoomOVSZf2tHgcynpR9YZy9BE2SdSQYLjtYxl8Id39wxuzoLPqINz3fvPCdwgBRZoxQHF8Rp4gM+CyEhyh44EaQihgXViRAdn/RyCNCnhiAOoXzvwe5eBz5QlM4FhWK/KCMv7rA8zWWSv9rDAM8+KFvjt55hpPh0T54D+ok8v7tbLQe/wR5eUQX1FNHq/hL/uY6bBecuyfhC44ay2eNjkjM5YfoJkjp6EaII7yRTKeEs6A68ntPE2QH3UPh9Ps3q/CXh9aKuU6aCciOU2b9vWhz+17Q9+bDd/8td260//jZXufuz8fRGYHSzduGdr9z6yldvv2NbHP7OtH/wXvrzhsnF7VaCMwDFFk8UH9YUZqtP6ngKOK3IuMFOOE4HZSWadpm22NcQY61jTKjaePrNxKmL9pMaPlCuWMYzqCRtUItasNq3fqnqSw/Y04zkISIDIWnxm8nGy1EiKOOr6kgWU4YGMZFmnNpxI7os+UlHVk5lK8cZUXJxc8hAjaDDFgaF3qZ7xfs3aXSmtUhSbkjmNRs26x7u+RWF7FLVCOinDnt4w68XynuDQd0XIrvusblQ0mZLxVc7EVK+YdRsVq+tZljxEhkwiSReUYd5Jb1g9vmYDtWnU2LPouG8DGRoVohlE59Fx15NeEoYeH/esJ7JqSAQ2+2Pra9zH63u+BWN6/aYlpWcy60+oPRENA5KnycggxwFLNwZ9tulL2DQuZZ2xJwV40jrw3AXwDPKjiFFZPJ219vOH1qnum14OGftYS63etNzOO1ZeW7dshEiJlzb49u98a9Bes+rZ58vr7ByxYj21aySjvFFv2f7hc3te/4OMC71H/TmUkTWWnhVLsQ55xWIr0pFZUokSjTO0L97FpA6zsehjM4exG6hMxqm/OtJdWu2GL30h1JpxoietKxl32I1YbVdKfrUsJf+mjXq3VMRHtpH8qa11UjKU+tbLblt/mgxwlMjaUPo5M+wJGXAkSD0c1OwPlV/bbmfXflf7nWig6bkjeqpLj4lA6iog3BhnAbOJJHlz5wDjQEhjLAwjaesN6/ak8a0d9g7tq8aXAW8QfQQQ8uSrw/Puc6sOqvp8ZsOpdGoGH/zU+Wgw7JjsiTExQD1iMoJjkv9RyRdkQ0RG+HSk8XZgv90/tOpw4jtQdCYdFTEzsiUfEj5Lr9+Upd++e4iuY4hznq1DPcwfWRKb2ovRMzvsP7bPul9Zw1q6T2WoWiRBJJrI9TgO9ZXnDsG5oN8hl/DlCbRB8Lj7xJ70n9kjlXfYe6QGqS4yOleSm3bHvm/F4cfqi7g1ichReQnKUV1UiCMAvuRbqUsm+KfOc851PX0HH56nQAZqQjSTkO6aYLJA+OFc4PQGrWqzjhgRFxrzUdFqYm1D+qJ0dtAuevXtgwf0/8A2C7Lv2nWr7+FY6Ih+Ne7aefv6y3X73W+2bRR9YOnVjyyz+r4lWJpIv82BG8pN8UCiAETngYE6M+jVl8PObLY7R96T00ke5CT5TphtJ48BgIHfr7Ld+MDeu/sn9m7kgexQsztba7bFMoVUzt8X4CWoB7TEjHqw7FN6pGiVqEB3COg+wBMQNg4tvf2e/4bfuz4ypzv6DkfCI+/gGlEQtINJQHeydRuqZ5BnB0O8e/CF09nKgz/XuUCOIfd5l09QqU3xrGzIfwoQ3omoIE8LER3x3KpHVoQ0sgiwK6KdyGnA9ovw3bHkQ6vdsUePHtuDB+/ax598z9g+G6ciuV/OljTrEJhuTIazr1NWB0dktEWYfZ8xn+8KnCBmhw8cGansuOBhXnjM9Mm12c2zj3AYn4f58mYngs/Z0NcV/5wHbvED50FBHY+A7bBO7O2Us8vquQzC+8/UXTghMiR2Y8ci+mTGf/LiuU1r1e+ob87Wmbo4IyW0mPV4bBItobTMoH/d47yTIjicaRYKUqjinqCRrMTBvcGxDLxMPevH/PeFg+0CcYREiGgQLufrEx7AopE/f3APn8jTR1/t2qOHu8YWp5zHuPcx1Ou5gjFfZvj93KE2hZEyHGfunftzp8rKqkU3ZbTtvfB3hM8ugmqpP7O9F8f2y59/aU8f79vzxwf2q58/tIO9ij3T74OXYpT6Q2gFAGs4X9ZFIHF/4mD0tWVLgHv8Pv2NJRHG3XYQ5aQ+5lzoNOAP8Jaq3TdzZR1xqw+/tkft31mlv+tVC/FzncCMQIjvf1aA8iaBsJT50+fXVF0Pm+NdHIJAoZSywSzqrF8WgYiDRH7d2i+/0L3L72OdYopt00Qj9aMDnwWjyi6sJdRI4larHuu1AZ9lTLFPNW2WtPJzy4C6aTSINy7ByxXB20idl+FWNCmk6zNAMBEHqvQF9+q6+FOguEh2hDQk2UEzwjJ4Feu43bAQvt8cKE+FBYW/FTgGVM6r1j++LpDXgj6nfBJjtQ+eWU1Gnu+ksaTeOC4Kt96zzJoMS+QMitwMp25wXAPQLRi5leNjn5W9CDDOCOMn9wbrWfutms/Me2K5vhTupAzZVRnI8cDQGGVLlpOxGeknbVyTEh1NWyaTdWMlE5fxgSIJPpzGxW3FazDiKuOsG5M5ch1I+ZVG7TPAOArQg4ZxGeLTrjsQyEHBLKSQal0peUMZVd2pjORpx5dAkCeh2xJuWTuOY0/15D1tGS0ksItI6e3JeB3JGCdPC/kkOFhqXyBKTvTdrh1Zg3wj0vl6am+t0bTW0UuVW7OWyL8ySKjOSc9Gb/2a+rJm7XrFDnURHIGrifqRNebsImFkNme2kVBi4TtWeSGlVkb0KOIGLFtEkgwSg7g/1biXbMiY+ltGZld16E/jnkFfqr5wz1KKgmWS7NMvuoWPZPLOBxgHzJ7isGAPddYdJzbetcIH/4XF7v4L6yXWHa/NAxl3n/8nq3/xP9r48GtbLRdtZXVNuJcxpnqubd2xfLHokRQAdezL6O9XDm1Yr8owkPEiGRclajHMcQBRSQeb4EBgsq3JumbhQ3UaqF/IT+CjVWWxjIFcQIfC1bN635LT96w8ft+KnaJtj7dtbbQtGorbMLlq7f7EWsd71pfROsiu+/aYOFSjrQMrDKuWn7RlSCaJL7Fe+0g00bXOUAag7iFJJrs6sbME4EaW6giOmV1kJwjwwXkOosIGUdGFaGAkQxmaHIz7Tmtc92iFJWP2YlA91S96g0v2kc+2y2hWmRjhTuvCCrI2qn47WSIg3Qbe7wY+9ojGANt/yh4WLWEgSk8RbRDBwMGkR1rG/pglBxjSspBJjDiO59wRiaMwEcFVJy6ke9Ap4XNjvZPV8kOftlcdnB+jA6HXaXzqN/d6AtGpcJKUTaT6xFRfqoJcAhs49dBnKG08JaFcP3BQ6L1p2VKruXXLR0pqg3T34W0bDVesJX0QLuC6ht53Ru+lHrRbNAaGWPZEnTjHEgavv9qZKGhMycgjotX1YeqOw0AHFfRyKUtHPJOzONsqrqzPjg1LFdasvKZykmONa9FQIq8yb9vn37xrv/vipv3qD5vWaG7YF19u2fHxmtqFoe0tdzpgSSEGtucT0NgOQvGDe9wx1mtJx2u6LPT8BbNnAWbCdZNfC2UgyyFwQqQ3b1pb4//zF3+wTz/7tTWbNckBHIJ6Z0c8B50hGYxN9BQSD8Yx6jHyNb6CnQOYAJvVVUb0uN8MZv+Fb6Ic4Bcxj3SgG3GciTbVjy7/9J5h80h6SVbjPOVljiSvaB/jqVfZ1bFnuTs/9aUMoa440dhDTsVza67TXKQjfNcAPsjnwJgl+iNILHzW4ROCbnHH8wheIN7qTgPxhoFkdq1Wtz989oX1dU4oCca/9DuSJS5vGcQsoo8KcdF80Y1oDGhj5v87nOEG/wyAoCN0gHgpnCQNnOIp67Rd8Ppg4x6/j4/g9+JxBhbO6dfsWwBcCo7Z8wxEmD3r+lF83HkQtHvx2Uth7p0heD0WTp+rr2DZORRk1vdEZDTGbt4ySQ2b1ms2PjoM+ugfA6iXhKHhPGCgSRCicDifB29vcCxtawgwPykLEL9HgMzRwLJD/509d9Gf6o4n1A3dZssiQ4yQJX+L5S0cXkUxafdUCg8DD/VBCKptwpGXz2y8C0bdTBVp87JjVp6XPTsXwuI76fvEex/a6OjIw6qWjUvVQPejKMAcRuK5EaEzagMphMyu9LoD2765brfubFk6Le1RZURGEkQSlzx7EagWs28BuOGlg/PLjFs3TOb/9B48tO7in2sjMHeX/05IsDBbMIkc23D6xLrtP9ij4VdWnzZVTmDgXh+crcs/G5jh1BXkBSAEDQ9+YNxfA2hcuLHmCuNIEoNyl/B8F0aiEilHyfK2K3b9w6eqh56ZAwQOz+MkgHZzeRlTjAl9JzM2ygZeel96o2fbLF9gjAePC/i2pF9UJWZs+cI2TUvvuQowLifQ7qsBfDCzQTugYf+NIndyXf2jdgSKzfISoWvCHnWTiHumAL0JwAvetM2L4MN3SR+/JQylpHWOX0pRbFhHBikGaHvvic7tLX0fOB10gll6nxmVgd/FcGpIEbqmsQ7O6lKK/vY//5293N2XfpMOHBPqt8Xx1e8FofNER7khISM7Vlw3S3WlaB/bNDWxWLlkKaLXsivWl3Gx0pIxmy7bja0N+6OP37Wf/fBj+6N7a3Z7s2wJPY8RkpDhg4OObRhBfj8qxV5fkxGNO/Urqtl40Lb2QDIlmrRChJnKYLYYQ47QbxRzrncjMvbEIwuTmhuQ5EyIaXz1I2lx8YllVOZARmE/mvZ3TGVIJjIp1T8rQ8fcoZFfXbX0pKuypFsIz8zws0yD/AiMc4zTKPuXM8hTRbV1W8Zw2TK9Q8tP227Y4ahgN4exFFBmtqMyCjDw1wrBUgcSg5nOjaQvTI+fuEFcb6t/++Iv3Ya3d8A4VvlZGeU4StqNY2s2mtaTTIU/DPo968nwteyqGoLJSPj3xOLFTYvkN62n/sLQT+fLVpTemJQeC85IoJjauGexez+z6M6HwkXKjvb3bPeLX9jgyX+wePVb68ogaI9q1k4e27aMrHRB/VosW7IkIyQR17tlgGD4s5yXxNUsQxSeiJjDieA6CrNyqithvaNGS21TfeGhwiH5u6bqF8KBu+2O9ToxGzbKMidv2WrhgaVkuMWlpFtHynsPYybuyyoGrZY1Dl5oXNQs0q16dAo5ItD6MU7pm/Xkiv0g865tJDbse9nvWcLEUz3ZoWS5DNkgEkqH+pZIEz7doaf6MwNOaDL0hWGUEQ3cy92xteSqfVj4wNmYKE90OjOwXmMcxqc928m/b6vpTbufv2dZ8TyWAoxjGFynM+UsS8Dpw04KgEcf8OJ4RqiPW35UVzvSdv/Wj4SrFfs4e8eK6XW1HwcVyxBUf2bgoVXpYgkVO03mRa/qG4phROk8uyKgTybEw99P37Tbufv2vdJPbTVJSDn10QDR+PM6wNedxwanMEzd2aE6+y3IReEOZ8S7+XftQe4dey/7nt1M3fTnqT/6W0xjIJZK2EZy07bjH1ty+sDqg6JopEyhwX36Y9KGd7rTQEewBEg6qjsa1QbhIUyGiCy1ooxudDX1W9QdBkG9AeqN8z1OfQVBZIJwq3KdFnmXriX0jmiubLXIivVi0oUjZfvyYUbqfUymV0y6bMRevIjao280RLsqX++CJ7OkAAM8Iv0tUZJxylIv70vumUies9yhIQNafA3HIe8VwF+JivLk0u5QCKITPGLx4Km3K7V5ExeM+EDEtldx6q248evlsrSVfnIHBQDN6q2zvBGU7zJZ18EBfH081HjJlHUP9dP9Gn/6mMlo0b/q6RPmqZx+6rfe4brKTDbjGFGHSM9KuQOiU3liCZZ5rcn+or0CkpDS5rhw6XWd0fV50IuhGY3L+cPHJnUlskv1C2TR+fuWHuhNkgUkqR5UX6oc4UhtS4ongvuL6hJGGoykQw0l406cBuLf7I6DzbC9ve28mIkeX8Kkz+6FjoN5ELF6ssIsoTti1DD9bmC8eY9dE/gA9dF4Fvw8QkuVlwQIQtZnA8nvv8IBwQRlMzz1fdbZwWWdUbuCz+C++e/uPIDhS3Eg98MbtVnlXAXCd4fHq8CjInZuBtEHwstIgtC3S7ymfnGhIuoKD37PA7Pe3i9iduNO173/1/HuM3igH3zQJoK8BHoX6woRiOG1cwfP0dMaMH7oHIcz5rnDz4u+cUzph+MwooET3h8eQWln/07Knh0w9B//7H378Pt37MXTQ5/RZ60Qmlo0K2El3KAohmVeFQIcLKcFzsc1NmOFgifNJHN0CF5HKVXUDV5VO2pKAevaux/csbsPtuzu/Rv2x3/6sW3f2LA7d7ftxs0NCYvA84uTzq1AvRsI28xfCIu/PSpIfeL8YglgLJ2Avk4GohWEH/WbAfcs+wshK2GwiTNztG97w4fWnOzbcCIjE8VIzPg6AO83ZS0z0P8pIRC8wveS8UVSIDKGT0bXk5MGb73v7kB2ZJTepWNave+KVkADLHFIruxIcL2QcBGfnOu3auXYZ24BxmdBCrZvbcdv6HtWhr9HX0fDsWi1FtAT8zJ+Hjo5pbcARB04S3hefOGNgfL9HYvlA5xbdl4AneAw9SRQVx/TvGssI8z5ZxjWeZ0AraBAXdOYeBvA2GYsdcgSX69ZUopVurzh9VsK4EYGWvfohVWffWXVx59bs7JnQ3QOp4drAPUz0QzFfFpKkgx4KYzMKHWre9Y6eOb9CmCQZdn3XPfjyBpKSed+EsimizEZp1FLpxMWl4EZYwu/Sdoa0w3Lqf7ra+u2WczYWrlk2zu39Fm0YkwGba4QbBmntrB+HCOfyIKWZVXG0DKjqspBAda7pMixvp9cRtO4lG/+wJvqQ26AYC27FLxIwmeXM8Oapacy4ElYJiWUOnem0hFU/mqeLRdVRqFsuWxaRvnQFff2KJgdJCqA0Ntk98jpOZWMWy6TVFtzlkvLOMuW3HDJimWjSEbTJeult/VZtMy45bkOkjISmQEeyfiMwIvUl7yjkNFzKmOqejXHCTvuR4TLoaVGTcslJaXEbzAYU5GRJyird3rWGstoltGCPpOMDEzVF4YGtlJkRnws3UdyQP02kGHdj5Gt/JZl1m+LDyTVR2MZRBqTen9k3LPO/jfWO3omkhu6w5JlL4mt92yy9UMb5G5Zs01EoN759PdW++pv7HD3P6v+Gj/SBcL1/iwPiWKo6WDLO/pgipOCyAJ0H3RT9QcRWyxPEOJsgHEuWvCdFlQOeNZdVlXZz9tjW+vesnt2Rya+DHmdH4snum7Qravdek5/7B7QjsnIrMggwGhSXdgVoxUvWnM4tdo0JQoKxpludznMOHFHsng3ExhBskN913mMBSI3DOMp5O2c54L++X/Q2Ozcos4H+CPnTy+BiUd/TNQG+CPJ/c5zUqgaTWXiLJzdEwBPpKsrbOEY4bvo+agp42bMThjSoXRfTPzTownQVXQfRnewFEHvImKB3+hIuk6oP8mx3cmrujCms6JX371AdOljizroXRidOGQCPdK7eg74EcgioilwXaHH4ATx7RVnfyFg0EehcR04HjJ6XymxYSvRDywxvm/7nalVMNJcF9KT4Ej1c0MWPTXEh8rmdwB6t37TRt+BDF0KXXMGvD/UcYPfqoMwHEJU4/OkJ2icjsBtTlvEu9bVLv1Enez16OyR9dmmVe9h2c6IpbEqgyVCvqsC0U0hiDgwonFqMsF51mkgGsRBqGvoCy77eLfOD453bSA+n966bXGN3UFVY+tFx25vbdva+o5P8uGogI6IPnAQjfIulkB4tAE03pdcJQqAcSQ4TYot3iBgqQNj0ccoQH0pFwwRXaAxy64Q0XRefSfaEA/wZNWzCAIiJYatmmW33hEPOi0jmPgY2XwehXkIdEqNKelpRAQMantnDox+ogTAD4kdh/Wz1y8/9n2pCLxKlbREcUP1KGvcISNwGKrfxAeG5JnCU0w/6wh5G0lwiaTDaUBfE41Xl752cHBgm5ubsyUKqjvlwBf19NW1HRH8VEJPpRh760ZkqGAMfVcA4QYGffDDs2iyLl0NYJtCjXEu6NKrjmCQ+73+SXGn10OnAcciBNc16HAeEFLN+rQT50FQ5lvBwuNhPZbVZRHCe5wRllcsKkWFaJDRCwlIlGnv3qCqLhSWQOAYuFgZ4/r8QTlOQH4EZXpkCswLQpThTWjqm8BJ2xnwtG12nJznkGCNESHAPdDf7F26cvIXGvJnngv/5s/NnfeZpHI5QBYZaFXu6VX9LT6nYxmgaMalOFQOm3Z8IAaAgsP9whFZcJmJCYyh1wMvQ3Sqqpz+1gEe2Ls3IcV0UqsGu0Rw3cVCgAMABaQjZexwT8pxS2NX13ASFIo5Kb6BZzYEepUcAiwfECJp/cnfZcB6UIDwLhXo35cBdYFxk5zHd1LQezgnigqu6e8iCNvNnuWb7H4SPbSvO7+xz1q/t+44aPvbggs5p/fX76d/KvCIAwm863J2ICQR5ihrPiYWgX6YKTQhgDcEFlsVIcw8ic4MwlkUiur63u+EMwdOLh/LIhd4Sq3GOsOkpcXne/Ug1C58/ykt61A74UcIcr5DzyhSQT4C3UeZrwFe1gXP+Xt13e9ZgFAR8KSHr/NODAg9h/I7v1TB+aza4DNbs/ZeCtyz5D6MHF9HfU308DZAJuzs6rYUZ/VrcdXzHeSkCGbKQdjoIuDIza3flBF407dknGqsj6TIBOwnuB+HFfhm5ou+eRNYKRXsw1ubVvn297b//InkloySVtWXUpDICyAHx8rqqvhkwft6KP7Nkpv26NiavUPVRiaY2uB3j2Tk1SbW7WWtn92xWwXhf9Cx41bXDhodGYBxS6ei3iZL5j3TPMvu+tKh+mPRsWhYZpalpkNLkuRN7WOLw6j6sSsDkW0FCzEZ20ylSqElERyzfGwdmGZiI56Topi0dWv4OQzY+LQv4yJhI13DcMcY66sscjBMGlV3MrApHgY9Q60bK1gyEXODni0vcVhQtidfi0jJlIEwHvQtHZVhLt5tWRn8+Rs2ktGfGdcsHY9IKa74GO+znVenRofqOrmE2taSwVFpDe14ELVeTHJCYy49qFpm0rHuNGGtriohQzs57rjRXu8KF3o/yfDy046arXZv3lL92paSIUaCTZ9RS7BsUjQx7ATLW6Q0RzIla02Y206Jn0iZFx6JfGkdPTdGXFO8ptnuWD+1Zok7f2nF9/7M0jIusnrfGrN3v/mlDb78wvrC05CZQPVVCJ64mZ2TctlAtkvuTuo1m3Z77ujoadwx8gY5luGpbyUbfYtGkMzzJrk3FI2Pt3WorzXmZTraQF9Hvs2gUDNoeih4S3K7p3PktCDqZRBVm0RLNRly3fqRFPmu+glnVtbYXWHSk2Em/c8jCNRmdiNihwpIGjrFOMChBJ9xvqa6er24GAKyRNeIQFimOzLklvHDRYjoFqJX+BIkrD4/3jmHBsAIGEfTbvT7Foz6IxoNyI5bngQxXd7U+BMNTNQfGKvin/Ho1KNdJhpT8FLKwhknwlBZkgzCP8lAiVjkHIDMwehO4rRD95PBSD18e+7JwOkVo3F5fWfH7HcI4fkzwDmNiXDih/8TkYTlonnbju9YMS552btjscE98YpVn+UNIczTEEIoQymFT45ITPfgSNO9kyaTuRrNOs+9fIb1B5c645/hb1wJIXi99K4g90PHPvlE1CgUPnwYtX/37+L2q1/FrVyeWGLSdLohOTdROB7Kv9BonAIY6p67QGOQTwA6Y9lCsGNUUYZ7sLsCetao3bTGl7+25MqWRy5OhaOjyoF98c3PrT2uy/7CvlDZg3YgM4kM0Hu9TL3P1+/jOBCt41yLiy+4jBAwHsPoBgC5y3PuCBB9IkPQOZGZ3oGMCT2DHoKO43qVfvsOEarr4OCRpTJsx0qERdB2oiWwuTzSYAnQRvhi//iZDRuHgYynf+YP3pfMuNPWc4QJb+fuuegQD6I9yRJRXTdEu+K3qvdwTPQzB44DDpzbOvTpy5T0ic7k2y7CD4Q/ku/CH9DFXrx44cmriTYAZ+AXXsLQX6rtLBswDhpw7m2V0JjCqFsNi7B8YMYQvws4qYs+PedBjn08JaCPxahHvJfr8/UNfwfHmT+dojw+XxkePwfuBWRtlQYMYfnsOw9TfF0I3h2886rvPgMXPaL6sT1fbHtHnauB+FLKD+7CGXN3hXQJow/Oz35cEbg/OE7LDJwHogsRH9EoHmaja331D/t/XgYnOJkd4e+T8zPQr+CPQULSQeowixBYvP/kd/g3d20eTu7D2SDGQ94GOCYJYmjkRc8tg/DelBS0Dz+5a3fe2bRatWW9Dkqvyke5m1vu8roQlu/14d+cUPG1lkMxI+HbRcLMcRLCSOdzUnI++Piura6fMjxggCJJluZ5wPEkxuueb162AMvOwVj0QMCA50BU4n9nABwwe6LxPFU7zl2/BHgz2zeWpCxGYz3rT15Yf7pnnUnLWmRIRlH5jiGYESCcX8z2msEdnRIaQTjdm9HKdUBMyjZRB+HexoswH20QApEPbCNJKCJheyGQTb7ANmXiU2SnZ9bUM+/rd060i4GGgre+sSHjQEocoeNEkZzQxVkagtZ8LEhoukCjHsLbVGUGIYunsytXAgn2YLxLCC+hbRRp6nAO9BxJ41yRWfbcZcB40VgNZ0YcKE/CmfYvrccyWOgDwJUPZLLK+qcGN2ClUPnsDbN5E5ly4t/p8rr3mSt8KGcnY0kKbCpwNpS27/pBosTs2g1X5PwOFH2VN+nLoLjKGIFWeA/yib7mlPDel1L19Zef2cPf/cIOv/3MOkeEeeIAPS2TUF6g06q7kdK3ih32n1hj3LZOs2XNo7Z1m+K7iQ0ZvBgcBTuOrkpPOJDyNrFsbGIxGXdTQkeFh0Ji4pEO2eTY4uKVtCkakcEiZb8ZkfIXGVpxUrfhlJ0XYpZOqJ6TmDvamFklkeBQ+sew03Q+LfaN/W1kk+/Gim50bdmRzxIRQu2RBbphqOv95rE195/bkXSno3rfYhpj0PZYRtlI+Ox3GtaKFEwiTPWv2Ei4TUbH1pU8ZLkGBik7PjDOMLAiKP/5DYuUdixTXLX1yaFlicDQXf0JURH6PmjIIE5Yh2gNvR9nylBmcDeSs2FUeqT4SLx3bPHOgQw7mceqCzkZUsIv4beNVt9naTGcUfcG1X3JLPGG9qGN9j+3WPOFJciRoHu61L92pHLULCIUhVOWAmU279rmOx9acX3Tyqsblk9FrRjt2WpqZGurOd8SlsiJyY0de3m7YKOdGyR88GU2wy8/tfEf/mBT4WwRPD8Ss50YGCxnabetp37CcdCHpqE7ZjaRc1LI642G7Vfjlh+8a3dSH0gnKIsupeRLFk4HOJow1mXikcxM7cUgSaod8aRM48JNax0/tz7jnaiJPIb0hmVkRCfax8KZeAfGNPkl1G9QOYcPD407dDOcBhwnY4Y66js/+STvwbLxxLnxWMcrdLnLAH3bgfr7OD7lW9Hp0J1aLDVgXGLQ+5IYjH99lqwuOkn4GnW2RyV5IWUwZogkSJjqTdSAaIkxktQ4ZZcEnkVGRN2No3boHiIUONxhLcDADs9xUD03xvjiEOBnGBVuAb8eNOPklnnQSZeNbtDpBu7V8wmNW/QWnXT9LK7PVDRt7xe+Z3eyP5QBu2L7sqWG1FlluMSjX6iTvjCZxYkg0oA8Deh48CeNjVJB9K8RUpNhPhx7+SGoNA2HgG8C1AGtzr9TV/31+3qfcBaL07/osGYffTS1//p/MbYffn9qf/kXE7tztym+LVwVWG6F0T/feNVV9MW2zCRDjJIjD+fAzGnAdV+6oINkyjH4xqyOTCDVP/+F79SQvfOBHUln/vQPX2v4xe1nP/nIVjbvuOxwY1v3w8fDZ/29yFHvL8l/0XOA+6C9zu/Fz91JET4D/wefkvXgmCWD4AEZ7k4M8RBsDGw96J560x7ey4x7d+9zy2zc9oiEEHyCRbJ22a5JtHlQeeGyiggLlm+xLSJbRZ45iusevYGsTORW9FvyZPGeiw4iDHCMqE0joQMngCcQ9/HO76B/OJjYHYrXsFR5jH2mB0bYPBp/OEh7usY9uWzG7t27ZxnZdc4z1PaBOxjEB0bQ0OsC1Cqh5Hv6yxgyQv1aDX2+naJLsYsQDt5TpqPqCvljIfeoNhAjbajTAqagi34s/vkVffgg0fE6DoMQ/DkJcTKTejbdbhB+9jbtPYHXq8r5uoe/xQiJyIhL+FHoaE9KkK+rD+rILAoOl1Aw4El+2+pTBgd18C0080UJv6Gx9o9wwePayA5rIs6wi2YQ9sV8dEF4bh50xpngmQgCPeOOChI5Uf8ea0WleM3u83tnzy0r8zIgfIllKY63V0XTeLVndeId/BNtxRNxW98u2+pG0f7+P35u33y+GyQTQcmYMf83BX/XEvoNmDjng/afggSC3vfwsyf2//33v7JsNmXZ3KlRQlXq7aEdtdir2U+JIQhvYsBhgqBF4Nnw+asCDHr+M4TF31eFoIcJP4zZWjpjmxJ0zdHn9jf7/84Oe3timqLBmYHwXQCGC8KE8DAXRAsAdsI1eYTSLYL3I4JICvhiZAOKJGF87AHsQvEfFTSeXbjIMJDCTdgoa+7wNJ+C6o5gXqBBwJU+93gnrXf42NsW8hs+UdZYN40Xuz+LUAmBGZac+BfKINnWCyRE5R1SCuBtCD3qdwp816F3BOMi6go4jitw+9pw0bj0MXABvevdzDQEyszrjYmloDrQzmCbqauUx/gOQiDnAQWGfgxw9k8JU+vVj6z27EvxaNol4/ho12pPH0rBbHt7UTCD5IdBxBA03z14akef/70dPfrUqk+/8pwIbH8XmEKQRKAcnmtf2FcLfenOC8LhNV7dISdgbXR585Z9/P0f2+0PfqgBm5JivGLFnXf0wCnuURZRnHp6daN/ZPXBI42Ltux09ZHaNBJvH0rxHvXLUrJWrJTPWXsYsccV9Y1kY2Hjpt1+8L7oXmO6O7S0DOJ8NmuJ7Iqlpj3LJmT4SOlnF9wBUQvTuOWiI8sQNSC+PpIBjhEJXRPmH5sID8IVSximo54M8qgnMKQ9ydING+Z33MGxMjpwQ4hoBlfaVc/eRMqy5BrJ3np6zzhV8vwHEY33ifDJcoEeUReTtJpGXqeqTLi4DDXJB3+f+kk4J1lhatxV/fv6HrNeJGOD5JpFZHyvjQ+sEJ9YVkYI0Qyt2U4PGMQ4YYrZhOUy0uH0vnhe71/ZtKgM5Vyk70stxtOob8/YEK5S/bqlrGNsAzdV+zAQe4e7vod8v9uxTm/gxjLtH7TrNpBkaEsZPibM9tEXNmzsuSOo3WxaqyPcS8HeuHnXZzSZgSyurFs+NrLuyy8sqnfF9H0SGVhchlj0wQOL3LltkS3yMmg8PX1uo3/4hU2/FV9rMbur8YU817vdEJbe0BP5dQjTDp2+OqDYsfphoD4eNEfWO5Ih2y9ZOhrMik6TWfXx2DqVI68njw1l3HWjWWP3DTeS1a4hESXqH/SSiIyzTGvfkv2GxdVHUcm75KhliXCpob8a/U4HM5ecEx8nJDnkxwEE93huA/1CP2SZDCrdvH4YXEM24Ng8y2teD1QTnLri1adA6Rorfl7jWmNYWHFZAV/lO/kODo+P7fDoSDgPnMNEwbBGn6UIOBGZgQ+M/6iuCcfiNYEROdMD9Z3JIe7xsuE5jCyVBfgsvTsjKPvU0I5LF4pPNRbis/B4B+qPQ+I8j/Z3S9fTC1WvwN5QLSzpDu2z96Nj5cSrC+JNm/kHdi/6I4u13rOXh9LLWkwyCe9qhxQOjWGiR1jqGhjJoR5IW3AeJEt5GZwyfmttG1ar0juIaJpagqSo7rSQnNTvuPgJy2rc+aj7BuRGa+xbqvXSplWNl27Kfv53ODTNHrwn/i1SXtsg8kh4SOMYnZP90I3qBF/t13adH/sa/2xJeAwmkNwY7xI9w1aGsk+YqUem69lBo2Z18XccbMk73/P8JsdHDXv88Ln4ZMIe3H7H0sIN7SVaAXyEkQM8P3KjXnVihp73tGqSfbMZe4Eb7Y0DS63eUF+I53g0RENlsHxCfagyPDpbjXUnB/IcHUL3Bo5uGdU9vcPl8VR84qFFcpsy/DdcBgXv6HrbYhnZw7QrBJU9ZplEq+K0RzRmoqSDJRqUDQ4XD6enhXNXOIKJE6pPFEHPIwwCp8DEHb492aq9js7DL3VuIjoYDMjD0vPr8HpyHHSdxiSDxNeI3NpgIkf97TxCss7L5PpwcVeF1wEQzywqywdUa3ZeUC3gMMH114Cg/fpvCfig18EA5GBtTXeStKkIpCmjZ+BMnHDV4G8eKDJ0FLyJw2Ae/FkxBW8zRINxOXjzUEngbeoTAmWclMN31S++uS0yF+EeH7oRTx2pJVUNiMB/+SPXBrybMMF83t/ZFeMbiTgbraGE0em75usafJztF/3yv9Dw93Oze0LHgB9izuQ8EDW7E8e9srP7wufmwRnt3LEUeFaGjYf6SrElcsJPLzzrB/cu/A7BhYUG3Ief3LHiatbawkVPCtRZoX0xqDT/uwoIK3q3xqJuXzQ0wX+72bdsLishcNOdBtQthIG0VamkUnakkOnwQgDGk2jdmescXFgv4Qmh5AJhAQLKC2D+ewCvT4NT1vIhPBHy+iMxUjwmnhOpWSnZts70sb3of2OVgZSMmaHxeoDADzzcFxle3k4dF25TK1oIPdgIonMgQYLX3WfzF94RTaYlmFatX3lx/v30s2DR2QBgHPn9CzRwAnp22XPeB/AH2ovCS8InlQE5x9UG2ki2YO5RIeKBgdF2EZAFH+GOJ79bO3KhRdhbm6SmAooh5Btj7BRUN5VZPdrXeSkf6lP2kfcxxvtomyvjwd3BzDOG2dn2gGtXFlECrguowxKS/25ADRT+F8fdRYCyw/jHgA2RE/AlCXvOvZWSfw1AX2NISflKkpwuv+IZ/NldYcA6bv25gin5EPJaFLl29UCNi1pShjyzquADWgqW4F0MKJEerupRA6cAPZARm0zZJ9c0HvLlNbv38Y+sN47Y02rP9/Vniz+WLAAoSzi4+uI5XRkaje6uDcdVi7NeWTSB0l4s5Sw5Kao9mLVpy8hYSMtA3m9GRPdVa0k/6bcaxlaBrZYUbClfST2XzmQsnZj6kjFC7j20WOdbkbyv9c/LYGapgipvKRnhk5SU3VjUHQ3hbCOJFVNEKyTFa5jJFCkMYxnrpKTwTfq2bjVLJGIy0hPWE/7YhpekdJlk3FYyGj+ik2xp1ZJT4bXbciOcfAnMOo10X0qvz0bHls8XrJBlZh3nt5TGYce6Q5XVbViPNsk0IiN73Yrejty4IeP62Nq1AztuCn/I52HLBjJaWHZB1MVaMWsZ9S8zcPDKRGnTozNyo5qlmFEvrFtmddtnvJDtk3TJIxxGWdEDRkC7IZkjpVfKPbPB3aOXNth/Yump+EcybwNLqe8G1tx9ZIdPH1qrXnO+giHQrFekl3TVn1KsZaA0OgOrHD21SWPPttSLWdEtfRHJShfY3LLo7VsWvblpkXLJxipn8uWXNnkuQ6spnElJJ8Kgo/7oJ+IyRNUJA9EYyxNEP0Ndq4qnVcYpK9j3bT16w+KSlWQwb6suA/UfSz08HBjDRvzWZwMjOjeJ+S4VGCaECA9TazbttKRryxgRffalA+O46Ys2Buo3eCqGPWV47gsZAOBcdqLGl8qf8Qg+MUIxIkKdhE++EdHC55zKFrIW/5gXIcxo4kyQ5J+dWQ7QawiL+gORBkQEsMuHOw2IjhBxj6Pw/5hlRzK+YlkZfztWKhYtLRoZYcSLFtmJgaSH03TRc1ewkwJlsYzB9QP1t+/O4DKE8YHGoEdVfpKljfG0jUW3p6AW0n8MLgH/s4AIR1sgc0LQFfDldRWdBGcccHZTvr74b9obd6fBWZlJ3YgKAtAn8smy3UjctrXoPSvHP9D4f0f9U7S2+mkqgx3nYUx0g/5GJIVvuagyKJ8/8j3E8hpH+YwvC4t2B1KJmjapVmxUObRxpWJWq9tEsnjUZDeUgZ5PCrc5Gwv36IbpjPhQrGj7ewnbexGxX/4yaseViP2nv01Yq11QTWdtoO2iaYzmYf3YDXh0BWbK48zuz/QDD23v1JxPkIgwyHcQXBt1mtZ+/qVN+y3ZK/ftV798Yr/79VdWKKTt4w+21Z6xvYw0bW+wJ5qc6SYY+BjdArdjJEfg7chBp0UZtM6j0M/Ul0QC8Bz8ER2d74wDX/qgfiOXAbpOuMTA9Tn1HY4IaJHy3MmkvkcHqn/z91a4/YOT+x0P4oeU4VF+M7pBzxqzZEjjm20i2dkAvSiIhAwp5c3Bx6H+AwdEAJB7h5wx7IwQRBkETgN4CjwgPPiNo4CDBIjwiLHqPxC/YnKTsuA9LDPDRuR+19P0nr5sBSKTcTrAc09H9Axc8Zgh4EqAsM5KcOnTs+tjUPOya4awXnhHW92RlcpZGyXS4s9qsJRSlEiqzcA6PRCwF7cnvLZ4XAR+HQZEe1U2a9uuKyHgm4IzfH+/PvWnGnpYfHxjy42SsZRxX9czqyMfwTP+81rB8YPCn81KD+lbin14oxPr9gPhFcI8ruf/QmdB2G/uIJj7fvKMH7omJc+VxS5rjMRcwkapC+eN+nk6CA8/N3fPyb14pFV/lkCwtkm3nns2PC4Drn/4/btWKGfs1z9/aN88fKGBHQjqk3rOgUrUM2oTzNE/VT8ashS4cnqvG0vgAeUjNBakMOw+q9iv/u6hlct5+/Eff2BZlD/qTrlSEFBi08mIZyDuwRh82OqamINu9CP809v8cxmwPRVOi6gULWjwMqB+hEe5AHkFDs+Bnp1ICUU5JVmmfgU0r3LYZ/1eSYpV5ND2un+wl72HvpXUMlxfBiiMrBfzZDcIqzeEwKuuL8v6GrxK2AVLes4ad9FkWoJm3QbVXRe88xD1sGm1esEZ4XWWMEPQcSwCTiA84p6oS/00D/wmazDear92MoYYCyl/J156xwX1Rvi9ot+SpW1/blB55tnFq1JaMB7CvsgXCm4whb/BFTMRzOygtnIexZarTie6jtEIrnizO8qABdy544Tx8Ir6vR6oRue78LXhKjVihprx4bMZr3qA/klIiVLfu9G9WEdV+hqq/XagOqZyJUvly9aq7Fv95WPrHr9wJTLBrM+yftK5qfqbmQ2ihlD+oGl2CTjp9wvAc3OgtOGQmwMUy3h+1RXYeWcfyaFwEtRefC0jvyJ8RTwJoydIBIRAZgVNcqwbEw1HmD2SsSK5w9aHJPhcLaxaMblqpdlMErN5JgWOGf1hvGC5addqh7t2eEz5lCdjJjaVol6wdK5sSRk/GE+8DIOH9dUksMpaz9IyLODZGSn08Lek8GZJPSejwRPCCVdxyVcSuUV1D8ZITPeNEwUb59atGO3bRqThBhchwmyN6MaK3sNygCQ5EIQzIlRi4jWE8PvuB+IVKR3sVECyOPCfJiRa75R+6bN/JNprEVrPrJ9wTuSD7G/rCRcscYoNG9KP6hYZtH3tOn2QUl2ZWWZmKybDLSGjuSv1qSkdDiM5nl+zciZpJWtbJj61WHFFMqXk4f8D0UN3EvX1/iPpXTg24uL3zEqjoI+aVeGDNIPCncotbt60tBT2kd5db9SsXd2zkQzuzu43qlfThpUX1mvW3PAubN2xo07Xvql9Y4O+ymk3fblimPCXXRMim5sWvX/fondvm5VKNjk6sPFXX1v/+Fj1kzIOvxJ9+phUPyTJw9XvOZ46w4jV2gn12y3heNWIGOmrLq1WyxX68Vj9qXamMbBVN+QcPGckg9PHsPPmidNUU2XJ5LNRkhwOaau1unbU6Nlha2hNojuYCR8iuyhXurGe86Rp6m8A3kpZHGEOg+DgnN7mPBXa8pv9fspYxk2k1el9kcDBtQxUhs/ki05dt0Hn8oID4Dc0Ra6QSSRw9kKX3Mt2onyyU8hEBj7RNAnpOCRKFJKdR+IUSAplEd3LuIqp3xMaT2TDD9+HI4LUk57wUPUI8gPIyMZBrnPc6/WjffBRXVPhQV10Xi3gm47TegM8D61NWCLh7eMOjeUx+oloN4XjQu+XHqaa6eLZdjMO4SHzPJDvRY27uyvv21bme6KnTWuoWkOJA1/Op35k29Jgy0iVquPM89JfYzgOcuT+wFAniSlbgmc1xnVeMhmdGf7FtXi+aHuddY+oWdvOWapU9tl6Juy//DJq+3tm3/94YseVqA2G0i+lMyJr2Ep4IH45Ih+Y+gFDmoiuMNkhQKQWCWfJbcLSM5/l171OT3q+/eIrkXrdourXaaYsXMQtK125XEzazZsFK62LF2TFw+Li6TjiaJvaEILrRqJVpxVhfqxx41HPyE4BBvSoTR4toh9EAcIddeK6L1OAttGVVF/qxyd8jXs92bFgJNngDgHhedDc15m2pYiQmjkvPD8AEQp6Pniv8KOxQl2IsoDmSFLI53WBqu1kSqLDYEmCxjy5C4YjdyBg2IfOAXgL7QzBcQ9edN4jh4QTnIw4CtgJrtVq6BBv1z3ugJzxPwlU19nHej44d4Hj4LWB8BUyx8tgdecBBMULvwOgfuQ5yWaYtUtZY5K0bleMrdnwa/PHMnjV9SuB2hthK0L6hHXrQqb36D8FnHkv7D34jSIR37ohChvY+OULr+M8EX2X4I4L9U1KRJ1PTySUB9boiVj1esf7Etwv6xf/PftbCggHvYtjIgEOLsI2nilv2eOcnrvn5MB5ICWJ7MmTMEHbGwLlpTMpu3FLymVJRrUY0GV9oLf7X1Bh1UPtC36fBc7NX8NwRGHB0aERL7pEhIlJTJm9nLjyyVpAv3fuT+JtNrsb9/Wsrb4Yhp4N3n727zLw2Wp9+ratrwKIoM22NbOQtdcEnznxREeBgAhBqHaBLPljK5mJpRLH9rL/0I2P1wIVxCzopbP3Ieid1z2mfJ92CbsJyyAWaM/3tNfrzkcxqM6E06m+i44BAOMbw5zEWeeue4E6t6wdwieREUEoeV+ouZpRjgHn6wonA8tKgUJJ4jmEUaMhgap2oCB6X+q90C+J3tKiVUrvD4I9hLnGrChJ3xBYr4RlbXhL8PZS7uvS0QycPijjCnjT3UFfCM9XAu6j/CV9filcP5ouBDL5F29/YMUb93XctfLdj6106z2PPFADgpvmgHDi0s4Dy62sGxnkR6OB5bfuWX7z7onCdhHgjHNYxIdwHxj1gdITjll33Imut0tZ20kObEQm607TBi2NPQFGRiKZlsFat8bwuWiR6K285QpFy0rJzq1vmijb1tcidmctblvrJa93NkIyLULxVyX/YlbM52wlLfqPJq0Ty1mtIwNAilpecismQ4PqoMinExgDZsfxDctY38oR8Uk3FDSG9HsQL8gEinsSQmakpQJJzkrWEkpNYryEZKE6l5D1cUIGd27H65JtPXa2mymt20YuJt1JpakejeN9ax699CiArgz/iRRtxvkollEZwYxvUwZ9j2Sno74VUzGPQujHi5ZT+zA4Gec4P4YsWZXh35kkbJQuW1ZKdjbSt9Vc1NJEIbLVoBq3mktabu2GZ8cnsoRxzX7y8fwKjbGWCd/0wf6X7gwYqu0j8QD2n+iqX4gaYSvGqIzviBTemN41kaE87uxaYtTQ+ZbPPMe6urfyQvRXtGhh1fWRaeWxpcYtK65tWlIlZkQu41bFBvUj9UHCEukVS+XJdyBZ3evbpCL578sHMOTFp3DQrK5Z9OZNi9y8ZYNCzkYvn5gdHfg4DMf6VDQ8zGasK+Nq0pnY6uS+3baPJGfF98jEjnwZ9qSMyyDSIz2Wbg3VQhk+iUlP/RnwReQzURbuWJKhWq03rNYlIufQs57XKw3rd7se0djudN2YcOeF9K6zAL3roH60ZTYGQseBv4truici/AS8Cqmv39wj3PN7EXDdc4WoRZ5eBoHxHcLpd/iqz5gv4XWEXntt9G5PdKjnuoOhffvokdVrMgbVD4FDAufAaZm8i9+BcRhEfWqQq376YCbab9V/4Tv1GWwJqXN6IREsOLZ82QSX5/4PcRQehP677059fQaEW+TVlFlr/eRNQQlz4PUUzsLyQuzRHj2XiqUsGctbIVawzURBdCraZa05E4BEOfNelXGRXgZO45m8xfLFk4OtQn3LUJwKWV1LoY9G7dNvcsLn1Ha2iOaK+Y4of/GXEXv/g6k+x3bnwcR6bMMoJPLuQeXAnQYY8QmVifPBDfoAubM2TWzIDgGDYHtCT1bKBADXxc+bD39hrb3nNshu2e++atmjb6r2gz96396/v+O8DCdjWvoK24EWY2XPKQcDm88rwM4D9DNGO52HkU+OJaKRAN7T3X9obAGLM4S642BMlPVb+JkyWSLacEcfv1XvYHJEPTbT08G3BIeM647VX/zWCg/+TO8LIuy9nSQX7LUC58CsP3Gk4rBgnPt5dyhcH8DHPdfIBHtqKB2fsayDcaw+Ch0GGP/U50Kg/nqAiCEc1ZXKsf3Nf/j39sWXv3M9LYxWoASWqIU8cKp3TkhSGZRyDQDhwJyLZRmrIkI8rnxeMyQkNDdXkzIMJLDLKcsVc54wMaZGjWvVwB3zjwBOEOR5YLwQhnuZYntZB147nL4rIuYQv3FTp8aeMPG6+8OZ1xLeBfMulzOWTUZsLTa2VSS07vOaLXtA4Mx7BgFLXH7fOdCAjWTSHs41bjRkrIipX/COKwPtYoZLTPRt6YldC97/+I4VykX7n/72kdVe7vlMxtUALEiYoEDM8MHvZbjRkBZv53zU1y/tvji0vBSbH//xh2LCgcI9/xwoKqSjlktImcsmrayDCIZ5Ul32nrcFmJyvZ2aN8Bv1k1rKcxc8G1MbsoSyTrv22+ov7Hh45Mz1tYHyLxm3GCJR8hyIiV4IODjgsJeO/7PXgjElxQUpcO6aCtMpmPhrAWUiDN2gep1nA288+5+PO1X12yzM+wpAaCnLfxsvvrbNrS0XZOQ2yBeLMmDWPPz2YE9GixRfWkm7MT6ITCD7OkmwOOezRtLQ2It8ER+LgPC+foqlREd68PN1AQeUnr3SrIPuw7gN7r3+lqAQ+b7ZPlvzhu15TYBmEz6DnfF1k9m1HTfmzhoM4ViDd0ctqev57fu2+uAHMsQ3LSND0xNPMSZPYPb9ddqh5z2R1YyOyNKfX92wle1bdufDH3lYe0/GbPHGPb/O/e1R3Q47T6wzCJwJLLPBrEil0paToZltTC19/FL84NiKGR1bfbWxZ8WVkbWlkD2vj2TQja2e3rGvdyv2m6+e2NfP96xbfemzrelcybKxkc8SD7sd67HDgvoJgykx7npU2ECKc1MGIwYkO/VgqK0nejKo2eM+ZmnVJR0h78HIKp2xr3HFSTFKlWxSumXlxMhujZ5bLqv+l2HMXuSEYEeya+6cIfKAPppkVizarfjWjcmijHONfbbpqnXHbrBjaORzaVsryCjKliwV6Vs8giE6tPioLVmX8u0fG4OoteIrthptWzktI693LIW2bdWO6i+Zmk9MLFVcd0fBmPwHKPmqe2cq+sjnfQ3xNFmwRO2ZdcUjavWWJ1okLwR88YhdMAo3bJhW/UXLWZFS+tYfBTt4yJBZ3b7tUR3t3W9tcPCtrZfKtsN66eKapTbvW0yG9VT8ZIhBLuNyWHlu0Zef27YMvlJ+xWJMRkh2RgvspiG98vjYJuzihCMXehMeMMSS5JO6/47FqhWL7O+6gu0guhnJmGqrD14cyshqpm0rIxqWsUvuJ3Z/zGQKVhq2rHHEchLps+pD9YK1+gPrdRqqH2VNJLvEQkSzteNDPS/ZbmN71jmwo8ax09UgKgNlKBnEDHoIF40J5IaOofD9m8Pf2m5n3/7D3n/U565fxlwnaeRQhisB+gFMbaDfGpn+C2fDaObQhh4JI/+i/bV92/3Wftv+vb3s7/m1M6BHg/E+N37h7UQHSDYzCcKMOvh51n5i3zQe2heNL+yb5he6beqOgmKhaB++954V1m/oxRj7FCHacyNfckrFU3qo+/H5uPfY/q76d/brxm/0+Q86Kz1KY+sM6wmeCr5dIlcPhof2b4/+rX3Z+dL+tvWfrK/xBgRPzkC4od8w7MBXUrROLgboZR5eDnft31b/n/ao/9T+z5X/q7VjMsRwgKjO6Da/P/q1/V8+/z/Zw8rfWIbdU1RnT6ynsUtOL3bvWAR0NXTDlKUtqQOd8WJAx4hYvZ+wx/sp2yia7TC0RgX7f/0/MtZsTOz735vY/TuQS8T+53/dVYkvfGcAcggky2ue7w39B5l7AsIfW0L366InjUsiJzG0A71FdNNpWvPhr2xQ2bfiuz+ytHh7Oh2zwnZCPExtJIGg7CoSM3c1lr6ofWWfHf3S+gMSFs5HnEnXZSJDuGWihfei23jf0v/eDzJ6h+EyBXQfnMbinDjudA/5DqYaXPHsqpdINBJLwaLIGZXPEgu2eSSKyyOa6k1Lb7ynsmZy3PXYoB9Oog3GAxvBW+NXcxpQH6/nRQf62gJN+tDWmJv6PixqJ5dn6q07LmZj8xT8gfOH6k+ugsFQ7dAz7BZ088Z92W3BbkecQ8/EmcayNImhYE5D9coPKq7WXh/QaWIAUzFVhMy4RcjX+dDZRQAZl3pH5oBGsbUKAy0rw2elEJP9LiVeAofG+DtDBv5dAx5NDSANF5vqvczuBz07B3O/A4/N1dq5FObwdKachTIxIR2Eq4hHHtx0BXbsCRNPFafrAB+oSyCRkvIhwUtIVzk5klKVOJn1BgJGFzw7X8ayc68EMYZYNita6/lge40nLwYxjGh5xaYsg7myoX8eaAcJE2M62Lyg3mj7GtLXoXc/RN2hA+EcbmAWUhbjCBcx12a9Y3//nz63o8OaZWSgB8/P8Dr7BBIao2TcTkqBzSdjVkzJSHtd5NGOK7YlBMTqZcb/2wJtzMj4+qB403JxCTgXOLwLT/EiY10C4EWK3agnXuIK3HnwBIkSQni6L4KEFHF4EaFr54CZESn9bGO5WCefOVX93eO9KAgcZUtwrjZicAbLDpY4StQmZlfY0mtRGJ2BsF84JPiYKWCdXiwnY79dC8LAr9LfUjZZmkP4H1tflcskj1M5Gld1CeFuuyUjJOdLGYL1diN7/O03XnYR5wJrm1UMkRQIfsLMl9Xbww7VXsIG2c7Ioxj0/frAEX4CKC/eX44D9aFwdFlUks8GgE61+8pAX34HY8MVLxSh0esv4XlbcBy5InSeblnWMh52XRkMzjE2SBJa9sgUnQjOz0EMpVXjBEXtKsDYYB39QAZ7SB8o4zgyCGsnGmL1zgdWuvuRZ7eGngCWzCREy4W0DMrcupRRnetKIZ0Ily3R7VQm+MqqjXPMCmrMyzhP3STxXstihYE11dzDClnv+7a5uWW31/J2oygjSYoau6ekxXc10IM1qtGEJSUnyEFQjbNMYGipYV2sXfJCdI6hNhAxkfCOPADlfMr3tCfRIMkL+8zySUq0OgNrMZsv2dtV3ful+x7Nk6k9tlG343kOivGRG24dmRkDaYXxac9ShbzltzC6hZtxT0asnpe+AHX3xqLzXsOjgdoddpRoSOmUUS3exvP06pSEruIx45jGYTxv4+IdizSfmzF2G4fOy3AA9GSAdCoyMDFIpfhX959ZrXLgM+ax/JrzhdzquvXzm2a155YeNq0v47gvg4xlUOOUeHO7bu1WwxqNhqWY9Rx1vD9H2TU7qlSse/jMcqWSZTZuWb64Ih0x70sw4EWd432nraSMnPHRE18eMI30LJFvu7HH7hhpoqbcgVBwJ4FsVJvUWX4B/wxo2Pf617XhrTsWFz+LHR0Ey/Z0nQzk2ewP7Fbxj62EEUd0gSCYCRR9p0iQWbRcdCh8R2UP9q3R7to0VdT4lMwYMPOPvtD0JSBF2Stp1T0ay6oNW5bluvBJRJY7AsX3WM41Fh8di3Z9adeMF+L88GU/3K/vMfXR/dIDW0mu2CcrH9sqyydmwK4cRDoEAF2ojDkj1Fuu/2gH76GSN1I3bTu5bfdT92w1IQv0HDB+T8cwugz9ENPYTkSED2QpMle8aTt3w27mbtltHffSGleRlNNTXNfT0ZE1my3POYKRTx4P6AfjDp5BGSHAP7eSW/Zh4QN7L/dAnx/qHE4D4X6enZxnLUuhnCjZn5f+3G6lbtnH2Y8tGZl3BPPeEEcBbQCh3ha8BKcAkRIR28lu21+W/tS2Ehv2r0t/ZYWkjHENOq+/xvjt0h37k9s/9DwgauhJWWzlGplK3sEP6Ev9oRUm/U+8QEe4fHUemACLiU9Rm9kZyeaIffYwJ/qY2t3tnt4vU1QM7OCIGfapffF5xP6H/yFqT76Z2McPqpYrjyxRlD7PJK0M6lMjXlVWXZgMGraObdg41rhIS/df13gMloyAE5aEtR5/6uM2//5P7MtvjiTzh/bRD9+xOzsbNnZn2SRYWiDen4wn7FZ2x3Zia9JTZYjrfAjkG0DuepQlBnD9UON5lnRQwBaL/cMnltp813U0lihg5MfJbSBw/Ui064kmPSpF46Mn/sESGBwL+u3LFFJBkuHuwWPLbdw1z98wIx70KJZwptZuCZ2BTkAyRgkM8ZFVr99SUNlEQ3DvsHFg/aNn1rvgIM/VkCiwgWSjjqF0RRwzOA00aiAVvS8oFkMfPeqsXSimJT4u5J4/xO+9zrp/d3fXt168deuubW3eCB49KSe4R2dkY7Qt3q/ZICGeGFy8ZsB5IKbL3vXWEYO7wkz3fHuvCvQhr4hj7bBeiLXpIgrf9g7imAMfxLNO9wfD4w2BQcs4dMIj54EaMO10g7bONeYNmnVlmCeSMwQj8PoBtJuQyK0bbsRMjiXcr+DMeWvgvUkNxFTKYl0RnOpzgv85ONMvM1h232XgZUjhiqSDkKTLFPnXAd8uEKfBmxDnHFA/DPif/sWHEv5xe/boQMa9lITXKDbE0zLceN+L7jypo38d2/d//J7t3Nr0pQh66uQPmP/NH8A6P89QLEaJoaYX+flXQegZPReydwFQavjO7xJ4h9i/NYcNV5oC77SUWjzNr0A8wo6wN7bau8gIdYHIccF1wEPkEPASFIvgBrnegWfbGfwcuKEuJXfUOnLczkMg6AgxW+CpKF6ZgkdALOZGAPDMU27Q/ovHB/XyBEMcKKUzOkDR5h0IvKWOiQUgMRmLJVMpGTWNiitFHjoqcPzrHzOl5Dvw83oPe7Z7QivJD1d04Rk4L3CihPX247T/grwPOiUcs5SD2Us8/9cGtH9uLLgyQcgoOFCbXDF5BU69sVcFaOrSst4C1A4PqRSOXqtO1wAnoaoLdAs/Y49sZofmHf7O53RcxMs9JBWFbSGfwUXgymj5hvUOH52MR8ZwqGzCL+Cf7UbNdr/9VLZk4BDMymC4kXvXHqz8kd3f/KltFW9aIVWyXGxVBq3kAzJHNBtrsc95xjJScFdyurZelkE79tna+jht6+mR3Sjn7MbaqrUjeXtcG9lxkwR9zPoMfUlCSkYFBhK7EfQmOKSIBui54kY+AHZeAB1sz9i2tCWkxBHFQ8I/1pnD60kwSEK8Zm9kLRnQjVrDl0a0MptSqMXbK48tMep6MjqSg2HAxTWG4JYTnHwZGf1S+MnUH4+MbCSeMYmJxukjvTzK9opSYPu6F1nDUCRxG+H3RAsNpUyzA8UoWbRJqmz99JZNmy/Vv23Lyzhhy79DyT6SKrI1J1uP0s9xKbisdScioa2293qEyqotqTWPSujvfiujo2rsQGCJnOc6GEjZ77bbNiY6obhm0dy6sR2sLB93umJUYkRQSWYT0+U13a8254vG0qih+hhDEmdJ4cF7qk/EOo/0rsdNizUHlmL9u2giQvRTTkaHcEUi5okUdLiTAzQqY2qysWlR9UUU/Ur9uV9rWXRasJXMXfGzsnUqux45grGNLiDCE07TnmOIpQWOW5WVUVllGWjldFJ0Frc8CRrVB+yUQbJO8D0ZST6L58gacoOB5QZEAsCD/NDv8JMHiFoIvnI+0MNK6p+UaH81vSadRH0gIArlJNKA4ac24qyadxxwloiXYEYSHAh/8bzGQ9aK8YKMe7VtAQLj+RT0eq8D5XNo4M3ORyyXzFkxVVS9yraqMctdExncvKsr/B4cHLiBBEdmGQU8wMs6OXRK13BCZFWn9eSqrSVVVnKNF/j1M+B1CZ65DFKitxvJG97W1cSqRzaeAk+rbI1d1zPQnwCXn2HbIzbUeEDHysUztpPcdpzdSd+ypNrHMhWW03T6ezZI1mylGLeSaCGUmYDzq0JOdKo+baOb0FvSIziWOAxCmNUu+KHPifjH072U/epzvX+1aw82mCDRWB8QuRGxr76O2LeP9YT40W//IN5GNEhK78bGCtsmgGYxoJHNRCMgEzHgfecE+g7Eqo+GjSNrPvnSht2WpXYeWKy4LmP1wHqdkWVF33He3akHjmLpDN5OtcfzSEj/ZgnsiSGu8uADPnHDMgX9RifBSeH4FuDE6B8/tvTmPddLfVtpGd7kUPHrkhnUNZYtBL/dkQ4PC6IaXOfTb2QWYfmjxgtLr+14WQ6MrZkcY2zSTnQCcOERFhfowjzDxAvRW77UQriMCxdsxbjsYHcKnhnURfM6Ro192fyVwHmgvg9ZEGMxTGQYjMkQuCfgCZ4w0Z194cF5AuXH6ouX9uzZU28H9Mb4Gs3sHngL72EXkhiySDgiv8xySntbUAUI9SbkCyRO6jUZdBLWZxp1zcA7SY6RloBToyddvCoBk3QCDu9ZODh3FXDmDBJPYPadctRGPM8QHO8Nk9S50jNr89kODcDPnT99OfDIXFl8D8rR5wkz9yv6028O9XIkm7PY1rYEX8fGR4cicilqr/i7DMDd/PqyRXDcwmTSzCbpXeBEdRO2TpjYSR/MYPH3ZeD3YujODk9qIkPE6Qy8vyW8Tl2uAihom9srFtVA/f3ff+WJC0k4ci3g/a5PCa52u2e/+cVD29gsW6k4y9Yd4lt/Ysn+GZ4Dwt8ukBoNN8B8pnfJ3yL4jLkYUTQfeHNfBVTzVbR1HcBM4UHvyPb7L6WMSq3GGJfyy/Y4rwT6HkE1G8Pz420enD50MKu8DALnglq75HmERkzCDk+4C605QCCSoXjYPtb7zzoB4umi9zVr6eaBd1HnMM/FIqDUuJGE8jlnoJ2C2ixBGRzMzOiY0T+fvpWVBBn1xaHilbgEyGtQ3r7rgqi290hKX1BfHAiFQt4TQ0FO/KZ86HR7a8vvR9ElRJsEXygBjO3QgQOu5rexRHCDX5wFOBFwHLwq+/7rALzFKxr8kEyTQcQMgPDofaixMuqez0cRAvdA7p5E9xUQ9JHkpSexfHsetgiu2Kp/3XBeoLnrg3BMnKWP6CxCgLDrM6B7PRpD9VkcB5eBt4X3YEjOgdOKv/9sWdB+srTlMzzzTreR+Nfx4898Brx18Ny++d3f2+e/+5UrwyrEEjI+y/lt21x9126sfGh3V39g91f/yNbz9yxdkHInuzRR71h6ErVUuaB6SeSJB+dTBculpBiK7/csKUN4LEMtZhkMXNHQy6OqffnomXW6XRkIcStkmU2O2TCScMNcBGXNiZRq8a58VIaS6KjLbLfori8FlSU+Q0Jx+3UbSCHHCUCCOYy/KOHC07iH/0ekNLdlhFcHcevI6MFJMa08sbbaSy6SUlrP6P5me2CdlpTaKobZ1HoabsOOjF9URLLWS7fqR5L+7vhYyrTQy0qswFCKWgIDJ7MiQ0ayQPxwLGOURI/DaMb6k7hlxjWLT7oWG6quMhQncXIzDH0JUlS4IvlifNz13Q+O622rtGUUd6Q3yoBoTWU49OqWbO5ZZe+FHRwd2HFHOkVSBrsQ3qwcSKGVkq+xSAcQ2Zhi67PNBx423q4dWuP4yB0gY/VZYvOWkXsDfSGzvm293LpoYmKDfY27qIyVfMS6D48tEycpJbPh4oXSZ5mYIiZ+IJwOxI9CGocOJwXxBR2xmtpZa1iqf1vtVRtlcJInhggqjKNMOmVJ8T6isdg6coKRIR7H9purop9SJuHRBflx08rjut1ayViJffr11++J7+g5aMp5nngEbIIYSwyJILJAFIBR6/oq13VMMRY5AlnmuuzC+GTJQErvbFvecY5uB+tjQiGMDmSWn0SYRE4GZTFEzpYD4EiS+aVvwXM4RCgCgJ8SMUx79DRn9C8wRn2pwGzcIhf0jwf4z3+XSkW7efOmh1VTN+fNs0//zgO63+WVvuuMG8KBjJmVNwdcD+rF88HvszDVMzIgFy94m3XoPG0L3qF3afyyu0NQOcoO6uLAu2UPkbPlRF/g+WRQd58917hodvft2ehra0ZlSDMZ5u0PgJ0UoqKfGE6svsZHtyeD7iyfOwfePbM6OESMnR7/7ncJ8aSufXz70LLq916NGfSRbayL7zSidu++2d17MvqH6n/V76QdApfB4j3jbtuG9aonK416gsRV6Sd55wm8GN6Mc67x5W9U356ltu5YdSg+Jt71k7/8oW3d3pTO2RefqVhyZV3jJIxQiNhQPHq39o3td57Lrguci+Ado5ntTokOoNNcl6ErGKO6B31p0m85XQb5D0SrrjsIdzgl9A0ZxFgJHQ9EUjI5Qd2pM+PU8zSJpwxbR9Ib1a+50klfEBmHXpIgL4uD6iWdAB0Fh+Q5oN56hrwPw8ah44eds0goSWJJJnyWHWHSyQROBPEtouwm4vNj8bNpu6kyA8dhaOifGYuiMZaQkdiUHAbd/sQ6vbOHR6Y1m7a5uWkffPCh0y9luAOC8a0+IDqaxJLRQdOi4FZ8naV0p1T5HYB7XnIiJGaFJBDUwpPGfSfGgwjHvcMyVidkxfWwfIhKA9iZh8hmbgAAy869Dpx0lgQnCRONMCIiHlAUw7bOd+gMlp27FlC5lH2ufJqZkyF546YEcssmh3uz2VLuW3ZcD+CljJdWgzWCLHq+APCWqvdmvy6HUFDQdyeH+tdD1kTw/1yBOpdX8/bX/+bHtn2raI16y4YSAG9DC2q5jTHepdBIxInpd+zhZ08lhMUo54QOwL0h8B2lkD+++zVVA89phOSQwmV4fv4vvD+E0MAhoc1lcDrer4e2gvKWlwU9pMR77he27J30PUuiUJOYKiMjr33x0oKzoLZilDJ7PVNmFiHIcyCFkKUIF/YhuFoyHgH4zpLzsWTOve+jznnHgYfSUR7G3zJwtCx/H4ISz7wnGDsB6qdDQtLX1lOnpQA+pAgTJdGqql7LnSUIMgQPYbzpAkmDyDlBxM1MiOs6W9Sxpzjf2aqRhD70GQq1f2Zl0Gzfc0XS36Wm8D7P/aDyiNKg/cE50ThCUgoU1BncfL7tbw7QewDULdiiUgaceCdto/8Jc7zI6HXDSn/nIkQczvYTjh+SzQ19q8LvgI/hFJKC6lEZ14KjGb7nAL7Bul4Uqflxg9MOPBCS+l1CDMea+sYN/3lAPvh4PpXLAUxt0Gtbfe+xG95HMlifNCKWXScENeh5X3crvCWkNKVlfEcHGoOdvKWSt6104we29s5fWOLWHdG9lOl2XQZC3sqNoZVl8BVyonXR6LOmxmu0KwWwbO/duW0/+fFPbHv7hpUTUxmM6zL+2MP8wHr1A3fMtWT0d2Vws/0iy/yimZLGUUBPw3FUasbYOtO0LzFLMkkjJTEqw3so4z6l8VbMiJb0DMt3WNNfbbStKwO8nyhaezixdPVTK6TUf+Inrfqxb/vHEg3yJLQOn1lPRi0h4pNuK3AKJJhJU7tTa5ZSH68kpXiLF6RUPwzTZGwq419jvrRpxWzCkygSTZCSkZdYvaO2p21A6K3Gc0FtLm5sq8yMzxbi6KvLoBj1ux5hIfXf2BYwUrzh2++1e2PrZnaspXpHa898LTTbGZKaj5Do1MqWtWXAxCNDvU/nShs20jjF4GH//WPpOgcPf229yr7qy9K1tGWLq1Yolqxf27fmtCmcPrJhpWqT3YYlmXQaRPWZslRr7HvhqzXCvWSidCjCqFmS0FcfnFCSeMG4vGIN6Z/xJ/t2P3bTStE1nxFm3FmmbNlJ2xMKQlbgNCcDcCpjAEN7KsWcJSvxLjkfpBPIAInIMEmJMtIRPSNcpdXPSHnqMo4mxYfAgXgLIfAkiBQPZItOHAkRT7oJfzHRX9xGE71U/Fb2kh/zwH1EFuRHVWvHy770hbEKwPNCYOmMiNMGExlsegajxBO1LQBPTGTY4YBgi092O+AcZdFu2b8OXOdQa2a/NUaFRwxxkDTFSHG9QrXhWRnSAFuketvUrtBg9PoiC8D1XJ39m37rttmPReAk7dWzS8D5JA/Plak36zz9MJMN/KfD66EjpjHBzgdnQTpJUjyjW7NoKLuprtoaF99htnssxCSiE7s1jtgKY/qM/sYLgnfgPEislGzSluFeOZKdI6PVDcfzMgO8xDSWZD2683rQG9qXX7Tt6MUz++mdz+3equgucddeHH5sP/+HnK2uTex/+9+O7eMPxrb70uz73x9bKi+eFgnK9+Uw5GI52LURkcSFoqXEv9glJ4jeAhnqf9VnUNmzyq//RjItZcUPfmDtaMH+b//939o3X+7ZxvqGb12LPCBCIZYq6NGgveA8LoN1J7Jqt1c/sbj0IQADlugFZEmcaAHxeZZHkGibHRUAcif1Ks8te+sT4Ur0R+QR0QYy1AFfyqnDoxiES2/TTJb7xIveQUSC61mRqfWOv7bkyl29L4hWAIKlD0OfNAA8ye5IOgH974R2Fpjo6B8/02fPEuWt2faMOFgCer4QGA/CKe+JJLK+Ja0Ejo0SeetKTnQqL60jvo0D2enUD9EAbRizE8LAt1rHSYDzAB/T/PH8+Qv7za9/5eNpZWXF8cH22TghgrJwIIwsIf6oBlqfZUMaK7wrys0hzH+/NsAVh4dMxvy0IaUBY55KnbLc6wW1ge30YmLgxoCaW5P2nQOOkkLBO86TQzL7fdm737Rar3oufOeyd7PO+MaOTToSNIcHoqDlBsCr4HVIJZKSwBMjde+ghI2fmxUQsPyrFxY6DJYCzf0OSPi6AIMKJlpaLYk8evbv//t/sKeP1AdCCYLrdfBwAurj0cGexQolF/gJCaD/w//xv7FiWYr6HJ7eqOxrBISt/1N9CUN7k47yMhxQLQM6uhB0a1eM+uVw34ZSeDxUX8rMmNnhk3IuAeEuuXpLhutxYAQtA8pE+W3IwF8itAEEEG12B8RVwR2dSQk8jc1lY/gCwIjGORA4Ms7XB0GFcwDheOJ4QGCqjmEo+WUQGMo4LkSyQwzD83VjNqEpPo9TABwCKEfQPkIJWF9fFxvKig7ELll7nFSdVBaecxxR3g4XqsKbeAZOQf8uIQZNs8VTUDTn3ox/XRlUDw8RDg1/f/Fcu/n9Gn0UgEZj2A/zjqGZooCi8/plXgFQpNjuL1QMrgiuUImeFnHNrAihl/NOLF/iInoKZ31CiDETI8PrQsddiMcz9RJXlELoOLpifQlh1QNB5M0i6B0+HlXfcLzG9Xvj3ie2/s4PbeXmA/uLv/gL+1/9m38tpfmlHZMUbyavWD5DNEx3MLXK4b4NpDSPR/perVm7I6Xq8a4lO1GLSek3/Y5E87Za3rSbt7ZsvSRzUUb4wb4M9MNHluxX7KZUoo+287a9XjaWV0YaB3b8/Fs7Ojqy1kjjzGndrDZKWKJftfTgyHkN9BhnxlZGezIZs2FcSmUviDZgu0NyDvRJmihc4xhI5KWkSjFPToUPN/zzFs+v27D8gaVe/L1N9r6QURn1mdJcYmSZldXA0GzXpLLlbX37tq3nZQQKX4OI+lY6DrsqpCJjK0a6uidr+YzqqHdkYjqXS1hGSnpeRjwKdTtWtoG01H5m09L5sjsc1vNJS4za1hmLHqSIpojJ0BDfb46sXqtaim0iVX/2Dh+kV62keuEI6SWKvgSiLFxEOsd2rH6gj1KirfLmHRuI7+x99Xur1ptSslf13oQ7ytwZx3p5GQjpQUVv7Ep6iM9sPbDC+z+yW3fvWbQ6sMxOyZd1DkZdy/2gbPXWkR1/WrPet00ZdNLtoMGh+kq8MimSnDRbNmQszWAo/niQLNhupGCT3T9YTEYitEiUx8Fx3aa5TYv1Krqxp7dPrS+8dNoTj+4g2XchPRWd4Wi57REe06EMNL1yMI1ZJ5K22KjlhlCjM1AfZy0jQx++SvSHj0/Vj2iA8UTyUW0NEhnqtwxHUYrobOBOA+7jmh+ib/gBy0ayY9FnoqSaBTOPwPwYxpELfx4tNbLF09xoilpStMHSGeioF8m5Q4vcCYyheZ0EhwdJPJOq1yLwVnYOwaERI9O+hAVxDIf7L616uKt60w/oTLP6zQw2JksS6OEzwBlBaSTRfB3wWqpoot8GGEvBGQfKYvnQQAYcOgB89QzoVua23WCfQQyayZUsNmkJj5IlqpaH/+s+/lSivZge22/7X8h8qFoSZ8YMVzhiowvymci03MYtd2iOasc2ON4VTxIf6Iu2Zwc5vwifZ6eY4dGhjP1j++w3ffu7T7fswUd37E//7IblNm/b84N1+4df5eyomrH/7r9L2oFINF+c2kcfjOz7n6jvorIVJJOG7YYM4APxhpalN3YstbqpsZWZ9fusrcLLqNOy9vOvrfb5Ly29tWOF935kzS4RV1H73//v/iv7/h+97zlUhu2KeBO7PMztsANN6ho6TE82Q0PoDXQ9yXqi1YQTcizopbpV8lM0GSx3Uh30LMsSiKpOFDf8XuQ2cssjOgQ4BehUkhfSv2ybCHjy3fAdAsb4SOUMxcujqZWT5ykPRwD1DmkOnss7kqVN/z0POOlZZoCjIyV9MnBILBs/lwBjUONARK+v6GB5d6oyxokem3QrviSLOozFu4bDtrXZfaVL9EDw+BkAT+BEsqRYXrd8vuh8BN2NSRwf8yyfEv+Jj2vSmfvWmWbEQTRedR+5aNxxMH9cCywU42XnhGgZrexA4GvsFxtzTXDSFhwVYlQ+u37Jmn5H0hxm5xllCJybP69fs2/ngTXIHnkA46et6gzvvTkI3jn78aaw8Py5es/qHLxrdggcNxKO8bV1d26Mj49Ek6/JVNW/l9HKmWt8h8FnhRMxMTcEqMPsCG65uKwzoNsuupd2ujCRwqGbZmcXgfPLjn8EoC9EC+RhIHRufaNsf/ovP7HSatYaNdaNL/TfFcHbXZHhmivYfrVjv/j5Z5YrkLzmbLsWaVbYn30LAfypb+KBB/8iOFOO05QOLMAZcH3xXSG4ckNiSAT7Vft8DpxO9dgyr+48gBN2UmiNOnbYe2GjcX/W0/rf6/xqAAcoJifjZwk4nrzIi8t0oai6eHj/OcAwkiHDDLZwE4K/2w1nKUtzRlkIQSggj5wdtwg7EvOMmZGXUFkGHnWQzHrIHODvmh1XAQyzeGHNBrV9F6CqRXBhBoTkFook+BqJ1belhAfU0Gk3T6MLRC/UA2HXFX9GcQWHre7AOs2qhNN83aXGMpuRlOBqVQLFV3++LZIEqSeedNwt6QPaNIfXNwE35FW30NC8FlC9MOZcuafv58HrfDE9vQ1Az4Q5s7f+VfECXRAuieNr0YHmazAJ+wydKoDud1ryNpy2w2mW06NAMTsLUqBFV+Bi3jmBA4l3Ezp65h0hwAf0rvlrp3R8Hoc4NTI33rP+kZStWVuYecqs7cjAmliDGZzKvjVffGP/8P/7f9uvf/Fz3+nD7/NyIzJxSfIbs1xGfJyZeJyHwmWKmf2klFEZE7181Hobom89kxavW1kTP07krCGDMinjnjXD/XjWOulNa6e2rD6M2F6NMPmYFQt5S0Wn1mHmR0bVIKr3YDgJ/11muVQm/C8mY6wjBd6jd0aSe/261do96zYq1q3uW73DjJOMLimAKWauCyuWiMhwzpcst3VbdUjaYWTdkuOmrSf6MvjFE4Yj67FGXwYd2zymdH8qm5PBU7Z0ZGhJ0U62ULR0SvVPlV35j4oHYJiSU2AQlX6Hoi58kNthKEOmUVd9JtKJ1L8jKbxEd4zrezI+GhaVwdibyrgcTN3pUCpkbEz+AvEIEt+RNb9SrdsQxV1l5oTueGnD6rGiZWSAJUcNNH9PsMrM2n5rZM1R1NfiJi1Ye8374BdssxgvblqkcMMmvYHV957ai8eP7OGzr+zb9qcWuZ0VP5FxK70+ub1uPfHW0WFd8lA4X4sGijlLC4VTN/rT0i01nqK+fGRifel4vVHM1vM/tML2X0nmaLzsf2bTjqww1T0r/bcznFpzkrBuS8r4oCXaEo9stq07UIkqGzVxLAMo2jq0CNvxdtverlobhV40zphS/ydkrBFxEOsFkV9EGgx1hE4AnBmemHZ2bixFnyUOKP1+D8r/iHXRMvCd98r4kmGCMUxsADw2yJmg37oGnOWB4Rg7DwwTnBB8cRmmQ99k/EoH5OIM+Ooh/hFM8rP6cQAypiMB7SdkuvMsGfI/uHfbtre3nX6nwkFC9Wa5QPgMOJqXxzhKVRFfBnMxnOcVrtJoHFB2Uu84cVAI4pLnKeotYqFeJ4foAeDZMJQewOGYzkru5lZF8w3hGkeI2q9niCEhaTFRB6VEyTaKt0UE4h0y1mhLULZ4tgoN/mgl53TAz0sa1+vbFi9vWEyydtwQbTWqs0P02+robpWzsmHPh3ftFy8e2Mpm0v70+33LSQ+YDFft8DBjq2vBJnE/+lGwzKTbmdjOdlXG/rceRTVQuUQsJMurllxZU9vVr3o/9QgBp1bv6IU1vv3UE5Bm775v+XufuL73y59/bk8eHWgcEGEzdMdklGgbZtPnDGkiAsbwexXbSA5tt/vMhqIneDzjOXQE+r19tU30hYymHjw76lQtyjIkndMJlynBxIhapTL8t+rjv0XPU+llPBtO8PAOdAv0k8azzz06wJckzNrpMrvf9ft5zstAZtFHSxwCXmf4dZqdhC7XrZcBpMx4JZEkY5pcBkywEOVlREEUtsQvO9au71qvfSjjXzpVn7HOOFC90BF1oCsy1v0YDnzZE0lob9/e8WWl6GWUHbxUbSJioQ//FF+zgvgSEyhEGOma6uQtpTGv26BXwZny+A6REa5K8h0MalXcazADZ1JvaDwtAwzIqIQesxzMrl+47nWhDstg/jxCiP/9O+cXnverIuYpbVWHeDvVXvVMcN2fCe5/Gzgpaw6WndOJk/O+boXr6gtp9xYRt5jWa76MgNmBqwD9iuG7DM7QEd/n7sNDynO+D+1cHV9Jd7rshoaevei9DrSNsglZOnef6oJyqoG97ODq/J+/9BpgvkxP5KP6kU0b73Eum7FbdzToNdB/9+tvrCdl5nXB+xRnDIwLAa12F8pBsha9ckary2HxGrQxEa2yhzVCYRnwTPjnv1E69By5ReaB6yrN/+bv9z6SIez3X9aXFwAOR3ZrseTpjMIyoP2smV9J520ns+HrlKHHNwEMGgTOvEEzDxjrPiPrs5jn8Y3Q8GRVS8aXG/rFDRs2j8Xoz/InN4ylHA2b7BF+1sgL1uIJu3jP58HHnOrCu5bUBfBxiJB0IRpGf10dPBognnZDHoMOZXQeGKOslUN5bTVbUv4wvGVAse3n6qqliQQTcbL+GY9+NiXlT4YU3u8VGTT9Vt1D7ICAb42D9YZSBHrVPU/8xoyah52jNEswu6NhoR3wDLaS9ERCF/TdVSBUQC5yxCwCtOdr7C95JzikTTheLoxmWQSnXxSVhXa6Ewn6ukC+zQFhwJ5AVe+Efq4Eem8Q4n8eB8jYE5nyCgAvtGD5GBE+ZJziXJuX05z3dxOKuQSf5C2h/azvvwpA+5mdD6138OjUcaB6kcW+sfut01B+Y8fWtm/a/e2ybRYzvvsHoZwh5DCcpcOkxSeL5TW7sXPTMjpH/oTpNCHjXNdllMUxntpNy2gcrOWzOtIyivMyZ1PiTYyhpO9Nj7Hfj2RsEM9aLhWX8t+zg8NDe/pi33cMIOioFSlYIdLzmXiUN7bvi+l5ZBezv55PAL6q/mFcBUldUfjEP4Q7d65J2Y7IUEgmJe/EQjuRrBTiknVSGxqHbYvVnllfesAknrFyPufOP7Zeiw6ZnY96RveMxAJRD5Fk3medWtO09TsN4b9lnVZDyuuxTDyNF5Rc4YAlEdZvSCRrzKuOncHU6jKue3WN48aedCMZx6Lbps4321Lg9S62JaQOTAJMB203Qqn3ULgrZNJWyqjtpU1Lrt2ytAyQzLBuUb1jrPsog1D9iJ7HCh+3jy026bmjB77YG46s2ekJXzkj/xbhxSxfGLQeW3w1bYnbGUveL5kVCzauJ3RtarFC1uJJ8XiQRpnCf0916+vnUHUZkbRQBlNHSnelHbPEZM3KxTvWLX4i/qh6HT2yYaepviKT/UR9HkRekT9C5oTv9sD+9H2dJ8fEICG+X1j3kORhqmjDqfpX8iMw5lWF2XfZ/D5WMARwGoBqjAvwxjEWXt3YwFBQvVnaEhoOfo9oPeCvU49uiQ871pqIjuCvKs+HKe/Uy3xJAm3X4SdfAXHRqSgFBuHji4HvnyeAfA7OcRpDFbE+fwdAtAB6E7EG/rxuYveB4+Mj62PkYExLPvgr+E9ykskPIktCcEcIvE7nvE1z4E30kypDd86D1w29k8/I2QfdEJ+9M/jEzIgFdKbrGsX6C4xqnAZsQ8vnNM1WqIFOFJU8TKp9YfQlf+Xoin2Q+WOLR25aVTQzUP+hKzrfdh2YQ8+ArBn48hnJT/TKWK5gcfGkeHk9OEqrMnzLlswUrNLN2c+/XJf8TNmf/aBtayKz4WDFdvdWrN1N2OFhxI8f/XBiz55F7OkT4XF0JN5wKF6iUZ1XOSqLdfbwUcf3DOA1w9qhtZ58Ye3Hn6slEyve/cCy2/etL9mPbru+vWHrW3peHCJ0GpAPIFjiGpSFfPGdrNQnaRnsN7I79iD7wKN9kPNcd0cDOpX6mmg3IgFcRgvge6PGoSWlU3HOlxTIyA+f4X6WRpEUEdni+aU0FgInAI6FYALDHcIaE72jb33Zk0cnALpGGZQVRICopUPyHUivl64xb+8Ang9KBzLMIw3eABinA/CrAY9hzwE94wiAkojsmUh+4PjuCq+uP4nn+704A8SbOMibg4OVqIJOt2dd9QnOPOgyLNfHguO1Jf5Ul9wbWX+StQF5U+Ap8AHnP0iE6wYfSKdEdQaEWN/5IKmO9q0aWat0RQXmDcCdByQtxOPSkTAF4UJOwCxCphF8ht/ngXMwzvASAz4Ev3/umXPPQ0RSMEhKCNMykoMRquvM95pg4ZUhLGvLCYT1xgO8shLgp1q1aVPKBQz2EqBfYV5vBAxGkpdBoBJeAMzyMggdBk5Pr3qt6h6RIhYTk14cwLxnmYMg/IN5nzlg+j405l/K99c7KONMmWp7XAyN+tE2Xzuq8/VaWwNSitJFHXoRqM2jo0MpnWl7vluV0pWwn/7so9nF1wTRxFT4g+GiZM0D9Qr/5oE1lqq4FEwpapdA+JyPdfV9FG/1RTziMhD+vGfZL+wVAPYJMT8eHIupQm+vidsZMOM5doMGZeg84FjwpIsYL6/Jy0LDCMVzcewxm4vXeyAle3E843V33gT+F4ExSpmq73LjNTCoWa9MZt9LecUFQFRVnMgG1nM7bgNAKQ1D3XAQrG9sWmlzR2+c2lD3BvwjGJvsDTzsSdDPHC7gIlNedUeCJ+SiffBNtQHBj4KAg4VupMZBrfW/rrtSL9w7fc2eRWnFKUMdlyeDnIMZKfLcIo3jeHan0IxnAT6Txrv8PXoYxxF1pR1ShKhrEAkRlsULVHJIH3oGo5d6zYf5XwaeoE1lL0anxDN5rze7abwSVE8Mv8UyXgXBWKUtC7i5CFRXjnNto5+ghsV3q/zAQQcOF2jW+3b5ez3Zlfp50fnijjyVcy6vhPhacv22DWp7Gjun45lxEpFcTmpcIJ9JPHrjxg0Zz2V7+PCh7e3O9rlXPQuFguzKguVl8K2trVmxWPKohEl2RYr6ptQ4GQv1jqVqLUtK3iMv88L55qYUUNW3NZAiPZCCLIXajQAZygnJrO3tTStI0a9Vju3xt99avXIgI7NvY5RmGc25SM8KkJ3qwZZuiVxJR1FlBktDhpGUpafMnokWYhm/B7LjPOOI9cRTtj9EDqFwqy3pW+94uPEgJYNGRnu289JW0lFLqz4pwqlVAElKSaTYleGJgcps4FCVcEVbPKTPmvpOVTjoejgzySYnwr+H6A4GPptFdAQzVhzkSJnmtq0Yk0E/YgKp4Y6UUTQrxZbcAi13HhDloF60fFwGr/hcR6TBsozkpGdb5bw7WroxGd0yaiKNl+IlTUtILpRKpSAPi+7tDSZW2X3qy0r6vb416k31pdrSHwp3qzbSeGKLvzX1OeN1EOvbIC0DX+/qP+lbJCODbyVqw6oMqHrddRecBgMdPhqkQxHVSv9nenFbj960bFT9Ekvayo0HFl1/12nNtwCFj4mXFMorlhbtjIVXojTckFdhGADwzm5N/V4/sL7wjNOkmIrZjbWS6Czvyw7CmUHfKUh9iE5LxMeQvAMyUjCaoXvGEv0eOhIwNoKlCao74w95o8/guwzDUd16sRW9AzP+FOAtoQPC+eoJQAQamz6mTwFOkdB/nm9KYxM4jQg4Bc5Q/4C3iKb1iWg4f+dZwAnCMiL6M4CFOqmOYT35P+Q0NBPWcqYJAOfPnQwgojGEnhbWif6bN9pDoA0sxfX2MKZFVz6hoN8kAcYxrh/OEzUExIalM1E2+NEJf07lpKUXFRMFmdY5q/dEd92pRxn14GPcoOO0NgtAGRp3vnb/zJFQGUn79edF2ztM208/6tqDG/C7oj15XLbPv0yIpwlnkIHoqCqR/uJFxLKZnmWzGr84H3Sg43nOOtoxA5c7kuH9g6fW/Pq31tt9bJmtm1Z87/uWXtvyiJzPv/zSnr94au+8u2Gb62nd37AoeUCkV7nBPysPWiX/Cc48eBs5H4YRGcMTjUnxYxwK2HPITb+fSQ9BkJcpkBG+Q5W+ewJp4Qk5544V5AEGr3gSOA8cDRF3Ivj9qgv1cJmtOvtyrOPn4s0JXSt7fwKMYZbaseOV44JzLsNld0gH9HrMgW/VrXqR5HAeb1cFyNLHq3QsJmLcuNdvnII4hPs4AXoscmHihSgM6XTtI4/M7Ivn4ZjGUenOSqKbZAPXxceI6KI8HIHwE/i0jwERge8i0ToW/+mJDlM2UJsmkgVMEAXJV4lukh5+1RmDawMInFB+Ig88Yd5yhfx1wQffks5x5wGzXCCdmYNZWwNEXd7u4JbFe2a/585fiD/VZ4qTRMqFz4SrvZFWy3MvqCdmN70d8O5l77/o/BkQUUSk3LNt5oQlC03V7VXPvCbA6PgDonhGNWiJAHkVXNSflwJ1X3iGd+M0eB3gvTzDljt85/NNjnP1d9SenkMI3bi5YX/xV99TV6AEvCbuRUPdb760Tjpvv/r1E6sc1UVmMMXXB/iAV20BV6KiM59nIKSVK/YTZUjU6P6rtzN4Jvi7oBYXQn/cs732SykbGEqzk68JbqQzVsHPEsCYQ4gExtjyl7ihCZ+VcDwPy3HHdpCECwdrwhfLDZ9Z8j71X3Llhp6rXGiUUp9oMi1BKoFwgUPkVRCUQXi5lJoZbhBALfE3V271nazQrgSons3K4YlTgRm38ooUEvGDdqvtAhHAGAkdkx4WhwYP7gCMUaIPpAzph4S+lGQ13xNqCU8YLThgYnj2me3VvYnChuPPZ+NFoyh1yyJD3FEG3c85QUJwJdDpe/YM/CBTdKUf/FHneL4chFfqeWYWcMwETpkAL8zQQBuhsgN4pIBra1eTA779lJQmlBsfqzNw+mTuYYbDE5jRnL9jBj5TIvyNicJYpFXaqMNp/cognOo9/szce4IZFpJwns1nQKgx+GL7yvOwfBw46NJyWTZ7Zv7arH+IUiBp5Tw4L2fGXHQQ9HVQZ/b3TpfWrb3/zGpPPrf20UsrbN+zZHnTjmsNqzcaJ31JGZ6MUL/ZOJEt4uoySA8P963afCl15sAT3g13blinlLZKOWcdGefk8tjKxazNsoTd59bc+8ZG06hlVRYyiuRXpY0btr1RtpV83AorBcsXSq6U1hpNO7JVW413LBvpWV8KYUTjdhxNWzYtIx8jRIorOQgyg2N3SFOvoQxQ1ognSpuWkBKcSbDsJ20RZiZN+hA8S0pzZu2GTVfuWFrni9U/WGwYOAf69UNrtAmXlwHarlmrN/T1+jmplOO4+ldjwHdf4L3TnuWLK5aKyigRblgWksVulBLPbBnJG9O5vO4pWlp4jeXXZWwfWHrUtFJy6tFIhY1bwq2ei0+l2A6tI0WYpTXky6CPGyLxlzLQrbFvw8qBjPiYtVIbMiLF5/ZltKhNPeHm6OjADd38+o7es+LLQyLDpkdF9DpNDbmRtdpd2x8e216pbuOJeIkspkmDHAKEAY8tXlK/5CVv1IhpUvxdfcx2kz0cUk4JAU2S0uJ5v2Pd/YRt9Dd9iz3OI8q7yTXrJVZtePC1jbtNn/GbSvYFW1zKMKodWLPZdAW+q7YM9FBqKB1RfTvAuSQeFyVqonNsSRmm5AQYMWuKU0a8FP6Io4BJh964bfXOE6v3m7bb2VdZgXMBI8Mjm3Qfs5J+vx/BzDwHuQ9Sk471Yjm9I2p9GWuHvUNrCmdHA7YEPj/2YsIDRhhLJhaBUYnhJiLw8V7RmGipn/eGe6KVgBdzoPPAy5338k3n4P+cpb+5THJEnF1I/olwV5u27ZMf/9BasZZ1JN9fBxjDDGPYBWUd9XetOji0x/0n1hwv8iRqQT0hYuoV9WV4OMRxErh+iCGrgxw9R9Mj2x/v2/GkZvVJ4MRddDRE4uQc0dgT/02yTly4Az8At7FV4zgyskyxbGuF71u8t23H9Z5VZuvwHTOOnNn3y0BtpOTRKGKff5u3X3y+Yp+8M7AfvSudf7ymfi/bL3+Vtnotau/ea9lf/1XVioWh/fw/x+1HP2rZnQd1yW6c4KojsncBmLToH7601jefW/PrzzwB/trP/kvL3v5I8g8jFofTwJ4+eWn7L3d9FpsIyWS27M5unDIBqGdFq8P6kWRb2+JZHAqyDXWlMaxIf/vG2rXnarBwJ3nutCMYijehdzGp4ONN7+oePPYtd2MZ6RwY280jj2TzKEzxOiISWGZJWR7ZpnHn0RPoBYwVvT+KI0c01/j6P1lx8wNLFYK8BcE7xC9FD0RcUgZyL0i0eD6CFl2E6ywLdVn/BsD4JXJrooP3ex1VBxys7Y54BOfVBviBOwLYPi8tLiidh6VVE43bgfghR7vdsUePHtlnn33mUQfQ5RmnAW0R7+jVj8X79d5Uwfkr/IFEl0QbsDvZCH4i3hQVNyWjFRQ2q+4rgH677LgKwDSy6vBUOli2sGzm7BohkoG4hGQhSV9Oj+8SKH52uPeLWdnyikcfRDCcwTuOjLeFt22GCCi2ueWeSZwHHhWxBGa8/mqw5EZXvqXQRFJSdGn3+FTRXAS/96rvugTE7v345ww9MYAvfv/Mnj2SskP84WsAylHl5b4lyiX7L//Xf27vfnBHwuoN2qux4LPe9I9HQZyF1zPXrxtcZZgdr1ePkgTYT9Y/tKQY/RR6QkhzYOi8DkCP4h+XAwN9yT16NljPfn6N+AkgdPzZ0/YhzKBd1r7OG4oh0E+B4FowGIGolC094wLhAvB1fDL8xxjWS8p/FaBMxKQETNgBYGZwo1hhAISebN0VCE21rVTIWS4nxVTvqlYq7jzwWU9mH7wt7LYg5WJWF5SzpAwZHCjhOkFXKqWwShxr3BClg8CXEoczkpDqvgQ/M/A4B1QHlAQiQcCROzow6D2r/wJedM2VB/HmqwDlBGGOKMEsOyjoNxEey/HIjh7Unwz1r5Y7ojUcGdDo/L3QLXW8Yl+RqRplan5m/TLA0AMPhGKew48gdKCdwZHq47jw0PhTOqStHIu0yRajPDOY5de4CqBY+7tJxnnFceuOOtFWaOwvAtuGEV4fLovA2bT64Ad280/+Kx3/2rY+/pll1m971MFf//Vf2/vvvSdFTArTDPdsGxaNqC461+11nT2M413rpavWTsugs64NpdwNVOf+YV1GpYzDXsdy8YnlNA7YBzs2wizuO02PIgkZ+zEja3ymuGr3bm9bUcZq42jPvvnma/v0y6/tuCNDT3pSYjqQ0cYMFPkOZLgmi25cMzMdy23IMFm3ckR0pjoNJypbBr+vBdZYGuOwVV9BS0MZuM2XL6wmpb7V1ZjsjKxmeWukb1i69o3Fmi9cGS2m45YrrUiJ1Vgddz3hXas/sJGU8qEUS2Q1yfuYISxI0Y9Lp/M9v3UqVySJ4sQNichYSqpwtd8auzOmG5dBL6V+LU7WCCnfvarLLnaCIHt/ctK1jsZ4O5K1/z97f/YkeZbdd2LH99099ozcKrO27q6qbnQTDXSTQxIgaTM2NjJKlJls3vQgM71pTHqSzbP+Fb1o9CKTxowzNJLDEUAATTaAbqC7a++qzMrKNfbwfXfX93Pu7xfxCw+PLasAQmZzPH8Z7r/l/u4999yz3XPPLcngyk+Fz35XUiBtR2numVhOOMShOFl9YKOseEvzlbVffim8S5YVhEvhurFxx6OjRsJ/b++Z0ze8aSI6rqquG0XhnfXn+m7Njk3Em/oy3gvfzVvuvmo2H9pQuB0VxVPbPcsMI/rX2MRwJ/R7ON+S0s7kVM/HG7ldOGYax9nVO75Xffrosc61RDLiE74UIOWh7VW2nxBd9aQTwv/IaWEaU2xjuTMq2LN+2nYHGTtud20wz1k5Lxyp7TiP4IO0w7d2VL/u9vesO+naq8ErD3PnPAfbPbIcZzQNyyWge2iDZTDM4EPbQ+keMWvpqR07PRmFAxluQ8kHnUN88v/UghGZFu+D//GIRpr3gwZeGK+iCefVsDKN953+jjUnxzKsX5ko1+bwNwduEJ/Qb9f5BHPPDSDc6D7OjNJ1N4ho81THTveFvdx/YX/99a+t2SPRcRJ4p0vN6HfgZES68C09g2dLi4CNqF77wxd2NHxpjwaPrDUNxjmgUlTOqR5EmTgBANrjO0NozCG7Yvn1cv7K9u2V7Y337HB87PcSbRA/h/8hXVbf1t8ytryej6Gj0GagJ3r/avDUXkwfWTP3me1nv9LYlh04Fg31WYakcSRcxZGzolq182JdL2gPGds5LNrPfl2zO5sTe2erbJ9/eN+ePbltuVTe7twa2eHh3F68GNvGxoH91/+7Pfu//J8P7Ac/2FW70FVO8RgD/H8ovtR59LEvSyD5Yv2Dn9rKB3/fjWT6Dj75+Kun9viLr+wPfvID+/0PviO6zVu+tupLYUOz6QT6QkZva1/ldK2wse0OZ26gbbczK/buvO5b27J7itOYwHVVcMEkAXJR5YwOvlaf5D1Sk8liHGXw/xD9oTpN1feic1+2oGdm7oDXb5L2CoKOgazJ+RJM34axVHPZ4yDZQ14otmV0p7wAZwT3wl+Qd0mA76JzsiziMkBGci+7QySPqestI+lSwbgnqoltJAfivWPfDxWHgcaxcNHvD6w3GHsOlcGs6tEFPAOfa7Wa9sknH9ve3p7rXNAj+pnnn8JpgEzlPcLHoN0UJ85JKtVtMKYf0T31HvUnUbvYGzPpo+lxB/lHiPdAxqyETVfIU2XOKCwx0Nk6GERXHUlY/H0C6qQ0CRNRGsU0k6Gg3zZQBxcMQtjizMwy5dq9S0JWfA2DBcPFv+lcUnlb+jzMifvia+CAg7ZKCM+JuMCLS+RBpy0iXjIDdBO45NEz9bgAPKRpfUNMW4Jl52Xoi4VnblS9JTfHdXAFXsxj0iG0e3mh3wgX3xIEvIU+/5sEmFixSDibGM9FY2UJwMBHzaZ98fWRHTV7VioXLZ8/FXaAWuCfGKQynPyOr/HxmQkxJmd+EojJa3yWgfeRxlMY3xfX+6LnrwPxs+Iq/gnfTn8nP8uAtWFPey8lyA99VgahgCE7JePwBUbFIoATwuPCWvnlPMo9ziqbJQ0qODobg3iPaN7pCSa9COr/k+z06tMk+No7vd9D6BKAgEMZJyR10dBzXofSpvqQ4GbpOwXUycPWxct8h4QbAnTr7VL5CJQR9KN3Ez3AX9buhvti+lCd/LtJkS4HZ4Fw4uty4cs6j6DjeZRoknnBK+gvjHQPbSS52sFT3Slc6lnWYEtEB4eM4zfgL/BnKYrCX4gwCGUx28zMH/eegvBF6CLKBAbHmWvLIUlvtCm0i+eWP+vjSvec6QuewyBGwUnQFUpPtrrqDg+W2sTg70m89yog6oG2x8bxVeC5LxgbrCVdMsNIyCYKW9L5BQ1gdPOOcw4Nr+rZcshcvYyeAyCjZfy50+csPmiLLxdaGB8XQcBT3CcLoDr7cgUZmXGOEMct+oje5X2ptvAXI4HZRJYD+PpO0aYnHCwG+U2/QS6rqzVLN6TgZTs2KEixWy9ZPpuy9fwtuzWvSA0jtHPqSQ+rJT2wpucLcytNdzUYZCTX+lZYm1tuNSXlOW8P3qzbW+80LF2VwVDVczJu2ZngcFq0MvPwaY03QgLgSeIBJBhEsSQx2ChT0XMbVk2PNMZylqvWrZJXW6gvTjX1V1oKb0UG6EDGKbPN5DggER07Ru62J57EcdLatXTnldqtcSb+QHQEplx62PblC770QN/JXQANsFXXRNZRbth0/KegB+EapV1qvB33xtY83PdtH0mi2JbO83KUt+OhUCFDvaI25aMZZHIjEGlRZK28+rwzzVivdaQ67Xg0A3kK2FayKplXz8poHgoH+bqVbr1h5ZT66PC57pdRqfdXqg0rVEW7RUKOxU80BjsHL2RYN3V+ZiuEI1NP5J7KG0iZ7h4fWqt9IEP+2B1DPdWhyw4WRckPjJYxSydG9rzbtm6zau/n/oE1Sm+Lrru+NtgdoOJpvX7fxlnxnNods6PHVi1i6ENHEf5kJGdHHZuwhbfaPU7lfJaPLQqzsocyMX9VfzFLiCLv65eJRBD/JNKDnBiMv3KqYg9LD2wFY6v8rnCeEW/FuMAwEE7UH77URPemeUaG2YzZU+ETJ82I7TJxNIm+i/OivVN8w24Lp/cq72ksiD/IaEdPGMqwCBDGFn3NNSK/cJSEWXYf/D6G+P3+2vt2t3jHflD6wCrZmu7NqXaSxxpfJARlYs0TKgrACc9lo50WJsIfiTIzk6Hl03n7rsqqpCv23cp3rZ45u2c+ZbENZFYyIQbG51jPzShzSiQAY1byJlO27wlPbxW27R/WfmrbuTCzTM2ZDE/7UoLQDpzYvtwgAniYG5m6Hh8/rPyO/bD+Q/t+4z17ULrr8o22exmUp/GWVX9iZJp4aLp/5LQcwyjVs8PsF9axz20jO7E3a3mrrko2Fife55NWS+M0yXtP68f/aVmpaXewRIc+zU7W/uKTirW7WfvJu1N79bhin36csmF/Krpm14SpvflwZr99tGI7e2uiqZ50nR21V/YgTsYE4IgfHe5Z+4sPrfPVZzJ2u1a+947V3/uhJ0x0nET1IZrlxRdP7Pnnj8RjB5aTnZerNcQniLCI6q2OYQZ/LKMZGi1s3tV7w3VoC2f08eEL2x+1bIwzUrIyLp8oQiLncFpzBpnU2/nSCutveLQBM+QY42wvS71w5nmug2jJQFjGJhrRGIx3S2BbSL6z9KH3/HMrsAVjRe2K3okOwfhGFrFsEP3DlwTpXfAVyo1uDLqcZAPLF7h3GTCuWZpBdAD8l+i4+OA9I/GfYetAfa+2qP+JNCBBKrzCI47E7z1nAQ5EjWvG7XCIs2BkTbXl1e6O7e/v+dKETz7+0KOl7ty5Yw8eCEc4baaSsyqHyMlht6mjZSPJEU/IKznHdtk4GLxseBAyXufS5J0R/0iTJM8qGswaCDBEnw3vdkTJYtqMOkA4OenwG8Di/Wd/qzwYOR4oBhCz0ImBdFNwxTyu7zIoSsER8yTEJr532f2n16ITl8BFz18Maj94FtGbBLpvUakOx4Eww4Egxfny518Pruw3+pYQrC0xTxHLTESH4FZrwvUIYtxcBGeuR9/jTzglESGGyrvYYWCZgyKG2PlyHeA+Nz4WZtuT734dYID6TJyE4t8UFEs5u//WLVvfWpGwud57aO8EJvH8hZW2t622yrMwr+iGBMQ4iPGw7LtYon6cjr34PJ8kJM/DRFBYSHR4Hb7AMzcFUaU+wXceDt6zeA6chfPJw8+rXmKzUlT0bp32sDsp02G7wuvVB8GTyVecwS4a9jFgkFI2xs3ydlKn5QDu8JL7s6LhJGCsIajGx6+iM6fgxq76bGmdVGZwRmiMXVBnvwfvu/jRlJnw1+ifuF3QIwIrjhjgSK5rxREQJ5hDmao3pMwXJLDpExQweKKA7+APzzhKtzs/JKRoZwYhrvqOpEw4ULz4KOP+dAmA2iAhd0rL3BTa5TNhOCsk7BchhCtKwXCedx4owY3+a9KMQ6L9y4D34SAY9dtOWzH4+TJLH0SjC/RwI/D3e8395wmAB9oqnCX5q8tinQ98/zxgHIKDc8b7Be2kLMo8856Yj16AR8+bMSASIBklobGMYrbEmQHETh/H4cl7omd8fJzHIdtiTTv7eua8w8xnqESjjJ0Y4K1s8YYR3JZB+urVK9/RAEfD2vqalTZkENRwTomXpthCUA/hUJElnhJ/59q81LNRQ0pkTfitSzGsEBJ/YKXsK8ut9yy73rfi1tgKtzUu7xRt427F3vxew26/WbFiGcfAxB49fWUvxPPnZN0fqww1jazzKN6dwdCjKMgnYMWGletr1shPPO8NYfHTjgx6jUEmzFtR9EK1kHWjmt0LijJsMuVV689y1k1VrZepmfUPLdt8ajl1WzkPToUD4ZuIgGyp7EsbCKHP4DhVP7FN40T9MFH9elJEfQZLMh5DgmgDjMtKViNc/dIZzGSkp2yg9xBxkBscejLE9FQKsgyfzlCNg3b6MsTFP9rjtM+uMdtFZALRSCZ+wJKleffQGqurVlzbtvzqHStIomWIaiFCQf3PrHyO2eH121ZorHsdD/cf227vS+tNO563wI+s2lAUrlXfTq9jXeFoCM1rDMFRxvmMDdJzjyaZDLNSWdds1q1aZiRDWEY8YfuEEbuOKR44cj42ULkyyvMNyx499jxCOEUHOo9SP9K9Y+kZ8D5obzTSd9WvMuvaVmFid+s5u102WxdNsasFzgM3JDQeuvOCZdmiUc/DczMyhCg7PdN4iIwJjpDU7PQ3Y5idFnzXBbU1P2570s6hnuM60jPLjLv6IZWGmHVGxhbbEOJwSPn/p+OR6A+M4PgaHCHoBIE35KVD5TUei5mQGJrkl3lJZiIViDZgOQK7fwRWEp6BZ/AG9qzPzfoy+iUf5zgiSrZSb9i9W3esJBkCWwh5Gxh7KlvH4taLOCbIDxEmA9UOtAL1VXaWspzoo6g2quREi87DGR1HvC2edQbgCwUZnYVMWUfRccf2psg6moMTgh0kNHp8jGVqmzY9/Eq8KXKOsIZ83rONXMpWc2ypnbWSjE58FbfWV2xzi3wBoj/R5Kzd1higDaE+scMARxFJGeNjNMjax19W7OMvivYHP2hbpp+z44O0/eiHfbu93be//nXB/vyXRRmT6h+N/f39qmiEcQy/PMUEeJ1029Z+9Im1nnxhI/G/wvota7z3u1Zkd5YiSQGpCyNkZnsv923ny6f28Na6/fCH37HVW1sy4EluHCJJYoDuyElA+YWVTeGIdxNRJ2OVnAYstcxo7NUKNkcv1rPwDU/IzHhhOZzwRDmDvcceXZiprKouyLChyugEw597GC/iJbn6hvejb1Wp97gDWHiM5S8TQJTX339meZwQ7IglQIbg7I6TLIZzKnPY0zt1T5I2BExOUNewxePZawDl4fwg3wOozqteLC+Nj9zKtk0lPwadljtAWC6A04BIAiIO0I9YkuWH+D45C3Assgyr19p1HvTo0SN7+vSpnhva9q3bTo+um+nd6GIckygJIvcPpuJ984yxsw78knfieBzzVwfOmBTOe+EWx28aT6tTKIZsYwXNTpQsRjTQQBXBpMYa0KG5/n8MdMBVxxlY+K07wl8MDwxovceTJapx3wSc4Sw5/I0Y7HhOhISLINwf/TiBcCKUczH49ctvCQAuUJbxpAnnKZIoqnPmEnREIEh6UJhuvE5hggVUJ+FcP1wEui8tZSBz/4HNMAD29sLSjgR48/RffFwEJ9cS9+iJk78h70RZyrHeI0K+CK56zwkgAHuDsGtHZIQE4NlrPL8MELYwaZJ5ninz24VBf2SPPnthz58daNBejIskYKT99uOv7JNffmEf/JOf2J2Hd6Nog+VtBefxZ/E3nylKHW1UGcnzl3183aT4hBXF2EViyWvJTwzJ7982wEuCj/30A90XJTTultesmhHD55yYcSpftIkz7BvUhzF0GV/iOsVdYNwAKN2Exi2LWsCoDfU5+3y2uu7hf4O9J9GZBPi4vmhsS0FhnSBGoATkRYBhjtfeZ6QShtJNAcMKfLMEoZDPe+K4oXgHDgPaFHuuEaacc+U0qr8rcwg0HTyPAo1Toct2VLmKjJCgXJgUBZNyhkLATBxh2iJAoRyFwqtxArxnOd+4GF9J8K0BpWCyTtBxSUI36P3EQQHoGeddvEffUVii3z47osNntON6nPRX9Fv352obnvCRGYYkOD04nSxrw3nwvA4CH49XAAoXCtXwkMiNZXDBO73+wMJ11ZU1pChmyWuu2EnRmnQOozMxLC8HeiBjN/L5PM1e8G6BzzrxfilAJ0BZLB+RQkikUBJ4jy/jkNIVcHwWvN7qu8XcIszwZjRemq22/frXv7HdvV3RasY2Njetn2qpv7ElcjICZ9aXHjPNin7KUoQbMpE28nZYadluqW3dumi/JIWsJuU+PbYcM2Ns0cgMZy6jQ2NC3wvSy9ZrZdteq8lAytiz58/sIynkj3ZaMixb7Jeg+osnyQAqsEyhtKrxEsZ8etKzdGXdd3/ItXds1A3JASdHu9Y7OLR2f+I7GTBTJ3NX9S74tnYFyiQqJ18zK2/6UZRhzbKFnIytelkGoAz2XLluxZmUd/E0bAZ2TMmXSFQ4tMNJQTKt646ZVrvleRLGGqOyuT3Emx0N5lLCC9I5i+gb0gO6VrZ+W4Z+d186YEvGl8ZSXoZMTrxP438oPbQv/tGTYcPOP+wuMRkN7Vjt2NcQZQYsI2Oj0+pYqrph6ZW7Njjas/6zT2wu4yQr3r9SX1Ff3fLosaNx1rotPSMdl+0auxo3XdFCH+NXvMWgQ13LsssE+iKGqQ54Qkd62t5x30avinZ/8J5tpW8b+VxwdHbneSnzQ2sd78sIH4ldpa0tfa43lVxdecOyOx9aj2so/mpHB2NgPLOh6sjsIfK/3+35lprMgMIXmCAgAeRKVX0po9K3dMuq9zVEOlOZoow76idShc+64cUBv/XzqrfkEkcMvnZa7fB10eJxaZxQrGcWngCcBCxF8DXT8W+iCmSQAkTP4DgISwBE9yKCOMogO9OYE09gyQG8HCBHAXqZOxM1VtOibbZ/5IpHrun8MrOdM9N0wTJz4ZJlBjrRn2Tt0RefGVnicUSxTAajJgk4yz0/TgImaj+ONi9TBVFHWYx++O+YT18bYp6kb1nkLW0QT8/MrSg9yidy/BpDVPQvvpPGpC82LLfxhkcQjXYf6f60+EfXdqZPbTRhXKi9on+eT6vcYqlglVrVKhubIkvxOjq+q7ZLR2esZ9RHWR1pVd93oNAhO9l++1XOfvOrlL1dO7D/7J0QGaPesbfeMmt15uInKfvVr9P25Rcze+97Y3vwBkuuIvmhMrCRxu1jaz7+0Jof/9KG+zsyzuvW+P7vW/XN74nfyGbBVgQPoieS847a+/b5bz6xT3/zlVXX123r7TfdwejyLAJkPboGZYNylq+FWX/JcZwJMroxZtHT1jcf2p3KHStlq94u5Om4e+iTKZ7bQGVNxDeYWCltvm2+25Rwwgx+jp0QoEPGr2R3RrwkGP2hHHhnlmUEKpflmjgYkPvjoxdOnyRW9kgCnhCNjNuHMui3EAThHM6IQccKMvKT7XMdQbwEpwQ63yKg/43F53jWt3rkPXov73dnt8aJRq3NxCfJWdNpHogndK03GLlzoO+OgrEvT/AdEqRP9cRj+r2uHwPhYjxVO72tknWSSW88fNPHYpiQ0TGc6DnxoPaRDfvHojuWOGSksw2crxKV5FtAOo8YuaMlLZ6NfjFMsZcNy2QA9T1eIwhhXhMyV9YkDcQ8EUyq2Jywr8iIRPAGpe8K4B7udYYRFPnogj6niAZSLCMg0ZYQtGisfmug96dZX6/yCdFIAkpmzFwh5hiC6RNOnCii0d9FxdR/nz11PQBHan+mwfqfSHGSoDTHub5fBZd0xbX6KYboXnIdZO/csXm3Y9MjKX2uDJ8CzQx4CsdFsIgvwLHJc9ADBqeEom+1JcazFHhUx2XvcYBORfRh/dT5Nl9Y/gWAYMWLnSLqRkxkpiL93A2PK+stYGwQdVCQZnVZd1FWXC4DuicFYzggdKqYENB8Lm9ruOfsZ8aOH0RryOi76B4+SQi/w7nTO85//pOBXk1o5overj3pP5HyKgVMChcHa+Hjuv+tAIqRBImHW7sxej1woygjwyNpFCUgLeGKUFtqMMJX9F6Ux8va6kax7p32l7/jdcHHOeNSDKpWb/jSBYYD5+JxwUxlrVKxvBRiaHh1dVVKUyRsUTCl5PuMtX7qKW8PkQwZlDLxoKkE4UxKExnqZ7TVy0c75L0Xt/kMnDMekRNSssT3PImf3scsps+CRP1APdj+CmOZ9yHwCUtEIcF5QO4Ilkn4OkWvi8pUW6jTyeyGlA1fikJ49hIDdin4OJeCtXA/e0Rj1AS6jkH9jyICPpwGApBvI7d627qvHkVnTsEVe7V3WVQG4IoQfC1RHueg03NJGylLh69HTfQFShIdlYyyuBJot3STZXTOO+gjjIWY3zhuGRu6351ni0Dd6D/x92RbAC9P73McLCEhomXuvvHAsuq7dlv0oHs2Sm+oH4UbaFIKN7NC84z4zVrFCiXJdOGoxTaAMgZJB1DUeChLCc+sr2nsycjQNRQ8MsujIOfAW00GxGRmFeF2++5DXzJBkr9ifS3kARjKMD946Upe2N63KCV2S7SAQi0aJKS0tOqhp7PDr3zmvy3WQ1iqrFEZNEUbZoik6nveBHIXTFBmyS0wUh/nqjIUNm3fGr42P9PZdWMxo/q5uJXcxumFUwDDMZtJuTPCjdjKljsGsiYcCE+51NTKMtwxqAbMdOnKVMYySmxHcmyvP7dXw6IMj11VsGUlC0spUqLrSRZjSXJOhixbEx6LBHrNfY3FQ/XVzAZTGYSFFTvcfWGtveeBBsXTUit3JLfF1w6fqLyelUtha0qShDUHTTsujjzwMwsN9Bm3oh/qDj0gh1V/z8Wkgxl6chPg8EzPGjr30FId6WziPzGw/IrEjhkZzEXJ8olwOphMpTbLAJdiPrKi9djuEJwJ5ziZaqsbMhJEu5LjhAajrHdlGMrs8Z2SjuYlezrI2bPe3I7GGVfwkf8ApDlGD+PD2FcdiSrwCKyIx/I9hXzQteFUuOC37gVHetQhMxu5gRI7AQCiBsRVnXbEdYOjQIZ+nAgRpwKGNr9Ve90LwnAApK2sviN/xiQt/GjMcs5zV+h7bAssAnSVTp3yDt2kAz4nI1P1jKrqgKzyLTrhQxiGGltZeCjtUp3gLfBHcHEGnE+kHTe03Q+djr/rXwIwuqiCaJt66y9NZLlBfPh5HCbQqWg/68tLMlZQ1cuFEG2AEzCj61nanRJ/AF/wpsq6ZW9/z0Z7Tyw/PLSC5FlO4wTnpF/XeOadsf4ODlnmkBfPyK6ta+yKNjV2psdHfkyOj0+O8dGRvXjUsV/+VdqqhZH9Fz89Fp1LPuXYIjlt3V7et339g/9sZH/4h9Cn1L5c1zY3D1RnJg+IqOlY86uP7ejjv7SBxhV208r3f2yNt96zXInlgafgY0P8YXh0IKO1Y2ubK3b/vbesKFlOz54BjS0mC3Ea0B95dxpEOifGKrsqaGxkcxUZ9eue/PL54IUdjg9EuxjqbZezROrBp3EIsGNJXmOdnQ7U8ZLJfdkUGl/kOhDefJmCZE22Epa1uDNZZSEf6HQiDFgS6LJStDPY/cK3nSw0NnW38A+9cD+6Y7yUgvEmGly2DAE9AZnPTgpx/yXBJ0JkiLvDxJMFn94TxmzIT8CSBOQGuUj6xzvBaBcvIoLAIw504PQ7Pj60JjljJEP6Qz07EB/L1OzuvbdtfW3D6Z3ykgcRV+lhU2JAz4yz4g1zvU/4Fb+KHYocvuOV+GNmRFSTytaYnmlswEe8ZxcbCMJ9D192A8CzxCDsiajYBUEMTg9ceVDmecTpnDOZs8AAzJQrwpMGF84D3vFtg+oy12CeM+jEzIMCC13AeE8PQN/845TFN87HB2eivzGE69GP1wRniHgUox0YHOcy3uctEdpF+HBUL8PzJcC9Sw4vI/4uIZhh4Ov9s2ZI9LIINDnG3WXA9fjw3xGiWI+G5Ga2OxZ0y8o6ef7Sd+FpDetSF3HB+zT0L3k2vCM2ylHAeYLDr0UlvO4Rl3vR+0tSaN753l0poxIm2fOMCIAR8aG8Lz59ak++eGH3t2v2o+/fs1IxMrQioLYXQWjLsk8UXqgPv5Jwes/ZDyCx6X//rgK0UJBAKLiCow/eYpQNDL5L6OF1IGwNJ0GFN3sBqIevt8dJJsZ8HqBb1Uv9rP+iczy3XNECnEczc4pgXOKMcGMWgw5BhjJ8ASCAfWtAxgDe8tcEDBuMKlU6OnMK3gaVz5WSeAvCj4OkgbwToeiOg/UNy4kHEplYq1bcScDsGrP3U+4vSEaoXYQ4hvxAU0/G5jhjplTlIHh5BgVhWXRHDIQlooCFZRoJgAXCmyhTfIk+yNe3HI+eH4FbJEeIBHGnBsq47vcoBfCnPuQZnVQRUX+qHSg8Po4x7jn3GuBrMPVu6pIE2kFdk0YyOGd/eJwbKD4x4Kxh/2xmahYB5wa4C3kOAv9LAsoQfRWcAQH8PXomvPuKdgkPKH3ggURTy96xDFxp8/wUy+t1U6A8zyPRPVrqjLgIGMc4tz744APn6T/72X+w3d1du7P+lt1d+a5VZNBX61Wr1+seXt9Lj6yZn1h31nNDsZDPWZqZfxmGOelV6RqOwYJlhnOdUb3UtyiLrqNAP9CVjImVlRX7/vvv2737D6TYmT19sSPj4DM7evnEHQHdgfQZKdzFjPBf1BikrjL0mC2fFYRvzjVf+t7dvgKgJ+M8LeNLY+l4lLW+5HxKyuGYxHxSpAetAzdg07VNdyxOq3c81DXdfiH6ZRttjRm2dhQ98t6xKsX2X+0+BmXKZw2P+zgvdJ/akJXhyHIHb5ueRfFEAUXaDIl5kGzvZRoymIuW770SPo5kDEq5llk90vVSpWYrBYwzKbYYuDhExEsLam9jtW6FyoqeFQ8TnxuIroZqn+dRyK1Zbzyz/qtHNjh86WG96BpFokDqLZsWhS/xLRT5ORG24h0+RlXOWHQ9KLNzhJTtfs/2um378oC16ffsVvF922jcs4zGFW0F4DVkHZ/KQCtkVa7eq452vsjs/1AGwKCyLZy0nV/jhMDJxLt8dlrv9RnF0cwGMgCGk5R1+kNrdToessyYL8kgJYkmYwA+h/7Fto4kVUbphx+G5Qcc4bvvvqF7cRwQesxvhhD8E3yVZzL6MhU3CgJIuqsuzv7oIX0Jv3EniB+7E0G/01Bsypcc6FYbE9chnBX4rWvkGgAIRMimxPudJ56XDSdAffxdMlwxsgXZOZNKKjsl2am//m4V+J133rZqJRiwyIgcuTBUp8sABwPvT6v9XtiFAFVCrMhk0Zzo3h2mPFsQr9ORLRaluuIkmoTfOclaZMYCEE2QU7tzak9a+KA8AD0kV9208vZD6z35M42pjnSUjG/bCp5ixwFtJRkiRwxZlZWrNiwr4/bEyR4BzWod5+1f/2zdRvOc/d7vp2z9gQzYStY2b/VkWM7sL36Rs2oja7dvi3bEslc20rayjnOe5MJ9az7+yI5+/XNPgJgplW313b9nKz/4ieX0vqQuQj9NNGbG5B7R2H/2dN9+/udfWam2Zm9/74EVy9TttE+IYBh1ZKz22pIzBTfOQyJu9TnLk1oyjkWP6DSegDAiFf6g28OrmSQhWgz8QbvDw2c6N7b8qsYVMl/fcdaf5CHQmCRXAvLRlxwLPEePxgYTOeixyDpwzTO+DEJjk0gAT/TI/TihBt3gCIj6mKUPlMOOLUk40WVUVog2OKV3x5fqxvtwanjixYgeAKd9nKO+BDgY8ow7vdTl7aTf9Gs4DLrdgUzxkID1N7/5tX3x6CuXN/AqMT/9Hdp4KL41HOjonz3UV4P2sXhNT3IpZ4Np2vk3jgqcy0PhcCR+gSPTZJtlVF+W+QxxBs5ZAgVfiRwHF4IIhWUEHk6vwUIz5x0JDgkauA8Nv+g4Be96P/hcBAjNdIXOVL/iAVYjvm2gXmkJ7JkYtG+7ozYEZhXdIICY+D8c/NHfxA3cnwT/ffbUNwM8X+w4gQOhIEVRp+aE9DePgtMmfr8unMXzWVh6LToX91HyOAMaIPQ5Yfp2sC98qT8uYMwIr0WcxHBy3nF0eh84ZolMSoqUa0LqC875Z1lZ/riu6V18fx2YSQk5dQ4sHPrEhj51+LYgtCiUy2dZ5Tutvv35n3xqn/7midBwnubj+vEs9Lq3c2y9VsfSYhT5xqpwGBhiEkJ7Lm9HqJsYp5iJuK4kkhjvkk983/lPaA3fkvcuQnz9WwGn1ctZVgzQdF50vEoGdCkcrGX1ekBDaE43Ad4rXogguojW0zmEhYy6QVAkbwJueOaL7nRYNIwwSOOkdWdBvEx9pgeWtocyfc0exuwV7XUhpr8I3ZuAe7Nd0Em9l4KFwRTzEv72JeTIezCQAkx4LnXlmU677ULOZ+lR1l0JntnhoZQD1sHORlaR0k4ZtD0DfUoB8P2W1Z998hzQbt6D00N96oqC6oGSgdBH0XYDFyVDBtQyvGIkTxaM8GWAIoCiguISIKLDqA7XgkjpOkM/3j4ZLpS92EdObzqXeMdJLoaE4X4xQB8yBCVHyeJ+Aq6ISjEVrnzpTKI+JJzy8t0RdZ7O08zSqE4XRSQsgoey63C6jtqBIUqbQoTLkneof6Gn5Dt8fKicgP/l428pQBPUd7HvhZdsbcOGbck2DIkbArygKt67virlXeSeklHwxsb79mDt+7a+clvX6uZrUgkllWE5mgysKoW6UrtvZX0KbfGJtozfVlXjZ9VyPRlcXSm7g3VfLz+WWjYj0k3KdzaH8TJ3A/T+/fsyoiv21d6RPTvo2u3yxMfYwNfjE/IetgxsDqa+3SDh8MwujXMNGbRVKwz2RQ9jKYIyAlUvQv4J2WYbPrYYm497NsmUrMpOCnoniQ/TddYoN2xUXHfFPNNl9x+NMxnATPSMJL89TJ8ohVHX+vqNIwCHHtun1SbHMvZlPPNe6Eq4Z8kDu0dUZPxVKyUrVtespHaO2LpQ92ZGTUupLjY4Nra9nOVk2Mo4rqSGVtf9fXTaifib6Co9aHneiSljqVz3OmT0HNEFzd7YjuYVO57k7PDrzz2BGjmIy+IPW+WiFfEPqg0zjHsMG8qR0h3WzOu9KpPcB+0mM5s1mxzfsv4RRovQmC64YT/oHEnRHvjSBI6BFPBmk0R2MiqFW4w7FG22ThtJ+R6Lj3faLWPHCHIcxPrTUHIYx8FQ+Gt3utabyCAuVGy1VrFbdf1ND2w1KyMpK74gfkl9g5Mg4Nt1WX1HvAWa53t8Xn91nncRbUIkHtELOBQqUxkz4hVEc3i7dbhDxER/up/ZfRIVEl3A5FZaMhAXAtEIQAis1jvFZ3Ec4LDCmIf/ABn4nv9Ogs5pbMb3TPUsB3yfOvNuyuRdwCi3Etqk/kZGfP7ot05z3ATvp40nwLuicQ/eT4D3wesu4108Shth1XGV1Yc42IgsiGEmOT+X0ZufS+7p1XnhjogD8MNuGJ5nIi28yfAPTgMM5FMcgKdipW61++/ZMFWxoy/+vXWOP1f9cIyIN4MyPC78oz6c4Dl3tnFR/8s2yDc2LLeyZtkV8SHxo27ulv2Pv/mudbO37Se/N7O37kvG6vZ5emS37zXt3bdH9umnGft//D+L9v/6/+Ttyddpu31rYuVsy5pffWT7v/hjG+6/dCdB4+0f2Or3fmz5tU297rTt0OoMo/Rwz6Y4HFVf1vnnVIfyqnhbKe/t053RgV7RsWGL3Zumlq3WnZ+4PqX2IqeHJGLNFd2Zy4413j69s5Qp2u3itlVHx84Y9QAA//RJREFUwq34GMux0sggwZgtWdnloEaUVZ2K+XuQFTgfnAYYI0QfkJRXfYaxjx6Vlr4TEjvjWOjrGRzTReu+/EL6hPjk6n1/B/V3mSNa8kg51cvPorNI78lqfCYhOCUm7tw4A/ASf7d4pniU51Y4g1PMoJl4lgx48QkcBMz8sySBhIXYAJPWvvh8z5cmfPrJR/bLX/6l7e4fyEQsSTaknc8PWNKlcR1yIPSMZQZEDvR1jWNAP3SPxGskI6ZEiCE/iGAQ35I+xnvJcTDTQRLc+aij90uPm7E0SuPSdYmJ5aY9y/yf/q//6/9bVP8zAMG6EsiBJ1wMFu+sTmgkDyU4SBynAcGAdIQuP5Kfi8CzgEfv8eUSYqL+BDMpXva3BJQlgkUAss2Zv8+JPEAwfAKxA4tGwuLvbwtEH+rguaoDHnQiqqfH0oF3/U6JQRI2wuHLSrjOff7AeXB8JiH6fe78RQBu1N8o3bODA98+k75Z/j7qfb16nPkNc0RYScj7Mo3EtYvKo4/oh/jw+yQgCDdMV6sXPhcg7t/FYwkgqMQYvUzhmoGDxzYnwX3pKy4CL69rqYqYhrrO26EPswAM3nqjZI2VqoZTmPVPfrjn2ZM9ax51bW29ZltbNSvIyGNXktzaRuiXJaBeib5dDNO2lDQMEtai0R/XAJ9d7A1ceLnzJ4GQZL35nAFwoLGdllK5bNvHq2AuRdhpn1nmJcDwHEmBpT6Ez9L88Wxoh1JE06myNbIrEnZsT9bxBGkImeuAK2EywH19pgTMMhqDRtxAEm6Y0T0HMP+eFGEJG8pIgpen6whRPN/JevFetgbCyGVN/FmQsFSZvi47EqhJcINcAsST+sCrLwDeR8gyxhrGfJInXgb0r3vYdbtHVMTn1RF4rEeSEShvR8+/9BnXyvodXubKZEHjnRBWnyFQ3X2mW/eiGPu2ioT2qxxm+V1oS4HFUz9qynBRH+Ybt/XSjOVYngTe4FdSisGDRxwgpCWgmUWhPS6sBQhvtmx0QxQjQYoFSSh5l+9rr67AIeMzESrfIwWkYIwOnvkMPsYQ5YErT44U4ZbfjgvwF+Hal8SpX71O+u2zH7Rf9/iY0TuZ0aCuzGi4IwhIqS4aK9IGAr3F9KBnoAfKDTR2SofgyevrCZkCON1iXKkMnAIx4BgYN3d0b83LWaQ32pJm9muRZugPFC/V8wy9qY2+LIC2JseH8OShoOBJuIsV0NHxS9VcSnXj1sm5E9AzjnveEeNDQPkoX77d1sIzHl2id7uCGF2jfOpPTgx3uKi/Y+Aetkcc7j+x0uYDH3NnAJmkesNrcOzogehCANpXljxcreRtd2/fPvn8t7a1sW3lnJRCKbnZSc3Wy/etPF+xanZdBnrDNqpvWr1413Kzqs07c0vrnlSqoYYVrCyBkJdyNuyzTaL6Xoo+CQtd/5HcSbdkmA7mnlugVGJOV8qcZOZGTe3ToHt5cKxnMj7bR8Z8jNdOX2NPeFFDZCv2jE0PC8yGz5iBK1pf6k89x7tyMhpVZ+hJbSYaoVhr6N68G4GsMWcGltDvrsg51T9wJ153Qgh2xmea1TnCVc5gvcW0/hMN5IQ7svbDCzKsT2cWWd/VCDdYfS2t+Cm7EfrafXWbVHub5mWEsAWgxvJEhjb002f2XjygWiqpfBJBSjkvij4YD+IxPF+sCp/SlTIyAsrpuZXyamtVBqfq2JXcJrEiuzcIKXbQ7trO7IUU/4kV9OIZdKqyyFo/kdKNM8UNWCnzrzode74rXHcfWG6g/k3lfdtZxu1EuMXxJLsxGN5jjWcOVZedAFhTD95wqlbKBRmRMytKvk807tgZgmUTJN2cTweulLNcwMeFcMhOGCuig3Jm6jhiSUsGB4X4amswlb4IvsaiLfV3WjxHdMluAqOUDDD9VW08OkMU4jSL8wYHOstSmC/EOGdJSHVyZJ1UNYo4IIuB7mHmU/eDBxIfUh7LD+DvLFPgXThOAHJfYOzOcTIJj5VZ251Ulpec029PZDlXX8sIZLcIAOduBqMR54PeAX2x2wVbdk71Xt5DAk4gdliUxnten4HkuIjUKvU1yRQiCeee/wBaCcMU54VTrOMzGLFhCLNsAyBSxuMK2D5TZU6zgR9n9H74DnovY5wD4z+dFrbU5wVhJytDys131ZfW5AqSJeSdUDk5jZmcDLkMCTxFfzl4uug+ya8okxw+hULePDdNaUVG+GPLjl7p64qeifBG2J3AIw6iNmSFbRJgAuL0+o4uqlGjc68Oi/Zvfr5mX+3k7H/zhy177+HIiqrPfBL4Vz47sY01s0Y9K9pRuzIz+87bh3ar9Jc2/Prn4tEdjwKo3n/Hyvfe8qgG+GfMy12WaKyxGxpbMPqSZuGkO5zbV1/seW6j7/6OeFwDfGhcanzAx8ftIx8D7KhATgEcA64rQe/iNYw58MB2i8ndCTCWu8Lji+OnvotIo3rPw/shDnaPYakdEwmFjTeCvBePI6FihoTSLrOnvnMOia3dWS1w3U/yzZMkimbZmpklBzgskC2tZ7+STNq08q13vd3IYJZPoH9kCuIvqrc77QbS43Wd5RFx3544Buj/SNeIgbqM23vCp3Cg+qF7JGGmDwlZSYCLzoSDdaK/REiFnAYje/z0sX342afiE4wO6CLjOWyIRmNXNnh3btSyQabg/HxEefDZMbwCZ4B4sPqDaIap6sHyThKkzjjc+Qazwi4WrY+IUpX+JnobstMCtieyXbyuOjq0leHX9HHoKP4mj+ikHyfn1bFpCcx0GY+JrvV6GsQwkos/l4GH4ug4eZ+Aff5J0udhvSLQbxPc2NTflOrvRrgrdpwLH6fKCLg3+hL+/g0BxfckCA5aIhTiCBcBhVgEkq6JCRXF8GAiRExIoHkOBKRUAs70XwzR73PnzwHXEwcK7/qmzSXsZruvhDMY783w4ThP4DD5nbaZDEhmxGBG8TXvjYXnToBTicOXMDhhMwjE3Bbw8W0A1RhLITjuoLRIqVxWr2uCaqkjfELEw9RWN6p2541NMVCE6NkPg3o0HNvXj3fs1QuyR9esVpegow7gT+NnOfjTflwKeOVVBOv0rgswFxgRdIngvzY42oLycGPgWbX5YtyLEaqpR92ptfrCq77DfwpSaFclxLMm5XnUdqNAlkT0zHVB71SBCJtvBOCK+i+2gXGpazDnxdZhKLGUYCIhuBQuKlOAIPZnJTCvghPD2mfgz5e1DDDIciw30NhltqzdkuCS4t3DQaY2lUUfKNmekwBalyDjPsI/2d7KZ8OieqMcEbFA5MBIgpJIBa4gmDFsKY+lPCGR1lRKi+SQznliNKHglLXxJRz0V1aKgOcakNCj32nnspB3d1SoEJ810F/uc2XJn9M7JfBx/JyszVd9aT/30waUAozTEHEipRRnh97n5XkTJeukZLpCJcPLz6jc4tp9V07icwGkOMqYdWEPvV4HYgQk6ACHIjP4izt2YGAXNx9a7+lHPpZPgToG4zvQwXlwJ4N4lg+wCNALUM5oB/0cg/ebDpStM/S5pK4xhAgMlbHQP9TNn0uUH4M7RXTJcR3TbtyHODR4fxJ0zddcU9YS/LrzQ21C8YWLLgPGVlDwZb4JVyhaRRkgxfm6lWa37J27f88e3vrA3tj4rt1b/Z5tVu9bvShjx2R8ZupWlhFflaK+dleK+p3vmvR5q+Vk0slggL6ZRfbZTxF3pjSVYj2yQn1kK7dL9vb79+zNH9y30aqMhvkLKZtPbdh7pnHTcwd3TkYXzxMeD8rciO81rTkSj5RiSTpCXx8sIy2fUvuloJNZ2xMSCpEo9RjCPvveP5bMG1lXx1TK5qSo9mVnPutEYj+MUc7jqCVBYlbjiLIxjDudtjVnRdl5bRu19n3sg1OSc01E22NCnScay7ORG4HgdCpDq5tbM3aIYDsy1lvj1MSI789zniRspTCzelXvkuGQqa+6cZyfiK9gmOZKNshWnBeN2/uWYbxJIc7Ub1l29b51j/Zsfrhj6eOy9fpVn3XzJIGiRSIPJqI76uXRUhoCudFDa+TeVZuLVmbHCtHLWDyn0+9KsYYQUqqjDN6R9AJX6oUHGUhETIxUDrtXFFMTKw+PrDzrW0X9vlGY20aFZQdZG0qx7/G86BR6woHAwdKDuYx2IhAOeiM7GGeFy7zvisHMILO1+ZkMjMghAy3HyQxjwDhnvGD6A8SyqMfc2TMWjVTnh9aSYT6kDEDl0BcTyUx4F6pFVmUQhUK7KM+dOxj8ApwTuBpEVjJe9R6PGICCdI2xocP1VXiGn10O0Cjj1kPScVro8H3j1X7OT1My3DDw1M/Vas02tx8IZwMbSv/FwQMbgWe4/qfvU9EBThbK6Yn39cd9P5Kgt3m7eC7ehQE5ksRgnPQXoKWqlVeW776+HYeBcOU8UYDzOo/9gtNNNOfJCpHPCXB7R7er9iptYkelrrU1ppkwmj7/WuPjtJ4esRKVfRFMZxnbOSjYn39Utd9+XbL//KdN+84bMo5TNTvc27bHj+5YpykdXi2r1I/tBz94Zv/0H39p/+D9X9jdzL+xTP8zGctVqzz4jpW/8zuWkb6fnIhyGSgaHrWOPGmhGiC+SjRRw2VLT7S5v3PoRi65isCOj1dk2kADSPcjq8kx4Dsr0F/qpwnJEceiTMk5jyRcBHizeFK+P5IeIb5ZqutR0cegZf2dL91xzeSPL7NUHVl650sZ+a134KT3pH44k4VDnOXIU3ZfcDktHsWSVZImsnxvsCs8FPKSx3cCzQrCM5EzKcKJTxjwnDupYzyJRtVm6M+jHZLAuESW6q8voRCPSwJ1nahMn2gRnnEaUDe2W8S5OkS3Ep9lbBdEO+S62Nzc9K0V86JPdCpyo+BgHU10iP/DU+EfISoJhiHegiwTShnbyIiQwyBEOHCw5AlZmRm3vUx2WWHJEHKEPstMelYZ7VlhfOSOSsdQ0qDkux8M+ui7zuqj33xQ5IoidLbD0aV5TwLHGdlyAbsIFJd0GITyzwJJ7hDsLClwxeaaZS8CdXIigqn4EZiMO0CY4cYAV0fpTj/8ft3nigs3ciTKWQbL6n8TIDp9IKO0O5RRiuMgwokfSRyJqzHrn8azzrIRiLvTMms2pTwHxnemLidlJPvRL1zwifp34cN6pOytO25gzo8OQn+8BpzgkL/gOPrtofZSviZdCDv0E+eDUR2O+N74SIKfU9NYF+pLXHBCROXEZS0+cxnE93PEz7vSMpJCocF10BYzcTo6f1wF7HMcOzkABu6Xnz23P/m3v5HiFhxwSeC+dqtjXWkw9x9u2oO3tq1QwoOt+7gVThDR7TLQFf8IE/6Jf8cfx60+C689A6d3n370Qmf+vv3lJc+eAT0DY3W6XRCm14GUnvWth4TDGE6pVB9Vi3WhQ6Gk05cyKOYo087yYpRl8ZLd4SP7xe6fBOHhnuLrVlxAeyWckh74y2BZf9BulgS4QItmPq4DGGTM/o49O/1iuRIkElRkjl8Wcs2MJTPg8TrcywBjSY3zWffr0DLgskC4JSS7I0Xd133qN44BIgp81k78YnWlIWUXDzpJ4ILBxTuOj4/dw87r+M14G0v4dYkeimlEdXK8w8dorxQGlDbWTbPmWVq7rqHAhftxFvj9/kzKcmW2umRbtrELbfDpSQ8xGL0r1WYqwPvoW40J2sVsApEGKAnuIFm5ZePmrs/MAMyGY5jiTKBfuCdEKqAkUFTguye41HePBkARi50P0TkMraRxy3NucPuv6PkFiIuNgcgHZg2SSQcpg/PMutOWGFCu8iu3fRsrZlySwOxPrGgtgpcnGuYdSRrmPG3H2X+uYgHJakUCDzhQdB/K1nUB5c2dYJ0FJ5jK8ygP/fXyFt+v38sw6MsoREs+NhaeoT303zmHxwJAy2/cf2A//t0fW7FQVP1yViJCTZ+8yi7XG54YdHW1HowQFcV+2Mz4lzGAVlesvnlbivuGZWobVhZrq6aGKicvgw0tT31TUD03ilJo9Vyjb7m1ga28Mbf7P1iz0ttbVl7N2sPtlNW2UBIPrSdDlNDbGskSiUAQrovFguSGcNdv2VF/au3B1BpT4VE45cjK6J514S/CZVEKvjCWFp/C8TDsyFgYNN2R4KHY2apNK9u2nu2FLfJEV6BorrFVV3G+Nli/mdWeSfEsZ6WkZjXmRIPM+vdkGJGboCD9MY1BJ94Br0aeMKvNrBeh6f3iluW7TFb0rJoTJ9d5th9jdrhWzJp6zg0zKRA2IypEYyinF5fEd4qNdZ/JbR3u2/H+S3cK4NQY5VdsUrll68W83W6mbfBsbp/t7ovf9IU7yUL1uwjDpt2uHfU69nWrZ/X0G3an8JbKyFi1Ih6p9ralq0zTqrPkEfpGr9W2kQwn51/ShUPispFnOWepRX7cUs1wPAfaYrZ6vZT2hIpd0bMr+LiLhIO+9OlW88iag4ntT8v2sjO1nf0je/r8uT091LWu5Id0CPqoPO/ZIEWEjwx+4WOULrjxrUqpvhpnOgdXHEeGPk4AZtjFbezR4Euh7Cv7cPTC9mbs2x9mtilnxv0Y37ov7Xklwqw/ERNMhMeOA/Ib0KbHg1f2tPe1vWx/ascyLMjPAegRLxde7BFhnFgC8Eh3mqtdj1tf2RfN39qLznOV91TnVGfugY9AZ7q31RnY10+fWlf41SOcdgMHvNAHtJ/j1fCV/ab9G/u0/Zl92PrQ8cvdzhFUlxlLltQmohuoWTyDLyLwuiYdB/uTA/sfjv+NfTF8Yn/e/SsbRBERZ8AbrGfJ46ISl9tFKdsdH9j/fPwn9nz40v77w39pR+Wm5ba3PNnm+MvPnabi55bijDarfyfTlH35rGz/8t+v24udsv2z32/Z731vYLlM0V6+3LR/r/N/+qer9j//T1uSz6tOk92dX1n30//e0q1fWqGasvob71j13d+x7vqqPUt17Mn0yPo+poVL0eW4eWjDo11/LUY+kQjpErLGrN2XjChm7N3vP7Tb9zckM0Y2bh260wDZS4RBvr6m58Kyw7jMwfGu01NGPGAx4o176PNpt2kZ0fpG402r1+77PUT49V8KP6KV8hY7NkhGi0cjlxm3zObjFEAXItogL5mNXEL2IwO5Fhv2RDXyLtfJVEZ/76lY4aoV67f9OsCOQMhP5E4A6q82637PmRD1DZGGHCRM5h1J4B3oBB71d1IO58M15OhEfI3JEpwHU+ly3d7AlykQbcDuCSQpXBGveGP7vpWFe3SmierBeRwAOBzYHaY3yXgOG3SumTsChMep5MlQPEajeWjSI6MtV5OOBZaRGXrxqC18Tp2PjMT74YnqDI8EWu1/bcVx23rZhh0V7vkICS3hb/I4geT3cMkNfwm3dE2dTkeTlR0hewUknQVLB0QMXCMEVWWniGqASl8D6JzYWcBxBiif91B3IdDh3E3XhEuashS4X4fGvjsNwEWlkEZmGusP4+tLAWNNSkCqIiWUsHcpK3Mp4LIwA55oU4zb+K9DstD4e/K4AFQGYex4Ism+Pz3Yf308JSEuQwLFckQdqA8iGnLmkXgHjH7xcwZUBpEwvjuACw6diw6E0eLtl4G/G5rhuegv4e8cVQn76Sit7wio0/v83qveIaFM1MiMTNwuwMJ42LxVtx/9/tu+s8JiNyAE/8Mff2R//qef2ebWit26syphJnzRJwhilYMxfjVQOdXTnQfRgaAmakXl4YhaDgvPJI7XAgkE729o+Ibge2PzmIxStd4/QPJ7X8y3pnFE2xhX8dU0oatCb8WY8ep6uDmC5tuG2MDFK30OpFDgWSc0PiSSux5QJnUl0dkyYM1c7Bk/D8KLK3FXEWcAlLywzvVm/UtyqKpo2zOLSy4UcWyKRhFwJEHEyK9IVrCdFNfb7bYr13kJ2o6UdO5D4f71r/5axsXYKuJtZR2xjEAY+0y0+pWZf9+vmyUa3jwppe48QZjjgZey5nyQdqv3wZ/zBOGAcUO/Q4cA3y/oL+7jfTxHGbnKmkcu4HiKbvB6oTCE31RGR4JvLQL41f/hx2uCR72onMU6B4NNI/PMzJojKLQ3WS+1zfNfyND2ci6p8xlQ+9xBID6NcncdwKEC/pzmwaXqg9OCOoUtD68HvpxKyteyHCIniuc16wSgxGVKDRsev9Sva7Z/AaBP6Hl1fUt8mdk0s0Zjxe7eu+f0nBWu0jLqWC+alfJWSs+ssbpu2/ceWHVT94D/3r5VVzYsI5zk8hnxqZwndGVMzSgTJR5rrV61fFqKZWpoHZOiKDWwUhW/ub1ptUrBVjJja6de2kcf/wf75DG7C0g2DDrW7I58lp4ZfQ9RJ6Q3V1N521ZofiUltW/dccqGON2ltFbqMq5zFalFUrT7x9adpq0rmTWSbO1NpWuojTyfrt6y2/m+Z5Av5jJhtlHvyKUmvn57tVq2qspiad8cR1G+ZvW8+HBtTSy8IPxMrCvFeCSjvTdTOyP5P9bYZqZ9XlqzdGPbqvMjkevcy/UoN425l82BNfdfWnrSEZ4kkzOiZbK9T3EASKGeja2gOpTWbssQngnvIUcEzqr61n0r3nrX9GKrHjWt2rklw/+2VECNHdEozvTxrKBrD2wr/V3L4Y7AGYDCrXpnszOxjKyM/4xwIgVf+MuJj3UlS4mSwhHy/PlTj+DAWGZrNzxGKfVFWu2Ds5IjgkkDHKzM4MNniMLAaYDBRYTh3u6effV8xxNhkkeGd7hRy7udrnAMTH1WUC9wRwJ8kXOUibEfpJ9Tqv8fQ0blbOU3rKF7NnLbVsqqP3W+MO/bjOgC3iHDO0cEQQaHMtEKE49OOYk2wMmghwjlXy2s21pu1e7kStJjbkXLFOC18B+/3SNziDLDGF+sjw8c9Q2jcI2y8utWzK5ala071U8YVOhCbDOJ0ZOX7n5vTfKGZZIqix114PtB1xcepnMPxa5l67at9m3lNm0ru+V9SznuXNBz5NNxJVxtpapeXbULNp4EtjpcTVft++UPbDO/aQ+KD0SPtOMUaBuHN020RoI/omtO5IUg5he1TMXuze+4wfhQ4/B2TQbr2qblHrxlKY27wce/EW8+y9+JmUzrf2BOlMF+2f6HP1u1//u/XFfBM/vDHzftH3zQ9sScnVbJHj0qS46mJIvn9rM/y9vP/qhqh1/uWn/nuYzuu1Z587tWfes9y29sWzMtY164rZjk9jRlL6fH1uoeijfuqE9SnpMgV11xR4DrN8LHwW7b/s2//Ev7q198If5XtoL4EQ4GrmXLulfPkGA/5s3I5ClROscH7px2B0Q+TFYkAb41lmwfi/eMpQN8OX5ljztfiG8JL7sfaYy2rLz9rkdicu+ovecyjJw1QR6LR3pkBE7u4JSgD2aDnu5Z83cgx32ZoTststbf+1r1zrpcgofFgIPfcyFFzgDaMOk2vW0ePRGBTwRobMdLIs4BeoTG3AkuhCMNfxn9BI1jwIsmZaTj2Do4atlff/gbe/HqleuznMO+CPQv/ig9z5Mf6mGWEPB3KlpxWS58hHtwYGoMqOzsSPazUDwiCa1e7DuvQP4cVERfcrOe5SZt3ZO1Qboi/qcxpZuIamKXna3+5z72jjLr1krX3TmR+W/+23/hOQ4g6lhR8zdFx8lH1xYNfzdexAjYtoYBm9bAIbTuzD1LjuuAzyDpmCHAVK6HilzzWWDR+IxBXeD/wyX8HTgNCMGHoS2Uv+z5ZeBtut6toPQUDzoIE8FjXMoTthYiEHJZQlKi+xcgftYZHHhBoFB3iJMQYRGOK1lR+dFT0f/hc1Pw98GkaSP9QdGsM4/Kj+t0XVi81wcUQlUDhaUqyevJfjxzPvE5OaP2s8wlDitKQlzOVccJMHA6Kq9aNbacYiBWi2lfHdIf4YkP/ZRsytLydD2uN/WaHcngkYHVH7D8YM+mKvet79yxvBSwGHhu0A8ztNVayb25K6sS7rHBzchvd32nk/TaqiqicchnAa+Xg+rXkRKOclNi/aF+L/ksA1+qQBhYVYI98RyN5bMUwEcUhudrCBl7NwCPbFLZvlQKo23hXahOPSl/VSnfnB+K0UFXBb2H+4ti/kWyzLZbVrj9gVB2ls4uAwwlzz9QrKoPzyoMSXDlRYZk4IOnAigG6jNph32IPZQ9AfEabn8HxmEChofPfT1g5d73KCQ6q6+qP4YYBljwaC9xAEHHU40rvRsBeFGbOeuCF8+8voeyrsYPHngS7RVYJygS8KUK6isMJ5S8RqNhExlnzDqU1u+4ICQ5Iut+y2UpKjJW8mW1WQK73Wrb2krNsjIcSEgorHgSN9Yk+pZjEtAI7cnxK68ZigFKNDMNZEQGdx5aqD5CsM8G4ofC5bj5SmVs+ewBSgbGJ4qHh7hTru7zZxGyeicz4ryAGVrKyUghhgZ6zz+2XGPLyLoM3jnHe8NvCVsZBCGiRQoENCrai0Pl49mGeCtQV0giRYKlJDwf50sAPPpqLHrQc7HiAtAeygu0cjY5k6+9VJnJNfvuIFS9PHqNENqIfrzu7QPHc46ZmgTNUQZbWjGbnJwlcUA5kULsNJxQspA/vrQQ+e90Ft7jZUHbohOPDEBuCaejo+e6h/2yF/J2oNyrH5yeE2ME/OB8oO9y1aAAJoEZJd0VcJKkcbUbXMX0fwL0n3jYcPeRle994OUngTrQ/pD9egmvUv84HjROwBGPM0ODQYfjbNLZt4OP/kxiTQJDtFVf3ZDxhWMzawXxMHIL4EgrZWQo6p6eFHacXxmNlXlOfythJhmjiMKzOlLqRwywdEbKpOh4rndXquJrWfE6Kfp7vUPrzFu2WtqwYlk0KZyzFVuqINkhI1BUZyW9OydLqD2c++x1pn9ks1zZjaiSDHToHdOzq3E86AnX6i+fDddYQFFNqd8LqsM0U7b8CPk1svZY+BGP6cu4LsjAx8HjRpponZBXEgiyYwPUTth+X4ZPry3DQEZvXu1Xy60vvYf9+jXYHLfoftPCqtVTPT0j2SFjFBxAE92B6F/GIbtIkFC4J1k60JFFH1U9WC88EP8hjJrlFCT48y0FVTbGPJKKfiuLF9UG+jXfsk+PZTzIOD7oDez5QcpuDe9pDLBWOuWJw4o18QSNmbneR8QIynxf8pdoiZIaRo4E1vAju3EAsCxgnqu4AQs/YVxXSNArWpqVVqw9L9ruPttdM4M59uSSKOfka8BJQrnUvaz+u7detTv1vK2Ws9Yos4YaJ+HMKoOX1k6vCn8hN0Gcx4Cwfmb92YWAaANyTZBzIRXfo2t3MxMri7Zm+XuqW8UyMj5LqvPQt1wj8mDmjoKRL1OQeqxnWZowSpGsV0aW+o0IBHIvlPJ1yd2Sbaj/UvmGzQosxwlRYUUZHj5jS14BxqDwlBH9pZlpZUmEjy3RlXCgAWB5Gft5vTMneimBK6cO8YkxM8QytnQNvkNyVaIL9UPvUn30HvJxwANod0btzeZUr1zNKmofTgjyNQCTeVQPjdn88MBmov15Vu/UGCGXBmPTHSPSq8k7xo4gpSwJNe95WStZyY55wK/rMWorTnAcB2zBWNADeZUnstU4Fd7heaonZRL9k4fHZ8b2Se8v7M1Cxup6juV8yCDC/+e7uzbrdSzfYL1+4IFkqyC/QauTtX/7s1v2x79Yd0PwH77XtX/0w549uD1WHYQQtSkt2io6jWRs/9XMvvfO0H7zcdHWNip2/901q96+JR4az/Sn7HDepXRbJ9tKf2yH7Rf6lrVyqSHZKv4nnMxE72z19/knz+yP/uiv7Z23bttqPWu3GnmrZNVDqj+JD5F9nsdA+KVfAWQNuQ5cfks/p0xoKNxD/4d72V5wKj7G/eRzIqIgn6lZNb1idvCVy8PKnd+RwS+aV9uhAXh7tio8iS9RCnIAvpyv33I5MxuIb4n/ZCqqmwx7IipdXxIvYCKHGfb2Fz/T80Wr3v++ywhk5qS157aVR6c6nlRD8Wki3siJEMs+j2YYNNWWyFHh9HwKOBpom0dWiE7IZUeU35QlQchgGf47Ozv28//4H2x3b88dAR9/9IlwL9lQCjtFUV+Wfw5EcySjJQKapTxEZxI5YBobyOWx5yMQN4BPM5ZIYqi//XTZRy/18Lahv6MXoiOPpe9N+r5sLTgXNN70PLlMiqMjW+1/pecrdpS9ZQMSf0bt8/9PhSZ/w3fYOR//rj/h0JmTewNgvJKkjXD5mRRzRnd83+JxI+AZGRhENRA65lsSwjmuATScYxGCcXMKZEY1DGAhEINYkl+vALnhuBFc1TyuL9zDz1IhbTUJhEo5bdUKzEUdv/DqpTjkO+dgSszwSSHg8Ay6TRFrX0YaRKWydJd/lgHF8M7F4xzA9NlpQX09PxYTAF+vCWdwy3e1wUPQEcyiI/op/sTAM8ELtoCcGGgISs9wqO5Uu78BuLKNwifaptxCNmWNKrMq/EWgIKqvB7G30Outf/rmMx+j4cQOd1siO5LuncU3A/vDv/rSfvWXX9j6Vt3u3t90hfEExICsVvM9ccVp/JRK1XHdWgXgiQvI4lKIe2bxbdQh/vD93B2MSWfCZ5nrVeDUK5y5wwBBvQAxda+UwuxXo5yTMhNmxzjP1YwY4njSsVfj53Y8P/Y6XgtQgDG8RVt6eXRyObjQUF/emHcA3jaMrNCfScCgZFu2MULohmVT70x5xTMQizlEZ5cAvESGJXVHcN8UiBpoie+gbGE4kQCqLhplhoVM74TiAShPNZ1nWYNeKiUSx04IC33jwQNXvthxASeCR/JQr5hmxKezhFJLuKMcOM4Y99wjWnPD0PEjHnYSon9xm1HmEPhxtIY7CPR4yDcQFH6WEaDQgMfC1kMZvC9dgXGI6hbwJfoU/tIySHAm+GWUZdUxGQXALAf3M+MRQ2H9DX8mGL8B3PkhA4y13sllBu5YUJmes+EawP1ZGdo+uy++EgM0Vdx+x0YHX6t+UdREBBh+hJIunj8BXYNH0uYT8PewxWHzDM6976hvhKP4XPi2ZAyqP1iaMx3LcH8NOlwEXxah/sN5lgQcVZ7/4YLdHXzmib6T4nYdoE3QYqvdtsODA+u3Dj3LdfdwR8oYdMp6ZckS0f3gaMcV3sbqmmR33frNA5Ug46+yIfqRginlfcrWhjKw0zLGmQUU5ev5ghVaU+lDwtxYiupAvGksQ2f1llVurdit8tTWb8mwWTfb239un3zxyF49e2Ktwz3faQEDKA9fzORVmtpVbLhBXkkNrFouyPDKWv/olTscMpli2KprKNqlv3QQ0u27l6iPSMD4YiqFXvgrW1iClJOlRPTCeND17cHIE0APZ4sVdxRCV6lRVwZI338TlcCyDMJs+yMp5ehfovX2YGzNoyPrqozj3G0xl6YMQxIJChdDfZcxN8+XZRQXNWak9EoODnpD66qNvU7PunsyqA/2jZ0LWGqJU+Lw5VNr7z6VUc/uOqLH4qoN8hs2YttI9Ueje9uyzXes0vvAauM3RRtVK3h7ZTgyjqWQ94VvzwWhsQufyEl3xCHqkRARzcPfGuwuo/GAHB+pXThLieTCmQowtnB2tNudoMSrMPhgRudZm0/ZYxlyyLq1Rs1WKzJghEOiWtjlbrucsjtrFRm8OAgJtZcRQaSGfrlmAq2JYjLqD/W6vxN3kDhUoCM9s8qyFhkEJEUUNtyxgCMHIx2DuiDjniSCRKqwBSTn4K8kufW+ZpmCyvV7MhEP103UkXrrn48H6jYT3fJugHPcewZUZfIwQFcp1QOnqbh5YOX+n+g/G5I+Uh7ax5FkzZH0UKIxhhofrjciq3U7ur/rcIRac/ACgD4SffE8eKdfPCmj7k3WiDq6E0DtyRTUXvUzzk+kTAweXaN2k2yUe8EJl4V6b59a6TwWfYCxzrtJiIhzqCUanqa6dq+asmpQMQNIr0uvrXvkQbqnPv3qa8kF2T5x/QUff1GzJy+L9v6bbfuv/n7TfvL9sa0W13Wfxsm4rHdJVo1eWDH9QmNBpmBuanfvpeytd9K2db9qxdWG6q66JiAjtJCVv916aUfdPZsSgSo9P10Mjt5er2+ffPjEjpsdyfaUrdckC9N9u72Rt9t31qxQbwSnge4nR0uMb9fZpc+MZLjjyPIdBUqyU8RDkuDGLPlAWI6pR3HqsyxCVGRs7jJn20Xhv7z1vsoITnpk5UQ6AOPUHXMqH5lKkmCfUJAc9mgVySP4PE4DjHy2NeReT7Krl5GoF4dtbmXbHSReH/URcteXb+Lc8nPqD+lQLK9wGRwBeRJoo28TSecvgPe9gNwtvhRhxvICchrIoJdd++WXX3oEpifWVL9Uy+rb994PEy6qF0sRwtIn8hcwscy5kUerTKUnUSZ1IErAl5M57UPXTFiMrDfP2HAS6D2mefCNMzU3bqPs2DBVlDTQ2AfXGnvkM6gOREPDl9ZJV+04s+nLF+IlSIDIOlAthM73+OPn1EHBkIwUtGXAPRpY5CVgVpDMm6+lOC8BNxIwijVAmeFkLYqaFi5eAIFpnL0nGFWBgbhizCEEOWjQz0uquxRb6i/s6rab1x/8+KzOEjzF5+MjCTDbvCQ6QrFWTtuKDFMM1KX3J86ducZ3MWxm29nSkv6gPTO2zpQhvUx55tlk3y4enOc632PwCIeVNQkLEdmBDBGYlC4vdTRcAXE/RD88vGsuxjljVjruG4HuOvn4b92LIb54zCNaIbmMZyp3IaLzr9GXKiA4wWT80EC8zgX1CYpfuRj6qJQHb9H9VwFV0OF1oZ4avGXV9eHDOx7mFbeJvyMpFL2uFLlGyTa2VqVonp8Zx3OZLkOzUjKgVwH4idsbH5dBTP+B2d28/y6G0Fivj4+76EN9oEONZbjO64IoMvoWgN/+EY4KKC7CbzGXtYYEPomonJ71mYv5ZjQWVtZIUCZlk0zfwtdVENaN91wJWExscw54F82PcHsTgNchUJflP/DsvVLaSPa1rM704QmOF8CVOD3r4XRX0AQAvrjtKvpZBBSnUlmGgGjTFUvxChJF+bVYsRJQrmf5ZYzpQCnBy857WepAfZm9KJYkU3CQUXf4Pu0Gv+oDxjpGJTMbPjMfCecYvM8xcDTOwgl9D40Kv0UPZyGcd0VJzxKBADB7glKB4YlToLz9Hd9dgYz8gBvllRX1y4HzWLb5Y0Y0zilBWdQ5icuwXlJ9xQxbBERR0IbkchPqT3l+7hw90Zbo6wmozdG7ku+DNkI5yOXTcpgxYeYexSosg0k+I/4vnOnFZ55xoH+YUXZ5fCpXeA+KV7wk4Qw4HjideAd96HU9W77Tq5Q+T5a76Dig22jjDcaXK6kLOAECjYgXcU3lnbmua4x3HEue02LJmFsEyhtK9/ns88/tZ3/2p47Xxq37ku8yjLsdO955Zv3jQ2sKPWyVmBoTHYgxZ1aVkt4oYRzKBC80LK2b5kdjS/X0bLMkY74g5VsK7KRhw754waGMta6U69aGZUaqJ7Jzfc3WV6q2XhjbgT23R8/+2n79mw/t0dcvZNuzlZcMdgxD9ZkbVzI00xONGynUOSIXZijUEulSPvvtQzVZqiTRT+rrvO+UIAOZykpJlX3uYfnH/bmvsS/N1B7hj6zbRF3gKGQmjMz8RLWIaMSThWsZf8yAl6atYIASAy7aZCs/drubZkq+lMJnBZkAGbStOZzZzrDoUUZCgnhJwZc8NOoyghprnom+lGGmOi0Fe2gd3T+bi3+kZlZjazj6ZTKzrg62I+sdH9hAcuCo2bb97tg6mZoNWke2OUxZbbpqK+k7dqfyhgYq28LO1CbW9Yt/SPkmd4RvL6h24gRgGRZLDuBPLO0Y6v3wHJz8TqqSc9ShPFF7MaB1DppO91uWnwdnC2HKnqRM45PoDdNBFnnCjEWh4qMZtQ3nm2SDjJhJtmx5/axaz4Y5GTH64AjAMMEAJmoj5DTQOOGAzp1+dfBdBw4FjHDfsUC4TwtXRKFMVT5jIofBHDkO4MHYgn49A08OM8WUgcMAHhiPpVhnRE/Cyc/7HMBZ/H0ZQI/eCpWDwcP4ZjyiL/gYkcxISZZIryNSgQfWV+pWr0nXVdno/CS19L5gLHPHnJlTZAzOKJVHWcIDODkD+kn9/UviWpyTASMbB7BXMgJvv66TdJQdLzy/CbIqKouP3+eOFhnzTOCNNUZ0ui2aftL93F71PrPVPAkyhXN/fwR6X2Zzw7L379qk07T+oy9t2pW8ifjTx4+q1qhM7Pc/aNqDbRwDOfv6ad3+6pertvdi3Ua7h9b99Jc2O/xCtRjby928PX6Wt++8O7Fbt1SH7KmMcdkpeit3hzbrHtlBemD9mupUrspgNDtsdax12LF2s2NfPH5m7V7b1teK9oPvbaqaos0KWysGZ8Bp6D5tEd1pHEw9wvNQtCFckc9ANqLz4xjUJAzyqca17zqgayEZNDqxaXz1bO/pR9Zt7Vth/W3JK7aGTGmcaHxoDOHoZ6cZPehykjxQRH9hxDPO+I2DJ1tq+D0sYSAKiuWOOAWQe/3dR34PSYpdjxJOiC71CXGd530up2iP5DoOiFgPhLZcN1A/M+niHbwA6AXwh6kMdU9IKL7B2CYq89nTp/bv/t2/9eVNTJpsbt0SveRtfX3dx5bnTlD5wUEgXOovSzkpgx0YWJJAZBx/hzh54SN6hye1FU6Hs7QOyTAfB+GgPp640x3zY/GNEEvEefoiPe1ZY/jcCqMj66dqdpzd9GiE0K80SCNI44gR7Z9F8AEQHYtw7pr+kmwwJcVv1jp2Y2ZRUL8u8A6MYS/zNZwSMJ1zkCjDv9Hp1apJsohapWALwa8NQkkSPyc4WoBl15EPedEkttUJJO7ze+MjAp09+TA4PByV6AOSKIqZzdtND+FnQPBYcBaEI/nuRQivOb335ChKadncFIGJGe7uiNG/Hq5O2hMDwhYBcwntLO3LCPwRmDdCkrpFZfDMjWkRDYkZUhkvjogECAXqI7zr0YlrA+1V/5AXpD+24lwK1CRrX3+5Z4MOwlL11PHsq137+K8e2b37G/bWd+6KNGOGfBZgst4uHafto7UIxyv6RPe7gwU6K8DwwullQNmLx00g1Idn9D80qG+X0d0y4PlkC09/hd+LQOkIdY4YyH+R7g+tdmtLiugX9lX3M/f+Xgm0mdkGKViMr0uBdvHOG+LIAYEqpcETzC0AM7C8m60Xnb4XwGeICU/VcSGoblf1nXMRlKS5hMii0XYFoDgRaYB3HA968l2s1yZrNEKNvieHAZEIfCcygSU43I83HNxRFufhB9A5RvWZuuNMEJpxljo1MCt6EdBnOSkiEpJupHofhffpZeGeaADE4fqxoxXFj/qAc1dqahtGMkRffqDznCO8FIXElVPK5n3R8w6cU/knBrLTkM7p+bhNwYDV9ej3KYT7rgP+apQ36MAdAQngmt7L+07wqAdQnlD8iYg4OR+BLxXRPeedMmqzlDWy9EuDi85eDrwbVCcjJ0jC58rKQvmAr+X2+pytE/hGkQ/G/Nlruur/L7bjMvCIE+Eg5E1YeFdkEN1kHEDTt27dsrt371pj677Vt+5YubFik71H1tt7ZuyfTxb9uWjGjfXU0DZlAN196zsaE8wey8hNM7uzbfX20Eo90e1oTcZ3XgZBxoa9VeG8IrlRttxESqYM6lS/JEU3J+VRjxdKdrtesmJ+IoOzZ1trZSvXV93RVkqJrwivo5lwSPi0FFSS4GXEA2f5qqs8xdbX1huFLP+pSU/FFWSYbxrbftXLkvtSypnp67eP7LiPAjqyXoYtCmW4z7o2UBnZ+VBKLNENcx/XKL5ZGbMjGd79bstaxJdLae11WtZstfWekRWkyJeYLBHfITLJI3zU1yzzmMhYac7K1mXbShngJF2tVVWfvPi7+igno6C+oTrOpAiL9uE1GBPwmty4Y9WiDHeiJHMVm2Jo692doz1rNo88Mz/5Gmb1e1aedi0/kjGCES2jgZDidlsykgga0QDlcUBeGPZkPYc+cA5Ac2S/hxdNRNMhckLKucZ0HuN6MvQ8E8y6D6WET1VGdj52PudJQkUXPtsuw50ynA/pmo9plUGIMDhcmXespHZmJn31fct6JvqI6B7a0Qi3rEcZhLoEaatzepY6MqtPzo1CSgaDeIU7CriuwyMemPXEyavHiDDx7RP1XFqHl8RvQL8daD911If3srQm/OK82q0PEGbgl0MYr6E81C6SHPoHGaQDvshODUMZODhF0u7wn0o1K3hkGk6geMxjGIUZVeqqN4rfwJfhM+wWQX8RpeK4UnvRZ72+tMHblqhluBT+c54dgDJiJzlZ+EM54XoKYxqnC06cCFfpbNFyRd07OJCe19Q4HVpGdWQbTXWu33MOkJdb61Z8+JalWi0bffqpdHjoe2bdXsZK+ZmVC0FWzmdD9dnAvvgibX/6s4bo8qGVH/zASlsPbONWwX70u3N7992JjmPLlw6F2aBfUxaz6qOjHemiKbtV3bY71Tv2ZuW2PcyuWUEs8S//9BP7sz/+2EqFnP3kx2/Zut7Lji3r9+9ZvrbqYfy+3O8MiKIou9exSesoOKjjnAAgOgHou2MZ4+PWvuUbKq+65jIJrMA3RnvPrTxM2cbtH+p923o+GLjjY9kdGiNEuPlEgvp5fPxS/Klo5K2Bfoiwox6eMFF1IEKRiZdsfSM476GF9qHq+cry9ao7BEKdJpJtbKsoG0rPhZMqEZ6EbeVOgzDmw7KHY1/yEPd3EgKeZeS7s4DZ/pn421hmZl+02/forx//+Pd8N6lYHwpJPkXH4n0kkyW3DPwQBy3P4xwj3xrLHHBcpEbt4DSTQnTiHBC/AU8T5wgMBiZedMCTpgOPNEAfItqICCTXTXTgtGv0n3rS2+PclrWymyrjbP86TxMPikbE2Q4NAykc1wYNnqwGE7PdIUldQnn6huDeH8LwCb+PQl6vDwuDU515Dmgos2My6kyMKEXSOJTY1wXwljxuCosdkPzuwPfFIwG616MDqjVLr6ypLWIWhwfuFPG7z5R1NbiATBy+68XWbQ2csc0oV8T6zUHlEjFB/3TDjN9NgYHNWqU5yygYDK8Nwg+K47fSLm+Z5STkM8OyZVG0xhLaR0M7/PypvXi6Zy0PWRRDGEys3SLT9MiKlaKYSTBklgJdqD5ezGQOowgf6r6E1iPgOcJOoZOrQGzs5Ajl3hRCffj/m0DcskVInlv6Dhh4NJ4zam9RSjRrbZMKwaVwk2oztjhuCHix05mCdB0pFAsvdANW4FEwS8Az80sw+XKuZSAlNC0hj8c8NoqXguqdq65Lvkh5T4TS3wRYl4cgBFC0EWTA0dGRPX/2zGcqUU5RthCsJEdEqHLfyxcvxH5PncM4MZiBcOM1QeM5hLr606OTBOH+5Thnxoy9sd24x9AVLjGKp4NWwAUKLnRw0Vj3vozerfEyKVR9S6hgNNPXFzwb1ddDGNVWMjTH4MoOSvGJIS2+Sh+7onsNuRPTVwIn1MOTRC7rO13Lr2z7rA5hjTGkZcCirBFFkYyAAFjqgWLnu0QkQe9GafN6Jt8fA3VbOA99wmvI0xFDvrHlBtk4ce4qwMjPlqIIjwX+7god772BoR/oq26jw2fC/ZK23BBwdt25vW0b1bx99dtPpASa1e++Y/d/56e29e7v2Mpbv2Prkpt33njLHnz3B1ZfV5+o/UcHB74PfVEK+urKqtXvs473jqk3bTM/t5rGbpb120RhyIhUR0uhbtpknrPm/tS6X/asfZyzFmu652l7Uwrp9vu3bPth2VZKGXv8/MBevHxpx3svbP+4ac3eyDORs5Uq+5zDG3vZmgz/jDXGB3orYfky+EeSo/o+lKI6H3Zkjor/p6Xgik6JCFppNFzBbqUaVu6/tPmo68ous8fMZmfFy0ZZ9b3GT7sjBXcysnJj3QordzxRrSjJZ6d9Fl/0P5dRz64JBRlO+YyM2eqGFbMYpDK4C+sqJW2F3q6NhCsiqDrNYzs+bGqQ1SxXW/Os4K3jQztqytiSUtxpHVv71Zce0lySbuFjX0ZMVopzvZSzlZWGb+9XXtu23WnFhocvbC56hxcREpxVf7KDCDwLhyjn24OZ7e3t2uB432nGs8SPpuJjHWMXBWYPD6UT9STD+4ORNbt9m8pQqc26vkwjN4APqc+kkPf76rdW0yMXwHNwIMJaiCQc29pK3SqlvM3y0h1uv2WFN9639Oa71ilu2RHLJkRfaRkErEs+HXLi4ZgMGoajFNFNQo/6zXmcxm1OeK2m1R5dG6TCuvC8ZOE0W/K+deeDjPMps4wyhljckDfxlBy5Q1QG5c2lI+t95BvAYEInZO/3IXcSGQDAJ2iM/uJCoD4R1zoH8VimDaEdktcnDRIPmszVH/omnjNFlxXeB9KXnjz52g7292VEwbtCGfQRW1gSuk07gvGmQ7SnL2pj0KmoM+2bZKQvYujL4I+a59ecNsmXpHPUm0s4eirVqss4nAdh5llX4eV8o0ieDV/8HH9TuZKNZJgf7b+wg94jq9fattGQkRu/cAkw6ZfaWLPiD36oN6St/au/tuHujtVzsujZPrXds5F+t371R1bc/e/sp+9/Zru7WfvXf/ZdG6Z+as923rZf/ypvb789sPc+eGzl2ku1RbxfOMAoHx7teFQUSQ8LdY1JybWKcFFRv6f6EysI/W++s27f/9Fty026tlqcWW193Ypr5AoS3SxxBABuKLd2XW6Q+ydXWdN7zxvVyKkRyRc1Zgr128J1WN4Trg2tv/vEE4qW3/qezWSX+dI59fPw4Im/N4fTADmkfh3uP3VdmEgCajTtHhlL//Krt1Um+TBwTuy5DMwUano+OCC6Lz7UzTOrvvF7/m4cDVPyDQn3yCwfMwIM8VHnwAqrd30MhZPSP3xJI321HBcTPTMYT60/z1qv2/MoA8Y6Ok+3N/Soqzt37rouBH+JnZN+H7lb2LZ22Hf+1Z/qHj3L7lQcRB/ALxk7OA7Im+ATR9OR5acdX+qkYaNzwVGEjuIOY/HxkdrcN5aihWgsIhVwRG52f+vlvcy+YZ00SajP9htRU+QSgQ9n/pv/9n/ryREB2o4X7oT4l8Di+fjecF4kjjFDyL+Q7mtpLijnMjgtLwEwVVWZEEk3ipcQozOJE4YTw+nvxWvn7hXBMOun3gtt0Du9FlHb/Aft4vAfi++6HpxrG8C56IjbfxYP/I0P/g+fi4Dn3BsKgyPBin6TnI7B4QzP8XkF8O4lBwKOXTVUmKU6rcBEcLwk77sAzrYpAZxXuT5bJsImSeKyci5rM/cTFkQZ1A8G4Kf5LHvnhSA64jPohXog9Rbg0nosgIvOYcZaH0qJ6Uuw7Rzb4KhtZIS+/Z0HVq6XrNVs297uoZTKdbv/8JYVisGbfRHQjzMpHhiTmRW2oYkYWgJog9PoubbrWSmGnMbRR1NgGHyCgZ88ztM4+PVxWGHG4/Qd4S0X4IWxKaXKEyNq/MZwXTzO+jJgqC+7oUSw+Gzyd/L7VGN52m6GdXhk92dMWEEMl/WehMye1mcRfDZWDJnEboSkXQaezVfGO9l7Y6GzCL7FD4ZUtJ4uBpRJF0TCE8ZmEni/GzdqUnHj4Tnex7tYq42H3NflLYKuQ0vc4/v0L+GdMTAGp30JT5UVwuovB5Le+X7IJJHTs/H47ko4otTRC6mehK6Mn9U7D8Umil4XBB/XWFvL1mzMFrD+uy1jgP3Cc8xmiK8QThiS5RUcRzgH6ZNp70jGVaB7H9tSEEKP63/+YaiqvdnqOgh0IY4S4/hh7Mi49lkFFAYpHzgn6GM3rHW/J7xj/CF4VQffr1v1oQ6ToxeevInnUUCIQghbQTEGRecqj7HDEgGcDcyqY5iDI6+hcBuSJCIvQ39hRDPzTf/EtOFREsIv/Dt2HgXQO+Bz+naWjqRkk9ARB+pi34kXMjviCbjg1wLqCz0O1Z7i1ps6fzq7AE5920rVkWfOgOPzMKwTjcpyoB9QqFRvD/MEf35aNOU4kDEW4YDrw4OvXRbhrEqC44KQUpS3RLupE31BG0mIdTLG4v7GwQRORUtJ8BwTejZZJ8ANkaEMWuGluHV+XMWJLL39tC0JoiFmsXhXsg+6MgR//kf/2v70539uH7z/vq1sSilWGcz0Uk5BRv1Ko27FctVpXsiyXCoscyFreSElA0jf0Z3K/R2/J6yfTclQFA3S92o3BhC0iqKZq46kfA80rkQR+axVZbD2mwP7yw937eWjp7YqA7S8dseNcRxew+ncxpJtJBecZ4s6JXpVmcO5cD0UDxMPIjScpW8om/3x3I1cFFa9TUNCyqueRyEm5N1DZFWXskzHllVliDJrHkJt82oz9E7eA2bCSaiHUZqeDNTMktMps/y601LMrElHoX68V6Pd5pmyVTOiJ42LscZgof3E5oV6MHSFf0L8fQxBY+qvNDP5wtnG+qbVVjfc4YGsTOkcM3bUxbcsY1cWaFvn6Xdm51Dq06OWTdIYk+KZGsMT1RvHPuuLWesPrbGFH3ryhHXLwr/BtxkHKptBibowF39i6UW+WPREZ+wqU6qt2EgGUmeet4NW39rSncAHBiSz/9AjiQ2dP6hfbq1UbE2kBQ8s9A4tLYNoJFrttY9sr9n37ddk/ruDYK530grCinm/1x3jX4BjwMdzmnX5KVuZqpxU2XpZGY3ZtNMf14goYAlCUb/nwin6E20tzGWwqC0ed6B/6k2PKJlliUrCuTC3ygy+I5mq9uGc12ssr+c8UWs2JHEVtflfIktY7kFyRM5g7DPTyrpreIdvBadzJDjEKTJhWY2ooTo9llFctn6KfAczq9cbViiXjR09ClMZWKoj9fExq3eAD+9LVRoHC2MYegcXOAHAU5YlQzKaWYpDfgnGHo5mrmfz7J2fFf4kd1Pql3zF81qc8BASIKsdRNCoImo3yzpkVKm+0OMJgHsdrwa7djz6lVULMsw90lMFRwAvI88XdSOKxe0wlUV+haz0u+xcGHj63LpPv7Dhi0dWaX9l2dErK2zesurDN231bs227xXs17+q2G8f5Wx31+z+nb69845kYJHku8gM8buuxkxHtC8+lG+sO/+C/nkvQB/9u3/1CxuJZ97drls1O/OlC0QYZJgwdBl3HlwfHbFcQO9SeTgNggyNeWroe79P43zcUh1ELyyXc37N+8V3WOY33H0qvI6seO9tezE5trbub2RkyEZb8ZJQF6cva/jdIa9n8+yqgCNo0PQyCiu3nS+QfwR5gQPB5Qz4VRn9va+sv/vYd2gorD3w9hNB4Alv1ZeuJ3FOsggnhI+FkuSd971oX/rDuHNkhQ22iox0kAiwK9nZZXDMjiiS04wT9Gvxn574KNsgBmyomfqedBr49rTCY09/R7q332tZV8NlIJ44HBC9IF1FfAIHAQ5Q3zJXcsEjddS/7I5AIlp2SAjRCzr0Xu4nQowlTVyPo4cYi4zd1ckrnS/ZUe6O8w2P2EkAkWnssABf5L6TPCU0HIWOv0kkxHBynr/ct3D4eQ6U8mpVyhIDKiiH8bPXPWI4813vwMiBED1ZojrnKogZFQDBQpg8Fx8xnJzjO8oh0Q1i+D5zrWMmgeLrOcXE0jMx5oHaOIZYGETncbUMlrVPP05xuOy6ytYbo+PsZxF4jGfdWeCH7orLpE9k5KWloGPYEBECkSXh5N74OCnngkNlZtbEHDT4PRmjDIHk9cU2xcc54Hx0L9/TGOr0hQzbZUAvJT+L4AnKVLcp0SkRcN/i+v+LDr8P3OEAk1EO3Vx4n/5eD3S/hO1MuM+IAeQ3pdS8ec9q775hTdHy86937PnTXfv60SvfXaFSDUr/ZeWnJSyzq+s2OzjwPr0IVFvVVYrBmQOHgBiZtyOc477rQnxv/MTpO87iKgn8miG8OPTu+ODDmeTnYji9xn3xs4u/408MrFnH0ZFdIQO1hLGYZmeyYy/6n1t/KqF/CYxlcLJUwI3AqyBq97KwtavAQ+QkLH1bvQXw8iS4CEJN4uAEfFxxfsk1QRh7el79c9E93xwkLCX4RuKV4IBZmfWNDQ8TBgghhS+gkHGdWTz2tEdpRLhRR8KQGyhJ+bwMAoyIaHZcVUYJwPDzHRDcKJYyhpEP6FkMAHfwiB+hAATnoc7pvcgMlG9PGuS4EL6cPmXQSRGKZy74HW+pFMLXhfZovSTKDspd9fY7NpahHc/EU3ZaBm7Iwo8BKP6j+nmSQOHb3yXw10Xg72OsoAD4bynv1VWPFAgRJwHiZIuLs/Lgwtvkhv3VENoMj5WKDw1ElaEe1FUd4O37puAyQ+UxGxy3zcHfz5dTJLhCST2cJl8DEvhUaT4+xVq838+AXkyf0r7FRIeuuJI4VGM8jI1vDsyWv31v2/7gp7/nyUyHUi77rf2wN/+xfkv2unNb78MIKa+R/VvGLNnEkTUyiIfdlrVV1Ra6Rv/Ys71jzJAYjz5D+WPMYBBi82QrUiiFEGal2nrmSKif7DWtPEl7zoKU3ke9ZmSWVx/hbO7PstFMes86g4n1Ol3rDid2MMJ50PLogXZ/ZL3Wke7XWJVhyRJKIgCcH8pAxwlBfTHWjmY1S8u4zY2J5Bn7LJn0XMuQDV90x1puZtgI2SfBYF/1IuM5eQkI5UWpFUKMXAWE8rMbgZ8TnYAnoh26k5TtTquW2fkr1U/jTddKRI6JDwgd1hvLWGYJgerryrjKmFVkLIjnCKnCu/AkHsWa3jwG2VyGh+QCDgNPAigDyfM0iH6HwtFI+JxlSEhIQuTg7MQQwKiFn7FcAQfpSOMWXubJz1Q+ZE1bGXclPZft7NjwaM/3ip+2di03bMqA11hUGTgzSEroxq3GPsnzhvPAIz2ZpQz0ig18bX+bbSvVL4WRDGhzYvB3sBQFR0FefRIb/ziWGHMsISDax6Mt9E6SJAqz7qggl0xeOCB3wiy6X9/0kIxaPeM8ww3YoFey7jrkL+Acs/Hh/fzWab1b/CQ6T2GqmSfiJGGeRyaolueAMRvrWPrrv/2c2JJwg3zQTz83HUvH8N+0Gb6dsuPDAze2eDboH4zjlM+2sjTI7/cCKJtrahr4ou7cqf8CfwxtjL+Hi7Qf3BR8mUtx3hOPobAIkMuON5zEc2MXiUWnAXrISDh+NXluqY2u3WqIxjkLwV4BYNDrUy5Z7v49K33/+7b90x/Z/uof2tflf2LF7/zEyvffsny9If4wsrv3du2/+K/awgPyd27vfk86T1m8TX3uiQE7uqZxQU6CbBWnb17lJ+qq5zBKVxpVa5TylhfuCrovW6mGCZ/EvUlwOpY8nDCJmBFPdQc9ubm4H0TC60WhjJF+18btY4/0IsQ/OP3Un3oXBvrw4AUdb6Xttywnvr1dvmfbxbsa00yq4MRYFSkjs3DYs0RQxjLlqC0TyWxkKM6I4NTH6MfZEEcohP7FuTDc/9xzLpRvv+fnKGfcPXIHAQ5epwHhI5bJWc5B1wJ3bItHuPx0HNLGANAgu7o4r8BudJ5AboK+vXz1wvZ3d/w770Nfip0G8ECcpiSpxCnruV76ap94G5Fg05HeyXvhX8hqIgfEizyBrRgmEcvpqc7r3SQL1U/xEkS7dBrx44yujY2UuHAA9YXwTa6D4vjYqqM9G6ZLdpi75Y7HM04D4YDnc9O+RyCw1Medqk6Yui/Z+EU4ueb3Lr8vlBMOFB46gJwEYdS+PsRl+neVmWLGUeVele+AARvDpffF1/gT3xa9h1wBQSKJaCVIUhMxiKGY7nMJx0Mp+fOYaC7GHRDX/wwk2nUedC36XAcohrKCsyD8XgRXcGWUky9CFBiWfajtPJesR/w7PkcdLvq4YrspxQfD80iKj4g6hmQ5J+VxJCE+nwSiIxCqY9HONZhrsp8doDsOjH4N4mTfc+9VnxOgXhpcl4E/cQltxeD3pWdW3F63yr1bVqhBw2Jq/bE9/+qF/fbTp3b77rr98Pe/EzzR4aFwXAT0pwTGTMpoEu/Xh6vrfVOgnRLV/rkIN+fPhafOHqefq+Cie+LzMGgYtwuNk0iHlFWkSK95/ggxeAn2iyAs6UBJkfC7BHgP74RHXQrLxoHAnxcjd0NuAWJjzx0IS579toFZXlfmJHhvAgi/eCtGBBM5D+KkiH1mEqNlCAhVHAtso0Xmdc9tIIAXoNBjBI51f5ftQnU/zzBjAM0TGRDPQp/WT7woqnPop9D3RBsQdQBu43PnIcZnuI4iwKnYAD0pT31A/TwZk+pDEkuvl4QoiktYBqL6oCxxJHCHguFK9KJRmwCPVoj6OQZXTNRusrgnIVbgQruuCap7SF5IvU+fw6hGeSN0/Rz4e8D/5XzwFKBtPXPt+79FOBkX5/vZ+xRevoAvjAJmlmY4ZhJ4vw44H+OVifEInrLZjN3/7vdtfWPTnj772g6fPbJ+u2mF+poVSmVX5Niuj78AkQezfE1jRoqdFNcua4Ol9aGYTkuE+apcKboYlb6rjN7nM3aMz6z4WOnAUhVxXBnJaWmKw3nFnhwXbNTP2I8e3rP331ddtu/IgEWczl15JHSdbf+6UxlFolvW02LQD9v7ul6wSZYd3YPTvDuGbkUzamyuUPYZa+9daFr8ynEoumKm9jC7aaup46AP6FlmonkntJ8vVT0BolQoXWcmuOLLAWa9I/3V2NIz1A2sEGXTHUoBl5HBuluWcWAYY5gfjIvW6g8t233l702V6pabDYQTKdiyFplRLuUzasuh7e7uirdLida5brtl/eMdd4RkMaKLDTcsMQxov9O4jD4MamYoO+I9A/F+QoZdj1B/kcEfI3Uo3oTzBz4XQ78bwpCJvsAZ4Eq7nkPZp959KfNjXZcp5/gDJ8yw+yygWueOVaIPxG/YhhED3aOhcsJ5Nud9RnQW+PG92IVXZv3ZOhA6nEqG9WYd1XVgw0nLJpIVGPR5lYmBzdIReFlpLsNNyv8wW3VDOZPSmIDIdMi+t8K874tImpOuDJCBtUfHvl2h8w/dk1abMJ7nHs0Q9DccEvEMJL/5+Hcdolh7OXplbdXtYHIggz7CGeMnAcgLT2RIP0TX4jsYa1xnC7rD0aH6eWDd0ZENJAtYlgLeucf7yQ/hNnrGD675eAslUkfgeHps7WnbXql+vZl4rE6fTLjpr/55W8Cb8+LRQi4UisGhLTwejV7a4eTQ9seHdiz8A7EjYmA9+7T1l6KZZ1aplYVz9T6yQPW6LhD5SmTp3Xdqdvfdun16eN92BjKo0RcwaNWPmWzHHr75yv5X/7xt//APWra2daRrGrsY9t2uRwRkxIMyOAJcTxFeovaAM3b6evzFC7u/XbKtjZLl6zXdW9GwOHtvEnxGXuN0qoMoX+QjDomAnBjgWTKge9wnI7wsw17jNsha4ULvJkpgsPvU61rYvK/rslM0dtHdRt0DN96J2MNJTz1wEjDm2VGByRaizcgBRWJFDH9q6hGg4lEkH3YHhQAda7D3ue5vWeXuB+L/YaKGyDNkNr9D5CA/h14GyYBP9DLoSu8i4iC/sJUw7ZiqjBF8Q/wUw36s8T0U3ll+/PFHH9sXjx77dtQTlQEfiZ0GOConouMRkVzC0UxtoU39uXQh8QN0Jl+ioMPzLUyHnqSWHRPgMURfpCd61kqYFiG5rA7widEPPxrNMxpD4oc8ozoVhgdWGe5KZuTtMHMrJCA9A3OP1PHnia5KRCq44yAQuP8+B/Eg44aT7wIG1DngOvdJQWe9eggzvVgpvwn4u3VAnJlGw6ZHR1Koht6RF0N07dJ7BMsu8z4psXO21pECnGKWXgoG4YAp9cysM7Q02yVZzjLzrJiBGDOetQiob3ycg4vOO1ZhtVxbdv0sOOOHaUcM6krgvcIf+SJ8vSQzejFuuOYMSOXwPfpQ9kWHP0ZeC3Za6Pds3myKYeucPuFiKOukTA49d3JwfhF0zkNzIXrV8cbA8ygGKt+dI98AvH4SPJeBs9Or6AsCy82t8nBbCoCMpRf7dvzJl3b80W9t8OLYdr468JnZ9c2VE7xeCeBSyt80UtKursPfFlAPsCKBLWWHvw50NX1CfVEOLgGeOT3C5zK46Drn2eZnItrMNE4T2ECfJSmT2dzAno4/sZfDF34+CeCTGUoXItfoE8KaMRzTUSj2MqC8OeWhqC0C/adjqVcfI1SKD1m9vwmkJIivQKVDtqLxzHKAwcL69ksh7F9fF29GkeuSJ0YQ+npuNfFRdk1AQWa7OiK4iD4oohDh6FPbycaOYCKUnjDTFSlK6HtuZEW8gvtQ4hwkME9A1xkHMcBfmHXAMEC5uTZE7zkFfqPcqGz6SEokaymZ7UeAc78r+BilXF8ChNzT5z77wT0q0tvAuF00/pO/qQvHBeWeh1AXNViPnC3XHRxlyU31adKB4ftlS9kb7H4ZnTmFNCGkavdigkSHk7F83bqdB8ebnke5+RuFc30awCciZPCSs+Km7fD1pN4/p+OVWaLB8a4rrk9f7drHX+952HV17bbViSzQ/a3ewPpodgKPZIEngMdsyQbNA+kYTSs3SOCVt2mhYUcpQnR3Ja+Z+Rr5OlM9qY+MzZJocmUoA3JgeWmGqWneujKkPv34pX360qySGtnbG+Jz5VUpeho3GtMYy+hn5dQkrPtX/UkY6NE9qk8lM7VRGuVTxusQo7EkozPr9/j2f2pDWsa8ldasXi56MueUxhkh76PSlvhqxmrpoXhByWp4K0orHr3AzirlStkqlZLqoFcxO4g2O5YhKwUbo9lEZ72JaBglWDghiqhIpj4MN/EFQuSZGW8WHwpPe5buH+pMRofa0N2X4St6Es4IWSeBY/NozwbC91Aa9ljXML5Hwu9AegVOhokUZY+IkAGCw3MgxXpkBcsPDnxJFU4CchcQ/UQyMmgkzLrrnaozBgC7wrBkgQgCnAHxzKHPDvohfAvHhVlfQ2YWjH+N8Yl4mkcJ8JyuwzOJxIA35KX/rK+v2Wo55zOd3dK2NVN164nkjqc5Gc9Zd0YUZeQP1Abk2VAG8LPxK+vLQH81eSUDHT4pPU0iz6mfPtTvioxaXbFZruKGsSdFzGZ9GYZHDgjv7Unfvmw/tqPBnj1rfmKjDMvQ0Kl0n/qJKIYxkSYqB30FJwd0QQTuok7Hr5+3/6Pk7Nf20eAj60yFb4z7WC9IAHgJu36cHYvkwGFJSl9G38etT+2gt2/Pul/aPD+zBw/fNLayg67Z3z44C0QnKke9pXeFMhZH90Tj6LP+Z/bV6In9RfsvbG+05/3g+Xfo40KaxTNef/LksHQ08OZkSboqPM5kA/zm4Jf2Yfsj+1X3Q/uy/5VfJVHnSGNwnhnY99brtlGQXJO8Y1IS3fR1kr3XKlP7yQc9y6pOf/5Rw9q9U5vDcDxl2nbr9hPbuPVMxjJJiqWFucHe98iBjGQwdACEPoCX6JvosXnQtf/3f/c/2dHOjpWIYiifzrKHdof7Y8C+G3c0jtGvyjXLeRRDoj4RYACzwwHOgzy5SHxGP6qD6A1H3eDlb/168dZDl0fxtZ2DT+3l4Udut8QJDHEyTLsswaj7Mi4cqaOjV2rfikcxQIszlUkyxFx9UzgPfAt+O9h/5vkT8vVbvg0ygINg0jly5wLvoEvAG45cBgm5gGKdg/Me6QhPcgdJAqBftWE81CG9c6j3dcSuSWaI0V8qFa1Wq4v20pIB4kks8ZpMggNhSKQBOVKkr+q9OCZICMsyMXZQgP5ZwkBEArKAqAIMficf1YmoACIPSEKLw5IIk7nGcXYq/qV7ejOWVTGJNrbUZGCNedPWbM/GuZIdFm473zsDUZkFjddxpuDjnZ14eCHOhCVa6rcDbuAzQDrN6My3BDAmwsDKaghLFhJK0Hk4y8TOgSM9fL0QIHARXnr9tqULdRs9felry7OEk49EPIdi/Ltzyx3nZRuWxEgJUbsGWgN1Rj+ScFWFTsGVrqVlXAESFCxf8K0aUdoWmP11gPfGQiIlJuPbcbYllDQAvjHIAJmx/pKyXqd9or25BP9U9Xmt5wExzJQYJw4Rjbjo5HKA8V4HpELY8Zds/5K10vaWzaVIzSpF+yc//q6ULDGnZfR6SdHQWZZlQX2Uvhsq3xhr+pM0tq4NMGFnxHrnNfFLXaGR2QiGdn1DLhZul0ES/2e+UzfReFoH+++6ppSAmQ1tKGVrNGb/4MV3iAmTqRcPOjNqV4CHQUv4ehjdEkApGjV3LMvaucj7fV0IM+ti2Bhyy4C6+1i8ZByjQdLnEihX9Zm3V/ecM2qvAPgB9ESSOJYcAAhl6pWVkOU6B0YECidKXte3YwwRCvsHBx5KPJKAg6+78Jaw9FkgLy0C2oqxlawfCo7u9yMGv+/ytgI++0LdJej1AGfC3+hZFA/Pg6C2UJPi9js2au1LgbkgsR/8X8fJ2CJC4qR8Sk/5jIvPaAwjo1yKSUja2Dm578YAP5Di5DMiKBiLsAQfHpaZZ2mFlKQFYDae21FiAl4iUDkoaaz/ZkbndSEn5c231vJw0gW4Zt99K3Dj94Sx4TOR9DWgvmZ9b0eKKcbXT37/9+x//3/4P9obH/zYqtsPhUwZgTKuq9WKGzrQdr/ftdb+S+G+ZSWdq6zesqoU+yyJAWu3NVzznlywl5bhdvzEDTbW54ecBKJF6dckcGMaf1bOatyN7fDxgR0869qzl4e2s7dnhd4rXz7QT1WsUpTxnk/5um+cc8z8jzNFl0fwRhJmYcCXZATU1rZstZSR8tj3MQp/Q2FOSYGsS+as1CpWZN2z2gEGMBpZUvPcbltZymolLRoWbqDx444UXtEQs10sBYDeWAffT0uJltFdnLU9h0BebanVV6xcrVlJhho5TErCBZm8WWNfKJSsUpDsXL9vYxnTqcPf2ujwuU1kILLWfa2sMTcd2W5TBvVMht8MuSjlt1SyPGU2VJ4MG5I7wm/6kkVj8WxCf3u9TjA+RQuZMYkcQ14AHCCE39OngPMw9T91gi9xsO3kGEeIxgOz5mRNB1d94e2op/pkN2w31ZBOM/P+7OZWJHNCZAJkDsAPk5MG5J8osqa4+cLm3QM7GqXsyfHY9l48tldqH7ODPAtOac9qpmr3i9+3Nf19s/Qdy7keiotA1OpRCcLHfKT+1TnxYtqEE2MiPBHxcDICdN9aYc1+d+137V7lnv29jR9zMjr4X3+90uE3YyEzUbvFv0jiyEw94JEJjA3d+y/W/4V9UHrf/qD2j21F9RPjsGlOf+OxI2ApCricezRZXPYpZCSt0/m6/WjlH9h6bs3eq75n9cKGisjYs2fPvL9wOLCuG4dMTvRHHowzZdFI3YNekBW9/rT6E/ud0vftn6//c3ujEIxI+jd84ftp/dyABo+LddP988q6/eOVf2r/OPd9+2e1f2i/W/sdv9TV+P5t+zN7PvuNVWs4blUf3Y/jLpUv2KwlfVmy7yb8h/5brw/sD390bD//sGzPdwtqc7JOyByNMXZREV0QCTASXWZZqixaFpLDbRGc6Fei70p1Zv/1f/lje+v772vs4exOlst3ntVf8CzdfHR04PIrv7IuORKM8zMgGsBxjx6FTpETf4t36wmXdV324eDlI9cLq2/+wNipgetuoKve99Ob9t2Nn1i+vOl1dYejjHyS+iJD2Sp7dPTcHRfpyLEw7YmfNHetuPEg0rVCedzX/PxPRUdrVrn/U+9Tdzoc7+hcSWUGpwP4IFLRl7fidE3odMhW2ozDPY5MOAegU2MWD+k8rfHe69mXj5/Yyuqa77pDFGbc5Tgn3cEovjjsdyzT2bHMqG2DbNWjhqg3DhR3puk7OU1wuxGJEEa3qqx+xpE9JC9NRLOMgSILmuZj68x03s8yjia2Yk3bsCNrpjZsz7Z8SRbVietEtE5OvDPvToNSSJTq79JYV3lF8fezVHQRCJknA0rgzCPxdylwPwJSAmqGd+2kVjp/2XEJnA5qMWwJA2dSeMojBc2ZenxLsm7LyqUf4jpdAQjF7FTCrqNBKj0vVZEwkQAbP31h/c8e22T/2Ib7IuaxBse4LGErpj6PZlOWvSM679fiI1w4+fD9KuD5mRjl0ndcAI4jDZhUpSq+ImYbRR0k+/ciiOucPAAvb41s7GObHB+JB93M4DgH1FF0oxcExnpT4HkZAxyv7XygjBLbYTFDEA+7bwbCkhSmrJQ9tY2Qz+HECumqNW5tSkk8z4SSOF4Kwnv69h2bHOzf2GFDFI0zZxnVNwYUzXzeZswqXxe3UZ+yd3k8Xq8LwkI0Ji6GZdcxwBCcHjGEcRjORn/VBDHa++UNK6UGtjd4aiMUzRic9gayt/UsntZLwEN51S4P2b1wHKk8lGYpWEmF5Drga8bVV+mChOoSnsv6ei/3IkEGMEalMHrCvSW4SsJ1eMFZOL2fcN44dBQczgZRNuGIJaAcr62t+RZvvKdYLLgg5XsVJ5ieIVrBZ/LGE19DfG4MQD/CYVhGEIHTFPVYUnfaA84Xy+G3rjlepbD6cgOdY+aBMX+SVA8DWv3reRD0O1ffckPBZx6WAHTga/1xAqjfeP0Z0IkQGaA6c3BKfcN2j8xyuHNnAVAezkBEQ0nnifN26s5smzubLoDonTF40k8pKYuRBRfSgc77tlfCzxnnzQ2BJFeekGrRAUM7dDjOF/vs7wJA2ox5aE307KeEU5xdjNXms8/t6OkXNm7uWfMpYbE9Yz9+9p1fW1u1Rr2mfm7a8aun1n71lY13H1mmu2sFGaxEnuWmPVspZ62+eduX9ExlMOXEvzKDY5ujOEtJnKQ6Nkrv2jAjupHBXZbxdrQ/tt5R1h4+fGhvffc9m9RJ+Ji39em+h/H2pqGPWTs/KzSkOzWlBA+t3R3JWFYdNQ6bInGSow7mJNHK28r82EqVuhV1pGRodvoDG2iMp6eDsDZf44TZtdZoLlnGjGfGRnl2LmjKcCLDtxRj9eFQhgFr1nEQMKYns4wV2YJRdE9iRecZonuSLRYqa7ZSr1o5n/UEgzbpG/kECLWtZSaITptVtm0iAzfTee7bvx7159aSITZoHzsHqK5t67hlhRRuBRlFMjIKdZ2rr1hR9XTjsqAxSjZ30TH4ZZaa9vUYOjJu2e6PpIE49diijDr60ioMSOmeFdWPiCmp0+4M8t0h9Ha2NWQ8QbtEiLAUZtA6sGEnLMsqyIDPZNPuMI2hSFnIZMkaIrPqekVHqv/erOprl1fSQxnKaStlRGeSa+SYoGUAI4QWMRWQFZ9gdwMc+1m9G1wQYuz8dXqk7znrZ8OMblZ9SOJBckHQjyydmEreOW/V/YusNCU8cnrO0gV+6wefnNpDpBjhzH6eeohWkPesi/axzJihovqP6BVmXRk/4Ijzbvzoiydm81JOAbQWTbyJdfKGQ4S6BR5BFfnL7G14AaAycQj5O8JvOB444h30AY4jf7/OeysoMwn+DtoTnYcOSjIsna+erSHbMGYqRRl3U40n6UTiW+RzmpJ/I3tg6VnT9R6vL+WKdlKSe0TrziXr5tQ9CQtVWYRcdm4P77Hd6sA+/qpgzU7gQQ48y6F2zkTL805Xxm/FddnYqbMIOF2ePHpmf/3zX1jpTsOKjZAYcBH8jPDGFqmT1qHQk7XCKokKz0eaIH+I5PLJEsmKLImMk3qU+OWkfeg5DXAq1N79XaeXcE11F58isuA4M7aDHEuzQlLcSXvfHQY4vNF7cHgzueNbIqp/keGerLi+rvKgU2h7Kl68Y63HP9d9Vau//fdcRrOzA/ltoHcS/TJmqZfvwtA+8miFtHjESdu4NujqHMsZErpHBIGewr30KDQHvbGj1K9//Svb39/3a+dxJVocqVzx8EmmZoPipsaBRpvGbwxEA5XS0FDafOeSRBnscjJnbIBfnacWOY0/atQ92bJV2BF9VkWLDTuyQ1uxY31jTAAMHZa78YXdSDyCIR05Dfxd4mXqU7Y1FZePnloCNM4bGP9dAlcqoCIowuLjmV83MKPyLjy4B06h78sgvg+Puc9gxsZvBFyLQXeGv0vKokOXQWBkC9fEBFAKpsdiCqw/q0NkUjR7em8GFErZXK15hIV1xDT2JRgGGkxzlMOYOZ4eSVh+Td/9A3MLn8tgscwrARyK8NNiXHjVls0Ax+90Bqvy479n6xkB5eWlLDdWbN5qekTGN4U0y0R4rxSGyyDu40WgPjiuZiS3RJG+qO4XgNMZzEE07Esm1P7L4MpyVc1pemDFrRVZVxLok5TVZEC999Z928RxwEzIBW25EDROclvboktCm27gAFDbSAqXpk3CjSofXbge+AwMeIkNxAuB9py2ycfhzV6VgMsfhF75ADL5/LuvBUYAkD04EkrxfeCaNcOwmubkhe2OntjImS036Q6Mt4gXLeMfSfCM8TIkWC9+oVOAqoEr6GqhPKdLFAvhddm7phIqhF+6R5wKLwCz1D6L5IJyOXifyUD0yIgFw/F1wftehxvwUb2JNqjI+EEZYebNw7cHMg5R4nQvyje8JG5nrMRxHB8fq54kLit4VmEcCo2GeK2eGxNZxvsEbqzyPXYc6Dt9TUgpURXUBUNOF/xyoFfxAmbhdS9GO2PboyH028eC7mHdMs/6OkrVazpAWQ1yi78xrWekdKSoD/UA9Aw4iOvlCZN0YDCe8A1vL2WE32EsUF5UR9WHyAZm972cCLyuet+0jxMi3AtQPvWCf4dyAjj98fv01AngXGIZGEpZXA+AtaMs62BG5jrAO2ijKzzfgJaYyWHm9ryjhPrTT8vHw39qgH8QphtynwRlmL7wnUXyZRt1Wm7cdQ9eegiqkBWNvxD8TLJBHAAkEOwd7li5Vrfa5l0ZjznfynRl647VixkryMKvNtYsr3HfzG9Zpv/KyqmRDEsZsisY1WkbztKeIGvUHtnRFzt29PLIGqWKfffhA9vYvms9KaL5UdNWreWGMDkGMM6HGgsDZiplNMvG8nYUyGsg5RM+4UnwZCgVijJiMwMZ0DlP9uWJG/syWolC0fiZqE3xnDXGAQZtaxpyaTBrRXI8DNrBSM+I7lDYyeI/1nUP65/l1NVS3Cdh5wI9KHRpLDDppPLbw4mNuiFTOskQWW7D9oAz8bphXvoGyxo6L6zZHXjir2wa4xmjVfgT3ydhHdsTEto9Hk99P3TajzEOj8K0nmVL6jPJUJyq2aIdT/NWmXXdKQC+BmPdpf5kecAYB4gMZwxTlmyg0EOjTOAwKwgfG7BGWXWtlEtWzqetlh3bajkvg69gGfU9M4qMHXgfQD3SE5YypGXYE5mFPBD9DGe2c9S2/fbACCypZ4YesYbDIyc8DcixpfGDQTBWvzHsw6w7/E99qmvOdTReMSYqU8kJ9Qc5I5hVdBbk/EJt0L2+fWZaBrB6k/uDaX8KGA709SRyHFBfHEW839+jqw7wBBwmOBMoCQJznqbyeK+P98AL4XVc5jcALkO9OKhFyvuuPO/6O6DDJBC9trm1pbL0fCgi8FyVG9c+LdnJN3Ab3xTuj3gXL1wCoS7RNfi7+i81aIbyE+C3IBM0VubSIXAeNKf7djB9Ylu5md0RX8/p+SQ4bysWXc9Nia5SogFvLeMOeXMJ8L5ycWr/9CfH9tuv86IR2SIgLAEYxbOexqiM+6z4QcrtlOXtZG19c+fAjg+gf7XD700CXEvUQEQOOVh0MI7zVXIHRI6cE1C/MrZ6MvLF33Jsf1qpu4xN3kd01vB4R+M0J534DS+P6/QLDnui+ZBxM8mrPrxioPLIN4ATgqWCOJzFQ7kHo5/ycSSAe+Qoyxhcd+NdrR1rf/WXzuMa3/2D4CQQfbjDWn2ZU3lpjXsAPjPpSWcUzz2zJSP1Ej/iHchK3ncO/N5wfiLaEqfwJQbFQt5+93d/bNvbtxdwJRBtzsZdz+UwlzycZBoy1jVuGEIRPUMXGOy4zXCsuYMuKientzjekENRXdkykciA0dw5n59jjFZmTR1H1hanP0qF93jpelEYDyGPCs5OnI1T+Fz0nuBMGPmytaHnnFkAKnHSuOT31wA6zkPixMQ9Wd3CgLsMLnuv15GyGXgoQjJUyaVA40P9oxtfA2IkOiIjmAv904KY8N26ZbdXRFAisoHEVK1mpQd3NUDUNg2+KX+Z5WxqcO22JZzIPqwB4Z13WqnF8h34HZ0/e43vOhd9lkF4dPm1C0FIImrDH8bzfUnfXKdsGGFmdVWCQfe3js2TG34TUHkGUxI+L1qOAju7ECACGR6eaZfQTrUvxu21cUUdxNjJQo2D6nUBYRDk89hyG6tWeXDfKm/ct1anZz//4597tMq8SxtvRriMgWxdDADnT6SEXBviQXJdXCTBx9g51nEONEIv76PXgIvGQAzJ6wg6nD7wCUnj6OxZoI51KWKr7qjS2EXhEM0guEi8w0z0ZYCCjKBzY3GZMAGEYw9zx3CAwS+CFDIvQ/VwQlkAQvZ8Nk4Cbxk+URIo99KIA5XLdQ+Dv06fUxZj5TKeDa5UL4S3XuCnUHo4POGPcM8WaY21datv3FJxITEimYHDvSkp11KqpNzAt0vw8+j52LnA+lu+T1m+4E/pteqnuD0xhHWH4EA8Q399F4Wo7tSPCIAxiRL1caMbYxzjh1LjsRC9IdC2vseK5SJAS3q3Gxq6h/d5hAHjUDgJ5ek4eV68FsUEOvAoBd6j6/F9DtGY8mfiluosM5nFqq/BTPYb6795xme4EvdfBjjy2bd/wjaD1DMCclqQQGqw8yg6cw2g7okyXgdOZfxC/fUz8Oj4+t8xoGoaR678RwYBywdYupEv16xYX7OV22zxlbESuQ38nqCgjaX84gTKM0sms6okvK/cfcdnnBhLhK2SDJP1qhjmJCScZYrWkYE9kFFXmB1bPs9SybkVfeqdkPu0He9M7eBLGSt7B7b34qkU7UEwfLNl62bqtp7teJjrPBtmE0mK6GG4ogmiIWY5vWee8TX30rplbE1sLGOkPVEtu/s2wmBgZp1IOcka8jSMUbI1LqH/InvWiV/C49hDf5JvWMM6NpynVU8MxJlHI5HxnyUHOY19xjXvmYru2ZMcxx3ynsmCznBuw27T2s0j1UNlaKhjpJL9G3mH8TktrFgvv2GlzjNL9Y98azIibgrkoZoPZIzoIdG7j2bxad5PbgEMf95b1HU3OMQLmMln60HC+lkGUBw3fZi7IR7NCBMJQK6WwHfUP6L/eAizlWwcOeWhyFLuQz4K4ULfe7OMjYdtT9aIgU3X4Shi00Dw4PlxoBHRDMsUqGN/PLVhr20H7b7tzcUDRF+dcVb4ED0ho1SWO2zc/SH8yIjwaAPeGhnzKPoAWyNitJMYEacGzpWZ6uWOAwG1ohx1Zvit8ql/HEUQAN1JzdabLga9lRcngCRtaqGeFa+cShcTjfhNKovyMGqgC4xz8Oe5Fhy3shtUf4rL8xwGVXLWWuBjajyx57tNX2pyCmAhAJEXjLU4sRvgW9qJF5OoED0qCSk65xxQX5UvOg08+hRU/dAO0VE6VZQd0LPO5IkdzT/TY+IJoo3FdwDBeVCgMmQP9nHl55e9fgFyopEff68vGZu2r3fy1hucPsQ4mojHzPRK9MNl744Bp858NLC7t1ftH/yTH9v61lp0BaBMNA49HzsNZGsxQZqtr0ieQBtnK4sjb9w9dp0lWxCPI9LAnT3hPvqLxIaDV481vjJWWL/rBnoM1AWnAkjI11Zss7xhtzJVS2vMY7CzRAEZG5bWaaxRvugJG4FtdeFFvm2i6y8y3tt71n36Kzf4g9NgVedxELRc5yJHAuXyPl8GoTJwPGRwPERjwUHvHLV2PdogTEKd7yT0mUxEO1Afx7OnT+yrx49EA+Ix2FsxMBZES0TtqSJBLqcrUKnjKBTAX8ah7Ia5dAvqKFmAw5r64kgoaMzDszwKSvezhSlLtNhykYgwgLFcmTStOj20UTpvh6lt5zsnoOtpnpsOnP8S0cARRyCwTWl2OnRegfPN81BFj6oeKC4JZCz+jgAyugm4slJrhJ0JFowvyrqsPCd46pA8kqDrHoasgcm2iamTgZe8b+GZSyAoKwH4Hh90osSeTYtC7HbZbFXKaVUKXUFI7Avh7A1PZIUYxviYsCS80SKivgTYgbqoRThX8Ggl4cw7YvD3LTnvlMT/4bMIZ269LghPrP327SZvaBjH9Tjzoa/v3vXtGedtQrZep1IRUDeWCkgoLG7NeBXdxIBTyWcaiYBYQNBZ3F4M7ByBAyFesnC+Xy4BSBanwQk9onSlrLO/b0MxrlFbSmRVipCMndExSdyi224CKhvlh6iRRSMvxtPSD8+RC0JMIxZYNwKUJBSk0fgcbimfwMll/OObADTG/xdBuB7ADTgcTjD5SwQnUQcVKZvpVNMed39th+N90a1wwnozKcJLPcsJ8Gy+A91bSewrvwDgeNpruYA8yc6bAJ91kcDM5AgnPK+UsQRIWqKEC46FZTi9Bj2qDjiXXAnQ/1cBAhUng4frXwCe1A1lX2NksVooz4Q+k8iHGaMsAlf9wHIEZtqY/QSgEQ6MAmaOeI6jVI6Wogl8Jk/1j5s5m6A068sJvjHIcczIEFB/+1IDGQoIewAFB+UApQBaBceulOLlvwbqHKAhlCyErBQVQiPZQzosP5Eg1Ts91J96LoLa51EMuub5ArzujL+S6o1TMnaMqr1qky81iCpGPXGGoJAlAQWJMqCd6zYhlK9jodGEeoKf4fHL6Mz/AjcC9Wtn75l1Xn1l/f3nIvmW98vag+9YqtywV69ehf4UrbAtVr4ifJM7JVvyWfTewQvnwdn6hifvmjz90Aqlmgwslp3IXC8UfdzMKluimaF41UsZz7u+/aBB552xPXuGhlK0d+5vWU59GRyaQ42TjA3K2y6KV6b7MqCGQfmcDKwAqxHPIZw/L4U3V1uzRlEySjTH2n9yFrQmGo/5qjUyQ8upTijAGObTrMaTeBYGalqKeq0UEhn2pqJLtX2Y1XiXwZbu7LrCWy5ipCJHux5NgKHNbgEM8eFMuhT3qG445Fi6gOORiJQ8yx9kHOQ0fnDMtViWMMD46GhIatzVtq0vhXtj9FR8fG6l+qpVpG+WZRjnZIzidCNvA0nCqqW8vqesP0fJFo9SX3gIuXgijhw341WhnMYly0W4yeWky48wZvgOn2f3I5LoscMBEO4LfIzlJqwNHqu+neHIDgdmB4dHdrDztb1ojW1XbKLfbXskBBEQOeEUXklGdnjfRiVvKwUc2im7sybcr67hXrDMhPIk50UTRBhQJSI84ggB6k94sWrtRj+4JZ8FUJ0cuZ7Rz8ioEi1iDDDj6OHNCYBHARgbOLTHUULMRTjBCzwW1Oi333bCk/kbnmPiDfr3XSSGHRvnJFt0M+/ifFrGD6HRJKuM35VR/+liwnGh8+J5yGNwHNfI66F+vkp7pYoz+LfrcMhCGW6STbT/TBSDkJZm+82TNywA43gB5iTylkBymVIo2VHqSPSzY7eLGSuK7oWo6M4lgG4pWiIUH6eiO8WvAaCpmJvY/e2xaCtv3ShJIrJj0pL+LRrJrUQG9CUw6XTsePfIfvXxczvssC1prH8wpcJHv4Uzon4Y74T656o4A5boKboP5wLLz8i9lfWcDtFFAbif9JvWe4pDJXO6e0J0E9GQIxwC6p98fUU0Mrf2cN8Oml/YRGjMVTdcVoblBcFpgLMGGsSoB3zJgs7Rx6P2vrW++JlPXqx875/48xACkQY4CTKFmvNhXo+jBWcEyxKzlXVV77R98HLux6FL1Cfy+LrQ7Q+s3RWdRXzCaZoI5v6RR2U4notRnfVrStSrxh0Mm6VdqfkoLCkSReL0C+MuI7LJWjE1dgfAWCOfhhGVgINwkCE/QnDOwZ+r02NbmexKPkCbt/XMWZqAt5Tm6lvdwXaMQyvY1J2TlDnwCIaJZEbgJYGWxUeD4nYGlp37BuCeNQkJD6eOEKg3nLyD7xdBXL/40H/RlQDumChL4db3ebfrjT25l+uXlB0DzCs+krDs91QIHs2ObVpTO6rqAAnR4q1NIVIIVefP2HGh1bW8hOzoxa5ND6VE7A8szdKFCOnLYPFdOhH9SZ7n+8J9CThXxhUAjpiNZcDCaK4LwlT07Sw43qs13/Jx3mGgMbv2DYA+VP96OD0Hp67RnyfA4M9pUAkvyeUYMZ6ugy9fbgNzwvkg2uWZ+LgKknQYAwFM80HfRgeHVsln7CcfvGlZMTkS51zmGb4IKB+v8rzXF8MmJC/+iCGJJtNi0BceMG3Go4x/nrgJhAQ/GtNqSxIXJ+9faLcD5+iThGF0U+Cpi+gvCe6BPj607Mq6xuh5IZcE6ku/dGc7Npq0hRIZcl79y3HCDCHRLHiL3au+rM0A9CJhgLH3On38bQDjGyM1TRKja9QBo5Y6nw8jTwDjAcUbI3YBVxONN/aJ7/e61uuGfdUBBChLEliykATOs0YZp0JetFWvsewjlMnsEJmHRxjmAurl74sVPicK8QfRtBvaOPuou8YVQP1YxkGIOH1xY2Ac4RjAiSI8IuTztXWbtA+8/y+D0zoI5yonpnuMD5a2zFBIZFD6OZRiogu6JOsMz70WQO96Pn73VUBdwgwNdBr47P8C1wf6tNfcl2Jat7W3f2Ab7/zIDd/O7nN7/vSp/flf/KXTLwosDrBUoWwT5JmUXDL5H0gWzGtb4qchcWJpdcsVQIxIDOe1kvpHSnK2IoVuoyyDoe9GuQeTz9K2vzewg72+3b17397/ztv2zsO7VpEcJvTfnW+Zgh2m1q0waVqxv2uT0chzGIxaezZWPUYyfFJsv6fzZPsmioWkex56rnHZM2i/J6PvCBPP85JUinmbEUGlesQh/myiwFpzlkAMVM6h1W1r+tKdF+7809jhPGG5OOTzMpgy0gvz0qHIbpCa4DyfejQASbzI5k0+AvhWn2zhqldPBrcbexr/ODZYJNHNSdFXGQ1rWVllkmAtzWx699hn6Zl5S6kdrE/2/Aqq4yRLNKjq4Xg0a4vN+Qyk8IXh7wYrddZzw4kOyUj6j4ipuM/5zmw3AKtCjnA+zvEyUzu6na4dHh5Zr3VoR/2pPXu1Z49f7Pk5N2TFrwDfn10yC95X1atr6ZE18inbqhXtbi1jm1PRFxMhGtvMnk8xsgXkF8CooA2no139qffHAB8tzfvCUc7bjbSjtuHgf3pa+Dkx0s+D3wn/cl6PCBFP1IFhwfNEqfAe7iOk2Z1EUdtwWnltVCei+oit8BPOn+A5MvzFd+jTANRf/Itveif3TdVunGzuWEb3iGQDTgNyP2xvsizlcjnvAF4cNxhFfdFS6rTd8M2oDXndEtfmBKhLIrpuEcjl0Zl07EXqmR2Mdy0j2cD2rFfJ27ALneStaGkivRm6uA7A3+tS4VJEmcyEH9EqS3NFgJYr1VXd0FcXAROdRD9J4lp7IJ4wOtXXAxaCc2fUZkcEtaXakKG/mDQxgOeUoDycBmWWbUvPcDpDnuivcIPxPdj5SmN8ZpU3vucTKTGgnxBVxzjOEc2gdzCZMursichFZ+zO4vfgrJepLN6ZJupOdENUAU5Scuagq1Pn6aBlzc//SJdHVnvzJ6r7Rjg/bJtvsVio6lxI4Mzkz6Rz4DI+UyFCI0lHok/JZ5wKudU7V+I0Cegyb731ji9T8CWXgvTw2FJ9tUE8bZoTjsTzwTNbJDpZCny7VUaD+AdbLDqvy4T7QL1HbaWI3hIfQwboPElqc7JNiTwgbwnnGEOFWc+2xs9skCnbcW5LtH62/kQZlVJB/+ghE+D7qgj8gKgknBFxrgNftqBrLGc4R9EoOPGgTAKEFIjp5uDeG2bn1bnu6eOjd3AED+71y/a6LdQP407c3o3DZbPLDgvPLIPFdi/+jkFdLEanThItpO/LaKsXJMQ6Nt490DMZK6xt2YDwcykPmXpJXYDHSowbxvON4ep2XBsiXOI88K1hEsb1N4EMa84oj33YNQheG0QbOIXIjBwbxTcFog5o43x4OnN6Ub8uBd3rRjKOr56UJ35f4/nl90iZyI2ssLVis2za9lpd+/hXX0hZlIJYESNjfWM8HuL3XPEqN0BW1kLEjZSbU8cAtHbZw+p3GQvSy6Q8iVHoGZwN4Hjxswx8toeD79F9UiVCORfROW0jL4nGwjeii2sAETTj5oHlVyVMznjdz7eHM2Upqe9Ub4k/7duL5kc2yqpFGKCXgK+zY6uxGvutXzG2vS8v64/lEIw/iYEzbbg5uONAAhDheG0+BB9dxktj4BqGdKRwJcFnowRkDWb7xT5OXQHnq7WalODzuD3xyi+AjwW+4BwQPpi5YvVs/I4zwL2iQYTfSd1pr+5djMhJgs8i6H53BFCGxrtHVEh40z7PPxBFB0BPRGSgCGE0LQNfuqL3+paNy3DIOyQX4xkwgL7Jr962wZ6UK733dYFZHGjToy6uCU5fwttizoT/fwHvKylU4PVvG+hndkQYdlp28Pgja+18LT4oZQ4HWGPF7tzeFq10vD9ylTXnzePhQGMgZ5Wt+1Z78IEU2p51nn0i40h8tLHpDqVqRYazjPTCdGAVKc+jshTIalF6R9U2pj0rZabWPRrYs8/3bEcG6V6zbyONjPVq3krFnJcPX8IR0BU5NVMNK0/bHoaPgsluAOwHzlaQKfG/rIxQqd+W03Am0R+GX07KY2dMiGxJCqaMVI13tmrMS3GFXtUQN/RH86zslZEnPJwzOnWe5Q+pYt1W7MjzA5DjgHwMnmmdPRlF+1C+r8rI1Rwv6TGJVGWsSI/rtFtSayVPfNxNxY9LtiacVGsae5I1zNiNBtLD8nVrZjYtN2777NxQbe1O0jaQTGwf7liPPAnMx8sQKZDIDn1U74Id+FIEKfjOexiv+k3ExSRbsdykqzrpdybvyV2HMqDI84Ajcz6nnJyXxXBhCQTOIJ6HFj0SAbxIDxoxpsYyToRvdonpql199MVoCQTRAb6lYUaGC3Ss9zUzDTsQ62gOpT0Kd2w9eTgteILI2BB3TKt+kDzPxVuqEZqfllERGwk5EkSqrlOWS+nm7Fw8S+OdnRAAHAluIOj9Ynx+bhHCFmwY8Gf5dm4qvq4yibCIIReFNcflnwAVFW4XAUN5ChFcABgqlDUVXkB2WIYR7sfR1Gsd29M9lioEfC4DZAhjMuhU+i5844AB74wRlsQRCcOy6rC0FGdCuIazwp/TGJkXaqqw8EenJ4Cog/6kb738odXKM1thXT/RmJFj6SpIywhmO8O5xtCE3ckWyr8ISoWh2j3Wa2RUD7phKUFV72YJBHVeBiqb5UC8B91//e66/bP//Mf2zjv3oxt0Cx/GevvIdSnyGWSkSzseFkHlsXwIJ0S2SJh/MqrSR7gb5729F5Jrc6uI3/lkXAQ4qzHMkXkeRUCUsOrHjgurxYbdWn1TNJz33AMY8e40EO/hOaIPWIaQX9n2Mv1ca9eOP/53Kjht9Xf/ka5h8GvcqA5s0ehRBXoPJAQvYgKASMWQK+Gs8wybiNwKTDzgbLhMd8IpTO4W5yca22PJA8r3XC7dtuh0x4YsVRMOhtmaqsdYUl+o/+CpQrdT9US0BP8kYS3R6xjuMUAWjAciokazbHC4ajxkxLtZgjT2pUpo5HMrzAe2Phb/S1XtMCsZtOAYJOKJnRdwMvRTOAegGWJMSOAqOiJPQqbsOU0Yz/Aa36lBvOVaGqSGT/QtQEw8i+cvBAaqBiUKlxsNfur8s9cuDzjzvJ6EqEWwhLUnkyXGcO59iZ9ci48Ylp2LIZxTh6ubxibCy/RMFK5BKKFbr1l2reGDuHB32z2/7KEah2Ytg6XviX6fPR+dW8ATt8AIl9U1CWeu67u/V4zRt2mRQgyjiCH5Dr8v8SzXLv3QF/VG2C7zNaMOkmW5pEQQRxDX51qHG/0SYBrMnphn4fq1QGWY6jFXn/rIFSSfVUlLyzp3jp9S9tIrecttrFipVrHN1YqUyqENdg/F1MaqI0pNuPfsMocA/i5nDNEhQZyu1z2KgQQ7NwKV7eu1xKh8pkfM4dTxEI4z74oO/3BN4xmmgzDw35cwVcBpTX1BPhI9FJ29PoS2h89VAMOFnn0d3mJfnXs+tIrEWoPJK2v2nthMCkRYy7YcMCB9Bl/C6rKkhC5UR6Ibtd3rsgAoCCTR83fpnkXgHQgvX4d3rt43BdHuNYs44QVX9OllwM4J8bo+Rg3Keb/X8zBl1n0mAScAXnkUcQQtM3UYIq1mWF6Q1fhjvTfgyxJU4mX9c1NIs5WY6IRZRegjS6i4cICxATDTcMK/hRPyJHjulQvoGLqA70xZE3tNYDyxj7Sv35QC9LoQ7219kx1pyECN4sz60+sqrX+XIOTBUc/hAPnbBtFNdeOO1bbuW9Ydcxn1QcUqG3dt+85de/PNN+3Zk8eq40j9WwmztqJ3+OZwhCE+tbzO40SYFFYsVd208tYbUglFW1IqM6mZ3SoObWVTY0n3TXVg6FSaXTv8umfto6kMiJwdttp23BcvU30KGXgyBuVE75GmIiOmOSm6gVYd7VoZ5wBLAKQE5vAeyygjYqDA+mW1ARUU4zIng4bzc3af0XsbGnIYj/C/AnJR9+Yyel7K63FfCizrYTW22au9UqnaoHLfNjMd33GBLVnZPWCO3JDxRRI28jDkZWzkVdlBWsa66lPO57w95EEYSWlO4z5QeymTzOLdbseTIbJdGYnv8uILw2xdBpSM+e4rn+VlLfIsVxX6GMMjG85ZAoH7AANY41x4wP0ogvfZfpJAYrAT9dDrSx7LUMn29j2XArwpi1GpsQ4PQFayywPgTggBxgBOCA1cqQs5l4vkRiDSikiCsK87EWeE2we+FY8y9lV3h4UM+9moY7vHHXuy17H9/T3bafXtcJpXXVN20FZZkhVDlQsvxTAgTFmUpJacGvUo+NSZpQksuW7M26qn8Ou7Kbhbx40MHCQYiCra2+azqfC2hLw8AfUvjhCMkiSQn4CpQEKm3dgEP9G1MyB+Rn4DnDD+wghweBBdMk0jQ+HqZz9AYdrmTvU3odLib+oTHF8YM9Q1nyMKhuWGZ+t2tpyAEyFC/0RLoqc5PFw4Qm/xLYKFo3QWA0l8ROVTNs/Qn1R5xpiljkPVB3wkYKy2Per81nZHn9lqYWqr4v9ZySfPvXZNvYxJLpYCkDNtIhq/zNENUO/pRG1QVbB7pp2OpasVT3oOf7kI2P1h3FMb1CbyKn34yZf22SePbYzHLQJk34ToHumVJAqkbkvpQkDEMnID3W75toxTGx48c15Wgq9hb0T34CzAqeoTMCyZYwxMw5IHaLGbz9ju8MBa7ZfhngpJC1neIL2pd2wTzlXXVT8iJGc2ar609qP/6Ncb3/tDy9e3XCa406C158Z/WG6gUUC9o62AiTRIOjOA4JjYd8Oe3ArLlmfEMAWnGufuKBRvGI7FtdiZRvpEr7Vr/c6BDfs9687LMuRLuk4Uk8YDvBmnKg6K6JjORr6Mhj4YkaRwntJ9OCPVXzqX1bgnvwlOAzqRnWsYv2ONjxDlM7ec+PDqdF8PCH+5u+ecBkQa4AQQIjyagZ1S4EvksCnO++58nHo+FJ7DyRa2dySABkfzWepaQhiLSjbEEx/+O/pcCS5kxHyFVN+SLQGL5V0Ffn/0/QR0IlWS0IYhiNiXKk3ROwB/35JXxXWJ63M1sN62Z7OSBNKdsqXvqRNqKJYiHCm+g7Y6tYLHRnVisCaYwYXvuaQOOht9O4Wr6nqurIXfDCyMn5QYh2TOmXfEz555/ioQsWLMamSapPBJmTf5nIKUAbaTUX961EGiPtc98IBitM7FkPl9U/BypAylpETN2wixU9CV5WVe8BoUhJfPdu2vfv6x1ao1+91/+EMxSzGx3tAmRx3hCgN8eZn+Lg3ZYOCHg/vSJPYTV0ERvSmw6wkMyneOWAJefuJ94Z2BbfiMPDMuRPncCG5ezxjAwHWAu+LjukDZVfGPmlhVe/rSBsymXACEmmHUk+H3cpCAk2B0hZEZn3Og691j9WHVlZVFYE9i3kMY3iJAS76UACXhEkUBZc6TM3r5F9+XBGbTcXT4rOJrAA4DnJl439fW17wOQxy6oqe491vNpgva+HcQoiNf4sCMXRgDEowyLlDQ2Q+Z355QiHEgY//bAs9lQt3IJeBjSoaElIFLl2pcAsGA1diIlEZvCX1En13mFKDNboAkQPyUiAjoIHnNoySEvWRkgfMOzrsCf7nieQYY07z7srr9XQHwmBzY4NQdBzFO/vYBpbOyftvW3viObXz392zt7R9JaWWtbM72D4/tl3/1V6qm+kM4hpYLkiXMtMJLfVY7V7by3e9aefsdK69I2ZUB2Tvak2Isg0C6U0o6xUq1ZJUSe9ffsn7ujtnTrrVfDmxjfdPefettu7O97Q653hjjpmdptltEEZWSCdkwyd9JyTiXEb+RabnBZeRZ0Dv6OOl6MqBn4mssBcA4HYWtCQmJZdcPZqzLqaFVshNPREiSTeaecC+TLyEno4GoALZ7NOkTZBOfFVdsXFi3eppcJ2Z5HBriKSRhRHkeSFcb6z2uxGdQSKce+TDT+KFMjK++6uCzqZJTbRlUneaRaJu8KRWPfCiVi1ZqbJlVdYhv5cfM2MpQnqbFhzDGezYQn/HdAKaSc+IfPZU3Ql7KoMAgJikus35EjrKkYig5PNV4c24p5GEMEP2BcRKWIoincqgMbwP6ia4FBT9EHmAEcI42ldLkltD7JQcYlzhCMbUnajs5GBi33Dka9Gz/4MB29w88MqHTPLbm7gt7vN+ztnQEwpfjbdcKc/XbVM9RD/gidCiFn+UjHm2AY0XjpDzHCFOzwa/+joSDz4e/taY+j7pfWnvS8vefHCqP2Ua7xljCKH/S+Vqk+Mw+6X8mw/mV4wuA98dOSGZF1dho7fUpUF+2kGRnC+Blf8eed5/a4XDfDkckwJMsmYiOMXCifA0YTsyOQgM4yXAyra6tux5F+2gDbT8aHtmT9mN7Pn5uTyTP4b8+3vTXnQgypjC0cCJQDsD/OeEu+nkCh5Mj+/+2/tSeDV7Yp53PRDuncgH8D1KyATKHak/LMup/dAkmMj3P0jJb5AxQnxDVgNzJ1aQ7D/WMdOcYl8sAXfCgmbZKfuQz0Dj8cmX0CKfa5QBdagzh+MtW69JpcWapBsiY6BaApQkT0bUb8+40WF4m9M3EKKLGkzcv3qf3DQ73bCY9pri24cu5YuQiB5mRJ/8TDgHf9li0ELZFFh+oNYIjVvekNF5JbOg7Iuh5f26o+hUb0u9r/p7h0TNrf/ULXU9b471/pneJV6p/0b9wGuD8YCtljz7Q2J72jkJ/1zbURnSJUwy406C5K10jjnC4eHKI8c74JxppNBhaq3Vkx13p89mq6ETv1zhg3KfyarvGFD3KuHFeofE/ICJKz48nfZGLeMtA/EtjBWfncEJklMaR8IwukpJOOpGuTx4CxnzRBhoF6gPRcpyvxJ0Gkx060Q6ytwLfSRA0zlMS5eI4HJKQUc/ibMymON/z8kbiFTjnGBfBaYDtpLZqDLqTISrLwQfcJRAzluT3k9/X+HjUAd5YCG0BFst6LYAxsFZIX9k/3AW1w/Ly4vclIVmPM8ApHXHCrhjie2ditOOZCHTWFnIHVrgvIaZ7c6s1y92WcZFXN2OcdaSQSzCdewPlRMfSekWfRVha1wScuU7ZzjzPPsNASks5T4loReXhnO6BuSbvjRlufHDtooO+ztRWbEailkh5vg4sLcuNWw0alcPvm4JHLai+GtXhd+KzaBTHR/IefwaPtHA078uYjHHEZ0l94nonwcsRYY5HUxt0xtY77limUhIzXXGmgNjPiolz2yL4ezRU/VjyvlBfYLmQCc+f//g1Zn71fnEj/30TYMYXOrjRzKYfy4XQMjit6/l2L8LpvTEs/r4IYOPMpWi8imFncxN7NX4s5WXPPcmLgKMlGOIaN5dFGwAIfv1DoC4V6LqOkPbQ9iXXEXruoKiuR2fOAp5+tgfk+QtB9Z10m54I6DKveRJI4ofRc5nAvAxQGNmWDKWabOQlHRgfOBRcwOoAelKOYo/7oy+/cEcCBk21SiK2vNXqIdfBUAK5Fy138KRswlWaNY5LAKUj0Mt1+v5bhCVj8xRE9SgnKMnw2RsAsyOZggS5RwOcOgN85gUlKLEM67VB/BVlyfeo/ltG23WB+rFmFXpf7Ns4eeR/koiDCIIjj1nZUz4Mf1xbW7U33njgCmB8jvXqBY0JZjorUvZRLlE6US/6x3vWP9zxhFTp2pqNijkbrslIzuStMctZMXvbRrZlez0925aCKB4BTra2tnz2fibjnXcV0nofnckMlozTXFbjKC3VMF2zldmhDLK2zdIFn7mfiIY6kk09Kfijvozzbs9nJVnfP55prMnYHKWKUpLHbpgTMo+xj5JJGDnGX47ZWin2LFfg/RjfGIb9wpaMKekAGPDS/VgL7QkYNe6Z3ffoBcm+Yi7tUQckFUTGFvIy6tJz649TXiefuZfiWs1IwSUUW/yJSBnW+RdLand5m0FhmeYz5xXM9uc0dshbALWkcmWVLYNoIqVZBn9P+Ca0mD4jzwRRGfAa8gzQhchVEZ3XczBgvXo0Uw0/l1LtM6Pi3Tg8u678k/NgbEdHTZ1XWeh/4mHgpVqc+3IJ7mX8E/bPtpO8D6ORaAWWNEBDRFrZSAaC6kg/9Pef2au2jAOp8PA9+pqlJLgG3bkh3LJzA2Mi7Ua/fhO5CBmOcczIqFG/u+OWiCr6S4Y6OQEKkhsZZILK43kguDCwBEV/l40n+Kzel5XBQsShSrUsThj9Zp01bY0dBwCz9ZQcvqN2SPY5LsFBOJ8Rzosks1SdSA4KUKbXSO8AmHic6T6ieJEbO/uHtrfzSiQzUTne084XaVdJxeaQvdmKt5H3+KF6c6/njMBxoHNQib7pOdqsXyqfaAOuZfTugsZKVmMwl4VHhvoCh+Nd25s8sg2x482SDHfeD+CY07PkLlBjw7klEOpE2/QkNFNW31TEE6DVzmmU6yKghorUrJ45tnI1ZRkm6xL1Og9z6QsaexjcpYrLFNr47tsP7L3vv2mlWsA3+jpjNF2QvbaQ4HARfImCxlOuXHPbTgVGVwLAV4Z7zz0JO44KdR5ndTAO4AVtlznshEA7SXqKwzIrnkj+k4rauDbJS29Ys0xJz/MkDigmW8RDia6jguPmjnUe/VzdnrPaWz+1XGnV20aEDjmDkKG5mmwyntf4Y5kTstQdFiSdPmlk4OGUh46Xra2rfqKdC/AalieESIMheSJkH3z4q7+2X/ziL6zZJNmlaEx0nMKoZxJCZXIw8cSBXjMew0eEc5xMRBpINxrOsjrEY6F1Hcg+dkvAcUhy1wlb2Iqvh+UE4uGiXMYiyzg3xi+cBzSzGzaMonRiiCMNiHobpiQnxDcYMpnUxJel0Qe+7Eh4ZBkP/FecQ80ngkk8Vu9y3SsqbymcDAABncCRhPjcsmuLwHWyuBN54PtjL4Ez5SXefRPAwGOGWhzF5r2gaMZlJcs/Ab7Gx0Wga+eeEyz+BvAmT9PqgC3VYytv2e2izUtioEW1XcyAjvFZaxRnGAJlRGWffwffk8dZ4N7LliicOX+ubEoMH2dcEmKu8EB8iXvje+JPEuL7lh0wkTSZoDsdZ0TL7rnuAfP12VKYrw6dvfHHcx1A7sOzUQsXQfKek08ur34sulOKUPilz3Nq4TTPEg2wv3tsP/+Tj6yyUrTf/8c/ksJYtMH+gRQQqQQrNctIOZxrACchvFn9g/C7qL6cF2Nkfdx5/CAQLzvi/y8o+zUglHbBRwIYgcC6uaQRlITTu8/W8zJIXg/fr98exLKLZsajFL6smOa6BGtJ9Vz2XgQXxrwbbpcKagSreJCKeF0DfNqX8NG78JSfBymOUqh9e8FLHAc+EzbqG7syLHNO/E1ArycFRYKScGX6vCyeXCgURJ4zjyhAwWatMrN40DYKZk9GBcuJ2KaMmRO88EcHB14WazhxJgAI9tBh6h3dnxwX7plnFg+caExcCOAB5TQxc3RTgF96YjjqoHe5cGUGM1TuLKiOhEl6X9zUcaB6pjyMmYiDaMyoPGgK+vSIA2j3G4AnyJXhc/HOHf/pAeexG10ad4szW76VHzzSlf7/BCD8E8Iu5qZ6nOIP2bq6smqbW7fs1S5hr6H/cKJVqsyo5X02m6gajKOWDIVmX4bfLJTBls/FLd2HXjFSnw+6Vp1JoZ1W7MPn7TBD1TuSWJOhXa777GsmJwO/uCJVKy3DUPJA9JOTgkl0AFEHx/OSRx7UOl+6og4+6/WarZSlm8kwH+Ew0H1s2sA+4cxYEVZLgsfWtCi9d2BFogLyNVdUWauPsw5FmzbkZTxV2UVBRhbSyENtZaiSX2GAgjwM202WZJgUNM4x1IkQYFxPMcom4gMjIvtSNtI7UagdpThr1TZm8AfdlreZyIb0SMaG8M8uE+wC4fu99/esIFlNMsCcdJu86ouR2RrLQJf8li3v43+IEq7yB9LHqGdGfINxTZKwAThgtlJ1ZtkVhi/RIiybcGcLBoj4O1ERRFqgrBOOj2OTMgmJp970+ZToCp99nKhP1B8yoMZZGUcaw+CMJSs27ukZ4SJHJIXwqfMjPUvb2H6VLOpj39ZRhtWka+0hyz9yMtz1Dhkm1C9FeKd4BLOStKMw68pIyFg/t+b9qYetmCvb26X3bS2zZm9XH9o6OFdfcd8JqOKMJdqLYY2jYlEWuuGiZ27X37bbpTv2TuFt287UZFyczn46MDYwfoQzT7AWncMIIhKBreNiuFXcsvulbVsrbFi9sOXXJ6pHvK3kIsBzq+WyVSRLPOeS7heW3cG0Wli1N6v37F5+2+4VHibakrUcDjD9zsl4dqcBCfhIrCk8xLyFsrmf8bySadg/qv3Ubhe27Z3q25ZLRAf208fWzT63WXoh8lLPpT0aVLoOvOEGkC6Jt1fKomXRf/d8RKdEo/31h3NrHk9sfZMcK/ThJfJO4HkDeugLkY2k+g0HY/u3/+Y/2q9+84W3E5h2O/pPePRI3bN9ngQcfoxl6IId0BYBWTd49VRyqmj5lU3J5Bhnos3JwMYtDHrhvBImz5gkYTyxFSIJp6nvUfOlfTV5bkc5nJ+hXyatPf/LfchxEhseffiv3MCvvfn7lsdBoLYgFyftQ92TtWyNSC3hRzIEpwN94tvRutMgBslzPTNqvvLrucYtL3NR1sSA/sr97pgbiD+Kh+CsZNyXI3zAI+Dvvf5g4QjnGN84GT1XkvjevH9sI8v7rinuZFQ/gOcMyxFEs75NIhEConEMfba+nc5VP9WFZVubo+ceiYTToK+x6MlFI8BpUFDpLHHozwsuD+AXRHgVVL60MN8tB10SpwHvyE+7TldET8zIwebloZHHEBHNMoCgksJwEeLrlx0n96HsCLHxDgiLcOa5xOccUCbHEkgR2ipmklJHznAeJN8TPXOmTtFx7jX85nR073WBJE3svjDNaKCmBhomEgrsjywmkhKD8zX31KuvQRe/+xyEc6H1568Hb+nF9Top09t1/h1eauK8L1fAa9+VwI7wlbzn5FjyuQiYzU43Vm22v+uOnHNlLTmSoDMnnwxOFw0gOOay56460hK8/J27Yn8zOClHjI+oA5w+SU/6InBvDAwxDrzrnXbX+mIWhXLGVt5oWO3eqhVur1pR3zM14ScPjqIHBXpjeD55cgngZWWHhBmRPGJE8TvDcUn/+CcwggDR+6Lj9PzFEN8NJJ+Lv587EO70pXCB83npPSfH1e8HQjvOfpbD5eVNp+IXwnVOymi9WLHdyY4N2R4nCer3MLspPF8VbSBAGHoSyiVh9W5E9luiKV2TAFwGGEsoXSTnWwpSvrwXLhBurwO+H7IE+lmhehZcaKpujIll72amhi3YiDDojliXHJy4bkitiu5Zkyr+xdpU1iSj1L39thQy1uLKKGh1ZSSo3LDmOufb0XlZKoclDijTvoxAZZzJHSHFcTqWECTEUXiPgbJQBJmxDoY+s3cZF8qvA3PKQsmPFEJoAUOe/pb8XQonil1s/EOpes6dHfE5lJtCwxUo+h1w/HKobX9joPdjaNDv1OvvIoBrZmk838ciT4zw97flGFsE1uqy8wBhs66gJqAvZfKzLx7ZZ4+fi8ec9iERNRubm7a2xt7kokPRZvr4hc1f/MaKUu8q+bnGkeRFv23FjozHvpRFGTcZWbSHe9ItrG6rDz6w9+6v2731ipXyMoSkWzAupxicmZIbm4UZSQmhdaIhXETY0bggWTS0QusrG3WO3FAuZqb+V8NVuBaPk8JdkoWNQTZDOZUyzZaPzHxnhsc2kP5CzhISGbKrQh3fvu4ZiCWxvWNWY4y164Tj9+bkN8hbo1qxHOHGom0UagwP8NNjdlXjgG6dkMWb2ftpyB5On5LIkXHNbPxRXwo+kVbiwazBZTlF/3hHv1RmcU3KtfjOaMcdBm1VBocHRoQb0pWGFG49IBzlcOaq3iRBXGlIL8NBovaTBJFQ+Gm25IpzISeZlStbX8Y9kVvwjxm5BTDAVF9+E1mQF4rIy0BCTMYsij8zkfRrQUY225nBIzxqQXyn1VN/q989uZn4OztCYKgxE0w/wh8bGo7ozOCc/AfSEFyeeF4AKfmUBd7YcQbDIq33jFV31+eEt3Jm4vkjSPZYqdatSPSm5EV/MJRKFnQFDIbgeECO0G8ymHXQF/yOEwiCa5wTMeQmHeFBfcNsfgT0ietKPBwDY3Oi9+kq7wBf8DzaQERKiJZYDuVZV+1lB4/l0WXgiGi2TY0jkkzTFqcLwqnhBbSBvzq8LWoX50kQORPvTRWq/pvcBkyehQiLRN1joAg6GMcCTgwiOWxohzMZv9mhrRfznm3iDIADJkvVXhFDdPJi4PZYp6euOcm7XK2iMSIDk60a4TG9gR3vHNh/+EXT/tWf5e2nf69nb76lPissvHsBfGZ8IJkCrZK4MRV4FPjY3tqyRkNGpu5hiRI5FtCXPYJAALUzdhaByQg3wFXeIiC7hoevpN9o/KxvhjxqCRi2SEiYD8sb4C8aI2zVSB4T8gv5lsvSAwpWs5XqO1ZkC094Bka98EAEZkrylx0Vjn7zP7pjoPbW31dd1h2R1Gt49EINzHp+Ak+4KBocRTswhCUYZ+vkkQytPcdDtrHl15fpNjF4jpqhqEBjKXYa4BBYWduw+288cJ1mNJ443xhOdG/iYCcb+Kzv1gK/Fi7hLSxPOHEaqJ04GnFGksSWXQ+I/lIDNM5lV6pLiCzCSQjPX5nvWHHes/3MlvUzVR9rMRCZwA4LY90/MBy66EPSuzT+kA+QvG/TK34CTZBVRdww4Fjje66xnxzTJyWfGegJ4PxF1xYhvveiw++BIeJhviDqIIZzzy0ZzJfVCk9fSgxF0i2swU7SfVxm9DcG/82p6Ei+fxHOnfdnw7Gs3JODwcjMGR4pCZV5q/X/q+6/vyRJkjw/UJxzEjySZxbvalbd07ODGSy5xS7u4eG928Pv9w/cf3V/wD0s7rC4u7e7mN0Z7JDuHlbNimdlJanMDB7u4Zze9yNqFmHh4RGRWdU9aIinZbibqSkVERURFRUNTAXmsgBKHX17PTgtP1FuEuJ8T+vEc4RamJyIgOf+WXgPSL5zel3yYbtCbmPTZgcEGYr2fb3OJ1kG/caEowkX5ve64EK7JgiEz9hl9HWBesBQUVQCTi3UQ91FmiTwi3swkbWNpt25vyVCx+qnfsa9bA13sJRkMhSruI9E1PGVyC88u/iR9BC26AwkfMJNXhM4YieFEKH3k/m+0gc8Vvl2EizP8edSYBIXXmB8ca+NJZ/Xhfid69697jneMaw4ETCIY6OedD62zhgl9WzS92A+PQmtJSa8M8V0GTABuUKoSXpRmXBQXuP2voSDMAkugq9UKM3Sd18RiEI87hxavrmlelw+CZ4BXgzHEZ++wjAiGvLYDLgKxgpxBNAnShGrOqwylddu6vdZXqxeokARx6B90vHJE+Gt5qtGuMelXRhEKGalLy98KbmhQROa+ABGB8iC7RRMYalFA4fyDUp6Yrz1givFkaEALwhoy089+AbAu3imMIb+W2MEPjBmrwzKw3FNyjCKjIPyKDQ3fE+mG0Z+ixBiNkgIEY6r8HAzCd5H1+Ma44sQhlBG/58H+M9i3hFPUv7fCuD/PrYXaeUfFy7yWDf++JYj1W2BznDBf++t2/buD38gmjrjGayAszKNYlMWTud7O1aTElJa27JhZcPmI9HXYF/3JfCVs9aujG1fOPGLJwf2V3/1M5tnSlbdesODMq5mhn6CyVj4jPtw9+RESjMurhxoJTry1dS05Qq4W6fsRPrs0VyKZFpipMphW1FH6WedAynsUovVhALux8x3UljnUrIKxYKxm25cXJMaO7RyKjrfW3UaqS1h1YxVtLkfM0nwsr4E696EQF45D/S1Oj2QkiNeIFx0tVX0rqnHcI32I1pFCyPlnp7gxsypBsIwpcVtn+kWQRrh1xVrYkNwXzTDvl68j6jnuLBqGY1Hursr7JxLMc1rflWDJZwPhvCewFf7eDOorQjVRfEYcH8uob2o/vHVd/GLnMqgLH6zklhQ+x2LhcuUHQT8mS8IuOcFz3hXzwmYiOLBqUU5jH6qJ/MLvCPmZUT2px14mIAP3p7hiSscGGsqKdyK86oX+YYVP8YRRYijO9Vam6hf4W2o5XgyxFsi8DLJqZ0Tgiaq7BIBKsWX6aPYBT9qjco6o028C/yUhwjo/zyLXyjaUd39gr/rkwy8dpEyKEH9AO+JfodUyLz6x9dIiQ0QUsUGivzkGPOCG0OWAQaQX37xSMqbxp+P0174i8zFvfA75Mf/NLuQmoQ5SW3ym0sAD7nQRxFQTfij8kKZOxzv2Redv7bh7Csr6R7bLC4DvEGvjUGlehCgMQY3Ikm+KtRWLDNN+RHez76c23/46zv2d5/ftn/yBxn75z8e20oNSroC1MkETmQFP8sci/wVQU4E/c537tjW9orPyePWoZTqki+8ekc5MMrn644cjkHDF60Sc3sMxFEYHuxYtr4ixZ3YB6GGzB2cNsDe+Yz0IIw1zCWT1p5xjGoWLwLhMMcmDnU/Vduy9eoDq6frflwjc36GAImSTUatr639+V8qn1VrvPPPLVshgCHbE/o2PHzuBrcsfacxZoFgrPc9ZoHkrXMLMfSPeBxzLrSbr2+519ZVgA4xEr9DaZ+qnpTJSSn/8A//YP/lL/7SeTHbQjhFhW1OGBWWXXgbjAYdNwyxtWsoPOe4WPc0UBlsEUvNRtazsvM9+CYGgIzK5gQFtu9kU1NrWsuq1rbj3Kp1s01RV6Ap4pVwCkNpqva5J4PG3uXRnBsHCIQIb8Ow6MZGDVOOUxvEOySc6D5eC2HOYqMRXg7F8RFSl1JGg5oECI7Bjgf8twVMksGqJ0TEmpL4LMIpsUf1uJAmUbcLdaUcXG1E/LiuohCjVJ2mi65z7wji54v3gaXP+B79vuy9RWCCQtEzESeC5qzdFkJroMTsf6sggrhMyV5WT5itW2dfU7GO233hYgw4EopmRW1bmu6SKwnk5cFm6CdNsN8EOCtXObnS+k3BVyp1+XglFEqyXay3fvn//l33K5WK7T4/si8+/dqODlq2s3No3Z4IN8GUSYfr9vmtCeQEEw9/l13O5OnjxHCT+roPgJGNdxcVlZBieXnxxWoA1uvLgisuwlm5y/HydeAsr/A9+Zdv52Hx9wLQfglrTBy4EbNv806x6Y5CEg2jRKp1JHR6MFH6/AogyA8K5WVB/Bj3q1btiSLMc/bZLQWnKbUrgXOLwOQzUz7sPVZloruXA/EWXMBRvZfVKYagPEpRkuCQTBcL0j4ZD9R+tbHSXNfknRXpBqNf8DIQHek7q4KxkIrgzHPSYjDgN6cqhNX4gC+s7BWkBAFxJH3qcC0IR4nozTFHDmofNINh5ZsAeMZKbNJQ4DVU/V8VyIOgTKyAxJ4L0H2uzFGPZx4HvzVQXRFwfKXlGty9GjAunXjd4YUxuKEMRXhBeQZP6Jdr44H8HwRiTxdw6gxi4fri+LP6fmN91W7evKURP3sOfx9Jodjd2bXeziMbEEm8vmmrb/7Qmrfv2XgtJ2GRPexSgoRmmVrNjo6H9snHj+3Jsxd2uL9jz/Za1p1J0JcCWp8cSJEa2cingZT1RnPrjDUOEj4L2bkrQkVfWS26ctgjZkGmYivpvlVUwIhYBpqsMYC5x5EEVjwQ4IGspFum6G72vi1gojqNe8FAKMUB9/zWUPQsoZNAWyi9afHNoZQLAtuFrQSicVyRJ5HR3YVjKfjgjfMNBGbcdqe+h9ekPLg7/lx8RviE8shRf5VqNRg0pLyh7LDNAYUOzwK8F0a5mkoWfXaeh2lR/AGlHtpHEWQrACttHncholeMmPAenmdzUudVl8EwXqTgoh8052nMvH7IICo2KJZhfogNCaFOyF7xc4ktkYExBt9bL+WddpM/J1NgECA+ANsU4E++Yqi+YTmBrRazrOYRcE59wMokY4xhRJpg4IGRPAL/ZDsg2xQIbDkqrHm9CZpIv7ihRWX7iqjm7XghhTTc0xfPOwbKYExpP3ybNOcUagG/cHtmo4CPRwLYkqD/w48IMCRw/0K0d92j74iRAHDGPOOXDKroMliUHd5qtzbX3dvA2xhd3o4EgD/hHhd4HjwraEeKvR7nk3sePkfpr4O6eS564i9K6Ggo5TfTsbXqyMo579WQbgFiWd/lo0v5+fm+8boy//KhHsL1TKFueydr9ue/uWt73U37g+9m7Y9/MLZqSWWff/08qC8JXoh3AB7FHtPK6xrVV2P1q48f2m8+/tx6R4f6LXokyOlC/4Hjwm79pQ+Ek+OB/mi0WXRaqD9zIkdhY1BwbwP1Y3igHCRfTPrCy5JoWGOHIdtPNhDfwYieSotOhwQ+lNIt5X5v3rHWjADRtEEKc6nmHmfj7oF1n/5CY5C12v0/DAs5qgZz6bRPsE/xLI6+FR+Dp2DEZK7P1lSfRMwC2sB2rfHJofM9jA/Xbiul/RgixLuHasuoe2ydox1r7TwVf0zbzRs3JD/OPeYJhkrkHvjFsot+nGguHYvfjdKST+Dd8EL1YUr1dQ8izHbwQ5WLkRP6gh6I8wHe1Wdtq8061rFV62RWfbGGDoD/Ejy2yDG62aoHn4WvE9ukmJ74lgYhm5/m4l6x+o4nDrzRPcWUPt7qQDkEVcTgls4RZFUFnBKHwJFVHyeoxP0Y/Cnv6PO6wHuuELmlL2cc9XHdEXnJ+16nxXIX0icB5CewHkfpzXCn06SC8QBiWcw3bu9rXQvvvBbwLl4RuG0L2LpBUIwwUX07OJfH6+QHs6ho0mVPlU9oAjULK97p9brthAlKUfAj+OI8vwmoXBiRu6tCVPR5sl6vcBFjgwmDExpoxrI016E15aJYkgy3rnAzMPvFvlGOp/f4C8G+9e4du3Nvyzqdvv3Vf/6lff7xU2cUYPaywskDEczz0ieG+PfZR/ckoHq/RB/eu+oTpxE5UMHorfOfyyB+Trv5JO8t+3xbcKMWdRY6k1+y/nEZ8SfcS0K4fxWwSjen/whoJCB9U/i2M35ug2nwjmKcUOZ9u9U5pWE5zCQke0wHTfwXQHQZvBG888O9BWBCxT03t3ozunMGXhfyh+FfpjhThtOcWoMgEuHiZeCTaOfA2xeOf3x9cPzThaKAizJ5skJMXIP9/X1fVWTLAUIZgYsQtBFSEbYPDw58v2DMv+DJGBn45UHIMLKIhoI1HkEfoUltuqZdALwaYTqcQCB68/4gr/PGslcGL5c+O68QnAOvlqbcy3iw8vDtIMojFt6ZF5iY3ZvCx+63B+AC8WY8/oPoKQZX+FXHqwxF50D5TNlHLhwJiwABGGu2amCYoH9jIDYDZWSKr4JTQQF3o9wrjOurgPd/NF6/DQiBQ0V37rlxPVA8HEmcQHge+pp2shqEESyFh48EyPLaLZuV1qTkSmWsp2y0krdeeW5jkbeviqeb1j5MW7/Vt9t371uOOALKa0Ck61LTmtlBWHlX3lkpCcRPGE9m1iU2gviIH/unkoX1li+WXNnqzcTLRANrkx3L5yU4+xGNE+uLTlHEia3giqnKxwAAvSGAt6YSQqXAZiZSAnJSbKQIsrIHbqSk8Hs7paCX5nhBhO0CPbWrM81ZdbDj/AgewBGNORYX9HeqeXnEXn8J8ON8w4qZkRRqjmxUGqVlj36G1TDxZfb2IrSzYuf7fNWqHMHD1KeszI2Z1FQPVlk7vb4f4TgR7TvfyYq+pGDAn8bOR1LW76rOUgYwILCK6IqlKzzCRowZ4LaeEQuh3Wm7QQR6gUcB8CPSTERfBISFn/nA+1ir3uo7H/WI1vgOT+v1VC+1IY9iTt2kSLPCz3NW9/rTtG8z4Xg0Vhfpf/Rc9jUzJnGQQLYpzEcd64qdcboA3gwlKQwY8litpJ5umGE4E3MByjTtoEYuBzO+Ssc+aKSSJPCOp6HNUbtioiK7rPCBcViMR5AS7hGJnSMgY6CN6lilZe4KeQAEegR/8QTAM4bdAZQXFBj1kfoBDwvnO3p/ovFY37ghER+PNPIP8w/vUCeOoUQhQrbze7Gc5z3syd1wEPfHpaDk82l4h9g7L04e2/7oE1spFayEEeuy93XfvWXVp3R+oP0zoE7QAH9xEQe8/hEv1l29l7WDds3+7Jf3rTur2R9/0LI/fP/EaiXNrVdUm7KCon7iMgIxC2ivMPX0w7ivrFSsXhYPEd6S5lTRXwAMB3z8BBTRHgp2fBpREiYEMpVswgkKgeeH58y1rPpni8JH0TB3Z+JJLDDkaiuqI0a5YNzGAyZf3rSVwj0TFwmLMBpz+BP9ePLlz5yGK3c+8JgG4DAGHeKb0NdsXfC6qQ/IH/mO0xPYBhGPlc9XynfaPVTZUqg5dvISo4HTrOrmnhbqU4I798VX2ke71t197Mbfh1881GhN7M4d8XGl7Q/ZQiR+Ip7AliUujAh+6Tv0P/KtT6qy6AAPpdjomBYf94C0UteHM+G/+AY8AGMbHlkY1tCdOQWnPj22Uapk7cyG+EEYD7wDwnYDlZEq2khzBHIYeJZPh0CIU/Xn1I0Juq/+wysKLoUhIWk0wGCI0SAjHoNBYZqvLXCGCC4jAqqz+Df5iSF5b/HjIMbmggErfAlIpuOzDK4l8AVw44Em0XRFCCzCmHMuOETs+euic8jzm1zfFpSHxwGo18VcsjbvnITYB68AiwzotwEuXJfLRvA/n2G8mapj4gpdpu9LrqVDpjyJ66DZ1FcYvil4+UxyQnIIHja2WLdXusA76rTsWXzF7bkMNEnNxeTZvxX30WLbxfr9/ySQ590HW3b7zpbdvLllf/hff9du3dpwoYL0KjVKyZt8zucR7oUPoCk8fPCkETMisBJ5xfeB5DuXfaw7EHPI+woi7yWfXfWJy8HjgAnu9PfCJ/lODGFiPPt9LYhOmOZmaudifot/XxtESxgW/ZSIaOJgQuWklPZoV8JlWJUG7ybtA5+8kiutl0GstGvgw40EkNcMJYsjkZY8BybdAwmDJ1ZobEd3ksCE2Pb6ougvA1Z6Z37U0XVHRgJqMXWSAoOQcRbI6PUAWmByOjk5sRdfv7Beh+0EOFeVPbYBK5QxEN8Bb4R8OUzmxDE4Ojz0iRXAEwGlAXfUrx8/tOP9XQkc4k/QMK6E0N0rAikRitXI6AZ3+P3N+KjTvARVjBiXgfOaqF8vA0+zWAfl6waJ3wGPd1jANxRhLiJMvyq4ZwGCenIMhO8oar4VwtseIHjpSKEUXl0HpGN1yWNUJBSNbwPED6Cff1v54Q1CW64KSLoI0AR0FQ8pimb7xSMbH720wrRnldUtW731wLY3t6y2VpVS8kRK9ontjTv2NN2y/ssntvfouX3+cM+a6zftn/2TH9uf/NN/bQ/u3rF0oWaDXEMKVcnq1vHAhqxwsnJerDU9aCKr6yhp7iUkgRSvkHJB9Smv2aggfjYfWHVy6HvJCURK5HrnhxLsWz1OFZCSLSG7re8YDhj2aXHNihxZO+65EGzdPTvB3QHhVoIxe3kxLqBoTVIFCaJS6KXkV6Zty2soUEQ4ipG0HLWI4M/WhiGR2kVXOfVXPi18IJI3grQEZ/iBK9+iXYwTGAQIash2B1bUmba7/b7tdeeqk1Tfkfif5M1CoaT5MfDsYHSUEqrfGA/72bqEbE5taXtdKJuyLF/yoy07Ug5OTtpuUIB22DoVG8ZoA//T1+AY84YfIUlwWJUDQCEI3/CBYffYhlKs2HrhK3/R6RAxoDS7nKP8q7O2f+9LYZ0Jh/05CnfEx+aDlh1rPFA4pHNZKZeRohZOzkHJkFpg80LFj8lEJy1qvPGkQJHBKILXAfcIYskJE221EWWcvsB4Q1svBeYK4TLGDPocbwOMOkFuWnhP+BACLy7Lj/RJYGQjetE3lCO++zYbNbKcGjjuwiNxB//s4SM76qNA89ZiXkqm++EZ39XVujAufRveSj2ETupQ4ZsyjfO/DkLw6sVyw3xJHly+EKPfpzBPW6tVtP/5P23b8UnO/s9/fGA/fKdt5RL5XFOu8HXG/ItsSJBi4RIAjoaPcCg1s3ffvm1vbNWtUJH8x9bTK9ujt8RDwlGIFce1RRge7KqsrAdEjOsIX2drAzpAfDy6GwnY7iD+FLY7SN0VP5iKd43LVeuO51bJrlq+T78JZwlwKFrB02AuOq3c/kBl3AJZVIDovXfsxgS2TxInxPMbdt3InauyPeG84ZpYTuOTffHPqnt1XukRp/L7Lx9a78Vn1n3+ifV3vnTexRaj3iRjOy++lrzzzPqjubp76nENOFp6pPqw5WIg/jVRHsHAyCXaHCEbKb2U/fFElO90Lp5FoELxVDcaTHUfXqWxQnnHt4VYIQCeWNvjpzZIlewwtykeG/gIPIQtTMQoGBpGAMYJT6GUaJtAiOKZ+s1WN/d2hV8oVy4C4WKYw2jgdCc+4fER0qKxXMkNDVDoFZzhPMRCeUwkMaLHl9+LPv594XmcBiANVlLx+6Vw+k6U17WQyHsRyIcVYla90/WGd9T88CDs5YeInY55nzIh4GVXqM/vDED8sga3WvOjKufHx8GocgVz49G34H2XQmgnE2T4vtju+N6lF4w0eYnhp6oV9/YIitQVQJmL70cXz3BtytTxiDgRkX3DlUL1tVsPL6lL3A7/TtnR9yTEE3t8ssKyNMDifcgtkBxB4QpWrZft+Yv9xDgqr0Sa+BM/4cN0Gn/i3ylWd7pdCf5iwLiYJj7xe8s+nkJEmNKERnt8/+XCJ85n8XP2nPrpm+jkuk/8Dh8NhLdrGSTTxZ8MVuq4rvosSxffO4NQzvl7F8GFE+GDj2k0EfJWURPJ/ZIUW4xErnCCN6x6I1Rdkafym3T2PY2fMbwEUAxRQLIlKWvqu2XA1om5Jg6i8S8Dx2EJbkFBvQiUgZX/sveTMBcOubeBhOVMGQXy8vZBe+OTA6VT2y4puyIhZHN704rVsE2DSQijARMRk+Puzo4NJFyjnNDnPCeuweraiq8oQqPjAWc8t6y2fsM2NjbdsOB4JgWD1VTAaVm/6cPL+gGAxFyQh5fEbXPavSj4vBJQDxRHF+iXM2IPnqkycLH8fYZx90hKYduKm29Ed74dMEavAh4ngTFIrlCKzvzUGgxir2CcuxagxZNjc/fKZftWwZ+raHkJoLg657sC3y6C8EBlDUTzHNmFK+7waMcOv/xQOC55RDSw9/DX9vzRR/by6ImdDI9dsaxqviO+wV6jaPsf/oN99POf2t/+4hf28MlDq+WFg+qnUgE315LtzJtWSo3tTuY4KGoomeOBK4Wtac5Kgz3JFy0/+x/vg1FWAnN6br3cinWmJWt0n7hxgDmkXC64h0FbikcpzRG1Em71bCCBnf3BeEq0Zyjx8M6R9RFrRQY5KQWsiNmw7avps9KGrVfyfiJKsVCwWa5s7dyqladqH/xWfa8sXJFmRRqRbCrFFo+HJ13l3951AZwjGgmM2J0THFLykRTjnBTlUi7t6WcSuqfilygjeCfkV2+7Ek3gQ/j/NFt0hYdjDtvtlvIMSh90zDobEfYL4jus/I3S4lkqYwTvzWVtJT9zYwF142hHFEdW6mk7x8kSZNIb4aMcnpXF/5AfwBVXFPQYPldS/1DOWOOF229Bw8QWKuiAbSaT3pHSpt0VGTMELuuVfNYGmbqkMlYFlYaYB6KZMh4iRYL7ae5GVsGgweq26lAYHflKf7+w5by1qFHBcJUvN50Px8ppcT5QP+atUmtanf3v0CN1Vnv4XAZSadxDYs6JDPodZB3kIeV7jp6W5+F31QY35l4A3VP5hemJKz7DVMXHiuHSTHyKM2yb+d5bt2y1SWycMIeAE/kss7fGCjkWUDlJWSw/6TjNswr7OkB/tIZH9vXoM8s0WraJS//S+i+A8CHdXAlxsaQwJoH3wZM0biT+j3aGsZlNcvb0WcP+3/9py/vr3/yLfXvzVl+4iOqmzxVlIztMW22RidTPtS11xnJeCg4/+viF/a///lf29S4G0avnw5noctw6thxGAdGeqC56EoDYBiJEy7IYEM3RADIDcUw4ltH5OviluqHoZ9kqK8A7wr3QVdepaKwvvkLARPqMAIfQDwp7f+8jK958w4rr97y+0Ni4e6h3JU8Jv7PEL1CHcSIVhoFsfUO84MxogAFvfPzSn+ea276wssxrk3R4Tgz2Httg97HlGhuWWrlnVrtp40zROkf77vnTT5WtvnXP3vvxf2X11TU/LYEtChyvOhYNjoZqO94Hom/iqsD/R51DG/XaNuDYRTFO4sTgEZUZd8V72p7naB4MzW7EnYr/iYmwRQnAaLA1ee48/Lhw43TLjygDinFvg4HymGTgQxje5n6cY2FOXBop/+mC0FLzh3CIeAYYDfx+Rvcl17hhUWNQnvesnBoZp+3gbSCk83LOzXyXISP3/e8ViOoEkLiuA0jbg4nADa5IHpedBAjrVeoUg9dJnYerekbCZ7be0OD0pIB2LMUKiQaE/C77hAq+yvXNwYWQYtFS9boTwvykZXMsdGDOPxLEbXVBDkUq3H5lSI7/6UW/VyrOIEDq2BCw9Fr2fuLSf0rnmIOk8fp9w/ulshiChBSsv1fAablR3RY7w+sDLKlDUKfPvxDfiz8IE0d7LfvF33weFBpPw3X2iYHv6sULH+4CbHGhP1y5ZpI8/YQ0l18aEb3LJBqCel1e1sWPhD79j+szwr4HI73woX7J33Gbwt/k/Ws/CAZYGtXf/KYGp88Snxj4np4l71wCym8qBZbVsGTQIF5kjFvTPXs+fCJhu+uTH/vwwKOrAIxgEnRcTeaZBBLRFnjZsvzUp06Dbhi4thUXQXkz8QUcvl45ZtsA24Dc6+Qa4cEn1J4E/1JTeV8USFixY+Ugz7GKHFkpYKsCq5YIKqx41Wo1F7DxTMBtz0FtZl8fQZLYBdQ6PpIMEla/fE8uAoUm14EUIY4li15SGgkbmvivXgH2Dle6kCasgk+CEPONgDER/YD/lwD1YXy/aQDGfyzgTGv2eebXbkd3ItBYOVyD798UPAaG+shPFYlBRQbFPPTvbwPce8N5+Dlxx/HdT9kQzv+2yroKWCH99a9/Y599/pnoTQpbqWLF+pqNxjMbdlphxSzXs15mz4YSIEdKz9GHzHedXsk+fLhvb2zUrF7I2uFxz/lLrcaRfhFP0t9hYcXKUvRrmbELnEMp1L5SrlwwLqDws4o/GEHDLdEOAb7m1k9XbJip2LqEUVbPCYiFt4EfM6hylMS7qJTRPFOoWUOKcbUkETW/ImFU5eWlnDa3JE91Rd8zFzxxNcfxnLlFnEiCpxRe0d/xQELspCe9YxZOTSnV/PiyPC7fcyn/lKWxIeBiZtqzMYYWVuNE+60Oq5YDP3FhMpNArO8ej2A0ds8kth948EN3/RXdjTvuwTDEUw3hXPIeRgBW+X0rlQvsbA0IK9vQK20dS8DHmDHVHEI74FVTKfMjtY2YWfAx6COvvuLZSOOU3PYUkww4RhyB7hwvIilA0co5hh1fcdU8gTcIz+a5shXE5wgemx4RLE3fU8VwdCRzrT5+5KXyTLM3XOq778uWgpyRksU2BQqG52OUwPA0wE1Z5VNXl5tVLs+pvweHxMtj0reu+hmximfII3he8Jd0vu3iHMw1LmyrnXn8AdpKfAe6BCQ5nc90g3T7kyPl37fWRDiu8cUwgdszniRJox3yITQ6J099L846Pi9PlA6gLp2J8Et57HX3be9w1/eUY/jwcjEqzNWPGntyJWicx9tQv+Jdoh6g5m5QIXL9gRSsk8mJ7Y5Fb6rfWU0uAgsHfZXdshd2lHpioxRHep7xE+p21WKUKqlE52VWcC2fL/lfak86cGk2TVurXbBffbpif/rTDWyK9q/+yZHd2xbPyJ69vxSoh+iGrQS+aNBouDHpdEwWALyrNtN29/0bVl+rcSc8WAI+3m6kFzaKjyhTpeYDfug9lT06eKH7GpPmurcpgGiVYyDVELY1wbeYfz3WgXh/8G4M9fY+hCeka7aev2cF9QWeAGx/w9h68vRDybmrVlh9EBkgZj6PEDgxU2meGgimw46NWrvhHvzd268yoPfOvvBV1NO84eVflI+EM5qzJycHNlYeafGl3Mq2cXKZiNfmqi+eNmPxawzuGAlYROCCl0BvBEXEOIn3AddI/HakvhuJh7mshTHU+YnmX/UF/Qq/zYifYTSAb8PXqEt+PvCjTyce14SjZYe2Ntl1g+dhZi14Gqh94H8BrpAS/YqXsyUrI/rIis96wEPT2Ome83TxZ4wGeCXhzcCJCvDmEOtA74huKIctaBjYMEyErQv0Y5DsHWIXGRAsRjKq4swmce9bgZep/yJlzAVr8uavrqhO4eJPVO6ioeD0ihMmgPuXgb+jDiNYCQYErJhuBRQDTWvwYrcjskhedLBbYq/9UM+4c18fvOx8wdKcuiAGgvfBTJPeMoYU1/NaWEjk9fR3L77s9zQOxIUgJgFMxe8nPq8L5OluSOpfiDwu+7LrWlD9CBI1JWYFeb4OKH+iWhOMyevzikC9nDZc+OSG/uFyrft+BGIC1IpTmokBnOB+DDCX7knPauWi/Yv/5kc+WZDGM06A57Xw4V788TsSbMYHRKSthKA2TivxdfUHA8q013WDWlD8r38nfOLapIMBBkERtzX9Pn8te4NP6MSrPsnU8SfZJ2cpz/dZnEKD5asyjNFVwITv7tUag3OGAwFvElwKa6xmIsmgB5arawIh3yvAlVLli1C3FKeZ3EVbsRC3DHz/vyYvggEJ6cPNBLhyxbuXvI9Qyko3rv3XGQ6oL3vTfWJn4r2qz6K685eJe1n9iWPQOXjpdYjd39mqwEoXwmjrWAqSnrGaR7BDaIv+Yh+0B3GSoMB9gomybYFVvWBcE75KaGecCpxEoTHWA++nsN9Sguhpv57vM+6jwAclVXSrCdzdtiOllfJpUxj164F2Uw6CyGXgRjy1jbb+3sCysWXlX32RiYw8MZx6BLhBJnovHn/69yo8icAFavp1YTwAXEVZ3ebM7uvA89FnGb5BC5Jq9IwyXm38APfIEU7kC1VV7/x7p/X2/F49z6vABTI8bCSq8b3UXLPGjbtWrDZt0D6UADi1WWFug7EEYfUxwfNIV8xVJHhL4R4X7N6737M/eO+B5YR3e8ddybEoTjlXxBArB7mmn2FfTus3QiP73Z2/l6RASe4RL8OlHMWz1+1apxeU56nKGBRWrZydWGUuvqFy86orRsTBmKPcmOcyLpSynx4DXKWQsyLHG2ruwKDAlgFklWwUsyA90Ryt1qIg5gn+h2wjGmW1ne0UmXFb5Dv1PH0OpEy9i9HBR1LPBgREROBVTr7PFg9GjQvu+fFJDj6OUgQRfNkfjWERZdePpNRzuDUzBmV1ez1/F0E5S0A2FE3hj/MXH2+lFY7R9zO9D/8JeACKaeYRz4uDuaIcuPFR9Y55Dmld4XZ+pTaqIaVcSuVJqfCAcvRIhFVqswcy1A/f9yy5wAV69XttLsVPeY4wOIDf1EkKszpQ70p9kBLrK+YqO53Wb4018/9MSoKEI/Vvxzpi+1NdI+XVn/V0je14emQ9k1KV0vhnO/59f/rCHk4/t94sHNfH2BN3wg1G4l19lFDd94/+QoLhGEnhQjTHcTIE/RPviwaoZ0pz0K8GX9nu5MC+Gj62wUz8W4qKz6nK3zMTOL4J/6FDPxZObS+ZlHklieMgTDRWL/ovrScF63H3sR33j1WC+l6JvA56Ds7gau2xDXTPs8f4znPlzeVmLCmAj4bP7Fn/mf2i8wtrjw/DwkQEtDPgEFsyMBp07HnnC/VL39arOSto7JIQ5oOz971gLzwBGluP0SXcCPWhXrocGwTztPX6Ofvqad3+/K/u2J//7KY1qlP75z8+tDdu96yQC3h4GTjuCY+mJycImZKTpeNEq/nLwNs46KmMkq2sNr2+U/WhqMHHehHQCZC7s+JX1D8G0vIO2xc4SQAazyDzR0CbMfi7nOlGgkg+EW0ylzN+0Bq8GL1noLxaoq20FG5OY8uWGnojZYODZ4ZXUWH9LTdeev3HKlNyGV4DWU54og3iAXhEIntwSoPP0943kuE4jlFKOvEMLh63qDSqF56gnLDAtk3PV/kQi2isurDI4UcvSu7tDcfWP971dhCnBL4zGhE4k+1ZSqd7xGwJnlAh6GtKdXPDlfDWY7NQnurjgRDxApOCzgk0YhOOyxgM1Fs2TJWE/yj0U2uwhUl1Pc5t2jDN8arCJaWBfjDGjjEaiDdAU6JI91LKmfQ58WE/glT9AellNdYYHf2YVT2DtwU6Ul6aIzIqn5Nw3MOJYKV+BT4nVI8+CUQAlt37VkBJqq0TlwYxRO6GcUTP9Tc8D5cKjx4E8AYlBpnfcf38byL9tfXmXREU58mzGj4Xwhsr/KwSqtO8w5de1+QbgfcdDO2bXgjB7H2GOXU7HrQEATkJV7Xx9BntTKTzei3ci4Fn/lfPPHCJkDmY/vXbESVc1O91wcdTY/7bAPLy0xFQWH0l5ZvC69fH+y7qJ9/6wkRA7IZzcLFvF6Hd6tonHz22drdn99+84bh1GYQSF/PkzpmQMth5apnVNSmZiZW76wAaFCOF4WOsciXQy7m6/o6fcRrGVMwQeJWV29CS8Am/wz2N6LlP/DwJ4d7F+0DIMaIdfeK7GrDo++XgAh4CELSW5C+eW9rq2ZJVJf3NpuHInXS8uncZMCYDTdz6m0YRW5IWxQuLOErrshV7gKA9BA7KN7Yd784BY6eJWJw+moiX1Edl4PVwXQR9cGjSb6tACRplJtmrx5G6e3RjpV2WL/jobm5ubDkzHKDccB8gzVhKo2Z/Cf8EI1OeuufxDTTx8hs65x3ajttvTCMz9ZvvMa0FQSfcRDHX2Os3/eor/a7sngHGEfbOZ7JFT+fbG2hztO/Rz9FnClaf+m9w+yqgbOok3LkUvH5cvx3e9+2AORdBX3VO4Dn33Niiup4XotQ9GJN0L7nVBSUGo1aIgH0mPNNfsRIV2h2AqNngYgjIeHYf8EBW4LDvR70GVE8N4IVxpV0IhHMpLullQUivADcmjSQcunHufN2CUZr+Oq8gfBvAEPb22+/Y5uamDXqsCKrvVU5t86atvf2BFW7ftm5WQuUc7zyUVymVUvzLtby984N79p0PvmMP9/bt+c4L6+4+scfPnnu/qiF+JjjHbXYnaTs2KfPKoyK1kICgztvFLxijASt4BGMc4Sab9lV3VsiQe9pWl9Batupwz4iDMBMv4FhEDAceyEu0iVstRqahRE5WwllBn+Trlh4eWr+1L8G0ZBxhiGCNEoPySaAzhFH3ChL/hA8Q8I9TGaBB+BQCOcIvgQ0pC+ME7rb7A4IejqLVXbyVJICrb+B/I829BCxk9dCVVu81dA+phtO5hF7Nh0IbDCUEQOQ9+AxiDUYOYi+E0xSkXKttHmAQnFAeQakLBgTH24jOoQfHcQCcd9JmX3PgW/QxgRMpx+lN71GzwSyvvMJqawzkS/8AZOP1VOUGoB6eMNRXuO1nvqt4VgB9y4WEd06jccO4v6myVMVRfmzH+X0r5g+U7qW9KB5bN71r+7Pf2EHmse2l9+xR9he2k//SWrkde1L9hZ3kn1i6dmSDSteGzkcFyj+vMcJAgge9BzKkP3im9mRUb9rF95nqGwx3Gjuiwkfzh7dNcyoeAN9v/MhulG7ZO9W3rcy+ap7HH/o2Tq+v/MLLgGecFEJ/cXQc45HLFO129b4V0iV7q/6mvXn7bSsR/Dx6H1zEO0QvOG9mm6y++HP6CWULeYdBy6qMtypv2Z3SHftx9Ue2nl0PqRw/wtXtdeywv2/d2ZF1Ms/tJP0rzUl7VikI9xd4ZYBIAqFNGM8Wxpqt0i7LC+fBI/ewido/EV0etYr2i1+v2//ypzftp79YUTkz+5MfHtkbt/vGMaBnEN5JgvNx0c2s1XKcyYjXeDDEK4C4GXg1Q5+ffvbUnnz5QlUD/5WX41UCwPWJ8EP9ki2d1fsUwPuDHWUqRbXJKVBnzyd98SEMxIm4RNN+VygFb4rmWynWY2I+SbZPM95sSRJ/hP+yvZwFhcH+Q8tr3i9tPPC+JdbKpHOs+aPiCj596sEgJVswT/g98b4wN+FpcCj5oBeOY3Qvs/PgRpfukQ2PX+h9yTCNDctyGpVwGsV/PCTI69C63b49e7Fnn34pGV7lu7GBuoynuoI8Q5wYth8E41MIrmr6mxPfRW3BOIABE56NERdPA3FLG6rdoec1n7GFQDyBLQIzYpCl51aZdS2fmlgnu2oDPyoRKTUYDQpplS36YusT05Y4hBuUiaEzF1+ei3dA24wNngRZ5YPRgLg2sdEAGvGTceYT0bOkOIyTmF6j9zhaNj/T/E8VLyCBYNk9BzIXQS67HFcwECx5lsxvrs6n91JSjp3Il8Bl5dO0JMS/vdEQavSe/74kjxh8lRG3mNV1SxXLNj86csK+zP2U/LB4J6/ryvjGANOtSZBXvQyL70CTrAYN40UoN0q3AKf10d9k3egnfi+rb/wsBsbrPPAsXBgPMims5OGCVf6jg+qKIuHCvVMZk85Znbggp+Vwsf3fCOgvLurwikB9mWhxQWJSrdZY3Y0eLoCPydKHifvk121LKFR+UlI9aNArgiuvJ21NtIWwJyyCkLvw65IrVDj8deEa4eiKcuP8Ygi/Q/2T35PAPcYv+VmWLk7J3yQEvBB3vgJ4M4MwiWEOfCqrDxI0EINYsT3rfmWPuw8l1F6+upyEEDhOdLJsT7UAQctXv3MFdeVyxWTSbbn7eJa9hAv1on24l/tq7cIqcQxMSN4tCeFlGbiwocmU/d+LwYOWgZ+53Du2fD1EMl4EX8XsSOGkfAFtxEJ/GvBQeL+xseGBe/LlujVWN3xFFP5D8ESUAAwIbGtAmD86kmCgckIXSNgnoNG4H5S9xfHSsE/dJVJ86YKCKQAvTt+J6DZqAysviJYek0LpGB9w6zLF0XEM/L+mf39fAMFyIqEIj5KkkY/gUXMJZTmPa7EAegdICsCSktTHJ24QOtfHEopY+eFM7WSfucecBCMXwBbwBeWPvFEor4M5iixKfmSIOgUNA21gzNJLvGWcR1H/JbiKMIkhyr1yonsBGP+wHzmNN8QCmi0DXwjxshdyAk8c14RNqgfbFT788O/t5//539vXH/65tZ594XQ3kYJ+uPvIjo5fusBJVhzVi7u8B8peObE/+h/u27v/7I61q2NrrhXtn/7wTXfZb0lZGIw5TjHlsQAOB3Pr9KeWI3iq2oGAPVC5vnrKipYyJC5AIz20akEKvPqhL+F+IBrYlaLOEYjF/q74S0ZzQ8mKab2nFvgRZBJix2Mp7OI/vanoDOVDQqXe8FVoVuZ8RW4U9sxmBoceKGww0XyB+7DmKg8olsfFVnQ/aEkxhldl1AeszFFWyt1sMRzSrRwrmJZgnBUvyUseOpmXfL9uWopXf6r3WnsunPuqvfgZ6zvUd5ipu0JCgER4PC7sjWpZOp1mFP1293UULkao2BTTHdpQuO2rgJJPh3g16h1wxwOKRUpAGE/zoIN4fMAHOP0lh5FGZbN9AX6GksHqJvEkOiONY5IuhFuuTIBr4pXkVSkx0GalguaFQs0VhoJr7lk76YQTJOgfjrQcaw6Zqk+mKSlUdmD4DozqX9vh5odW3PzU1m8ObOXe2DZvP7a3bg3s5lbHtu7u6HtKfbBvjcZX9gcraSsXerZantgPineshII2H9qRFKC2xniivsmr/EZFiouUC5/TItkTGRFlnrFjawUro/RFso2xTLmSW7GScKFOEEqNcx6jsuQO+BA0EYubGCrcm0M0g2EiqPrkES5sAqVsxY4PjmxwrPkDBWmhPIwa5MH48k5amWdy+NlMrT8fWHfWsaNJ2zrCxZnwTSqe1bJVG6Un1rW2Dab7djx5aYeTXTuav7B/GP+pPUr/mfjXV3Z/a93CrgjyvgjcLao+eepEOxbSuZIMP4Cm9QxvA372RHNfPl61f/cf3rF//7/dtPffbNn/5V8+s3fvtaxRw/gW8o4hzIdn/MwVV9H9+GDfeV1O+ox7GlxST8ANJMct5+Hl1VV7+403bHPt7NjnYDw4k6Hwypz1B+76TxmLAJ6j3GclR2XLSUPz3F36OVkiBED0mzbqty1Trrjh02kQOknpPgbgVNU2bd2yeBc0t7wdneef22Q0tfL2++6lAF/HECDqkSwQtkz6osaw7UXk6xt+D3CPgM6+001x40FY/En0qPcFBrrWCzdmFxpben/L06k24rEzjRGeN8QrGNnx8bF9+eiRPXz0pfcQWxLgd1PRwFR83Ouhd0aieXiG56+5Lt3bt94sb725eCgGGr8/tpx4CzIhRlPnLOofthBgIODUlPgo0mpKND0/cgNdJ9tUWqTYEAgxn2K7ATEKAg/CmJCZj6w479mktBqMBsJLaBiPm3CqQtG9wfByAjCtEhg1q/yG6aLKKYpvxkYDnqtOs7bVu19CXxeRa6mQ7rXRteTRKVyBqOcAhqmLwC+XKgXcorwlZcbpl9X9WuCdxQslHQsdgquYoCsT+vsqwOuxC1R8LWYfX68NvFSSUIOBhZVtTly4RiG6DJb2seDC/YWfjM9VwPtizX7xPf78LgGMIRo9q/2pCRb9ZXU8q9e5S0QA003eu9Doq0BJY7xjIoAQLzM0Acm+YJLYeX5ondbA3nnvnm1trao+Af+/Sa8hFHU/+tBKd960LCdXvCqoIihKuOYhfL1q++nR1FgsqcMYlFyQR+jJRkeKXg1RGSobpu/KS9yPC5/LgCfheXxdAkxEot+kwpN8K+Y4MGksqH5mcjTJLAImqNVM2dZnZSuWNbFeUSzgigos/RWUoSuB1VvqJgF6KYBMDksqpGco99cZk5jgOA+ZccjWVqO7lwMrynMJlB5kDuFoCXDGerPRUBVUB0zrgp2dl7a/v+f3RhoXBHPqze/OyYnfQ4h++fRLVw5KwqfjoyPD1Rojg7sYSnBhPyIKy7R74nWeaMJmxXA5CM+UZ/AkuWbQgEgh8OC5+iBA8J0yl4La4B4MidX433dAeGH1LincY0yYSIgubNyN7rwKCPcW+hTBB+O2G58SQq0byS4do1cHd/GVkBX41Xlw5RwNcwktIFz68ZBLjHgYzTiqjGjdyTrTPFauyDfEKDnL13GKtp9rv/jpqCNalSKcMMo4sIqL8hrVu1Yp2+2bN2wN41l91RX4zuGutdpf27B7KKEOBSpjJc37GNlQntn/7wb79Ny+85279q//r//aHvzJ+5bqPraPP/xL+4uf/qXtvHwhpXxuOSmT9MR+Zk1dMrfKhPGVoi/lFWEWjwMCezVyU/G+wKukJ0rw1fhJ8G8Nzdo4M016VhodSphNO4319JyVdAwRxBJAwSaYX1+CNMaAllVsMy2lu99xF1wCbg2hT+ao9pG1jg6sfXxk7VbLBfGRyhoJXwoTFDgUYqXXfI6Rif7FrR8XeXW4Gxo4+njIXmHdo314HnS6eq6+ykujPDnpqO/D1gzokpVTXPnHw54HakTIJhBZitU9zVl+XKz6nvEEOJ2BYWa/fK8/tJTovqkhG6dCqLH8vK82d63XUV7qD4w7A9WL76zOoVTQXjwN+lKw6OuslG530ZYyVCjhUix0EN8AXecaj37/WAqt8EW/h9SNiuhhXortUP0+QMUe4wUxs2atrDGgviovO7Wn85Yd559bv/LMWtmHdpz93CrlfXt3XrO8aIXV95JkUSK1pyT85wrsyR5ZeZyy9ZoUAuVV6E+suV2xwkreRrmX9tB+Ltz40r7s/b09HP/KBigdqi8KO8oaBp3gDUa7hfOqNwYTOm7CKje8VvMlwBii1CSBe9QrNe7aUHMqkht0BCkpSwfKY1xyUvKnBI5LhfkPQ0JYlRUdiJbZ+paF1jTHu/GRTJLAb2ha8zoqcGfetiP72nZSH9tO9lfWK3xqO+W/t0+Kf2G780/t+fxv7HHhb22/+Hf2MvWX9sz+N8s3PrfvrpZsm20byg5PlsA7o7K8TOpPO4Im4waLvOrlfbEAepYqloSDUgzTBeuPs/boSdX+7C/u2J//1X1r1Cb2f/+/fWn/4o/37A+/37E/+YMjq1WlUEevL4LPsQP28h9oThT/WWm6DrO07CTovRm0o3pkNN/i1bS2XZOwI+UVZhAB/eYGBNKL3uZpjVguwSdj0PPx0a4bF3IryQWFSM5Uv50GHyQvtiG4kS3UE5lprDbk6mt2LHr5or1nQ5XnvFd9hmF41HpiuXLRiqs39Ibwrd/y+SxbrLnxwctSupl4VLbSOOXDxLDxmAYqE08Fx4kEINMQI2F0+LXaVrDC+t2weOBjq/f13L2thn3lNfbAqodHh3bjxk37r//pv1S7Kno/GPXYooCnwUB1D95HGBrhCcLnifhWJh8FMVS/qh8wxOamPanjKeF5wemBaQweVZr1nZLGeE0pLQsta7MD9wA4ymzoSaAvjlvkeMWZ+iD29oGWCqmx6F9tK+AZqn5Wu53+MPCpTAzI8zSeCeEd8vItDVPx5ZT4Thq6o67gNjxkqjZ0rIhnWWETPAfxQydRlWDNSqAq31UTmEUy7TK49rk+6kkXArA+UZYf5cblZBc+McT5uQIQ5RvnH6fDYhkrX0CcPn4n/h5fnn7Jdep9wNGIYm5zNx6w6nRW5jI4rWPiWpZ/uC6mja9FiO9j9U8XC64YuluRJi/6bxFO8+Gvyorz1K/QP1HZMZzej9+LINzjeUiTfLYM4ve5wniGS7/8/VO4Jp+rwOsRfTx/EQJjlUJh14SyrI7Jep279MxXH0Iyv6ccPe9XgTgf/y4cxlWI4HoQ93IgZ8oLTPjxoxf25KsXSq6JUGObLDfUJHzCW+c/cV4AODA+OfbVv9zqxlKB+jLw/d3CbYJxplndeLWm09XW32/Z0cef2agj5jOFblXuTJOAvl0Fcf09er9wOFsRw5cSc1Vbk1fIn+/hV/xZCghnEuTyeOyAL0oX92v4FT4+GWrcwj675XllxYwLEtj7o32b5mCyl5QZAa7yKMHuyr80T2GBhOJgdFo+wSMcMtnEPOt1wZU4FHxNVJcZREjDhInxyQ0Ml9TlFKIJfyJB3I+jvCQ9/YjgziSK2zKwvb1t6+tMdoSTkYCNe6Emafq9Jn5bEA5CIdlJ33LsPWQSFI6y6p8r16QsSEk5aWkwivpX9uMb8ZJgdXGKRXwJ0IcEf6Nt8eR4PWi8GDO11Y1bGBkv6T9fMVR/BI+Pq3Hi9woWcJJtKgg+uXoYnxhoPxxrcZzBmwALbRb7c0Vb+V9GS68C5O/vL8mD+rxuX7O9iFW1eG9tEtx7pnvkq1NiRtHd85Bsiwvq4rfk5d5CMUAbA7YxhX2iSXBei1Ll2yHMquJJW9s3fZ9wunnDihK0W4dP7WTnifA7pXRFzQtBAYYuSmzLkzQ5kmJcUl1u1pv2g1vv2k/e+a+ssbVqtfyJFbIqIyWaVz3wJijkMqKTqrVNdDJC/RyrfcQXkYhKMEGU0nxD7+od4Te7DzBu9DSdEq27L2F1MMtYrrfrWxXwKMhK0QXIA0Ue+uy3D+2kL6FayjxbE7qaDyq5uSt1BcksrJ+xapWd9NyowXYK9ulP5qJ2lTmU2ItLOEIurvko3ARCpDqsGrO/n2Mbu5pjMjOODE5Z1RffIkwQb8eDz2kR5YN1OgwdUiCGok22IxArhSj7biSdhHQYZL0MjReBw1hpC0czMtb6pYdTopfrJ6vueD6l1T/FcsVKteDx4rwQOQzPKrWBk2DwkmBeySFreU4+y+i3BHv1P9+FDDbRHMRWgIZ4GbEZXLlQf/IOQROrGZQBfoTf9H9JvcUpD77xITO2TmnHUqUvxD+f2eba2NZvsB1I8sjRmnW6E2sXwmp8Wc0olbLWlcI30nw7nebsRMrhyUh5zTQbulwqRSM/tjubKWuu7Nlb72Xt1k0pZwUpSeNDNYQ0WcsXpLhhxFItfMtxDrdyDZBXnB7VV/Uhl3sPqK3wj5iG/BnvwVP9e5jfyMP7Rg0Gt+ABrIpmcqJZ31qmNuvDkZh7u7tWqdZstdm0kp8qIvzSPOJxMZTOy4nyDRVjDMw68yNr5R/a6mrbblWkcJU7Vi0O7A7jkt0Vvs5so1K2morcrpXt3mpDdGRWFg3m4R/k6W2L8o7rzXe/n9KYpS3HvM6l3xdA72bUh7Px3Pb3svZXv9yyv/j5tnUHRfuTH+/av/pnT2xrU/xFffT1Tsle7hOHQ/2oHj8D5Qt+iqfAi8bdlpdHwHeOIPS2Lys7Ae6SjwwiGkX+w8h1sNO23/zdE2sfdqNUABLrzOcCYhuwRRgX/kXwGCma1+GzmdKZ1xfGpXHnSGWo/wim6PemNjzatTxxA5Qenso9aFgDaY38ut3P3bb8RDjAYob6rL/3pSqtsdh+Tz8zzrfZDsrci5IP5sFjmcsykk3CNgThETKAZAfqjwcBxoRk34RtDUe+SJApN/zIRjdCRGniOCoYKVHyB/2OHR0d2kcffWQvX+4471HX+WkzGA7GKmcoOg6eTxgN8CoQXVJf+I/oDX7nxkrJd2m2EOgZpydgbIXv0E74IXkPxB/RL3LifY3RrhsZ2+oftihBgxgNCIKKpwFxPVzWVd3xQMjp+SRbdmMFMgztdqPBHLlMOJgLclHcHxg/CdI6SlWM4xvVWcJxPSBmSkYlz7uWnwrfchXr5zV2/pYA8rqAcPrNvQv3XwM83+iD0cC6QjDVxQMAqqFxmqBwwkCitAvgdYjqEdcpTrf4O4bT+4krBtJe+FAHTSZ+ZAgWVqxyQj5PvySP14VkHssv0lxM58wZd95G07d5ENBxmfGAl0kfg36d5pGE+P4i+L3E7WVprgbShwsEdiYbffQjevZqEL93+iEvzw+cCfm5AYAJK5q0XgmolxjUjFUHEXq4FeVPvq8BYYLQFwwY1wD7n/Z3j+3BW7fsu99/YJXKJSvJC+BtX1IvBJf+k0eW37xtaY7F84pcD66U9nreXuJ7MAG+ClCH+Yi96V1NOmPrfv3ChntdCbS618LAdlEwX6yRt4OxklIZ9khfVnbc6rPPmdKwvJ3xE3+q+s3coLJ+5bjOB/SD3rkmNsRUzPZg9MxOZod2ODm09kTKFgLjEnCFU39R2peC2j/p47onRs9xfUsApR+lPq1JmPpfAFeuVO8lY+4TsQuhkVBzCeA5MNOEh+DlLt7XAPn6nndWD3B7uwIIIglt5VdYHYB1FXzllPqWSwWfqBEIXeiTIMJ9+EWjVnHDAAIjR21hHMhUV4R3Aw+M1N17KuFfY6s69NsH7p3A/sZ4G8Q5UB9NJVThhu6T4OvCdTwFYUeT/mVj+H8IAFckLAC4ZSYB5QvA9fwUSI/AyWoRc9LvADjb2gWd31b+wgMnliU8ADpBsOQM72XPlwECK4EBkx4MYIr3I3VeoFf4AbQQB+FkIaDbadvzl7vWkxJXxAhWkIC+Vrf5WlW4nbZitmb10qqtN25arbBmqWHKSsO0lTNVyw9SVhfv2Vqt2Pbqbbv14Ka9+94tazbrdnR8YDt7+y4bcIRsW+omHgYYDogRwKo7gXk5gWDEiQRSqDlhgcCGrIqz1zYtRRavlBOrWHc8s+p4X/fUrPnYDd0YJ9ieIC3F/3rUcOWJkHwwq1ppIpqT0IqQnJbAK7HZVzRxh/Wo3cqL7Re++ibhFSWygmLtNKqeZJVO8ynKCKv33J2oP3BvZ6+9p3La1IyTY/8yin8wNLioRv3AU10o9mFFHzxXHwhveZX7KAW+VSJ6H6MAgjRR+OFJp9TPeHIpHWM3J7iYnhY8un1K7Q7yIWlQ6jkVoiAlPcgUga9hLMeDgBHwo32lrJIezxKAOArFNHWWsE+d9IyLgGYZjNrqK/b7Y7BST0noH9laeW6lAuMqPlvJSvFN61lKyo3K6xSsO22oTFQL6lGy1ohjMjeEizfsqF2z9qii32qnGs+YlKWErxXzlstOrVrO2oqGZlJ5YbvZFxrjcIqEt0eJc2pjMS/lhZVZ4RUr//RNDN52/k4lq7pxgTl4OXhb9RxPGVzV2YtN/6ubdF+4qPfpH/qK7Wvdk5Z7N3g8A72jCpCLl+lA2f79rERq00zXra7LMqIN4f1sLqoYSnnqblirr/4aNqTgrdhkAMbM1R8FG4g/oOiR3dJ5OCo3LptyXLG+MO/Sb1lvVzpbtf12037xD3X77Fd1u73dsf/Tnzy199/bt5XGQO1S8mnedg/Ktn8YDFFn4CX4toSJeAhyXE4KeL4qZRl5YmkdzwPHNPppcqojQdCpK8acciNvG9sNK2AtSQDjzio+hOMLEUvKIMA2ntq5xqrLxA7QnOZqr7O/F+57fupX9zhQ2SjRk0Hf43N1Jn07GvWlDEsHUznIGfDVcYtYLikrrtzyPKYew0BphH+xjOMGCuQB5quojr4VDS+4osY5wa8B6jbtqw/Z/laqRV4K59vOlmKMhhwbvb+3Yz/7m7/T74ndvHHTVgkmqbpxKopv4VL7/RQFDA3i91PKRhYUDcAH4YfwAA8yylwxGbhXF95MwaCgAvUsK1kzi7dWumQch4tXWH3WUqqRtTKrfsoKGAEnwMCA0YBAiOAgXjEYEnLR/XmG+8HQ4zEN5gRIzNu8oH4TzeqhP4NnEV8FbwgC13qAU1fSMRDy3tgKo7bjykjvznIJU9Yp4cUAQcBRFm6fAQ+uvlDyMmo8FzQ+70rhlZCXl2LOqtJ5CESB8WDp3nlluVifZJ1jAk5+FiH5jLRnngBnF5MjzJrgIr5KISWHnBxBo/JOy4p+vw7wyrIrbHOI60HeZ8/8PeqWV70aTSfScCYsTC2qR/w3Av06e5aA+P5SuHD/knSvBF6SjyfX6+TF2MfvcfnkEn1OgbpqnHBJRxl+HSAAi6jd340hruu5Mq4DklIPEX0QZpYD1sPjoxP7i//0Sz8fe31DzD4fmJRvF9C1dJyW1EVsxwVDvA0muvK3751ac18FPBCoBD0UtOtOBzgPGsNZzoPTrH3nHTGaqfV3jqwnAXh0fKLni/UPbUgCfcS2DrfUIxkkgDE/u5a0WwxaAxS5Dp8HUgtjTj+0b6rJKKfJIF6FWIS4H1P0/1VKisYup/w2PUDfvj3qf2hPBx9bayKhavTMjsdHbkTwQDia9JgU4vP7LwXlh7fFZcrRTAr6RIpxrralbr84Rqzo04KlSqsEHRT3TKnqE/Yy8Mm6p0lTdJOrrl+LB0F4kHBAbAFNwldtf2Dym/c76oueKy2+39njFZzRGqcq4NabxHnIZ6hJmtFkpXVlpSm6kOIgwXE6Glp757ntfvmRney9sN5Jx45fPLKJcLnb7UoR64RMErAooDiWXIILrwJBQVkYU9X5Km+V3xdwukNYWagnytk8im8hJIjuBsBtHb7LEa8xBCGvG7n+X28woc8Y2KSQEgNun3qg6zzujYndkceo9O0NMu5RpHKX8RMHkE6DGKJrv9oYeptIeyE9eS3LQ/fpgwTuoQQ3peiVpaj1Wkc2kVxU0N1abt02yw9su/yu3ap/37ZL79ttXTfz92x79X0rTlcsJyExt7VuVk9ZSQLv1v3vWfPGtrUPn9nHn35kn376iR11JaxKikTG6mWbfhZ3MztwxdZPFNCYQ5ftcc4qEkpzUlqJol9kKIQH0E1/kg6u/RLmG+lBGHOe0UYJw9CqC5wSMNk/i2dASniEl0BKiiYr/vT/cDiyQnXFVmolq9TqVqzWpCRLwFb5E7pS48xvlG2Mi5gGUMapJ9xxpn5m1Z/ghgBmLowxHvsB4wLdrjxKRRQnuhqDHoEcw8pf1ypit+Ij4kfwu24fXqS+IE/aAg7o8hMYhIsFKZblUsIopHQTlAHVlZXHsDdZvCtSKlhpVC1DPv4CfIctBYy5eFkuK0FeKaQ0UFnOamdlEpqkDYDjnhQNXKIBP6ZNF4oAxg5W+vE8acATMzM7yQytU1A7xmrXIKx6wjonUjpS6Y41xrfNjt+2XmfTDnu4Ut+30sm7Vuretfr0bbuT+kD12rKO7/2njcqDRYEBBg4N74htxFJCpKyxWOCn2sTtE6BIEO2eYG7gfKFYFM+mz0RpaosryMjqgrDnOqQ7BaVxWT4CX7lV21OslJaEh3hCMo7Qmu4yVuS3vrZmN++9ZXv7B3bSORHf70quCkbqACAUeVNeEuZQl9q1akc9vNmE19M1q47es2b6PXuQ/bG9oT4pDd+xXrehua5pKaV9edL3FWeve6L654EHbqZ33cH5KOMZQTAY5NQ/bD2q2VfP1+xnnzywg3bJ/tsffGp/8qPHtl1vu8cHryG/5HNTe++NE/vOPSnUiYI5UYh523mkhiMvRR05bhl/XQbIXuMuK/AEOKxrbgy8Fw+n5mpNepn6Rn0Ibp4CeCoeRWyc0+0GCSDtWGPhxsq1s20Kjt8sTBRKkQeA7olm2Lrg2/+iMfJtiL1jyzZW7GQ6sJcccajxdEOr2kTcHA2w5TnqVf3riyrM6znJYz5HIFNK6WWRoVANOht3hTsYhXXD7/u4RIDRwI++1XvZqvrQPSjP5qEwX2IMhY8MPNbM46cv7Gc/+7kbSNfX1zVeWd++4HEPpmqr6gzds6VqireBLvgFW7vgHUPRM3Q61g+2WHKywnCateFMbfIy1VyMjvOub1HCaMCIVmYdq85PrFfYsEGG7U6akzVKBEOcZcs2Ee91mhN9YDAozPpS/kXzGdEjY6FMMBr4yTSZgs3y6gvXqQK+YJgozAY+bu6hkBXfyql+wsEUR++K1kuDI2Uj/qB3OR0GXuy9eWFi1c8kYZ8BKXkpY1kx2esuDAYMgruESMlBWOAoPVykrwME/qh652GBQJJ1pzNi5ZvvyY97NETP4ueXAc84TiRLVFIMBwwqH/LkXV0x+L0l1+8KCDKS1eSL0jvDeOA3o3ITn8U2+j36NFk3vnJprFHkzh6FB2cMJPHO7wm4IYXtChofjACvAwj7MF4m/28L4VhGEb4EpcuAiQ9BJkc0XlYjErSFYIIxzRlecmwEYl+nn/gOwAQyfPHUius3PBBN/PQ6gA5xOUtJmGGv3SIky0t+gNRErGM0t9JqU2Waldartv7Bd6zx1l0rb60q1fm+5C1EsyS4y5uU4nSVlfRgHIyv6wDvH1dkMPoIAoZqLP3t8++7jElfLvRnEnwPs/6y3eRKEI6kNXbVakNj17e1TNfqdiih+yP7ovPX9vXwN/r+1J73PrPj4y80KbDHrhm9fBHggc4/EjxkEVjtnXQPIve6i5P1hC0GahvHb10A0SxxAJgs431+i8CpCB7IiCMNr6gH4DxAEw/HEzHB+gr+FcD4MiEXI5de9jTjXkosAyG7T9rFUsW9BWJw4VwTf5/VEJW3yENZEajefs+KG/c0QadsOJaiIyEip3mEwIrhHG+1C4EevrfQJoQAVcqVH5AGIYd7cXA/vlOH2IDkbab4mE71DKMJ6U9XVL4xXI6Tvw2IhZ6A+3FZEU6oz5MCEvtjOd2isHJzKZ4FWKgvfbNwz/sPYY7tUolxQyhE0Avbds6PCXvh3Y1yMSCneIQL/gvpXxsQHHFBlTK7zNiIYOmu+4n+iIH7bijyPllo/28ByoWc3bpxQzylbMOTQ8uP85bfH9jmbNveXP8j266+Y6v5u5YZSgDsZq2hz/bKe3ardt+qzTVfOMjsaX4uZKyxfcveu/um3a8ULE3MAPF1aGIoARYvAQJpDeZ5K826lh2rz4XLxC1Ace8MRtYZqn0aI9zriU+BKyuR/jERHI+z1urPrDjYU4cFmsFzgaB9+t8IHEg655GSH1BD98Zly46OXTD21X54GQqy0/7Q+sQxEA9glQ4FYIyMqLJ9Fbukd4tVyY5KL9wIQVMz7kaLQQIa5jQGTYA2QuAWD2OfPUHFEJjhHRgcHH/0nZgMBwPVlFVMCeDMw5r8fXXb6x0BGM38jIDPj3NyE+2V0N8fquyTI1eiXabVxXxEu/HiiBVrnvk57tISuIX3A8ElfSsEcha0KLrw/dCa95lf/dQJ5cMqemEetoRwBFq5UrKNZtXurVfs1uaa3V5v2g3Jz/nRlh2fNKVgShFQ/Xq9lO21xEMHY3s3JcW3eleKwqpVu5vWOLlvmdF9287dERatWGaWs1KuZOvZipWYyFWvsdoxtortH+fseXtsxwcz6/TVlvG6faf2AyuXxa/F92LZGcMB/JBtBfSVy5rQkfJxbw212YOFClB/GA8PWOh3oCiNt+Qd3iPtWOM61Lx4mD6yndQL66WlkKW7UiQ71kVxG/Stp4vxDP2lTHR1Ttp2uPvcDTsoNoyp793WrySwEFkiTtHkrm213rd0Z8MOh0c2y42tXq7ZRnHDmrmm1TIrtp39jjWnPxHOf2Dl9Dtqj5RR1d/rrPYh00yFy0ngqQdFBF8lW8XAmBekOBecx2Xs0ZOa/flf37ORxuFP/mXX3nlLPHkiuUZtm3X0V52e7g1t0BJt4E0wO7Kp7k87Hb84QYBtnnnNw2xPddnzFcEXm8RzOUkhVZP8dc6zQAr6eGZ/8/PP7Oune6dj57Kp6EIdYGlOUhB+LoIHvx2NJRvUNF2ezY0Yc8Bz+g7cBpD/Rp0jyzakqGfRDZU/vEM4M1OS1eJN+0Hpu1YWbecbW/7OYP+p8pHKuPJGwBXxSwwYsUE7LKIduIwQYh3oHvgHjbX2fLtDfN9BZWKowNBAoN0Qk+c8vjC8eNWORU+jQYivRKylf/Nv/ofAW8HFPjFKhI+DtvXxJpDsgiFxNsZwCe1LxZ+IRlS/0UztU55c3EcZp8ipex6l3KAAf82Lh8GD2HIFDsPTGtMj4UvBDlMruif6Et8tpzQmmtPGGQze8I2U5ZUnRygOszXjVIXAw/BgmOJ3pnLELz3QbwI/RXeUiYeBvweP1dwwl4zFlRGPLvcPLTc+sUGhGeKSMFDiweluZ+DuFTTIgfIWOjJAENCZHiCiVwEGFTeWabvl+WZqDSH79UYDgDLC5yKy6uY5uKw+sQCanAheC3hN12k+0Sc88wfhWgbJ569yLcKyNNFFH2bY6iGi5hQI3Q0145mueJXV70WfUwiJo0v/cSWAtLG7ojiyBnHJStvvCXi9Fur/uwZnSqe0ohoUpACpCjNOConvJ0G3cGEaDcf2L/6bH0mwO8/s3fqpSVizi49dDEyQMfA9/g2zxS0LoTy3ti5cYAKIUyz/+HvQItZm/UxJEEg+jz/ks+xCKBqPptbd+dp6L1+K6aq+4j9EKy40pUxW80rFyssVQL+BT2KMqQx99nrjhgBGIEP4AeMefxbBlUIx8HDEGxPZ8nLm4kueJ+5610IoC0NoM1+1qsaqponvDSlEG9m+daYf2+H413Y0+cKOpjt2Mo8Mektg0jty5fsqF3cC+mDYwO0utuCfA/pB92P3vxhcGXL3+TAhLQPwhj3taXjIkknzAoBvmph9n7gr3pfkq1kRa3z/aMcGnGxQ3fRJltUoF5BVZyKCc2RbtbFixSpnMwdgBW+myXz7ngQ1CcMTTdR9PGokwLQO95X32JpbN61WDoGcNt77Q1u5976mUFYpsxKwQzum7q6Ionh+jqFPWP3IVMJ50PymHzIlYmDg+tnzOvjxmErBKQMIwayGAh7kiD7juVvcJRhgAFpi7LsOYqMGeSwF9ZMr4hLEob5vAnh7oPSeKsXqR3iGu3YmjElsBcFdM9fYPEv7DYC+8P2luPwn+gNjAv3s+L7QT37CA8rSMuPXbwHAN1acHB80ZovgSqdwLlc7H9sB4BlCrkcQP623xiUes9cc80UoVImIPbOjrz7SWM9s9f571rj1puMtNMRKM0pyBddx3EtR0FMz0cB9K08bVuzm3OhXztetsr9ra+rDD374I/uTn/zI1ldrNtKc8uVXj+yLh5/b4XHLXk6rvq2gnptaQSyDwIW+L1lMnKCHWeXN+d+sN7JvnZUSmoiyOJKw2J5krDpRX0XCPic5oNyzvYCI+r1Oy447mv8GLVescIEvZUSdwvVKlpU3Cc96Zz7qSskd6DfbAST8CxdH06xx/rmkeccR1t8oh+1N1IGjCXH3HamfShwvqfyLKgFdBC8JElEfjOnwzBFzrSRx3N5ZASZWA3hIYD0UzDmrkso3nPoiAVl4Tx97AEo9IJgj3hgYIAaa84g/gIBPTK786NjxKuZlpKcNAcJ96pzj5BJXisUToQHlAU/DaIASncf1HuVbbUppnDEyMOR4iBQl/DMvsUq7JgXv5mrFbtUzVitmbaOctu1m2TZKq3a3f9+6nao9GWfsuF0Xj161yXHFKsORTSXklytV4UdF+eT8iM/BTAp4rmOjnHjrtGsFjSfHCo6meTvs5sVvty2fettmrXXx703b7xZtvw+eEPC27rwcjxAu+hWvgGq14vfd8EsbMQbprxsu1dagL0pfwGCi/qBvToExEKJ3U13byz+xWePAxpWvbVB9ZJPqYxuVntm4umeD3EvbzT2y3dRLG8yH6ru8vfuu6KXRsLqute07mjOkKKnPMGaxjQ2j+nmQ1CAaquZr6scblp3dtNxAyvdMdKTxR6IAispnXQpoXTIBsXful96x/nAuxVC8nufKe6R2nAhHWHaYqIETjXFO5RGzQoV4PgB4kRctMUere6zVztl//Is7tr05tP/unz2xu1uac+o1K62K/5TLvnhEAPTJoGfPn0/s419n7WhX+INijsFEV1byRn5VvLrAHLR8dgj4KTlAA3d6iS7GJ239RcEHJy7qYAXl+Qc/fss21ghsHO7hmYDuRjyWi14cASYnonnRXnEzbCNwUAbMl8wpyBlOZ7rnW7bAA5fLlEz4wjaITLlmJ5Oefa05AVkz9oBkTh51VW/1ITEIPBi37vm8rPp4nj6Xi76LeBVE+SoNHgX0V3wvBoyIvgUSPoA8swDkORZt9ySvY+Tsd0UzjIH6lLrjPUk8F06K8cClyFPqJ7wk8GziXTdQSoYjpgBeTBg9oXGujO7Dz/ozKf66r1s+P+fEn5Bdu+JydH/OhtaYE7jabC930+uG2Qrex+LFJBVkE7ZCwb+yKc3BWSn2GCMcWzEaTIygiu6pwbawhLyIp0FuLjlH/YOHwhyPKGCmd6fqb/HowlAy07RvXdHMJKV5eqI0XKpv+i/+9Jf29NGuHR607fHDl9ZuCaHVeVwxIDS70cCFVf26QJgXwVcXcWEhaAar97WmM8ZXeTcG9xJwsj4jSH8/vqLffiU+5+5Hl9ddH8/zFS/e05ezPIQ4WIQ0vufSOFNcuEj7Ope/F5Vz7ftiWARZYbU51etZWhMdPXRad9LEdUvUTzdPv/sVP+eKPv6+EI19xikRCEji972E0Le/L6BqizwuMlCIkeOfXhcc75fkF0NMF1hkY/qg7/yVBL0kgfygqY9//cQFKMYmWYYLo1RYfe4NSgDp4rTxd5ji8MUTMdKKB8Q5e8crsfTiQzAcXEdTmvDDqumytBchjD17eiXkV8vWPzi00RGrrzUb7IUI0+KEUerLwfttQAAx9shrYlC9EQbjlZqrwCdVpff4I46JMbaGTwx8x0I+7bQtX19RX8epz79BkVz+a6HPFwH3Myb/oKhjPBDt6WLlrSSFpCABoSK+dkNCQk5C0FHqhbWm+9HbF2HWlwKKEu6rmRcBvsmefiZCp9lLgLpfAPUnypC73iUUxBhcoPAtB7jorV3bdsYsVi7xoqDeV72DG/uIYE2alCuNtVMhE9c+8nKBXO3TwDiPOTk5caOCkCgI9xKWieB+0jq0gZSRtBR7ArD1D154dPTu3hNLDY5teHJgQwkUuLfiqUA/zdVeVtAxyCz2LdtciBmRLa+EPkWw9VXSSEBR2f7bDQ541gi/hTtsk1CDPQ19yz0vSzToMShQiDGwvg4oP6d56EbgRgLdO+tXhCE8kPAOuHz8r4IQu0L9oP4/BZUJTiTzpB0Ic/R78j74AX0sbhcAF5wOFvsXOvbxu2joolXLcGba1/hKQIzdWL8NOC0sKYO+5P7y8oV7rV0rbN6/0M9OgxqXpLzitKB3vA+vifFxHRQkC9VWtynIio1Vq+h7ZeO2lRrrp8oZ5RX1t5JPWXVlU/ND3k6kRec337TGGz+0/NoNXrdMSQpQSUri9g377h//2O7cKtnO7mPJdF/Yvng1257wPtibVa06a/u2ADXY6yGKkShKEELxMgmRKNF4AkAL4DoKPN4F7HvljHB2zKOYIxR39WcsendvAilSjH9vxPaCqe/bLaUHbqxAcYcuB+L9tInAiAMp+ijMdO1YZID7bhrBWWUjeA/1e4SyJKUgiwt8pqD3xDMk7LKyjKcgiiIQjj2T8qB7GF3GKg/8dHd6FVCMzpx3HOVS+byKhwG8hhXqnBRpNUJ56X3lRR9AndSNffQYCCeqc1Vj4XVmVVHvUgOww4O06l3omnK4x4Ui4enoIvBJeObHBapuxZyEeRQkvee76pWGdyTGexsJcFnKs8qfsb76v5WqS2kt+BjUpOQ1MlWrSfkdHN+wwuSebU3ftAfj+zbHFVm4QtyBicrctZfWqnwlZfy59fR3UPrKeumn1p3vSAdQvYclK45v2Wr+lq2l1u1e6S1byd2z8uCWrcw2NXMy97EqKsVH7QT4HV/cw2CQvA9fhc9j6Me44nM8fMPn0TAWrV7bjqcHNsrt2qT0heaXr2y9Obf7K1lrNjhNoGfN2tjqWy3LrT8Xvr+0XPPI9uyZlK6+5hUCTIa4Bx5YT6MBViNfndYDeVf3Xoxf2KPhlz4XYXgoi17u1t619cpNl0Wgf9Jn8/nAw1T/jAdezNtkVLPUpGmSsu1h+8Ra87I9Z4tI6paNpk077GPY0/t5ycvBUuJGg5zmEuY48h2P0/bFw5p1e1n74Ls7tr5C/TE25DTOBcuXypZbWbXM6rplm6vW2CzY7QcZq90MJ71leMYlWsAII6wSXUlRVbuhKcc7MYNwgePxd9GE5L4hx5ViwJXsd9kWMLY2bd9t2tHBkfV7IaaBiEF/ha/IjAs8EsDzCcMGng/ULQbkTRT6oEdERlvqhZ7i/at+AcuZR0mHAR4Zc5wXzWsejmIucXLCXHwhT/wB9SNH5/rYFKLYT7Sv31H9wrZy0gDwb+IoEfA3GXuDed7nHeSSclg0WAT6jIUb8Bq+4jIGHkXic/AMNxzoIqYBp8BwAgsLg749QbTsPAZan/T9+8hy/pc60QcEecVTh6NzJ+JzeCek8fKS8u8xR4RnaAi1+bHkyYEdZzm2Nsgp8GvGnxMPCJhK/XMpuIfGOs3RimGclMSNBlmVBY8aiVeIGDwPAKMp3gmOm36aA/0Q94WPjJWm6j+9389viO9UVXX6kTRwRo2RI6Jy77T79tVDMZnDju29PLIPf/aZvfh633qdgZDpREKfJhnvFJCU6lwCILI6lOAdTL4c1Zat1p2ZqKZRolcHGucxEk4bFu75oCfyi+/5lUgL+J3o2ZXA44Uk7IGO82PB9Lg9sZMejCrKM3oWvn3zT1D4w0ThSv/Cx5/r8iMsQQ4xPAKKeBTTfp/ZS6lUj7iN/kOXxjdYfHUttD/K2S//uEVKaWCEKHciBMc8h5D69x0w7LR7cztBsnlNkNoVfbsC4v5IkkAurA763kY+CfroD8auGGzfWLVC8aKSkejepeD5JT7T9rEEWE08DTFTMevks8VPDFhFZ2KwuKcRtXuxrOQ75z96NknbcE8Cs/q10ChbupC17s6xdV4cWA9rs4TDs9SXg8eiUP/gOixmYD0x24OuGLCbXC8Hr6r4CRMFJ2ksB1JFl8pgMvMApxGzTOI513youojppSNr+Nl1EfCYwvC5uK/f84T+dWVFNzkJExJBrCp+R/TzpTySe1zQIdcSYLV4ePTcCuv3NEkuXylVB56uhifBBQU3OqAInk2YMfj+QFzHi2dufVcCwsmg7ZZ776tL6gx4EDBNyjbqWG3zrk/OTLDsAWT1Jl8ouLWflSqEcCZhVgA7nY5Y11j3pvbk6RO/j1JQVPpifcUq5bKEt4F1DvfseOep5chn0LP+yaEfWccqBMoMgZuCEeti33qgNdFAOFpxSRvisYreox+Dghwm7EUAjxFMcI+8Mt7DdaBy8XYI0Y0DrrogqDHyVbTTe2oXl6/EXD4GMRA41T0OLjFOAczNviqEcSQhXAEeBFP07Ks4CcCrgPYGulkEVluvr1sMKJo+N13Sx0kICpmEpiUyBEIe44VADE0GUB+iTHja5XWCFtjyk29IKU+kcRyKxv9cWYwVxiLRDdsYvylQL6KKD9v7VNM9a3rH+y5QF4j9pLFACCaGQKd95EcQclQiRqxBr2/1xqrVNC5zvDizJUtrrLPiUYVaxdbv37Uffu8Ne/fNsq3fK9jNt6vWvC3+VDy2k2LaekL/Sn5gjbrE9BW1oSyhFmOBZBx3l5+F1TDc11E+3N1e9UXIZdWvNDmRbEfAaPWt3sung7IGC09rfHoSLtMTAiJmbJSSMqRJozuR0tk/sYHHFpCMMu75at5U/Yli7QJ0pqQ3JFuO+y7cj5WOlXqMDOzdZRxY1UPQZuV+NM8aR0D2BsIhCejQjCspSgtuEugxJV4DL8EIE4IdzvUdhVazPEq+/tLH7gkhxZe+JsYA7SFAHPISf1nNQzEmKFpe7+Nir1e8PHCSYK2UjyLh878UBIwkyMkAxicPuhjRjBsdUeI0N2Wje4z3VPx6qG6l7wYoIQRuc1dmtUtjkpUCVUxLyRBNI/vlpEysjjfs5uiereW2bEN8ddXEbyu3nXdQvkbD8uqrbObI0isvLZ/vWD/70ibVfavXy7YnvtnS/N7MbFst09C8OBdKlG2tumk3C3fsVhkvryj4LPiv9BP1GUpLdzCxLjHLNI9SHnEY8C7DkwSqYayHM1Qg9Qm8SzARTvXEu4VZdpJ6aUeFr6xYO7J7paxVYEH0N4tiOV1ZgkNOrFwc2716yW7VR1ZcO7ZWdVe4FbaF4indkQwCjjqaQFARzcOLCMjJz8kcA5bmPY0Z+ABt49FSIEBvJPN6XAb4C/ijcQbvasWmvVH7sW1nf6A56Y7td+tWm71hFbtvlekdq6XuS/m/hSVQtBh4E8bQnGiVoxvJF+gPcvbLzzbtnXeObHVloDRhMQ4jhhs6kOf1XtYNZFkrlPJ249bM6lW8NiLDBrKM8memGgh/jzRvDIUXrugmLo2SUginoS/RIlvRWEzOVKQr4KkgmpxJqQzxIxKgjIfdqX3xm13JdRjtlEZzN4uTi/NDANFk58SNAfmVDa9bDO6RCo2A3/F94SMG8WCYgXZUX70r5LGh6sQK/N3iA9FbxrKF4BE7OHwpnqBx37ijfNJiO2ER51R2IU9oSeXEc8XdiE8AAE78SURBVJ0bw0X77mmmvqOe4b54h2jK5aMSiyBL5h1wXHwFvrGzs2NfffVYekTX+RSGBMryY1cl17BtBm+rk5HSiz6cX2GYwECguQXDCQbZMW7/yleVdaMf9IIHghstkZ39eESNE14Jwng6jpg0FbbpWN16qWBEwWgAPRA8NaTTsKhp7j2WLfgRu4Ebq991PzuDRlK6r750HA9AMNj8HP4jnpUuClvCOzFoVK2Id5nKH2VrNsRoQPXBF13EYcjrWfq/+zd/ZG+9c9PWt5p2/50bVm9WxEAn1m51bNAd2t7LQ/vVh1/Z3m7Lvn6yZw8/fWat466NxDiGmgCwxPilzsViO0GxYT8yTJ+tCRLukkj1TeFMKIhAP11QWZI192NF25XwZeX7uxcvJ1DnQoH56Jt/Jx8W4E+klHb6QmqNi5cD0Udl+PeF61TR/xaX5xG3JfEB+dNSVFAiZkJmXF2oK/WPmc1i2/29+MOkFF2xkLoIpI4hKjX69fsAoUZJYP8zRgMiR/c1Ewei/e0DjM3zVvEYcKCuOYwwPPE0CBU//S+/sqP9ln33h5pwat9sdS3kKBoT4Q6ePrKcFKrcyrqEOd3TJ36++OEZ73CON4I6UfqFUIkUV78PrxidDO3oi0fWOxBdj7tWWmv4ZDLq6Pv2mnCPCYjr7L0LoL7h2Mh0XsoQQo1uHWtsOkMJlriDin8sQsA0/a9Hbq3lt08EAcLIh1TxJ6V8pmLmLlxdoZB4ZHgft0ribUrzEs99xOhcsLtKwfHtEeqsogSGitK1Rru2M3juAuopMA4oXolJbhmgnIz2n1hx+62lSiku99D0olLHJIqByNu9xGjARO2Kor67C981wESL8BrSnw8etAyIyzA6fo6fria2rCZXCTXKw4+TE9TYm6sn1K3D3kGNE+6mTH7TPgpswfb3971t1WpVQl9GEzFKk8ZT7/T2ngiHOh4p2INxlZRGfTnodjQPjSSEF5xXXg7QKq35BnDKQ6L3cfPWOLBH8tsYDqAVxhsX9dN84CNEXMbAFvNkhAxWZvzeq7RhkZ4u0hdxLoYHTz3o1IUTQCR88cYinoJDjN9lbqtJCAq4BI1XSHsduEsrhh88I+IxiMD32Kq+ftxh9Ai+PBOu019phNcFcOVtIOGHkwHo0wSgvLr3RDlsazkD9YjjAffO7lMWHi2B7hbwjz6QlpnsA4xnvcMXjvPtTs8+/MWv7PNf/o0N2geO+zHwrXe06/vrCTBHwNC6NP68hP8R3nQSSlmRnwhHZuJjxIuY6f52c93ee++Ofe8P71rzgcRAKVuzxo4NGod2vJ61+krLGlt9y99WT65K0BUB4opPINPCtCdhsiB+JvyWgk4lULbmqZz1JECitpRmUhbUDRzzR/8SHBGjAvwPoRRvAfpklK5YPTf2ejMGPCewoHREbx2GAxRtaLw3lWIveZG4CG7kUzkcR0mEfQRjeAOK+lgcJK86+jFlGiMEeARkYncQ84AtRngM+AqhyoMfOC7gvaO2IPQi8COnYshkRZp6QYd9AgCSSG3iHrwb5ZcTHlDCc3nVUX/x9kwVykoD35JwLf4UtlWoTXrOhXLB3xzymZch3iv89bpo3NyTRb3gbsZSkFkxRKkaTFD7UA90R79HGpdJvuIxBrZXq1bNp609L9nhieoqnCOIWkE0wXGBlezMmnnJPcUttUZ1kWJZ1bObxXct3Vm3VltK6uG6TVrreuuGNeyu5Xu3bdapa94UnTOmpaKVpLwXNV71St1KUvLoQwwnuLKzJQx8kGYnfME4MPLxJTAiygnbMRlTDA2MieEOPukpaxSesXVmbXvU/9Rm1R2rbR9bbeXEcuW+zwH0xzLwIZGyX1C5uXLGmpWcxmnocRHwit3c3FQfaL53mf28HMt4YYS+X7xr3618N7obAIrMu+wb0nNsJ22Dv+TYgqm+Jy7CSnnLGpXbdrPwnn1/40d2t3DD7qfWrTd6qjltYvV6w1rCxb76iFbgbcB8BYQtnhnb31213qBk3//ukTXqwdMA3Ighlj+A43bRfv35mu0eVPX+xV4BhzrjmXUkNx1rEMbwZAYvAb41RvyF+AjEkio0NyQvJOcOpReOJ4F+q5bL9ub7d61UlUIJ/SudH8F4+l4CMMBxRKP6MFc9H9MJg0Na/YcnQAzQELm4TqIPMh0GBo6D7KfH9kL8WEQX+g4+iizXbQmfWHxecXqn2sE7AUDW62vI1XOJeSp4FbTDSTmJ9rqh2I39jWhOuNgmPAUmwl9iFzx8+IV98cUX1jrpWV+yDDTdH/SE80PpfgP3iBpLNuTYVvgNRk33OHDDQc+/Dz22QTCcwRuzkp8HcyLBRGOve0Up4fDCoeieHsqJnzUnuzaeF+wktap7wlFxBT+i0U89wNgEzghnMQ6ojQRTPTUaiA5ys7DVcl4QbcdGFgEBRwmESLDEUaqoevAsmpt0T51nxfGxFUdHNkyXbcAWBjpd5XOpJPdiSE8li/COC2tSau6/ecOaazW7eXfD/um/+qHde4MAPlVb0z2OX2kdde3l1wceIf43v3xof/1nv7L9vSM3Lrx4smf9PQl+QmjcoTOcob7MqhMByJP8XAcgdkxcp+CYeP275yB653QVPnlFefGX3553dI/uwy2vKMYqLilGQGcG8PRRuiTobnjmhX4zOM1jyeXPYXZi6PzmpIVkO2LQHX1ixUi9KGLn4u5F4F58XYSQ1/JnvxcgYiQqbSGXstY38Dq4DGDYjgQx8JN79Ibw3F0nxXRigFlwBONkxL4uJhT6+wwCQb4esLo6bh/5MYqsvsd58PeyDwIGAhWB9NzS+4ofz1d8abB3oPm/bp3nLzQhiHFIoKhub1v9zl0raoI5P7edr49/V7+wAurKP4YD9RVPNO9YVbTUlbBB1OwkgF+xCu+xI/idcIULT2J8PqsACjynTXgsFQSXJeCBz2DRPrmfx+Pz+YYr3I/Lia/zgOKAhZ498NPUyNrTPetKSIr7A6AfJp3DsE9egtdl4DEvmOBQ1hNCUAzej9D/giLvwinKkoS1ZUo+AjlH3YUjtKLJ4gqYjSR4aDL3LRNX1DeGYfvQ2rtfW3HzTWZ3v1eU0FERrnLyQY/4Gup7VgvqTU4VCastVVZC5hJAa6v21tvvetBDXKCZqH1VWkp0QThXYd/p2pbmlhBoD7duXBZLnBkv4eMcqK/pR1fGF/qQcaCvYoBOHc4Zhs6PMUo7s3XY4qN3JAyw5YOjIK8zqFwE4QT8mYu6iKa9f0/HJAg5biRgDuIO5WHAWhB4XJGP87sEaJ8bDRf6AsViuPelFdduqfwFw8FrgcpXfy7iKkqtB0asEiTz8vpdAM9nIT00K/x1JX+hrU4P6sewChU90288d1jFX+aa614qRy88toP3cwLoK3AHb5IkYLhwHLjQVxFdCy8XPYQ8VokuN2rEwNyrMhEWET57s5R1iQOlOiWBAH5F8exCpWF58foBe2qnczs8OJSyIAV++74NpBhOVyUgS3ietHYtc/jCMqO5rWbrtimFplAu+nawjnhuviwRtFawSZPgeG0r6sqvgvYERhtbbyiBW3yubpIh1Kcoa5xLL/XMyzvByDtJWUlCfjYlfISfCPfLUihLHM2nccmLjuc5KZdOXzN/z+9lilZUObjP43FWzGsu1LvQPwEB4RegOityKJG4obNIgicEq8ocE8aK8DRb8nP2kW8KacliKIzqR2IccHSk73fWHACNo4Cw4ozy353oJfUDQi8GA5Q78uBkI7wUgJoHbMO0qTkSJSYB8Uo1/YTHw9RdhzlaUXVRG1ASUAQDDaTCqQC6H2QADKjxPKCZRHTICj3PMCYABDDjmMawQj6XIoyRqGHN9Mhqc4zceN2mDLdujLIoN7RlLOGflX5cj8Fb9iqjRPkpDJpbVQXhz7o1sm9Zvf+ObZW/Z2+X/8Duzn9gxcGqvZ3/vr1d/I5V0zX1Q1AcUfjHXq+58zuOQizTnjhflzXTVpFe0FCf+ZYIPBGkEIGzGHroX3AXxZ496i97z+xg8tBGpSeWXtu1eem51UojW8dTwRXFq+cjRiivLsyJdmaZnj1K/9oORgf28rAt3MKoxHiob9VHITUsALwY21BCjEbNDUlJECYK2wPPYmwZL4B5nsDubEHjHvNUiYCjpZwd5p5aJ//Y0mXJQoXndjL5zLLpl1Ioj0UfQVlrDfr63vN+2e+07MXhwH716Yrd2zq2282JaE+KvPoYY08sp1MmARwRpkDHfE60ml0uu4JJM/GMktrdAR8XZCeMJbMTPIPEezWvcArWcmAePHsXQ9fu7qEhHqg7NL8x35ScTi+CcBHDhObpXCPa/hcB5dP3atxp+wAPyg1+R4p/nI7FoHK6abdzd6RwE3cIt3qNM0ZEXbkS+Cba13wrRBefjRZM9K57xqmNZzxZbYL+Xc4IxjwA2ghbFPLGKQrL5CrAjYXqU7yHGtWKbayvOd+B7j0guXgMhseBeABxD/B8dOMei+bMUbqcL+ov8i196n2hehWEh5IQhYcRrqvvc6Jh0g7F+WaOjTOrWUe/TqydXXU+w7YBjljEwMUWhTiuFUe1sk2BoxjnpFNb2f5SVm4ZPBlyZefPSWD7Atuk2J5A9AN1XLhUigQty000J4wObZTRfJOuIiXrfuBdGI0xVEDfbF2LqEUJzsZYyCsmANKpo7e21+z7H7xpm9srdvfBtr33vXu2slqzspSGcqWghs/tq48f26e//NIODnv2i0937Be/fmbHx11Nci072GtFuQaASOgi7Cjxh9/cvwr8PXVeTOznIIGglwJJRJVhJf4V0gtY7fSaKb10QB+ctUZaExYINLGeeMV0GvKifvHn1Dsgqhd/43uve8V5XADuR5fvrxJz90jFYhgxeF2i/o09C8jzMgjpw4fv3PnfA0T+IrAgALwOTCVAIJDVK+wdy1hvMLOTPm5GynMhq7kmRSzCQfh+NbhQH/2M7znhaiLPTMt4T9rP/+JTe/xw1/74n3/P3nz7lq+gJIE2JoHfV35gMF9r0pKilarXbSbBiY9YVpziwodGc9oDqwBpTl/QcJ49vfoD5mM1LlZWrHH3js26fTHjmk26E+sfH1hureZKMjmeB34n7qkO0xMxbU2+BJiiz4fiqs1Cxuq62B94MtEYxf2oC+xz8Pqz305sVe8C4CVYugxcweqfuAfImWX6PKA0ECSI+iQnvEVgXJnscBF245yXekYbyQ+zBLwCF+aClIdtKRErMG5uxkBbVD/f53lJue52KEWDVa9lbtlXAvlr0kKBWlzldSFVihSSpLt0v0K+BK9jkr/uFAXA94t39q20cd9K9VUXKlHoMRoACHQzTdysYKPss/rglybqk9aRJmspDCqruSIhROoLCmeOFV/1xWT/aYhjQF0kXFfWb1l185YLHIwL+USocwpY+fHuIC7DouCDohmCI6ld6ie8T5jsWYlAoHABReDHQQHggQQkLz9SQsEN8om9UAjExCrHK/ESvUs5YYzACSndzEkRX0agcoHIVzGje8KvufoChfMMd8J4U5eAK9HtBSB/xtK9I6L6AtSfo70W42GgfPlK3QL9MMaM36IiDm9h1Z/jvZICGSs/KNvhfrJy4ll6FvrhDE8DvbXV7wnviwicx5L+GgXjFKL0ScE4CbMJWykPgrfFguFgKSgfj++AMgFeJNvj9RbPUb8sejlhgGCMkitv2ULJiqs3JKA3bGOlZn/w3Xdt4+Yd+5sPf20Pv/jCt/egGNqgbQUMoMgqKp8iiRHSOm6FlS6JjuOMlDPJH6zwDlV+kfkn27CShM718qZt19esitFNyk9NfY1n11FXinyvY2Up9OX0xIo59ZP4vAZKSJ+1uhQWXPJpIYIuxzFOWMnXWLbGEl4laFZnXY0i/HDu2wl8lUuKIjEAWLnlRADiFnSmRauN9sQHlYYx1V/erxSCwQDFkjLpQ5ROztfPqmzK95Vt6iAeIXQ0goy5AUECs15wOmD/tOMcuKF7eCn5e7qHkgDAGkYmRV10gMs/yoFarL9sKVBfQ8eqF1ujUHgxJOQR1JUPq+woDmxxQIhmKBC+PVPyVrk4EFMHtjmQN32BohnXnzZT15zoOa/+ds8Q77nw7BSUF0K9EMYNLn7CguqRm4gXdPbspH1iM3hsZqb8i5LPVT/kPuXhZ79LWRgV1lR+oEEMMLj9zyUT1a1hN8t3rVlbs2ZVOJGv+TaJgq5ms+mGDowVHv0e5c77MNSNP9zmF3jmgSwFKNQYhsF5jApZzTs1zecECcwVwYGJtUYtG2a7Nqo9tXH1KyvW9+zeuvpUdWU7iYbbDRbL6Bq5AHtLbHRBbhgMpHgXsra+ITnXBn4k40C04PxBEA2L/x6pjGGqYy+zX9rjyZeSL8CbBKhMyqX/Tr0NshpjdVzgSwGv+T3RfJKfq49mFckjGdusvmO59D07aGXsZuH71szf0RhsWi3znvrulsb5vjVz37NqbsNOTgr29X7GHtwbSBkVXiZ45CLQ1yuNgf3wO3t2c6ujOl3kXyO1DSPcimiI8e0Jr8fIynyEfwPiGdCvlaplNAfH47gInl6fGNij//iLXdt90tFc3nfqTgs/LupKQebxoI3C+azHHzhrE8q046Ro4BRUZ+Qun0Odt8/DsZCiuWPxxwO9czN/29IzlSq5ifzGnV29c2ClzfuOY/BSIYXLNyFL1d7nzjCOAHMR83eID3WGU8xDlJ+rsy3tcsAj6vGTJ/Yf/+zfC7+mtr297W2BH+PVONKFRwFbdjwWjOZKjAY89+2Wej+leZq6+ZGKEe7iUcRxiPCwmddL/EpjBt2ysg8/oI9y0541J3u2n73h76sRkidFJ3p/pHQuh0KPwmV4BYaEaWTgAn9ZkuNUnJnoe9FoQODQtN7hmFe8ypRZeKBy1UNuiCxytLjyG2gO8fgrCUhjAId/0gaMdV6TJbgVEDw8o/OAWqNk61srVm9U7O13btuPvn/XVoTct26t2oPv3LHa5prmn4KjY783si8/f24f/+qReyr87U8/sl/+3efWPu7Y0yc79unD53Z0MvTBgjm4AK4XvR2XAqnOE57XjepFdbwA/jxccTteBQjIhoIhLq3x08CIgMqljBhXxho1rJA5G45FQEJ2r7uA/F+njNeCqA3x5Z4F8aXfuPy4csU2Ee8lDAbBUJAk7KvhrO4gPSv2+60FhvuaABFhBPDBfWUITE0itL8bTwwX4Tzzo2sKYvTFXNpKeVYzRQQjTepLjLcwRayEMzGBszouh8CkLtYBJ8PsvCKGh0usmJX+Dp4cWn+nawe7J+rDqRXKeZeNlrU/VvpjCK1Z/sFiPtp5YWnihXAcp9JzLNCxBMGd474N1Ujy4xMDVlKutBS5ufolmV/8WQZgT2oiNiQhIVPO+R7BXKNmra+e2snXLyWRiMZTBF5ZLpifAv2GIUv9ECahwKzYP1jNZzQBipY4ZULjJvnGgT/0ioN4gxouHhcsqleBjyFu7WKIXMtB9RFNp8TsY8HyUlB+HCGbLolhI+AmwPsnuubCHz8eDeu86MxdH2dD+7L9S3vW+/IUf2diukycyQltEVAYR8c7Vtp6cynN+pGAun1hFVX5M87eT7oWwb0Y/Miihk/C18HkZN/r6cEEJRReCcLBcefQ5sMTa97/jg2k3HD0Igp9DC6AQ1+qPKsDvp8UAVfv2rAjZYpJEeFeIy+lktWacmNNCsvIWvu7VpCCl8cdWwoMLpTuni7eQL8yYSLgofwDjiWej3DXlX/6pu8KohsRlG50cugnP2C48Pcw6EQKJCvx1AuhxE8vUX3cIMO7S8dkbHtf/sr2H/7Sxj0JQ6rTSH3d23vqeSwCbaROlwK4IoHMx/gUj5Ve988ZQbgVKT1B0b6EPlSe7/n01aOQHwq1r4zQ5nMCgvpK7ee5n7iRAAJVuXK8qGir73zPNqeYJPrHW6g6XwDd42QR5tTT1SMHCZMctcV2hNMVpG8Kl/ev0+KQPbyLhhg1RTTEdh+MHUkgN99fS51fgX7OgDcv1qVYX7Xq2k1rbN6yu+//gd1+/yceMJE9skMJ0eN+OLqUMeOoLF/NmgQDap5lbo1161i8SW3R7CLFp2L51bvWKVXtRHx+WtqyRq6hq27VUtMaUiA6QvP+zp7tSgHdnWaspnEmPsJkLsFT/J2NAOyvH6aKVklrzmDVSvXxFXnhDWhLKlaiypL5Kh5Yr28nPYRnvSn+jlGE1rLI4seZoVSr7qNB3+9lpCz66hyGMHBbuItgjGFxNKNvUTxZ5dZ8Kh6Blysr57B+vaL2S4ienckjbG9g3oCXsOLP/uSh2jTWfSCjtBjspzm2pM1UG/EEKVvu7qs2uzlgYV7xvMTvfQtFn7ZRjnBTb8+F/9SXegDgwxQhGnpJ5BWPODw8izeR0vvqrHLBcIK0Cz9xd/4IkOOkD3oeCO1ulEmpxpmSdTM1a2dX/F0MC/CzwEcC4CdRyUhRzje9D9n+UCBGgPqElW08suC5yIXUBeUmX274nMXRclSbEypoD+VjROAv7eavK9VR3Rgr+shX99Vu6l0oFvz9Xn9gnVHXBrOudWzHdouf2Xxt1zbXp9asZtR3qpfaxiKXZ3gVqL5A6lR4k4KvNq2prLeqK1Zd3bPx9oHN6pp/na2pj+cTKdYjO7ZDe5j5BxtUvrB8dVdtPRRut603JlBo8Ka4ALSPIhMsnmN+aTtXXbT1w9Wf2M3K+7ZSe99uNn5g97LvWKPwjt2v/8Tu1f/IVgvfszcbf2h3qh9Yewj+NqxzvG3b9azdu0mTrm7zeDK3z74q24e/WVUVkS8upqepFcm39OWaxlXqh7FtY6z5jCCI7tEi+TCjZ0nedi0Irx98d8u3qxP5n0UQN+ydA2qEFyierweWE89aXKCZircKQVwfiYF51t+N5wd1Pwo+W1dVUf0shjkW+Shq8rjXtrEU9cLqbeGh3idP9JsI2OLHlh8PYByD0vkJC+4JGM11zHPi6b7dKeGFsAgYZd3LUYymXKy4YQ7AIIDnwBj+x8KsGA78GDmChSCMBszzzJn8zmI4UHsJgAj4Sr3TPVsU1H6lSevd4rQrfHWu4enyUtwxGrCF4MTWxQNy0Uk3ml/9tARkJuGQeGhB+cE/pt4e9YsewFtzeCERtwBDcGIuxkhBAFi8xyYYDc4BRgP181gymwhgkFsJ78cQ8YvstOdGAwK0MidJr2RAl3fmIpCORbTUSLNQ98TSCHkS/G+9dcsevHPbtzm899177pXQXK3azVsbdvveZrDiCglhXv3+yD79+Kn98peP7NGTHfvpX/7KPvnNV8axkJzqcHzQdqbd14REtEqYF65Q/I0BgT0JXn+a4H8XL/17jTY6wJQhACFhij26eheiLxBVV0WXC1lr1LJWkVyaE7Pxfnmd/JcBr3t9l19eBu2IrkXAGkVQl5TqTnyJYDC4mO5VgYma/eft/ljKzxJG+xrgSoQLCtGN14Cg3oooRZiLQK2SNUOBKHgkYvAtbavVrNXLCAKhG5NAhFkUSHczjz6vDRJ2Jvt9Gzw9ssnRzDpfvrTPf/4b2395aD/8ydt2740tXzkAluUOg0FY1cwe3bkE1P+eTgwqxUp5NKnSrUedkS4pQ7631G+H1qi/YKJ+bq9wOG7jtR9lMp9krff80Dp7B9Z+9rW1Pn9oxdUNK22sWXmracUtCfwp8QD1Ke9cBjBY9qWzJzQ+Sx2Bo8AkoL/whVo+bfUcbo7++BygDKMcXR4U8TyM9l54/IfktoYkELFX0qXXZZGHLANWX4PR4vK0CNd+CgIGBmhUn5zaV1ODOPrM+0dj4YHVNKGlJWBfBpPusY2OHlv1wQc+US4CwqcLnQtKHWXMfK88W0EWlC7GU5OV96MERWdgl4J4rRT5Sb+jMmoh/VWgvDEajNtS7ldu+STOEW7weYBJFdrnpIduvys87Rvnl+OJwIoVyitBh4hSz2S0v7/rxzUSVdn5mWgHV8vO/gsXJFhRRBAYSbk6PDzSFNTylUJiHrAirAqcCpwBNG2r3fHexngle8TxcU8+tvaLL23EqQ2tQ2s/f+j39YL6a2a9ox07evaZ9Q9fOh6OeifWUXqOy/JTF9TP1BGhpn+448JRZ/epEciR8975nhTuz8GVrEZ0LLxLE7n/Gv7tRg3KkJBxCjCBC+9R4Nk9FI/R8Usrbtz3NpwD9Rdp45WdGOhHcHK54et8/gGW3aN6whmNMat6IY7AGTC25H8VvV0PwmECwSJoXYK//Z2Hlq5v6XnkVRLBbNxT30PLtehOAOrl7bnQdmiLuY36LrQVuls6FiEl9MrqemnjrjXXb9oHH/zIFbbW4aH19p6J/qq+TaFcbXgQUFZyG/XgPgvtDPHykKJeam7peVOKvOaF0prN1adD3FfHBWsOKlZu1W16qLa21qVU56wrpbwn+tJMYqOueKF4NHyY1Xy8BxBuvTWsrItvzCQoYqsILv5SDtUVIzU5P26pjK6Ee+HSWDQz6rlyTcwBjo5EmCUQ4Z4UqPrkQGnZeiQBWv01HKlclE59/KQB8cRRVjxBpAvPpD7s73Y9azYXvYvvaQwwnrenGDpE08oHt2ICjeXdCwGPP8ljElBdjddz9uICQzWFLQMYQ4hHYJmivusd5eljpH89KUN4DDj9CHifPcVs30iJHscSmjm+0oZtD8gHH/OtBcIz+skvvTtTfXu9nrs3h5xAAWQ21Un9wfNYluU7hg6PLK98cjRAjxDw2SLAcbFtVfNpa2itwdgGc407AQeVH3uiySWXRpGYakxS1upjOBlZSR1XLIi/5jQnhZLEF+mHoeONGIDPa/BLysGzGCMDXgNsU0F+igPbonwWhG+xEkrdoU/aN+yLF6oPJ6rNMNW3SWZqT+af2nH+N5qHn1qj0VIbulYWjylCj56D+kNlukFAeXGPZp8DaIY+o4WR3KcqSUxSH2kOcDkvJ8Wyr7knvWudtOZNje3BZMeeTT6zafGl1Rp7li8e2Yrm4c2GFLn6Y3tW/LXtZ752T0kMDBNw/BIAf8NWFoxZKKh5KZSr1qzesKLobKN60+4Ub2nMarZaeWCb9fuucK7m160kmvms9RuN25493a3ZnTttW1u5/IjmGCTCWWeQFi5qbKKRWwS2D2XVN8hPGBCq9GFHfGsgHJJynK82VefL318Gw8HIfvUPX1m/M7GaRDtoxAPARmMeg0s3GhLkkMlJ23LNdQ3eGU/EgEyp57aNCQiUn1ZfYigAf5BLeQ6dVjJbdiN3X2mCV5xeFk6JvoV/s6lwRm1iQUXEIrKN+fLcY2aJAN0z7/TeMHgGJhc73NtgPLhgDE4Cdfrww3+wn/3sp6KBjH3wgx9ZVXwX+iTfYCTAMKAy9DeleRdvg2GqpDSSb6jvFAUbeWdig4g2gQz8UDICcQ1CduK3c9G8yhzMuQcNTKw0bVth1reD7Kb4jsZX99kWQJ+7cVJDEYwQI9GL+i7LQhW0AL9m24N4nXB1rDqF+SgA/L04GwhflIrFGfQwNz8FyIgGCIYIT8VoQKDaJMCnczPhl2SMsZ7hHYFcdx4zIlgqVKshDN6sJyZ+okETkqfLZV/9jAUyGGS+mLNyhW0MRbt5Z93uv3nTKrWSvff+A3v7nTtWrtVs/c5tu/Xgtr9HFTRH2Em7Yx/98kt7/vTA9neO7W/++iN7+njHBv2RPfr8mZi1JqnxxA0KlM1gY2GOmfCiYn166f5VQLefrs7rgjAIcodVLUPbYLCJPDw/5ZuTwlMUU4r0wuXAa0r7Stdl9Y8uz+sK8FZk8ToQ0falZH4LgGAG4mJE4c+qjSec5xv18+uDGIWEaVZqvqlAiGLkn9esA0bDYp5AS9GNBLAHkrgE4Vinq/O9vNyUjQ9PrP/VC5tLCMPF8FnrxPa7fdvYljDHtoJT3LmYh+/HEp5ZRcS6wKSTgBGA83Q59sZX9gQwoeFo7mcLY9BiDyxMDfC+EhPj8pMXVIWoB1/pk55lbXDcFpnpu3CAkxiGRy0rbW1Y8aYUsCJPQnvidy5CGHfKpg6XWb+ZAJkMYYZJcMMHDFu478fKRc8paWl5GiOUwHRZCm9kpFgEJhE8Djg3+Dq+4Fbuq5N4mT6h8J0JVHnyKWhMbpSbVlCTiXzs6VQuZ0kvus6fgdJIoeP0i7y71C0WrueMpz6++p0E6oBRSfcXFTvfvsGqvp9JfzX9uSGL4xTVf5kIz64ChHm8E1SI5VfCWcO4feLCOpDQebC/b13hLe0qSBkraTJG2AYIOsbe8EK5rrKCZwB78zqkZ684Qrzau3rvPbVPyrkElVRBitTatp+D76ti9C3jKL5H0EgMRqwqJMHbz+oE7ouxQIFBa9C3gRTYoxePbP/Rx3by9Re+JcLHStew17GBFIT2i6/0/CPb++IX1lJahCMMEb6Cr3rC08qNdatv33MPiaNnD62797UElVjIAa5DpARQvvo1Xv27EsAHpT9dBdd3Yi8EA1LCmLAApCEAZ+0WrrWXp4shGG2pyyu2Q/3r+LhgfHCgfVLQGbcLnjO/DRAxoqTCT5fmr7YMXnxmxbXbCwYCvei0zHx7nk4ItAjdJbccOCg9RjHflxuPQQSB7nqqw3lBDkCBlpSrVyRMI+iqvGKpbA8fPrSPP/q19cTHqD8R6lEAUZZ6UhwRTjkGFiGR2AEYqI6OpDRJqc1L8Kur3WWlyYveM6OU1Ydzq0oJyXTLVhhUpdhsWE1001eanVHGCnst6x4delA+VuKRZVBa8Twg8ravhqnuLPoUUPbEEznDfHeoeqsMThzgZAVoeSS+1elKNpSQj4DNihmr+oNUwaoZKf2ST4Z4Z6pfCPaIQAtewdGIZdCZaD6WQotLLbgD72eNro8cInxhvmO1jTgHxEJgdYznRDPHWMFvE75JLHODQk9yqvez3kN+QsBmDAHHZ120GfqN6+OuyCrI53vdR1lEsIe3ECvB+0LtJS/nO56X0uuv4wz3dJFv2AahtiCsck95zcXfMHqy9cMrJnBXfeqg7ygAGFDxwCopj/SkHzw/ROecvoER5qglXFSbWf0bSOGjbtlp38a5hvNeDLd4QPjEK4UDI1MWBTifEU/Kutv9GMUnVN+KLESofhg7eho/aBePi3K01QyjAs8xBuO5wPGWzK9z1a8nHOiMTuzAvrKX89/YtPHSyqttK1aPlG9fSntWYxZw3/s/6p+Z6kh/A9wKKc6DB9xc+iQAp0U0SZHdtefpT22Yb5s1Di3T2LGyyt8WrRakwKsk0YzaVDmxWr2lv8+tlXtsJ/OWMC3ISzFk1WdpF1g0h6utXl+GlT0Vpn6YQwPhyrLdQ30yk1KclTpXEA4xloC4gm2W83ZyVLBeP2drawMrFC83UsSAwezejaH94J2WxjHgx3IQVgknJsJxk8JNF3N6XU7za1LGviqHGMBfX6g9EZ5Ba8JPP5XpAu8O9OPldjWfSj5I40WaKM8DtCtN8mhGwL0hlZ/PScLNUfvI5pKN94W3z4fHSiE6E034nKo+ZJshpzkVNNeDqHj1Uc/Yu8HlQuExDT8tX8/9aEbqFKWjB1wO9ncvn2vwDMZjhnh+xLDzrUlzUSO0LX6AYXQyVp8rHXHL4HfEtJIKr7zFwyKDILTDO/GpB5SPhus8xE8YoTX6X+8MhUMcMct7+WnXKrMTa2dWbGDIXeLxwln8ESaZs76E3+bE56dS4GOvAHA0P8cwIKzDYBzhoIPKSWO4ED7iiXBKT1GfYbAoTiXLzDSXiH9ME2U5qKz8RHSl9MQ1gIdjKPH+jJIkAPSIuIrAGSOXBm9yfCSBq2fzohSYmgQxVuOTFRUENfz8JyuB1iO26oIp3by9aT/67l3bXG/am+89sAdv3rJGo2bf/+Atu3E7nP9dKonolTdbG/7Tv/972315bE8f7dj/53/6S19t6ncG9vLZng16A29M3KDkdRV4PcV8g2uzfoGEDOtwaNMTCaGck1+uqg7nBXGAwfKLtsNckuD34yswy1e9vgmE2AWhHbi+QaAQkDokSvH6wITX16RUK+WtXspZqxOQ/5ouvQCMgW8HEEPBCLGIK68DKl2IG8Y4hiDQvmalIgj5RHlekYdvUbjssQSZdDFrxdVVK95Yt+rtVfveH79vD967HS1OnY3Baf2jT7ip3xJu/GiYq8Yf/O5wKkHBPSUA30rSG1utkrGVWt5Pk8DVLe4eX40k71dcrU/CLDOxnCa+ybEmRQmu9bt3xfylMEEbYjJMjMl2JL+fAvQo5Qwhw41Zrwk+CVF/MXMY1xlQzvmyGEtWD+jdWIFfBNIEl7Kp1+mq/sYY4MF8JMwvtTpFgOV8wqqMJuzzdRQNSfD+9ORDe97/KsK1q4G8/Gi+Ql1ZYWQ7Xz/274Hvy1Z8eS9sU4gnrDPwiV78IFdbd350GfgEKAWbv9myBJBrFErvc03u45N9y+NtoAnb+zhqK0JsuSxBYHyiXymrrGxKcGu4IAuvPpJCPla9yvUVPxEBWihoAq1v3HQ+Nsar4KuPrf30M+vvPnajT/XGm+7mzZGMjY1tTa56Tbl3+gP3PgjxIxb6x2ksWmGDv+uTq9Rt7Y3vWfP221bdvGvNW2/ain7nKzVPg+BRaazZqp5X1rettnXP6rffsYYuhKLxyYEbIlBMEWZWHnzPgzvWtm5ZZW3LKqtbVr/5hhdPDRfdOX9bwFix+hjzVR9DgkBhQF7cUpAAPGTG7T0/8jNphIpdLgOeBPzzce61vQ3LAo4uw22EQIyG7H9dBrwT5rzL8fFVYFnZwGX5cx9cICZBjiNGE+MSVqbwoITfLNJeMFBdNEpJkJSQi+FgcQsDAivveTDUBZwct/FQEY9t3ojuiM1I5nnj/j27ud6wYSpne0ftsHItup9JGUc5JM/2/gspFSkpR1VhVsYFUPa/sv0rKyVunlefqw2zxpZ16w8kSBatiJFBilZZ6apSqJgnWgcn1u11wt7V2UA5SUBmPYvFmeHYhkrjWwrUZzMJqvmUBGb9RjYYSGbvT1JWlHBbKeAaLxFXQid7YDkxBUWBlW/qmy3WrGecQqAxEa6VfGsCYzH1UxFIN5Rs2Z8GIRolgb7Rf8JA8WGUOeEje4MZFtx2S76CFvbT40bu8yOpce9Wvow94xEUfJGH0sTu9igcPU5Q0Dt4MOFxM8xUrJSde7+6RCG08nbzReBGlQhXXIHWHEx+PMbFmVMH4pOvUJzYYsH2LMTr4FkR42nIJ44Cz8o5xqGwqKLvM+Wj+lfYxpcO+6ar6uPbpamtZPq+p5mjLN1jQO2HD7J4VUqPLF1qOk6g8GOEx5OLC0+RvGRp5FGU4XJdcq3ql9J7qo5qxrhIUREPdiOCcJxYD7HhwIMfasxHGiva7GNBuzMde5n50lqlh1aoS1mvHUonOLTNasaqGJlUHv1On5wD1Q2exZHI8ObLgH7MSUnLCR+9oxcgV8zYjTertrIyt/XykeWrD2211rPtuvAij5FH9O90p3YKCvq+Jtm4kh/aKLtr3dmR8JgYRnhasLLNIiA6AK+qbN0PPIRxQleQTiJcj6+yFHWM4fNR11KSiQJOBznkRf8LqxUmdrSzYavFnK3XySfU4yro9XLSdwpWrUCPDM8C/+JDGVKch5p3R122dhU1X7M1ISjxPA/1IG6UlFsMmBqw+L5fUT76T/Osno9m9p33b9jd7bzLfeki+HJWtkbSP7zCiQkcJ1u8dV/88Izn4Q2EQk8zk15svlVTH/WAf5Ct2IpFTJR6fs2ahXXXX/zFCEZdtW1wYNVb76nMQD/Jsia+pa0UeLWAtngb1dYgO4W6B/mMRYOzrQvLAF7wxhtv2nfe+45Vypo3I7yEtvFCYjv9SPMGvJiYKHg7jXV5vBTxKf/LSQqaQwZ+QknoWzdoql4j8Wh4CTI7iyNj8Sk2SoHVeHY153u+QNbNNp02RHFWtKGv8k+j+Rm+hhFxprZNfcEi8EU8BuAZ01RBF3L2WT/i6UDMg6H4Bh4PjEIMcLri5MjSk671cyt+bOM50LuZUcf54VjzBouitN/bqracw0wGFkX/HOgFFOnpIftexWDqTQkEdTFArHkXPzGCLH5igDlXCmJ2ItRatWDZUkldRECVot1/46ZtbKzYyhpGhDftxu0Na6zU7F//9//ENrdXxRgLtn0Dw0LW9l+e2F/9+Se2s9u2zz96Yv/P/8ef2tF+2094+PrRbiAI1T0QTUAuJxYBRAAxJOsF+P7ONgGjan4FghHz02cp8DoXXCO+/B5/+fLbB+qT/Jxrh8p04VkT/LcBmsFKfbHMHkMshQVr9VPu8hd14bUAs1DvK73qgnLlk8kl/fjKQI6oh4EwU5pUfBK+gilcBqF+1zcmxpllMCOK8HbTqm/eF5Oa2qMPH9r+Z88s1+pbbgTeLNYr6hMnxzhf/l6DK6oDAQbn7ssZlHBW6omzkc8TzyEnesxbZ5S23jjKy+uti8F8TZhJEClurlpeil//6107/PhTMW61h+WcOPvT+gdY/D3tdvyebwn5BuOO0CnidYX0OiDt6PlXVljdvmDtjgFBlUnsstMWzgGT4KArAevqCUec1FISGrMe+fesn6FHYh3cKjdtlcjnUi5QxK9y/Z/2WjaSQlHcksK5OGQay5nyQJjGfXWRt/Aue/SXKot6l8ktGAKuwAXKGAUDxFVKZwysig/3n2pSrlmuytFHaetL0Tk8OPDJxVetJADjOszEzbFGnK4QXtakOpXQVm5Yq9OzQV+TLivlEjhK9RDgC+Fi0DmWUv5dKfYPPGDZ8CQYrtuttnX6kZu+2sRxZayIXtk+ATgwkRKGQFtsrLmrd0741bz7rlU4K5pVDJWNQJIrla3YXJcOJvrevm+N229ZdeO26CAvwWXP0+BxwLFXe5/8rT392f/P9j//0PGgeuO+nlfEE1D2NGYSkv5xQGMN3WgsrlTKwQmlWzylAIMzBkc3HMU0q7QherXwd4F2wKs40GTS0MR9cPV34lGQBI1nMHScCZVXATjbe/GZFTbuiq8wJmdtR8hE8A1BMa/Go3Og/qG/F2kyhmXjgDDLe7nqanQH5TRrd+/ds1s3tq3Iap7qMhA9dVuHtv/w19Z99olVpbDUa6K3StMV6HS+Jl6dl1CXkaKQk2yluV/9cTwr2rO9Q/ty58hOOhpT5mDhIQZfjM+1atm64u079bKtl/q+Deer58+s12mLb81tOEfhS0nRGthkPJBC0/GAtijaqoK39SCzIaWWtTUUBtGViijkJCmBB2xhGA2tMxTu6zv7alel+CIQsw2nJ0GiqwtaQTFlVQ6hFlf8QWQ4CAtBdIyUGIpUG/xUic7QvRbUgd63sRLurvPDgbcVBRf+48H+BBgnOmMp+sqX1bU886hm5wExDFRxVu8xjMT7mikbN32AOqLsx4YDPAnwpnLBX7JWQbIo/IQArygTxCEgcFkBo4TeJa+R5gjkiJCX5GbPS880f4zZEhvBzPNUm1BERT8Ev+xIaJ9kS9ZMdW2rSL6S+JSGvNiDT4DEnKo9UV/11R4MgQTx5OQGjBL0CXw5q+dFLqVniwyKfafLvuaZ91PwJoCONUqqb1fP4OPwQ+bUvObxnmj9y70v7cngkc0Lh1ZbObTyasvqlbk1K5LlJdsHEVjtVJ+A00uBcSVv/kYAv0F2jWGW5bfmjktk2azoY9KfWetoKuWzZIWKcFFtyalfrqJeDGx1lQXO+W8ppPRliv0S1DdJr/qKwpqSUub9rTTxhUt7vrZmpXLVxsfPbXj80hXHoRTI3ZMv7aCza4+eN+3m7Y5tbXaiDK+Gpy9K9h//csN6XfHNOe2IW6KOgg8LtwfHuzbZ31U7ClZorLsBNNnPGPc++c1T++l/+dw++XzP/u3/+Lf27/7t30hfatvDj17Y8680Pyuf9nDkJ1p9+psn9p//l5/Z8Yt9KzLWBIO+IPNE9aAOomsWkXMYheO+0v2Z5kHG1Oc69VV8H09ZAnF6zAP9dhlG4wzFV/M3bT29aWnJWoWVbcc1gBg0YjiWr677nATtZEpnRmiMvMw3Sa+IaWffZZHknMM85DSP3BXlvRRUrRzzm9OxaFj8AtnTPQvcY5R5BvmRtMJH8TDomkVRjAqOysJHDBds93I5Qhc8nHfEdQ00Rl5hSwDbsOB39FLVelZQGSeZFeeT1DLv24DT+n1mCCBOghs2M8hm4R44WZgPbKr3JnhpuqzP2Il/q765mfh3puSxUgLEzzX3jNseDHGSq17YnsBzjr3FU2FoRRuJ7wZ+TAeE5xd604lIf3HFmEnQmx7sqeWaUFdWLV2raxCEBCinV3yuAoiOvTkAf9fKGSGQhLWoJryPhbdYxs0qK2aWtzffvW3VesnWN1fsJ3/8np8Jvn1rzf75f/uBbW1JOF9v2Dvv37WcZrXnT/ft418/tqPDtv38L35tf/rv/tYOdo7tMxHIp796Yp123w73j6wl4XMowoHZdjuaCDotGx4d2VwCHxFJkxN+UM4vdJWD99fC9bsAykcRpX+oW3wtAqWT5tsA+2s4wZOJh1gBm3WNURGGSXujRK8KymuuiZbAQq//8jIIyAsS+1FHCAGvrByLAET4UxiBK+/fFsQIhLjDg0PrPXluu3td2zk6sc7ugY32emJwl9cLpfoyoG4IeacXTEvM1FeVNQjcS6fnVi9BN5rEhAYr1Yw1ymIkSAjiUmkxQE5FeG1cIDnMbXxghVtVq33ngTXeecOqb92U1KF+0+R8HcAgOYLRlWVW918TWK3EBTUlhXBZ/em7c/0nzj3a27F8c1X9s7w8PIkkQVq2dtnxRAkAZ5XnVfSMwqJp0cckdlFMAjyyoQmrNX5pO50n7kJ2lfv4dNC2affICmt39WuxTOqjyUSQVNAcYOiawJjsL0z4tEO4c+2KN7TUOfSv2eraEsHhPFAeWxSIbcAWhdgYg/AJb0ZQPT46kDAhBUmCbFrCTbVW9ejdHGe289UnurdihboUc42x7wFs71u6sqH2ScDX2ONOjzHsZPeJjUY9yzU3lVfaJ2fOE8elkLHhLHwifSMMA457xJNwYSErQYd4BGo/YyQhYrj/tZ0ciV5b+7b7yd/Yzm9+anuf/b2N9DvEEZFwprmgfbBr7Z0n9kLPn/39f7ajh78ygsExMuzHTBVY8U1ZZ/+ZleortvbWD61x601Xog6/+jTUxRUGKbY+2f/jgws7apPHxIjHVGOtTtIYX8TZoPDr2cLKOsKeC7KL843ywtiEMeU6nDkFygcuzF2X8EPoTIKaH7u18A4nYrggGq08Ae4dANeQ8rQIGHJaH/25Ve79wLc0nULcJ8I9jv5KAt4WBOFzg10SlN739CLAJhQeB+UXaJL6nqdlxzHhdwjMmHiPd9QeXMNreKysb1tFylh6KmVYbeKIMHCUleG58JvjhgleBk2h/LSnUjobN/EZsGG3ZS/3W9Y6PLD9nhQs0Vwtg3u75C/3EsjaimSmmuScg71de/LoC9v9WsoPHgDSQH081d/uDiuaQf4bCwWKaSlmUgzKxYIE2Jx1VGZ20rFShuOPJeiyFUHzEX2CoDmUwJkaS6GQ8o/soJ/uWYC7v59iIOWLdPQRQnhLQ1fQ/FLLo2Dj/aCxZcFBM94IDwb1EUdTxjyZ32BNOLWB2CpSSCS3slKoSni+COoo2BxPlhHvGIq2fTyZN9Vv7pUAMP7hm3i35E8M3uSr53XxLo6NZc87MhHeVEI68eSZtwWjpW8R0Hso/3hxKEMbz1naIU1YCWabgi+kRAB+xAHoMFR01f9T1Zs2dTMV9ZWUyYMT+1xyxeFECoCEfHgZMsxI/BHlJD/u2EDCvUlxyGtcmJ/Hwhf2UOMZkROfzEuGdoNCiiC1rGiGllYaVb2WsZ6UPrwbHPSeH2WpevUIdDgeSQnes6P5l9av7tr81p7lNnf1bs82KxmrYyxSX/oWNM0Dvv0T3E/Mm65wcF0Feg6/OgVkutMs2OetfsIm6tobt6TgSU+Qful09Kr8h5VftiMczp5ba36gnM/qSR4ZFsoom99+T+3TmBRB4AVg+0lRynt59Ybeqwi3Dj22zexoZv/bn920uvJ748aJ5TPQvCrvimgwdp4C7eaent3datl//8++tnoxGMeQgQh6OD44sPHens3294R/Rctj9K42fEvLIh8PcrHoZp61rZWq/dE/ecN+9MEbQu+5Pfv62J69aNvLL47sP/2/fmq/+NtPrLZRs/c+eOBeqxnhuPPSxNgl9R6UeOLTlDXPhd45A/fY0icpf0GdxPwBZ5GT2P8/PDmQLtm0Hc2lT/svxW96kn0017thQJTOKUdjzSll0Z/e8S0JAngS4HMUZS/MBfBpgn1qUPw3fTwV/mZY1EGpvgQm0Opc/Fh0DMCOQjDH8Bt5IuIy/pkqPXUaSxkHFZ1/zSRXShbkLY6GZcswXlxCM1faeRseVvTYGphPwxzDCS1bk5d2mNqwXqqudGh4Uw+IOMlwnGLAOYIXulcB2w1on4+PeOi0o+9Z30bg9MIpHOoWHhMwlR4iTssZ0G8iU/GM0njfBpmaDdNoeuQXgfotPeoEPiq+MlEuTr/hoRs1C0ONIQjrKzd0ENZeIQBuupP2kQSwnoT3ku/1Z/9o0gXlmwKWbBgNgEEYCyrGBO4DIF8YqPMAgTMxlIRQWDM9hsKtNd/SsLJet/d+eF/3SnbvzZv2vR+/abVmxbZurdut+1tioHmPlcA17E/sl3/7pf3y7x7a3tcH9vkvHtmv/vYz6xwe2fP9rr086IiJj6xzwp6vYMGGCSa69h8NQKP4w6QUW5p/1+D7ZoUPTJoeiEZ4ToAkxiuQz8XxWYR4Uocxsp+YKK8aOH/2bcGVNpgvyh3W1gUmsgwYRy5aEK5XgGuT0UYxfdENluk77962GzfX/ezZ6Twtxq/nl+QRepH6hF/gffy5+IruKCMf+6itvJGSIIegwJUV08jpyooBYmUl0n9KgoQzFM/x2sYEoMISYGZiEOJ0lm5KEFrRxFwV60vDxM/yoQXLgDN+TTTtq/+vMDaLwOofCgGxEeiPZRD6Tx+NKRMsTNb3dl9GH8qPScddrq+kIfUskxO4eoUwEuKgSGGtLzdEwDHgq8fDF9YdH+mG7lzSFwgOk4H6DCU7GSU4grCnD1xPTgJ6T2OFqzRtWmYcQOHwo+IS1vplMPXAZSgzHGN5+SQbAHruWO/5x1bcfNO9BsACBE+ERw/qJT5NYJ8ZQnsND4KsC+8ehE1KjytORM9X/yJMj7vHmh2L1mEFcDzRvb5lJQSsvvkDpRcf3nksLMhavrbqKwqcJ54myrz6E6X4bGITMMFiLNAzrsnxjgddci8KpYM2GJfB8Z4LG+UVjBU567cPvI/1Hx3ie7W7EgJxI66u3bCxfvsYUYQEBxdW9YyAYmO2imh8s7RJefnJDJ4w1GuZkv6PAsIrN8Coj5xPCjxAHXvgNW6vBPQJ9LK0DepPZAfw+hxNqd2X0JgfCypBPO2BrqI06icExsDLz9McY+KnYuB5tECPzic03nHcF8CPzmTeStxzYOwRbtUf2QrGsTN6Afc9Sjd1ulBGMBZ5+QmgXmwh8NgZCzQDjnFCRKZYV3PO5zdq7ei5hK8oJkgM4LDXTfMk3iruDSOaYSWsefMNq6/fsM7BS+sc7dqku2+rq3Vb39i0er3uwes0W4vXpK09mCrNnm81RBDlYp8rMQDAWYm0mi+kvKNoS6E8kHLbyE+snFda0amPt/CbrQ2DGYFr4b9SiMEbScrIXnlWXJXT3rTirq4IqdkUq1PqUx/HnFUlNBTySiU8gDfPpWiXpHzhQVZUMeTD3uqBaJ3gYpwCwAobYrXXWnUcSTFPCVepNwZyqClWylEAcZ9lK8NgJr4pXgMNYsTFIBDOQFd68EP3JgjdeieNIUTvk1dYRaN9ygvZV79xJ+bduuTLG+srdmtzzbaaVbvZED9aWbFao2kbzZrfv3Nzy+7eWLctjQVbE8B58p2Kf/jWTlUAqqFeeL6KQahOoTzA8dTx7YwOeIb3RE8aca9z4sYcjDbgJYEg6RPycpdstS03PrRuumDDzNy6GSn6Uib6s54di/cPhddDjUdPeIVUcdxt2bHwnECCLEZkWIRQ++ccySnZYapx7E8PpaR3bJiVkjn9wrp2YP1S20apzyxf/lp9MbNGTTw+JZwRTvgpQlQP/sBFOwUu/3kfqMVKxxif49MRkJzmLXt2CuqemYRPzDIE/wY4s77eLNrKSohD8aqgWUE4UrSN3D1rZteiu2EEwDn3CBEu+xjpJvM48xZNWwbMu8h7XMRMedIb2X/+xS3b3d+27z94Yhv5r23WaoWr3TKCRY+F88hnvjirv5OTlg0PjzVXHVpxdGi5XsvmrbbeabuckcLIVqsFY4HKueooafSolY2a3XljxVaEs/furtvt+2vWXKvY+z+8bW+9u2krm1X78R++a2+/eVu4WxYul622Lh2vqrzVz0lth+984PPI8eiH+eZZvwFhG6X6yY2hZ+8i10AE1NVlLuXhW5HE59eyD2wze0McI8xLcZpx90jzcssq62+AFP5MD8Nf/Z4Qg0nvn3miCsecJyh/8RQvB2DeUNrkCQuLgEfNyeG+tXefSE7CQAyViEer2mPmTpWHIZWTFOD3Y+iGJtEXahe8giqmdB9Pj6H4EPhMPuAqCjm8Fq7A0arwNnEjv8/3VTu2QbpsfSnvbEHgnWJKfFZ8kBgftIl7HFVLHxA3xjFY33kfEyNbGcQWELd1hf7KEvNA8hf5UP4ZBINGYSpcTEXHLibnWzUmPdb87IaRvPNB71cHPVM78RR1z4jZiRBUAvCs17NpOyAvgj9COIEPOf/9slW8JKgLz32+Kbzeu0JKIUowKIi4hDhscyBOAoYFTnR4870bVq7m7f4bW/bgjQ0/4/+dd2/ZGw82rZydW2k0sTyIVSzby92uPX92aAd7bfv411/ZF589tW63b8fsN+ziskLfqoZgy+8IQJ8QtyAYC2IBGOK9FqiXY/IrpL0WQO/z+bzq2HofeTrqIwJi9VmT+WXM7nXB81YZbt32/rm6vYEhcMX1OoPLxpL7YTXkahDpSkjVBDwS8+i0bPeoZT0RXKnJHtpAlJeW4XUJNePv+etV4Pw7fMSaxbzENKX4z7KatMVM/F70/LIPEH8jYm18DOFcDG+W0iSnv/Mor8vA31efzfGOEE0RzPF1gcnGJyLeFz1Tn2Tdz4Bfqo0EpJEEZSYzJvHzaQLERqPr8ASg/rjduaE0Fya1RXDcQBBSXa+K34BQtSnGXsulxeDDe8uAVdtR+6XlV29qQlxY7RVw/CBj6mfxJyZm+sDPvteE7VH4F4DJzo9Uc/frywEFCDgf0G85IAQS14C2422AqzCroe02p+GEs9GHnLiDwJ4red1YAXTBXAqgjbrW3Ni2UpUV3LDnD0U9W677aiKxDdpSkGZ6L19fdzWi0li11Te+70EIce31iVX1gJ/UV1atTKwdnwto88yNKRyJOJNAMWrvSkle0WPhkvqfoE7llU3rH7ywYWvfhh0JDHqRkxw8A+EdkamV2Hr7X9tYuIChAIMIOA0viXkOro14TRCskSCKR88+9yMZa1u3va/+9wbaixKbjJkxm6j/VMdc4/yZ1q5A0bYEj+Yeqza+VznhAnoVuEIt3FjmIUCfTnrHDJXGu3laJxfEWDGSkLdoAPM2aKzBs8X5w/m6nie3Krgbq8pdNIA5nzgONEZbkrwAbx4MF8EL4Hz7EXYxvi62xfkEBjDVd1m93BNDwm1SaAWPpn0pBfp+4UQJ6EBtwVNmJIX65YsX1pZQyzYeYnIUK1Xx9Ikdv3hsfd0rlGtSBjZ8bDC0IVCbxpbfRSmRHrRQyjpuzBgAxmpfTlItpyS4FqT2TCRtFqV83b4p5eLWLSOmkcRhfYTn6h8PfiiF0o0f6mOMD+lxV/Vj9VQ0LfF1bHkXRv24VeUbAoUpB9zM1cXjrOZBfWdVDHkrHxl0upI52UKgTlTfSvxiRVdjXJhLzppKHoW/khBhXe0g6j91yLuxHBRSOWoD44ArbX5G/J2AwyxyIBC7ED8e+f2JhO5cemL1ctjTTpnuHRHhAYqv5yUtnbTr1YJt5se2XphZRfNoNTOxhub5tdVVu90s2I3CyG4VJ3ZT14bSrDUbHrCVmnH6BPmO1U8oJ/QHfFEI5ooAAN4m5QveZTsAMhenaKyWVVYpZbc3mnZnc1VKrvqJaOw2su5MY5DheDQCQO7aYfrEjnIv7GnqIzuePbFe/rnt515aZ7pr/cKhtfWsNz+0k+mOHY1fWGeodwYv7WTYsuPunp800M7vWDe3b88yH1k786GNy59buv7CUs3H1tga2mqVRb6RqVohYCLtxLCjdlwA2qZ2YywgEKKJfvUjengGvIpyhicKAxIbBZbBHJRNnZVH/7K9oNsTTRyxwLekHqTxK/4ZvovKrJCuSpk7mzM9MKLwCS83cIlxSgsn8dr0kxziTCJg28xofFYmdD6alezxyzV7vrduP/zu2N757tAKq+I1FSmv0YUHZgqjQedEOldHcy9GZ/VDrmoP927aX316x6wq2Utp8XzOVmriFXpPcxxXfKLWZTCdzGz3UcuOdrq+cEWb0sJfgtZvbtVtba2q+bRo9964YRvNqmV6XfekyTUazsvUkpCRALU1/o3HK6cj5GoY4c8vvuBFhTzg27sjPhl4uuQAyVDoj47vPmdn7RiPoIzqkRZvEK8Lp0SF/DC4Uk5p44HzbOUunii60mOfj4YYhjUekVcc5eABiNEmHXkWeFmRfIYRM1nXJPQ1t//i7//GfvVX/1/rvPxI7LPNy84v8GKEPhnnifqR78hg8Ct4DBcGPHiMf9cfzAWA80JVGO8hgPKdBxqntEiuFQZy0kFj1rLDFMesqo6858YAPGnCMbzgenaOUVZzYFZ8U+1mrgknHYgvqi/xQmBxF/4l7mwZAoHO4A08Qx4+azsyWWHaUZ5DGxRWnZ/H/U67CU6rCR+Nxt8/967Ky01ZkFEN2SaHJW/UOpKwrJu4dTSavorGWaAuPDPJXAORCH/6+ccCsQE18fL6QfB5JiQNejU1tqomvbSExY38yK9Kbmp3v3/HvvuTt62+tmYf/OF79r0fvWXVhohUTGo6GNuzL3ftP/zPP7N/+PknbgmeEF1Xnfy7ANoStoFgKLi+3y8AzHmsCQZDzyXE8u3h+rYHHEiko79+y/UB45Ypia8FvK66wWi+KUylUGfWq7byztt2850PpIDU7fjlrk33Dyw7+V2NwdXgCr7w9zwEKl12hY4IwG9n8C6ovR4OeglYyMFeFA0f89frWz9jXUw/Q1DECOKa81kEjAxY7HNNKYeRoWYR5kzUooukS/OlIFyg/SgqycBxSXDFQOx17uVdPsZMGHlNqi8nT+3lfE8C0kXhCWAVdny0Y4WV2+q3hZVSwam7nitv58vzZygnV4zVBQVuEcQfSROvSl8FbAMY7Hxp1fs/Dq6BaiOuu+wp3tvb89XPgiYvrPB+vJLg8Vdf2fPnzyUU7HkZxeamBLSc93Pr4Gv1o4Qrtfv46Ch4I6ifTnoDj6Zemrassv2GlVa3XSl6/vVTe/zshU/kAAoFvNrdzBkv3SfwX3//qfi3BDMpHZJvrcuRiVIqEY6qN9+wze/+sa2/+2OrbNy0ldtvWckDI6obJcRgxGg++L6e/8TyTSlnUgCr2w8sV236qjC/KQ/hBCNF/c67tvrgfVt/64e2+uYPrbR2y/P6fQR3BcXVvXl+xdtdTYn0LwHsVNASLfj2DNGCj/UrAMIeBiJfvV+Cd3jAgGseOPF0ThA94dKKUL0MB19r/oh4xEJ66gTelm9/V3S0aGSDY6FULL5DlHCJg5GQegbiRBp7x7eEYeA8UOfz7cfDhX7OVghUev49tgoRc4J+43SC/+nf/o/2d//lf7WdT/7O+kcvpTzUrXT7fdHdD6x6630rFpueB8Y6jvEqHn1p6RcfSRE4sqYUj0a16IIlivzhMGslKZvOtyQjFFKiT/GS9FB0I3oYFdc8GB6K22ie95WtzDRym08XrJmRwioFfCRBGyMhhhye4w1xMG9IETpxjwOU61mWo1G71uVkp6nSYQzyMZm7UQClnb30uULZlbSCZMys6oJBgDGLPQbc5ZhjyMQLJLf74lDsEcHRkZws4ae1GIailE00bxirxaJNPCBiobd1fGSdTsfxCh02n1X++q6uOPUyoHbuqs/4qwxiOa2Xs+qnuQ1zdRvmGzbWX/IvS1lt5NSP+aoNC02PRo6LfbVAgMHgloyHgKOs0mM8AApqM1s/CGaG0YPAhd1uMNgCrPSy8OXfpQjUUkNrpge2kenb3cyR3bRdG86OpdDvWXf1sY22PrHU+mNLr7WtvPncGs1ndm+9b7W1PfGfA1u73bL8xiObV78Q7jyxWfkT69c/t5PyxzaqfW6PMz+3T+Z/Z93Np9YrfWknud8ozRe2skFwwxMr5/u2XZMSXRpboShFR2ONEhog0MtVgEzll8ZzqXFBAAdHSZumRWVqf064dVnaZYDiNhhMbch+hSXgBi88XTWuPr9Filx/3rOvp0+sNdd8E0FoWeABsXEnGJaQyS+29bgzsWe7wrkEfPHV2D75vGp/9IOe/clPDqxc15yEMSi+8JQD36tSmOu6CL4uPStTa1hRyvz6dkb9LxzHU1QX8aFYmHgVHewUVNVMXv0uhdyRcBkwLqLPydGBy3nZyGiA/nF+XM++M2/gzZWtr9Ix0d0AKO/kmQxgqBvRNoWMz/UYlD22S6mofu9Zi/310VxBTJ0YfNFI+WULVS8PGSHIbVFdIFwgHhOl9QCI7u0XlY/xGg8yDBlX9B1bzY72d4QPdRt39214+KXyD/QaBwGEZ04kk4wn4hNjlGuNeVwHAdtyUKqTwQfBH75hoAKfWByhi6B/fnMizuZs145SK9ZNcVS60igHvA36mbrk99AOvKjYXjWWDOMnv/icQX4sYk99uwRlZDB6eVnSd+fqcw27uLxqEfA9huy0a/lx2/qFDZukzs9pyGvpCcEQxUsxLkdtCTC3/IR5W8+yGDUy9v8HC/E3eUK1YFYAAAAASUVORK5CYII="/>
          <p:cNvSpPr>
            <a:spLocks noChangeAspect="1" noChangeArrowheads="1"/>
          </p:cNvSpPr>
          <p:nvPr/>
        </p:nvSpPr>
        <p:spPr bwMode="auto">
          <a:xfrm>
            <a:off x="1214478" y="1152607"/>
            <a:ext cx="175940" cy="21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342" tIns="28672" rIns="57342" bIns="28672" numCol="1" anchor="t" anchorCtr="0" compatLnSpc="1">
            <a:prstTxWarp prst="textNoShape">
              <a:avLst/>
            </a:prstTxWarp>
          </a:bodyPr>
          <a:lstStyle/>
          <a:p>
            <a:pPr defTabSz="685702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AutoShape 6" descr="data:image/png;base64,iVBORw0KGgoAAAANSUhEUgAABA4AAAK5CAYAAAA/wWy3AAAAAXNSR0IArs4c6QAAAARnQU1BAACxjwv8YQUAAAAJcEhZcwAAIdUAACHVAQSctJ0AAP+lSURBVHhe3P3plyxZch8G/iLcPfYt98z38u21dldXNxpoLARIimgCIMiRSJEgRYrU8Igf5ouONNKXmSMdnTn4OPob5oz4YUbgnENRmhlKIAk0ATQavS9V3bW/qrfmvsa+enjE/H7m7pme8SLfUtXNoWjx/EWku9/Nrl27Znbt2k29f/SPp0iA46SjXz8bmLK00/YIe8cjVIsuVmsuXPf5y0ynU0ilUtFfzweTycTKnfAzHk+RCm5izXsVea/4wnnNQgrMj1lMDItPz2vKj89Pa/QQfXzExvhM8WTbVSe1Mwln9eR3/Ju/wu/EvcsglUozz6fgmfVPEU8C/d8ZBNivs7ajEe5sluA66ju2QIgkqC32rb/je9H380DAsu63D3Day+DLi38R1cwiPn7/YxweHOJzP/c6lpcX8fbpt9EcP8DnFjZQyuXhpt1L2+mknDN8qB6D8RDjURHL2S+j6NWQcTJnzwWBP4DfOoKbr8AtVKO7nw38bpNl9uAVmGe2GN19NgSjPkbdOlyvAK/IulzSRuG8P2qjhw8QpOuYBCnstyboDvpYLwTIj7rI1FaQ8rwoxfPBcH8LGAfwltaQzuejuyFozMyDqT05fxY0m/xvDGdxKbrzUwD2Y9BSvhM4tRrHS9jHpOTohSdBz/WZjobwTw7hrV1FKqL783ThO0Gvg8l4BKdYYtYZPg3vC6ZBgO799zHp91G49RrccsXuC4JhH36nDZd95eay0d0IWGe/VRfTgVdbQsAhcdAf4XQ4wEYhh8VsxvA0bpzCKVWQJl0nYaK8T4+QWds8q7fyHB7twm83kd24Rvoq6RazGWLUrhu9ebkEvbHs4dGelZ/O5uyWaGdE+pwOhsjyfspx7b7fPMWU72cWltlyYSCN3uE2use7KK7fQGFxzd4TTIjTUesY6eISHPd1FFFG0GH5tXWkvXM8jPsdjAfET75M/JSiu8LpGKPGPhyODbe0YPfGvQa6D99GfuNl5nMlHN9T8ul+G+P2KXJrt+y96SSwd6djnzS+bveGp7vsNxdeddX+DoY9pjlh3jU4ubLd89vHOH37X6L2+l9Advm63RNMOP7HrLtw7FXP26j6CbkZ8pwYpqSRUeMAjsZ1xCsmLGvUOmRdNqztw9MdDI4eoHTjSyz7vM3jXpPvdlmnRb4X9sWwznq7Gd5jPyTG+oT96TePiJ8Cy6oSX77hQjAmXXRPDzCCh1QmjwHHfH8UoD/o4cHhj3Ew+BijycDeTTPNsDfGtL6I3qkoOo3hcMj/pyiRNfjE7XEP+Bd/8Ico5AsYjQZ2/3Mv30bfLWGBXZnh2G74aWRSY/KZAL3AwVW3ifbEQyPIYskboR24KGYcTDmPvnLrGjbcPkiIyAR9e9bj+Oo8fgdvD9YQwEHFnaCYHqHFfLtT8XIHXiYbsjvW4daVZY6JRQTss3UcIVh+FRteHw8bAd59dIBmb4RsLodioYAUeZ077mIQMK+JgzyGlCMcDFJFy9NLTXFr/AmaziKamTX4bH8+NWRd8+iN06RfFxkNL+YzIV32UznKPh7xQK42bKND6i6QL5SLBWSmQ47jFFqcEyeDDlZwjOa0DD+3iEqlgkKBc1PvEL5H+shzbPLTabN+ok0nhZwrmYNlIMf5tI+A/ZrmXOZxbE7Z52mWVysVmb6EwFU9HGKL/GPUYHty6PuSB9I2F3c7LVSDY2y6e9hKv8bneWQLbHM2i4UK6zxhucy3MfLgcB6o1RaQJ87U3lSP812WvI5z3hlveRqQjoI+eQbHnltcJNskBYl3kR8HocBjoPnWF7/lmEixLeD4nsAVG4KJk+zfuLxB/wF2B19HauMKVgse5/RL6sHEqcGAdWb/VMn72RYrZxzKckmYTtkvwQgpPnBG5A+k1yCTwVBCyyUg/k7CR8YfwSf+Hnx8gPqxj+svL2NxtfCkrKRCxdN9Hw7rNSa+xzNz5TOBZabHY7jdLnIHB0C/h+HGVXQWONbn4MH3Of9NxvylizhUep9zLPE/znGEkk7mAquqcpzhCBLc/Jk5ik3Go+0AnZM2Xl7xUVwkXVLeJBbt+YRttT7nnymW1/dC+ovlr2x/AK8/RCefwcjj+GeaFOkhK7yQzsaZSP4gvvK9Pob53FldxY1y5ERZyhtDvpcigWTIP6deBh7HqPBs9U3wRZdtKe8fYFiqose5ix3HKySCNHGR7fbQL3P+S6QRrlVHEeCY+U35TLhLsdyJ52JKvOjtLMnA5bMx6SXFey7rVuBcTQaLwcKi8VqTnUn3eZ8yZZnzSqKctGiU7Qw4xoik8KbokHLDlLiQPKU5SuCSv6T5rsN+n3CMOuJj/ExGZY71l7GU26ROwntZ1vnxdxFwDh2t/Ty+/d3vo91voVQso1VvYWFhAZ/73Odx7domeV6Y92Q8QNA9gVfh3Ei++jQYc5wq73SmYPMzuZON1cSQvgBSzzoDF9/60TH+l3/63+Nw77v47/67/yuuX79uvGoeKD9lJzVG6JqSjoPeKcsk/2G5MRhdiTfpJZbjuCn2AfvGp9zXugsnv4pU9WX0RuqfNPmxi3/1LR+d7gR/7s0MDk6n+JffmuLv/7UMKF7h//kvA2yuBPhrv+rhmz8i7XF++JU3s9g9Av7pvx7hd/5SgBtr7G8OKXWZSx2sdXrCCo+Qo1w1Ie5i3jYifxDPqddP8c1vfQPXr93C5uYmHj56gI8//ojDt4OlhQJuv/QltDsd3L93D51OF6sLa7hz+w4W1qrIsf+z5BWeS1o3RPCfT+RQDw1IU9/5wZ/g//aP/x/M4yX8vb/3H2PzKuW+BH3NQkB6n0geHlJ24WuTbI2jdn4fqO7ijWFPzADHd7rHdu/9WH8gdfNXEXD+SlPGFiid0s9NS3D+s//T3/jd6LeBKvO0in9WGHLg9kcTdjI7KOSHyHGgPAtUp09jNBCECCDSiawTDtpglMdiYQNe+qIy+WnhHLVPz0sCRXNcp5D3gIOEgrXaM5Mmxv9sO8/+TjyL0857fxae/Q7ZBxuiOvrUdrojMj8KPWJCQ/ZXKf/sPnohYFk5MtIFKhcyptxv3+XgO0JzeIhGbofC9wBVDuwlTpClDKcaMpjnaWeMTr2XdiY4GRyhRcG/4tZs4oth3DwgI8qYgP5cQtRzwMTnZCERmZNNmm17XphSiZlScHYKZSoUl6cbBkN80v0JxqlDTnYUmDm/WRfxGvldZMmAHU7SL9qe0f4OJ6sc3OqC4U008DTQ86TRQH9PNdlynKWpiPw0YRoJE06OwlxkHNJnHsT37ZuCw6TfNeXc6Cb6xASi31PyAs1w6XyReUtpPs9DQvOQeJHibQo4BZsz4KwzpRDhcFJIzUycUsKnnHCkFClth/yOLBgFvjek0Otx8nPJh6Y+GbcJK+c0KZBgPmG94npHd0mvdVPcM4sr57TFNk4liFLwiunG+o74klFEODvLn5PhhMqmiMXJst4RjchQYfhlv8U46h7sUsCi0LdARY5tiGFCiXPCdnecMT7q7mPN3eB7I1PSY0OEQEIJqBx5VAIvjFdORsGga0pzmmNEIAVcyn2muk58sQ58X+Mo6DZNUY/fCyg4TZjWK58bPQIqwGqHExlNfI5ph/xEl9Ex2zU42cao30Bu5QaFJAp9EQRU5lWOW15mHud9GFAxFCiPGCZU9qTUOxnSCesukFKvPOK2qy4ybMioEb9jwLyVXgaPuJ6iMtGP6p4c76IZ5eWbkYJjUX0UGQ6mfCa+LPwxuWxpHPMBBuMW55Q9jCYsn2WMSCOB+r9OxdGnIpum0C4aIR240wHbzMspGA20Wm3cf3Afo14T1WIWldUbnIuzFNzGGLGAIctLT3zKOCyQNFukkDWh4DdlHTOcuzRtj1MZ0p+H9RqVVnbLwC2jPclQuRyjKF6erqIR5Kg8p8nvJU1SyOa865LXOcSNOE2avKSQGmA0ddCnIJ7r7qATEA/5ZROKjk9P0ehR6Fe5lPayaaaSYVhClOqXzto9CfhTKt4eFYP0uI+Sf4RBZoH8P0NZg0qiFDAKrRqHgXCSotKRYj9S+JKBT7Tv8J280ouOOGYzE42PCXwnR/yOURqfsh+I+0wVAftkTEUyz3b5xL3P+qc4Nn0qKBLuRDPelMo0hebehM/4vssx75GXZDinOSw/Mxkix/KQq6LP6klGkZzjTanQUgke+EQ90S9aGHH8CocVtMxIUuf4k4wrw0GBPEyGEY99MnAq+PCjjzlvD7GyssLyqLAoD+JERi4z8iXH5TwQDXFsmmE1zznS+BzTEBemWKrjIhDPCzh/TYcdpDTGOM/quS6Vq2TqGxlPvFEHZWeRSv0Cuqk6slTsnKgucZ4p4iAlHsprUuSYEe+N3pk8od2oLnyfvNBh/6gsnzgONHYuaWOa70oxdMQ/SU8Tjo1cISvbOerHHF/Ms1iWQSvkIbagovowjUr3mWbKMp6JQwHTp5mx0+7DabSQIx9Psx+HVP467JtRIR8aDebkNeW406X6pklDruiKeAyy3qVpZDyRgqwySUhUaNXXfDcC4bjXpVJNnFWKU/SJTyfDuYrde4ZZ5utE9R6TNkV/umcfvu+RUEXf/Tz7OapDRvMZ6zlmfwa8J5rQHCBFWcYE1UWQZnq9O2YbJrwnHGvu1VOVNyWdmZEhylf3y8Sb7g9ICxNj/ec0kGI9ZFgYyyAfpRGoLi4vGSEMV0zicKzKeBpovPHd1JS0N2S/cixNNeb5nmgxyzpOicOA44qabFTHqc3bopW4LWfAcgxsjETA99KkGRkN4jnYxoDSKj8949yqv8fkq0PKwN50gXj30Oo0cXp8gq29Xdzb3cPhSR2tRhuvvPwKfvErv4g7d6iUkn7OFG7CVPNEMGLe/CMdKamXgWiIc5cZz9yC8ZBzJXHmYj565JC/jjpbeP/tP2F7svjqb/0dlKjE2/iOQGOT3cFUKRyepnDUcJDNMD353HBEfI855siLxCMFVkfWZUoCk64x4ffYZ5vIPwJy60YzhVG7AT+Vx9v3yzhmfldWZVRNYakCXFlxUeP3wlILC4t95PNdXL1yjJvX+1gu57GyqEXPLKrlNK8p3rjDNMsT7Oyl8MN3iSZninx2iu3jDHodyggZ4oNzo/ChqgXEj/AyJl0GvK7duGNG2Fq1iuvXbuDmtU3ykD4OTtpoNhvI5rO4urmJHGluZ28Lu+y/Rqtuc9qIjLzf77NtaivbqPZzdsunB+hRv7r34IFYK27eusm5ISE/zIChjHPedMT+S3EMcV6ym5eC+nEG2A/p+kNMDu9ikiUCN77ESUTypuaoOC/2V4Jv6O8kzIyAsPNjRftnATIWiFCWKrIQpTkJTygAqUxVNELM2cUBxoEVXnp+sfLPC7HSqea66SKKuSV+a3CFzz8bKJP4ejoIr11Orvv9XfSpBM7Dsuo5t526l3jGX/Z93raLEOcTXsTfBSK4CGI65pUR1cgYCYm4kk9joZTGYDRGf8gJgNKV3ojfS8KL0oz6M08BpkTGknUbWMr1sHkduHrNwaI3QdFro8yBXKWA66j/VSeWMWHF5pbPD1thz/URelKpAMPpEXrjfQwnFILUqAhkAZUwFFuDfxogpS/kOpfjei5YvajAJieeGVD7hhT8/SmVMluBIJPmRXkHtTyfUsgcOVne09T4gh8ySKMh9knirn1mIbx7jkeBlNeJhL1ogvypAftbgorECn1E8/rMgu5d9lx/hc/iK/GO8ueXTej6ju8TbMLodzjRUck1Gjl/JgjTXbwnkGItoclW+vlcCkmO/bqQozDLCbRPXA37FE49MunnxZfR/oRkxZZE9GrlS7FTF7GcsFf00bduhn+f9yHfFR9Q+jn1vgAScqkEJY1fphxQkXC8PApeBRu5dY5L8tAZvBgYPYeKXBLk5aOJMxUbOUgzYyrqaSnk5AUxPkWPE45PeSbEYEIOIfZsmFAo1etJg4WUc429s3LZh4O9u8hWN5jXuReAAZ9Z/yeMiXOB7wS+hMtz48w8kPFBl3kJJMAER9ZHq9oxOFQaxX+kWF4ANkj10TNbKbBOjvDLbxlWJMhO+hSkiTsJIu1my4R4GdU80pnxSv52plT2plrpcCm8OWZ4GQ+6FMKIZyrPUm61orKyuEBhawOVlVUKPgVQ7TUle0AJ3ZlSKafANKSAXU33ec9Bl3M1VWgK8sSH+BXrk6PQrkWUERX4XECBhnV3x1QiOcd1MqsUJlk//k5PRpz3qLjw0nyj9Ea5whnxPOJ9KUgZEnUn8LB7dIr7u0c4anYxZH2FCaWzlWUKTyGvpfAqSic+Av1mex3SWA4DM2rIqGBjR+NA/cBfMlgwMdvpM51+6Z5W02WklPKifqZswrHa7/UMT1rpkUFCnhlTCmtprdwzjU9lZDps2GJIf0C8sU9CgZPK4mRAfHLc5SrwOI+NJdiz7kUqQEUKmXkKrjniPF1cRIfpB0OqD+Tj8kIIRj10ea/d66Pb6YZCJ/FVdMeoZKhoFG/BJT0UyhXkCwVkPSl7AXoUULv9ATY3r9nqlas+IqR8GQ05LqztEU09BSbCDa8Ux3vIB4hB1n0WdE/jY0K5hoTNK3zXnvEyWUI/1Gd+GxmOdyf/KtOU0Rg4pJtwXAuEY11S0nVNpPQ+Q0GfqgDSj6NldJYhxU4KaazQXgA+t5X4QTjuJtksJlJk+K4MB2tXKihVszjebeNov8VsqYCrLjKKD2U0y7BO5OvyfmAZTwWVxf70Wi1kTxvIHDbh9aiMVqoYrq9jxG+tUpsiekn7ZNjyOB480oTLK1DbMixbfTqTRos+DnFhyjFxOHE533AOmnJMpEiFfKq3WC11xog0NMJSTfhPozMMOPb0LMwzrbozD80d5FJ2z/pZfSWPC9L3OEcFP8KBGTaI15GUS8pcAelcHiCeeAcVwrHGlMYg81Adlf8kqr+MUBov8hTRLbUx2bZsn/3VG2LEsRdkxKtV/xBk0ElJ9pjTF8pB13k/aa4P5/uz/NVelm/N5r1QlhavFk2ynuTFJhvomYwLxLvaaUwjgrgvZLg6A/6tctVeXTEIf/rLaJP4MFmVeTV6Lby/8zE+ePABHm49wMd3P8b9gw6OqDQvlQP88i//Em7cvIGF2gKWlpZQLpdNuUzKH2nOxelsmXy+wSYl6jIDqg45L9vDeYDvyVPB5pvLLr3Dek6nYwx6DSrzJyhXb+GTvYoZNVv9FJpdx4xuuydp3N/LkP84OG5msH2Up+6QwkErjfe3CjjtuBiNU/jgUQ4HdY/pXewcOfjocYiTRtvFhw+zOGy4aPYyeO/wOrbqJUxbW7i13MJLm6DOkMLL1z28ettDtiAvgS6yK3exHfwAp8N30cF30MZbaI4f4cj/gDLxDgbTE4zcYywu9iGxbGVlgs+9CtJ/Cr1hGh9tZXDQzGM4HOPeTgoPD7LUSUPcCscF8teXX37V+LbmrCwzqXD8LtRquLZxBW+++Sa+/OVfwEsvv8IE1PG6XfOiqVUWiOwUHj14gHff/TE+/PBDfHL/Ezzefoy9gx3i8gCFUgW/+qu/hiucg7/7/e/gnffeIS6Fd9JlgnZiUJengn4490o+Ek+/BFT3UBY6p5Mp54HUycdwmveQKq8itUpE5GvM5qKxKUwbjgl5IehK5nV5qT8j8CgwV4oZc+Er5h1om4JZ1UXMVsnkpcqrEVHizwCyeo3ZD9nUCpXUqxRO5Jocgk8B6f7wEdpBBwf+IUYSSj4l+Ey75x+gP+nj0XCLCisnngjYIlS8Kq6XrqPk5tkFz9cw68To+/kh7vTwmldUTJyx0cCYGi+9Tj2HxE/lPpdGKe/Z6jbn0fCFTwHzBoKsuy7rlaMAVaOQUCl4aB600NxuI0u6kJtjOmqz1U51fUYFwnaE76jdC4U8KtkJjoePUR+ehMxaCgafPUtp8Mksd9mX9aBhdJE0PMwFFhtONE8OK9HY49G20YXyStLFOVzev6KAbDqHldwiBU4KrsRLLkORgAjMkLazTDqiYD+kAPAiIKVfuNBEl8Td0+CJdySIaeLU6tBPEzgbpakc29aLp9D+5eNIT/Qs/p4P4dOZ52xi0GlR4aRgT2H4aemToJUK0WmaQqkg76WRp9CRITHXqGDJaDoc9inYkfEnlF5BOEb062llnT8z74ZoTD2z5/hQ786jzVmQNdshn04L7zEwrTwe1BdaMVW7WgGF62eNiQSYhwCVC+FUIEOb3zq0bQtpKlbhTeEgEvBMySGoDCtHd8P2Ky/9TkfGBRkapjZfJHGnLR4Pka3Ic+LcE8bwRiFOKx/J123VRiAGmICpLPR69ymGAxkD5ILpdxrKKLorOK/zGVgfWIeEfyfAjEMeFQoqjrZql6ygVgSosKuafr+HZqOOo71T9NoDCv4jznFTuFpNozLgkkekKBHLwyA9aFPYH1KRzsHLl0h2Lk5OT3FwsIebV9fwuZfuYOPKLfIU4oX5CC/yIiAJWH1k+Co4AQYq16fwK6MNcdINeL9YwkqtRFXEocCWQ5/8pzBuojg8QpdCYouTe4qKcJr8T4r4SKv9nAfH+k1lT8p7OhjAT7FM0sBaifLBwgoFqqopGNqeUe+NbIFBdclIsZBgrHpyNpi4BeSpsEhAH02pXEiRIC2U00MqWRVMMyUq1R7KWTf0YKFCpRV4eWpJMTPDglDL/8VHtX2hR/wNqSzKwCfDwJh11mq/oxV7KQ8UHIUfGRvkNTDhc/XNmDxwoJVs0mGVMk6eSl5/4lHnnMIjfeS03Y7jXgYerf6rrqOUXM5DJUD1ZofB9bvEE3FNXiE6lRyksrRdxaXyLcPFILNoSlehULL2aDuFPNc+3j7E48ePKNiWUa1Wo/HAFrI8eWNMpdxHIIVuZ7SHU7+B3dE+x3KocGgciOblvG7jJqZBGx+zNMvxynEcsH+3pofE3QAHo0PSCgUGgvR6gZQQM6pK7vKKWHM2sOncYB9TAU3wsQnxrctW9M34ej4W1d4ngHWSgp5iGq0kz1MiDZjWXP3Zj2MpcOLPxFvcNn0VSh42NitYXM7g/gdHaB00MWn30W/5aFIBmup9CewxPuYBy3FYH5fpMo0mvOMjduQAvfUq+pvLGNYqCPKFM9f9eRArxDJamEGEfHDMsWEr5aSFJ4BlamU/wzGSZhdOxEtJb+IVaRkOiEN9y3igMWVyQ57386TRskfdxuFYpGIcodfhvCvvjTFxmcS46uUN2I/kK0MJiBGYpwdpgMOdI5LV4UeeBfqY9wE/ApUtY0JsNDgD8WL2jRl8Eu1TefkGxwL54aBQDBXuBISGiOCJrQ3PCypKMuL5nBF+q7Y2T0b39SWjsIw86pcL8JRyVV9S9hlthzmH9322rX7cxPFhA82jFgaHLew82sL+/j5WlpbxxS/9PH7h82/ipYUSrq0umREwJ0MTP4f+MRrjlsmTg0lkfGaemls1XmR4DMfqOahkFmkeARqTKY80SD6+17mPk9Ex8zyk/qM5VW8mLuNJ5FODLg4O99HnvPPmK1dRoMA5IN/75DCNj3ey0K6Yt3f7+P7jEbYHDSyuH+LLr/TJBycYDnI4PHHRG0zRH6bw9R8X8GAvj27Pw+5xDp/sSiHX9gEHjQaV+f4U7UkHx04DnVIBrfExVjIPsU7FP50KkM0Qp06Pdf8Ex31t+d5jm/Y5po5RozhQzAzQGL2Lh63vYbf3Fg4GH+Jh+yc4HWzhqLeDcWYP6xtdLFTldTPGr77p4wuvcVwSOR/e6+H9h2n0WM96h3NaX+PdNeOBFl6G1An2/SPUxw3s+HusS9b47PLyMq5fvY4vsM9+8Stfwedf/TznBhetZovpHL6zYAafrYeP8dbbb+GdD97BB3ffxcf1I6RJv7fffNlkqd//5/8rdnd20Ov10W53bD5JgtGS+ld0l+Dl0lVivfPxcNu+BUl9RPMDTh5gevoYk6VXMV1+hQJqPEecg8brEWnsdFzHNtvYtbwkW8XGA857s1sVYpjN7KcFUgbF/wRy283nHNuqwJ8/Uxhz1Jz2SVCDFJbzV1F05JobDo/upId/evr/waK7iPf6H2LFW0Yh/YL71yJoUpj+Zue7qDoV/EHzj3Ejew0lJxRu1SGt8SkH/UMKKBQQYsE4AuFcQsIs6L71R9Qn/Mu+zSBwCYRp9PzJ/JKglZoYlK/qqGIyVEhVFQlB8gwpqI+o4EdVMDAiPmOK8+FMICDD0s+wGeeZ6JfKDY0bKZweUcglE1nbkJvzxXc5BPi/boZ/J59dBg5xMJp08XHjQwqyAa4WbmDcOTEma9sUokE1D7rTLv6k+y0TqD727+Nm5hqFzYh454Dcv5SfuYLP5NtmHf55+19hw1vHj/o/xhJprZSO6IKMQEKVuT3P0EQS+hz4O/0PiIgeclRiMsSTXOiCXhv5rIdSKY+MfFVfAAIKNhIUFUMgTSb4LBB96P8kTMncNMkrVsBPC4zGO10ycx+OtlBcQut6z96dBQkinORcKSBkePPAtlewLWm59M/kIYG99+GPkbv1CtxiJXquixig8CBXc8UnmO0vc/1nWkdujgTtn5SBTCmlgMmIkFa9pGgmtz8Q1A+Bbc0I05/RNwfOuN0wAd2rybU+NPJoBV8r8eq3C1sm+P6k17H6aZVcpas92hYQuipLwAjznrdVoXfvHrxKDZmVMHaAAd8RnaUpvPhU1O53H+Ok18NiuoycLNZnRhCKNixH0knS3V8Q9JqmfMeeBFJqhyeP4ZVX4BZqdi+sZ4f14zjKCQdpe09xAqRQxwaAoEsFnXhQzAHhTfEQJGArZomt/AuXgx56W++gcP0LZ7EJBFLKVYZbZL0T2wpsSwLL0viN4xGwRlZvi4ERbZsQzG5VMOGe7R526sgtbpz3HUF1V30U8yEE5sk62HYW2+N/Ttuqu/Icne7Y+1LiJQSKj5prPtOMxyOc7j/CSaODVreLQZoKjte3FesBJTifz91BCYNTCoL9lim/QZa8joJvhuV1e118+MF7uP/xR1gqZVGoLKLI/p4OKOQwbT+VN7fzwKdQTsV6mfkLT91UiUo6+4cKrUMBLlNawvWNVazlJyiQ/OSyf0By0jYBte+jwSLqVJ4K0rcC1o0y6ABUuiWACz9kI9oKUfBSWFm/ihsbK7hVGFBfLCBfLKJCgazX7aBDjcRW8DgDUM1BjkrywJchgQI4FW9HRlhmN5yyH4inIvNbc3sUEJme9GkeCGkWrj5NexTKuubVUMry/UwRA63mchzlWU8ZDurdkXkZyGPAIe67Y84h5BXFAQUzf4qeW7P4BFr8KEx7CLR9g0q59R+vMWmoMB0gXVqR6m2GQrW3wDbJA2TSb7JdbfSnbA3nxT6fazzb1gjWNYsxhhMXvngYlTSN7RKFzjwF+2p/F8PKbWtbQB4U7p8l3VNxb9Tr+NaP3qUQ7+PlO3dM0RCvUPvTAcck62jbhMRLWZ/etI+v1b9uQuf7vbu4lb+OTMqz+Uh5yxB2YdsNcSs6luLBnyGw/0Q3fc5D/7z9NSw7K/hJ6yeopCuUe0J6Z/FUgklDoqnqTaNpUj5OqBCcBnvsG83TvKM5hGM2JaOB6p4YQ6L/QB6PyalH748497CufolzT+L9WdBKscvx4ctjJ088aMzOvK/yJHsUSLCKmfHwXovKRgo7B6EBaXE19DK5DBT7wO30kT9twDtiW8sFjNZX4StGgxRtGYujMtUe4fICsD1avZcinqKsqnd90qzPPghXzmfeZx7h+4Ep5FO+OyHPdDNh3DC1JbxYN36nyLNA2rCtIZQXVJ9CIYNSUbEmJAdyLmGenj+Gnw1jKCQXS3IjKm181iN+fOYn0Psuyx6xeqNIiOfQQnZMfqVtCyqX5WkOljFBSuiQZYcrmGEe8mBwmc9YCw/RPRkFclScsqzzsFq0+syCtjbo7YkUiiidgeYeKfi8debBwKLNi4J4jLdCyICn2UTxDnTPVlb5osu+Fn0Ekgv4vvQU1TU26JgBKVFe7G2gmAYX6iFgO0xG4H0ZCttNKYQD8u42Hn68jd2Dlo3X5SvruPPSz+FNXiurq8gX8siVFik4HsGdDLH56pdNQR2Q932v9yOMpiN8s/1dbGavoOyEcpfmkRTHuGIJ6DteGGMVbMzKaMAv+1v8RvPgN1rfRjM1xOPRDtFFPkzdZx40m0185zvfwcHuNv7+3/wqXn1tjeMYnH/Y5+RRG8s+Tkpvoby6g7rzGINUG3eKG5qisVga485GD5VsF3ky2Z9/LcDNKxMq7cDmWoDXb4wpz6bs71vXJliqTrHn3Eer9gE4xeDY7eJ6qgB/1MIReWXDb6A93sODo28jSB1iqZhDmTKNtn6HHnehXLxEeTTrTTGkEjwYHXCuqOOdkx+jw98lKuutYQMt8qVagfyA9K85/dryELc3RijkU/j2+yU0u3mU8nwmHLL/j4JjfK/zQ8P/D5o/wBvuzXArl8rllWE9FIenXC3jyuYGbt++bV4iwt+B4ppwjC0vr6C2sIBDKvH/yzt/xDmyhWM0sFRYxQ+//T3s7O6Yp9suv8XftS3lDDg/S75U7I3Q+1I9CnSCLv60800spBfwR82vc/5bQdVNxG6TIfj4I6Qbj5C++gVMqjc48LRwItoO6SQGjflvdb+PFuebnwzeRZW8fNEN62DjQLLZPMOBaD8e1D9rUCn/Jkri8EWWgs9q7hYWM+sU6Mm4omdZCh+/UPwSVt1lvMTnoVHh09Uql87hldwd1JwqvlT8gimHMS7NWtjfw+P2eyjnpPidd1jYIfPxbs80AiOI63ZZH4V5hcxuHsTK/BMT1yVtDu+GaS5AlM88iB8Zk5p57dI28iqXcxx4Lhk3B6GC51x4V6IjhUjd4nVZ+2ZBzKSWK6FKYcsPXEwpOHpu3hSYp+WRIV28ln0JV6nsv5S5BY9C1dNAgaTYUabcJJUBgWjsS/k3UOMgfCl724xJcT8+j+FAjH7AwX862kbG9amEhgqhuiVo1Km0l59L8Z+FEZmT9rF7NU5SCRqbB6G/x0WaMQFoFLnnF85XdT8LhL3MfpYZm7PdBSU6ATH+4u8LICGhr6B0lxuHZDhQSosFMJOHGQ7ufYDCtTucGOK+Cgn56YYDCnwSaJlmHigXxR9QXz1hOKDAorgMngxasXJlD540HKguijnA+ZGTCPtdwlAMfP8Jw4FWhAZUvlWuVs6jvOcZDvqPHlowyEwy0CXfCfrMk0q1RwF1OVvG5uQ25eFSOI4iPMgrIfD70Qp8QtEmPhU/wAwHUXCkcfuYebbMcBDv/7f4BrznlpfOlBaVq73WYTwCtt3qQqWYvy0QIfnYmAKW6hGPaY2p7sMfWR3yq3f4HRsC+Dr7Tu0+U/ojGHdPLW/vQtDCsCxTuJ5iOFD7tYUgaO0jt0zlKEGvMkaI18Z8IX6i+1KikltCDFiHMZUx4cnqx7Sx4UAKzIDC+7DboqbcxiSdwQgddIO6rVio3FGXNDRiKR0ZYDwE2Yrty1egpj4VkoP9A9x9/13blqA8nXwFRQUwI/8aUTnzyWAVv8BW1Vm+AiH6HttJ3Oq+PAQUjyBDnrNeJT1QORB9FZwpMhSovOEJa5THTpu4Yx2rCjhI4YSqG8b8tngi7DsZMRaz8pLIorq8QT5L+mT9O06Nys0ExXEDw8Ka7QEVToQ4YhklV9sSHPNc0Cq0lG3VLVxxA3nsgPPwBC2qBc1BQFlrAI9/a7uJxX9gXfNZ1oMK85BtlXLucr6R8CoFZxAwP9ZRMRvYMgRpKedp5KddC144SssLSS6rFBKJ/cAJDRJS1Esl4WgKxZrIVRbhkN61wi3vCnnXZYmfQadpZSjgovIRb/f5XKM6O+1hwrnJK9ZQKJUtT81fHuu3RGFcngvjylWjJZf8Q3h0U+xctuuo4+Pd9z40I8jLL91hXdhnLDPt95g38efKEMB2awzxgeazzxVewTUqH68VXiYeI/dlKe/CdTSWQmB60peU94m0kAgsrgHvu24Jb1KGWqCweocyVInKjGQugTaIOBT63aCHKYVjjVt5x7RGHarnPZQK8poDaXZoeB+zH2PvobPiCSr3rGSWmZbRgH3pk3YvvJgAjRszGmjrg7YaUBAP833yfXMt53up4RBFKvr1QQo//i4VqtQYr//cso2f2XTKXx4GXruPXL2FTKvP/imht7lCRfjJ+AU2Xyau6CaVZ+JI9aQyLNA2hoD9q7/COVcr3fH7zJJzjN7NDn2Th0acwwMZZEgncbaCs6KV94DzNPGm7RnxSp2em0LMSzzatjkwA8WIUKmx4YBDDpkBa8LC+nny+ijjDOvgTFJmSAg0GREsPgJ/BuxDeRcIZ6Q6ZMRbFDiRfSyatn7gu65kB9Kl+ifOV8aLQv0Ug6yHAcdUfD8Ga78MfvHWjQTIoCDlX/Ej4nQKiqjfej+8J+OnYpiwvcJZNC6EFXdAfkHc++a1wTEa06LwxLGVNBzYfbUlMh5cmIdVXruDVntA5XCIZr2B/e0TnByTd7M+t28u4rUvvor1ayvoZabo+hNcK9wmr4nmA/KVae+Y7/bgVBQ7x7OFq1uZG1j31vClwhuopDXGz3GjEWLeQpyPbF7hM9EDu/Uc1Kcc5+Jtd7wNXM/dwEsc/zIaJPNKghTf733vu5w/uvgbf/23baU9y/5arQBrC8Q3cXA9dxU3c5u4nbtJnnLV8Kn8hD/+Y7G+1SvLcSQ6lUFTV8YMM5oTVGfeJw6v5NfxOut0I7uJa8WbGJD3njYe4r2H38Te6AHKlRHLzqNAurc+iOqZhPi+FmiLnLttyyjLzmdVbhMfn/wY+71dVAtl7DW21SWk0RG60yZ16pwFVM9mKHM5Ezw8KGL/dIrrCznyypucqzbwRu4l0tXAZADR9AVgwWHbOW+wzI2NDbz00ku4cuUqhqSvw93H8Dt9vHnzF3Br7SUs+BXO+UPqPyXc/fguvvPtb+H09BRLSwrAy7mAtGztGWlxkplT/uIP/TP8yoP+VeoqWrB+s/h51MiH7T0B+9tpbcFtPQBWXsWkej2qr9LrOq+75ce/75AmNC98Pvc65/8w9lmcnWCmtWFjzwr8dwTEoHsUFgfjKYmnjCwHZLjnP2ynmquVabU7GZ3/04DSWh5xXjO4XCxU8PLSDdvfnwS9Ng/vdu+y+0+B2efhRCUBlIySE4Sus4krAmM60e/LYN4bT+TDvzXJ20Q/87r+nn1fEN/rtHu499EeDve0V2smX35Ye5tsNLlpUnsypydBfS3htjvewSeN7+JkcGCT7TNxGPWl0uv7WWD1VZZGWxdBZV2gC3vx+UHv5ylQLmYXKJhGCqfK44QVMt0Xyy8G7V2bkllfmPASENKE8CzMJ2efEKTs2p7eyDX/s4LaydbY77iP5nWT3os/T4CZ14kXKV3P0cdP5EG8SojSikzsHqm2CxM/U1CZxKetTiWqFPbBfJiw25LunUlQmrDX+InGylRRsJ+OkmeC+mQ6nmDn6C58Tsqc7aMnLI/KMAd+qNAnwBR9jSOt+kagkwikpMtLYBbmjU27x75RrAW1Ls4r3LIh2mRPxv1FRaz76CfIrdyCxQaIwPgflY1Q2Z8Zp8xbyeeV/TxwWTqt3GqMytCgMlSII/4/1n72OdviJFDlqxjzfbmTJkGnIwwoYHgUdrLZPIrpAHnhdUgBh3l5bHeBY3qcPoSf5TdxNE27KBYLyOcoPFEh0R5eVfWXv/QGrt56Favr6xTeKIt4LpWVkgUylEu9lHMpy/0gjd40S6FqYAqugjRKua1QMZpQ2exzTu2n8zgIirY6lqbwdTLm/R4FXgqLPiUyueaOqKhKUTZXceIhQ4WXKgYVDM9W172UwuRSYeG7uqcVJAmncsXXlaXQn6X2rbRS5CU8aeXI5T0J3dpeoDGUn7DOowAnvcDw5WlLAtGuWD1SZtVLMtQONdwkE5B3aeuNxwe2ZYICeob3JBzb1gTSiQwREkCnbK8B66CVW61SKoaDaND44Hhoq9WpwqJtcdA9zR8ZCfHEnYxnOgnCymGb5AKrky20+qkYELb32KNgTUXG4lOwHjkqxgVq1sX+LgaFNYyohoW0qlUupmO/FEgHMipIGehQyO9QYbFO5nuqk3lExApJBMLEhfmN7wov2vecZh00PoRrkxvEm/g7CYphoffHbMuU/RXmwfk5+sSQZvkpP/QAYYXDe/ysZ65SWbmOHvE0HigA6dg8AqS0ykAh1+GwfLGU8FtgyqYMf+MR87ycx4uOMCI9kga08hwQ3xqj88ap8lSEfG0PkGLY5hzb7fpY2Sixj3JonY6sfmfA9x2dLnBUR/boFF6jgzH7snt9DYOFiq1iW72istQOi8NBehgzH/P0ZJvMWEAFOE2+L71bgR3leh+wX83DaKrxrytsvNWTSnVaaZQXx7NOeJgSrVO+q5gkunyOB50gNmUeMoagTxywnyfaLhcZDQyYHwckaST0XHBEx+QDGiljuakT5CmQ1X5i9m2vdI5vla92DDn+xpSvYsioP1nEOJqXrM58VzF+Zucel3lnSCuBjN9Rvno/1+1SLnExLBbZtkR9I7BAirrPNiVByr08V2ZjR5hXAy8yfv1Fmg9XW2OQgdQMasIH08kYITqRgpukl5h+dJmhgf2kU0yk7KpcvoER+czxYQuP7x9je+sUu9unONiuw+9PcfPlq3jzF17Ga1+4jaXFJfblCHmWfaO0ilcW74RjKCzIxp9T22Q/sl/rW4Z/jSvpKjKw6t0wgGaYRGDu5JxvxGc0d+gZUTwD4Y1wuwJ/aLsY80y2MwT+LRwxzyH5qdznFxY4X+cqmIxaemr4kdFV84VW223FPfq2gLzRJUOMneAg44E8KqM0umQ8lwyh8oVHva/MScXwp0O0g2NspffQqnXtRIRrTgep0wOMD0+A0wbpOzEu50Cyz/LMu8S5V5tIrlYquFlz0Rq/iwP/R6gHH6KV2sb28MfYH99HqnIXQe5djsVT0u0A+/UU594UDk4K2DuVsZLzQ4ZzIHlbKH/MB5UrWlHbSqUSXnn5Dn7lK1/CX/j138DGlU3SywCZnGveCYp38Bd+7ddIG4vY29vD//g//jP83u/9Hr7+9T/Fh3c/QrtdD3kx84zz1iVDXHzqiehC32dAfj5tPMakvIlpSaeMEb+EMO35GFASGSHkraS5x+Yf8gLzaOM99Vk6zbE8liF6BmLr2r9LIKat4E1dX3uLwnsmNLKZ/6aaqjooONJh7xCnY+0N1ogNQXV4Xpyzd8LvF6h4OGmRmUbXTwOU52XwrCKe9jxDpalSKxkjGykg0QVTacTyoqI5DVk9Lq/JOQhvigzrBXJxVmTxUAD9qQLzUzk/q/EjY0l9cEpBXnuOon7tKpJ1XgNX2PhMn4twfp9UY5+5oFV7MrLZYxw/PQh37BsJaZzobTXd7r0AsD7aPqFTKl44LcHwSkFWJ02QEA0HZ0Snv/h8yonuRZlHiM0wn/j3vI/yDUsMP+r38P5sHxOsDmGeT0LYdxTZmIcE1acPzGSZSbD2StmOJneBBNrGYDdaZUrgQROoJJXEhCSQ0qwVk+SqvTx0pNTHAQ+tHCoiptRH5ahc21NvwkRUthRw5p+Wl4LSjBQ4juJnrBhZfamk8b68FJIr+lLUbUuRvB4SdbRyrCnhpPp0YP582SbdRNMvg9CzhH0h744YzvrtIq4FylfbJaTwGT6jerJUEwYlSKa8IopLa7aakR5SAaFcn6IQOuUlpXPIJEGFaQocQ+R74kxS5DvtNg72d6Ho/GMni6WVVVTKRYvG71P5U1FhgMSxuau7VEp7YwrDUhAprCs+DNUWFMtVXK3lKIjpRIQRr7G590+HLbSnWTR7zIP419aCMQV1n5qNjrkyhYngcVzZvnwKMaXKApYKLhwqQW6hglI2jTzz9OXmr1VF8gG5DivuTY4K8oBZ2JYMtVeeH3wuxdKEM9J5ejLEaKIVUNIRP1JcdTJQX/OJaJM4pRqJCZUHG1vCMS+tfql2miO1VU/u3dqyIlkhlxLO8+hPtYWAvElpSGNy/3fkSs5shS/R1oRtcnmvr20kxLnqJzfxKQVMeWoosKIZfUplXmHMCdW7wE7QiTzajiLqUD/3e12M+h3kOtugeInB1EOPSqDiRajeNk74vqLtV2s1rK0uY9DvoiVvkwhMphO/ehaxsg42llh3bY+I8WLaheEpvATyMpCHjeYdDmq7F0P4Hr+jvxUY02GfTKlwxLQs0OppnyistwdEJXHHOgYsd0xFYPvjY7z1zUd4/+1d7GydoN8n/pSIGbvsd60oE3FzlcoY5GngUMmWISC5mp0Eq6v6h/OF5hwZFxRfQd47lWoGn/v5NVx/eQn1oz4OtprELfkg83QbDWRPjpHtUJbg+B6sLWC4UA5PPKCAnQSVIZoK6VS4pHLLsswlXkYA/i3Dhk4G0Oq3VvVlNJlMpRAR/xGoLQoiqH39KkPu+77eZ/+GwLZw1MSXGSZ72uY1MH8FHZ14/m4EAccNy/dYPxkNRlQS5CUQexpIic/6gZ3C4Gd5P2EgkDFANBUkDBEyBMg4cCGOAfMww4FkFN6Pebvy1jWZmUvd/gDpfh9DeV1cWJDgOxw/DglBHgmKiTDbHnlMmEFlZmuD+ID9z7GioL6muBK3ZnQnzYV10lv8kM+NOZfI2yCZu40hltnrjHB8QNoniOeILnvkR4eHLWw9OMHedh310w5arSEm5A9Xryzic1+4ituvXcPCUpU8OwsvR+WV8oXaKeyNUh0cB9u2bSiEUNn0yvJaIl10T0ifHCwREG02zUo81nd8qR2plGIp8R2/H9Ie718AtdUuzqGmRLMfIyPROYTPw33t4sMjC9Cq+SKM+SR+e67om+GE+Iq9CJ64iG95mGVEg8M2lVvhjnlHfMkMoOoHvqt4dP50hJ3OfdxvvYXO5BFfriOXp+JNRbtQW4A75Ljusn2drh1/PTw8wujgMLyOTzAmzce8KgnqUdvKQB6dY9u1oCiD9VXqHNUqx0l+n28coxvc4/8/xoH/Nrqpj1Bafhtr137AUdXGzskYj/alS3rk5zkMyGstHtFzgPUp8ZUlfZU57926dRs/93M/x+vLZjjQ8b5ra2vmmfDKK6+Ywf973/02/vF//3/H/+uf/B6+/mffxAcf3cXW1mO0OZfH+py6k1nzmz8SIBwEI84F/VNMyxtUsOTZKYrTe/EVplda9ellIGOLjAbOsHFxq0JIdJcn/N8qSMHMOVUsZ2+j5kXHMLKd8wgrRuTPAoYUNA762+hOj1DyKFzYoDnvtFmwe7ySz0T4+nve+zGEz0NmrjaG1rB5bX0+mI+nEOY9e8rrZxBXf7YduVwGCytlNE66eHTvANmch0KRzO3Ce8IC/9cMFbnHxUVehhfd1xGG2dEA3XEfHa32uFVz8flpgVyspfTIxfNF4Hm2Kggk5Lb8PTKeYbjNhUzDPz2EU61yJqUQ9Sk+AYWfFCfntPaIEs6fhL/PMTsfzDWfE7VLIfizAtlWSN/8TChwyyjhVmo2sSchfucyMJf/XgdudZH4DPOcB/FWBcU4uABUDPzTI9sjn1vfpFx8LryI3hWkTIqsFMKkxVZw2VYF4VJ8yEwwbJsZRCSk2rPwskjmw2GiL8JLsQwm3TbTZJCOzpG2/KQ4ccKPBf0zYB3VfjMoURA0YB/paEsdl2nRovlRHspb72u7hjBLbQWDnUfEXQ2ZhfOtCpMOaZvtTWsLgiZ5vlueZlCs3KRgo5XOEMd29CDx5+RLF3CTjG9gPInvDE624FVWzz0OKBD72nLAv2Vg0JjVPszxoG0xEM62LgxCpUgxAJSX36lbYL0wjgHTUMCSN4MUm8LmG1bnGCR8Bd06MpVl4uzcoKA8ZWxQXWwrxxkQRzNbFRTJXXv4VbabO9+moTaOmXdu5eJWBf2KvQ3ME0PP+DuMc0CqJy3M0pG1Q31DkGeF3OsVXb/HfpAbvE4ZUJ2kkI/8DAVPKhLaEpBjXbRqScJxFHggQ8Vdq4/9KXlqHdsUOO59+A5Ojg5x0gdWV1dQzlJJJP856VMRpbDpUnj1nQzyaa3/T9FzynApMFDHYKbsg0wB16+sY8Wj8MZPASNbZXcnfYsfc39YQZPCtWIECHQaQX+ajQRYCZEuFRWObaLBK1axvljGtZzP/FmPrI6F0kLxEA8aU2wfnqLH8SKFS3EJHNZjROWpQ71IMk6Ogp+OpLJtILxRnrZRSE/QSZcx1rGTrJ/iGygAIYgvlS0DRJqK0JgCsYIuKh8ZCuTFMHV0+gEVJdZPMWSk7Op5yWF7SEcdCooywmjrQJZipGhO9GUra6yfvCgCp8j+Il0Sl2bMID3JUKMjFgesk8exJqOBYh5kyAPMMCH8kQ5irwwZOCQUDvpsO2lqvXcXJ8WX0Cemba8/Mdluc0yyr7QqJK8WReju8f0HDx5gbeMKbt3k2JyyjhTEZfQgwZhgqDoZkhNgY1LzUL9p3i5G0zNyg+pkNMB7CqDqcy4dp2VcPTe2SdbQ+IjFaB1FGZ45TtzmFi6MOWWlM80zHBs5T4aFnCmcDz8+xNf/vx/g7W8/wtb9Ezx+eMwxPaVgn+eczffJ98bEm892XyauK1iiFHMZAbQ9Yba9BmyzPLy0NUF79bVyH65Ua8pJobaUQ7GcQbmq1dM0Dna7mNa7qA45L/AKqJwOV5cwrpZYDtslQplXDkHj17bzRSv7Um5Fm2pDwDrKECC6CiakZ74XTEjgap14hgwgdoWK+lju+UxnZc0pTkcUyvMoJcMBlcKx6MkinUYvJEDeCPKykBeWjAYyxKhfzrYoEO/FPp9lHIyy58cvqgyt4is2gOpuHm2sa579qW0Lim8QQ4b0IHqy4IKkg4yUct7X8ZIC4UDH9JEwzaBSalIp53vdmuZ+5aNLPJbzB9/Jcvxr7V2eEbPBFM2YwXcstkEEZkyQwYaKonitPJRYRWTYbhmqplLgNSaYJ4cpMlLIOP+lieeYj2vOk4FPTOxkv4ntnbqRfbsxwNFBE6enbbRIG8Me6Y50ceXaEq7dWMbyahVV8gU3z3JJ3ypHeRrfZ91lDEqxnA7HXmfgY9V7meM5pFfjHaofefy4tW98xsmHsYAEMhrYGOJ/rJZdqm3YFtKQ3Nq9At857wvB2VzDhGnREech/dZWrhD4XDKC5vkIv48fPcSPfvgDvPrqK/jSF9/kHdIYeY5tfSIy1U0Ox4id7MM/5l3y5HI5h+okJc+R1588usjvWF95lIl/t8cn2O8/wjDVwWn/LjqjR6gW0yhmXJN51Q9ZyhCl2hIyistVLpnsnOoMOMeSjocyWI8wCiijdXmPc+ZE90k+4v3Cq0D4VzBajUvdEV1Zf7ANCqbrDNu2DS2fI46cBprjx2iOdlFjXYbpLbuX53xyd7vPvk+jVuNcw7TWB8wwLOUSIC1avCniQjzfvOlyWTMarK5SHiKeZKTRaQ2vvfoaVteWLVDiwwf38eHH9/Boe598nnMtx3eLc0C71bJ2GH41qRqE3/LwmNQf2MLAtHqTgy7a2kEaiGlbEMdDmQ9slPgXcaJAxxys5xSlPJ5mbfjfKmiK7VPQ2u02oKNncm6e/F3Nlqgbttfa/rNuOvOX+87VygZulZeRFRHrNgsPB/rTIazti1fSBAJxls8Ilo8I6CnwImWRx88F4UOuTwpm2WoOOIC0L+9inqoHebFdqlKskNmfTyk/DJoC9CfHOB7dQz9oUhCiQmUp/+0HGZryngI0UWDSRC1LMdsbtvyzgGGOnxCT8RXefzrEb39WYM/YJ6Zx1cbcGhMCgOBZ4yD59FnvXgYS8PxuC06ZSsxM+ZqtFdMhDDD47HErsLZEv+1kAo79pxmIZkGGEAuCKA+IqD3637ymTHp4Efyf1yY8dor5cMIxYD5Bf0C8y/qfVJ6BMSdkTXSxUq2jpY47DbQGdU5a5yshBmKoCbBTTLRycZbnFIPGAZWuhbN4ByGwXhL+OCHHwo2NZ/4zowHzVbBMGdDO6mzAPjFiCctVnIThwSfIX33VhK0YjD9pZWWmfgJb3SckjUSXAnmGlHoFTFS7zkC/OTZlgHgmsO9kRLCz8inkz4JW2IUbxXdQ38vlfndvHyf1OsakB0VbVrwCeVqUKjVkgyUqQBUKZKHyJUZnLq6g4FRoUNFq4+DkEDvbj7FcK6GwtGFu8HkKZB4ZqVzN5eoouUMr5qwAyq44TJiPvAUUyFD9kMsXUc5wxMqFke2QstunZFbobuHUXUazS2VkQqGLeaufhgHbynEUuq86plyrTJ2CkMkXsOAMkR1TWB/2MWjXMWydwB8OcNpqo9OV0YD1oJKq6PTUYcglmFbu+lrFJx8cpqgckm60SluadskzWKZXNiqXopmS10AkoKp887agIqKVfbnQUtyjYEqap0Dqsf91UoS+Tagj/RRzVPypDEg5l6eAtjDkKehJ4BPJhScvsGIiVdanwz5TTAONc+3nLSn4Fu/rBAgNuTEVH9Gijl6UW7PDdgg3igMho4CrvlddKYR7/M5N+/Czi5jml4z3W2wF9p22OZgbKulNx42qfYtLK2ZE055k0QkJjAgjrhLjOVxImAGOCwmzpjzY2BP2LgEKkRMK/8KrtlY8FUgHMhyMcwtGY0mQHFZ1S3AnJRxwCJBSra/ff3sP+4cdvPLFK3j5jXU0Twb45h/cxbvff4hJo22rwT6VK8WrmFdPGQ1sewLxZ/v5EyADlIRsedTIkOr0esS/ggFmwxVs4sY8RDSEOIb0LZlksZbFreoEo092cfjgBK1SxY5VlOv/PH4Sg/rZtkZRQcxQgZEBQKvsUnq1om4B9QiSh8LtBaxbZDTQ0YqepZGhgXMSac6nAjrr0XAGxJ3aniFduZqnJEcxjW2bmAXhTvmSTsVTR3w3Xr0PV0853plHtqeTP1LocywnvQhc4lHzTxDnzexUpt458wJgGdq2kCPNy2iQ9A5RTAdtgVAfSfk0PLDcbKtjHgWjWjWqt9Jw7JLHaOtSfjpmOvVXPjQGmkEhBG0VMG8DKcMJMKOLBmpehsPopkEoe8d6j82nvKf+lqIbK1ahjE4Fnt+9wRi9Rg+N4x7uvruP02Mqbo2BjbmXbq7gy1/axKuf30SVPFYn3MQ0NA9MBmD/kAlgieP35epVk1GToHe8hSvGe4P2IVE06xlwEYhukgH7Ut5UxHu4re9JkBdBOM4djgWNu8hQpXvkF5p/hQ4jNeK81awbrlZX1+DliuHc5HPs8LnaqbgMOkXAeM3MpTlDW/N0edkCKsub5IeUofw6+5R0zkmn7TfR6p/gZPgQj/tvozP9BGsLDm6urps+EEtyWrLIpTPki1S22f8Fj/PH0iYWb7+C6p07KL50C/nrVzkPkl7lbdMl72w0Mdjdx+ikbuNRIB6gYw9nQX2toy6zJJQsaanMNuf5e43z1CsreaQyj+BW7qKw8h4ak/dwt/4O9ps98wzbOXTx7oMs5+Y5/PU5QGXrkpfBL/3SL+Ev/cW/hN/8y7+Fv/M7fxf/6f/+P8Xv/M2/jTs3b2J766HFm/ja176G737/u3i09chO0rl79yN88MEHODo6tMUFtVXedtn6A2DxDofRuSyUBPXzpbo/87AFgIE8XvqYymOhwHkoemwV/ncRRCZkJxhOwtWZJITC6Xm7w18hYf3Ugdl2xx3cb3+ERv/UJrBnwpw+eZ5++ln3pQ2+aADOwiW358K8dy1v1v/2q+v4yq+9ROY0Qave42R28WUpq1JZyXfOLk36uh9by2dhQgYtxrhWW8VmJYe9wV087N07Ozrq33ZQ67a7e2iMWsSTrJbRnlij4xeFUKCRkPDp0rM+WtFQejLazwKhyeC8Dhobli+Z/88KtE9skiIO5jBMKWp+6xQpRbWXwpoE0aeEP+LsecaZ+iyk1ZB+p90wQOFFxfcZQCFLqynG4c+K5CRD/FjOl9D7PAhHTfS+2iFFLKHQy2NCZ4BPZRiZC3F6KZSaiBL9RiFUrvQSEJK40Yq96nq2TYFtGRw+gFNaRHomFkKY7hK8EvcK3CaJSO7eGssWA8CMEue0Ivd1v32KjM4pTipMEhb6LTgFnVt8QYK8FELjCnEt3Ecg2tSWBx1Xmbwvt0+5mvs68eEZIPpRQEit9Ku+TwDxYG6krL+OAjw5reP09MTarJVvbQvodNsY9NrodvRNQWxAgW6kIEtT/j2g4kgFT7Th+eilj7G99wlcKqEvv/55/PwvfAVvvPF5LFSKcDkOFJBOZ2QXKMhaMEDyGJ/CR29CgX1MhdIoh6OUQlSJirROF+immDatLXiUKybsMwopwzxxrrprpYPCqwIF9gL2E/l3vC1AQQfNlX9MRYeCsFb7ZayQYN6aUPCywIFUoKVQ8H3FApBBw6GCLK8EGQpCKmHZ7IcBaVbKnsIlSgHujqhkTdK2mu9hbFsb5F2gvlLdKAmExgTe04qeVpg8eQqwvvLcsX26HKPmhkuhuOIGVodpvmZneZd4FTNSMqfoD2T04dgmTaaoJEtwVztsBZX5K/5Bnu+WCzn4ThjQUDiUF4WMQTJ4TEdtDIlEBY5UOTIMeFrtZH0L3hSLaOM0s2HbLBUtXIK09p3qeK9igX1OHiY2pny1N7ZSrqDVatnpGTKmKFaF6hIC6yoepisJxN901OO4KhvtJUF9p/325m3A/pAXkK00XiKIXgCWY9H8Tcm7mK/GEYkbpFz0XCqCVi+g1x5hYbmAX/z12/jN33kTv/m33kBlKY8ffPMRfvLeIQbknfHK9yxYrADSg44S1Ep+3BbRhynl/LYtA6Rtu4i4ARX4sdqleWcWLwTFICgRnxvUgBdfW8JBpYTHxxwb7afLDZYXx6liIYQxDKgoE28yAJhnQwRCg9VJ8QymfJ88wRsMbVuC+L48DBTo76nbMpheASDlZq9V+JHaxHRzwfpEwQXDuA0XjAaqI3Eho0F+OLatB90y8R09F6gsOXrGpxOozzy+56o7HY7dCOf6P8cxbqv6if46i0PAcs2YF8kf2Z6PPHE6JG33ZZCxuSX0MhC6dKqXI48+jU3eMAMb+aOiwqco26elAPPvi7ShPPiM95xZns/XZBCI5Z/QLT+ZVviYoEflc+vePj54ewv3Hx5Qjmc/sa3D7hi3Xl3Dz/3Sbbz82lXUyEvtxIoEqC7ayiLjj/o/CcKpDCbCh0++tT84pXy3ZbSQfFVG5PTSbfjDvnnL6ZHEYb0jOWZ2/tc41ZGtUhSD/lPmIrVbuMsUbG7UZX+zzupuGQXUHNVHgfrED1dWVtgXnvFIxTiR4dgMBsSdGbv5zuwVxjgI49TYJe/A8lXODwH67WO0qQ+93/ohHrffYh4NXOH4qpDvJUEGgyzLycmAdMbLzkFYz6bFx1kHzi35lQ3kb99A/s5N5DbCYPjD0yMMD7Yx5riXsUzXXGCjU+Sr5r0iWuffMuJmmK+8HlYpsyzlHeQrO3j19V288vlt1q2JegfYOkxjNE7htJXBXlNG8yjPBBh+Xc5FMtbM9J3Gw8rKKm7fvoNsPke26dgWtJ//uZ/H3/2dv4v/wz/8h/j3/8pvolSq4P33P8A7776LR49Jl/cf8Lpv/fRoZwsffPge3n33J9h+/ACTzoF5e5FhR6Wcg+oyS/NnoLr5XUA0RBpN5RdJK0XDD8dTmPDSxM8JyXyedv204Vn5ixHmMmW8Xn0TV7KbYiHRE4LetzRRup9+9c6BeatsiiT8qTqEhc2pskHclnltmncvCTP86VODFKhpv48pJ81pr2+Khk2GvPRtvyMI/36xsvWuhJJkPgL9bZMsJ4J3336IrUdHZJQUsBLv6ZeGHFPbJBZfescUtZk8BRIU+Ja5a5ProeU/4rVDpv2kV8O/jUAKx1J2xSJWa7LR6RApCrFJ5eW5gc2VS7fyNOvzpwAZYjRxfZb4BlY+P0mwUxo4OacKF5VKwey7s2AGAaWlcvW0caLVJhNc5SYqZCRBtEbcelQCX8gzIPERDRodRs/OQEKHZmRdc0DRxmfB2kTBYhoJOCGwbew3Bb8yKeIFIKwfayehQ+UlVo1GI04URXKq/HzDwUgCDpXvnp/DtYVXsJBfo3AQvquVfluJV+yBRF3t9AB+X/BioLIkF24JGwIJP+NOHamsThII66NtBVrZtCMY4/w42VpeZtBhOwYcAxL+IqOE2uRTmdbKqe5doAHWPeD7tqUh0a8TKi8SmtKimRn6UhwGGXmkaD4BM7SheA3yIhg3D6M7MTBXjVFmPSvkPQ3CuA0ZouoIOSobV69sUCkMt2dIKdZqdZd8ua+gbsw/FWQxbRN/Ywo4FLzzxTwyTDcc+jg63aGQeogO23PYaKNE5TIrjwAq4wMq2RIO01RcqEIYbrUCr8MMpHTKOJmRoJ4vocB0VxeoOOe1vzNFWnBx0qOC0TtCK7+JRr2Bcb9tCr2MOoOplLe07ZEdiv+OQ2W5H6QoGBVQzcnjIU1FYRF90pJiHuhowf7EtWCGAgmxdnKDxqXfs+MZFfAwwzEUOHI9Zhpepam2fjjoTnSuOJV4KmsCrSDlcwXk5LFD3IWBvKiQSLA1oVYxCia2SmMBFuUxMqVCJbfxaYgXTQ89au4yUkxTY2TSVLzY3zrhQt4f2rdczBKfnjwa1WbWkfkWZQQgTvWuy3qkTBqnAsTvvI4FpPA9pJIobwMFrQqFbbXHo9zioJwemCFh6BSJUyq/olPRNCvUadaxvX+Aj+7voNVuGz+rLSxicXERrThA4gyIdsKLuIy/TWlgG/ncTqsgPxlT+4gvO4mCtMAv8/oQfqZU9AMqa/PmTVVPo0gGA7d7iHF+lTibo8Sy7RqfS4XruCIX7UnJ8rP0/E95CG7dWcEv/8omsjkHf/Zn2+h25+9fNnlFfJ0pte1BYyIGtTM2DHikDSlyCoCnYISXGSEkg3jEa/74CDopoE+8Fl6+grUbC+j1x9h5eErFJ/RUSoLhVWVoS5rqw79lKBixHycxr00AH5scpBMipMw7onv2pVbOzcgQ8cN5kGI6dzgy44YwMpGRgVdw3vSLwMLkHi/DhHkxsD7ytEiCtm3kOHYUS6FfvFi2vAqyxJ1OTJBxRiDsyXBg/JB062gMk54zHD8Bx5nhWPyJeLYVeL4qj4PQoMDE/FsGj3xL8wTHrm3V0wOt2FMxZba2kYO48fm3TkbQKjVRyqmL3yxP2yFk5NC2S3PZ1hjiJRNjRnOHXp6BpPE/NBpw3hOzYfs7nT4+/nAPH/54G7sPDjnGte0ohVopj1furOJzP3cNa5s66tWSG4yJS59pLT5TDKyvAkdrW4figsyCYiVNWE+lsbFIXkHshs2PgfXylm4iNWhi0j4w2hDNGChPec1KPiDPisHmRM3LylNeSWcJzsHaT9ylc5pTOGZk3FAfsWx1bVwFGdyOjo6Mby4vL8Ej7sW/yOzO6qF0sZFg9kqOwxg0r53AxztH38Vu/bsYdT+Ekz+hzDVEkWnmAbnjXKOBQNUYsf3zFg0d8tnM1Q14q0vQkdL93YcYdZrR0yfB2qI6sN80JmU8iEE4keevaEsB7tdrZQS5A+z793FlsYGvvDqwoxz36xm896iC03aGPJRZJKtFBMu4kVKsspl+Ea4UwFjeZDHeLPA5f0p/vLK+hr/2238F/+gf/SP87b/9t1HinPy1P/hD/OEffg2PHj22AJaHh4fY299Hu9XG8VETbz04wvd/+BY+/vhDtFpPBp3XEBhQBrJjgeNn+lbQR9IOBXHO/fL84PeUbVecHg2GS90UIhAizy42Zt6l0ufdT17P887ZlSzzKdcsJO8JBQMS/f3GHurDDvsrjfEMcZm1UdcLgPKQi3v4rT0yKuliZ8wDMbTlPBW/DAVMttGY6DPa8OngvC6X4WkeSPCY9Cn8NxuYNHhJGOHEJ+YjKz74d4qCYYrPNCGKuGw/o1325wuD0iit8jiDKCPFN7hBoaFUyXLshoLOLISsVqICBxYfx3oXVa0njA0qyMag6IufVSrd5cwA2533cTQ8sD79LKD0stYbjfHzWSDMSzQWfgtUZ7mqil7VLinXUwr/lymhzwRxNM3K7qdLbysHRK/V6VMAW2OXfl0A7fsjs1awtBcFCcFaNXdkzHjKuFYQOfNUobIY0lD4IVajF6aUg0I+NA/0Xpzm/KO7YQ7nv2ZA9Pi04TgniehWt1MmdEaJ9SU6ZhtmVzKeByScyOIuYSVerZcXi9/qEi8U1ijwJUERu8XrJgpONVmksFpGrrBoir/oMnqJdeVYvEAPqltUP+GS75ghQStFyffYRr97anEL4vrIsKXYA47dS/Yl81GRKo6KqPpIRgiBRcs/3oJXXQ3jCSQhxlOyT3lP7pyiG4tNMtPfinMhASwO4Pg0sEB6zGOkoHEzIDd3a/tIARKjerARco+3WBUSUGaB/StjkepX1f7HtTVbAZdAoCOdChKIKJSLdyqOgOOSBp0unEyYf7/bx+lhA/u7B1RCXdxa24SXX2A/hqvxBQqAg14H9c4Aw16XY2KABhUix9ceVJadW0CZCnEulw9dTTlWaqUCark0aiyrFjQseGJ20jPleg9LaDbqzIdziOiA9DSgEi1F1AwTVDjzFBZH5Ds6BWGpnMdqwYHHtDqf2qMgteRR2SxW0Q5c9AahYVPPFMzQgh3yTwnbWSoMmncn6ZwZBLQKv+D0jQ7G2RryvJd3Anjav0whTVtrZBSY9ptmlFBbFGNA2wiyqTFagzBq+JBKmIwbEhjlAWB9xP8t3gCVLXkKyJNDbTLvAOGG/eRwbArrEghtqwP/lvFGJ0/kPSoUigXA/tccK1zohAj1SS7toyBFiYr4oD/AgPNqt9vDiPUYd1twe8eYVq6gtLBiY1JbJ3L5ghk5JoM2yh6VvIJiKlB5YF0lcK4s1tDrtNkXJxxj5PFsgE8caz6UAGsxElgPzetStsccM+NRDxNPWylCI4H1WXTpVcFkIjpVtHtinu2cB/GqreZZdzpEZniEaXGFf3B8cnIWjzGYUH7w26yT6pdHpzfFHvHfZV0CU2CUVzgWS2TUr9yq4c2fv0pBuId3vr9FupWnx0WwbQD8VkyDecqKQOfw26o88zaF7ZL3tNqYUwDE01ML6tfh+BtyThEfqtRIt1fLRhOPH5ygWafATTwJUTIYuKQREgtxFyrHCmI44fi0sqI2nQFpQvvvFZPAY72kHGgbg22diBTueSCDgUd68Ugv4v9avVfMBZvPZ8tIgOI+WMBI5ivvh+T2A4GMBoWhjAZsgoyHki+id4QT4djKkmIVJVXcBnuH9CkPALs4RsWGwjgE522gGokM89AWBxnAJDvIgJOVkWXM/q/JU0K0RTrSOjOzNbRxPNpRiMSLHb8Yla1iFfRaATM5qDhGpKx6Z1eOzy1WCdPFILrymJdwFZAGJjJwBGmcHnfw4MEx3r/XxDaVLXGYfCGPKsfT9TvreP2LN3DzxhoWyAPXN2q4/coV8l/RmhQpjn/+tv5k+2KQzmHPjT5CvixQHYy3qS3Ehfq+msqBHMnm2fHEh09+OYrmBfErp7qOkQIBdk6ZlcawxlI4jjkw+TMyIESXeSRynA47h2zfgPmR/yWe28W06TT7S3MX+bi8pti9hneBxpF4iwwHOl2kUOZ7fC4vCp0EkB43o65Xv4dj/+wSj9ZRNWKjISu1dn3Y/jFOg/cxSG9jUqxTL23iarlEfp3ivNaj+Bcv5J3jS/L8kDxM8nD8RFKRjAV91nnAa8jflFJ49zydAesi3pmrLiG3ukk6m8I/OkGgcWrlXASVra1ME/Es0YmuCPRMpwLJgKvxLa4/dTlvpI+QxRFWahN1J5arQ1xflEF/jAeHLv74J0XsnMoom2JazmaKpaMFMuvDixDjbxbU9gkFPo960fVb1/FX/spv4x/8/X+Av/rbfxVLy4v48U/exv/7f/6fcLC7hyJ5uQxV9eM9PKgP0B1SFqif4P3338f3v/9dvP/hOzg82ceA8ogM+luPt0j7D+GTNxgfk5fBmHK0V6EcRXkvo2O4OaY0vng5//n/+T88C46YhKTyLsTHV3xv7nXJJ4a5aS65ogQvdkUQ5yGSII1wPFXw2G9S8AAeDh6bNbTshkLlWVkafGdwntc8eLf/ARoBBTL/EN1pF8veQvREcElaElzTr+ODzlvIuiNbwZHAMQvJtp/9JvCv8Hvm/jwI3wnzDt99dhrzJqDwiBGFOOPUvMhBLIgbhS8L3hMPZn7rjH1Fnlfeioob5h8OQjEjwcUin1F+BMl6yqq5uFTGzqNTVimFYilcRZ7XFpWsu8KTHpslO/wrfJ91lkKp23b+Pu/JchhMB9jr7+KDwRbWsldQSOvoNEv8wnC3/h5a0x52nQbIVlB1ytGTp8O84IifjB7gaHyCw/ERaa2NZXdRojM+ab3HibiFgpSrfh8pCTOXWGifCWQQYwW9Yx46x/+FQa6UlDLTUvDn0PLTQOJ41DvRnQhIO1oBFrN2PoXHATk+aVOr3lq5DvEyL81UpybwO02hexbkmTLcfQRvZQPpUrhX+uwio7dVbhkmNOnPgMoWXs2rZQ5YkEPia95WBTMEURB0ZgJNKtChaNerUVFXupg++TXlszQFLQUuPAPR+qXBEc+9KJSn3DsVyNFonvUebT+2cZddWTOFizmZICNl+JR/pVPLpMUbyPXGyFbX2I7zbQkyCOhSZHzNHwLtTVd0fZ0SIMVaCvLg+DGfu8gu6GzqqN7s93H7GG5p6azfZDhQgEOvzHsaq8SPlGitgJsXAusjw4KexQFJ5Ubd33kP2cWrdp3VjXmNew0KYAVT1pNjXHu7teIqT4SYb8agNPEWhBhEAwp2qDqc1Z+gtKqP3zhAfu12dJegsoiPYNixvrG4DrxnH6aX+2nalYJ7kSa00lOvN3ByfIx2s06eotgmsJMRGo2mCXJFKvYKiNcfsdxME37u1H73qHy26m2c7u/j+OAElVEZtex1FCurdiKCVo3K3gStIRXmgfYAM3cqdl0KNRX0bKVoki3DUz0lkFGhnDhZLJbCgE6KNSClUvEKSkEDvVQeu20ZfyhwEA9KP6ZA6lNQkiCnoFlZvpvPemdbDa4ulLBRZP58X/jXdoKs30B9ksfWcYvsjYIs8aYV+5w2PrOfB9O0uezrhHsJtzoWUgKrlP0lNC1Y3yC7bDEIqh7HKuvcYQJt7WAPIE/heOiUrA0m6ErAppDUTxd5LzTEZGSNo4Cr4Iqm3FMclcspRyC7UTESqAjIK4F0mC2UWRbTKfgcaV9bJJS3tjToKMkMyUltS+UrZuBQEKzQo8ClcAcUsi4ypQX0WIBOSrC2CEhjpXEDZZJXavk2abNmxgIdqSlB/pNPPsGIuH799iYWr96kgMd5mniUTNFsNux5LptCb7Vvkf7f791FNp09k3s0lWs+l4FHY0NCIge05RHO80/C48ZHOOodYBt1tKn4V9PzjlFlvvzIkyU9aJAHlVl+FGzRwArGQfshTgcHOJx2OMedMq8qZYwROqT1D364hYXlIl598wpyeQqrWu0lnXvlPGm5g7vvHuLqzRpKlYzJBQLt7VdMAAVDlAJrFUkCiw2NBpyZiWOtzJ9pR0lg3aRcF5vkO6SZUaGAQa0Wvh/lqa+sPGXY553GgPgmz8ukSCcT5k/5iS/oJAd5DEjJfqIuAuGY/agtDKZo8h2t/AeKOi+efUnddOkkBgUWlPFA3ggyGIRBHeekETCNnshgkPbJu5i/aIIPjJbi3tZCQE5xU/j+kO2VN0KcZ2g0YFq2x0/IG5Yn05kRIqJd1csCObINcb2sfNKAy8Ic1sFn+aIJ227AvDOdNoJcBoMq6dPaLvlACrl+cT5lX3BwhP2bbKfwIfyxDlMq+Uk5RO0xTwzeC40Reiy9hsp8b0ieBvI/0uJ2Byf7bQyH4oMck6x/YbWGzdvrWL2ygEpNQUzDY2Fdlce5yiNdFHQaDXm2GQeiyxONqQ4sz8phG81AwrrIKGPHPPK52q05SJeMClrIaHAMHg+1rQw4GB+Y/HdMnWEtq+1frFimSIX3E/6mwl5aZtufVDrVp2cXEx0PTvDh8Y/RJy/YGe1iya2xjcosfk91COs0GTSpFMr4IlwR+6yr+JS2Pf2L3/9f4a5lUPxiBTXOx28N3sM1r4rMdAQ3t3BmuDcQyRORCranrQyKTSGUaGmlP2njXu+HnFeOyVsDVOyYYAWM1VYl1khzq+YC4tFqRxwa3RMk09v2Un4kX+vjEwdappNh4ZkgXEuf0ZxL2cf0Hc5PCk6pZwYsSobLQAq0+ot9rWCLISGSjii/yGBoi5L8qP9EA1lWbtJn3ahok7ujzCl+qeLj7ugd7PSaeL/9GAtltquzgnt7bC+HRTY4ZZ+WTN6Ji58Laj6R8373I+oqj3EcnKCeGuJKfh3Ly8u4c+cOrl3bNDweHx3h9KSOAXUDHaq66PXJS1eQLq+i0+mRV9U5bwc4mhzh3cN3cHh4gA8ffoRHHz4yqtjYoMw7apEmKQ9lKsgoyLXGsEc8ceybMYgXsRGCCOfCxZbMu2LgXxcGjK557+uafc/etWpeDvPyeZ6L/0U5hCAXnJulV3Cn8ApKThFlCg0ZCjQhKX46kHJZoIBSdPLI61xntefpzSFwEHHA55hODHTe+1b/8Mf5758ChLhRHeNrBkdk3JN+1watKTUKClemEkulStGCxXjFsKdkllPen1CxkVVfA2wkpUbWXg0jDaZLr+fD+Ox7quru42M0Tjqs3+XMQYM4TKmVLvtxAbSXz7JOTHoCCR6L+QxKbodMehc9CpZxTi8KOdKCriLpIyt31c8AedKJLtGavgUcOVjJrqDgsh+eE5+XAvGqyMzWN5p4/w0DKdI+szCVQCRllormZ4cXx5EJ0xSkNcHbHsQ5n3/jwDoJUxdX3QV2N7o+HbD3bSKOYSqjjSYICo32hDzBlEGO/UmqRt69DI9KlgQ1Kb1P5VPCpRR7fmzF3W4xv+YB3KKiVieMK0bPM3npXiJ/HRWnVZLwmE2NaQrppN/klgHrOwoedmQUeV0MuicDgcNyL+TJ9qlOsbHiswLFB1O0ZyEUgPjP2hkB66GVpDDI3xwhkO/KvT1TouKilfJeD4163bYmaMVJRxKOKVB4ee1pbsDnNXGo5FLQ6baH4T53CuTtB3U8fJ/pAgp+5aoJhOLZdnQhBZcshXgdjzhJZ1CmgKDn3SkFSKN1UrzKogA+7LVxXG9gtzXE4ekpHtR5TzEn/C460zyGnEMyzEdu+RnSj7YjiL8I2xY/gUryxC1SMM1TaeYztp/iNEsIv3tUvaQca7W83elQSAsoYKeRp1ImpUHKvE++6jBPCe/jSJFXd2bHXYsvMPbKJuBbpG+XeOEcZcdImsca03FysDmQ6dQVElClPElwlUKvuC9agTcPN9bblTup3s9TUS2WUS4VkXPC1ab+gDTFb49zoTwMPPaVtido1UbxC9IyGEyofLLOEjjzFJJ1/KLVT02aSqlhu4gPi6VQq2B5ZQWLS0tYXORvl/isrcMrLppBw47xYlkygiguQ7G6hM5AgrbsgxQTOR60erSyts68FnDv4RbazQmybgkVl0JgtMdV7RL9hN4ERBrrGd7VsKagTJxom0fyUrwLx2dbUzlkUiXiRfgL01wEG+0UPKlQKChicf3C+BTIUO4RH1mvROWhjBLnuOXMKlaDW3j4Vo/K+BAb1xdRKmfgkr7GbJvO+a8slfDzf/4a6kddfPyTffQ7kjuYHxEgD0jRmQXZS4zvGGQwsBgAfGRB9+a8I3AocOcODowq+9UKhrWaGQFmQXyvWMli4xplJfKQrY9P0Tjtm3dCoO0F7M/LyhDvVPDGtJR04V/j0ctSIVdg01keHwFRLU8JbUvQyrtiEsiTwU5YOCtH3xdxrXTyEpB3ghR0uflbe2bqpnpkB8QhB9GItKZjHuN8pdhqG4B5GmgcJkBbODQ+ktsptG1ByvKYfXGWB9+Rb5q2Oowkd9hd3uffuXbb2jWITgyKQT+JznPv1jl9KyOHPBimefLRmWdS1jWDi35UTbuI7tZJF598dIKP3jvG4V6H5JlmX+awulHBrdtL+NzLi7h+axXZ3Pn8Jp3IgN+KYyCczoLJ2VZh6Tx8x3gT0/Oa5PNmJLJKzIJwxysz7ZM/jJCZuCiQFxZSeeQ43uIk6RxpjbxCnkYTbSl8DsiQpsq5KnLs+0I6T3xcxJEIxGQa2xZHed/mQ8pfrE9sxJSRWt5WV1c3sVxYJR/JouZxHuHYRSoLncRjoKzZRZpKxbfTMkhMPeJLpt8pOkEdveljrBc43zBvGXFcm6dZK9JHVt5UMiJ4oY4kA4JOEer3ORdoXici5NErL4PwkrlgDj6fASnK++nFqlV0Um9i2jr3PBAuzmKdqO9c1o/lmDGD91W+4SsBbCWC1Aj703s4HHxsXgExlCmrv7Ti4Ndfn2KzJppIkUdP4XOccZhg5ziNodjvU8C8mcjj1X/nV6gTCGSk/tzn3sBf/+t/Hf/gP/mHuLp5FR9+8iG+/6PvY/twF+vXbmJ5cQUbG1dx48ZN2+44aA1Q36tj0BngeP/YAis+evQI7/74LexuP+bcSr3WoZ6hvpHRQLhIgPNf/Nd/63fDjrt4xcC/7GPK/pz3Pu1lec+5f9n1XJB4Vw0eUsi81zxm7Wv4fPlNLHtLWPWoeBEhT+QojnIGTy9v0V3Agls1T4Mqv81NScR0Rk9z0vNWkJY1um1HD1GuudCus9+JNsTAO9Gv8L3Z57MQvvPkBBSnNcEpzoIDZNpucTKnEFkohoYDPtTAiQdI2Lbwt1YoTI3hgJJRwVYBKVSIodpenChNCPodX4Jn1z0qxr6trsxTgu0ChYZsMcHI5+STKMW+ZaHUL7076WtVkW0saVX/HDd6VwFPlpw87jYeUSgqo+rV2D8zE/BzQHE0QTVTxUpx04wHzwvzPA6qTgULTpW0VkONvwVS8A5H2/zVsFUxxZ/QyvY8jwP1UmwVvfRD5EyOj6mkZ59Y5X4ekFumpNbP4nEwC/IEUL7WT9HElYR5aWKwrTYKPqjJKCuXurhOIWUk05pnAIls1jPA8mg3zRMjs7L+pCcGn08pzBre59TvZ+lx4FZ0nNlF4WnSi4ItfgqPA4slwfupvLwG2B8c2/1Hj40PZFdXSR/a4zxCZ28LbuEmlkqvc2ysmAAYdBuRJ8B5vz/pccCJvt+y8ad7qrcU+OHJY0vrFUNPLSlryi9F4dnNlSytxoOONlQ6GRiUhx1pSAHCKy1aXmMZNNhWGSHiNvWPtywYY275OtPqeMYQhFt5A1idE7xxwjyVr6tAjdoTmsCtYNxrPrfHgWhn3Gth1G2hsHoruhvDjHdEopxx55RjqHRhO4SCMnZJKxKYylQ2teLeHIxsi0KJ/RW6kE7Q6XbQnh5imD2m8BIqvI3TDk5P+Pc4jcxoEfkeBdGFTeRLxCVp1o7IG/cswOHI9ixSCKbw10MGNVeeBxTOKJjoeEKBjn5sU0GVEj2QEulTGSY9dnsDLAQn6HsV7HaAEefagIKq4hEMgxS6Wu3j0FPwM20bkGIe6FQj8vQSyd/2ebI+U49jhXjJ9I8wcIqo+y56Jk1Fxx5OBxgpyBr7sMt8M8RF3qXi5GQp3GsvaArLqSYyVEga7hLp1kHBnVJIS2MwdVlfub5PkE9r60KedEf+LqWG/TUijuUVowCOMrgohoJcpn0F61M+o7o6Fr10xYwF8r7JpWRcy6E/Zjup8Eihz1PUGtvqFdvHNuXIU9N815kMbeuFS36kOUWKvQxAqRH5gAxW5Pk6ClXHb0nZkIFASnrZDZCl4t3Pr1DZi4w9rIcCZB4dH+HqxrptG9H2CzdbopKt/dZKT5ywLLkW37//CK9tfg6fv/V5bGTXTe6ZBfP0UEyKlDaDsAy1UbyCHZe8NE5KFFjL+TUsUI6qOOTPCX6ahHTAOnX3KR+UMJG3QYLWlZe8Qwppz/KqZBaZ34LNRR+89wm+/q+/g+VrWXz5z5Hf1HKkX/IB83h0idc0CuUM9nYaONxpY/VaFdWFPBVi0ix5m5SzZNDBM2CZem7jk/i9bK6S0aCg+ZD02l1esu0CT5vXtApfItYKRQ+Uv3HaGMLLe8jkqZCwrHlgx0Sy/z3WyZR+1kdylKm4pB/mykvzVTxnhYq4tiRYPBviQEYJc6PmbzIUvqE26xIPjC/+zzIyMsSznvJi0LaBpGeCjAXqaxI2sm0Zy2WAVOBGjsmoyzQnZKnkyNPATlBI9KV5G/Bb3gaxgUCgkxTMkMD7tiWXdG81ZDl6T/UQD5axK8sxl2+2MFiowZfHQFw35iyaF2/SVgjD06wBh+2zoIOs45jzn9zAlTyuisu2CQdD8pmTkwEef1zH3qMmes0+smUq1MuUrVYq2NisYXmtjFKJvItpszLMljlfsXzRuOR7KbIGbI/wpq0T2kpyAaLC0+RTRjfCQXRf7U6TviwN74eeD1Fb9Vt9xS7Plq6gNr2B9cwalrOLJv9J3raLnTJltpPmFvmmx7n8/GjGy0CnyC1xrJYmHpX+K2zH7PhgoewLeRnK22Dq6+hhzsOci+JtCj/84Q/xzrvv4Kt/8av4C5//NSzkarhe2ESGeUv7leHAEX/L6BQY9ZziGoTbVTTfqX29SRcft97DyeghapnwFAbplNkUxwt5j0ca0SUeqTnB4h+xzawca0g+TR6tS3/LC+LTQsB+G1FGMfqmXmEyV6vNPmGe/Nu2KJCmYoj7aKyF1cTYeQI0FCc+x0oRhdwV/i08pLDkhX24llm1RetSboylyohzuM+5u4tvfHQNlYUpijn2AztXhu0ngDiW6/wC81lAznTOWm4tehiC6qm5Q6de3LhxA7VaDQcHh/jeW+/YkcbrV6/j9u2XsLy8YlsPl0pLuFbbRJZz/u7DHXv39u1bWCln0Wi28Xj/BDv7O/A5P5Qof8zi/MxwEIMNFHao7j3rmgUxg9gVaPZSzjEzFMzL72lXnMa+E595EKeZUigqO9ewkXkJ5QyFpnjwz4Hw/bh+8/ONQaRs39ZWEnpUL0H0xP5Pgib9o8Eeflz/BgdexpTVZDr7zSt5TzDbRj2ffWcWwneE88shzsPOjpeyRUXHFMDofowL+z7Dy/lPWSVVNU3maTJaueilxNiJk/mghJw4mIHSPnmd1ykG/al7+ztN2/OprQrayxu27+K7MehujDMxWf0lgUxKtgRApxi6NMdwng+VSAp/Za2IpYgLMjS27NJy5oEpSezX2G36eWGe4WAeyHAg5judNigEk+76UgRDwwGxOtdQ8CyYnJyQYVKALxXP0gh/z9PuT2s4CFlq+JkF4cFWjGXEmkPD89KcARU6KeZpud6TFuNAg+dp9Hd4SRFXWyW0XwDm4ddPjF4yy2sIj0BMAIWGFzEchH1wfkmxTFMgDY09F58pGKC59RflTnx+X/vsAxkCCixTgoc1J+wrHddn502bUBWlIR1IGbAtOTHDZz/NMxxIaNQ9MyKx7cPtbeI+j8zKiuFPK6X7ddJb4SZqhWu2gqG8pLQnDQdSpqVc6NviFNj9UFlWhS3egMrgpD083abyv3ym2E+DEfzWCbzqMusbGgf1nsrI1DaYLhyHig+grQ5xOj1XjAUzShhM0f7k+6YY5lZuniniSqM93DIouTNKu7Y2KF+vzLJnaF6GC+HYjBlMG8PlhgOWwzopTxkuLsLlhgPVT31vcR8kwBBsRVh9RqS12100Wy0Muy10OeZHFMxz7LNC1UM3tYvjwWNb8dDK+vFBHcdbW1SujtE/TGMls4LFxSsoL66YMiNemKUCUKJi2qeSLpdGud3rdATVo4g+2uOQn6iG4tdqo/bwOxTixyQUC+jHuTU/7lJo7GCn67Be5K/MX+EVXbn5p7MiLSuP4hhFSdISlW1F56+wWzaXq1guUVClkNqe8AZxWaDgudMFtii0dDodMxSU01S0fa2C++GpSI6OkPSQ09YAr2AylbwPltI9cm+gPhHvTqPokEZZx6m2gBDn2kpQ1NGM+ap5Jsj4AfFcv0vFvIx8qYoCx6wCHFpMArdkc1sR4WqUjnc0gwmF1xyrIadmbcOQG7UMIoUUFVwKy0MKeHYMJgVQGVdkHMgWqxw/YX4yKsgoNOw0bAXLKy6Zoi/a0xxop3jwR6mzhd7YwYCKdYa80LZaUBjVMYstKlrrK8tUUEhnlWXbpqB4DYq3IJdqGUV8vn/v3ifMa4KbN26y/DlGA5ZjkdpJ/4qxoHga8byfhPRkiExAPLCd2hryNNC+WncUjoFJkcKt+AX7XmB5i87F4z3ON8xP7RadHx4c4I//9R+jz3S//NWXcO1OhUI450XSXiCjKN/Tu1ImCyUXH769b7R19QoFddLXWEaDWcUyAod8T7SsIH3zTtEROIMhcsdHCMibh0tLoYGB+V8Gnh/GCpCSrUCyWQrco+EEp0ecN7Jp2/+dTC7lPc8yHI6RgEqRFEhTIiP+qXcN9abR6B55Ht/1yKO9EWU00v0ko+Mbs5RrpMCIT1DZ0riUokXaMuWP7ZN8Ktd+uc3LcCzvAeFmNl6C8nc4GDLtoQU7tKMeZSxkZYRrlaBYAFPWd3wxqRkBpJQrIGAyuGKWY9XkEY4h0brGovpJO42kyMtoIH4u+Vdu/16H44847y+Qpyfy0ciyFWnN0/x+YosCQR4FLts4ZF47By0MWiPiPsR7QFw3yAsfbvVxsK993AGKZSpMK0WsVjNYu1JDbX0BJd4Tb1AdDR+kFUpWCCQnildH1xlY5hyjHLsW02AWWFdH8yrfE96SYNsYiBN5M4aeUmF7bFwwvx7HxeNOm/w9g5q3YB7KcgsXYegVvack08YDopDKuWKHEJdPAJniVPu5tE9bVSXf0vbLdFo8gO1UngmQnGUGHtJJMKB8kjAcaE77/d//fZycHOO3fvO3cP3adfN60jO1wQIes+4YaoGAuHIVv42ys55JeVZRvEYT8hk02aYe+14etVnolAQZCxTwUMY6u9jv+jZ+yMSKIyP+qlgY+pauoECVQ2015TuxThfj8lmgINM+8SxQX9g2Bc6pdiQC6cCOZCUdxKAhKblax5YqWKj16ZyyhA8ZAxudYxwR14V0lXiQ4SxBOwS+JvsE2yk5so3qQhFL1SmOGh6+8ZMy2+6jVlJ/axxHRWmSI4o5ejgPkg8LZoI1Gwmp3/ktD4QrV67i5tU1VII6fnL/ED/5yTvY2qKcwPlo/co6VpZXKRcsmUHg5PTEDA13blzHaeMIx60OsvkS61az2Aja9vbo4UOLvWOxLDTH/Bf/9d/8XVUxaSwQxL+T92ZB98MBoLQipItpLl56P3yPv3ipS54f4nzi3zHwrn1mQZNyhx1YTm9iNXeTDDV0iRHMTo5x/USU0Z3oez7oqWVlbQ4HrvIwBTj8y/6fhTFk6TpFicxNAzWut9XL6hD9nfjMQljX+fknYfYVyytxTziwwIbNBimZjIDKQqwECJI4in9bmrPbwhUZmdqhS0qkHl4ysJ4NYd5h28L04d/A3fd2+NcEC8tlTgzMP4Kn4UHYDSHE12UrzDGI/vMcFB2/iU+aDznwKyhlLq6WPAt+1oYDgU/BPuMOkKGgn5LBRgITJwJizz4vCpPTU1NGZThI0odR3zPa/ukNB2H+TwCrb6vgHLthHIon84zbODc9Gb7ibpi3QawwE2LcxB9BbDhQOVZwdGkFfnRyoFfgLa1R+QwVw7N0U61cUwlVOk60ybS6AjJaTaThSRNhmiQo4Jm2YVzmcaB6OcVydCcEMygMulYXeUAk+0UGBXkcxPU0IJ2Pey9mOGCmxPvkzHDgLC9iGPhsSwnF0SJqlZeQy1asbFPEZw0HpF/Rv5T6NAVce4/8UFsVRBt29CDr5bePrZ2Z2hpsr7/ScjIPenWLbyBh0+6xzZN+Bx4VI+UV+APDrfK21X/mFSriYd5hoik6976HzNIVZKm4x3jS+FI0ZatbUtFX/aQ0sb+cfNi2cwjrqrgMFpwx8exSwwFxYN4DbINczC+CaIOKNmk6jnEQgwwGgWIpMC9dMtYoyKDanMvqaL6cub53OalrL3yH475PPtUe71BoppKW9u35EQXl/T1F3U7jwbt1dI9GWOG4VtTsYRDyal/usgGViunIjgdUYDa5lVMaoPKrbUJdKvJyJU2jWilhtVYyt3d9e9rvKP7GOo+pxG9MdtGYFlEfUjFgnsN0jlkzLzbNFB0J9ikqzhSGFNhQWwu8iY+lWhlrizVUnRGfUdHgPScYWD2Ou1S+mh1TfF3mkxnzdypDnkcacPLERRbFHPMhXWtrhbYzlKi0Z8dtNIIMutMwKJpHTaU/JLf0A1uJyROPOUeCXwE9CopS7DNUkjJsc7oobxMKsLxkVNFWk54/tfKLaSrsxM0glTeXfXa+eUvkihXOdWGcBLl+ehKM2WbhUeVJ2NSWB+lhGdKd6q3AbVLuZPzOpkl77BMdYym5SQYDGQdEw9r6UG1+hCaFzyC/YOO13W5TwfHYJ1XbziCvk0ygU3WWOb7CuosnStAWrSpI4vb2Dvb293CNwr6OUYtB41BtMW/BfpM4If9nW0KalBGfeJIso4v0ofO7Jbya0cB4xzntzkKKgq3TowKu479yMvCJPygv8kJZkkgn/M/6UsqaaOTw6Ajf+Maf4fHjx/jFX/5lrLzENqW6KJJ2tCVS8ZXiMtU2eSDuPqzj9KCNa5sFLFL4HvO9WbAyhVNeUpy1Cm73ksC/taJd2amzvuxnKrCXGg34rmzRnlbx1b/sRwsSyHHlsqN16oNPhW3vMfkglZAc/9a2GsVe4AA15Ver9sm6qDpqk4oTK3VYgOhOwRJta4XmCc2vktEi+kleoQIXKmjM0RT9jOY25U2+4cvIoIczoBXuFNvhkJeMWfg475nHQQwu+8VjfymApIwjqqPqas94X8csmpLFdqhv9JFngk43mCigYkSPApWl4H/2Li+dwa+nCoioeBL9pcUnvAm0HUAxJgRmNLByzsFW6PlcRgWZhRQE9nBLBoIJjvc6qB/1yTeAykoFNdKHYmYsrxT5O4dylrjTfMl8zaU+wo8Uv2yvj4m25RHfanNSwY/BYmUQP3MNBwQZbWyr4+wcz7qmNOcSp4afRL52YhL7zh14KOdeRskl32bZpnjqNREeaUl/iFeM25TbCgs2PyVhSp4C8i4pmiZ+KBnnUhnn0+ZpzXJYbugdTGC5UvhD3Y1VJA+bjji3sT/Es7TX/3/4vd9DtVrBV3/9q1hb0ylKYd2ZzHiatmgpveQJnaSjbWKSp60cXqNgiLuNt8lCjlAWObP/ifnQQGCNOwe9r/uStxTHILwnWg/jwth8b/V1yMM451AmkIeW2iOaUJNDvF7MV6AxIcOBvA5iMOMB5wbFbJO3qxkWRWuWR5hGp8rIGSjodTkWwm0X+sR1j/tRCy0+5890kEYxu2E6p4wH9l74ygXwSLkLpYBzvIxdnBecCWr8ezp1cX+Xcj3rmffY5xxXHD12GS+2xOf9zuqxXWpb+LfqIwW/kpliM3WMm7/wG2Yg2d7awnvvvIOPPvoQnU7LtoVo64U+t2/exEvXN8xYsH71FtlNEd1uF43TE6OpWq1KNjrE1tYj49PsbxFO2MHJ6zLQs5BZKd3FtHOxcwYX8w/T8zcbHbr+CEHs0DmXuZNEl94NB9BFYE72iUErNp2Rjy4Zk3Wy1S+sf/z7s0FY/+cFdY4ItuRRKNeIi+qarJd9J9owD8LJRsPj6RC+pwn7/OJdu2KBwNz3+VtH2JwpE4n87XtOWcl3DMTYOblNB5wcORHNS/N8ENYtCRoQ65tVrG0umDWZb0RPngYcRLyESb1v9Q0fXADd0xXThAQZ1x1z0HNwpk8xCMhIZurz/09QK/oUsnUkXtimsFXhr+fBy5OQ1iQpwaovN7AQPm1ezwthbdVDFy8LhscLuUsEtwSEeYSf8Aa/OdZDDyAJmk+HMN15HvFHUb4taCAnzRSFwQv107fogfnPT80PGZpdl3zissM8n/OjiYzULENN3O/x5zy/i5/PCposjwYjNIcOSs4C8i6VxqfgNVw1p9BAZTrmYeY9wnxCIwnvEXdBt2neB042DnzJ2oqnJ/NWXwrP1u4QLPaCFEwq8QKjE2aZNMCYRwLx+kR8Awl5cgvnnJMEva/LiTwYZiHs6znzheoXtTEJEpokpMV1TIJwYqszzFPCSxJCLwPlSSGFfLlxcoi9nS3s7e7i9PiEc2QQurhTEZZXh5flu8U26v4eOoM2hXAXrZM29rZ34Q98LORv4sb667h14yVUyxUT9CSAGn+TwkE0aBW/zzEv5VlB3lS6l6YiSwVZLu9aBS9TmVgpulgvOrhScrC5WMTVpZJF8S85VLy1pYHij4R8tUH7+zPw+XHDxS62xVZWiC9tXYCO3xsPMKBgK4W5yS48YrcqTkPVP8SQSr62KAjdWknNMvcglWFdFEPAI/5YhupGZV9Kuv5WkOECFOhUbuhqq2dtlJBpEdvZ9yYoUgmVK64MBBKqbCsBy5HyJSOCjlTUKpZPOlM9dE+nPSjNJFOSoGRp5e2QzeftZAOt0mjVJi9jHPPSaQsyzMjzo1gknjSvEg8SwGTYESj+QcofWPDGytKqBVZUOgW4FJ4kF2mFcMx3ssWytVEGhVwhZ8K8PAeWlpbMOCFl3+eYk3FJ8QranQ5GLEft0LaKZSpkfSpCe3t71j7VzerHS6v8EkwtvgEFXDXAeAvpU98xPSpoosb1WIYg8T17Nh+kTE87R1SY2O6ctiadj18D4pMDlwpkwXJXHU9OTvC9730fH354F6+++hrefONNrGVuotpdJw+qoStBX+MwAo3FfCGLO6+vYND3cf/uKYazCloEtjWRbSUxsE4aY0+C9v2XGvJcmmJUKYdeAOrMWVDfSLFjX2ilW/v3L7j98ytfcLG6UcDKagZ7D07RPGxj3JJHB8c86Uhpkm79vd4YzboM5fxD+fNHhv2RN4MTx1Q+Z9vadCKA5iKxr9krrqo8GqSwShG3AHwyNpBWHa2ma9HMzH0hSIZ2Ofa1ZcJiWJViI3gI8opwpIjwnuJBhLKRvBm0Mhx6D1jhxLv4iu57fM5aauA+4dmgGAkKDKg0UqRE4y5pyhNNytNRq74JUFmk7rDGMijM6bvxcIxh10e7F5BHjlDf93G83bXYLrVqDpsreaxcXcLalSpWNsqoLeQpP7Ku1DPMXZ95mpdBhD+B8WjWM3ZJVz0/FWjuEY6SY4X5mbGIuNUYksHswljSc15SqEspxbBicr6j2CzJvMzToLxGRtIFBs0LZdheeDFefoefCNRIU7TIcNWkC81SO0M8qJ89KpMpvmvbqPh0RF4k/rF59RoqFXltM7Ee8Mt4ouYVr2gehFpI0ILouNPAqH1ihnLJAMFkSJ5/AD/QEYhTmQysrMtgpvYJIE2w/TJoZDg/ZbN5m6dkaB2RlvrNE4vDo9MKksaBGCxek2SSmbxT5MXp1UX+4thhHpwEwgeEMKYB05IPj1meLTjJmKo+lKyo5/ytj4wQRc2bmS7ntgc47Z2YAdy2GCmTRLGmO+erCDh/s5NRLQR49doAy2X1OdDsZNBoZxX/HM1e2gz/sQdtDEYjvEJPg+Qz/aZex7oVSfNvvPF5/NW/8tv4D/+Dv4mvfPmX0O/28Md/9Ef4J//kf8Af/MG/ZP/uUrbo8X4XxXwRywsruHrlCm7dvIkvvPEF3L592+ZyeT0qrpLmNee//G9+58JWhSQYwyBhhAaC8AqJLFL6n9L588Aad3bxBiszEfPSsX+cOHWEjVyEZy9TcO03n3OSjTht2A8X8gwvE/j4r5Baw0ruFSrrnIBZ5xguIvkczpXWp7UrVEjN8DHDWC5Lrw4fBgM8aH6EI/8hqkS8oo2KUcU4PPueSXsZzLbhWX0RYcvS2UXByG9xwqQgov1JzOAsT3uu96N3w3si0PCZIfcsP/3PsjnJaLCG8Q7I7A03ap+evwgowxAvKktunw/v7aFSLfCKoqHrX5Tx09vNCYv/q7YTClRmZbcVZj25+BEI9wraUuBkFWCAR602FrNL7KvIavgM+Fl7HKie93ofk1nVkWfDNCbMgyIx6b8oyMVd2xUUDC8dbePgKL8wXi4Dub+ZhVkr2zNj4dOAudSpTayHAgGGvXIOl/VB3H/j5qnRs0XOfQZd2MkNTBZ6HJyDohuPdrds1d9ZWKIQdJ6/KbjsJ9VDxjYiye4nQQqu3rvMs0U8TJO/eQLM1NGMo6TTtG1VSICEfCoFGmxp7b2MylW9FMsgjHGQEL74Xhzj4CxSP/N4lseBBvhwe4cKGAWspU0qhzdQc6/CozKnqO7x6vo8jwMTEIYXYwgEvSarMrGYBCpT6RTfQIaDTEVullo9Ic/Q9g0qfI5WtJlWRyxO+lSIqYDHKyoSQrSFJY6LoG0EApd/x3UYHD+098L4BuH+T1MctdLPuUblJseXTsewbQqsS1znJFh8A60qJ+IbCGz7Besuz4FQ6Q9B78tLIbt4zTwjLoDwyzKm8khhfS8e70g+R96hkxXkRr+9vYX+YGgKo1z7pbC2Wk0qxCn4FDSoemPgUUgKehgSV3p398F9PL63g717PVQzV7GxvIalWpWTvIcRlXZ5NUjQ0ZYEqjBU3BVHYEhFnEoE83WooLkURk+CAjIcezqGbKlARZkKiOISKFZAjgp7npdOVFgcbOFkWkUnoIg/8UFVx04g0P5238lTSKTgQqWTqi2GaeKPNK9yRZsdX6uTbZw023jUoGLHupUdKgFOGTsniuugFd2A5bH9btEMFHaKw5Q8ispnNh2gF3AMEfd6rxK07HjDfn6NmEyjIKMGFUB5KgjvBQqG1OkQUJFtU9mUou+kpFRSqZNSRbwXCipHY6RL3Di2aFdzRkzroY28bQ/RqHPGcpFlP3oF2yuap3InI0V2St7l5CwWg+at5eVFZNwpijLMsgwZEyRUa1/rpN9gXuyHypKVy9fNcGB7azle8sQNKQGZlZugKmhGI21BCI9+C4f/QFuyOLOpjRLkROfdLnkBH3a6fXQ4d/Uah9jd2UaOvOz6tWtmMLG5Pb7Yb/IASGmMqU3Epe7zv7MrFZBHSK4585IJZb9ZkJDq+Q3OgXVMC+wH4od3w4eagZWfjBQyBFhwX5Cm2/je976HH/7oR3j55Vfw7/3Fv4jV1VUUVFzgkbYK+Bj7KFIZzZgRgvVh2Wqj2vvwoxPmMcLrX7lqBqALwALkdq67U9Ew057LZyFIgc5RiM71+mgv1+BLSZ/D05WXXOIVoT+QnMP6hCvtF0F1U1yQUslDxh9g91ETLSq2PunbYtAIBVQA5GkiT5mTg7atjC8ukYaII49CuaRC5a/LVuEj3jYX1D/8kvFDXhD6K5DsorSkScOV4Utyu2HCFug88gtXdEi6Cai42zjiUylBwoniIlg7peiqHILy0jsZ0qg8EXyOKckdVobusw78A77K5rdBVD/LT4q6DA3CBdNlKPcHfG9UrUSG8RBkLnA56eak+PF+EBlyRJdSkAJ/wrE0wcFWC9tbHRwfDXh/gqX1MlNPUF3J4fpmBYtFB16NczjzUB0tb9KQ+tHmGPJn2zoU9betaOtb+gbpIE0lcZ63geCpHgeqK3HtSGEUzi/QCfERGXZs+wU/sZylhc4W54bTxgjL6XUq8KXwmeI2CIv8aXXhJd4xaR2Y8dxOV9CcFhkNtDqsz1i8TPnrbZYlT0kZV22LpdGCsgpX8mUoVtbiY8KX6/JN9jNHEHb29vHP/tk/w1/+y7+BL3zhTZsXUnwur4KM3iVvM+OBrshjTpeUa7/bRL9zgv5EXk11vj8hb6buo8UdtekSkLKuoxdj2psHRncsX7EQ5GFmNM6/FcRw1Glx/gkNxaJBFaX3ZbAfUU6ZBymNOb7ot5vEEvtJhjeCPNeFR6U3GUYnMUh2O+MTzJ9lnH3Ubs7Lj/p7GHKOXfLWSSvsBbF29o01O05K/EuOSWflyUf8Mb3Gp3hBOeujnB/hsOngrftlKvTyPtScGp4Gpi14oZcBy4wQZbzbvkM+Ph21gdMHcNbfQJFzwNraKm7cvImbt26hUqni6OgQDyg3fPLxx3j/vffx43fewYPHj3F0empz1UJ1AbXaAgrFArKkm1KpYgb9bZ289X/8b34ncRyjmEzSUCCCunidt/pJMBcSpouvM4gbJMVAgfiaDUw5yU0GFN7ZYU6JiNOeZlbOBH9esgJpFdsCiUkxsYu/OdjlejalIK39zDqObPbS/frpCTvFxUruGrIUPtTRcc1jBM/C8xkOwqcxfpJwaXr+KQaVyZAh5ijY8rcYuj2a/X5G2fPgvG+eE6REEP8iXEd4J9HGcIabOTgKb4lQExNwKOvwP3E29iUnpJBhatCyTvr3gk0K2xPSz4gS4/e++RFqiyUsr0ZbB3hpkAqep91inlJyrd4U9JR2tnW6o/eUn/YBNYdNPBo1cav4kh1j9Tz98rM2HKgOZUW1dnv8RQW0TyVW44SD+dOCFNgJx4q2K6R1njiBo/e58Go45QSvOAE/DcPBVJOqhD2Ofw4Y3Tn7hK2/vE56R0EN09pLrAnjacBJUYYkTQBmZEiA6uAf7MCp1OCSaYrWzoADQDxMLr6mrM9pc7gyfrnhwOiLyqoJa5qAEhAbDma3KqgGk07blGzVKVnu04IjyijyaQwHnwQdBNWbuJJ/GWWvxryaVOIrJhBYOtZjnuFAq+FuifWLcCblXz13FstAE3djj/SiFYql8B4neincFuCQ+SutlPkxlXPX8g/rat4EfDfOS8YG0YjLesXQ+vDP4FZWkVu9lagr8++choYPCoMhNkOQ8UhGitgYMQtzDQfE7aixb+XakZAJ+lA5fusI+fWX5tKG2iJjiglsShuBshBvHbTr6LE/PeJHQYyWlpdRrVYpEHm2wt2s1zFonmBARbnjtEzAylMJa7daONrpY1Qvons6xdrKOsrlMhWdjq1UjKlcmjGL87NcpyfDDjojTr0U/ooU5hQ7wJsQF8RxL3CoLGdMGCtRuChyPLnBAANtQ5Dxhe0aUVjJd3ew65d5jxVn/UZirZM+Bk7JtiVotVcxEbT6P2EdtSUgy99DPhuS5nLkrd3BCKd9vUe5IFPBUTeg4BwG6tU+2JwnBV3B7xQ/gMoxcZUXOfDv/lQKCpW0VB/V9AB+fgkjHQ9GPuaxLAVENEMR3wk4ZrPTIQYUrBXA0Paw2nYNH30FRaQi4nE8ZtMyfA/MmyHLPqhRUJPHRI9tH5IvSOErehxbbK+2XUh4zmorCcexp+CLlUXkS/ISSKNSCuut1XdXK1UsU0ZwGYPkcSCq8ZHhsGRbmYeMAgWOQ+239trbbGgV2aWrFsxRx2zJFddWuohvCfgjKhkKEClvGSlSGjd9jm+V42o+YD8P2w1s7+ywrg7u3L5te1/PgUJq74RanWQjCsQiQOFFSI6BYyPF8aMgh+cywvy5QQYG7+R9BJUb1pfx/B2CBF62W/OcVzTPBRlQvvmtb+Fb3/ozMxr81m/9FlYp2NqWizHx4xJ/7iKyo0XSbRXDNMc7yBuNhqnSDPrYPWxRcezg9S8r4FeCj9tzubKQT0lmJD6eWOEl6J3cwT46CoRoc86T7RJI2ZRS75tSLpf+GBczoHJJJ/kRe3aphOIS+82doHHcx+O7Dew8amL3UQuHux2cHPdwvN/j2Jpio0YFTMo48w2PcEwqJvNBT7UQUqQCLu8AP+OFbtSSj2f6R3+qzyRzltsda8uwmA+DEYpPsSw99yjLyQtgRBqcPT1BoBMQUuIncu2e4W8pjrfzrQshqBYl5jkSD+B9xd6QvC8DTJHKibYoKL7BORAPbLu2aciIIQWeVGpkOSCfONpu4f57J9i530S+mMba9QWsXatheb2MUi2vqQx5plssZzDR1stEHUNPRMpmkjGEEPK4UGEOcSWFWZ4kseHAtjtGz2bhWVsVmNBOzZDR4IKni/LjZUYF4sRwSJKUmCz6zKRXUJ2+jOzYQSa/YHzEjDl8R/rU+fYC0jPHx2T7O3Cr2pJH2jVPg3D4kotxjAlzwijbRZxOyRPJWDkHxotvfML7sdEgNBiExibxjzHniKE/wfd++B6+++1v4+/9zn+Em3duIaNtYoZL8jWm0Tyn9DFojtPcq0DHwuHjyQ7e2/kjsuwTW5TLU+ENPa6FikTCBLD28jWL/no+MCMCZSCX/FY8U0aDDufKEedU9bcMDBr/CjZ8GcjjQ3FXxnXKw8IL+/eCt5PoW38PyVtsjF4cAwbMQ55JZfLmqoJRTmthH4uS2dFp7XlQX8nIQ76tIzAdh30yIU5Ml5py/iT/yPgcKj7z47zBMee50k+mlBE6xB/pRzFi1NlnwPyot1hhdhE4/+P0IVJrnxOCrE2arxYWFnBT3gRf+CJ+4StfwauvvIoS5wbFUvrk3j0Lhvmn3/gGvv71P8GP3vqheSR89OFdfOc738If//Ef4U/+5E9Dw4GYvK2gs9Gz12XAp/aZNRaE6fiCRjsRCF/CIjtPCiUHrYjJKVMYigwFjjF2TsIiWhFidFmnJP4OL3aWviUoc5K1FVIFQlNeZ1cBU0607RSFU+86FBxK+1v9ThiBW8K6uTBexLrB8xoONH6FsyfwE/35RM68P5oMcTzcYdnHHEDnaZ/4fkbZl8ETdXkKSKgL+uE+bcNllFY40efsd4Qjfas7Q9CP8D7lGP7HZ/xbO3DkWZHWpNOXtZUtYV/Zq8zfSpitYhJRF56FD0zAdtNYXi1jYbli8Q1U1zAvfXOgR/W8rP26S2yHewz5sfP3L4Gw9aEBIUOaXM5UkSMzz1BwvGAIuwR+5oYDtrEVtLE3eMhEPWQUeVyK4GcwHAiPk4Yi2nMMcjxJuTDMXoLPJCQNBzYoIlB/KJAL2aLlo8/zgLxg7EQFtekJpqyeCSlNEOZ4Md/ADAesC/FhfX1JuRMK3SrLyhFPiUD1lRXfP9xHmopXuqqIxucfNozPiXNdkcdB8rl9KPRIwLftP/NoRpOPlH3i+4KXAOEyw4GaIUu43ODdheULuPlpGg4U/K2/tYW16pdw7cqvoGCeWjq9oP7pDAcD8nx+FCxREBoO9m182MkI0T15Kiho4Vn+bKeCq0nZFw6l0Ab8W6crhEo86ctW/ckfEvEN2ne/bUERM4tXzuqgvtC4lBIZ5y+QQWHiM0/OBXp2AZjXmG2RYcHiGFzwDmBfdE4ib4iL9xWnQMaD3Mqts/KToHs68SHkEeeGA3WwBMf64R4V54YpQQoAJSGnr5MUOCbkqq/oxhMqyr57CmrLFI60ipeGjlHqHqfx8uYX8dqrr9sKtBnOe01T4l3iSKctyO3UI4/OkeSnFDzl5u+lqLhShc1N+zgYF6ncU5fknFyl4rtKwV7u8lRvkafSliXP6fqsa2sPRwMHbVAxovI9knhKXq84BSMKQXKfV4DEgpRsCsDyRPMmfEu0yH5eSodnTA9cKpiejvcbM1/231DbCgLOj2RrVOKHFE7lhq+jHc39nbSS4/1WIMXFtXyrQYNC2hiN/HVT0L2Mi7w8KFhW4GTMRV8uqvImEB5k0JZxQV4IUvZ5F7mitiKkMep3KM/wFdZRRrpUv25GAZ2B7ZJ25EquwI7ZAvuef0twtpU25uNKurcjzZgf8WfbN4iPPlmFYipoRbxHJc8fke9QwNNKjrYqaF7RKpnu67QFn2OmXH8f09omhsRPi4Jip922oy7r9SayzLtIpa+Y18rdFJlCxTwJtMdeRh3FNtCcbC65VMB3dvfweHff3E2XFpdY35guWV+OOx0FafurmUazLkmfwrK+OQ+yD6WchgEOQ/oVrc7yNYtr0HwEP7/K/j439oVzsxQW8mzSsv7W1pZTKo1/+qdfx1tvvYXXX/8cfus3ftM8NKTIyP2aagvHlhaJMlQ02BdjDw8GR+SdOlqSszPzkhHitOFj+2EDa+slLG+cGxAl3+joQsUEsHgCHFu6kqDj/4qHHfjFAkZV8qcET41BbbcgiEw7It5tr3/U56rr2UorL80iOs5Qe/l1GsOEirxH5bTAcVRdLGDlahlrmxWsX6tgdTXH8THGo/ttdNsjtLoT7B/0cVQPTyqRXCXReTxiXrxkGBKvk2InT1UOK2SpfMvLIBBPYN1IBGd1C/tHvRmCFH6dKpHvdjhuHPRJPyPNFzEtsJ3a6uDIDZtjY8z0UmaTYORNPChXO2oyAuHIjkNkvczYEPE9/c8RY1sn5IUgpU5zkWKq5I6OMKKs4Wuh4gzvfDdNOrb5gLxhnEKPbd/bbmPrXhOne5R3qLTeuF3DrbUcFq8uoLhQQC7PcUiGofFVLmfJtzyL/xQIJwkQTmSQUH2n1BMU7PWcR1OhYz3irSjSI8gkomdPwjMNBwSLc8D+mt0io/IVaE/eJBKfR+ybLqfhrabPdi/ianoDOfITUPZUn5t3DdNI7JHRRsqmJWQHTY8+YP+vkeeUrV9kMJDUZSOZTZP8Q8wwG+VBhZl859xwwLzFs4l+/W3t52V8xBE/SaFfP8C//IM/RL15ir/7H/89rG2Ehj0qDeyrMM1lIHybPkDenssPUShmzTg6JE/qcS7vkzfGMrWU8fj3mHUckmeE3OjFQfKIDCUaBxl5lXCOHlHXGXWapGvmyn57UrbUEJBsR8QSFxak8fQgDPxp/RfTCeuqwUmaJpLCawaES524oVSN8Qn22pSdOE/mzQNLXac5J7qML3Y5bkgLxGcoMZ/3ny4ZDBZKY5TzAR4dlvDuPcpOmRTx6cIPpEdKzqVsZ7rrDM5mDAcxqI7iJfK8U8yctbV1vHJjA7/wpc/jL/z6b+DXfvXP45VXXkG1VrM5696Dezg6oNzGyfHq1av4yle+Aue/+m//owvHMc4DEWDyI2JUR+vS3/bNtJpszauAgoM/6NkWAwnZihLu5QsUIEO3+PgYJptgLinXBsscsHqy40NDAtMnftvfHAljIj/nrGO9/HlUCpyQ5FJKpmXC4LjP+rJbRahRuWMS6qPhNgeDi/qYAjEHRmwVmwdndZipt/4cUkA69ClYMv3eaJ/1IPFOKTT4XTzsfMiatTj5aW/YxfTxb+Hz08JsfeaCBoi8DQjm3UGchRO8yDWB8xn8608RZ2xc0ZdZ8aPPGbBP05yAVJOz85L12F45b52lFyPkd5RlWP+zJihByJz2dk8oPPUoFGlvU2g8UL5JXMVtEMziQX9JaVIjJFxyXrlwaVI8gzBrY/DtQRuPKHznyZi7FKwLDpWuRJmzYMoM65umcjNbB580tjPeowCbwWlAgTRF5hzR2IsERxzw3ZZ/wLQDCw4kQ8hnMhwQpAgqNoUF33uKpX0WYsOB7cNkkpgW9HkChNOn4E7wdMPBOSiXZBlxvqHHASfGaLI+r83Fj+1T0yRKxVoGrvi+pSG/GlOBc7Q3PDIcnAMFEgr5KQpt5gE1t46sC9uhCUbKfBzvIHzCD3F7ruw/p+GAycftBgmME9Ks4UD9xonS8or7jbT7ooYDjeSTLgXZR9tYWyTfXH+dpEzBh+lM8TbDQZiX4ahPPll6McPBJBjBbx6aoh6v8kuBD4ZUPKhIW7wCMgMp7DIo2Hggn1ZgSI2R+NhF29IipZ9CgcYaE9kKSXf7PfM2sG0QEVi9Rn3mVSSezvGtuqpcBWRMGo8EqnPQOeF9jtFC9Yl+NkPKjCFCIG8CPZPx4rIxdG5cPDcciKdqb734h1zkxaPU7j6VCMMHlbpmg3MKqzFkO1v9I4yzHHfEhVzc3//Bx3j3uw8x7AbmoaC9410qm1pRl6Fl4IcKeVYCPO8paJ9c/y0oITN1KHhodbkHKtNUzorVJdygslOhQq7RMUyH23900kCj1YZf30UjXaUSQFFVAQrJv3NM19eqiTw0mF9Ggip/a2VeCnSRivpUq9tsVzFoYMQx1JoWzCgg7wKORvSpKExk0COdaLtEioJfPs36ku9OqURKcVfgLp/1UYBBKfk1R+7oE7Szq2YQkGFElxRP5anjtSpUlLIUhHX05HDoQzETZJwK/D6FSS1aUHDjOMgQv0Wd8Z0t8e8xMhPSjfq+sGSnWEhoFv5Ed1PShrwHlL/ndzCapNAZjMzgI88Mc90XXrX9hH0qY476QKuuih1RrSi4Yh7tTtu8TGzFke+UWddKbwtBZZN8YNEEPCk5ffbzJ5/c49/yCMnbthDRkWhF816nQ+GY9ZEwqL8VU0HjptFs4dH2ngWHvHp1w4wMNuGyvGDYwsGkxfpN0PRbxBt5P3EmbpViHziUZeQhECqiuhmzmJCPGWi7Q69uAv+2NyKO8mgEVP45tykqPF/gP/J10peMWEenDXz729/BB+9/QOH0Vfy5X/lzWF9fNTqUAJymfDYmXR9zvhVPOh2fIsfPApaRnyyxniOOsT3ynhxxMsbDj07Z5gxuvbYc1oegQM2iFVuxZj1NTiFOkpBvkafxnWG1jGBmj73AXIbZX5IDAuJMK+amaJlSEipZMQ5spZr0rNV+U1jF29kGKS/qb4/5Z6n05tjvORJZgbSoBbUB8771CpXFO8tYXC+hskDa8ygrdsZoHA95DdCqDyn7cGz2SVdEtd8e8OqboW1EfI6p6EmBMfyxPueX8Mm6iSZsO0aP49hDl/zAYgrwOWeJsP4ac3zPjjzUXEJUEXv2TCAcyCNC+/8DWfWidgu0dUHvy1OCgnV0l1XiPT2TQUP40LdqlKMcl6P82V1dCZVq5kX0UV+YUM8ZYdjsoN7o4+jENxwo+J7FuLpaweJSHjWP47tMOtURwgm+rDbb2BfvZnlqB+/aZX3B9sqIYWnIi5JKrxl/mF7HJRqty3BAnF4Gz2U4iJTLWcOB5tMJn8lc2xs6OOqmUJu8ggo2UXVWUSA/Et+QK7rmH6Mx/hP5StEckf8c+sfkNyMctXcsGGY6v2D8yPbAh002YMtNVwu9lST/8l0ZDow2ZYRK4Tg4IQ8co2dHzE5Jm+T19pw65/EW/qd//i+wvnENv/nbv4lFKpIWZJ7PQxoLy4mhGbSo9A/Qk+fZZIDm4ARtf5fK74Cys0tdiPyZ80WW84LG5Yg8ZkS+IJ2JI8r4o9oYqB2fEVS/eLxaIEyOjxH5rAIgymvddMUEKAiknWhDMHmA/NbkUUt7/q54EhFJpZz9a+NoBgn822LB6Dl5Y1DwOMfVkJtGW0/i/uGlMfZ4tAMdZ9nk7CtvCdM7n8hSxoEpspkAC7kG59Ih2qMito81JwV2tYYpHI5OWVYaB6ND4pmyi88+nWM4SILwJBwpWG+xkEN5YQVLC0vIrxdw4+Wb2Pz8dfzKL/45/Ht//tfxq7/6a/jKV34RX/ziF8kLiJyngWXMxiSvmGnqMsHShB4yfDKEMYV3fauibqnMq2oBNxwJsRxoJuQynZCovETc8yCcrOY/S4LyugDs0y4nTUWfzqTZEVopoADiFsrhKhcneL/X4KTZMeFUIOvXn7a+jQP/CO/376Kno4eeBlHb54EGzbu999EYN/Gdzg/RDjr2bo5EsVHYQFl1STAtg0vyugxCVWTmQ84ST5Czk6Qgvm/vUfC3wcA+UhpZ/OI87IryOU9nP89Af4dlhenOgO0QQ1BQnzSVEpuM+DG3M5XDyWdCKcquqNyzS8/O5yqD0FDBCXIw5uTZ51wry1pUR12JTwzxsySolrqMr865zIDAsh1eMvayQkpEoXiMVqqJw/ER+/QDCsjPGiv8j0kT1TmDPuniu70fmlD1/uAjdEgXnwaqmQpW81c5SebNGJFs+4uCxp4+UpK1QoNBuH//uYENNtyqnxKfJOhv9uxZP/80IC7H8uUnpBPW3wSXZ9c/pqunjbvZMqwcvq4Jx6zOl7TFtn4oHWlfucRwob7R77iM+PNpwIwfWsGQoEK4NC+NTX7Njg29O6JEOgq0N3wNpew6WQN5pngU35UrvybSMyFNuOM4OFMmXgBkaFI+Zwq85U+hwfIPJzY7HpYTnmtGtLhM1pmXvcNvM9BxjIZGA1UpwPBkiwJUhfg49x5QW3UspZ2tz4k0CeJxYjgSzp4AprNVS7YxrtczQWl0PYWmLgMdidfjnCk8a1VmMBzYnv28goQSshR0M1QUtQ+2S8HRd3lR8dERtZ1WF10pGvUOHm89wtHhPpXZAHkKE1ImFGtgzDk+V8hTdmdbKKwN2ddSunXagY4spEpAJSTDkRO6wZel3FCB6U4y6A/HGMvjo9uwYIpB5xhNzq3aey+FKNwfz5Tst9FUSgeFz4xDYdExpVz9ayfARPONfIH4g8+o9LBuMlhMKAdMJMiybK14yTvAZ1q5ykopm/Jd9UVGxgLmIwVbwk4uzTmebeqkS4Z7zSFp5idDgPpc+cmYkKccqMWDcJsCaWXQYz19uJyLc/mixQ+Q0FSjEpkvV8Pgj+SJit6vcWD5yAgo3sJyRPo+car6Z4iDnKd5j/KOl+W7HDt8weZ4lmXHZhYKvO9hoaY9ozXUKmUzZChvtUd9rZMZ5FEi/usH6gf2f5RWNGFbR/iOBaZiGmuv5imCgh3K+KD+GZCH664FD+WvK5ubWKWS9pO3fogP3nsf9dO6BezSc7kDv9d9H4/7O/z+MJpPlEzu0Vr/EkU8g/4pRzl+Gz5x+b3BO2YU/6D/AVpUIgyUYTA2w8zJaQM//P738JN3foJbt2/hV37ll3Flg/wmGucO+87ieBDNH/fuURA+wtuttymfdVFLV1AMasi2F9l/VYxRhlNkv5UyONmjQkB8CGTIVh9bEELma3LGjGAhV3mH421IRX4cjbEk2D5/GXCJ38CMBuEKZmw0iGU/K5O413HUfGhBDKUgG4+bvZhGhgit/Ium3WoeGzerWL+xaBH/dS2tVLC2toCr1xdx484ibr6yhBsvLWFjvYQSu6Fx0sX2dgcPt3p4tNXF1l4H+/tN1I+7fNbjRQXktI9OZwi/T77aJR/p9e2EhCFpqz5xcdSQBxPHCdvDWhHnY4uRoHorMOSUY8y8f/WcdZay7xEP2h6i1Ve7z3u6bMuI8MV7Gp+6Z9/8287k55hWUMgYJzpWslTvYchxIOPQYBCg3RyheTLEwU4P2x+fYHeHfUlaX79WxvWXFnHt1gKW18qoLuRQzKsP2Kesh3gO/wu/eekjvNqcwfSaY84u1kN9Kbd8h2Pt3OtGScNxKArUQoyOpg5XmT8jiFexPmnSouZYk9RILsOxixMWM+wV4fbuoDK5jUp6A0sZ6gZulfgvYKrAr6OWzWuhnK15JbyG0xHH111sj/fx42yL/P8h534quRJkL4Pz5trPsI/UVxxnw3t46D/G3f7HOB4fGz4Mh6xDa+hhd/8YL790ByXpcJHRQOhT2iSojdv+DrZG23g4esTvLZwO97DXv892+FRkQ90xw/7IUL4ougWUvCLnGfJGjqvOqIN6v2Hf8paSt53JWZ8BjEcK6ayrFojk5SmeFvT7Z/KSwE6Xi/CshsnY4y+uYKRtK9RrY30ofk6lMkzoz9cHNNcJvzm+V81MOIfuo947Mf3B8ohA/iHf7b+Lnf4W3qN+IZ0gLkeX6iS+KT6vq5DxsVbpoOj1jOd3+g7pKY3OIIsP94v4+v426sTfv9p/H1st6uISU1ncWdueCurQsGO1RWbHOUC3OsDJchPLL62bZ9idOy/h2rVrdkKP85//Z7/xu0YozFwTnX1HVCEiUmcbqGAJy2QyEqriy++1MFZwQyLYmZIRVapU0oscoCR+Mg0hMWa0SdBAj0FENw+e3diwjrMw9OWutIn1wlUSZTzxESEkCAmbynfUOggHDwlZHgY3ctew7C5izVlG0ZHLdjiZzQMbXJc8dymIrXqrqLhlXMtcRdWhMMv3dYzeyfQBB9DAJsowj/O6x79jvFyGk6dBEqezEOPSDEVaaeQgsmsGTKCOQGms26OqSOHi/6QRkYluRg9mwAapJlMy8OQxO2pT8nMRmEY4MLxEtwj6Xa7kKcx5FKJy5opquLL3nmxvEgfJ51ptNUPBjAvbLCiFXUwrZWPFvY3N7E1emxTG8xfynwUZo5jIVvlm6cOlILzpbaDmVEkfyyhR2I1p7EU8DlT+/ugYx70tOKOuudnO7pV/HtBUqfLVTtXVtitwUnVK5eiNp4PRhiZFeRxojD9HHdTnVt4lOHxej4MngHWR4VJGH0dpz8b8JSABgWnS2VDpicGoku3RVoVUsYBURXt1o4cGon0y8n6PdSyYsDgPLAAe89fRiTMZGMjjwLYIJcaGcKL2K/bCE8ER1T5tVWDd3IUldl6Up74ooJgHEfEf52eGEZVBWle/GL5Zb+31lhdQbLyVx0HACfqEKkQ/qGCDtO4cHcErLFqAQcuLz8UTtGIf0qZw5JvLvWtBD8N+eh6Pg3H3lO/04RUXLT/Rjx1fSOXTTmMQHWosMJ1T4Fggb1bZFt/A6qA965r4pZRQEC8ocnva6tN8+CPKOhRE1u7YinAI5PONAzMY66z7ZF/IOBGegKA+Pr9vIHwntxREz43mWZbaaR4MCY8DtcWncj0eDZBf3nwyzwhmPQ60ytLvtqikKko0+2tM5S9IYWl5DVkKazJESCHU5K94Af10F+3hDkZt4oDlHx/XiVcPy+WrVEwXUSkVKfu6KFAImVBAG2ubFftNCqyd1z/uoz9OmTHBm4SeYTIgtCY53vNRpCJVKxUopGTQHk3RpXyVw5ACbhNdTh1Bax8tCr9Sov1U1twsbfWN7VegwSwVv7zDPuPvwMlBARFzDgVehUnk+NSWB5nWOsxV75Q8GRU89BUkQbRCEnOktLLuikadz6QpLDum7CrworYOBJHrfCFoo+wM0XIWOA5CI5ICKspFNdCiAds9HI7gjntWN5WnPiwwz5qsCZkiRTcqORw3xWzavCZ0goKMAAEFM48Ka5EKl1teMS+OIQXJXDr04hhRVNJ8Je+FSpZyBXl3YNjkuCKbkGFGHh3yXpAyL08BbWFQmkw6YDs4bjKFSNxKmyFCRy72+13kp33kFzeoGNcoRAfmLqo+zJMnVas1owNtIxj1KHfJoyFKKy+OrBZoWIYzkZGOfJntUd8/2trG3U8+QZ/zsowdHp87Oc5F+atY5Hy0llk7m990LKbiU6SI0zM+zDxt3y9xE89tU3mGtLfYqdp6uo4rWdKgu4A1yj9lR2eSszPJiyaDFo5bfXz7Bz/Ed7/3A7zy8iv46l/+KtZWV4l78aIof9LmlP2WpjKx4C2i5tVwNXeF31XmxXmViC1SGs5lblHBcPFosIf2bhenxx28+UtXTKmUUUCr4xO22fK0Kxy7AtFqud4g7jMYlMvmSZAEGb6k8NmxgtoKS9rQyqWUy+SYNmWCeHeJT/FY26tvuDp/5wyYp1b1MzLM850glyVPzJlco5OiwjrqCg1J6h95KOSz7PNsirLCFDX+XV6tYmGtguUrVSyvV1Esu1RAp2ge9rD/uI2j3Q5ODzvoUmmY1lvInLbM6NEmn+TIwdFRz/YxF0raquMiQzzJU0Iu2TKQGKJ0ib5YD3eaCrdFkEa1uq5xqjFlJymwrtqWYXMtx1t83yFeTUnks4Gm2bz2u5NmiC+vzXmq1cZxdckW9o72ejjc6lH5Jd8ppLC5WcAS21ZeLqNE3BRL4omhom9eHZwbdXSotoGYBMPxnNKV4vjjHfX9hPQvvihcnuFVNM25T55JU/Zp3I/6Fr41ttTvGdVPPPdZMqJkHvU/cTIXmK95bpA2xL995n/MecMNcvCHV3AynGBhtIrFwk2LIeSJ5jWuVE++607D1eowwKjGW9gOgcbBsruEJW8Jm+U7qBx/Aqe6yU4636pjIFmX71ocAvI7bVsSj5aMaavwZFDKcTmzhCu5NWzmN7BsgcDZf6QFnf7y4Ucf42tf+xr+zt/4q3jt9TfYF+GYmgfKrZIuc/wvYon8uECdKoMG9aAh+Qr7cCad8Si1NS3PhzBoJhFBRZ/zIWUXzUVWQbZD9Va5MQ6eBRrrtlDFdMMRlWzyKclEGsMsiPOgtnEpTpXohPIEaVWeYzFYetKcFn/MU1ljg2NEc7CBjXNWTEYFjXtCsm72m3mKR2h7xFaf8/XIQy2zbPQWYj7E2RXyymU/RV31JorknVPO/SpGl8kbIdsikN7YBhm8tUiWzaWwshCgnBtznDlodYvsxyqulj08+OTLyPlFVFKnSDUe4Tj3BjKu6q55P+ZRzMvqHF7i+SZWUhbj6MUKaWE1t4Jr4umkEYf6C8mJafgOwfkv/9u//btTKg0SNHWygc67F9JkhZFhYExBTsKlhM4xJzV5FChQl84P18VZCZnaEryKJg8KfxowM0z2MpBQye6N/noSYmb/IjAkQWTTq9gsvUGhg0xCn7Oq8Dfr5mjVn0LmsHloq2DyStBxY3Kt8yjWxBPjZRAjfF4bpZzKHV2TZj7aG68OPx6c4jvH30Q145jLaKy0xfA8+HpeUJuTIDzHMG41+QKZLpWa2dWxWXzrz/iW2iBii/6I7s++H7/MQRoNuNnzeZ8KTE4SNgKNQXhR/X/07Y/NaLCwJPdl1juq+9w+iNqffCYGYG3gQNfKsWo674rTyvXysNfAcT+FjcI1VCm8zOJ1FgKOHdUrTfqapSExyhzpQYw/S/pIGqZexHCgKgQKJkah2Ru1bQ8yOXD08HJQ3fURjZ8ZDKKPVm+lmCo4jKOJ1Rjj00F9YhGo5eLFMWT75J8DrMREvyTh0xoOdNzT9FSu88QfJwP1wdPAXPQ5qZjhICpH7REv0ikR4yYFS45RxWJ5oh4SGMgn5VUjvBseLnyYh7bqkJisHXPqMlZEdDMcXFztCrcqDOYaDrRV4QnDgYD5K36MxtqZIULjk7w5PlXB+lg8ncoAhmFgR92SsUWB6Ma5JRS8G1h01zHav2fK9AXDAXFiWwlEm2oP8T3u1F84xsG4dWIeBUqnMcKMMe61bO/5mfeAFHNO9mYk4FyifOVybYo6lX+1RackCCw2gdpPuunc/TbyKzeRX71lz0IQ3k5su8FFJZ99xDKEAzOIzPSRPR8Qf8Rd0nAgvjY62YbDNspIkRzjisEwbh+TRxWQqegc+ot5xpA0HKgcKYUKWKSoxeJLvfohej6FWPadjvQTznWc3+HBIZoco4OgiYZfNy+TQX0fD/b22Ncubm+8hlvXr5niPmodY0glUMq6ghcOZIxiP/n8donz4US0QEGe9KAVXhkOBlT0tH9c2w0zxElpcUXdbDRXorKs9D0qqgPWt5sq2ra/7iTccldIjygcs29cxSTwkHNTGEypmHGcUQQ1oV5720ULZZBGSIvD7LIJtR6fKPgT9QhzFy1Nu1RiiuaCX/P4jHy3LSNYMEQuFaA9DelEHg1L6R5KFIob2SimBek+zyGgGA3a5mBBAkUD2kJC5ObIH/LEs4I/YtSlsDVAj9qNTtxQ3IEMcSFhXQJtxktRqKdyRFyAyr/yV6Tukku6Jg+dOFlUqlRySiWLx+CVF0hMVOSoHJYrFcOPgiOmSA+tTscERm1/aLWozJFeNYQHVHRsTzvpQNtHZJzQKQtFKnU64zudr5k3hs4qlzL5tT/816hVKzbm7ChNIlZja+QHFPQpaLP9Uu4b9bqdGFGpsX61ZTtGbXlpCXXKee+9+x7e+tGP8Ghnl+m0YuxxjGl7ByUfyW5sZ5p0IXxoq4nRsf6xzFAZC+cneSSg/pDlU26qXjVjSjaVZX7yGAnnN9GYxu/h/i7+5Bvfxvd/8AO8+eYX8bf+5t8wrwsZQFSe8ZUJcWiWX5ap4JQO+491UmBim6/Yj/JckFGJTIb5UukYse1tFw/u3cfNV5bZFxnbWyxX5HjV2NrDuptoIvzqdBLivce+G2uuSACbCZf8MKsFMT7X3GD1i64YpDRKKdQKuuRfGQL4QvT0HMSr7ChC8jyXdDFkP5iBQcoD85ZybjxEaROXZEdyCHicC1yOiWmhjIkW5DhfZVhWlvSrLZuKcL9IJVtHVV+7tYgbN2u4tpbFigKdcoq7T77w8fYQe9sd7D5u4tH9OulpihKVi1Sfym97gL6TMeOfxmZcBf1nfJ2X8KHvIM96S2HnvKjLXOTZvkDBpsm/4vtKlyFttvo+3vmgjXyJ8hZxP6l3MNk5wSejIh4+GqJT9+00iVuvs963alitUgbPUcEs5qn3K8hdSIsxHvMcMx6VzED8mrxcXgQhPRLHuqQIil+pT1kHJdUlBVk8Lk3asewiRU+5akzGipxozOt22Ba1J3zH8hYOOC50xe+nhRPmp3dj2oivM+Bvv9OyyPqDcQmPiGu3dwOrmZtYd68gN2Yf58LjY8N0YVq1xY3iEUBBSUkLoXdA+Fx1zVC5lxynMZI+vguU1pHKSj5Vj4QfKX8K+JrWPjAlpYzJidLmLfPC4D3huODleWVtD76MBipHbdRJLu+9+y6++Wd/hr/zv/sNrK+RX1NeMW/BqC6zYPqTeCPr/kHjRzgZfYJF8vF4S+4saFuCPqK9AecJ9afwIYO5jBRS6Hunh5y3KEeor8mnzWs16vdZEH8Vz9H3gGl8tjnUWyJgGhtzJEgzCigf0XbAOnBMC6TD6CQFeSpocWfaODUPBBka+dTesfYzX8mqCggaL1TF+o/VTfKYZFnmtVhcoC66AJ+04ATE30T8iBxN6sjUg+dT3nG0CBKXcX6FAQ9VtzBvGd/lVScvPsVwSSm+TrqPlVITSwXFpJmgSt5QzJKnT45xeNTC79//y3h5s4FON42H+4orwnHBOb03LLDtGh8Bcct5kNWWByE5E+mBvIa8IWcG+LDPYy8VgfNf/V/+3u9aUDROgBJYFbzQVuRGHGgcrMYkySRMEOaA8rT1gAK1W6qEl5QkG6hPduTTQMQSfy6DFzEcqHy9f6IgQmSKi7l1DghOssISYTYrOw9VgYEoGOtMVFmnJFyGZT69LZrEVN68Niv9bK1JnySMNAURF6UchTfhS59E+hfF39NAeV8GOv7Sjt5TPwuSiEn81s/zP/UjuvSPk+FFt/O4zVF/8lloOJDrG4nuOcHqTTyYdfKsCRrIY+xunWBhoYKFpVCIM+D3PLwl2x8/N9ckMghTroj/yyBqpV0SaDLOKoXFGvJi0pcwwBi0Z1oDJYxxcHkZs/CiHgcuGcyQ7/d6iu7OCShSqOLnsx8xAn3srzn4EohRBhTQFeNAlthngfU0s7LTCSREKCjXc4LqoM8sfBrDgY1vkqLODpa3hHk+XNLGGMy1n4KGPCykxIVUGzFn4kFHH04o/DgU0p84oYH8MDwGk3WMJoxZMCu1xoCMC3PaKoPrfMMB2y8lb9ZTQX2j02iIZxkOZnFjRy+yz87yi/pS/Fo8zWqg/CTwcBxo7GuvZIOK/NjPYb36c1jO3qCokUJ/98MZw4FPfBEXnMzFM+0eJ+ZPExxx1NxnYiqsMhxIkedvrexL6Qi9BIh7eQKYoYICIvtG3gZxoER5SgieMBywPt2td5CprSO7cMWeKS+rJ5VGVyui7jkfmnCcBoNWaFAwnM30jwSVgHQoIUv1jPuCeB23juAWF014TY4lGUCG7RPWYY0CYViveXDB40D9xHlHq+JaUR+wH+sHWxRSiqgtLEcu+eFKh4ShJmm8O5EgM6Qw1UOz2cCje3u4+9YDDBtDLGsFkwJF4JXQkx7JOphSSrqSZ4PwWiAaJPJLuZcQInp2KXxoW4Ht36eiu1SWEjhBKTUi76PATlof5VcwPNnBcWeETqrAcibmjaB66ShHBSLUKpXOGyBRmNKpWAc5CoQTCqTsURPgi8xTgQt1RGNapw4w7VhqEseDFAcdiiVXXQlyKQpUoPIsDwCPQotWDCduztz6ixR88kEb3XEaram8CHVmdRol7X22kwKkDJFGJFixdJjA69nRUjkqXqIpbZdwKCBVFhbI22U4YHsoKHXZD37rEDpNYpKrWf3Unw55ez7N/gqmyFBhljeChClv3IM/dS2QpQotsgwFM9SxkaIhBT7UuePsbusLeYnlPAcjKioWY4FjSNsQpJxo5UsCeq6/R3lsmW2RVwJpmXjSsZsrK6sWMFJxPkR/mXwx3P8uBZVzx5DKpo5+VCwI8SeLQcE885Txrly5gqtXKBdRsGw06rj/8CHee+99fPLJxzg6pIDOsc4usr5XH4nGba40QT1UckOap1A6PLL+Q2UjxLdwzfIkmAvvWjFs1k9w/4O38Wff/wkeb23hS2++gV//6lep4Kt/yJOYt+Y7408+lTb2sK2yJsaOyrMy2X7Rg6KJq50eaaScrRDPI7z7459gaaWEzStUfthH8RF+SdBf2iaQYTsHMhqw72K5Nb6kDGs7QaC5LOJrs2Ar5xyrWq1XOTIExHi5cPGjExNy7Av9DuTJxzES4nH+JaOLvCp0fKFLuVQxGqwuUqJNaA+vMBAm6VEXG+YS1+6gT8W0YwETndUVZK+sYPnaEjZvL+PanWVcvVVBv0v6HHJe8qc4PejipDNBvUEFou0Tj9rCE2DAQd3vUvHi3wpS6FFxCUrRSrOuCAdSnuW9ZoESo/sCBRiUrNUZAMcHI/SbOl9/iM7jBlrIIH+9ituvr2HjRhmVRcUqIV8gfSomgtpqhu6onSGwjXym7RQBx0Wg52x3rEyboi0caA7UeKR8d4Ybvad3mFYeCxyEJh9ovImG7Jt9F67yT+FwzjSPBc2bvC8Dot45r0sEbJ/hgPN0mJfGiNBAnkoqbnAuTE+KaBO37fECqpnXcCPzCmreIhWxvG2bmOodzXEsJ4SwDP0vo5wCwSo+ih3dzHzDy165AEFjlzjLwcsukH+EhjtdafZNytP4ivLll3icGT/Em6mPhOOV+NG3aJjtkDFBz4ht7Ozu4s++8U385l/9D3BldRFpGTRYdzaY714up44nAwwmB/BSXRRZJ+U9Cz7bOOB8o+1SY5O9ngTbe18oca7M2+KB32mSR1F245wpPUsyqxkn2Rexd4GMBYpD9TTd0bww+Tzo6ghcynMJvCpdfJKC5qCAfNy2O0i+Uj/HYDggnrVoQ3rRO6pHXK7pgaI7/tZCfAt1fNJ4jOy4QpzEOkxorBNvMw8LyTfR/fMryiu6NBeIV+poSXn8JcuMoZAZcZ6nLD8+Rdnp4LXPlcnztYCQQbPNudvrYzz18MHjdcp/DiqlEU5OAzQ68mojz1F2rIbowOpJfFhb2Q6rHiEMjhghIb40iVtcAnaYBTPUxXsK3mAESaI5e585hUh4MXiePc+zCLkMzsunkIoCFjM3sZS7TuFGTD18pgATSdB9WS1NoCDR+f2mdZOEOmuTftubgovtU5ZMfZZ3EqyDo98xkPzIQJp43H///0fdnz9JlmX3ndjxfd9ij9yzqrKqspau6kav6Aa6iZUgaNQQpAhKNBvZ/DT6iRJlMplpxmSC/gz9oDHJRqQ4moUUARBLo4HuRi1d3dVLddeaVZmVe2bs4fvuru/nPH8RHh4euVQVAM6JfOnub7nv3nPPPds991wrJllrBTkdxdu8subBg3ByUhnTz4w1ELz/NBDmlRWeEz0egLdp0lc+QJyywntpL59cn5xHWHY1eDHSESwz+HsgaBT739QYHagyGSmElYWCz86F4KVO6jvb9qAHA/Br3IfhBM1iXD4EeAaGV5ey1hEjCkLKpt49B9cYHNC0h14/gLHOAs4rDK8wcc3DgLWoG+37Vuve86QmSY1T3ked5h0uFCbf5wHnYZ7jvV0Pr2fd/IPAx+6E2TNDzviZ5zhw+lC5evPkTADh79n6MBNHNAACGd7yKCB25kJ82KhZNHQcPAxgtupTSUx3JImiJzQcAFEHw837vvWhG/HToGdHUtR9ycsE58dAiiXlefSDN+OwbO4+NPSlBE3jRoKGZ91AZrZ0qmzfvhajv0CSwqNtHDZljMrwnnb4sIZZ+n+giIW4ZPYKpSedsr7aWG9J8bcFWyhckCEjxVb92rrz3oHjwOlCAn7Q2ncj3WcbBI/iOHDPvwQ5LXADX9DZue38NlVa1nNqA/dMOQ4Q1JQbTSJzwqULGhs9KcWZwKmGAcVvD5vF+Bbwnua9D9xpgPMAcKHf2HV+jiE/Pa5Q2kjAyJaKXD8ColnaizLouzpM06GusaNCIld2vE4Dz5BQMbVw2sf/SRA6DjDKOuLFVRlwm1vbbnQ3G3X1f9tKS7QhYuQ2YKeL7a0t29neksHKLP+Wxn9TBqHZfnXfmjvqGykE2VhOz50SvRalqEihV11JlsfBOn/qjuFN/gGSRWXjI096mE0gB6MqUwWqX1nzf6oYbDFIZu2keE1yKEVDyml/97Zt13vWGhFeGrGBz3xJnulekhcyfstSUNinn20sfVZEdNaeRD64sS9+1dJ7++OYJx8k1HjI1ntSXssJyWFiEMhF4Mq31EoZitQfhwLZ9pml00NWjHUsZx3r5ddEc2XLiP8USJymtrE8Ax5FDghr7dhY76CvieJIqKxMRAaRlL2k+jcuvYbRiTMpqvpiyEMr8a7oW+/rJyvWlHGKQY7iRAg/bc0Wyl7njngB46ElOTFEdknZIlIEXKSkuJNbAT7BDBoGPMneyFdAQiwxfissrnlEADNt9EMmm7NiZcFS2+9bpLim/lQddX/gPBjbwuKiZXM5onqFk55kk7CictNqG/1AEkVsBVw1KlB4jjsNEc2AIkhiRfbyfu7Js3b27HkrFINkmluisY+ufmT3796x2v6u9ZiJkt5HuYFxNOF10FGvZvH2lsXyGsfZgAdwjYMIGrbvuvLB+/bjN9+0H/7wTd8G84WXXrKvfPWXfZvRA6PPy4XuMAZQnDHsjspYP+ihgeSM+hSHlOsvOs/MfKfdtSvvXxG7TMoYLXr+D/qW69PA/vnpHckI0Ud/QeNan+H7vT60S/TiSxcYLzPPA0yksZ0fUYMj4QZDlnD5YPabOoWH+l26RmJiDPiuB+rD8F3zDhI1ugNAtAQNjTNEzTDDGxq6U/c7TtS9GCb1uif1YymECM9GREqIb8SS0BmTCjHRPDPl6pt629bKSbt4oWSVM2Vb1FFe1phIq44yoJo1nJc4DwbWbvB9YD31XaujoyEar/f92rincahuGxNpob4QZiQzh9Zq9sSHG1at9W2vMRYdDW37XsueOp+1p3Jjq1xcsvxKyVIZjUcRsLcbuhSuRhjryEPaBu79k3viHnkBjTHDr4aor4XfECfiP7SdZ4gUmKbF8CBRoaorvAR6mRvM/jxH8J2IEPBp4iPMNIfXeX4WfEIVWiSySdfhNY1u13p9EsWWbLulS/2ztjJcs1LmnBVSS5YWz1OPBLqYZCo70LjDTb8npfr/zov0HT7jjtIYsoRrgZE5W59xfUvnhI+MDHscDRh7OAPUQaHTgHcguwlzp95EW7sDQff6sifHgfAq/uHnabse27y3ad/5y7+0r//Kr9oTTz0jgzPlkVRB8mKMSSo04QsTaA7qttX+WKrMluXVx0nGxkHbAqNcvW1d1UXmv58/CSiX/vS6SScg+otn+uySJ5426Hd0wNtwjEsvoE8eAbzP9DkS7/BJco0RvcSf92gDtQ2gnjjfI9K9XLdCVxSfAAKbSIfejy/Fo7cneDi4pjIlOHQCXKF+jaxga5aKST76vWDEHxCNEuGITilZOnk+dArwCY/nE7keHQR61TA2X0/3McFys7Z0FWRmZd3bnJR8LRXalkv3felCJjXSbyay+3Z3K2L1dsrKpbjtVtN2bzftbJAgI6ISyHuAI27SxGA8TYMTIUJMROQHjGty+KCcEMGnAUfMQ4jmk0BLSibrQwkLSUt5CQmaNul//34EdB1BEpUCkSiu+N7h7FnODLALq88KVFRv2LW9ziY0Ing8HIaExOEFnHBM3zd96L/DYwJ+fgaC+zWgThh/XgQKDH/cy8DyIXi0LPIbsDXPUMSGATHvXSfDpPypOuxXG7Zxd1+CTIN8Cg7KpS6T40QQLWtEBc6DRwRuj0WrGnpbttW9YdcbH3m22BNB48MdLBIMjwU8JxrFYJ3F5TwgY+pybs1WKuekxEmQTxgMY3Pe36MA3nV8a/M8mI8L7lwSHpw65vRLcCW45+g1zn66dz8KuNIoMyQC7iZ1CYFZuhhZldmyUQrHMUDASPlnxk+Vn5ycAvEUFA/GeJigzNsaYMO/u7OCQTY70OCxUo7YKWG25GBfaX3RtbnvnQZuxAuOgEcZmgH4oScoSuQtS7ZfGYJzAf6oOmFQnsgUTgBC3qknBn4Ifg4ZQpn8lpB2g17nHKAHohtkeE8b+ocgxYM2qdwoIeSqnzsbyJOg36wzD4FZCZwQbvxP1eEIOELngDMf9WNYr0cB+kTPBbJmPnifB98cF575HoVA3+OiieFQxr6M5p37N61Zr+pa37rqb4xBZlEwq4eRro2YOZJEb4kXl1Yv2Mtf/nU79+znLJkrStEfSJkKFGlXFjCUpQwzS51LSCGVcsI5rjGLnxh3xdMwLod6nwwR+kdowYjWS6wTJQlr1HwZFg5CdALVpYbPSW3FAcGaYrZHRBny7QtlJIWh88yO4viF7tMydFGGWyxx0LMoqD3aOMFDXAY9xj25HgjDH8qIJ+wVHxoz9Mzy0xbql9U5lhzEsguWzWQsnydxIPcHDhMMGcL/yQXAUkTC+Xu9ri8liPabrjyn9FxSeGE7RQzx7iCie4LZKigDY50M2TgbXGkjpFVXyGuAIoWAIHFhprKm+ox8mQht8pwJMsiTWRlJ4hU4BlhaAW5TKssNFT3PDhjUm/aSBJHEiYsyaolYiEUJQcVOkuKsBpPDYHNzw9uuSlhfNDNQXakvBiLnOYZSTjvkdRCNEJ7cddqRwat3Uo+03pORwXN6ZdGef+EF+9Y3v2m/+w/+gf3mb/2mPfvMMzL66vb6Gz+2P/7TP7e/fuVV+/DDj2xrc8uXy4DXrvSj9tYNq8pI3GqO7N79+3bjxnXdd8Xee/vn9tff/579yR//kX3nO39h1z++ZmtnLtq3/t6v2de+9sseLcEsIsa1Wuafzv/RtzBAJnkqjgHjEdkoI8qdbsI7OGHLy4JwtbS0Yps3qla9nxRdagyM0talv8LxpndE66LftgzhfDFYr69nDw794TSgTHf26nMWcE7jNIAv9EWjQ5ydoivnU9zvh0iCd7kDQPfCgzFWNVbdiFdfHjvUxwm1L6mxRewbyfnG6iOMlMAIDop2I1v3Oz2oLgnxhZRoItZuB+9ZXLRxoeDbAPsY1bNBmH7wnoQKWV9O29JqzpIljaOyeH8+ZYVSRufytn6+ZBefWbAnLi/ak88u2MVzOVtYwAEXt+pWb+po2+5WyzZ3+ra92bPd+xxd291s2/5Gw3Z2utZoRFVuzp56YdmKCxlbzCQsW9FY0HsTGqO0B4DF+G4NkrnUO7hAn2AsYnNorKgL6SOWIBApS1vABbdygG9yH4zgCyqHdh856A/diJ5PFA2GcdjnYUQBgHFoGodE43GOe6bhgFZcNoibCcd9fe+pL8bDlO01NUYbZSv3LttTsV+ylfg5K0q+lpNFyyRyGv96/0Sm0a8Y6VF0Seh/BtzI5/UaF/4u3QMph+Q8DTiKIRsfI+BFjJNIg2nLjnq7/eZjD54SOE/gCQE+gk8OnoPGEomUFTVW2Ja81SD3SFy8Vr/Ja6QXDtqST+2ajG99dvSJPiSoDfbsfusjDbUd5/HgeRpwHBB9pg7XlalKPgDC+qtiom0dTG4RLSraEXNz2UHk3mOByhxJfgxFYCwthVcQlRc6H5A7AM4spxG9g74K7/NDZRAB4zswzOscXQ+X/CdV/9OllHWjW7bb25KsYRlF0PfILGwG9CGXMzpwFEwf3BvcrzroczJ3eyJ41MqwZ71UiV9+DpmSTg5Ei+If8b6tlGpWKYiPRJp2fqVmT18YWC41tHYnYfe2s+Lxcduvm719PW21JpM2AQ1Sjdi/+q//2R94qROgo8MZyr8J8EGAAu1IeDA8yj3TUBMD2etIQCZXrZJcmmkDiJ98nQI/B6PSwGamiNBWZn0YQYfe76O4oFgG2yyOvL46Zl/DujJJE9WLGQfWNwbPTT9/Er7DMj8thLhktpQB6AJyBua9KnhucuhfEG0wfRyHRENMmDVxk+iAkHk8Mk2N9YTuFYodansk/WlZeaHgCYWmizlS5uR7eG76vTBrDyEX5T8sQWII9FNWDD6jgbbdvWFX9j+01fSqBmCg4BwkDp0AzMNnynC8eej1o4KYmJ5j5irOLOp0m+YA45P1ZLu9bWsQ/lTIS6AibB783ANBTGvIjKcU3Vj2wUstoPCQykOcTkcccA3mRm3Ulf45W7fpUXJwDeYsRfjxlyqIkUrwx1lqhYB5GKhs8jI4LbCcYBbE6Pt3bllsYSmIYpiqe1Av1b7ZkpIh4YewnQEUHAwtkrvFDhSiCegr3ulxu+MK3pEICQl+544yGqO5o+91Bxy5FdQ+tpycLnMkpd4jGBCmjm1dFv5xQBA1Fr4DRwhHNC1FU8bSfr9m9VbDirElGWQVx0f73oceIcDMuSvFeq9vPygFxcP2KQej5WERBzLwhzoXS8qgl9IG9LZveJQATlqAcpmZDiJtVI7exZaGMaILRM/eZp/dkKpB1IBoEmWFaJGD9+gadWasZlaeOIhCcMdBfVd1lKIz4zgII3wOEz4eBZKcujKFc+IAhE/RDMkdSco4S2dEThB1QMRDiKejwPPklOiZb50luo2j8Os97JiQZ/yoveoCa21ct7UnLstgzfia+O3tTecp3UHDRqmmlIah1ap1u3XtY2vvyNgeL8roXPa+J2wd47hD36vfWe4AYLgWYj2PEqD/WK/PFpCJzq7tDiT3mDnpS4EST6vkUpaLE70nxdhUV/Vhr9O2enVPNBOzgcZbmxlpKU1EAohref1wQnj0k/oAo53Qcmb0KQNFWXqTOy1qA/VHrykRQYYDfVffFzMxy2I0JfMipqEn72ubZDJTHqobSRajolFyQbA0ImtN4XJge+Os45BINGbxu+IfbFXnjkuNgWx0aKmcjEUZIUR1oPAlpLD3o2zVF6xvzSQilhy0g+0oZTgkMDAGTRsNRMOpspUqbB2q9mp8LsjYGqmtzMQy0nAgJNTG9FhjUzwf/OEMwJmhbvUdIhKZnL+nLV7JkhQcQiZcsyQhmSsFtCYjjwgFDCOn6+1rNs6vSFYVrKsxi+OAbONLi0uufNf396zdqFk6TwLFfpA7Qf3iSwV0PS786advu9kWTeD0KOLMEP5JzMiMZwzHhtqbE79fWVqyS088YZcvXbCKDLx6q2NXrnxo777ztt24edMdBLdv37YPP3jX3r1y1X5x9ba99fb79tOf/tR+8uMf25s/+qH97Cc/tOs3bqntOfvCS8/br3/jS/aNX/stO33mjHliyAmvoH0HvI1oA3JBEEmgPpoHURbsq03uWJABA8ApAfSTza0tu/nxVXvp6S/Y6uLnbFvj4/7wvuVF8xhH8f7Q0jtV6+fS1iNH0qQeDnoew5OEdxjss9vnAcxEJ0VrGLNDtc3Hvtc/aAPF8RODPglvQo7JiMegRz4E7Q3uOXKIznFG4GhAJxshdzFUeEaFhngK6ENtgVdIbsTVnynVWdLDhuvrkxB9jRVkgxvDwTsB/1D92YqwIEMpXirYiIgodBe/RTSjd7HlJ1EAOPoywl86Jb2nkrPySt5WThf8WFvP2XIJAxMjOWK1/Z5HJrSbkiu9ka0WonbmqUVbuSh+tJDWOIhL3gxsTbxjeLpsQ+GfCvE+jqS6EMdBn5l7tU8YVLtpP7pMYPQnO5Mkv64TBHg8AF33aANwJVyHjoEQBxwxjTeWfxwmRQzsm+D6IR3Ed7fNND7GUxGGjnvK1qcb2PrOUkockDgqmuKB1Y7G++CCxvOKFeLLtij9MJ8sWiqeVt9OZpGJBPB200YkPO5TldneFT8ngiqoVwjeH0QkUG/PcxDSAWVMI0Bko/uMiEASAEv/QYeYKkrf1U7RBbPFOCL4SEp+URX63BNL8j7ah+NTR5R17eJDRCVubGzYM09etotPXRA5Q8/CseQzcpZExuOeZJLkCPK0123ZoLcnGqpZSmMlaSXrt+PWaaruMZyhkg3i3LXtuOWS0h1iwiORUVMgCpRum5MsCfQfrmNQE8oP/8MJynmi3zPp09YfiPb1JqMeYHWCp1kguV8isig5Jn1jqPIj0plF6z3JKN9lRogZTR4LdNOJfipagc5M+uVQvHLWPeDv0vhyl/IBXzgEaNiXVgjHyIrN9j3VISZ5UbKEcOlOArUL3aAfSYq3qx46F9pr88B3OdInSWRPApaqjap3xNNWggmVmXrxS1Vyekj06+qvnuwIouiitlju2cX1lpWyI6s2o/azq3nxVSh2bFdup6SHaIwGxRyFAHGfPYAMmScu1B8Oj16HEMkL6Yo9V3lext1p/z0LIGoOTR0AM12p0qpulICQUjtsVyl8cvUQglPHOzfwOh2/vz/u2U5n2+53tvTMYdunn59HKH5uznmAa9PHSfCw6yEE901+TCB4jnaGdeb3w8uaBVjlJwUGEUlbXnj5vK2s4T17AJzQTm/HCdceBi7kImOriGk8u1Cx5uiaXav/wjbad6VAS0GYAhfe0NfM+YeBC3yYDmtGHwG/6inriRlttXtWE9N6lP59KCBkZZBGZBATivjIIIHD2wnNnQafsFS34zM7CWhH+PfJYDKY9REIiwcM7hlwo/QkPiRhwQz/sNNyoTALEk0uKB5Ua5RI9hKfBZ7yvkY4OL84BMqNIDikuB0BtQ3lybcXw1EzAywjc5qbU9d54EaV6KecydsaIdw0xBsjxUG/WZ7gW7Z+GtA76BOU4JOABITu0Qcfc4D8Ciz/cWcAAnweCIcecZCUYjIVcXASIMRRPqQ1zC2T6w4z1zxRMAoaMzwS+EdA44/nAifECTQo/A47dS8XA6iHwqx6MAu8tn7G17iXKyjcS1aQco/xycw1W/Str52yc2fPWraQNLKtR6Xh7O9WbW9nz8PBX3v9dWtIscGAFMZ9FpqQ8U5bSpHOMaMPMPPfZv0+h5QtIgxM9cCR4DMoOOB0rjFO2n5iyfbjC9Ym7D+FMd+zRndo9S6zIYEyR26ggWn8S14SESBbwZMkkpOAiIHYqG/VbuBgKKXjPts+zpQsk8tYLiVjPS0FToYYu0Cw8wHJHMcsFVBdybbPc4Mehk3MIyk63bYruEQ5sAVgS4oozgEMAfCLAtibtBVDHd6Nc4AEhCi9eSnW7DrBM+wuwD2cx5gmJD8pfPM8yw+gqyTKNH+iY7ae9EgGfacObKGo0p2Wdvd2vNtxIBA54MYLY1Z/zIaRc6Cu/mjI+Mehw+wY2eF9XPusonAlwTFtFESyS57Mkm06d3d3fcY/mytIsRw7TSwtLUKsVq1Wnf/DS/bZLUDfqUOnN7QaM4XjqNNSHuey2peVccpzjaFwi2chGPgORJlUckn70te/ab//+//cfu8/+1/YpWeeVZ17ngvhtb/+nv34Jz+zK7e27P5uw51URFysrKzYM08/Y7/05W/ouf+V/Rf/xX9uv/Xr37ILTz4teg2Wh4CTuYDTQJiMica4h2NW8We3BaJfoDPnKShyIFyQzqRtZXVFyuxIxmzPEqO0xTtF6W6r1uyXrS7jblxtaryrpYVD50UInrNA7RiIv2I8zAL5vXAEkOBtfJDnBZoAX0Gf0Xe4AlOiBUofq3/UEH8+BNcjwkO/w2UPXhsZxSRZ5Brtd4fc1OE4UT0ie3uW3N+3BLxjSW1ePyXDVHQoGg+PEHeUxbPhu3TCcwi4ge3GIYfG2kF7aIcMGpxPKn8g/uih1lMAHtK6p3R6yZ58cdle/PK6vfgVHV9as+efW7DVlZKR2DCERDxiL17MWqnMDHEQCXHQPuqr8sB5ICNUB9WFegMYKeR58LbPOHPcqaD7MKw910Au506DWbphXATtCtsRtDHcVjOE2ef4jZOAevF+7oVnMMZYtrrd61qjl/blCMnmRZnC5+x87inJ0lNe/gEg11TXECg36FO9X58DDb3D0ffJwJdVjFh+TB/P0K+3A140+R2Cfju9sDxNELbRlzjofqJg+F0pl+2Xv/7LdvP+dZcn03omzp1kfsmSlXOWLIsO9fve5gd2besH1u6Kz+1l7J039+2v//KmvfLdm/b979ywGx8NrVMr25/++zetW01aQnKGpKxsLS7K8HITkax1twt27wOzXHRdZ2Oe14BkhwPhnvqlYnnLJVest1eyj37atmj3lOeOGHZ7PpHlyUVnZHREvVS9U7JX/+SO/fR7+/bzV2u2fz9r2fwp9YHaJZnmMiApHiHc0Fb6EkcyE1ksOXDHnfg2B85lpyH1ZTyT9V1Y4L2zwBanyBKWSlHmacn5ithDY7wteYozWLJU/UAaYWTwZwVR6YMJlQ+9QQfzIIxuANTzqh+H/3S+QU6iMytj+/1v7dnpRcn/TsSu3Uva3R3xkNmIAwBEiuScwPzzMwCQ5qHJdNJDwO+dNOhRgd0USIxI3uaF1CkPxT0KwXtn+3Z6MDiIWGDGQI/1qFKiGRQwEkfINEZ4lsE56ZjAGOHbUZz1x1KgBiKU0V0rY1x6WQEcMK2pcgCv12zdBMfq+5jAtpnuBUeJm5QVvIrv0/VWT6k9Iq/gp4B7mNWY/Joch+BlQPxdDQaiDeKHTBTCnG7fgwAM411mb9qOjOM3vveRlM2kLSzjhaScyY2CeWWG58Ke4jff8Bb7bykJ0zCN05PKo88SsagER912u3d9YMXiGetLCSTLrb9DdRu2G04r4cznI4GeJUSb9VLMZvL7QUBrYG6EwuX72xbLiYlJSM2r+6OCP6nnB1ubFpUx45n35wC48r+pT9beo9hIQzy8Bu3wKUQFuDleN4ku/wuvPW5yRGiKP2Yo2RXCk7tOjFBwFP7NA/bnpX7MZBwHtUn1GEpRi8uQc8VFxRyUJQWRZQjuKJpRakJgnIHPKLQ20/aIxtBYBkSQIPGogMNA9a1t88UjOEMBGMpIQAjFi+UjZXKNLSJxeGKIA15OdybiAEVNfHIsQ41IEPqp0SRkLm+F/KqX2ZdxPGjXPZrAZ9zVj8ciDsB3pxYY0fBLPTcbcUCiUJZ8xacSfnZ3bqnNMiQKS/4bg59xchCdo3cNW5QbRBwMNSaG9V1POBj2K0nteL/fw3vVnva9K5bIVSy9dPYAL9zDzg9en8mzAM4IHADkTJjdohEYdhp+D9nip9dbQ2NBfoOSO5ingSVGbPuIMpgoil6m3hcC44K2oRzHswXpIT0Z8azdxUgODCsUXFGepcY9y5RXXDnjmhujibHVx7vWGe3LKGzZ1s6mWG1ESsgZO7X4hG/T52H2+sOgCxTpwIAeqN/ZfbCNM0EGJeH7RB6MOlIsxjLIR+ofKRqsI11fKtiZhbzP1Ef0HmbNkkP1a2vDNklyNpaSpzoPpJyVhJ5+TAqblDt4Y04GfUdKIAo3OxTEbWA9XacN7JbAu9qJihuwGSIa4Bcx4VL4Y+aMrQXpExwZ5BzowTxEOyxJINP/WPcnRM/pfs0Kw6p1cmd8nWewHEeKnvBGothwh45iOu7Ogu4QpVi10Xu4b9DY1rv0nPqiJ97FDI6RcyCVgyWobzqWiXQtmxDPr5zyKAdwyMx9JjZUHbKeWBInAFEM6DVsK0k+AWHXeTFlsE6526waeRsQmzhwMBrSakNeY5gdIcgRAQ7oK2gBIGqiU9vxZJskf2y5TSDa0NgfqK3woXRS40M4annkR9w84gL60T3M7ieFC+4lOSJUhXMEJRK+BR2zbV5XlgvnmQljLOEOJQIgmsz7khGWFjz99DO+pOHy05fs+XOL9vkXnrUvfv1b9pWvfMW+9tUv21e++lX70he/aC+9/Dl79tlnbX19XXWRPBqKrxA9Ihx72ZNxBs8JYax30ffOE4QT6IJxQCcEMoR7xaNxHMQ1VmXohgCdw47h/41m09559z3pB2t27vx5q6QqVhktqeiU7Xdrltnb1HhOWL8c8IwQ3OhEdqm/UPBnZY7PeOs6DvABUSOTcU0Z4RIAkbkbsMxsA6zVD6MWuA+9gSPYAk8Gmu4l27o7DkTPEdEn2dEZMxhF6BDTgKyIi7fH4f2qi6xwG+rw/Ae6Pyw/PLx9kyZ6DgSMKd6pejGW/LxbkpjmOq/38cvvER2nOl3rqx/G8A8vLzjYHSKOTq62jZy3HF7zyImBaE3tGE7JM95fuHvX+qsLnmAR/kid/ZrawjFE/no7MObBW0ArRDvFZaCTJ8t3OZj0W4BLzMmI3jlQ3+kb75xcnwZ0Es/9IDyLCfm7eX4WOBev1z1HBBMG9AV1YCxBgQPhZbfXsZ3W0MqjNfEPoqsu2LonPKzIkBTPUdngwgFcssZcPBU+wxgIIaAJGbZqX2IgWZM+DCUPwdtIxAE95BEH4DnAy4FzURVTrzjurfqxxYqSkRnpBdPA/W5E86weGQRlJqRjOi1O8MH3w2iDAE84h69evWb/5t/8G3vttdfsqxrn7N+Pcbu/v+98gzJbrYY7ZrPFkjWi2+L3+5YardrPX79lP/nx2xrbGhvpse1t7llWbcmIx/6//p//rf3K3/uyJbNR69UitnOvJ76UtGJmWbpPzt746/ft23/+fXv+8vPuexlFRScjmdaRnOVia9bezVqnmrKb1zbt1sf37Py5s06TOG6h02RkRYZ6UaQqvciCJLKDXtx+8Mo1+9FrP7CFpbK9+/YVvbdmzzx7Qc+NxOvXpfvkJAYkq7ILOicea8uWjixYUnSdHRMVc8YWCuckAxZEV+Lh2ZKlo2W1d0nvJHJMeJPcmAXfvlOfbNEpBqAa1Wyrt20pq1gmStRjQDfjfku84Li+GPBBjT2nRtEkSYMFHs3i56aPgE6I9os07otfnBbtH7dF6Eei1JBh2XggU8LoFmgM3uDOJepCeaKJXDpiF9f70jfIB6L67NfGVm1gFE5KFQShflMnPgXQcC/PG/9g8HsZDI8JLpilIHCAvln4Retdu9K5aj9p/sI2ZWzNBb3bmQXCLlOyeG5RcrQtRXPPFdQQ3u18qLKu2TvtD+zjznU/x3N03Oy7aU9MilkpXrI1EdqscAqIwr8cfPfP8LwAY73RHtjWPsrAp+wTGLGIBmMvwPXhe6chODV1nipNXs39x1sKyWpciImMeIeY0TT4E8feM6GLqSMEvrdkSG81OpbMs13ZUQPrk8JsPXBQNSXI21KoeOc8XAC0jSMlZrSak/KabNjHzZ/p+OhgfdXb7fdEF1ec1u727vm5TwrXejfsw+41e1+0drUX0Ng0sP9tLp6zjVbVmhhYYxmK+vvEILqMECrMWjUxupMAHNU1Jm7Vdu2qBMjNZsv2peiiVN+t71m9LVzKONnvtqXUCqfCrx+T/nUc68+FHn9TTJLaB6L6McEZW1Ce/5zzF0JfyvJuc2iNjoT6Sa9CqC4u2Whv3wiVV6293geAYqjDIxJOLOSTg+/eManydN1PBNXFZ8pnIl1w3gTRC5M6inbHUg5YwhBCa1i3xkDt5B7hMS6j3g12GdAngc9iZIoy7nSP873gHMa+80lwwnt57Qy/OwkYd+QvcKftkWco5BFw8KgAnjTWUdpV6cnJQxhhQAqIYDgO8+uCg2TY3rNEXgrFzEzHPKBPGROdDjPCKO8TKlW7SeyWXVhVeTXri75azbovKeipzhG2TRJpEOnU7w5tqXTKPvfCF+zJp54ytvFz41FlIYviUnbg7az1Zy14fNA0kbxagHmo31IO2DGhHQmMVvId4GwokAdBxixZvbkzxjZNPRkuMsDcmY8BpL4myR4GEwoIGGHmpE+OBFdISeyY9iiKkhRKD1MnikX8oE3S3KGU1ziGWtyNr5S6gQSGbA/Yk8HNvTiUEnoHdTG9n+UIRESwxzeOGt6F4Qvde/I/GdEJEmixPaDGA9skVjJk5WapTMIVYSIG6o2m9xHGObNo5I+o16X8in9BtiztcEeOjAGcR+xGAE6JxKD9Axn/qFV9yWHwBV8o4WhV3zXFC2syQGrVfVfKWm3xjnFUdR1YWuUuLVR8W8TFpSW9I6W2tF0J39vb9Xtx8lCHblf9Ei1Ye++e1XfvO47p2yCPQ8rrg77DFo2FQuBoJqohp7rmc1nhlGUfCcmoiTNZB+1sNhs2wPgc4+wwa9ZrgSNC14MwcHgoBKpPHSx1yciww2C4eGbFYqf7Njoft+Zyx7rljlUqlWA7yiw7VWQsm0l59IiHhmMsTY0vN1BUHp/Ard5tu9J42652PrKPxredbkLgvuBeYbpHtIDG6pTTwEcQ7eJTxcWl5LejLXvr7s/t/fr7fi0Ty1puVLalvYzFh8u2mczZHmHPPoYnoP7E4O+zHOYIzwkA5Zg19iPRA04DXkl0wXR0iOc+EE3QcTgfcBrQxkOjDIfBxHni92o88ScDlUiDtmTtHdH0TY3zuuiY+4LnAwmZEI2mmk1LMK5WVm2s8eTL0qZwOw3eb4wrdXCi0/VP3kVUmhuIjregubTB/3Q/b4sKFwPxDY9K0JhhHIUHORKIEhhrLE+f92u8QwWShyBod2DYp0TTOKgH0pc8EfDk3e6w0eF6ordV74ReuKZ7xBJkOLu3zPVVnfRrIT759CS/OA6QF1O4mMYfbWdHBuo1G2UQgkcGIQ91j4jOqQOezF9dfOau9M9etyJ9oWyvaSw22uTQyNpyat1nntOiDXZJC+ni4MDwn+BiFnYHe/bDxk9te7Bjr7Z+ZF12K5iC651b9m73ql2R/neldWVy9iiAEXqNpKCzNkUAapfwsj3ctjcaP7brLLUd3vQ1/SwvCGsV4gpcq9Y+q04i+Vq1am+99TN3Wp89d8Y2Nzet0arbx3c+sv/wR//Oqp098ayWvfPOO/bTn/3EdjobJk3QVoqn7dZH+/b++x/bsy8+ab/1j75kv/pbz9k//L2v2lPPn7KqysiXmZCI2u0P2/bKd2STvXbNvv/tD+z2B0Pbu2v23rvX7P79Tbv20X3r1vOiFSKFRD/9on3w5q796K8/sp+8ccXe/OEvVG+2ty/Ya9/5yMadJX0/Yxsfj+3Dn9UtNV7w95DDqdeMepTeV7/2Vfvdf/Rb9uzlp6zZaIk+8pJ9F+zKz7v21qv37Z03duyjt1i0dsZ2b6ft/g2SCi5bceUle/OVDUsMLtigsWZXf96xWPus1beL9uHb0ieGa7614jxwOhetkvgbGRJVHxRSyM2BDXCIO0tSj0rWqsL88E9kG8mg4dccV9pX7N3Gu3ajcU384oZ4eMDLjx7BM64PBgUfA2j7dveu/XD7J/bWxz+37/7iR3b19j2Xh9MwHoykexBdCBOk3mPJ/bFkkPR3HHJb1ZHt1CSMpzIu+NDRi90gOaECD4PweVe89XcScB+VC49PAuw1eSZ/0S4WLvkM8CyQiZ66MPt/Ul1oZTDLDjONeTbuWG5BynDXvfTDSVghe/zjhaRM73g62PHkl49Bc9i0262bVuvW1dkPxqXjeuYe+mW32rf72x0pIZOTnxAQImNmpsQsH1wV8HB4g997gDZ+zHlYfYeXOJKQ2JiKNgjg6P3e58IhGVFRhLsSFDXwLFyyhlM0KwUqZrfv9yy5LmFZSuja/H47CZyGw/ciICQU0Zh8Xb6AOvC+LSnw222+k8hL73/Ae/DCsT/uWGzSxhu697bd7YjpqX/rfSlmE5oIt3T5pACtcqgkp7d5EBnLEBwUxCv0Oac7HhsmAnoWwnHsuNE7B2LgzV7Z8pFnrBB7Vscly0QuWtIu6PNJoXhNNF8SPhdsT3bYXUJ0xeOaKOtSjtQFGjviC8KR0/sBTPXXY4LEw+Sbj97JtwD4HZ7rDiO23RCttTVuT3gXYz9GuCmz6DD8yX3hJzP4zJ4EywZOKMMNSCm+Usw/CYR1Dv8eBq70T/Wft0FKzYgZJxDOOdXbZ8Ol0AEYGIsyrBYwAnlef8mC+J2M5wFOgQOYeT+8MVs0tiAM9hnWHcz0pnJBcllon37VY9TjkQD6YslBBudqoET+jYGPzRNwGtLjsbEwv58Bd8TKuKX94OahoLLzMvIIBc2EoZH6Y61jdb9uOw0pUPdv2O7Wht26ectu37pld+/ftnp7S0YkiobulaF89Z0P7PXvval7ZHipuiRABPfQwUHt+a1xSwQNSmwqLqMzJqNYymE5KUmYKk2MCvE+lc2a+G0pxrcaI7u23bSNTtQasby11M09oW0oRQyjAqOZdmDIolxiQJDkEWOEme3ACZJxgzKY3ZJCr3Yi3zvdjjvAmcXHmCcyYRiR0SFcMFPP7H88k7NCsWyVUslKWb0vmVXbhCccU/2WjYVrHLbgIy0aTstC4B2jSGCkYfBmZBA6Tau+4Bsjm/pgYKdlKGB4s1QBHFFHxgNOg2RGxhFOCB1xcKmDpQp+r8CdJTqXFY8g0oN68hwz9zhqWAPN7FdbQgyDs9uoWb3R8MSE5UrZHSm0e2e/6rPlODVoB44e6IwZ+3he42AooxZcCU8cOA9YGqBXy5hpW1S6DEs6cEy0PPqBiIvAUB3IYmt1ej6jhKMIj5PrVnoYZwbLJngX13E6ON1L/rLdob9AQBuJAmDJDOtgTWWPS8tO4lHRkRui6mc3YsOD56QAk9guSIJ4CG7MQTt6bjSSYRWR4Se8jiHeKeC9XjbfNa6GkiwsfzkKvJdPKeHpqJ06tWp7+zu2U2U5qAxGPZ+JpO10X5922qq9c9aoLQjvKdGw2qqDGXGUelXMS5wG3s71ofA9IGqLc07bGK+T+qoMogf4JD8CEWS8F/wzHkKHgYPKInM/51iLzu5FHfXHZq9jTXVLrROx+82uNaTgYfgTbp1sNN1xMCLiZWnFlzMEdZ2UeQJQ74T4PkZzRPUK8+wcRjUENO0RE2oLDkCWISRHMmVSGmcz+PDIBRxn9H/YnglgQOAoEnG6vDl0JowsXd23wcqqO16m6+zv0/gfQcsYhFP8HlKQNqNulT6t58LtvAMDN6g7CkSMaAS9B2M/mBlV2/zAiA/OcSvRP/OM9xCQevGa5JhwzPtYzrXbalrN0qLRdRt2Tlu2/4ydi71klzKXLSH+wja+KfEfygWn4JBZ/fBwnLLsNC6eoPqz1HUasD8CO4QoJaImqOsEP/oYq+PYxUYYkPyuBedPAsK/5oHK8/EnY8/fRR1Ex1ICNMzZzjiggfC9lALeGMNEw7373jv23nvv2be+9fc8kujuXcmfRt3u3rtrr73+ivfHzs6e7nnf7m/es53ePdHyLb0uZT//6QfCQcw+/0XphAXpA6k9ixerot+63bl/1y499aRvkvL6Kz+3puj7zBPLxtaff/Wdv7ad7X13Gr7w+Uu2uKZ6JfatN2hIRhTs5od1+9lPPhQfjdjSUsF3byGqoNFo2bu/+MA60msGnaR98N5129rCTYijVPrPIG69WtKuvnvNbnx80/7kD79tm3c27LnnL1kpv2bv/mTL3n3nuhUXE+LlKfvxD9615kba3n7rmt6xJd11ZI1Rzr7zne9bZyBd1vbs5u0N+w//0/fs+9/9qaQXuw7J8O7fdf4fAvwWWwIXAedDXTAhusknY1a363az/3NrjxvqaWhE/2NPYj/IJmKJO4fbALrW1bmeEEd+IhZFURrnwyOgMni5+nsguZIgj89x2kfO7Fb3bGtvS7y6Yy3JGKIJ33//PXv77V94Xgt2JEJOX/nwA8fzYDDhc4gQlRFtdcQw4gQbynibWdtMVdy4myj5jwqzz530rM+IwSD0GR48/fgwtqoU3VuNIJLAwytm4Au5z9nlzNP2lfwXbC0RJOd6FCC5F/t2S5t2xXYoBL4oBvJs+pJ9LvOcPZW6MKl3WPPj7/a1QwfM4Xj7DownPsPvE2CWpSdCof+Tiag1pdkNsKo/IXhCNoS1BpQKmpylVsF7qUtAvLPv4I7jdT8APReVIcUa0LHa+nAIjPYNKQabnbG1ZYhuysjsaoDu9oe2I8aSGJ6x6kcju3tLRDxA4KP0PKAODwMEFW2YCHufkRvHrZQ4a4vJyzq1bDdrTdFSoNiS8Tt0Zs3SMDS2lMboGth2/x271f7AnkidtefSz9jnsy/a2dT8PBuPCpdSTziNvZB+1p5JPTk5ewhi+Z5c5XLl85aOysidnPubgp4U200x+VYvb6vpF+xzC1+3Ly59zV5a/IpdzL9oq6ln7LnyL9vZ3Eu2lnnezuhzWfflYpdUvycsG7lgjU7a9tvsK160W9Vdj1zAGeFb4EzwiyD/NHASDjg/kmKkbrWUlAmUo54r6vMBJSSWzkpwk9AuYMvUkfFBWa6Y6L5A2T8OnnRRdIOXeRqC+j28jdwX3Bt8xzESngv/piHgLYfnCOGMsibXZxgD3AazUajEh/chWKvtfWtJOOsGKZl4+CV8EBQOerMUDhISBlFVwbtQ9ggpZxwBrqDpIEIrPPdYoEfG4gWEqj+ys+FvC+AVzPgLf+Do0wIlYIwVCgUZmKGTWziVUieNzNoS2qxr39ze8iz3zNL3ek1r9qtOgyQ6VPfaxr0Nu3blpu3vVd0QxYDkwDhxPq7+QkmPyuireoTNWEqL+nCyBIMcBOQA8HB1yYWuytiuNuz2VtUTzm1s3Le7W7t2e69jja6eFT2lZZBTZ3qY70Q68JsyWPdJEj43rHUD7UTBZAkGhjXRFBjfRDu4E0F/vX7XoxWY+QYnnulb13kedwrlY8STdBHDv5SX4R+X4ZBftFx5wTLZvOV0T0bjDT7NGlWeoT6OJJWX03M54ZrdBHCQDDHO1F7qguODdfgAa/75o94DGdeUxxIyDHIgk9F7ZIjhRIAmaCdbI+JwYNkFs+84IxhjbKXJOzkf6TU8IqtaVV+2WRrEMo2EZYtlp4G0lP9GvWHbOzvqbxx2ODvinmCxUim702NH9FCVgbO/L4Vva9P2d7at16qr7/c8coGICBwAbSnP7Y5+g4sUzo/EwayRGzpeN9bTx1S/ku/AQA4Dd5CizbNFnN7vRr5whAEA/0hF+vZy/hl7Sbz+86XP2VOZJ50H+JjgCecJwb0qzPGLc2EWwnKfTJ6xF3LP2fPlL+jz+cnVKaAcon98icJxfhAMQ/FE8arlfMG+/NxXbWm0aIu1inNKFWAJjReWxyQyJVsdX7CF5lO2V0vbnc7Quuo7jF4PhVedDgHalNE+JFJU457+O3AYTN3HuGKs6VmWG7jzzfE15SwQ8J3aJ9QHarwbqDiduQ/HQUdlnM0W7UKmIn4qY4LJKZUdazZ9icJYNDAsFg+WPwSGscb/3EPXNG7inY7jhWUAbGHINfrb66L+5AjriLMtoXsTwkdQN9rLu4Lr8I+U6k6EwJA6TLUNYLkA/eMOmBB0L5EcRBYMVAe9cHLhEAKDnrD4oF0ATgO6wiMJoKtJmc5D/H6dY+xQNr8Zz9AZbZ+0i++AL1PQ4WvMZ+ocAriETtBba3p5K5YU/yzZbjMldX/VlsbP2tPSYcrxBVtJrdhvFb9h55Lrdrn8sqV8CYLehWJOObOHAKdawP+Ed5I+6V3AUnzRvl76qq1mztivFb4uHUl4p20C+urp7JP2YvHzbq88p3HyiWBSh3XZOr9S/JrKfMpe0jhLJrJeb+RIgFfVX7eCN3Ra9OPtrQ376+9//yC3CjPz16/fsLpkQ781sjPr56yYKge8R3xtdX1ZOlXflsWjY6O4JzPPZFNWXshKZydyTfiPZKRSxOze7Xv21MVnbHu7Kn64Z5//8rP2wpfO26XLl21vT3pIq2F58fgvfvUFW76II2tDlql44jBnH32wYcVS0b7yq8/bCy89aSvLy1Ys5Oz+nXu2urIqfp5QfXp2f2PTzpxZsXbzlvQbHJRsU6t27WxZZXHBrrx3zba29+38xdPuqL525ZadPr1sn/vKBbtw+ZRoCp6puqrcknhvTHbH7kbNZUs02bJCeWSLSyX7/vdetZTw9rkvnrdeck/2QtciKg8I7AbRnw7XHUWHUfQl0aRDBNq8Zz27JT205XhyR7jqi0ys92u20d2wzd62+PrYj0vJp+xy8gm7mHvCzuYviefrvHgUJU47EXw78W5VYw++EeoXh8BoOBMXHUs3L/RSdiq17Dv8QAtE33388cf2zjtv23sfvGc//dlPRQd7GnaShXoOdVdD0KL1ZtvK+YjlMzEpkISve9lHIFSaQ+X+YQDScBrw3EkQIDZQxDk+HYj5aQBno+pYxMZk0HxW4M6D/JIEa8/X+057lcKqn2A/OA7wMC1mClYS4fkgekQALxgmrbYUlHTM1hZT1mBv3T54m9z0GBAYynqQMDkEBUYRfSAFzmsKcfhxvHDawd+JoGd8PR2CeCLkHgpCRWycs/TwnC3YZVuPiUnHMODXRD9LVk6dt89d+IL9ypPftLOFF3UuLQMWGn28xoc0hgKAEAnwOrJar2N3Gg0rxc/ak4XnrRh7yuJ2RsJy2Xa7EfuwxrYpUtr1ziNOBB2uKPkxliKr/k0VxDwP1+I9NiA4dDzOMh2EbjK/bDd3bllNSiT1+qyBMc9MZHRc0LGuMXbOysk1W0uvBUqMxh00HRNzzkiYklukEq/Y2dRZW0mesqcKL9iL5a9J8D6vZz5np9IvWyn6rMbSuiXGZzSW0lZXP/QxYqC9yXsfBryTPz2Edy1QTh6C+75Qy+TaUj4uxT0mQ4xZvhPwrb6Irq97noODCJWp2vm6SgmDQQvv/QxAFygs1G0mRAgXgNONaJFZgNkxxfUHQXh/2H7+5gK4gKaow9FXHAG2k2oNOxJAgXHkyv80/1QZ8D62qvU1yQ8D3vcJ4XHH9d8WEFE27DSlNORcsf5MwGkABT7qhjMKTL/XtkwqbmW26SuULZvPilXLEFEHlorB+kM3ECFk1ePZF1+23/vP/qm98OKLgbKjaySFwmhlPX2H9cruIO5YcxAxsvpjWPb8PM6Ige/AQIh8MPvIbFPX9vb3pSw2pKwMfEaaWaFobsFWT5+ztbVVKXbM/ksxV/3hDTyD0pGRAYVRCMGx5IDEfiiWvh5c42U4CgyXrNrITDnrOQnzhVSdXLlP1+FiKFEsS8ARwiwgSjhGelHvzqdxVGRkUBekSJbcacAsPo4BtjJECaIeDdWbmX6oymdbdeSoo94Nr2Q7QwxUogZcAVNbwDGz+uQGYWaaWX0UbBI7Um6xXLEcs8sau7QPeifbd7Mf9QSRZRl5npBKwA5EtI86l4oFj3TwyA61CfzT/lhEulKvafvVqt27v2kbmzu2u191OsuUl6wkBRxDnO0O79+/b91eV/3f91m2WjOIKGCXBHETj05oCWdbW1tWr9X8PmgHsQfecd7QF9lk1JcZBA6EINKEtgPQY2hQYJQ5DNW/KoQIEp9N1XX4AriaBfJm0C43jimHl88AdaLdbnRNGY5HAF7Qb1k8rTE3d/kPBvnY2G2D6JIlGRH05c72ViAH9Xyms2GepyS7Jl2iYqVEWQb8mkWa5yzWKThrJnL0ANQeN6D4U58O0dccF+DkaDvcIYseKF2KPd6ncYFcdGNWB0kVcUIk1Odk4p+dsY+rmUmqq+/ustIXlgzEq/sWUf+MywvCp+hxUp73y0mH3ptQvYRVj1Ig3wJAn4bPU0+vm+7nuzsWieJRG8apwMgOlw5wgI2Y8OmJIT0s/vBaQvUmpodxdaT98JNqx4b5SmC4TwHOhIQQPxQtaaD4+/y8Ph3Pqg/3sNSVI6BFvW+q/BjGmfDu2ypP2jQL1CEmvHvEwpzrALIU5x/0sk2UVzVrycFFO5V8ydaG5y0fLVoulfdxc2BTqKzg+6RMynbnwdGDXULUccF3x73axq3e03q38DdOFi3S3hWGg4gnjs8EVCfwFtIs+OG3O8BEU/wmf1sIjFF34Og8vOlHb/7Q7ty9Y2un1qzVbVlS7b93966M/R3xll07e/a84+zOndu2ubVp6XJE8mXD8mpzAhpUvzKueoOUpaNrwuMFy4xO26hXVDnbtn7+nPTVtiWzaUtlUuJhY/vgykd2+sJp2TpNX+Z1emVNfAk7Mhifo/7YmnV26Yl7fhhm/OmHvMq4eeeGj/90qmjVat82NzZtdWXBl/pFxC/hw81qyxYWCvb7//nft9/5x9+wymLZbt3ZkHzSOJesyZXI3ZO27Y2q5fI5y4pf12p1y0kOp6XHXvvojp07d8GSnb7V7w/srt5/9uxZ9ab6Tl3dx9PNONDYBTfBhHjQ1+DVtxMVrXkuMAFOmnIqK7swbbvDTauPWrYvPru1e9eq/T37uPtz2+h/HPBlHjk4BuIhlCsa5Lcuj1mypwMblFMj6dIxEjnHiYCMii3qmbAuAmhhcXHRnnziCcsJl0Pp7uza05CsxPGdV/uhlQ+vXrG333nHrl275teZFAhBPF6CPCuhrwMllLX0rAOeeo8Dg4y/BwGV8ygDF/0nA/d9Vkoi5WAMl5LL9nTpc5aNqdHhoJ4BXvlJXxvzpF6L6iDWs+5P6h+wgcMyj78XnO119uzdvfdkqAbrKOfBLD7C37SFPUCzUnYKWbbXilqTGfouOPRbHgkoLzj0Q4xMHe77j0q7CG44gOOF8kwoX72M2Xt0LiIFdCBiG2oguGLxCICzZyWxaKuJ0zK8l+2J7NO2GD9lF1PP2fnEJatt1J3AX3jiBRn3a7bZ7Mugb7tXLaxB2C6UPOjAvyN4Jt/94G/qd0eGKutjU7FVKyTPC79S6FSXBdHQ5xa+ZGezn7dK4rLl7RkJzifsfituNxtNKZdx25fQqkupYAa+O+jJ8BpYq69+1YhN6e+TQkTKFrPEbEf36CBlLluyBdZX8e75ZP+JAby1Re9vi5mxFOHJ/Eu2njljCQTiFKCcjUVTQ8LzBKFDgYN7cSZwnM6ds7O5C8Lzmr1Q+aqtpV+UoFqxew0MeJKswYZxHjyYfxwChKlDiohv5fUQuhOvluIsPTIlpTKPE0pjqdZzg+YYqKzY6dM23t22MbkMZsCXK0ihG0nQPS64IBfOov1gRjgExvqDupBZGvRtIc1/B/eHT32yzs+X8rYoYyolwTwPvK5SoMei+U+67OJR4UA5+zsC3xJV7Y0cy2+gkaCx7sks1QfTAD9hG8OItAdw9UkAZY3Ij30ZjPfu3bfd3R0rFvK2srRsayurtrBUsk5MPAvDvwmvwYGgeo6SUnIKrnCj/EAHGNAooBjcGJOJcc+6Y8mPfNETJA7E0Xp6F+Gq7WhgyOIQYgkCSfsw3hlTUAMG2YoUuItrS7a8ULGzhZhdKIxtXUpXRkYGkREkYkT59q299CjvhaQxaDH8CW8FP0kZt+QpIDICQ0ACVQa8DH7JIY5gBhIDRzIVI14HeQQom8gWd2zoenyC/6bKDnJEjHxHCWbGhlIQfYJD/D8IUe3rGFitWlNdWl7WSPw6qbqyvCLIc6C6SbZWpChm0yn/XijkLFOUYS3DKxkZ+Mw/0Q5EGwyTBWvV920gnkCEBe0kGqArHsI7UzJUCirLt/hSPfpS8Dpj8cKRDPxUwuml1azJsN/zCI+RrpPvIK13E0nCrFkmLX4qZa4nY7db2/LkgE9cfMJzDWSk+IM/iS8pfMEyAn6nVO8u+MDQ02+WZLFcAVyCc5hfUn1Gf5MAcSiFGucCfeXGsvompF6fKZ0yYuKDjsqN2UBt91la7uVzDqAfudEkY5975rFk6IHdJiIksZw3ZlSpiN7pyxqIQDppXDE5NZT+Elf/5LLuOGJnCcYTuCeyxJNnJgIHSVJlrafO2NnREzbcq9i1jhRmN7MPWu5/cdHIaKCypewzHmadBoDPaFOv0LkiCNqLsYuhGHxiBLvxoro5jqfakpdBllWdbjX37XabRJgD67SG1tvaknIkGiiV3SkRGpUcJ+Ji8p5wW0mcDrP3Uj/aF34HmG1Xwe408LHvEBiSUdFgAhoSPY2d9xEhcHgQkaGTNlI/HqEHyahoR2MQuTGFHwB5F/N+4fxh/agqePZoA/3G4Kf+044Bnk3iHNU5+IDT4hzgvjg0BA3PwRc8A12xJgPrI43FdjdtpyKXbVX6XlmG7ukMToOCxfU3u9zmscH7PKgHvI3quNWgc2wRGyfST3UJDP357fmkcIxsVTxO06TkW3zYsEg/2IWl3x3Yzesf25742M7Ojn3/+6/YSy993v7Z//L37bd/67ftN37zN5z3MhsNH/3hG2/Yv/23/x/70z/9U+chiws5tSjQg1hmcfmlZ31G/3/4N9+2v/gPb9u//r//ub31xsfW2u9bp9kRr83a8tqi7Wzv2Pf+4of2p//jD+z2zZv29V/+kgz2tM5v26vf+4ltXx+K/ooqFDoYeRTDe+99ZH/y79+wP/ujV4wotUIl73RLiP23//QV+/5f/cAnVtMFjR+MdY3lbls6e7Vp6+vL0rNrdvZiySqlgl2/etOKxUXJxpy9+4tr9pd//BP7yevv2oWLp21tfcln/l97/Qf2Z//xFXvjjR/L0H7S9rfG9qNXr9ja2in7+7/7Lbtx47Zt3m2K/2rMTWgttDMeBNzr98d6Vh/fsN3hXduKXbO9yC9kQ11VnbatmCatbkJ68VG9Cx7PMfkReAt0uANh8u6Y+LA7XL1Ox/VpaA178uL5U/bsc8/bmTNnbEEyHr65LfwTnXFv464VF0ruSGHZyhs/eN0+vnJVeoi0iP/T/+2f/0FCheAZZx9hiBuv8lxPsSpx0mAN4dGiEh6O2McB1k3frjVESBkZoEsT5WK2/rxz8nUKZusBUzn+LKC2M5MghurbakloeXZt75jwmAM6PYh0pDTtWTo+cI8cJ0MimwXOT9eJ2xO+vy6457uMRX3hd8iIHgZEGhxppx5ypooHScLGhZ/6P7hnHpJorsrwa8fvIQIjxrppMSW83PPbpnceaTdhNkO719qznX7L1nPnfcZe7NPSEvaRXsTefeddV3wg6riEWCzK1lkpGXw1sXRVX9WQiNdnxPakNLV0YigD+p6YW9sdAxmr9sQg/W0RXxoRkbJ8H6VtWLQzxZdtLXPBCvGy1IeExgBGbtpS0azl4xVbTKzqc1nnmK1Ys0xs2TbxduvZ6Khgd1njrecGMkBHo5wtp9dVbxkRopEY650fA1DWMM7IJs4aukcBH4+MXSmx9XhN/ThyoQqePxEIP4PNDYtVFiwqxcNPyaCI25qdyjxrubiEqdp2rHydY89zjKuT2s0zoeLEZzqe9lwkMeE6FxfzjlY0hu9Yq9uwVI51tjwl9vhAfqNSoe0WWeRVL6e9Q+VoFnz8MGPGp2g12ONZRokMg3kki9LW++iKJ0qMykDzc/qjDU7HUtJYyhDLHc3WHcJYRhX9Gu7iQb38T3X00SSjg+2UQkcbZXtGefVnNB9kU54GDFtZAW7Ie5bsCfDmEUqj7nceFdZF41LWyWSXiokCJMGA48H5nHCAm3dj+571OxEJ0zNeRmvnlviDFIwCO0oETqIBmdgzMhyYwRP4LHyvqd+qi+6h/RgEHOQ/4JN74uy8MIFjuyqwWwNrRaU862YZY3UvH0eUlyd6GrXrFs8vHOBodlcFDIfOxlV/T2rh9EHbuWfurgqE8bGbgCeqPaoUDsjPoOcSufLB+xxUN5JFUk/PejwFePM7apcn8wNfc2dHVS2Vwa4TPvuke8N6AijMyCx4VFO0XK/u696Gb3/Y7vTVQwNrje9brb0XzFTr2Tsfb9sr337LfvLDn6tLh1ZmD3Lxb7YT9CgA0RaZ7UXBxo7vhPqnZLz2MTalaGUGVekhlToAAP/0SURBVOskwavqozHQGgiXUjbAT2MgfWbUlTGWt9Ul8b6cDPzIUAZw3LdbTEVUI5XTkcHOcpi07ktq/CUGLRuwRSItkXxkBp4MBhjE7DpAZENzSF2SlhOaiC6AflJSCuHhOF+GMvZxdozEi2WaWV7vjqve0VTBw8FZO5yQkVXryiiPk/0/6/Kt3665wdjX+wLjTe3p1l05p8/Ytg/aJsog0qv7ntlEH2H7pFRPluaQp8PdL8Ivs/HJYctIzjhOl4PxonapkjbQuxhnJGJsqb/Y4tDDQ0VXafECnDTstkAUSaPVdYMe3AzVPmQlsze+44HkVa/dkIIqRUzjoqg+5CjkMu406Yp/RGu3ZXQWLb+w5iGkGB15nEDZnIf0koeFaAnGDcsOUKKpPyMbQ5nlJfzO6f6+cDuUrtTTmGr2RjKYAgdkMqW2iNzZ4jKSrUgdCJw4AY1KwrE3u3p1lFkMxub02JgAtMd+7nrIlzYhA/nO2OHzUP3A0dYKdAZ2XJnhcQ4+3lSXuPAFHUzNdB2C+gUHiNo0SogGdM+tO3d9Oce5c2esmBQNdqvCXUVGMTvUgBf0W/F9fRLOP46UpVcsWTUSyE50Mw/1ZwwJbxISE2N98kpADSHawGeQ4asT3oKcCpwFAf4BTwIIj9dv3z1A90wDkagplU9ZefXBQipuC3p3WjSHzDGeeRTgPaI1D80X3brRTR+pLUf0PgF0jOxxkCzBUMfACh0gVD18hPJiLCdM59QPgfEbAsvZPIpC9ScPBG0LypXetb+vkSv+W1C/JA95L/iIa/xxP/kEwvL4wDHI0g+iLXA20AZ3wKCnTgCHAFtnEm3wwCUI4n+UMwQXk+d9UkmfkOMNyZ1up2zl4ZOWamatMqpI9j0nQ2pRup7oQ4fT5VT5jjfkL6H3ieN9eQxE4zhHfUJDAA1QXFgivJ5IokhPOmSqrEoHDpLwAMiMz53jxGQpaniee/QpatN39cHedYsW1g53VeA6tOhlBfc7XYonYjMkNK64jnNOL/Y187/4xdu2t1ezRkPjTjzuxRdfdKfkvbv3PIqLhK7nzp2zxYUFn5VeXl6yCxfO2TPPX7TzF8vS5yT3hZOIZEN5acGWy6vGdo8sA6qUK3b2wqqVFop6vmynLxRkkA5kkFY0BtJWFD/7pS89a2tPxSxXlLa5dFq8rWDLa9IdYrtizZLXmaSeXdc4KVtOY/Ps2XV7/sWnbO1CxlbWxJdGMSsvLtjZ02fs8uVLtno6be3hhk8ExCI5q+TP2hnVIVNpqC8HVims2Mryqi2uJy2/xC41BfHLrNq0YuefzVo0t2eLuiefydmS6nzx/Dl76Usva5hIb81H7ckXC7a4FrczK5esskhEOo594U7jAqSzZHsWPBGo+C/X+R7YyuI7MY0L4S+VqFsmUrdkMSY922yv3bL91kg27Yr6OqBjlnNiEzkNzkIw/CyG07V+z8b5FY2VgHaAgH4O6+W7MwgXqVzFI/eW1Mc4yHGYE3GIvGEp3fmz5z1CjVxBJM38+Po1i/0f/y+//wdOiDo8pJABPKfRgBPgAwYMQzMYng8D3TXD0D4NkDQpGi1bJX1OAkNGIExuCkEB8M7J1ymYx1iPPxsAtyKgPRGiFDuEoyvqJ94flN2T4tMe78vwDIRI2IEnoPkIcAsGT3gv/YMjwUMGH+H5oA5zGs6zMNVm05mWfz+hPAj1EE8z5el8tE279B0vt+o3H1Rf/mYqPZCAicvAr8RPq9+ET/2hADK7lpKAWV0VwyH0VNfyiYLPDr+z854VpJw0JcD3OyPLxs6pGkUxoSVbSJy3jD4LiVNSBMq6LgU2XrHOMGb3pOTlE2etMlywUmLdFvMX1Cd5d0qECkxQR2pBIrGUz5RDU5XksgxdKYUxCZnkuspfsbSM3YXUaavoKOp3Xgx+LMP/EzkOhBfW05KIM56d2VbnIdAUk7g93LVYQgqvC72gHY8NGFsTxwHGLvvM9wYxO519yR0pGv3H+g9ASRl3REdS4nyLvkeAkBZwFhUJIY0KX/24pQdZGwqPu/09V6y4J9gZIMDRNHgboc22DDKUODE2Ts1rO3zJ8SKljE+UtVhfirkEXYy9zWeAd0EHvTu3LZKTcSvjyPMGzODA1/7LAmF7My94CtgOkTLcyKc8f1p0pu8sEWILRRw0lMtV/uA/KOBuQPuYnHqX+mckY82jHWQIHAH4loTSQQJEANyoT9RYL88BOufdMmZMxhSYaQt/6diiBPwFvS5ifSntfRk0CdEhCWIB3zpxynHg9ZKxNxYOcaCiiPiWjDgOdN9jOw4EOE0wXg/K+1t2HLCTgUr0a0dAuD3RcaA61m+9Z9nVi5M6zeN/MpqlgA+FH99+khnZqX5FqUOxxSnQarbEDzUuEsEscjKbt+6gbTutazaMkgtAvLHXtbsf37cP37rpkQen1tdsbW3NDT5mujtSrjF44zL+UVxHGOeiwZTM+J7JGNK1/KhuNfEydZQ43UgySvWQceu7G2i4kf+AnREWpfxnkrhVhyYq0fNSamS8N8UXiFpga0m2J4TtJ/S+XiTtBiwzPem4KFpGL/2UHAZjradxTj0z0WD5AYY94eYYpMy+ExWQYv87p/8gtJ53J9S/vlWj6C3S3DZh0h0HJFcbqk8xRolcSOUkB2SUJNMp0bQwr/6IS1aQrDBwVDCL2pNSGTiemdWGDoheQOlryZgmhxAyKC25zQz9QHKnjQGoPzck+02P0BirH5FTjFmiDeKsW1W9GCM8zzINnk9GJSMx8GNkpE+48zsthZT8AxgpfdEW0QdECOD4JfoCxa26u23x5oYlSqdkHOc9USYRJcsrK7Ips+6MatV2hUOcIhGPLID+WH4yVt9AU6OI3qe+Z4kGs/w9tYOdIQhPVUWNXRg8uaUsZvb+ZjcpDIZpHpeQAU7bxplFEQby5fAa331WmDHS2BE/U5/Qd5N7GE/6z/2VDuJH0Blbifm4nyrrANSfEWhX95yYzgleQQ4E9T/tYIZ8Vwbr7du3ZWAQHaP+GXasnz+lcuAvh++Bz6Q0BnBY2yjvkw5sPyjx6Y4pZquH6h+frEH5mgIMbQxqn9HH+BWgE0/PjIfg96q95BkYxwInBGP94NBz7HiSVTkF0URR8iKntkclf038fba8uYBeJr7BwbaF7gSYPIfONk+/RRb6c+RQ0HjwqAA9w/s4oBtfUkA/6Hs/GU6QHYJvP6lrQyIj1JbwWXhl6t6eDTIpGxSzQs4hPyRPAkspBuJpGnTB/ZzXLZ73RHSJDjJiKa2XGeAJ8LYI7/G+DGXR/oOWw0Z8QkzjSXRNa4V8q0sPJFI3Oz4lulm1rElvG6/aQlt1Si1Kvi+qv9U/3o6jctdB/NDQ+VPi8TgDZq/PwrTjILzXP4P+AP0nOQ5COHAcTLbJ003+6ZEZ+qXa6rfGwf4Ni+K0zoifc4Vy4CNeHj95RnjUd5eLLFEbRqwjHHWbmx5p8PZ7V+yvvvdde/31H3i+AJZVgf9iseCy5amnnvKIJ/TxS08/LQP7glXOqx/LNUun2r4zDvTcH2vcpoYy5vN26nReBnzGnnx60XKL4u7pti2viUbTJFpt6rvKXs/Z2nkZ52eS1hjcsUiyb0urOVs8lbZYrmOdPo4DHMlDy5WTtnImL2M/bivnUlZYVj8na5YqDGz1jAz59YStnE5YeSVi3dGWZJrGNQgY9iyb6lt+NW7t/o7a3bRMPmIFDbPm4K5kWMcqK2mrLEesXBJ/jG5bo7dtC8tZnUtYZTVmlTXRW3rfeq3rls43bJDc0ztqVl5KS77uW7u377KZ6Fd0giM5PwDqofEfg9focyS5ENiaQoXkfSKucaO+TjOOpZdBH/2+7h8uWTmxqL4OdBXfZUYXj0dFTkDPRTvb6mfpYnkiLCQnJpcC3ST4xYRHTDLZJ58TuWDiTXVMSVbiJGDpML8vP/GMRx4yocEYTKaTuidpsX/1X/+zP/CSHgGcAP3lR4EC8Z7AkJwpPQAIhZhlZo8DxxkhIY0RKQmn7GzuGRl6EnoHqJoG1WzmtTw7XV7we/JjCsL7wiOGkiMFFoKMJiRANEingXuAsK073S37sP5zGZiBVzqA4B5w+kkhfM9JENR38mMG/DRCEYYiZcI1P2cuh/XxZykDA8TxRx8fSnIvX4QeF1EhREdS1k4GegVGFpTPJ0daishYjL0qvlxIFN2Iv3H9Y7uuY3V1zfeFhulxL0SOIkiW5aX0GUuNly0bWdP3i1ZJrMugX7FKXEdq2crJJTEzGfoyeEspogUWLRmp2KKM/OX4khv5CUIvUTzm0EtYPxdeHKpDUvcW4gXLi5Hn9HxZAqeYXHCjOicllpmMoQwuDJXHdRwAIxkXGEuP6zgYNquWyi7I0JAiO6wFzGAK1/OA6zhH+D88MDSHU46DhhSzm7WGrSSfknKTnzv2Q2A2FaXhUR0HIYT1JNojF8lYdpQKwoFFacVYSQq+hIcYXDCuj4LXGZpkLRuz+jA//UGr0zD7OwSMZ64xc3QSDFtNjwzwCAApZqKEA7y64SNBPJQxH5MydBzfKl3KI/fhYORZau0Ab2CWSAqoL0EIzwsiWDTMjEoJDA3mEMb1msapxMgkAsIBOuVdOCp4jzszOa9D9Ru3ZABNHA2e50N1wskQldEAsAY3m5Axkj0V9LGeaW/fcgdAsiDlWuCOAzcKAqPCD41/jHB2E4Dm4Q+eRFCC0R0W40d3HHh5auuwfVje37rjYLIFJTOh04CQhb5jUqBDJ0cII+Gxdftty56+7NfngvDEDhQeQjvnveANY5816h6uLprAoCUhXUI43xeedkfXXaEnER5Z+Hc36tZvxuxLX/iqnT9/wWcKmAnC8CZTP04CjNRxEgNV9VJfRCWvmJHHCMyOmlaPltxRww4LZF8GNwMSdak+8VFPBkHSjcpiToaujPu4DGDpODJGY7ZR73tUAkqHLHqnGWmh1ovozaLd6JhFETKoZdSStC/W3Vf7B9aKsCwhZpm4lB/hQaUK8V2n2b6McbadSyfFl8QPopIp5GxAofeEjKJNjD72P4eOx5kFi8vgctoZaCypvFS+LKM844pQXM+wywf1ZQZfSHBnCMsP4tCYjE0kGjTfbjWklHXEP0WX3ItzJTb0+jSHOoR3D51XXeID9ZXaBC0wi0/72K2BXSWIRuB9GPYkJ8xNxl2npf7q6jnJOh/vqj/3sNTEOjUvDyODpRI4Eeoa561GzbfRzJRXLSE6JukjOzPk2PFFtNCs70/GS96fd6cLfBBHq/qVxJGZQlmfGnPIZ9Wvg7GI80XGdL68IMOg6DknwImH9Tu+jzoH4v26+l1jO61xODWWAO7F+cEYGbZ2xc8wrKbugT/rQ+zO64zOxK4LOJTgY8dBdCGDib4ZJ9InRBsIpNiORTcWD4xMHMEsGyGJGy+7vJY1EoEO8mdU1tH3xAbS3dR+Zu2Q/+lxXrpE2bptjeXutooUn9dYCvWOA1D9Y9C2aCJcChBEtxx3Gvi9OGfhbaIDnvGIBNFaePjzfNd7PC8AO12IxliiMMv35wL4hJcTNYrDAAf1lBxBts3qiFTT9TiMdNHuEANn6l1BMxhPzNp3PRdBOGsfAnyMmVNKHsIPJ21HV4qMI5bcqtogp74jImYKnP+JTkfpo04RvsVVJ6IEMK5C58e044DcB55wEUeFxnz4zlmgvSzXAC8d3VfX7/GgKBkoI2pYtlLsvJWip3wpAhpForUl+S99K1PSu+gP3qv2zpaPkY8hz64/qtcR4Napw5/EPpg4Px0oj7Khbz8h7IlnTjsOjoH4DDhjpxPHrR/QHOUIVegiovFR9b5HCkXTJb2DugXvYuw5f5KOTlQamfJJdHfj5i27ceOm3bx91+7cvuO5C3Z2tuy73/ueJ0b83X/wO/bM00/b+ql1O3PmrJXZ/Uc81ZduqW9wXkYSEWuPd2TQ39c4k5wCZwK9zXpjlvy1NYZ6kl8ypGPie9LohhEmKWWYm4xaafFjfY+l1FeJrvhuXSqPZJvGdN+aKrclnq1PaJg2SDaOItJZVOY41lIZdR04cHX/kO16dW5Utd6wKqNXn4xxQGgYqi+6rQ0bpXDw9nVdz0j+9cZ1vbdpnV5DteGoWaex4deHwnG7r7L0nq7Kaw/2nDd0WvesX78vOccyNNHYYN+6A9VFuorjnHGh+joNT3r6COAE0fkR8stH0CH4+BB/Gfg41u9RWuNFNk6sKP4b4NejBAQnOg4Ekf1rNpbeMMotiqym7WFom+9Ec4o3SWZGpGsjC8LInpDOcHqXyxV79plnrbKweOBY8OUqTHj53Y8AIZObB76uMOjiyZmHwaPedxwCY/jwIPz8XnvX3t0VssSUHqdonj8EyguUi1ngvtAJ4M+oExP5JY17Md6pJCNAeM/0/TkJt/O51YPOByjGy/qUEL5j/jG56UGA0SSiwPvsQmgaqOORaIOj4DMatSos4CFOg5OB4VMfbtuV1jtW7RP6LwEhxcOVJBiUE3oA0F8xUbIXFj9vS8kn7XT2WbtYuGwLMuAXUgtWTpQ9QoAQ+EREhqiM+TUZQwsyitbTZ+1y+TlbTq9aMr+iAcgs4oS5PARoPkfAtA8FP1EQvpZfwwgTXLrm3wkkYylbTp4SA8zajzaui5nO9ONcgJ0c/wuuBMInEy/ak4WX3GkQXvubBJgcxtdCYsGezn1BQv5p22jG7Y5nImddrww4on2gN//Td/0Ozs1XMLn300BsRbTSlFEhwXUMoE14omvFxwHlkmtjFCLH31EcHmL98DwKI7ueEHniA3AKMKTgshjUx4B6TI1TynSlFgW5f5wegrcG/JxERW/vvG83Wjf9d6q0IiVOBoYM7ANQWwnxm36Hw9TvqPqOcHISCarhwcnHAML8g50bPl2ffaag9g1lUPq+9KrfPCAsf5pPzQUMa0EQwn0UxjKCmFnHcPeETqKB7Z1tXzu/v7dt1eqOXg2HgQeyPj9nxdWsLZ4puMMAnGFo9kRnGLCsxWfmlLwj5BVg1pvt9NpDlcBvKS0pssSjlAvVhPrzfu5rMWMixXuktnZGUWvKkh6lihaV4cpMOcojzqMmjg7JW3oK+UCoeE+GUl+0SbnMWrOmn2SO0A596zPt6aylcMBArwLfBWAgRUbdjtLeH4jCZcDm0gkr5LOWyeVkyGVtJOO6LlzUZNwN42qjFD+UeRqQ0nhhR4OhlEJyHRAFUK9Wba+q762GbutLaQ5mTEYqn2UPLI/ACYJ8I5kXLgSSlGEIs5QCoz6WLVq707WG3oszBOcOyvcwkfUZ0kwiagtSrlbEI5CFXZWdJhrQ0RzkUXD8yDglKVkuwfaHLeuoLihmroBJ1pHsCyf5IuHp6gPWITPrk8uX1H9J6+zcVd3GrrzfuXPHkx+Sp6LbbloxJ1mnZ3AogWffslGGKlEG7nySXE5huKpPWL7SJ5pJSmJBxin3huGyao478eg3lhGEMh+6Zlacz3k0HhrXXMlqeMy55QCQ9bj9nVdN6ULHAD7D9QfdE8LkfXwsLy053u7d+th2tu6rVYGTcxZi1IFxqPKR4UQUFscLlm2uWWrvrIwLIhiFFf03QYMDSxTcsJw4DVCww/ZPA0q4r8EXUft2fKKp0ACeBp5zfUJHrFkPaKW8AFKDGx4GVE6yCWeDOlwnjtYj1FOmweutx5KiY7Zp9Ki2GQgeUds1plmKMA08nxS/E6d2PqATkysBJDXWIviuCN94DCDCgXYTnTFbZggkkvSowgfgB0c90UMN6QuNRkQ8NGWjxoqtxC/ZevJpS1nRdUOPMtX98G5on74cE0E31d+PBKqKijtyCDnBeVA32xS9J6Cdye8HwED661gFMjN8MqjOvEiyQ8xscm4sXtyyO3dv2g9+/AP7j3/yh/aHf/Tv7dvf/jN77/33hMiInT9/3p577gV78Qtftxde/qKVSgWrS5f/6svP2ucvrdqZhbSV8+LhLOOaga5ky0f19+125yMr4Oj2Rh8FJIOso4Mj1MOIyQqBM/yGB3XRNybIxw7DEMfZAa5isgNi3I3zQOcCO+0o9HFyqe/hXdNJ/OBM7rQD35IFIbgOqXJCOw1n/EA4nC6ba0QRcBwkO9S49sSokhuAO+Hm1OckGCST7tiK6H2zQIldVZTlV7Rlt7tht1pXRNPBux4VkrX7arN0zyhL76Zhqhy1x/PCyVaaBXC+urxi58+ek/zNWqlc8giTS08/Y5efe16fz1p0wB6NG/dtsL1lAykfCF9PgsVAnjpYS8wnMznzjiP3P/boezQICWsaGPRkeH+58hUXAjT6cQEiao5aMkz61iXEY4q45wEE5ftFp4O1vMxGhXUbSJlpa6Dz2RrhaRNBRiVwomK0M3X7pGjiOTzxKHx8P+l4ZMB5gLSQMqKCjzzsZU0TXAgaLJHavkVRNKXIznqlHwY+WIWjzihhJTH0l3Nftmwka82OlKFSyS5detqXKEwD2EMQJsdSQqVQ0d9hkpyAGWvQqe/oQ4xMPhGSLuB1hIY+XmBv10xbZ4F2d1gXLLro4IWEtmchfN4L5GUIID05cy8GH/RA8lDKChS2E+ABdQKoV5f9XdXG9lgKMWH0et9iYt1eqPyqZJYUbaozuf+xQQ/2xUQ7/aEtplYtS3bWh0JA2+AcfFE/Ph8HCHFl/++4lJpcNCfjpmBPFV+25wrflEGzbu/utu1uI2a7rZy9LeW52o5YtROxO1LAu2o/eMdpAn7Cv08LvjsCfTmv7wU+u6Z7mHme7Tcf7zrHLAx/8+DYeZ5xPjGn7jrvrXpkQcWYOFnJIrw3JqMGQ2k9d8qWUkF0gYca8w74+gSSxSXxOQl3d2jMB97l75t67vHh0/fZJ4Pwvcf7adRpeJTZ7DKFzw5E0zubtiMDda/esEZ935aXV2UELbgRGBWvy9qCjMW+JTPqLxnVJNPb2d2w//Hf/3f2V9/9rlVlKDPj3JVRmpL86Q2ZMdE41jPs2Z+WoUz9ZaKLf4rvJkq6NhANRGUoBWvFPUGfDBBkFTMMScmFtIz/GMmAm3v+fmZs0hrXZ9bXLOt5Aw7xRUQAw8S3LJQxi5xMZzMyxoMw7WDbRrTryQOCQGGTgtivW7dZ9SUBHHEbuLLHLDIGL7PvhNl7JEIy68s4WHvLmK/XmM3vSl4UXWawXINxggHODGVHSiUOCYz5hgy0je1d25Nh2WRGX+OXWXqcE4Rcs0yExI/IoBGzMTpXSo4sn8u44yOLQyGVtZ7GAjP+jEnwTlJInDg4bnBS4Pxmlp/7mblZWF63XGnBVldWPBS4VGSGk4SyQzfg075TRDAr3Wy21bf71ur2bZTK26gluhB9kBCy1WrZ9ta21etN0ceScJFzhxH9CmJxnNDn9Of+3q7u3XL8AfQt7SJHAknOSCQIRyHrOI4Hkky6Icwx6Vf+D77qv6m+BoLIBMk79XNf+KjGMzbUb5eVc3jUeMhsnI7UyTl8ooSE69lQviF/j8lK6Q0eshtuiTcBZkbPnjlje42qfbDbtEHxlOoctd5EFvVGonN9zuMwMdFRKZWxhdKzqueqvb6zZ3Vmx3WN+3EYxHU4XkTL6BP01Sz/5hxn2UqRkHoRweTKyYAhEpHMYwLHdwF4FFB9yWuAk9nfMdM3AHWdHp8OUgzI4UAoNUY6Y3P2HnZRSMq4iTIZpEtcZztKlsgmWH4k/o5TZYDsm4GxjPaBeNSBTvmooPJoA2MQcGdKqFPqWrxNdElC9T5q6FAPAHprCx9d6Syb7Z7d7GdsPfIVeyb5RVtJnLVULMipdNhfMq6dLqRDicaCXeAeBEH9HCFUkW6iKkIB43ik0xLz/smYQM8kijJK8pAjaPAb/B6n3URePED0PGkHMBAvIcN9pye+iNFN9MIEGAsdyeB2r2MN6cosN6i2R/bOBx+7HPjjP/4j++P/+Ef23e/9lV2/ectWZAB+7WvfsG98/Zv2tV/+ZfulX/q8XZYBSL4CdgVYPbNmpaUFqzVFS7GE/epv/ENbOX/ZnYjkTSJKsLN99cgx2P7QMjrie9dtv7Flu+0d2xaP2qht2PbeplVx8O7vuCxywxqhMNW+WeAeDPOTINCx0rJNNX7FA6fB7Qj4Pe84ATwaWmObRL7YHEeBes2vG/Q3OzaOjadZ0Ls8eSfjeU6bPfIUeTenvtD+gLGs8Yn+tSCZdF48LSKZhDyTqe9/84DrAa8UvQzFf0WYHqE3ue7gfQGtYfeAhxPaAokmZTOlYtY1eGbgwEH+4Zw9d/aMxf4Pf/Av/oD9UFGQXSFldk2CZiQkHznEEMggPpxzBNfEKPUc6zjdYz1xNLgSySfndLgXacIcHgfcGJvTEW0JonY/Zqczl6VMZJyhzween3ydQFheY9i0/377D60Qy9ovWh9YJV62TDRQEk96r4N7+gYiXCnUUsJhlPuDqr3eeNOy0Yz96d53bCFWknGzaVvdG1aUYuCCeYr4+PpQYpyBE+vzSUF1IpnHkPDoBgNT9dErcExg8AIQphPcUGfw7DXqInAN2HzextAP7fI750M4i33YViINerbVitp9abhShXCx2J/9/Nu2f3XXlqQUoQhwf/hM6BmG+Yd/IYT3fdy9aW813nWHzc/bb9uT6YvBM/6sBqCaQ4sYikPRDsz7ILR7BqCL79VfkRLTsffaH9qZ5OnAU3342gC8UEp1LInkJXTF7Ka3kaoNG/Yf9v6jLSUW7c3GT60UL/n+vdMA82N2jDI88eYJgJPrx+23nIl8r/G6nU6sWaozsEy6aMX0om33tmy/u2tJZq8QTnMgaMLRhhBBM9hiqULFOlIUtltjq0jo5hJBWPiDAN7Bnrk/ar5l+9a0a6L3xqhhq4mVyR2PAuoV8Q+MU8LVrwyu2e3hPZUmISmF77nsS7acOm+V5CnPUbGg7yw/wTtbyqzZTr9mHdEUW2DhMXKamGnjAUDDKNRxCYdJaNg8YOZ/KOU7IiMlkQ/CFKdxAd0zs+TMXorYLJ7G4osIPrZ3OwLig74EQsJhdtaH8UXYdDRDOPVRfjaQQOZcvMR6xilQHXypgpi7zwSFAN8V/44VCpMTlC+DRMI2ShJKQUx9J/PJkokFS7NuXG1o3X7H4rmKpSpSvgHxN3b8iDJbLCMaYIbck0NOlhYALLdhxtrrTbmPuFTBQfcPW7VgGQJjByEneiBpHeMJ+vjUSxXEw8g34O3gHZP7PapAign1O+ogEJ/wZHjBFn1HQGOepKCdzeuWWbt0gJfjoDJYyiNguUf4zgPQT4w7jHIMX+Zl6fXG7j0LksNFrJjLW623LbyaFKCW7WzJKJQBPNS4J5nU+jptVztQrtoywsexIFeBjBH2EJc5a+1x3J0/acmonUGQCJAQdUJzMXzJUdGLyIgl/4A4f0R9s5IPEhmSs6AjA7MrjZnZ+qhoo9PY95wJRGL4GuVBy8N+iRRj5wKWKrCUjzokhnWflNjrsvsA6Rr1Xj1HToGeFNSkeGyHKDCxURJDZeNS7Ee0QTqD+DTLLOAJ6WxBclQ1b+9ZI1KwJs+rXJkUlheND2UcBDssjNx4T41xIsvg0TgjxwHRGkQYJCQfkioLI5DZ/4R4AOMiI0MsV1nQ6aj1CUvvVIWLoXXjOXdy0HdszYgzaaQxgYOGpSFk9CcBY0vfY1LcsuVlVzwxbDoalxyUD55YyoADgHqnxTOo21g0CVmgR7AdGSHGBDWD9/JQY37hCadBZCD1x+GQSQqXzX1xx6TqD++JuvMHZ0W0TzSD2ltc9P5ww0+/YzKWWh2NGemN4ItrzNY1avtWb8nwUpuJOoCYfImIlNZYj9wfkk1p8ZwJ/+MAv67PaEz1Ovft3zW/Z4X4gv248TPLx3J+OFFOZKM6XmNaBmBKeJ8dAyF0G9ZS3/yo/a4NIyPpUj+wSqzijuQDQA9huUVC8tPlccDrqctIOCUUuzOI2ROXXnBnyU/qP7Wt/pbd6tyQkV6T3F0QkQX4ohYcLMWIScbAj8i5VIqsWMEWNI7a1oq0LU0b4PM+S6936l28LwTkjE9igA/a1qjhQXP68t8PgGi9rnpJlyqWAifAQ0F1EY8VsXkuBHX0ifj0vtJfqDNisPiWcarXOBHwRS5N65TcE0VvT8nQ1j2+9FHFe7SFrpPEkHJJUDj1mEOsRXI9XfPJJPihbuAhnlW5LFXwrRgpcALInxjGs+oEvrgWLAE5xG8c5xiOFb2zy73qO5Yo78p4Toq7jcW3btR7VupftIXBaVvIPiMda9nyojUmjGjfdD/gSHpr/w1rdDfsh8Nrlk0t2mISZx79p/eG9+rDl12xXp4Eeqq7L89R/TzalEN/b4rm70vvute7L/2sbYtDyRfJLfQ4ts9z/IKrqTp4Aledj/ZYokKkRaAHwL+uXbvqiVdzLAmQbOiOxGuEg+39bXv1+g/soxsf2msf/sB27+7Y7vaWcDe21TMkKrxkp8+cszOnz9rpU6dslQSAC4suVwqlguUl81MybnGiwp9ea7xhH9z80N78izc9Oun3/sk/s3U9S/g6chA5GUvlD46xZFzVJKNTJIUV5nHixlLiE0z6aFzAWzXmfGmU/rqSVThSabfT4uQIAXuwi84gGngQuD6BLND45h1CnmS85GqfKIMHP8u7cWKzFDBIoH34fvDPXwjYqCy/hg6ZkZ8eF4Bvpyh5MdQ4DXJqHZbloJ+uv6HfzVynLLcNcHQw/sRfw/PuPKFs1TOm/obOh7ret7wlOxXdr+brj+VDjEMJL382GJGiGdkqr1RfsaL0hVr1fYsVz1vcl8CofF1nJIX3gsehdHUc8EyiQu8h3+LACfdG48e2P9qXDfWO5SX7yrJXnF8i51VY7F/9X//Xf+AdQad7xwshKJ/HDjGBEw5fi+v3CFEwMZgaRqgaiXI81idKOh4sz+RP/UFSeKhpswryLMx2YABjT5BX60RsKXPeMnEJTAb9XKBzJl8nEJZJRxQk5FbiS1aMFawkY9+ND0HQqfPeDU2oIbpvRDZNukeDCkaCQViJla0YL9qCBGksOhCzqVoqzv1HB45355HfD4eT6vNpwBPciJihgWFbTBoHEEJG7/LBomOsPrW2lD76UwQ0JBRTwoVn9fQD2yFyO3IdphKxnPDzlIzLc7aaWnGjOq9zy/ll95SGSxXC51CanKnryXnAfRj2xbhEfrzixE5/OsFPHgkxh9JKFnWYd+yE9ULQBX25FF9UWepPleWDVnBQA/oiPATUYdhj5kaCb8oAgS4Lsbwtq6yCjLOK6kZdpwFm7jMyMmJYX34SCCOWiWSsLDqljYuRokXEnFm3i/FS7TWtLaM96+HIYX3n4yzACId6RP072tm1aKUsxlW0xfglN9Jnt1+cC6KBseqQlJK+lF93fC24A27G2HoAgDsSRPruDGkJ6WjKylH6csHzUiwlliyjcZpSmXm1O8V3k8Lej1o2fco2xWOiUiJiMh5q/arPepJ3Yl7b3dkpBk+CQOd/J4FQM2g3pSwNLVGUETpzr9MmCjGKDSGsM3zMd1ZAoZRifwQQLNQXvjlT5sMdB7FP5zjQOV/uoPeSkFRIss3dDRmvEVsonnFa7Wx+rHKSlmTZAuWJvlmnHyT3E9+nHIQdhr34BssooLLP1HGg8jxsXu+ISmFjHH96x4HqTNsFjnuVCZBLASUmzhpWZNgB4DgIdnug7tPAO/r1HXV/z9KLwpvXeR48xHEgYIaB7PvpXNYyalunWbdOfU9G7LKMwryHzveGDWv2qj4bhfOA0MqVyhk7u/qUh7FTBkkIfRtDDCP1AcohDsRBuyE5SZ4DGbUyNatjKYSSVQlyGYj/uRKmvuuMCeMduHFKX+fScSukE5ZNkpcg6g4BjNs9ifJ2dUeKjfQF4QbRllS5RJARycB2ijgOyGIgBisDXvJf/dgcMYvJriqBYdoZSHEWj0rFZHyOpMyqrAxbEibVL7RBdDXQWEhKMQZ3GMhJGXlDGcw4Cdi1AYU1L1lE3cIdBth7nJl3IgIJ20+mZchoLBO+Dw3Q1r7uZQkCylxeRpuHLau+URmkLEtghirS0Xt0vSveTb1xKGAgUgdoFB6PnGRnBaIj2NUiE+1bc4ChLmVfbd7Z2fMlGQk9A38jlwOOGsoj/0AcA4M1p/rNNXYGwNlCu3AoFIf7Fl96wp1IyH4c+uAsQTidxgO7ChC1AT1i9JPHYEAyT3BZCJYkkEyZZ3qiK/I4pPMFr3NPPAODxHd5UF3Zihv6ZNYT+et0IMMG3OA4CA0OjKcDI1nX2DWikFywpeSaFcSzkW/kBHLaFh0gYfQCHRp75MU4AXwdufo1IyMOGVJJlGXQLaqXgzHsQ4cy1FaSJyJ3qIPLeF3CQcI+7qzfDrYYW7C0DBvKYinjAtGKCfUl41nPwaYoU5zFnTTROPu5p7wNkWHKdoWfbnxgcLExeTRwyqj9Hm3glQmA3wf4EETUBwbP0r0PgwiZ7OHJZRwzh2WeCKKBKAaU3veg0H4gwI2uqwMwkMgTwKdHHITXBIH64v8FzgXkie7hHQdlADrvjgPalRB96lTwbADJffF00S3JJVkqFehe9I0O9VkMOptyHKCeuONA18KdEkIaA7xs0Ts8pcd4i+btfkO8JKI+7C95xGGuf1Y6+wXxtTX174JJM7Bs/pTLttARwKcKp0SKdb0226nZUqpileIlX8Ka0Vj2urrOFLQ5KnqC9kl6nWDNuMpBPurqkT90FSYcF0T36GUpIpzEj3ypoP74N3m1f/dzAE6wbkN8LGXtTs+dBvD3jz++bru7uy7fNrZ2bHu/Jj6y7dFjORly51fO2xM4CtakOxfTtkxCwjNP28LKaSuWilaUvEcmwKuCyKBgyRHLyMIcDrQlJp77k+/92N760Vv2rW/9PfuVb/yKy5oAD6q/OwSCQ42RgVq3K/uvSdcMHIyUT1k4+ehMHxs60H99TOg6vMwjy0R7YlJelwDHqCckow1o8kHA3dQHox45h9XoW6ZCp9MEeAKEkxzhMiOA6I1j71W93LGm9ofRL9Pg9YB3i47FIL3t0wBv9qWpqtO048D5NnQE38IprLLdecAzzrsn7dBnTG3EcVDX+d2G6LS9GOjgemVE8kNDyYaMFQF05H96TzaatrLkTErfE7lzoj/0Ub1f/wLq99oLF9KxdcTS6DqTK3omGCPBfRnR7SJ6d0w8PbXkziHHG3Shj4PkiEFn6iRE9okPMRoRCoomzgQSzBC6EcG4BIm6xxVZ9nbGoSBFiQNkOQcR0v076KR2EziJMPDmJyJpW0ydtaX0BUduSBTHQR05U0xYLgrUYqKC396Nu9Cg8yUJXp8TwHGmwSHBP2zt6TcCNeMGJnWBkYhcrDkWA4jsSZHwh47U0fF+Yp2PA/U5AR2fGtxxgJHAelr6U30VaTZklEpgqr/oG/dSy9gaqU9HfJ/UHWLztviv4+CCY3IvA7YxICFKztYTz0gxWLFSvGjxYcxSUiwXKmL+JTxckzInz4VC4EGQktJRShQtzTYvOA28XnpmUrEQd9A6Rgpjha2wGBCzAF2UYkU3fgOnweE97iiisPA4oBP1eEeKgISclwuo/pSFMwNlirJmnQYA9fSlL1LgjmV2nwLKYjYnhbCKlSV4NaxI3iZFPyZlip0iUqLDntWkwAceypMdahOg/h1ZAzWNTQmeLfXFUuoJKyalLIbIAx5AfCzZyQnvhcyyJ5F8HKdBCJ6NX4IEx0kmllU78yoz6xE80/RAe1yAqz4R1TspBSCbXrSKFNehlMPrjdsSsHExvKMKXgge8qZno3kpsXOuh8CznqRvd8diFSkOMjZngZlEIhgiSSkeMixCgOZxKPDNHazT9APZ8FxfY2zWC66ycBzEMnnnL07Dk79hdd+Fcbw4k0CTsXmS4wAHxSS6gPegMLrB3+1LeKiPxHv7uicXX7JS4azfM2juqt1dCaCKG/cIfGbepx0HLnQwKCSQozrv9PsZOg4QeghUciawuwNlflrHAUBOAXDP+AS/AIkReRe7BEz3he4+0XEw6retu3Xdt61MFkjgGJQ1C+6sIJ+K8BOTARvWMQRvhz6ZnWGs5nMFq27f9/7OFEXXObVNtDWQcbnf2bJOq+XRUi2VubvRsPs3JHt070KlrDHj+9S4UQ3QF8lRR8/J+JVRyG4JmUjfWlLAGTvMaQykFGCIkaSwH0tbPhEVuSZ8+0DWg+dLC7awuODGuWXK1pLedGd73zr1XebtpQCJHtVXKRndLRXD9oKMzWxaiv5YyrDeG5eiguPB0mVLyqhACYVnafR6gsOMUIehkc6XJF5SHtVAAihmRFiXz3ggcgBaAc+d+rZHiIwykhXlBcvJ8If/4GSgnw5mw9VvJIoE97qg4TC0alU0pmupqHi1eCnX2JEhnYJfqC/0ThIkkggsJ3yyu4tJyWJpD4qh6x3wFuk0JGJkDXu327OeaIptKTF+62KlGOrUASdBp9v1sknY11M7mD9Bweb5hMZrDGVOddHbPPqE/Ace8SBjNsceEhpfO82e51xgXBD1QJQAESakoWy1JU/1DtalM76JwGDnBraHpK4o9PQJW29mdY7IDSItAD7BcazfsFEs4ziKSwcgN4IvXdF56GMkHhuXPneA25COxczYiWBJulgiWRbP1jsn8o17gvuQkeJr8LzEfEe9lzYUL1E/5ZMLLt8w+MlbxPuCNogHNnfEMwtCYKDvHRzCCzt0NHbu2gcfXZPxWPC13GX1HfKSySEiB3w2VTj3MvWcHlMTRLgap769rPqZvmEWNalxko8tia761uzdt0xWegoGIfREnfV8YCBN4UPguw4Q6q9yHgYRGYu82yMOHgK8Q2TrM48RliiGfUtb6JPJfdMQ1gu9KyreoQrLMIHnBrLccacj1Id9oojvKlsX/FwI7jQQnxxhNE3w508Fj1pib099k/btJ30yysvWfbqWVJl8DiYy1CdtVBccB7yTXSFci6I/NBY64iMdvS/aitldobMqfbFoT0rOlTQm1q0UWZeRvqZ+XbZcYsEKibKlVRESu7LDQChvD+rgOKI/9Fv9XURfSYt/FJ+wbCLtdO083O8XX5J+S5SS0747DsIIWL/lyJF3XYUj59HKPmEjWqYdbnjrt8svjU/fqlX0QRQS27G2anu20+jbrTv37dYtHAY7+rypMd20s2tLtrK8bMvr53y7PJY6nV85Y6dWT9na0pqVS2UrCJ2p1oYlF89LvhTVjglNT9oeOg4c3/SJ4wD8R62+UbM//B/+UL/G9vu//8/t4oWLfn4WepINjf6e9Uc1lbUhupM9RRPVp0gc9V5IAg4hzhlH4JVPnbF+oyp+2HN5ii3Tlx4yRPY8DEAy+NNXj27Xe4k6eRhQp8COI2pkZAOVwdjl+WAJ1FStqTN/7jjQ++aNXc6rnJjqMCaiaIIrxo7LedqCc4Nz044D/hjj+u25BcQHcRxwP+cPQGXjFMRxIMxZZlix9CjIjxc49Po+aeuOP/05nvXH9WJEMmz/miVza+I9y6qbxi/Vm9TBa0o93fEqfHjkV1D/kH8A9FsxIb07nrVKVGPKZa7KcFQx3kVLfudnCAwOZ2YgzZ0GKd86xR0JYjbRQt6iC1LAOVDESxrgqtBoZ9uGW/eDY1+GtgYVkQsImpPWokNwLTFQPOgw+b8ToOMQNpmSFPS6FJzD9UhAY1C3G40bttGunjBAIKjjbTsJHuPWTwaiD/puJOHKPrjDckVH2QYVKWYlEVou4w6D2ZwGYq2Tgfhg8AGmT5TJLXVcT50P8TO42Urp23/x53blygd+bpqYAwgGwDRQWjBoA0bAwZqc2bqAN/xS0xAvsG1cT0bD0T4LywuPAwjP4VXkPIfq7cfk+uGhc3yG5/9GQXiBAcBYhDeSQkYlWm/Um7YDg3sEGuOengzFTkKMS8pjZ0So1nF8PxT+xts6H2h3WUorysNK6rz90sKvWTa2qDHnrZ/cNQWqJ60LlYuTAGea74UupRznwFwQb0PJwkAP2w8zF/XKoFVfDEQLrNGcgF/DWJBii9E9D2det3l/8JvJH+Xz90AQwx/LYOvjqZ6AzwLAL0lcx28JnZKUvXSMZEBBPZPFlcBYk9F8IoA7KSEY738z/Q5dfwIafACgNKHIuQHzCHV+0C04X/r7dy1VkaBGSJ8AQ/Ux/AjnyklAaOfSyqoVZKSz+0AhGbHlsxecctn3Xy+wZIKdE1KWzMrQzud9RvjWnY/tjTdft5s3bwazzzL8R+z0M8EbUQxsrRlhxgBaFu8Okv+pv2XYEL4OcN4VSr0wNEQog1krjM329m1rb1zV8bGN2zUp20U3ekkc5TPc+mSZAaGjgFQknQtC/zGMfekEhv9IBrKQ2mGJgepGpAJOkYyM2eVcwgqZlIZSwmfBo+LjJD7MFco2TOYCQx7nhZR8XB6JvmSq+hGDudGUsV6r6V1qg+pdq1VdpsQkx1qNuidLZOYbg5z7McBjXv7kfTrHNm6MJsYDRjMzZSZFvCNFrr674TOA+zq4d7/RtMbepsquWlZ4WFpcsvW1dd9/nCUQuUTUtwfc2Npyh1RO9zT74rFCErNGtAUnRJh/oCNTv9rs2B56EPXQ2KL+bNE4TJVtXLvrThGiI0hkySeOkHSxYrkka8+ZSU/p/XlbWVqxhVLWcin6UQqn92XgQGWWMJsLEg8X1IfQE0o8Jh35NEqVivDB+mwya6tfxfP6UiLbY1knUjbnrYmXAqT+KdqISDvhmHcc4av6Dm0de24Gom7wzL+HNgT6gDifxlJSugk5M7zMg2cilurX7NJK2tbWT9uVD963rc0Nx0FMPDA07nlPDMc+M9juoBTtkzNB40Y3+nuCfBwpK6crVo4sidowyJaEA6I70D0Dme8h6xov8GPq4eOGmuhcTLjyaye06ZOA44EvMAbK5n0qPzzCsTsLnGPGWV8o5FiduO59q3Z5KDXybE45IUMMr1FOAtxiWAiidRmDQ+kO8JIp4Ko7W8Tn/Dd1pS91gRIH6lMND2uK9rfaHau1xlZtx+xOgwjYdbsY/bJdSn1VhsxZO5d92tYz562SXrKlDHvtFxzPQRRIWGdKDY8Agneqb0Wf9C1GNMYnRn5Qff3Hv4TaJL7j5QXY1qff4Pf5FrFq80lHkiObl3xgCU/HI5Fazba14VHi5bdu3bK3fvaWffe737fvff9Ve+PHb7mjIJ9P24svf86+/OWv2Re+8EV78qkn7fQp8ZXlBV9bznaIFenjbJXo/Nr7UPWLiSfqO79gWZOuOAo0A9YY/HLAQfjd737Xrl790L75K79ql599Tvg57Df4NDYLu1pttm7aT+7+sd2uvWox8TbuA7Ou90/h+CTAeZAUz0kXF2zEjjH1XfGXusuIRwZeM3mv62KzCv0UuJ6uA8PcZZOeG0DT6MNc81KOP8+1BwI4h/Zn7sP4B5/+vPeLPif3BPUQlia/iUQh6gDb46T3cT5ChFqsZS12oxDEJCXgYaNoXoJd98iGYslN0AO8b2Cp/Zs2lh7MrjHevInKCrfiq9tI4C3GRNIhNfC+6brwld8D32I4PM9b9LzqHo6yzxwC7wvHjLEMUjXIHfl8QumFvEWWV3SsBYcULIhruL3lDgXb23WlnCUPwSFjT0gjLLEq5Q3jiHf9XUIsVQzaLOHpivQEcvGCXSw/YafyLFk4ykyBsIP+0wPVadJXYxGrOwroM53Duzgv+dE00CK6ZLZpnsRGFLyQeM6+nP+GBMHhjPaimOM3vvErnhhxVrDNAiRMohMSWtaHNbvXu2Nta9luf8vutW9bY6B+8FqcDFENHuo3wgN3UFF90jafgZjn6BH4Q7pnXgP1E+Hla6VQ7mav/w0AM8ysle9LoQ9pbym5Yl+ufNPOZi9bi1kpMZV5gGHN7NpQCm292bOPNL6SsRf07K/bcnL1oG/+5wR4X5kpuied/G5j1/rMdJ1ACygGoXJwEqCccaeQFJyYAZ/RFr36enwv7VDhkIQPvPEk/RIcwSd0oro50TwAnNwecMsD+0jjNpKXYlGtqaDpMXv4DMJkt9e2t2rv+zpg+Fg8v+gzwmSzd1D7aCcz+Uc85LOA4gYuHnTPiaA6OU7mjKu/IyDqwo0u5NQxoF+laGNwPADY/k6t8lB7cDMXdJoxuLm5bTv7NdveuutGT6vTsx3JwRvXr2tsy+CxlN4ZOL2yKm/l9KJ96Rufs+eevURlZZBLNuo6f67UY8RJ2BMSXykUbKGQkSFaEe+M+Hr2nhQwjEOeCWa/ZTjRhwKUPQzMrFh/yzI6stZkKZAUmnIhZ0MZjL67gJ7DGdMaJqyYHEucY5hmrN3ty3hmtweNv0TRDdTEEGNUioeeg0+ilMSIbpDhGczksjvBwOr9iPUae+5caEjpps3xEeH8ul/lxNM5K6k9SwUZ/hqfyNahWlqrVi066gZJDFVvHGYoW9lcVrjhvdyr9om+MIzJJ9DVec8xgVIqI3LcDHYtwLiP5ZfdyMiQ3UH1JPkZiii5EjAyd3Z3bF9lBMZo1FCp9sV38rGOrS0vedgva5S5vri0qrEWsVZ1z/b3drwcllGAfxKhtfY2rLZz35qqF+9cXFiwjBRtK6zY8P571m03nFfTjlqjYWunT7lTJa+2lWXwZ4WPmAyKZrNh9UbLdvYIb96xRkPjWOOWfvU2qZ7QoUe4CBeVSln4SlkhFfX6ZnJ53/KRHTG6RDiob9LCZapXdbqYBujQKRq6nhqzc+X3zDl/Vv/RT8k4tK3nVQbn/AhumwJd0/W0cIbhgpEM/sJt4uDTcdHXqUrOnn/hc7a5tW3vvv+BL0eRtHeHAw466OcYqFycCDhVDxwSAqRDXPS6NFiyM+lflxF4wa7uRKRzBlE14X18gkv/7HZtKByiM/lvfX5iB4KeOShDY5P2M6nm66NPKM+dC7p/9npC9WKsCFn+m1D+2Tr5b/rxhLJDYMaWmdMQmOVOyqDk+bmPcq/onPGOKYLjpS46rrfG1msn7Ha1bzerBRnXF63XPWvx/mV7IvHr9nLh120pcdpKiYotppcsl8qL7+XUjqDujpvJO6ePhPgLR7AjiM5NqhFC2G7+92UXOH51jqUJRAuHPBDAIGx3Ws5Libgh8igi3jd9jMdR0UbPqvt18YQ9jbt929bYu3r1qr3xxhv2V3/1V/aXOn74wx96UtKz587ab/zGb9hv/fbv2K/9+m/aV770JXvyyadtobTsvIVtyNfXTltCdkVc/DY2wHgU75MsIsJJX7y+yGR3yunwYR1U2YE2Umf/PjlCYBnXz372M/vOX/yFPfvsZfvVX/0VjaOMd5Mblzp60ovvVG/Zm9vfsfbwqq0WEuIPop3pgh4LhF/hL79+3kbiUb2GbDzRxKMANhJ5X7h/LF032hRfarYCupoD3E8EWA+ngVNdcI5EpMdm+SfAdfr6cWzJ8JmDbWOFc6JxkNAkL/XrJ+lMunYSYNx3VPeN3o7dlT0DjCVHWZ7hHcCjoE4HzoOBJA9bUxL9hyP3SCdNvYZogwi5iKaWCwFBG0L9FkeH+Ez4HF849OxINkZv72ao3X52AKLCgwrMwsH18A8cMAAgfpgrhxAfIRJhYdEilUUJzoIzSxLycQwkqKvbdRs2+7Yow/OJ7HkwPXnDZwOHbXg0YJDG8kuBYi2FW1/8fGvYtI32XffaAVN99Z8shH3j3yd9FcLRXycD3VHtjK3pk7Bho6UUiji31G/9XloGKmvKgmsoOLdu3pISlPc1WvOANxNNgBFc7+/b1cZ7dr97TcbOu/bzve/bZu9Du9b8kV2p/8iqgy1rDht+/0k1dgGbzGgwMpPTm5w9oXUhLdAwP/R7Dn2gDONEGnWkrHUnjO0x6OgAHuMZF54ebiymOnkuJuaRiZbFbEt2q952vB/vx7HV2n27sb+rvjJL25qdzl6yfLxi6YgUbwmpRwV6kbBg+hqP5N8luMCMJGw1jsKxJiY3Y/R5n+hT903/TVoxOaZAvMmz+jYPd0+ZBvpcPSCljs/p8vyi10fEdnDu8BOYU97kM4CIeMfIql0ZeFgtB1cP7wreFlyb/vNr0GNEirCEzpxXOTDDWtE4eDp/1laSKzwkPhzMLB60V9+ZMfcdZB7QvyQyBF9EKzw2gKOUDNLJcoT/FGCkdvjsGmsM54GjXfiij08C4RBF4kH3+DXhDWOSKIFyeUljd2SbmxvOm8jqPxCL6knRJgEfjsl8IWvLp0u2fnbZUjKq93a3bb/RMRLvufKjMlGS2DaxLkOTZUAR8TpPaKj6+G4KKgclEsXGd1TSFecMqvNwKCVL1wnzZD29h99KaSWUH8W/H5HRFpNBz45BwlFcY4REYj4rrvtYcoGR7rOBMoQdD+RRaLdVtoxmGTDMkGMkB+utg/eynRoJEwnjxQDiPEsniA7AOHMDrbAq2aqyG/cCZV9lZYpLnueAJQjFcllNDGbRKyun3MlQEA7Z8SEtIxlHChESiejQSmXJG7WtIWWUdcZd6RrBrkUjjTl9ojD1gzpjIOFMoV7MJpJYsM2Wj7oWTJTIsJehSoQDzgicKmzL6M4cyaK+ugWDC3yyDhlHzf7+ntXqddG88CzDn6iKRDJYG1wolHw5T0rtyqvOSRkCTfXlzRvX3SBuo3yzPEj9TPQFuRSY1YR2CiRE0zta7MYgmsGBgsMGHPfV9xjcLKFAGY/HU1bvjNT+tkdNhOHFGgH6U7cLp1EpptPgJOt0EYSghwAtHzeUD+k/PMuw8uSL3veq11CKr/54lvNc55GDYtCp+i2XM5zkmYNDN4NLcljEpRQ/9dRTdv7cOXe4bW1vBe9kn3jJBba4C587oCd9x8hyR5u+h0AdIPuoxj8RP4uxdbsYe9kWxk9arSu+PGg7fsLy1AqNMZwKh2V4eTrC90yX7zC5HsJBWTq8fhNc+kH56j8R9pFnZiF8dvoeeAb704cOjaC8o2V4uP4Dyg2h1e3J6CfSKODTh+Udfg+Btd1djafeKGr7w4htt3uiv4LtNzO2X12wdOsZOzN83s7HLtv5+CV7OvmSrSXPWTqWs2wkr/Ec9yVAQUTB5D2Td9E3GMweBaDD64/s0ncOz0mim6DT2Vb5844iygrw5SHhkztpAuW3NJ4+/Ohj5wtwR3g0/PT+xn27c+e2H0QMXPv4mn3wwbv23rtv+3Hjxsd+/9NPX7Jf+cY3ZJz/qn1Dny+9/JLvaADvS2Unh/gQTp2wbYuLy6LfC+JpyzZOEKkWyGG/TqX8B84CjZ+4aFq0ORQvCu8DuDcEb4su4cS8e/eO/eCNH9i/+df/2hr1mn3rm9+0c+fP6SbG+tCa/Ybdrl61rc412xp/qL66o7P7zoMfRyecB9SJZJFRyQZf8oIseIDzAF6FDCJxsG+3D1BGOq7z4hfiY7PgsgldWH/Q3V6nL1451LjRRZV3oNNMQSDvMPDD68fvmQfIzcApMHW/412/XR4EZU7DvPeHwDVkCDIiLl16MV6WTrYeXp0cUyCUjCXIRqOeRbv71svKBp2Ovtft477aNHEE+BIP/U3TRghh24M2Tb2H5yVjRq0d2TV1i5PrY3LpseHwJYdHIDhRNI4i68h1KjVpfHjev0/9MZoPcibAyFEYJMyiEqKRQtEG6ZzVmjXb3NqVsrTjeRIGEt79Vk2ygezNRwXcJ4XpNjwKeNbjZE4ETuK1ibdp3LeGjNyOlLCwvd7Gv0MI3n9YhwfX5ujVsA0PAq6ynpZ1tRtNPHwww+DZuJTNlfRFW82uudc49OziOLhx44YzZQSEC0y4+gGMfZvL260bttW9Zbv9q/Zx+03bG7wtRnrXymlCdm5ZPtmwxXTP9gdX7cPa+9YcSKkTPc4DlA2S8MF8PCkftCkaPdLm8Bxt5lMHv6FlPzeLCzXU14BLy/fZ/8kzfsy7fwY8dFJloKg+7N5DCITNbPkYhBlnPE9aYlSyvnBLxAfMA29stdu2bj9p1U5KnyXL24KdST9t6WjOy5vHXA7eMfMulPRwRpV16ODtyPVHBt4pwfCJnj0EaGsls265+FnbxRCZigLyBDv6DNfWq6X6E71N/QXnJleYiUpnXMghfKav8edPTOiVX7Pg62gP7p6D08m5sCx3QOgI8CDFRQJztyU+IsUeMjqsQfC+g2PSX4dXg3MBbfilucB132pMxmdvUBV9CFde1mFdcUCQCM6jaE4YT4DnAhAenH4fE3w8ytDzsXjkHQ/nOX9TgLHNDNPJiQ8/KwgMl6KUyW5933M6LCwseRg/iuHC4oplU3mNTXIwEE7NvUUZyHm7zX7db7xiH1z50Gf42WoPRUvU48o0kQGgD5ySOZ6VMzgTHHQeXub7YMMfdA9Ge1dHs9nyRF3VjpTJHnttsw3Y0NqRtBvdXVnBGMwYMk5vMuABtuGiDiSqKxVJ7JhRfQ8VzrhohJwCbIHoUQaqBDypK6OCnV3gw8zs4QygbkHIsHQkyfUecl78ehATnQgHmTFr4olcGFmSHRP0DA4Q2sCsCfUa6974eGC5dMKVdbYjJJEsORySo65wheKqd4MjvQsHBTysIyOcurD1Y0YHdeBdJD2kX1D482l4vfAmpbPT6QbPgHf1H1sUgleP2lDdfMZfz6QzaSvnWFZQ8DqSAwHcsy0k0Ro++QBeKcnxQuJIYUl9xmz7QqVky4uLtr+3504i3svSDleYUbD1DLO/JJkMZhwj7iAIjTzawC4QTNaAX5wJLF/AUYHDJ6Xn2PGBEUeZlM93pyHhA0eOyMoNMncKqRwMNM/SLWVemPR3hAfgPAgeons5xfPBeuvggN8QseX8w3OPYPTFjKUnGIUeoUK5QxlvJDDVOWdRE6B8aNsdGZmCrZ86Zc9efs729vc9NJx6e0i6+i5YqqVycRSIXjhi0CF1mRTKhxtlui+Y0eaIWjaWteXMquUi56zRXrD6IGMD0SG97tidICq4/7CC/lvl4wQIj4N7eO/EYHecTd0T1snvAyhf4Dh7AByUNXl+clbP6b1Tz3p/qF1A+J7DWs8H6KvXHlh1B4fUcV2b17Hqfdf1i5RoM2PVVtx63QXr9NasXVu0XPcZOxN52c6kLls2sWzlzBkZSUu+rrqQLHgyNvBOcuOU+Ai0FtQvKJ/v9A85CAJ9Ue0Ch9CPDG22bfUlKPS3rgWOsBCXel6Gpdd1ooOCE2jfy+K3l89WtV3b29u1Wxvb9sF779ntmzftzu1bdvPmDbtx/WO7deO6H1tbm84Tnrr0tH3+C1+0z33+C/bCy1+wJ5+8YKfWVm15adETdbJTmO9soHHM+w76WbStj0nbCApJePJSaJM+9LrKkIwIF+448Haoj7lZdkcnlrdb16/YB++/Z++pnm+//bb9/Odv2Y/f/JH94Ic/sNdef82+9/1X7E/+9M/s//2v/1v7b/6b/4fdun3T/v7v/I59+ctfcT7RGbWs3q9Kb79pH26/apvNn6o/qrYqngmuA9zpfZ8QoBuizdhFAfvO8yuJ1w3bR5cKh+D3iw+xvS7RT/wOgZ3cdMadpeF5bMsB5cE/dY6jLb1pe7dju9X25L7wCIBz8MDQacA1HOWBHXAywOMDW3fGyBbw220E8XDq5HeH5/z8TFv0FTkAr/XoX8kD7uUOZENb+Broj3ceA05Byj3ZTY0tG6QqnkT3CHAPzEllRZErfj2o0zSAgwHvpq66FHwG+Bi1pRfqelT2Enpg7H//X/3Tg+SI8yAo/PgRFBogLTyCa0chOB988hd+n3wJPicQ1kHk6Z8HwHkYoEYWeY9JPCSJYvt9CfHckq0XL1lSiMFxwLpTSV0VrQ5iikbvCBglSvjR9x3/HRJL8P7Z6w8F1dMVJCk/A7ZD8mz9JFdqWTrRdyXOB5/aMA0071EH5GPX6VFgTpl4qCbfJkcA1DM4c/wZN5C4rkuNDjNaUiJFqKV04BltD6R49uN2JvmylZIVZ9IMpEaj7kz0ySefdOZKplbH0wQntLkvnNZGG/Z27TVhdMPSyZYVZfeRcCulsrNSNAnpCkLUorbf27V7rW1bSK3oN8lqAgFxFHiH/le9WB/kW5NMmPQB0Bg/dN/BdxRSjpP7zbeuI0svByfC+2Y/ZwDlBE8q6598q74T7psFFE2UXbL3ewZcAc+mpTQX4xVrdBu23bvnuKEJTRkA91pdKyefsGfKn7eVxKrFZSQkE1K+C0sqY2aWPgQengd6F0rJsMN6bClvUsx18sR2ngTM7pEc0RVIGUwPA59pY599vW86KSCjjL+t1q7dbN4QrZD4LLju69zEDCNS0qkzEN5/+KexOjl0s41bTYtISU+snhIdYcgcXuduaewa6uJOEvTwqhC4xg4OaAW++wz3hoAQaTYsng/2dD94nxj0SIp+VAZXT8pCu4+ADEKx022SI0qpLpZnytKI1DM4WsFdUBY9of6iPGYcCzI6J3XzzL8IEtaMq49Yh78twdOLyCBNr+hpdla45kp4srwW0CGCshsk4QxxTSg/hr4nK1TZTr8ymMh6T4TCYyVHFDgd63mSCB4sjcB4x3mjd3ryRZ0LkyNqoPgOEFEZ1cnKur/fy9E9JyZHFH3hEMDRFfY/73TjgnNTNEsZUYx3jcVZoC7dnZuWWX/m4L3zwKM0VPaDdkoBUBDjsYj19+75Xve+BMnrHrFKZUH8VEa7ymqKt3UHKEJmdfHO2x/fsq27hMsXrKT7MEAZpYRmkxiQ/AKRaNKyGgMZmTjNYVw0RYZz0ZjuHKrPySeQ1PswyE24QSlidpadgHCID9mxqN+wDtnChTPqultvWipCkiX6SgYYyiB7oxPRIHyQDLiY0ThOl5y/xwfCMYpjPIgySGSylo5KcGsc9CR6W/ovrnZBv9lc2XIysMGbJzgkJB3FGod8MidjpG/xft1Set84v+LvJ5kgdNzpyKDpSgZLCdNQ8WUHkX7bcw8wGw1u2q22XjvwrSfTRCqofBwScHV2g4CXkmhMlbMofFWfXdM7pKQx84+hTTRDLiqlNpLyZIPIMqIlcPSUl9bEe4eW0nmcJChddY11T1gooz6dkrzKFn3ch4YB46srPkOSxGJpwevDsgPezbaQ5HZIlZZk8KZEB+zWsOPRCR55IB4B3RLdwC4KGdERCb5w4BM9gQz12VfJubjKga729ve8HsVC0fsOWvDE1uo7aIvcDfSNj2vVjVFBQlG2rnRnjsr38cPBmMFga9y3cYxcAaIpPYfBj1LsnEgfKNLQGo4hLxfjTu9zvtETj1Vfs8sR5QbXdehp1y3oOelVJA7GoOeV3pn69Nf3qpbu7thI9GY5lpgk7epHV62pMcK+9aV8RtWifJbWBHj3NtCuYUe8U2Pc+wP1MnBc+PjDOBGfibK1n/BDPomE+rwQWbJS7JR1RIPberfn6xDe1SFBYrRJ+dPg75scB/0uueK4JyF0WKfJMQvwNcKtJagDvD8EDsoQ/dGHshDdORbqkeF7DvQ5zou2SL7miBCE93CwB30PJ6L6rdvSoBWtpjNBqH6U7V43Nm2QqVgnUbIbjbblhhekm6/ZuJm14oDdqc7aQuKU5WJly4oPZDWW48xAi8ZxtrkxTd9P3sfvxFB0gU7D1q7QMPKPfoIGwAH1FJ35QRvVV5EwCS2HSgevTo+0gdO9hmhJBmy27MYQjgWcboy3Zr3qDjmcpjvbm3b75g27ffe+bW5t+jjG6VosFu3Jpy65o+Dc+Qt29uw5W11bs7L4b7DNaUY8Qe1h8RLvjWvM+fsdpY5mx6fOjdF5MOjUvoAuOU/7dQ/9Ip6nBqjrAucejgOWz0EL29tbduv2XfvFe+/bd//yT+2VH/7M3nzzx/bDH75hr7/+mr32+qv22qs/sFdfedVeffVVe+utn9vW1rYtLi7aP/7Hv2e//dt/3ypLC9ItBr7Ed6t9S++6I/26YylyPUxwTV0/CQwxOtE/0HX0va+24CT1MettVf8RnSg8QM+8JzSwMaA9Z86ENI8A9REvIUcC9Mxv3oXxHdIy/L8tHZfoq33Ju4WUeJnqIgHp9zMGMJZ51wE4/as+GuN+zAPGX0cyUrxkNtcbZfpEpUeniBTRBwV+Ht2GdyHT1Da2RPXdG6gHbebdepYcIyPx2IGauC/e3uzHfEeYpOpKL4zZTWYGsGEye9esVzoVJAYVzR8BUCJ5b7ovilyb0JeedJyHQF3gxU6X0j2df7NroHAby1UCm1b3x/7l//mf/EHwICUfP2gLwpsCp49HgfC+wOsSQHhu2qMT1P+wAfrmn/MAYqjWehICSZVbtCcWXrblwmkN0pKlChWLiwn4zER127dRC7xHUj7VURQfKorA7GCYdhyE1x61rQdA+RKaIxksQFXK1r3OVQ3Egc9UANPt4z100qPCY9fnATCvLE6BhsNrfB69LxiaR8/RIt/6Tu3h2UZrKEVVjB+RIBsFT2ld/bDXTdiZzFO+Vo127+3tuYcU5QfHgQsEnZ/GCR7Em+2PrBn5yCrpvuWTEia6nNS9hHchDMJwx7DfcCSs5LLWHNU9nDAZFSOfZOafBse/FLHO7v3AsFPf+T3TuAEhPuA1qKbPC3j3MdA9I9a0q94k50JoqdDJRQHf5z0ncAUKI0YDPDCOHpU21CNiTEO1lTEQAm1BGd7o7EkoSKiPxEiHMctHz0r5WbWVzDlbSkvJUk/1WjXVVbiV0j7XcTDT9mOgd+E4oL2f1HHAMzj8MOyDMh4MjO15jgOAcZZPFmwpUxZdNVQVMWzKx5BXf8bI7v4o9aPZbRLhbVvy1JmgP2eAbOayUEQPEGZQD1Gm3qZrXcLpoLNAKQ8hgpe5WZdxW3S+FPIF+NBQTJ7kXUGSShkrabZqE13Vd6RMSYlga8jJ/Q4IHgmrQ8fBpCwqj3B8iOOAuhYiSVvIXpDSIwNcdetVZQTo3lRp1cdFYNQ/2HHg53AcsBPBJ3Ic9N0gDx0HKtTPufNA9846DqhTb/+e891kefWAbrnnM3EctPa9fgc7pEzBZ+04AKD9/XsfWltjtC7FFYWiXK644dxTnzFj04+0rNrZ8bBy533thq0tnLOnL3/Z7/XEWZQlHoTjgOiFoRRN6psYNGyQJDIocCKQnR4j3hVcKQUadZYY9zVeRBHC93K5aOvlnBUzUl6SYw+ZZ/cEDCu2HIzrO6GRwpx4sflWhKnCghvVKLzsrDCKs8+6aEz1SUQ0XiMJN2gxwtjxoSvlEMcBY4TfrL+MkuBRdJzu70tBY2ynLKPxmkvIAJYCQ+SA26PiNwnxtFas6GH6A7UrqXcQJUA5bY1bZu8wzMBfSwokSj8zbCxZIEGkJ4AkWpA6SjFnFqvX6Vq1Teh/1zp6Zthka7SBZRfXLD9JKki0BPVNYHxgjIMzHaVS2ZVeEotSb9+ZQAoYCjN1IJkks2hE4mHI1kkWprqPiDLq1CybU/+oPJYwIA9J4FZrtCwzaojG14WriN25e9eufXzdVpcXfNkD74E95/I50cCCpSId6bfqGxnDrOv3PAvCAdtI8k6SLmIoscOCz9Dpj/fmxqJV0US+QM4JGYeiMXIksCwlM2pZOiI6yS8H4waa97ECt9EfdW3t6J3iq6IJxtGhEqrK6btv60gSRSmv07oYcJhPRDLTyw2AMuAtOMLcqSh+Tpm806MC9J0j3t21Qa9lvdy603KpWBAO9+0Xb78tnJTs3Cm2lkXGB3U7BOGPdb9uuAWZ9OGIeklwnxQY6DyufgYnnMPgSame6BSdeswa7aGldc0iMrr1B//0qNkj7zkOXI8gj8BP/iH8QffAt8k5xTalenhy4cHg9dU7GINs3xiGuk/rf8F3HfrEcGFnhLD9jFMMa+9H8aOabKI9tX0UySI1JKPEl/pp0c6q9ffu2jD2lGXin7PV2AUrRthiu+S7UyVFc/FEXrowiU7FU1Wm4wdZD35dhhziF1z7PT3JErU3Lnni+QV0zZ9TO2iLRwgk9T2uA31fhnhM/CFYrqBzupc/ffEDg4gdYdj2tNYfWb3ds2a9YZtbW3bn9m27c+uW3b93Z7Id4sAWywVbPnVeBvaq/ZYM7UuXLtmaJ0LNH0SswE/c0XSAM5ZX6PwYni0ZiV45qTfYZ7yB8uC35Lr4vn657XAMNGaEeMmmtC6Ln+rB3b2a/eynP7Z/9+/+J/sPf/j/s9d+8Ibt7zUsFxva0voZrx87ijzx1BP2/HPP2+c//5J94Ze+YL/+a79h/+Jf/Av7p//kn9rly5eF05j0wrvWGG/Z/d6Htte+YgWdy4h3wnseBzCYMcThJ8Fs/NCjz8gzw5aLbuSrHQdA2zG8dQz3dn2ijAlLdp5g68ZpG3EWPORezw9bLbdHRtDm5FoIRNe2JMsSMhbavhXxwFIYw+L73IsRPz0GHPiN40x0h1OA67OHGujOO8obqk+CxybXGf16rzsGdH4kOuA8uPBnBSzRkCBwxwEJQd1hMIEwOekQmSW6zowrVhk/LX1d9hKGv2Ce44DtfFP1W9YvrmqMi7dO/qaBHRnE9W0omeBjR7UVCnUc7WdoOHBciReoXJOuEc8sTfSloMzY/+6/+qd/cNDoOYeq6Tc+KgTPBDD93SH8PXPemQBExCe/Zxo8DTyJMhWVAlGTQC8lV6ycYvZ6ohyqDBhMUgpjsiClUUWxh/WV6rvW6FdtW8YTntd0PFCYj9Y3JNTg/Yc4OAo3urdkBDdtt79n7VHb2MLxCKhcFOReY1N1rNn2+K4r/kkRo1+eap8zDir5iDCvPo8HM8/PKW/sTr7wPJ9H75nnOBDLdOENYKgOpdzgsYSBsn94S30WSZUtk1619fQZKTAyRPRuMs4ONMjY7qtUZOY1YLzTOBlEBvbz+qsi+W0rJtO2NWzq+ZjtYiTrM64BNguBQT+2ve6W7fR2pXCWrRBl3eth2SQVudm7ZV0Jvmud6xqkZulEILwcwA0HA51D373v/PGgF4O68hu6uGkNKXd7Q2aHJOgw1mR0oKwc3BTC7O8pwNC43bltDSnqlNUQrbGF44MgMNqEdxmWicJicHIC28Nda1jbypkFu1K/KeZ5yp4p/ZKtZk5L0AQhtG6At/e9VSc6DgR7g6q3k2dudG9bKV5yh5GD2vQ4joOmFNHb/bvWUz/c6t+x5fiiC3sMO9bIMyP3MAgdBxip74+uO11uDLak4EqxlxGBErfTu2dVvYeQR9bo+Y4t8BBC5R5QvxBwFo1aMri2Ny155uIE10fBwwgHQxUn+pWRBx75OwBmPVGCUCbDawjJZkNKTtnLDO/39d4oC5QnOmJckam5rzq39lWHRMzSZN+f3O+AYMKQlEKGUX9Qlv4exXGggefZ93faKiPN3ucZGwmvbMGYKK644fx34zgQj+YdogkEl2/XqbYeOA70vbO/4cM0XVoNxhrl6Pxn4zggcuiTOw7A2VDvYjyBtweC+neoevRZMy/jDYdRVcYj0UcYeMyC9SRvuuOqxkxL97vKaZ1qVTjAb5VwXgoyUL4wbGPibeOYxgKh9VEZjuOudSOBIZ8VWgbidzjpGBvMvJEska0RCWUfRhPiGUlbz2JYqiukuLDsgT6My7DYrnet35FROZQ6InJVQaKZuvUs6UkEmT1L44yFLsCz6hWTEZDB8Vtc8vqxCxE+N41GN6yZwW/1Br7DAIn5cmwNrD5hls8N93RCNrXoT/jEYRHr7du4tmF70aLKkfEreiZSgfZjIINDwu6JAhg0d2xfBnihWHFjXS2SkSiFv1uTMlnQEGAJAtEXY08ciGMipbKSwl1yqHqTY6C8KiOpr7qzh3ngjGEWkN0SglnwqK+Fhv66DRkmek9fBZF4jGs4JLpCFhEN5A2gb4i46+Fc1HsTEr4orCwJgWZyMuZJ4tjUc0uDTetmlt05QvJHZFxWBhMzrCiTROrhYMK4YJtG34pRuCMKAmdFoVCUnA4SYqZVLnvGMxs/ou5u6EhRjfQtt7DuuCTRJMo1w4HP2lDvH9dtO9qyrurO1nNHeBDjEQMc40e0g7QMTusurgmfzi90bEZatjvckx7VsP1hzbeudiLTf77jjOoTKLATpwOAgdkX3aMYQ1NUTDjd0/NXJZPSnZZwtWup0jmnd3QPjo8+uuo7a5xbX7EiubMw4nh0+uiJr4muGpGOfdS74fzvY5VZYmtJvdrzeMjgpT6AHsHecRrIyhhezq0JtwXbabIWXFXUuBAxOV99KGhcu37xCI4DnAwuX9THIV5nj6B2M4AhpmvsluAglIZ4DZ7Rp37GBjKIeN4nUQJ69hlUjG2VsS86GkYr1uhlRNdx6SXrdkN0Uu/KOOulbXF/3yrZp8XrmIzAIYkjQP2oF3q8cFIyQTLK3zd5b5QlJpJ38J+7/fum0qwd7bjeUyapqvQ8lgATEcIz0CK8IgYfgVZUT//D6QSfEH9PZkq2L13lXnvD6s2a3d6+Ze190dzurlX39mzjzk27f/e27dXaVq1pfGmcpjIZO3furL3wuZfsWRnbl3Wcv3DRHYEd6WHv9a7Z6bNnbGe0a3lm/+FpdO/0MQ2O75TGF6G3ogfyUIkeoPnr3Rte5w/aV62cXPCtAsfs7KF23u9v2s5A9RTPqekoJ5ZkqLZcDxgLn9dv3LI/+7Nv23//3/9bd0Q+/9xz9tu/+ev2e3//m/Ybzy7Zb/ze/8a+/ivfsi9+6Ut28cUnrfRsWe152lYurduLT77ojlOSivdGXWtHtu39nR9LF75rp0ppW8geJp58VIA+WGJMhFSfPCKiofA44ig4AeCVI40BtghlSQIRCicBRjmHL0nQO0c9GdOi6dnkxT5ZDV9TURnoQ7S9V2drW+mAOXaRkYxkzM0CY6IrOSdcs+0h9T9+iEcxJog6wMnrZaneouFwTPF+6ufRE7quC34e8MTp2D2ql0dLTAN0rT4dSO71VEa1LVnUzFo+krddHDyjuu1JhjdlA7HlOYCumOxvW1z2aC93yobiffRf+Oege5DfqoxoULJ7tGf3+hsqr6VxMuG/E+BZd6JLd4g2ZS/nFsTLRO+ML/iZipwl9ccCkDR9hB4c/w6Cwz/Ohdcmn9Mwe55nTgLClMrFpCfWq6Rk+MBYxJhCcIRxqIEcbIeWrqxZU8/UZDxtN+9Yo37f+o1dNzgg2seF3cGe7ff3g8EtpM8CjJLtr2LZBWMO54wM5vRkX23H+hTg2fnbhAC3E/zO9MOnAaH8AGhSIROR0hi1XCpqpXzcWhLI+92BDPmGY4C+vnPnjl2/ft3W1tZ8K6tQUZhmWuOIFONxx87L2FjNBPvoVocdH1Q1Zs8xsGYgpAHqsShl/WwuY83Bbfuw8Z7VunsHdDaUkrbT3/HBs5nqWVeMm6SGRKeImI8ePAONil7cE6rfId36NR07Grh7g4AumqozMyTTz879fgIgNDDSndb0+XAI2jxv7LSGLXdA9MYJW8tftufKL/v4QUAceJXBF98ldL1uJ0BLuEKwNVXmRn9LqsBR/ON0oQaubAAT3Mxra5cQT+GqNmx4mQE4dej2k+swD+iLDSm2DZW1PdhxZwT4oH4t9Wd3EHiPqQezQcF75gPMFlXn4E94QYmHv6FUTV05/ENwieBGehfP8xcUpm8yYEiMhgHPvcHV4LmIlAe3nKbQA99iOQR0SJKwTDKm/opaUYpSTu/xyB79zYeg9CPfVQcfDA8BZgsa6tOuaI86xLIlT1R4kK+AIijrbxF8LPuLTwCUUhkCrI/GwA7Bn1K/+XidQ3t/W8DOFNQBh8TDAAVzJP5YWjuvOo9k2MmgJFRRRuN+dd/29net1alZvVWV8dmV8iRjQH+FUt5u37tjf/bnf24//OHrvnwBJZNlex2WuUjp7w06lk5E3OhktwPWu8Mt6E6RloesQ8OErDODRv97Vn29vzpM22Y36TPgO/WODL6kNWXck3Cv0ZKS1ZWxqHICZy0OgKH1ZQj3BmMj2SBLIjBqHQf6TODAwMDVd/qX0H22GCtIQWc7yajaTogs441IBJYTUMemFDqiHGL9usWlWOUKBekzZbVPhrmUKdbD44geiR4ISycsH6cfCQUB2kRfeOJFKWdd1bHVbrujhi0WwbnPOKdVFynX5azGHQYaiidh0sLXEMPN6ZHwUrO66tOtbVuzuuftdmeC3lGtN609UL2HwoPKrsq4wqnDVpgsJSFUH0eI7wIhGmaJHokbEzL2SQSXTiWsQF4nGq7rLEGJdqu2t7PpbSSqxJVzKcfoGuyGUFIZaZXhs3HicexIgdOA3TJSacnAtoyxtp5hOaeaQDg1eRby7LqiE9VqzZeL0A5mConWLJVLHulRKJaslS/ZTkc0sP+h1dB76HPVz2W2DogpmpWRQ7SUcE/VQziYQZYhhROn2duSfNuTTtaw2jhYqohDKMFyQx3umJkc0AnGIbhNqyvdIcZvytNna9S2e70N60dkoMX6buR7yLeOs+fO2edefNE2Nzft7XfeUV+0XIekjMMj7s5B+qMz6qgs4Vi6xYZkkswB8e+MDSPS3whvD8eM+DKyEx5DHVOi27wM6sXYs1aIXrI6M9kDjY3PkPeEvBAF3mXSiYf6w8fiUYDO6CfK4B6vv/6AoGx9ikb6SfWP+r4t+oJ/3Gq2rNpKWq9esm69bJnIU/ZU9Hm7pGM9dtYWUqtWSi5bYyx6M+Ff4y/sm1Cn4zuz8nHRrb/LD3iP2jMhFOrXMBkyo5rrPjV9wsdiTL5MaICyWE5w7+4d64svepsmbWWpkucjuHHD3nv3fXvzFz+2199+3d7+6Bf24e0rtru9Y/s7+54QMCNafvLiefvyF172HQW+9vVv2AsvvGCnz5y1Uqnk/IilLvCpUqlg66tZGd4l4Ub8MCr5KN02nhKvmD0koz3XC3Ys7VO9U0SqaDyMejXnMQFt7Zi4kN3p3XXDkp0+HBfi6a2BcNCvum3BOFOpriuQKPfVV1+x/+9/92/tRz98zb74xS/av/yX/9L+y//yf2u/87v/yJ55+WuWX7tg472PjWW71H8YH9pedN/a0bZVxzW9S+NbNslm+5Zdb/5Cuu9VW1uM2EIxI1xOaGSCzwcB7egT2c3R64hfNMWPJI+c3qePBwP34+Tl09f2nzBe3BAXX0VukauL+8aq8Fi06kl8J3KeerkRr0OCxJJpjc9UzEqy/9byCdHRxMifo+MGz07s0BPqAeDYZXvHsejN6015ejYELwccImNZ1jAFI/FlnLIQP/cFdYZf824cDejNwbu5rSu66Ur/6jcHVm/Xrdap235n3yekQyDKJtqWPZssqHfhY3oHTowp/HtOj8kkAmdZurzV3bHt/q5t9be9LiF41Ah2QFfvEF+zeFbPSJd2p5zuUwEecTC5/4HgyJyB2XPTFQWOXZ9TxjSEBOtMZcLQZoEyCEEho+3p/Au2mFmVkiFF54T7vSwxm5XUiq1kT9l64ZzlYnn3SvrMmD59hk6EQPWna8i75tV5MVGxpcSirSSW/fvcTKOqDl2xXfvYar07lsoEAooLYV29bpM2Pyo8DIcPgtn+UWGTL0G5YV2gocN7+Tz6HIxuuizaEy5TCIGv7kDRp9Arwbpmp1JP2dPZpy0fF/71PpIW3b1719cfkv0ZoXAUxq4MvFd/20bRTStIWWSN/kIia5molMM4s2gSRBN8ToMLSL0c4RiLjK2qQbLT27d8omzZyew97HgxvmDlWMnOpc6ILqRAiSZ8ZliH4wcGw2d4TNodtHW6vWK+0EUcumDtY9HG7YYETFr0NYc+/fmpzylgNrRoGVvJn7NVCeVF0dpcGpsBZmuHemdcyjR1C/uDiJj15JrT7OnkKeGg4OUdqRPMrtPwGbREXkrqZOZ2FnKRtJ1SWUQa8JmKHm0bYbXU32cZpCQeg6n28uxyfMkqsbKdTqx5hABAHVgLzVrWhwGMFgcg4dinUqe9LPCfYVmK/mhnOsp+9WLIkaaHkEWkePuyFCkFs/jnmSN4Aeh6PdO/f9vS559y2joGKgfjlVmxqJT4EHAQMJMzliLu63c958XkHaKnIESRWbbAWAueoSwJER1ERTAuqJEnKCJxnmg+4TkOuDc4kDJEUpBjwdcph9cQVB0MOylgMgBCmpiNOPAEdxKE+dSC5XPnNM5y3pbOxjUPj4amXNCpX2iQRwnoub/xiAOB72yg8ydFHPRkuPXaTUuVRUOsbXUAt6ob7Z7CLfBYEQe0g6iPTxhxwHik7olcxfH1IPDohHZV+Fl244/ESPAfZqsxNuutfdvr3bbd5l0Z9MKxFC4UlkhzaFd/cdd293u2sLjoe37zJnIKYESPIqzLjlqGXWY0FvrRIO9KPqH+TObdUMfY6rJGWe+NS+lAQSPHAZuJkhhxp962+P4Nawzj1ogWVE+ZfDrvkQsYcynCaDXOcJiqT3GxsasAyxVwfDGT5qy0vad3RWyQLLkhzUw4/cG6fsZAlyRPUqyTGkOsxYflFlOiT33vcE1ozkRH1lM7SLLodK8ymc0cZgglT7osSUtxhlMT1h8ahyQWJP8QSRVJiOjXZdRTPbY3JGoApY5Eefm07teFkYxGV2zVzogUqYTayFIMjFKUTBIHRnW+I9ylSc6IcaTxB132Ne48QWG2YC3dh2OA89yDk4Ww1JjGa67A0gdCnhNuqKSFw4ToGx0NmvFravhw94banfcomoEuXv/4quVVJknUspkgWWNa/eDtFY59pyCeJ9LFy0l5pAI7YeD0SIiuWNqAsRkkayMZod6jcd9sBUsdAsdC3tdtZyIZKwxidkoydCV/Rko5W15Kvk7GUADwIck99QPjxjUFEC1gXOGEwYhaEGWt5C/YanpNMm5F7RNOVE5CBhO4ZT27368jMD71HpUV68t4z4J/IhIkw3QduX02fdrK45jl1LBoSjwnGfAd+h2837x5y3eiOL22bJXlVdFWsITQ+QLvwQjReM6KLs9kzloxXrDTmVOWI+eP7o1L6Y5pPEVSgTPHtzVEJmvcez31By6yUt7j4p21/bs2ToseE5KHERzG3HECPCTiIMADJeidoldfpjDRJecd3B98nwL4PecnTjQAvMI/oGPGfVPtb9ZqNoyt2l5fhlo/o3YvWbUvuhmdsspwzcqjRSuQdFg6RVa4IYnhsvoPPeVU+pQtN3YtmluRorDo5VMLPn1nA/W7GIXqge7BeXCmvhW/wWCOZUq2mFqyteSSrSalR+mTcH9fl61P8pOA43q9au+++55KiHikwIYM6u3t7WBXmZ0Nq1f3rDsSLYlWl2LSecpn7PkLz9mFcxfs9KnTtrq+botLK77FalY4z1ZWPYGp51HRwTsc5ziHGEvJuHSojD0hfX9VbT+VOWNZGVPoK8cO9FE95w419VlA+qIt8auexoVabRnpv6fT66Kxop1JrIufiXfyPiY7NPbKuraWWrY1kkW2c3b39h176+2f2HdfedW+/9evWFuy6utf/2X7vd/7J75sgvEJj3AHSyZvvXvvqQ5xd/wXxN/PaoxVpJsyTvYHW+Lh96w9um1Nu636di0vvpASTT2AQg8AGenLDqQH9CRDD4z2SUsfB7ABmGgZSu8w8hywPMZp9xCcPic0Gi6pmgbnLzhzNR7g0e40nbonGDs4cMT/JBMiki04G6bfEzoL3KGAsY9DAB7kY2w+jPpqN9vclqSTMHYngAPA66ny3Gmg9xDlE44xzzejP3i/L73S2OBen1jSb/SwmPguSxXgLUmSlncvWlayuCxaLEYrVkqcsgWi7KmjgCUI6dotG6VK1s9o7LHkTc0L2k6v6ofuEaI1/onaiVtePAo9eUnHWmpR3JiygvvBKrpNROOVfAlSqmiGLguvkqf8PdRxQKOmP6dhuoNmwe9/wLNAeD6orLeVH/6bv5OgOxjaXfHaU9knZUwWH8moCgc129Sxlg3FVFiwoQYzs2pkqVZPhFV2oH7z6s77OAiTf9C7Rxis46r1hxuWUSfEUFxcANDGgKE+LpyEy08EM2WF/SD6nepbPo/eF5D+4TmcBgfh6jPAbhLXGnv2ZP6rtp4+51mJeZQZH9aenjt33iqVw0EwDWzb0hv37Gb7F5aI1C0n4RE4AoRDF0Zi8EerFsCEhqYhpfKLel9bjGOrVXN6yEyYP+UloAu8cX0ZrWKI0uhUhuo0F98q22l0AvSlfof0wCdCAyGBgeLr8qQY8Uxwf/D8wTEN/NQ5krhQTkID/VHoG/A+gQkiaMWEQ2OGuoSCjT2KZ3HjoHYSUt2XcZJAMZaifgx0D9RLOWGZU1hwYPZ3qDI4GyxXmIGpd/NsgLOgrBA+ieOAdyXieM2P16ver4lfXBfjrltKvEMWmcVQ0qZojvvx6s+2x0FoJaFi79bHln7yadHeHFpFMOA40PPwlskoD/54vtt25Qdl+gB4lYTBsFFzB4Gv95sAOz+4Yc/5iQLGMajuagzEpRcHSxUO/uh3vSOWTAdOiMkfs/CDWtWSJRJeBuvmoBMP8ZtyHNC35EjYJwFeRIqiFA22A2rffd+SlVPuTPL7dJD4kN1IqNdn7zgYBGNGCibtAB7kOIBZDVQf1qCnyitH3seYw8CNESYunIXwOI4DXwaDIxFDY+q8SvFnenv3LbP2lK7N53+e30D1fdiyG+7xaCf1Y1R12KvWpEt1hN++lNmEZYs5u1f9yLbb1607ZLtFHAt96dRSNvaidu/6vpWWVu3F519yYw/jNCf0MY7Vy5YR3WU6mxYhkaCMeAzwXFJGYlwGvTu8+kZSQ5YBxsfBfu9jjaeY9WT0MuPYtfJwx+9vRdI2Ut/1Y+IxyFQUXvFOjJIeO4+oPYFjCUVJfSnaGqvfWdc/EO9N0RUqu9HpWZ8lbXEdMkJZd98hCSlbF6s8koux3ICkjoSuD4YRd2iAF6IGxhrnAylJ2VFD47pug5yMm4VFbz/r93vNqhvII/ix+jAlw76SkPEimkuKJqBldkFA7evXtqyJ/iregBHBrP9AfKjRlDElI1oNsnKs6/XpqP2+64DoxY3agdosnKYywiu0onIzGdGvaALDiCiOrgx9og08BFTPZEQPuUxShj9LC4RP9SeAQ6Bb31b701ab7FPOOGYHBRL/ZsZNS5XWdZkEkWypKOM/nfIoDqIF1CEeJUGbu8I1z6dyRZ9FQjGGLnqtujsycPYQmUAEgDsNZEBAxc2dO14WxkdBRgmOGGZ+iSJh5j01aPpylqQbh0F7Q13GVWj6m/W0jGFdo2U65eDGooxEHFJxDGvhFRkAeDk9ZrkkK0UfIXDeDynXEWZt0xXnNeF7cTqkiWRglo3xpmdxrgBcZwYZx8A7731gOzvbduHiE+6s4XnAy9YnCRJJzJginJ4y1S8HRuSgIx6LcSt9U33qusHMmGc2PSn6QM/Md0W3iTMy0np2r7tteV1zZ9Hk3iPwQMcBbQxm2nkW5/Ch4+Bk8DqrfmA/2DVK9Ko+xiDqixaaOpB3O62B7XUGFh8tiC6yNqxqPCVesOhI42h0WobKWVuJ6TOyYGkZ4ym1O56knpQfHIf6sNq/LzmbXbAxCdp0LYz8kCTSuJbhMnEcwH8CPOI4kKwXl4o4PVBO0KeUB/W3JPPgh/e3dm3j/n3b3du3X/ziLceHHtYY7roDkEiShUrRzp1Zt8sv/pJdVD9fOHfR1lbXrJgruHEcOujQI0eSGcjLVHHRx7w79KBjyFHodUeeZFBCR1L8Kwk+xXOj6ivGOVFU0DPj/IASJvig7tDOKIpRqmr65KYK9qgVkg6KXvVcMPGlfqU+4n/sCgeP29rdt/feecde/d4r9ud/9W179c03Pc/Jc09ftN/9h//Q/t6v/aZH6uIYA8/Bq1UX2TYkA+xu3/JImWSupLFo0ns71o3t2v3OW9buXbeSxH5O9EBTaR/teRBg+AYOAyJz2+5c/FQgpLDky5cmqIIjfXozkMeT9nAeXMxzGITgEb+SGT47CVGdANhNHpEoWUeej/Ad8PAjEQi6L8pYUd89cIxxT7Npo+JhJGEQNaC6TsoKHQcD+lZ81iMNBPyvOy0pmh2oztg5IUw7DtrShbYldwf9vJVFT/GI9BbLiv50SO6JfJyv4WxKNO9bP7VoA/FGBxU5Zn2GmhkTXeF8Q4eKwFdVH9eT9ef2FDLLR1rAM1hGN2J5ELxOci1Mkgh9gceYZPbJmBaERuo8Y/WkjjyAOc9MA2UGx+TEI0NEg7lslytfsFKKJDmQ/uMDCEpkKxLCa46wfl1KEV6vx6/QiUC5xXTRlkrLlqRcBMRB8QHh/m1B0F+fXdtCoBXziYgrOsYxa7eY1RJz0h8Ei1JHQsT33//AE1MFkRiH4GWqUAbXnoTuGTH95UzJBa9f1+cBs0SghsfU9WngN2GOscjAGr0bttl5zxqDPRtowMGcQsCIiEroDWRQYYzAVI4AfeiHzoeMBnDUhtcOD5L9YFxMh1A/HCRepLhQFwawCgpOPwJgKMUkKPpSPEnWB7M6OKjTg0D9wnuHnZobK3NhGq9hO/9nAVAoIVpSRKRcjqS0jmNHaQSYx9MYw6Ks4IeUDmFJx/G/iPDN4cY5vw+OCU3iBZ4tXvh0A3kgpi1ccmd4hBCUcvTvsYB3ilaJRPBxQ3nIfOorRWka4MdDKRgiPK/PLLiSp3GGkXu8MZ8NeJSBlIBwR5yHA+NFBuxQgpFnJuB11XlmEYP6fjKAr4SzAdOAcoCTA4fCZwIoLzJ63JEiHORk5PradykRUMGde9dtp3lTCiZ77qOwYpAmpMgXbdxJSHnuW63atO3tHTeyPVO+FGWWHTALzdD1vfFR4qWsUAYHyjLKNI4CnqNMZu2DrPdS99VOFGSfkZPxAx8NjFD4C3XD8JQxKaM5gRJeqFg2qXHGNXWfG4XCXU8GT7PdssaInQlkwI6k7OkGnMe8350jWRlqKLMqDyonzD6VyQoneU/YmEnrvMZLozu0gYzfthTGOsslxgk3ehezERl9SV+CQL+UckmrlKgX54JcOknx5EoupfMy3HM5oTZijZZoRHSEgU+OBAxvnCitjgwu9Qkz9blc1hLqm6YUuZ3dbdvV0fr/M/dfUZJlV3omuE1rN9ciwkNHCiAFkIkEkEgABZSmHLLJKrKLnIcm2dOLs9aQI566V7/UWv00DzMv3c3V5LDIZrOLJVlkFQqigIJOIAEkUuvQOsK1u2lt83/73utubuEeGZEAqnp73DCzK849Z599tjr77KP305ZqR5yF2SxxFrasJH8COQYmpqetODEpo3ZoM/qOAT49NWMTE2U3MjEW3LGhvmeZBWtiPSeCyI1lKszqkQCTddkNkjQmir59ZF54wKBfXFoSPlJSroNlI44PPe/vVx8xfnqqH7kMKpUdj+5AWW8JP8gEoiWqVd6j39CyiKSneqeF/EI+51vHQS/VWsV2ZLzhqCBhq6UKgVOmORIuq2fdiCFMG6czMkQ0wDgkUgp35S4kdB0Hti+B2jsfKK8Bt+b+8WOULx4E9DkOn3RfSq9w6/SvIyP6f+KJJ+1jH3va3jx32V5/611f7jEKqqJHnrCdY7BEYs8gA/oy/IhUYd0vrUFe7gP9DAxItTem+/JzluyJllsLluocFz3M2I5wyzbIDwLuMAjr4bqKKoodcD+A/gJPj4kmu2rX9kD0pD5sNNN2e4c8HtMWb50Ujzxhme7DNj/8qC0lH7fJ+Iw+j9lUclZ6q4xmHRgZLj1oJ8j6QKC64PzR4x49J94AfdDzFEyp5NwgEvWdd972pJZvvP66Xbp4yVZWVkTDFY25hvNdlubMzc/Zkx99yj77c5+zz37uc/axj3/STp05a6Wpshe5D7zidLDkt4x1+jcrWk3pFPzHHQbclhQdZ0RDOpeiH/UcqgI7ieRnjlh2YsppYFDbFN7qzjdZNhRF+XDv6Kt53hM06ho5R4gciw3Yrj0wKl3n1DXG1u3VdfvRq6/ZH/3B79m//q1/bb/1737LfvDyCzYxNWF/42/8Tfun//Sf2n/1D/6eL68gyoAxPm6bITuKC6c9QrB95z1rVbZttXLLzq//0FqdKzadGshu2h89R9JC5xeHAO8gwSFRbixN+GkAEV84C9wGFB4G4rESEnpZIGcjp8Gofj4KnA/08/vREYI2IK+IHouA56MdZ35SQB+I5OIo8Ht3x4QIwnoT3XCXjRFCcB7HtHQyEmyaDo3D7jCY0JM4RGVwYEeFgXjfUHJzFFiygA3FkkZ2EPHJQMbAKOg1bh+EPzzis70T0CUTqYfgOBgt94APgtTRZw57ntMPXrQEoZC9WdsRkYn5DDQo75eLhgAT3hUI+gSZ6fKiKyQ+c4Wi+QHaPA5uIKt3r9dv2c32tnXEiCTZPbkNSP+gzHdUmD0Y7G/TT9JGN2bCevgMCkx5DCifWZaYzdin53/Rpgi3dyYp0SrFlWPXwzsCFAtuqF2tV7fLtXdsu7Wid4Rtj46DQOdR9A8D6jolxn2smLbG8Ka9W3nDNjobetceLjBcyPhMiDLhSLt4ugtfOL2Cc3wchk93AAxZk3Uwg/hJgHfudw5QK4E4Coo7zIpzfkQMQsdBdQVvHlrakkL/IMpN0PjgGIWDzgGj9x92z08RRBEe/ni29JAnvKIfOPgb7ffR7+PgeMZ4RJkMqP+uw3dV0DfW8N4vUDfcEMH3QOnc+zuExseAMvb+eOruv+iuCHy5gWg7mQ8SwgVv09MaH3P5KRlgIwkv/4LB6yMcetTJ/YwZ1ZnIBEImOcbBaf0nIDFCrn3cjCgcgNOQFFiTQQF+f1KgnpTJsjmMHtbYHzt+wuYXl2yQIMnrNRnlUj5zep8GMwmWcokJy/VmrV1lfXrVzp87b6+++qrVqjXhomddDAYZzCzHQzHVC1RTvUcGNA4AdkiA/6L0BnxYuNRnJsusYOA0IISW2eY8s/+if88P0Gb2InBgoIgQ0WDM1upeth7E+EaxxWBj5rg7ZD1okDGfnQ76/Y61ZXjinMJIa0vBade2ZbjFLF+ccOcJUQgkAaUdrBPHcGTdPw4MljXAz3zmWjyrnZmxdld1ra+5gwKHS10GRlvGv4dnii6YCSZfxBb2Yrsi/hgYMMwqMsOdJgKAiVzJJfhmW/jyfAnCM3KHXA+NPrMxdRuwHCzspzo7XyRxUNX0np4rxJubG7a2se5OhcAZw/KJsmWJBhLeMeYp3w1sQbO6E/SP8I8im52Y0fhs6P6kO9YxTICudB2WbIDxlHBDpB59QH+0dHhf4thR28BbTvdMFHLCWeD48HwNugeZFGttWa2y5fVg5wgMDsrqqi8yxbIV9EocNeCM7du2tnesrXe0cTwkS9ZudaxfXxUe9485/ES+9DNTlBwJ2uQ6ggQ4Rjm/hynxYWZau5I1wrU/p/51Y5JD/eLrvUUP+w/dF16jrNEDYP2uekvlsiXwHtB/OGs++clP2tLsjL3wveftzu07Or/nQHOewyww2zLC68dBfTxgBpxw84P4Evr4LsuU8QkP1X1z2Rl7tPiUpfsn7aaIr9lQ35AcEwJ+Hwh0vT3eQpTYUHTsiLgH9PTejtpAHqjb0mPWKhpnvSVrNaZt0DpqxcGjNt17xArdh+xk9jF7NPuETSdnLJ8VjfhsPNLgpw8+m6oeghYwptjVgCUkRIK88vrb9vprr9ilSxdsa2tb4kn6CzgSDkqi81Mnl+2pjzxun/rUs/bcc8/5+n52DmBM3a0Tw/PvjV/oLEkeg6R4bkjD7jTQWEvH05aOER2E00B1Fr4Zx8iZdHHaclNE/MhwlxHdqqxbj1B5v2fPeeB0qTKJPkHXdYSqvHhhWuMwY0nZBK1Gzd5971378z//c/v3//5/t//lX/4r+7e//fv259/6jlW3Nu3jz3zC/qt/9I/tv/lv/qn93b/za/aRj3xU/LGs97aCqDnh5yBdjki/4fy8rQyu261LX7T68Jz14td0/6bzB/TuUcBx2JG8JZIgOnAUROWTw4B8Bge964MCfBWc5iRXCoUJyQoi+oIBxHvcCD+kD132ise584C+fh8IZOvd9wXn338cvh94fdG5R8py3VttGHfueGSh33twfQJnQtD+uPj9THzapuNzzpfb+OlHYNjV/T0d1RWZw0nfMnkXKF5sjIiyvuxQogqHccmbcb2O+3arrbKQY8gHyhq/dwQOXapA5Q9qHHBYZ/n9hzwzDtFtDPpo4Ptn+Nv/ou8jB7PETRF1Ib7sEQeElOkhf/5+gW0m9ldTZWswE3bba0nooOBQrt73QcEVMT3fFjERCpLJopyr56WMeFs0aD5I+TxLDzw4HP5M1M9B2fotQtrrYz73P8t9wVmENkL8bgJDeK13elbpZG25eFqKSEF9FXjxwQ07KBw9etQVwei9oAyhAgPpx9lKZVv4u2X5FFm/g2dHHQP6FX67T9DzgfNiaJXepu2IeRdTUpJ0UJb/6d3+DjFNwp+TUoCcoR1I1yjiQR2CZ/myv04+jroIFimakUeQe0aPA4CkapSPgBq9JzD8g+r4oXPRAfgnzAcjSgqcMBreSG9xVX0X3hyVEeFfXMtaKxctM33UQ8EPhOihCMbrr9/OpBCcUnJQUu8bwrI+6FKFKNP/ONDu9daqXaq+bSV9jwuHQYh+YDCPw+g5/672DmSM9LbWLXvszD4ajMB3ahDePY/A+HU9H6zDk1Lm4cBOLcGfUDmoVSwhARqt6QeCpQoSHrtLFYKnujsbol8J/3CpQlBD6FV1VB3iGCeiMy9bfxiYrLNPl6aDggXchyGXZvZEOOAP0hhgKOnven9Hyk/JcoO06OGC6GE5WKoggK48p4T6xp1iP+WlCk4DvEMKur9D9bvXUgUwgBLVuHPR0uUFtWkuKMdhaL2axrCMQmZmI3iQpQoYu0QC0LbxJRX9xo7a37LM1NF9z4wCtAxDPXQ8AaKPHrO33Acdiw5QVoPZb/VBv25bdskG8WD2uCu+Gu+LlzRkwG3GrLK+brfvrDEtZsvLy3bs+DHLs+WUjNymtA1UWByJhSFbMU6KpwZ0kU+y2w3bD7bVjq71pCyD72JW6n1XBqUUE2bLkzImSKpYbK9ZXfc3Y6x9ljIi5cKXAajtbEuYyJPYj5wiwpuMQ9zGKDxsnYvBEFPfM1POlmGulOenPZM52bgHwmVG/ZTOBfw2NRR9qryuDGlmxpE4lDOIy7hDiVd5vXYzcFowg6j3k3m81o1bXYYZUQd1jNvalu5MWFpyhpl2lKLsoGGV1sDrRrg0CRxJDhnrNYPkgJJ/GAGefFC0l8pgNOq3xkhhULcsiq6Me+9zDWCf2e6rLkTXtbtWb9St49tMiD6Z2BiKVkRf5C2Axoi4g4Vm4AUynhv1mrX7gdGCU4E2paTAkZ+CBJO8h6gRsqFn4+pP1SXGloToKNAMyQRlrfSkPGbzQQQfSzAIe8aRMzE155EkzKKqMDcCWNoxSJXUNsKwU25Y46RAYW3WK9aqbvk2mhnxk476B0OOXAESz14ftqSMtQj1Fn9K7y1JcykzQMZIqW9sBQ4E519qsJ4Vm3KIix7jQ/ojFfBF+BCFC/g/kpfO+8LDgZkzxqKegQ9Ce9RH/wT6r3JHvFg63PQpvz0CnmGWGifZy6+84hE1x44dC3MrCZ9h+Yl+Q+OISJT9covyyRniW5plxNPGruM4cN1Cf0F9ZByzw1Ayq/Pw46R4QcIyg7JVRQvNgfoGRw4FH7JUwR1tUbsFwzpJ+UQzOA/GoCOe2FDfkWl9U+NisxGzsp2wfqds2VbRpmNHRafLVowvWjE5YxOpScupfz1EHWKkX5BzrYreQTK0vfdGEBMPVqs0tknAGZxDvyG/AJEAvsRnR3wqN2ODKGRagGNrc2PdVm5etxu3V+32ypqtra1ZtSp+JHpnmQ00TFj9ZDnQC48uH7elo0t25OgRm5tbdD4EL0y5PBQe9S52CYFmR3HkNKA6Dfsd0UjgmDsQ4D8qL9kUDYtXQac4ET3XhvoEUoQHe1JXfQayWScFJJFNZjUWdA4nLDKgz24iOu/bb4M9pwHVI5zYZFwQlr++tmFvvvW2ffdb37Q/+8Z37Ktf+3N76aWXbHV1zcf3E098xD797CfsFz7zjH3605+x0w896k5Y+BTg9SAqkPJxWuvTdUz6UNCSXGNpWS1Rt43UHeusv2UTVrfy0lLgMAiqcxcwMcLYx+Hoh+gJA5clCSRTpf4/DaCeffESSsvE1D/rPetsNay307bEQLgrpDyHHbsmHAY+iRMB7SZ6iIgF9dNBwDvdCeUTJrLBREPjeNsF/b7fpQpi9DYsBzwdgz8C3oVjjHwkzv5FZ9G7guhHIm8kV1VGX33iERfgWmWQ84GkiyxhqKq+q42epXrTluxLTuueoWgdfS8u3oDBL9FnmZ3zzrN6+YW7+RKgurDdsvNpnhsHSIt6skxbMjCRKkpPC/LXMLaQx8GnaE5/cLnE/+3/+vO/6eumVPgucwaZhxDYgxDQXZ0yAtGliMlG3/Wff6JYRNeigzoxIDNSWCZSZy1HkjdH1CGVPRToxPCrwOupchFGQzEBdx6oR2AsvPde7TgIeMaZjsooi0GnpGjdbq1YO9awvIQ3oWMQmzOBfUzv/uBB6xPA+z/jOBaoaiP9zOfBzzqD1V/0XATbIvhUfFpC6oSVk4s2FSa54T6OjY0N+9KXv2jT05MeUsssj7o76HOVR26Ia40rdr31rhUzLRn2zPSqfiPEyx8QfT4IUAYsISdli50VbjXWLR3PWTYRODF8oEiADBrbGsgdz+xNxl7wzuzbHgT3+jdVg2fHwb3rrJNG0QlnmMKb944DwEO1xcBRPKK17z7zqa6IeiSgA07QYXzyW/SqOmIwMfiDZ8P7gPA+nsXt4feHp3EcdCsrrjgEhuABTMZvHIGD6i+6dseHbmX97qFwSNs9WsLbLgMBzngP4F4UNMKZD3McAEFoW0cGhox0ITFwHATXRmmI7+O/Ybz96o71pbhlj5zY45MjMJSQEOeXMUQCQuh478/x3ZIBiYIsATd+jRwHdzkOECA6EiOOA+4lxwE4Scno3y2D+4UvZqQwbvcZyW7oy2hhy0e/V/2NoSZlIFkcWXevvsJxwIqKPgaexm1mKKP1zl+w40Dghr0M7l3HgX7jSMK5y7VRxwFNgiSbN9609IT4zORSWApwiONAbaB8xmNEM4c6DtQmHATkwKHuEUB3RKgxZtJTi/ueiQAce74GvScuA+wwYCSyvCguXLjjYF9ZjNWeNbqr1h60XakD7zEZqZ2aerQp41J0yYzw/NKyPfnE4zY1NR0oe1IEyAEgKtL9A5tIsj902Wd8O6KJTKxrMs91TQqLaIeV58z8FDIa99Cs6p2OoTzK2B3ErTBUn6gdffHJpM4PmZUTXyd0nrwIXf1GUe4Kt+QHaMvoZQlBDn1V72D9LTshpLMFvVvKjN7FzgPM0mdijPeMpTQO8jIGcECw9nmr2vLZdJSmhIxzth1kNgfjm2iCtGQDEQ0k0yv0g2VWwyyJF/syuvVO0Wdaw0o9K15EhnQZbttbVq/t6JG85QsTqmvXZwrF8UX/onmV7UtEpGSxKwJ9Db3ldC/vIOFivYsB3vUlJT2N0wxrmUUrrTbPIis0zlAe1Vds7Rjr1jTGJ31pwE5lR++v+2w/yxvELa2h55A5ObaSFD0Puw1dx4kg+aHyp1j2IFlJ4shYfcX6mWnRSuAkYCvNVBLHQVz6c9bYwhGDh2UTXccdThIMAWgJA2YQLj1J2PziMStPTnu/RzNkIkCXxU0Zg2wlSXJAZqHhoXnPNp/x7a7ZV5zx6Nvk4cQQMF5VCuSjRuiztSOlPnAGIWmYAXO5Aw1Huy/AA+Bx8A+MvU7dxwDOJ53cd8Ajh40NizH+9U7njZyXzuAz5Z2a3ineozEf5EnYG0vgigie9dUV32EBWlxaOuIGFe8jeZ8vefJ1wPvljktJ3QOOqAO0ug9EgpHjwAE8i0+K6LyerHkvJ9VnsQlrNmPW0ThmM4uOeFEc+kCG3+U4oF1B/cGa1SVT1RcdlY36Do3dqZD7aVb0k7fN6sCW0h9Sv0xbqj9vM6kTNp1aMlGuaEz6jQz6jMYrNcTwoHxgdwZUx4M4DngG2mdpATodS3+G2zdstTawa6vbvmvWysodW12R7it5AJ1j+JO7JJsreMTM/Py8LS9M2dHZss0vn/Xkrk6/4ss40ugb8Ap/JqElW61Tb94FDUdOA6cXDuhKte+3yW1DPoqEO8yiyJLRA0eEVW67XElMSE8XbngXEQPB0i3xfPpa56CAPQjeBe+jPkQRsZwNJ2OfKBp0PiGo3WRZ05adP3/eXvjhD+xP/+RP7Utf+pJ99/nv2/kr1zU2m/bQ0Sl75tnP2mc/9/P2c5/9rEfFPPLIwzYjgzSrMe3L8Eb0AiLcfAmZ8AGNugzm3QPyxXRts7Vqr208b7lsxSbKceFIbVpbtZj4QEw4G9+28HBA1wycBz9VgGbEH+mXoeRDr6F6pYPlyyZZlsR5nWOCWL8PgLuiLOCxRGvhFA315FFwPTc8Rh0HHhHAs+Og8w/iOBhMkPQ31L8FRMdFenpcepYIxQZOH9Q7cBoA7jhQvTtug0i/FF8J6kk0he6V/OPuQS8vmSMeJfnLs0PZSoxd+InTpO4vyFYaSrb086OTJiGo3ITG9FA8lqUMAR8epeUAnP90xTdFX/F0oMsd5jighDjKLEwcxaEvgdZnW6FaVYJLiIFoDkLuTwj7Ov4BgErzaE1C+O3K61Yf1MNu+OmAM3h1AAyh39gSDlhz8+BviJgZACPKJUo2lThlufQp6xGqyQyG8NuvS8ghqD8gPu4XXOh8YIDI7iY0nAY+S6BPAOWk57SStG1s3u60LabP2onCGcvGxeAh2PBeQi/ZG5eZDp12fLkHjR8MNBFxZ1ATI9zUd5QrTgfPjhL96Lno734hJWaMwtUa3LG1zjlryKAMjEvhigPjrDRn25vr9udf/6r9+9/7XXvp1VfDpyMIBvphgGJYrTV8T25CaANv4/0ByhS9FkQeBBD14h4TgmHxfq6MHI5UjDqU3tH6jd2HohwKB1cq1QeZudPW2bwlw2/vvfeECF/RIfAs9tA1jPOA67twyDUMDAy90TW07wtjZYwCdFJKTdps9ogMFRlztDu8Jhav4+DndgEp0A8dfSMkBr0FTDSgvNHf44czX/rlIHC6D54feUJ/e+ccpKT5mbsEGsaA+lo426dkIID0zKhhHpS3V1s+R4FxOCPaYz08W/r8HwG8TQhfaOouUCt0nbF13+MLo0CHbzn0fn1/GIjWGIeBUnkweLQBglv4vCeIvlAkAiV1j0ZQJupSTvoyUvO2IBSIZzHjKHruDhoWz3Vlk/H+vlUrFbt9+7bdvnNbxmsrjJJIyTgqu5IMq0QRCBTplGwUskHTdmbdU66gk8OABH7wZ6IdyMDva9pFJxiPw7ToIk4UggrLlGyyyJpy0WrIb1CEfVcVjBIpfplwNpu38C7Pc1CtieeKN8kgZ0vkdkuGveRhtjznM/5JjUecayT/w2gHG75+GBqOZwKeoAIxmsnqn5bBzomBjJlYtmgTya7lYjJwqBNOjLjuEy2n07Sp4MsnahpGQ/IZyXjDEcyse0LncQjkUkOf4cP4oG4o6exokBLefOmFjJFuQ/qR8Ivhwsy1jyGSSElfYOSCqwIRH7pCjgLC+3GgNGpB/oFaraZ+lXzT+YbULOgW5wrLFWrqb/hVRzjqNKSPuYEA/qWTqOy2xjO6iSedVBOZyb21suqRBfNTJZ+1pE04VAqlqcABI5x621Vf6hFkX5+06XzKyhNFP099KAsnDdEPKRneE3miMLsydJvCX8bzR3ios76zpCI2ccRD9wfNLTVibxyh87hxnZXxLmPTDwcmVDReZeRDL873ZKw7olz+6znOi//jrPFlJiPg14RnPlln7kTtzwnr4Tvj5SPusIxtXnEDkHe50c/zup++/cyzH3PZ/+MXX5TRe1W0GcjIgcZLnwiI9v7tj3meMYdB7eOzuz83w4Ggd2Pk+XIN9S8/iQrJCffzhWVbSD0mu2PGrks/aKsohuK4XuyzwKrbQHRZU7/3VM3BIG0rVfGF2pRlBmct2T5hucFp3wbySOYxSw+P2FzqrB3Pnw52PcAZhzNGuCFpX+AwUG2cf71PG0YAXoeTABr1JSs6cIKt3Lllqyt37MKF8/b6a6/Z+ZsbtlkLokLyBRk9MlYnJss2v7BkyydO2ZnTp+yRRx+xs2fP2tLSUpB4UzTlXQmOoQkO/qkM/hyZIND/8y+7EDzD+IbXBAd0mg7LhP/A20avRwd6/nBi0QYaTwn1KfosSxMip4HTFIXcA9zAEn9PkNG+H/ckppfeec2++82v2+/83u/Z//wv/oX9i//5X9jv/fbv2quvvKyxEbNPfvIT9g/+wT+0f/SP/4k+f8P++l/5BXvmY097tJhH4CYyGjtljdp4MP5H+on6xOF16tduXXwAB22/bjd6F+1y7w1rxy9aNr8hnrltOdF4YXbe4otHzNZE07fWAsP5LwvUDndMqjk4W9DDxOYsWRaNTmcsOSEZ3+67vBrvZ4DxEOjbIT6gYbVnwIw+43IMoG+fxd+nA0fwYPS/H3AOBLoGRUQ6NmM12Olor9xIVx91GvBeHJDc5/dH9dNvJvA1YOloT9heSkjGGfrbXpm4k5nwBBK9uvhH3LqxwHE7DrKmLO4TCLjtVD/93aXv6r3DFlFP0BYRj+qUQ0F11l/i//mb//A34xIEfrOI2hk6lZewIJO4K2tiOj4KoxeODKZ9yB/5/n6dEl2PBr5/V+fvfh85Pwo8h0IbEzJnc8uWjiGgYex3E87hANGEXwV0XI+O1UlO+8ywhFavibec8I6763EYUGdKUe19YPDJdpETmWkxwqxd2Dlv9HEQpthVh7E2VHWXgH+Q97wPeu8JjnvaOlZIgG+dlxQLMBFAUKuDX0gZXGlJqGyoLZn4sk0lT9tkkm3/JsTAydgaeq50HzPwMO2FhUWbnZ5xhYjnI1MOomz2Gta1dcunm5aVsN3zfIHNgC6i30D0GUHQrqAtwPj1CLw+EhQZCYnJ5DFfM+wODj3vT2gsXLtx0/5//+7f2Ze++uc+K/O5557jygiEdeLb2Gt+IMXkD//4T+zO6qrNlSVEJ4NtpGAT3hYeOKxu3MeMheiSmUia5Lj2voE5qRT9hhn4+0fK8e9ibH0p8iYBE7Zm3z2jEDlMqBfZ8lu33hYTnze2VRt9wr8HFfHf+yAs28vSJ2MHwetLLd4PxuqF8oAS3pNyThbrgBqjVuwHlG6P6PDoCgn78Pw4tPttKWlXbbX6nk1JeUtI0d7Df9SDexD95nPYE5Yr2+KHUqCXlp1PQc0c0Z97vdU3lDveHvDF8gCPoBC9+/0Cf1LGDZEMyXxRtEH9gz+fWZfSHkUcACw5GDRqHtWQyI1m8xUdyJjBQYABFPWzOyeb4i9S4FCSIghmwjuWKgRLdKgJnTaQkUPEwbo1bV0KSXoggbV68y894oA+xoDx6BMZFPzejTjgfhmA9etvWHpy0TJTUpJ24eCIg6DMIMSU91POYREHlOFtEf72RRyoPj0ZdoyzVFljZbzPBeCJ99AO3RCevRtoq89qQ8Mj9UQ5aUoGe84C/W701TOiwS7LD/rqMBU5IDR/vWqvv/mOnbss/Oo98/MLMp57Gg/qc8kyZuvhc6VYy/pScJl5wOBPaUz0pZgg+zMpKfq5tGw2GZJsHyc+3ZYZT+K9rOsR0KoM0IQUu5L4dmneJlLsMR041KJZQSICclLWMXP78XTAnUQXRDgQhTB0J4XGQLviWf/J3Fwqiy+q3XEZbOnipPhu0lqNpsqr+bIADwEWjeCISHbq1k3mLZPLuvECPSbVFiIiCNVPNtekdyWsLdnDjDvLDMjg75MCmSA0u66yeaaUJ/FiznMZEF3YqO2oLxoWFw8syMAMwnYHViqoTRrX0OkAeVZbsbTGIGMCWuqKXjHcaT/9R1QGgLzIafyWp6Z8W0YxRV+HTzQE15i9Z/lET4ZLsVR2HkZyRGipgf4l/se6+lJ5yh05Ozvb1thZtyROo+yUxkDZKjrHUo652SlLqo87w4RVmQCSTlMsBo4eZA5bL7LbRFb1gRZx5MwURdNqKwYK/YxRI0S58YORyDaabEvJ+lmAqId8QXxK/YnRSJ+k48FYJVJgqPcALqE8WSQ0r7GmvsYZEBhivB7nAXTBrKP4puhqb7mDbnC+ovbDN9V+7o/Gl5ep69auOq35bileqHiPDiL0wJvVVi1enPEZ20B6BAo9sqkA7dS37e133rOm8H/y5MnAYKNceHhnx3duiACuRqQ4eghZ8d0ISBe9rN1xr0sY5ru/VU/6ACcDtEciTGQ5V5nZziTYFSNlnUHSJDF0r2R9VjohOPHn41YRj8GpYL1pu7XdsETLrJx7VM+z28FRm0wdtXJqwfJJ9UuiaAW2gmQmUi9hPMqk1cFSL40ltUvE7jhg2QnORfqYvnS9Qof+kwxQX4nP0XvoxcyGkt+lXqvYyq3rdu3KZbt+e91u3b5l29s4sMSLhRccTr78NF236aUTNnfsjM3Nz9vMzKzov+z06xEhOoKogQBPvJ9IH6JXcGb50gldo0ycVPS30+WwLTNEuozGF+fQrXkWPRrHgEcm6H5/TvwCXt4X7jPiZ+D0IBhobMSYfa7ckpGmssSncQS600D12OtLUBP0CuB0KdzwDj7hyVevXrPvfu/79oUvfsX+6I/+k33pK39ub779jrXF95aXj3lehl/8K79kP//5X7DnPvVpe/RDH7KZ2Tm9syT5qfEDTal/IvD36/BleuLfvqW31wfHLB2csq54Yad6x5qJtq3HLlvDblk52bYpjXWWJmGc+5EVvtVPw601jVMRssbwaNv+IiCiMaKnhDbVL2e5ofSATcmY29IVN6XbiIfDq6woeSF6GAXw7DrvKOgckRQyKMQ/9vSbqK+iWfxd0HjCcUIixlHjfh/o/PtFHDCWPGdPo+W7KnhixPCg2OidCZWDNkzEQQSOA9Wrr7oM2iz30zXoG/D2SO+TnGMMbEmvulMfWLk3ZwmuqT7OowRxjXN2CMwMV0Qn4jX5OZUV0A9jgzFCqR7pJ/oaZFRP3ccSYq4EDrkAcNhLCLl+wy4KyDTww/iiEH7jjI5ohtYFOQ50wgkVgc4homPmgE+MqEGtJgVMAk3Chfs0Or0AhxBJDw5BJahMVKHoe+QEiM6PAufYOxZh9nrzmlUkRF+qvWaP5h8K77gfgIjDr4JKr2r/dvU/GPvdv1R/1dg3n/18UXRMioQzOhj6+7QVRO8MKvbN2vO+7eB/3v6SGCn7tZIpOyHC6tp2d1PGNDNHYnJSsOI9kRaZYkVI7PcZKd/3goPw8tOAqFwXeCOA0D0MAjMxbv1YwbYlCKdip2w5d8ZKvp+x6If+VJsCRYEnYnb9+g373//9v7enn/6oz+K83TpnL1Rfstqgbu/q+1rjlq2237GZrBTZkGCjuunbvt/AaL+sdet2pb3liYEutTZskbCbkXt3IXyGXAxrMsi2WgMx3HkpQtC8X7Jqv2q/d/NP7MZ7N31G7+NPPWOffPpjwUWAchknXp89/EXwr//dv7N/+x/+g61vrNvph+bt+dLrNpddtOfrP7KpJAmo9ucvGAe8zTBM1pEyHgPP5tDr9a3t5z355h9vfMmOZ477Hr0R+MBH6W3VxQzETFCuBM4IDoCvVb9l6/0Ne6f1nmcSLrUkxISHOMoczwof3j5uBm8HjQPdgFr2fPWHttbbsKvbl6ymUbpQXA5vuAccgIOehOIbGovvxW/b7e6q3emt+p7Hd4GEKgp7EHYeCde74ULnsv24+Yo9FJewjnV2lxTw7ugvgr0z/AnvGIk7G+IFXUsvsZ4dPHI/1wNAwFOXRC5QzPeB8OX5B8RPUbYpMyob3PbrBy1VOMBxUCfpnTifjCkU4l2g/EbdjR/v7xCIOIEGkgWM+j2eHTgOZFSpnKi1Xg+WU0iIYUxl4vNWHJSsv3r1L99xIFom5N+3QNN4/ckdB6JVtZ8dF3BM8fuBHQfCw/s5DrxMXWd3Fd0Qnr0butsrqofwEDoxIkCfILnh1ta6dKOEbcgY2qltuOJBv7X7TYmnoWXEd5nJZhbqySeflCF0IlCgZUojq9nHv1wqWWm444ntWMfPTE1cz5PjgLYV8xo/vZYvVwAvHoUkOUtSwHySrQRFbzL+JuN1X4ts+SmLt3Y8D0JS9YYPlhI968SC2WiMK+aUCGvGXGLJA1nMyfbNvSxjKMhYKpXLNpQRhjGfNo0vlYWRxXaB1XpTRhWKYd6XHfRxBKhNrb7KU32aMvhpY0mG4FDvSasvk2oT45s1y7STyArfmUG18Cgm0Tkyh10DCmkpR3qO7Z1xzmBIwcXAOfkPmLXPSrEvZST7B3pvTzjvqj9rt3y5RzvGdn1Jd2DQba3ajq4HzhRPVijcT5QnbAKnADNEHdGRaAEDnggAHkKRxpFAVATbsZGXgfpBi2zzmC9PyfCacTmwubklvVcGfULKn3A/nDjqDg2iDIgswLiFZzeFO+7HgUKug159w6PfGi2cbzHVp+gOhIF4e2Vz1Sq1ptcXg4loCN7NThSEXpODga0yS5MzPjsMcA+4whhMZQvWq25YK9a13658ySYl116o/dhK0nmKKY1R8bhEX2VKdMXiyCKMa/E/eIXozmfvyRtAdEIIjUHLvlN9wdqNFftq9XnJzAWbSATvBmee24BcBHQmxpbz4xB0HYfZoCYjia1Yy4v2rdoLdrNz295pnJPM7NmiymMHDtrx4suv252VO/bII4+6M4ctHUnaOOo4YEQyFqnzj+tv2o3WTbvUuWJ3Btt2LBPyG1UFGvDkjvpTr4qPaZyKPyKXKAVeAFBbqnypc83eal2m+XZ++10ri/Y7Uj6ubdYtNli0TrMk3M3YVPqkFYdLMiCKVs4u23TuiPTTwEnAElD05cvtq/bNyvdE+ynH/7LqlQ5nIX17NRk7NRkl3//+9+1PvvAn9uWvfMXY2nD52HFvt+tQOnqNbbuwecf+/N2v27lL5+y7V79rnVtt29kRLjWGJkUD0/NLNjVZtpnpKXcOlEXjbKM6vzBvZ/J1y7J0qzgrfIA5s99b/QP937dz9bek90xagb3hHavgLKZ26ItwQ3I3aDBwGogvqV3QK0tZgYZ0/S9Vv+lOkufrL9iU+mg2O+P37wM9hzOs026K3Ji42u8EADpC+vO1H1g10bAf9t+19PaGzeUXJRODiONxAD/1Rs2uXL9q773znr36yiv23W99w776Z1+x3/nd37ff+Z3fsa9/42v25sabNnvsiP3q5/+6/bVf/UX7pc9+yn7u879gz3zyWTt26pjwN+nODsD5DYSATPMdtPR9RAfAKRaLS6tqMyZ1VfVqDDv2HfXzzqBq32n/yK6vSZdMN6yQxanLLHWAC93ugM4XEx+Iib+zTfdgU+NC+IoX7mNC56cI0daLmBIkQ+xfk6xYqZjVJL/Uh8Uj82aT4oe5obWGMshhGCMAT0K/3AcgRXzNd4cao4G7nAYAxrruH4i3jV3ZAz1zL8cBZXrdWLosmdUvio9qbEVOg+AevvcswT0iu8FIOe40kL4SV99D8wPqHtGmyvAtHHGC6NywI9ptzEkGToov6ZTkO/QC3y1PFCyXT1rBqhYrzNi23vGNjW9ZUWPjGxvfsLLs14lYzvl3X/JVgsHLhD8x9CQtgncKyIVEx8Slb8Fb4VLf0fja6G85L8knCjabxkke8DaN0LuTI/oA48CIpVF8coi5xIQvZrwkhfw+kjr4vWNwV4eNwf5BrKrod3DsGYn779kPDSnPb27ctqOZ03Yyd8LmU7MusO4f9jsO6N0JGXFH0otezlRCCggJbcR0GGwxdbALOoSKquXJdMbqGh1EDxTjBZsRg5xOTtg86/tVDgIUQ7qcnvHvO501CW4pZHi6hV8iO1D+PddEpOSqvHvBQe8Hn+OgK/r/3n0SgPpUVBP1H58aEv59HLiDAbMmJWuzkbRy4qwdTz8qJjZnOULNHUcI+RBPIlifzdcfO2NQ1dOnz4i8UhJwSeF90mZTYiDkGkg2ddQtJ7y4wyE8gKAtARxEZ9yfE56LwnlBSgXfo2cBf2bsucFQinPyiM2kcByI1sPzOBDmCrP23CNP2S99/GP2iac/LiVNim9wVf9G26afI+8BLl27Ziurq/boI4/Yp575uB2bXLClwnHRmmgsOWUk4tFD4d13g2d0x3mAw45ww7APoR8cBTPJaeFsWjQ252FNEQT9pnIlHBE67AtP3Q5zHGSl7M+qLMpDsGezk9ZZvyIjSoqLjCWyB2O08XZqizNxF4cj9ecbysp0YtLHUWmY8gRMnsRrFO7RZgddx3BMyACZLR232cS0lznqHNkHur/HnswYXqK7g4B6satCW8ZerC/jR4p7hA/wOUpfEY3tfke539nWmaGl5pZ27wWie1nqhSA4POKgERif7jgI/uinnp4bSMFJ4sgYdRxg2Oq9o46DbmVLY06G6kQQubILlN/CeUL5e0qPG9x6b5KEcyFe3EGJt1xjKyGDchdUBrkQwAlb63X7Elod9fnadcvMHPtLdRwgUIk4cKEHvoUD2qQTwf27joMFT1S4Bwc7DgBPsqi6f2DHgQxJdl5RxX5Cx4HqWFnzmd99ziCAPhEu2iwBkJG0saX+l5I4wCxRP7CuGz47KX47UZi2tW22y+rYrZu3fN/zhTIGn2hF9WbmK92WYRvHUA7qnxw0PSQeQ53Z6qy0E5T3gfAahzYl5/sa9+Vs0mkiKVos9rakdaSsEZMx36h6nXGsk3k7T+K+zIQ1O1IKSQbKrLEMWQyTQjphWSlE3heiE3hbOdGS7Re3Wi/kLWpHolu1Tm/gSR1JWkiG/IzonTXD+ufKZ1nk0iHCQCcwnEmayFp+8iMQTp5prFqR6InpZc/anZQek5Qi1261vFwUN5ZjZERP0CxyvtWUAat2l6RgT+aSovcZTwbIzEubpQn0NwqT6IgZHLY/rHdYnie85bJuhLZY3iUlLEmUlcpCScyKtjHCwUdH9DCQXoEjh6g7lm6wS0U6k7P0EKM+7okrGeMkiSOsvpgOca9xzawq2f/Jc5CsXLHuxCnvf7aqe/vtt8XHpUOIbzR6yFiNGZXDOu6pvHAvQ6HWZMlAzEqlYCKDbSjZhpptitlVIq2+xJhhaUhZhmF5WrJcfCkty64r3c+XzTDWGg2vC/Vj6074QL+6bhO5WVvKyziS/jSTnJEslfxizKI3Sg7hKCAM28eCDsYMLCOZQL8SDYSGLmO+IAWYnZhmBmmby8oIToyMDV1HwvlyHMa1+m8fiD7hFwPP1xOs7Q/k25R0smnLi8YL8a7NLS17RMP3vvd929resoWFBbVJPItoHfX3kHdSTxXp8l2VTUkGTWrMTMWLNltYVj2jSAlGcvBHu9g5QcgSkxMNq200FH4vVuZlYhBnhJ/51JwtJRdtvl+26dQJ0coZlbmsup7U7yM2mZm3UnpSeuOUFTCsUfBpr+qNc4gEnux80deYy3bFo2pxW714x1Yu3LFLFy7a66+/bi+/9Io9//0X7Itf+ao7DohSYTeQt95+x2Zn56yq36zDv3Tpkl27fkM0nbBp0f+pxVN2cvG4HZ87JtzM2+z0pM1MSa8V3sqT5KcqWk76a1bjm+SaUzqXq9+wQW56X3JEJtEWpFtNpUoa8yXRO0ZroI9g1MdFb9ABbSMqyMcrTkbRKE6BIEmk9LJBR7Q8Y0eKx9xhsJCdEw73y44I6Ctp1dIhcNjrHgxBOjI8kCUlGVTo59PJOdHsjNWvXbD17apduHrLfvSjH9o3v/EN+9KX/tT+6D/+oTsGfvd3f9/+9At/al//+tfthRe+7zgjhwH87emnnrJf//W/Z3//1/9L+z/9yt+yzz73c/boox+yhbkZd2SydKKfwAnu1XMaof3owp5PS2OVZViMZ+g3Ao+oUYVjOMrUHkl0u1m/KDm1aQv5ns3kNFY1fjLib4xFR2QIrgeqXPR0bDmcBbG6mP/tzWCWXnwLWvxZAnUgGWLgNJBtI7wXihPWvbhjycmky5hWXe3OpK0/I54/aLhsG4dApw11zggYTBja0mXo32B8wfcw3MfuBdB9dD+Og0Pbrefi4tU91bOvAyfB6BE4BYRPjTmSMvbFL5BL4Dh4PFyWQDl6H+/BceB4UF/DP73eGq9DySD39kZ1AT84FML69cR0e52c5W3WHQeM+7RoDfnHJEC+tyOlakt0rnEjPSYj3b2so6RxxuS3uIE7DgYZnPXBO3xrUH0n4oAzQ6J1ZScQfUo+MsYa/DcnO2xOtupCZsHti5z4NrYVDge2WL7LceAdpCMCF6xqeMwbqU81FMPBk4EJia7YUSkdB3bWIRApWsGjoQDnU0cUcXAghM/lZZg8UvyozYqxTqUiY+5+gTaGXwWEmM1K0LEWH882SQ3dMaA6EQbc3LpttdUr1qqsSiC1jOzIvo47rO/oESTBKVlGnTwjoy4l4eCKkq7RWSTha0hhXW+uSwgxq6Fr4BUjmfeRuEwKhUP4nP4Lfo/A6DtHj9FrPs5oaHj+fUFKi7p0bIDe3aeEr9XUhq4Mw4QtWMmOibiOiqCnpSgFCWt4f/QZfOczoJXoGomqEAw5GXQYmhi/291Vaw1vqywJlfDe6BlA3/zzMMDjmlX/pcWA82LAPOd0GR0HAn12XAOO5EUaOOFZiSvRlwzzqXlbmp6xItnAEXowd+hDZatZPqDC6gUQ/licm7Nnnn7anvvks3bi2Emb7WtAFuel6E/uOQ32PTgGqktPA9uNJinVEeCcgk6hV5wtQaIU+E7A1Ly9KheDqs+sESHQqjM4PwgoCwWIT5QZhFV384YbUazFWj/3A8tOzul50Wn4DHBQzUtJsqZLMUtK4RRzpc9HDa59cI+2E76XQYEpLQvvBS/zIPD+1dGT4prMYcwKFweUm4mJGWssr9YvW3bYsowMhMj4hqacNqPv+gMYr5whvK23JWGrsZCaHU+Ex2iRwHLHgQzPQx0HKDAyxkeNZAn1LskOZdwESwyCOni/MfvPLKKU+eh8d3vDnbep8rTzpl2g/EMdBzLARxwHA/HtPkZWKTD8d0Fl4DhwPizhdFP8KdZNWnJj3bJ/yY4DlB/Oec8Ih+5I0/iJHFK0s3HjLUuy1dXUkV186cr9Ow6IGBFfw5my9zwgvBwYcaA+kqJHXdIf2HGgsvVe7mPpCe/YB4xjaEt0uLG+adUKRjU5Auo6k5AyikKsexodGcYy2KVzvC1j4J1335XS0bGF6QlLqT3dgfCm95P4DYjLECUBGZn6SYRIxAA8jLB2ZsuZncbQ4xzRBfm0ntW4CrajkwLLft5E0aVkAOv96IQdPTNU+Swt6GAwSXnKEuouo58ZayKmcJLhuGJbQcKJMThifSmOnX6wq4AUpm5NdIdxnNah8UkI/UQuo2s5YSIu47xh5ZxGpuqMrsaygGxKfJIlBrqHLYCZYc0ner7zgctqysEBU9EYFo5pH1EIbE9IBv7mEIdA0pcnsA0kkRHkWIDPM7ZJlNiq7/isKnVryigcNtZ9rLXE00niRug3kYTJYdf3eu+qHizJyOWDRJQsM2jreSKFc0UZTyiHomeypZMZvtusCcfSa4pBuDRLGFzJZLYYhVH1IaFiR4plv7lthf6OdUvHnDactFRX8pLkhNNCecqjEDD6CcFXB2vMVk3SyybKzHiiu7DtZs7fzdKUtHDXV7/g5GBGK1uQwloSDxf9ML5ZNtaSstvri2ZF0zzH+vXIKDbRyxxO/+ys5NtUELkHzek95NpgvBAOG8MYH+E7PE+EC05SIlpojMu3lOqfKpq0ssApTnm8h7bSYPg8CrgU45gnM9wbs3qrbs/aULTETG554rgVcWS7fAvGMJEFJOkjoSjOoJdeetmjdqZnZt0I9uUKmWCJkaNX//F+5FpB5I1MKspw9bpEIHpkyBIOjN6IPsU4MOEPY7DHbwHjClmck/xmwiRPdEZXuB8Kf4UTno+HaI285HZafSeqUlP7Vm+0bGtjxXaqDVvf2HJD/6233rSXVffXXnrd3nnxbfvBt1+wt370lr2ic2+++aaOt+zSxQt26/Ydd76dOH7ClpePusFKeP3pU6fs2PIxT0pIFEFZdHPk6HE7Nn/MFiTrFsrS73SOJSo46MQpxSMDw9/brr5CjkIP5EdJblwyEx+O5UN5oWNa9JCXjjchGZ7Q+PfnwauehQ+QdyEp3oPzEl7pOU1cHw4n6IQron80Smw2Oy8an7DpNDQ2xi9HgGcY0/CXGHmyZCTHxSfYclHmmzU1JrvbXbt54aa9+b3X7Fvf/L595c+/ZX/+7e/b888/by/+4Ht2/r13rVKtis8MhZeSLR87YY8/9rgnMPz85z9vv/TLv6zPn9fxOXvu05+2J5/8iJ0+dsZmJmeD6BXhxWWk6tOtb1tPfNjxpiOSF54UMBwj7jzoiLeLL6H7+b3gSWW0O1Wr1W+buJgM0R2N05odFU8oI2N5DzyXMYSDZGQsRLpvlKh1KL5KMuZhdUvMRroFPDisy88CevAr6uWyjOqJ76dLNrip9xfQ3SSTZL61JdtS83nx2rujDQDXa52a9sB3stK9RGqTlHBX9x2D4DxyQXSguoAD8DoK0XPIc6IYBjh5wOUBgAwbsJRuKH4oHhpFaLuTJnQaAAnarff0cRqpf+hfB12PSabsOg5CYNI43lL71SfUZ0u6wWY7ZlODBXEA0YF4CLvmTKT64hWSQZK/CRn9EkG6lrFSZhatwHlKSvwR5ydOAfL/eHv5J0YGfwISqhORWzGNCyYuGIfQGhxvUvx3Qv2EDZtPYtOF4xVaRT7+8//u7x64HeMoRB3GYAzCQhgQcSkX6jg8L3pZwFkfjAADwRI8wyfMdG+Zgr7zPiq672AgxX32kHDabBylZw/57w8RgQW/ovdHhBPVKTgfkzzcsvr6dWdCJJqRFmAp1gx5xt7o+dFn9wRD1IYIuE5dE7GUhIaUYgny5nBdna1vhBO591y4FIPHMQMheoG0OyjAy7kXRHX3eulf2Ex9PfjZqN1+WV+D3wGOfBDwPbjk3zRMnQHerNWs1s7b8cxjtpBdlpALMuEG7Q77cvc7OFH7wnptbm7aV7/2VVs+uuzKR+BVRiT17VbrutW6qxoEDBVVKyxjFA5ry4FAe6I2HgBdDdZ1KVWtbsZmMgsacFJQwmvBc9RZdVA9UHDEBV0piUtJw7ERkP3B9WHrsaOLizY7OyvFjGR/O8Hsfzh+9GBwjEDUH3xE67DYO9x7QQok1+91jIIrdc4wZZiEM6mH1TUCymCJhGdkl3BtS8BUb1+1/PSSG3leX+HMX6XDSzuoTMqRgYnBQdTCgTBW311QeQPWZXUx7Ah3vXedVaHQQJxy3B4ElOBjLwFz171insGuKaJTjUC/x8dZ8C4+GZ/8Tz3625san0lLTc/pvrvrEzkO4uFShagcB7UzchzsM+w1vnvCL44AlNcI/H1NlhhgTHI+KKu3s6VvQ92vdo7WgT4ecxzQjz7rJj6SlKHotCDAICfkO13aH6HlgpXQTt2HEwPlvTAs2XB91bLTf8kRB2oz9EA7uZ9rnHMnjPAAHturF6UESdGeWnJFNoIB4cpSsNzJMIKzcccBfTdgFl/0ut/JcLjjgKUKGOiZw3ZVeB/HAcpcd2fF60d0T9DWEWB86CB6qKsxzDZ3bEfcjlW9v1jHin4Zb8qQS05bYWrW7qzctmply5766EdteWFO+JJCnyuKvqQ0qi75uGhU7+sxuys548sDZOyzBt45sPCC8Y3CzcwffZiSIhMXbhqS9bpkmeYda8twShVEh+JNLbYMFH5RjqZJmKj3ceRwTCTVBhmEvtRKfdgWXZOLgHBdlmdkuxXryEhOqK/z4pe9hhRItQlDGb0CGmOpAO3AGMdAR1HOqvqdIcaBlCkpb50W21R2xMdJrCuduLPpRrQYF830PeObtW2PyKDskugffNS31nz7xjzr/1VfZuLJ5RBX+0k6RZsYy9C8Rw30Y75sItevyh7PSpHPeL2ZVcuyRl0yDKcMzhoc4xgQ5FogjwLrTfNpGUBF4RsnicrBcHDZoDomBx030HDkkKywjX4lGk0KV2wtx5pytpnEmUveCWHUhrlJGWzBkomdHeFO/VsqkhUfY7OnunZlcLSsW1mzPDsYiYZZykA7idZgAgSnRWNnVfJc96sdODVyBWZ+mSkT7fVFD12Naek+9DXOCNoWOD9E2t5PSeutX7K48B0tGeMPnst4dN7Ql1IMPkUPfp0xAV3oHH3hubbSKotZMT/Ef4Uba1ScFpiVxPCD5v2ahG98oDKFQyJNdoGyfbwLqfUVl5sxnMr6cxmp64wpdukolCbtyLHjVqns2DvvvGOVnYob0OTyYM29ywRV0+X8rszGaYHBp38q+y7QK/zgXvXBoLkt44a8AYxvnVMdvBj+o1Zq0JDcAuIHqaLGrPBFjgJ2GyGyZWtrS0b+Ffvhj16057/3fXvhBy/aD374I3v11Vft7bffsnPnz/vuBRhp0DClkhdgaQndY86Ozk3ZiWNH7cmnPmbPfPzjtrh0xG7cuO5bIn72M5+xhx55xKbZtSOfcQO5MEHiavIt0HbqFxxSDNwY8dxHI+f90Ptclm5e0JibsRiyOEQDwD0sICDPR4JlKf4c8hj6QAaLt+M4kJ5C+30c6v3UwZMb6iC9G7uD4Lzj/IHgjddHWu8T/TJGiBCiIt1BwmoaIzeuXbcfCI9f/tMv2te/8U174803PE9IQQb//MKCnTk6b0+emrfnnnnSPvu5z9tnnvuUfepTz+p4zvH3kY981D784Q/bmTNnPaEhOWVYxhMk9RsB1cXbj8NVfTyQLcHOFNAyRAwtuuPA72FAEynTdtmEIwEcwe/Jv7aVXLOLtVdsEFu1ssQJEVxp8CMcBuUJnxrrPmONDaHffoTg+gCyRLgeZsRvqjueXy1GpKNwS//8tMF1SckMH3NCRkI8IpsoiueXLN0Rp6ypL9NZSy/mpWdWLTtXEk8Uf9M4GAfK4G8X9Dum+tN2wv2Dd9wNQQQCUQC6Dn7gNWOOA65F96EzwfOH4AQ8htcj8Ho0pctV69bPpq2nPnfdSc/Dw3TH7n2+5EHfu3oVZe6CBFJcY5uJITeOBP4OaFs8vyO69RwDfeGmM28FX6qg/hVPQyYj++IDjSONJZa4dTUeuoms9eJpE6t2cKeB6B6+M4x4VNgMH6v6jLvO2pMMKbnOgx4c6SDYZIFdFo5RfwabR3xYtJf45//t3/lNiGYUOfcCv4/GIgxAGuvp1FgGuSP6AxBgwHiCQeDfdQTexuD76AEwkK5tr9gtKW5z2SV3ItwvBKEm4Y8ROKj9CN7G9pq+xa00vWjtzTvq3IEUxQUX9MzA+vZ8YnhUzRmn15t2BG05CDBOC8kJW21v27s771pJhqhngeUP5gPRMhiE22GD2SVBiNvDytwdVAe1jZP+j4v6n7bq8D99apj4fcwkaNioOTAsKYli5gjYppSonu5jZqkpxpQcTNnE4KxNxY/ZbGbRcqnA6xk5ACKnQQQugPTnoOvBIB244wBPdfQcNJBPSuFMFqSQ1YRjKU33wGMEu2WPwWifRt/HywIHAymIhdRRm3bHgfAfPccn9aJ8GDuMpb4hg4Y9tKlzcNuBMHqR79CFjLpebUNKcOA88KU+Y8AreTv1ZdYCnAxkuGCosF74QYBnfWaUJIPuOHh/XAKb535sZPSu3LzkoZBTZz7q6xY9jA4IKuhfvd8OKlPXcXjQznioKB4Ih5xnP1v2l0cJ9aR4ERxwPwYYazMTeRmBuvewd8Ffqv0dW6m9Z0V9J/TaQ7OcfoJ2BN8Z8dBsQMOE9ne31mXNpCwl4+yg8rnHld/QcQBEZTkuDnQcyFAjMaLP/u+NF/doEykggy4y+IGeDEIgyVaMI3XwcjD6ZUjvlq93utCWsZXME3ESlI9SspffYA/YrxnnR1zCh9le3SmbpW+9lRXLz576S3cceBZ8HAcqD0cYY9FnhYUHeHpnR7xZbSbPwWh5tNV7U3gJygrgLscB5RBOzTtU7z04xHGg93vEgeqSmSbKYT9NMH65xn2HRhzoXd3KuhvNBzrXVIa/RwoFYe47lYbVanVrdmtSRhpOz4QpNxsb6j8J+FzGClL+GzKiTxw/6aGS1UZLhsCU0CWjVDIlP9TzUqB7UmZR1BmjvVgwo8+sMonlmn2SJaasSFJNKXY4SlOSDM1WsNVgprlizaG0l0xJNNZwo54kZCJDm8pSjwnf8YA19hjgffEAjHr61EOrJUfIg4BBLJPfusyGS/EhugbnAP3QVZ8R/TA1xYwseOhZzd+PkSmlq6f+0zMsRYDuOjIuOyofAzLps7Q9y2usD2UwtgdJT+bHrFSitWPTC8d9Vn97Z0fna1ZKMgsV0JLzD5Ufl5HbHqbdoGQferYu9Nko0YEvVxBdxHUf9Ds5PecRF67/6B1lcifI6CTcH+cOnBIelisUJOeZZQ2WA4EfEj7icMjns8YWlc7v6AuNM/oWnpuNyfhvMduPU0CGFcq2yilUr1hs9qyxy8HGxrq99tpr1q1v2uxU2WqdoVWJUFB/QT/glaUo5KzAQMfIGYTyxXeNwAVSmvF64VDAaYBzHKOOnRwalYqlk9IN1A4cdhhKyEAH8IbjiOiZbsdxMu7ADZx5kmWil5joyZPQ6XkOH6+iE4zzpPoPoxkF1T/dWa4LMlq9X4Uftmt21uzvFw2Lj5iM0dHx7XVCztZuifbEAwqzXl+cSLoY3NKTbqXycsVJW1xcUl9X7aUfv2TvvXfOnSyFYskdap5oUEVH/M1ld0e8QmNzL6njISBeRnLIYargxuPuu1U/lHF++04kkrdEmAwyE95f9Xrd3n33Hfvut75lf/qFP7E/+7Ov2csvv2ybayt6Lm4zMzN2Wobro488aidOHPdcA1OTUzY7OyMayblz4PM///P2mc982p780EP2GIbuo48ZCTMp94UXfuCh9L/wi79ok3pOjfGJEbYmPEyGJukDtEK15W7Q/bRp44IN8zM6KFN9E6gJXLK4+B3jdtRxQP4CDBNP4qb7cRy4w1JthEZxvPHpuAd/0pnpM+jN3zkKdI/E3zAevDQunjiUbkekz+qt6/bKa+/aH/3+79rv/87v2Xe++31rNBr2+ONP2K/92q/b3/4v/gvHxWd/7ufsk88+Zx/9+LP20EMP21wxbuVh1YrxtpUk+3E4ElnhXedAO+7GVQTIZh9njGsdTjca2ySJFZfYcxyoHGw+aIuk2APdN5C+sVJdsc36mqXzFY3NuqV7VUurnRn4ckTvjlzhRkeMPsR6FN9xoj0IhN+BdB8mBZhdj4vWwe+92vGg4HaFjGP0fIC+zqYkV29LVl+8qT4qW3FiwpKzk9bNincW1FdEr408MwquD+svAtfn0blU79Hkg4BfC8ENep7VgdNg3HHA+WgZAvI4iTNC5Q1DpyiAs9OdD16WeHRLRrv0tp7q31c5Qfl7TgPAdVLJOkkM8asxvOpaTHySSIloNwivh2gBZ0MXh63O9UhO3Z224gCnvvpHvDClZ0iky25JKWhJ/d1JZsU3pnQ/ziiaJppUfRIarwOP4hrBj6qCU5axmNRYFFFqzBQk09AHdF9YV+fLThN8BjTOkSRqR+fvK+JgH1CzENzTLAR7o+s1FawXqQLRy+8XokrtHfcmYgZMKZm34/mHJKQX1OD9QupeEHRy+GMEQBLX9oGQ25XSyFpEQo2aWytWOHLCMsUpq946bz0pjhkJHc+GHtY5Ou4FusM/CVGbTi/7gOiKOak/vW1ehjoO3MZ1MJs4IPmVBjzv2cstEbTF5Srt8rJFawggfeK16mAQ6AI7UTRFrCRgamkQVCTQiHyoaKBWMBgkEtalIN2W0plLTNvlyobtkPgqPmuXdpiVmbDc4KhdE7ONxSbt4YmP2FRu2qMw9ogMYbiHByDYDknn+BHWGw8yHm6ULRwHLhjCZzJSYklM9ebWOav3t2XMS3kNyzoMInweCGN9GtVrD6Q0JYs2kzlrxUQ5qOnuMxrU1Eu/ERQ+KyyacENJyg99cSiMvofvwgtePfZrJyzZBZ+exwHF63aP8JGAFvcYKHtT0+8Idj0YnLwPcAUOJ5DoF+fBrvF/D8DYaqxftXx5xvKLpyznhpEuwDSpA+/nBFXU50H943jWu3BawGgQmgfCAc8CXm/VwxPYSRHdve+g+3WOfW979R31i5isK6l3AyNko7tl6/VrNqX72cfdx234RznRH44DnQie0/jobK1KqZFCzTKBA+rAPSiSH8hxUAwEdwTuOJAS7nQycv4wx0FXSieZ8jF4GX8AZbDTQqogBd8dAQHQt8GOCmOOAymq6ONJGSY0favZtBXRjMkgmZx75MEdB7rHc2SoDREeP7DjQHSHI8XX5cso9S1KhVPo2XENn65tSieVYjVJZMy44V9xYydQNgO423EgBUT1VgO93ntwmOMgWKoAfaanSZi51x8O8N2uyhOO9tHvKKjeu+NyDAcOaiOOA9bR12pNnyHMS+nOFaQoJCVvpRiD2uRQfZCo26DQttwMs5ZDe/F7r9oPX3jRVjbu2Mzcgh1ZWJDSJJ7f3pHSWLbJ+SXPLs+2dOCGMHXwV9S5fjxjLfF+EhGWskHUQVKGNEsJ4D9JtaVoDY2FJfVH0VIkaRQjKzELDQlIJrhCIqWD2fuE8DCUvMZgBOedZs3Iv+rbNYoO0zIGyONQbePCVj1E+zhCmPksTAQGampIiHPelz0QHcD66mIuI4W65AZ2pze0vF6eEr4n2IJM9JjevKA6Z62bEV8X70VOlfNpK5YnTLfrnRpn6qeSDP1KW7KO9jne+74sYXOnKkO75yH9ROGkhx0rFPK+VSEKVa67rbKmhYOy5KTkquQnUWjlvOounokyWq1VZLj2POqMtb1DKWvgHKdLTHpLsJZb3Eb4YitAEiXCVnHakEBRl9xxzO4TzGxO40gpFKwjXtfffNcyC49YRmO8kM/bkozFhfk5V3RJ4ihubVmcOjK++oOYJYTDtNqCMYwzhHehI4AjnDSVjdtW74jew0iIQW/gu0KgfNcaHV8mkozpXLHsDoaI1zio3TjU+3feksE+EYyVUZrXd49EQAFvrPm90eQQOk88hjep5ufiCWbN9/5cqR229CwTVFnhRLxO+gp6HwkXByg4dfIZwA/25Js7XWWsxLcvesiu5WddF9IVl8eqkMVb4qmSGQUZT+yugEF++eoV+/q3nreLFy9bVvyc8P2MjDjox4F2CccusIlm4D0HAdfFy8juD/3DC3g3+AxwLJy22taUTrV257q9d+GC/fiNd+0rX/mK/d7v/I59+St/ZucunPMIj6efftp+8Rc+Zx86c9zmFxZFd1MetTM9M22PPvKwPfP0x+yjuufDH35MNDCvPk/Z0rGjtrC06NvyeXSJxt93vvV1+8qXv2JHjhy1X/+1X7Pjx497u2JD0blk4zCNUR/ocONAbg2SfPYPdBwEQMRB4DiY8d/otKCB8YExA/3jOGBMRxGqLE1gzEFbaXihzhPNAt1G+qTTTyau69LFiOTKSo4SdpMKlh7UK3Vr9BpWqVTszrXb9uZrb9oL3/u+Jy/84y980X77D/7YvvzlL2s81uypj33M/tE//sf2T/7Jf22/8qu/ao8++qjnt5icnPTEpblCEDFF3o9MeV489ZilJhes01qx+tW3rHnzHWtKPyJEnbHjRqO+H4g30Tt83p1falcPhOAYQGYnAl03ANEFiBL0U3HRxZrG+JZtp1etk71oxYx4j3BCJAhRhBh+HhkXvY9PaFrnmLV2+oReR8doBOAS5wzLmG7fFH+RToAuxNg76P4PCD6DH06Bp9hVRu1rSt/JnZy29sUrPilb1192tmi9mAxm2QPcw5gfX67gdptzxgAwsjWAPD/PQUsKej0cEMJB+Izr09J98Cm5UyDEWxAtwH3+yyO9wRtL833nAxwNYb9EEKOe0pfa4s8BftW/9P8IJL0t0kvG66aycA5AFwP1VYeJPfpKnynhCp7dZzyofpu9uq1Ix5izGfFAlgXmrah+S3fuWH/7siWam9Yvzlu3eFTySnJTzxeLWctLrpYk5/IZ6Wfij2Lje6Bmo1LFceCKB7HtJ5EPbsOFvBN7zHmCOw2QTQGP9qSItEe/fyLHgQNEiOGnlw+FTBQdFEhXIsPOeT+IhAefo8dBEJ0fDIWUQVHG95SY0iFGyQHgBHhXE4L3jXu6QBphU6xRS4jYSvPHfC1lt7rpM6KtLQlAITJdCjNOHlLnw4D8B5lk1u40Nu1O87YYvHAIEaqC+t/aUmrY4qgnIm7RgY22r7Vsi8ikNltddahiBEiY7ojgXdmL52UYNUWMeOZVdp3kenkNpKLd1vds/Kh+l6WkxWwq+5AGYMl63aIMqbOWt0UZ7rN2JP6IzcSXbT5x0ibtqC2mjtmRzAmbSS3ZfErn00uWl0DGEx+1O2I4o99xGjBQff2VU6zuDa9dkJD8zne+Y6dPn3bnAaCr/sf2lUUpH2yT2LemKxsYp/fCL8/dD4yXAY6vVNeEk6LNpOclvBg83BO2xw8xs+j9Mpw89J9ZFUZgBAfVLToXPauDWSvCgWWFiumhXO9/DkaGENV/wQldxzNNeDnGiitfhykqB4DjBQ+3lHcybrO1GWfvBR7aLrpLl6ass3nDGqtXrXrnmo8DFEJ3lDkDYZyH/R22b/fgHfrsS0CS1OVAw8jvOwDC5zEehxg7kXE3DiPneAdJ5jD6XKAeAOAiyzpcDFOrqJ04f0TD0V/Yn9FvvgEYrd31FSkPk5YgOuCAuow6DpxWdssQiK+440A4+Fk4DnqVHfGnYF14dB4+TL09uWLkSIGvqFxCg5MyuEbBE/2J0jxJo/7IEVJopixV6Vph4awr+v6807+Mes8nIWP7EMcBSwsIQyTEOgr5+6COA9qEw2Mo5X/XcSDYcxyoLOG3uXXHMlLwUronAtrC+m6M31G6GHcccODsAPY7DoJ76UrqGdFI5Digngc5DuAR5IxgBs2dZmPXHTTW78dxgFhCzmSkJMNzmxrLrf6OlBuMPhmfGoOEWHZk6MtMkYGatpXrK7a1WrOzR4/aQw89Yq0OuQtkfEvxZ2avnwiWD2QkW5iZ6MiwZKeD4aCjvhe/Y+ZXZamHrSEjtFKXoVnfDIz0WNpmerdtWJgL9o8WTaRF9ynRGuH30JIvGSAcU+/rNqq2I9lTrWsMqPxSnnGQk+HelpzqmUau6iFjsDDlywjYbSiXkBFBYkOnaeFePNHXx6LMy4hnqRFGTLfPTgdSurIZK2TEs2gPNKajTeK0zas+o1KTbGyp7tVmx2cPPa8DSraPDdGYcMq5joz8Wq0hBVf8AWOqOOlt3tnaFp03fYkBERjMOubiJB9UW0RDGOQsmcjkg3ezv/p2tSaFTjJXSjmOcnh7bXtTZa3b2taObe0E2yaSHDGpcjyTfKca1KFFjgNkQSAPSjJsSxOEzsfc6CdRYaey4bTdjBXUS2wLKZpUr5FYNSd8sKSSekJ5GOQTk1NWSKCoQlAyQPSJEx+aZlkEjiNyQeBIYrYsJZrDKOcT446yofdyIasxtjfeAR9Degd03N1ZdTkV1/j3gRNCcI90RZWEDPQs4ZTBLeLffSnbHmXH+XCcAXwXpXtEA7QWRLCpz3gQ4hB7SYiGNAokUxlre88iZ8UYgqUAvhVpVCcdjC/1u79PtICBTuTBY489bpMTE3bz2iV744037PI1GYniMRj5JMFkphqaYzLJl4PpnSj/6I/7Dp2rN1u2sb1jjc1V26g2PZHlpUuX7fXX37Dvf+95+9Z3vmtf/8bX7Wvf+Ja98OLL9va75zxx4eLCvH3okUfsw48/bqfPnLGp8qTNzkzbiaNL9vhHnrYnPvq0b+l3+uRxdxQURR+MC4xtjEucXQV2FMFIgn+pvecvX7MvfPGLViiUfIb9jMrFEPBIB/DardowJd53iH7Blok4GO7lOEjXrtogLTwL12BZSHbc0feM4chxQL8znvkMDBX4mMwm8Z6MxhPt2MdT6VYZ1EzyYDBifMPJNja37aUfvmT/67/5t/aF//wn9sU/+ZJ99StftRdf/LGdO3fetjfWVVbaHnviSftbf/WX7b/8tb9lv/wrv2IfEu5m5+bcMRQYSSPvEgS0Kp1buk4gt6H5KctOHbXc3ClLT4r3tbatefuStdeuWls2AVo7BiBjBN2IMRcYpoHjAI1O1KI/tRs9ULqRJJreBX0PraOx1+o3bCdx2660X7Jm/4pNpJvSj5M+04ye5XXSdyIMg7HC82Hd+YT2aY/oUoPYv1OXcfBnxHPj4uWxVXYHUu3FMzyMnfeM4eNBgeep7xBeI6DOvjY+L36bVtmE2i+WrSv5linnrEW0m8YjRIMD5f0cBzHZmgPKH3ECANznhvjIvQC7GCTEXwY+MRLQt5eo9/h7wzNivu6MkDgcOb8fcBzE2Ba5UPRJ2z3Hw977exr35BRRx4VXQtB1lliwDWNX9Y7eEReNxFVuV7QaTQynZbNNdLDJChojZc9vkEuKC6uPksU5GfJEULSdhrqqc0p0km5vWKa5aoPaLfHzqrEULSU9yh3SvEv/EtKp0/2ay3gpVHq59ArRCTa410V4DcZEQAeB40D3wGjBi2T4T+44EFA4AtiXLuDtkqJBwyFAPt8P/HndG1Xcf7/Pc7VOTQZ3zaYyRyybyKs97/8eAOQd0IRd2E8sQpgECntbs9VTZ3stUE5DhSYjJQeBA+MlFM9nc++jvUDURq93n3BEOrBv22IIMctJICVtQ8SXTpak1Ol7u+tb8dSHCSkjfUv1J6zRIpwzY3OF09bqibkNZmwuI2HQL9lEYlG4OSnGc8RmM8dtOnnUs/TOptn/d84mZSRPJGd1kEl/1kqetbdsJR1sd5PTkYkTWpkVsfKb7NVpdxjkpBi504A/tcEZWtQebxOgAaLB4GFTKJAA17iXvtaBd39eQg/BEQHPEzKTiWetocF+u3lHdNFVH9/N3EcheuthENVtFOhr1d5SGpiz4Co17X0YDZjofj41dvwTowalx/dcp78PA7Vv95Ny/JO2i2E0a4EBjiETviMY1NDeQQxTdYHOCHnUb7IEU8f7ApXvyjEMEo+r3uvj8hDwtgrXKN/d+o7V7kgo1rY90RjhpbQ/WWAGL2DYhzoOOAQYUKpAUOfgBX7+Lhg7zy+eRaFJsv6bM4c8G/VTn2UgUmijpHm7EF7nvo6Y5oqUm1Z/Q4yYGb2AjsMb9r6Hn/zGAOyu37bUzLwEHzOF0T0BuHKAQa6+SUhZdydoVI7O4TTwa/Q5fRHCgzgOmBntskZSindqIkjaFQFlEFUQLDEIIHAcqAzWvIbvJAGZL0eQsUB4+SiwbSMlJuFp+iO/yfbGinDatomFR9xgp0y/T+11R4HaebjjoCNjPXAyRQb7B1+qEDmRDnYcgAoM+ebqRctMLhlbagE+XlVXjCuPxoBmQ7gr4kBwoOMgLIP2gMeIthy/zBzJmAwSMu71BwDNDEVr3oaRPt8HKve+HAdiC8wAb0oJ3toOdvdI5mPWi0VrdzW2wY/Kk/qvU+IYGsP9RtyOzy44zrd2aj5TT4h7biAjvk+2fikOKD3CN9sLwqNYg8ukGMsryG3Qbdd8dhS8M2PN+wYxGZuDtsm8NMsFyyzysZ71ZPxtbW5aR23yLR/Vdz3VrSuZhiHN+ngU6IwMhLyUVGbcMJI7khGJ5rqULNGL6KEnBQojlgSBhOWjgKEkJ4VPlB3GTQvDmjYPSLZIm1HMxYvUp4TXd/Qe1uwPt0RzUnSaw7TqJONSvChLQmL91SRfWfrgazh76i/JuoaUOsLESZKYz6ZVZ/NdBDBKfbtTKWqINBxRvm5557Y7YRg3ALkkMNyaGzetNRCuxWNYXoAyyYx9pVZ3p4cGjvUlT4MweMkglY1zSA33mdlmp6+6yJBot2VQ9G0mrfdL7wC8reID9dqOpVpr1s/Nu2HDWPEZ+z5RDbpH/UQfU24+F+QlgJ9qoBrZ692BILpFMSQ8PIXhKYW+H0sGEQuiP4zpbD4v4yvnuGLpQzYlpVZj2nMyjdG9kCRaZLcR9QNLBXCOjwA8goMk09ACii1lUHcc5CQDZiy5g3y3bP2GT+v3oLHlzgCPyNRvEn0xjTLswmeRNaoX7wyfdf4huuqT2Fryz9gKUGUB4JEZvmSvZqwF5h04UliGcfToUTtx7Ihop20376z5DgQ4Ed5460175+237fyFC3btylW7tbJiN26v2c2bN+3GjRv+eevWLf+8fu2avfnWW/bCCy/Yay/9wF56/V374Q9/6EsOWC5w5/aKO6UKxYItTeXt+NK8nXr4w/boo4/YR5580p5+5uP20Y8+5VtFnjh50o4tH7UZchGU8h6uTEQKkQXQHDwiAtpA7igiEvyCcK3G2gs/ekn1eds+9dxz9vGPf9xn9QFokyWNLFMapnEc7MmifaCxBd0evFQhgNjOFeunJSvS5NBheStj3l/vcoO67DkOgj5kWUxCdXYKULelxX+hx32gLmVcM0mYVP93mhXbXN+2L3/5a/Z7v/v7wmPHoy9OnzrtSQo//elP2y/9yi/ZL/3qL9vnPvcL9olPfNIee+xDNj9VtLxwls1J9ovnBvLl/YF6Bk6ErPgpy6qkD6ueGckyli6Tt4MEzd3t29aubjitOU4DzuGfIIGcBSyfgIeSRLbdkk6na7j8NhsrdrN5TrpWwzKJumUz2AVD8VnRv97t8lX1CPJ7JCVj4P96WvJld6zwCX2rXb59vg53HnA+uicC/SZyo4djqS7Zp7Hua/vVCZS3W+YHBJ6Hh8Db4t2Az8WTcenPbUuWxBt8617x36JwwdgU4KhkyfQ4BHowVBSAG9/gY8R2iAA5OA5MXpJXYECURdgu5AhOnT1Q+aIj8Odlj7xvF1SPuHgyzgN3HKhvgmUKXMJpgGNWv/Uuf3rMceA5KHT0VH5/BL04DhI43cnpEtav3Y9LDmSsaBNqJnmK2H41JntFehDLuCXte5I9PdFGX/TEDjrppnRgaBPdMaPnJNcG4sNEFNJW1dYdB75siJ1P4JVq6rjjwHV66E518aUKtEayA77NMpr3dRyMdpaDkHMg6AXOzCVMfCsxFC3O0bEhIg4Dv08VjQjVf7/PM4T2Tcj4nZQxzIw7TbsfoHMfCFQPGAaDqVVZ9xmC4vxJCVkpDlK42HGhrsMdDBg4oVC6X6CdbFlXzJSl7CSsqvFTSh6zwmDJIwamsmzfx7Y/7D18yiZzJ21S50qJeSt1szYXn7FSZkm4WLDpzKIVk1NWSE3KCJ4xdp4gm3BOhjHZhMmrECSVzAaOAP2RmTYjhYmdJMjOz59arHoFRARe+R71CQQFkUUQEVl0ze8Tjj1DKINVg8HXFuneSGlACSbsFscBWzoFRLoH3pei676ETr0vxTzelcK7Rxv3An82BK9L+P0ggBaavYHaP2+z6ROBA8rbOlYfFeKHvsNsMJSIsImTwGYURusWPUTb9MlaJpiMD10JYMdFqOw5OF3ezfCcYYJPmJluGTTrKpJxtt/Tei/gWQQyM2Zu/Lghd69nVUcxwNbmncDAxGBU3Qpz4f7wGEMwHO5UHSj7LvC6BYIDhc53ITnIgDqsDTo9aizu6/cDnwlnlsEpSu0h97Nkp9JcUV9UpEzLUAGXvEwQ0Ev43Y/gD5x3V25Zel6KJCF9+hsFD98PcUvoYsSAI2ALW66x48JuvehX4XggAZgs7BndwF2OA91LwspeUwxbCk+wFeFeHfoqH8fB/miGux0HvoexFFWSLkZRABH4jgr69LwBgp6MrY018bVuxqYWPuSGEcb5QDgmXN2XA6gOhzkOaAOGutNeaBR/cMfBflq4K+KAfzLimjffsszkosoPwmSBwNmB44AZ5g/gOABoZ1PtFl1FdXWHhOqEIyVzgOMgiOwIo2VG+nYfqIz7cRxgODN7z17qvCZPH2nQdYYkSUTZFr3jsBdt99XXGOsT5YI1tjq2dWvD3jt/2VbWVu2hhx+xPImNWpvWTk9aTnTXZRYXWoGqhR8y86fF21BUWX7QlXJKrpGB8Ov5B7oNI1lebZizme5tKZ5l67FjCQqF5EejoU/6T9UH3/A8yvTt7VxJUf2Ee3gGvAUlWAgKkw1KprIWPGi95EfTd1toysBnH3AcHBgP1RrRCzJyVC+WUwySGTewmd1l2U5S+GbnA+qCIRvfuW4tldNL5n1XAR8PUn4I4RyqzixFJBEss2IeOiwk+/IE1YRtGkl0yDIGFMqYjGKvZ4IZe8m36k0ZSTLO1c/Um5lBDsK6SxNTvm0dsL6+4YkNW522ZfX6YiFn6WJZ+CeXQUeKocqmc4WL1tYdX8rB0gacuMz+F5PqZ41v+gW9lPwFhNJOJIQXGVKtQcojDogc6IpeInlJIsYJGcJE9eHIabI8A0NS0A2dA2xTSZgrv13p7rH0RAaceEdJCr63SwqwbnVazsrYIKxcFdLv/TydcQj+BtU10RM8KeATeyBa0DPRGE/gUA75k6lv/bzaQTtHnayUAS+BHwzaGgfOW1SOimaXJ7cscYqIDxNNMaqHsSTEHRXVVfWVxo4O5/Uc0nXi7Q01kHqqjPA8DpOZcslOHJmx5WMn3VBnhwyg3qjbysqaXb9F9MAVn9l+9733PLkiB7sZvPH66568EMfB5ctXbGVjW31QEP2VPQ/BkSNH7OyZM3b27EP2+BNP2McfPW7PfOTD9sRzn7cPPfaYDOCzviSB8HmcABzQDE4BIUD4oY3wlWC0oBtEQP3dKNcfs6G+m4pw89Irr/nuCjgjWJbBffAPDB2iOhO+dZt4X8hzxwE+gGF0r7wOva3r4kG6Th4D4VasyEGvCowVHAcaK+7g8v4Uf9B4YdmCmLLzBfTo0ckkgKSY6InoqOjjvfjQbl29ZH/0R3/s24r+3/9f/w/7hV/5RXvuU5+2p5962iMKTp06ZUcWj9rM7KwvN2E5D8tNfbZe+MA2YXyN63v3AzzjW6OKFyBbkI/Iq7RkD58sSe1s33JaZvbc8zTpGdbwO7mqLTgeG5Irm+ThsKbV+itWHZyTji9+qHpiCCbg77KlHJDZINLHkN4vWugh+/Xdx5Bf4zLIDu8Vj0CGuLznd3RPBDyLsVrb0djp2BBnMmVzXsdPCpTDziDD28yoY03qT+M+W5ixYV11yov+kpJbGNQC6HE82gBwPTikdd0sORQsU3CcjMGhjgP6IiM5G+LAy9SxB/oeOg6C3AOj1wJgIjReF/0gD3F+U1T4viDSSIxTZXqUNcQsvj4K8QYOatGB6r1buu6PawCzBXIfug/rV5X+UBHOZmJLKkYyRrSfF725mtci0aZsbKKdUqK3oWhF5SY0LtKS0eQvYgt3nND9lOS86s04ZwySrwiHSyyFI1rvUlNHHQeMSe9/rwb6vb5IJiAzY0PpYKLvn0rEwS7oBe48UMuGhEYwe67K+E4M9wAqCpHyufs7/H4YIPA6fQRXyfL3sbPCWnfd2sO2VXqVYEZF6BuH6L37iSkAEMl5MjO3U2JghQmr3rzog660eNqa2ytieIRZYgzeu+6jsCOFqTaoSwkU445l7VjulE2mZ62UnbLpzLwUAxnXMv4nUzMybAt+5NITls3gcZ6xtAhuUK96boBerG/b1rCUFMnaoOlb4JCNM+izAL+7dQubqDPBeQhIELW9OWjZVp9Qyr6tdzeslCDbbbjGZQR4FtzsfueLBhChUgxUBhDh+SudVRfw1UFNPKpuf/LHf2JTU1M2MzN7l5AAmIkhrHw6Pa8BJJwPAoUQ5rEthZK1pHU8Z/okA3wEUTvuB1hfdH5nQ4NTzESCuKwBmIrjhQ7LCD/5n6/+S18wCGBerBkMzzps9FRP/dVNSopO+3Zp/qCeUR1dOReD51SXddcyolCkg87Yz+y2VFZD7az3VZoUBbZuQsny7PL9lo+xcaXtIKAtjWHDNkUXfQ38hoyGXHZsO7+DQH3Yb1elo9StubPpnv7C7DFn1mR470qQb/W2VC8JT3BwwJhxekDRZZ96DFvVfxTaQxk2aqdYm3C3ZSWNYwcQJECxdDzjkBsf3+E9o3BrsO7r0WuxtoSV8IUSG0F4P+fIPN7vb6pu9KHwGPYh9d39Hv4BAxlPXRnR6fmjqosE6xgQQjtE+ZdB7yF54XMR8Dx4GJ3ldweUjE5fXsAR1s+FGcJeCgZOgqifyIKMIyBZnvJnqGEEBzoOvAyNQfhRqIBjLFNXX44w0v+MqcBxoLEUti8mvjLcZsxNWGn+rCVTMjykbEEP7sgJjfBDHQfqN3+vxjyKFfAzcxyo3hgZ9UsvBREH5Xm/DtzTceCGPTMfIY4PcxyoDX2ihFRPHFPBKRn9qgc5cLIHJEfcdRy4M3kP1/tA5d5fjgPxBg2vgfoE45O1+YQzk5h30JIC0spJgZQxQR6CXEajSW0QPyGs/vw7V+zmBfb9Ltni0qKHCyc07tLqAxyXzCJ3hduu+oLtnTCKCdGnXVVZr/RXMYUBjcKTk9GLfIx5HoSMdSzVq9u27NCdVtfy+m0ZtUX4zEm8kszVjf4hUV19K2bEKdRW1tOTWJAdKUjeyKwr2zjmh02rtIUTlU8IcUFleH9LhrDMwCMfOhVbrQqvGmds58gWccwc4qDoYACzpEv9wsw4ux6w80O3VbGkFJ+YjCJ2SmBteVftgd5rwltTY5f+zIh3k5xPtRPOh54QkfJZwoHzxmfo4X2qiyutgp5onaRxGFw4NOgjJhlQ4ojCSBdES4m0Ry3g3CDrvSdFlN5Asj92OGDJRq1KPoW22pWwqngNSwHyMvihb/obYzjelLIoo62p93P/1OyiZ9ZONWWkl0T3OBSFCciFcS6z0XcNICkjfIVEkI2meJHu6cmwZ3xBTzjycSxAp8wulVIDGc55m5giJ0DM1+CjAydSRKlkrZ7CQVGz9FD9iQE/yptV32A53MA64vvJIss4dX10fOj7Trxt1e62dVROR6hk8qIvGsEYGjYJnYY3i1/uK5vO1vskzwiXxXgeqmK1fs1W25v6btbobVp2KL2QEFzeiVzSB3xwULnjY9byU86PvUjapXviwiPLGBoyXle7a65DbVrFZqTTLU4W7KEPf8SeeOJx+/gzH/MM+88++6xn13/k1DE7fXLZjp84bUePLtux5WXfzWBpQcbq7KRl57M2Nyd+lI/Z55/9jIx2nv+UPffcs/r+EXv0w4/ZiRMnbConoyCfs9LCMXcSkJvCjf8RvN3prqg9fY3LbdEQEaAued1pQJ+PA32OIRNn6VGvYVtbVXvnvQui7b5lZrOWL+SFtzXnLTKhNU7qPkYO41fO68XXiQqKANmxKRnekr64I926t3VNdD1hli37OIq0ApoROQ5Y5kZCTz+n/sNpwDIdMU3bkZ7XTasu8d6u3uPPM9Ma1304dwR9ja/VrR371re/a6dOHLO/+w//nvA8Z5Oi97yMX6IpmsOWVfoV6Y4a48O650VD3rN8DP7W7WyrDiI+IZAlJ05fqtQ4LwcoY62z7t/rojcm3EZtDh87yAfxS5Y8ZSbmXc61t+9Yd+Oq+klcWWOYHclo10pr1R2GtwYrdmH7Remi562Qa1ipQA4Z0SR9S12cz6j/cPBSLfBE/cJrrO9nxxuvMvdGdedT92KI4nhM4HjFiPXy9gM2W09N6V25aF3hNV4IZrcjvf4nAcclcmy1ZYM7VRvuiLeURWMa56miDNpEW3ggt1Bwv9MsdDICrhP5DeFN9ZonRPQkhwfA/TgOojL5jMC/gyeuCw8HAVEL8bpkQCEng1xSVnwK8HprEPqsPk4QugG7N+oPypb8iInHd0Xz/RHc4jBI6FoP3jdyPt0t2kT7hKVkB5K0PZcbWjYlvq7xSzL9fGnR+qWj4qOSV5Kb2LWlCY0t0b1HD2m8tsQvh9lJl8PePmwXcoFk01aT7EYHb0juss2set77i/v4DJwHojPdZ81NyR7xnMKMdCnp1j9Vx0EIDCLfFUDYG1RI6idiDytxEHjlRq7770PujaDdbduN6roYQtLm0wtScO92BIzC13e+IyNlx95tnrOcFKDpBDMB937HfhDjkjAvzS3ZzeGKNWXUxSAgMaBYQ4qJBhqCu9cOwoeird7uBQyQV+pv2NuNd90435ah/lBOSjpeVT0bfXI4Tkb/wI+YXjw74YyKMObz22/YC41X3Th6u3XeTmSPGQktgsGx11aIOzh3N0Tnr3Vu2ouVl/33d6ov2EeKjwnHIyFRIZCM5vr167azs+Pr0jIiaEJxEjAzBpGKw2HzZ1tf99netxvv2eniKTt78iFbOnI0UFgO6Wtvs46XN99yx8GEcEpI18v1mzIys3axtWEFMfBcqAQA4Oa+QOXWJKje7W7ZYv4he7Xzti2nj9hEEmNlrwy+M5Z3z6FBhWFoCNDRe79f/5FtqJ7XurdcoZnLBPs8k1VVqomPAX7DsHy2RcwpMMDu7osfV1+2G+3bdr190xP6nVRf8mxcg5dtHVk7FoWnHgZB3eP2jmj+R7WXRW99u1O/ZkczRwKnxT0Aow8BT9089BEmv71md869aCsr56w6lbWXGq/Y6eQJy7jwFbPmgH6i7+HBWvA4BqwE5yi+1npr9kPVC6H8o9pL9pHC48GF8B6feRfzw+Dz2aeRZ/d9FzCW/mDzP1uiWbd3+tdtPrtoBWY+IojK1N9Kb9Wub523tPowV5ThGNIMdRunH34HjoM7QcRB9m68DaV8xyRwfJkEfGykjOB5MXsEvHAQAfTTq1UswTIFXdvFi84P2ElFyg+JUaN6d7c3RTMy1KbmAlyEEBjG5K8YcRyoD/o1li9kRaPgPKARwu1JKpQk8gFaDAHHHo4KHDv+TgGO38a1m7al8Vaef1hGlIwP3edJD2Vcepiy3uMhmTL0Rw1kDxnWNQwIDDI38AU/O8eBQJ/1yy9bZmb5vhwHhBcyM65K777/no4DXRt3HFCPrnh/7sAcB/fhOFDd2NLxMMcBvBfFn7wBbFnYlNFXrUlp0rn1lXVrbckArKcsGytbd8Bsv2gk3lFZCZ9hYL19Zli0nGTUM5/5RStOsF6/Y1nRSqK9Zc245IZ+N0SHuDV7cRliaqvnDiDSAPmCESjDuCfjlllwZuRT/YalRetdja9867b4e9I6MRnEsa6MzRnnFUQ2wENwlk5MTFhedNiWsc7WgBjhhLvns1l3EhCmnJ+YVllrMrQnfSae3QhY0kU0QKOpNqkeE0WWzg19iQH1wBlL6Ca7DnRkLDJ7iGEJ3lHSGm3C/Vue6GxmKKNbfVQbSGFqBIkBySrd1n0s4UhKoe5IdrPEgYgsIg7YW56oEvg3eQsw5MjdkEHRklHfGSQsWZi2yfYda8XzUmaTxraLNekFLA/AQcOSj7TGiyenEx2U2O5Oxk2HrSEls5npniRZo2QmeGGtNzs57GzrmtpChAV1JfFkSvKqJ2NdFRQNqL90f0VyN9mvO//bagX5D3AOrK5v2nwpbXPTE9buxZxuKLMkozSVTllre9V326i3NNZET4SGI8PJMUES2E6j6mMqmy+5dMLpQaJHFM1Xem9ZU/2wOBB/leJMtu99ckh0g7xj+7m4+Ef8gFnsNxvv2NXuNavWJVMad+xo6bhoheUtonvpctGkk4/ZfWNLHDWe07hrOL7oq4vtK/bNred9ycKl1g07mVx0PGog6H7JIJ3Hyc5WyLb6mqqnscaSBa+T+LP0wZh0CQy765INX5OuOJ+atW/vvGAn08syXiUL1YfodACOFs8BoTGbFf8m1wV8n6gc8IgDYHZ22o58aNm6H45J1zljd/pX7f/yS3/Ljhw/Y5OTTPxovGDE6n6fjGlLjxTdQk8enae/cfiDjS/IKIjbpe2LNpWbtVKqqH4XDxAexjUI1zFEEziyRFXGrjRM1Kxu7Nj3fvhd+8KFP7WJwoT9uP+aTabLNpuclJyS3LkHv8IQob9HHQe844Xqj2xVRvVb9Xcstn3DFnLqS/JJoBeEQBeORhwEhqlIXHoSfeVOEtHKq81X7fZw3Tatauu9DTueWXZc4DhA/4yMdXb+Wr295rtOzBSS9ulPfdaXVmEHRLz4XOuivVF/1zb7W3atfc0eKZx1mqJ96eK0JdPozVXrVDc9ms9pReMq0Ds0LtQfyAmeWVNdvr79DcuKdi41L9lSZtGdSweC3u/RMepHkgqTA6V5813n9ThTrnVX7E/Xvyh+vmqX8q/Zw6WCFYWHuPqIKB/k+6484VP6Lb8Iz3fDcuQ6URusx48Tceb37ukGAPf5zmQsBdA4F6J5KLwaQFNyfV390mzUbH19xeIYn8gI3Xeo7HoAoKz0fNESc+LNbL/79obVtqUjyATrsp0q9RI4zUKvoulR0FmXS7ugtrpuMdbWCO7PccDYCN4bAZM/nPNlCiF+x4HdEGLVinXFzwfUIXxX4DQIy5MupYGhhqt+I+XEGrIN1c+9pMbj6Hk9mxRPIe9B5DhQiyWXh9beyYmfzFoxL30wcUd0uW6xrR3rbN8UH2JrYw2pRNYyuZTk8rbFK7ctoSNWmrHh1AnrpMoeqQhOWSrEEkPwfG54U7bYOz75d0v2ytnCaSwUVTd4P/yMSdkkdm5T7ywuSncriZNIJ5BM+pk4DgAnbDpWyBtWCalUpXXOQxPHmKKfh0hDZPrv8PthwPXpzKwdyTwsA2Fyl6EcBsfSR8WEjtpZT/I3LSTuMbUHg7gVOjFLV6RAwwclkDs7G1ZaOuOCZ+fq21I26pYrzwZC716gJi5IQJ3JnrRTmeN2TPXDqxq1//3wsHtdDBWjZTo3b6eHszZvJTuRWrK8BKx7Jb3P9soZH5gOOsf56BoRBiezx20uMWsfyj0k41wMbaSPIvjOd79r/+P/9D/5ur2Ty8t2ZE7GMkaUBhFLFgD65rTwfjS9qHotW32zbq+89rqtrq15vxNKSdnjEL1rSv2cTRLaJWNCty2lJ6wkXM9JcBZcadmrkzASfguBa+Pt1Tna6btMtON2REb506WnbDpBok2Ysl7CczrCj5FS9SxGzEBtlCISDTRuWpJBvpw9aieEt9n0nBgvoZQ4CnSMlKmRpzMyPDCcMM45NwYL6Xk7rrKOSXHBoRF52rmTdwbrOdUfKBkHPA9wHrxOJ6fs4dwZO5o/botxKSYSFBhwo+GcB4GvdROe2x7GhoHYdsVycmrZJqVoPFx+QkqTFOpD3r8L1LfbdCVvNEoC+jyRPqb+XLBHcmfdi+8QlYdQ9JlhZs7DJQIHvUvnOPtw+pQt9It2pviwlTNToru72+fCSeQw6LO9WFsGwt7yAT6DkgIIft2H4wBh4hECYu5jOKU0nr/LcYCAksGPkh5FBAAoLb16xRIkQIzGhGi1S2JECb705OzueWiYZRAo29Rr791SJmWYxFX2qOJ9qONAPAwFKSEDKqJnFKfGjSvWUxnTC49ZJpF3xwERB5HjwIWvlE3KZ4nD7rNEHDD+eYfqCG8CfqaOA0H98iv37ThQ5RzXUbQE8MCOA7WdPCA5vXN8DL6v40B4YTyBK3B3kKzA0dfVwUw3oZzM0Nel6GIYErrP+MUgnZiY1Ltk3HV2pIiRrTshAxOuI1mVLlp3s2YXrm/YpSvX7PadNZubmbLZRN2q8QnHr3MotaclxYkkfSjzzMAyE846yz5L2mQwelJC0YPP8usgZwHJFpPdmvVSE77MoJiQ0S6F3Nd5yhjKkhtFbWMXAwwjon3YlQBjvpBmZr9vHWk/ODQaOODaQQSGrAA3xBKNDav3VAf1gecYUNsSrYoVpuYtJ2WKpJgYRSQgJNs/DnzawNp0jCryEZWnZt35mWysWzOu+uvd4JTkvczMd/oyWVQ/8i6Qf0E3CCMsB2h6pASRB27Eqx+FJitlZFDL6MLJQPI5Qj8JX2edfDoMR+d9JCGF5yWhGdFHLqdP1Wlzc9MqWxs6JfxpPBAWz/s8yk7fyTGQ6dekDIoOnV9K2VRZdfU72diZKCACAzpgi8phS/y5sWaD/IKVypNW1jEh5X9S9ciTdV717BtOjaYVPaFXwrd3nMoO1Yc4btRuKfeEobN0sFKtW0f3ErqeVn2gTegbY7eoOp2UHFmSLCeiju3lnG86/e6NAZYawCd6G5fVBhyS+6MHZpMzkm8nbDG1IJkkhVT9ShAtgCHJLJyRuFB9Pioz/F3QrD5ZNqUvnp/p0fRD0p+W7WTulGhV9WArYOrk7wS7/J+QcdS0xuZNS+RnVC2WJ1Dnod6nvhJ9FqUbPlJ4xCYTZTs6XNT4Hti2FPXK5qptVdnZZMMTHK6tb9j29rZPnMATZ2bn7ewjH7KHHnrI19kfO37cjs4dsQ9NPmSz0vHKjbSdnJ0QT2YXLoxm1Qv55O+nCuKXzMarvWzXfBA8lD1tR6RXHEmwPHXSZ+ppGfJsHMSZfaJGHw7QSDIRs/mjp9THZWvdatmFV87ZVL1s82kZJho/ycG9HZ0HOQ6Qj0fUh8vSNx+SHrvUFh5lUJMcEYM3App5l+NAJ8FD5DhgGcF8vGwnMkt2euIR6YtHNP7U96BqzHFAw3Gavfraa7ah8fRXPvesX2f7zsixPim74JR0u5PSq8/kjku/QP+AdnQgj0UfRAmmi4GzcjBsq3oyxnCaSt6401DncCBk+gk7lThqczZhi7EZywxUF70nkk8HAfqvG5TgYWJBRuAdu7P+urq6blPFtGTxLell09JhyVPBsi6hR/JcjVR7x50HweQCy5GENOeDwSV6QHhE3uIcoD5h+wEvg/5kkkoyg4kJvx72Me9cFU+hHeWZeYvfuWOV2ED8reS8LXrPTwLILRLkwmtTk9MydqUDiM8MckwDqk4hoM8gD9DRRoHfkV2CbYHcZmI6yENwN0TGfAS+K5r4p/dHOBlDebtlRiB+Cgsjz8NhEBPfjUku9jReBsJp9C7XxRAO+vSIAwoiwgP8A8gCybiuxuC4Y4JoA5YqjDoOiDJsNISfTtFKuTnLS/8tJkuWTk/7UkKW8wxKRx1TPckN5DFRdUO2nZWujXzrojun8pIV1Edd3m9JrouesxNWzk7LvjvptgpHmvGov4ieiQRKsItNu2LxwrRkIjqjuw00bn6GjgMgMDw0AESonnVcHe7nxSAicMLWEc2qR+ei74cBtaiLIBsSfBPpGTe47wVRmBNewnsZOtG7R+uyH4LZB2Z8u1L6SAA0ceS0ZaWg1DfviNEMfJYhOzGtQXe4UQcw4L1OqttoGNaDgtdXBAfzyao+dG5MRgnKvztsYBQjDO6uARMSPUd0hfB/qWCUFIRlqXwXdiPA75dfecW++c1v+szVJ556yk4uLfnA8UQ4XhitDMog3CYmGn777Xfsv/8f/gd7/oUXjPVtTzz+uEcrHAS0DdysNldtmxBCKXZ5MVroxT2pY/jlXfeE8H6eQ3DlhJusRh1LM6qdqgwkZppEr9xDWbrH8TvyHEYwSiECflfI6jy7QeDx5jOuvnSngeroTgPu4/ByVLoYJMaQiET9czedQAsM08QwiDzZBe7TMxguAyl2HnWg3weBt1HvJAIF/NMu6keuA96PMX4oQCP6RyKbnatvijFJycd4krJVJMu+lMZsRoqQ2gaTOQy4gvLcq27oUwqkK5gBQFsoBtRr12kwAuCfmSfq6rgew9EocCWtsU2SmdRQeDsoGkPPQ/s9KVTN5op+SzmX8bHbz+HfOAzvw3GAUT+6tGAPNLbccaCxdIDjgKUBKDERIBT7zbolR3dvoM7VbdFcz9Iygkbf0avuqE9k0LEMYvR+CWove4TX4jSgfD8/WkYTx8FQsmFEYRV/a92+bXEZ+eXZhzXuVHfqPOo4UH0w4ulTd0SF7991HIjuEPrwQ+AndxwEim3krECB9YRnvEv4fRDHAbKJfut3GpYMkyk+iOMgOCcDq1Gx/AdwHMBf3JEjA8cjDkbq5qD+cBpxvgx/Dnh0s9mQkd2zQiHnOTrYlx2lm3B/jOtBb0cGrRQH0TGvRfHLxCftjTfesfMXL/tWfqeOH7OJjGqgMYyR2mwRqi/aiuOoSLohQvZ0wjBj3q8a+6orxhXr5xuEzjeD2XKW5uX7wa4VCcLS9QyzavA+j75TJTo94Up1l9mt8T60vJR0jWghPOg7FBsMY2bwi4OK5w8ibwLKE8YKWw2z3SKuEJ+1z6Z93PZkF5F3oZDLWC6T9LqDawwQwjlTUnCKksM4O329PeGWqK3TKFySSaztleGbIjJHhjO7U1BHIcYTEvY0pllS0UWW8qTGBP1O0kT6h3rTKrY2zYmfsCwCpwPgSwCkYOph3UMESJA/oFarytisOo7TQgE7FrBkhNlngLwFOD9860QUd9EcyxloNxwzkxhaRu+HXppNDAXpEJJfpUTfHRPk+MDBQ06C9a1tX7pRLIrPq6+JhPBICinG4LSUDhwmJIpT89w5JQT6MgicCamUNAkpm011N/1DuUQIppFzGtsud3wbxeC5KL8BwHjAeYBs6+6sOL8gN0o0nnnedR76BVzjJEAGCB9J5LuuMQHDGPCdWcLnHChb+PCxof7DUZSOqV2iZcrUA6qTeJ0bSXqvquTjR43sSL5fePNV0UvK8szKqQ3sLlERbtZX7whnVZ8NraqPqlsV29neserOlrWqW6J70YP6Zmp6xpaXl+3okSVbXJy3+dlpK+ZFg6Wi5XCs6Z5gm82kxl7Ksqrf4uycpcgkzzaUro+pUqNyG51D7dXI8XsOgqxwmdaz6FFiXo4XFeS8RN15Fwg7/CfQu8CvcM4Wy0eOLNvykWPiPz27cv6yXbty3dqi8fmpkuUmZhy3B8FBjgOd9b4kYgf5m29vu8OP3Cci3vAefcUQkUGaHIiW1T54Fo7uwGEAvuh3tU08JieayOaCSRzYREJ0yBIe/iLHAfSFEU0Cyhdfftl+5a/+dSuwFEqIgALROVJqR1b9n1E50CwyAjqifUGUX/hd9XCjSO9NSs/AseiH8w3xQ/EpogqTInVmrhNEO4m2OHqhg8Hp1MvZwx3jvS98wUvqklMtteNS6zUbNK9ZUTy6yK4XTp/ookGd3ADFGco5r28wnvTFxwYyAxkOHUbv8k+e1/sIhfexorr4M36DPsPfLMlgLAvhIS6HtoX817eSjGH4VGdzw51L7Mrij2PHRWU9CKgtzOL3WOaGTSD+EReP6mV6lprKiF9L/glvEQTG997vCOD8brNwNJgwU11U1jjJc09QhhP9LhBpkETWysbAMOc5+oZyRwGHAGUPhZtx8LJVbrKmtuge8hsQ6eF1Cq973ZEZyIk0tBuOb2RfU3JA9/fUp0QjRwC9ppAj9O2IoyElmsn1C+JtJy2TlD2psZ7JZiU3xDeb65IbkhGlactLRyLZKMu4M32NcY1zjzTKTmqsCee5ciCvBSQ+5hho/OLYzrDcMBbs5sM4zEmHzEufYEceHM6eCwF5lsbOCRwLHoXCWPxZOg6AQIBowKPACqk4ELwEnfNrVITP8Nh9Jvx+GKAkbbXq1ugObQGPiQTjg8D7FO/vx+g6sB4acHj9c5PzVphesszErDU3bltr/YYV55attHhK16VcM5jvoy0/LfB30cEIaBEaSahQjL3PxMxhjtHgGgcfSAd0bXRvhI9R8HZpUOQ0IJ945BF7+rHHbJLQbw0g1UTXYWhB20fxsL65aX/4hS/YxsaGnTl92p775Cd9piW6dxQoh4pty6hvDWXoJUn8tL8eo+D3j0H0XsqP6sGBcyQrJpGId1X+im13V9VGsy32Otc7GawIXy8zfAbAiCG8e9eYjQ4e1oEyVqnV7OLlKxIaPctI2Qo8t+BSh8oO6F4KOWtNpXhCU+NwYF8hHHQvQqUnRQPF2/v7gOdH2xoB9OGGmWjDoxVUzj6I3scnh5hgv1G3bm3baSlTkGIhAc4SAi8bo5HmB0/tweg79R0lkDai8N5V15F7xyEKe/cZ7fG3jD3n9dGnb0MjY2B0piq6l9ZVZFzd3jmvUw3fvzuqD0+Pv4PfQylV3bWV93Uc+FaMY2OEPelR0A5MXniQ40B0xdID32khap/aHzkOUiMRB0AfBwFl69gF3U/eg1HHgRvQEowkacLRMEoTvE93yMDfUwhxjNVuXbdVKcDl6dOWZxss6jzqOICOZFDvGr5hmXsRBz9dx0FfChV8n6z9QbLNlDXEc3GQMotdv/6GpaeWLCV+HLXP231QxIH6FeOepGm7jgPqrfI9ad8ojercXY4DtYskWyTBys0e34dP4H6XKjg+D4o4UHmUiDLIMOQ7hix8h3exfKEtnEyUUC6CcOfYkBn8moz7qpQfts9TLXVvNjVncfXx6nrFnvn4J+xDH35MPC9mk1azDhnQNZ5R3FFKgxktKSeiVbKPB+/BeEtaUaSUyrDNLzmM2PJPxpoU7ExCxmtzw+rJst6tZrUqUoSkGHalZPfqVm2zFWS4G4FwkmUNsyXducEspxusUtp9CUN8IANEeElkrdUL8h0w842jAWOW2Um2GOzIkCOZMJEGrLvHuMd5giHoa5xVL2sze5ewhs6LYDz6oFS5ZPHyETUExRPH/VC0LaVPv1ne4VEAqhMz8eCupbFLRAPbVnokgJQqn72vrPn2loTVk2QyTYSD8M0OMOpwTzjoRoPGYUd0xbKPrspiKz/6DwMeJY7oDQwUll6wFKVRx3hUu/vqN3JIaAwT5UE0BDSJMZ+NScGVbIJm2GqONdvpocZ25bY1kxNuqBCNcOHiJefvizIImcneqTfdWZInSZzohe0uydmQFr7IdYHcom4khORdTHxgaBCVk1R9yTvhcjoC3asBIbpRfdSv7gAfpXXGEGUgL5sa6zih1M8BNQfg4wzHOPJE7fUxpjI9ekrfSYToBo7aMTom+c7rBxjEOPKT8K6g3KAOaozey02eX0idQzJM8lW8/NZ5a23e8O9b9ZZt72xLF9n0rf22NtasyhJU4RDHDVv2HT1y1I7MTdrC3JTNLixbeaIs2s/61p8o4CnyEYjOiTDEIFOtvB4+cAXg1JNfSgaS98N5srd7pD3wSvFDIi2SI8ldI6CtJLx0vITtTqTQP9QFtJG/4HUOLsm4yHmqI5pGztAHjJ/Z2Tl7+OGH3RF05coVe++dt+2RE4s2s3TC63IQHBhxoHeM9kuqQc4EcZ6ceCr0oHN0B0t3GGuZYcsSrJOmLhggGPjCIe0igkL2ijvwXKaxY4ToPXBURYbuHmDENGSUfutb37YzZx+x02cesrT4h2+xqXazuwlOCdqDvhQZ20H7qNl+cJrStd1DzyTiadUlr3FYkg21dyDL4f/IjGCCLuDNJJCkZPDCBEWr37KNZrA0cphWvYot8b+YpUlyLRpz5IS04P2lOqLzufxQSePOA35HkYM+Keu0LuAT+hNPYetuzwGg+yMd0v90D5FoJMSFVoKy4cVD8VLxaJW7Id4bW9+wvJ5P5Qv+DO/n+aCv78bbgeBt6FhPuqM7W1QWyyAxatkJpT9UPYWvUfB2O7HuB687FQakA7jTx8saIfgQDnI84Ngk2qIvvscT3HPQeyibs0TsjUJQL9UZnoAztpD3LfKjMrhOhJ3Xkdl92ih+vQtiPiwz8dwGovlRwHGQxJkjvhxFGwCuf6k/qpa3qcScDHkcYZL7RLbW1nz5x8TSQ54EuDdMunwgIWKms2VtyfRYnh3iZItIDnvEgWiR3YWgE3JDMC5Uor8L8iPijKVXW9tbtr62avXtTZd3BXYMYbyoaSnJPcYjCn/in/93f+c39agXcF8Ach4UIDYnXgjgAAD/9ElEQVQ6O5xVHkp4ugdKp50IQuKMiPL9CJRreDCLYpwL2WNWSM6KsQRIeD8Iyo466P3bMlqX0Tr5eWcwlDWwtbdesPzkvGV14JliqI3OJO8S/l8Q8F5X8MVMhr7feN0F6Oi6swg0LBwV41Ucba8rpiO/uZlfSxKszz71lD3zxBM2VcS4kOJNMh7H8Qi+dFA8YZrvvfuuPfzII/b4hz5kn/v0p+3UiROu/Oqh4BgDH5iEKpgUn7gEjwbIQfcB6pXw237w/hp7Jjon6hMNJW1SgqrWW7PL1XNuDMclhK7Xr0uZFR7xogtPlE8GfUKPfKkCN1KujiCXAbyjZz9+5RX7X/71v/K1pceOHffs1IEED5EMfnT4TCrNkUI1Wj+P/hjvEH8+YFYwgFgiZz0psIEDIPBcHwT7HD7cIwHNHv9u2PhMdXg9eh+faFr69KiMyQU9IkGu393ajm/PyNru7U0JxNUtV7JYx3zX+0d/i34wcjFcqW/UtgNrPPJc4DgQTYHr8fJHIbzm++vrmYj2HbgWXqf/6O/YoCKeUffMxZHhzjX+RoHfRAz03sdx4LMAoeNgtAySGtL2REHGdYhnBCHZlomm+MkdBzJoUbJGnBLcf5fjQHXs13Vu4u7tKg9yHLBtW/PWLQm0GZubf9QyKOaRobvrOOgKN/qNgS8lJILDHAetzZs+60jmafrjgR0HMt6ra7ds6+q7jot2bcsaq1el2GWd7zZWL6s8GVEqP6qPOw6YycPQchzt9U3gOGjvOg50RgpZoLAFiU9DEP0dFHGA06S3c8ey82QoHxljgvtxHNCGQx0HgoCOcF2KF2g4ihJ9Fr2nvsHIYRafJHssyak32bavZ7Vh3VqNFRl6qisz6oOY5eNTtiA8r2xUZWQzU9+XgrBjc1n1UX7Ko1XYEpEIupmCxiZtFD8qMCWud7EloU+ipKVsJGS8iq5Yt1uQAZvKT7pRmW9vWEP2eT9GZJPGttoMtyRfAjtCEHXAjH06VIBQcrsy3BirrpZigEK3+kx1KjojPU51r1VrRmYbDN98KVh7i+JXr2w5j8SoJurADWApoywfYMkFfKulMdDU+GMbRtaBsx493a1Yprdjw9y0b4eowWDt7VXxaeFP9cOJQd/hLKFYlGveT26FIGEhe2JLCZWxzKy+1DHVNe5GeK6jMQp9gxuN9xkZZxl2sfAkVCmXBSRmxCmTzWVluPY910FWfcX2bBhStNujYYQVHF7kQyhNTgc4RGmU8ehbLWIgkJhWvAOc1Ntd61ZWLSs5mZiQDjKMW7FY0tidt5ysMZTGltpEdAHGP7NKKKHVnQ3XxVjOAB47MjqISpmaIlIj6/kv0sOmO78zeRlNo3xGAN07P+/hIJVxKr4wOhbgAYw7tlGM9Zuimyi3wB5gNMYxrGXwxVXvOJNAlCu6xsEVOA8kNxjTIU90HkrYr36zHS1n0Le4jmgZ6Hn6f3vtjud7uL26bmvra1bZ2bYrV6/YhoyjTm3dmu2+DKahTUxO2vFjy/bQ8UU7qc8jJ854sj1wiGPASVayZZgWHw/HM++JuIl/DjQAaBs6Fhf3AX2qEeGJjYkACfWdERg2tlV2zJKhYzUC7mKZAdegtUB+SHakguVh7uzSTbxy9K3MEPLbDRzxNepFdIu3Rf+xnp6Ejjx1+dJFO7EwaUfPfNj77CA4OOIgAGQVdUmwHZxoYZib9GRqvtWpzvsSI72HNdNxIg5EJ/R5UoZItKsCDgT0EbY8TSUZb2WPROR5eKG3XnUHbRwYP2DnRz96wZeNfOozP2eT07NOM+SBAgNOQ2qz82A9E/53/xC2a/yAL7CTQrqgOvr21CmNV5Y51EUGMtzFj67XL1mlf8e2epdtrfuujL+KDrVX/DKusdUXPfbFq/p6hzsE1D54IBFQAFvbY2RD95EuQDsYTyzRwjAnmSjn0Kf8ed1L/jcilxgDQZmSIH6IGnQvy9J82/yAEIy8ZDxflx4A68ZBmN7YkNxW/8ngJyKHCGtQF7T//XHo9dG4JMlgcmLS66kH/XwXJzJOkzHwZ6DVMYDeuQaf0sPiMep34fsgxwGO/3GI8hv002nJsdDAHwPXx1jKAS5H9DGPaqJehIjpe3pr09qlCU/OqRO79/jSPH3GhXfQs7vcQc+yfSNl9FTv0WgDrqVokx7o886oj+kf4We7H5PcKNiibNzprORud8cysa7TUHZyyXqZSfvy175mFy+ct6X5acunxfMXli09dVQ8qxjkS5FsyOQyVhS/z0vmxFkmKNqbmZrxHRrABXpFUTz/2vXr9o2vf8Nu3bxpd9a37NyFS7YsXjgpmYdsYlcZoh7IkROH6eLd+AsBISaWl9KBkUEHNhs2qOn9+sQQe1CoSyG8Xr9qG+07TjAHEcRhEA0A+irsr0OB+yLDOTp2gXeqLYUFGb8S8r7Hve7tSaklUzVeyL9IcByEuAAbhJC6IFKde/UNMRsZvePg9wb33y+AAcLCfd0UBwPA382hiwcUhkNlRwx+fW3N/uvf+A37b//ZP7PPP/usZTRYvf913Z8fA5jJivp4tX3D2n2MnJ8u0J8eZqbPopTB0+VJK2R3bL3zup2rvGArnXftcv0te3v7dWuhnEpB6Esh1rjePVCSqTpZqPleq9elqKzblhgNyuJB7YIBJsn6Xd30WZ0Iad534bEfYKzBdYQog9mfr+t5CevDYDx0y5U5CWiUT5TkfcA7xw+9i0SJbbUJ46J49KzFpo7Zn3396/b//v/+f+x//e3ftlu3b4f3jsBIGXjumT1tNOoeWvg7f/AH9sMXX/Q903fvi2D3tw4JCJ8xEkO+J0TP0I8Snqyn8+cjCMvHC1/rVayZbMnA0W94zz3gQUYFdwbjaO8ZHyd6J7Sl3gsO4QHD3EPiRgXJTwGgDWZAhHAIOzwr0HmJLtVn//swXoFRwx/ACGBYTmcnPDEi9f+JAWWZeohffhAIFFq1QgZ7p74jxb9q2akFy03OBTdIocVJgPEfQaDkyXDBIfA+7/WlO7qfGeb/QwB0IwM7yScKmIxSmcpuhBMuf2RxwQrFovOamozSer3meQlcqRKPYpYTYV+eKltpZsnOHFu0F3/4gv3H//iH9uY756wSL9qwtiZdrOl0MVGe9iVjKL5Qa5dlUlKAJkt5L6cusmpp/LJUy/uC0F7mqzS2W9l5W7J1K0/KuJeBmfPLOavKMGNGn63QmMElEoH6NiubVq1WPH+BL4mQQZXR/RkZtoNkXkrntu/ugHGQl6JGzoKm3o2xni2WrSBldEIv4TeOhLiUeGijWdkSz922HZXdJ6Fnt27FDEkUyfsQt+rsk9Zbv2LdzZtW39ny8P2Y6KaQ9AUWxtaL7b4MSdmuzOYD2Ykpn5nNM1Mo3FLP4vSiTZdLNlUqaJygzOetLdOos3XbKttsvdjy8+XpaTdm0oSpa6yDB7ZkazVbapvwEU95BF25mHejnOUGZMDGSUDUQ5P8MsIP2/ItLi7a5OyCK4T5lNokBc53iMABkShaN1myePW2xWSk46Ch/8+fP2/nb2xYbeOO+kp4Vr8R2bC1teXyaXOnZs2dNeljKkcKPX2EE5hPdo9gn/rS/HHLoKtjVRwAGIfpAjqdaI/lc8SHiHdwuG2CEjt5xNwBu30rfGoEoG/1uSXL7qDznYP8tM6nicaTkdWsSMaJAEOAm/ka/riU4dyUxdpb6uum08K62vX2W+/Y+WurduX6Lbt1/ZqtrK7a2uqaxkjVcfnIhx635x47Zp97+iF79tlP2NmzZ4M13hnhsL0dvmUEkll3brGcgMgM3xfdP8OD6EQZixy+A8foNR0+aaM24kx0uT7OT/kpfEky+N8ogEMuI/XhT35jTDIOGeLlBLqsL7Xh5wjgIIjjVYjO4zzQ4TTLaT+CMnFE+Q4HGnP7JhsElO9OQ3dg7L82Cl3RIW3lDniXO+/1LM+jr/DpupYOIjSIJCDMmjLRsZOi6WROxrDwRAZ7+BDjkibQvtGD+hBxRUTIhQsX3JlH3TOEcE8f1bBpew6admXdWpUNT/j5QWXP+wHOiezUomVnjvgOBY36ul1b+4Gtb3zPsu2bdrxY8nXkEQw11vsazxrinmzPajpcRos2BDgicdCSWLnbhq5HaAJcForuQGZ3GJaRkRvAD+kWcaItMcz1LGWOA0sG3J7Rs+CMsidU/xOTC3Z2btmOL52yScmCRGXHlxoA0Gxf/TEeJfB+AP8mmd5PDLRD7fQoCtHoQTCu5zpwTrhg+0Ou361TB8+xHJUro04DHPM4nBnP2C4pkhvKcAb/kYOC8oLvGp2yYYggGIp37gJlyzaCJnB0jkOyrb4TjkajDbCrsipygbx8w4eCManLTIolWtsW96S7BXv15R9LJrZtc0NyTHVDF9AIsJ1KVeOKiKmkO96nZiZ1zFmjn7Bp8biS5HNlsyIbp+jP+NID6X83b9ywqakJ+z//w39gf/tv/W3fhef27TseWYjMePu9t+2lV17yfHaJf/bPfvU3TcTh3hyI6R5MweEAxD8IuDDQe5id8w4QITrCZXwOpPS4l02/3QN9r7qoGu1+28PNyskFK6WmdTJgUPcLD3IvEDC9gMlF4O0RA8xLgSVcllCwKNQV44Vw8kB5ldAJn/lZgA8IEbCzHojVz9I+HSh5qZzPbonTiFAyzriDQRQc/n/w0IHg7QRf/h7COQeWwNgX3UQDhgMAP34vxwgwQGFYJ0+csHK5HMiy0ZeC1+iZkWepXTNW0eWKZRNBGYeBaul/DwLR/Xzi3SYELh4TA473RVeEqzVtu3PLNtu3LSemQJh7rV2xTHbKw9GC51V38Myzqh8Jqmjnx55+2tdC4k2/G4LnfIZVtMzyEncJCCd3MTg/J5VCDCVqHShiBpSZT2lb+h7060EwTrOE7THTPJBy7nkSKJXCeS9H9D38xMPdXL8mYZbxsOCrly/YH3zpa/blb3/f91R/6skn7eTx4+EbRmC3H2XQStCtrtyx//Ff/Zb9y3/zb3yW4GNPPWVT4V7nu7D7DA0khJo1hENb36rY62++6UogHtKD8mJENIqi6bO9KEWcCw/pe3arfd3We1esqPpItREvygft5/nwcxdU1gCHyfqKpeaXPOJg/J5gqQIRB1J+Hc/cEdzDNn7O7ySsI0B5YZkCOx74LLjfCpWDoyDigESFu+fV793diAPxOTS+8H6PLBiNOKCvKtvStTO7fMhPUy4RDhI4ozTCLAlOGQ8lHIlE6Mqwq9U3bD0fkzF4RoZgsKvCvogD4Y/oAo8GGXE8HBZxQBJZ6oOzixmWD5IckfwF+ekjNrF43IoLxy0/f0LlB9Eo3eqG8Fr3rQapE+DkAL6l0HuCzdF6ij+PRhzwLueRwmGUMDEA9YsULDXI8ex1gsZ0b1dK6QeJOAi6NojgYAbvoIiDPQhoAEOFmQt2WMABxyxJq92zigQ8md65rxeTcpPryehWX6utCRnq6VjR4v2ibdy47DMJKBHscX7y9Bmz5rZ4mKhVvCcphbMNPYknZGQIkoAPB40Q6DKjgxKp9xNFMJTMGxBCLGMRBwPZ+YvdTWtKE+5aOjAcZEAOYynLSoEB7yjXOCJI0seyJ0yCTKHkdAVPSaJwMd7V0CwhzRozta4MNFiQaIJolQmSa2Esq26glXHGu1nKQJ4Dcij4jJTKxnAmoV8JQ0T9wzIKZtybMh771TUZ23l/PzNzJIOUZPF3ksxRFRTuyAUgtUjjC6cn74T2o7X+bE2pfz4Tj7FUrVbNqitSElMeRYIDgFl9n6zrt9wxUJqY9OdR2JATGP3FtMaI2r5dw2AWrkNexfhxx4za2JWo7brhrLqG4zemOmdEu5QLfTQaLYvX1ySX29YnokIvvnrlqjWFb3ZuQP6ylSP3NVQ3lGLGvEf7oZSq/0m2STtwQnH/5CTZ8SUrxIOz2ICh7hCBG3QyDFxm6tqwF0SVeZ4CnQ9Ylf4j+lI/+vVVdzTFpI94O0fAx0A3GJMerRmOVY+aIqIBBxPvF67hKz47iR0IrtTvPRlKRBZcunTJaZUZtumZaVtemrXjx0/YsZNnbGnpiBRqspDnrMwOE+ymUFzw+kVAX2sA61xgJDiofR4RoX6UVafzAYW7vPZDIHxBy2ISjrO9a8H1hOrv+hdrhuG1o+0HpX31v553fuC8GH0kwC8OADU+fEaHxiHLB1mTHyQc51IkdcL6+DfVW8+iU7tDGceBv9v/efTMZeHr4sUL9uSjZ2359MOih4DHeXmMDbUdnSs1FP81tSEDXw7epIqEnwH41n/tLckf0ZvaCVCG8yJ0qh6ybc5pznN5qFzeh6MqKT7Bkc7qmp7DiYRTyjP8ayx7aL1oLzpUsK2urtl/+uM/toX5Bfsrf+VXPXLEl+OJlshTwH2+lEC4H8jggu/0MbYlJ/wQ/0XX8rK9Tz84QI8bnTW70rpm/UTFUknxNJx1Oo9dE+/CTPQO+kPvdH1YvIBE4nGcGshotRXtHez6Lh56xKND6S/4mj55j0t/jYuYrlH+gDL9Kd2i/mJmG70kJh4QbYcf6JWibQG8hx0C3PGELNdfMNsf4UJ9f+d2oNNwhP2NHhbQRXAcCrxLbXbdh3aMAm3S9XFwnIT1GwVvq67FNKa973Fucy+CYQRwGnLfKPjEpurRy4hHHlBdl6uMOZwsqiuRAkE9RH9EWoT3YePk1yQzpiatmwr0GoDne9hAqktc7+KsOw6EG+oXw57VJ9tiBk6+ALCVEuL95Mtg2UPAKIPzSaLzpBtsqbBWJ2eFREm0RNLctA2aVcuXpmw7VrLzFy/aRz/6tN25fdsWxdeOLh+31946Z9euXLD56Unf9vhPv/xlO3PmjNV2Nu3Fl1+yWqVmt27d8mNmblbvUZ1VD2TSy7p+6cJ566lO8FD4xtOyX7L5rH372992Z3NDut2LL/5INFKccGL2sNNKxfps3aDvdNfPDECgDpTpxETZ4qylUaepF/zwsFrqooruHvzutL1Tg7oNLS+CnMtPefKID1ZbOgsGCXMMqnW/EDFTDh9EGmzMsATMTQwxN2Gp0nTAnBsVV5JRwB4UnLBRfMNjfGA4gDMRJ4TKEdwx0hjHt+orZu7KvgTgLqj8A8sMgbZFbeQ9egHSYf+hc/tRF/7i/vBAsb146aK98eYbRubmXaYzWh6DnM+R+vT1tyZmvNG87ttbkRTkpwnqufDbHgQzxObJdUpiUunEwGalNS0Xs9bonbNK/7Jty/C83XrD3tl5xe40b2tQq28Y/HoGQT6rQflzn/2MPfrII65kHgYIg0Sh7J5cwv8HYlAH90fAzAA+QRu3eT2hM/pVTEUFBDeNgDNCHhgFKSGEmLO2lGUsXlh0RIWPHKwvLswdU/OkOmyv2IyMj0//3C/bZ577tH3q4x+35SNHwoLHIHzeQwbJti4DsN2s+/ZeKHcHCZB979VYgimjUL76+uv2L3/rt+zf/m//m127cSO4ZxxE5wgX52HRdZC0e5iVpdDM58j2vp+WDqKFAPR+KS4Rc38/QKhoJIa/DgD4gOrnSxdUJ+73Z1Ac1B8YKtE5/phZCpRmhM/e+eAde7+DsgODNqkynKm9DxBZQBnRVmMRdFp1dzJMFY9aOh4a9jT/J1Cu3NlAIR+ADzowttS+9s6abV8/b5uX3rT1cy9bfe2WK8bsuGAoiW5ghQA9SInckxsPDi4f0jmNEylw8KfgrJ//iUDV8Rmwg+g4BH83xp14MNmMeYiwZdbxkzSP/ivkc77emtnsmZlZGaVlSw9ZjsS2g+yM0HDcs9vBww+fsl/55V+2p5/5hBQ61s8XrciaedFXk3B3jVP6BwMJg5TEf7FB12frCGVnKQHyja0BUazafRmDUsZldlotu2TJ7SsuY6qqG0k30zKqyfeT01BjmzoUlCQRCYRO6pwvXchPWFHGAs4Z38Ne/KyXkmFdX/doC5Ktsd4yKSUHPoZB3uyRMFHGvHgmUQfEebVUFwzYyaKUrSKZ+uGtMqA11tipBHOT2Zt2UXxMY6k4qLqDh9ljoiQmixl3YqYLRetI6cKZgNHWUltqzY4x456K9QKDR+U09b7K5oo1VTZJxdjOkqUfE0PpUOpXokBq9aaU+qTnQcgnoB0U84TwQCJjksDlfckEM/6szWaGiPNEE7CssNrq2dqta3b79k0piHdsc3ND/dTx3E7MymYtiA6BlyaK0oWOPCq89i3VXPVcBh9+7HGbl1HViuW8Tm12bBEdeQSFjsmpadWt7Mv/ElJW66ozjp16Q30qfoQTh+/Qis9c93BSR2MA1RHjNhgL8K1EMi+DrOk4Z4xwDXr1mUcyfuvo7tyUUShDaZwP6N6EOxUxeiq77/FleDnJSNWl19iSzCAfg+SkT+XrBuG3NcjY1Rt37OrlyzYt5f7JJ5+ws2fP2MLR477bBjkg0t53KVtaWrKl5ZOWmT2lV6YsvnnRDXYHvWuYmbBER/QiI3ePV6lOapvrejL+gxePgqiLyCzRPk6nAwHdhWRj3DP2vEa5xsWkTouv17Z3L4NfvXK/0SEaJ4oKwzfAoa4xbnW4s2aMLaln3MHgScH7GusCHAroqpSPzgAN+eRG+B7022j5gC8hQK/F4SBc807OHRiZIDrB8ECPiQCcOf+SXMag512e80B0iG5JGVF5Kb0jTfb44pyliCCTodJtb+uJwBFNG3E41hst6ZJv2R/9p/8sI+eyfe5zn7NSSbaE6udt0IFOjvMgW5735ZbwGc4jC3YP0RQTfC2iErbuHHxI3nSJhBGNOL7h1yMHuvft1nW70XrLqr3zVu9fsnr8tmWlL7K7WmBjCW+6r8+4wpjkWUDtH4pXDXHcNyRzazt+zZ0DakYim/OlYB6tw7iCz6i/mA13OhCPJsQ+LtvIHV4RCJdD8UWSo7K9M/olYfqUS56gnvq9w3WcB64DBBDMsuvdqk9sQvbCbelZPpYDoG7o8h6aHzbhQcBpQX0dUNn9A3IX/uUz8yrjLn32MAAnh9zr/UG5HNCFyqZJJI71JQ3Bbf58QrK0r1d3pAfuuRNGAL0AvIl3R/VzHVRGOUtR7toBQu9I4VRWH4zqlei6Cc5r7LHd5DAZ4LtS71idSDbRQDtRtLffPS88Zm15+Zj3Sa0mnVrveu+98zY5Oe3LYcgrRL6CMsut4j0rl0v27W9/w27dumkf+egTKl/ygEmqUMb1JE+LGkMqzm7qHvoKW+2VV16xH/3oB1b1JWF9q1a3LfHP//tf/01CV4IZJJixkAghYcTpQT+8RcGA+0lg11iMQMj02RiYh+pAFILP6KkuPnsdWUoCBqx3REuDTgcDqasBsbWz7msHZ7PLzph0p3cKH8Hrxt45BtQJpbvN1hP6Y/uraE3V/QJlBG0TgaieXSk4/O7GxGDF/CBeGA+zezAzZ7YHKJ0BU+II2gC+OyhoImLKBBDE0fXd+/gDP35HUI9RoBwvS6/sqTwSgklqBPiKyvH79J+34xDQDRC2Jxoh9FcCEoOGstlKKgLaN97XDFBmmNnn+qiMTBTGCFACelJOKaePAgNuouf1UelWbbV5TQa8FCUiUe5RR5oQGKPMd0n5u1d7BIf1c3Ce/gxwQ31YC4aCldepTLxvnXRdQmJbl9KWS0/pmuomoeZP6r9IKFJf+qg9QMkjQY3ow+8CpSpMuGMNGcoUAuau2Uf6VvdFVaGs7lBKnb6TmZbZHVXLZy/dIzs2gxvBPiGvOnkUjJhLu1Xxeg1USExjzmvGy9TXfgi4FyOCiBpmACZn5+zs48/Y008+aT/3qefszKmTfh/1ghZdsdOfG8cR6DzJ0RaPHLUnnviI/cov/qI9dPq0b/tzF6h+eF35IzQdI/nanQ178+23/f5nPvYxX4PqdQXZI4DhgsKBIemzVmp3X0q/zCKrDup2q3VZp3YsIwOT3ooiDg6kBeGhL/5CjoHU3IIxiw+M3jsacTA+uzxgKYTzNxkV0TPCKfyL3ARu0IXAGlKiGxJi3njqIzpnFr2P4ZMvutHl9KR6+ay2xhW8M5hlhUaE++qOBUumOBeU4bMZB0Uc6BxtZNY+uheoX8MxoxpPHbdSlm2xUuqHhrqwLxyoDIQaDo0HiDjo1TaoiNMRNP5BdlVoqW21lWuuNLPEBz6E3GXbP9DV3LxmJEdMsYVQCF5PGbeeYHO0nmMRBwCzXMC+iAPQouHQr2971IKPT/CPUsu68g+a40C8s9fcEQ5kJB8yZgGnA/pcOMVA1JcgxFDXOlJCMW4Jcc9mZeiLObWGVWth6AtHntyqn7f2Ttxu3LxldSnCMRm4OQzl6Wmvdy7WDdYtqq7pbF6DWEoSBjXri9XWXFKGNQpTuA4/K4M0i7wULpitxyhDAa0NU5btqj16Z5PUS1JqfXcD4d19HgB8ROcJ+WfnAM9+ruus82eVL4p+WwpMra6+qdwK3q++5b35hPiJ8NRosYxGho3andI58glwDgdDVrzBJ0GGarePraFvwee78UiB78io2a6Qrb9rufaGFDfWgk5avjSpZ+HXMWs0A1mUy8i40Tjsahy0u33PdZBjNjSTt5aMdxwDOC5QtNOilxTjkKgKHC3bd9wALZYnfGtEz80gXtvReKMO/JFokWUP8XTWEjJS2+IVLE/AuYLSB92goA9EIyQGHSYz0kPFV0WLJGbEIGfNOLklSIhYLEnRT5c0zjbNGpsWL87YxDR5FoIlDS5zexrv6jOiKzrqZ8pitrcg+kkxIyvaICqCPsKQY7ICYBkL+SSgDRRuxlEQmSceoYOpg7Z0C3KJtPuMq676LIxO8HsChwkz+0RhDZpSPp1vwfuh5BD8frWnWxP7kaxUf7g+xmy7LvQ0BoUwN6rU4d5PREhcvnzVl6jMz03Z6RPHLC288rwqam29e9ipCJeikYTGid4Ljj1CD5zc+LH1S0e974JxzCHEdMXHMPRVhoNot9dT3YXDvtqGZHRdZRcYpzqLw0HXd5+LANmscokUieFE1/eey3E9o0dZ2z6srqtd6lvxL2g8cBzQjvAYBfFS3odsRvtD9oIW5CZOAr6rFQ7oekPxQNcPJIuC89KRJBcuXDgn/F2xp59+yo7MT8vISYjSA7mPzIx2daIe8CwRozsIIt0mklP0BTQb27goWViWwTzr9/RiklEav0RVEMVD/oK0+D6TAp6kTX1A0rWkjKgM/EDnMIrgBTiLWqKXnY1Vu3Htur36xlv2zW9+w/70S1+wL3/5K/a29IHPfOYz9hu/8Rs2MzPj79sHYf2oO1s1svbbd0xA3hGVJ97TFw59uTaD4QBAtxJTkQ5b9WR/vWYQrdBuVsRnt62r8Xm98Y7t9C/aRKLnDlH4nb9X9aFOQ50YMlONIU/yUXgUeOPQdXIToOfHtjV2oRIch/p0rV7jxh0c4h3eK7SR5wRMuPKcBAOxIE7z8Bb/J9rx51VnB/HL3ec4T7l6DscD4eqRXuDXoBOcEteuWIyIUI2X3WfBE7YZ1Vddov7fB7pnKGObMqP8Brugryx7GAfXaSTbxoH6YPP5O7Mao+Ar1EsBf06/3X4aBfWpb50oPPiy0Kj+6F/wVd3Ps2yTqJL9HkoIyvJbBeoF1TWzs23tomgFQ38XD9K14Mc6iDbwczgOBJwntwGMqk+/j+EI+zYlWugSCUF/huARB9JXeuJf6eGM5XpHRUsZk/iyXP2GRxJcbaTsxy/9WPUf+vbMFy9eFM+esOMnT9pX/+zP7LlPf9bz4tyUvL9+/ap9+lPPigRqGuPX7fyFi+44ffaTn7D19U1vP0sRdnYqdufOHfv0c5+yz3/+82piwm7fuWXHTx+37z3/Pd/al1xtBemPC/OLe7sqOAGoEWSrFOYc6WxB4tk76WlvHNjcQ4AT0APAOIHxTv/kT9ei6+4JFYG4IyE8JPX8zXQ64B2tY6tdte1GzY6lT0rpa/gsB4evidbACN4R1PNAAhc0hk37s+1vWiGes3OtSxr8Jd+q4n4hIDQRt46KmMuPa69JGcvad3ZesLnUnOVSUh7FMD08E0Ud40y/qZsb/CEBg86972IUEgAv1l61ar9u77VEHPGS5eMSLuH16NB/kLdqcnf7uB7V78XaK1LourZev2ldCYCJzJQ/y6zCLkLHwN8R4hyixnHgwqZx3lY7q7bSWbHGoGkzqandt7syEX4X0r0M1rIzw3Hs2DGfVRrtixvtm3auecGaMqxvde/YTEaKIp5jaFKMMJfIWVaHuJyELWtHA5o5CHZ6LbvDvuLC4+1O1aaTd4dE3i+0xZAvtTbEkPu21q37OjAUhbgGNnsSp9QeHBnrrR1rDeK6Pi0FlTCvsIARqPUb9rWtb9l0atJeq79pxbiU5ZgEuHADOC2g2HRl3O2GQgr0HjrG+yE441tHvt58yz3HP6j/2BbTorFkUf0oM1sKmc9cjFUiwsE+XNCfosM3Nn4sg7pm14crUt6TqpveT59Tt7B+gEfSYDSKdjrrl21y6ayHfjJLF5X6VvNdCdCq3ercDugiKRobAZSC5blp+8Szn7ZTYnQHOg0EKIaXWlfsSvu6VeubGlc1O71w1s6eOWPPPP20nebZkEkfBBhZCIa4lF2E103R1Vvt91Snur3a+KHNiDcUJG/Vm85fnAcdRFNqP3lY+tWKpWbndh0Ao/e+v+NA7wiVNT+omwSh81rhIzrv2ZJ1f1xMmv6LzpPUcCCelpyYCsrhmngD9WLm1N8b9qsLs1pFiqcUI7XRz+F8Ec0OOz3x1QAfEew5DlgjHpYh8dm8dMl66ZhVykUriodlWGeM4SyBBn3yvgd1HPQbO2544NBhecwDOw503tdzis+jCLP0hZm3lOqenVLfqJza7fcsLUMzXQrzHgh+YscBeBGO3MhXWzFm6R2iZ5iRyi8wcznW7/fjOADTMjy9zHs4DgLAtQcpBYooBqjThoxQMugX8uxKwKx7y6rddWuKB6Lw+HOSZ/1G2s6dO2fn337TVm/fMrbefOzxJ3zWvk/4o7UtPXVEbUsF/FvGS6vR8MSCbD+clYGuhqjvsx7q7TORQotMApGwlNx23fMVMMudaa9bPy1jucB7WTajz27LWI7gxq/q5cY/BhZ0ovIwtFI4I/TJTgbMskBjZatYXH2JYZ+XTkDoPmvm3RDSu2Xbu8OhoaaSyI7x0NjZcKdCoTxj7G7Q7g8sK/0hKQOGyAFwzUx/IdaxYqwlozFoNwZbm2SKMt7Zx5yEiGxBOZQx3KE+wnsxLZ1C97I8AhyUyL8gQ7An9OAcYLkH9+c6656MkbBSQrGbbUKlzerba047hOuj52CgB22VIukGlWSMjFXwSPk43HEWxNviP6Vpy+E8VBs9uZz4se83r3tYsskuFvQnu01YlbWp4i8sWRCO0/At8XoSzzHjyfpp8KUXW1v4zpPckbapHuxIwRILT2KmdzPrVCyRVFVKrhizb+er56g7s1X0A7l/0KEmJN/ebl2wXD9hGclE5zeim+jwyAP6u0FeHpYPqQ6q1yioR+y12luyher2suTcpHSLQlJjF74FzdXW1QfoQTGrVip2/tx71hStHj9xwpYXZn3/cepE/gjg1cabttXbkZxmmYTktGjTC1J9huhhHY351qZHi4ghedtwrBAB44ao84yAN77TOGdr0lfudFdtS3rjvHjjLug5Icm3/RxK79jfLp6n8jKANEZjouErnZv2dvM96Xc1Wxts2HJmUTw64Bvk3fAQfRk96jgdYzxE72K2ud/e0Wde9Vm3l6R3kkzwrcZ7tphd0Pc9XQRe4cuioB2NZ/piiDNd/fzee+fsypWr9vFPPGsLhZhtJ7r2dvuCMVmFnnE6e8LrAb1CP/EueUGI8hWfUDmMxd3+1ffE+nlLFKXDlRb82jeqzzser/Zv2bR0u6zalyZBouqP0yrF7gmiPXIApJyuE6J5lt407cLlq/bCD160L3/xi/aVP/uqff0b37IXf/yivbvxlp04esL+5l/7m/b3//7ft+PHj4sW9+Ta+wEOm/eEp5r0gfOdSzKIpm2quLjrVBg9gkTL0LkUhgEI1fjVONkQDVxqvGW9wbp4l8an6CgmeUK+Kt+Sz5+R3ED+6H0ObqzrHpwHkilurKpz2O2gr3YTqTOsV20g3Pi9vE3XXE9Aj9ezeDJ8KQLP84eDQOMUx6Svo6fT/YP+0Ree78geUn08EXNEFADf0V94E84d71Ouq3yVS/6uxOaGxcoaG+obbIkOTsERenSH4DhQN6+vaFl04+8dgQdyHFCW5J3TmGRAZM9EwG+OUfBnmBgS/++JxnCwePngyZ/f029xLtAHOAXcFNorWmX0LKkyUs22tSeKzj/8vG5yp67KYiI1ru/uNNB1L1/PeeQAOFTf7QM9S7QBiSP9Wtgf2FYplcW5uvpjuxMTL5uUncCuLeSh6FumWLZ3rq15gtsPf+jDkkeiHb0b+bV87Kh95zvftjNnHvZcR6+88rLz/ac++pS98dZ7tr1dcX2dvGtnzjxERSAT6eA5W1lZsavXrtj07JT1en07J54QT8Vt8cMLduPqVVuaO2rPPPMJO32apLHz+7djRBlmgPjWXqqIn6NDhLiBGDNTO654qaGjHXe/EBDkHkS//b36vvt75HsEvM1n1UQEeEyJkvAoBQmBQua0LRaO86ATKAf3owSyNrhbr0gQyIjQ83hSxgEDbLO3bQupWf8+nZz0Gbb7gYhonVB19GRU1WUkTibLMhbrtpiatwwJfBDaUrghqG4bx4YYsJRn0Bg9GwDtDg7OYITlExiSZrPJaS9r9J69424YrRew069YUQYm239kJGAKKSnm/v4AvwcCZejwmfvo0N1NCU324Jc6ZjkZwOXkXhZ4kYlqFN0r/KrNL730km1srDvRjYfut5ixElMuplD80jaVnQ0UufB9wUx+0q5Ur9lOZ1X1lqAJB/A44DDAE5cRndLnEwlmEYJ6PCgIc6pbz3ISwOCnJKXWS9LgBi++1goBovGRjE/ZfFaCJ1RWxgEn0GZ3SzQ2Zy0pD1OisUxsz2hGKXJDS0oZikM8HWUuhr5gqOFPAWU1Bg13PoC7o+lFy1A30dhQRpsrPKFyMAoRHXgbvNPFOHRPXYoLjIwrZSlpOdP4V/v8nl0In436VMa8CMNnKdXjfo5rCOKMlC9xEdFtzp1wEXh9dA8zz4k89HKAwAHCd+B44Bv0n5IgXpyYl3J42pYW1d5xh8NoHyOkxJR7DRkQ7C0vvLaGLbvduWO1zorNZOK2JMUnJaMLT67P/OuegwDa71XFP2rCkWg3pnvBRPA2volKoId7OA6cJ+GxDyFwHDDrpDaMCBWcnRjIicJEeCYAEthyf3J6NuS/KgM6b7C9lxRf0WFYEz/fr1U9eZLjQecCh5KURudBeLjDe3WV9ZP0c0J1153hWY3vyxctMTFppfkPWymx4LNOGP6EtkdG7oM6DgYttUO0yTIu6PNBHQfSNvRsOaBvjbuMjMn0hIypmSVLF6dcsa1ffVXn5ixdXvDngJ/ccSCADkYcB+CIJSGNzdtWWDy9W88I3tdxEI0jHAcH4GAcGFs8gtOWLcjW1lasUql6rg+UdWakmjLMyYzdkBHRjwnP0JZoKl+YEm9dsrfffs/q1bodmZ2wucVlO3HytHjJ0Kq1ujvdc2m9IFP2ZS7kCiARYqPDeksZDTKOWSvcY5ZX78N5lBXfINkhBhKRRIQep4TLWF1Gc7xr3cyUDPe25dPqFxnOHRwHwuNWpaY21GUYpT1PAPyt0ep6NFo+I8NL+HWjSDx/Js4OI1OWUT+Dseb2irVjkpv6wxjBiJaAET3EbXJ6Ru1h8q0tHjR0g5doAQwKWBkJCgnhLE3OBJEVQmi6ftv6uVmrNYPIOZwH9K3veCCeSL4H1sp71AR4QVKJF7ENFuWT+LAoU1cWhhtkZJ1G8cIYj4v/DMVnRASesI9ZeYyKAsNe/c1OCLwzI/xQPltisZNFRsZKHieI2seMa104RC9JS7DmihPuNAAZbT3fxAkgTLG8gEiNvOrEsg6Wc+Q7mz6L3RikPcQVpZmdFbrCPeOAyC/a4GHlelc2r+8yyqGrOvkZhFfWuU6UJy1P6LLwxRhD3fRcJ8Krr18WH0fWBjrUvEn1FY+dtrTwoAbrnkgWBXodzifyXfQra4Fyn9+LDgIwyurWsZJ0sLZ0lvnsEctJBlAGeoHn5tH7N7arHpoLDZw5e1a6BTvOYPCLzjTmWToAVESnmYT6zxJWlJGUTxE6Huq3lMn2gHdeVD3mRCTim2FdRaySD+I7TFr4OWMDU0uL/4jipZRPuRwfBbgnfcYWoiRUFMKCCyEgx12f0vemLiHLcdRj8M9n9X7R/qC6yts1lsqh3qW7+RwB8AgMZKwS5cGUSnvY8YkJjOL59Jx0EqJbwbnayO0eVUuVpBMhk3SS7PYXL16yS5cv25MfedIWpwo2yBWsGx/ahHRFZuOXM0dUDtE4Mtzg65SB805faC/gtKHrnoth/YLFxHOIOEBP2+5v22x2xp0CcxmNPfUN2zozVshpkNCYz0p/yahPwA/bQ375y1+23/3d37U//MM/tO+/8APb2Nqxydl53072F37+c/a5zz5lf+1zv2Cf+sSnbG5h0dv4IAD/aEhPZ4IQfXFKeMvF9+ulEQR0L01X9IQToS7eWiHnVqpprax4XX7o4zarsQFeMWEHbcn4OroYbjDJVXCl9/SkC2OMw5BY/95CNqnuGMz4JAaiZRwAGsCiX+lzzrtUWw7K1pj0hIWqUxBaL4RBC7qmizYkukB8lTb5M9QF+eC6hQ7uC4F2ua2Erqfr0Bk21i5t8Q7pBYkL5yw2NUOCGPHpll2+dsdy4l9sDQsmuXvceUAZ1G/geodoDT4xAvfrOMCGIUdLqyZ8q0wi0n2WP2ofeFO7I4jKcMcA/Eu62UB4dM1GZfl5x4rf7Nc9glp911d9g9NBuegw7JKQ0rt70t96Wcm6EDfcQz2iCGzOk9sAvNPHCfEZbKsu8skH3x54VAHvTKte4TsBnA+pdsc6kjd9aGKQk4ydt3yMXCw7NjNdtlZ6WhIoaY899ridPHHcTh6dsdn5RfGAjC1IL0bXuH7tutVFezieH33kUT03bRcuXbbHH3/Czp4643Vn0o3z5O0h2q/RrnqCc5Itbm/vuOP6I09+xGYXZmxR+tWNqzd9e98bN6473vY5DoCA1KAhERFKKcTrDdd5PDMiBJA0GmJ7vxARZATRb5Xm3/euY9AE33c7UZ+jwO+2OnWj0RTzLdny5ENSBoq+NIBQQl+zqzZ4ohR9JwyYreRIKIOg5Fyk0GEAH89IiEpAYJynRgy6e0HkNBgFDMe51IwEXdaW00ecMdE+B9ooBoRwYwam16wIjxgtKLP7cQPw3GxqWsKp7AZndrSse0BUr3GcUdZkYsLKMuayUiAw3Hx7Rt3n0QRjB+ddqRAgFCIAb+VU2R0sszI0J+IIkb3+g1yckY/0IbMqZDNmmydmnXdB9xQkoOZyC1bG65ub2+276PkAVL7OZcSwEnFC/oN67dFMAHjZSxK+GX1OgNux6w8CeFUpI6c+41MjIrgAowC/OLBiGZtMnbTFzBkrSAHYTTwd4i/CIdtMLacWPRJlPjXrToMIxxEEdCAeLrrgvG+zKO6DMB0FjLgZ9WUpUVSZRyytOtBMF+wJMS8Z9Sh40fZUo8AvPxO9W+2YSk9ZoROzaanAhXTgTNq9vu95LlBPMTwpfN2d2zLSxKyEH7+iW6EJ6Gs6KbpQ/XafDsuBeWNY4t2OS1nyswf0EWd4nnZOSqgXesKHhhqCe/R+F7guqoe22dm2zf6mrg+t0l21lZ3LNlk+odtFN3okOahI4b9pZ6UgpiXMwFeQC0G4GxNsuyAcsEyB2f2UFBd3qnJ65I9IAXf2SKhFQoJx6ldDxwFOzl2AdiSA716qICEnQz457jjAcUFI+syccB8KaNXLZy0Q9F6n4L2MNY9EkEGJ88TPS5D1KluWZAlEamTsqX4s6YC/Jsacec1rV21QyFlbRnhRxkBaSnxg5Iah+oIHjjiQUc6BUU45HyQ5Iks1mIkj/LFT3bSezmdKU5bmXr3PHQflRUtPLvpzwM/EcSC0kpG6tXXbCgsfwHEACO/gIE6Z7+M4AKCprvoSIxBnLOvwfbZa5QdJ+ILIrmpXBllSipkUO2bMJ6Xk52Lzdv7cJSkZC/bxj3/M5idZ9iKDUP3elPGAk6A0lJEuhZ/s8RjOvZZoXuOUNeLMwGdj4rnCH0Yf/J6xl9Y5ZmfZKzrNTG92yjqNHSv1tqwtXtAW3/O18xpmnUbN+xGnEWv84RtpMUzq3VRbSMaYl1Lus/0yYhPq42yhaFkZb33J5oYM5Qq5jsQfSWqIMUuIPjsP8I6MDC1omXIwpskTUGt1zffcZ5JBY40M69uNnitWJHXk/vjmeWuIXzUlE9lrnq3cam3xG/HPnHDoWyqqj6hnTQY1+R+Y0WYHBoxnjHOSoFHvHJEC+l2VXpLsty0fV5lFlU0CR8kBtnzEGVEgWm1CxrXwwFgeqGyfaWXpg/iRLwlD99I1IkrUyTZXJLqm5M4RQks5z1aBxWxKxrBoLpl35wsyjyz/ifqaFRKi74lZW13fsOpO1Z/NZpKW7FSsPLvkzhAiIrxtoh3yqaAj0V6dUj/lbFoKJnVxWaoDQ11qrehbfYmMxaiSTDomHaqgOix4BJzGtXDTb2+r6noWecQYCQ/f1lTjqF9bE2Gwt7/6LuRhTBS4fBPfX+iSC4Nxi7OE6ywnjdnt61ft4uUrVipP2JmHHraybwcsPOqOPjoNs/oYFImMjGl0KOke0lWKGHKqK+ej9rgjjLxPrKXPihcId1yDn5BHIkZeAJYs6N1MCE2qvJlYXrqUxjbOgRGgjYyfRFNjUONODQ2vBIDORTRPnAjG4hHX66jXbHpGIlE40jv7lVXhLm5pd3qrrjp3OIjDqrxCesKWMktWFK6IgsBpQNvANfzBl3sIhx71KiTRbzrr51lC+u6771gpn7WHTh3TuJqVgb8gnWfCjqRllIAH3UdZYpjCgmhVbQucEirL68FZfVcfxCV3EySoLUpeqh3L2SM2k531KAjyksWHbSuU56WnB5EG4lK2vrJm3/nud+z3f/8P7D/89n+w7z7/XatJjmEg/fW/9lftb/yNv2m/8qu/6rkMcHA8tPyQzUzOOn/rMDmocQP5YOCP8+KDwB2Noi/aiJMFpwH89f2gL5pfr1+wze5Fm8wNraSxlBEdw6uQ577kQHjBWAcxLEv1CUx0QI0Hlgy5jFafwAvaTAqoQ5h9pi9xADBWPMu/DF9zuQxmOQR6DuPUEwXqXv+NTuVlatxzXvzPHQ48pfMOaq9HRqLPiw9G57crVVvf3rLGzo61NQ5xZPTaMR0D8QSVI5RwJKpVi4m/VRsDO//GHZuZnbBcAf2UaAcZz3r3qI0AICPQcwI7MtQZ9N4eDgzVeRwcLxDnCHBu5dptu3N73TLlojubRp8dtQ39eccFkQDB5Izrh8It+NEdfh/AfSwxi6l+ON2JSnBi1j08u7Ut+0y8Ii+cpYnkKuTdqQPwTi+f5yWHWaYwYBJR18g/Ad/xBIfQwT59KwD0fhIjDiRbowgGdlJI6lxMyCZZ4nCg8dqRfB4s+mRxob0qfijZMX3KJqdmxJMkA2Tgt/TugvRFkrGzBOvowrxvA4xT+NSpMzY/M6UxInkzMRlM2Ord84sLHrEASqDHpOT2ZDFvR4+ftuUjx2xxcclOn37I5uYWLDVM2fTEjM3NzrgcWFhYsGPLR/Y7DlDy9oETjYYTyikdL4IGyJbpIbgMNRoOwh3p9wZn1BFQbvibAeuMeuQ6ROB9PV6nELiXK5lE2WazD9mkGO9uGXxq4JLQDSeCOxJgKBownvlXncRWib0mgxYFF5OQPx7dT/z3gqCOd9fP6+Ft0ndddsYQ3svdbhDqQKEl1JBzMGeKghh37+UE/0Y+o2O3rQJ+jz4Xnfv/U/enwZJlR34n5rHvEW/Pl/taG/YC0A2g0QvYbLLZZFNkc2icMUkfxyibEakRTeLQ9I36IpM+jDRmsiHF4bTMpOGOniabmCbY7H0BGmgsVYVCLVmVmZV75ttf7HuE/j8/98aL9/LlVgB6Rv7yZkTce+5Z/Pjx4+7Hj5+jEFoY5dETo9XkkpDyphvHXq7kidFQzrxhAGZFbm6FFr68LkofPdU9ngbA+nbz5g136YTocE07xGBglDAW3XdPEhQpmG5cVgSsqhUzJTG2kd1v3xKzlkKie7M6RUAbQzvj9v5gEOfHn+OUC8OB8NJPJeyWhKzRpGrn8hcsgy1DOOMZEc/9bFgumDV4FINyC2V0eVryi79zH/qDqXg0cz1j9uGZmPMsHbj2vHRF77N1wkeECypiWF0JbNBZZBiKIf7mmOE+eYlZqTdFE5oc9EkAxMcCGQjn9D1776FtV8iYmPQs5ESSgLNHQXc1FofNbY1LKZz0td8+kpYxCW3Rx5TVbzthoYjFQFXwlniz8brE9m1rT+7Y7uimGPKetUb3rdt8aMlyxu52PrCG7hcybQlWUgREcxiFyNf34akNuOAfC2rUBMW91zlkOJgHVsBR+nGjo44aObobLnDkbRFtx/fc40A81Ldf+WQU3Udh1n33FojucbH1ABfFzEp8vrfuq14eMwUhfs5w4PV1w0HwOND0rzEsWlQbOE95hm+BBxlT3emrOHZDDJ1bN60tnt+WQL4o4ZFtNX5SxQ9gOECZJtYLXgvQDEoS5T6r4WAiIX7QbXmAN/aY0q68lDJf/YTHS9lq337DjQbPZziIXJcFGFL4jkHjEE1qjB32ONAYk2DR375pxfUXZvWM4ZkNB609r9ezGA6ojwtjEuiIXs7vnuhlIGGxjyunRp4LTrmWTTMSaFQuglZSCmZjN21vvf2+3b1/z1fkT69IAapWpGxXXajtDoVLkQYrzjsdKY9iM4xxlFwUYSK905co6H6cIJcUbSL4Y6QcSIkGXQjJ3WnWV8dzg11rZZZ9NRw8T6WssV1AnEJ0CY+PxvdIQhrjRzgA4x5bQGWizHYkwGbYn655apggPkLGFgtpX30sisYJ2gZLpJ70M8YADAdD8ct8IhgFi9Wa5p2c13d3467TEPvZUbq93vX7vhVhKAENj4qOxg80yHYCVgPTajPxD8ibetcKGV9hZP4ETwRFTgzV7k7T2j3RmsYggSRRyktJFgjqNsnXPNYBJzaAO47LyjH2Me4KI/v1fWs2226wSQyk4Ctf8MM2EE468BgJal+noXTtrtoy8P4Bf3gHMFdnRGYsROCeijEAV/1UZ8tdwO/udmx7Z88NGysSCAmaVi4QtSHpXiG0H0+JXh+hHkP31HLFsq2dWPfVp/k5G7d1ToGYYkBRuSi33o8iAP/jk8vHmgRh4cUDokW/HfQcF3vucZwwxk22z/Acrsf7tB/j8pitCSqDkzzaGus3P7hld+/es/Wlil04c1JCMdvhUHRE+4431Ud1c56RyjuNkF9ScyFGg6ToCTnDDesOKHo5G+7c8fFleeVHe2kTylO/5fTnSil/ei8x6mjeQAkreH0PgfLwEyvc60BlqN4zoB5ujOhasiB+zBjQHyvzGKHADvyFk5JYQHmED82B40hvTFSXlPqarSRev+PSU67qD9/kKZ43lBnKN7tx/brdFM///Be+6LIVXi30Ke7KCck5GABiwwZ8V8zPac3x6vmILuLvGA6Ib4DhwPNIe0wT39pCVUTfA/GIO/fu2Tf++Bv2P3z5V+zL/+rL+v41a0iJJaDnX/2lX7L/6D/66/bzP//z9pnPftYuXrrkMQxYKaU/My7Xa+6gzfoNzvD8G7T3bSieSowWPIxhAEG5fPSC/4aL+fT4NK6ESvlvSHH7zv3/UfSxpTIbao/oVXiKIcb5QGPUlUcMAWo3Hhvwg6kvcEKf5Cv+oM+RXnH5TbqUy+TCndOwPunXRFt8XG0aa+y4YYB3KURlJdQHGAJYmeYdf59nyDZ4JIinuzgavcewQDZBduWkBTEWT99oNq3ebFmjM7D9Zl/fe1KaO7Z1u2Vbd9q2db9tG9tju3vtgd3a2Lc7H7Tsve9rDpGyufegZw9u7dv9m3t274Ndu3tjx+7c2La713eia1v379gdpbn3QSM81z2/r3ce3Nm1B3s79nBrx+5v7tjW7q41WnXbq9dtV1dDMktHvPrm1Ye2vSnZjVgLqjTxX4YDtlKNfC6Cb7mXl/g+v/Gi4XNYb4qnw7dBh/gDF1u5+korPjfUfDDuKC/dIyiwG9+hIT374NqOumVoNWQ70dxA/A4/oYnGNToN2wOQ0xPinVPJcSE+gmQy3c/oOfL9aM4wEAP9jbeB9zX0GdNNd2T7D/vWx2CcT1hDdLTXZ6veCSsN1Pb+Q+unS9YdVyTvaI5raV4RPWH8YPGB9rZ8TkhaoYxRT3VFPmluam4PJN7uMr+INlKMibF12m3ls+9jOV9ctEp1yY/irRYrEk1pr1rkNJf0+ysry77wy/wyMxxEZPd4cM4gxoZip08P9oD1TEKBEyQMiHsRIo6DeYY2L0zFzG7++bPAEFfjqRTSwhXLP2UvO8yFlRLc5Fh5gGFiAUTo97gIPdz3xNaEhpDPk+sSM4DjgY7R/2IgPqCjK0CUN5ZnJi5NIhNNTBrhPjE+rdx5mM/7IP/HQZQGhqi6e/RffYqrOy6OgjMbnvs7Ui51z6+434Qj8Mc1/xw4+Ey4QPLa69+RkFewaqXmgt9MCOFdBo/u4V7lv3n2mH6ECbY1iOrjB77Cwvm/R/ucMn9QeCwu4/vE/sBqKlqyac3KybO2nF7wo1XcUDB3OY5hMnw+w4WhiZUA3wcnIYlBK8Q8mpa6zP1G+Y0NCS5kaWwiOBFUaoaTOVy5gEQeUZu8X0UTKLrBCyb06yGYva8yJITgdjuRMukKnitT/sjTecojfQOEcZ70AF6uVGlcHkrH95guYnrQxXFgIjZLFVjFCfeps6Z125vsWWdcl1DRFSkR6I3T7nXpnURR3WV1Zdf3eBQ5BA2vX6gjijq/H2s4EG7HeBxIMcssYTiIhc0DmMU48PgBEW1HgFst9SU2QQzwBWILuLGMdkYQPA4wHARFOwYMB7gvslUhBhdqlPeBx0HoK499wJF6EsIRXkSREvBFi5okEhVwF7cdxVflqe7OEzVRxDCejKx757aEPymXKy/bQnZdFCih+wc0HOAdMCSquxRlgjH66j64UX7zPOjxHge6r7GEYDgQTqDzbHnBV9+zUv4xED+X4UD3KYstZMrM6cAFRrXf6yUan4Ho4LDhgDp1bLB90wonXzpUf+DZPQ7C6u4zGQ4ElNPvDawp5XakMpqNugtNuLvnMlLo1L6+BNtRsutGWjy0oKvWptn33nzXbty46VsTzpw5Yy+cPSGFKOdKDko0SmV6KKFeQgjn2WN4p40ElVPHO04YBxgLWf1n5Rklgm0B7GVH2U+P2lLWChJ+VZ+xBN9sRcK0XsUAQSwKCdND0cdQ9EScAY/RoX7gxIRcsepbCNikwGomRxA2Gy2hnhXajhucCPbH1oGcuhHFHiMBvKAkJTihMvAaQJjy4wD1XiEnHBBQVGk4HaDe7lhJSjt18VMZppxQUbB084GU+wWPb0CbkpOBexSgnCAoUX8ULY9joLHClgUU7B5eH8KvxzGQUt/uim+r7QtLC67cDPp9jd9d93iAFhDyB2oYihneDV0pB5y8gPcA+7qhLbwQpvBu8T/4P4Eh21I8OE1BHaJ6aEyJllGgyL8vARpejeEHZZP+ZEWpUFEdksJF465vKcvXwjF4xElgZVSDUcK5rlbL95M7X1QfIzwXpBSVyyVfqULhi4Et1Cn9RzrkF44Rhue4V8EROvf8vB+EOynyyBpqYPQ0PIfuw5jeVr7iMsJTkCai95E3R5LRxP+anZ6U2zu2u7Vpp06ftVMn1yyXEG9jPGpcoA/5u7yOwRwhWfOA024EE82HKdH4RH2LZwDjiXIwsuAFmuhsW4LAqpEngXtlwg9oJ3ELIsCoNR1p/hMNjDAo6fPg0pyBp43Kce8F5Lx5EL6Sond4MAYsAJmI9qtAtTlvQwn8yFZ+UswR3nIIeKa+93gvPm+H9hy9DkD4EO16jAz4LnxOWNvZ3rTvvva6nTt/0ZarRTc4urxMnyhPNwDwSR2ZTyZ9yWyRnEA7KIe5hfrsf2BJKSLpyonZ+9QRA9X2zo699t3v2O/+4dfsd3779+z1777mRrNLly/bn/nSl+wXfuEv2c/+3M/ZZz7zGY+HxVYax8sxQJkYLcPWF41RzXduTAPfSYziLZF4FMzwQ11Na7Yf2F7nmg27H+j7dctZz3Lq44zGMHPyUDwGjCJ3MeeFeAZiXKrbSDTj3+kT4Ybt3qxO645ohpnRGyFyCAprfKSiy5/gTPknOpIBNf7YYhDL+bwntuXbGdQTKj+8M3umTzwSdNtX23XHL3Q2FphSyKXkpzJYkMuLn5aLJauIF1cZ87WS8F6wSk1XtSCFvWiFUtLKk56lyxVrdUZ24YVVW1ldsLLSlKp5K1VyVixn/XdF6SsLvJe3YpXtV0mrLJatsqSrpnvljOVKksXKKZGQ6iCaSWucqfmqs3AhHGLA5NSgZrNvG7cl3+2OJe8XrbU3tPp2z7Y2d20DY8Nm3bbja6suOm7YzlbDtjcatnW3brutvu3udWx3p+XXzsOm399+0LRdpdnZ0L3trt7v2P5+W5fSbrftzrt16+1rzKtPOdmm0RhYRzyj1Rxauz2wXmcgltAW3+paT/WHdw96GCxEF0qvKdm97caaHw5dTIbdgQ30jPklvt/aH9iDu5KbNO5yYnnwJxuWLDdctlJ3z1KDuu1n1vVqSuxQtO3ef3pX9cMTlOC9fb1CzKOu6GIg3A01VxPzbJgoiE6gQ9GF0mDUwEtkZ2vHHty7q7lCc3912fmW63ykgcd7f8CTGL+BrricV/3t/9NfO/A40M1DECU8BMot9kCASUGMHvESIoeJRIP8MLM6DPPPjqZ70nvzQL32JIA8VAcusc0gU4mePBnIH+YXhGVdYjxuMFCxgxbRiyNPChDmA47v0WCOgO+O4CMQp0H4RCh0S6Pen3vVgXSelg7RREqE1aAkqhIuRD8bDp4FDtcplOu3aJOIihWP4UhMnW0omsD9yB4loH3+bnz5KwEXXjve18dATIh3MUbA4HlGcrLRNxdqWTWJYxvwtjMw0dDMaBBf3g+Pth0sAuwHxPUrmWpZJqVPJT2KK88/Sv80iHEzg7m2HoX5tGMJq00peKMURquP2FrurGUnGguRscANBsKlK/HCy+w6+vvQpfS4AWoSoQ5MwGNic/i4yrorE2fJztLzfe43UhN5JMlHogAGCM4rdoXWlRJH1mx8+nddMfZ8whctDlFkfEwcb1A6AN5U/4qGoC2UvBgO8K92gLf4mgPwyXaH4BURlUOdYrqgnkye0eVMjSlSypArdNF9PImq2QUrZGpSRgZi1h3L6/28BMGU+imjfHBVzqucECsj/MXwNMOBR76v7zl/S7NVADo9AqwKBI8D0Tf1mgNX7nUveBwEcIPiYwwHeEC4t8AcjJp1V0TTy48aDtjyQT7g3FEs2vMAixIEQl/rpuhkIgEqGRkOAHAQ6GOkvsPz46DeeAL0Nu7aUIpcqnrKKtmVH4rhYIqRtrnjSk9aeWMRpx3QZxBAAzzOcIBlPCOhHkNrc/OOJvZtJ8PC8ikrLKw5H2/f/t4zb1WgjmOUC5XhdWA8aAy4d4vojbbOQL+9/YcMB13r79z+UzYcSABVXXoSbDt7GzZobHkMgUJGY6FP5PixdZLq14zKlpKEgIkimRYJv3f9rp+kwIreSSley4tVa+5uo0ZYqVQJir9+mXCVkMLCcVAIIW5MpAmaK1B6c2xPgNb0HCMDAQpZFcdwBrDaNxDPKmTSVhru+MkcrFIjw2L4EyWFuAH6PpAyjNCVk6CirF2ZQ0n0iPYqD0W4VJIiI6EVN/1ijcC5EjKF264U5r262ix8pFmpUd0JnokCVavVXIHX7GYZjX+vq+YiVufTqgu7XlEwPDieFMvcSPmo3sRPAA8oqym1kzrk1K6c8IuXXq8/suEUJSphA9EDxoeeKs72AoT/rBT18sKSFHQpxEJ+X/MCpxpY66G1JFjidVFASK/U9CmlUu1ss39XskhwNxXfyhQ0N++pLyfexqYUe/rdz7pXuQSVBBfEHkBZQs5A+C/lUX4Hli8v+MpsH0+UkZDe3rJakYBbeWtLqCWfsngB2zVyo6Z6I+0GGOQP3qM/2KKCYTgtRZ6YCzFAyi4jwNMwBIgwCFbKfBPmjAPeCjAu4NdTTnPS3AbO58eKK64aT26EYywQeFX9B3nFwHbKva2Hot8b1pa8d+HiBTt56rQbYwIvbbpSz4pgAGSMIMw7Lfk4EL9D4WXeUbokBi59asZUU2iLPmkWhgOlnRaWPSfygdYJKCnydBy5cUB963E/NN7wRvC0yju+lIn3i0gztHmOB3hZU42zocZVIWyTmhkOAN7t1vVlKB50wG+OA+dZ1FdtwwOTOBUY9I5enkb1cZ7M6RdqayIl+qNcPWfOf+/99/2UgvPnzlm5kAur+t6nwk/0556n1BNZhXlfdMtz+LxyDJVqbagfC5rHxKuFp47o7N6d2/b1r3/d/t2/+6r9/h993e7du2frJ9btp7/0JfulX/ol+/N//s/bj3/u83b5ygu+pZU6Pw/QPugMuZ7x69sA1dYU877G4vNc6DZjjWO2e+2Mr9n+9IGVJB7UKguiuZLnybyNPMKcxh73UadlfbYZiVdCIypcUytGNaVR/fBCQEZmu3efRR3Vlyc857i+qfgosQvYZw/5KKUbC/Ae9KCHki3IJ6YvnjvGO+KT6kw3OkTPfFEX2VD5sRLuv2Pgu8srUiX1LK1xzvGvRfV3WQp+KZcW/5KCv1i06lLRarqqSwWrVrNWSYl36HMkXvLiK6ftxMkFW1gueZqDq2CLa2VbWi3bwkrJFldq4j0JWzpZs6X1BastF62iPEhH+oVq2WrVii3Uylaq5K1cLlpZ8k+1Iv5WrngMn1FHfEis5tSFFX8HY0S+lLJiSXX2o3fz4qUZK+qzWMxKEdZ8JvLx3zUpxUqXF2/MF/SsoE/SVvRuLmGlYspyaivGjLy+E3NDZGP1DfFGjfjMksqHJ4pPYGTubtWtX+/asNmzXr1v262J1Vsj29/q2979ju0/aNneZs92d8O9fX2fv/buN2xXee/tDG1/exDu6/f2naY9vCt5Quyqr3z3N/qqg+aWvaF19zdtt9m3zV7OmurvZqcuPt60Vrtl9XpdfLPvMXe6kmUwzvWEr5HmGrxJkZXGeEWxz1f80D0I9HUyntrm5qZtPHjgp/GUqwtOO6SBsFgcGEEjGEild8G7PbYEf7qX+t/NGQ4cePkZwBmWCM9dvhjkyhh3WN53gXieWI/A7Bl5RN+dLc39fhbIJvO2kpcAlDuj788meB0GhIfg5oQCw6qbn1MvgXCgzkKwnUWgjQdldB0HziT8Ar0xhPbEivgj78OUmSiFP9MECLPj9w8PVBblQS384qt/0yeRjYW3r3/ru/abv/3btre3ZydPnJBgpvbC5ObrGcFs+lM/7e3v+3tf/c3flEDV960IeRQrLyQYI27dvuV7UTlf3CdG+peJUzTiXgakh350z58dAzBoDQNrDOv2J9t/ZIPpjpUymhSOoRfo6JnhmPY9CzAx7GmCaA6StlJ+yeM9JDQQnVljNIhwd0hp5uL+I1fk+eEXkrPoQ9+JGC2CdAECRQrr/yN5PPJb9Kx7boSYCp9SmKZiMh4zApoC/+DZ2wC6j+BPtMf+43FjwwVZBMEngZ8lrfynqmN2EUXtQDiiamR9KP/4uz4xHLnXAYIi5fCM+s0bkOYuhK/gmRMpdPF9jZ8Mwni6bLvDlm317lkx8ixIgRIp46xi+YrJXP1ieJrhgONGx419Cafqg6XlxxgOpHyq3/0o2Qi/MQTDgcpWHWagNrDdC08BX1GLIDYcHPU4mLAPUmWkKT+mbyHYAywKj8ELgvtCumiQ455SGnPuLglwzw0HQYmNuRNlMVF4WvAZAYaKnui7W8paXYLEQvaklMUffKsC6QfNbcc1QfRc6BePJT8PhhrB4z0ORpaprPjWAmgvWyhYefWMFZZPex8DzQfvKM2yBJwTszY9znDAY3DOOMElmPRcY9EZb5J+Buoz7nMvbv//FIYDoNPY8SMpK+Wy5TXhW2vbCuOOVYUL5pBhsiVhR/xXuMWtk7206+UrtvfwoV26dMm+8IUv2NLKCXft7FO+cMdKOUbegpTOtMYRdW8OExJO1Jco0aKlkRRmlIx8LmuFhJT0hOZKvUP7CIY4mKad56cnEljSEsbyEkj7O9ZPlaSE5C2b1lwn/lKQcJbVGB1qPAYFL6zAo+SznYDAghgnmJOJW6SHpLTiRHSt/sfYj8rXF98ZjFHiU95OlHbmVk4YKErgLGAMga7GbMdJibVIucYdXu/DSzASdTSum20i3Q8s07qnsUdQtyX9HkmQhomlJUSvKL+q9YT3erNp/bEEdfpbeOEYrKnwwOoYSnwpIwVfQtrmXkvTW0YCWc0VS2IrJKXA98Sn2DaBMQTvO1bjEkMpoCqHPFF0qTP8t9/c8ZVrjAfca0tQZCWOc/Lb9V0pFhlbWlz0fFxJEk4GKicvGmVbxc7Ojvf9IF2y7M5Vu3Z329qDqderJKEcAwV7XE1CqHtzLCyKzENMBQRR3PQXxQMy4CMG5+uME33XhbzE1yHHxYqG6ZtHwPkAq2sY/zTeo6CFMTAXMAaGBEvUWEzAL+bGU11yxhtvvOFGrRdefMW3WvjKN5WgPGQulDQUeK8Yw3Xs20hYFXQ+o3rO5C/RQmoknioq4ohRN0pz6T4BaqcbV220dMnzCEYC5lTxiFHHY0fopwP5jHyhSc+df4WyA4Tv6XE7zN2itRjAH94wfixjFBjykOFAwNGXo/qm0yhG1scB77FiiJcO21IyNU4yCMaQoxfKeIhVobJa5K1+kVyA0YBtNLgif+Ur/9bee/+6dbviJ1KyFlZCwDUvS03iCFB/j/pPNKeofhjepu7+LIVCedElk9aWxmHC3nrvA/tn//yf2pd/5X+wb3/72+5N8wu/8Bftr/7lX7Cf/9Ln7Ys/9SV74aWX3dAX6jaPww8JyoPxznGgsZfx81wD8bY/vP9vLVdsW64gXiI+ls3n3UiCLBX27IfLaV73MVTgmu6Kv+blwd6WFHdoUgqnZAOUMI9rIDrD0MY2ViypBKdlzPHHFgNfhFC+0JR7BEBHzbZ6V0A8FIdo/ha9pNVPKeXh0ft5R2NBo8G3QVAGgdDdZZ4xwqX8oMQ0MoHe1xBxenC5QPVJeUwClQMtzsa6LtEOC1X5/R1befmKlE08ng7odR6QXzGoTZgbSIOsQ5tEKwRFZKz5GIAOaQOyPHODaAsawLCJMYMA2HlVti8FOMMe/DMrVl3Ou9GgVM6K92KEKIiXip+60SEvPp21ciFttbT6ba1mRd3HqIDxoFQO6UqVrBWrSpNPqh16tlyyci3ymMBzQnnsPmzbqWWztUuLVlkp6rmeqVzSV2u6yhhYkD+qVsPDAsNKLW3LelZezFppVfeWco9cy6WE3tF7ayWrRveqC+LHmrsG46TKW7LT54rWK42sk8/axdyKraYTNl28YqkCBumMcOYd4+Ot291zY3hL83erJZ2k3rCt7Yd+SsLDh/ft/u2b9v6te37c6s0bH9gNXdevc92wa9eu2f17d/TOvj3Y3FKaG3b9xnW7dv198YD3/BSm965q3rhx1d5//13d0/Xeu3b92g1L/e2/91f/vmqg3o6IMfp8HEDkTuhK5xc3RXRuEkKA1aQz7YpZi7nAYNQ+b+RRmGcQR5nF0d9HgXJxR2RfZtLYg3vKCAZzuOr8YLgxNI6/lIVf/p6IGIslwkpKTIBVMcbsYH/LXZZcqYNhKrGGEZXUSwL99gAcWHO8fM/Mv8cT0mGczn/ndX7rEv5wlWMvqCt5uj9viPA663u4VIen4AgIWYf3va3zRZNPry4Gk7V/8a9/zX7jt37Lz6X+3Kc/7Su0j4DXRxmo3Ljsr3/jG/aPfvmX7bd+53dsZ3fXXnzpJTt9+vQMqUw+V9+96kxgUQKOR/nWtSFB4P/8X/1X9v/9l/9SQtjYLl++bETYjiHGFydUjCTAPejfs/fb35dgel/CXMuqEs44NYF6PEI79M0x4HkevR4Dji99sg+N3FjR6qseCAoD1bczTtvi9KydTp63hcoZS0tghql6u/U51ATAKhHBpqgfk/bhepIvJahv/HfALcY+VvA6nZ6vxCEQIzCyx1KaiPguysXx7QN4QoAoVn/0RSQNTtkLX7dkoRqEG8ZqBCQLqyKhneEdjSMpbhwL5ONhToCbQYw7T6/JsqeJjRVxCd3zQLLQR9GN6Ev8E7dnJhbfGsHEIjrx+pFu9lIAJjYUVxd6UCbiNLq8DP0V0hVblpLLdLs72ILUnB/Fpx2Q5igcZziAq8V/rnTv7ql/pWAvr4R6HgG2O6HYUw7S1fz7H8ZwkJDScygP0RFeXR7cUHl5u+m3meFgji6Ut5/kUFRdJAh4m2nDnOEA8HzVZ94u8EOe0f22Jp6B+rQihXy99nGrZCSMTvFQ+AENB+I5w/0HYXXYlRGNAtG2C19RnsBjDQe6zxis337bmveuK/+EDaUY9OrbLmiTb2frltinlLPK8qxOM8OB6n7IGEbe4rfQYcrLCjhww4HT2byCo5aAW+EsXs36UzccqM8JnNpr7vnxgxnVOSMFm9X38uKaZdTfg7oE1oJwqXFM+oGesf8x0a7arXfftTffftc+uHXbFhYlhEhIxnNh0NpXOjyPmf8094mmpuIZRFweoXDpKiTHHoCuwPGCouXMWDSGYC5cuMA/6llz56HGcNX5ZUq/WyPVR/lnOxvWLyz7nn6CFo6zJa9zRv1Hn4EftiiU0yMr1gh0ybFXwm9711pSlLPqN1bG2AaBmzzbH+ATeFch+g5Em3BTjhHMTKXgiQGinNIeFNlhc9f3zWIgwMBQqS0IV6rzuOenFOTZE6q2FAjMKIXSqqc90GJNwnGpmJcCIeVfrKDVl7yBsidacHfyScIGUpjxWlmWMlutLblRoN/YkaC5YLXFZaf5tsZjcXFdAvtU+bfca4ItEMKS9xNHRY40Z+w31LesGGmsg1fkrGxiILZINHO1S7yS1U5OD1iSkOtB16YSYn2FNmN1KRgoKHkJnA3NIXgUVCqsHq74VoWFadPWz5y36spJSMO6nZbnvSjhG4+VvmigtrCoe1k3CHEE44KE7VGvIZovzejYA6ExVvxCzkN5lFIw2IvmDNFeNJZmoP7kFiceiDH5OIzHmxL7e/CJ/s4t56fUF4+Brc2H9tprr9na+mm7dPGiFa2puojf8K7LNszPypFtAayMYWwX3sADoMe6LfrXrOBKDKB3CaDoR9HSJpcdNb41htn2NJRSPcGDFYU/vKBnymGiesEv2Pqg39yDB/gqPHOzPg+DytFYwNMBBTZuL//P5la202k8JUXfeMTFgJIKH2K1D9zPG2TIB5mC7SgoWa7Aqf9H4GGwr4EAPz/Mc+J3kCkw0rFg1I/iXJE3Yx6v0AvnL9jG5qZ95/Xv2R98/Wv2xpt/Yvfubfp58VTf8S3aIIZIr90V/w0GG1Yhx8OxNTsNe/Pda/bVr/6m/fNf+TX7nT/8mm+7+cIXf9L+l/+r/7X9jf/4b9hP//RP25UXX7RlyYQJtXHYUd8pb+jL5TS+P4LLHy0wTluioVZ/R2PxofprVwqolFj4DjKK99phAMcuv/gl+he1eXwC8cOJFGERoY07bd/KBJ3RNs3w/slWVM2Qhkc67uYuDULPkgs0y4XfzDeMNcnBGckRI+XBFesVXG6oUB+EgIyhDL+on55jvPDAfxHwBDr3OF0q109uUHrw7e1RXV3GgaagGb/vnRPylczB8ZmZEsFIH99Hs3qITtzIyiKFwE9q0P15oN2c4DIP9AfbPDgqEU+q2qrmnay4vbcbvS6UEQx7Qcfxoyz1PbR7aAPRNDqPlxbVx7cnKg3eqCyw4U1AO+cBflEYbVnxxJLlaiV1J/E92AaYUNs1h6k5GKlT5YLmBjzSiLmR1Bw58m0GqZrGZSmjZ+lDV76QMt22rHgqV3yvwjSgOvSGU1u/kLHFlYofa7uWvGinUgVbT2seWHnVapqTlhal764sRoHmlaaUtfWTJ+3EqbN2Ym3Nx/DJMyftzMkVO6l8zlx80c5fvGLnz523c7PrnF8s6C4U0vapj33MXvroJ+38+fN+3OKly5fsonjtxUsv2AsvvGCXL172QIuXL3Ec+gueLvW3MBw8AUIfR0Tgl99+FEC+mBKDxscYsQ/UgSSPBbjj6Cy+dZQI+X1Q5uELwPVnV0rBYJSVsnBKnSnm9UjaUP8nXcdDaAv1Zg8awj1CPUF+cE1yC7aIjwwY4CGfUB4Accd14H6gXE8RhM/o2ezyP5WpiWOKiyaTHlZc3SMLv3jf/4vyiR/4jeOvWd78pALzoJswJFyx95sc3ZG1V8TMPyrlP4cgqCRHLwcyU9/QPx/cumV/8q1v+coGe2Y///nP2+lTp0LfqZ24jTK54ZKWZ5uCBjL08XB31/7rf/gP7b3r1+2kiP5zP/7j7iIJDKQgYzDoSzB92Ltr7UndupM7EpTvSLgZWInVKvolqsNROI7BH+Dq2YCUBB7ZlJA+kWDWn6Zts9O1UmJZjL9sDySQLaRO21JKQpbEQVfo1V4UNATAt69etf/+y1+2f/ubv+mMbW1lxa3W5HxQl9C3vBbfIh7EO++/b1/5D//Bvvvmm04nK8sSMjNigIO2EomRo2AdaTf0xj7Vja0t25eAnBWOOLkC5cYFNKY0CfJJFKFoLB4FakQlqB/0PiZQot73tlHefJlz38mfbTYe66AsQQCFZQ7Cvsfoxxxwi/6bSHBKSuD3ffqa+MLDY14QcN48dTqs0B0AR6imJBDtCVf3pawsopBKccFtn/eAo/QxbziIRkv0JAL137i+633rK/7wtxmQVv0oOkepTRYOhOsYpprwnS+ybzn+U38Fw4HyUj/N7ovHUJ+jWxVQTBByXWElH5pAX2GUUF/NDAdqB/03EZ/yNscCzzGGA8C3wUgjShJtN8K5uJN1tx+yHc4mymOYkvKU+eFsVQCXGA7IIxgOJPioT33FZk5xfpzhgEl/pDEyaO95BPtcVWNDadiPiqEXYWawfUuTcNIyldWDPFEoJPA7Pc+UAZoM/fX84oSBmJ8cZzgAj7SRo0RZneX7n67hQIKRxtlY6YlHkKuu+EpWZ+OODTXXjtIF69V3xAuG1pOCPd7ftYx4S7osBUTvproVe/ut923j3i3rSEM8c/a81apl4RS+pX5Ufw8n7OHPWlHKNMFVxx1dSY4iLFq+WLQsihPCGKvM8IVeXWWph6Uosk8/NcU1luOyJLgRb6A3sK7oKzVoiu2LdtVOhDLc5VFyUJp8xQnDAIqj5qAMeWgeZPWXVdl+f2BZjSvSt1sdG4h++smip0GQ41z5kerNvn28GtjjSbwEhPFunyMeiQ0wtG6zbhwBiedShfapvQSJNPUhrv2svnmfo6zR18VFtVXKmNOy6jvl9ISsFcoVCYi4aIsWplLElKaWTVihhKGCvcAc26j69dkGKOGwILypXfB2tgQWObpR7R6mir5StLMrZTubd8+PXrvlWx7o38WFmhtTMMrkkhoP4mtsE2F859ROthqkx+xxFs9THfAcIMglfaeRKlzVNedKMJSASWCrQm3VsqOWPdzYtFEiZ4vLa24IKoonjITcfnM3eDaoLqxqcVpHqcyeZI3TSE5weSjio0KSxln46ve4xNcm6msM1n4vGk8AY8uN0ij16gcWEQLPiNIg8Oudje19az685bLDg5263bx5y85JUD117rRkCSnE4g2s1IfFFYpEBtP40vvOI6Ad5cmcCJAnXk08n587Gc8p9ukDkSEgfFe99Jffe8cm1TNqV+BrvmVBCjMeaCYaIl9/Q88xaHn7NS4OAzlNNA4D747zQklAWWeMiAFo/Fc1DRx46eJJiYcPcy9bu1RY4LF+P+XGAugi3oIQLqVRnhjsNAsE/ET5HQU3/Kg8xgArw4y72HiwJuXjJcmAL0phKIrHbm/v2fX3r9lbb77uHgPfe+O79tbb79j33nzbrur+9feu2o0bBFa8bd/73pv2G7/xG/bNb35bdF23lUrGfvbn/pz9lb/2NyQb/oS99PJLtnZyzcoaq3naIP7KXJDSdxYehu26L545MEeKV/yoL+aURn9X9Fa3B52rttt7z9LJuhWlpEIJ1IP5U5Ow+l/9Jb7iga95H8U2wv1Q+fTF7wGhVXQoehRZstCE8ZQ5H6NBcPcmW/FN3UcF9t8a18rZ0xEHAW8D5nl/Bs8Vb/A4CMJVGHg8YXbVcxYumPdVF5ctuETv3kbqKlqChg5Ab2Eg0Du+2BvRkBsDoSkWL5izMB4IoGKe+9jg48EDS66savySJ3V5GiiNeK3XlXEyB4xT5P3QkgDIzC4nAyzI6CORj2QO2qVnLudE6WhvvA2Jvkr2NPeq/kPqrwoHfY0y4AkhX+I8EAB2NCfPkYd7aUgGW6BvNT+ir9DmGajf6B8WZdwzJHqIETs5HIVglZobHgGVlcXIpjqN597j/xT5FXNWXM5rfgmG+/44ZYNe0iqaqxNJyUGl05YpaH7Oa5wqf9LkJKQVlFXWYwMx/2Q132j+zhd8fGVTEytUln0cs018/iLgLbgXp7ezZ07a4onTVtZ8QUwR+D5GhZLkUP9dKnp6Atzzm2epv/33fumxMQ7iDuI2HRue8v9jLseCulkTmSsB6nTTxO9IFqLCIJvvhQjmy9VjL8n/zd2fA6+TPjO2YKu5F6yWwYUX8no8bA93ra+JojHCcqoOkJIBzLf5oL3RPaVDMcItlkkBIQEi3GxI+OruqXMJjsLKCYMvWAJ5N/4EAqHPGQtgGHoUrqnVVR/OGe6pbtgg2akpydhXXByPjtQDINf4/Rg98e+2BInd0Z6X1Rg3TWSkB8fgGwDPmmSts2sra6fslZc/Yi9duWJVEQaY7E16qlvDB+We8iz5cTUR0I/qXyyx9Ovq6qp98Sd+wl599VURlwRl3Rtq8N27f1vE3/UjwHZTLZtkUtZIiSlJEb99774LNZ/73OfslY+8rPZq8Gtwb/TuW324Y8Ppjt1svyWl/YGVs0PLpScaCJpMlXdj3NPkmrQO7oP6dKto9HcsOLIeBfDUVh7qIWsh5Osea7QA7H1XtDuZrNpy5pKVUidsJS1hO3vSFjJrtpg/YTnh1hXyjAQa8DTYtWZr337nD/7I/j9f/rJ9VxMp2X3spRdtdXlJ1YjpiypF3720ACj+X/7KV+z//S/+hX37jTd85Wnt3IpVl2qW1yyEQuaKua75luJa+ntf/7r9y1/7Nfvat75lVQmVp9ZPBMFCzL4jytrvb9lAOO6lCKKVn+GKMrZ3NTbE1EgfXEBFAaJZjm7yGAROhwLhuTft2+54X8LY1O7taAJBoBYjRKmkYZzRPz/G+TpfVwduin5wCdwZbvtkuJfsWSVdCc8eAwiGANspjipqwMPxlspKqo4j9dGq+kb92r5rWWhaeABijPPJH4o6Q2Q+BsE8MN45ypAJON6qEL/LH61zQx+XhEPH3xwQqJBJ7LDHgUQE4Z0tBkc9DrifknIyD1jGpy0MR5q0pJjQducpGltujGPyj0FVGreafjLDzHBAeR0pTbwLX456xANwaqJNFPKOg7hNwzs3RQsSLGsL4t0LGn9rEqJ+cMMBysdg/6HykJKP4UBtwJsL99BnMRyg4CZVPsfqEodhDP/FaCC8F5ZP+ipuf++hJv+hZaRYU9cYXHjQfb83R2PBcCDaf4rhwN/R5aeBUC/NC3+ahgPfY+j7nhN+TBtKpViOESCR+g6ae05LiVzZelv3zQoJy0geYfz2NeaXSmft2tVbtipe8uqnP20XL7/oK7ooncQfQAghin6JALYaCyiR3caO93FhYUW8WbSEe7LQwD7/JC69xARCUFMZxA/A+IvLNC70gwGR44VbjtITjstpVaaw6Ap0W0o8nm4o5UGJET8Sjnzfr2hMVK5+CiccZFCsVBZ1Y77iiMiyFPXeVGNH5XCcI/XKSHhywVr0P+ppPtW4ywivKNujMVxBlDjsWL4kxVpt9rZrfGT0Pt6LrNY3e6q76lQYCc/FFRsIv91WQwo9Qe7YNoHQVZJCrvECb1R9q4tLUq5r1t7bjhR3FP6cH29ZEN5pG3M5HmTuzajxSn/xOZHc0O5ovEsQZPuB04vwSxwKhDboGn4y7ImDqz/YSklwRiFLbZOkkJUirrxaeKgJ/4zZnJ6j9BOXYnVF+ag/iQPDCvdEyuSW5mRofmHlpBs5PNgj7+WF4+Q4GInUxozqxF5j4hswtqfDrjUG+9aXQtSZqjzhPK/6Bx1GXAYex2r/sO0K9iyWAQQTAb9xbYeWm13NOcqraxiXhHMWftR5t+7ct+vXrtnmw/vW7vXtzPmLdubsWbFWxofy0vvEfyB+BR4bGAk6klW2xnW9P7B2f8/SicAjQ5leQT0Tf1Y/uEEjPNDdhPoCHhroD+hNh7Yz2rb87j1riqYyGRR2SQXko3eJy+PKnXBGHsxjGCZc+kBOnGvvwEa2R72khHRGu1bILnk+JGHMJdXZKc2B0EJKdeABb7vRQPmCd2hlIhkDXrQ93fc+7yR6koXCEZgxeL60TfRPX0Gv/psOItO5C/f47fGu+j1n24NtmIvlM9AT2xZSvm2AVUxWHz/yykfs5YtnbLWm56pDqzOwh5tbtrW1bRsbW3bv4Ya9/cHbdvX6O/bWzXfcw+Kzn/qs/eyXvmSf/+gF++iVk3b+5VdtaSXEuII+kRtZqGJORqZGvuaTcd4WRbR6e9Zu71hb/ZySMgaf+DBXs7Nt9c6WdXr7+r5jfkRe9Gyo8TEUbnu6/+7W14UzyQkT4XfctozoiHLFxGaXGzZYBJBOgzceeTB/onyCc7aFjUQbzNFjDJcosuoT9ybQ82FX5YoGXXUlDf3AONF9YhQgb7p3CplJlnBZgLT6wyuB70mNczpwjD6luSMYCPScOqiOzj91zWRLfScHYjBgPOAdsofOSJdUORjZRQh6xm1oOCXFG/qRXKLvwOzktGiMTJv7qoXe9wWZcO9pkBDeML65J7rXS21i/nP8UCkA3Yn20NoAxH3wbQ/wS90/0LF47+C7t5cXkMMkQ+Fl4UdSkk5XaHgADCa0nVKGqgtzGPlysdU43+nahPlHfD4wuAj0nm9FpiwWfeK2c184Rg4ccj9q3zxQZhZaph0RXnkvpbKR5pPu2RbGH/jZF71NhOfTw5z1Kx9xY3Ir3bSe/tAU+5LDi8gzGkcWeYPBTwgYn0I/oI6af1034Tf9F13wln5yYEMJCGy/yOSm+lxVU8WHKN95huhAfQWfojm8x7PYezr1t/7LA48DlaULoqNTo46YAfcP33ksUJAQBEGq58wkyDoRxgyYJNHnPBy6F319XJkDDczBKGfVDGcHS1mJX3gM/O7+H9n+aN/e7bznZ7YupoNbdWgvxBeIcB4O/aZuDDIxuT8ZfN/2pi3bat6xZvO+LaXCPjUmovCG8ozyYzKEcZBVnF2cL4T/Zudte7d3TZPVrq49O5s/JwbVcoaT5OzgJ+ALIKf4utm/Y99ofUcEkLJ3u+/baTwxIgPJIfDKkKeEtdaO5SWI1hYkZIixu9VRcL//0N5sfd/b8a3md+yV/ItBqY7roU+MBC9euWKf+7Efs0984hO+HQFBB+IaSBh/8OCeuw8trK3Y7w6+aeNsyt4ZfWCXl16wz776WfvJn/6iffRjH7FRfmBbfQm7Uh7fb79hO4PrVsp1LJseWDGjAceAUL7EXuhpEn6jfd/K6ocPNMEU9VlgBexx/R8j/QjQB0Ph+GZ/14bqh+v9HatJoSaoHkB+OSmyp3Ift9XcGVvOrFlRdFZIlaySqUr5Fq6ERPanUgJ76r5Z/xPbaW3Ze2+9LwX+2xI6e3YeT4xXP22ry1Jkj69KAOHz/sOH9pXf/E37+re/7Xtp2cOcfiFplfWKnS6ec8EX4RIBlIEd08Tu3p4bKvBUePv99ywr5faLn/2MbxEh3fuju/Za501rDnbtvjXsfOG8TwbAu1ev2q/+639t9+/ft/X1de9TB+UdFHWVIRx7G4X/O4P79kd737Tta7v23/zqf2eJTsJOnTrr0a0n7JUtLztDjXtjRi7+n/IUPWHo2Gs0bCvRtNfH71pv2LTvDt+1T5Q+5mkfC2JiCL3kdlTREtu3rzR/w7JSSG6O7tgp0X5b5dzav2oL1UXLSEg5bgyx8k+9Din2c8BkO5KC5FsFIsMB07sPIP9fNEDHDsLk5V4Ec8X4tgHGxHz+uO/hLYDhAOtzBOxvxBiQKoc9reQNcFwm8WN4nqrh1aG+0yMEF1Y1kuQRt011YHXikOFAbXC3XNGD34vSBsOBhGAmyDnc9O/e8sB1+ZXTVhE/KqYl8Kq8H4XhAI8DD6R1xHAw1cSZkuAeKwDQIu9nq6tuYefcbFbm8gtrVjpx3hVH0rrbfaehdCuzcn0iFN1Rf98vPNfWZzYcAMKtexyQFkXsT8lw4EYiTv5p71mmtuYCNrTGVrBmd2BZlNXyghRGCSbNXWm7Db2l8SihKy0lcFpIWyW9arduPrBqdcE+cuWi1RZXPEo/CiP73Yu5lO9nT+arkkH7UsDUV526ZaUk4s3R7Eo5x+iiNnMSQFpCo+Re3zqhBgofUggkxBQSAyMGAHXh2EK8n4RdK0khwJm3Ncn6ChybDEiHxwB4JygZ/cJ2ObavoBgX1C5VyQX1ghR+tiL0VXZtUrdxrupGJAIzqsPEw9PWU3v8vHTVZ4Ini2iSPDiyMt4+QRDARrttnU5H45iAg1Ly9x74Vg0MDKyIZScE6tszKy45rqERAlCWasvClxQoCXHMS5mMxrWed4cTd+VOjbpGoClOccD7gAUAIlsTpwEjAKcjDDAAi76TBLJE4c5iAGJLiQaY6p1PjiTEEQU78FC8AQjAOFAd+xqreFVgGFBiV+o5WhLFlb4J8SLUb2ojRotquSC8hJONhq7MEwDNrNxTeyWW9UzCai7rdfOj7USn6YHGzzQpfEmYVFvYAsHYTkjJ//7ua7Y52LLbk4eurJ/MnXB5ge1x1IcxgLfBkOMudQc+cXRcBAE3Y9ca79m99j17MNmxe5pTLovPAO121177/tu2s71hr1w+bZeuvCSFtuD9h6TvyjD926urrzJuQPhAcs8fNL/p3PJW6wM7kdIYkVIcj2fmZp/LNI7cuOb3g6zGffeeiRSa+4OH9ruNb9qZ3Hm71fi+LVQuaO4IvNvHscY0q8+8MxvXqkdqGHgGwTRjwMD+ne6bLnC/tfctu1z9uKcBZ+Da51XahKwXGS88iKjSe30cVxo1+3d1L2O/MfiGaC5nVyXDLqQXNKYPe6YpczcYiPEwMN0wncyrvWn1TXxJlmJR6Lfrf2D5TN7rl5tkTCPNPRnob+ZoFhFKpZKtrKzYqTNn7cKFc/byyy/Yq5/+cfvxz3/B46TgYfrJV1+11PmRrZ8tWuGViv25P/fz9pd+8i95kMOV1TVLPnzDMtVTzp/wZOFo0IzqgKHgoH/0W+2EXt7qv28boolGsm/NdN/OVq+4AdAD6j7ndS+xYzenD6yVGtlGsmGXa6/Mng3Tkv9SrOxrXsnULV9JiscUxWOK4sfqC+bKuYtTkTg6OKXxzyf8yftfvGXYaYlXim+J50NUnEqE8RodyulW7fMAiMQqYn7mPjxd91CKceNHosCg4zSpT1b9fc4SLbgeIbwl+0PdxxibOrivi3SeR1ROXAaPOEUhieEjkhE8PWOVLRi466sLOLWBz3CpL6QAs9jhsgI0yAPe0qfzAn1PPbxvCYJF67e/+CTgsWQFWBx6YMwT3BDAABDEbfFTKCLw32rXvOEAcCWfd/nUhY4C8MlJUX6EpeQwx2VkNIjz52KFHyW/LxyAJ577FT0Ts7SBaGCaOZBpeAaeU5LPpizUoNtGELZGDGwkPIyV5yOgdzmFgzHP82DQCZCnn9lWqv4B145jXdlR1pZaOVuaVm1UfkksJmHf737fNgYbtjPdsX2TrphADiG+RkH6EQu56is3EqgOosHEqK9nktfEO2IPJVf+le5a/6a9N7ohvI5sf7xhF0rnJYuKtqm/qgefDQbMUE+ni6h+QOo//7t/5e87TvQffwcQkOwIje+ThntPueLMKRXXWojF9vb1TMI1jN8rEJLM0gJH349B946W29bkuynFrJo+4YYDqhgTxnHX+dxZO5M9bS/kL9mSmO58+nk4+E0CfgdrVLjNZJNw5f5M8YKdrly2lbIUOgkZw/oDRzZ1J21sLADiPOPyuNxlSZ9rqRW7mD1v5zKn7VT6pHIXbjJFyRz7nkYSlacL+UYZCh7BkWAhXbMX81dsTULiBU18WU3iIsPoaQDPQxeDkfz7jT0XwHzP3Vz+lUTRzqhOi5OyXcldtExktdJ//pzvECHxEHBfYUuCT3jUVZ+0v1pZsJMnT0swrdkLYtonyqftvPCWZ9ItTaye2VXZA9saXrf3ml/XRLZvC5rDF9lDJWGE8/aJFBwV6GWmxXROZ2tuODiRKUtAUr2jv6Mwjy/g6G+8FZbSRdFQzk5lMAqEvADskTsSLivps6KvitqfcYE0LgtZif4eSTBklQyh7HRq3dbVnyslCZjC/cm1Nftrf/Ev2sdeesnx8zRAwLt+UwP6xg0/Iuwzn/iE/Sc//VftE+uvOENI5squaLjw4kJZwE1TgvAffOMbvvWDieojL7xoP6NJvaDJTZW0pfyqvVj7uJ1Or9hpiQiZLMpMePf3//AP7Z/8k39iO3t79vGPfcy3jgBOy7qG7W1N6AhWof8XMgtW3C/aP/wHv2xf/u//jd2+fddOnTplr7z0sgc7RCiOj5ACk2Ccz5h22FLx67/1W/b/+If/UP1bsp++/AWNzWX76OKnxfgOhK4Y6DP+gN5UigHBHtVuAv4AcX/RNy/nXrB10f4ljSdRpBV6Ep6Lp4Q3MXY/hcNr4uljeJrhwAm5qQlfwnByScquFIhHAHpH2ZUCGlbv4zprzOIVIDy6q6qXL2CC033fesCEHkG8VQHDAe9joPCc9J4HSAS3i8vKL5p4GW5SHn3sRhOZr0Qo7WGPA+FHyg0TnCuoKNKklYIogjm0VQHoXb8l7aJibeUxHBGheFFcScJ6X2Wx35bVCMGPynAQ4zKl92ZCBoYDlZcuLbgyl5Fy5jFAVHaGLTJxOimd/fpDj3FAAMYA6gfh1g0Hnvagrc9vONj9Uzcc4E7LEZQptYf4DZTVbTdcuWo0mpYv1Wxhec2sW7eceO10qWSNHaUnMnqlZkkp/bm22f3NfXcjfvf7r1saxe/8ZTe+LK8si4errYOWH1eI+zwBC4ncn59K4WcFriC+IXx0elJ6x7on4XkgRXsggQmFnOMZc1Lu2UqSUd5JvUsEcl9dL69aIanx15NSWpCwqXYTGhEBnr4eiw49RoVwgPI7EE1wmgM8FSMRxiD6mZVwUSvIFT13PJ5Ce6S5VDwYDxT2dqMg47EAidc5DUU0gmHEPbXEMyf796U0p9ylH9dLymOrXWbU8eMLiW2QSwwsW79lk2zVhknNa+J/KZU5gNdH+/cHo6S16ru2u8257inhRgoHeNKF0W2sdBvb4ocYU6dD29rn6MOGK0dZ0SBbIsai034yZ622xrzGLycU7XP8ZFvvcXKDaAwDB+WzRaS/F+KD9AYjFwTxgCByNq777I8tqp3dbjCOLK6dtoToYV80QrwA2FhHzwaThOWFwkL7tm31xUCEFwzPO6IXvCI40pGj+VDWqjWNe6ddcRHmW/Hpk6minc+esVOSgSQBzMYMkhF4Ac/wh6H6ENwTk+EowBeWlddaakFz+bpdKl5Un04lItbtjTfedEMGsRdK3U1bXRQ9421CsN8wDVCMe7FwCtFUCjeLQC9J7llNrtmp1KroUbSGjKFyYnBlSuMIBTW+72NW9cWLJSmewu+q5vqPlF6xciJr6+rfdEky2fwCDjQ6FB2w9YltrN7mECTRaQNeHKUtJgt2KX/BTubXJJedlbwlxYS+FE45lcP5I/Oq6COZwBghwV3vItjrIaU5LvFIybXu2cdWv2CnyhfsSvGS19N5+zzwM61eIWaNxiHxOPL5BcuoTOSX+EKBuFK+aKuFFXs5/6Kt5U5I4NG4HRLLIngekAa5l7awBSKrOT2fT1tJxENg1aXlFVteXvaA2J+69Gn71IWP2xdOv2wvn/qo6JB4VtRbsqHm1c6d71mO+B/VmhsX8Zag7TGe5uFE9oSdKSBfn7NThTOqR+SZ8CGupeyKnZO8SV58cm8oPI+TY7vff9O2Bq9rrHasXIL3RHrK4y71GZ4BysTbRl7EIWF7Ilstp2qnH5vY6thwb8e3NQ+Yc5gBoT19+pGKjbrj2g0Jym8kWYEYCAkUUvW7MB4MAOo/lOAxtKWxgVw3kMKa0fv0S1914B4X+bOIlVF63PMZJi436QsGDDcqIGvM8E0K0RbPVIdgONCnXmAMeNwkvUPcDTU2ui9q433S6W/Ybrkxg5OkyIs0wHF96oSpelGez4VqE23wkya8nuQo/BwxGvjiaw9jjL6L33kqfQ8GBOEEAwfyjr+PbUI0T0wJjZdwysSBUcLLU/kYEsaaw4ipEIJQHgBxygoEA86KfyETHQECR/o7ajd4cFDeGA3A8whjxTHtxyuFvhmlMCxEcpLuJdWvGbVBAyvQ2Bwke5qwe5oTch+3bGlRMlTS1vPrdjp/WvR8WvriqnvbaRLQeGWOEk3CS5xvKDtRUsH6om8WWULfz1/L6WXxkct2tqTxIR6c1jwatmCG+pMPC7Vxc5hvwlwQIPW//S//ylyMA1VEDfJP/xl9RkAHPCvE6HPmBlJAOFsXhGQIE4vWoVTxV8Hc12OBWuBWsSqFdiV3TggUA3/KW8GlXciQ0jGf9mibnAidGCXc6xFP59P4d9Ejq4D8sbqPe2iysCDBVExBwilCAxNIDLwD4XKF/A/yC3UKdeOKgf13uDuxuoyAHL/HFQ/O+DMG6kP74jyPa2dssNB/frFn1lcRYeZRGsAtoVIqVGkRvvLRM7c48ZBy9ZvvXgddbi2jT/Wd/D+4ec3uPbhni4uaMEpYeCW4WNvjFmwP7omJ7ti9zpuig20rZ0e2IgacE+Fn9P68hTP6En2EFvGcv/jTn0Wfj8Bcm46D4/ICCP7zcL9lxfSaByphwg3PyY9LfamfCIKsjk7Yt5nMasBqYpVA+pmPf9x+9id/0l68dMn3Bx3tq+MAY8E5KeG889NS/H/x537OXr50WRN/REvUUUxi3JOQghDkwlEY4Lxbq1Tsoy++aH/9F3/Rzp4+7ZO/xxhgElf/+gkhYnBEoI7d/fHkIAjWq5/6lH38ox/VJBopS9TX6VGfvYbTOL9pB6uJb73zrt25e8+uqK5fVF0vv/CilFgJ7wPhQUpGWNkO9OBZ8Z/qWW+37d//zu/Yb/3+7/t+ys+o3IqUbdpAlO+j0Bv3rDuSkG1du9F+x/abt6XIZu1q74YyHft7eyMpFuofDGWAjyONnXbzoV2zW1JRdq0gHBBA9SgcNRyEKegAoOWxJsnR7ralV1aEh+MNDH5CAWPlkBKuvFDMmb80AYMTB3jBUwwHMUBzGKnc40Btig0HPhYwHEmx8KNx43xU3+lRjwPHfUI0KmVMk5SPU5I+xnDQv3Xbj25M1NgqULWSJinTRIaSBa+I2/GjMBw435VCzvnwGKDiiXBmOChGx37q/qTHyqZ43pyCj7fCcPu2exxk8H6JwA0HSv//j4YDjChjKZNZIqZHuCeKf11KZiGXs4WFmnEcYkrfqV/n4S3rLaKgiBdvPpRS05OiX7TdjW3b2G24N8HF0yfs0pUrlkPwVf3gYxgLGOs5Ket55cfqenckYae17cfzJTAEiHaH7YY1pZS3PXChlHv286pvONoQQ0ZaAk1Wih8nKBDMsKAqT6XA+GkLrT3bHQWvA1zaOW6uWtTYzaSMKPgot2nlSdyULi6n4qgF8c9STuVLefWgdqLZvPIaiQE3B2OPyUNsBHgZxgtWy9mrn9PIDwqecCH6zOqTvq6ITXDqwFCKHPyxxIqP0jHfT1AkpRyzzSLXkwKQX/LVf/oyoQshnrmhgzur0tM3uVzGKgsr7t3gR1GqDzCq1KVECF02kBIBC8BYgfBK4MFhEgVU7WtsYkLxOA7EUCB/PBiKKakQ4mltKfOs1IEbtlSwioTHAzE+mMsbKqOo8qsZtYXYChpzCHnMzs0uJ02MbXGh6hHu2ZbGKQ/QdX/jutqk32vnXbBktZnAiNBJt920UrkkvOMCG49rjbSU+JUETOYQd4fV5TjTFQC1BzkA3i+lqLMvug6KH+/PA0Kub0nSXDYeTezBxqa9+eabtqo54ZOf/KSU01VLV9fVB5uiTfEsKdXKOHpbPFn/M3YJ3KlCnEfCbknr/NW32SEw6x3GNZ8Ym/QdWvf66DuvYfgn9kmoN7KT+JZkOA/gORDfLYhXzeGB1VPnb5pTeMdBz8fQmt6PeSHHhuaE25Tqh3yV7e+I/1YiIR96hp+qHBAo3u5bBcgzqjMLMcSzwLNk2txQf8FLpXzTrhifoISmsIqf03yuOT+HwY15SvUZd+pqm/gr80/0J9XXPfNc5qQOtFllTQeaN8R3mafhb2wngJagS7wYCdhIjIdpX/hi7on62Q24qpMGlfpEowWFWvjAKyy7eNIy3W1LNunHgmXFv1mtp9LzfDiGWA6Orx8EvG7KI7Qama5n77det53R920xP5XcyUot+H60HvOADDBQn3fE7/EEJj33woo5z0YanyP/PVbXT/LiU1Jee62GVB42rKh7mZehWxU11jxMeu5DtC5rYyjQ50DPPV/1RxL5H+OB+gh6Y25MaawQ2G8s9BMQMegpkkXhDZrP509QUE5OW3gQjMVTZ14Ijld9UXr3LEAOUV7+p7Y5NtDTVAdfkAA/DJQYoF/VNb29bZOy+BAGDy9TvAHcHPkjQx+fyJ4qj4v2kz6+HvE0UP4eKFp1ZJtF7GGBN8fsPZgrJShvN0LoHYwTvi1DZczyUjp0qeiGGwi8TbESH0FaPJ08hpKRptHCVAx+9LlkralkJc+b97mvvJPqD9f31Oe64zgISAwfGWQs6kjfgG8952CEjObPJLHPNE7i/AD6OtXoWKFTEg98WfoTsnqg5WQm6d6zGc3p8L5kUfzEx2HIF2A+J4AjBn7jBJt53hVd8G8WZZkzoTOwRQw0987Uc/JzfS+qFvwhzp8sUv/Z3/3Lf1+o1y9dcYdE1zwc/f1EmEvrefGpgiE4n0kR1iF6r0gYhLM6xV+OgbgOEOm+8uiOJDSlT2hyROg6XPdnv8KgCwPw4P5EAy58p8phUMzSx9+VhndooEjDiYdAZrh6MmmRR/zuc4FwwPujzp46UhOLGPY8xOUf/X4c7uLnseEiuunkwyf7Qd044ROLbuli0Lo1j/TkHb3nyvVcGXz339Hn7Jk+CNLHvs0lKVudVN9u9W9Y37atMbppg8mmlXMjj+Rc1OD1rQgi4jj/w3mFT37TjvhzHvhFMm6HJ0eeH0n/VFB6WpxJL9nZ4ksS4iTYhwd6FHBCjl4eKyHQipQlk9CIQSkIDBkX6l15j9vyFGCgsj3h0vnz9rKE+vUTJ/xImnlwQUU0QaRiBBiEYib3dQlcn5Li//nPfMbOnz7t2xScv/EfgoxPAkFg8gBEqhKGB99u8uKL9oLKY28jdXBk6oqZ0ViCQrxiRz4h4OUJO6NyfvZnfsY+++lPu1sjdRvj4itsoRB4HvwxKZEvjFp1xUWfsn7yJ37CrrzwooSjnJSTvUdPZdDf3mDP7nfes970rnXHD0SbO6rjvm3rezY9sv60IWHgXSknBHsa2IPOA1iLhPOObey9a5XFkuUzI3eRhL7Idf4ipgCfiSh4pUbr7H/+mPHG6tvx1qalOQbMhZ5H4XjDgdAlXPiWAN1DiHaAvnQPfBy4zuo2AimWftEAIOyHP9HUuFnX8wPDQQxsS0hmlUeUN0a+o1sVPH+NaYwkbEuIhd0nGw4qllk6ZaX0KSukF2zS3PX6u/EpKv+phgPdg4egqPi41aT/VI8D+LAEXurr+bqQozyPGA7Ij/gI1OWQ4UA46j285jEOMtXV6K7uP4fhAKWDsY0n1nxabv5PYjhgVV4KPYaQWR3Bq/oRpVoFOG5RPPKVRRuUNQ+xd39fiorKTuImWV22vabZyZOn7Mc+9Uk7c+GSu9ZnC1Iy8rQzZa1m07cnwC9R2AlMyCjJpSWIjNrWmyT9BAMMSAnVR6Tj8xT0lNbY60hxYAW1oLHEtioEEd9iRmCqlIQx5ZWSMo5b/kQKHmfFF0TruMsnhUviKjCH+v5nCZJZzQ9lKeTs96efOq2mtZXGBSblmZ9KiS7VQt6iNwKZM54mBC0U7eWl+GYTuOOKDtUeFG39CudzY4BVhTjFhu8aNU6LxETAOFYkqGGfPeVSfhZOWlXjriAlL6+5qqM6DHT50VhS4pOqW6UcAjaCG/jFiNM+WEwqV13xSkgpw2AArVeqGlvqKzwkCqpfge0gxaoURN2XcMmKO3OiexKIP+03W35KD3XFeIGXBrwc+QKBjrgNBFqs72yKN4etFPt7u9bpdjzIWyEnfEmGYIsGRzHmRG+tada6D9621kj9rHoyhzD39KUwsDKOMQcDkMseEW1De/GYJraPzw/MC2BPuGRq1P/8FI8Wj4F3SvFOqn/C+IACwuVzsu5BczdvXLcHG1u2ur7u0bw9KJf4T4XTIkQLHO2HEQrDBe8xBxOYEkUa4XiU5BSIoBj4+FAa91rSZ8yXfFEE/io6cUE6Gkekp0Y+l6JExmNVfYlXS7K1qU5ctKnK183wDBwwh8LvI9nM24fSTbNEg/QLbv8H86nYPVKi0rkhhHFBGuXlMsJkoFymlhZvJD3vha0DeqY046zm5sYdDQ+9S10gdlCckbwhmuHCYEDcA1eWhX+MELQLbwgMBPSJezpE9SUdPIQJc+pbGdQW0ncxEqsOmlPBh/e710nvg0+1PdHHowSjTcCl8xnVCz6LhxL0DV+hDinxXOI09MT7J3rPDSRq51Ge+aMAaKA12LW99h3x5B3NgcQyaPve8on4m7X7Nmy1bSilcBRfGidj4ui0uRo20Nzbbex67CA8CYbNhvVbujQ2B0PRn3gvpD8S7sbEzFKZKKqcJoAhcawxBT7hPxgZRuJtY41NePgQWoU0GTwoyaIB8nI6V1rmQd/SEI0Z4h2g4GI0GElRDeNBGUCLrGqjnHpab74rhbR1jHzg5BvoXVmKv0hhFA3GLvmBMoJu4ONIz31RIhoT5OsZ098YDxt1PRdVi89yj+exzjN/xe/SHrwr8KgA/LnaHVoc2sw9X9zkhuQVghWO8ebQT4w2ob1KI14aGyvc60LlYmSACXkMAdU55Bc8qx1HAHyCiQtP+KgeALjIdTRna8x5bIO5Z8pEeQ+F+EzwOIifKU9wjgfdRHMe2z8YT/NKNphLK417kzgupetoTOM5ne51baJ5RkzA08aQ1hyU2WMcnbds6YLGisoElKUb+tS2FF5K4uVpthdoDMbex/AN8tds5x5HU+IfwNcY76obn+E74zlc8C3Ps4DMTjniIfzWs7ipszbxD6+m/+z/8IuHjmOchxmyBf79Ga+orFDQPKgyWLBA9JTVL9Lrnl/6Gmr9eKAOXAyyljpyOi7bUmbdPDihFx2eP88V8uV1vse/AwEfTQccMhz4JbqKniM4jDWyEWh9NTiatOaBd47mfdzlSpgEWqqEhXw2oR2BOD3wCL4F82U5xGmj7z7QiVyqukJQtAV3U68DaecufvtE4hnof13zE0t8eYRn9c/y8ooVayXbmtyz653vWiUXVnuKmvSY9zJ6F4LVW57no7VXsbrIUy0w9q9yQ+Rue1ICcMGD8e52Wx7chwi2uxJo00rvHhf6/DBA2/sSTO92WnY6f0VKqSZqcEAtDtARgDYz+QrP7Kt1oxjPogH6WHhM3cCHn1+L0QEGeBQoT3TG67jBghmEdyJ3l6VEcAW3IpJSN31BgOCTwY/yrwkO5QgaRUglaFEwNPhLB3WLyxJtTFqcvy8FQ0wKJoKbIqdwcESWB8TUu7hu4nWDKyd7pVkx8z4Qs/NxjyCksk6eOuWBNK9cvuwRXGH2YzwVEMKcCR7gZigG2Rxva7LZtVJuajkmOQnlZY8gK4Eq0RY1EA9jKCF4w64335XQPbbuaNuubX3bVpYXrMBeZDFBaOjoX2w4EAL89yOguqBwT7a3LL32/IYD6MBX+hHcUBa4JeJhEoWXoDDG7fV7CDNMQt7H3Nel9I81HHTUfhQTBAOBeyewVcFXC+M8BEyeGCVUP6dXwZMMBwn1Swfjw7Rkpcxi5JlUiuobyn8WwwGB0IKxQQLKMxkO4Eco3XrvCYYDgHfBxbzhAKNDb+O6Gw0+rOEAhZ96s8IdVvij9Krbn7bhAF5EmzBMYlib1VG0huIKj+iKBnqisazGRlb93suOrdfZV94tV2xZFRknsra93bailMFTFY3f9VOudJdULMYHj2wuRYx8OWccoy/7fTkVoKc5DUOBKwwao74ai/KtsakWuhyWFUNnPz+KMgHQME7i4sw+9DREyZa/TMkj0CelTI6LmhtyvCvaRiEUvmlnd4g7d8b5wjLHVVWXhL+0NaU89zlNQ+OvXFuyYpGz61mrH1tHSnCzM7BsYuwKN/REHsQQwDsLgyGB9ppSEOKAkMSmaUpQ7EsAhe8N8IbUPU5qmIhHJnMVy6l1rDiny6IjtkGonWyj8OjqygOD56LGI8aSUlbzk8aTB3HkfbUXXKLE+9nvoo+y2uunHug5WxOIdo1nRKq3rz4aO20Tq4C4Cxo9syBsGFTw/sBrLAdvkELLtgm2euBtIgTZnvAzFC3VpPCzpaSnsS7SMY6bzEnQwyOj3pbCIZxgUEFBfbi9bzfev2pl5YkC7IYQ8UnqyAkGeKZBo7QHxsIftIxCyXgiMCPzyfzYp8wga4hOldbHl3Acp+FZfOGdcuvOXdvf2bCTJ5bt3IUr7uniyrX6Aakbo5A1pbzzIyMhW8DqpGoS6qZ5A8ULmpyB+hteMyWYJ/OJj18lEg9iK5PzVt2PxzXfJ/QBCrmexcCMkepLOZIiPC4GXsL4oy/hRWISzgd8fPu4FO1g1FFb3X14Nn+rtrQJIX3YVjlBoUbAhzZRBhijetnnZGQxaMuNBl4eNJ1XGpWpcZhU36UYs5GigvcA3nQqIWprqKefssCcqnyl8Xp73J3Z+T99BFb1p7rxGsaDyUSjSmN/zByu9gXDUciTT39fdYS3cZQi8zXGPjIgX7xX0iPJZuIzbD8Ct3g8pDVmkW36Wx9IAd8X6qQki0fiqcRWJZ9LxIenuo/nBoZ1aN+PepayPpJcMerUpeTvOg8etfasW98WOrb9+NNHrvqmdffvWafxwLZ2v2f3N76pfB5YVnmlxCv7zaYNRX+J3Yb1d/eUXnnXG35hKGCeGtR3dO3qnj6b4qcEg+Vq7tl4v6E69XxOGbdFg+2Gz6djjROMWBgORqJxlNsx2xDEXwbwe4wM0K1kbI6KHjCPIIODf73j2wrES904pvu8hzcK++djRTvlssZY77IlWO/qvgc5VrlDxlw0vgD3ONCzWaT/qC/5P8m4hHZRhrknOgjzCzSn/1UOMhvjONwPQM7uOYDs0enYZGFxli88gj8vIAKq4vUEF5Kp2eLgvEG//Y2ornzG+gr3xZQ1hqk7xmDuh2fujRB9x2gQ3hFeUMSVt28JUQ7cxzstzt+ByQqGAT7m2pRli4LS+xaFeUWed/UOx1ZP8/C6OZlK6Ykf4dso5sZqfDE2NQzUBypTaZDT/B7PuadrigGDPoiAZxnNVaO9vrXzZyxXWnN5HsCrCJ5C65KY9pln0pKdfDyHMp2n0DfiFXhMGduS4VF6Fjolrh/F0q+65YYDje1YjhIdzMc3AA4ZDqjHf/5//MtPPFXBEaeL73M/n3h5ZWZf+AifDvruhMMtBGoRhmrtSo2TnGdykFc8CPzifX0K3WKWZTuR+6iVU4tCtt4l8YcE3o0Jdv6KnqoT+B1iHTDIeeTvROnC/eh9fXJslmZmtTHUa/4iHYwlfudxl5eclDCHG5168HGCZQxx3kcv7h8HoB8FhpV+hFe3JKu+HCcYvzMzHCgfLt5xYvOnAu6pP/nNO/H3re1te/fqOzYtTa2b57i1LVsqTKSAa5JTeR7Eg7RRegAG5r/nLty7thDUxkkJiEXb8KBLRSmCK/be7pYts29wUrTbjYadKl20wThndzSR5DXwCwzkKO/nAcejmtzTRPaw2bdzuRdUb3Avxg06QrLDoJtBSRPTwi0Vl31NEK5MRO16LnhS+gg3vrVEfTZpb6sMJnOYQxjpvO4X32Eq9K1wz+WCn9KyAuARpTWpB0HiCMzXQfmz306zk9ILF/Sh8JsTk2VVxCcf2gkOlPewtaOyxVwKkdKkewQXwp0exss7uAf7u5SjNNOExgV7mXknbof+OAECV8/OeF83Oupb1V0TFoIZ58mTfUGCeYZzdVNDW8jjkiylbdKwbK9n6arq6LiZa88c+B46qvAYgwBAnAL3OPgQhgPa4EZStTveDsFzUlA29xxH/BbtIUDxOW9QYAxOWppwh5osFqS0zvUXMQ7c1RDlJOSqukjBIw34jnD5vIaDZKVk/WpNitiSVdJL7mKOwjzPh55mOMBQ4kZJF4Y1uSLsPM1wIBz6aR4abMFwEOr1zIYDCZ9uOKhpwv0whgNdrBqzDQJ0+vaZOL36Yd5wwBal/t59y69e8DFxKN8fluFAbabejJ3YcwPAoMFkTlC+sejCV6lFS+lc2jqTlnX7DUs11Q/CW49Vr4UV279731qbd60hYZjjmtYufcwNhqzCMJ5QTqW3W1eCcFnjqCqBcDAY256E6VRhwTL9bT/FgVUMYimkJJywis7WvJyUYM7SJ3ibB62D7ntN6+HtINpIqB0oIfCP7ACvJBWbLIgPiU+Kl3RGUt7rW+7GjDKKMaNYzBk5sSLOvn4E6+RASoTmRWIRuHgo/kd5fYIOIksw9wrfrH5iTOG4yNxU/cS8pj5CdiAv3u2L/+H94J4IIyn5wnGtmFWddE88L0NcB051mPRtSHR9Kczt7tANFhgw88WKe04VigXhToo2dKsSiPdQqi5btYBHSN7K1QWrLK46v5tK8WtK2B5TA/X/TrNte+2+9fc3XVH3saF+3N7Zsd06feumGastLXtMg77wqSpbUgqtRq7qUFa7acPElU28+LpScsD1gt7hmMq0aHDc3LJWY9+6Awwn4ufkkSu7cSSvfuV+obbiRmS2M3iwRdUPRU1cXzhO+oINNiC96TxnhDFJirIvkszzJF1hroSvZ3whxelBLeE+3oz7+/t29b33Rb9tu3zlop1crQRDOXOa3vdo6wj5ymMi4XjS1Dwn/CNXqasEjNNgeEp0d20iAXkGXkfVQeUwZokPQXrnxSi8uqcJTL8AEotnYhTTjcAvo3sqbyJ6wuNhWl4/NI5pL0cJw6d8TvSbegtPDP1hMDqYjwnuLJwxDoRDFHqncz1HYMfrAIV7OhWNSm4oFKsHcyOgbBDWMRhMcfkXbnLiQRkUcuGAfEgZX8RJSJOv2khfs885mZVsB09jDoFnCtdxW6mvRoy+C2e8n9acS9mdXZXLmEGG4VJKXRg9NFGrHsLlQPMSfY/hhueMPca57tNWjwOhsVTQWCksrFv15Is2kHzUvPW6B3LlGNDe/oYUcynnew/1W1dj03q7GxoTD6T8P7Tezj0p9/f1+64ftzvYueu/m1t3rK1nnbmrvXPHWtt3rLN53bbvfN229163xPCh5UbhRITkUH2g+kyzGFnzlq1qvNXKlq9Gl75nlxcst7ysuXbJ0rpSGAcJjKwrqYsAxRkM84wj8YoJRrsN1W1vW7qu5kThXrdFm5LBhQPkWKvv20DykziU6Jd7wrXmY/jRGN2CZxgIfGuS8oT+9EeaKavroh/GH7IBZrMCW6XEg3DhBwhyPJHCOckGJdPlWJWD0SEBj44UZcZ0APWT5kT6E48D71vVm7/on6+mUy4yHTCjR0Dl4s2ADDOWQk0eQZkP+YeU0TiK/3iOEUV483gRAq+jIPYKCDqL8KPf8BbdCFsheJ/vkdEA3QsjsMtMXKpLSjwew4HHj+C52hfqEAFlCRcuNIK3qD0YXDhJASXevQ3mQfnwPASy1liSnIVSTf7Mmx7fgBgFc7wBiMdKUn3iZfliULgHE+T+lPdU3xjQrTIaZ2nRSlvzWaO6ZpXiinTdwF/gE2xTSGpOwsAdZIto/Ctf5i/GtbcZwx/8JnOwgETRGC/TafU9fa3f8HMPoqjf8BcH5ec6Z0CPw7zhgLTB4yCGqBP8U40LCnN0hQT67l34xD9PqXe8XH7OVSAUrgthHqRJePWjOmiwKsujR0G5Uq8of/YbPWh3pUKuWDFVmRkOYkX5w1xeCkTPd+7xx+Sl78FAEIg8Ts/3+HcMELW7xmgScmuhBqdbE6O08fUs4PlSFuciM3A1iYXOPxZBzw2eS1SGR8ZmkpxqwM3VL7aK+aV0vBNf/i7fVR+GzPyztgTPzrBlndK+3bQ3baE4sQoDbq5/j7Yj/h3jtg8eJwW73exJUFux1fwL1uhnrJy+YCcLL1tB904ULttK9rydzl+2pdw5q2VO24IE3GmiKVKSwOo5PjvERiHKT0yTdqbwqi1mpCxaEDweC7ykS60Lk6b+2FuoWUD3waee+OT6hDyOwlPT6rkEZnWclMegQKHM8B5v8vqMXnDvEBOZMUsEBowBvbaqjTEA2joGW6T1D4QBjlysexm+uk3elKkrTscnzGfS2dOESnA7Ip+LOUrIdHd60h4DzviEe/Zxh/gIB8yU1jTHHbvbuiX6bFpR9ZjCjNNiZGLm7m7J+5StT4J4+p5N9WFaikFREz9M8HHwrIaD0ZYEtrU1b89R2gWe13DA5DHutsT8JUA6s1ceui3qt4QmMT/qaC4f3+4gPkmMgthzAXCrP3iQ4Bn1fOgrjUGUTTcIAky4z2E4SFUqEqBOWTVzyvKpqm8lwRAU9gcHeKLhQHSFYhJW4FiJCu7kz7RVQe1EEffV8qhef2qGAwGfnrfmlUPHN2qMH/I4QKl3g4ronHEvuovhh2U4oN1s/8nUUFyiyTuCvvqP01fIH77N5J7VuGiK9+z379ukJMUqn7FuWYp2rmr9jV0btFvWmhZs7YVP2gsvvKhpOLi7SpoX/aXdaysjZZN986xYEPCNmCYordBWMTGwisZUf5KylpTohOYnj3NQqvhK5ai+aa2+5kXxJl/Fl3KJUgcuclOlV/9xUkOivWO93IKVCkUPhMvqJAGmFisquxLwWcA40N2WbJCRvlg0jhwU0v3UgWJ10Q0IPSke4321tbhkw0mYvwhY25d2ScwGjPRFhEEEaOEPRbrXU79oTuUkGHWC+lKCL9MZvENCYUpKRrGyJEGy5DFfCqO6b6fIiqYwOiRE2wSXrKgeuCMDGA/S7I0V7ff7PSkhUjb0LA0NIOdgfFb5nXbDWntbrvC2NEZ7BCwcq/80fnKjpvpbY1T00JTw2BfeCQiJhwGnSaycOK0sUqoD7Rpbadq2QYIDMJMe46K2tGod8bPO9j0JnDk/RlONU1kadwifvboreyj6BfXXyVPrtn7qnO1uPrCrb71h1dqShO6M2kKwOM0l4vMckTwVjeuHaC9aHRWO+bM0vD6sHrvnAfTpPOgAuOfHNIoOkCBQQre3t+2dd9728fKRj33MlldPhHw15lC6xhKa2YagF0Ie4FgKPIaVKXzEcR7KoS5D8bUUq7QohP6OeCjPWaHHUMCcpXooI33PqRzhQWl9vozAvQ7wRkDOIq3fVH01xlG4yZsgk6EAXdRBSr7LjLQ9qhPjMzHoOL2SJ7UkzgfeIqEeSqV2YPRGsUcZgC7g0y6QQ1vKz49ZI0tVJZURH5Li7yuWePLV71ui3xD6l5UZPEFpdKFMYKCA3jCW+OIC9Vb+KSn6GJCGHVbKm94EjI0zJUiFKZXo0BGo99SmbFG8Z0dDR3yXOUp5eWECeA3zO33iXobg0uvCaR/imZmC5hfNTcIRcysekRnVKSN6Lq1esOr5T1q6IvoUsHjo3qyitQTzBQYjcMLigOrMSTq5xZOWWz1lxZMvWX79RSud/ogtXPyELV16VdcnbeliuLKnL9pwrWrLl69Y7uyK5c+vWu38FSufuWilU2csd3LVMqtLym/R0lXxmbJ4r1+a2+ILXiTc9MVXcfGfijf7KRBqM5++5VBzZrJcsvSC+mNZ88H6um9R7j64awmNaVah4S7wHy4UW45k5Pg/+CQnejGG0mxBUr+hBI9ES0T7T2I8iPrFXfBR/JV+qE7DGIEBIaMyhqKHEbyf/lP+SZU/Qj7iPS46mXwHmqdFQ6FnhVrVge9p8Uf4CSv08d52IJ5jWCn3YwbhBdG9+flnKlwgGyVZ1MDrYAZR+Y9cah/GBsrXNb/wGj6D/sR3gO0BPm+rfNfDkGGUB+ldv+J93sWziIUtlQt+3eio6xGQko+iT9/NtGLlkRUfht0MxPd8EXsO0srfaV28nXHl41sXqTDgUTcNsBl+5gH9iS0deJv6YnkECfoKPMTvCiiDrU1p1S+/u2fjlcuSvV6xSio6wjXakuTeWOPgzZfAm0Bjzg0OyiuWczGzYPDWpKz34DPBUBBf86C3PX0iIVpAtnM+SXpdc0ljwwHNzOqZGw68o+iEucs7n//p7PCN96NnT4fwDulVj+jLfJWdAGmokIXlBuHaO80F0Li8+OLjoG50cruftqXkSStkNPi9G58f4naSNxdWv5iY3WgSkoXfPBchxEQew/w9GITvt9EfxwWl3Nrz4eoWA3vCmCg9CFAEMfH+QEB7GIi6xt199QVELNzHbVM7jhoO4mfzihi18Prwqft8393btepKlaOwNTjaVmWfKJPoXJ0fV3/w2JXAudkZWDF1wT5S/bydKl6ySmbZTuRP2VJOTF9CUDVbtXwyL0VRAqAEISa9ngSY++3b1hg9sByT9SGKezyE/o2aqL+hGNGuBLD+pGbLWSkgc7h/LMy3TW1FYQBvuO378XIIMBqJDPT5tD8ouBIvumX1k0GPAseApwjvFx9j6lfGljOFULbf19jGaORCi3B4LMzSK28haCIhNuw3RSgJ/R0VdnBpoh218ISQ4IxwEDFIPQnpjwP6QDgCfAXLBbEAGf3lDAFIDDOJ4E6TRZ+4lEWMnn6L//y3GPNYSnVaSsh8XkfhmQwHUgRGO2rP4oKUxINV8Hlw10NNJJwiMz/mGRmPGA4Axh6TroSs2HDgoD4h4CHCzKFy1CxiF3AvpTroi+Nz2lHeTGiig1l6lc92haQUbwQdB8p7muEA1IlmB/fuWKJasp286jytauwtKj8puM9jOBAuCG7Iih35ooA/i+GANO5xoDZwP27Tn6bhAFr0vNWmRw0HGAowbklooq5SNgiQ59sIIrwCPzSPA+WNgS9dCYEe5+s+EF9JpRNWkwDM6jrANjH2tu/271pzvGftsYRVhJf20AZ371s/t2LnL16yc6dPWnmRs5shFwlxSoNCRZtZ0e2PJFCp2nnlj4u+762UEIJyh4s6tIAbfBGFWuOwPxAdidYySke0e1ZUUT7Zk8+YROF2N3/mm1zNiqN9338/zC24YpaVYIYSzPGMZSnhrKSzv536cVKBqElfMh4zp5pNuNFkp96wZlMKZU+KkMocpfJG0ENWwgnYSADBvoRPN6rpeafZsI6Ubl+Z0ZhBgM4nRn7KAdvgEMaI1cLRi6zyj5M5y1VXQpDF+j3rTVGmSu5Foc4VVxpboyFFTAq156f3WVUftIVHPR9rnkI5Y68p2//aGn+9oRQICYdsK8B4UBJ/ymhMJaUkoaBxTCP1Ikgjcg7uzmw9WCgSoE4dwjyqsthKAo+r5JK2un7G80EOaba7ejdjedxqhXuOvt2vN102kRZmRaGRrVu15TXJOglrdXquEBeSYysPt2x/IH6hfiyWoHs1U+2BJXlgwUgRdQhsVveyonWNd3i3G0eY4+BNB3TqNCulsCe83N/YtuvXP7CyFLSXX3nFT2RCfOMYTPaDc247ssj8WHL+LaY/3b/je/1R1KkcsimeFhwHmehLeU2LD1Cs7lNl93iAbzC3RMYhodznY57isXAwN2huE/59DlUbPR1XQvgWPaU6m2a1M6EtAB96f6z8uefbSWm3rsy0L6ypBvQr48bzVDmSSRhr0AaKfoYVPpWP8gZNsk0jI6XABXnxnWQuePb5aQj6I34BAQrhSaPGhpnoPlWq+SokizK+wgh9MJ8o31ldY9DvNPuYVfmReIob9/VOcHUWqL0swo2lRLjhBqUE74NByw1OuqNbwv1cvlP1+UB0NxIeAE5G8VVZ0dAE4wNbJERbmazapnuUx/vUje0yuYU1KyyfscLKWcuvnrP82kV9ng+/F09ZXnw8V12WDkRQxarIjW1V+YBv8Kp8WNWvd3et271vjeY1e7D3LWFrVzgeuOJH4EHo6slX37daDTV30ZZep+FGvGlvoDlM87/wBf9i+/BE9EaQvvhy45FgIkV+TLu31DeNup/pjzqLTuCSDVse4X/QLQY5lEfxBAwMwriPX/g93lkD0Y17K+i+n37Ac9GCA+kkCwzEd0ek47fyxUNgqHvkH+skSeb3kXIRnw5yLuNFMgQGCnQc1VedEvVJGAt8Qq/e35pLxIyDss+AmAPozLczNDUnoHSr30MZ4fI0ei8G7uANQJBBN4z4GI7ThzrH4Dh1+WRsI7U7tCc8Z8zP9DRkX93Pis8N4Iu86yUdAaV1o4HencU30D10zyyGHt0b58W/5upLQMSMkri3AbKmD/oAKeXDSQmU6TD3XgycTAFAF8hk4Yf6A1lRuAue92EsMC4oIdNm+8vAtiU7DQYc/b4UeIjKZ/yzXSlJfAM8hV1ODp5F6GQB1/CXwA8xHPjcd0zdAGJnYYhgPsHbyQ14Gfg+xgieRen0fpw/Wfm2hrjjJiIi74zob35PyfwVgM/4ehRm6f0Pggj5+z2II87LayEEimHicTDRYMP1dpYGYokv0kd5Uyz7bkvZRTGHsGIS6vr8V2zlCpcXG66oLAiWK3aliSG+x4QcXzxn0MHAU0S09OnrBwA6Sh2JkuSKUFTe0bo8Lzjzii6vt5hfaHEEjgBdIERXsAYf3HNLWvQsvrzPlB/f37961fZ2Wd0oW39c0mtYQQM+gUOETBudSU2tqwm92Wf9ZMVqmctWSa9bLbtgpXTZMhIq8xLkiJzvK8sIMXqXPPlrjVv2Xv0tYbxjHPeD8PWsEDcNUG2ULysBZSskpNTNMYvHAkyBCwUZJoMyL4acJAJyecUnOVY+WJ0Zd3YluIjZxgX+ABAGsuhNgh8rDFOMTMqbqnitKcPxoMs/9TvqJ3cFzwX3W5RCopjP9+fsmiFGZcGs9HWsdjwJWIlwRVFC0ERMLpT9ZABHeBugJKGAz0NWdUwlK7bXG1oD91ApFh6RWxMqfa8R+shfoAr4GJfuRJfTy3Pi3oUxCSvTVusAH0chMo64N0QETkv8qf1xfQ7DYbz4hO1G0CP40vtJKVY+Tvpi8Mom5Ky+F55xP9VAjpKGJx8OlDGKVkoChyaqsgTxQvpAeX9eQCD2d4/051MBPCAUfuh2/IiAfsiK9jR+mDtY0cNg0Ktv++95QKjyVRUJgT8MCGP9MD7GKLBS8D1InGiUoGME4qtwDOU4KUU08HioLpkeS6gs2MO9jn3t29+z3//tf2+tnQc88XYwXlk959hR1qY4wpATClCgWZlHiMiVypaqnXRbXdW6ViLOQGXRlR6CEOLijhcAeyZR3PFMKOvCtR9jREd1akvg3W/3bX+YsdH+ffcyYmWToINVAnJKSWBPeRLXYsEwVbCuaDIlwWahVrFiZUHjf0GCvhSsEQJf2QaZiqWHTQ8ySPA/FFhiDJRyUrfEi1tSplHu0yjzKJL6Y45GscO4UBRu8BhAic1KSU+Xl7xNOSlQBIhsS9bA6y/XvGk1yZackjNO5q2huSqhOqQ119frDdvba1qDbQeJgg17PckAPRfuppmSDRo7unadpZYWVq0sRZ+TEzC8sN1hYVFlEEuBttXv+jGYi2pvtVq1Sm3RTz9gpaq399CjtRNnwArRcaMom6IN+r6qvPKVZQmr1bCq1dpSu+ENSd+OkCiySm3W3rpt+3t7qneIun/xYz9mtYWatW69YVt3brjXBHKCBDM/CYB4NSiqsXE3Bl+hz1XdcDpm7zkr0AjzTnURaCxzOsfd+w/s3gfv2drKkr388stRQF2RsOSPiWg4kQtGQbYNHOLR0D5zT74mpUMK/JFneMUM2KrCWBOCeddjZ0DJKsANfJKhMLagN0zS6j8paBhqSKd/mjGUTrSLtxPjhrSeHnlD85kkGEsREHDWLtUJpVtv+nZbv889pSws+laSlNrlXpYo5qqnB0J0Iyk8REqpZ4PSEAwEHntBY0EPle/Q5z3kHT8JDBxwKS94DnFVMKYONt63gcaRGuk0fRAA7VHeyT3S5DRmC4sn/DdHneKFgGEtLsMNHRqPvtCBciK6nGj8YHjFaDgPGAjyqg9G3vEQrxDkXviRZLRc3lILa342PrThYy/uO8pSGurr9fZLMtPsiu9hDAltIt/RoGn9JnEMiG2wLd67Zd39DdvcfcM2mt9Wkvt2SryL/mIV3mVS5sanXH6uf69jXfG/np/4Eq1298U7dB+DAh5/ow5bV1o2QVlm0SECX4QDv+Iho1OnREfiWQ/EX5V+hOwuGhmqLVNWt5Un23WGotUePFcKZqDFKA/hCCWXoIp+KS3b0fy76uCy9jOAjwOVDS+MgXuMB44spSfwWHC9Lxo3szR8P2b6jfUe14uUZqQxjJdDYmsz3Iuez9LMXbN8Nfb0Jfp9kF8M3I/f8d/+bvge66gA90ibEm7EXoLHRvTsKGAEINbDlK15TkuheVnhnjfw3oAm5yFDvSQHuTf8HDKQnfE2mIj247F9LFBvnvn7B+D6nPCOvAjMlHK1I8P2tOUlG2elD2dCm/XEdR4+Oe2H9EnxiXi8Hr6isa9/bqTk+2OAHBnrxDdSCaJhjQXej+oVA/yJMuch9b/5O3/RtyocdMbhzwOI7x9899pFcLh+8/f5HqX3j/AsTuHPqRSWLwYwe3bpWJB9TKMh+o46+10xDw1fTQ5ju9m/Y+tplrfVCnVqIMhwOaE98TLrTnr2R60/kaCQtVv921ZMFiWoqOMi4iVdDPyG0B+nwHcmXXu3+65lxGi+O7hhi1nO9D9+NelpoNLtnf41a/U27ebovgScqucVlxkI5VEcPQ6+337HWsOW3es90EQuwU+K8Z07d+2bf/LH9v7Nuz6pLkh4g0T8yBK11Q0Ec230MkWQt3p37fv337V33r9mdx4+kHKf88B8ENi+mOrq6glbXjwpwWjBOAZro7vpAicBEQ/VWd/3JXxtDTq2I4HhQW9qF/KfsAvlV9xo4Fa2+I+y9Qeo52woIWZ/sG/tUd0a4/v2fvM7KmtgvaQYupjl9rBjVQmRj8NR3P/zXYgBacAGtemirWcu23vD69aX0HpneM+W0hiqDg+gGVDG3DUzDDAQhZu+Xvtu8zWrTLN2t33TJNpazpUyhq+SHXM9DvqTvl3v47o/tre6V21ZeMpn8ho/mlhEd+ksKxnKgQlXCoWPLU1aPs7oz+hyg5Dwc2PvDWsP9uzeaEt0n7Qibq1z6RxBGlfUFSY+adddAPK6xwjUBT6v9W5Ya9y2jfG2BPYHtpBdslRRCsgcEyMdtO29Gd2jvtwnKJMr6qrzncE9uzu4b3vjut3t3VeXdtWMgRXF6LC4+1YFjDTHAIa2CSv3lRApFnrhLwb/RT00iVP2Ez0OaDMruq2mpU+cPKjzPAi3rFzA/BOs4Atgxt674hUU7V4B9AHApETgtqMeB/CUntop4Yd6zUDvjYhirDpnpEjEdIPBaNLBxVaTGMYLgHbpHm2aeRyoDX6qgpRL9w4AJ0c9DgREex5sig5UxrS8KIVuVQrOh9iqoHGExwHCJoWRhntP9zhQv6lPfLUfmo7q9T8LjwMBX6mLr3ghOOhe6/47Vly7eAg3jHuUEOiQ9s3nMQO1/6keBxjI+m1XZueB3MgS12TA97jn81LGqrqXtUZ314ZSPgdq21BCbK5StO39tr322nv2O7/3dWt1B/aTn3vVNh8+tIdbO0acAk4BQEjNJkaWkwJOfICmhGRcm4e6z77tsfgDK8+Tfc0XUmjY8c+e3cxYdCP6b0mZ5tSVUlbjgejxrJaqnu6qXK56EEX3SiguWWHUsIIephdOSeFPS0kKUeURokdSZnpD5nfVSwI6yjku9JkcK9TMCaoGRkmUQ72TTU4syxaD2rLqRT/gMcEYxxbGXM08rtw0Z1SX1sJxkc4TU1YQnvLqg4HSDAZD71cW9/GEaHT7HpwQzpHtPFTna3xL+UbJDEEPlYV4Vkt4Iv4A+bGaXl2QUq9xgMHFg8bCRzGGOB8IsWFyaY3lRDBAeSBHJeEsbYJQjqUUTTJFyykvjkVEuUX8Hwsvw4HwIbrkpAfqnNZc7qvuKKRKQ38Ppfw6zxCPwZAjItSVskptQUpgyrY37jme/UhK3S8vSn4SbrP9PY33gZXKCy6cQscuj9FQtdPzmvcI0H0U3oHuv779dfVz1d4f3BRVZJWP6qMOwCvjgw9ueTDE9eWaXTyr/lb+ZOvH2GFV0j+/oRb0+/v2Xv8Gti/7fuddq2DET8ILdGPnmvjSKTcIzBQO1cGVC40V33ce4dJBCLnbv2mNSVtzyQMpF2OrqI4YfOgrvDPA7VTvMB79vvoDb4QA4uIY5YbiB/26XUt1bUfz0fZ4x+rjpi0mqyoCHIoeRE8YnHA5xpiA0c0NHrrv8QZUHvJDWspIQrT5QPW5PdmQvNK33WndVjLLSi+acmMUcUs4Jhu+qvz1P9iBnnz1UTwlUxGtd+riax3b79y3O707mhMLdrN322rpmhscjgP6k3mBbQAYWyauoIpn+wkkWW/X1e4162usvNN9307nzvhYBk/UDQUDGgpGCuHHZXW1VvcZC9yjzdxP57P2Wv9N4W5gG62Hknv0HunAkff3YYD/j4YEBSUgYggO6pfq1xvW7c3WG1J6E/Z+66pk2Lbd6d6QjIin1I54uGSqsuYWjRfmPj96+ImXeC6xl3RxGsGIdqBE6WL1fJwSHWn69FMHxA9HQr57FAtfblgQ/bH/HXzgHs+48/gFymfIKvHurtrQsa7eI7ghXk20gzhiQ9GaK94apynxaFd8lRdzZFL8imMtPSaC8saYj1yq//1TBVpaOpCfoKB6Ob6VF14EYwyn+g0gu0NHbEXAWyFW/vhMa4AwhieiV1dE43eiPkHGx4BB8L8EW0+id2NgXPulfqZvNVHYpFQKinKU1yzN3OVySLvtW0EYcrFxAOD5bJEH/OLxoftxsEMu8A8dAuCKcUYwwb7awVGXjwO2MmCMmYo2fBBxj7kOr4Cc5rB5bwPVgyMUXfPA0ABdzAEGCMc1cQscL1Hb5kHPqWjw6DjAnR/r6PeZe+CtkceAXs9IXk00Ne+tr0pkX7RK4qwVEhVX3N3rWdVLSFd1L6EsnkOsV4W4Bj3pBN+X3klMsO933zK0uGJOMoN42eMACdL7XnMy8Vr8nuYAWnK1d9Wa4gM3hrc9TxaRAFAUPA5odNTwuPEHSOAz3J+osVwhneM2+n74eZwmfu/gEsHM7oV3+RJbupi8kprUOCedc9OxwnnCOfB39Qkjr2Sr1h33rKNJc3/YcGLi4pX4e/z7SRcAoe4N96WQDaw+arlCepzBgIEdX/PP5gEXJFa/RxJq9qTQjnDxEnE/8RKDOBZUREsTXldXS5OV2FK4rbKZNLmeFUhbHzSsJabcFMNF+QQBv/W7v2v/9X/3T+z//g/+W/uVX/s1F4CUOFwM6mPaCS5uPLxl/+TXf9X+L/+v/8b+b//oH9iv/87v2M7+vj9bXl60hQVduaqdL1zSxH/ZGsOCcMGeSTFf5elMk0910k6vbfe7YxHnJVvOX7Zqdk3ESuCfA2UkBvpqMBnafm/P9kcP7Vb3e7q+I9zcsAsVzkGW0CVFX8Paui5YPgrgL9Dq4eb5feXfUf9uYxWWUNeYtDQoe96nShESPg4YVTASMQKOdXFFDqaje1gtW3m1RwpAT7Ud9Bo2au244sIYIG/Y1uwiq8dcqqXqpAnIJKhP2Dsq4VMTe7q46MLFsKl8NQF7TkwERydoyqN/1c6U2twXY+t2dq3ZuKfJT4Km7h+6xHTDdzFMd8vN2Xh/QxOaJgyezV3dQVMKh2hWzLinfD24lq/yqUjROttAGBsN0WIPjwRvewCMAElcdlnZUD/ADJ3+pZQUJURdWrhgtZwUakBpCX7lVtLHgZp/lH7hIJp6Zn8SPdXnGkvRRf8/ApqMk9WKjev7AXfHABMIk0BsGQc07finx0XgPXAUg/elBC9n34f/wmOeHP6Ln80AIkF4cOwetHM+jxmoLxBCEXpEcNHNRwEFe0IfaMKDr7bFL47FyTMA48n5JPUU+Aomwqb492OB9ChnxwiV/3OAVFZKnOg51FEY1sScHD06VyEYI1jjAfQjAZXNUYFhpRL8ak7QeABrBDy8ePKjtlo75SccOOhB9XzFrnzqlL30yXMuXH//2j37V//in9qv/qt/bm+/9bYrm62BrmbbOrsbVt/d9FX1dLFiC0VODpBgLoE7W1m1gYSS6f4996xjf267P7FhfctqtarHH0CJ7u5v+6kFI7zF9G6Fox+VVz4jZV1CZr9yTgJdR8LbrvWmaV/57LfFP8bCWyrnUdObnCYipUxqlHE8WpAj1Jx8yU8wKGUmVpWykKiedIU/P2r6sYljKd2N+p71m9vGEYeuCEqJq5WyHrSwKKEP3tNsSyFReYPOvjX296xLPBMJ7UO2RqG0qa9RCHqZBevm162zecuSnW0/rYUjaTPFBcuUF/3IyoVSxuuCyznB4PK1ZWOrGnExMqUFKcvLmtcklCp3FLxUfsHDz+CF1tjbVrkDN0Yk1160/MKKpdpb3ma2NrD9BCNKqroqoU18r73t/d4dJmxrv207D+9aQ302wK1a9d0Xr9pp9qyb5qjGgXV37hrTD6TCdo6B2sNxckPhZ6C8WxxJlyzZ6sd+ytYWipbYvuon6fj4FWD8xrBA8L9pb18sRHxX/NwveiRXsmY6Yf3OlpTYHSl5wWBFEMS33nrLWpLpzl66ZOeuvKKh05d81wxyVmw0iMA9LFXJZm9TeXSkxDY0Z8QKhObUfE1KykYwqHnZegeeQl8pP5/X5kF93pU80JPij0F7oO8+02Lkk9LMSvsMGK/kg/FgDqClnuSRYWNLdL7ji0MdyQTdaYhHgUcH20JCJHJ1qHjXBOMSq/PKC5wf7BFOqI8LLvh3Vaf2lD3umjen4il6NaUxnavoXcdRSzWdaM5VM/Qsoy8EPfRtCaKTTLFmlYuftsKJi8Jlz3Z3r9r+/bdsr3FHeFU7n8i3VRflk6+tWk60hofBRDLwsCm8a/5tqW59tbExwcsC1Eh5KVaF/7L4n9rV2RMhqc4RfbCtqFhZ8dgZGA+mbHsSrjOS4ZpJjdlqzQZse1K9iAE2gEbEL3p1lTd39TmxQMq1bwnQeJi/kB96GsudfMbqBbN+YWKtstLXGlZaqlipUHae+zSgxi4HqO7II33huge+I3xxfyzaGFFX8YihZAyCHmI8RYkdiQeOCpJnGUsaO71GXbxuVzJdRzQv2VPpBvmCtRcXbNAS/rY1tsVXhipjIJy7h8FA45Q+SkjmGKs23XCP7WddvU8ezNPUM5ZLveb6DHKP+CplSbkmYC2feCXEv8eqL4sYbFMYSA51r4dobMD3uILuxfeAi1gXc+zwncT6DxzERrqYH8zDWLhgzKZ3tj3dEy/KQxkXrnxrUATkS/8ypqlTkvaDR42pWb94+f7V03nlAN1UV/jYOhawIsJnUNbjJHoHgwP59dWfPkgj4FtedcWoQlDYeUCOw3AAHfCOG2F8rj+STvOf1wqj0xx4zAi1yfUCfruco3zU1iwLRgsLbmRqiP576AYYhDVuPK3kU6dvjMBHAAw1xd/w3mqZPinjSJ2eFaC5NjK85naMB5xsNoMITam/+Xd+IXgcxD0SwcFvCPfR50+C0AeBScYQmGb0w2HuWfQJYDiAQPzEBRoOI49BdaAaKJ/p6ap9LPcpO5k9aedzZ6MEzw+0K62/F3OXrZaq2Kn0unG8TQxO0HOEfxwenEH7xWkPGTuTPmG53sBeWRJT5yg/71bee9wVfw3fY7zxeSZzwlameTtfvCIhKXJNjCCuS8DtIeTOAFxSbz5Pql7L6SU7pTwXUzVnDv/yV37Fvv3a69ZoNqUfZezPfvGLVmEg6dlsNXkOXEHS391rm/bvf/1r9u47N2xrU5OIyv/YK69IoFq2P/rm16y2uGjLKxJy1H9p4aSI62QyazuDTY8/0BbTuCuhiOBr6cSSlRKr9unaF+xi4YJbuFCUjgKMhYn/Qf++vbP3bbcyj21LClhbeE54xP2SBtWSJvqiylpOB3eeGMBX3JwjzXJwYUdiXS51UvmcsPXcKbucu2irmRU7mz39WAv+I0CZ0RXjMGsp5XVB9SzaWvGMBM2S72cjgCJJ3T1PTT54NYyX465sMmOnsiesJqHwcv5C8GgRAwou9YWwlUAMJOyDygSGSeZc1Ie+FaMK1s+JnVBei1a2k6OyVZWnryRoMuHZ7NJ7/slo1Xe2XbhqC07iPHWdSK/6ysnJ/Blbzq3ZUMoFVvxkoSQltGUPuw/EiNp2t3XTHrY3rZqr+fnTAW1JdwcEL6z0ruRW7Uz2lK2rfqvpZbvWfNt21fdl9g2rXXgU+MoGBpqjoLqwR5EVnLAionofA+xfBFiBmIdD40nCmrsp3vrAspdeCHzpGJgFSCyyxQUKDh3KpDqRgBHHInBggsSdmSOrVD/wyp97SmhSxePg6JgeSREC0rWD448A9y7Ak0B5ey50B94WahNlAp4X/Evt8NUWcC38MKnOexxwYgV7OdOawArFNaukT4pmqx6g73k9DohUT/A6AmLhZdDa+MAFw/zCmp+eAc881uPAV/TVx9yL64Xx6Zk9Dq65yzteB8rA7/8wPA54Dt44NcS9BIQL8u0+fM8KJ188hBvgwPNCbZ0rcwZq/4f1OAC8D9W+NnEu9I0ggBgWUQZToq1Rr27twb57TEmS8H3vJ86LL5+qSsnYsTe+/br9/h/9iXDbsU987GUPvre1teXxBcgPBYERP5iympqy1FD1YMuO2snRit29h6JhKfvimV2Xc0dWKeZV5sT2G0orha+s3zwb9to+rrvjtOrVtLwE5sY4K1zuS4BDGdMYFr9Kq659CdIZKd7lXNqDAtIHeAik8UgQcaPUd5EPnIY1hlCppZizjSEtHkP8g1EyL2Um59Ha2X5Qqi76yj0nHAxQUKQ8t4hMrr5m33RP5aCsELehygKG+DFBH9MqzU8rYEtGbV3KSc5ynQ0raAwWF1ctrXoVVC5xIMo58STR015TCoTGcUvKAMci9ho7kh+TKjMtXqBmStFE6O9N0paVstNr7kuObtpY7cH1u6v3+hhoR6IfKWAt4RNFl7HtejY8d9DWPKDboq0hXhdK77hjK5PSEoiOuAuValWJ8q6MLZZzQnFZQ54jk9VXC2oT8ReU10D38Ogg9gEGgsn+fRtJUeYYQla4oVW2srhHZ7Q6RT1c4dDFcYAXKy9YWfL8ueSqFTNV3yLyxuuvO/4uX7lii8uLonONGfXXtE9AZvGM6RHerXGS1vx/2iqaxxfsSulFKyWRoVSe+myKAWP7qk1LawEPMVAP8QefiyQDqJozWE5WbSlZsdOakxayyypCncC7GAhUb78Atc/lMBRjvPZmIP7NfNjbt/X0gp2ovaz57bStZVa9TwhqCb3gXRAUiKmPw6Ta6fEM8BxQv1IuxgUMHcxJy5manU2v2dnyBeW3rnQEN82KbvEcgbY7llE64mQ476EMn8uC8dUNJqozx3JWa2fsRP6k5dojWxkKXxjZVBPGDmkeC8oXGY24AbRzpHGVlux6WvPtkubdy/lLXnYMPt+q7BReLrqY2zAqBQWKldCi+k/tQ9kY9yynfF8oviSZR3P54gUrV1a8TgTUxGXb+2vuQg7ygIiFWohrUKweXNmy5LAzti0ZYi0j/GUlb+RF0yhJzCWau9AbmFfxrnvcNdQ80Nec6XELNO4GXfE5vYNXIUGFCVqMgYzYDaz4+zYCfeJNAL3HF/v1US65P1DZeOsha/MeBgRGCd4FSYyCIgi8EFyHEJ2ytce9DoQDFOhEX2WgIIJPvQ8uRmrWSGndq0FpUTjpS/c6HAxtJKWUVXbfJqE0yZ7KTqluyBbQndKxaj7CCwGAIKBL5c+2Jz8NA9lJeeJx4JfTFNwf+hX9YJDQ+OV3yCCM9/lLL1m21fDYBcOa9ApSHUkzu3imMlPit3F8Be7HBoMYYsMBZYMTxh8XaQE3HKgdvvKvtqLaurfDMeABCt3bQOOC8al04DTtQbY1Hx2R/bLIRNQLzxMfzwdA7FBObxjrmW83EPjY9LKj+qlevk2M5/DOeVA/u7dBdJ+tdLzLKQvpupT0tTVftJmOC5YfrRnB/4kNgiyJt4/3EUERlTdjLjZIZqUDXMifl95SshcK56yMZyC8MuZtx4By9DyC0TDwdDwO8Gg4m5fcLfn7Yu6ceGYttI9/SovHQepv/u+D4SAADY++0cl+Rb+9y58RoqSOS0qbg3AvJAh5h+fzqXC/dcVGg8vdrMNLszphuduS4rKYPC1lMZz7+2EgVqiDJSvkHQPfsfqRxgf73DNg3ljgn7FxgNWAvoQQzfDh+KzDdfPk3n6ILdwLwL3o4sOfKwEMQwKb7zWLFKx5cCNL9Bl/j61f/MbqH7cvBi82+n3v3j27c/e2lUtl+7FPftK+8OqrVoCZ6B1nYEeAOnHdffjQvv7aa/ZQgia/L507Z1/88R+3dRE+kbnXTp3yfZxMdGkpuqV0RUww6ccr5lM1yydPqh9Ldqb0EU2g560mZbOiiRQjAwR9FHoaNNcb71lj+MC60/sSNO9aRRNHWXXFYBBObAh1O9pXAPeOaY6Afg99d0eTSXuUt5O5l+107rwGYxjUzwPg+62337avfPWr9sGtW3Zifd0KMCaV70YEAXkyWSc1qXJkEUoR+3r3EbTevWrXb99xhkCfBBey4y71MbTF87k6ulAigRmBkzYRZMknB+Xn6UACfas+EmGLvKLf+mPvHXucEQyUeJbWryh9MCLoqcbGtNNwQQEjg6eJAabLJKdxPGzv2J296zYtJK072bY7rXck8KEobKovd307Cl4Mwoj6kDpKYEJZEuN1pS0CLNVbvYc2mjbV73g9sF+wJWENgY0djepf/z/+E9AECQO4ojGpcDfGVNyvGA74Nr9VIXrbwWmKFBIsCBqYuXjZmfZxdBEbDghe6EaDGNTvbD/wUw7UN56f0iHgEMHZhcEInmQ4mLB6obz8GRN89Ieyj+GAI73AIw0P+/DVXtGZGzpoP/eIYYAbp+4dNRyQfkA092bd0rg0a4IqplY1XjV2W5x48RyGA5XFcVmb737HV0272/dt94O31OyxlU6cl3BYVgbHGA7IUwIz2xTCNpSAg+MMB35kooA4D7P+FO10tj6wtBS9bFVKUHT/h7VVARhhRIkNB+qv9sYHVli7oN9ByInhBzYcqB5M6ARapN7HAbwe/o7w7O71HSkMmh/7osWBFID9xn3J0nsuXOGplc4mrLZQsDMXVq3ZqNvmVlOCSd4+cuWCXb92zf7tr/8HCe1FO3H6vBWkJPdaHPuX8n35rFijNHZFt73e0FpMz/26FSRNFWsEQZVSnVQ5ol/6xIWSgRRiaBJFHOOulOt8WUq+6jHA+yWvuWDcdIPAKL/sq6vwIYIzpqTklnMIRuFIRjFN1UF902/7cwIf4jGQspG3nYjzbDUY1jfdCJ4qLbmxmTwIHphTfr5tTHy+I97BHnaOhUVQ6krhJl25mLNybUlih8aq+jebGLt3QmVh2RYkFFfWL1iaNu3csKz4d3nllEeR73TBiXhEl6j1DesOmXvFI6Xk9dD2Rb+DLiedlGwgWpyKFoeqa6Zc861xeCEQ74BgfJyU0ZEQPpYCPaQ/xUOTaosri+KPbFNI5fI2am7b4kJV/BR+mLGFaln8dk8KVt7rxCopq2HEfWArAjhG2eM+UcmXFvEMkbImJa+ktuc0tgrlclDOpTiPG1saw3etNckKF0HB8CDNsEfJOCi3M1d//6VLtAT/1sAQr06qP/r2wosvWVH1gVc5b2UssEVMY0eD45GxwS/GFSdKQTfwOp+/p7yvjq7ft1FhRWXPCcXMhaJvj8EQudXHwPsosc5351fr4I96x+/FdeCe6q7BH/KM7mOAxzMmqXl1Uj2l33P5CAjgCb9CuVdq6QUqDZlNcguxRxjffuIBfFvjApojSGVq1FbxWdFuzrJKHy9OsC2IcczF6TJ+aoveccWOcXUUZ7qfzlXcwEg/TIQHAnAOtm9av74hvGDAYNvEwVwzA8+LmUN1F32a82ApWuLD5HUIP2ARXi9ZlL6EH6BYQxex3El6FgAzyDYd8UrRowc65T3l4zQsuSEjvocha/5Ks72OPgf3EVBOW7Rwc/9NKduSAUb3LdV/YMlhw+koGAo0l4EXf0P/U9/HXiIVjYUQpFBjk3u66QYCjQX3PhS+Rm3xGc2tQwwK3Y6PG6Sc4C6PTK189B/bZriPMXCMx5Lw19f7Ps6UNfVL73asX0ibJBtPl4RXqF2+yo4spU+e8ZtxgVzW57e+o/hSHoYExgF9ksW7IJMOK9/UXvcJ2DeGEdIe0ikPUYwruQB4hG5I5/vspZT7ooXq714sjgdeD/RFD/gRh8iv0TPKf+QiX41zTscba5zHQf+eBAnhltgIE6XD45N8YuC7B6YELxg9lCbEIglpPCCi2uZHm4pvc5LCWGPrcYCsiiFiIl4f1ysnfs29Xkn0PvcueMwhJ2EsoR1zAF4w2GBUmAj3cyxGz6DrcBEbgW0eHswyHhP67TI3xes+Jy0g4zNmUrqfazTVX9IfFtleoHtWtqKtWy5RdGOik/REcx3ppdwDbsz3/g9jKi4/mRBuMIrCx5/RcIAsogHvfJ4TYDgJJobYOOF1wGig74c8DuLOc1KIvs9g7rc/03WQ9RGgHqDVGxLdiGCWr9/iO18QWvkd3eYlCFnMANcxIu7Gz51I9TgrxlXEOyAZDAexcvw8V6xoHwWeHadwx+BbCxjweh6YCEQdmIi74SF00rmqY7h/cJEdxerj4J6+x4M2ADd1gT9a/ATDAXC0TfHn4+rvJXFf1+rykl1ZX7Cf+OyP6ZLiL2HCWZHena9RDBAQFmXOAfdydO/K2bP2C3/mz9iPv/qqFSV4cGwWHgd5D36k3PQOEyZGgVJywcrpNVvLn7fV/CkpgYu+Cl9Ml9zA4AQalawW2UATIC5zzdGm3etJ8UhsWjk7lMLJ2f0aeODI33kyHIMGB47sqkswT0wXrZi8YLXUGVvJnvjQQeGIYv2Vr3zF/tt//I/t3atX7Ys/8RO2tsbKpyDCecgVnIjGETREv1s72/bV3/s9+0f/7F/Zb3/96xL4G3b25EkJg/GpADFe4isAffy1b3/b/vVv/IZ947vfdWPXefUHwgUKEVhMakLW6Ndreo86QBtK98HNm/ZvvvpV+43f/V3b29+3ZfpMzIOpySdvCojqPH/R7wSQGuJupknSV4dJq/yZCNgbeF8T+95wWxPZ0B7c+4aNi10prFKeky0pKgOP7l3Jp6w53Ldr+7ckoBfVr0EhRvhDUUwXq2RKzvo/4UEvM6m+6iamSFkao14nd0UWE9RXjBpeR/3xz3zFkr4Ug4yeARoZ/hxFGsORn4bgeA7g7wsoFzpAyZ5sb5m0Lgl5EuKE36OA8OJBJ33F9qCPvMy+JipNALFXgPeBhAwjLxhzlP5JhgO8BYg0zNYH9zDwPwkGHU06Es5iowTv8WZsrIiFRVY5uMLJChI/lJcY2IHHgfDQ3dtx90q8GjZEC9nEgtUyS0FZfh7Dgfhjv93wbTPFpXVfMcpVlyybl8AoesQDgToeNRyw+uIeB3o+X9axhgP9Bo+O16j8iSbMLjEOysuWrZ0I7RL8qAwH4MxPWlB9fXUPfhfBD2o4YLvRGMMW9VCa48DzR9AQ7aI0oui3UUOlZLX7En6lmyE7jIdSdtV+Xz1W3+eKBasule3c5ZP6XrTr79+1P/n6H9nD+3ft9NkL9uJLL0t5QflP2GKl4CvXY/FnXM87+zvWlmKL0ggOFvIJK7FaurAqJangpxAQCbqLUqqRVsimLc/pBBK2SlL88xXGkBRU9SnCDYpwvrsptCt9edUKRQmq6pNOb+jBC5ODtnUR4qWIlkVDeAHAIzjdwMPR6H63KYVZZXbGUtRFdykpGgTMGyVzViD+QVpjgv5ijAsh3WZdONN9lc0WDYT/leUVK4gPQI94G2C85EjEQjZh1WpBdam6cY488YQY7972gGrQFMo6wQlzbKGQ8O5liuYJiJdlq5Lm7k59W83q+bYL4kBwUgEKFYp6p6dxzTauvto6GDkes5o/GevFxNBjD/Qk63Aspu9r1TsYZGoVVm8nHuugVK75M1ZQ21J4ODGBFS0CLxKAcTwVbsQrOCKzO0BYF/rFR/CYwGU/p3Jwvee+n/8t3Gzdv23vvX/dV7VL5eCNhjLvCg2KvWiA37zj7/EnfkPgylw2aYurp7wOB2OL/xgj4j+MX09/MM4DkJF4bndXyYQfyhNfZebkYo4jDoQbOOLxpsLdvRq+ymwUKeABVLbkMjfcKy+nAeqji60yeHPM0vsz/ZPMhQEiHrcuYOtrUvfZajBlyxx11LMJ89JIPBj5jHcEGAZ8LzK8V/2K9x/0Qf4YveNYCGk9gw4zBdEKuBQkNVEhG6RRXjS+cWHHMITifXROOAR65h6erM6XFkXm8ETVUDjybUC7d22giy0BeI74kY/kFzrOP8f64gF3nR+xEt7WXK95R3VPoJSSpddBc5a3VfcIysy2CnDkBiblAT9g4UxZM59huIDHOf0AZPGEpnhd1Me7jRvWb23ZoH3L2u2roivNJznhT3zM81KZfqmtzGPuZYdC/IQLeYDVbo9pAG1qDKCUT1jxR1HV1WceVp0H4B8+re+u4EuRJsI+/Q5uXRbSM7YCDPV9pPE9lhyA4WDMeNb7BO0rbG5ZpxROoCDIoRQMG6g45RoMBcp7IDqgLPcGoEw9h+pRcPlEOcawgIyRE+8jngGGA34nR6J7yV0E84shMZ6KvtSu/OG5heMdva/E65yuUQaFS9dB1AZ/xnfVFc+1qcsHQtCTQO1JdVo2FT4nLMI4jRwFtSEao0kMo5oPOH51HngGPsmPRSpW/dExiFEDuGeCLseM8AJu3PPjSD4zUF7IeGO1yXEFbeqdFNsUNAbHHNUbATkQ28C9DfRsvg1+7CFjV/jAkOLeEjwXvmJwnOl3mvyhLR/v4hFRmpzwzpGqyIDBaBDqk3Bvg4aNa1WPE8HC63Zb8s6gLF1pwT0O1FjND7rEYzAiAvRd4Evkw3f1o4p1rvRchgNoAHkQrwPGbpj3Y3iC4YCGRUNhDhEziO7Fz45NI/DMw5fwQUl8Rre5E8MsrZerlPp98Hr0nhCKK5C4pv+OV4Z5yoC7pwkwOcl49HuyoV7Pcx0HbgxQx/F5HHgd9Gyiwapxqd9edLgQpDt7xpm/HmlYnTl7NncBh37rv/j+AV4E4ERPnmY4OApPa6OXoGdMpFUJjZdWSvbChSu2KsHJ2U707DiAwCAkVmounDljn3zpJfvJH/sx+/FPfcqWl5eFk6l97Y//2BaWl2xJ+YkCvR0wJgJ8lDNlNxJkU3nL6UrpnhP9PGNSBYkVMZj07X73tt1oviGm+UDCad/y4oS+z0/pD+HqKfCY5ojZj20fq+poxS4WP2aruRPu9vM8ec8D+1GvXbtm7+laWVmxn/2zf9Y/wYFXAtyqT6EMboXJNmu3N7bsV7/67+1//N3ft1v37vlE9YlXXrHzp0/74H4ckO7/+g/+gf3zX/s1++Zrr/lq1f/iz/154V3jhslwLAYCY5AwQFleB9Ev9fz1//Af7P/5y79sv/2Hf2gbW9v2kRdetHOnz/qqJQpB8Dw4Anp/b2/ffu03f8v+1b/7qr393vtWLJbs5Pq69zUMvJ/s2O3uO9Yc35JANLDcQEL9sCGBJuNuq2mlQzDKKO1g0rTOpO5eIxowPlFn8PRg8hSjRIgHEAfvtu/a/c5NPR+6Cyd04so6jBPBwfuY/6LOFm6M5wjucziEtlWUv49g48KAOiOsqvHgAESZ/kyIlCArZi78pkXn84pyDOSDJT/F6tp8PpSHAqj8Zwoi/aD6kY77cfonGQ5ow1hKPdtDUiUUyfB8jDFBz4I7bNROysRwgEEk5p9PNRxMbdDY18Q6tuyiFL38WVtIn7Z8qvihDAdE/87iHn7irJXWzvuebxQUeGjGI7WnJFNjTAIv0SRLnngcHM3zGMMBfYJyB53G9fKtCg+vWbaqccxWhRivPyLDAXQExoftXXeXP4QfVgypn5TKeYPCDBAOn2Q4UL18m4La7LR5DGDAa9Z3rbu/qXpIJS0tSdxPSbmaWKvVFZ8t2dLiuvqh7N4GboyA3lVpTs5YP79qy+s1CUJT29zYkaCSts9++lUr4O2k54vi4YzvtOYggtvVu1KmcYeXMu+ZSCHC/T89EZ9R3ols2ZUi8M08iNGElW4MCK3eUEp90zjubKL5DF6Ax09vkpIiO7Rc5wGVsiJHtOnZlNVKKUHQNAEaWQRBGc9KyUIwIh8UsnS+aC2NTbwDWOUjQCMnIhTEJ/zce3ArIR4PAE4joF+Hwm1K9wbDiW+NqFUqrpR3cbcV/+v2JfRrfObEO8rlontSsDDQVRtQujvTrJ8Q0dsSjxMuqCerxHhnkN9SRd81vghih8KNctruqs7tusdDqCyt+yzQYysFAqzGQLcn/iF6zLH6rDYhWLI1JE98hLEEbVbphTccGFA+a0srxnaMofDEUYfQCd4SKtgyxv5s0YcI1JVXAUYKD2onuuMUDPqVLRyMPXHasNWi2wjyC2MvU5TgXjJrPrDsUMphpuR06t5ejFmVAw51U1dQpnxe03dRmnhvS49QvpXXkTHkCrzoRY3Sd/VJzLcA4dmTqx6cFITxIGxL4CYDTuO9dd8mBAiLjQ56xwH+KdpzoTkGf018lrhOzAPUF6AcFoFGwqtkES+Ui/vQt2jLaZykZCJFOdXbEX8U/ZZWQzuVHgNBeiI+Rl0Q7JFPELbhH8KViNz70lf8Pb2UahQI3QNpxEhBDoJPALyPwQmvq+BFlrCh+mXca/uYdJmBenrDHgWeUba7/FfX3Ijq3hBqi3+qLIz+/b37NsSYUN/UWNL8pHIxQlGpMd/B00TtF9/FU4WAjoksPFnlortRDnOO6oMR1+MaqAy8LlBG0uoDvCDwGILXEbh52G3ZUH06nopfqKwR3kXNPd1vzq5+d986nR0bDTu20b9u/cSmZXM9K+RTVrBFKVKaR4rCQ17lRMYAPzKPvgUvj7uAiE76qi9KffxsxNYJZHt9R24mXgyKJouW6B+4nTP+3bNhqHGq375NQ6/zHundeMD81u3oO1sRUJR1f6T0mnvIS6VoZOhSNVDgY+MAdOtGFmhHD6ktyi5AIENN+l4fB8lveb3LMX+uDKuclH6PM3qudDEgDxGM3GMKzAEr38hfHlwaGtb3meFA4Pf0CQ9PK19OvZvh7zGQEh9PsV1DvGsE7+ZPeDl8saDpTywt2YT6hxMLApAm3rIQb6Mdwxv9HU8xMxookZ/W4X0nWgvPHwW8DbCeg4N43HB0I3EK+n4UbMAxgJdAVmWy2DI7+tIhKNg55j19jpFVoAsBdZ0HjBJJ5eGnN0RyHePZ36dNvKv8fZxEOJ1qzkl0ujZalGySpa8kG48XTFK1FcTj2AbGaQrMf77gAv9TfrFCH+cVyhH9YiTF2IdhT2kfB3rL82GsKgOX25S5l8HvqHqzciCK2HAww5pwNoO4mxyiB8cpo/P3Zlf0LAbdeirEbz0pLWnmH0+nYlRSOCaauOLgGT8oUP+nGg2YaKiLKnOovrrvk64myYSElZiwngXIhiLhDzCnGai84PZHNx0Q+A8MUeXd7dylCw1WMTpXZLj3mPYH4gz14PuaFKjPfOxj9ikpuEtEkRZAZKel7LKiAj7nIX4fVxgfxHFe0QXAVnEX2+w/sHu969az+2r+ht5tSrlMSqnXu7PUBzBPg88DMMxqZsH38xErgN8+SD4k0O4v/czP2N/7u3/X/vbf+lt2SrhQgwOzwMKriTcpDsAADH0aBn4+X7KKhLiSlDhcY/0sczHWpwHtvb+xYfVGw+NUsIUEALe+apstuhKE4gU9xYBld3tnx7Z0sXq4sb3le34JOoYwiteMeywcg8+Hm5v2j//ZP7df/vKv+vV7f/z1A7yrWfXRrprcskp+IOGhZ6VTUlzaHUuSf0QDzrD0vSxh6lylKpxs2Y3mt+xW613rJQc21Kznew2VL+O7L8YJuZQkXNFHXpRw6vVDOSOdU88cnxDeYeBE6WdCCs/CcyZpvnjEZPJgEnoCwNCTq6s2fnDPx8mxwKQgJhzHTTgMQsysYvpF+9WWiXByHI6h8fgP44X/IXjqmQc4nD0VI5dyO8Ut+ilteFZgJYxoz9mplLtjXImfB1id3r9zzeq337a9D96ULlF3XuPB1ZSvHwfqv2PapFMexcexAB1A0+Q1B44ViOUHqPezAkYrjh+dsDXIhZoD8P7SOI+3VDw3CCdueJDg+jhgvhhIGcctOaG+wrOjxCq9CxdpK6huK+Uzdmb903bh7BetWj4r3rLowimrnfD6goTwVz5zzv7ML33B1l88bR/cuGr/7t982f74j//Yhpof3GBUKFs+M7WFcsGPc6sun7ByXnwrIbqTcDPKL1p387b1pUhzPB6BCyuwL/pYyucUBVP9JFXaWq2G7W9KaZmmrEgwQXXjoLBqvdIpK/U2LN2SoiqFfXF13crpsSvDS2snrVaSQNpraBwrvUkQFJlkpLCxBQKPj0lKdUtLMNSYTtVOWCkv5RrvJNEJxonG3pbt7236MMyXa5Kryr6yzIoqSjXeBZ2B8C36wRDEUYXsX/aTHhIF2xeP3Lj7gW8DKXJCxNoVS6+9KBp/aPvXv2M7d2/49g/O2k8Uah7fAMU3hRFDvH/15BmrrJz0kxRSQ06FKajO8Kem5h7VSoIep41k1LBxc8f3Tfe6fWsNRUML59x4MW2Iv4+kRGmewHiPko8nQWLYE79s+FaN/jghFkX/9iyt/iEIIscrYhTBsFVYPmVLJ06p75R3fddazZblC+L7FQzcEsJFywif8Ora0pqdf+Wz1u717Y1vf8027t9xGcnHVp44SUMphOLT0Rj0UUweosWJ5tNJe0vD+fD4DKD3Wbln3Pc0dubHvN4XY9B8qf5hHLvMFYA5g9V3ZCI3fM7Nac5ToTen6/kyVZZkDgw1YYxGZamMaUp9xepcqHkAlc9CDR4h8/ljLKFOzIvzxxIyl00yFeFMyrUuqkyRAAo8fGDcC9vMjoLH9NKcMWbVXu1EBWJ287bownjAdpaMxiCGhn5r3/qdbY/HgdHUt3Q8hV/CP3K1Nc3DL1rp9CtW1Cc0wFGqGDtRFMbdtnXuXbXe3e+7x9aIoKR440l+4NjPMV5Mbc2jom8bCIczvNCPkjNKK5J7RQ+Dth8BOlV+rAjTZgx9OdE1XitsW8D4xBnyGLx9S6LmVu77fC6FrW4Ne6//jj20a1aoTCxXFS7KGUtqzKXzK6Jr4ULj+ViAnqDPYy7mZRZFfGGkp7GAgQl64Dmfqiv0SHDUGXAvbitynOQ7j0vQbomdha3MB3OXQH2GNwfCvO/D11diCQylpKZQEEkvGuXEkDTpBBgLCMKXns8ngnguQ0Z8HkCupyyCCx6Cp9DKDFQXjjkM3gYRMT8BwMmIPlU90Z8edzlC+GROm8sXGp7pXnEd9TzIf8fXOUVa8K3rWNB74AA+hl7icqf6jHgH7pkx551BWjfQKN34kNEgANsikgPxWGTyJ5THvOoe8FEeQd8RD1DeQ93HO2IeqF+u27WUeLkvnnBP2TP/lcRr8NxzEG/gvnsoC2IZ+lgYiG9pjD3JaPAkgCyPRTn3IppN/c2/8xf+fsx4+Axitf+IPg5/Pg1Ai6OGTtdfUMICso4qZAe/H33uCiwTL8xEiA/lhzqQjhXnkianbFKMb1x0q0z87MMCROuM4Ji2OnNQ57lVTI8j/Dk43lrb/pyz+4ML14cDsqUFoR0aND0JhCIWlEAmuh8YVFc3DIBfPjWQWNlJYvCQUOf3HtPXYRBoQo9+U0evJ58aKO4SrTRvX31XTERC5vKyZcVoec67wTJ2mAnyOlYyAC8DIu4PJwO72nzDtvpXbSk/tmouo36OFPojdXsWuvT+IZ0jN659uN+TsrU/SNpq4ZKE1KradvD8wwDtXFhYsMuXL9vZs2d9Vc3LdBzo4qun5P+DsoiEXhSueP/yqTX7hZ/6on3hsz9mJd8bKpir9zzQpBu3b3usiaompz/3Uz9lX/r85/2ZCy2+CqY/CUFJJmcXntTHovOGBOMbN28a0YI/9+qnPTDmiZUV8Zucr25g9w6r2IfLvnnvnv2jf/pP3VgxGA7sxfNn9e5POOMbSbh9ff8Na08e2kqp7G5WfryR0roVGXqYY8zkHSzdI9Wyq/Rja45atilFqMZRNBJ0efLa7rdtb/CBnaxIkFIZM3zQtxIICJB4dALxCdefS8DMqh4omgInA13BQ0Ho4H3oSwLM0baisHMvvj+4+o5lL10JbToC0L97L7CyiZU+At5MsExI+8EH9fT8UBD23XvA60pK+I+7PxOQJrrneVCHZAiQqM9M9WDPO+3yOAeMwWjyQRByLwcs7UzSgmf1OCC2TFcC4zBVsXJWY1jC9XPHOFD53cau9fceSsAKW09c4VBfEiAMV1qEYtKx6h/v4XWPC/0moNihPI/xOAAfrMiDHfcMELjHwY/wOEZg3uOAdzDuDvbuWnbhlLcjBu8XVtdRTIW7R0BzyZM8DjzWh95PS2mPaTeGmO9J5LQBJ5xICOonsra1uW1tKeZl8YK8hBFWu9hn3m0NbW3pnBT/VY9hMBir3VKuEi0J71K0suWCLa3XrJ/s2rdf+65dfeNNN9JdefmjHiwQpTad1mjAQ0RjorSw5Ht1UXhZFVcG1pJgPNj6wMd8qryMDU3CloQY4TCr+pUzUw8+iNcA+OWc92JtyQ0HHMvIkZYEQZxsvefCT271osdZyGhOoN8xRuCumZr0rdEbe0DCFHMuQQSFjo70AE6RKOWSViiJTjj3v7Vhze7AlW/iBoyaW1ZbXnfvAFy1WcUhf+rEsY2Mi4WlJT/qEb5U0Dgk1kxa451taM2dTRfeqCdGD4JEtkei52Hd+mp7SvVcPnnO0hnd09jLplgZa/m8iYKGog8r6O9vWocz9NMlN1hwAgWrcVkpcngmVFJjy5crHpfB569k1mNLJCRnZJV3UQo9vJExQJ4EicRdHiPHfqvnMSCSYzwPxlasVISPqhsQ/BjIfMH6GorNFnu4644HToJIap5NSNnHMDFFaWabAPNFtiS+nrHM/geaIyfWnuatLz5HHAXnUb4azdyPcg6n0lv8hld090WkuocirrTzwDuphHjluANX0HiLeIuPN3LSVwwr3T0pW5IDIxnPFS/RdZIAi3hEcN/HA4ZjlS4egiwmhHt6B/KkrhrvyjS84+Xoq9rqXinUz9OF+7QLuo/r7Y/gU6Ip6HCK14Fu0lbfGzxku0LsWRDkFZQG5+Ej8Sm1D2MetDA7DUVjKpXRd9E77vwZlGsJCeDG5wkvV/lojMVb7uBlg+aeDUQ/HFXoiniEmxg872OBvEOcDDdSVVb807e+qcyp6s6pHOOtG37kqu+nxnjgq5d4mWiMiGZ8m1jE62Y4IF2k2ExZROvsK0kU30D1p8xwaeypb/C09GMl2bqmz3qiba2JaDgjub+wpzEm2s0QIyumG5UzEg4m4BS613yWYE6JQP0+bjfNWi1fxWXlf/4iVgy8zumDtMQjwMDR6thQ78UB7fAc8DGnLPFKCMrsJPBc6oKci/GeC7mDtLrYRsDF9qmE8mbbgW/dRG/Q2C5vb1uHFXkxRvfIQ5mMFEMUfRY/eHbU48AVZPLRM4yluYnoQZ9sVWDFHhkHxRQDlAuYAla92b4wyuK5cjBnE0xQbNgNIBiUXC7XddTjgLqkB+pj5Bja+xRII98JH4PlpUNeBEcB/SKj/hmr/DgWQow/P3WJNKpjUjTIloAQA4EKBwhGHOGJPsLrQnUnjffNEYh1SPe4cFliajn9TovfDkrFQ/V0AwPlo29yzUC41pXTmKNfhpqzYjnT0eWuq9RJeFO9WYAaMJ7ncQAu+wO1V+NLec/Gpu5TbmZnzyaLS7MYDK1x3x5IdivaqhVSJcvoXnKCQVLzbyak8e+zeqgP/Z7Gtj45Npb5GH7zJNBbIQ8WMvXbPQ64p3GMwSIiJcet58ul3/4KWxWOwfkhOK5THgdxAfpv9jv+jL/HMP+bKh2k1X9UVshjz4wbDqLOiYEk+2L417vbGtxpW0qJ+alFR8t4VqCNI5Tox7XVCVaDU481Rg9AxDlp7wS3SY7Dg5l+yDrEwOvxICb6sE9WBK35YQB4hRGJYN2Nh4mUCPmamCdiSJT6OBzCYOZxzKd/5xMGpquvgfN7f/gHEiLbdubcWavUaj6ZxmnDZHiQP6/PDAdSER92b0tBvGqZ1I4V0iPLwUjn+/U5aHEevPuAOJ8IuppIdgYTW8qclrCGW10YjD9UUJl4GXifUrwbgKJ6gA9d7H88ceKEffKjH7UvfvbT9vGLp6xWZS+4GIUYuafz9w9f4PPy+fP2U5/7nP3iz/2c/fTnP2+12AULvKOoaqJmZWjCaogEOKz9TAyri4v22Y9/3P7Cl75kf/6nfsq3nuBmHIQqkfagpa8STiNhIIaBJog79+7Zbr1uH3nhBfsLP/Hj9tELZ91dd6p2jlNEIh9aISt6iRmo2jcmRgACCgzyCCil+pvz0yfWHO7YYNq3arJmHBXWztStM7kpmmhaUXnOaEFthPlJova9cIeY9TxIwWFy9RWN6F2oSNjz/939DWFCE9nR1V0vIca3xsvg+vuWvfzCsYYD0vjWCYSA4tx41X2EMlYpJBWJR0T4RLCQwOJGArXF66N6hK0Kh2NbxHUd1Xc9r3T14IQVniAYefyEWEhQm57bcMDEeG/b21lZe8EWy1ckuImnqR4fxnDASjj75nDX7fb6YjlS+lQM55hzBrl7SggHrFgGQ4EEIc+z7cJwcM+nddDiMYYD8NGTgq/6uXud4E/bcACQx2D/vmUXTwf+H4PeY9uFC4m41x8Ftf3DGg7aW3etu/tASjpizcQKCycsq3zAdU9CyqDfta7GBd5d8JailO5qpSYhJGvDzsRy6QWTGmxD/aXV3sxUtF/MuK7XGbWsulq1n/zMZ+3SmYvSGTjaUGlFO76PPxliADU7ffcagH33Wnu23RKOVZsiYb9oe7Zizca+NaRsS8/3dPnk2JXxnHgFRxOyHaCth7gxT3q4ui5Zb6KxIHqb1B9YevWS2qCeHqr/4Q+qC8e7cvwdK9asYoKnYWPTutC7FMlypez79fuaz5oka2+6MC/VWvXPW2GiMSo+1BuMrIEQ29wJ+46FK7YmYATPipfghl+p4cFR0tCYeEyFghS9mvDU7Y88MCPXJJm3xfVzfpRktnHLChq2jUnOKqoHruYYzLp7D2x3lyOfRS/iKbjed+tbmovFm0T77GtlJdRxXKy4MSCfkcCq8cspF/TrjvogLWUhPWhYXgpBXVN3w423I48FUZQwjDGnoX7JKw+UzUGnZaVswkq1Rc/Ht4o5nyMYYsXytHfQtpzS+FZIFF6IQGNiKv4/jdz1i6WyLVWU/+4d+85rrwuvSVtaXjbiYLhcoDpxbCZzB3v0feuhxg8KtLH4gSB7RLl10L0wtqWQYgSYARxal/PNbeWtcTUThEVboodUf1/KhfgB910uQNkTbkUP7nGAt9QMRHyqk8cugFfN5jTxbLbG6b7XP56bUTpUhgZmqLfoGTaAcXzSFm2qv6y84uMSRcsNQxixlIfLa5SlF3yhhbGr34x1xjIeEzPDgdBEnImkeC88h/HqpyjonSArHYDzOYwEmsMxGqF0ewDi3q4NNC8MNAYZGxjyZrzMP6LvjwGfW1Qe21JY+EJx4DhUcDTZvWlD8bYJR4diuABv4APX/jaBsfW+87xQBs+ThbxlOUlH+RBsedRpKDnGYLZxBD7meKMfmIf0x/ja6t+yxui6lZEdVEwWGjoCU7wRB9s2VtmTthQk5W+SNd0wIO7jBhAu5r1HLinLbAFSO/AC8a0I0KjSS4VQf2t+xMjAgqWeQVG+Jx/a0jXTDegX4V2DzedK8okDJuJlAK9hD7+0iaDY8kzfK9vb1mKMimdDXx/KcKB8MngTSZ11V3+lOc5w4HEPdBFccN5wwNaDtPKaYjjQuy7P6zpqOKCXvFzhxtv7FMg2G1KcxXMXJZfEtHcMoHukwY17S8X5YjTQeI0ABR6F2mMJqG3HGQ4ymuOoF4o4z4/T29xwQJ+q770NajtbAqaZcKTmfD051QIDhBik4+QAkJU1jkUTQ8lJvl1k9l74jD1S2OLJNjBOgpiXMYCMeLQGdzCWzEGu1dYzzZu1BZdhAUl3VrE1q05Paa4VvbLVCUM2hnDnW6qT6hjXM+Y1seHAT4WBbx/Hbw9BwBm8mqHmhgPykSzF/BCRkoPzMfLmnh7MDAcgnr958HvHdMiTgMxDAaFU/+6fB99jmP/Nt/nf7jLUC8LCUQtWXC+Ru5UTy7aSPO/75nn/aBkxcA7/SH/diYQL/c0frcfAxmjglsVjwAkDglCZGovW5gz96ciGo56EsCBoJwlGg/B7iOieDtSnp4uVduqXwbKuMhwfKnMkJQIPhkMC6WOAowqpG9CT4kUwQp8U5kFt8AFFWzW5jiW84ByH4YCujnFI+3pTKWT660y7EsQ0Ieq+M5oIx3FaFxwQRnSBwbX1E3b5xRd9FWNrd9dKUmQ7CfKiXgMph1iMQx6gK84Hy+y11ju2PXjfVvJZ3/c+U7YjoC+6WL31N1B6HsUMLwbKgT7iegK0zWHunuRKtTNpy+lL7rlSSBYO0cXzQnvSdrxx/Bnlpefy8nbynwshgVnDSPyCmejCOl9bWLDF1TWzUlrzUhDsJ5rwcH+N083e04WyzDtnpPRz8d2fRflTTl8CetejmHes190TXsWMhLm8mO66hL/zp055YEQ3GkTI9gjeaoOfJS36ixWXoYRpy03tM5/4hP3cn/1J++t/4Rft1Y98RIK2HsK4NCl3p+wPFUNUdnEfIOCgtGIBjr0OGEtxd7Bvih/syiH2AYJDc/DAbjXesX561xZKGuuaxHybAu9ELxKJFl6BkgzTn+9zgN+s5DDJIzzMChQ4DfKTuonXJNVfBK+Zh5nhQIDrZf/BXd+y4Ks/4PgIuOGASXvecCAgC4wEvuVhptxrsm+33EgQC1R+RJWUbN7nHnX0ekZwnOEAYvPjHp/HcABe1B4gGeNF9Rk+uO2Glr1K3vL501bJhGMAP4zhgFNlehzZp3wLCxxdV7J8bUUTbE+KelXPK15PD9oH78RQwEqelJZwHCNlhbYfZzgAeBd8PNVwoDZxJB2uuXF/YqAZYUyIYhPMaEf4fC7DAQFcG9uWLS+pHZERJoIYFz9MwwHuynvX37De7kMPjEggvaFojv3CxUrVAxlyHB/tERX4O0TfjwWMiSTbTlO8v59W2wtS8zU2pKSahKc82wzKEqShOvGMGx+8b7du3JOCKYVJg5OVYRSfvoT2YafpCrSvIOr1XkN4YaVfwk1v576e1605Shv7f1n5bg/U18JtISO8qr/VoTaS4C9xy4aaXzrNfe+PVFEK6cKaG2QyO+9Za6qyWf0eaIxLYeknxD/Uz+Nu3QNADjCECgcFCcl4bXGMG21NSoDqYQzHwCDlivIGCSniSc21rDYKNUXcwDXmUbpQrFmdZ1We+EQeU0C0msnnLCfFGXf+8sKyFO6SjaUM0c0oP4gHHG3YnWoOlaI53rlle/eu2VhtYsWWLRT9gXgHQTTFM6BtoseTTyEp2UH1EmUbJx3k9ZtgghPx3L76g4CJKRRxMVNWMxlTKJ2DnTtWb7ZFGxi7Nfew5UllFzQMCYTX1rtDgjCpL6qaE7Kjpu1oLm62RI+iB9rIXI6K0hHvICZERvPEbGUf2hZdj3sNSSXM7VnNIWGPdtV2bXW5YgWNL94njoIfkd0Xb/KVaaVX3m40QJFG1vA4TcqTvAXIPYMJlDfWfDmxLDya3HxMHYwfB+XjRgzGAIq8gC00xDKgj/uiJc4wR3HsiT5SbN0QrjyfqLwYULy8w8gLadk7UZ/uYcHZFhOXFVMaBy3N56zOepuUjqQI0JOMlB5OusDoU2TBCiUYXCof1Qe+5VuwMhOXw3ivL4WXgMtCqCvQGQwAXrbyVH+mlSfGAGiebR8owEeN2PvDui9wIikiD2TUbo+DoPrBp+CvTIiD3p57juGRMMSgwwhTe+BDXCi4yInMKy3hjU+87+K95MMESqjanBPP0sVYsp0bUsLElxm38DgWIFQ2xxbutzZdFkOGhR7SOQx0qo8uPDmIHQISBq26jzOOQ4RhTJR+s3/Xvrf/DcnSG6L9PculhNNx1ybNpnAcDAKHr64lCqhWq5ITljWelsQDpXQVVUe2goJXjZVjL/EteHp8IUWibPOM7QIsehBTDR6VYHuPlGGPgyAAL4d0IWhGbUpqXmHeHGmMsgoe3O31vu6j0HrgPuhN30s7u244mIj/YSRw93UYJ9lprKJ0Ps1wgERQ0Hvss+dUAmjoWI8DVTulPCdHPQ5UP2QtlGnGqLvRI/foeyxH85wjOZFVXJmN7s8D5ca6gJ/YIXpjXA04/vWY9DFQVwIM4nHgOAR0z7d1ROCeqbo8MKKezeMd+d9PU8AbIq2xiBwp/BzqG0C/kxiDke10UadsX2NQMlGvUg46ZVxP0ioPTjeBz/q4nAFjQ881h42h47jOMehZ0A9DHzCW/CQIAXSApwmeGH7yiPJ22TwC5OvC1pZNpB+NNb9QJzy195SPDVfEZ9ckV4ueJ+Jp4s890Q1HeKInTjRG548xD/0Bj1Ldn8Fw0FeeHel36FxqmeXgPW44EB3AR0QTZBWj4pDhQDSb+k//i78wdxzjAdARj3RGDPH9ONejoPv+hM8ojZd5JP38b9449JxBOGBlACZ8gOx5YB9fclS1hdQpy4qJHc1/Hr7Z/I41xk270fvAg9/V0kGQg+hme2seCxAGxKlvut5of9/2Bzu23bxjrUHdVsrnxCwl/B0lqqeAhrq9371u13s3bXckYXBUt5PZE/6MprCfE6tcsAAFYnwS3B8+tDe7bzkD+KB/y05k1g4prw5qp6++YuGTYDqqb2niCcqFn9GsZ7Rjd7xnN/o3xTCn9k7vPTubCUH6nFlEWYFvLr9PH4lxbe9tSWhp28rqCdurN+31N96w9TMn7Vvj111R/2Bw088/zmOZ1u+YWUHAPU2q/cm+ZdNdPY/oIS4sAoLnvdvdlMCVsXv9uuX0mZsbIFBmfyhhREJqlmAxETgrjsoKMHUh4+3ulvCxZO/0r3u9SqlHV8OfFb7bftP7kH7AwryYDsod7WSvswtSwpVf1IVPmBqX409X9Pvq+I5tW93prJXoicaEfwwpUdp4a8js8zEX9HNrdM/eHtywnmaTjdZtO2EVdZWYjhP08XQf9y1KnAtojC/dfzjctHf779mJhRVrVOv2ifVXrIwyh0FhKoam+mxsfyDhpi1BHGVsjlcIB5M9Vp+ymvhyohMxa91zYVq5s0rJBT2xyjhVfVNjCbUShnIFYhswySGgBcBooFr6O7jqH8srKJdJSQpzjLcYyIf3qZdvd9BzNxzwTgRes+g3CvBQwoRHvCZ44VxeMRxnOPAyQDV1ZNUjnsiVDmOCexdAC55OI04CO5Gbw4kbB3UBntdwkFR5KQmxtEPSmRsOEsIldUxImaHcBBOd40nt27jH3GG9xVNWyp2yclrKver13IYDjedsZdkVNBS24tJJKy6ftGyx4sG4WOHHeICQzPF6KP4Idi7YSnj+YRoO4jL0JSjwEU65xxYe3HW5F/cz+HwewwGCg6dXOo4QnFfyfxSGAwIF4kGEoNPZFq8RvfTqe04vHJs4kuDRlOCN4JKWMJ0v5iUYCLf6G0iIQYEk0OFkoPE3wZ2+KMVYY1LCyURjOCfa46jAmzfet/euvmfbW/t2eqFmeQwECFYahxyPiDdFl2CdGge4+rPa7cfPqa0d0Rk4YV9+trLk2xc4gWCgSUDinvdJRzy6zXiS4MKKeWeIMGRWEn3myos2kdLCfDTYue2KtzrDTx+APjqq+0jyAa7TbMnIl1S/QtENFKx4kxacYeDo6VW2A2RH0Ir4jepHcDifHtTH3f7YZYBCWs9Ec7jgo8yhMBLxPqeEHpwYoYr7mnPw9CDAYHY68LyJeYARZZQqSFmUMNvdt0xnU7wJfp5THcSj9J38OPmihQeO5oOs+pYo8VmUHilkvhothZQ4MwRZhEWzPz4joZHYI+6JoLI4LnLafKA0Sc2dSfdUIDAkY8a9XNQPHtxOV4WtJsJFq77vK6NqhLXbHdvd3bGe6sG445QNDHrKTXWGH2AkEl8UDdqwq7sJe6N71bYTLdHHVLjcskpuWfxeSrTQyFGJnGyRVvsIWInSG+YQMRN4zKjj0517Diiva70bdnfwwHaHe7Y53rFTxhyiUlCueYchR+PhbXwSrJD24BUgcOVOdI+x4nZqaN9qvyahe2x3+w9sPbMeDAf67enj8csnAjHbBpAZuGJgflZ+m5J7vt16zRYyC/ZG63VbTy2rr8UDhD/q73OE5sJke9NSwle6uq4xAW04l9fgVDsxlqjP24mu5LF3fDHhu9037eXyi2F8aJz66j31UZ4I5WnkIV3cwouKgIQ+3zPuo/r/+53fFv0kJffcs1Iao1PIg/cwOsCPfPuNysaAybYA+Cg8f9CWEtxr+9aGnsbBd5rfxRxk39r7tuXU37VU1WVb+nKIAUC0p5w1N6gM5E/qIrxhMPG5ivGgfsZz5nvdd22v98Ae1q95vy0WV7w9LMLAQzHMuXFRePIYBxpD+13JN+2r4hm3NdlsWHHUtey46wHvXBGSYukGGOb02aX3EzUbab7KJMrCm+qgeilj4ZFr4LzWZZrHXD6/SPZ1nq3vfhyjAN7IEY1uMITmdA9jAp5IHE0Jf9Bo0HNPHoA+1/uuVOoZpyfEi5B851Q4jnx1lVi/SzuS5UrFsIdeZRDQcCA5B5kGSkRZxgPhSYaDDPgcTYxIVknxBBZZjjUc8I7uT+cNB+rctMpAvkIpD3IW/Azaph7Ruyodd373NqCuRwCay6n/84mc+K3y74hvaL4Zlgo2ir0XHwO00bchsFhBPVRPcOuVA3xcC9f6BE/Or+aAfvOTDZR+jCKush5nOCCmhB8lqXKoUU7zBUdR+jaFCLcOGCEESXjwEfmRerBlwxdFo/IeAd2CbtnqMhJevV2qTr1FgN2JqcddLuV9H/MREBwzvbVjgyXNdZFxDWP2Xkf92l+2anpJc7P6R/MB1X17cNs2R7u2N92XZtCc0xXVPr3rhgNuPMVwAK3f6t+x98SD6+OGbYy37VzhtMsang8yDzShzOLqzhsOPEDif/pf/Hw4jpGOm0P+sUYDv3fM/Tj3CPgVCvGhFr77Pf/fv8cQPzsE6gC2KXhSVsy8I0K58587Ekw2OgNbyZ61Aoh6AhDRfyFVcwa5kK5p0s96HgzyxxkNQllqgZ4jhMXJ0uIeFQkuxUnGqsV1KxeWAzP9EJCWMFGVcL6oiWohXZ0prr7XtyuhCmFCE1WEPIdjcSbAHsn7KKzlVNkqSQmkIqpDoEYwMEOkXBF2Y0cMSJPLVEqmzxwaKGqLyMbyUi5x3y8li1ZVfs5o4naqDtTDL90LSmrKNne2bVuC6craCastLvlqB66enXrHTgpXS/lFtbWqfCJCjADDwcPuQ9vt37RiBq+E8CwaCocgqwmprMmZz6JPUAdtZKDWmwNrd4cSQDVQde+47qU/We3oDlO2nDpnp3KnbTUjIQGh6UMCfRnTV1Wf4I9mgDIXoPzSjfmLh1wwrLkLwbFWXBX+S1YSrRYLCz7puqHgyOVudcfk4Zfuo3BXhPOl7IpVkxI4JAu614nqC2Okz48Dp2nVmT2mvrdKfUb/Q2NLmUV9lkS7UmqYajRpsX+QVc/Oxm3VS0L1AswrQn7cXiyv7bY1RFN77aHlJZRnOCpNj7yzuPQff0SWzqifCBrEyjlCFGOSP6zA6AdhstdLuK7xLm32zA7ADRLQPIoNDHoOvEi1MeyLVTkSROKxjLJ9aPwoH+IXTHa3LbW8EowMR+D/R9t/BVuaZQd62LrHm+tvelO2LbqBBhree8yAYFCM4JNCUlAY6kGimXe9KKB3RijEICUqOA9kcEgNRyCHME3YMcDAdzfaVXdVdfmq9JnX3+Odvm/959w891ZmVXVjuG/+ec75//1vs/bay+2113664QD6cc5w4Bi4J7Oyupl9y3xmVbihrWmsmbdlkb4Tw4EnSqj4ZjBSC5bWoQgolOUq4AAaALzOGg7uxpg6t6/8SGw2n4EWFPPhu/I4QEHr7d2LwfFBMnqVNBXI4eH9qKIYagR4v+HA33pZKQgjXMzH8iMbDob96D9466zhAFi6cupqba6YzZNl5qr2ue0LwvM7MRz4rvUanC7PUVeQnadcJVeIpO4zdZi4/50aDoSBoKyjjOuSvHCF7zP+za0rKNzrGQhvb28/jk9OmG7jaIOLKpY9V+zAg15vEEPaZdyBTWB0ZedmrAODYXiSTZ9hYj4zl/fu3ooB8/X5j38mrl0kD0LhKkq6wtUA4dV99J4skOMFnvQRkl0d1/togPKs8rSO8lSZUh9KjicZuKpWqrWjBlpTDcIxfJg6qtStotw25gH4WXWFZcQ4NDfSvX529CDcytBzNVmFBNqtEUJjhMEnnT/VdOkHjihnDGwKT/vHJ9FjzhhAsNFejeZgN49sHFKXRodhr5NbGjx1ot1EMUFpUhFX8W22PWmB8afdKlx6p6mcS4Paq2u5bcJ8o5P9VI7cGsJAxog+aTRzq8PK4S0UCz2I9RybyAAA//RJREFUNhmbzVx9NUK2ir2rsekp0WyFkVzkrwYUpGU0H7gxlzPYGOOtQUTe1mHs3DaQXhUopJPjh+mt4Yq/CrZzxi2HnjDRbKiwufLbiD7Cr0oCCJV44KkbequIO8LXWAoSnxm0Xtf9PJte9y9pB+Nne0soCnogrTUuxergJJooe1P4uW7tGiD+5stfi3a9kqdIJM0R3aWfXvB3T4xwr3zOV8ZwDZnCBRyvVeQMgJz8ShhmfuiRioL9d+uB/bUucViZbWUCXIeHKEwG4tyOC/Aky2wp9wj7U8MBZS4S34uYDMDCy0YWDU2l3hgELXjlFmW1bB9XGVrm/KzkYga451yUvg2PGHfG07hWlKCx2/dtl7jvYlaz3EzZbqu6ETvw3xLvVZljjrtuxyu8o1CeSjbtcIxU9KQ/xhHIdjKuKqy1UiMu1nZiDZ67hnyhvLGcfN/2abhIJd0LGqX3Q8ZgkF4oQ8ivGa/WEAVwOIuNCeMPzAF1KtUeIyjohEn+b5/q0CBoZ54UA047Z3NLhv3k/ibw2mSOb0zLaYhMI38qMvZJgxvl8zn0NAX4/b3u7dib3EV+Bg+a0APl/Dn/KrYb+B34nLlQ3oDXI3G5otG7x/xwqxB4GNDf/nHGB5rRt9xucO6a6kXQPYZWHuWCiB4WTJVME2DtXNDg7adSiyceyLec7yvSzn6PuZ1mT3ASvPST/knjDZQ4Av4GFfZEBT0VZt2T9GDxhAp5a2E4gBYz3sLZGAQjaS04qbFAvefDDAfKukP68s7RGDgjF7od1PaRxT305tNokIYEfyMfLgwHehtUqEadikFJelMohJTB94XhQN5tNsuTB57nW8plzSk6yUPm6wn43KV+6Nbw4hrjMc/0hJQyGGOgt4NeANKrxSkKi5S6CbBUprX/gmWRCgMBfUDWs28Lt//3GQ4SHoyM4z43HLgdoHkC/9C4AS4Jp9O8Gg4YV+U54bCc5DTGhZgCw7MnLRQp5xztd0tEGjvmMuFwNIm7x8wj/jYYBg0Py9sUbF8NebAyHMRoa0cXsOzDeFKN2uC52C5fiQY0okp/y9AL51+1wvyClix0jNVKIfMU4+fc54eLTtAfhIaCvj0h5ZzkT1q5U9lGL4BuVpnf0PkVEEnjbW45orwFmE4NB/N0ajgQgAl6Pt+XTu894VmiuB+PC80KuJYrKr7OOzd/5+xzJqD1cE2MvO1AuBd6DuzHiOFELr7BomITpW+jcjktnB+UVlGYGvy1Zk0mD0gpcTiPcEtp0RYpqPmYh/P7U4SPYdRHEIL2VQSp795o4ABqNV6Haa6qIM6NBlQIDB6lgJbuvCBG0WkG1e+kZdgtUh2GL1I1YDAaDpaVntN+qiAlcvkJkUSoz/1sQHNRokiioUWDgVsUNBqo6C8jj31OIwK//a4CkitPTNQrV6/HBpNBt8+tnZ3Y292L3/0nvxOffPbj8dxFlBEFmKVk2/y7138n7vZe0Us/6k8ZT5XFFgSzQt8aTIxlo4HJ47WOOxJ/yoXqGEjqSbAyOXk2y9fjcuW5uFa7DmN+rBR9N2kxhuvVNm3UaMCEhtjn+MGsT5Pt8RJ+80sYCr/F5bGV7dp6tBsInDAY4VPSLdUxeMIlIzhzWe78ewNCsF7bZDybEAvKUCFBYLZdiSNz1Hh/cmwtHyKPgOqRjnUEoXUEvQYCoAav3JcHIx4PPWqpE7tvvhS9OIrhDoSoVWGsl5iC7aG+0a1bsbsCAac9rlQ16gpcRR73kznGGbjQi3eS8TOgKVRQn88LjCmy5Pii/HpUogLHGWuySRwdgvMK9vP4Cqd4vPju+x0Ue74vDALOz2XcyTHi5/C9d6N66UqeGf2+pJcUeJfBEU/r4JN2v9/jYGE4QBmeC1k5vyE2umVaxnna8p16HOSWivl8S2OkArWCA/AszqRm3i8bDu7djVvj42hd+N7Yalw9pSHfjeFAZfL4zuvQ8l4017fi8NYbud9VBUBXdFemn2Q4UFkuPA5o5xyGH9Vw4GrdcO9O1DYvh8eQmTSWWIfvFnsEi5TBshCE3apwJgHP78xwgIAz7MSIOeLxZ8swUsA0kFsy96X7mXj2nRoOevRNw4tB9PSucOtHZe0i/b0UNY0GKNf37t1h2iBo8zdkjD12z8B6frbAqVazFvVaJa5euZrHLXqiCxIrQh2KOArBAGG8ihKdezaHJ/Hip16gkxsx4nkF5UpvhmMUWJUQI2nbR49rrIPHbdpjv1zpV3lubV6AdtxHaAfPgc16G6UCnlrf2EZBg86De401+9KP0eHD6EG/xysGH9RoXSgn7Z3rqaBM996JxuGbsTduwQlLKMcI2pNZKs6e4KCnxFSBib6XJz0HPg57o+gPEBpL0zzRIOprMXrwbVDdQIQoO2ut2FhtxNr2pYy9oEdABcXeLQlVFJgRtLfL+xqF9HAwqGIT5T+FcRUyhLs6cBju3y1wEbqoQNza2IkBtPL4GKXm/isx3n8vKpv2A5jZdlSK1QZ0nnzlOjQLXjQ+fhQ96MEU2q9iUZt2o9MbRmcEzWOe9g8fZeBEg1uKS3snCIjQ3fXyMI10Ghpb0DdhY9talWlsbaxFU48PhOVjzwaHtoyPjQcxigvwabc9pAcV5aXRRdraR/7i/TwCkQtRPetp89msbked9pWaF2NGvzR0RHMr6fCDR7u5YNBcoV2MgR4WYAcXZarkSrvnQm1TGQX5QhmjjWyWDKB/wJhB+3g3lToKlT+kYdhSwEVd6EfSLsrKoJDkX+3txdrGJ6JFmZY14x04alGXLcs5/3gOp9ySWxP4XBKu9TioUe5GHdpEv9YRzsv8dn9xegjIC+fz0HgQJfC6RPkrq5fgcyph9Ne6xtBit7dUwK3qGop+K3YayIkaB3iuEUT8LLXWKLeaspbtldIagDQDF7bWAcUkhsd7ucXFfuwAcw0RyrJ6ki7zpqcm8mjcOjUkcLnNYat1ETqwFRdWr6XLs6eyjKDxo0NP7QC+wjZbVKTkS+CHJ4alF8LR3QwIrjG2VduO1RqKTH0n6sgrJWjhtLsLRgMb6tMG4faK/cHd+Oq9P2Ju70WzOY61ZpW5U3hJLC+EnAoD55JyeB86M9WQpfEFOjyDn0hb5DErbfBSw5yG8eVLfsc1QhYcwmdzO0IfeeXIrQhj6A3yIp8q5KORXgvTGDL/8nhFcK3wJEAPODmOPm1T8rAt3tNjYQyfNcA0VJ5PeqpRQvkamjtBWFGZnlD26v5+Gg5sg7zYmADjKnCmjFzIA+E/bKtC1tl1G0U5jg7Lsb5Wirpt4dlMSywp5Y+F4QD5KU8hIVVoo9sQXIVPOYfy09OAd5XJC+WT324HYVxSnpjz/0XyecV4OAfM66pxUsDcYwMQQpMutHIr65N0qjQCajSg37NmA3jTPvt9Pi/8ShnKNkLaT1Ohj4FJvKcBJBfL7N98LJbrTA8MDbzgUm4PoM0aDur9QZxsrJ/Br/SAsMzc5sLcJO9yUsE35oIeGrlV6gnJulyENbZBQasiTjrj6J7QBvhHnfZUofW5PWKe9FJp7u3FDHwYr6Lj8WxAXfe7k1jt3Ix15pE0W6MlEzJgkmlcXUPmlmZqNFgYOQoDEGPJ95XeLrgOPYVO2m/A88TkouYmuuI69GnDUwBJaThwTKroyNa9NPSnup//NHaeGg5MdPBJg16kp903WVoBsEXy19lBECkX987npWyFZSbXyv5eIUStQaAkIqQntSmjl05A2skmjArGBZZpDPigSwT76EmklkHlt6INIn0HwZ1JXvZsXPdwnZtYf+cEATMqZoKJAdXdMJnnHASSLX8Ug3gWjk9PvqMmTX9ERGBhX4YIIXsP78ZhR3fLSRIVEUTG+r4JxG8NGX7m93meJD6OE8+OUby+/tI3YvsSAuLWdt7X5dMI3x//+MfzU6Ezo6pDlFL14x8kJLq5R/EwNmpM8LTCzis+n56AC4vkowGCJ2+jB67EEYLVagsBL0F1tkCJ9QlC8LuuFsVGbNUvnCpJ302yeCdaQXyF0xyGWe/Zuk1peAFmBfEmr5/kXcA338vvEBsIVqEgkQemv3j2OA+Xzyxv6fJeEjI+M68A4nJPm3tGke4LQeaD+p3vQ/RkzOIm9acbr/fzeTm6+/fi4bf+MpnD5o0XY3bleuzVwVG9DkqOMsRZeJB9Bnxc/SvdexRrlzeiC95VYegKXtlE8yxd9sFVfst21SG9B7j/vuR98C8Hgb5nYcuJe5YRuUcS4WL+3P8X8Jt1eUbfcn9pYlEB2+WkQXN0905UUboUUt6XoENp7VbIdF6QLEe4L5T7U08F8mlMKKPQZX7zkYw9kNsM8v7Zsfkgw4F0M4Uw/ywbeupWhVPDAUzZy8jduUJBPbp/AvwCXrzTf/sW7UagvPr90UZwXtT/HRsOoDEj6jp47zWUeYQ75zyCchNFKQV0lEpdxt9nOGBeunpjvcueVh/VcKAC1+/uRX3rGvUVMMp2ovicbScwo8zv1HCg4OMztyQsw8J7GhRqm1fO3E9FAqXYFS7rP5Po69MNB8wbDQcIsgYAtI8aQLp796KLAtl9eCcevPKljCFhzIoySnBiGnPEo9oODg5ydVzhw7gnOzsXEGhHcZhbGqCPnqoAL1PxfvDwYezv7aIQeorGKoJyNwYzhHOEWgXp915/Kf7iX/9ZvPT1t2P74o24wbzdqBWnx6xtbKOYIvhAI7ar4C2fKv/9/jDWqvBclJJH6PD93knURlxrF9Jo4epzH4V/gDDu+AymKM61NfC+k94HUxTXtQvXorUyLIIIIjiVtp5BcG9Fff81lBTmZ2ubclGkoTG19QsoU5M43ntQ8ABXSGdjlL9ZGEROj4LGCnwbPCmh6FUHByjcCGQoTw92d6O3f7+YV3XqYbwbowOgOY7+cIKSjTBLe9yf3dkFv/itsD1OPC3waYwg5xGVVYQvPQXbwOTopBfdqEV1+5lY9cSY+y8hzFbTEICsnQqHODPWiwI4qZBVZsNcsTzouFqFkA9+nEDX3E6h8t1gXKbw8TZKkqvJe+QbHu3mMY0rbWQS8K3ZasbFy1fzBAu3I+4+up9H7sqbuozLZGqUcJQmCGl7bTMFdJ9nYEjnBzjuEZEzDQnQdxX4AcqkXivJ16hDr4RxdTUmj95M/lRpb8eVq1eTp738zW/kilt7TfoB70qxS3pKQfBcy8x6kh8plzGnyDRBKdZ4IO0Qb8TnIvHJXPGkB9usQcKkV4TxIcoIy+P23G2Xy+1vM3kcfc+tcNA4vQH8rmwjb9SDIgMRpoCs3MN9aR1t8QQNA7h6P/NyzzmcODXn675X4fnK8f2MV6FHiV53Hrfs0YmzE+Y18Cvqpr28p5Emt9OgYJT1SoD+1JHxclHGMqnTlXlhUyj7xfGqVeOGILf1wdEBc38EfgkPZYNcHVam47d1nOdXT0oFv1NGKOrRoK8BzOBrJeRadJ2YHt1P75MRMrawkadYPi+gWCD3rl1O+I4fvJbzt1BWaLuyAnTbY/w8Bnm4fzvuju/FvcErvHo31pALSuVZNKAtBc9/enuTX6esSh/lJ53j6O2e5MJdh0ZWjEeyjp6AXOkiYxoe6MvpYgrjqbwwhA50gbdHq+pE433jOEzgQ4MhSrj9gM45n8XxQX6Hz/OZF8/dW+42WT2hdWzXqGB+L3nvyHKQYD3FxnvGdcmTFcDrofyH/OuHR3HQrqfhQP5soEKPS/Q0MWMcaKT6UMMBE6BKWasb9XhziLxVL0fblRRwR9nKlIoz7xjIL2Vs2pXbWYQl/ZiAuwu5s9Foxc7qhdhu7USr1o6q8w7+ERo0fJ/86V3BJe67XaoNP6oHY4x8XakC0zptQ/GOHnoWr6ubndfZpkPKBJYZzDDH/OzzTL4D/IXVSB66hBu2w3lY1fhAu/NECe7r4XFer8utDgatdZGIMixFw4FbQ/rtx/xcrG4Ad70g3TpxVtZi7tPfqt4rzGE9Dpbbs5w0HOhJ54kkiXO0x63SLQ1jpZMYlxjrJjzctiyKAD9K9x/F8Oq1IngjD6RtXQC4XbkZdRT/pEvinPhgXDLKTn2AtBg/k+OSz4QIdFvjuPzYMr0LBwqoyfuuMjij8ac4Gp6ETKAMtth2b1uT1ikT52/pBrC0Xf/BP/yV33DA3qec5+/F9RGTNc1TAaSzgC6GECQCEH2Q3rM/S0waXWqnCPQiRhKA+Upb7m07k7QuORUQ7Bich91jhJJR7FSvIDzIaP4NJBGAS4am1VumWhAwkF5rDvdLMGhXQD5Q4fpuEmU78CsIsxmFuPJYcM40B0dxB2Ty2TkYn0023rG1P/SLOxMIrnAfMiHeeOUb8d//7u/HP/vnfxIvffvbEI1yXEfpXyi0y+Pn9wI5mdsg/SME03fu3MlPiXQdRuG51fcfPojL167nFoUk4LwjM2wjuD3afRR/8Rd/lorihQuXoDO9OBjuITR24s2jb8XLh38dazBeI1o/tVvvw4nHSVdOPQ4abpSlpb0BfeWbgrJM/mxynM3Vju3azVhDSfpODAeWZpFpsaWx9jOFCv9s/OKaJ+8tYHg6Cc9c1M3n+y/ywtxVrlKgkEHn/Sz09Hp/eWZ4TGCyjd4Al9MiDQHKIxch5qVSYZXNtPg8k3gXgaE4lQEGhBB9mshu2Xm02qWbKFTM3eEo1kvrsJb12B8ewygGzE/6B8AVWjvjcjT27kRlYxUmWoGxpjksGpUntyEttTIMiaiK7jwtaNYp7VIQOToqrMwqw/OUPbf/MhTLcY+/AlA+s/3FeIBAFMbvuQDyJHxQ2Z7sPYrSOvhiX8+1VVJtcENpxiLooMXqGp20Q/gDwwWTyrfN6715fWk4QBD5IMNBdX0zmUL+UbT0U08GFVDvWX8eM7lsOGCspzC5Cu32uUYQA3XZHl7Je7333kEJuBlbVz8XNV3W5v37rmIceHa3gjnCSWP9Evxsh3sblPWQOp62VYF2S/+o1xVt4ZdlfkTDQd+VX/pd37xKP2GgpMeGA+qYt9O4HXmUI/PgfUcliqdPMBxIR4eHd7kHY1WJWBqbNBx0D95vOOBdgzBCdBN+ZxLlPc1woKA8pn3ihXsOF7gxOjmMo1uvZ/u3nvueou+0c8KcPPbsdeBnPIMBOKi319XLl/K8f+lU7+BhTA1YeP+9OL717XRR7x88yoj7wdy2vt5xN7rM32lplLERquDK3v5+dOnbx599MV587pNRRdkxxkEfhbXPfJLuj5nXq5TTOdyNg90HCHflNCqs9A9TsMsTh1CKm1wVlBP5eAUc8aQCjfqGpRNX5Kur4PZqTYV1FkOkqclKFfiiLMGDKwi5te1rYVDB6uARQp/CMfgOfuQ2AOA0RSl0u0aPNhpjRYOCzyYIYyrEXRrf3r6ac2Ow+2709DSCBtZBDQMiKsCJT249GBztRR0hWmXcdtRRho0xUQZe6UkCrE8QUjvdfnj2drfvSQ0d4IqS1+sUK5Ez2ugxmPDA2d5b0AD6CgzQ+YHVQ+rsJv1U8eqg2A+Aa11hDUFU3PW4QI+XrLXXU2HROJH0CflgBHFxC4Wh3tZBO8/mr4PntbpzGgEbhVfjxGjEPFNgpFwj3m9dvJoLFEMVIcZOGFaS74KvMyiIdTA3Z9CAXNGTQNDuXBmlz0k/3R7a24O4AT/kFU/fcMz29g9SrhMebvWQ/5jSiK1S0T+i/QjjwDkD8vEp3c06KCu3Z8y9/6TtXrbJveeVwX5MdNGlrKRNykyjXuEdATy8V1xkoS6fu+0p3e29T7sVlDOeE3+pOHsvX+C+jRFfpaPeS75FOdxbBKZUeUrjvAry4W2+o+zpaYQyU8ThAc7CclbEO5AeKFO5BSd5v3WipCX9YH5oNLA8t6bkM+slFe2VN2lErdG91aSffjrPBxqdPLVA2gP+C0jpqQbGPC4R3F8Ytj4w0b+EszCkvrFBMsvMpVorvW+if5w4m7BIhcRP8jJHJvX1mHQZkxNkY1J64iRPH8Wj0WGstMux2/06ee6g8PaiBeyrwiQHH7g+7WLeZKBIlPIZ81CDtyvo9fW1qK6tRgf8sLk15uZikWQBN5P9GQKHnvgPHrhSP4KvjKENYz5V7PUq6KFDeELGCHgO9QCg3RpYPcJWo0J6HcA3J1zKDuLgkPI1Jmhc8MoguzxHQyAvv7kHAU4leMgYuA3X2AKtbi8OG7UYrDCfKLeGvNr3O3wgjQW0X+OA+/Ady4zgT1o2HDB1osnPco3fg7KiRrTKBqgtxs60bDjwPfHH4+otJ70x54YD6e1meztah5WYPkRmOUaZpdnVtTYylAYN8vOO7XIrWAt8aKDYrhyWoz2Gnp0A1y60jrJz7jZW6C/wSvwrFnvyAg4lYMfESS8A2/Sk5ClveQoC82uxLcAtVSrh2Q5kdmMJKOctnp/3NhBuzlUalF6kwqQGf2pCo0/ol94mhUws3+Qir/Lr1LynqaATylfWl54L8/rOJ2XKinIVZRbeDW7/mlF2Cb5bjzID1O+DW3A4vZ8TV2mjcRMalD3e2sqyR8CrOyzFxvSTsbFyEZpA/TNjMqjMrzEflUmV4wucKMakwHnHV10EQp80G0aR87OUfIHP03xLF2UF7Tk1GjinJ9QnTFwQ5775zuiC/FOXSoPGf/Cf/PIZj4PHafl7kc48JlnWE9P8QVZWfMkPCbX/ut1xPLjfgYn3UC5AFm4qZBuRPSA8Z1cVi29J2LjSmMBlidXZWmyVno+18lYS7O82FYhnuSKciMik457zN4mqQqsrtCsQKQQgXbYS0P8mk/VmPTAA3S0RTJ9Ux7z7CbOEasJ23v7zV2YuJpZ/0uppmpMhWEz4L/zhH8Tv/Is/idfeeTfuPXqUxpgf/uxnowmDE2FOx49UTLYCgTQY/OYf/mH8d7/7u/EnX/wiwk4/LiGkGuDp0uXLcfHKFYTLuXImgtIPrVs1xnZjYyPPv7796Hbc2X8z7o5fj0E8jFr5OJrVcayS53zdZ5J9ekIq8KMwEKS7n6tqHt1H9Xpw8ZOUA3p6CY+V2XqsV65Fu+xqwlPqXEpm8UqDgZNrafKePsx88wnKtQy7xWfmzxEsrsflnL+K+05qV1eKvZHiuu89GRaLdKYcf3sBp2QsfBfd3R9s8bky6pcnpHzPseQ9996mUOVv2037UjBqqxStRHf/PorNt2PagcMhBKO6ZgCwMd/oRApJVcfHvQidYwRxlCYFLhhs2nvoUwqYSylXDyD+cBGIYqGMF3M2c+dnJu6vDGDfGg18Z5GyA178p1ACnrsym/m9Ley9eE8hQINBKq1PSuLZocHpGAu9opbrIQkPjzmU0WlEcZYewjh2uyME+mpUUCbcGpDCt2PLWE48yigV/KKs84aDRfP9puFApldbRylb/AGCab+XfVpsg7B9TzMcZLvsBwJOsTUGQc52887JrbfiBIF4/fKnolV5vEL+3XgcKOwb46DnKhkCmu6h6fLJ89rGxai0nrRVAdorHaSc4txye06Z3qO+ZcNBUVZhzHJemLr338q+NbauFko/6UmGA+u0HYsTFZZTATvjLICXljtvAw9iZGBHT09Q0V/cJz3NcGDSQCFPeb+B4oMMBwgVlOk7Pss2IQQLDxXNwfEj2lAEGmuku/sa8JghpPCMeafgsra2loH9dE0f7L4Tw4dvxeDhO1zv8dw9pvSHcXUv+MndNxijA/CoH5XaZlTHpagjzNQ1XlP/BPpw47lnozycxf07D/MEAl2qJ3oSoJjXG7QfRbI/QkiSrwNmV7xHCC95dB745XaVFgptfeb+/gZtYw5okOeZWy+MUu9RYa7IMnti0D2JykwFqJzeE/Istwu4tcEtEMYimB7cjZUhsGfM3apgnISBugfzp3t8jDIwzVVe4y64XeOQeSj8PCXC4G5jeK1HRK6mZwKKIH0ulVw5RHGhDcYOqFfgJTxX+TYQo7RB/LYOFYwhc69ZR7DjzyMe9brQANJgnkvTcmUVnFDJQkyNWSp8hxlbwUCKCmLWQcX5bh1lewa+SjsMJur7vZP9aLZR0miTxgiPbrSvIADwQqBfXYsa4qmr0eUUHD2VR4+JAm7GmaiqcKK0GVNBGvto7zBGnT3aCSzAdfunMpFu6tLXMXNuBSFefOS3ND/bBd6kMm6eEjSt48kpCNiNTfCqmsdh2qd7t99LetQ49cxS9FewBsaMdZ6U4T3mvEVpQNIANQKmC2NFznEv6rQNJeofG6yQ9jsXzJMeTL2HMW0Z5BTEA5TJ8+wHz8yb8WKkt3M+y5c0OBT7/+lLPiuE+jwOFlg5HoWgTn7q10gljhT8XKFaIwEN70OTwUm3Xonn0mc9DbJu+QDzJ7e3KNcoM8D/dI2uQfMsS+8H8yWEUqY4K/9kXyzX+hYXbdaTRu8xLzWHPKEEnPTSyA8W0wYNscCayzEqFIKzPEsPFheTVM1MmphAFPLCI/WEkVc5Ty2DPBoYCniB59Ig8G9lAH0/vo+S14sBoD2K3Xjl8Ivg4m6stueeFsBEti9/dPVXxdpV6CdeKpH205VaaIt8TCN3mTll/6vMCbqCHIFiswQrk3iiEUBPArcgiD/GbUiDAbinJ5zz1qNgRzwfI4fojeB3Ff8RfXXLQeFtYH7elc/Au7vU69YF81mWlzTTfHocGCthxjwqdYEDcB2KOuRZO0LBZo4fq5BTV3F0n0YIlEzaodKcWxjEVX4zIKkcM1pnDAer3K+C4mPoeg1FfcTUWl2hPHDKd/3TeyHhoODrPXAMDE9jjSv1aXTkXhUcapXbURtRTxNYX2CsrYpGrzSgM3o/aQShD67KQ2UidhkXMx0eMleoEx4zqgEDHo3q0hu9LJDT6Fcm8d9FYdqRwQWp94nJuQ28NeJMkgYV+U46w7i3Ky2c0lb6SXmpyM9lpfcZDvjtwtVMD4h5ngpjVWfMexvr4E5hPE05XLgLa+4V2x5Iwh+8XjynM1nfoqzzyYCIGjvylAjwsqA76h/UQ6uNz5XHb3Np5Mq6Gfvanp5/tRitryVsTgajuHsYcbH8YrRWwHnLMSgiZa945Cy4USxSFvQr6XG2ld+OrXO26zYFZLFqsdDgdqakOepBKEDvu3i/SMX3jM1Ceco8vu+7y7oYt5hvxbw7azjINEe6pbFYpOVbFnVa75nEzaUHWakXBS6sT71jrv0TJj+MeBWCovuIwHVwzhTKO1mpSp7fi8vkRO+Ny1Gd7sRqCQE+iWEBzO8kyQSzEhkTyFmcLAC+WI1I6Lm/nm6g0aC9TRtpZ/b+6WnRzkVbP7xN5IV5TBEUUylzzwkE8YOSRRdsc/7jSZf94VMDCF2Z36JPTIZ+pxP//E/+NL76rZfTFVMiurG6Gj//wz+cAbByu4JlkxKZRCC+S6T/5hvfiP/qn/7T+Pq3vx3v3r0bewcHcXFzk8kSsXPxYmxeuAhiFpMtiT/vUEQeAdVeX43d/qP4nX/9m7G3+0ZsXZpFG4JjkJcWfV+seiwnUHr+jZSdeHpKZd5PykjjAVcZbiWszqfOaBD3e4Noly/GBsLyk1aYl5PNsh+WLUxyJmVt59rrc66c1EufTsZFft/Pcub3+f/0rzBKKIDMv1sGhNvgP+KF7u4FfhUCVb5Fng9NvJNu9HlBqKnXfdIqqY5TYQx4crKNtiVdTQFlsWWi6INGIYWlzsPbeRRYudlMPG40N2K9thPt5o14t3eLUgZRJx/8L5XneOjKM0J9sx4MP3VYEcU/oS8yEoMTZb+lFUtpMc8sALnz1LpNo/LeKWwcBwUSjRBp2PI5/7w/z5fbCWAcCim+ez4t8kwPD6KyvZNjsZx8Y6ZrM21SQTdQWWcwi24f5QrGUVNJtm6FMf6AYMYZye0Kzhnfp40Lw4FwNU+OMX+FxwFMHyXsNFFXYTjQ42DeHgQMV2keGw6YAdBeXd9tl8nf9lFhzPFVOR3euh2t1vOxdfl7cmVokb6bGAf9k4MYdo9j9cLVaO9cQelfiwHluCe1deF6lvdEw4GukrbrQwwHxjNQKMugh7xr6t36Zgrqje3riYMmA3r5/hmPA8ujHo0AxbycJ2DpqrPtSoX+TH8RalCu80jHeX2L9L+G4cAyXV3UqKdS0N29k+1XcC7c79vRvngjgyLqPt9FQdR4oOLZWkMgDPjsg7ej+85Xo3v35ai2tjPOgALx2tXn4uRwP4aHKFy0T9rSbq8BCxQkeGnp+DDKB/sIPqXYunojjw5UmL/3zv14581349rli3HpyvVooMy2GrQJIWfvAEUdYbLeMpBTJZXY4y5CJLRCvbjVqMXqzuVcQS/1wGO99rigQinQaXToIfTpxu2cdptAY3UDQfAIxceV+1J0+gg3xlOo16M7rcbREOFs0mdeQUuYs67Au5e/06ccvRtUlqhD5cqjHjvMXZXvRrMRTYVv2m8QTZXv6B2AEz0YFUoetM4jYZk2jCeKH7g76neSvjEIcaJRlK5pkFIpb1ZmMXa+0Q95mIEja7prQ5pGHosHLHoTcHoVmkFbysd3oz4+zqMl3aZRGE2mKJMoR+D9kX04eJi0SLw5Yd67haM39HIVDngc76Ls0AbmSCqSENbZ8YPEqz5l+q7w0LuzDUpWVV7BM/Hn0aNH0CQUIuaP2x90sd4/6RVbIHiu0cR5KOxHJWi91AdalMojyoR4KNl120DJ8erehqa6qMJYM/Yaj9569ZvpPbCx6Rzjfdspf2du6VmgESOj2DuvaIdu3TPgnR46yjbnZC3rM0p9rj5Sf/JN2qRSW0Z5HzcLuaOg51zUpfeJ/Mq99o/nOWVaLHQhYyQ5X6UzSWsoX/pjOdSf7aYOPWJqwEk3YOlwejFKw5vInvtvUARj2tqBXhfKQWEkkMY7rlYhHYaSazQQ76jTLQoGQU5DEX0agiPSs6J5Ntp+2KZzKdtEWbRRF3Rpn9tWMhAmuJUXOCwfGRztg/fdvKZ5VDf9A4bpcZVKIeVL85R7i9JTplAhy8GgjSnzakDkvp4/6Smc/SvgDAOJWa2FojyL23e+HAfdO7TlkPnejUZthblKu1K+h/bS1lYLBQ4emLzpqRfjlQYtx4G6FvUJHJIKTBoN+FxO0o0RtLOvPE0fVORdAXdbggapEbx/CI0ZQgM1RkoLPfrR4ySH4OGpwcDn5DOgq2WMec+tBwMNsYxRbm3gfbeFpTcEf64a+57eDG671tvALRHKHNv7h/GoVU2jSrFKTRvBIbUOlWEKi96MMeG7AQw1sGQUfvqkB4Jj43a/DecKODTM1WumnNu0eJ7HQeasRTbQuwiefhrriTF2Jgm9CTJIyhQ8E1cb0KgqetSKqKAQxnitIKuUoOke725fxVPjuNQnlHKIEr5KSaOT6JN90gTmWyt5hGkf2qnBlTtZLZ2BfkATafOUsUyFn/F50qWSotyW8SfmvFVYdHvjeNSF5lDXFn3VuycDENIneWpxzesz8T0VfvGNPBpLhEfZKjY2st9JG3jmyRHKr7nNQjw2P30t5GCed0/yZAflzce0YylRVx7B6HxZkheTZli+MhmvldqFB9hCtxEfYg/eu7E+305BXwFkq/9sbFevQpOo36kH73L7yopbD/idUy3LLtpSjKF9Ma8GN2OruJiFHAjArK8EvtJJG/X+KxPlUUZuRxoXxzGWq+h/cxp2muyH9VOWb/JVoBdXMYgJj6W7j6/llPfO3zyXckAZfC2MuhqvdE5i8BBhsjeM9Wsb0UexOAIZE8FPO/I4FeUvIVf+hOiBGAMQ+j0U0Lc67+V3KuLZApE+6lVY9qCkFszrTD6K0Wig4DsbQMh1w6sj2MHwc6Z+xOQEGkA8ziD105LWXAhyMjc9Gj5CPZZqW4tvT7voHh9e+esUhhAnEO3Fm9fiysVL0YJ4XEDxf+EGAqLE+txY5K+lfhx1OvFgbw8iKWEd5R7Rw5OTaLuHeb6Xx/F8jOD+LMqENMdJZTdu/OBKfP6HrkcN4fDRrUfZJifxkxIjM//25PQ0GBeGFSb2/Pf5JPPZqK1loL8PSzaNuUVZlma/nlyqE9kJV0xoYbDIV0zQFHS8uJ8ujnkhUC5dvuEqwAJPPXM1z1YGp+51bsfB6BGEei/eOP523O3fBV/F/+88OT719QvUBzNCqFZ4eWqyvdVmGBF92tkvBJyEOxefCRXAYrCnFsqJxz3W1i7G+qUXY7W6zcCD19MNmDUyIzijMFLavhhTCOgKQuYpmJ6Qcnwl3gpzMCI4+fzJUjIPVyGYFgzr9P4iWQcCSVqXNS4sPzPZCN7XzVNXuycmx9bjfKRpHwSveTpBaLfa9VY9DqnS/d9nE+NNM57UfTHhA8ByLjkG/oFjiZ9cWe75v0VafCtg4BxTSBjCrNrVdeZEYVz4u6QSCtCMzhnga4iC3EVJ1VjlHuKnz2n64fywfeC+wu3T5rdR9nO+qfRlQgBGeVeYLs6D9xZzCMFRJYr/intn0vshrDu77XxcLsVQzmRwUng2PIk+Z9kaXz4cJ76bNOwcx8n999KDY++Nr8fJw9u5olzfuJhGhzUUPrd/bWzuJGyH+/ej89bfxuC9r0Tzyoux/WP/+4jr3xuNS89FY/MKyie5UPRaPKtffD62Xvg8guNqBiic7b4WTZSMjevPM0/G0epN4sWdK7GzP4prwOHZZ25Gb6UZe3ffFljRWN9Ow5DB/Dbb1eJ0Ani7hn3jKKTiZDyLUi06h/txt7MSB8NKdO6+EWX4q3uryRkNlCxX4U5GK9E5OY6mngl2HmGo1FhLA0G9hICtwQDhdnBylNsOHlUuR3/jE2kEqZ3ciu1yL1ZX+tGmXVsXLidOjFwxbG3EenUltiH3rfYabVxP92kNS91ZJXqr12NYWY3G0XtRHx1CoppRh+YMDh9EFwVMI8OsuZXbIMYGL572KR+YX34umhv0H9F9tH8rDm69Go/uvhd379yN/WNo2xp5ti/HheZKNN2CUd+Ig9YzcXTSjeqDr8f67Bjl3KMmUVYOPD3iJFfeu5DJPr9dVJjVN6PXQzDv7EYVHuEJDaikGdlfI+PewUns9sDB+joM+g7l3MnVQo1JB0fHcThtxeHebhw/uhtdz9OHBnsSRAmh9GRG3QePojLuoCyhBCH7pNyAAKuslYa8+Xx1iw5PGHaEajJNVlAw2lcRRsB96lQxG3N/dWM7fuSnfj6ev7SRfEtvBmWiqe9U2vle9FFqVbSgO4WiCs31k7kr/T1Pg5MuNFZj2t0j7xIPgH+PDSztAg/4Wczp+YUQnHIAMtZycqEptx54ROcS/9TIVNb7pfOoeA+ekHxbI4HPKSf5nEK1vAB6UFq/mYEt3YKxWM207hrlr7lFawWph3mQQRYR5A1GKJWWiqRwTxmNrYuxeunZ5HHppcW4jzqHMdIgqZFFY8sHJGGj0VjDUF6U6dawtSvPn17NjRvw+WEaIPN6dAuQGTOBOvI6ROnVK5CyCmFnnvgC/XTls2Kskd6jmBzdp6xO4tgx7946uRcHtXEc36ihgH8zZrdeinanG40pvZQGL2g4dFK37sKI8CFXwvHp6bFsVSQDHbo9oQ++isNjjQUajeHnGfgQ3B6A90Oeuw2hxzzzcwQu9XudPJlmAJ3ou82J76ORHkVuezI/ir7fua9RzK0LY4/7O2Qu8e4J9Viu8BgNmafI12N4aW5p0FOM9qRHDTjtJZ5qrDB2glsCgFDe0yvC950POSf8pAzjgJgWPV5wRHHIe8LX/H09csi/zF/VZTRqkml+B9Ay/2pRp2zGYxvcboHt9xFQ3qNvKOg9aJvbNoTxKnRyNdq8g/KrUvk2CqaKZqtYeBrR1x70IL0TFvVSlws0JelJo5ExAvS0kDa870L5Nh6Ti8HjJd7ah7YbL+EyPKU0GMZhh7FcKMEkackZ2cCv1qt857zl8ujKGldvrfAoXsYZv+Uv7mkwcAvusjdOxhZQ5nwSvyfpnVSlfbO6i2iPyz1NtgUczlhvfC7q1rChp1IaxrjXBc4HwNCtbKfH56vcSco0anxYEgbgTAneZPBdA4wXRgPmzwdPIerX+ABdhTaJM2mI5N0zRgOaLQj05pZueaP8D855HCwNw4emLOJ98JrfULhncjH73JsAT+ATAPcQxvoM0KUdiL1uaQjSlbSC0YH3lVUgRm5PyJ+PEUVL8YXypbhR+3S620jks/VMvo9+Pe4tOKLRa/4DZJCIwgg8S1qLjwjwnSQBL6OUkSwj6/mUx9v0DhiVenGszwfkfVLSAvSBSZA87mYSIk9UKNG/a5evxirC0NWdnfix7/3e+Hs/8RNx9eLFXM0x2ZaFIuz3VIi5dg8O4rV33kEgOYoaCt3Hb96MX/jJn4wf+5EfiQ3KylVPJtxCMU4k4d/x5DgeDHWT3Y8b6/VoMile+9bt+NbX342PffIqfQE7zfpBMDjTmceJbj0hPTnvIjF9waOLsVG+mtGKz9frT8GbXgxO/JyF8zxPaOP7jQWLxG/wdXHf/91768/Eb/58Jp4nCwE394Z7cYjwOisNYcpvxb4raoPD+OLBF2NUQWibHcRf3/8zYFmLi40CdtSc5T81CTsBxeXq6f7eXrx7+3YcHhwWKyquiiwUrnla9CeFIT5HHjPz8GF89eWX4x0E406/l8YmXX+F1QBBxABirrDU17fyuCrbeKV5NWqz9bjVfRCd0XG0JJrO76PDJKwZsHBeR15PSlSgJT8T7z8xWYZwgOYEZVrW8ngkE4AmrUCbjLhsfonn6dggIBZeB4Ug9qTkvr7JwX6Ut8H1UzfcIllKthFYu7J/Ag3QuWKzWU7FwP2iNT16gHPWSb4xAmK5BY1RmPJ93ik8DtxrZn8W6ckeB+LQxC0QGle0tAtXBI1043flJpkAuKVARd8LjwPwDdrjp94VqAcoYSfx6J1Xo732fKxf+sQZuH03MQ6a7iOvNDOg37DfidbW5Vi9eD33w7pqX2ltZjsXHgfivR4JTI0cE/vVe3Q7g4O5Cnje4yDjEAALFYBMvHfy5pfDExXq29eLMnhn3GWsdCMGJ7kpwMITFeRJ3l/uZ7YH4cvVxmXDARI1SvX93GNfcp4svWPSg2HSZRytZ9GeefruPA7mcKEs2+LKVg9hXwVEpXHt+ovgMXMP2Piue28VjA1+iNoVK/e+kSvB25/+uWhf/3TO3wOE3EaznVsIBvv3MsjR+s1PRK9zksK1QkNjAwXm4s2ctyvw597ubYSQ49yDGx34RnkWOx+/Gms712P/aBTrTYRJFK8hOHvY1W2zF93jg4SP8HOrwEazEg0DIroaDZ6oZI1LUJzKWjRmPd4fxFFvHL1ZLTbqvCcCoFyt7VzJlekmAtDG5kZUPTIQuDRR/uvMlwlClqvsTdoknAatK9EsgXcjYMRndTZEb1xFCAY3gYUwPOxJ9WdBk1CwgBSCsIaiKm1IN32Uo3F9OyPZrxzeAW4q+nrGIHwe7cbIlVuUKAMjewKDBle3QaQMw71pbS2FRAMW6t4sXWw1GzFcqaHQoDz0in3ptmPYvFBs8+jejdV1cLy5GUfHHZRZXXNVsCoprDUqCsO12D3uJ565uqRcmd4o8gvklNYq9AMZ4v5Rn672EfP7zJX16I9ncXzSyf31eeQd9UunG+CQK6n2T1rttV2lfaoijI1CpF6WCvbFth3pFbQInM15z9xxSwPISX5dfYHHva/HbPVKZHA8KSH5SyhvU2mu3+dzJpVranLbifEZ0qhnuSoCvmk+txFQduHZszTXcu7SHj3eeM8nBpBW+a8N9tIYZnsWybLr006OufEaTnk0n5ar/OWKfdG/gleUKbS+YvyKYjuAUenTfZc6KkbzBx9crS2Dl/al2t6JycNvJ02XPsg7lJUypgHvOj8r4yPeHUdV47vCOYMg7ibvsx9Zd2GsrK+hAJBHRV5PlelEDy7ar+ElaXhxmZTHzsDnTOK+sDy9aC80yPKlIW6tGHaO8jIOxrB7AB1ZYYpRn4qmxh3fW07wcnF8DL/pHN+JLrx8v38v3jj6G5Tgd+LKdivWkSE1Ss3gkbODDjiE4px8iPJIxhzQWyC3TTyh7Xo8ZFwCPj/qpdGgx9xwi0IG21RpR2HPQHsaC+ZbE/Q0SOUe5drvxRYDaVuniHNAnqkLeZSZcUEsS1lBmPseedLTgDmgwq+eo0JcxDIoZLcqSq5HMA50G0Cp0LugOUQ5rFdy60KhcEKvGX+9K/PkDsvlGW+kx4H8E50+T9QqU7+r7Lrnt/g9pmzfNUmXs5p5WZZdUxZWPkocL+rzCHllAxdN9FRZRcnc5m8VujQ1pkW7FLWdVlS5evVhdIYaBieJk+v1jZi8Ca89htZOoVMT+jEtx6Tue+XolfrA6qxhDiDn9lK3DMygs6dzi7afv8SKqqv7yGu5BYF8NDn6fY2Hk9hcZ15FNxc1EJ5SpzgtL/HfVwAe7S0DZz0b9FQxAHuVMas69qvwjnlekwZq405Ylx4OSWssYykZu0Bvg8W2iPNJz4ESsuIYGfDUu4NkKf5yG0N6yiYNK5KLWrXjI/gN+LK+Tt3lOAA/doHt1sq1aJfmHk3jHmML/NAJNfJYaOpi2c6i//Zd7zCPTi7pLQBt0dugSn49DTKOwVMTBZIvy+BrsRUffIOWLQc/90Py7BbCNBtkW2jHP/iPz29V+OjJopdhnastCs0AIs/G9JIRuBcYYTVdaemMQSJqdKyg7yBfulXQGGfAUnqa0cDUZ+LudUe5f/jhZD8u14ozu7/TZJl9BuiLR18H4LW43XsnGvQB0o4wv5XW4KdZnJ6UtNS9MXgHgaAa3+y9mmf4nj/mT5h55faEk0dZfkblPVePfX+t/2Z0KfPW8DZCkeftnhUwnXgflBIBAJuQe73/FoJEL457D5I5bLcvxseefT5+6NOfjs99/ONxedujlgqLk6XKXJPJU0YiLZefbY9TWRtHY6sWz3/ienzyYzfj0zc+Fteu38ho0lqLSxIoEdCyeF8i9BAG8+3jL0arojAo8yzH5vZabN7YjPdgMu++eZ+JuhLtBkwmW382LcZ/GQ8WaXGrg1B1OEGI58b+pB+rRol9SuqgPBz03aqwE+vVs0Ybv44QJl8dvIFKjbI8uh+blfl2hjP5CgImXBZCyWnye17g66wfX+9+MxrgwhuDt9JKS+4YINDe7d7JAToc7cedzrsxXenHne7rcZ985dIxcHs9upO7MJuHCKiDaDYgeuVBbCFkGJ34AHytlREMKfsDt1sIJOaoK0D3792Lf/aFL8R/+z/+j/E3X3+JhxDctRFC7tppoFHHP/tlH/3Ndfv+w/hvf/sL8Z/+V/8ofvuP/3m88sYbsQ0B/MTzLyD0NGJ/FeW2thLd4UEMentRQoE3EnStsQY5mMZrb78du/d1i16NQ4UpBN/yIUzJY3LAF+EFj3tyEpZjiL0E37y0LdMyPthWfucZvj4Hz86OK9/NL5N3vMTROSHOxLM83UXhbs7wzieFKuMSMBgZ2ZlM8ycmyrZu4Lyia7CCK3PB7YYGKJogpBlUsZLbA8wOA+mgmKHgyNCzBMZnsVXBPtq74kLYONzllsERHxsOLKM4VYHx58pbCl5LMQ5812BuhWs/tBh660qGipieAXI6GVT5/lGsrb0QzYvPn+n7d7NVQcOA7tFuUWptX4nWhZvZx8EBSmt7K5Vs9+0XBo5WrrA9ePVLMe4jbPaOcxW08+DdWLvyXNb1gYYDxxSY65Zfd/WXK8eSdkw0zFC+ewoTVgp9rnTPFYICuP5HPynTesquci/Gg79c9aGtKmt5/xxepLs/gn7V+AfUtZz+roYDgMtvcA7BuLv/MMtKhQ9YNLauJK46VmNw5uTkILrvfR1GtBurz39/lDev8b7zZCUODRzKZ2tjK9+b0HdPAoDR5EkNuvqvXXk2DSoK4EmhmKcVcLO7v4dwPohhqRsP7r8W73zjG/H1r76UJx/U2+u5agmQoGulPL7QbQGeme6+5jSmOBehxyrDMxS93EaGMqGRx9WX8eGDaBshHAFvoZi6bULldXXrInQOmYG52miv5baBXCFBudS93RXnDKzouFZXY1xZzaBSI5T/+qST+DekXQYCbNYobx2erPEMgUs4o86B/ChqKlHMoz7ySyeYo+BoFcXeoybdn2pQwSa8b3NzLTYM0sZc84SYnidC0N88oQN+J350Bo43ZQCzztF+9JnjRmsfzAohUqXQfcOj2kZuq2iM9qhrFr2ZWxfARQQ53YM9vUMePz7eQ94ZpzLrlqe1hrEtLmRZ9mljFTmFZ56S0dhEedUoOIC+gj9gS6yvbwAH6pbuqTRNV3JLx1B3XcqvajwAD+sr0k2VjrkgDe7k3OM95ZM0bjMmGY+Je+mVYHOp5fX9v8qjx96JQ8aqjayigY0GevShdAMcEG+lt8an0AvEeaURwNXSPFmB4XSl9lbvLfJM4tujd/OI4xqyWUGPVCpog8ocZZnSMKqyR5s0BCk8FxX7sZJldWYnATUBRuVYq67NhW7oqHio14Er6cwj7yVd8PnQ2DPFfBd/VVgeME7dlWEclDqoMv2U73wuvZ/0mMv1dtTaG7n4YhkqxyXGqwLelpgfM+SuVByZFw9nB/Hu4A6cFzl2cpTHG9teL9uS8QuY467yjvsGL3WluzCATRjf9IxTqaTfh8h0tw89+nYY97vvImOtJb9ZwMG0KFscyL3ktNm5I/0JaJNH6nlqwNHJvXj7+A3GYxi3+3dip36peI+USjrjMqHsO314ee9b0SjvR7s1jUZDOZ46nOsojLG+Cu1zEe4opkNwFwUuiwEeqXQzlkX8gbOXXgMD+ueWg7xU2Jlfw95J9KEp/a7z9CRX5kfwGj+H6eYPzWQ+j5CrPeXAlf3cmuC849JY4NYDjQjFlgToFPKEC3wQThR3+gaFdHEk3+WZMIZw5D79Dn0zlkphIIArkEcF2S0EGgrEgRLtVzlMD1H6aiyH9S50G7w7RueRl7jvnQLyBAXBkccL+tv8zKUql0c4ugUpORD46FF/Au+84aBBW0cIF7bBpApV0/gD7jnfHLfKGHxjvk1axUKJi0zttdVoTxtR6kxQcJmXdHN2wCyGfnSmyGzSD8pS/lsFN1YOUE51meyDv9C+ys3N6LXJVxpEj3vSgkXK7aDA1nGGyJ/i4AL/zlz0OwZSD+BK3sU2VT9kW540UgVuVeA4G5fS4Gxw9VzMOy1nTleoU3ipZ5ah+T4rQ9/KyGvjVquQB+fJEy0q0hsNA/AV3z9NtClPSqAOt048aeusY5yxKebttsHKyTW+N5Cn6vAFtyN5jKN9o5fFe7xT2T+IWaMRY3jrgKL7I/jAYDUul2+iHzBG5oMGQlmhJ9IE2k2+pEnOaZJ62WJRujzYBwfQ72YPcgH09eFb0YJmNM7rPvYjy/JT2gStkz7xU11U3qWMYmvfGr4bPf7ujO9QJvJbSU/ygtYbDLn86//xL32o4cDGPSl5V8CldXJxiTAANVe/XDFTcLWDDhrlCFyJi58yRA0IBgYq8H5ubfYbDVxWEP32+Be4BnKm4QCCtA+iv9hEuOT+ky7Tk/qQz/nPo1q+ePyV2Cmtxp3j1+NCGeFk9SrtRoFdQraPkrq05Q0U9M3KRrzcfy1uNK6i8J9dlXSgRIwpjMZmraDAp9X9XHIAX+m9lp/3Rw/jQnU7mehy+jDDwSLZz1cpS+Fq0LmXCLhZu4TCWYmmAhmTPPfcOYnmsJJoLIwFi0t4NJtMjsvV+OxnPxaf+75PxIvPPROfeebTsb1zAT7keMN4HXMG1UkHCY2jEYrk5CGd3YOpOd6FYFJF6BkxV9648yDuv/UoWpuN2GJCZV08fzzlSHTiSUYD0+J2B0HtkEuSfDTtx47eKPP+FMnvxSWxgwxFu3KBSYaiIAEir9l9xyPJXu6/kRa8h+PduFG/lha/LCXzFdcCNmeThaj0QZwQDB4M78ZvPfqt2EIgeKX3UnQQQMowu+F0P944/iblDuOYPLd7rwA7BJyVw6isGAdkALwi2hraEBw07Bg8TDpn/IbhtBPvHN+PzepFFH4YQfa86O/ZfpNkWFwT5umXv/KV+Ef/+B/Hv/rLv4zX332X+YpwebkUNy7dBB4QK/tk/+avZqI/r7zxZvy/ee+br70WByjPblO5cvFi/MJP/EQ+v8sYu3o96OxldPAV9w8e7eX59q++/l783m//cXzlr1+JNYTeyRp1aphDCDCQT5lxp9HF9aTE/ZmEwn3O/pao54MnpxWjpbdVvIryTnsjU0Vw0AiR9GmOayb/dw9oKtTSsGWGspQmKBgqvJUd5+7Zsc89djJP5kCVeZVMjvsKqVWEFxWGsmXbHxB3moYDV5aZM/wtGw6WyxZfx0eFK35l7bECnWXoJWGZS4aDWSrkWqERbHlXAdPvrrwr0OoeqBFGrwmF9APyD+48is3V56Jx4Rna97ju78pwkKv5CCx9FGD6nIoNSvyQstzGYju6D2/ZWPKu0j7m7nuv0iYoBoKeg2uU+NbOVWCCQkN9H2Y46LzzVXDtctQ2UIi5lwo4+YwULNy856qtynxFD69zdFflP1doqGeOLbyDQGtdKhYK1+fG2+TKc8Y4MLr6OSNAwoMydPPNtMBvx/MJhoMczwFzgufCe6AxYO9OuPdbfHTFsLl1Fbhcy33Ni/J0oR/s343Zg5dj/eb3xsrmTUCJEMQ70qGjw4MUrFVa7Iur2jXeVxHU06C5fRkBtFbEJwAXTJsXn4npcSeO+rx7YTNm0P7j+7fj0a3XUPaPYgMFYX1tPerr2/ShFj2UZJvTcF7NxrGF8mB5FX6rTA01KPTBbcbeFdk0qtF/x8fTAlSKHHeDOhpEUdfp1Y3NDAzoqrgrIwZN7KGQDHnm3uN6vZrKHlJHbnHwZIJJbR3huRFNzR8TFAwUDoWije0LtIcGgpfGhRhAe9KNl9/uufdRHVqoMuHWwWhqZEDRdL8v46DyJm8zsKGnMQwZE5WRFMJcTabPKubp4k/7esNJ5tVroq7iAQn2ZBznx8gtPNTdX2kkjGr9fcZnhGLa5F15E21XqUaR750cpcDmyQ4aAkoaxdvMbQREDTB5LCHKinAVp90SNTx6BO8aR4ux8dSGLu0dT5mPtM1V5g4w9OSDNjQy4wwAP/mysUPScOrccDBTQUJp4PvCUOCccLuW/TEIah955hvT23Fl/1a8C99arev9UQibJcbVmAxuzdDw4BGhlpFeCypa0I4pN7Jcknur3x3cyqBwb4xu5aLQqdxDnjxr3C2kjI9wdz5qENNwkPETELYXc0Ia+87oNkpgJw5nJwjzq6nsez8v3i25JVVDoWMIHhSfvEufnJfpHcb4SFvvo0iPpr04KYMPK5O43ricAn3i8MkdFJdRGuXEVQnICmNeRsapqaAzliX4fHrf0oc7g/txC55fA9Z9ZJXLteJISdOibUX/pNnzQIjQSS9PsCh4ucYXF9Aexb3OO1EHax717iBnbCGLQ/t47kUm2lLwsvRGA+4Jc+qZaLijrKnaKorZEf16e3A3V7rvnLwXzyAfQb1y7I7Gh3G7+zq4cz/6pd0YcVVWUCRQuU8XicClNP7Dq1fa4CP4Nev2Y8ocTM8xPfZ6HeqmXrJpiNBjYHFpRJJeTZlL0qvJw70YP3yURt0h/GPMXJhAA4zro/ff2NgqLlDs3o3xMc8ZvDwhAV0kvQ38zpWBTL1og/NbbwPjEfisDI/SG8CtA3omaDRJQzsXmnEaZAYq6DzP9gGLEu8J1yFjbHuFq1H4bf2IsjQkVIejaA9GcVxjjCEurnSrBEPlmNeMMeNQtm18V1bWaCBHGjBUwlsjg7xTBVbvghrvajTQ6GDSDX9i/ZZl2eQRZzxRYSFDGyyxIn0zgC2/XWRa07jlAmCzGP+VI1p9DL3ZqUF/+in3qwSnYslg1naRE4bQlAr1NacxujiBJ+xnMERp3SLlKjxXrtLr9UB9T020V2Xfraoev0/Ds8+LZN15RCnlV4BTFV5TaQIH+7pUbM4VPkuMrbJdbgGw75SlB4IwH9PXZcOBbQTCMaLMnGPUfZp8TxyVTgH7JyXbVAWPJtDP3HpDG/Sy2UB2bo3qURsio3GVW26NhYQuYCTO7EPn0Y29DsGZ9w7d7jONa7XrqSsarLgIVMi8n/N3+6vhcnGqwkLn0PtMz0Jjb7wOnbtUuxCvjd/i82KslpWni7YVl/hgX4t5Khyz6ZSn4UB5X0Ozc/et8ds8mKY8v1XZjHX0WYPPH8Lz/9W/+pdR/vX/4Cd+I982OWg5cOcuP/jPCjIJBBheuvs6AAx+Bswxhy5zCAQiTeGGNW/4PJ32gf8SqfPz8bNFymYsp0Xb5g8g1XToejzb+Ey8UH+R+wVDe9K1SMtFLC7mZVR49xPlK7E5Xonr9RvRWr2KkPkhSP+UVIfJ3wAB1lBYP9Z8PhlegdZLSes4AhTDj7K0zceTkVP4XKtdjUsohc81boAIMOKlshj3nFwflizHdLV8IXbG5bhUWo8NEMsVRi2kZYghtCfzpeWOz2SGc+KTlvN8ViCr7qZXW5fi2dXrsbI3js3yZty4+SzCHYjKRMvVH62N87Efgtwv7X8ZMeguiiLETaIyT5bbgnHe3NyOF569HKsw6rdfuxf97jA2tlT6inxPNxhoTJj/IDWYbJvlJnCvxbZnn1L+ov+nlsmcQCXaQf9pyt3BIYpTlcmxnm1LRY+2V0v1eLZ+My4C/5v162lAWKQFjPxclH8mUb5Gj3sw8Xt6ekxuM0f2Y708iMu6ck5QGEpeh+Q9QYDuIDx2Y62OkFmZ8Ju+KHDTljTe2EeIWXrtaH2eJ4OlNGFowuBu9y5jI8EsR3eCskYbKDxhJBwyE3NXhvoKiv8f/+mfxq27KBpMghefeT5+9ft/Kp7bcquJp2owd8/0i++U9/btW/E//9EfxsO9vSzXPN/36U/H3/vpn86h2q5sRXtSi+m9e1FBMK2vbsXWzU+nMPeFP/rj+P/+5v8UX/vqS3ETheTnfvjno722E4+GCAYw/dr2RTtU0IynpAVDcGWERhY4dj55j3aVZfiufJiP3/6Zsgy/SLv4ngaCRV/NBwynKCAKeisKrDPLW0Iyypv1EMgePYzqVebAcht8Hxxc8ZwkiI9BoBZl+5keIXoCSBtVtumLhoMMhOhvE8KSrvQq9DK1RVJQUoEtITSa3xblBe3NFTiNBvQl7zGvZ9azMBww5mOErfJqYaAwT7rrgw8rKIMjbhz2EXge7MdG+2o0d26eqftphgOFUr0FUimfp2XDgcmAWs63MYx2/82vR+fhHe6uxADF6fjOm7miXW3SfxSv2tp2rnqrFOuO37pwLWGVwQw/kuHg62k0UIH3XmE4oN9LbZzp5UB56eq91McMokjbNcCoyC6SwqNGAVcT00PhCcko9+OT3TwGchlGpvQ4oG2nHgeJD7QN/DNQZB7vuGQ4sB+jA+ZPeyvn6vHdN1Kh1u1WQdfgeQZFrK1uzsuyq7MiGOW7X0LRRjm+8j2pcNZc/VBopRwDdfrb1WVPwGk1WynkGgRMxV6Db37nfmvzcmxdfTZqrc3IqOIoXtLF5sZOHK834qu7d+LFmzfi4xe3EZJ4hkIvzfCcpGL84SnAsLW+GcPjRwiu0wya2O2hVCOkb663o72+Ab2VzpbS06C+vhPVdY24dGt4nMYL50wbzlFG+bd8lfsTFOA0LIFTbkWogzt6Z2hkcDuQyrfJyPgrGqjoZYX3V2e0k7HvR432zeL4+AilArxRMKdNx8fHwKyacSJa0mCEMb0ISuJXcwuaytCAc+4/15uiSZvbO5cziKI44krlcAJEa6tM/ZU0Vnjigqg5dsWcekbg4oB7I+r1iC1d+TPK+uoFxpp+Ht1JQ06vhGDJb49TnFXqKAq1GB0jcDLXNR5It9bRMhQm+yh8AxSIMnxWeHZQVDwe0jleQwlvNg2kuR5dlCttohXwM11bpYiUXWfs5Q9daJoGjN7+/VSsKtAf71uOtCKDvqF0+B4QBeYnqai7ZcH9zzeaH4sNlNUbJXACnmk/NFDSpDjeexjv3rmX8tjWVuEt5dzNaP+WC9ytx1ShrIvVS7EBH3ux9bFYrW0gKZEE5DyXJwSYpGUp+DO3q/K8EbjRRKYCN8QdF0KuNq/F5ZVmGv433dbHffuVl2MgHwd20vtFULA8UYDnKxPpMPNemgA+7CBAb1PW1caVuN6+lrC0HxoKGuY5RnllThtI25MTytUKilrhCehiTS2NZE3gOYiNaMUztSsBxYsLKwZuk+ee5SXFhzyF/tjP+VVslWgwV6GdrbVYX70c17c+EZtr9HXt2VQWx8NuwlfDQhoQVHTgCa7qT4GtCoIGY1ffJ+BusVUE9sbYXqleQy7bpr/bUersxWHvIE76e3EyfhR3hl9l3rwLn4jccqg7nXQqPfWynYyrdchbGHyVyNIa9LQNvaE9k33jQaAsokPo5ZNGBGpGFE8al6c8cInrxikYvvFujPahrxCGqbIOOJUGD5V8jSOHzH3kmMGDW4V3AXjran96TQHnPEWBeaTBYBGXSxpRBDIEPtJWaFwaDmi3cy7jEcgfB9AZ+qUhAEwFdkX7cp86l4aGEbKBBo5Umnlfw4UKsNsP1oxbwrvHxjZxLtAm4aJ3gQYIjQgawtIQQJ/cpiBHGvLTsdCQkIYD8LLGvBZGQ5RpYWByD/+p4YDfzdE0Vta3Yr19IVpVaCO0qMb7PpyCi+LNRmMr1tABGKYYlYQ15SADlFbLKNiURx/apXY0p3VII9jw8BDZt8YzxvpSI0aI+UPkWONBLBsNlKdKLkYoH809JD4w0f+Mg0D7XJm3jTnF5ynxnqusrEeaeLoGeZ5WbA1csN48BYHk+NSgeSNkMIMzLr+YpyFQl/EJlmWATDTCOo3LYF+emHyfto/1CrWd3GpokOnWY+WQZyCgAScr0ECDT49WwFPaU+l0o0ybphprwdPZtBbV/mV0xU/FJrIz0ii4Jb8D99LrsZBN1c+KLRpFexa6WNkTXeDptTr6U+PZWG9sxAut52Kt4jY2/qBjSTM04PqObeWSl9s1QTJTH50MUq6oSFMY8+v1S3G5dokyn09vbHLG/sF+/MVf/Hn8we//L1H+P/36j/5GnnfLxDGgWF4gd1qC5hcz7/Qzv5uXPEAiCfrMlTGEjZXmfBBsjVX5Of++nD7QnXopJRmbY9IZxZGJdsxkf9ibxVb5asY4WHr6vuQzJ8f5yyK1Es4g9FX3eJTrUW5BKJeE4O80OVj2z08VNz/PJAjWFEE6o/IiGOqK+UEpLeAO9Lmy/Ab9eHznTDUih4TI73RSSCqEydBA+DIEpYzAUNFgwDPIfFrlFvvkHbd0gzmDaHyXASzuzf9effXVFJiuXkOxZoKmQuQlISSv4z+c9uPt3pfhLz2ImULGmcZmOVoWdaUcQhxffxnhCcZ34dJaPrfOMxTlXFp+9Lhlxd8i2YfEx+XET40ad3q3meDrcaFxGSG2mGiLkpbhn6/4nfYoXLw/USDPbQ+sASY0iPe630Ix/la0q/14lvFehYC16Os6BK4BwdTq52kSGiw0EKQxw7HOoubthcAGQl3OQY1yc8JoslVV/uuMH8Td3rsILxO+H8abnbcy6KPW8964n65L2TDL4p6BX/b29qMHA7957Vr86s/+XPzYD/xgtGYQctugt03WL9wkPMKAZkBQPY7zzXffzd+ffuGF+NWf+/n4/Pd8j70nXylGCAO+unb5ZuKZK9sGMts/OoqHBwexhsD9a7/0K/HDn/lhcGYjjmlLRfLivsk6zJT+CYsnJgsGhisnneI3+JT3zifv0cAViLQwW2YO9iX3+0HrkDyiZHyFeRlgIgyfGdHvR1U3sR5MuweDS8qdWTKvkZgne4+ieuOZnCdnks+1ovOZMRDmZWdi7N2akNsgaEOOiTRVARgcyHZwz32WaeSSFs3fn5wc0hYU3lUYCgxvkSYoKNnXZUODghtj5d5SOYTbU3LFOi3vKgPUMTccjEGg6awdl6qfiOYxTAuFr7F9I9u0SE80HChEoSQuzipftPP9hgMV/GJOndx/M7eu2M9ckUGhaepaDQ3SANDfuxf9g4cxPNkPz9BX2DXP+RgHKRC715l6i+0G9Ic83VsvRw3lvbZxKfPZjvQ4WDYcaCCg79a3jBfu89XQ4DaKxwI8QqGR9BEW8+SHJZgs+mvSOOL7TzxVAaVU74EFPEzpATI3qAjX5XbYF+MAVFfhD6DHoHOQfXOLwdrlZ3KeuErW3FzanqcCsP9udO69GvWr34OQvY2c3kJRQeFEeB5DozUgrK+vR4v7RoS3/d3OCYrDkHwaC8EThK+BKzfOeeClgG2QtcrqZvTH+9EvIWQ0S7F3tB8ndLODsPPg9n5UUS7cbqCCP6muxRDFpF2vpGu/ouX6Jn2hHuvzdA1jFmy0UUyhDwbqGxzvxoBx0pNQg8e0ghCjgYT5ImwSzzq7wExDK/QBBcz4Om2EWacmam4q5DNgbbyBCYKufC09PVDiSs0N6NJBGmSq3QcxKdWN+5hu/86V7R2UXeoyJsHqGjgJTcjz+nlfnNAgu7railFtHQWiFs0yuDvVkHcYg1kjjgYzxol5SB+li9I93b/ljZ4CYTBinU+7CPZ6YhlHQzdU8bJWgr4g0PdX6jHqHkbl6HbsozmcjMvpkl1d4Z1JKQ6PgB28VGV/WkLAAz6uvI8mU/jYSoETdMd9+eK6K9N6I1RGyBsIhMXe/BXGupnK5lqZ/IyrSrHKwuGhBnRFwXH0jg8yZkMFOjWdaZjWagLAwNc0iigbulKZRzbynDFRQhnX1qJG+6fwninCK8WRAAj9VzFttlZjbb3g686tNOLRbuNfLCdnn0YeZbIV8MGpdkqjnZsUPDOKuHCe86fc+sk8mVaQRZmDhTsvY5h/yDj0USXMe+K6V3pVePz1yQPoZ5s+IwNyT1knY20gwCvP1Dw1gVI0uskfa+C5nmMMQpZTZ/5Im5zXg933wLWHubWlAX/L8mi6x0RLG/IYxfYGr8KTxXfnG3RYmjYGz710u08D9NP4oIk+2+/iUk4RDoWBQtzQWOS2CS8JSQYzHIAvWccJfABeTXvHg3H0mTsDYKeL+lu7r6dSfTQ6RG57K+rr1dg9ejUedr8Nfg1jvbXCPCl4tHUrD0kX9dxJYzVwWXg3pOcNcBdvNNBn3B5PI1pdS0PDGDoyVZHiGjsvwHdXwLXVG+RPhVxZfYxcouI6dSsT/N9o925pGOv5h1Lmqu5saytGFy8yt+kX7V9cGQyRuqQzGsT08skghDzTWFei733HDZj73NgbPpM/ASzkOOhTBQ4lL1F+V2nk0+d6GySRlpdRrvPI0wY0HNSY+6sa8YBVl7GXztTIMwIZXKV2ZJvUN5K+cc/FIT0G3Pag84epylxbGA4athsaNZZmUX7VyUq+icYZcYD8LbD04qVPxOXSldjib726mQaEaR25o4KsT97N8nqsHjNG++Oozaq0swR9hwYwzkf9I+RG5NET6u1MotUfRF2L6XMXGbcmCm/EybQIKunYnCbGWfd+Uyrp9O8DE+3P062AW3GyQIHHytqCk3+Z0tuAevJEBi8fnk/c07NA41MaDeZ1256asStW2wm/5WS5zJQ0HLwvZXnQkScYDlLhduzyfcbKPCTbXoMGNkbz3zv1KF2i7OMxeaGXjSk4Bb3d3cvFwAFtOpIm9C7EjfJnYrW0SXlFuzXGgsEpz5XUR4QLzch5Nqd1LuqWwcsV+UFNfa6VcnMe9WoesYGXHs9RujK//E4Tirp4NkX31XjlNku3gVTzPWmWXmdFWX3k4b/8y79Mw8FP/tRPRfnX/+Gv/IYuTSK1g8hsoDhH7tzlMy4rSKLgHkGtLTCmtDLakOI/25PJRhX33p/y2QekRBAu/i/qnyfv+7MPcLtDvQ6uMWBPXgX6sJSrcq786/ZWX80TDc4IcP+Gk4LTDIYio5bJpII2B8PjHn6EBAAU/VX6/cwr7wlXB9rxKJBQa75Hbc0gyN7Js4YhRCK+BiNkklQiTb5nesxUQeVzl+OWBgUuiezmxmbcuHEjWmsIv5YL8mZEXt7XrZzaUWhvg4wPY61WZtIUdZxPxbjOYMC1uP7MBQTLVrz6rXdjb/coNreYGJb5lCQ+fDfJCeHqww4Tr77SQoEdR6OMsORqQz59jKPF5GNS0q8n4q735jAfImy8AaPdG74Tq/WTWK+vZHTuxbtPukz+D4QZ1+J3dku4QGB170PiZ941uT/v8Lzj5nbLyQ5zsoRgfzK+H0fjXcodxu3u3TgYncS11vXEEeewrdze2IgXbt6MT3/sY/HzP/qj8XM/9mNx5QKKCPjvKmiee63gQp+Ks5+LLrYRkG5cvZrbE37oez4Z//bP/FT8/E/8VGxR3iIplNbWNtOA0D98mKsKui1f2NqMT33yM/HjP/bj8XM/+ZMZD6OB0HZh9QZwuhz7b74cj6C1qxoiCxDwOf9yLtlzV/2TFp1jCpl8T3zVcMB8S4WPe6ew5lPGr1KQrqkKga7CdOnzFDzm+figH/137yPQILAblbch5AqYzyh3dnwU5S2EIJXzMwklFmEkhbnzhgOSQpICahoOSM4nBa5sJ21RaHKcnLuuRC+Ex8nBHv+hxHi8me2dp+nRYbrnlXRTXtQlbdN4Ua/mPFTpFo/SSDKncXkyBEqHrqmdEUpl+WqUdhGgGXeDCyZM5ulJhoPsJwIWlc3rLtr5NMNBuQFetNeivbGdQfnWn/1srF55NsucoNRJwfbf+kYMTg6js3sv+9A/3ov2hevZbw0VC8OBWx7kVbkdwrEFt0con8P921Hfuopgvp0jpWeB5VRU+oUt73iOv/fScLCgk97vFh4Mywr+olzPxrf/T0q2a3h4j9YjLG5cSvgtUsZwUElUmWNOnSbGd4yybZkaJBYpDR0Ib4u+GbhS5ebo3luF4I/ABgOJugEgUcIWycCMh6//NYoASvPmc1DdMiwagYn293oIF/k3hQYhcCPA6LbuirYCgR4RtRlCda+T8DZQ4MAtJSjCBv7TQ66MkNqJk3jUuYfA3kP5qcXLX/1KfOVr34y33x3E89/3s3H50kWE272oo1Aj38b6lefzqEZdL9vrO7lS7hFTly5eiLbGL+at9De9pOjTAAFrxtiY32Pq3CIwQ7ky4tCkXEvjhob3iYHcGBMYWfSQVVXYXTVRqKNhuSXCLRBlhCjH3fIN+nYwKEUXBXy7DtM7uodCzXgrdDE2nmbTQinxctVZw9/R8QmwcgUOmQcw1MqzGJ6gUIMjjfUtlPVS9A53mc/7uc1CDxC31qjoG8192D3Jlf9puZGK1lT4Imvp1eD2Mz0aPDFCg46eByPaeDIl72g/FZYhwqDtr8+G0RvPwqMIi60cKCCugms4gN9rhED3SyOACrLxFBQ9hygu9rvGmBmYsdzeymMo3T6lYOiKYR4DSf819NvHo+Nj2o5cwOTJI8SoPyke80Q8zlVgBGR5tZxET4/caw++KUak3IYgat5ZnfHLOUcbULw0kLg9QvlDIddj/YrjEnnnnOHAexolHM/F4oq07ZSUMk80ruZ2UvDAZ26jMJ6C2zhKyHIFv2V++x7fS8PjxH+3iiQN5FnKMj7L/iNTMd+qc2NAblFgHmrYrcHTXFjx6OEMmMgYlOmn3hY1tw7QH+e9x23WNndiuPdexMG9GIOn4ksdJd7TDqx3QaP9rvFABd9tWxpQNHykXGr/+J7xXtxDzm/lxQW9+qgpld98l3ppt/A0aGCepDDqpSG6w5x74+BbcTK6HcPZw3jr6CV4J7yb7/dGr8bG+hDFy2NMjxjDfrjlTmPKchJHVM7cbqYxOts651um5LVkSjd/55MEot2KFZT9FXiCiyJuQdAoOpJn89tZ58LHGNwZgmfjDvC2jh5t2d+DB7jNCMUevjne2cmVZRX3RSyDgUo6Y6ecujAa6GGg4UAvCz3g9HxwkSC9DbiXXj6U4VWRJ/NeH43e7RSOgXQ7XfFpl0crZr+4PDJRXLEcvQmU0bZ71AVN0ttA74gKyi1TIQ0biZPApcKkGQgL8lWY3+6777kS5DOnhVipoYA5s66XEjjjVgXfNb7BQKP/HM7eBZvi0uoL0fSEFcos0eTKEGWw2opJjboYez1pG5NGbj2IYzIYhNC4VNCZLrqQ9MFgeGXGuryHDFSG76fnZkRv0osuukQagxZJmAAn9/17ggKTZ/7g6cm8nriQngZzOcjk3EjjAd/FF+MTeKSiWwJAqux3gW1nUw08HkFHxY/F/FLHqTK2Y2XmpTal0s+V2xCWZBxTbm/gmduk0igwh61lNpHl2szXxgReBE8qt5ppeCvaKk5D4zTUdhknaGhePcqh6Rrcxb/yw4fpbdAH9++BD4P9ndioXkTnmNM48SSgy+CcR5zqFe6ilbxsERhRWpP62WA/eddKfSPf17tJWZ1S+Ede6YvvFqggyp1J9sly9DZYoT5jFRU0E1jlVbwgTf/yl78Uf/EXfxGf+MQn4+///V+N8q//J7/yG/QWLkbvHHQvvysMP/HimfkBqBWfaUz+eHxjMYBnMz1Oi+fJbM4lJ57384nP53nyHlc56rFVfS5WVy4yYc4SsY+UYOx6GoD1AB7ChQCxQJL/NVIaDY7vISwxmK6AuPpF/xMGfpJnMeYflnxFa5fRWIVU8bZfJR38CS4EbQV2Lyd2njOskC1CSeQWl9ye67QMknsQF0qyn162s/gs6pf4fv3rX40+TOfatRsIMTBFJ+38SuIBxkLW443uG9Ed3UNJZKRA5vNpMaaLlEycOh49OEyirBEh6+dvqZmnaenV7zg5ESVUvelR3B08ROBk8qT5mkmVExXIzC/7/+RUAAWyGf1JN3qzw7jb/1aMVu5EG+pfBP78cNyya0A8vxcjywXzch9fuEItAUwksc9nYZbtm7dTr4VN5ulsxUi0vVirXY4dLuQ2X+QqRnsDxf3FZ56J527ciDVdxX0fvMyVXJ4bdVzio0DOo7ynwKfR4Ec/97n4yc9/f3zqmWuxhVKdq76LRObOLkJI5yiM0N6kHq3TDejGMy9+Ip578ZN5fnAKfFk+giSKwQqMszSCabR24j5EkUkajRSWij6fSeKYsQ7sk4xH6piNfHw5ts6FDNQKg1qs6OfFa6lwIijImHJLAdAf7yKw395FMEFQOQAOrVZUN9ejsg7d02+woEjMLxiGxgMYZnlrO+8tJwWSxK0PMRxk3xiTPBVB5dt5wz0V/alMU3o8x53JYbE9pIriLdwWaYqCogeCZRYJoV56A3PP/X6WCTN8muEgGheiXgYHKlsx3rvLk5Wo77hFYFEeI4Gy5pYEV/IW4+GndGaKAKq7/UJQfJrhwEBj/aO9OLr7Vrpw9/fuh+eMK1Dn+fkwvwGKmAHhjDyvAcrV8o2rz1Oogttjw4GKskwy65jDcLB3OyYGxNu4Sj7uc2989IA+I/SrtNte4JLBEhtuD3DMi76oPLvy5x6/ZeOIsQuEZcZIWLq/nOzv4MFbaWzxGMIFfExuYXAstean0D9/lnAbMG7ui6f/i+T93KawdqFon3Bj/FzdrKwabb2WQfFWt6+cqafz3kupULdvfCaGZZRN8YF3hwhO0h8KSmGvz5w5PjqKY4Ns9g/pcyeNAyqvblM4OUFxHEJzaEfGqfEP4aOr2/2A5wME9mkhXO6+/VasIbR86sUfjO/73I/GzY99JkoexYqKsTo7Qeg7iu5UN/smHDpdiqKxtgM92EjltgddUwDXNVLFTN+3epP5RttH0L0BCpOKsLh0ous98Hcriyv+YnAFWtvfuxO9IbCsNJMnuVIr36qiVDcpp1VFmFOxgOZ1mHdu0Zh6pOIUHJ8yv4/vMG9aKOZOM+kFAi1ExQj8Pfo7pN8GcxY+HnXlGlsVPpbuz8CrlCvQPKNeg8AZJDFa29Bp+o1iPgT3B/SzN2EcaX9DIgze6mmw1qzBD1fS+6Hj0ZInB0COsWrvxFrvVoHbKLluIRh3jxJnxSHHq0F79CjQ/VXXVpqUuKuydGQgS8bP+ST+yEMnzINcHJkr6IPROHb3D6K/fzcNNn36osFFrw3f0fjRqhayUfI98Ye69KjgByID7abPejKloQABd7oC7xBfnKed+zGub2bfbLNjeAz9un3vUVQbrWhCVxU9cv99trWWfVGxlI6I2hmvQHikF6D8dzFbi2mUihzjlbyHG9nu8XGU3YaxegkWIX1FTuKZfaBU3gT+0DU9KRbyjYK4YziDBuiq61yzrsQH3wMWzqE0/DmHSY6fvHCi8k25WRd5eSnPbW9deAGcRyLo7cdw973o7r7LIxQy6Y5KwtLcNQkjgwtXoVVe0gTnhjSPTkLKUKA1IqjwQxuLWBvKkMLqbFkmFRnhWuzXVxGeouRAWzQ+QUM8BWMEbfAElKPBe/Fw9Ar1Q4srx8BgEHWuRm0Um/CP9EwFHk1gZiR6+QgAQxmmLMp1zEbUJX1RQdPTTbxQydVw6fPM57uUlfkYe++nR4L3mJcT3behK3mk58F+6CGXK+yWAa+WX025n4YD6wNfZ2vr6Z6eddhf8FoPg+L0BPrLp4aENHjlvcJoYN4V+q98hSbAvINX0K4sh/YI99qAvIB2sa1AY4Iys/vt6V0+U21Uyaxy6UmQQQtpbxOlfgO6dEJ/utBPx7JBe3KbgbhKHt8pvAugB8BDI8KYvAtDAHp+YqwB9MTttsZDni0MB1Xa4haHojxIBXOyCl5utq5EZUg5tVKM28r7KsOIS1Xo/xiai5JYbTegI+DsAKq7BT6sl5BbUb6nwAk4l453Y3bwKEbb6CrMl+kRtJVGCq0R9GY55RYN5KDCCFBLfpVzeOk6nzQaqCN4asH75wL98Z79Z5xMniphKnCdPotAS6lCeVk/ZWbieU35kGzn4xsYMNFfbhVInryU0nCgJyawmczbZp3qRJvw3/p+KarHzNW+3sH0dR28BR/0mG4Ce2MwaDTjZtIQXcB6zCVP/EhPlYcPY4QMNmGOx/hCbE+fi3YVmjBvhzFyqmPoKfraCjwodRAepdGSiwalnC6NWzGWWwPZNE9qge7Yd8GTNKGgbaLjk5J9WtA/5TfppCcV5fZmjQbzJJxff/v1+F++8IV4Fl3hl37pl+PChQtR/vf/o1/4DYfgVKj5kOt0UP3M97L8IuWP5RveKvI+KWkW8O+JiQYncngVN/Kr98ZM7F06+7DL5Fy5iNBbMMOPlJis4T44XR5FagCfR/vMB+7ffKLdrjr1HuXgVtdQ4BRAl+oTPAWjejKczicZIVMukTytQ7JEYJMryiDnDGFw1j9ASEawAbkNqqOAmkaD5NawuvkFZyne87LcOTKlEunn/HIcbd7iu8xob383Wq127Fwq+pSCJhMoFRWu3K5APyWzKyuPGCfePwdnx3OZCCQ+UI+W/e0La3Hh0kbcvbUbr3/rbnojtNfeP9aPX7csSDk3cv+bhN4/2vtBqUB9FXwY1GwQd3p34wTlebO+BWNAlKPPi20c70vFy/yTmE1if/gojsbvwmSPCg8LJ/SH1H8+WY9dUnHMVXXrbrcESpFhkZbgtkjWlISFS6txC+KzUTFA52ZBFAQv9x0FhdZFHIvsWwF66kMgQqlJ4UrhZCn5rkYQCalRv40UDUdGqKV9S0nhZqibGAJv/+A+RHMaa5dupnu15YKYRb+s28sVxsZa1HsoyyuNmFY3gSGK43SIYNvPti/D0Xb43gzmn6tlKsjeW7p4ociLAqBxQVfJRfK5881VfZl6estQXnlciuEDlFIg1NhqR+3apahuQdhr4NXKkpWdvBlz4MH93K5wPn2Y4WBFRYT2JNwVWBBgingEBdF27mbcmDQcODTQvcMDnjBmG+5tz1x5GShqUV7eE/9RALNPGnutX6HtCYaDXQTRWc39up8Oo/B2d4tghY2t64WgPE8q0OKF8/xUEKBcVxsNSla42xf3n2Y4QK6J47tvxvB4L0527yWjM1q2ioRD5RGN4o3YbwDQ3DKxvpP7+dPwSl2nhgONvtSvMpWJPnfuvZH0vb55BYpTjr/+0pfi937vC9EdzWJn50IqRmk46B4UivySAK8hIpUQ2vzqa6/HF37/9+Pll1+OVSSuja0dBH76tzyO8+/SmvR0MBAdMHOvtk8WeTO+AX+LdheJsZT/kDPhtpjXlKWHgn1zr38KIL7tyhg0vXX5+Zw/rlCejgFpdLIb3VvfzBMKVp/9Psi7tBooAgsFXoM2SU8N9qbiMXJLxrgPLTXGgEr7epRbmymcj1Ai02OovRYD5wJlNTe2yLMRDa7+Csr6rBurwP0EhfgitP9Hv//HYwc+sIkwOgaHeivgGArnwf1306AS0JJhVKPPPPSkBJWePIaP8VWYclzt+6DX4VPBH0VY+gJe9MBZo+33wXGPR9OYubt/iLBdiTq4rHFA2ExOHiHsgevg58h5SRmuEBn8T2MoYAQW8CGFZeZlfwo8mhsIfOBz92HMTrhQfNPlX/2Y9xXiPI5QOLntQ88LV1s1kg1nlWJFE/ph+wa681OuRpOV0WGMO8cxLEHHxHveE+7Ox2aznavV0nLjNais9imn09fTBIXQ+UT59dI0mpOTOB6VYq+D0M54yfOHE+AGaunhwKDwnbuu2gODKUo6AIoaioGBE5uMoTivUWR0cIeywW/KFobirTEduicnGXSxj5KTpxrQn40NxhpFrkz/5fOWSXYuKqYu3bX1aBE2NmZlSLt5NlZV5p7Gr8rgIKbAY1wvaIAFSBMUCZqrG4wt48Y94QzSZxaP5xZfvZ9ebszPldyOUIVP6Z1ZzKlMzl3LRA60T9mO5Ce2cZg8SkNnykoVvosDjjX59WbRlX8h6zhXc/+wnQRHNDrlqVCUl2735HH1Pz0KgJ28zxM1DFCY9Jr+VxjTnMdVyqG+BoK/J7s0NpCNaJMGEr1Vjh+8G729O+As43lqbBeOtqNoS/ImyspjMplnen2kuzpjU0CA/4GlRqqJyrWflLdYbTT+g4E502gAPN23P4CXuF1JZXqKAupc6qDsfe3gq+Au8kptgPKFwkQRuVWSknK+SH8ce36L38YWMCCp9Q2FCw8L44FKd2EEMLfbANODwr7P86RCzt9CyU8vL9pzOo8shxoNBJiK/NFBKrETxkFFfUL9ExVU5EyP11OxkyNn2fQ14xkwThoGiu+F0SC3agEPXcVzfvG8lEaDQeFpIDhpu+WMwfnEU+FKnQPmu3KkbXeVvEo9Y2CwONXA5JGJ4t9gcY98l7sGPZ3FoR4BvOt7KvgaCoStRgPTSDrOfbcoVIDToDrnBSTXKcw7ACoaCbxG4KU0Rc+E4ndhONDw0AAYK8BlbXM7WtC+ijo3OpJluOo95jLgYQW5dMp0qM7AY2Tq4dYsTkrd6Go8p10l6EIJ2V4jx2SHubqzDswj+rUxtATeLkLMUxoN7JtKO3Nann6qQyxdNmKB2wzO43ecP09ImZfxsny3DDxW/Isy7JNwc85qNHD+TIWd5fuIfjQODmLgopVy0fy+ybot4UnbFCzPOA1uhcltDyTb32AutgBg6RB9YBW6BAydJwadXEGxqc7QTUbQlH36NQSGa8gvBiqji56+YuDiMnyvKr1t1uM+7Zn2LsTl2k1IBpkWCVxbQfeYNjaheRpdGVtwRk/tlCcZe0FWGRwlLTJ4rzFhUvcCV01Jp8BF8z3udZGyvPn4+Okc1Jjm+w3oDIWYKfNKK+7cuxO/+T/+/2Jrcyt+6Rd/OZ599tmkf+X/43/0i2dOVciB/YCUgzbP4/9nsuePs++fKe9M5iekOUKeIiaf+W3+6f20YHINubEyXo+NstHkCwCfT8sInglCOBscp3sdVBuhfgMi76CBROfznksfBpcnJsvUwtc7SKZXWr2cDCAZzGKAQAbrJ3O+kvm8/fjWmSRtcg4V0whEEnGZCBoMdNObIZAqHCtQlKswTphnGgxoi5MJbMjJuPhMZukzKpTZphsMn6eTfn7f5hTBOWTuCOkohRsoMNev30hFMBmswinImMzUSQeSGzm3x0ToTt9jgsyyrKel+WifJg0tInenM4hudxDtVQN3FJNiMR7Lw7ZgYrK7PSbqIwjAJsrnZAY8eL48hjbDn8XlxCxH04nkISRTBOsVg3FN442Tt6KO8p2TG/AlEVwk4Sr85+UaNOfdztvxcPBatKqjDEqzXOdHSXYn8RymN+t0i4bOjQYL+CSuLnf8aYm6jxCU7jJW27VredSLI2mTYDeJQ7auuIrfiX/CIYV5iKSC9geMme9NU/DjvZxLfgVnEM6sR8u9ONhY28xo0+leK/OkTAUdmZ4ZhWMGp4JwVnr9uLj+HIL/5bjd2UV47kRbJRamXhRvi0m2CyEgcVkmtNROGUP+eQ/iiGRxusKfb3M/929Rrwp03gePy1UYLopT8+JlBMhy9O7cj3G3R5PJi3LOJLLwfH+GojO+dzdqz72QfTiTcm4BE4n7UrtMM13HncjOEd5Ld8cnGg5gylrF5+9PjlQ2mUPrKKFL9WWMAw0nMkiTAtnxYfHugmnKqJkPjw0HYFMqLDDexo3YaVxFUUIgOkKBQihUCV12oRcXUuBS+JZ+zZPB4zSMfhTDgfSgt3c3aWD/aD9q624nmLvIMQ41lGU9BRTcPWe+eeFa5nU/8PkYBypZ9mvZcHD83jdz/OoI7Ce9QfxX//V/Hf/NP/1NhMdpfO57vxfmt5llpFGMti36ofuq2xfsm8rjH/7zfx7/j//iv4i//cpX4rOfeCFe/Pgnl4R80hLsjZdwcuuVXOV/5Z278Y1vfivqjMUmypcu5BlLQUVkYYSZj7fBFr23fESj8B3BK+xTxlMgr3TAWAjmc2U8581y/Yz10Vtf4t1hrD77ueyXK6EmaZXzsw9u9cE5xO0MlueJB7pXN7av5raR4sg+yuRfK/dltxDmC8HeyNtV5nIbJdQgT73RcYwmfe41U6B9891b8c6378bdt+7Epz/5qXTPPzrYS6W2X3LbF4I1CvD0ZDdGszIKO3NiSluNf9AGvyjH/e0KQd2TY+BvsMZJ7iVXwatSpyv7Kk0qs/Iag/ylMkBZ1bXtxJXEQ7d4AKsu7/cZcz1FBgOUBfiVNE2+2nf1Hvi7j18DSXVtJzrMb8exPqDdlGF8BF38q/Azp2kLGAgTjRnypIFxCjQMMJ+6CCJ6acgLVKYHEzDacVTxOHkEHFFYgLzbL2rQjjx6kHwrKOBuJTjq9qN3vB+9PJIMGqgCSln9Mjig8j3sxJHajXCCtxsjQaXSEymUZzTADF0ZhRa5jWFG+WkgY04y9LRnmvAy5oDjkC734JI8RA8NDTMa/sjGVRjsDJop/VbY7dM2PRUsK/krwu8MvNYzQn0pV2mhLSX6M2Z8uZX5aEw0enejDw2f0R8QNwzcaF0PDmmHHlfitxjq2NEXvRYyyd74kGaURszzSj37fIr38/LMpZHCfOJPeg44R2if21AqaxeZ09J4hWrKqpLPSBPccxU1V+msg3ni2OYWFdpdlNfgPXmUMgjyDciT8VbIp9GjCB7M+3ovILB77OZMYw515FYH6syyGbfG5pVoX3wuebgr39KyAXT2+N5r0X/0ZmQMFPrGzMg5J/3ObnpvcfGuhgqDITpfc2uDMt8cJBpfxih1Y+cG9HbsmPI3ZGxSYUZx9qQOvxvL4Ih5cjDYjQfjb6BI9qLm2FDepM/4MqYaEIqBkEIzRnyqVOb4co3BjYybQ77EC9+VtlJf3pOnMQcoKcsyj31byGjpdSAd5L0R76TcxvcxZeaij/Cmek9lEseQhgrjAfRgzDg5hxdHNRrbw3c1OOaWBL0O5kYEDRMaSVSOzCM9LUED5Pl9yhtCbwwQqUFhAgyFQYm+uZigtz9v8Fx8Nj4B/JO2ubVA/BQmnqKgXM2b4H8hY+/0kXn43Ee5NMihXhqCU2PDQsn3tIShvN7fc6OBWxg0tJiqABlxOUa8LzybjJ3BVEfKObyjsUJDitskxUUV2Dq8a2vzmVhFwa0xf0FAWxkrG5XoovRTeqyP29GcyMOZj/A75/uIZx14ojTVUyDKDx/FBDlhuLWdHg3OoVFlBE3t5bieJuiHMfGUPZQ1pLGnc/RcyrkiP6JPwj9Ps2LOml9Yvi8JS2mT9EXj8Pz2IuXc5F0XQqvkG9OG5e0ILoo2NRxsaPR4fJ8nxbYSvs1OPTQfJ8cvvSfAMeGd97g0XOaJBx1a0qa8deQqEHvFI3LRS1YG8AvDbhkPgjdcY5ruMUcYgn6l8Hyp7+1Bo+ARyDBH/S3wYgv9ZAdasdRu6KB+2sE81zPJPqYxJr9Di6RVbsVSy/EI/6Q/PIPRJuwpK40G4FH+5L/zhpykk3yajHlinQ1krLLGVWhW3mfe3L1zN3739343To478e/+O/9uvPDCC/muqXibJHnIPwYsFZN/Q+lMWU8r1/vzes9c82d+Lu6ZHMi1aMcz1RsodU6kvH0mScAkkl4ySCM056oEE2SGQp3xDBBKTZa7yPuky7IWdX/kZH5XAToPczA8ctEJ7mgmwuflRCuughk6aMUzB57xz2vRPWmKV/7O93goXPRoOLqXAbVU6lfKKIj1DT6BjRKBk/0pl2VlW0CkJ1kKFwjmZ9bHGwpM33zppXj1lVfzd/F+Uc5yWoybEf6PYY4ygPmonqYFXJ9233T95oX43s8/F73+IL745y/H/q5bTMxTXMX3GULSMG6hJO/3mrG68snYLn1P9EcbKJ8IXBMm4zzZpQL+Zy+VZk8yuIrwfKGJQDh7Kw7Hb8Th8J3Y69/hE0Eu2aaDMJ+o85RwZHDWa55Y4X7IAm6nDfwOUq7CIQAoQLg9QQVzAZ+Ey3dQpkZI95cWSjrv8Wk/s+3zT58pGPlZfIe4oOwvVnk/KOn6Kv6mIrdoG5f7Q1cv3YztF74vtp//PhQV5ty8D8KKaqw+x6IYDy7mRzWj0tdjsnc/2qW1uNL8RFxvfg4BYSvudnrRQUg4TbbduA4IBkgM1GvZxV/xmG8yM4kdhLDAd/4YuzS4+RxBMPP7XChD5CvrzRgfdlFEH0Xvvfu0pROD+wYmLNpvyndzPliszOJsctxcX3HP5/sSisgUuqKx7zzef1BCdJtf7//Ltp/5I98CyE9IueoDrbhYvwF8n0PwKGhTpbUNvUNcQnhaTq7quXKaQdK+y6T7rUqern2tzS2EcJixkfRV4m3xqBe9R7dT6UgjBHjU27uVithHSuBgKhgyWX42EfBbXA2EI3F+GT8z5XfgpFcAdZbmxgEV71QWmTfuTV7cP01L5ThHRof3MpDd7/zeH8R/+Y/+UfzNl76U2dwnn6tXKl6LNH+H7hb4sygrH0Ef9d5Y8m4wr4qFgXQX95bT8Gg3+oePorx+KSqrFzKP+yz1MshjnZjzKjadw73o7j9AkaDMxnoGXsz5jrCQxhn6rKGz7pFd8CuNBRubKOUoK/ZBODlnarXVaKRr5UrsbO7E8fFJntBy+/bdONrfRwGhnHqTskrRrIH/8L3B2s2oo+BvzQ6idvA29RUrqf2Twzi+/y6fR2nImEA3u7NWrG5ditbqRtL73LJS8ox4PVCKYK8NhNQ146O0wMlSrYDX6sUYVoTzNFYnh1Ef7Kfi4QLD0fFhHmforDBOwMkJChbzXcVO13Q9VCqXPx6j1SsZnLB8/2tR6d6Pfg8lTP5JXz0eS+PS0eFRdLq0y8Kpq11mfOC/JxoQ+sM4OunF/eNR7MdqwnoMbgz370R3Wo0hwr6K+BF0rKvbMeOaK789hPKjPb4zXtBNPUL29w/iECmnDu+sTBHYZwayA6ZM0woCr3ETNMj1u53o9qx/HD23f1DOw/3DODg8pK2Ug7DapR+VVU86gOYN3Ed+ksHi7IGBMlPGALVa7TZw9fSFXta/twfceii5jINyUCp+zC1jC2h8S0WPNqdhhHsqrxoRNKAMbV+fPkH/kp5Aa1QaNUbsPnzIGJwUSrTzj0sFL5VOZS1oU37O58WZ5JxxPLzA3YyF4WkK4J0Cc67IgSdJ+qYoNvxW8FbgdTuBhke9B/SDVODOs8t55lxUXtITYQa83d5SYw55pWfL2iY0gXk1Ao8Gyh9F27Idbota38xySsZeOdpPRZMOZB6TvG318vNx6VM/Fjuf+JFYvfbxqNIW+VP/+F7sf/uLcftvfz8efv2P4+jNv43ewb3CEKTMBHzOlEWdGjnr6xdyXnlpcHWrCGgF3q3EoMMY796K4S7za+8Bc8zTPPrRH/bjoHcQX9v9UtzpfyWurtZiTSOOSKAxCsDNDDh4fATvYpwdT2jQmQvYuiJrbAC32LltZyEr56kG/qa9YERMwEO3HhRbewZcvEMZKlIaNA3E6m+DFQ75nXnm9/vwh269FoO9R9DYA8p2C0JxafAydos0Ii++G7Mj3+XT8jQoKPvrtTDuc4/5G8BFL43uivEIUPiz7qJ+j1zM1WZwsQc85M6FwQOgMg4utGlsSM8KcFoF03gHmvw0bJinhRyyxlw8hnf0obsuzGkYUMkvjEOAWHwXQfOXv2d5uU1hkTQ8SHPdJmFqooFWwPeFcqwxZkQdLtilAYB50ISmblbAhSGKfge9pcf8rJdiCs2YmVeF2RgjPF874p095t79XlQGyv5moq0PHjC2zN915glzQDp5BJ0+EW58P8VD8EJ4pIKtDLWQdz8oKX/pIWp+ebLzhXoXOsaZtJg/9UbK0k/ifSYNLrloafs/MAH7ufJdgP3J5RnfQHohD1wkeyyvrK4pT1xijvPuLtjdoY2bNfQa6AxwLl9qxOzSSoxa6JorypPoSsB8LCOwHHjlANo0rLVjp3I9rjVuFnLXIoE/nnZjcGFxJRMfehIsZE2TRufsL3psGZ5QPM+MeaUsP39dna6gfcXl79NEkRo7DQAs/iRtJSkb3rlzO/74j/8w7rx3O37tV38tXnzxRfLMF6ZI7/M4WKSnDVQSyvkz/z+TLX+8/70FA3hfmf7mmc/PMAkJJcOVx8Oce+Z3Xa/egvntHo1jo7ITtZV6IngSuXNXWkkhCtF9kNbEGYqd1nuKfnLeD7hMT0Ty84n2Z+Tuzi51GVtgJ40UCnAF/CxjCRbzewVSz2HoP65U8ooscwZPvpxIECLapFtrZ/dufPPVb8e//Msvx7sPDmNnayeD2OV7wOv0Ir/eCcZG8PP23bvxxW9+M779zjspkG0ijLlaZh/PX7Z78WkSHmvra7GzsxMZlAOkBCvzylVTL/KrrI4QgaK0i1CpMeQx4i7GlRHOz0WyX4u0yGO9ve4wDvZPYmt7NZqt+Yr20quuEo0n7dgsvRDPtT8ZlxpXEfwgohCMJhO2XIIxAMNUIp6SEmY8N4vnYq/VINbRizvd2/EQBeN6+yZ5nJxFP8wnD7DcfJncY/u7gjAjvBaZPmqyQxoNYGArjIfW3DPgWcBsueMfmmAq5YtczbRMMypFOYtLeHst/Wa0i/miQgVRKbDw/UlY6S6qcperv/Z1cQmU+WfRXpQPmNwCVxKPF5fI7acr9LwzOX6YbdWCvlm7gLBQig5CqgoOpJl2ForMgmGtIBiprKehgPcXuOqVTVcBoI15+gvPFjiQ//N9BrNPiznzVG7dfe8eeXVp1UtDhiOTRiht0/bi1VzBVzBaWUe5dL7Ny7Q82+GWBHKF8QdO4WcemmygNOuSiaZVHWGnOAHB0eFPJs217HEwRhFwfCobW0U585QxDhT+hJ2JPHnPVQD7Y2J+L3scHKHsvHV4Pyql7bi49iLwkoEBB+Dav/8GiuVm1NaLqP2LfrlfX++RU88S0nficVB4B0xz9Vw6oCuuK6AexViUsZEnKRw/fC+OHtxC+D2KMUJL+9IzvKZCsRTj4AkeB53Xv5jxDTyKUSZ549q1+NyL1+Jnf+Zn4+bNZ1JJSM8F2ux7SW9ByywLxadC/c7r7a2t+N7PfiZ+5vOfic989vtibeNcDIs5PHQ/7t8DVij1Y5j962+/E8fg4Q9+7nPx4vPPJRyEXUXDge8s4NjZS1zPmDPCjPvCS/iWpFO6QCd9By+AizNn2TNhOR2/9WVAM4qN5z6fY7NIwiqVY/ps33p3X4/a6nqOqauruUcdnMhVUdogr1VYTyWRz9Gwm8K5bWuBMwoW9uVkfBi73VvRzSNsJ7na/fzFm/Fjn/hkPPPcx3LbRmntYsYSaKGorm5ehAeg8FJ3owb8u/ABlPI8AcEI/PS1vDKKhpHRUdw6KKqr4PeGe2tR6h88IK8rhtAk9xbLuE+GKpsaRCi3rheAq0PSaWPVFFsv1kDRxvCg6D/wd0W/OkPwZ17I68RhT3cxQKExNQxM2O2jMCCgryCQGaNh8OjtGKCJGXNBQ0dnOMttBd2jA8rRM6GcAQn1Xijr7aci7VYVBqwyPIpeZT2GlDvs7Ed93IlB1NI7IQ3D1OGxbwPkmOM+4zyEHgDfFT0Lup6PzvyhzroqSf8ojsf0TziWmAclPWNQTDrMK/qkXOrWDfnrCrjtcYx1FOD0SKBtkE3ANmUMm7TzOAMtMvmic9zJWDPCseU2wHXweDyJvd1HhVcHilEqdemhWYVkV9IYk1sToKcjFNVCyXe12FVbvkPclK14Kcr9g+jWdsD1ueGb9thGjYXp1UC9KVdJQ3g8sV98SThw5UKGARLBg8WWAemIz0zOEf08DMa50nKO+p5NJS9tzDa0dwpvAt/jz9MuZoxFnjyRwnJR1sJI4IqghkvhrkEqjQHUm0YmYFaewUMGx4wfbZHm0x8F6jwpoeaWK5QtADDuPKJ+8vqOOEjKfvEpvtbam9G+cDMaOygPrU36V0+vCa9x5yAObr0ah299KQYP30wvj4wvQxvSkLC4EubKrsKdskso/vTJVeKxgUYF7XSF+TNCnDiJPnPTUxNOpp14MHoVWW8/jaPOfQ01KedSR3qRoES73c59+47NQgY+vewIdMI4BCrN4qP0Jk8d4P3C85Ny3TZkeTzXk6AwIhXzd1GWz8W1NETxfir783Lc3z85hg/wrm1J7wIutzY4j1KJtz7fpW/5THoBzSuOoewzDLST8sq0ZQU60GPMBsh2ixMSfOb7Vd6zLX2g6ae47VXie8V5xDjqCSF6q2Aas8Dvbh8w6Umww2Q0j94G0iM9C/wsAiIy9vTbLQYTyhIm/ja2wcS5YB6S2xBKvJew5zI1oCMgcir1Pl+UqTFMzK4yx91j365sxgQldlgBfxEhyp6z3IOnNxgPDcmNagzryHQMYHVEu6ly0IAughO1vd2oHjPmly7FVDlhPjcW45W6iBf9LvfhS85H5SPn5jzv01IaUOAnGmdmymDLc8J3+VfIiEVaDraoZ1Axc5Jdnya9DQxgqYFjxrxJw0zShBVoP+MNnxh5ggvzrZQKNRfj7ImAU3QW4Xkm2UZw2n7liQrztkkX2sztym3fZcx2lAPpcxuZtAR+gT8NDdiQqpkRLdfKUV9fRU6rx4kezPCGKXR65f7D6CFTvqEcE9txoXyFtip3Fcl4DuXRSUxXt5DL0MPoi6BxO6H9kg5VNdOKSm6xn3sbpNxqW6GzbmkQZTQevM9QsJzMw9zP4NFA1WOXKSAfvf322/Hbv/U/xaPd3fi1X/u34wd+4AcKD7elVP4//J9/7jd8sRj4YnAWqbh3NmUD5/fzjeUsTyhjOS0QY7lc750ijJRujhoyH619yynz+ke2SrRjfXozVlc2QMpCCFoQogWiW1aeL42Q8y9P/iYelEfx9cFbDFY51ktr5/J+cFq007b/5cmXILwP463+O7E/OYwr1eLor0zzVSMjLa/AeDwGKi1rdDmVFQY3BVYStcc3ei/HN3uvxN3h/bg/fhjXa1fnz8nrZ9ZZvJtwYwKkh4JEsXcUcIO4u3cU/8Pv/lH89h//y1z92W/sx+TKKK7UEOAQKPLoDt7Ni/LcO/86yPH/+af/NH7zj/4o/uyrX41X33orDQc3ryJ4MxEfTnfj5cG3YcuT+HL3q/F889lkviKvRPXWw4fxF1//erz05hsZ6GgHQS8VQq6FYjiGON9GyPzWwV/FrdkDOhFxG4FqvYxwTP+eBPfle8vf7XurVY/1nVa80rsb/+J//loc1HuxxQRtINSYICMox1ejXb2YZ48avKRZaaF4XozDST/e6b2LMoocmTBE/WSs3hzsxZCJ/O3+bqySv57j4yR0AkKY+WRGcw/B0zk+q0YfQlErM2nTHZFuMbi+82dHfxUvd15GAPXIlQFMWYLqWH70pAtdurK32ymYnIEHuJqfT4CbKzriDM3IGaR7nULcEcTzb/bejgeQsCEs8c7gTlytXIJhkclyvCzXa/GdT8vxM1fgEIoUWkx3x/fjq/1vgEtl5tK34lIZRQQ4yKRF2VQqC6AkDuQnhemy7xahjP6vUMuzh9O9+JvOV6MT3fjL7pfj0+1PJix1E3UOjQ7uRnXtEnS/mWfkrte2qbcZ33j0GgJ5L9ZgWjlNKEsPjdwqo9BonfNkN9I66zxHaKjkiQ2PaZht87kBKH2vOCILxvsIpYPHk04XxbAdzctXotRCUKxDB8Brk+DyOKhAIKlsuWf+cb2mbJP3EMqzHfk/SUGPd05PVmA+5VGJKYjOGQnw1Biz0kDQBSbSvTQc8Fne2KANfnMQeZ22fyeGA1s/m1SjNb0YG6VLsdq+BBhkUhpHatG79VJUYSS1ravFuyaFPujNd2M4kDkJK2lX59HdFLLHvYM4eXAnVz81IEibqii11dWNFJ4VqFxt93zwtasvJIw+zHBw8saXou5RjGsX0mjn1oSbW624cuPZ3C+v0DI+QTiCMSuo+/5ErzDbkHS6UI5X2624sbMOLbwca1vMlTl9Mf/jBIx5r3f31Wg/9wMokGvx3DPPxg//4A/Gpz75iXRL14PC9i7Dy3aqGKi06HaciXLta8JXngH+mwzWqNHlfWWQNPAM9m5R/2vR2rkRzUvPUc5j/EuXfAVMaJV7qte3LsTqpWej0UZZVxEGxil0Srvoiwqxx/GJBwr9rgz3ur00AHhCwfDgXhzfeztOdu+gWPKpYa8/i81SPS6De9cuvRCdKXOcuhqbF/M4wyoCUxmFZW3ncmxevIZyW0065RyfHYMH0NzG+iWUKBRs2uoRZ8ZEUSlo1uuxBm0fTaGxKP6rG9vAeLVYqYbnrTYRFJmh5gWZYu/gMLen6CVgH5ob4hJz8vh+BJd7vqco68ZqUPjSQG69ruRnwDn6f4LQL60z6KCnHWhAqZ3cAU7Atb4OrmhMgc7N8QTkzXgCnlbgKRPWa8BLgyf29FbQ8AX/GRvrgLF1q8GRR59JmSnSUxn0YnAVFmTIGEDiVQ/hVM9It1y41WF9+CC65dXo0lUVnQb8aLJSzxgFGh/0RNDLxICYzjW3/XgKiAq/4+9JAc5NtwC1JrRpBSGX+a3XQSFjzWK1UcmtGyeMuZ4A8nkDVVqG8RY0XH3l+Ktxe3Q3biGr7PYPGHuUFAiRAfdUVDV+jBlj76XLN/AZwi/dJmFylR99Gxrajm8jW7wzeC/uD+7Hnd7bcbV+LQ1HJr1klHdsWZmx9TQA6Vga68/MQdMK5dyJPz/66+iWhvH2+L242byRR0+LF+W1y4nruU9YOQj6mlsSoFsaS+vQyCJmgYaRctybPow/6fxlXBqX44uHX4lL7atR1QtHslyFvwDn3N6qUQ35oYJCUUuBHbmhRBuZu8brsa2d8X58a/evY7//KP6481fxGfjbQh5IpbQgitA72uCJF56UsnGJcQCfoJ2VPLKRcTx6GLvvvBTfeOV34uDo3fhi/2XkmrVowgul5V4q5cwexgHlV0sREtaE9hgTIwNXMu80ILx2/PU46X8ztusoyuIb7VDxLmJ1FEq9b6fSz5xxhVgXe42Eyn2LK5V16swtC7znyrj37FNx2T/KAo9mJ+BplsFv26es7h9lLrYYuOXAZyr9ud0AepD3eFZxuwLfNSJoKDFPUY5X8Z6fGRAxn1FeH1zknTQaMLc9l1/vgi7z1Uj4GSwx64TH0tcaiubQtvA9tyZwqbzXVZKFCf3QILPAP5V9vy22H/j9gvSDwdhlIntMY43ypMlj5RMymKdG+3NLgnjADeUwg09mzITTstMMlO95y0NgjHcwBkdd4U/DAfmNX5R4R1srDFqJOd1c3YHmFEG669DjGnrhGHpxWD2Gvh1BWzoxcEvXeJpG25XtWsY36J0cROXeg5isQ+c23MZXyHuLJL1LXkFdeSw4yaCUyvrprfAhKReWGBsXwuzDqfxF8ntewMV+axBjcFJGTPloKY9EwVmT94DbCmM+1WicZSrDQPt4t763G72tzYxjsGxsLNEODUFTZVDqO59K4gv5M2gjScV8lTlY61J2gzklrdZCVIfe9RhLSJunVlQ8CMkTKvYov2NfVqJfHeYWEI1YFfhBrcP3NT39no2teDZaK6vZ30XKbQoz6Ap02LgFtrmMwlJ4XJTiy72vxZ3Oq3F/8iDuVYZxs3od2oFOBi6oE2YsF+pNGRrYnTEaWA3DZLtkZ68P34yX+q9Ep7cXD4bonRsv5Nx66aWX4rd/659BD2vxq7/6a/H93//96ZV2PpX//f/w535jAfBFWnRmAezldDqAfs/f+bVIS2V8UHpMXBYoQFr67tczz0iZ3z8/RZhpPTbjOYQARu5s1iJp4TGwjoKtjKu+FhsokOvl9diubOZ+7+80yUwdDBXKDQj3WnktNvlcLc/3AjPwugIqOOdeu+bmHGkBtJPOL3OldZGE9Wq5FVu0aYO2rSEg5H3yFPklKOcu6lEQiQGCKQzm0WE3/tWf/3m89uabkONZfPZjH48f/8zn40LDo6Fob9bDBez0NBii0Pz1174W/8Pv/368/u67sYfAeIhAdmFrK37kM59J916PpzJY2kZtI1oIPzsobfbfyfbSt1+L/9c/+e/jn/ze78eff+UryZCef/bZNB7kZBdhudzf05ucxNH4jVhF696AQTYhdC0Z7BzHHNNFyjE/N+7LyQniueRa4I4fnsSVy5vRhknbQ/ctalHdy0BNEWu1LWCOMFSCeCKQuAoga21CYctQ6zTi0AY/W+SpM07r9DdXJuawX1zmcQtDtTSJ2913EZqOYqdxgXaY357Mx5OP9VI72hCb4RSFm9+nHhZ8P833tGTf+xAOGcda4a58ivc8di+ggp5sRa8bBQYfDJNhUz7FZ77pSjxEcehNWnG1+Zm43Hg+rjeux2UNKuDqRgmC5QuLi/ryWv49b6sE31XPNB4ID+7VEDw3yxvQzlrirKciGKArhVQVOcdfXFn61KPAclRuF4YDaU4NIXwT3FqtrMaFWuFqLQMpoUwqPBvEVDdt9402wZ9aWQF7Hfg/E33KO4IZunJVVThGwECCTmZWjIr4KiEt6lKZVWkvwbwSWCRz5R4z4J53YBjimftIq/SrvEZ/FHCYM67CrGh4MDI6wm0aLFxRuXc7qtefeR+zLQJb0pK01lpTUafwPWM4EOaUne2k7dk24C7sVf4ThqSMecG7pTbjt1SXR3Vm/AUFC/+gj3lPQ4QM1XrBHQ0HgRB8xFidjBtxs/yxaK+06OtjpV961XnvG+naXN+6lvcyKWx9l4YD+6dSYertPeD3hE+PpUV5RXhRUSsxWRznpDEawSjXoK6FML2duKUy8oEeB2/9bXocVNcuZN70dGDcVdBztU4h83gvKusX877J4IUqhBUErlMe6BTo7AO7Ku1DiJrjynLyaMTB7rvpJZGu7uTdQOi6dOFCWufdXqCxQxfiLHdehoEMaQx93sg25X1gO+zsJVxPj4gUZsDVeBP2OfMuJb0mjt/5auZZO/U2eNzO7Lc4auA28HkVxb0GrKRlBU1zCoJvdpa8oqBJBcp7Ba9A8aL8IsgYQg08zVXvg/Fe9KaMOeO3BZ09fG8/vvTS23Hrrdfj+mY1Ni9cpiSU3kPGmDbUti6jIFPOyR44CY+7+eloA6uyY7R/O7d69BBkB1wG9GvV3K87hlaXYm3Lo3k3YmtrO9pregsWBp8GNEQBaKzCowEXVUdjjQaiIiignk3QZ3DbFaGqq8yzUbSa8AOEN/fdC0NdmxcKq/EFNuGB7bVN+kr50CANPCqvlUERh6DnnGZcPaPf7RVkiCqwOD7cR9EfR7+PkEjf3crQ7UK/9CRAiR9BKw0KWp70UQjqwBv49HivjxAO/tH1pOtT8NpgnnpZGCdB74Aac/hK6SAeQc8dq7Ykg3qPDSTLWJXBH99XIRYGGtiMnO82C11fFX7bG1tpjGlOjhPHSnVgyVzrwPfdVqIhxrmnh4Vj7Sq9cQg0CPt8Snkz+Moq8o4C7yb11V2XnyJMS1uASWnEXNI4lLjjimcnjRp6lqRAS5+d+8NZIUO1oflrXOsTykUeE0byO3mqbRFPy8BWGqHhWaF3geOJw+TJ+Erg2CpjdHH1WeSVTfiJgcXAbc84l4Yj+CsfLHi7AaP1OvD9OrCwr4s5Lg1rVltxoQp/H/ViCxmqslCQeL9WbqSxIAOXSaP1ElLWzLlMm+f8Jvkl+Gc+ZbrqwCj7zKwSYwMc3SYGxHLMCyP/fPwpA8TKE1QMrlhZgy5p1HR7EbSk7Dy5fyequwfIsMgZGpGkzeBMxjFgzCcosK7au4qvUm+k/C7zWE+DvdmbjPtutJAd9VTQQOD45Twi72IF31MSGC2+88n8LwIcUhd5F5deAMbmSWWe+ZR9OnOJl/RS7xXgZwBNDRMgATgCD8xy9A6gjbQ9g3Na75z36YVXOQK+1D80tgF0jCy01b5SfuYvDAeWkeUZ60FPiCyDe7xLgRnLYCCsrJs28V/yxIp0DTiN+K1hIj0pSK521ynf+aUCnx4D3udKjwDaXwQqBFehnRoNWvRhH9rVZb5IPw14aMyCRdwCDRFV4Ti/Zx4NCYXxgfLJZtkaJYqywSXeq1O+MUcm8nP+3Prgs6RP1J/loAmtb1yLhlEPgXWVT+NClXdacVTqxfH4ABi7xQp49Pt0Hzi1yzGsjmIAjars79OPWQy34K8q2/P5sEjyDfvsaQj2Q0+AlLOgLe/PC0yAmW3zSjgPRynraGzghXnOx8kyTi/GRONEHu24lNdn2Q5hJd2bez1kkMWlfI5n7WA/+vDi9IpYLgNcSE+Gc++YhGNZvGH+aogw2Y/VKrIg6lbpUgM+Bu70x3lNoNHj9krUxsBhAM3TKgpeltboZw+eTj968Bz1tdreHrQx4iH8aKP8idhcuczY2o8iaTSvSKs15lBfwoExTmPA3IigPLEBjdxpIsc3LqF7Qg+kc/ZRmgMe8Urmzfu+4z9QwmHIYOj8FoYal1voAjvI0qvoPxOQ/2+++KX4oz/6w7h48XL8vb//q/HJT34yFwDOp6TRv/4f/+JvZCOthMS34nP+ezmdzefv/DpP/HjCO99pok2gRNG44vf80z++e7lS/BZCbHUEEyvBlBT8TxP5AfAKCoVIMqut5lFNm7UdlKa179poYHIwdP8ojAarfAL0JaOB0aM9j9kARelK4miRGM9EAl1JhNMyrH3/vNFgOS1g/vjipm6RCBsZNbheCIOuMAmpT73wQvxbP/nz8ZnrH0fxUTAskp+5VYHLqLgvv/FG/PnXvpYGA5P7gD/1/PPx05//fO4NrpcKo4FMVCVZRSX7Q5kvvfF6/P9+//fjm5Sxf3gYa+12/OD3fV88c+OGQMq8UzrdjwEC5l7Uq4exCeGT0bVh2h8FSxbjfj7Z1zUY6+VLmwgetXj71XvRQQDb3kZxSd49zFUNV0B6EPI2SnIKCPSnztgNJofgTy9hY1lNBIs6xG8NBq9rvC6xsrbTMeLz8WWbLF8miZAFkW8BHwkZT5nIGzmGZWbqa/tvpgBUR3jouieJP+uz/EV5iatL0JDR6XGga4PW5GUYKIw91L09YBYr9XjYOaGMCv1qxL3uAQKKwq8eBr1oQJQqs8vA+mpcbT4f15vX42LtIso+OLsCUaJYVzx6MPSjg4PoQYCdQbaXSh9ftpFL75lUXuhnZVZB+GzEuA+jnCq8F5ZNg8CpsJYRbsSBpFRznEm8AcY0HIYF41GoKrs3rwFeOI6rcaG6U9RHEjYqUdY3PHzA5ywVMA1BGoG2wMe16nYcTrpxAlNyXMcrMCaEhKxPYdK6HRfKSljbBvqsoFNG6F+MmcQ7n8u8VeZ9D6ZSgW6sDGEC7Wb07j0kT4F7w9FKVN2uUGIcKdPVlPH9e1F75vkzyrxp2XBgXf5lEseWDAd5l7HXeLDCvWyrgtMYJq8CBIxNrpj7nkaCkt4W86SRQEv+ssdBYTgoVuqyXuCUhgPwqsPc6IzX43L1KooFjFR4LRkDOre/mStg9a2rp2OiclsYDiyTNs7TRzEcSPfGGjqBeeLd3r04eXQntp77TLR2EI4p0xV3x7j74N04uv16DI73c0yMwF/Ex7AJKuJPMRxQbufNr6THQXUVXFIgcytGu3ADdozTlbx79DhegMKriiP3bWv21PsaZvvAT0UeXH1fAr5uK/DYxMaFZwt89v4cVs6FhBVlLuo2OT/GJwhoKqMLbwNStssjIqHleWxk3kMg7iE0M85ZPrB7nGbR270dnQdvRePi89G88MwpjiySQgQSdPIKjzDU7V3489+8nY8/LVvFToMslA3BDQFmMohmqx0tlGwV5NrqZrTWt1Fe2jFAEPVorhoKWRPeun/nIN58535cXG/Fi5/4FEpoKwOjNcm/duEqwjuCfGc/WqvrqYRt7FwuylrdTld5VFwUc/gEyvnGxjoCDXQEpU1hOT0DVsZp0MiYGHUE4rWNaLTXo9ZazdgHNbreqEHLaaeBAQ30Jt6nQYA+eh52HnNnPShP9jf3YzsPoIFuX5FHVJkvTcrTIKHnTx5zxT0DGqo8rXQewt8HcQJYu33wHhzrM3YqQ0fw0b7HKXKvhECve3kXuqpCZntG1H6C0Fmf8TLqGupK8uFjBFBxX4EP7KZM6iFHD/m0Sl6DHw5QtDcme3lKwwR46wGjy7yxBQzc3eBykbkMrIzNIb5NETBV9lC3EgaOhUqlQRTFCbhY4ppBjjNYporZyV6MPJlB+Ul84v2FYi6OlidN5BWUfa6GbsBoWWkYIL/u7rk/FyGUb5BHhPeRvJbndRRfaQNyW8YuoP0KresuupTasUYTNaRYt2OTJxGR39gbGg4KmlPwA5P9K2IawCfJhxQUF6Me662rsYWcp5E66SN80ZNExDPzJi3mXeN/uKImrNNIId3kPs1OfLvYcKtNO7aRfyrIELkqDJ+vAlONzKkY0bakrcKJuapnXh4faRvnvNOgiquNbWSEdfjvJRkI/Qf2x0fhyR96AmgyYJT5gzYAg/OXysZMjyzn38bVqLe2YqNxGb7fjOnu23F8/zX6AR1TO9Boo2EBvMrVdHBvAG71mUvvHL0Zx9M3o9XoIr8wQuIm7S1OFOB960slXAVe44ESd/EswG23e2oIKJT14spngyHfaX/y9sLo8PhyboDV0IJUvsUjaW4+E82KMizX7QLmdy64BaKCfFM7Ok7jRR+c7ufCUGFwSG8N4IUKzlX8mSzXmELKUQbH0+DgHDXA4Mi6yZNem1wqiXm0JJ96S6AunnoFqBjXbBN98vhDj0tMrwLyqlzrtZteA1wuPq8C81UUxg5a2XG6ccCOqd930uNi/m4NmFqeWxQSP3g3j3FUbpAAkPQ2EN/yHrcaNLfJHJqAz7rku83BB1NptTgoLk5mYH8t1tYuRuu4FDXZ/MD7DE+zFJ2VQXQNtArs9J7QMCGRG0E3hvDvKXJK9fA4pu1WTFZdGHm/MSAXyBhnZSwNC8ZacO4VizKP8zpH0zOZT++nMq4HLeMXLhjN6cpTE8/So0H8Yy6eT1nmvNwVx5p5LVyWkzKNpxeMNrf4UdCMRTo1HCzm/FLSkC18LHMRS8K+tNCzPD3OkyUGswE0dwUYD2K0UY3erB81eIYxDmbpiQBNWoOGQh/HZbfaiINQ+wcPYgwvuRcbUZtdRC9BNpDgzJOnk2XQw1Zx2pN9FCWUrYWxsOYJuiIy/OozsQ5tSvoHrXtsNBA2i3fm8KcbGgz06OTO/E+jwSplbaXs3d87iT/7138SX/zSV+KZZ56NX/iFX8zTE9L4mmU+hlPOV+ZN+df/w1+YGw7mFZ3LaPL3aUP4bYceZ/EHADj3zkdOiUQgCR/5jS8LhSm/593FfSeNGWnHjI7HM1FXEVrUbR4YewkBRIbhkRZITDw/izzfTXIwcjXmfD/n7Zq5b1WbMcJf1NrFBCGZPQc1kaGA4d8laYmdDRAy6VcZ5cY93yr6z167Fj/42c/Gj//AD8SLN2+irNNW2ublsXxCIC8GXsKpweBvX3459o9csS3Hpe3t+KUf+7H4wc98JoUxBadkjkzeVG74Dffksxz3dvfir7/21bh1927C5Ps+9an4uZ/4ibh29Wo+d9L1YYdvdt7k+lps1KYplNr3xfj6t0iL8RaWxcfjZ09KltNoFgJ5v4cIRNlNmIsaf8uVV5TIu717cTQYZUyCYktBCUXzJN6AgY6nJ7GqNXaO04ukct6BkHYhPAoIBlvMyZhYL/wQLhlHecOt41txH2H/+ioTjHsSyszDZwUBr17aiJ36TZh1xBuHwAllX++P/b7npheugzJuJ7MrBtlniNFMyyzEm5ErYMS/XFFAeHzYCyb7x2Ktcj0OhuNYr95A8b4ZX3zv27G6co1puBWvHL4Tz7R+IC43nqP+Iq6BhrUk8jaQehZGgz//q7+K3/yd34lvfOtbsb62FjtbW2lAED9MBWwggKkErXknDsCXr4A3/+pv/ibeY/wVtNZX9WBQaKL/KpCMBxWmRRrkyivvcbm6q+vpCsJQKpqLa2kcTNatsDjpI3xqGEHZKyJdSwQL5tTQEIJAVlvZiL/d/RYEHvapoAdOeqWxbl5uMjJg7gpE7iVlDJbno4zNFX3badtm03J03r6bSvqIPldRcDQqGHW6utWiLwWOGkRq/OhBVPQ4oL+L8kwaDhIOtGuOQkVyvHV5s41etMMxsewipgFt4c/VFBnoQrBFfsj6aGSUwJFFKo53PGs4WN6qkPirUNVDgKNv9eqVuNL8dLRra9BL6pBhLq1Yd/fe438EkLULOQZFokyVdYT+jHkx7+dHMxwg+IBDtqWKIqpRzMj6zQvXM7CXCroBCj2e7/DWtyGfG1Gf78d3y0rile0AbsuGA9tQQsDPtjh39TjQcNDezj4ZLFalwVWRxHsF4/Rg2UyYiAt5mgJ4lS7GFkw+26rAmd4CczqeiWcJW4Tb3u4daDBK7eaVovx5Eium4Lgw0ICR78/bZ7nOLWG1/M74eDfzZdwF7mcZ1JHHMrr/GXgvJ1fTOu9+PZ9vfuInUsHOOpaSworxItL13v7OhZEnXYnJ0CKNIcZf8EQDDQX1VYQcYKCLux49C0VtODxC6QZuzJkVFHa9n2pI3z/yQz8eV174nlgZ9/LYyPVrL0a9vRaD/XupVHmyip4kTRR+PTT6B49SCGlf/VhsXn8+lf7p/W9H/95rtAfFBnq4evk5pgCKBjD1xAOPCKw322GAQHm78TEqdZVb+jxEqLWNGuTEd0cU5S35mH3Vm0MvwKO7FHUQ3a7BCYe5hcEVWoOnKVN7rKOrazQCQXAV4XolAxqqtJf7xdGbx4NZBjjsn+zHhPFzS0JvpAKEotI7iRO+Z3wBV6W4V1KBg6a4MloGfs4vOkH+IeWUoNPgJzjiKQ2lXKl3by39W5lmbBcXutZnnTgY16IH7Re/3BbginLuu6c8tyB4tGm9Km7NcsUrAwACCQNW2gePXqwN9uBzpWisb+eWCsdWIfFk/0H0xsXiiJ4VKnTu7x2cHKT3g20oFAKHsUsb5U3MbRVA2zE+RkFDwaHtZeSw1RGwQqEx/oceHpXZEAUHpbaMggIOO7HtswYHcXAir2IeFIYDPqGNemikLOIKv7SUysUd27jA3+RvCtCUlVHma7yrAcMtUuCRwVcLA2CxX9krt0NxJ04eJr1faUAndQsGDjXGxYBzFeS4nFXwbE+cKbYQFXXyX7bLbQkGVRyj7bkFyfmj4XBMWafGAJTWqfyFdnu0YG4dcIXdLTTQsSmKn14IuZ2G7zOuVKrPX6Cjga8rHsHW2kpP2v5gnPFLBke7Mau2kSmAI/g2oSxd/rvMmw7j8mjwbZTjW+BZoTQjHdPWDm2kbuWLLB8lFlxLRV5eyTWjjBUVfxTNxRaF5cttevIp9+MX9zQWLF20w73teXQjdQnPLHepDL8j2GZd1ePjaBwe0t9J9BmDLvxXt3/baPtS1nZe5iXWJPWy0KQXGt/LbieizCFtEvYGL/S9XDij3CptqlLXBAQY0C7ziIfCRYVfTwG3Vqi8q/SbNBY0nMd8XxgT5AzbKIg7g2mcVFfiELyjhqIM8uo1oOHAcuuON2X6rriT3gfUo7eBBgipsAq93gQeg+j2RJoVW1PmqeM83+5YY4Bzm4L0WLnTtmk1BE6VdjMaU+RMQKMxYUbeUQlZrzyCZhQBPfWwUB+YIi8LOWqJ5rHeWLTFEwiYJ84lnyyS34wvU5ygUE+F3rm4MMYtkvOiiP4/f5c+llzgAudnrlwDz2LOOo99bz52SykXfzQc6B5P2U/TBXLBg88pdECvgkUS1lXld7d56S26aIuJZ3oz+JlbEZafkfRgoLExSXmtmOcN5ny9T58OwWVoc2W9Gs11+HS7GgOy9ZkbKd/A84Zd5IYGeiJz1KX9fmUAPTX+F3Xu7WUclnb9c7G2chm6PpfLTHyUSho0uBqFJ5j39DZIGPMn361O4bnQupXGBsVrOJIuAktgngbQORgWcVnsnrRUo0H+eQPaAxHhAu+Aw+HRcfyrP/nT+Mt//afxA9//ufiVX/m34ip6nOUlbc5yinf9vTAslv/B//YHfiMR4XQwi7TIfHp5r3jE7/mXxZ3HN76L9GTEOJ/SujnPS/sRNNdia+UmQHksLK8MUai794EJAkhzB8gvhN6/e5KhOCBnkg0Z9WIK8zGOgQOKBA48CjgKFedgYQmaC5B/x+SKmeNRa4I8Mj++W5vBEC9sbsYWCqCujcvGgmSoi0vCCTKY9/qlS7G9sRGfefHF+N/8/M/H3/upn4xLFwxKheAETiyMBkgWYqOYnAqWUWvv3r6dgt5P/+iPxv/u3/v34oc+97m05Iu9E5ko19TJUNqF8EFAEr8K5Htietr9D0i6H65ttaPeqMTrr7wXf/Nnr8bN5y5Fs+lKTCk2GpvRKl+ivwggEC9d7Nfr6whWtqcwCmTyk0uWdIh01ButR6tyOf71va/EVn2NSY6w7KRmDO90juJuZxgvrn8uLjWfpexaEvYzhgMm52Z9O9aqW9Esbcal+jOxVbsJE2/Et0/uUuaNeNDrxNsn9+NC42Icj06ig7CRVmoEsNAIIqz400q8C0MsxU481/r+2K5dj3Z5K7brl2OjehHBqhX/1//L/z2++qcvx49+70/HZ25+PoMJ6vpftKsgEnYxhWEZLITsL/7qr+I//c//8/ifvvCF+OJXv5qC4seffTbxwjynifc8UtMVRPfc/t6f/Vn83/6z/yx+91/8i/jjv/zLeAhB/Pjzz8eFixdg7ggZ1JWrPQhJC2PB4spjlVT4wC8V1Xw+h/2TUqFMrRenhSAA1dYunuaVIhkUtYkQWiu1GN81YPMMhPowjmCSdRkr5Wsu8c/8Kv5I7ghr/UJBX6rX5xmTAKHbVX/jpvSPZzG4ey9Gh0fRe4hygPC//skX6B/jtIhz4Io1z8vMuyLwYIEHphXrUpSQNtAXchd/wNNxDQScnGMSacZdb5OSq+vkddUsAwnBrMvcs9/Ca3ywL1ZEaR1hnD9bnu3OufqYFo5PNPa4raBgUAohg24/3kOZRHWOT6x/H1MVQUdlCdwugu8V8Bi5GnWC0u0e24Xy7zP+aSTIVXRogemJhgOVffpXGJuKlEozfRieHMbBmy/F4e03ort7L/r7D9H/EFbIr9Hp8OF70ef9Qe84evsehXkUa9c+zlhqXHnsceAqtnUUBihgS59PDQd6HNAnV/cNPJbPqTsNByjbhccBdGrQSbzySD4yFfhAObY1cU/DwRwmvr9Iwmyw917Ut65Qlu15nCfjMtD2koHodDv0Pe/zp2Ih3IT1Ka/l8ejoAXVtgFePcdJ25b5Qld3y2RWVwaN3ov/wzVi9/ulo7Fw/07ZFGjFnhJeR29Pw9NQENgGH0QF8E7yqbVymfauwTvHwHL8jic+dSSc6g33wJjXJ6KOYvvXubmzuvBBv37oH/0FgP2TsGAONfSqdrQvXUhkYHO6mB4lRzg3qq6fD2pUXon752WheuBGdh/ejfenZFFiOXvkzBM/7Menux/Hdd+gPgv32dejBXsYPSIVDo4nzBRrvSQN0BmkOITmVOWCNEq6CbtBBV4apGA38Mt/HKNAHsDVoO20xGKGKvZ4/bk1IrxrKHoFDBj88HlmHfIALOt3u0z9o+NGkFgdDaMuoG3WUf70bu50+gnYvjS96SYBpKGgI1eQ5pHll2liZDONohsIuROnHWAMGdHdCmxvQFr0c8mhH3hlNwJ/aauxM7sXBrI2gzLiAH8Y36KLoi0u1WiVaHmfKWFdQC90a6SkObiM04JZuzXmUI4pse9qJ/koz6u0izoHCaaPK/OodxF5fRRIwqkhqDID/a7w4OT7KbQlimlRHw18R3wCsYVylX1XwYgRNTsMBCvvq5CB6VaOzF1uF9CwBovHwZBTvvvNuGgb0dKyQ14IXhgPHXlpdGAcS7RgP5BHnjkYgni/mCd2kjXP6yvjmNgLHG5gYH2DiliMaXNGYSFrEMvD9pI3knZ08gA4bKLNZyArwzOQafoIHykOT/lEaUEIvFIV13s85zd/IgJWUq2dAeOlxdPgAvD2EnFA+cJuNyQ1rB0Hoq3ISF2UBNegC9AYZUsVXz4Hk2bKXp130B0ku+jNwq7kV4Xac7qPovfXXOUYgHkr+LE7gg2+evBoPR9+MzWaHvjGm6VlQGLNg+nnqCGhRGAsY8wwqyPOF4p9b6OBxI2BcbFVwS0OhPHgZm8d37f+IPhqXwDKsYwLuGZ+gXy2nZ4ODrAIvni+MBuKO9VU7nVh9UNCsDjjRQREeUOcUOTL/VPSBj/PEcs9etFk+2QOP4LmDMngJYiiDjuhD0gnq0VjQIJ8mq54r7uBRbk2gPcrGbhvQG8D7i60JJo0GbltIHgoOqqjWuHe5P4l15tiDGrSKProFweL0ItBAcGok4J6y3cIQYXl6NIzA2YX3QYVJ57086lGkJrlFwaCIw7rGt2oaH9zKYGBFabpzxZxljRK8MwLB2huXoqZuDJ3qr0Uc1o+Y94eAxV47b1UGwUEX2EgqiNX9g5ggP4w33HbqnHvcd5MGF488FO8XWw3M4zzy+yIp+9qmTLxTYkzdgjGbGwEWyblTzF8uYLGc7IuBJzU0pDyRWc7myUTZNCANhT5d5MgAg9Bz+zc6t9VB423JLTreV59J6D1Onqjh2C48GKQzG/X1qBrrvMlY3elG7I6Qt5hDq2Vk9k603MZwgCwKIlVbKPDtdjTaTcqAT0KjPSWk3Cto9auDUqzXPpknXzyWK6inPAGfgC/yOsw322zXNeYW8EwgJO3OLbk1ZAv/pEOMe5FPmNqtudGA37n90/u+L03R1OXYklGY7u7uxm/91m/F177xrfj7v/SL8Ys/9rnYNFaXvG8ON/MlraRMvxfGu1mU//1/+Mu/4QALNEmhdeQHmR24/MwiirKK8vxv/qO48XdIxZD7f2EceJySYMwbe5qP3x2U9ZcP7sTlkh4HABtCtdLfBWkQ4puXYgrhZGZl/n9TScDlRMlEWyBGxjPwaB73MJZcyYCoLODlxbjmABarPY8nzsII4eX389ciFZNrKdFPtBgY/nYKAlki8PDyu8QvrUtculQtGwwY9rxnPvui0v/s1avxoyj8P/3DPxzf/5nviYsXUURV+niWhgMFTiZRERCItiKcaCBptlfj4x/7WPz9X/zF+LVf+ZX41Cc/GY1WM3qzIYxoGB0Eky/t/yXM4gHKO8gMDIqmLsa6+DTlvfn97zjZV4DsxGk0alFvVGNtrclkRRGCMTwaH8TdwUlcrF9CqHMrAkIQwsnd3t0MXNRUcJjDy0tBqF66HtdbwAJl/0brE3Gt8SkU0XK8efwgrjW/Jy7Uvyc2qzfiavu52KrvRIPyFDSWxyrhnxcMBgHBfaH1cjtafN5oPR8XGzdQ+q9R1nN83oy9HgLItAWjaMUd6unQ1hqC3SG4NUEQ6E4aCF1X4xr5ayUUYurzUwOFqxO//Zu/Q79q8Us/8wvxwtUX00BSEPH5/BV3aZ54IKwNOPc3X/5y/NYXvhB37qG8Mfe3NjYSF25euZJE/3RMgEket4jS8/CkH//Ln/7r+KO/+IuMi3EM3VAQ+/THPx6f+sQnU4nkZRRGFC7wBGQW2fJSgP2dP/jD+G/+yT+N119/LT77uR8IA3pReFHPU1LOKebP4OBBWkhVZhepgLN9q8Q2Y9FGSN2jDR0EthY0oDs5yeePXa5oi9Zf2pKnINi2paSwqOslL0m1o7a2hmDbSle0xtZWNLdQqoCzHjWuTgHQfG8mg1RwkeguzV/nTir14HtuQVgk+0xfPFkhEApmDE56EsFkomkwRB77h3Ls/Wg10tjgNTnYS5pS3ticF0Y5HRQlhKwZ85NfFA3j1dIP83VVnJ7nis1sOor12XZcWv9stGsInCSVRoW5ZcOBAvXg7rdTaVWRzESbU+jrd1IZzNMnSIXhAOaIspnCO0kXYFfF072Y8TPlKj7ld/fvIy+vRg0Gu37j40nH3JOd8Q6470q1uGpJayibG899NlfM3Y+ucrIwHIhTuQrNEKRgj3BroML6xjXy0zfyjg345Go7bbA9xjzIrV16vFBEBm2EoVtm9nw+PzKIJ3/ujX5f4vnJ/TdQepiT65dSsVhOljmBL1R9Jn7N8dv9unrbuPK52I5g44copsJF+KcXgvnhLQYGNe5CCfgs0xZh1bnzMn05iI1P/lTOjfNJA8ngSKPJOuUueeSdT4xnehkwNtZvfR5ltxjHJyfeQSk+PLmHMAq/hVZodPzmt16K//L/+d/EG2+8FT/z878UVQTYr7/yRiqR7p/XdT+NNNTjarNBFtcuXo/1i9dy+4KGXRVYg2e2r30s6pvgXW0tmtCzwf7tGN5/Paozxoq8s4pGDcZH2iAP7h2iFyCoOgeg8RMNCMBAhcRV2QxW7HYEFLWV+ho8+yT6KLx9qGoVBXiraswCyiSPsU0aqyhiwGQ4HOVJCh5Ll67ojN0YWuPpC91oIOR2Y2d0P3qjGcI5Aj59VclWGTiEVjreQwThThdBlrZMkUlqZeSXaQ3lYRjNErSIOeJWhtw6MNNdGyV9DB8Cxip/Uhjfce9rjecGKjwel1EQwRnnOfSpCc3QEyPnKPldNBA2jqVzujRBQaQdbhvQOLSKUKunhqdHGBwwFQJo4wC+qaCrIijKGCuizTxNGkJdeVwecFb50dNAb4BcqaZSA5VpLBnDlxKfkQGawztxULvJZC7wWlxRoVS5NfjmWtv6G+SF7lHfkwwH6d3kHmzkEj1flI8W+CyZ9ncqQrRP+OViCnNSGpLHVqJUupLnPEhPFco8nQ9kWjG2QwvaB98tu5igrGZ58zzyDOlHxqzizxMvnJ/2KeHAHxBwWtABCTf33QqrsYT+mN9TMZj0ObaWYWcdJxrK2+ANSp44O4SXD7oHMTh5BKw9dhAaBq8aw7OMO+H2msXl/XTbB+f0vInGNlW3Y3z7azE+eC+gyLHfP4xHw2/T513kBZooXWHuuY3BtuinstI9Yby5J23XUJBlMk7Up5FAz6eygQORpxznCW3MoIPQeJ+DMFkuXJPf8DBxEhqZch33VTiHwByIZbmLOAlT8Dfl1X4fxesA/WMYh/DZHnKcK+4q9GK/K8QjcCVPWVgq20sPQj2LynqdUqZtHNJPhyGDOTL2AAr8R+EG/+1bj7bowVCcYEAbKb8OnDUaLGIZLK9gF14AKv2FocExb49ncXnAyPH9dgv5TNiAjIoDrsw7/43HYF5lbrcXaMjQS0G80llRBX4RbFGMyGMFac/ihAaD8yvhz5gfYxfkyKfxwS3ABvxL2se96mCcfL65tg1KthnTYW6zqdCu0eo09nt74FG/KBOcMcjiDFnd8kz1bj/qjO+EuZhxC87JsiZPIig5ttAKKuaGupDz5DGcfCcNGb4LLEsq78LLRY+lfMsp8/oel+OZx1uKT9STMhb3F3nEndPEeGhcUL4CucVibha0skwZlaPDGK5tZBm+u0gZO0Ejiwb6J7TJurPNc8OBdbfhBxknDniiNETpOnCiIueg2xBaK/Tvfl8n55gd8tKhsteE+TeKHnRXXlc9gMeip/bKN2O7chNdYMH/STRDw3IJupve6i4S2GVIUOERXdDD+hTZQWrRLDwo9fbLbbXQkMKjvYBVQQ99D9DkfWFgX7nmsNC77rXXXovf+p//WR7b+2u/9mvxwz/6I7nNbTqFpycNfKw/51zjXWlGoYvTtl//h7/yGwqBMy1dOeB9kJoGOgoMlp+p/M4rLXo1v86lx3k+YqJBSx/ZwEU6+30JaUwQ2tXZ1dhauRoVENogPAJwVkfAlIh+oODz3aVTpZ5JNNP9BOHDhjvY7h/NgQRO4uPiKsDkBHg8aMJoYRUqBriA7fK1eJb1zVMS5OP7MMCtoj7yWb8XpcP0eJdPrzQaMI1oztxY8PiZ35w0ll+DUKyutmN1fT33s5YV4DQYuHqZlq3ie1lXUNssonJl9FlwZfvixdi5eEHJJuMZvNt/O/aH92gMzG8FZlVD0PEdKl6MZzG9l9L8/iItj/sHJZXIHoRAt80eTGwV5co4Bw/vH8ar37wVaxsQwXoVIWorrjSup2eAsBXx73cexWh6gvIEjIGDdXrtQex6kzYKPQJtZTtPZqghpDZQ+C80rqGcXou12nYGYMqjDcE5FVPLPZ8W3Sg+fa4nQo33UMYQrurlVmFQWGnnETrb1YuxOm1Fm/ZurX6KF9fjUQ/xtLoT15ufhOBcJW9hNMgx9I+yHePPfvaz8bM//TPx/PPP50r7Mg5ZdxoRbIKNsa+M3aNHj+LlV19NwuFWgx///OfjZ37kR+KiHgdLjfc1cUkX7xPkhL995ZX44jdeQshUVIi4ee1a/NQP/3B86uMfS+VOa5mrp6lAgzMgcV5Gbf/CH/xB/Is/+ZOMVv5Lf+/vI/AWK+kflLIv8xUflVxXwB+7zxfJPMJFA4Lw3ViBuI7q8fbgUbQqnikvDIp6ci7Sfx0G0ptmuX7aqaLvp1sUDBC6MgHfDzsoDgbR66BQdGmL+/FdzS/gPPWINZhV9dLVbBt383LlaKZxQPqpQW45SYDBt8URkgowGg5WIN6nCrgw5n5Ji/28nXocUOmS4YB8HWhRztk5XBxjjcGU7X5o6WcfmnXUGQKbG7G1/iJ9KxjD1KCWCl8q0/N67UP3vZdSoa4tB0gEbo5BeovMDQe+q6Lqu4txyfnEPRqdY2cqVvHd140Q2D8BLrvMYWAHY62v76AjbqWQ6jFl7qmvUkcq5whEKgWu5Gs4UJn3GESTSnqOPXnd+tG7/UrUNy6jFAEb8o4789gc8gaUwglCuVsXuJF4rTLp/YVXhUnFvCh3oXjNk3OCS0NJ//6bGf8hyxaf5klYpDGDzzRwLHAL+Gf/eb9oz3x8uT/W26CxVsC/uDtv+14aQE5PdJinwe570X/4VjQuPI+ugFJ2Jgl3BG3KVNHUcHC6AnQu2VY9IGyXAR412mgw+uBE/4HXsH8cD47ehPYeIdAPCu8P5IYHb9yFjzTixtUr8cor345//I//u1Q2f+jz3x/3796O3aNOrF24jnAHbkIbVq9ArzaKQJV6cdjv7h78A0jokbB2/WPRuvRsDKSDOzfSw6NP/49e+5s8o16X8HqbdgPHXCFHQDYon27xemlosC6hlGq8SBnCZ8xLnw/9OUaRmFYCrIp2eqGtoFghlPJpbAEDtlXmnkXGy2E2c6FYQb89itEgWiqUlS5jiNI6RJYdoTgOUca67v12KFFeDFrnlhjrUQEX51Gzo86dofUghGrszvmScxWlAc3BLSh6EdUlWSvMY9q1Pj2OLm8aYFBvBeMF5JYZlJdmFYFPo57C5IzaGM8qNNYjCEu0r6YhEKHZY6Hro8OMPaBCJ55Kq9z2iNpGn5qp0HukIxgVQ9orXJ27nlxhe1WmawrGKkDSMsbO88VR0XP+lyfdaE1247h2g3YX8o7GhVw1E9d4X1dbt7o9yXCg7KNHgm2qUJYGp4THfE7JzwohGfzmXu6hTgVeIyR9VrjmmfERqr0HiCgoWW69WswHpy3ongEl4REVhHlpiHiYdVgmefn/9HtueeGa6gUy6IEjGoPED3Aq923wVUVe+qJixRXAXlwcd/eiCy/Qa0bFObfGiBfATUUEyPAe9WV/qjEC5z1hxL3/0h1hmvnmwrvyj3TGAJji/oQ6JxphUR57nd04fPSNGK7cjdo6vIpmWE4aA3jXzzRAKDtbD2MM98l2ZXsoV4NQGoXk6eCyLv25VUE+Zb8pR0OQyp7yhIbpIq4CuE0ecVwvgRJK6QBBJb1SfIdmSw8dpypzvNrro8iXooes5mp7nmgwLycv2pP18k5uqaAM+w3hSbd7YxloCDCOwdh5Yh76Jf9JRdR5axn0b0A9rsw7j3LbAu+rgBpHYhF7wGeLpMHArQOLeAYq86tM6qZ18tsjFy0z8YN2u/XAZFmWk54FlG+56cHgPcvkftbnPVIR1wD4KX9YFvc2J25fqsXALQXkU46viFvMARf3xFtxogmtaK3txGblYqyV1qEVzFuNeg3w36PIKas3Oil4D/1Nr0sXbOapuref22jGm/AlZRfqWswxk4aZqjIRMshCXvJ56gJL+XKuibv015M4pOlpaJj38WmpKMMy+Z85kdtJ0Tfyxvx55uGf/TWpo2a5S/Kb7XZuGbC0gqw2Xl0rDAdLSW8EjSBTZbH5e4uURixotdtA3FJkkg55ooAnF8AoY7KOLtQCdiNwjCKG0FS3NLmgM16jfRuFt5LtGLbHGVvEuRB7hzGYXI619vfGWnkT2iUuWAH/oNtpNHKeQ7fSaOl92lF4fxTGAL2ylMMN8l8Y2bkYt6RLOWaK23M6yw+LScND0hPrkweiM2nk/+Y34w//8A/IX42f//lfiO/5nk/nyXgIIcAPeXXKOKTn/GP4+e4C/qbyP/hPfvk3aEUSOVcJU2nkM4NIuAImIpDRlwRu9thWes3TYnBzgJd+f2DKsmyM/xflL1K68ZKKxhbfF8l7ukQNey0mF5NIRNC9w/262dkPqfe7SA6GDAzpNa3HMwQnAVtS4EvrXzGJ3n8lBhSf85QDPs//tLRchnXLJHO/Hoy55qoQjMixsIREePP5Yt4r7vtbQagEWJNIzvNnedSv4KYbYu4F10oPMdHDQIVJAuEeqvQ6mP9O5WZ+3b5/L77xykt5TFFtqxGPpg+iM9uLw+mt6Md96NIoWkg7NSac9dmuJ6al+8vj/2HJvFq+H/VH8bA7jQcw2G0mdFuLGc9U+FbXGjE4qqAoPReX1i4hRNIH/py0zcoqxBxmMnPbh4JiMfGG02rUK5diq34lXeBTGaX9DfDLYCRaCnVlXDYYnB/HRT8AeXZv0SvrPh3X/AOUls/l6RV1cFrL9Orq1Vg1NkFpLdaqO7FRvRTrpW1+Q1Tm7z5OjCk/L126GBcuXEB3LAQrrwUBEffSbSmz2yANSiuxsboaqyiWBrb8/Gc/G//OL/9yfPbjH894EZlvOUnMEZa0Qu4fd+K1t9/JeaaXwo/9wA/Er/zsz8aVy5chku5HhcihsJwaDRx/Lmfx3sGBr8WnPvZ8/OAP/hCCbNGnD0spwIGbgwOUChnD3NX8fLIsj8nUC6mE9L25+gxjtx5dBFjYQTFuUlQECgUPhco07PE0L8qcIkgp1KbhDCF4sovA34VBbK+D71QCo5j2UTY315gvRZ2eMz05PozqlWvMK+bQ0t+M8oRDxjlYTgpSMtj3GQ4eK/BPMhxMDvZ5ft5wYHwA5+5Zw4ECgoKIKzUDEHK3O4vV8g5j/nhffvYZgblQyqlnfq97+1vpOVLbvJq/TYVSDXx016WfJnFLIVBlWwU479lvlDgFSr0WTCqorgTW1y9k+11F1n24fem5aG5fTsXZLSkq1n63v3kqAoJSf/9eoXj1C4H9+P7bCJWoKMCtUA7aCbve7Zcp/wpKxkb2x2Bvi60KyzEDEueAUfZbw4H4Op8brhK7J9EyT5WM+TOV7eHebT516b8E/ZwbFubPhU1xfCLCwULhn79n+23HqReD9xHKM396GwBP7yn4alhxPIx5sGDePuNe987LeTrBxsd+vKiD+4sr6WK/k94NaTRwjJaeLy7HJY8gzKMpi8CJWc8iz3Ka452GmzweElo7QjE+nqJ48syo8TXGa3vnUnziUz8A3WzEw7dfjVdf+tu48967cWl7M2nDn/7FX8WfffGrcenyldhqVmPv4X0E50o0N6BbGgOZi4l/lOnWhhJKUPsiSiewPrz7zv+ft/8Mtiy77jvBdb1/3uR7+dLb8lUooAyqUISHCIKkKJJSq6MldTf1oUeh7pmYiYnWR0TMxHzoGY0i1JomQ5RIUQJBAiBhCEuY8r5QNqvSe/u8ud7f+f/Wueflfa8yq4qUutfLk/feY/bZe+21l9trr+2RJ+zO0NBYCyIjsu5EidaXrLm+IH1AbRb9s0yPvibXEQ4CDS6NIWhRxoSPfSmdotceS8w0rkgK2GhJuVc7yI9DfgaNOF92Bw/FeUTkQoNko8Knb2UpRdEjqiQXSBDIlrfMCCVwpEi5r3UlY3GoiEG4ka338Q4RgZRJ4Vd1kXblSwqgC3EX4REHBgZC4PjA2Gaeln34hQSvA3I/Kwkb0XurvcCRwA4UIkTXEUgKjKEqjVLlyGhC+dRYxQHCMolsQTIMutB4Tldv2EY/X4KPD1WLPDV1kpImiATIevtJnlgix4sUV2awcGpgvLmzoltT+2WQqY5+rtvwyAlwEGWpQnfNyin1Ie1S3XCa4OyIit5W19atUipJ3uX1hBRVtSV0HCBzXVkWjtna0mfboFHa1pd5m2G88Cb99mhIDEoMHdERThM3gsBFTXJHOPfdCfp8y/QBfogI9BxIOk+oMPfjPIAvUC7+CHgc2lNQHjqT+KrKYyzQLyxr82luHhgARhJ9ycp4/EI4B9rik61G2bf/9JGm8YYRHkRu6LvKwNHFvTzblvHRrsEPMKJ16B7fsUBjOHzOIwDEszjfVFuWejVbrR63RPmyxnbS2hiGup9n+PQdCLqBUR6R4U5iQ+iRLRD9HfBzHFw6Ii1VHGchBpXe53xA7+KdJF9lPTrGOgZqEAER8CEVZNFGy1rqP5Wwed4dDnpHgl2MiEZIxH1JArsaeL28boGjIHSQhI4D/adxJd6Lc4/3q84t6XrM3DNM3OHB2NZnXPj1EH5hkrp7DgYRDnXACGdm2h0K0J361Y14CAvgug4Meo9A0Pm09M0xdWJWn2WVV9Zgw2EBoGPjNKA/26KfYKlBxFIqn+gClijwbnTwFGWKZsl3AHCdJQq+YwR1EGTUmKyM/3Z/iQJAm9MaA+nCtOcmSsQln/THFq4ZydFCO2+pXtzSTPRrGETFb3rNntWTbau1SsIFLj3VKy2Z1X+PL1vekA4snaPDUkvxR2g8BF+igCwEL4PP6Tdjz+Vo/7fbNOobN+p1mqgI1/8+IhAJQPRJRzZFuKNBCJQfvsudVYwd3RPeF16HB7mzCKet9Focu4Ow6TiQbqcH+mcDwKnC7jRd8Y3Q4ZBNZywhnLbF9Bo1Gf9J9Yv0GWioEW1ZtVFx52GnJ77eLFkLmwc8JSJWj7ETkcaHyrVi2SqtYctk9kkfRcbpn+6JiH7YyjUm+cSyAg1W4RjbTLLB+WBfvwG3uoflZ/BOJsj8nPoDXul8Xu3hnOv96ia2kXdHTqi7qc5F8dt3jx2zp59+ynK5vH3hi1/yyPFg5wQqpXvFD6MtcvBonIofh3jfDrH/7p9//qt8oRLujaJCHBiLKM+cI+yEkFuYCOX0C/MOo6J8cq7/GdwSDNIPg1vdEQzB4NsgOOMRgRWLNbt4bdV2piakIO1QR0kZQyn43wnosJgYLSGRMKUoAihFBuyEd9ztAZwIl+CGX/oMvUIfFRyPMMTykq/dZd0eQAmUw6fjW7jBOPLzfk5/oE+DCUbIPe5IoL8gMNXDPYg63EHQ/+1OBHcaqG3MYDA4OfQM4Vh4P6U+WjVes9RYworJJbtce1dlrtlwhm2yEPg3ifh28FFo44OAlqYjkzYWP2BT6TkpDlIu1OB0Jmmj4wUrFxv23FPvWXU9Ygf2HAzqo4ER1aDDS3i1Om8r9esayGqe8EJ27Hhkh82kD9lQfFTfqX8fx+BNzwa0HfzdDmiWZMj7YGt79R1B6PQd9A27ZCCIExIC1BEjNyvhkIpImWKm6rbvDcqleAw8r2N4UHdnPvrODf2D72zNdXDvXo8W+NRDD9mB3bstg+HZp5fNA1BZAGG9Mzt26rl9tnvnTvvc44/b3/3Sl+zo4cNSwEn0JaEhPBNxwKcfARJ9rOzV+x555BG7/957JCyliGZuhrd/GKDUefIpGVUYZp4Q7hYQtp1OyEi5rokhny+dlYCVIHcFW0o5BrmEpjsOVDc9sYld1myiPHrINvOLJRkAUlKiGb2fyIP1dUtPaBwOYfCDHyk25aIf8clpHzuDwHIEH28I0kHQ+9/vOJCg8cSkAU5u5TjoFtf1Xf1aGAraKbid44DdHBivbK0lMWi7EvdazvI+kx+G2POuHoqyFK7BnAQ1GfYA6//DqAGMWhRH3uvnHNdSuoSfMHcAgKKN8cqShXA232fcJZQT+VGfcST/QG5agnScvYiD8n2mHKcQyhcKrJ4hv0rp6kmrLF2zysq8lRcve9K/FNuVqX0+c4njQMpt/dpJ38KMvBg1GXobS9eFA2YqhRsUhmbFZ9e93nqfR1vgOKDdfVonpwJj07eo7ON3E9Rn5QtvWGbHAdEg0Qa6Ho4RAc5dDMEkUQ0h6Dq4YMbPt8Hryyl4Oo4ScjTEJUvcOaPyWJrSWr1uiVG1AyMnLF7lEDFRW7ggmilYfurg5vnNQ2O3XVoSDWa8/rcEylFfsQVieny3cINycBs+TX34U91bG4s+/tyZVBi1cmRdxpCUf/ik+iCp8TExN2r33f8JO3j0Y7pn3DbqHTt/ZcEuXl+013/5quc0uOPQXjfY3z51wUqNtk1OTWuoRqwiQ8JD0aUYrdVaVmxIUZYGXJ6/aPX1Rd/yEllbX1+1ifs+L0VcdVZbcrNHpbjFrH71PWteexfik/I5JuU86f1hUu4a+o4RTz4i8O4zO02WMfX0VfSh+jdxGIr2kPXJxpqPG7Y0xBlE/oOS2kLma8ZSm+g1jYOW+pplBWzTyBIGdbLlWqv+jqZ4NwZXvYWh1JadirHVkRFBYlaNyaaMpjbGSUPlBYYo4fsqxGlEr/NZJhwTja4MhHbZeknRue5L6Z5GPK971X4JMF/qoV9sQ4fRzmwkz7o+p3GODBhJEM0zJOMkISW4bBmSPOangySMGh8sG4Oe66V1y41M+JghuWNVeNkgr4rGMonPMGg93F/4YWkCCRNbwj99gXxoRRJ+T0LKdKG3ZuXkrPeJK7gRjSvhnHFQrch4bjVteGREMk6FaCiFjgOcBchrb4dwRZ4H9C3PSaB2ugKt8qgDD/I9oWviRJJt4pfi81uihRhftRWL65onx4R2RA48504D/UHr7mQAX+JHmLut8oJehqNC/EjPhGOUWUGcGGyJifMgVivpe4AbrgOuq2o8+g4HMmZcO0MXVPuIHm170l/1qerP1Bw6A89giAQGNL3LMypXBw7GVmnBnQMeyaKygy0MZbjoIAlnvVm3JRxpsXWLj4i3SWfvrZXUz5Jd7hTQvaJbZvJxNGBok8AXFwYGNnQK7/O6o59gCKr+OAwbahNGOe8NlwwksAf06cn8Blil6zo6MCQ7OC34Dt7AjZ4nZD5VU/3E3xrq56ba7A6Fvk6kp70MX9ag89QJIzepsRTXmOJVjYTKFZ24v4ZnuB8ZqjawNCGmutV0T1M3a4h6qT555tfUHyqTGX4cBjgGQuCeIFIgcDhAuzgLJkToOY3F6+mY50cgciG4X4a7DmQeW0765Cs02S+nI7p0JwG/dR7jNIh6CHQ1duhCIuDYoN3ipjbciVlK+k5Vuix1o044JsbH9tpUZtZGW3kr+MTSiNVTohKPCBZXSGE8i95yGguin2ZMfDQiOhNdsIOE2ypMYPTbG6tULcNyjqGCddE7BmwVwPEo+ugVJEvUrhC4Z6vjoK+hYifS9USSwns+Kqh95KjgDSyXYExsB97l78NpAK1QHx//NwGHP0tjON/GGGa8hqB30B76/1aOA5ZW4DAY3KZxpCDetKa2iogSeeni2EW6p6dbyG9Q17hweSCdkd2ZiHqBr3Tioh3JRuoZF52n2gnLpI/q+R2qkm5S1VnqSntiDBz0HJbXi+9ERFshXwKv3m7Gm3RrHKLk6iHSAB6sygR8Uvf7Zx/n6kbnkT4ZoOcZW+VyxV599Zf285//zKanp+x3fud3bU46PEuNtwC8DRxpTPp3HbeCm44DKsjhp/VJAznETGWNSe8kI7GUDDx9UpLFEd1LxD3+jA9wRtDWDvkwYLBsB1dWICbnpjAwvYdO14CPiBnikRudechaCQRh3IqdiuViwWzZ3wbIfHujteCzv6VOych4ySw0NXFHEFl/K8vqXAm2wpQ6RooD7dY1DEr1tr7QSWJmema1I2EiobIoJSJYW9/vUD3gQvcj4gg8rHdIbFKz9caKpdIjEpAYNBCGi7uAGeq+wGlA/+kq3cD5/oHhy2exW/KwrHq05WulkioL4UyYH8ofa0T90G8MCjdgOPQuPLrFVtHW1aa15rK9svayrcZO2rT08JFMwvIiQF9rw3PQzUdpo+oENESkNQ1AsQMJEcJDg5Z8ECBiOtG0jaf3WDY5YhfKVywdERNUdckkG88mLbdrxvbvultGUM1WlpZdSSFxkgsRvSMhhSUR01vF/d9ZXbCNRsJms7ttOEmIr5iw6rLcXpVQleLYrUiR1cD+gHp5ayBZ/zUIgUKw0JqXAhmzDfUpjAF6CwGDjFBaz9zMgNUfY4Bj+zuh1zWVoRFiy60Vy6helBUqUptj2Q8UNj0PrgcO6IHogqwYdSMmpilc1ETnCMJ4T+Vw3yBofDOrPDw6YUcPHbEnHn7YHrr/ft9JA6eBCFLMrSFBVbGuBEdVQotsxex77TxCB/cREpUWP2nLcAnXn98O2He63K2KPqSQ9lqWy01Ye31eiqSYaG6s395bgNrM+Ght3LDs0E4bTQyr3yvOzsAlbdSg0m+dGBCIQpYrHszGYOSiDJCJvVNWHRaX/NrIXfssNkYOB5yookKeEU9kuYLv1pCXkAXfffA8BowtGUVbQPws2B6RWS7RAd0CjsXvQufDrRwHnguhISOU+hHSx7kPcByglK5I6TxVa9iR0YcsibJLCL9wHwBGftWfwWjbrDuGzNqCz0Z7zgCBO3mE23Zx2Z0ModOHUHUMrNBxEJaJM2KL4wCFHsen3sFWiQilzbX9KHJlKfcyut1xgIJbx9AfMpLQsftCYec+G57Zb5N3ftLzTXhYsfrIlyoILzWWVwxN2WqlZX/11z+1P/+r79vFG4s2Oz1tOZQw0a8vIYAGVIfNpQp+TlXQwX78i4sLHpIdhkpv9qYUWTKYpyZkcOudDn18sQZ5bXXZihsyrmWoDObvwOA3cIFTJCwNpVg4iZEfx51UAvoNRaQiPBQmN/EbQu3GaWuuXLXhAw8FfbUF9Cx0KJzgOAgywL8fiKhgF4fE0KTfd0tZtHlOHEaGd3P1speXGtspOg7CKTVCZOyvaKzglAoAw6QGX8q2bf9dR+xXv/Sr9qnHnrCS+u/64oquxS2l9/7y2En7xtf+o8bVqu3ZMWlP/exH9vWvf90di8XVJftn/+P/xb757e/Z45/5oqWHJ2xqzxHRrepSL1ujvGHpoVFryMBND41LkZKCvXTN4mNzlt7zgBtjzYuvmmnsYzB2hCeSv2F8qsFSzoSbluSgvpfWV72czMiU+iFr68vzVqq3rJkctuL8JSuq3GKb/seQkHKod/lMa70owz7qWzIaM03RjFW7Klv47KWGbKJ1XchoW7mf/JDcAmwjKa5l7OSKI4OcHMiwVBSHQtNn/okoiKUKlo9p1EpOkcOgrLFOkkPOVaMsyanZaFRtTI2JpjOsEvRlC60mM6g19U1/dluKrS9TUjtRNPNR0Xo8a/W26EQ0n4kRfp6ycl3yVnyD7cZwVLFEge0wG3rn6tqa6JkM96JdKbUsf6hWNnznB4wRojdYQtF1Oda1Sm3eunpHpStlWRQyQsRBfFL8D2eJdAwxXncciIbyMkbCPcJxEDEANpcqqLhSryw+EHV5Miy5nhRe0bsCp4FuUDvdkBfAx11pFm/zEHkp9DiEQqjGhOteTeNqKcCrlPSojMow2mALiPaRHewswpKnjgynRnle74bOpWt2RYPdpvpSfSYcJlOSYerIrsYsOCFiQJ1gddEG0SYuw9GNNd7d0NfvLo6WRN7KoqmF5dNW15itSubERR8sO+jpviBXABSi56FAHL04jsqLIqCSDN4kIixwRon3rNfX7ULtnJ2rvypj+ap0Ihk4Mk56ogO2KGzxHR4r/ASRB9JJxOOZIcaQ5U0mGkLeeJ4LDErJp5jotCo5Qy22APKCuqq5ngRwAOADMRFhS80kKSLPBq2QAab6ZmWwsm6/mmQb5W3lCriXRMrIQvSUtMpKNJrCTcuq6q6qykVbRD/z6AQdnhQPOpXMbKsPGx7p0K819oPaTXLEpNrHBFiYr2AQWEZAEsSE3llHl9W5UTGPHY2OVfT7Upb6Co/956g6TgNopoEeAY3r2ZTqkNJ7WpIBZP1nTJKQPC8kUy47a/gSGdFJVjZOVTo3NBPXeJ2ytGkk2lpez+oZ3kG0AfTIdqNDlpdhLrkkKzUt1SIxPCQdqWS1iI7GqtVLN6yZVc11fzXRFu9dc0dJChxovA2u+08tr7qR3x7vL9/zI2yb3il84xAgz0L4DMA9WxwH0EJN/FHvIFeCOyw/KuhZogQSLAUdkq7g9eN8cHkQOO0Gvt57q10Ruq22JUVb7BjRkS42eD1K36pPxMi8T7Y/S44BnMVhYkQclnkmttbaFqmIvvRpS6LB5bq1JXqrkifQuevnoi2vsmiaMUakAWMeJ19scdWi1WnpcHdIVmkMU20ZldiNogJbbCxonFVFX7JZJJuIpEqobqEThyMp+5btkS0nOaXrzktVPxXkvA9bBZV9tbPutuZqb81SkjFER2NTrUsn+euf/MSee/Ype+SRR+13f/fve6SX67+3ABx6pcold0KtizczEhLb+KQ7DsIK0nh9+KH/b/7QwUucUAjnw4mQFZNXJ7DnqicUg0myRgQmyYDXAGTAEu7icLtK8h/3qBPEeVWGOoEO5ll9uvJMuC/v0T0ddeyGDN5Lyy0737rq60xO18/Zocx+L+9vAxUZJz9Y+6mNxIbtVP2sTcTHTF2od5bFcOoyytR+DBVmofp4oN/cIMfI65/jKHZK9krxdRuKFewX68/Z7jRZ8AMl0zs8xOOHAPeIfaqs5yWQF+xc5IZN5nZaIU5IkYhOBMug4y4OlRr8cY7BqOfBOG/ypQr6PFY/IYbZsRvtRTEls4mMlMc+EQbedh367U4D+ot68qkDJn6+dNzOlV+y9YULdurUGRsfyls3LwYt7jYsAzHEgT8XHh8BVtpSLFtFGTki8raMU5Xlxu4HQF1KzIX1NSkdYxosKbtcuWK5VM8qvYZdbmyozLqVJZwfn3jcFq7N243rV2x4eFikRMKSjo1Kie/IWF5uLGr4jtne/P12KH+HjRFtAFMUDske/kLpZQnYtp2TUN6V2CmqED76uB883NGFIHVnl44Q/FrXyu2S/bT0lE3HJ+yd6ns2GhvZ6uzSOwkBZMYSoyB0GtwKoNfXK+/49+dKr9ie1E4pe6GHVbSp/gP3MPfA8yhcUtYtDsbrm9V3rKq23mjNS2zFLU/CF673wXsCAS2llbph2IaOpU3nkg6ZvfZe67RVkj27EZEQi7RsMiHFMexLfQZ1kQIjo8m30hPd+bltgMg/0zhnlzTGcZKsdzdsNrFDSlXDQ9CZtdo03rYB5WG0MrMaEfMv9VZFvxsuDHycoFAjKNSvvrtC/8+fFc6YhXHBiDEOQx/KWmpyXIZTTorkingfY35rnYkEwOMdHwsy9IfgUQS0j1lvnaddgD8N2xPPi0oxY7xBJ10JPjLzApQHH2Q5keNYgDLRqahd+h7NBcbjBzkO2Es8HRetJfbYVGrGohJyGMw3HQfcjkdbApI2w9MF1Idt8XAcsOXgJhDi6lEfN9fqB44DGeWbjgOdEx0z8/p+xwG0FbSt09IzOA4QqNDE+xwHek9hzBLqa6JTXBjXK7JXpDHpftAMznwmUgKzcv5160qRf/bN4/av//AP7ecvvGTHTp2ymelp27dzVkYa9QkcB+DI6y16wjkBrMhQ+s5Pfmr/vz/5E/vZc8+pmhGbm5lx5xrvI2lio7hsqdHZzSgJgNm7t9552/70W9+0v372BVte37C9u3dbmj7R9cAxIzqSIct7g3dLYZehUao27cyFi3bt2jUNsbaRmZ9wSiIjNsctZQgfhOYzDjPTB8Qugn4KIYhgkJIiXPjyjFuNKcYwdQn7RQiEz4V12g7uZGCs6V7Wh8OjKJe/bLIgg7woA5NdOfoyvg/IS2Y7yysoHyXbe/cBe+Kxh+3eO47aysaa51ZZKzds75F7bMfug/bUM8/ZS889abumx62icfTyS89bVfft3z1nwxPTHso/PLnT0qIF2lC+cV7DiZnhmNU2Fi09uceSM4c8bwE7K0THdrkzpr12xeqrCz4bq1EtOSgaF/1aMit6bVit3rL1Ss23VyRaTaNC52RkyTiuwQn1jmRz3Wo19ZXK9RwCGofNWE4GAtwuIjkkY1YGO1ELXY01+rkcLViiviqjXmXKSCT3gUatK5I4o/jN+1haRyA7+/A3o1nPU4BBQb4EtnZkzX1DzzDDnBXt1tnSV+/KR+q2YQVf/kDUA3kVqFdSZRM94EsH9CwGYF3GoNOVeDHOEiIgIA3wwQ4nOAXT6HM6h+JPvVhm4c4I1YvICGapcSp4HgfpZ1W3L8XrJINZbsLsaVtK5sXSO5ZIjNrl+hUZOBEbFq7LyWCiBTmEhHDFVzwAA/rqlSsePjs1gjNR9NZ3HHSibXuvecJ1kdeqb9mc5GQhrXI8egJdRXTIA6o0v5k1gy5dZ5Cxgz4U7mjC9Tfqx6zMnupVyZzKsuWYGJARRaJbn/gZADg0k0VO5zqISvP6Cs84AN8pv2ULzVXpUCtS1NdsJjal9qvfGdviJXVCmsXz4aeMF2S4LyVg7GmckFeASA4M/tO1S/ZW47w16lVbqVyV3jnZN+gx7MUP+wez7sGh5uGoUX+0RRdEIjQlP0rSnd6uvmmv1563jw9NWJbF+Hov6/sT5N/RuxuSMdTDt1tUHYhc4Xy0VvGcVS3JAHZB8XoimETHyB5fKiC5iYMA2RXKL5YB0DZ2MAiN/PCgohjQnsiPPhHAZ5KixbTGV111aaZlZKlvQnB9p//n/ER18hlv0Rl1rUnU1BMeU8Ld3j4OchCQpyCtR/gdbq9IlAPyAnsCZwHLBnBwkEeBZQPQTgiU4evMdT9LBjgK6oe8DHaiDVb03nW2WkTmQxe6l/s5WBPflk1EO3meaAp4QzOVVvtVaZ13h4TeUefd0L/KSeo3ToMatKsxn5I8yagNMfVtRXyt484EPatmpsXT2TFlRHI409R4032ttN4rPYSoj3acaBPJROkO9FUjqvZHJS/EK3BKxtUOdHxm8zUgvM2E5qfE+9jBqytjHzvGHXJ9wAlDyH+biQ343gC+gnHVlwVqm+9GAC6ktzAJMHjvB4KewanhiRSly7iThTL5UxHv03/Vz2qQ6Aan2M26htClLOlGbel0oQMgBF96r3q2MtktdBfCZmLEUP9RBZjo6mWEt7joaDJhiRnpIHXx3GzEarIvGJPukKBs4dYjtgfaTv1jSyXx4THrDjHZAI4xwiWj9UdEzc9WfuzLYM71rttYdsqG4uij4FZ8TmV5NEFX/FdyIpoeFm9imQL8HlrEaRA4DqpWt5fLr9lwfFg88w3p3ROW7mXs6rWr9oMf/8AuSsf43Oe+YI8++qjnbfigPuqIrx9fEc8UTzjWPW8FyTts40GI/R7JEVVIf0wI+G/zh7/AmbU+AwNZB586QDQeHDKDc/gsnRhZYPgLmXT05sEgZgYNqRN4NsNP9q737Lco2f1z/slz1APPtAgYjw7hReSh7jRydmfuLpuVMjyXnPHZ4L8tsDf/ruROIXvcdgjhQ10Z0xKeEULk0mSmlhjUwA4VZY3BwCBj8AwMNgCimJawHIkP2e70LhtVR4Zh7qGAGwTH6y0OCKZTWrJcpWVDzIRHx21EBl0yLUWb8nhWeKDfPI8BZxhoOm46DfRdv7mXc2OJERuXYJ9ITdpYetyVjJuOgsCp4X0aHnqGQcbKxY3Wipj2mtpQMngaa+T3TE3ZdK4gwkr5mppbweDgRyjcClIaDDgLKIeD8K2tWNoGqpcqLRxP21R6rw0lR208PSZGuW5JjAOGWTsv+viY7UjP2OjomM3t3OV4fe+9dz1h1+TUpBW7FVuSMjAW3WFziTkrdNUOtDRoU0yI79M2ZjsiozYTkUDuasAivZ12tx54O5kpkNQL6FafgeEX0HFcytxcfIeNRodsR1w0pr70vErgR/fSXoyvjpQIZixZh+xOOKDfr+GB82IyNmbjMgj3pHb5oHaKQLoLUNz5czqAQID+e/wYLE+/qdN4dMQmo2NWUL08fIprA+Dr23GiMdOMNxeh2D+cfviu8wUp0mOJMZvOkkF23Hd7CPqrXw9A313QSLn1/fO3jSGA+hOON52YtGkpVJMqK4miJ+WxvnLVP30Gd7DcQVD5KMy1TtXmW9fFdotSqIgkUl15P2HBksCuYG75E0okyMJlO5zQI+JtuiDa6pTWZNhvXWLBeOysrco4rniCROeNffD1r/A9ncOo2xwD/fHVLm5YDMWd39CLjJSoxpaDyvVkVKItdoHwU8JzVwYuYzs21J8pv4XjoCPDrSkFpEIi2fhu25k9qrGRUll1N5gHHQcY9L67ghT9cA0+Bnlt8ZwbjTgOQjyjxP1tHAfMFtMeZrlpN3RTX72uZ4aD5Vd636DjAOMWeoM/gbHa+pJVV24EWziuL2pIaXxmhwIHqoCQ+8qFtyySGbdj56/az5991m4sLjpeP3HffXb3oYOWEaMM6wNQb484IKxf5bAt6R9+/ev29Esv27lLl61YLsvYvcMjFmgLhgN4IgHjZn4BAcbPn3/7O/a1v/yOvfLW27awtGRHDhzwxKEYIiRzxLHhuRv0DLglcSNZ059+9XX7N//u39tfP/mkVctF2zMxbCNTO92Z4hjvv6Old9cXL1lyaNLD9mFTS8vLdunyZTf4WHpE3eiTwDmjG7YdyN+2jOLAWaNxN3gdGPiOQwWnAWu/ySngDj4uqO+gBWg+JUNPpqQMj5oMBvE8AewmJnrsLi/ph5TaclWyQfKsXbNko2Rze3faPffda0eOHrSsjLnV+Ru2USaypOCzLcsra5aXgjUzMWRnTp+yX77+ui1cv2r79+6xoeEhS49MWXZ02p0IhOY3hTP62CcxCNdVu9zBpPr1shNSlkc9L1G0siR+rP7WQEaHaUopXi9JvvuIjDgOMdy7UuaZkYVvMhaIAug1Re+MT+kC7hQRLdTaPTfa2Q4O5wBrUDGg2ZmHyYZyK2q5zrqx+wHGP1EDGY3HnvDIOnd1gKVxfDRl3Jn0HQxzF+aqg/qR+eeIFEappjLaE5aTBVEUG2HbrnSnbMvNhFQq8QDdybaN5EJgd4a4FGpfNiH9hbawSwR8EBpsSzdhVwQcKQ3VfzhSsXhhymqNli8dINSbHCImI6QqVlSp6RkUarULR1lMZdZqUlGD+HBLe5C7XqX/MJZGoxlLpcY9wmtYvzstGUZJljqJhtQSZHM0SWRDwsc1IfzsEjGSx8iSki4dAMdCSn24I7PDxlXWvtxum0SiJ4PkiL4FmeqzSYfClzvKBeAP57BOC6T7qEwiPHdkp206vcPG8rOWdkNlQ7QvDMf7S7aCB5wW6Ga6wcHfofLUV+yQIIFghXbSxg15OezOf/WiqId7VAe9T6ajcCa6EA5ZVsusJP2EYd5xJ47wonM4DlK9lPRNtVOybbSnujA+UR80Bj0qAKNQfbLl0DDDuUDiRJwILfXPemvZ1nrnhfe2jbOzDrjXvZ6krlS0utpR13mvi/Rq9BIOwquJ0GjpOpoGRn/oBCDUnwhf3xJReNniGND4CpIKiu70bJ97OLixzzX1AwfAeMF4zzT1Tt1fdadBiGRYTlA+hpQ783Uv5eBAJf9CU4dqHLynr8PAu4h4YHtC7sMh0Oo7DFSKG7Q4HTDskBE4Dcj14I4MDgH/Y9SzcwJ6MvdgqA9pbExoXNb1ey0V7Jpwc2lCsIyBfFQYuoS2UybqAc4U8Eg0Reg0QDdn14bAIRGcw6+T0b3goCV+wBKglB7MN1WmniVRJIRInTLiPyND0kJzczYiwzGRlJ6u+vmLVKWeXlCP1kUH4v2ir1ZafEGXWFbChBe4IWKhl5H+0H8/uElvlGRY6r7hYb2TJZz9cUWx9L9wx/hiopbxFcp/IBh3Kkv1w+AGh13ZaIED/+Z9Hwh6FjqJ4XTgPdh4/WfDMjZ1JUD3R0Sv1JGtI28F6OBBngTJAPXNILjjQPTsWzFuqyM0osEVRCKgewigScZKS3pLs1WxWkRli26JvG5EJfPa4n26B+cR9NVlqRfMYwDog9Rq29Ix2R4jsyo6FkQa4xgIuIbN9nI2lRF/ymHHDItHgkNk1E3exrI4kaB0m2GnlSApokrw6zr0mRLv2SG7c1i8d3dqh8VlM548ftKeeeYZW15ati998Ut2zz332tAQ0dRb6/k+aBVlU+RsPLfT5tK7pcePuN48CJ4cETQGuNR/fOkjlspvEkL4OQicoxLhAWHi6aFjwwOBLoaAUwDv302ngQ51NJ/MeNFhkXTGekkpt+qEnojZvUYcdCjli2jYfkbiyXbZURtOTkjwpP6znAYAnZiV0CM0Jy1iZo9lzvWyY67soTxtDiod8BAExa3WfzAAqQ+IZhY4GJA3iQAI8Rqe4/N9h24tXz4pQkpbRsI/KaZbl9KM0hSFuESsXg/9NeoNuzE/74okSlOBQQjzpD4ae9Sc74TmJSQo01KyWeeP8Ha8630qdPNz8IC5rTSW7VTxDQn0smWTzGaoD9V3I4WM5dRfrvDcBgYdByFsP8cAYssTlocEyxQ+BBioKqKmaiQiI77Wi2F4uXhRA7tmhfiw7Ugftd3Zg24spVJBiDw4r8sozOWyVqvUfAnDnBjydGrK0m3hnMgZwsdRlnSQ0yPdJryuZyl9Or32r+FY2PzUgfPLQ/02f3Ofyur/jurZbEeDvoWHUu9CQ+iPAxfkPAMTrcnAgpGJzv266DG8LzxIEEQiHJwRWY0FtvYRlwqe04HAgec6jfQFPeXgjNhSXv93shuzhAzMpBRgdxr4+ylDByC8MUZ9djZbkIGq8QZ9wNSc2UJHomMcURrfzORksuMeKsWz28FpXwKRzPEYOdtnT0MgPIqQK7aXTEpJgooZh00pTRi5zB67wXAr4L36V16/IaM7bpmk2kmImFOb2kPfoDCQe2CwjrQZAYUQhPeEIKVEL5U2XZZhH0QebYK+t9dXZaDULLFj55ZrhNviUGCwBksQ+jgFhOdeUUZNvzynA9FA6DjgXLBHNXgPDHpwtz1BYkd1ok/IVRJCS+XU1b6NNg65WRuT4uztlgAlpN0TofaFpJeJYa+2b4bAq631teuqrRT5EQzlvkBFscQQVp95FmY96yHyog0iSFQxP7fdceAzXBKAPBckIktaff60Lznxe/S+LY4DlUN92AaUrPrV5Wt+T6O06qHqGGg4CzCUcM5AR5Xzb1giP2m1XsIuX7kq+60ug3Ov/epnP2uH9+wSPam/3XER8JjQccD6aWjg2MmT9uNf/MIuXbumIdvy3UZ+5ZOftH27dvm7iXYgqSDGu7ffG9azsgzln8jwf/mNN2xtfV38Om2Pfvzjdnj/fo0zyT0Ev/Aa4puyurWizxh//bs/sO/96Ed24dIldWTLHr7nqM3uPqgq6t5w/OmzJdzUly9YZmq/O23g9T/4yU/sm3/5l1Yul23XHFFHIjPGIW28BdDeysaqXbqxZKfPX3DjorA9ZJH+BO9sI6d6ksByc3zq2uBnLJaSsZ3Vb5whqqvoIiY6iJfE+4pVS4xPi5+Jz6h+LI/pri55yG6uIONrLCGDLmbDuZjN7N5tjzz+Gbv70H47vG/OHrj/Xps7dLf96Mnn7ca1S7ZreszuvuOoFbLktECxwsQTQKviNU3RBLNNONV8nbN6pqN6wRKJMuglcjIaCPPXOCwviT/JuBPNsEVhUnSDY6Mi3p+W3pHSd2b9o0mSIEpvEZ329A4S/3mUgYzNelWKpPqc3AfkpiFZc0N8na0Y2aaQkHy2eyQSIdWpWBODXTwsm4h5nzOmWxGNVxmvhK+nelL8dZ464XzAwVNVeUBC/IOEjEQvsI1hSgpszupWlKHZEX/MJBhv6lt9V/H6rhErAztJ0l/xMHZScIOsXvSxzUw174R/jMdKKifjDhRmuaEF6J78IJ6UUXgkDwH4ct2lQ/g9Bo/KlX6W6mn8qM4y8XwsMFeG8U8IdkrKtvdNckhjlBk2qXHwQHfGoDvFLCNjZjgtPIn82kkpp9wn3Cf0vmwyZynpKnn1XVp4ZIkMfeIOaniDgFlU6ga/4f3u7HFaxUBvWkLjmsmarPiE6z6JtPjouIaf6l1clqySDECP03Wc7HEVoiK2AGV7JIP0EyIe0ukR0UhSirnqRIgLBiDESJ104ETxpRv67rsitET70gs6wieRjjhtPHrA5TBr1zVehR1pGeJXFecVnhxT5QR5CURzun/LIR6Oc6mh19+oXrNuFGdbVXoPY5frojHJx2i55PKqJEMU9cUjDdS/RJAQ+RBlGYboBfdPkOSNtsgo1zuS6mecgWxDiOOA+jgaRD8kJiQSoa2+UvdvgYT0HpwDJC2EJ3DEJL9SGl9MQrHdoicjpEAvV7ym/14iJKKiVU9aqHtIPtj2MQVSg7Zzn+9MoAPdhXXlLDtQCaqnZIiuw19ZEpFAdnpdiGLRuBqoa+hQIAEiDgOuExUwonFHtMFaImLFJFs38lzwIPoU97uhqPvbzKCpbPSvFHJRfe7ndA1kQaVJ3Stq8DpQjpehA4pleQO8l97PS/+CEkoZlhcF9C2VRfxx3EazOy3fFJ8qCUcpjcWU9DTVEZ2zkm5bpV20CEsFVL6/XwBeAweAZLDOD0YbeB02RJt6f3t02M/DU0MbB4MeJxb5GbgHw5RxEIKPCY0bd/Cov33bdiI3B+75MHD861m1QsZ8fwnFAIRlqarBp+73iWXwqDENHWwBbqQuwksH+3F7ebRJ9b3Vjgpxd16InNCJ+jgCfEcEjZ82dKjzLEFo+zKuhkgPxwo6qnpSZTOpPVgu+K+WNqy3rn5M77FoYWLTaXATWIYjmZkZl84wJB4FPSDfgnIcz6JsdrTx6Fz4lPQdHAe66k5S+gaeSSLEtGxFllZWliv2+muv28uvvCQ1v2W/9Xd/244cOeJb64aynk/Kv1WfReoLlkxkxT/HvcztTgMg9k//2We+6mG3FNAnHGCz0PDoAwQfGsPbj+CGfjn9w8+LAD0rJ8SVkQHHp39PB1t20Jm6x4Wm6sIA80HuZfXL7UNTisCaFPt0Z9pSMSk9t2jU3wScALvqmKYGX0MHBhJ74rIOTkIpzFQfAqgia3/Qtpv4+iCgkwajDfgdOgxC3G0/UD6a1VUf/EkJw1h2VHpZxddjojzxZgQaguiV116z//Bnf2Y//NnPbHllxRXdvHDLPbwRRsHAYtD5O/XZELGfvXzFjp875yG6rDdMq49cMOseDvqiK+Wp2L5uC40TEsAidPXTtUuLdvbkFSuMZC2Xl0BXPfrj+33AALol3O78RwSUoatSbiORnI2IwEkxU+7WrEoeh27aDuQfkCIdKMUeHaJnCD2aJqv36Ji99+67du3iJZsmBAwahCnV6sa2Yu48kIDddBKEB+e3n9PRw+HAd//kHh3MaHP4eX73j4Hn+I2DgdD4LrMDOBP0vVdcUr1lZIbPhvdTp/AIfw9cw6PKejEcHsFWQ2J84Xtpl8rebF/4GZYPkxRN+CEm7UAfqW853GDEccC6L8Zzn0Y26YVPHcy0YCB5oj2evR2o7HaVZGuscR8w0D8EGBvMmNYXzvqM4OAMcggtKU2VLkpY3S6vvW61RN2G0gk3WmDFTg1YFcI3gsKdHyGoXj0phbTRBeIgCC9sfRjP47VF3N/862zI0MJxMDm9tTxBR0Ldx574HO9HWDpQnoyqaOHWjgMApwGGeby/LAHAcQBuQ8dBW4o+VoMvaRBQPnp/rJqwXfmP2Xhml9cXcONVPKVTJdLhJu46nm1eQgrlHK+lwEOlNxZ9J4QwEiHoU/GdDRlgOcLp1ffwbbWF8HsMePpou+PAZ+NYrqCx6Hui6x76kLX2m44Dci8Qoi/cu3Go53EcyBIyMu1Djm2Vy/xYQmOWPAdwHu5ljTrJEckav2vvYbvr4CG7d+8O+61f+4o99vFPWJ4oEVUDhTsqAeyUSV+jqOs9zMBjNF27ccNWVldtbGTEPvv44/a5T37SJsZIdiic6nqjtOaOg+0Oq3X1CbkReM9DDzxgv/7FL9rUxIT6U8q7lHSWD2yC3ksEBhNHpy5esROnT7s8uOfoYXv8wftsamZ3gNcBaBYXfBvG3M673Zn95jvv2P/6B39g3/vhD31L1XvvOGK7ZgjnDqJy3gfgV31+8co1+1e//4f2r3//D6xardpDH/+4G8wO3rfQ04bGsQx/9S94Dc878L3/mzqy/VcuNmTpnowqYTUneRztZoUrddvMrNOzL+fjT8ZJJIPTUX1WKloiE7f0rjErDCdtbveczU7OWqJesrRkzsj0bruxUrSZXXvtH//T/8F2HTji63yhEWbPcUJh0kR1jh0u4r6dpwxxjF4pvTjIpJpaKy7DWfd7fbPqRxnP8eVTLlfpc5QvnDrWKEsNEV2ovex17+u8xSKYbxVRy0iTUtfYsFatZKs18UKcTurXYq0lI6VkJAgkzB/DsdqWsd8W/5GBORSpyjiTniOaIzSchIhJV/xkwOO00vtTMt3Y3rGbCORVE+McPiy6x/HB1pDQim+goPGTjrZV76SViVrTb4+k0O+48Optx7DXvSn1K04kZHBc9YnnhnxmnyRfGPGJxrpVJT9ZboBszOVxMkg0kFSvVbNktmDZLFujpiXSJJeEI9lIvtQiLt6IIw6nQbDzg4xg/WqLJojWTKnsjpRhHDbuONAtzJr57hmidR+z6Fc9yRToSQa5K8D66tuN6TsRIOAHXMJ/fNcD5026CVzA85ynoy+p/L4M8h01pMelNea2RnnqTrU1OjouHjth3eKyJ2QV0YgvymiAb6teW8gdvqxP2t1DdvB+jTFmWJ33kLRQvAmjnCSfRBfwAPUC19AJNEu/YCzjrMJp4EawDo/y0Llgy1DhU/wtcCBhHAV12A4sh4TXlktLdiH6lkWzbDdJT3CtpedE+3pHVGOMyLqK+pWOJUKHZG5uYIuuoupTZsH19qD+ok+cBcw2c66hTuPTkyHSVv0x085MfzOtcTyAJ8CTz6lNTRn7GPC+O4Pel69qLKmMik8GBs5mgOZ5ZICXKX0F+Sf8tlhW4WNJhAb0dRKfNdb3uOrJ77qIhaSCgdNANdQ5j1TQ+MUJgbHXhB5430BdMVrZyQCDP9zNYLjVtTEdqp0tpONWEm35kgYB+nNC97OkATojoSPPMSmHIyGhtmLskyRykHiIIuCZcBtIICkGQYLEpmjflwbrXFp1VS2tlE1tvpOyM+LjoyNzNpSctG5SYwYmwJ7YNH88YWuZoq3XliXLy8Jjx1r9JRMhgNcE0QY58XDVL6xbotmylPoEm4zdBzjPeAxlTlJ0At1jSLuzgz89GvYbn4w6nAvoNV3xTZ+E/CggXIL/ODqvvjOOtkcHhOB10qc7QSRHXAdlgkT3+5Jgp6CbEFtdMbZydMdBv64h3N5xoPqgp+tdTFoPgjs3GC/qKxwROPxwuDF2AXgVSSfBrbdhoNweDuTFdcu2xywxdlhytLDNaaDbdcSsKkLBmSpakAzwhIZ9gE+yFS1JaCP5HX6dZdTwRDErxzlkFfDTiFT4tl25dMl+9L0f2/GTx+3Ou++wv//bv2s753Y5bw37D94Evw9t0MAhF+ASvhlpSmeRXCeJ8O0g9k//20e+SmfCcJ24+sBL/EUDyAACItp67rbQrwzwfgNSA33bKZiTfzIQ33d/UEZDDbshgs10JiwXH72lN+SjAgImSnZl9jmVcOqkx61HshuU6z7QVpAbAk338O+BgfZhQBlh5wIu7PT9g/DoEQ0qv758xdi+B88z6yPTo7O6BsOBiUVtY33d/uhrX7O//P73fcZsYXnZDu7Zo0PEgpATztxxQJm8U+9uitiPnTlj/+Y//Sf74299y96UEZ2TsbJ7bs7SRCvQXh01Eey1+kUpNVdtLKd3SwEIvI9iatmEDY9JYZQACYb3reFW/fhB7f5IwPNq23R2p+1MH7K86IDIk1w8b+syXBudmM1kd6m+zCRsfR/fmJHfMTlpc1PTbrifeveYpXRPRv3uy2xgDIMHzIFj8Hv/IIzcowV4rn/4d9Fo+PsDDz3bxXjXJwf1IQs79SDp0uB9fgw4CjY/+995BubojgOd82VDlD14hPdzUO5gO+mrW/QXZwJlpNl3HPS9q9BCn1bCY9NxgDK+rZ891FF/wQ8pFrUN8Scpy8zq6b3h+P9A+tA17m+sXHKDk1B67g+fl7pgq60Fu1A5bhkrCy0XRKtstYbCAqUGZTNj7EY5Ckt/uUL4fseLwGfHGYfhn+rcrZQ8AWJoXIfArD9bOcZwKuAkHQDOh44DYPM9Ku+jOQ5kKAw4DrpSCMFlxGeLJbjVau9zDA29BxxXJAyrlZaN5w5ZJn1zCQE4YFkY6/UHlxYArIsGl8GOCQFva8yfDgyz/r0hzwu28hv3eoML8OjbH+aD5SOBYSV6xEgHh9CGlGynjVQgkOqL5246DoQTlGExK/VvEPaHcdjVM+z132a2fPm6ZYbHbXjuoBt9CRlCusnrRPQBToaODMeUDIaZ6Rk7PLfDdk5NiEcFay95R0vKdpADQPXWOV+CUydUPm+To2O+vGDX9IR98v577Hd+7St2eP8B8RBoRvVTXzQ3pKSrPr7jQR/w8u/Sew7OTtmjDz1qv/bFL9q9R4/6c2FOgU3Hi48x9RDvlGGxY2bORoaH7f6777a/85lP28G5GcvKCHb6GhiLLYwcyYLczjud/kuim4tSEsoy8h687z771MfutcmJCYunREte362AUs2OC0uluv3kqWfszLlzNqe2fv4zn/EICT3kBzTgeQ1EA0R/bML2MvmtdrRqRY+oiWtYj04etqGxo5aQ0kFkRgeDVm1PTE2pH2WkFMUbxsYtNqJ+q4s2ZJj24uJ5MryaksOlaxek8PVsfPcdlsmPiH5advq9d2xseMgWF5dU/rQN4VxQvUhESpRMw3daqThNuwEGzyfioi3FlLpp7DADrNHi5YlwrJMVzdVXZejKaNW9zMJjbMND3AG0VnG8sgtDS4o+68hrjbYVdbATRiKm+6VUUR6BAYG+IsVdBnRUPJI8As0auwa0LN5r+f3taMaXNKRlAHiovuhOBChylyEk3oo8a6vu6bh0nE5EBnVdfZmWkdE2dlXoqb3JVkn4ynpkQ1Z1X2yIhlnOo/ezfABnA8kqKy1Cp1VuMi2eo/uZ/JBBmcwOC68Fl9mNet3q5DjI5HRu2LIyIFA8K8UN6Q1dyySl+JLTSTwFvIBH2hKXttxkizIU96b6TWIQQ5dIB4+4kEIbJw9De82qqUkjN8QWx4HwHToOoA3GbwxjIBmMD+Q1PA3HgS87EB9ISDdDTpAIM+A/wrM+w2gDgA90Ez3gdAneUI6dl2ynXeohA4MdWLjWXrmsvmIJl/g0BoDazDsC0LhXU30JSh/U6+prZITkFs6envq8WrSGxg7GUNA24Uy0oV5wp06vJt4kOmKJgvc7ddW97nANh7nz0Y47utzZ5jzr/cDtXdFapHTVCuPq3wQ80M+qvEB20WextVUzjc3aCBGZageGl3ADYEjxYvIQ8F5aBy74RrQBM+2+pn8T+gYfTg2uYS8MAIZ6TDyaCIW2igQI+x+u1oW7rlWzaY1NnrmpTyNPMWxTOlj90hQfolw3KN1pEOAHPOFUcKeFvrOrAUsTthjJKjeuOuA0AOrqRxwCg+D190N9o3q2VAa5Bob1/lGW1ejcYkpl6zME0BpGGVD3MAKBtrnzgf5SnYkoEAL9GZZPBI4GHATBbDVtSImXiBq8fCIWPMJW7ydKg+gDD5VXGdQzG03acGHSskPTMq7Vlrj4pVDSkh7eU30bwsdyXTJBtJKUzoDh2oFe+ighMiTYSUH9hU4f4kr1SBfLltH11tiYdYMwJf0LdCNf2ize58st+s5xpyXV9+ZY0516vy+nZQkE7fMybvbH7YBohrh4DzP25FZg6dYHAe9meU9cYweHoidqFATGO33SB90XX12xVjZrnW0OgMBpID1b1YOPUlcgtDNxgNAGT7g4AAnJe877Fo20cQB8WRR4Ee47A8mrAcZZmciV1ZYNxw9Zd/iA130LMA7FJ92Z7lFvkglE1fbLYYy4sS8bFb5Ljj0cD55/DY+F+ot7An4pm040dFL2319++9viQzX79d/4TXvssU/Jrit4eYPg47w/fsGjRz/1oddad7sjkpCM/oC+if3e/+nTX3XvNoaEPn1dr8CJg0YMIATC8s+Bcx8GdAzHJvj3m78Hr+tb/3fA3AYhvC/Si9pQdNx22GEh8RZC4SNCRIpDtCVFhqkRdVo3SxKfQGHdDoNGPx/O+HR8lHdzT+jZ4TtH+P124NeEA7anSuck6MdmLDU6ZWlChqU0OrFwn/7YZ/mZ55+3k6fJztuQkjVsn/rEx+3Ivv0S1rrLcYYw6zNsHZV6zb7/1JP29e9/3y5cueLOBhIroYCOj4/7PUQblLrrdrX+ngbcmqVFF8FOE2LKek+93pBBlrFk+qYH+VYQ9i0Q0s92+KDnbwkqkzWDi/WmlJVRn/HCgUR2YXFQ25s/6E4EBOP1G9ftvePHfXZteEj38bzoHEEAm6htbNjJY+/asAZ/QUwJXNG+E1KsXz52zM5fvSrFUQxAipWvc6U9/cOFvt4R/j4vXD7/xhv21okTdn1xwUZkEGKwDj7jB0xPB8/72GPc6TuHGyl4NauswxRjwC3DNe75kMPL4RDjCjzvwqtI0NcAAP/0SURBVMegk6B/j78/rMtHAd3nM9KiCRwCrtBQT+i4T1Micj/3QY6DVrepPrtuV2tXPKx6pXzJ1q0mwytt5XbZVprLlo/nRCWiP/19EF10GmXHny916BtxPMM2MuXmvK02TttQUjQqzTY3NOZMGFyG4GXLuKa/o+nAkIU+/ZX6z7dKlMDwiIoQ9D4cBxj22x0HhBd3yrqmcRQvDG+h9Y/sOFDfdER7EWYIBNQRY5WZVM+D0McHv9ueh0GCBSGpsslz4H2gc7Sk3VJ7Wxkbye6SAn3T6QBg1HdJTDjgOOD9GLPgAyPX3yU6JJN/UnzH17n33+9OAhlsbNUY8ksvE2dE33Gg//ycbnbjDAgSJN50HDTWbrjjx2d8EYRS2Jmd8/frvtBx4I4L3cPYoN9JXkdyTWbP8MJjiGHgoKlX58/LYNJYJReM6IIdBJg1RxH3WWiVN5g8kKUKvId6wB+JLrjn8GG7e99O/57s74aB4o1S3l675vUJaS4cQ4loz3aMDtvRo3fa9AQ7IvTx0o+8CJeA+Fv1DBEH1Ht8YtoeuPtue+TBB23v3KxMERlnGGx93h1CSwYrOypkZ4/6uwkr371rl919xx32hc9+1g7OTqrrE5vv8WcHD9EaORoS2SEbHhmzg/v32+f13CF9+kytAKOzRYSH3o1xHhhpt4A+7kgqSJZ/+pPtF335C89i5KrPyfw9JOOsMD6jm8WPZKzFpjQ20lLEijLsRV89GeNsn8lMW7crJWn3PotnMI5jlhM//tY3vm5P/fxndvrku3Zoz6xNjY/6O4VU84R0qSHJKinNOkfugI7Ttg5d77BNs/gBW6wy+0mfB7RJSHHeDeVucUm8sW5VGetsCUn+G3IONGTJeIi++sPRp/FdqslglM6Rj6ieukam+4RQ1IhgmMso03sxqDF4JZkkY0SfOkYjZasnNdakZ7CrABnxqT+ig7wEOMEyskSgGY/e0308W5ehEdX46UovSZEgtC1DXcplTkZ9wcQvIyPOesnGrjdJhqu+4tGsfc/JAIonNS6IPlEDEk5X6qdk2ttTq9UsLdmdqK9bvYtjRfxH54l0HJIxkGS2ORY4VZgtB1fu4NBNJE7kN46DqvqVJIoooGmNga7qQhLFTKdsjZQME9X9do6DKNtjCg/sRMGMG+C6jXjrVsdBNRgTib6Czj8pz15OMKL8dOg4gDfjwCFaxEN8uTgIqJd6HTN2icyoJcZ3Of/uVlfEo9bEc+vuNKEsXia06AjKgK7EBcQzVIhQ4DSl/mP7TxxlnvRUNBSE4kPT4hsyttvRtPAkFiWcwb8pzh2uyBRuBSiLNgkv0FPgoKcOW4F3gqeG+O18py4DWDwN+oFHucEtULlxnF+qR52IA+HGl6xQrt6XUL/5bLuMZy/PaU/4UF9yrzsG9OkGpQ6WMGIQd/UwRrK+gRS9U8+Kr2L8BvkIOC0ZokYNaTzlmm0r5mXMudOA6vR1UT3rOQj0u6O+xojXBacHxmpoA3APCQcZLyRirPNuGt8H5BVLDFIqj7LruuSG+gDwDjfkdQ+aBU4DcqAMtzs22hTdapwtpuK2ocEcRgaAN7ZAxPjnDJELQZSBxje4FT5wMLEtpCfUo+90H/jz5Qk6cDJQF6+jztNmdnvw3RL0R66DdFO6ntreFq8LjVPwPJwd7S9RyKjGela8MTmssdNVHdoqO9m0cqdkEdEq72YrSHT2EDzaQAdRBa4XDEC0XHF+2xob8WeBoJ8jbizjGCEyhP73azq2OA7AifrF80DRds7pz+2LDwB0UnIQeM4VJkJU548EGpu+g5/qFC5BuJXjICZdnm0Yve4D4BEoGpNNnBxqQmhLQlOMF4/SVd3dqTAAUelUbelXgw4FUACPBR/QAs+S3yDEI0Bkwo2ydIqVmo2n5qw3NNu/MgB6b6TJOoa8eF1a5eEEBX/CpMqCtzl/k2yCn0bEp/ydnOMTHqfxwGuxbd5443V76umnPYfBP/iH/7UdPHjQHadhn4UQlk1fgUOOLTZajS1o1S/Jm7RxK4j93v/1y1+FWW3OmIrYPJxU5/zBgYchju0V+c+FgMEGnRl8BgxjO4QNbIipXC1VbKw95wZHgOyPCCo7ypZzjQ0Ro5RkPd9Nj/iyBDX4logCwYGgC67xQajIdsPhdsBzbrSonPA33z8IjygPjZXLVl+6bM2NJU9ygmKkXtLgSQWCRgclwJQgnGKx6GtyH77/fvvyZz5jU1J6/Y267vdxeOWjVtdAfO3dd2Xkvunrc1EcD+7b5+t5JyYnfV3ZYmvR1trXrJBpWFqKCk6DsM6Li2t25fyC5WXMFMTMoIvbwSBRvg8+AAcfBoTCsU94ITZtw1LK4hp44JWcBtlYVm1K2sLCvH3rW9+yr//Zn9nVq1dt3+7dNj6iAQHTg1noM6W2z4yPu9PgHRn9ZRmGxy9csH/3ne/aN37yE3v+zTftxtKSTei52SkZDAN1HmzZxWvX7D9+//v27779bfv5yy/ZGydOuDPmwM6dN0OBt4Nwg+Kwpr576e237VX1yfmr13wGc0zCnv316TmMHu7dfhBa/dbx4+6sOHH2rK91nhgeljIaRKTA4DfvvxXcCv+3Oidlg/Bl34dehpQb09wHHUPXHP1zH+g46NVtuXnelhvnLZ9o22r1gpW6a2pvx1Zb122led1SGlerrTXfLSWjfkQJ4W/7eAEnDfIXSBH19eO6ziwUil2ptW6lzqKNSBDE3DBhZl443NY0T5CosnEciBULTWLe+owwc6ZxEcHwkOIL+IwO/yT4PHFdiIM+EPrcYWcFCcfk+FT/bAAsYQA/EULoKMSPAIhWcV6C4qR+wnhDJwkTDTGrSRgpQnozz4Cud0pFkOC728Ayi6UNz6bMDFuZiJXuuE3H98jIGHVDcwv+9A6UV2/HAN9jS0X4b7S/XIF3N1avSj9KW2JownEOoHziBIiKHlzR1fNu5EuRjXnSRHicFBnRLyGz7IgAuONAdSZTOe90I69veDLDTTV8X3SiWnAE6D2uxKv+jfK6VRavSE61rC6emNQ9rN8jkRCh1O7wiGesdvEt/S5YMsdsuRRBZs+ZhRfu3OGhOgRRKn25gTItI8MztuscPITIrigzufpOJINXDOIRbuorlywlY9ijMkLQu1nywFrEpC+96Y9XAaHHvGMw4sCVY+EKfOJUQT4kkRE6322UdS/03K9fv5xWacWaq9csO3PE8cEzODYOHTjgu0bEZUDQZ+6k4ZnwEPgIos/1ztzQuB04cNA+8bGPef4HwtmdNugP+ku0wxIU+iNot2DwU/9Y+9kuL6vNdd07Inz229wfYL7ELztkmdEdlh2eskyame4J/52WYkP/MMOCCUbYdzSPc0bfq0SpqK2i41g6Y4WhaTt24rxdX1qxhx56yB64714bG8XZpXZBgzgLqLNwz6xuRDhGNjpdcU71REklKsBDwcUPRRF6WkqzjAXyCDCTHN0QXam8hpR4DUBXDL1c1bGpAoPEsBqX+hQxO54Jse/KQCe/Abt8sM0h5jssl74wZsc1fkSYlos0ZVDlDFNWlqU+SZKl+6VHsF6V98RaZN/WWFfdWOIQV1miGrEF8X/6QrSSjoj2ZeQndW04VrPl6KTukKGSwESWQqiWSbLp3sC5AI2ImFTfqKX11SMQhO9gjX3XhiQr8u1VGTgy7PRGcgElcHTTGzKMwVulWpN+UZasqQsnwrfGc0vGC+OabN/VOjtASD5Isc8n9G6No/c7DuLe3u2Og1Z5zYprq65/sUwSEOo17rY7DsRX4PHS16BB6NWXKagMdA+ozreCdl6ml+g6Rjz3JdwJF9DlFtApt/1Eq2ydDU9gJxP2k+/VNjwnB8nRIkRC+FgMysBpgD4mhDkZOqh88CKq5Yc7I8mHgsHHLehA0J/zIL6LNok+ENfU7eq7sByANqk8X36i9jgf3AaUwYwt/LQSFcWka6IlKADeEjgOMNDijaY1hNem6MMB4vR6qqbqr7aadNMID/CYoi8xlESXbpxQB9WJ+5kJx3jHaQAPoxyQQGZ/MERoO7O6vCcpPKaabduQfCK5oYe862B5APkHfEcC9S1OAwz5IMqA8UPZuq5PMv97eLmu+W4JOrySAvg9EQZEDIB1alPXEWD8JgRRBoEOjFMApwcOAZYl5HWw1GE5FbO6iBN6ACgbR0NS5VNHHAbUn7KIMuB5N/YxzKhTH3iGevMOHA3glrI8MkHX3WmgcgAcK1nhDdppqBycDwF+VAaRCaLHfGLMd1GIs/SpHpXcYY277tdfsVe0dqsq/aZpLfXv4C4DQR4KjU/qzbjqvxNA501qTDPB0SGyMbymPqY/o9WKh/NvN6KhDuoHjbnurHewI5UIJLiu50Mb51ZAP7K1J/3rM/TQ2EcA6gQd8972gIFOOZsDUDjGgGciiB0Vwp0RQvDJNI3lTlLnda8YeXDoeeoFTfoz8EuA8nTE9Qx59gbzJYTJCB0X9Kveu91xoAcsUR224WrK0tkp62Yn+hcGQO+PdGWLij/57i6uWwVluA6iuuA0jkrOoNNFE3md03j0CBH4ow6hGwfwiy88Z2+9/ZbNytb4yq992ebmZBur/6jjIDh9qWyWbwFEGmxGG4AXjxBEV82KLSGTbw+x3/ufvvBVYcMMgaHKBjsbiKDpGGcaenm/AiHx/JcA7z//7Hd+HwZ/833wAPCAFxsRm4zsl7LVV3o+DPSs75DQ3BC2JNRRztMj6nApkBIaYftuBa48Cj/he/jg3KZi9yHAc4PP8yzHIHjbdJnBwMGt5flzHoaJotFoNKy6csVSUtKu2YYV2xsS81LOJHRSIvjds7N2ZP9+e0TK4Ocee8zulDLpb6BcHXz330Hl1WbUDbPlNfanMH/21z7/efv4Aw94yCLM/0brhl2qnpYR2rKcBgZCOgSS/OCdHh0ZtlRWDE/nOG723E0I+207gA+eCeEj9WMI3g69P7HDJlN7LBMPlAOMP7KSusDT7wvnz9t/+JM/cU9cVYbg/ffcYwdJdCb69kSdOvCCpoQThu3Z06esJMb5/edfsG/97Gd28fp1u764KMV1yQpido/ee68b9YC3a6BpP3r+efu3f/kX9t65s7a6sWFXFxZsSfj9lPoEJ852CGl6vVSyv9C7/rdvftO+8+ST7qhYK5Vt7+wuG8mrL1qsz1UfbqPTmmgCR8O/+trX7Os//rE99dprdvrSJT2Tt6P79gd9chucloSL10+csL8SXp589VU7ffGitwvHUzj7uAVEk+wtT54NEgCx1KWlg+a7B5RnOPS+2zkOGt2Gna8e17kV25EleqUhgVASbam/Uk31V9lSUn7aVrSl+lVr96rSzZo231xQMRqDojcPz+evXy7J+5iJIrt+CMKqNaS4urNd5bE/L+Gnfug5x0tw6xbHQczSVlsuiffh6c3IgFIbS6KPqGifLme6wD8kwlD6tikN0GN7ddnYkSG5Y2f/ZADulJVh4orjIHppB0xcNIBTIVhjK6WwzKx44AxBoDMzC61iTIXP9TbIF6DTmaT4YdwqZdU1PmaF9G5bkaBNRXfYSGLCtzsKZtxv1hVlCKcAs+E4gyjPcaJPzsEf3DCGRmUMO+9hC0KM0j6gZHm+ABn97mTQveyCgED0jP3U25VnlKBC8Ax8FyNdCPVoDtWjpbJ9a01m+PRs4DjQeEZhVhm+nlc05QnlcExIILZF+4Q4xmUEZcn5EhFdiB5jvbjVL70nwz/ryyhoD8sXohhM4F51YFYYBwJ11gt1i+gKQ0BC0+sNJmhLvez3+Br/EFRAff6sJbfhAsBxQNk4QQZlw+ZSBcZDCJTfdxzwzhCoFxEVfq/e7X0C6P5WWQbe2k3HgTtKhD/GLZ++9SgKhd7/PtC97KaBMQKumXVOiX4Z65v9LnrAEOG9RCVstkHXNj91uPOlvOJ8id02vL2OywHQffRtODsC3nz7UxmKiXLFEjWZ0BqjcSnB0ZjqVl+0SLVkpoOlXxp5Vu+JduJtyyZGbXl52X77d/+h5UYmxYvXbG7fYckvtblJm0THGGI6mKnF2OuCHyYFxLeaohUOnG9eNeEC+d8SXVWrUmQlQ5s91bG6IgVSslYDtC7jKSWaSkjRr3cYkzjGWp5wEPottzQ+pNSRMLHYEM8S3jCcg7Z29LyUZLWvway08EXug2ysbdWedCy9F4cvkJLCj1wlCV5MNE7Yf4u66JA5pfaLT6q+KsHHQzbKLjHCmXSZkWjDFm3UMuKfKNUAOQFYQpFgrTPjTF0GfTHzxO4FyYzGWd8gYPcE72PRYU98nRwNCdUHWtJTvsyiXilauc72gUHOCF/GojaxUwRtgKbY7pGlCsjbIRlgeqGMJ/GcbtOaKckLKcUkpU1G4E8owOyMEDhOysU1W14X388WfF9xQLaWy++bjgMZ/+2a0+2g4yAhfIRygGe4F9oNIeBF4j0avz4Jth1AGaf1LLIl4Hlpj8JiWQQOx67GlCeN1XXnh3ofRjP6jzrFAb7XFn/noDB3+KpubIPH8+ysgAYmWzBwLqgsdYKeEy25o1b07wImaEtQIRmSomWRipc1yE8Afydh1KKZdHZMeJGxHy07H4T+gMT6ukUkiyojQ5vGNMYqjm3CxUEAUQDhNecntEF4wJCnrUGd1CaNI/Qk3wp4S1UwrkT3epZM9xhfLDFIyTDF6K6kkjKK1TZ/n4pWWSmVxdKElopmlwOMa0K7wQefXqbqGdM97GAFVj1HgOgFWUD9cQAmVFccC3rQlxg0dV+4DAPA8MNgZ/x4IkOnAdGoyh1rYvxL7CaitppkmcHNRtFi8MRzLHXgmjsN9BtnB0Ayxrbkies9AvDJTgtENATXwF9QFk4Gds9qDTgNKCujZ4hCqJDnTTh3WaPncxqHRGs1xRtj4tM5GYyJmt5dVzt0QyXbsLXOulWqsgGIisRu0xE4ebAt9Bx1RQHCoEWnGIB4qeJOnZ50UnZwCMH7H11JveRr/VXWINByHKoeycrzLFGGl/TbBI1ut2tC8EgDnqGPM7d2GgQ0HuB3C+g5Cf/3GfBbHAeC+PKStdJpT7S4pe70mXg3UTHuOBgE8ISzWICzZFBHSvQnezrUtT/+wkgD5zuMCdok/A7mN2iKhldrXUuXEjbWG7ZebsajCt4HOAU86SuTWuEYD8qAP3pf6jqJ+i0/KR4FbxbNwex0LzxgbXnVnnv2GTtxinwGd9sXZMPN7JjR8zfrEwJ1dr6ruoZ8M7Q3A5AuVF8RraseLNeHT30AxH7vf/zCV8EtlSbpRLBUIfAqidMFTaHD9DL/21ahvxH4i7YSBwjwT/4GBj7gTLV/hBCRcjhMlvAECb8+uHF6UExGRNMsSjlZ1RvEsCRYu+lxtTWjtgwQ2G2ADtzuOGAdJsxE/4M2dSjGRqA8bwf3HPWJLey8sCyeb0rA1hHIUmYanbIVmyt6qZipCKVYSFlCAw0vb7G+bqmpEbsWuWC17opvLZeQUYMDISui37Vjh+3fNWfjo4RJQxR4q3hJ4DjwN/JeMTVmFaanpn0G/r4777TPP/GE/cqjj9rkJNnCIVoyG2sQ6ql4RMpLDO998DjQkmHSrLd9qUIqGzAmaIMWbYcQJ54ZV7fw+3Y0dLvz24E1cy2170pp3QqxHVZI3Nzy0hkY9KqXMTOA0okS9ICM/s988pM2NTISGHIwJB3MTmGUQSc7SealvvzJCy/asbNng6UPApjF3tlZ+8Ijj3gUgQNCLPjm8Mzrv7QnX3nFSoQHCrhGX//mpz9tO4XX94HwgAC8cP26/S9//Mf2xsmTHnnAMa8679wxbXcfuVN9ofbKmOB+FJiAuUVsXff9yfe/784GHBQb5bItrKxYU3X+3S9+YQsuUQ5CoUqtXz9+wv7N179u/+4731FbX/DoCBQfnCrjw1v3a3UQ48cwaWjsvXP2nP3w6aftmVdf9fcVhob8AOeEGLKkwWeVMGAG6tDs1O1K/V2LR6vqLxlyNKciIZaT4S+lLCkl2XNoRCRQJSBTMhrKnWWPQiCj+GpjTd83dE0CS+0nbBuDjER1oRFHZmjanZbhn47l7FzxuBRshpNoAuEKjTAa+h23NeIgY6VzV622sGKdUtMaq0WrzS/7WInnxBMlyL01+o+lB+QxCBUHgH7BccB67eTsbt12s+18J+rA75dyHkJIr92NDYtm8fLqGriWwk4CRr+ucnFUkPsCZ4KPJwRwccP5Mntir9UkpGyH7cgetNHsfksnxm0qNWMZjV0MYI/IGOCV/k4pCZsRAvQT75LAwQjit/efnmFGf+PcK5vZ/P151cmV4+Kyz4zwnNOl0wnvk+Gv34SIQ2+h44BzXHeDmagGXWvIGI7LcPE8B2oXdOazi32FmZlgjG8S9fGd8Hhm9TFucaRmRqfUj8ItYd0YNGsLbkziTMJQIcTcZ4qpM+0U+jwxJIYAddI5Qt/dqE72w5qFYyIdUKY8KkP1cNB4rS9dtOSohPOAwQ+4AftBjgMiDigboPxBx4H3qTAlfuV94uHV/TK4JsBYb65dt+yOw2pXX+HrPwc4XvW3xdEB9K/zyT3uREKx2Aa+FSx4zstwEu4dwvqGoPZ36kWf6Wd9+KDT4333ArxTBlB95ZrV1c8YmoTC0zJ2XCGiKM1uRjKUiUZqFkRvhbSv2+0Wr4m+Lnm28dPvvGnVtXk79uartrqyanfcdbedPX9BRmfJcsNj3tdEBPgWktJZWqLtttoKbycxYVt8k/5xBRSqE26ZaWFLRs9DIEWZ+0iOjMHfJZN/NmdJyWFo1PfOR/nVb2aTazI+utIfst2y1WQk1TqSwsyWqk0kFK20xYO6dRlgojEcMpIVY9GKbXQzkql6N7QiuY1jQtJQv2UESUlE3sJjE+KBgUknnOJs07sw+IlyaBifTRuK1GwjtUN8UvJadzqPk2xnrJP8UJ3pv6HHVCYjw11lMuZwqqivMPyrJJLUeG/1ElatM9sk3Kku8BgcwESZsR01ToGGcMWyC7b/qzRkqAofCdWjqXFHm9BxAsdBzNLstiBcNFMa06Jx+DdLJTwsV+1Ansa6UpqFa/hPXrwuiZEjQC8OHQfM7rnSL3qFJwQJSdUnGFXOmwKaQx8znDr6Db+hvoAn89V9cei0f24T+j/Zzs6fgSp1jtFCNvnE0LT1xKu7G4vCg4xw8RJCpVsyZT0x24CqyvriYOZOJTFGuK77W5Iv5Kdq9YRvXcOJADj/VL3ckao6akA63gYBx5QGpeMvHK/IN3Rksruzzp2o2bZ0wBvNVStF1ywrCxUMwIdjpZKe71g9n99iUHOOCIGudEoMHtBAf/u2hqq7RycM4IpZ1Tgz45I1GMSDZWHgM8NOJADr85Gu3JuQQYvB1cLYg//o8EgDHch9jHHW/gstfj1Mvkh5yXZwD8kRiVTo6B6/SjFqF7PAGOrurNC1hu5x5wc3CGgDM/+8j1Yw0YEjhHqyY8KoDpZTLKfiVk5o5PTbyv9BDgVwSB0DB0p4nnIZn5zH8Y4BB492HGjM8H5yHbjToA8p1dPbq3HeGcApyyqyLY014Sdw0gT0kBIdjMs2GR7eKTsMGRkT/9PYFRm0csKZ6L7YKlqlLtmv8Uif9aSDe5JF1ckP/flWmrxPusF2uo+XyrghrTW5dRacCAL6jWT129f6A5THjhduF4Jv3ef2V1h++KG2DIJPXKhcqKaLkwQdZxuETo/t9h/gUQrCIwkPB9vyPsfBwrzkh+QAvG8AoKvAcaAytjsOBERmAERYuA7jP0SD0vHa4pdh9AJv3pJTRX2OMyRMLhlCuxOzUi1lqbW6bJO8tQuzPoYlMfy6Pw+NST7A63BsRqIBTw6vhwldfTcFqC7DkjRdZ8yIoGj7wvwNe+bJZ+zsubP26BOP2eOPP2YTo5Ldehf0FEJof2KLDNqejGNszmBHE8YceCoFeld8a5tuBbF/8s8+/9WVDSlE8PWEiIPBAhLpYBUeKq0QtjO8zQb6x/sAUfvBsPW6MxY++eN94W99hkcIXRF3SUrB+dqG7YzuEeJvduR2YEYtKmODTMgkIHqpdsKWReen2jdcaRlilvpD6wpRv99x8Gb1mK221+16e8HKUh52pKc3PTmbA7h/hM+G14LP4M3smXuietpe2njernav2GL3sk6uWU+Duxdr2npn0bprK1btVaycjdl6qmiFdFUGVlMMRIZUbd0mk7NSQfQu4elG84a9Wz3hZV+oXfS9+eNiRk4UAPWgf1UnlItdc3N2z9GjvkwhX2BNsPpcdVSlbb1Xtvneut41as+XXrGCFBYMO4Ty4sKqnT99Vbwj5TsrBLjxIfo+oP9YVnCqtuQG/2KrZHlmUiBuf+5vBnj0TtSXvB7vVG/YztR+m0hN6nc4WAJcc+TzucA5ctdd9oSM/oP67tv4wPx0NKUcnSyfkLFds/eqMjJZ19OKeuLId86eFW8WxxaQN+LxBx6wX/nYx3yWDnSGS2wA2nj28mWPAFiRERjCkb177bc+/en3RRxwvz+v49riov2nH/7QHQZhmdS9sDth+47M2EasZsVO0Ua7KTdwfLZWfcoe899/9ll3cBB62n/Q8yr8t7/xG8HvPtxoz9u5xkXRUdWW26v2/HNv2R9997v+TurCchWiEB688047JBwNAsokic6kgdmlxVX7t9/6C/vDb3zDfqp3n9S7pyYn7Y7Dh8UAk1LWS14exocrO6qPt1V/LTHKbKJqOfHhMPdGt1axaIYcBSgwwR+zP2zHlRC/IUt4XsI9FWvbSmPeatCjlNBz5bO2fvkdGxnda4nh6eA9+nu6/qKXcaF1SQpA1BZql21SYw0PLGG6MNS6BMV6XcaocEb2b+id0Hlym9cX2OZRykNa5ekzVRix9JgU1gyKnfpG71HF3SD2hIoIEv2F0F5ZVB9JtZ8dwCGX9RzPOE+9hdfb8xxIADEucWp5srl836AXYMQyKx4hAzF/4mc4G+gTEiTmIzO2Q+OgIOMnKaNnKDUqZV1KgxuiVTfcBx0HAIYiSivOgPA93jbdj/DH+ePPQB9nXrbs7B0elh4CdIEB7s/3BarPuquuGHLICt+xQHX1BGXwFaGQEF7fFUblw6Mxhtnyzx0Q+vN17+IT3MMzvgRCZbKGnizvPsu5sSKKkqImI46M5rQz4Q4lvUNKU3P1qrc5WDYh0SvjCOWEdvmMuRvnCGzqFCyH4LxHT+gexwd91uxHX2BICw80gDZjuG/ipw8uJ1W37Y4DzqGs+/0QA+WofWFEw/sdB1LsQkePv5NCerIR1qyxft3SUwcCfPbPh/f4MhPJx8DREb4nuOb36hx5KVhesukYEIDvIAoDOa/6C2fQvuMGoKw+OC/o56DwvBRByTfvGbgXYD13df6sNYtLzhOy0/stPbnPIzbCIz22y5Lje81GJqwcZ7a+7g5f1qhjABHYvyF5/8yTz9mJd4/boV3Tvl/9L37wLTv19is2nNbIlZFflcKWyMhIiqf1fKC3YMxBz0S+kFfAExqqDW6wCVcNdxyKH+E4VNU1GqxXW/OlBa30qOQzCp5q0Kj51ou0rymDzSNcVB4GYqwpwzued8cBux9AT0QYgD4MXeczKns8VrV1SVGWSOikiaKlwKud3s8qW+3FWdBR/YlkaKkuaQxkvasREW9VWyLCDc4ImeSW65ZsmRwHokn0G2agMZQxzjPwVPE2doTKDI379sPMXPkMocYqVcAwb9VrMnrI4q8q8Xa9o1yB5qO6VrZapSQDDoU9MI6hEz7ZYdOV/Y76Sm3GEZPC4ZtK63zEcq0Vd3a0kwXdGPOIgzg4E/7ZjQF+vFC9YvOVG7a6XrNqqyoZKT4uAFeUTf0ScfVpS+NNirPnOOnTZER6qkcJ9OnvmvSeVypvWkOG9qXGFduRnBZrJOeAlHO9m20Zb/K4AejbHm6EqBvE0Wy+tWgvF38p/XDIXm+etpmh/RaTEdHU2PM8HDGN1/5zyLYw2oDvjBvKYhkIx1qnYm+U37JqfdVeqr5r+5LSWVXnUM8F59Aj/IEohC3jR9cj6hthTbVS36jcp9efsab68Wz1nInTWwYHluihrue78bZlRGM45jDUSNrWFF03hGveBLCcjhlWDHVm4DGaXefAaBRRsJXf4Dp5wA1xdCWMXOpNwwUYrRkRDjhpyjAGEqKfTKXmv+spliIJ9DxGPpEJEBKTYJ7vYLOtqq/enVZ5zJRzD7kSWEYBDtSyoByVTbK/UJfF+eDJDwdwxjVm/okMwJlB3gQiGgqtrk2QY0XvKqluq8kgkmAQkl62vqi4lugP3FDvFI5IGfnnJWautXDsSa9MijZ1K7shSKL7u5qiV080CfCc6sGvpq4N5mQgmiGj8nAktDCGdZ3xRr6DQqxgOwoHbLgzbEnxFMZJKpu2xHja1pNV27CS1VqyDcS32BnBd6XDyB/AAfiO1STb0+830pONpiWqVeuwI0Y/wgdwB7mMa1wtt4o2AMgntCr5US6tW0XXc0QvwbsG3s14DMcoOIB22D0BtPruCWrPdmBcDtpXjIsQ3Emhg+Us29viY7ZPiwCJQFu5/BanB2WxRIFyyNkxuJwjhNs5Doi+8FwJ1E2nPJJjAC++TEHj3pcp9AH71NrSx3r7bbIqDq+x+Xps1VbED8/Wz2qYdW2E2fyo+qglPSgpWexLIQOdI8RFYCeizageejnLFKCF95on7Xpzwa5cuGx/9ZPvWWW1ZJ/9/Oft4U88ZMPqT5clUF0fl5SHE+JmmX0c6+9C47Idl+25InuA6PJZUz1UPynUAS+6HdA/ui968cyGLay2rVhBIQ0q7y+W0IuIOHw2jt8VEayIDuYTNvK2h6O6D/1z4ff+l/7nVgifH/y++Syg7ySAGkqTuAkkvb8csr+T+DBenXehLw1Sg2hc42SXr/cdibEPL4rXreswCLx7u9OADijEC5aLZt2jlNcAD69zLw6EwWOw/oOdxwf6ZVp9VMjVLJ1a0iGlJSVlonRdSty8FTbWrFtdt3hlw4ZlMJHpeYmQTjouJmU3IeOBftRviIH9hYdjQxLiSctH1XcI14H33xa8MlvvY9/jceFrODFuE/HDYqpDTh8MxqGRnO0+OGWFcaI29JzOhQIFcCHaPwBuyYkYk6pPmrAcZ6kCrvfv+ahALXOqW1bK891jB2yU7du2t5EiVS57rO6ZnbXHP/EJO7JPCivXcAbAkDTomaXM9dIyGZM2JLwlInGfcf+KjP0vf+pTtmfHDpuV0f+Fhx+2Lz76qPcngjZsF+Dfhf9H77nHowswvHdMTNj9R47YP/7KV2zndKAQvQ/6ZWTEeGZlfEM7AG3B+N89PmM5ZrWiGcuJfj15m651y1LKMAYlpHiOkOMQ0vpO5ImXPXAkJebykaxYQ8qyMi5xEhR1hECb1mW8VqVwbAc3EJkFliG2vF601997z5ZWVz2B5Olz5+y9kyc9eaSDjDxk5KBhAuDVfG35JVvRmNQI2PwDtvWcQ3idZScZKWps1zUtwbMzQ0TCspRVsmBfsY3OJXtn/WVbqN1w9SJvWUtL0S1E8zYcH7G78g9IuVVJCKw+jTTU54v1hm2QI0DtDhMjMpuTnZuxsSN32PC+AzZyaK8NH56z+JgURSnwIYT1Dmv5vzdsjiPGeH+c0xZyHhDWzRaBNZk8HWZPMP5kCIYAj2SmjPW+24F10zgyMFTBg59TuTgH3IBtskTGT2rAjcjYLpnP2vbBBZuMZIwV6nUrIFswZXsIfPCKraAyyBIfrB+XABd/ZEY8MIIDge5jW/94N44CDtZnJmUcsU1ks1y0pgwc6kk9iHYwDGEMdscbhpXqx/v7dUBRCq85OoUjXgKd03bOe0SBlAOcH36fQ8QN39b6vBv+N8vQO2Dm4h84OgbP4zCgXR7yPHAecCPW6zZwXjx26+/gIHGvaSx0ymtex5AuwsOz0mNAiDdw/0c96sUVWzr1SyteO6s2yJStlT1CoF0NxocfXlk+dUg5Cvh3v57A4Gf/e6u6YeWrx52OstMH/AicDe+HRCxpY5k5mxm5Q3bvuEWGR6w1ucvq03utM7fTDn32k/bZf/AP7Imv/H2ryGT67o9+Zm8cO+lh7uQeuXHqDfvRf/xX9uJf/UfbuH7OcR4fmrRIjm1Es+oWIgFEU/V10axklozzYEa3Yw0pjpWyVHIMHin0zdSEK3ip4iWrSPkj+R/LWFgKwVdGYFLvZGtCtl3MiLWkNfY8pwHnozL4pe01xWt5B47edCopA0JSJiKZo/bi6GW7RwxO6BultCm+jGKaJq5Z7+gIJ9wLNpnpQ5ZjJEYYbyj5KoNlA/AglOg2zi/RPYCcymcznkAzyGGBCkrX9awh3ldcX7e6FPqc5EwyPyJjpiXZkbA4zjxmoWT0NJmZZQiqfjwfx1iS4k3+D5Y0cD85ESif7+wCQZ4HcBhrscwMN0hfzgtoZzBGxGNk4BNvlEiMCg9dDVeNuRB03Rve/y7MiT5u6k23AvSeMfH7XCwrOc6E0M33Es3BDhIs9wyiArYBp/T6lgyxVkP8rYVOIDyo/dkOhpl42MRujyZpLV60Xkk6F0Y25faXwXiyN/3mHLKQqA2WVsmqtqz0zbjKHO5mdF1GqN8nmSoce9BAs6331qSS6LmBg/whLAHB0cSODy31b7aTkgGuMrvqK/iz892YDfVGLV0ftpIKdJryHX4qHsLvuxPoXeRuIBIHhxpP+Uw+/ALagreKdsNQ+hA8Mz9tUn8jHz0yQDTEzD/75UNT7HEPwMti1YoRS9MQPXiivz4voAzuZnlC+DyfAM4CHCBxVZN8A+QBaKkuPAu9cvB8UjjBWGMpANseYtiHEBj4wa4LGOkNGVBhIsMx0dYEETK6fSUZkwEeCxwO/edwdqT1LI0JIiEoWxf9WtfKQtaFZsRK0r9rwsGVSsOWyiQK1U26l6iINnr+ZplEGkh+6JO8DINOA96XVTvARtW3ewzOoxMlVV5KPDyZJNlrzDLNpI3UMj4B0lRba+q3kvhXs1ULDGGVi0Ht4yUElR9pSAdIp25pJEfJbaB7uiPvjyplRp6lACS/DPsmBCb+ViTDGzj6JeMWN+o2X1pzZ8L2e0OAP1ldfEDV6+Dg6Ou3WyHgCQFv6POHAfDtN/lkGcFgOweB90uXJd8EeHsfqG+hm65oeDsQLcILWqLhzVaovKjGNMvEBuu86RD5AKiqvtc0lqtqekI2mLQZ50e5WM6Gk8Pik5JLepfnrVH/RZnc6U9+c4T2Y4iLsM3cS/RVTn/z567bL376U43jjv3aV37dPvaxj1k6y6QY96qO/Wc+GCKWiaalIxdkJ+alL0t3aBMprXHgutCHQddin/7cx7+aGUmJiWugqYJZScIw7JvfKGmE+XqnCqnMqFE1ZkQYLGGjg/re/HTQR/BT5/2EILjBn/FPHZudpnO3IsQt59QhhcQey/cmvJ4O1EvCj6SH8fpacE4KKdl6SbxjEt4TyXEbl6CaTk66gBmo0W0BYhncBxjaoQPHpVyMxUdtXMJqLDEceN6o420Onsbo4xMSdUeMDvYErbdXLZ+o2Gwqp/Iy6lApNsWmxWsSPMWSVVIiGhlMORFHLJO0hfaKjWkgDRPerfde3diwTEQmoRSTfDRrUzL0MRLHo8M+s+ukzyAGeG/QCP90ZheeC3/3D8K9x+MqK5633Zk9Et5ZW6ytWqUpHIsxVop1I0FHNitCo2EC+ml7/+mMLkdEpGSOloEuwiTawO/bdu9HAZ4dkQLFWvMNKXY9Cfch9SuOjgD6eBazgxkSUuSHvrvDgANBoQPv70iUgS28xSektGkcSMmcHhuzuw4csIfvvtt+5f777e988pN2ZM9eXysaMreb9Q/agLG/f27OPn7HHfbFhx+2rzzxhH36wQdtbCgIOQduhR8M/6FcLkhSKaaBo+O3PvMZ+28+92u2Z2xO9DXi0TE+S6s+B5vM5BH8NDU+YRUpRWxDRp2fEBP573/zN23fzq1r7GES46JXHF0wsjOXLvvSCBxR1IfEbEf37rVffewx27/tWQzRdr1oyeyYXV9etqdfe81zPiDQMzLmH/n4x+1Tjzzi4bBsZwU94eRwOuq3W2LbSp2Llk/qGRRizosmmVnHcB8M+R8EejL8Q6kmCgHBl5aCkhUNRodTUiKqos2G1bsygIrzNpvYYaPRUSu3SrZUvW692rylC2TtZpdxs6aeZwx21HYidTJDMjQF0V7CmmtFK125auXL16yxuiq2ISafFV35VESfshBCmxEHQb39vKC9serKe2Jix9Y26Z0ecSBe8uERBxLg6tMoWxUJTzhEHHReSA/K4Lzou63nPOxSRsVwfEo4EZ5Y0ys6cWCc6aNbWffIgEGAf3sCOQzxzVly8XvRf7uyqjbHVRZeaHirFLaN+WA3Ac55Af2+lQHFrDnluWND5VGUz8rzDgxmPe+5FATMWoKucAkAdSAUmKUHPIPhgvHra5pDhw+z4h3CyttWk6EbV30Ju/boBSmzmbFpKb84BINxThRDJCEhza4ROk/Cv2DtsYSy6uAzg+IDHtXAn/DeYYZBypmvAdc7odFgWQVRAYFjgWcpp7ZwzhJsj8SyAOHHD+oZ1t3xRms5Lbzo/cFSiMBJ5Xqx6uC40ruDxEgBwC8pw/es9xP9gnQ/+RrY1993s+jzoc3romUSLvLesP/dQQJ4HRlvRY8W2Iyg0NEoiqcvXXV+yFIjjMfa+pK3O9FfYhIC7yeCJChDdQ7Lp+398jjYAaI2LwNeYz0zvV/GqWS1yrsdOF6Fp7T4k2pprS7ru8WfhZtURwp0ftj27ttrB44ckezDSJVxJ37bkPl5+sqyvfTq6/adv/q+5YfH7cDuObv4zst25s3nNb5lcOSGZYiIpsUv/F1sv4xBJXmB0YTdg7FfF08hUSKGPgkI4y3RreQduyu4803DkJl1j5LB6FffYbbDlzDka3qGnRCaupHlDp1EXrxOLxRNp4QqjPysjOsOhoHKoR9VolAnw0hdiaGdiqgPPGpBv2WoQjNNQreFXyJFaAHB8mk9kLa6rfQKvtwBg556w9lILMqWytl418P/e5KVLMdguSbRAeRd8C0qResYpcjJTKso5TnjfABjGOcAEQIsJWj3YhKZGhcy9snJ0GbZhsph6QFGcBNcSX4kxSM7wilLGUYjRWsSsSEcQKdEHCSEJ5xbRBKkeg0bFv3kh3ZbQXxptDDqsgTwdcTqH/DKFtk+ZtMFPdeXGwJfqiB6CUYk8i1jO5PTNp4cswnpP+HuT1225ARpqleQEBKDXdIIWkc3UHlhmc5mdaR7aZuOTQm/KZuU/hNT+z0HgXSzbm3DmqUVXx5AlAbOJMrCccOSU3cKSKHH8Cd5YU83jXRyMgKj0st2CTfBuwPHgb5zn2QmvAicElUCj+OeXkN9IstSI1LlC7eiq4nopCv6Yz31sXhTQ/oeiSqJnFmrrdtqd8lGRRdxohfVnLoMNg9HFq2yPIZJExxfbuzqkwiChAxNgCgASC8EQv0JxWYe2pcV6F4HjT3Cz7ne7BvhGGYpyhFO6jJaSRwIf8PxkBLtcA9LGTajGfp8wndMABcqv6lxgHG/3ZFKBIHzPl0nueGgIQ6EUQYeDUK7kLv6nhedzzQkS3UPSxLWt0UZUArLF/jk2TABojshVF5Cn5S3rv5faHZtrhC3qULad3hgJr0gXbyj8TAYoUHpSfEUpAwOiM0dGgTgq9AUNsUHG3rO+b7ehw2DLgMtd8QoOil29seI64jPJS1WFY9WfcpGDpSa3i886zm2WMTxv0m/gO5zx4H63fWvQVB74mWNJ3Vyb3xrBGzM1/kLf7RHxbnODo/ql90ULc9vrIiGM5YXLy5LBjRUlxHxmq1boqo9vBe8Es2lNhNpwCT0rYD7BydmQ3AdWTw2Cr7SaqfeQT8O6s6bEQcaM/GlRY826PCuflmua4v2PTGi7g23uhwE6Bi84HRABrs9C55YHiE9gOgFnnA7WM9u1pP26fAoiLD+wle7pbq2dor/5SyLA1+258jIYRsTL5xJSy9NFsRX0Tp1P9FQCXTIwL4EDyEu0BnAIxFpMWSU+F9D/X7p3Yt2/OV3bXZ8xr7yd37djh69w/kmk4i+dMv7/GYbw3I3690HfmVlM45GZL/GdEQKQWQGNpTqNFjGrUEy7u/+o09/NR6REITBqKqFnJCoF4GskHgcoYRyqBIOMDY1xAcalfKK8T2obPidTuGLn9HnZsf7xeCDIQOE1waJI2xwOFPfElNZleBeLLZsJr5LHaB7iSqQMhBrrKkk/Y6lracOCh0GKsXLoBaDfx8GvC/czsIPlU3reRJmBeF4GJeUBbJhO4HiIePAi8s5fXIfM6bepXrOv6N0Cb9lKSeXq6et0Vu24WRKCgQEEA9C6zTuSsV1DVAplzh1hvIyvqo6yjYi5S7DYFKfLUm5GU2O63dWDAvDKngPn+E7IXQ1YvPw/vQjYLJCsB9OeAPf6X8UPkJuCOUuNtclbNatVa7ZxbPzTiej41L4nUHqENcJWkq/0rN63rEWQHDXAB1sg9udvxU42xATHE7uFD4mfUA6qAwEFtu3+GAQrW46DIg24Hd4CC/9mnu9QiDh2NTomC9tOLx3j3uPz545JXqIW45tZMCnC9Kb9eXpUSmz5AnACN83O2tZZnt03o0E2qZjewtTYk67pqd9WQPJFz//8MP2WRnjOBDcgdf/c6A/XIFSHTVaJwpZO7hnn338nuC5Lzz6SfvYHXeIkdzEORCWEf5xHSWH5Q68/7De/Tuf/7w98eCDvu1kCCjJrGnGECGkCgWGHA4kdGSm6ROq769/6Ut25NAh6cdSxG/hOGCmYr5xxYaSNSmzqr/aAB66UtQZV2TmhQ4H63f7P+FDdWjPXxN/Y5tSKVKpjOhTClevZI1u0ZdCFDtLttScN6mpEj7Lvi8+oV51PYviPCrjo1Wr6ZmO9yd0LCvE6jeWXPh2GqIbMePmRsnSo9MWkdIBxVED+r4z4Djwc31gq8aujH6WGUSFn02gvR/gOGjXhLeU+C5jWsUxe0PYsG91pN+MRZaLYaBEyK3guNW59TX1S8LS2X02Hp8x9sTGoN40HGmXympVVt3YHASueYi+6MB3MaBf+hCE0eM4QAHBgByy8tmXLTWxe9MBEZbN9oZBTgKUIdUJIx+hj+Gve9yYFWyu29djbpAjMHEeYCjK0Gf7v6gM6+D5YKcFv0fvp91sc+bv1gBqlFZVru5R/fJTc5YuTHq+BbapQjGqlTesvLEmIy1oFy3DCHODmfJUb7Lmm55nZoxRRuK3uvqu0my7Q41lSjzHfvu+PEjP0Ve8v74275ENLHFxPAigA1+qoXI96gHgfoFHAeid4CA8Bx58+0sZiKEh7/JWl3wLSZZuOL765et7t7LmSRLTozsdN5tleb2kHHneBNE80RLh+f4nCrknnhReN414nSdfAe1MFsastnLD6hvCo66nR6ak74mO4HWAPnEIsEzC+5Jz/t6tR6dWttrieR/nmel9lkizBOXW93rEhfgydQv6SDyaUHkp6oxD9obvXVm0Xq2ucd+2/PiIzUxO2m6N+12zO2zP4btlsEXs6o1Fu7q4brmxafGhtP3iySfthVdetz3ixWOJtl05/bZVVW4qp3EJnYrG6FM1xPuFetBWMlHT2obGYyua9mz+JNlrxwNnC0sUyNVTV31w1nokSyJrQ70NW2eyX7Kf9ezoB8jylAwrdZRoWudlvE0mylaODjsnweAnjxH6S0x8iPBQchdIm1DdhA0ZqkRMUl5KhnI3nnVDlS0P9csyvYpVuhofPKdxx3IvdlfA2UM7cEJQZwxLHB1s60UCxIaMVxwmyVTa2xJTmRlyNchUlp3lxizLHnB+sEzC8xmIb5JcEV2i3iHfgcprVqwmPsnOEh6FIMOuLv7D7g1D4sVlKaNsh0kS8ByZ//U9qr5JSFdgi8uEaLQVSdrq6qobysP93DqupKv9nohN8iQi+omL3sKZOCAiQ3PQccAnfziB/B4fN6Knvpx2+aIDGYzBwTH4PXQohAfPucLthdCt4lHCTUf91dhYFH2UrSc9E+cBfBpaoA0dcCfDnzI8gkE8BAeTJ5VUVUgqTERC6BzgOuOPl7RVtl4rW6vnsrlXW/elMr71Zb9eXl99EgGDA6weyeqa6q/C2y2uNSzXuWHpjQ2rSY43VH2SNOLE4B2MJ0xpnM0ePaDz5AzAYOcI8QF9oDdFVXZD/bmpu+jdlMGSgY5oDocA4xanAbpwM3Qa6Dr6sEcaqD/q3Cv6UClg1J9BL6YcjHYMesbdJuhdXPNdDfSQb2vI6eBqoN/q03deEG16GaoLvJxzeT031pKs103r0tkq0p+5J3yWXAtxxr3OsczAnR+6hs6Mw0ADXUahNCzRHEsTyhoz+XhPuO3ZRq0pvMYsm9EYU71wUqE/wFGTus62lYNOA/73OkmuICPrqg+6kRui+tMvj17wnRjUO82uaIUoQOk0CXQM1aEcr1m5Iz1MdISjBQOfpIhupIcgfLHlIHqEiFcvDt4fAssU0ugQJNzuO+kA8IHjANzdnJUH0zq8jtBFx2VqWjwSh2ax2lRbejaSzVsSh3z/XXy67Sg5ip4mq1aNC8t8P/j94H7gef+E/4jHiEkGCRx1Hhp0OhQwBsJcG9BZQjykmcfmG9C5VH/4OnR5O8cBSw0405NOFtRDh+5lpwT6n4iDwCi/WUeAd/o94qE4QnmuJpnSbg/ZVO+ojcAHJTtIOhuRzoIswD4hwaFHgdKWNpMZJG1m6dZ2pwF40SEejEypyGx5441f2ltvvmE7ZnbaZz77OdtPBHXfPqV+LtPhewPg1/rlboeuxrY798BAa0PtVp+mxoSU2/fXTRB//Mf/5LGvLi8sS7BKgORRANnqScJAz7tC7ailQTpUCd+rWRX1EU3nqmEBY6bSA/f6oZ8h9M9tQv97QAoBwFoC2rh5NiwLYE1htxO3QmPSRmJj5jslNNb1Rrw/WY2OvDoTh8E25fxvARCSd4y+o9ggePHaGwQhpk3oY6LFGsGK6iDlGKVNwpQjqiNG2LAEjDN5EQOMhbWP4JDuikpxaPRqVjcZNvGGBG6w9i8VH9J7J937TxLmZCFvbSmoK7GWLbdWxFAhrIRlNajYDSCtA6Lssu+0/wV9Q284GYk4GHAuENWYqM9OaCD40Wcw+s7BOWcgeszXVEJ0OuiNNkpMd10Die0b0XOiVhjKWS6fEZ2gjGnQdlB2cDIExBrrZYWHvNqdlJLScDz2O/g/G6DNbLxgQ/E5y0gZ81kGyhaNMLA1ijejC8K1UuFvmCx42Q6bArJ/0Pd48phxYcvLgpguv2FaAeN/P4RlDJYzeO5WB8b73NSUHZaiu3921oYLhX5pt4ZgNlc4F2Mcy6XsyL6DdnjPXpudnJCips4Jy74NsB4KBwdOhs8+9JB9+bHH3GkwM0EUz81Webbyuvo7S3KWuC+r2DMzY/cfPWqfefhh+9Vf+RXfg578GE7XGg9CkMWygeMAPLGbwumNt0XXVfUX40n9pHq3NkTL+SE3ckMHifMO/Y86wrdb/RHW3lqW4ZYbssSQ6qVnUSKTqt+IlNN4jLmUqpTpro1Kce41ZGiR8E3X6VGwktM463ZYP6p+lHCGdiKtiNWW1qTgCn+qYmJy1Job65adnNFYpFZ9JiuGazUZrRkZgeB6AIgUID8JiRNjEmTcr973vvAEfqqPNGaauQXAE0ocjgJ3Huj+dlXlDMwcdOG1CDUJ45AfdlfXXFErEaIbn7SMqyHCHjy6L0SIxCK7NwkIgUEejDEO//aoD3hBH/hOv8MP6B8M/NLZlz1Mn1n8sAwPaxYfhFe5QaZ3MovOunl3Jui3by+JAKfv1X6e9bX2GKAY7no/0Qzx/Lg7Dmgj9cKw4xk9EDg4VCbLKJJZMsNjvKYtNz4rAzdYCtQprmo8yHiRoXPiwkV77tUX7d2L13ymGXqP6Xl3qKhOKNIeSkz58Dw9T4LaN48ft2/99Of242eft/fOnrW8+nAsRXi2aJR7+2OK2TuSgBJZQLtRZKqiiUq5aA36TTLInXf9+z2fBDjA4OacHzigKuKpEh2ySnBUwKOpTbeycTNpJaD7wSU7m5DtPTmx243CsPywPHccoHjcwnHg19VXKK9qjE6qbJ1H4WCNvyeQE40TzZEdnbIUeUp4P8/CK/XpO1QID75FZVh2CPqN0dFcn/dlChnVEaeB33eLgz/yNlSWrkhEajypXmsX3tXYkmwtiaZUVrvW0DjQ955oqMj2n8zCy0gp1Wxy5x6bm9tle3dO275dO+zeOw5ZVrRx+uIVe+Pd01Zq9OzQHff4TM1P/vqnVlq8bDuHRYPqM/IHqBLWFP5XVVa1VNIYlAINbvRetriiL9i1g8gD7ve17bqH/qsxu6pxxQomlj4MWdmqMuKZePF+Fy4TLRJNaSyL1igbH8KEDIDlTs6aUv5d2SRKQeUkWP+ve9l5AMeBRzbEUjKyhSv4rnhSO5qUcdjUvYHxGVd/RjNDUuTVJhmMJHUjyWOQu0P80B0HSelFKVVb2Fbf42SB1zA+Sf5ILolWjZ0DKtaM58Taoh42jwEc1/Np6RgtchwIVzgGXA7KIMPgZVcMtcLHlxv5UjzJAzGcIGt+xda7aesSBZlW/aPiQSlyKKUsBTalC7STqrvIamN93cln1LfZZDiqLNEd3Jpy2dbT2yW8huMBvuozbOH4EAhTzlZdSoT3aSwEuxKpXHDh3wIAJ6Ehvv0gOoFrGPeDB04SpEBr/YbzgK5wFkQP4BgST0E2+b3CjQ4iD8gJ4Q6CRjVw4uicl6dnmPCK6mhFM8ayhJsOAlFSc0P343hXG8J66Rmnfz3T7MXVn3GVJT6iunI0ekXJmbOWkQFZykLnaoOeIbKADPC0ibBsX6Kg8+xMQCg5E3JBiDq6ou7Vu1i+wDIET2odHnoeTEOfrOdnLKRUblp1aKXVszIawCtOh8BpIN5GGf6UI110woy+3g/f1UFCwRAoj57DaYBTjlwHQXREYOT4PfpktwQcBh6Rx3UdPJfSLQXVJaGXVaVfb8llEJatZ/nk/V4Hfec3SxZ4jlnkjmQ0n8g/cX3L9jpWrjfterUnHdysoj4hgmYygzMRbVfPq1y0FiI3wKlqHJSrOuVEGzIRrckafJUb6I6BwZfUdfDGc5xP4PxW37TJNyf5301HrdjdEN3I3qAPhS8M/MBg5Q0BTjCC6Z/t2y8C3MdOFzHJmc7YyJYQ/Dhl0v8qM9Q1AoBDgxCNQ9UxobG/Kj68IB2nWotqTMfF5hLiTcFEs4M+cULQ9yZdkZ0QbgfUCRtri/MD+tCzsTo2k3C5PYJABwCtI8+8T6HVUtFaudxmfoNgbAdU51HHtE/4CssKAScYZ9wRo37kO1E2Tt99hwXRT4M6MeDvBOfCtefn0vV1tbvUyNqO+G6LyyaNit/22A1BfM8dBmqnv4OycBTjOJAcTUge4RQNHBfYdgFOONCDiqur9ss3j9tbx96yI0eO2OOfesJmd87efEZdGTg2hMft7dP5WzkOQt4WQqQV7N5n6a2TS7cG+kA08X/+n3/tq7lkz0bzeI5jtrqwYpPTYtYa8LyOl4Yv5pOB4kqihCrGgqSZFFOUYhqBQN4GPBr0dwCU1//q0P8BTTih9r9vB4ihVhND3ujZnpbqJ0MeoWgyFiyhAbktwuA/F2ire7kllHtS2FD+2NM3mDkTrqRIJIQDjPhgy7b+IQHl61FFLOdOvm2Li/MSIF0byqZl3HRtca1k5y+ct5GJcVttL+u4aONpKRDq5ESsIK40ZmeOzzuhD40VLFEQYWkQJlNtG8pFbSIjxU6Ejrczob4Qi/MkQ1dXF2wsMWUZQg5Vfw7HhPCGsDp+4rjPqI2MjumCrsJsYar+PTggbvpnaWXFjr37ru4dlYKRdcFzvnTGzhTfsCGNp1QyYTUxUoTkUGHIcpGdMroKdvrdebt0RsZWcsrGhqakAOftzZfP29zkfg1OCTX3G/+XAWZBLhWX7Wp53cb0vmxCChMX1F7JwMBhANMQA/GoA33nnH/CeG4BId1tIT+dTKaSNj427sr9a798WQZCxcbGxpw+tkPI3IDB738TCJhMMO5uefDHWMN4kFjuMOsrZZVwfF3+UEC5nRgetsO7d/uSDJZYBMlV1P99QIEgxBtkhAnfeI6lFwd1/x379nk+hSy7Aeh8V4yno8MNcR3QlUrQ4xLUkZIEjJQJ2kUvqexOaU3G4oi3w8/5AQTtC35vPUho1l7XWGw3LDEyrnrJiNYVcSR99nmTDta8ZsFFV8a2jIBEjqgYXGrkTeBulSZDMSlkJdMa0/qMsnxJRxfDT0pHenJawlllDcuAQvqrHV4PhLP4HUkdhXCdGwDRV6e84f0XHwnCAeFp1FHIER0Kme51u4lngD41GUgxjXPPO6ByiFCISrn3MSlwx4Hwtuk4UD26a2u+pdWC3jGa3mnDqTHrVNeD/gp5MfdJ2aQeMfEnf9YhwDPCycPPJcC8ffwvvtaRUSek9M/LsF664GvUEzgOnO4CwDBC6HjyP5XtzoiuhD+OA/pb95JHwZUb1cv7nmSFuj+K40B1a5VWhGPxOWbZhVNXYGUEsy0aZXIPjoMoHn6ELckeMbGoH7P4GtPdSlEaWNveOnHK/s2ffdP+7KdP2bNvvmNvnTol/jNh08MF8bK8K6pumAnHJAPE60+I7nvnLtgffPMv7Rs//mt79dgxe/P4Cd9W9dDMhM1Mz9w0xgXgrb1xw/EBfjZkeP7Jt79tf/6DH9qzb7ylMoMonhACx4Fworpv4l+8oaYxwP1/+v0f2ZMvvmjLUhJw/qV7TYvlcByoYvCQPh9pid+xjCQ5vsv7Ujf4eQduQ0YJJ4MJF4NrAQ3yy5dBSD45Xfn1iDWKK7Zy7h0rL17VS+q+PV4ix5ZMeiosR4f3GzIvxMXANYCyq1ePW0r1YzvMLfXfdkA36xePe7RNS2OamdeVc29bmuiXVsNaK0tM0ZrMUUuKN9HH7PBRX5UcySZsaHav7h2zXGHUdu7eZ4cPH7bdM5M2NzFsu6eGrZCO2Nsnj9sLb56wd89etaGJGdt/6IhtXDttK1fOWXpsh7FWv0l+g7Z6FLqULsPyO7LhV4ly0BhKdaqqW8Nn0DGOxYICo0v011N9SOAKPbBVY0OGITPqPdGUNUqqe9Jn7qG3tMZ8WsZ4LZpV87systs+ey/T3MskAsG3YFRZbLmIoyEj40FEpndILZDBjmGKowGn2rDrZxFbrukZ0RbLMliHT80wYom2i/msGVE9Kq+rfhetIrPdQSU+w6w/0UHwQmbGiExA4Y5rnGWSzJBJd4joefUXNNyQclyTLoNBzPKLrrTWmmQiPIZlGhqhNmHiY6LBTpa8PAXLyKDEiYF+5pE7KKgay90kyw/i7nQuSIcIZWk428bSiIR4M44DlF9Xkvv0TntupRBDWlwjQaB+6bpYsmQjfYvTEIU5dApwiFvpCO7dcuh++tgNdhUaJDvUdz3Tk35HclVPBCw5o27x600ZVo5bHcFSBdGDcEO0AU4D8Cab1p0y4NidA0w6yYDwnT90P8q8OzX1LpxpLC3pCGfUITiEe/WBR0exaEWEE7RH92PwiPfnmpetIV2zmSKZoa7rGfQQwrI76qNG30GQkhGJMd4U/bqe0j/g0yxfaAt5gzsBACztZFs7kh8GRi65B9ReGWwt8hpwv8rw7f50P9soDmp8OLdIgojMIt+BOtX7KwQSLqZUT87U9Q7W9hMp4EYgdaNs1Y+lCTgEfDcHL8NsSONpR6PjUQYllT+4YwJAwsS08AqFkEvBnQa6zh2U504IGYtuVIt+AfIO5PRcVm1jSWlWhvx0Xkc2aSOpmKWR5QKcDjhEaBfOEAD8QNF5ohWkm+bmDthoYc7S+WE1RbgX7siF4M6WvsFL5EEWhOlZHDwN0UZFfKTdUW+r3znfYftVPTPoOHPZKv2gh7HbH0eD4M4WdBa1rc2kVP85gGSZYbTB9vHkAK3o2VSanbIyltUxNVSwMdFYVnoxy1wHn8Pwpl89aeCtyusDzwyOaYD+9WgF6Jzkjn1cAtBoqE8zDqEHpwkcy/Sp9LFBhwiOetqNI4O24XDZXp/3OQ50PSYeSBLHsE+2RxsAjm/1N9GfXqaOeHfM8t19lo8NWbLI0j/payN7JEPIz0A7BtopvpPq1sRnpXO7Tha8wyeY4etepHj70pL9/Mlf2DvvvWePf+pX7NFPPmaT0g8G+WG4tEvYDOrSB7+m+zi2g/NBHwt9aJM3T79JDv+BAM7Rg8VP/tm/+I2vMmtMONzqlUU7c3re9h2aUel0Egq1Bpi+BkNMbJbvqpRXXAgmVBYBRSbXDuHHzNL3OzxoR4CIEIJTQWn+1VkM5fLpXwX9733icEa+XrLaStUqxYiMtrulmEox14BEsAr7wf3/hYD6ohCgpBHVgCKeyI7oE+GXUBcxs0CiNg1effcwRp1HseE6oWOn3n3TfvzTp60mZvb2O+/Yu++9bUfvus9++fY7dmP+hu3et1dMvCbmX7Xx1Liej5uGonVLOSutidmo7GQD71tUCkTGcqxdTEY1UKVQSBlI90Ys0ZNQ7WlASxhko2nLR8eNpBxuIglvLoA0gNbWlmXwvuYJxXbunHNzjjA4hBHMxB1A9KcOyOkdKc5nzp21Pfv3W0aGYUODqSlCj8WqlksGjPzdNy7alctF27fzbnvlyTP2kx8+a+USyYI69sLzL9tYYVLKV8+ef/Y1u+PwXVIC+glOImKyUkbivQkR7LBqyoyzcKgjERm1ODMcwn3ccjIAg1kv1rtu0kQfNF6kbKVsMr3bxpOzvk2fdxy05QNVX2mffxNs0lK/nPBTAO05uffhpiBlkPCuYBAGhqkEhpQhMldzHwpPqIhs0vDfAjbHFJ/ehg8+9IT+qT5S5FHE8FL7Ou6+0PvbAPVvy2DVN1fUfU95GWb+ju1AW6kHB3TDbKboMKF+R7BxPvxbbNywamtRyjCMTtf0bKeyYXGMo9DAFYT33xZUp+bSDTdAU6NTei3j7+YzME++4xrwc7of50dchpArraoTuGW2mKVWCZXDEgvopV1tWvnqdRmgFfEWZlVlNIxOyniVkI9KaIdAP2PUbzoOwrcLwB+OjY5MhskdwSlwCS6EozaJtaTQ+JKFPnh/is56NQl2X88Xk90tYad6DzoOUPJwKHDddz+hHuzVrfoPDR+wicweS8soYTbfd1EIjXvhCJptbSzIGGSXgQH6EE58Rk70g5JPW0LASCQCwmeXBTjg6gsXLD407ga+nxPeENDBFoJ9R4GOYAlEw2nHeQplqZ1hngPagvLE2nGc0EBz5Yrk1g7npWKgTntxGQ0uVFVPIidYnoCxTlldorlUXX8HCq2U7PbGsv3oqaftu089Y+eu37BiperblO6embWj+w4IP+I9OFW6kjcyTpmFDfIUROzFN2XA/+BHdn1xSQp8R3y7YWvC76N332lHdu/xevm4g+6Fr1ZpyZdOMAP7L//oj+zff+tb9rL4/LEzZ+3clSs2PjJie3fuDJxlwv+m8wODX1CTMvaLF1+w/88f/4n9+Lnn7Q0pB8fPnPG+v3vvTksP0KwDY0Z1rpfW7eL1efvGz5+xb//kJ/b2iROSC0mbHBvTeBBtCy/gzPG4DTY2ivac3vnjZ56z19562+VDPipDYG3BMkMjlh0e94STLWb9NYYSUhKhM+5jFr68KtyIJXrUgdOtcNE/CE9ullc8lDszsVd8Ue3Us+H1m4f6HpoRnZKQET7OWk6MK97ZqpatUS7JeG/a+OxBjadVWQVDwp94nGilXSqqu2LW7FWsTkIn8eJYXAZmJmf54VGb3rnHdh+6w/brOLx/j01kRePWsNX1DbuxXLTn33jdTp88KZnbtpGxcSM5YEaGLY4uliDAx93ZJWO8Um9ZpUbY7IaHnLNzg88s67sIRzhWzZkVVnuyvbJt1DX+hQdmljMxjO6ER4CxJCEfD5wCqKq1jsaIaI6lACh+CY17nLLkMyCioNFL6jOY4fYwd/GbkkQgYcG4BngfWzMycpabLHuIWZY1AkQl6BnWvINPjFHeTXJUxgvLu5I5tj7MWENlstwsjiFZL5pp/BKBUxYOMBIS4tXQIm3w3Wf0vdIk2oINIcU7e02NXyn36j3yLjCOhEWb7i5YLT5k1VjOcyio9V7n9WrLaX4kE7NMUjxJ+hSRrSyrGHTAYxAl1V9Ch8Z6wRLJtMvFQSPDeYlu2BwbA4BOIyILxoLa36wSTQKR9SMv/ID/SOaLPLviHUSy3vqQ/qQy2uK7LLkjJxVLAnAe9MqLbtx3k0PWhCbEs3AYeNSACg4iDRq6R3RdW7V6T/3CjK+uQ2OU69ta61kwSuQGB3XWIPfxRC6Fln5TNs/hlIg2iu7QANe+hEIHEQ7wzJyMzHx30ZaG1edqMk4DHCA+i6p3kpWD3yrM1+rXdb2pc9zn9+qejAwttg/0ZQ7heR1sgciOVGx/yLIGnAa5etPzE9RlWGOII1uTog+0ppbGKhRPbwA4HTDQfQcClcE9oTMEvkCYP0lACfOXyuuOi03Qc2nVF6cBywq4h3KQvEmVy44JU6LNRRnzxYTGkWyWECjFt1nUsywH4DkMUs4nMd5hSZLHHR1dZKOusdQor37296HfSRdgGVBeZfshJTyjNhMZQVZ+dqPwrP2D9KnPPMsDRCu56T02Ep2yXFOyui3dkck9yb+yxjBLGtBjwF1KY5Vlse1UQnVEz1ZfaXziYMA54XXUe4iMYjwA8A2cQEw0Yshu10GpS7IqY7xUsdaoDEOcC/16QgsRnIwqb/uuBSG4I0m470rfYSxm9XwhnfB8J0m923UwytNrWV5ArXwphK59EPDM4JiGJtkCEbrviP+wFGYQwrELQKfQDBOCsY11a6rdndCI7wNjnKgA8mh4voI+vkLAoUA0QhsHh3DtegZ1UlvJQwE+WKYQ6uJbgHogY+kPfV+qVWytRm6UfZYTn4kXF9S/4hMjex231BfesMESIslRcJeJSJ6R0JiJZsmzQacBS8Hekz7wk7/+a6urnr/xd/+e3Xf/x2x4qCCcBXhzhwA8kt+iG+ozCNTZJ7631d15j3AyCGy1yzaSt0tevAUYr4LY//B/+8pXUURjGghZKczTw4HX7fixy1Zcr1hSAunG9WV/YUOM4urVFX8QpGJkomCDQHIgQCzscQ4TCxoiRKhh/kkH+HDV0W9L8NH/Pzyt90Csap0ISUqtjo4EIYlghhJ32njhDisM7XRBhaLBU172bY6/EYgICIuMswdzdV0G95rJFnalIpNTp+ldEBtDzEOe9J2ssGJF/izMuSxF9fqNeXvxpRctq2eeePwJF45vvXPM7n7gQXtPit7U1IRNTkzatYvX7MSbx+3S2XkR+LBNTczZ0mLVt8bctWuXnTh5xeYXinb58qode1vKaG6vlCMJ6PW8XT5ZtJPvXLPrl5dsMj8nRVMEXL9uRfXRWGLUVlb0zLFjdlrK6MXLl61Srdn+g4dcUT958oQdP/6eXbpwxnJDw5YrBDN9HE0JoedeesYy+YLtnNtlV69ds6eeespOHT8lxpC0qbEJ6SdSLjJx2zG12y6eXLO33zhlR+84YA8/cdB2Hx6x3bv32cTYjJ0/e8XOn7sghaxhZ04xmyVDX+fjrQl76cUT9t4vL9u180UpSQWbntS7TtdsdaFiU5MTtr5otnBRwkKMKplBwNw03jb7lsEWyYuZT4iJ9R0T0ANMov9dHRPQ1QAthAwoMGC4w08G5/wz+L4dGIhkqmabq7Nnz9g14WZ6err/3v8yEAqEjwKOBxg3jE4GICHqtzIYPiogSDaunHYDR78cJ8xOMpbDcbwFwBVtV53Z+goGHM+P+m8O6odiUGLPbinEZBunGIyAnphVLIux+cECZhB6Muq7MioS+SFfqqDW+x+gkvufwW+Mk5aUNqJqWCOLYAiBjNPwGd7vde2lrXx1QRoGjhcpTayZI2O76CA5pHOq9yZAM33HwaDTA+jpXW0ZV1xPzuwKzvVpif87zIqnJCgQ3oOgunpCxL7jAKOa5GWUz29wHGF2Q0IExh3tr+XDgVfXu5akGBUyOz17L0Z6MHMf0IHTpp5pl8lzMLYF394/KLa67kKDe/sQXvN+ZJZZR+XquzLuZ4R/wop1L/dgEMu4CSIMAgHI7CTh0KGDgVBoFeRh3S6gZTCwjj+KUSADU6Pb6gvnLD2JoJXSJPqgDM+94PR90xkR5lgIIhtwPqh/+EMpXVu0V995115976RHCwDwj4/ffbfdf/SQ5aIyZHAUUHdw3iF8V/xdbXtPBv+Tr77q0QMhZKWM/OoTT9iBHZPeLk+cKABfgYMtYuVm1/4f/9vv25lLl9yoakhBINEpO6s89sADwYyM/mgPCnAYwUEehR88+5z94Klnva7MTlZ0Dh7zq7/yaUtjGiRIkNjvE401vl+4ctH+5Lvfs3/3nR/aK2+9Zb985x1bLxbt0N694q0Tom2cNDiXVFfGp/MzsV7V60dPP23/+k/+k/3gyaftxTfesBOSDbsnR200I9kvWeXLsMQDqGsQIp51I4j7/vBP/9T+4Gt/ak+9/JrLkr1zkjmMl375JKFsrd3wOifz7HqkcaVnWeK1srxsRZYDIC9lhLZLy+5Iqa8ty5Ad8W1PG5LzQ9P7Zb/KoBRdoG90MqO2fOO6tdaLXrfE2IjGjortVaUTyMiI1mVQL1mxsqShUZaSL0kMvtVPtGd0fMp2zM7Z3n0HbNeOKeeRJ0+LzoYm7a57HpDyJiW1umERGbHQMJF5vuZcdW9iyMnwq8uASLfYUaRhRcuJ7sS71A8obDjsyUFAxFe8U1NdYm7o4UwYyqZ83BBJgHKIQwAjNap6VtpSJvUOdgtgC0OW7OBAYKzHO3Wrolhp/ARbL0oPItdAh+iGiOVkdHt0jgz3rFVtIzoS5DYQbbNVJEtNAx5bF+0n1I8FXRe/0HghJwHji5l+svSTmyAifYex2NCbWCrE8o24cM0yDCIZ6lLl2sIR9EmSSRRWtsQlkSQOEOQlOyrQBp7f0VuwxW5BuMBhIcNMvBMjer1S97bsGJGCn5tUHZgwCKibgzoLHX6wFSdOCRyNJKdGJqIwb/Jwf4Bn0Mj4sQ1Eksy2Q5rkWCHiIyK6hFLVWumt+h8jHqMP4+GWR9vH49WrV6X/XgcZwkvcacQjwkRzLeG7ERPONO4ZX7SzKR7NkhImW1DQcaoSPVXtJp2mQqcE9M0YcIeA8B04M6ARdb7oFProCN/g1++lMURrtKruHBIncSeeP6fr6faaFeqX7WI0b9cyG5YFkbrWgQ+rnc6zRK+MV5wALE3ACaBu3ASMHQz4uvpsMyeADiIBCOMPZvlF9/qeFf7UIdaQPAtm/SOW1rPgmHwDHdGsauZloCtTLsYgZQRn9bi+cC2j+mGA+Y4KKn8wHwHGIU4KohUw+sMoA3IRDKsOYxqfTd27lopbiVwGEJI/q7Jpj8qmESRNDKMToCLyHLhxLvnhYey6hjQnyiBN/+h+j07T4TqCPpGJLGvkvhTF6nw7MXCPrkPTzGRnZZDn8pO+5WymMGmFmnTrvOhYT6cb2ExJK0dlXKhCvtRS/YmkIKIAPYKykEtENYMj3tHWePZJ2n5dcLxhg9DOSD9a0Z0Qqgv0wqdLn2LZnRxd8U8VoNoH4Fs6Cgcd8iKovO3gkQqi7abGtiH7dI/jgLZynd/67udE+zhnuuJngxMjt4OgDTyrH8JXpI58FJ1mMs7DAz38JvA7PMd40A+vX7RUlvEveRHqVNyHw0VU5hOH0Bbl9ekiBBwKUGKn/xx1IXoG7cgjT9Qu2gnfGQS3+XQfyxQC3QxZIZ7bmbTx5A5LSkBFSzf83b3hOavU6rLfLtvrr79uzz77jF24cFH2zbiN5fTehPRS8TneQdQA7VpeXrRXXnnF3n77Lds5PWGf/uTDdviu+y1DJC/6M32q9jjunexUR9UhQORNCHhm0DeD4HJVbRgEHJgdyawkkcIfCJQVlBdFIOPBSgj5Q6ro7P4ZG5KQ2z07ZhNTI1avtmz5+rpVSyQEkiJQqllFx/UrS0LCgq9rc+IRsmPZnAwHZko0mKQIew4EkKzKekN1uMfECSb47QfX1ZEkLbJG3SLM+ulTGBKHyllVDboqmummJ21EncGAgfDcqPyAIxxg249B2Dwnpo1nHcFOQqyF9br9/n/4M/uX/+vv2zPPPi+B2vB64ihwp4EOb5cTsAhUg5ekSk8+96z9v3//9+0/ff9Hdml+3ipqCwJiZGTUBemNGzeEV2bW1DY1dzI7a4tX6/bmy2dsbb5lp09ftCtXr0hoZuzlN962d06eF3NP2OKNVXvnjfNWXy7Yay8ftzNSdFOpgq1cb9oLv3jL5i+v2/LagpSHDSmSG/aaCPX64oKYVkHK5hUry1jK5LL27Esv2olTxyVYO/bmuyfs6RdesKXVlWAwChB2Fy9etqmJSSc8HCHsJbsh5fT1V07Y/FUZVMyIyAhIWMHe+eVJvSNlDzy+z0bnOlaYatquI6KpXM2uXb9iNeEknZfAlSLz+mvHrLYBYy1YoyjlSkrixfPX7IVn3rFmachOHLtk10RX0V7KLp9fsJPvXrRaBWNpKxMBEFGlZskuFi96Bv1NoC85VHcRgBiuGLHoBVpyhiS8kyXZvYoaBAFDQjAHh79r2+EOBvCj7wzajJjG2OiIDQ/nrar+LUrxp283n/k/CpyWRb99A9MNftrwtwTCh5vldSveOK/jnM9uVlZvWKOyoWbdol2DuL4NMNZnU3M2kThslVbUqk0p/WUZAqHR/jeAVnFVfSqGnh+m1f2zfBM/6f+FgOe6V5FCz0w6jHUAvC06NhVRgQe18Ila0RPTTUq515jXQAkufAQIhai0oP6Zjw4oWfwBKPeRpAxqhGkf74FRri/9ccqPCGGHOFVrJC2lAToHfeO47ZflwL3h+e39iINB55hdHATWgjvd6xnnkRgfqgOGFbgNASOVfiSJXP9EcNCaPi16vhZ3hugeyvIIgn5d+N0vAz7p9aatusd3ZHgfBPUnBwD9SIJBB30HRwdk0B6Y22lTo6M2VsjbrolRO7Rrp+WyGOx6B84Q9Q8GlmcRboh3SFknv8eRPXuskM1KWYtbXgrM3QcP2o7Jab9OxIPXVwfRYURDtMprapMMBGgtqIVDIJzbmzzjdgdkon+bQHuYcSQSA0PW8cy9/XJYIrBa69nbMn6vzrMH/rpdX1iwN959167KuEEWeaFe8MCh50l69/bxE3bi/AU9O+/3Hztxws7fWJLSWbBacc1KC5fVpg035uNEmuhZQqCfe+kl+8b3vmc/e+Fl+8EvnrRvfPe7tqj3Uq7PEDVqRsJQHCPIRKIewE1JfPHp556z/+Vf/2v7f/3Lf2nf/t53ben6NZeX8fSQJdIF9bkM5HpTOE9bOjek/qyJ35Rtvtiwr3/3B/aH3/2F/fUrJ21JpNGKyuBLiV7yKLstGWfrVluft/WSjLu1U3blxluSub+0C/Pv2OUbF2SslqSbZW1mbo8dufsBe+ATj9ljjzxmk+NjVpUMe/f8DTt18rhVxeOqGNWiVzXBysJFsSQ+pbGPIcD6f7ZJzMhAVu+IZhnnIh0pW2THDmaSezJm1OeiMQzkRi/OPLJzJJTzwNjTNfbmR9dQAegnXpyeYoxBVyiQyBgAQ5Q+gB7T0s/cyFQFmbrA0I/1CAuW8SP6ZPy6c0X3ZjMpz8eTYMwKMCYwwNlCt7ghnq4+jssQgF8hLyizzuyxyiFLuihGapsMYelu6DTINpYGEooP4HjAUeARMXq/O1CFk3hccl9lohuwyw4RDUR3sRRkdGxCY4kcPOiKUoL1al7P4eG2+kJ9ol2SmMr48bqDPaBPxwOjpYeR6ufeD36n/sMYDcZUxw37IBkh0S0ycNRmxqkvR8BROXD4bgky/lcIFf7Zz+xb3/xze/fYu+48aYjfNNau+VLNai/tk2nMENYlK5pEEIgf1/XpWzVK5yK/jEeqqL445Tw/ig6cWNAOSRFZghfqGDgzPSLH667fOqgn44zcWb4UBQoTneKUp33Rbl1GD7uJiVZ7eyxTmdP90gf0XIz3iXexa0GILQzzho5BpwERASkdLBEIuHYA6Ls4BNxo5379Toku+EqkQZijwHV4HZTNzHv4Lp5nxr+tfm4NnOd59GiWEJA80Zc1DF7X+bjeQ2QENW/oPTgkeC6j+ow0u1Zo96yi5zaSMSvFg/cCRAzgaMCQZbcEdzbompepc0nh0vUl2QhEFAR1CWb2yb/gofu67lEEvFPP4ixhKUFayCGi13MZ4MwX7aPjEIGVED/IsjRBNJbKDNlQYaeNxaYsa4SkJ9QWlclzKcmPSEp6JMvBNG6ol8r3xJIaC2CHCSCPyFF9GeOe+V/v2rRpuEfPEYnguQRoh86HBiPPugNQhmsSZ/jI1uhO+tHlhe4N8bYdolxW3+HIuN09Dv2yvHzV48NBtacNlElfYOuJt+A0CB0UHwnUZ2I23gch6IzTy98KGP/62B6dsAVUtLeVe1RPHMWp7ojNJHdbKho4+qm+80V9OXPmjD35i5/biRPvutPx0qVLduniBfGLmq4HtMVBJML58+ftF5Kv586ds3vuuccef/wx27t7p68GCKu0iTcBO8uptznrvwfhVk6D/1wA3S0N5GLNnVMBoQXMOmHR/JBlhodsbiJrO3eM2NSOcbvrvoM2u2vapqbH7ehde216ZlxMMGaVDTHHupBNiQLKiBN2lytIYScEVEQnJSAu4wrCgEiQzJtGN4OCc0QpQNwyUjHATYZZT88TRlIS0caTMzaTPWLZ9LAGYDBw8BuXe2UJ0KaVrOIDavuBsER4DR7bHQqBsOvaeu26qihFJKE6a9BvVJv2i2eet2eff97DRtoSBDAiBrknx+Dot4PzfNarVXv6xZfsJ88+a+9JQfuJlKbvff/7duHSVfvUp54QPnq2LmVvYnLSCQ8jvVRq2PLimi3NL1h1o2rLC6vWrNacsMq1ku09steOPnDYxnbkrVKt2PylDXvz1RPWqrPGKiuFIqc6vmZ/8a1n7NWnVU8pbWcvXbALly/Z0TvvtLvvvdfy6s+EFOKFlVU7I6KsNFs2v1G0l0+ctj/+y7+0V954073rqp4rB/ML876GH8ImDI52rS6t2eL8srqohr5oG6stO396xVaW1216umBDo1J0umV1rxRp9QszQBtSUu659w67/6E9dmjfHqtXJFArEatIKSPEqqKyFheWbOH6ksor2fLKksVTEHxM71q1qvCQzqJwbfWQAeo9yyVyNpufsSyJMfvQkDJV7FasHmnZRkRtEg24V1mM2A++c07vh0G48KRBNF4HgrqlvmX3gNXihi2jAEtgF9sltS0Q1NDPzMys7Zrb7d5EojeYWdtUZPplDR5sdbbeJuFRy8pt8NQ3nLYdH2ZscKAoVjokW2pZsVNUOzT2WK9KCL6u3eqZDzpqXdGblI9mr2XZ6Rkbntnrgq66csNKN87rlj7+w2cA4c6FhMaUBpU7DnuJuAR5y2oak2X1QU2KNkI1S/4Ay9gFKeQrok/Cb8PdFD4K0NfwCZ7Dm43SGp6Hcfr1AfB+AI+MUYzwAQbKtaCfOMeT+ow0LTMpo0Xjq4dxK+WpLYGbkGHeY63k31YQfUSgdOiQerkyiExCWKv+mzQVgn5yzpVsGRPMkMymhq0gQw/FgkSW7aoMWnceBIBAJ7Fgu6Lz7o2/CThWMFjY6WAQ3KlCH/N+HdyTGJ7W+F2XMSmltw9RZktT4tXs+98HZlppEFECgEczoAz3fzvKVR50xXiD1hJDk9ZYX5Ti3najgdlGlrOEQBvoMSIxgHD5TOAsC3qInQjuO7DX/smXv2T/+Ctftt/5zGP2Tz/zcXvk7qMypIbcgcHsKmPEaYdlZ9CJjP+79u+3v//FL9qnPvaA3XvwgH36Ew/aP/rNXw92VUFe6JnQ8QJumA1iZpDlNx+/6y7fUSWJvNExNzVpR3bvknLonRocXln1LeNT7ySE/cDOOdspWUDSUZYbTIyO2p0HDqgMlU29th3UmW3bAidlUCTgmfB1+D2c12f4ns1DtITh5PylD+7g0M90YcwKU7stP7XHk01KTbZmSYaIrtMfl65csWvz8244lSSjz128KN4telGZ9Glj5bpVFi55M1vqs/rqgpWvXbDLly7aH3/96/Yfv/lN+9O/+Av7D3/6NXdysL0UuYAKk7uM7Z1r68teBxI05sZmzfKT9tw7kk3f+Av7y58+Zd/8ydP28ptnrFlRv2l8Jiqr1musSAaWnBarNRn65UVbX75k54+9aX/1zW/Zv//jP7CnXv6BXV8/K7kk3ULjeHhqhz322b9jOcnCV1983n74i2fsubdOWYJkVqJBaIo21Bptlc32ZzKkZQR3s2M+q5+TfOuJZlSUuA58RCgSPVa6catKocqIj/iyAd3AmnZ3Kgl/7AghqtGz0jX0nqTGDEtYuNYkzJg+YSyoT1zpF90wmQPfQh5zna0VMfZxSOGMZ2Y7QsQMs9bCAZMuqVTSI0E5iHRBXtV1b5tlQ6ozA4/Jn57GJoYFxnNLegbyJJxph7cypupVaVUygoiscV2ECA8p+BjaAM6IlPQ0IiY8yg1diiSPGtfZfN53Scjpc61UliyV8aL6Z7LiUWpfMFnFZ+A8wRHhRhH8BoebvlejMnal3a3KIEbOObJBEADeoV2ckfpj9Id8ffBgSQn8rtSR/G4Vbb25ZtVG2fMEuCNBB8p8k34YOFrqk83lSmvr7qBDF6H91eK8ra1ctiXR7Tr4rUtu6jvXcPS4c0HfW8Jbo1KyqvTjWleGPmOFA+NENEM+kkazLL1C9Cv9oqrv8Gx2kmDsqif8furhGdDhc+pHIj0Ys+5M8IM8A2sWkW5xLTYm3KSkP8atVJPsU1viutcjAECacELiOmQMToAQnRig5B5QJwQRAX15Cb9J6H3cSU4CcJoWblgeUEvGjW0a/b5+uSx/decCoMLhrdzf1Pvg2nqD1wG9nxlwjHgiDHjn5i4Euk592BIRByN15/ClELqeb7VtljAY3bOcZJvFoM7QH0CZKeFsy9KEfrk+4afvHcaR+DTtxWAnuWOWWW/d29b5IA+OWq9P9BfMUu4hkSF5DLo49XXgTCeBakI8IdOJ2GgzakPJMYuNTclQH5VsTlm2xVIC5G/B8jXRPGwZvKlcxhC7MCR0rofTQO1gzDMeiFLG4eJJIFUnbLPNmWbuEb5Sok8xBddnBw17rvs4U3sTZek0ek9bY3HTIAYXolMAx8mtgDX8RGvAF0Pc3hLoL5VFX5OY0Q3qDwHq5vqFaCai8eM79LFbmWTgB75rEFS/WEVjRfW/ZRJG1YsDvDgJDwC0EF7bhP650PHlV25RFXLggF+AMbiu+i9JXiQjWY9Igo+D0kQ6ZQkivnTUGzXn9Th/o+r7K9eu+kQsDqH17obsjFU79u479vNf/Mz5yZe+9CV79NFPyubeI91Jen2DKMIAb/BLIFTPvC464IUbsgVa0uHX9dmJiJ779QzBeWaff38QEBG1Id1mvS7btNKwpWLXFlYjdnUxameuJezVE7Kh//m/+K2v0tmbB4NFTB7axluZyOcsV8h7gjj3fGcwwJM2Mj5kUzuGrSrjr7RRcYM8QeIOVZZyWP5ASC0HYWNdGZE9jCsJMg6WIDCjhreJ2TVjOw0hiXV2IiUxkoRV9NzJ9RXblXzAdiYOWjaadUMBuNa8bj/feEbIKtkrpV/a/bl7/PwgeF22HSHyGYSEGkZbFRnvl+ybS9+ywvAee7l53GYyOzWw9O6TpzwpyqOf+IQ9cMcdltEz7jRQB+BJda+ms1e9S3RHZu2/fu45O3n+vHfQ7PS0/d//+T+3z37uc7Zn7z5bJOng8RN27/332/MvvWDvvvue3Xff/e5MiIrADh45ZFcvX5HRPmrCmq0ur9mOuyetMJq1E2+c83DUtYXrdvHCVRsZlqIlXNQqZXvtrbfsyedes7PnrtvUlJiWarWyuKL3fsH74dSZszY0MmalSsVuLNzQAO3aq++9Z8+89qadu3JVvCdh99wp5XdszAn6xz/9iT3yyCftPRnEL73ykt159x3WqLUkjMp2zyP7LTNctxWZhxtSLBYvLtjcrgnbe3BKwpGdE/KWjo1Ycz1lx944aY88+qBN78nahTPLhr2Rzw3bt7/zfWNXhtnZGdsgDFUCYHJ6h527cMaO3Dtnk6NT9spz74rO4nbfw7skeG4aEIMA80nE8qKLSUu5cRqxU42z9mrlddFQw55ef8EORw4EgkP9fhMQYQGj2Dz6gOA/d/Wq/fjFF+0HLz1nT11+yRqJul3U3/7MbilHAaOF6UNDhCTy3mwu54oIyaI8nFH97waHaA4oSen8zsoPbSoxaa+W37DR+IjlSMYnWkJBqYph8ImCgQMuDAe7FWCUv1Z5Q8pp036w9FOb7E1IcEv4NqpiWCQ5/GgGeQgvN16T8qtxIAU7mcxbphv1cN78xC7LTsxYyjO8D9SHNsHk8RBzaNx2omJIoqMXYsdtpbtmp9rnvM1z8Rl/BGWRbUNJENZtrBoJC+F8weh5P3BWnEh/3CHlQnyACKbk8KSYKXwgHHm3ACleJBfsxiX0ZYCGfQDQLx34DnygHzrvSk6cfAd5GTUS9hq3eTHt1Jj4Unwbo0VAquxgqcJgHQIaai8vujHEUoUtAks01tVY9ZBCcDcAGM/McgV8EyVAQk001JOwwTkQ0q5vySjahV+G52ori3apU7fhoQOutGDgNzcWLJ65OcNAG6lKu6ax5ksKbioLlMOsPQpokOfgJgSKqehRSgxRECic9eXz6oMp4TW4l7IxXnznhlw/MzoGmJR28l54vgXd06lteH1wMgCegLG67p+eIEgGS/HSMUuPsQxNipnqw/aBcRmUAGX6zKp4UFhPXwKhhnmyPhkD0Y54stp4SAb5px78uH32Ew/Z7s5Vm9x1WLJJ9CZFjFB+z8eAPBBN0j7qnhE/PbR7j33uoYfstz71iP3GE4/bvXfe6REI0K4v24iov9U/4JL2kQMnOzJldx+9yyri/ThD983N2X/9hc/a3//MpzxxX0h75L/xsGUJeA9BFS52TU9ZJhoYObtmZ+1XP/WE/ZPf/E2bnZi8WU/Gcsif9FlZW7TTZ07YyevL3nfI3Yfuvdd+7dOfth3j405LGBnwgE3a5Hkd80tL9vbJky4HcKqTg+F3Pv8ZmxuSkoO8Fl2QTK5VJflbRTiZdCfFsVOn7O3jx925zPsO7Nljv/XFL4pPj7oRVF26ZutXzlpjbUn4Eb2qrS313fWNmv37P/+GXb1xw2e7MXofuPse+/h9H/NxxO4Y6cK44zAJnegP3KxLp/jBz39hL7z2mjsq4Kd7hJPHjx51R3I7m5eCJ74TI8xTSoz6P673MtP9xttn7c//7Gf20gtv2dLSDZvZKcU8W7KaZAgjOSM6iGdy9uabb1pb9Lf/0J22a99Bi5RvyBDIyQCUXMM5rv5uicck1N8kHmw125brlaTcizZFz028ezLciRxodNQPujst/bUtnh5Tn7KmnVll8h2wkwD0m+jWdU1sLJaTDiFDUOX4zL1onbwo0kZUDm7ymDsqSP5M0kEU3U5CirXuiEshpEzKmkg0rZje6XVI4s0QDghvT+keZrN7emdS4w05lIxITul6Ugo69Fwtl1zvYKeNKPUU/wuXQNEurpfqMhKlCDIWqzgRZLjiGEmJr+IIIX8C6/xJeIjhz65TuPfauUkpsGyLWrLxjHTG/JCUaOmNKgunSjQ7GtwPjTKmGIs6WO7B1pJsn/eLyosqv2c/KP7M5lKzNp4cEbpEz/3xBDBuuhHwpT+MbY/8CA7f2QBnpu75ceUlu1i7Zm8X35N8bbsMVgNc9rJTBHIbxT48cNZgsEPrJN188MEHA72qUbKzl5+2BRn6b3UW7Frths1KvpGvAKcBSxaIVCC3Qae87I6LRgRNDh6pMnUfdfNdMISzk7UFe2f9uPSokl2vzdtsaocMy7raJGNZz5GbwZ3HujfV3rAmuy9IL6ZN/kf76+ITtVW7UF+3F8qXhb+MPVt8WbK4YdNx4VR4agpl5CpgTT+aD7P7IYBNcXc3UFm6EC4TQGKkVD7GYwWjVtcyGgMZ3VeWDUCZ9Bn3sZQAWbhlGYJwSzJC3kUeBaIqqDdvzohX8r0pHkTOgk3QOQz0nN5JYkZfMkGJ+o6zYlw0uFO28mImZmvJIJeBy1g9xwdtQCffdBjQFl1j1j6tMvnNzD16it+v/1mWgKMKh4FPJvEMh56Pqx9yLSYLNcY1Hk2yWAzKrznNqgxmfVmWUIA/TM3Z0PQhy+RH3djPNDTmE1lLVkkMHbP8zLhIqORyrJnHubMgPiAZDy0Kx8hZ8pC5I120wvbKGPY9nIbYHrxTB+NXCPXcAx3G7EB/boLaHRPvjKytW233rOscPLt5TX1GW5lI84ZsB+EMh0BTz4GXIOIxfH/wPi8PmkZXkQ5I/T8cAhuM6K5ILXAaGMlv/dmgIsF7qGZITcH38DfjVgzTYutr1iXqRTrowJ26D6eT6F3lt6XPDSZNBIhk8aWN2Ju8SJBUG5Iqn3wItDfchnE7QDMs3QmSJ0o2NCct191rY2nZIJJnSdmjsfKiiFx6S35K9nLOlzrN31iwUnHDnaf33nO3Hdi7x3NY/csLv29nnztlb77yph3cf8D+3lf+rs3t2SWVWnIhJpyoHegNCengg44Dlq1xIEM4itLdv7/x1zYq2+t7xZ/YjHgJNsYggDcO0KjhIJmMkzxilYr4VFPno+z4E7GFdbO/uPiyvXqhbD87s2HPvZ6XrThsz72dsDNXxJ+rwv0//59/66shQYSHdyyDRC8hzwCOBN81YfO6Ki3hgTfl2oVVu3Jh0fJDGRlPKA3BPfrPK+uOCHVGnP3SZVxFEVz6jJD4i0MDBY9RRcwRYYPheWqjaBk7YHOJ+2135k4hY0oCK/CmB2FtERuWID2S3W/7MrvszqwUQwnM8LXvO7wmN8HrJyHYK0vR0WdqaNbuGn/YZtJzdiiz34bjBRsbHrHPf/oz9ltf/rI9eM89lhcOwigDuk4sxr2Rruz3cUO96BjyCzDz9Hv/1T+0hz/2oBWGhiTsO3b2/DkPbRmVgnfm7Bk7cPCgzcl4PvbOm1YojNguKa6ra8u2d/cuuza/LCbYsbvuERFFsvbis6/bg48+7LMyGxslu+eeO/X8HhvKZ+3qwqJdnb9muXzSHnvoPpvITdilC9dsZm6nnZLSd1xK39G77vK6NqobEoZ3WbHWsvdOn3bk3H/33fbIxz8uoz5vZ86dsZX1Vdt/4IDqeNaGhIdDh47aCSmctWbd7nvkiBSsDV/jNRIZs2vnWMbSsbGhaeuU8nbjTMeysXFbW6vYlWvX7MjdO60wUrBfvnjaxsc0uEQzTz/9jP32b/+m76199sx52z03a2Mj6veT56RM77X5qxv21tvHbPf+Mdt3x5i1e1LabwHFZs3ObCxbIjps4ym2EozZWHzU9qf32Uh72BZfm7ev/Yev2fLKsu2Qkp4X3Ymog4ehASBkTuo3lIZfnjhh/88/+iP7kx/8wF5555gdO3bByot1+9z+R2w3W/MxUB2YecQRkrOMjp+99JL9f7/2NX/uhy++aKcvX7bJkRFPksZ4SkWkhGQP2Eh82PakJGBiUn71TpwUf/i979m//c537M9/+lN7XXhmtmh2UgYyDDus5wDE9BevpOz5F47Zj77ziv3FD5+0X7z6mi1LEdw1u+tDt3NkVmVdAmxlY8ONiKnIuISyhJxornHtspWuX5BCK4EnAeiGN4IqBLXFnQYyqELHAVEmKHCJoSnbmdolZWra9iaCT9bv+WOuYpgtlK+r35ZFq8GaanELvw7wjYM7wz8H9VFj8Zp4SdxSUxKCjLvw2i2AkPd2pSQDl8zuW3HIrglEZsSHA+UVidMpd6x47pLVRfeN1RWrL4rxS2FPDqmNbmPfFEvQyaDj4CYE97RXl90hmpicVUcN1FFtwGHqhqfGgBNPCNCUyu3W685rRWSBwiihimHtySYBva9X0zkpO1HWJarMlmi7LAEzNXqHDSVkqOo2ZtV920Ta1wefxZIAYqcCb/cAuFGssnAqhPUCZ+AZ48p3i0Gwqz7NxYuWGtmh8sk1ENyL8eg5CdzBpHM6MEgwOMI8B7yD8tzI13WUI+rphpPOqcVWv37cslP7dY+EvYxfnmFrT54LyqwJJ+q7fp4DXu9RKMIdCpy0d5W5Ln4QlcDOiteoHCnW2FHeNuGSLee6tIn3iv6IIoAeovGMG9PkNchGpSCrjxKpgiumbripz+GfGLtOe/rnSlN5zSZm99qnPvYx+50vfMF+Vwb1g0cOeSLGwGnCjUFdfbtE/XnuAp0nyuCO/XvtSw/eY7/9pV+1X3noYZuWbFD3u2MCRcmT7jLmvIyIFTJJ2zmcsSnx1COH77YvPvaY/aPf/E27TwaOJ2JU37Jlo0cQMhOsMgCMy7kdO3zZxuG5afv0I4/Zf/+7v2uPSIlhh6IGW1ppbJSWrsrIafh72ZaR5+BhKFEYjfceOmD/1Ve+Yg/de5/nOECBlebo78qMTtvqpffUzpqlC8NS4LP27qnT7rAgGuOw5NqXf+UJO7z/4Ga9nCacDwg4pwMj7LKUrdPnJC/1fXZyzD77yCP22MNP2Mz0URvN7rZMejxQpoUszCNHs/67cWPFjr8nnl2p2ezeKTv6iYOWGclZp12SLX3N2pEFGTMyXJg50t/hnaNm4nGLVy9JSc+qvzWmRQ+iXLWZbsNVJ2WpKQOkId4gBZNcBtQbut9oSInqNmV8STeQodtmjavqUWqoBBEeG6ngrOSOoahoVXyl3qhbpSNaEj1yjS0QuzwneY+xyZLJuowGlkDIBPL7yHfgeOIelRnXPUO9oi102b5ZfSVDirvrom+eYZax1o5atdG0Ggq6xo7vAsI7xQt85wE1MM7uBfoe1ZiinXXJAxwlOA3Z+YGyaA/1YTBkk6JfjV22A6xLN0w2VtVmdDzRZHfdx1Q1mrfri8t2XjrOnplJG5ZBxdKJTFr8OyP+0885E44NPoVNr6NpXKZSw+6kn01P28eG7rWJpPpatwZdzJfgOWe5iHM8QhwD4NvCwoNEt3PpvbZb8uhgap9NRNXfhN5LBnK4Mk2Ug3DifdE/j+OBa8hunGqRVs06q5ctx0TF0GGbTuy0yeiUOytYosDSBH+W2cXSquO4GUlLp1W/iAhwbPAO5Eq0IzpQ5TMpycvMnE2np2wqKSOjS0SWjNSo5KqPBXCuvtF4JPGwL3dxHVm4QsapjcO1az751c3uVTm7LddL2e7kbpuRTIhLT2vF9W4hifeRZ6Almg5n9wFm4TFSiR7A2Aa4Gsx2d31bQ3ggOQ1yOuoJ0RgDQwBdMLsPKWGsu9Et8MhcaN7L1Jv1m/fH1P6Uxgx90pCc85wDesajDHQPyRPheRV1NlEGHo2m8xmhYUbjLCM5tDE+YV3JHhwZzLKCn2A5RfAOEieS54CasLwggRGpv4bGO0kOxahE01JbVG+iGnA+4LwIeaw/J9qkDVmWIomftpDJbmDrd7+NzMinWS5Rpa0qP5exTH7GRmtZnRfvkF6eawk/qjtGsvOKfNRW4xtWiZWsXF12PslSA3IX4LQj+aDbEyqfvBRR6pvLOg26TaZ3E4mE8cp6fCKyiVQI6zQIJP9LlUhanLT2cCAvw/FGtAE4HzSct4CuMUnh9XZdBfwEepTXoY8rHB6ef0LfI+kgmsjP6zOMmALC5zjQaYkoIRGiqe0sRceRo4t+bwiDjgJg8DfjMiLeFBGOyKngzpXwHh9j0s11sGOEO4q2le27Keh6h7b1gRwNlOOOGN0fLKnf+hyRICzBbwunOCNanbQlmuIF2RnJcvpJbaysWbRZssjwLuulRtxhmlQdqR+7Ivz6r/+GHTl0WG2XjLsybxd+cd6S9bh9+Utftk89/ikbHsVBSl+rz+lr6RERyRG2SfblZaoTIsp3PXTdOuj/ZCRlh9L7bVw64H1Dd9tEYkz1D/oDvIDqItuJrvfs2lLUTlxM2s9/Gbef/TJhr7/XtrdO9ey1U0l780THXj8lHr4s27IzbYdGJu3euYx95v6e/Z2Hm/bE/S178Khs4P/pX/y9r4KgwSPsZGar8cwwg+ahfEJW0CghlHtUKZL1TU5rIGsgXb+65Hv7J5KQdoB0bvV7+8/5AKVB+l7Fk42X0PK2WGnLMC3YjuSdYsr7ZADOiEkPWTau8sQEfQeDgQMjMRkRYnUko4Gwfv8hIgmqoff5P2FRDFyKErNMKK1k90WZTUlxJEtoWgoQted9WRF0XoMrA7GLWJ3gVUToNBCl6D69h5foN4NiamzM5qT8PXLfPfalz3zWRlG6hEdm69Y3lmxq5y7bvWevFctlOy3DnZkYtkU6evSocJmRMCjbrt07rFgqexLF6b0yAiUsVhc37Mgde2x8Sgbx/A27KsP0ugy8leWi3fOxAzY5m7SPfXyvPfb4nZYvDNmN+f8/a/8ZZFl25HliHk/rF1pHallaoApAFQq6G+ie7ultxWHTaLM7+2VpQ6Nxacad4XIpYEbj8gONRvLDcMghZ7DsmZ7uaS0w0GgUCqpQuiortc6MDK3jacn/z++7ES8jMwvo5nrkzffeFeee48ePq+PHz6auL7sCNTYxYU88+aQdOiKjXAJ9fmHJveyjI8P24vPP2z/88pft5InjXs/1jQ0rDg7bsePHPC8C0QolZkrVxGNHj9nRU4es1F2z7dUd21mv26QMua2Nkp0/d92uXLqlwXDHDh2fFU6YkY/Y1NGidIG0Ldxat6PHxFhHsrazXbKbN27a9s6uDRbzdvbJo6p/xpYW1uz2rXljvSV4O3ZmzoamNJi7vRDnA8AM2UhqysZTRyVUcuo1DTani7hoccH+u//Pv7E/+bM/s43NDb37mOp/xOluD9Sf/qG+FTfyiJHvvfGGff3HP7aFtTVXBJhpiqnMkzOH7PFjwlFPaLpQFx0wKC/fvm1f/drX7HvvvGN3lpbs7vKynb9xQ68asCdPnPBZS75TL+gmLprl98bOjv3+179u/+Zv/sYuqz957tr8vDsA2CJxCiOC8XIAKrW6vfbWu/b//LM/t7fPXdRzK3ZrcdFur6xaQQb5C4891rvzQWD27p3Ll+2Pv/td+6sf/MBee/ddWxZNZKTMDGcLlh+ZtIaHtIvexbjYEmvPQOYTIcrRizRgBr3ts2USoLlhbxtjks/QaQDQ3maraqXtBTfakqm4lCm9Q+e5BohD3PcXQlv0195hF4aC3hEkRXwkqD88uZ6UqmA3hX78qZYabxiLnphRfUH/NXek7FU0DlnSk2PLwbw1dysWLwj/pF12tt8D1flhjoOwRu3SrgxTGbxFErkhhILzfKAIaeC588Ctkh54+8XZ2RotEkYYcE7KAUckFQgzeIznjtFXkvM4/W5vy3Ao2IiU2XRMhrvOeWQBCjrv6VWAdmIQ8tuT/PVwDviSAeEEo5PIgj1QfdvOJ6UUuJHT8GgGFeCRH+AvvI8QXH1R22RYq2wUW8ezDAp3PKlsIhu4Br/lk6UTRCC4M0F1qK/P+84K4daQ0CDlQC/cj6KFQyF0HCAHfKtHvccDSiX8OYg28fvVP8x+t1Zuqr/F5z3SACeA2kQ9xT98z2bhnR0WyOvA+IR2wC1tBucoUBgi0CfREEG7hT+db6zestTonEem4XRg2YFa6s6IMLLB66quIiKIZ3Ec+Dn94RCPt6uWzQ1qOAkXfn9A/zgaqIPjj74WoJBlulU7OZ63z3/xN+zjTz0l4wzFRXUFeI/635091N/PBYoUhv708KA9NjdtH3v6WTs2d8gyOO7V/urGokdw8Hq2KMVpEBcNAYVs1p46dcp+6aWX7AvPkWjyjBULom8u+n/wXbUlqX4THtMj05YqTlq+OGRjwyOW1/NP6PlfeflF+/Tzz+o8IdWq6MED0CeO05HBouUSEZubnLAvvvJp+9Vf+mWbmZqVLhAXX5EBKqMsFx+0goyulAzNmJTsGCHDak8qm7CJ2UF7/qXTNnt4XH0dlaHLVnRsa8hsb92GxkaMnSS2m1t27cpbdv3KvE3oOfSBtpT8ungs68xbGn+s9+9IT2nIkMgN1GVsBEpyQpYJuQzS7NaBAQKtiD4bMt6RKWTPxgmmnnTDm+gBaIvkf7WIlEndj5HqEyK6D95Sk3GWNvICwD+FD+lIzH6TtLkTTfmSFBIhpiRbiwMV25b8S0nfIlki2z5XGIYa5561H01FaCUigJXxbBMZ6GFiK1KqiRRit3+WjbWl/9ADLcLsRbssZ8BRlBc76LDtIG0SvSekxELD7L5AdIa6yEjWiO4w3l6wUmLIdjtBDqqM6sVuD+TMwOEVH2DNedrphOv7xpDaL/mDMyOSzItuY2qflHJoPZ4Vq9Q4Vt0CWaEvwN6XA0CDhd9ObUvyRbJAzztvkNEcQWSrD+ErRL/sRSf4gXEfyHNyPng+BOEdWmCbw8jugmhI/Z2aFF3gcFRhUsbZZYNcEE31KzwEvZLdMZoDCdGDxq2XKd6O4wBepna6zGE9tK7j5EROsgTW+1g0TCRHCB7NoWdITInDiIgJ+pbyYrUdS9dXbSc5IbyqnbqOjprTO8sDO7aZ2JZeG+g2OA1YRsA2fyHumKFPiy4x7jHUw/MkHmRiCP6JUc3vrPSghr6zRCF0EKAnk2QQQ517AfRkdxroFsqlTIw5nBA4BoCa6Apao6/gixjPUfCse1vqcw+p1zVmdtlmkQSIbaIDxw7bcOGojdqQ+GVBZahNjarwo7ox/vQcZbjRSD10BGXqfboWOATEX/x81J0J6DQ+JlQdz2OgT3FO0XnUDfO2xjDPhnzc71F9kxI1efGg+NCodfI5ja2IaLVo2bgMvHrDkh3xhXReJNK1SkI4Sgt3IsBN0VFFNNLVOCNJZQsdQQYs49/tK+oNTwBH6Fd6N+Mk0KeJMZbxrbFLvT0hoK6F/RaCl8HSb/JujI6oboG+CUB7JPdz+YLB/hBw/KkOvgyAfgWnjEE+dYSOA08SqHexiwK6YqgP8BnordhGYf118LzujxDxqatBTgPVoVe3fqCeHCH0/2b8RmWn0PaOdGtfXuBXBOJR+i9og3ilOwcOlM8EMNf72097cQ55PjTBQcdB2KYo0TLqM3g9Edft7qCNJMfFw4P2RyurFmnu2sDgYbUtwMvQ0KCdkB1w6NAhy0m/3NhYt3fefcde/9nP7NDMUfviF37JI5uykpNBbgThTvh2nKEnigcQpUSS70YraqtbUdkOot8mfcN98KyI+HHSypWE1at8RqxcG7BSxWxxxezS3a69f3XA3rsWsQu3cB537ehUxz522uzpk207O7NmJ0fv2enJDXvi8K594smUPXMyaSenzQ5NdG1ssCM7Rmq/9OGkUBT9n//Xv/MVKvrQA0LmEFJ9th0lRgQdEhD3xOMiaHXA5squXblw1ybnRi1NRmFHOveA9KAD8FziJSwhiC1lJTV8V40djBy1kdhRG47PWDEmRUMKcJIwREdK//sOHn11FZIPHipA14L3Ow/riDnhhZYCh4CKSTFCEQwIOyAUffPBSXvxOsIO+fT2811Eyf2U74TEc/xWHXie9ZOHZmfs1PHjVpTxgEBFEMak/I9OTNrUzJwVBodsdnbOnQWnT5+xJ56QUS+iKspYzo9K8Rls2PhkwcanpXgmSxK0A7o+a5lB9UO2arMzwzKED9nRIzN27PSczRxNyqAftFNnp6w4nJZxFbW5Y6fsybMfU9lPea6D0YlxKxQKHtVw/OQJe+aZZ+wzr7xiL3/8Ex4iA9Gy7nFwaNhm51RH1X1iasbr53V8/HGPkKhG67ZQuSPbsS2FMmYTMwWdP2LHjh+x048ftseemrbBCSk1xZxNTg2rLsxG1W16csqGJ+NSKNt2/NhRO3p01k4/dljHESl5WUsXm3bk8CE7efKonTyjzzNzNozTIComK4EK0I8hwCgaEuyNZsyK8WnLuOMgvNK1XRnl7773nt26dcsOHzlin/zkJ+2wcOygcpwJqV/1xWcaCAvHifPTDz6w1z/80LdxCyGnPn1KbX/+9KmAaToDE3PS/xi/P9P9f/79VwNng8rC4cDSA+r7+Y99zCMPHgZLYn5EGly4ccOzsaPA1KSwEBFwRnV+XDTELOJBIP/Cf/zRj+w7P3vDIwd4zhNZSaBkxYx/87Of7d35INxbWbF//Vd/ZV/967+2D65etYs3b9q5a9csJ25wZJQlMlJuRK9EG6D0+BjB0FQ9cN/cVZ0v371rK3ov+6snyQPAuEI5CGeCHwHMlCeaXTGgGduysueOYC9klCdwGYy8/T4OobG25IpSanxatLTP7B8GPnMkhVac3Ncn09f9gJEkjVCGdW/Wi/eJzzQrUrbVZyTzInM626qmhtUeFjY6TfVA/R06DgLjH/Ul+ANQCLqlXVfGI7ns/vv5VJ1IDEnExoAUkvtAdeqK/sgN44YiZKZ6cESI7tDz0FMHwQXPwXEgwEBZ3Vq1dGpOyjlbVAbOkI76ZM/oFNDWADcVGbQIqH26wmHAeTf0dW0PcAgIH54EDRoQrohaqG8tWUpKXNgXvAOjgqUH0ICPU96nZzF8fAtElYFBy/lwuUK7iSGNjAk86SjWlE+UQrBtocrc3QjKpF0yylz5xvHQkws4ASQ1pRRK6NO3jZq1Khq7tBslQN3X3FrwZ8iBwHl2fJDGuV8O7SRyQe3xZRzUnd+0jTL0xXu6KSVVBk04Q05dGsIFmbN5BmUE3kC0CAail9271/mMzoFT8OY40jmutarb7mBByfBzXo6UEuFiz/HCOYH34+6qJVsVGzv6lJHEkXwJfr137DkOCHUEeud5F6HgaRkP7ElOFmXaxfhm735C5j2XhZRYHBTUhwMexHuGpCDn4zwrYw5Dt1cmyj/OuvrWslU3ljmjA79ixuamZ+w5yY6Xn3vOnjgyZ4NZKdbQWK9ODuH33uHGT7xrxyeG7JMvvmwfe+ZZm5bsxKEAUDoj1w0ujdNkLGu5xKDlojo07ibHB+3IsUnJzxG1JebGfwODS7ivaIylE8O2dGvb3nvzig1LsU6mZHTvdmxMMq8tnFUlV+jbcB08hjvjmxn9IRlkLTf6VRfhitn3tL6yLScJElNWt912wqNW2rqHnE0YxtIxPQLBZ/hN8iGS13nGJrNw6lM1ypPniV5zA1UryfgmkWBbRqqPIRnDLFdAT2GpQFoG3GCkZBvRMfWbdJNm2Z0QLelNrmSK1wjRwqf4png62yi32K5R5UNfYJ6yUl3xvERObVOt9DzbNEL73JtQGWydWGfZhXBN38RMyrgqWZdx7M9L/2M8M2nCVozbyUmrYDRJ3ylkNeZi0omKY24Uky8BQ57cCJ6zQf3pDgQNUvQyKWMWSbA1pXgEeie8QvTnY8V7XfTmH9T+fknhLVJbxVTEn7eFMvHTZFH1jrhxD26R8/SlJ5hkjIp38t2XNehw/OlgeQ45iOCHVtuyzu6S9189OerOI78HehIy2Q5xL9mhjFhxaxmwLGcJx6RoR4o/95OTAieSJzjEgaE6EEHCEcXZoatErIRJHeFLEZJpqs/qooOWzkmEev9FW1XL7ty2RnrYavGCOxXcYFS9VbCtSI8oD5SsID0tybv1TEP9GRr91C2j94vy9mbpAcYVSRL5bDP+dY48BUBVRlhHfQPuyX3gBrie8wSJKtdn+MGxvrfEY8JlD1GNIRISwiMb6nMiDQDqRHg476IOhH9jpKNHk5CxKKSPdEVx0k0bg6NWTE9asS2epbJzLZa+JK3WLlmlK3sifBe48TLFV3kXddMRFw9lDoDDHSJ6F3wcecmSBHIdJDS+WaeOQY5RuW80B5pJXDSfanYsLXpKpHKWGz1iBaJhRLMdNT5FwkNKqUm2lBsWGyzaTqptG+0Nq7IDTH1HJLJjA012IMBw1b3YH3qfOw1UbyINRPGBUc37aZM+g3GgetBnwjtLGzwaUfXlvAMoUBlx6QjJbenN0hua/ToIwPPQtZ4PnT0HgdwYRFR4/gP1N+X7u8GFjlAHxi502STZEfIywO/VPdzbf0CXLE1Hp7EszhaVz/kDEDgJRFv6DH8z8apvwTmNtwhL34W3tuQY42UPdJ+PG7UTueQ7ZvS9AxwTcYAO5dc4p3sd5+LlRBJ4G8M6c12fyEFaGFffdsS/OgPiYY1RG02csKz4sstLtTlakq4hmrSR4xIP0FgQmc/SA5wAt27fsrfefttu371tZ2TDfeqzX3Bb0Jcm8D5w3aNLhhqf8CGOpuXs0t2MvXkhbTeXora0GbHN3ZitbUXs7rLKno/atfkBu71kdmtBhz5v6vPqtQG7vqSyhY+5ya49e7JjTxyTvTXVsekxyZsYjtEbVpRaNj47YYnWquS9WXEobympEBI1XpceOhyi/4v/5ne/QuUeeYAQIbhbx5WtB5hx4XyPOFSckCbFQm+dmCXB0YAtL2wIEUl3KqBa0Nk1Gt5FRKRs03XfaZuInbSxARmIqUkrpIbUgLxHF+C9CQFk9h/3Ab8/4ggJ3n+LMZsGLmsLY9kRCTspat6xgYDy8mEPGpS+5QZMWK8IB6o7DIR4dzD0OjY89p7nU78JeU2IKfiaPBGiJ53Uu3y/ZhiF8JkSY8CxgMGeFvEj6Lm/E9ux+sC8hN6WBq6UlG5FgqbsDoRWZFf4k2Kdqlsqp6MgBSEn5TsuZUhGfNK3gFI94hHL58dsqDhjg8URy2Sk6On9OIFSeh+Ji3BS4CQo6Dtr+ZwBqO44gXybJn0n8RHXWcIQ1DFmJRkDFQaGBOX22qbaJ3Ie6VqyULNEoWrxrBQRKTQtGfyd+I4UkrKEmuqYVDtU//aAlOG0GNtgzZ0gkUwpaKeUpVimrjJ0PqP2pvV8tCIBLqHcxxfAszMW/W3XqrZcathIalYKbRASDXBPWvhlq8SpqSn74he+4OsUGZyh4ITZ+IwmhXPAjMUIby0s+Iw8YfwAZc2qnC+88Lw9duSo97fXx/+DF7bt3StX7HtiBjgb+qpq6WTCfu3ll31rNso5CKubm/Yfvv1tW1wPtjgFuI9lLh977DF77vRpD5M8CKyn/tu33rJ3Ll6yuoRQCDB0ohR+70tf6p15EHAW/PtvftMjIsjngKOC8kYGh+yZkydtKBWznIxCnwViuQKz9qJZjN07que//rM/s//7V79qP3zjDRtUu06cOqWxoj6SUIhl9vvgYYBzBqEZTw+aqFu4E91I8a/1ZpuYEQAYiSHwTGNzVWMoYckh8nc8iMd+QOFnfTZ7lrvR1wcY2WGCvqiMGqclZrnEsxKic09EIwU2mhQOpqcsmhWVDQROqz2AZpjR9ogD1K7+Htc7MDR2Wbsf96gDvaR3RV81xnAcDIg3PrBlkYTZgPpiQHTLOIW/UhZG7oAUc1evVFRHghcc+JIGQPRRX1q0YvaY5XLTogE9K4WitbPm/RdEHQhoq3DjWyemc8F47wF8y5MjiqY9pD+EXt1busYsuYc5q4zK/AXLzpwR3np16JWNEc92nOCVNuCMIDlZGLLPDDoQ8QiCgFcSHYGMIdEUv2sr1y2WH1XZGqtSEEi2F8sRvgd/VJnu2KmqnoFC5A4PjHwp4uTAkOUjg1uHFB9f4kHbdL1ZYvnGsLcD5YGEchjwgXEsfhc6JTwSQbgXDQV1lTzSe6DMRrUk3hjIDQeNfV9+oHeEyw8A5IPzE9XVIxt6NMtngAMUEZXR4yGhoe+OCz8DrUpZwGmDA4DyevfySd+SODIxzPr2Xj9yvXewdSDgSuWBa15H1Q0nj+e74LyApRjllXnPTQA+m6UNx10idAZyH21S/R1vooWwTPaqLy/ddBqKCV+eG0Hlcb4wPGEFKbBELRDO70aS6DJ8ljL3vvd+t+uixdqO5QfHZdiPW1Zjbc9h23eAI3fQ6JPs38xaJqXc5yJpy8QKkttJjWfdI2WP/DsN9XEynrGNW1H743/7dfvg3Yu2trpjn/rUZy07kJHN2ZSduGrrVcl1jFmVjWEoqgsMNqGB/AXM6GOoNKNZS5HtTL+3GxEZDk1forLdSlhOPAQjmXX7UA9JFVEHuJ/tDBvJIRkzoinV2x1iGC2uA0QtH9EYYzYT+hWu2cqROtQHZJZIpuA40D/LNjdtqZEyto2MdeqieeokOS08e0iwxlkqHpNiS7RXyypNGWgYuhgOUq5x7MTaFWtEUpLRukf9jtNLSLWGDFUcF9SRKAYc09Sf97rTRHSJc4DIB+pIxOlYZ8XWI6OSFVmPvmEnCiJ9coWi52ICp3nxcPQKxi6TKj7D1qz4tUhCvMcVcHSsQKfadxz0gH6n/+G7/h0ZDg2pjzDg67ueQBPctyOiOLWVw50yOAnAt2gMZ5I7CjivzyD6gOtEH+h+lTVAUrLyqu5rWyU1Ll0siBBxx4POcS+5aXycysAnwgCHS2C2AqqjcAl90j/i/uof8WbhNjCDvAmi07p0y7ZJ+7Em9I+DF2dQV/JAtEHkSBAQHgBLY9LVFRnX27adnmMxiRcEDuN6n+cN6BKBINwlty0nGUa0ATsMhIBxTbRATXTS1nkwzP/kEiD6AaObPkqqvcz811gaJ/pELvmWhGo7z5AbQJ3l5wjt990TVCZykX4iqiEufIppeNg4xho0zruIZOC5JrP6eob34TRM630j9ZYVoLPhSUuSayk9bPluRoa7WHye+lOHAdWrY7tNcvS0vT1JfTJSmzLWXAbDw3SkRN/UPQwzh4fjEMU1ktS1uPquo2s+i4/9oXvh1zzDNSI2UlX1RKNrzZSeLY7aMCHqpZYlNLbJJ5JUfdNNyRvVo62BU9Gxznax1VWrip81pVtExGNYsoFRHpUMxyGPvMHIjbXUf3SOxg5yPQDGgOqrewIeJ51A13CyuEyknsKbl6HvGNXxtQ3RhOo5PKj7wnICYBbeWRj6Q/+46oN4TbyEPuFZlYkzmXfgOMCpx1MDtAMCFm93fQUZ1QPqQX3vA/Uryx+EBBtgRy3o5hHvh26g/xA8YTRjXG3yBKI7klG63pJd44ksqQdXuU9jAPstXpUMky6Fkwpd33Gke4gs4Hr/FpRx6qX6h8sU4J1hVIW3xXlSr490b120tSUeH6vN2Hh6Wl2V8D4CN5HKopArnj98rNc/QXtInn79xjX7/ve/ZzXV7aVPvGTPnT1mo5Nz0ilUF3+Z3iFc8y6GKvzWQe+t1Tp28W7S3rhStFQyYsemxUsk6xZWB+zCzZjdWRHNy65Op7uyKYN31shbIHycPNS1Tz7ZtKeOtz3KYGKobTmJYIIx4rIXiSJtVzatMK66iK+zsxpRn2zJHOLoIET/y//md7+Cly0whh9+uJJLx6nTMYKZoQgIgw4JiIRQwXQ6aaXdkn3tz9+w8akhdVrbtko1y2fHbLUmxtgesqnMszaVOmXTqSNWTMpwTRFdwFIEygmIz4mUMjVA+o/AqxVcD4+fBy5khNFWaVOMJG3R3LgrvEGn8nyvDN22l/hQB8PNf3Poux8QDzjx+vH+3gDpq4+X2Tv8Haozhyov5UGf3N97xg8HKZTCb0vCY60+bzvNeyJC4RtKpWI6ugN9vzVomP+QRNo/7+VRlMrSufX6hpV1y2CCMBpmDDCSAqPbhyD3qx54ePcOneeag5fDF71JjFD/OGnZSFaMNmuXb9+wn77+tq8FHp8SJ5dyI3Hj9eINPLPjCptw6d0WELELFN2jO4JPtTlgDLxDwr93PiynH+hKgKqri0Q3RTuW/ZgNxSfUP/RQAJRFv0xOTtqLL7xgx48fD5wGuhY6DO4DCuYZHVkJjs3dXV+2gGI0Nz5hX3zxBfv1T71iQ3kNpF4dHPiuOi+urtmbMuJXNjf93SFMFfL25U9+0qbY2pJK94N+846fnT9vV+/e3XsO+pkdH7cvf/zj9tiRI87EDgIRCVdu37F3Ll+yksoIgZDgl0iU9qlP9c48CORe+Nbrr4vhrPbOBO+cGSrYy888YydOPi7DXoaeaCYhgw0HmwsyMeEPb960/8e//beeKO3e4qLn7vjsZz6jfgB/Gje99ewPBV3HsAALsWTehpPjNpY8ZJVWzG6V7lk+mtYYd8rUPcEffdLcCnIGJAfH3Nj/eYAhQVQB25n2r/EHWCPvToUsu7NIMPboG+fBgBT6aEI0MFC3eEGGSp6Q0X3htQeiHULhI2nhRNwdau4H9wxvrjmNxkakRB/o98BxICMTntoP6lNmzN1x0OODrgiL/zRkAFUbJEwT3wkuqFhRvJQfjOPY5o7lcicsnZtU/YNx4MsAZBjuhasLqJsrxOJ/brj2AbPb4CIipd95mMD5mcZRS4LFy9JzGO21lZuWGj0SRBL07sXBAX49h4LXX/xDuNZL/Rz3+bIAlhboe7A8QaPcjWZmXMSj2g2rrd+1OI4DtY3ojybG+l6eDZWBUaD7wsgIysJR063r3SpvQAYBtENiNFfKMPKho815pzsy+sP3cIAgF3xZBHWD93BO11AUUPi9fOSd6k20DA4JHL97Br7qxN71OFJYYhH2G+DJ7lQe5Yc44jp43ms/wLhXv3Dv3uwR53TgOGHc+PsoY++8+CozVyovnpZh3zsfHmwz2ZLhHyg9Qfv3D/1Dca2wVWlBokP8UO+pb685bxyaPeH47kiJZfwkSU4ZPgvt1ysqv1dur/5E+GBwJ3Kj6h+ij8TPxffJG8EWi86sBTyL7LrPcdAr1w999+0ZJasjGN29hIn33ds7WDPcrmyLzresU901EnGCJyIJCSVvV6WryOKNiwQjFZWi98aEl1Ozz9mf/eG3xGviNjM7bYOFIT0bt2eefd4uXPjQroinEpo/LJ7tM86qV0z8IYbOIHm0qXE4HmE7w5SMLtVRRlyjWrF6JGlZ8S9+1+M5K2ZTlpWRPCQemRsasezgsAx+GfGJmI1N6L0zx62QSVpLQpYEaYSnM8OPbpXpVqw2wLag+i1FLpOM6XvEJJFcOWV5QFKyaXq0YOnRQ5Zm9k500kRrUb1i3SD6DFrFeR1TvSvtuE/cQIm+jEGGb1J1xcTDYKXvwf1AG6ebbsIhpXoRUcd8HNF4nrxQ8r4xkPRIjGSnYklVhrX35GnINresJL4eT2d7yydaop8RX7vdEL2xVGEA/iL6wVhngsWV43YQnYPDATJHaQ8MoYOOA43T3oE+4rK8d2DMdxtli9Q2g7D+RFHnAueAGxm67o4B1ZtlCDj8cRZ4XgL/LtpWWzlajZpZadkSMgKa5HJITwoHgdOAKAMMe49CEf+INXctovFIXgKiBRhf+wCtih+1WMZQtkaioP4O9CyAVsVl1Ce6onmV33CtMwDOx3Dg4DSg3B7ghEg3NixTX7XVzAldC3gOs6wxypFQ05NCTsQ26jtW7SxZPt0JwvJ7EJMRnBECOYczgTEWF69gNp7IgAYGrfBP5EFaBvyurAz0QzrH+0RllISL7ZaMLNEndJqWqMQZwVIIJx/dx1KBfLNt1aToQ329V4aus/afWV2iIMJoAXIOFPS+ERk8GFOdueM2kjlshWbWCm2NL/HuZFv3a3w3ciyhEC2kY9Izt2WQ1y2tctrioU2MQow9/aZMHBG+Jh1nAudVF5Y5s7WiRL6MyJS1cebrGpOWHDjgiUSIC1cJjQtyCnTUjlpe94q2mUAlwXMrlZCh3VU7ByyTEy/OZqws0bSbj1ot1rJKfUtjQ3QpvLI0wSMyaJv0THccMABUByINcHwMZNLuFAgA/AZ2D7P7GLhtXSMawp3tyIo9oBzxqZ1tGyiVrTU9bV3pQAFBBvj1ZQI6XP6p3AdAz4c2EE4DkkaGTgNgz+7RdXICdH0CJKiH20E9OPjbQfzDJ0aInsQ58whAD3YHgD73foui/FP4IRo0ui5Zlc5Y2/ke1wPwHaP02yM3yG8g/NbUf9vV4HxCPNQjESgHHPfahTMG/tNFX+C36h62GfyHbeEMS/ebUZYCpC0fmbaR7Phee/028Q0pmWZDx3S/xoLuX1ldsddf/6l977vfsePHjtmv/4Nft1MnTmp8MIkjGSccw29ZVhk4TaWaaGxVanHbKkdto5S2K3fN3rlQtxNHEvYbrzTt9Gzdzh7p2vNnuvbK0y0/nn+sbWePduzETMdOHyaqoGtPHO3azHiwzIBhARvoNc2BduLgr1TLvrV8afGG6DJvmdE5l0WPguj/9J+89JWEBoB7VUDAQw4QgALVqYtYICzCGiEirtNKVcR/6zse8dR4zkYKw7Zwc9vOX1q2j5/5VcsNzNlEclYGw4ilYxKKERQyIYs/3tFrjBNn+ENAueEB8A4GUniE14KO2z8cICox7K4YKEZNhEzj4bUe7D2jexnYDCcYoC/P0GcwWKgX7ex/1369vB46F/7mAPwch4jPnQfh7979PiRQWCVQl6tLtlZbtIXyLRn8q1bQoO9fIx6AynZ8qSgvgy8PHm0pOqtS0NuWtfG0CCCKF1zo4EF/mAbp/fru53uHgy4jmBmsntVX93Q00IIBHRxlKRDr0U0bPZa0E4dGfX2vHrsPqo2ube02Zdg2JbjU19TtvyegDg0xidWqhEVszNe6hrjqr2d4hHDfb/AQfsJMdcAQizLcHj96xB4/dtSeP33Gfk1G+K+wNcroqPdzP3gJ+o+Ej0GywR3HIzkNWHf8pY89bx9/7HEZfIFXNGRC0Ad0RXncf3tpyevFOuUZveeXX3zRfv3Tn7bRYpBJ9SCE4255c8N2KsHWlsP5vD138rj9j778K3bq8OHenQ8CURHsqIGzIgRmtj5+5rh94ticTU3OikG3rLG9atGMDK28hGHPcbCuZ98+d84WVF+WveA0+OQLz0oIa5zIiIxIQXwUuPJWWpfhlnWjL6Bj4UF1z8SHLBsZsrXmsvq1Id4gYak2IkAaG8v+mRiVUYxy+QCl9YHeQT4EBFOENZGM2T4I1rLL+PMZbK6JHrwHAsCpQNgpHHYvIeFBkCHMDDxLEUTUvZN9oH5sra96neNjE/t01gMcBx7tsKcc9EC8p8vaRcaSeLEDwkx8qLRTsS0JEsZQKi2lQ4YK63XdqSNYunvDuslJyxdmna96HWRUged+xwH4QLhifPuMfR9QXwxnBGj/M+q4wAnhywfER6ANDDYZ5qxld4XfQbyCmVMpcNAB7wocFX1lChfs8a8T7oRgZpw1wRoITgfQSGN33Z0XbnAzVuhTvdONeXE0DERw4hngVTfw1iz1liuIX0niqiObUjBqel6/MbplMLmxvcOygpmgXJXmhpLq5oY5ipiMfV9TLOMrKhokWRtjjUgL7qcr2zilaF/YbvGM2uoNS1EuxnSvvz1btPDhiR/3cKRTOM9Udv9Y4bm2jF83fHu4d9pV2czwB86HfVrjeSICKItdKHQmuNADxhV4Bsf39WUPaDfluuOAEyhShFnvrBvb+eJEQGFMD0+4gQw9+cFYgU7VLk/ayNM6zyfjtbx8x5pldmVQvXIymEdnemOWd9CWRzgOwkP3cJ37iOB40OmhA9AnyzvYYSOeH/MoF3YRgaalGltTxbDrgahEhlHa6t2EhvSozQ4etZHijH3513/FfuN3f91+47d/zX77t37LPvfKZ2xiYsy2d2u2ubpkh8Zy1pLhicMAZZPZ9YT4nxDqdRyJi7bImi0cEW2APOf95HdgLjmeGbS52Wl79hOftqc+9nE78+QzduL4CRufnrNDR4/b48+8aKeefsGXE8qEtgaOj4gMEKEKI5acF2XVmRlRQt6Zb8Zh0EoQOpqQfEnazNGT9tKXfsPOPPWizR467Bn97925LUNFhmi060Z5EAWj6sugJDSedbk4JwCMg+HKbWukRnyZBcZ0Exoo71iNcGs9w/gsyVBj7CGrkhEZkjKUOjLMMZz5nRQvlRkhgb9l99a2LDY4ZUl3PBEJgsE6LeM7b7VmWrSQdEfxQFd8WH1IHcnXEBHPF7PysUrSL5ezqit0/EDEwUOAsoiWcJoQHpuxvLopcBQEOQxEe6IrnB2etwCHgs6FDoMgn0Evl4X4RqSyYVZakTE5bNUEyZkH9CwOg6BMnA7kyYqgW+rdOA18SUmfLAFwwpDoEprByRTM0Qdt4X+WrMTbZdezWGIiDWTvWkJGBVEG7jQI2693JeublqmvWDk+bI2oxpGuiavLAAbfLaub+Gpwt4zphnQO0WRBA0K07Of0QSJBN6Q1NjHefdJO5zGwiSzgGqH7abUZw5gtCNV5fsAP4+2IbZS7Nr+lNqjPCkn1oe6vx2hHwKc8eSBOXJVfczrutU33keuAu9hxod9pMF5pWL4jOh8at87InGUTI5ZtJa2VFg/Wc3HplDaaF+2Jr/IdvHYrVi2vS18ncaP4qAxZdCsiJ8RNvb5NjRmPdIhBb1FRd8wdBoTKt2VcwmdwFKBDOi7053kGdARtiFhD4x9jE9mBrOLdbdkVHfUvS77iXb1XPdeUWN2oL9uOZE2tvu1OAwxTjUQZitJbpUthP2GUhU6DKE6Dlvio9Mguzg3eQX30HvQ87BJ2COiobcyKuzzVcR+INmLVqmVXRLfjYzKsVRE9y1JAxhIvwphm3Huyxx7eD0KC5ZqqA8soeEcod9A9iELlKd9+UXXzqEt/R2AT7UOg2+2NW48ErKqTJUvUF496N8B46o82cL1EdQaINohubakl4v9EG+id3B+Cbxuu3+wYwRta6u/detsWNptWFy2PZIRTXSMKYS/CRbiFVsWM3FGC04B2ArQ91NcpjyiLbcoeGLOp2NMeKU9keRSepfv4s9KSaFH61dAxazXaduXaFfvhj16zu3duSV/+vH32s5/33evUGtd9Ium8lVsJW99N2+pWwhbWE3ZjMWHXFtJ2fTGrI2kX7iSleyfsqaM79sLpquUKTLSrRuHhtfv7AfhDnyFSMCKen58ItmV2+vSyuQn8C0f+MzgX/S9+ae4ryelZ8W2EzH6H338IeUIMgNIGQXvBYngMTLZ6YWu4dpetgHLG/rYzuTM2FD1k+fiYjRVn7frla0L8gBWyJB+SSO8NjPAd+s8/nQB7n8HRe3/f9bAzgf377j9oaKdZ1jtlWLFvdJL9yvfLCctyj54+GYYQlRMSBwilfL0meC7AAd/3PeL779srk6boL3A46BqDjWd7dXU89oh2p7lr98p3peRs2WL9im22btt4JmXFVFIMjlu8JC8v/OM5P085XrkHD96XkJAejMuYSEzolBQcPeOHP3fg6F1jvRrDEAEGQ+c745KBC4GFg1RsS8phx1bvLIqAG1bIB7QTAuN8u0z0wYCxT3U6FYQ99t/z/w9QC2huqx6xfHTcCnGUvEcYej3YYzC9tu59B7jmRggt71pWzH12dMxOz83ZkclJK+ZyrsT5fQeANuEomB2fsEO697SM9k8+8YQ7HP6hDGuypC8uzFtZBm0hX5AiziyL96Qb7DgkeO6U3vXcmTP2yx//uP36K6/YCf2GNh+EIJSK5GFH9dxhHSRg/OzTT9mvyoh/6dnnPUFb0KYHD7Kbs+3jTrns940ODtqTx47ab332M3Z2UgxNDJ6QbLaKSQyPWySX33MckDiwMDRkk1NT9vJLL9mvfPnLqv+gxooEX254j0c8FIRfT9onIyjihmVAx0Q7ZSIo/FEJXMLwJdilhUidljJatc7OjicrJCkidiHtD7D3IHgIKjOpOCdkNB0EHAfMVEZVHlEGeiK40INmaVvKhZgyhj1jqQ8CB4P+x5CtsTuBjDnG8QGgXBwHzOLGJ6bUxvtxEjgOhAPxTyBsC//7Ugr4KwKWc8JntVr3yBTeR0btTFL0oz5y3qN+oV719XXLp49ZPj8r2ggMOgx4AMMx7BfahDFAGHmwK8I+oIz49oaikXAW3kG/2UrRIxG8LNGkcFC69Y5l5550pQvwdkqwBzkK8KJrvEsQe2ZzBH5SSq7qxax9kLVf96s+YaiwJJf4T8yVwiZh9ITJEeFAn1ZVXxxBqqPjn5kLfQ+cCeLz1BuZoi4awPnCWNbh5zFApXzj8K5v3BGdjqkdwq8UKgxgEbvapv722glY0kZX692eLBA5JQUEDNKmxu6m2pdV/SW7uB9HEs4OnDQYapxlrPkl6iKlGhxxTgeGCW8i4iW8F57jhr5w0H+vO2JkEOEg6qcj6tTaEY3J4EyNHta9Otl7htkW6tWp7EdyhNf2DuHCk/T5GEHCqCt6BhrJ4JLZgmXG5mTsde3mzVt29coVuzc/L+M7KTYgXKnPgvb36q/naHuyMGyZwTFLyZhk+yhICAdE+N4AH7S958wI64PAuO9oS8ZSb7PS1oa6qCY+EUhCv84zrsBpDIiXLC4t26oU5kJeMp6Xqu8D8pXRUqt6IuKRkTErDo3axYvX7NbNm7a5sSU+n7OiaPX6lauWFC8cm5i0sbFxO3L8pCWHJtw5OjMzY7OHj9qRYydk9J+wmdk5m56ZtakjJ21q7oiNTR+y6UNHbXxq1rfaIgkiSwuee/mzns9ocXHJ7i0s2tbWtuULRTv7xNOeR4EkxUPDQzYzJfk1NGbjKnNyfNyGVc/p6RkbmT1mR44etZGJactIvuRzGZs6etqOSL6Qs+f0Y0+JDuJ2685d8eNpvTsrPlGx/OCI6nrcZucO2fjktHiCZKMM2JrGhUcc0Fc6MNhzjVWryThuqk+q4jEtjd04M8Yy4vGX0A9EMbjRoP7Op2R4yXhhRpsuSEZk0GQCvSpW25LMr9nwFHuPZ60ZLdhO65Dd2X3cdtujVulM2lq5YEvlSat3h6zeGdUQZEmJ+DHLwRg/Ksf1PWgr6ECpSg93HCDP4Q3uINAYgWcQ0ckSBRGzXw+WKQT3EGkQ5DLAkdBzHvhvHYwHtbUrXZHkZij0VRmtjVgucLj4/TgOAofBgPRKZhXBJ8s8AjM4hICeI9wnvPuyKJYnuDYZtIPmgMVEu+zLH+psy+zXAdb9E2egepK3pTchAiRau5YpL7jDoBIflI4mPKl8HEPudCVyJOBUHt2BC6EcaVolsWOpWMAXWB4Ax/Y8A5Jfrqfqt+cFEK5b6l+cBrmG9Dddq0sXBZ/ex7qPZQs7zYjtNj0bkg3E2zaSUMnS78hrQOPoL4xd6tYUn/MkiQJ+s1sDToC6CAwdk790u2tjFRm1uqc5Mm5DxcM2HBmTQZ73ZQZRGdVqmHAuHlJM2G6kZvVGyertXY3tZX0vBzs9eB2DSAkcACwHCHIBiIbEByW9PKoiDq5xAvQcAe4wULsxhpGeSY2VJPXX747GFTP3lAHPhh7ZWpEtHt1ATcR8WWSiyZjoqG4NK0mvZ+tSJh/BF0vdOuKdRBn4tojUCTqn7yS3nJPiMEiKX/s7sI30PuqmtiQk76CpjngUzo8HnAYCZvNj62ueULE5KD2ONvf6giOcGPVElrr2AND/tEfvc+eF3hPKHHoPndPLUhkebSBdMJC/dLnKh572QEjWU5zj/gHxYJwGRFq6w6FXp4dBYGfQ2fvf9b/oW+dI0i69lWSMOD94S3if/tM/bDfhm7Gu65BNpaJxpGvSQmxMdMqyGV+mQX11HmeKJ1mmfuC7Z6fQdrdPdY73qGSLl9pWiU3quQkb0meaCQ7vJ+mxKsMTJJaXxB9qtjswbO+8/6699fablpJN97nPf9Fz2bE0Hd1jt5KwhYWmXV8p2KWlnN1ZytjCatIW1lO2tq1x1yCPTUf6eVt6fseeOdmx41Ma4QN1vYe6QakAY64f938PUBHtSlm66YZP9ODsItKzjQOE9/iLkLu8ix8a3/+z333mK4nxKSlDhJNCwojn+w/+AMJHyeoNwbPGtsZLRGgDnaRt11Bahm08cdSSMQnCrITpyCGbkyAhxOTO3ZsaoBo0evHVq1e8Y1oiVDJM0kEIbidAKsYnRKevTpC9864o6HdwzVuzB0Fn7x8+m1UvucLKDADr6YIBuX/slaXnPbpARI5HLkyuAkH4PeCld29wBHXRf/7bmYB/771/7zl9eukB0+Ya4f9NCe1WpGMrjXt2Y/c9DeY1GQTMnreFO/E08hSofP2vp+4HFbH3vkcBA2kTZtpO2HBiRspAz8v3iMMHZu85r6nOhc6CUDgD4Tv5v7Jdsfcvvy+ht2NTY0POWELQYzJOmUGX+NOjTQmGeFzE/nPq/YtAUEcMywEbjh6zsficFBgZYl6st4IvQdseBVwLD+7HyKC9qixPcxZHAYY9icc+alhyL46koXzBTh8+ZB87e8ZeOHvWzkjBGyFiQNfLJbEt1ZvlEigwHnmgd/Msa0GPSTkln8HHH3/cnj550iaGh/29DwVwqA/CXqfGxuzpEyfsk08+ac+dPGGHR4tSTodEH494VsCMFUshTs3OegJGnBz/8OWX7OP6HJRy2pRR2dYLMjPHLDEo5Y41bGLUMP20hAWJNXEavPTJT9rc3Jyvt0TBjGUfngAyBELcCTEnEqB/FpTW+KyuDIxibNjy8WHbbu7Yal1jolyVcVS25MSMhHz4TNBDARb2wWlVCiSzqW7494RaCAggT3wowRHF+Ln/cbFFUVV5VwaQBLPa+jBwylNbfamCv6OP5r1efNHYXlv2++JS+p1P9EEH4YeQ4j1OHVRErYGAxSd9RwaESw9qVRn64pPM4FaYmIMuZdw5r1E9eS8Z4NMDI5bLTAYzxE7b6La7Uoj0LoxHB41rcKDjYf3ls+F61pcB9CHIxxzGvow0lwFq2+7V1y1/9HkpGAFP536EDgYpM7+B8h+UCfh6euGC+jbLGLUwOl/17jPUGOpd1ZMy6luLFsmNahCm1GcsgeiViXI4EPOZUWbzvZ9Bu/DTpu80flnTviAj8sLdu3b9xi0p7XFPWOuOPz3XIddBYSLg2/A1DHnVlRDfFRl3N+fv2PLaGkxYyrYUAbUVBYn76WJ2RggiDnRNrybk+9q9RXvv8iW7trhqy5tbzgvzGitEOdAeEhw6CI/QLTjqiieu75bs5r17tri6apXytozynCU8kkIv4hAtQ9Oe/wA64pwAp9+Va5fs9uKCFBTC12OWRgnuvYMDh40q6eMAeb1Xpg4vBb4ufHg0hToKZTSuPmIXFV+qIJl34fwFu3Tpku3sbNuW5PTY6IjnvKGMckV0pIKgR+iDdfb0SVX4d1JWn7ANYKhYEWIaZKDHAJN5o3dWUQJ13mU+faH2Vkn26hMLESkvNTv3zttW3tnx3Y0StIX7dPgSnrrKrNfs/LkP7OaN677rD2XVpaNAaaylZ2xssFNQcdDqMo7/9I//VJ81W7xzz7Y3JLsmJt34HhoasrnZORsZHbVkftSOHDpkZ848JiP8tE3PHPJZ/ZOnz9jxEydtZPKQDU8ftmNnnrLDJ85YVjx3Rvx0cnpOuJTRurNoz7zyZVtZ27C//cFr4v9ldyCwLeWxE8f9u2/HfOyYTUxOifRTeu+Yrp2yU3rn5OwRm5w7amPjkypz1qYPH7PDh4/a8VNn3bGBQ+Dw0SN28/ZN+8FrP7KjR466k+Pw0ZN2WGWeOHVaz027QwEnB/mmtoXXapinStwuJWMdDaOZKnrCxIbwmOgETjSUZDgbdiBGLyBtzbIpGTbiJ+RrYMlCISWdSnV32pEhR+6k1BC7ooheU0PSc+Zk/BYtl6zYWEHGWKylc5NWbRdtdSdr65VB8bSEVdhLvFUQrbKTAvqVxokTs+pAn4c/BM7noV2Ny7bozbdorW64gc2uKdC8k7nugc64tyV+6dEGohlfpsF3dxjgWAgcCTgCElWNe42bGg6DREHPS8+At8BXoDnxwChbrbXr7jyR6d8bU0IgQDVVL/IdkMyyI94DrqgTdzDuuCUmoz7ISUHCQvEJ1T0A6Z06z5IQIg3Il8ATzn/1/mLljq63PNqACAXOO3+SwYSDRyZdUIzOscsGWuwyS2diu5ZXUWxNyFp9tvBjbTh1cV1eZfMk+QrgM/lq29JSVOssUcCARAeij1mOIFysNjU29XQuKVxLJpG0NCp6IGkhdYrp/Ri8LfiqG2I6dJ5kinDNakzP9fqUJIhjVbDZsc100qLDYzYcG7FMSdhCZxTtwgvYQpLJovpA0zaqC1ZubFiptmU7wlUDWah3JLuSjXoMWUokgYjHDVVyFLDXDVIQXk5SPc4jy/jtyxPEB7NqW0r83PtT97Qkh7lXN3hZrtfrHvBF9X2rP9F6SvpnNBGzUrxh260t8biy38O9POO5E4RbylBjVEHVV/jBaUDkg+c8wmkgeXhfVKrKSMIfdU9L46zLuKKMA+DGvMY3RnVT/MQdIqof9BZCsLZfRrPkml88AMjReF02k97vDg7hLBx36O1uy0Bvepcb/6oP5fAX1Fft6gPvc76I5zredH8UnUf3hsdBcDoX7vkMfmvc9X53mTyRfO4KT81MTtSy3wZ/RjQHgFciONp6F3ZHRbScFJ2y3j+lupNfxvs0bBt4UV05h46APPPz6vPQQYPjYUm4ye+OiI89Z4PJqWC3P9EPjgba4valnmltzdvCrWv208uLdvHaRTskPv2pT33G5g4dtXozZfdW0nb1XsauL+ZtfjlpK+voH1nZCgM2PdKxU3MNe/p42R47UreTsy07OtW1qdG2dHPRgvgtC5F8Saj0DyY01BCvY9ievx90rbq1YrvrS2IdkhHQiQ74FroA/b0Peo/eFf1n/9XvfKVbb1g8x5ZGUoj6/oLb9j9R8FuVsjXUOZbI2xZ5C1pRDfRjMnqnPWz8cnvJZtNHbLGzZlkxxWyCxHpZO370lE1LkKFMIDjz+byUpZLN37nhyxtQsHa2tyRESaoYt1qnZlcbN/TOqH1YvWAFlZUWs6SRXiMIWR0WEne/cFHLRWjbPhiiWba0i9rFyhXb7ZTsnuqHhzEbzfjz4QFqgsEuxi9C8YGiIr3dQpwTSO+dt+p3rdwp21Z31+r6K8R6M2y6Hh76LzhUFjXzc7qnA3NVWRJltly/bSv1yyIAEUOXGXqznAgYPLsyRVv56IPQOfEwYKup1VrZvy9VG5aLTtmYiNzDlx8CwQANBDGDj9aG59ca63atdkuDpmXny5dsKj6hQRUQEDghoWK7KAEzLCU5jYBDGQQHfoszi6QYP96xSqNtaxEp9hqTm+rXjIiee/8+IEzZnfqG7UjRWVJ7h1WvbDRYGxngK2A6EP1Hgh5o6O9K/bporW6XK9ctKwHAbh57+KXvwJHj6eHArdwPjd1rL0qI1a0ckeBQ+6ExHFTDw8M2KMVufX3drl657EqqJ6TUc7wJQ4OEiBw4K+j7peaKhNCObbe3RWsVy4u5hC/kj3t4jggCloowQ4RSgaPsoONgvbVpi80lp9Wdbslm8uN2SooxDo7nTp20yYzeWd+VEo7RqjF7+LQlRyfFz2TsEaKLIa16IbR21bb56JKlU2m73Zm3wZYEO0Lw5yRGbO5IKUtKwMooDYUM4/Fm847VunW71bpjswmSvSVExzKGpeQmJAgrJNMcHBYeYZpBv/R6xyE8BzRICOg7pfSM5z7AWGZGjfC60FgKQaLE/8fr6p52jLeHgu6UgHqY4wCgHMZRa23FlbfERJBtvx+YhfCEjLQHnrH3p/u4prKjvS0n/ayUCzJlJ3JZKZoSTOLrJMCKSQAye4ETeEOKcWtbgi09IRT3HALqE4x2pwcXMAH4zJqEAs6EcMbAQTQezLCLFxId0MOP07aMiebOivAaOH2I2qgu37SkjASiufbojaFCbgDhIFjDL14nfsp6fzdgVTb4a8hIRqFmFobf7araLCWZGVRf417e0ntEK3EpbqqXR0moOr6eGccHbdD3AfWB/vfh2dxc0X1tu3zrtn31b76m4+v2zZ+9ZdcXlt0RNz4sgzCetMrdc6q36MzbT9RBy+p633u35u33v/EN+9NXX7MfvP++Xb47byODIzYipYMx6UJa73EjWEoEz9f1vg9v3LT/0x/8kf27b3/X/uZHP7Efvvee7ZZKdmx6RsqFelBK/Z7jQIBCVt/dtDcvnrd//93v2x9+5zuec+SDa9c9cR35UDIovbSbhtFWnDYYbOLTJG/9s7/9W/vqN75lX3/rffvxuYu+m8uEeMqIeIz3Gs8JyD0An6B/eJbtX9lF5UO964bKKW0sW7444goQzzm9qV2Mzw2V+dOf/ER9nrCTTzxhJeFpQQb4HT13/eoVW15YtPnbd5z/NIWPd99609aWl3XtmkcnbErJu6b3LK8sO/+7dvmSnT9/3hbYNvbWTdtcW7c7qsv87dvuBBU12OXzH9odGdTzwn1TBj+Oha/99d+4cZRRPUiwiLnTFL3cvnnDrl68aCv37tqNa1e8byfGxuzSxQt25cJFu3XzlgyauOXFw4hYYGvEpXuLtnDntv0P/5Pfsqj65dKF83b8yBHb2tywJx9/0pbvLdj76j+iLFrSiU4dP2aLfu59292RYq6/m2rTddUb/sTIvnXztl25fNXu3r3nCWanJyesW96w448/bxevXLfVpUX7B7/6Jcfx9es37LEzp+3unXkrlcr27HPP29UbN+zch6rvrVuWUV0nJibtx6+/4Vsm3xUe7y0t2+mzT7jz4O2337Q7t+/arowEjIw7iwv2wbsfMKilUy14NMTRw4dV/xt28/p1uzN/1/vz6IlTtrVTspInFdPYFK7zAzK4pMORBLEu+YwhTeLohuRMmuSwvSUJ7J6AupeKdjxfguFcoi80LkiMyA4BO9LjVpcXPBInXRwVH0pZwXZ1z5odGVuzvN20meKuHR0r2+zopk3kl2UA3LMtGbWr4lEL0lXqjWM2vzlkixspqzUlDxNMosjQRO70eBHjwQ191RWdBWOfZQVrjTU7P7Bm9W7TFuvLVhyQYaHLHikgnuqRBfruOyCIjvd2WPCyZHBI7qWry37vYjRhVyR7E5JDt6u3TC3SGNb7pZ+yPzuzmi3pCa2Ixqj4shgINdMh6sAx3tKYo54a8zXpTvdqS66zLNTu2XBiWMZzXRjTmNYYY/lCyGcBtutM6Hm2cmyJ/1Gmn1cJmcqC3d29ZBupCVuijIGYz8YjC3AQ9Ec0sIMFVWqqjjKbNUalJyQ1BmR0YwSHuyCgkLFpEE+21afIiYQMrExLdcukrCljmPv4wxFA7i9fxiCaykivG47rfCMmLUp6SwJdJDAWkzgHoQ0Mbp4XPjDoPX+C3kHbGTtEGozUWrIbUrYjHlFXPVOZvBXiBUs0VbbsC4zm2Ai7nYhq1QeVzpZtbi9YVX1WlRzt6D3YCJ7LgKhTnNFqC22Dj+E0SHeCBIgYh8ymw/fJ/0EeBXKdxCSvMs22ZdX/OBEahZy1MsK/y0fVVHVgJwKMb+rNcojAEaA6QYYDLdWlbLv1TdcxyNpPzgJwRV3CsHg/BDg/cRrEUbkl19E3kC/uNEBO6i1MXuLEoP1NnAbSwZCfIYS2iCSqxSoVS+5qbA8NWlc8BAOWewMbQqCyoigO0CW48V5SwX3gBrSuI5P7ow2CaKOgXwnVd6cJub68bNVB96HjhhDowoFeYziT9V50Lt85oq/+gOu/vTq6nOf94vUhhOd8SeGG7Dnd2y7kfcnVfu113Z+RJgCNqp8YrixD4RNIiy6hjw5LLNT/OLm8nqJH2uNJIME9dKn2AtS1o/JEnnr/sNXKORupjlixeER8Ked040saVBGW1kaEc6KKP3jnbfv+j163jXrUPvbiyzb6+Au2XB23q7dH7NLtpORn3lZ36Ou2HZ6N2rOz1+zFJ2PSx81mxhqS4U3LpLritQNBpLaqxmuo1k3Zi5sDu7YpfX6tsqjxNxTgutdOr8wveCw2lu1W465sjG1ba67bKNvMqs9w0BemjllmZM6SuaL4o4gUXIXv4GX0+T//3/7jrzQW71lcipWH3x74A9Q1UmpYiiAjsNKwZRF9KnnICtE5KUdjNuy5CyYtEU3apcZVG42N2Hpn3Yajg5aOoEDuExSecfa0HBkZ8fVyhVzOMjJO7kqgLy3Me7b/SqVq5UbFlmzVijLKMdQnEzIQY0G4K0YptfLa9coNENirb6PqXmHCJT18VOdvNm7zqJX1h6HPEUYd+HMiIAZXsCd4QDggqL9sBhMDcrElwadHGmLE1GUkPhyU0Xv/fRCe53mIU8KXMGo8rjUJGvJ2sO/zFnkYxCWKrGft4T14536ZH+U0AKrtpm1LsfY7ukU7WXjScnFmve8fsPvAQA08enpbcKoHm60tW26seP/N1+/ZseSR+xgEysvK9VVLRwtWSVVlfO9armeQUUWiJridhG7wqp2BmqU0wCoStkUZ54SS/X2grbouyaCOdbJWbidsSsZmPkom+OC9QNAXP7/8pgTw3YYUnq6UyvqSjUeHLWNinMKJS4Te4c6DR4C/KvjPFprBevy6FKKEDKGgXiEtDUjZrNmOFNBB0Th4D+nvYbDWXlf9yG7NzEHXhmL7M8Q0M8Bzr8F6p89iqp7h2vB+2G7vSEnbloIQsaaUiiGNSz3t1xqlTatuSLkR3bCWHEFMnoHE6FRgwGLEiG6pP8e2+nmps2L5SM5W2ms23pagEpoe5TjAYwzUtpasKQYekVEf1R9tqnSrttxe8WUmq+0NOxJnxk7MK563wVpUCv2i7QzmpPQkhU9w6EX1oDf+9Rn835XxvGmxbN6V6n7gGkYU0VKJYm+s9oBrITttV0rBGP17OA7Ap/+poMBx0LHERJD1PsQ14OH7EvRuSIPXPgjWnpODoRiWFghmlcUsVUbKHLM7cZwGRHrQJShiot/UZkuG1YwlsqyfU1niY76dH44a3bMHjAspuzgJiDLbAwQ0Rqp4CE4Fjn4gHJ/EgmG0iCvwm/csOTwtfAf4ok3MsreF6yDqQPxS97N+n/L5Dl6IQPMEZPAL1FbGGHyLJRLCqSe+k/EVzQ55nRzNOA/0TG19yeLq31A5YEsploV0drd1T8v+8vs/sN//m6/b+1eu2tLmlhvabLN3VgYiWwp26rtu+FM2UQOM1+XVFfv973zX/jsZ4xdv3bbri0v2/tXrlk0l7bHZKRv0sEyMa/WHPhvlLfHwlG3I+Pt33/ym/au/+mtb3d61rZKMIBncHEenpuzk1IQrgMESD/Ae0Ort+dv2L//iL2X8f9vOycC7fu+efaj3zq+sePQRz7qy5n0lJVz4A/e7MqT/4gc/sP/rH/2R/eziZbuzvmVXZVy+d+WKDUuu0kYMbMe1/sgB4DNHamdJNPfvv/Ut+/2vf93+8rXX7PtvvW0Xb89rbKVsBlmMIkz9OIRznAE3ZaS+cemyfe2NN+0vf/gj+/bPfmY/eucde/f8RTs6OWVbamdLyhgz+a+9+gMbHR6x7c1NO3fuA3VtynFJfyyqb77z2g9lJN+0gmj4lupbEh8cKhbtyvkPRduSD+vrdkVGP++/KOOcnW0ukgD2w3N2dO6QzY6N21BeMlv4W11ctHfeeN2jUYgeWJKRPSe83V24Z3/xjW/Y6+fO2Zvvv+/h98cPHbIsiUxFG9dIYHv3joerri/NC2eDNljM23e/8x07eeyYvfaDH9nK8orGQNvm79xVv+ftvffec4fGkdlZf9+r338V4reJ0VG7fvWq3bx2zR1LN65ddaN0TAYQS9cy4jPnP7xgt2/dsJ3dsl29fstGR4btUy99wq7pGSLPnn76aX2/YfOq0/kPP3SZMDw0Yv/uD/7QHcE4hs9fuGRHVbf5e/P2hvqhWCxIRxLtagBcu3rNqpWy5aTI3xMNMVbY/eBHP/4xQsedNFtbWx7VwA46K6trUm4r4iFSplsVmfYZa0qhLjFbqfGFIVVqtIPki2pTUzKM9btZ4SHjeXq6VpeOjtqe7Gq8EhGke2rlHfHeJSuMzlgqN2RJ6ThEl1VlQLLffr3Ktrtk+864rlPe3bBIZsuOHa7YkdEFGy3s2JHhScnHtm3uDtitlZyVqjEbzNYtRcJaxo4gjBAIfsgIqG7qS9fWknG7Ix0lIdldYpvS2LjzTe4NkyD6UgM97/oOv5FL+h2tbVq8tuZtKydGbceattRYsmIkL4V6zUZiwx7ej0PAo6MiZGqHb/d4usYXchF9k3wGjNmO7w6RsLr47HqTCKSkbTQ37GhKir7UczEPyVnxOj3nJhB8XEeqKx6nH42oZDhjX0AOjEJrzZMhXoAHJYZN2pZlpZcVuFvP4WjAGGfMIycSMmSpY8A/Yj750EqsS9/Wb3AJbxFtwZPSqg5J4Ygs8OUopZbVMzKeUxj4QRsxXlliwHNtGUgxEYgu+1KVWFocPKlzPQOH0Hwec+cEJwSUQt5jkiOydID+JBFgsdqwPMvGpo+JN0+q3IQ7OQqthN4neuP5elMynTwlFdtRX22XV0S3dV+/7mH9aiM5E4hY7Oic5ziQHMK5kVDfpDrCCn2ie7uiEzfQMWLF7+jFDJOmtbruFd7F5xtE+wkf4ILJIKHTojjvoQGVwVZ87nTnuspFvkNTvvyu0fSIDF+aIJ3FIxv27gsO+Beh9DGN3wGNB6IGmRTxiRG1gZnkiMYxCRmZAW+zRLFn6IZHMGmksnQdwzfKrlyMuSHpNmp//33+p7LIs0DEAuv4ddH7hHsA9FuWH/gSBo+mC/oNe4M6+H28RzyUCAv0CfowPPbK0Sftdb2Wd+Jgx2mgNoZj+CDwDAc4BFQV/u99l06iYwD+JJ2izdbfwisGfXBHAMGkZ9cTWNJOIkFw1lD/ZELGt/TOTLxr4lbWxfks3FHlqC9TGBCOg117+u0r6lvRuxe2pVe1TtqR5GnfijieGXH6CsvQ/z4Rvbq2aj/9yY/tZ5KR7AZ08rl/ZPX4J+3tuzG7txq3Vi1nuWzETh+u2YuP7djTx8o2PYbTjH5WOehGoo8QAlzu4xa4W19w52hHDJwdgoaaQQRK4GwCI7/YIW3Yedt6a0O4a6vMms2lZ50X0U1sIxzWZWf1rtiV9BcOXffaQMf/7H/1j75SX7hjLFcghLcfWupM9qVn5dB8acNqzYwNxY+JGadtMD5r0zkN+NiQxQfUADUQA+Bk8pgMw7zNxKdkdO7PtBwE7k+ISHP5oiWZOdJv1vIR7vbh+fNSzip2onDUVm4u2dH4tOWiGdtYXTay4CLgylKiaIWHlvSQS5mOQGYW1Zmx3LAjn2M2NWOTyQk7lJx1p0HYKTzK0z4A1VYGyNb2jr0hheFDKTjgYEjCmigIGBDPTCTGbCw5qs9R4UNCPECnrWgA//jtt+0Hb7xhl2/ccMWIUHQP9aCeGpgecg1zE6EU9CzRGZ0WM18dG4OoIxqcgNcrKDeAXl357xGQFAENJjJqAt70mGVioyL2QfXfPkEGEAzIYOaO3/tlhoM1F8nabHLaBqNFO5I41GOk++XgOLgjxTCZymlAi6EONCzH+mtZTv315ltcA3JU/ZeVkjEc1yDtGyB/N1BlVbeshEpu4JA9lXvRhhMayL3yaIu/Wf8Fn/v1eAB0M1lzJ2MTNjxQtKOxGct21TeiAcKx+PRD97kj4RGw1yc6RuPD7gUci4+IXmU4BbXw6+Aum835Tg+bmxt25eoVd6KxbeTDoBgtuLMAxWVQn/0tCeg2OIDAmMXolcB7yGw7Dozx2Jj6ctCdeTC7EAhnb+rZhAzu5NCoJXRUKpuWmTps8eKQ06zTbq9M6GIuNu2Ogxkb8bV1GI7BGvYA2mJGOAxwelwtX7Z6p2QtCfxbTTGhBFhp2Hvr79hkfMydGLVmxc6kTuuZtm/NiHBtbq/4sonuxDHbbe7oTM2VWWFSx/3tY8yybR+hh4RW9TtOYJPOKmWYkrCO/AYh+HkdIbRIUIdQBId9wH38798d1w+POHAQvbBUAeOrf6kCdfZ6q25d8S7fvxle0H9NimxXwjZGXokQJKAwxkkwlJBig9LP3uiE7oEFhDJK8cCWxl9uVv044o8hTEncRL1D5ykAbsAD63hjMp5DcHrSGGeXAxcMjoN9PJOlnwzA8C3KQFiVbrxl6enT9/W9hw6jkPvSN/illB+9i0/w6nVWGc1dKTtR8UYiE/RuIlKiaXa7kNCXElbfXtDlou3OX7GGnq+sLVpta82ToCUKY67s4ICIoHg2NWZFh10ZqN/60U/tTRlbuzKUAQT8iekpe+HMWfHjgBfWlq+J1qfU1zg8Buzm4j3781dftWsyQAlvBlBkhtQPnzh71sYLQVtos19THVBAV2X8/uG3vyMD+ZafDwFcHtM4f+mJJ03qtx5oqZ56FwxKxxsyRP/4B6/ZjSXRSQ9QhgijnhkbsxdOn/boI8CXO/A+4f7u8rL9yfe+5zuxsLNKCGypilH9tAxMtmN1cDot673Mb0bsJzKm/9vf/337iQzUeysrvgXsVdbei4+flFE8I4PXZSl11LNEMd1Z37A/fu01+96779qS7if56/LWtozLhj155rSdmJrSmFF/qy44e375C1+QQjvgs+TMfH33/AV7Ve977YMP7fzdeSliHV9eNSKed+bESXvu6SdtcX5e8iFqVy5fcSfLmuj8by9dtm99cM5+cvmSzQvHcclF8sBMDw35PbckW1cWFuzlT3xC8jVtld2SlfX+v/jhj+17eu6SDOZbaiNRFSjxJ6YnpPS27aLaEZdyKbvIhnNZO3vqtG+Ndf3OvOP21dd+6OOTLPE4YHLSR3Y2NuzI3Kx98XOf8+iB3Z1t++JnP2uTwvMPhRtmuYoy3DFGc6mkTY6Neo6iWnvAzp+/KGKI2qDqzXaE0MxZ0eGdO3fdiCZnBNEB9PXm5pYVpAuxU831G9ftS5/7jOcyWFY7pqcm7W++9h/tUy+/bC+88IKdPn1GbDlib0rP+Nhzz9gpldmQAQTt3iMi5Np1d6TEaYvaMTkx6dzrhsqtViuS0zLQyLgvVRqDU5WX4dT23RLUHHeYscwQHkUILhI9IkUV3ashgwdjnIgNd/xp/LLsYTK6LWOpaJ24jGboR3oMUzCFwRHnByQMi4snpHNDvlSA3ZlmB2elF2RtPJG3ocGIzY2W7fDYjpPg0nbGFjYyVpNuVMxIxmAMq32unzBGq1uqlXhcelCytmCH44dsJDoSREbSJoaA7vNtGPnUc77kQHXneRyk8dqGJWpr1pIRXk6Na5xELS0cTCUmXXedjI/K8FTdO8KtdGASbcIb4RkOoi12joi0xGuQebG0DHDxQtEzwOTBiAz9oso/lBxyPaWl613xLIxE6hks3xQqZRAQnYSzRoPWn4fHJdq7lmutW0k6ZyF7wvIJ6QTSMdLwPtWKLTrJ7QDPQfeKqz4Y6ORHoK4dnas22Amlaqj3VC2UW+wYgCOUrQSpW7qBvhO1BhGkPcPLjVT1BxEDPsveO5fQra53JWM+OcS4J/kfxhu5BXy7QF2nXgmNPWQG2y56uWpXtlx1w31geMJG8odtsCJ9NcEkgQz+qOhO+mItI6MuF/cJhq3SvHj6qlVEpzio4VWMbZZeIDtZt46x6LJJ7yUag4gGxpxn/2fCTmMB2wHcp2uSl7W62qVndb4h/unr8CmjV+8UBj60i07LBEpPl8cw3j/0LvG1NEYrhAuOxN9897mD96pu5E5Ag6FOLPd2o0/vc4cB92jsRAnL1/euyiH3Ac/1H6HtAsRwGmjsd8S/iUo4CE4XGrdE4/nSit6zvpSQA1pW/d0poLrgQKJ/ocs9p4HaRaQkb4zQNu7Rs/s2lN7RqxfnuR9HBG0mYtXtn58DjFV/lyBwBPApfJZKMjZ2PK9BB6eO4GGOA3YVIRdER/0B/amw3lV9VdlEgBBtEInTv0GdcfLQVpwRjls9C5/YUVubjUHxzxnpFdLpZUeJPVmKXcNEo/BeL0O0AwbvSX949bXv2+07t+2IZOL46JO21n3K6pa340NJ+9iRtn3i8bI9ebRiU8N1S5NM1HEnHGrstWtEWEJ7gcwPIcRrCOOyNyfj467LT8g2A2dEuPhyQKej/TaDH3RbMHnwAK2FSMFmEqprctwmE+MuB9hNrVHesZ3l2z45wqRiZU06u86zU45IIqAX6FXl3AeuwAjJVGqjIkVhVwp7e9YqtbSV61ErpA9bpikES8GkY29sX7Wt+oYbCj672OtRf8HPAZACcZFwZ2Zm1o4eP+1rtKenZ21sdDzw5KyveVhfuVKWMX7B7ty97UYrnp0rV67a9evX7Hvf+65dvHhB9ZZwaTDLgie0bzZNQH34g1A4wDGI6B+Q3EUSo29LIfi//Ot/bf/nf/Wv7F/90R/aBxcvSfj0OlsHAyEcJDoTvEDwrR/+0J/7P/6Lf2H/7b/8l/Yn3/iGry08CE60dBRrBaVQTman7WjhKTHSKVsUQ92oBdl6QwgIiDo/GqcMpbqY3K4YYjoyaaPJI5ZiOYaI+yAgOAMhzLUHr3MNAF/9nyFQD4zeZ5551k4dPmWnc4/bdPIx0YvZjpRcBt+D0CNlfzf09Ysf+4yEdYstW67XbJesuhJyB+vmr/bXP6wOPfDyKJv7H97GPXhoW/bBHVXco4PZ5v4jPL93XaeYRSLXAWug6U5mntgGxXF+3739fz8HwBHGiZgHNeovZ688fTysXomsGGReypyMzHq95OvzcjMnLJYf3HcaHICwVp6AT+/tz9BPO65snbdLW2+JL1yz7eYV29l+19qpdUuk2HUCr+ktq3VuWbV7U0z6qq3WLlq5fcPW9Hlj9x3b2blkd3fet6VEU8qgGLUqDRPUKNDxIHSlLHVK2x4x5bMUPWBM+J/TnJ7vGz+cp8wQUChhiAfbG7De/ft+bm9wWYYHjNgV3ANw8PkQl+Ff4ATr+93743sIAR64LzhfaVas1Cp5NEkIKFe+XlmCxR1gvwB4xABfRE8fBSgcOAvcQSQjPxyfAE4kX9fZy20AsONGuF0j5ZOgKSpBNNDLe+HQhxb4KryRBH/VnQ2rM+OgP5bSpUcPSxmRgaK2owxpGKtAXY3rHa2mjcogxFkbAsrPaDYpZZQXCGupgtedGVIcFP5ivYt3PsBf1S7P6YCxobLDMRNLZvW7psEbOnnvf45ftJNnwUUwTvbHd7nZ9iR6B4HQaeSFz6pyvz/Tu6jvdRnVu1IqH8Zfy5WKVXGW8GzveZQp+pKogB9/8IEtrq258cfTHDgfiHa4IEOcrPx7z0qhIopgZXvLtmr383PkUknnfvT+B3bxwnnLSCEH71OTE3pXy6pS8hp6/nvvvGM/0Dt3VC5bxu7oOEcEwg9/ZJuVmi8f2V7b8DwSlFGvlGxjt2T/Xsb/t2X831RdF2VMLwoff/6Tn9hXv/lNO3flijXFK9s62EeeZTzrC/c8JP+18xfsOx+8b3d6Do5N3XPx9m3713/1l/ajN96ynaUla21u2Ccff9w+9dTT9tJTz9iQFOmL587bD1XXr/7Jn9kP3n7b/uTrX7c//uu/scXVFZM9ZCn13+zkpLUbLbtz87YNZjI2lM/Z7pYUK+E7q7qPFLKSg3N29thRG8qkDPWvtF3yaIDnn33Wc8KwhGFrY8PW1C540fDgoJ17711buHPHRoYH3aCPiW9USru6d8qTaFWqdZ0Tbaq3lu4FeRgYe9BbRWVvrq3Y8UOz6quKymzb8Mio006hOOhRCXOHD9tjau/Y+Jjur7h+lJLinJRK2xSfSWdYFiojSm1gYoT359Kqv+6B9qEJIhSIPqF89H/0Fgzwpmi4ITrAsYUutNuK2dVb834fdJCItJxvk2PCjSYZbDUcfMLp6JgUcbXfDQvndwFwjRBdzx5+csNyybq9eXXYXr+YU58yK9nj5ZUNjzxsxXNGckE/Lzke/t0HjIH76DfQP5KVZRlc4i/RvFUSIypP49Sv6bNDmRgbVRkdTWv70oGDRpn0QXhAW4fe2YlJBuIc7JMfbsx0CeQPlmqx28OA54zo1ZF71X6yExAp0InqHeJFIcQ7VSu2160eyVg1NgRDkaEimY2TQciqx4r+TgwOjGF0EQ4iEKAT+iUpvjcTH7Vse06yHSMOoztmSbWTMH43skTjzNpnNJ5qMtSJhENPIXEx1JcU/ojsQvf1c8IVpiARX54fgEPncWZgqHMvACaS6nPe2caRoHqSRC7X6NggyxmyOWtqPLFuPZJLW64dUz0LFskOW2cw6zkDNhvLGsv3pNfumMwOoSB4X1JklhIPhb+bDD/OxTkv/KZVF5n4NoA+wNLEJFnjdY/qllLdC+zGpbai3zQKeeuKFokyxEnGcgHKTMoY98kyjPuMZJXKCIzlvkN9h8Ed1wHOBjRmyQm1b1iHR6C3JIhIEG4oD12F97E7jfcJ+Ba9xBp1j0rG+eDRj/eV03dAN7vig+JDkSHVnzLvuwfs662iYyIWBzSuHzbRQZ9iQKsSIjjRjegKWwN7KJSHfCfiBBx5lIfuDa8F92PHBXXltyco5nKvDSEEYzN47hcC8Q4TLyfnQrvnNHgoiD5xVDRVD/J0+LaffcCSBCaF2S1CFdQ/1VdNjtMG+srbENSt24lZqZGUQT5hxeZRO545a0MsndFYd6eoUzWvJAq/JZtYclfvxm49+eSvmI38mu22h+zEVNl+6WOb9pnntiUb6lbIqA4RdNAAA873+CFaVU3EU5vO20Kg/MBG2+ddAXfTX4/XxT0CNG11GfuNetVzMSDd/VPPttr6fMThYt6P4Du6B++rSd8aaCCLpAtSV43ZumQHulagcwYQ/ef/1f/gK43le5aamPU1anhnax2EwYCHvqtcG0zmVZmShE7HUomWBPwVMYeSJbNdu73zoQZAVcbAtt3YuWr5+JCYQ6+D9PfzwAnNOw7iC4zxMbz2g8MeojxYLHqm4ZQGJCGqgxKIGQ0SlChsBITn9s6unplwYfr2m294luD88IQLyqBMlQ8S6Ce9Z995oEO/vROFONbwsK7wP/zN39h3f/xjW1xZ8eiDwzMz9vTZs/sJHP2ZXtv47B3/8g/+wJ9bknKwzrYh6sAvSGkg8kAPOaNSI3TsG2R0RjqesayEiliLhKv4IJ7/gaaMOQkclUtYHbNrvCNU4sL38w6cGmINVm0O2EYpapOxMzaVPaEypSQTdtIDV/ARjnomIMheGw5AP7HynSNsd3gO/N+QwkmW4umxGXz1tlwmdLDmax+p3h6O7gPK/rselEM7VXe9KTVw2EYTR4LdFMSwDgJ33/fqB+oRDFBQSvEeUdAbSfdFG3Do2qOWKlCq8xu+PbStAYAHx0Xvk2Rto2NjHjXz53/2pzYvmiMxFyGevwh4eXwGP1VHDXoZZb5M4SH4eCRQTjJt8aERFywx1oFPHbb0zHGLZcQke3V+FHj4v3gEyxRCBRDa2G4uin6XLZ2oWkHVSZRlIOQzVswVXJFhReZIipAx0beVLS0uHo+QcGpbtL5j0d1FK5Xu2MD4kI0miZyRUiMGj9IatLwPoE887oTGIeARgMEFpxz/lDAmO31E7+xfxtDfq53yrhhlz6BVGeHT/eDvFj2wK0GYgJFz/X881t7e9ll9kkvyvv7r1J5cCmHEQf8VjFMiDqLCfdDHvfMqC1r09umPNnfIVAwfQqGR8pyopS0TH7dEmq0me4IduqiFuxzsKw2erZ/QShnQ/eepPBEHrsiQIJF39aDFTgfgT/3AeXhJZWtJfRj35REh3fEJLRLhwRaOwTnC+7cdd0QysF2stBBr7677rL8vYVA9fHsiIh0kTMnu39hZtvjoMUsJj+yJn5KiGRONE/XBbCMGlSviKD5SVjq7m1bQGCKHBbO57Fjy2WefsX/44vN2ZGbO5QdhwjgrGlsLFsuP6VVS9qVQza+u2RUZoETYwVNYT//LTz9pn33uaX3XWOiiAKOgo0BHrVUlI7rJuN6x18+fd7oH5yidx6an7Lc/81l77NAhY924t7svz8HSxqaeuWB3JV9CANNDuay98vgZT1iaDOkUnk0/NutWkRL+roznC7duWV2yKgRk2fOnT9vnn3vOcx0AlEedWGdKAuP/+LM37B092/8cgJPl2ePH7flTpzyiB9pirfd13fs3r/7A3tG7cBQcBBSxzz121p7Ue2tSLAjRLwpPK8tLtlKq2PeEk/l1JhT2xxGKCQoK7/qcDGoMaWajp8bH1cS2vXHzpn3v8hXbRFHRczzJQUTFtnjlsBTRjx85Yk1dZ1ljeXvLlhcX7MO7d+2Hd+ftpvCJjAjfSBksH2E/+aPqz1S1amcOHba8SB4aZWeDP//+q/aNd96xFclsdpsp657N3V3RSswmZVAUhJ8TR4+6c+PyxYs2Mliwk0dVh2rN331ncVnHoq1ubvhuPCy9hAbK9Za9f+4D6SY7trC45GP1Ey++IMM46Ts9HBPOV9ZW93arIIHiaeEFGZvP5W12Zso2tsQL1Scnjh/1SJur12/a0vKy8ChFWTR768ZVe+mF52x5fcuq6qNnnnnGx/ai6sOSBRwBU1NTls9m7NwHH9jCvUVJT+lwJlpiSZ5o0hXmpvCt5xLMLEl2s9ae8ciyBLYKzDKrHJEcjEtGkKeGMR9pe04OHALpgZZlVGY3LZ2NLXyF36x4drMTNXFlDxfOZVK+Dh89hfw4aclAn6zRe6HxCOMDnqfqkL+lmG4K/6plvGsLW1m7t5Gxci1imc6aSpHcEH8iBwMyfJ/C9iFYntASXeEM6OkO+s1WtInSgr+3Lv2hLqOARKA+xrws8VR9j7dwVorvDaQ9EaGPqJCWO0EEBWO7g4MzmtGAgP/xRADwp0RHCrhajUOASINAbwz1Pj3SFc67VekXbevyjqj6hIt6T3SgbcOdZf3uWik21quDAL4t/ZwyPXxYvBJ+FDXVuVuXcZNVWYHjADYbUx3ZBWBF76mmdsTLgl0M4Prh+vt4R+cqgWHVJmrU66m+UD2STCLqN0sMvHMEMRns8F6WBYTn4sI3LWuypEXvc/1az6fEs5oYbMJPmItgdKds1XzOqqIBnMht6bp1lmmkRFedhMWr5JHoWKm6ZrXdZdkjkleqp4f0CyNEGSRUNmH+ZMNn/bwb/cJtSp2IQwRnQhsHsp5DnrljQ2MiJ10Bp0hbvLbVizIIogikX6gFtIP8A8ixFpHQKtfDwYWD/oNdFZLik7S5Gw/e5QmPaXvffeCRaOa4eBj174j2sQPcyHanQdwTguKyh0/RJnc+4GhRnd3R0FeeHyozqfGeEe9pDxY92oB8R/33hIYpuRmIxmPGHie2rtw3XugjlhRQJ/IbhE4D3gF4eZIZOACISAeXThuUvddWqInX8T4xDZwf1J+2hufR3agXf/p9UL9CNgDO9zUeBsRfo1sbviSlI1oJnQFB9JB/3QMc+3HhA3o+uGPEAA4PaFjnSQqqM15fHM+0vU00in7jeFwiwrU1YUN20orxCcvJJiOxPDv6xNoV6cgjan/gVER3v3T5kufyGRs9ajXZXEuVxwjAsaen5u34nOT5aFH9x/vAQVCfAMBB76QOProy1l0fVJ+HEOA4oKGHAtdFe8jOlp6Ht4pY9any+M+/POIIoe8c72pKX4xoTBDVmSgMWzI/7FE6TJYEKQJ4rcbLP/tf/u5X6iuLlh6fcccB78bTQMIHkgtlEyLyqJgtyXHidLuUXgmaZFKVTko4RUli07Jad8s2GytCeNEaqjCIwWh9ZKP7gHvCA8LlEX9egyYnQYzBjnAdHBy2jIi3VK74rO3oyIjlCzk7euyEBOS0kQSnvLNlOSkJG9u7vnsDRhqDgGiIMGOpGuTle+c5IYn4RUSE9GzL4H9PSs8lGcUQyLiUz5c/9jF3HCTEKD+qI3EaXLp+3RUd1j0+duKEfemVVx5wHPiaY36Ls+u1kJEPrMRA0h0v6VjRbku4lUTwyYjaIiWVtYiEvpUlsLgfJLWcOsx2UCobUeH+hOUjMzaUmJDRxpKAYEADKPp+aNQFdPPofnGFswfBQL7fcQA01EYM3riEwsTYhAuneCRtqWjOtls4EII1Wo/C1d8NqLMEaKtha7WGTSefsMkkW889gr50qkfjAfTf08OZ86leM/ccB+p/1rHWpDyiDPOdFu+3+n6g1KBo9YXKoN9RzGFuTlNc1OHhb+BOn/Q7BmpNzPrDc+fs3/ybr1pJhuQZ0RdhpYB70T8CaDN9wuwhYZ9kjWYGFKPKGU9QqY8G3oETS2PLNEZEXJYYmbDE2KwzDi/j55TjuxhIAQsz5gPeU13W0ZbFFyQMJY67ol8M7ShGov7AC/TCJ3wmKeGJ0E/oXJo+2FnTOM/b8Ni4qikeo850weMYvx986YCYuK8VVL0fRg9eTwR3ni3iguvUcw+Ey06JTP8S5AjYvfcEdBeCn1ffBo4DGdEYkgf+uL1DoiLdEysOBc6cXt3Dv65oK6LzBx0HGMCEfBNSF/Rj8F4cH4HjQIY+J/WObl18ALyIZloStK22mHszZikp7+FWlPQNe+IfdBxQH7Le4zzwPfX3cKbWNqtqgMa7Rw708Q8UfN7OmOO8ngGvrfV7lhyZ9vY49M7TLyRO5De03yzveHNwHHS4pyvlrYazRm3VOV++sDmvNgZ5adoa683Nu5afe5KXW21jwarrMohUDktY4KG4d7yuzNKpf1ESCqLjozIOnzrzmH3iqafs8y+8YGfmZmSAaAy6YFbdxQPIoYACEc0NC2cZN/hIojRcyNspGYpfkJH3ay8+a8dk/CdkEBPp5MqZOzb0ZhxDGj/DQ8O+ywG5J4ayaTsxNWH/yac/Y7/+yZesQH+JXsAd7/UxIlpjfSo7ItxZWhTf4DczvWl7Wgbpb338eTt1+Kg7ybhXD/bqu22pbFEGdMXzGvBOFF6WgU1Kcfzdz3zGPv3kU/flKnDFSP2PQnHhzl178/Jlq6Ak9sGUnv3c00/bUzLIE/AnPcPMB7PJt2WIX1pasnUZv/1AW584fMj+81//NTskuctygRHhISVeghK8Jdp89fwFW8GB1nsmBBI/fk4G7iuPP+58dVD4JnEs4f7ffP89e+/WbRmcAY/uB+6dlhz98mOPyZBNWkr9T32HB4dssVa371669FAHB5DRfS+pvk/KiB5UH1Z2lj0hJjrCtz+8YJeXVu6vJ/gTsB3vs6dP2Qiz46JnglZG9T76vlWvyvBftz/99nftuz993c5dvmoLy0GUwtRw0ZLqq2wmaRnpIixRO3P6hD3+5BOuFxRlyA+zpETymT4aGhr05QenT56wYlF8jwSZKRl16lsmUSYmJmxcn81a1YqDBd9ZYZQdLmT8jOp+su8z0TI7My29iG1bZVipnUQFMvFS3lyxi5cu2+r6ptNiqtuwxkDKGl3JKKiD2TSNwyaJEtWuOHqJeLUoyOuoK6qnDEDpJxjWJD3GmUDQDDws1S1bVry+MH3SnQ0Y3uCqE01btjAoxVP8XW2pq/7M7FM3dmXAkBKynd4cF9BfD2BJ5EmaHJKBlOyI3jVmlsmnsKUyJUsS+/ceBJwGRPIRWYAOBz5aane7UbY4+6xrLJPPoOU7GtDdOBZUD/3wBMNtnLLiT6o/ORwgB590ASO0rVOTvqhyZeh3dbgs3QOMchmv7FCBrNf1jnAZzCrTLufguqcpI1VyS/eyVIKyGOtuuFnbiu1liwnn29Exq0kHBAa6koUtjWfxO/rHeYOAJQvsouAO11jgDObgXJR6xtPWiKjnEjKcE01LqlwMcSIDxM09MSAJjhtZlSnjKpSRJERkNr2O4R+eE4+N63lyHfiWjgJomPvYV58IBuS6SvEoBtbUsx0jeE7onsGS6q+xu5XP6P16XjousrLeEV/SuEiLLgfq0sFM5+pb6iPhEL4L/tQmymQPe0L9Oxh9oi34IMsW4iJIeCxr+TWAAv7u9GuWbqjdTDDoWks8p0MkAks0wBV4119M9gP3UiZOg5BnBwffaZXuFA3EiR7QnzsCcD4I9+E9Yb8QcYIjgmVS6Aq80+Un91E3HfALdqEgh4JPJkgOcD6YwQ/f3Xfwfsm61MaG8BixxsS4ENtzMvdBSGe+/FFluwNE5wL7ilJ06NOXKOg6y1BI8Ifu6XqrANygd8WlD4uRBfpK7xq2GUf4O9R3B6SruK4rvASOAp2nHG9L8G7aEea+CqHfcWDir9EdJhpa6quCG/zeBl13xzD3hCAajUrfcJ0Cu6pXnxBIlogzoz/awPtc/IF2t9QmZujbzUEr7RYs052WbTFnmXjGJ8Cpt9AsPAkHqUHfGnt5ecnLaDU71rJhW9g5brfXxLcLbXvxdNkmEyyRU70K4/6+BwG86Tz18X5Q29jilX5nEiXoOQfvK/D5ETAg2mKihehSd0ZBg31l/KIAXokYYtIIBz90msoUrFXb8ckEok2C8aJ6/pf/9Je+QrKu1PiUDAYpsxAKHa1Pwoo8Y6T+EqoQ31HS47qWVIEM5pQaynkEQx4FMNKwu7u3rNqu65qITUiCmdKQkMgeBfuEdf99/MZIIqQbAYC3By8ywndwaMS91zgF2KlhajgnwZwU02e7GvPto9586y27d+e6C1H30Kq8cHD4d4haBAkxkYSN2YZNKUvs3//5l16yf/C5z9nk2JiQCvH3OpHnw6MHGI5EGmBUz01O2j/+zd+0Z6Qg4eTQSxhtPsh9uxR+9zXT26z6QqzRCGsNE5aPTVo+OmFlEWhqYMx3Sfhw+7olBmSodWO2UF63ofSIhMOIfhdtKnXaxjNTEuzqh7CePQiiDYLBd9+L+8AHZ+8IIfweDnwgxFlWisvIsPAPsxOtsItGPJKzizvX1Ia6Bh+GVQDhs38f8FpL8nS7WbVz3IZiUypbtHWgjQ8H1J+wPbQNxuP8pncqULAxzNgfnoiTb/3gB/btH/7Qbur71NCQz8r54KUN4SGgXNrFG67cuWPf/OlP7bX337d7a2s2qudYjuCDTf2OoIYxqNLuXDj34Yf2F3/5l3bxxg2b1/i7srpq52/fdsY9N47B/Oi2QfsbMk7flSHw1sWLtrS+ZkndnssVfeB7Ax91AJStvnGngfrO0lJcImIUmZwMt8DYC9v4KIAugi0W73ccIADOb39glc6KJ/pk/Z04rDsO9malH/FHN7V2tmQklSw1NmNx+In+9q4/BDwJYLXkTs9gNvxBYDs/E84jRBN4fzlF3QedKgkLxXSlBARXgzsO3hnmOHhUxAG17FTYE3dbRmnRYkQJCDf3X8dx8GDEgY8RFL1mPfDw9vqg22TmTPV3wa2y6D/RAG2Hp5Q6DSu3JfR3apbPjnt/OKiuzLAxU9iPG5QW3uG7Lvh++8F7+IQ/ek4CZICe6z/fqpBHQvVWWV4HlV1buWnJsSPuSNkDhLveDb3vvRe8iV54jnWUsCOvB+9yZSpm9Z01G2ApAe0k+SMJEoWH6va6NSoldxgQWUKEAuX7+mvRYZTZOAQdylmjZIMyvA4fOe4Z5kdkYGG4tJvqX9XRnQc4JmRENMprFh87bFHR//j4qJ09NGPPPnbGPvvSy/aFj3/cjh05bDEZKMycCJPmO3IQDeL1FQ9sN2x8eMyeOH7cPn7mjL1y5rh94cxh+6WXPmfTkk2MCNpLNnBP5oayr/qyFn5cRiXLKoaLQ3Zseto+K2P6H33mFXvx2CEfxz6edC+8iX7GAcT6cJwEEzJkWRc/re+PjRXttz/5ov3mZ7/oTgAf4xwoYuC8IVrVe9nm8cfnz7sTAEOK+hNh8OLpk/Y7r3zaZkdHvb4A15ilhn/dWlm1y+KD4TPwJXZv+M+/9Ev26aefsaxwkmc2X3KN6D7yAmyJvl+/dNHuyrDujzjgeWbxv/TM0/aMcJvWWIO3ok/gjHj7xk17+0A0RQjkHMDw/2XhGbmCMT82NGzDg0W7qzZ9/8IFK9XrB0Zr8M5p4flzooXT6hOcdjtbi06LJLf80c27dl31vA/0DE6J58+csmdlzLMsYXN93R0jTSmO1y+8bwt3btil23eEU/HfzS3PqbGyvqryd2xKbC87KgVUSv3U9JQvFUBRXl0VfcvoYmb4/XfesW+/9hPb3i3Zk9IRHteBQY0hT9TDztpdfZNy2hmQosr2ri07eeqEzR2ac32CnUqkjdn20m2ryaBPi6ZWlhd9ycqRI8fsxImTVigUbW1l2T5852eSa/dEw+hzwqWMtKYMVZx1PlOtox0VP2P2SuPLl59EdbiQlMEpXQ5HRiwtJV40FWnXJDYygVEsHlDolqS4JK1GhKPG1gC8Su1M5YesMDjsuhnlekLWZMYa6l/GRdLlKtfEnym3x28OQiHdsJHsrgyski2WRtVfkzZUkFIbJ2INY7F3o8AjDaQrBnpMJzA0dERlcMfLy3pN22rpCRnSwiG8Vu/15Q8aLjgNmFnUABd+so4vpyeYFWXIcE+QFFIvbJPPgGinvpe7oai+ZVtLdo3BiBdCXE9mpjKQkQE+eQ/Ogqbq0ZbOp6eDMnS90Fy0VHPTtiJjVo3kg/EsSLZ2VEmcA3q36hgCs8rUvUXkQ68+USIN6Ff1C9EJbBlIdGhsYFN0pvail6gPCPdny78WjqADDgJmZdkZYW/pga4l4dvCRQP9oQfszABOWmojkyKAbzeo9xGVICnlE3Opmmii0rKNoZzoLeBv5AUgcWI7wTKBuEe9NIXD3fqq1clroTE3oDqERi7ltqBP6qr6UwY8MsGSGOQBclljIZypZwvIjMYETgUcBmyxSG6OMHoMyexGe528NfB60SDv1LOBjaADmcuhP2av2bYQuYZzoRPK5P6DUvUs9xFhwVbDJOAL5EZwD3XDII1jaOte9I4giWDgUOA6+m3/4TqCxlFKvIjQ/IpkFuvzvY4PASZCSQBIQsewXwB/n/RQ/bNIrWd0i/e400BH7ya/Z0D6W7ItHEseuP7ql7iGARmUyac7EWS8uh3lfdaTkX339cOjHAfwgYHdsvho1TrSodnKMhjLwRhAnvS+et/7BIX45d7uFX1AXUhsCa13hHsaHJGeQWQHzhrObauM+d2aaHXGpuNnbDAxbMEuZUFfwbsg1ajGF9E8q2srdu36NZuYmLb04Cl7++ZJ266mpDtU7LkTFRsfUjt2F8QDRU/FmT2c3Q/Cq8rWf95z5JNQy5w/hpGeIc7AC9/D42EQXItIzSaBdMN5sE489P4QjyEcvAeZkMDpM6DxUt22yuq8le5dt0Z11/l5HJ1e74r+T74495Xc3EnfVeHnKfb8ddhzW5gkbLb/XgxHZhG7AyLUAbbXqttOa8Pe3fjQZnJSwPBtPqLhD4LYZx+BgDz2Yr7JlkVSTIakNOTyeRe0lLmPDH1nD1V1wtDEnJTBcTdqEQ5EIaCQvvqD12xdhtaQlA6S1OktTiiEE+E4SIp5+P74Z8/aZ6Q8fvYTn/BZJ2YKqD5tfRTgXHhKis3nP/lJdzZ86mMfs6Lq6YORQ2UEEQcQcTBA+zsyxA9rWIrxQRuKj1gmVrR8YsiGEjKWI6PCa87GU0csacO2XWnaXP4JG4zPeZRBStfoh4fVMXgPrQUe3Yb78RkA58ID4DpLFS5IWSPsckzt3qu7PuORjKViJG0jV4OMRrU1vP73AYl+2xQDzMYO20zyjOWEE2/nR5RJC7jKLcFtvfbrw/WhEHTCHQc4pnZ37Y//+q/tq3/6p/b9n/3MPrx2zenmhPrf102HhelgT3kOPW3X7i3Yv/qrv7J/961v2Y/ef9/eJ2u2yjyp50h25UJGr1pcWpRgTNvb779tP/zRj60oZX1eTO8dKebn79yx969ftyXROY6DQxMTQf0OALgna/tXv/Yf7f/1l39h3yLT+Qcf2Pzahodjj2lsOF5oUwgBAgKAuYrepX1Kg5Qw4ND3DusmfbtE/f4FAEUW4wtaiyb3HQe8u2NSLGMSOGKIGNARHAAITl3riT+/9yAgBJpbG87wkyPjLtg/ClD4WjJ+EYoxyg+FXh9A8b4OX4oDoXYhzfSTABA4DqRMuSDeh3DE7IHeue84eMRYkxLSLpV82YMnY+zHvwDHAo4DHIj3ge5zQ1EGTficP8nzon8SqHr9OC/cep3V5qj6rdCdsdSOlIqceISUr+AxFDkpZdUdV/r7wfMNCC+xPscBgPHdrmz5J9ES/cA2ibwL4aI7ZYzXZNQvWSIv4zzd54AQXnBYdFoSnj0nBvX0bRjBGM4Z1xOQJ5syGMCFDA7hv1sPlyskfNawtnJZz0qYyWjmemXxhh6TYVcYk/4Hj5EyiTMD2SW+2saZpXoPkJyxx2+7UXgaSizGTzZ4v5TSNnuyq9zYkIz8TFoGe8YmxkZsamZWBo/OS8Y1ifDSmCVhJYnGfLkI40ftacsoj6eyvmvDEY3XI0N5m0zFbHh8RnXeV7LY5YdwynBsMQbGxBdOT4/7lqifeeZZ++zTT9vjh+csHRGdJqDTfVp2xwFKhdqUl1A/LgP6mRMn7JUnn7SXpwv2ieOHbG7uREArjPvwQDliCZNwO6o6jheLHtlQ1Jg/rPr+8nPP2v/406/Y0z0jfo8K9CxRIxnJwomRUb+G/BuRLGNZw+++8or95sdftGEXY70xoHHBc3xvVMt28+5Ne/8uERX7CiJy8GN6/jeffcJm8jlXhp0ZCzckWGRZwQ8vXZIiVu09sQ9EG/z6Y4/Zx2ZmpMSpTD0Dz8YxwtKCc4tLNr+56YplPzA7+bmjR+3TGPDiwxhDZMkn4/q2cPq+nru4gh6wDxgMo4NFe/nJJ+yUaIHoj9LGml1X3W5euWBrd6/Z8vwdu3Tzpl1aXLWqlFOAWc9irGvDAw27u7Zri9fZFvK6Xbl61a5ceN8u6fm7N/XstfftR9//hv3ht35oH0qG5iIyqFolW7t5wVavvWe3VOaN939s5y9fsysXz9u5c+ds4dqHduvaFbtw5ZZduXzJLn/4jl1893Vbv/auXZjfsDu3btrNcz+zK5fOC/dLdu/2Vbt44UO7fOW6bawsWKkiniTKQ7/JsBuUaNGdYOLjTieMPSnVGRld5APpasz5zgPCVSoug1HjPpEtiA5kCMvwDRLiqg9loA4OSA6IJ2zK/iciIZ+O22AhZ4XhccvkCh6ZwxhgO8DM4JhH1kE3OA58fBDlxJMH+E0IJKdLDNSl42za4GDKtptjdvFO3nYqbYmvuqXj0F0A6IqeI0SArHSHV3XD4rv3PNqhkhq1NhMzojvkB/d4xIMOlhZEpTATjcESDdruh+oW7TRkbFTcyGcrRnDVD2qFPx+XHG1L9+ngNBDd0D54n3+KBxExIM6pOsStKT0JfFG+lyF851pblq6v2KYNWSk6qPfALdQH3Zq+49A44DQQ/uPtqkeddMWzAXeqdsR79V52gQAYa+XGmtVT6+JrGHQYrlFLbzd8b/8mCRF1zu9VdZLCD9ve+ZaKPWDHhIiOBssR1J4QGFNqoLV6hhsyjDXxLENgTyj0N5Im5kWDpUzKamzJIPB15kwIQR/oChhnTXJqlKyG0wD5iNUmGJDBjl7AOd8+L3y/6jpA7gy9s0MUYEL0qbIAllNlZYTiBGloPLeZJPG+wDCXPq+HiSSKi1+JsANdCJlBX/kBWQR9A/juBOIZRC20xRNDh8rDICa9mAiLlmRUS/eGuA2ByJWY9ACPshFP35Prwvme8X4AMLbTi4uePLE2PGQt6qv7Hwl6vycNVrudxg+AL0HQPTh3WF4SJOrs4VWfOHWINvD8Aj1bK7gU0M99v9Uedq0Cf76ddXiNv973fniY48CPnS3rbm1ae2hIOA50sWCyL+iHfscBfR6RruXLXXr91g+e8B7HgeoOffl4VDvZ8YFdCZrJgqXbM5ZsHLVCbNyKqUHxKvJlINMC+4IEs+yosl19xZ10AAD/9ElEQVSu2d2lVbcb84UR26hO26vnpsVPB+zls1t25nDdcpleHbfvBs7ToUOqxMNpxOV7WF/qpa9uu6IHudNivy2h8+BRdAEwOYl+1Cyz/FP6tr4/DO/gsYXc7JUZHiEwdlr1iu0uXLXq2rzrQJnhaZWdtGSO6DGcpdI5/+lvnP1K/uzTuqG3pvkjoFXZVce1XCHuDyvrBwglLSHCOGx1dqV4bVk+nrGSlLRasy6hFEQ1fBQERNS1mhTjqxK4NXU+eQ2IKODAYdAfJhMSFYAIYQ0rzM/DgYVsOntkdNxDUnPZjI2OSukUob3x5hselp6R0vjem2/K2CVygoiLiDsBDhHaKAWPGSveFCC5r8ND4LcOZiR4DkcDeRHYZtK9lhx0OsRNWXz2iKC/7nsdqT+Rq+OJIylBxjIFPJHDyRE3nNNk3U+OWyE+JqGa0XW2OHw0IwveE5pBB+rfg4fhc69OvWshQHz37s27EkAopV/nnz7JPUDuwis71zW4iTzYZzp/H2C2b7HWstTApBWiI5ZktqSHv48Cb4X+ozl7h1/pA510x4GEzM72tv2Hv/ore/3ddz1JWVmMkCRWn3z2WY9ccaPbB6iYD95pHShjGO7/7hvfsGt373oisG0pwOV63Z5/4glfpnLh6gX7xre+aa/+6DV798P37OKli3b28Sft9FNP25++9potbmx4aBBrbNe2tmxc7/yUDAmvV/8hYMbk1Xffs//v179ub0oRXVedl/U8icWmRXuPSUlm9u6hoHoj3D+4dcu+9pOf2LtSaFOi72H1X1fKIDNOB43FRwEh0O3ajsWzMrowJHv9q5FrdZaqDOiaFD6iAVhCEMEYFATU/XBaaJXFL7bWLDE6eZ+R/0gQn2ALRbz1vMMJ8ACwRIF8AGwLhOOwo1vCUdAPBx0H3POw+1DKKC90HHDnwfawX3BzWwxcZcUKMngPtAPHgwtY5yv717jPE/FVKhbJ5vU7oHE+PU8DRnJP2QaoB3WoitmhRMd2JbyK03uOAxi8O1fKUpxzvWz7PXiU4wBoV7ZF2wdoQcIbBwTGb+A4EOg5vNKt8palhqYcf8HpSK98Kds4DmgXz4tmMOCZ8RExBm3n3pr6ENqT0GzurgkvGV8PzRKc1vY9i+cnfZkCu3+khyctPXHI195RF48moTQiHoQL37WGUGIcM+oj57ec07WOBHNUz3EOGdaRwl3bXbDk3BlXjHxXIY0z1lMSLQKuW1LMMbDYmhQnAg4dIvOwK3y2UoIWOeNOK7XTZzwlJ+NsT9obt0R3YJz5TACgc8iFlLgHoe8Tw6O+rAG5w5ps7nXloXdv8ImhLLmm8ywhHMnlfPZ+MNYx9nJnWQg43AN/d/CJYca2i0cmp+y5Eyfsc089ZV9+7jn7wjPP2plJyUUZS/Rp+D4H/YhJ+Zkq5u35k2fss+Jlv/r88368cvasTYqvdStbqg/P6WaeE61xJPTcqIw5EkapJZYWbudGRuwLTz5p/+TTr9jzM5OSWYhAGQa9ZzAKJtWmdfHdJfG0mpRaIK5+mxaP+k29/3f1/Dj0Lxy744Cxwox3LKL2pe2O+OC2eDbyC/wm9ezjqud/IV763Pi4jLaW7Yi/lra2LSd6yTrPiNiPb92VURngGWOLBIHPHj1mLx45bOVNKbEyTPK5jO3u7tj6wh3xipLe27Cq+vnudsUqTeFP78snE3ZipGAT2bht7ZSsurth65tbtry+aS0ZHI121xp6pi0a31pbsXu7ZsOZiB2bHLKhSMXKlapVd9Y9wnDz3g27uaj7tjY0tmWslDdtbXnZ7qxs2vramm2vLtkuW5PW1+3mZtu2VhestbVgO+W6LatO2/q9vrIkWSRjWPoQuapIJEgkRT4lnaI4qvGjMSC8N8T7dqsNz4uQky4UkY5Hnqi62q3O8SU8RH8hH2gnfJ1loSy3I8w2H9VnZki8bhwMujMiIdmYVv+n0RU1RljDy5r+SFp0I0yz9BSHgvM8xofAIw70+yDAc8E3Wx5iK40UaiqhYWulvF25N2hbZZZo6brGCPcGhK//4ZeVNYvoaMiAridEj2xdqGvuOOgZJCwBiLdKTocNXW/fp0cFTgMM8RbXiG7qu46xTwLFBMsbxP+I3PD8A2qH81XRk7dIdY9KByaSA6cMS0PcaeDjTYfKidU3LN9YtVokZ9uRYRlEkkfCP1EOJFmkDZ0+hwXtTZIbQOOIcgPcYbSrP9QHLIEInQwJ3Ucug4Gk6pNSPwy0fb0/T+A08BwGPcAxx9EfQQAE68I7we4IPUBHwUCnT9uhka/mYJA2oBM9zu90TZqS6LqSIwIiuA/DFD29JeMLfc6NW4x4HAgaS65v8bzoki0MfXkF2wqFdeJ5XYvrGtsW9jsN4BFJ0T4GbZ2lCRAO54WP0DBjaVuMGX/KhPfzvgMQOg6YTY9I12C5QRddBn7/MFAbcBpI87G27sPJ4DuXhAC9iS5jMng9EhVnhnAfzsyHuvd9NpLOeSTQ0pLaKzoQL232rft/GOAUICqB3Avc9zDHgUnP4Gy7Z+jf5zgA9EwCBxJ2TJ8hyud9jgMO109EH+htB/DIfeG9tA+eA532A3qtlTQ+xO/YdtEkCxifwEMdB/ovQo4tfTIh8EB/6B1ss8kSBXfwCJ84DbifqJF1tX1tN2fD7VM2nJqybDzr9hP2Xxht4O1UP6KTzIvvLq9u2ND4Wbu1cdIu3SvY3FjVPv10yWbGNLbCOSCV39mep0Ef4TgAH6pviJPgjOOxKT7PJE+IrxDAWYiDg9eC33pe74qJRzeRy66Tyz4RXjkCmzo4wnL49DY+QEfig2v3nD9nJ45YbGjcl97F0al4l+oe/ef/+//0K8mRKWcwvv5dhTU1GMPCeal/V+fVdmUQULm0OpUBRRn601NeYPjHWc6xfCEnpaFjVVutzVu1VXbHwU67Yk2phvGuGC0EI8AQbboS2LXtnW3f755By3mMthx7CWvwe9gbzEvMfrddsqaUlLLKS4lJAhAtCisKBSFCqpjXDUcDz7I1Es4HvuMwGCVEUwP3h2/9rU0MjdpWacPu3LxlJKci9ImEi9wbzmbuIRkEHgSdw3Aqd8SwhM+dthRIMXWYgt+vcu53HDxYhuOxVzY9sNPecc9/uVNVWTEJbZWnjqP8VCxYIhDi/qOAPqQs8iLUOnWvZ/yA1zyEsO8fCXpVVcKsFZGCkE9aWkoVS1mCWgR/hASRnyEZy6qf1gMhoTaHbeuHpuqkIe4001S9giR4+8B5zm3Wd0VDTcvFSfoYDMiD5dUlYCvCv4aHcFbeo4tHguoVOg7IHvruuXN24/ZtX26SlgL55NOn7YVnn7aYlMEEW6ZAC6IXDlcUVK/zN27Yq2+9ZRus6e21E4fDF19+2fcQ/+mbP7NkJmvPfOwFPRe31fV1e/nTn7FMvmh//M1v+PKWEAhBfuGxx+z5M2c8qzW0h7IWAuPlx6rjD95/z50MAL1F1MypuTl7UUo9CbgeAJin7iFb+f/7L/7Cfl/HT95+2+oqb+oUTi4pir3Zzo9yQIXgyxRkCMZzw86wQii1y3axdF4G16YVVE5XAiwiAerJcnQdh9jDwKMNyttSysuWHJ3UmAw58aOBcF3PXYBCi/B4CPB+37efmWL118MoG6HsRrgYIzkDAnjEGID53uc4AFCb9vuItjTWFr2v4+IpoQMgBE+CqHKCcMn9a9C55yWgTVmiOIKxBPh2klKowsgN6NbrLPqoi89WxO5S1Y7lshPuOAjHBeW1ZPDH8/c7DnAaEBHgy9O8Hfv1b1d2VK74HwpSeF5j9KDjgPaz1KC+MW+psaP3G656jHwN1BODAJzQFtaGq+V6FsEWtK6tcY1Hm3c21CYXbk6D+pRRgQMjXgj4NNtC1jYWrSWjzJU6/nEIlzzndaqXvY5hzouAPqWEyHjx5QrgHQVe7W+V1yxWnHBHDd50T6CmSoF/aAHnTkeGgUeH+FRcSvVRXfWeIIoC51kQ5YNCKgvRWptLllCZXjFAn74rgyrrssDPiY40fqCBIFdGgGm6raVxAJ7DPvQL0B33xwkjDPAWXB3wrS2pj0eVODJ6Rw/a1V3hI+kybSibtQkZ4ix3IPKAkHLPjK/rXmrvWb4zvqXT21B+0J0UM5KdREqwVABUQCcR+o3nVD8/9CzrqosyNs9OTdpLjz1pX3rqKftVGe9fkvH/1OysybRynosTxHCUiAeh6GeEz1mVPyqemVdfj0l5fHpq2n77ySftNx9/3E6oDr7lmXQCnvH3SWdg5f1MYdCGVa+kxho5DWbVtk+Mj9tn1N5nB4sqK+vRcSsrMr7F38dGxzyZY1bGVHVtw0akiBfFNw8VivalZ56xp6ScJzUOmaGfn7/nPHh6ctoqG6tW392SYdW2QlRtTWTdMTImGXh8bNROjQ+744HM1SzdwIGOYZdOiZZEc6x9TUr+ZpJxmzpy2j5x+pBNCU+5uPpRhn1bdFLtxK20IaO/3nb+z1hISt/BSVViaa7eTRZ+1kfnBmq22tBY0jhPIc5TRZ9RJ0yd9bI4ABO6l+SGqqxQJjzLaEzkBn3M8D76vyqjDucCCi/LhCoNKZsaCITnk9MgSKSKY0v8XEYyBiXr/9maLCf53pScb8UKtr6+4bIoqfNJjakg7FXtUj9XyruyDaSDaPznhW+fkHGSEy9TuXqBjw90k13Jbuq609r2UPYBHJG6xvKIRLRlQ7m6b9OY0MX1ct5uLeWsVNfYirSFF8kxE++pbni0wZbKKyfy0lnURqdTtYO26jftjUsvxeghhwN9tT+y1IfqK8L+SU5IbgES9bXcsSK86Uhr/GDYc42lAhjw0IrzBxXDtpUs7WAGsis+2GF3BvUn+kld52otjB/hvL5mxcaSt3ErOuYODFXQnQDkmGgOiKY4R6FcUd2DBI0yDFS3puiqqn6JSUa01R6LBXWhFb6EQvXGydfoJm1jQPwxWrFB6fmtdMKNq7BcxmWypR5Q/duiN3ghwKy9OxOgR50PIU4kgJ7x870yfJZXn2FuA9b5F8oVq2oM1Ik20H2sO8eAa3t0iwwRtdu3zFNZ5E9ww1n3wetideEO2guXJ/RgQAQbUTc3oyRvL+pMWvZAVkNBvL8snl2OWDXDzHVWN+s5/uk9bqQLb1HRPVGjzPg/zGkA4MjFOREVn2kjA3Cm99r5ANAm5LT6syNZyOHv7YH3WUN9hp0j3aCDM05tdf4pCG0LWBzgdCScRMvSidZW1bddawyPWDOrvn1UHXqA44bcCszat9XWBwC9DIeL2h0mFAyWL/TKVV+TS8EjU3Xdcda7xueeLq/K8i4OKcyu5z2IHx9se8+HDgEgGPuSQdWKRbelz6q+XRwHutevqR6BM5CbVS2dAz/IUxwjOKH6nV4hhNEGLGtRZf0cdiPb9lpTsrA7ayk7avnoqAzkhMWRw/rDceBJW50XyebYWrfq7rbFM2Nq3xH7YOGQrYovn5wr24mjazY3hH3X117qvL3gfCUyOKd3P9zGclA7NlpbjhfsKSKA4HM+YSMeEeIrBPARHqETgAOAn2DfDcg+XK8uoWFJjxeNgau+5w5CeD6kPYBlVXV1YyxbsN26yhTfiEvv2HMsCTfRf/Z/+KdfQTDtbJetXsMz3bWlJQkCMQ+Rv21u7lqLdTKNkm2ub4n5qQARfWm7ErxFdalU1BkCCq2UxWghRjWoKeHjyxfw2si4j4rhr9QW7PuLr9vuQMUKtazK33QmsSWiWV9dNvZQJvlhpVL1LYnIYUByIcoGjSjcNH+jtWnvV85bSUzycu2aHU8e8TqoFmqXiElMFWEabH/jp4Myegd1ZEugnMrGAP5Z62d2bGjWrpevW1wCaESCdUuG2YcfvOdCDoItSfAR7cD7QXZYlv4L3iHAaXCuelFKUMbeKL9jE+wFLMbu9zBAUUb5VB39WQc6r/dVEJarYW+v77wlY6xil2pXbThatGy0t0Skd88vCtT3jdI7Ei41u9O4hyiy0dhw7+r98DAC6wcG4IfVS/aza2/Yje1blhnO2lRyP7ReNXMHR06KREtC+s31d21ITJLZjvsGWQ/WOlVbaJWkUIjeJCgHRaj9xjLlEfbekDIRkQKUiGdtt4lSS1K9YGCGuJhvLDg9INwvVC/b0eThj8YT/cjgg+lz6BT5NIgWOXX6iJ38zBGbPTRlCwMrNpme0gBS3WBUYjQ4DuhHMn6TFHN1Q4qK3kWitU8895w7DqpSVt//8Jw99exz9omXPmXJTM4jDo4dP2GFoWG7cPWq3VlYcJwTDsyyiF/77GfF1MwWdJ5lOUR1hC3gvit379qbFy7Yas9xwLUhKdwvScEm9Jn1xsEFXeGA3nAmqE2XVOYfff3r9vYHH9i6xh5LfpLPZSxbjNiCrVoqWbR8pLdG/iMAQ5ZZZZ+x7jEdUbGdq1+07c6KzcQzllDb3TBKy0BBYDt2Hw6dWs3qqwsWLw7LECOZ36PvDaEtho6DwY34R9xPCLQbn8w+P+Qe+AnOCuiAcHVxx96VRwD312TAoRCLnqHNfnBa07/myoK+Rz3h5H11C2lR7XVnCn0TAmX77JsEc+gg8F+6JFxznfNehuobOg6IbEjauIygjJRMCb9MsLMC4I4IGfexbC/bfvh+ipDiJC3TDft+54aH1usTQ37PKaQx/4DjQM+QOKe+vWRJGcokYQyB57rMCGCUEnWA0sQMlM8S6LqUqqAugXOY5D7UwzOh11kzzTiT8sU1Gaix3JAvdcDJwFq+KIkXeY/KRaBh6gbOb+GQMvScr7dWH/FC3gTrcSOahJDqE2ZRumxBWt609OicZIIUJN3fbgsvqptHyoi+iHTAcRDLsM+xjHocTLRPilmztGVxN9ipC31S8RnleG5Uv2keckLyCIVS9SLfgCNX53HecM0dGTTGT6sMckn4Eg86STfzT4pSG6XTo0DC8ypbdW5u3PN7EvnRvfPhgdLlu1W4w0F9zHnhaO+6+oeyI5KT3h/hdfCovkLz8P4On+ld43vgkOC5vnJ10O6o6K4g+XVs7pgdGx21I8PD7gjAsMch4eX2OQ78UJ8NS1E9PjRoT48N2ytHj9nnxSdfEk88JD4ljrt3X/gMM9FE48SlJE5q7D49Mmyfmpq2z8/N2WempmxK9UnrnQU9n1BdWf7CjP30zJTPqDS2d62g9n/hicftTC5vp/IF+5J4dxrFVLTFNoqbm+pjPTs1MW7bSwtWg+8Ir5lo1zLZQZsbLtrs6JjNjgzZECHf0KLkD/hk9rqtdroWJCvKM/ZL3pFHID8+Z4dHc75FIrOSHlavd5YH0lbaWrOa9C7ozETHGI84I6qdqBRC9bWMYxGEZa1qWwNFiyfTluXdiayMrKTFcQLTN+g/zEDraPg2g13LyaiGj7A9Yl18iAiCuHh0Ej6teg4QoaAaaxBLZsuQFJ5YMa9u1djCgKzL7pGxyj0ySHPtNY1Pkg0WPWEyS35GinnLiJf7PvrQhnBBBFFtd8O6sbTEkfQB8S2nf10jKsZn70XP6Cjvlc4JH23pLO/aiPSeTHtARoKkImNF7WfnhVyqIT2t7jkQsFTXSgVb3FDrhKeUZFm0Ln1VRuN7rXnpi2VblkKN4yAXyQd1UvkexdMsWT2Slh4IhalwQNdjXbVQdaH//N2q653KHdtubtt2Y8PqjXUbly7iyxfYjlH3wWNQwonEiGgMsGWjO0HVF10mHqi8MMnE24Lqc6d8UwbejpToKzaUHLLdxJTV3BWmckQrOHHa0nGaev/e7L/qRlRIQvVu6f0sM9lsbtnN8jXJAOGhuWLp5JjqINkgnHpGeH2ypWS3I5qXwTUonhZLi39jyIfySeV6eLq+NjWWhHIH+BrLFPiJgyBEEYBTgHr1L2mINMSzdQ+OAyAhOstKVpXZWYPneY+eI18BYfLghIkhztG5RDogV7ELiBKCV4Qzxx3Rf7uZFuknrVnO2G7tkG3XnrCtFX1uHbL1rTNWWRux1nJXtsZjtlE/YvXmqFVbaat0RG/tjNiH6lDVuxiVCen2SE1V1Wvb1zY6ga0FSb6HHGlpjDmvewigQzIDjsHIMgZkZwD0JLSmQ7QQxXFOO4ha09gm6z7v9PbSD70+hj49ImJ72xLkThHeiDRg2UDYL48CZKAb894vol39vg+oC0sQdD6MNvDT+uObH70y3HGg+u45Crimz/A3Dl+WC7ieIP3ykXoY7+x98heC/xYPGthcC3ig+C8JNcM6uzzvfeeTJKbudNY7cWC506NXrxCoO/klWmob23PztFoiO2rA5qvSHRpDNh57zHKyzTxxq8rwCVj1BZPF6G0hXL1y1ZZXZY9GHrdLK6etFpfMm37djsxs2y07b6fSx3t39oBuLqkt4CUv3W+PDg5C15rdhn1r+3u+i9612nUbjA5aljHqSxYeTWuOswMHdvDPSm+ZNHn7WeUdK3YSlouiRz+In4PA896XvYOJ6vdbV21XHP72xiXLxAuWSxRdzwrKEp5+7z/7la+oJ2QkSyFTYzOZpNUrDQlVmGDEyrsVR0JLg2d1vSSliXVZ7Cu8IkSzzrNjFy/MO8EgbF7/8WUZRAVfAnDrmgwBMVUqcvfuooRvxHZ3tm3j1pIdKo5YSQrNdnnHRgoTorm075iQ8ciCrIRPzs+5x10NCwFvFb/o6FwkK2N60EZkAOdIDOP3CQmqi3tKUbYFrpj1CBrE9AO/2P/1UGHKpuMjNibmPTcya8V80QcH2X/ZzeHy1cv209d/bBMTUy5sWeNP/bwMyuyVC85ykYzlY3krynAu9tbj+3URKUfoOODcgersQdiJmUhK7RtyI38wNrhnKP9dARymRaCDUSk38UF9FmWM980Q9kE/vh8G1CulZ7fntywrhnx25rQI635jU7XvtUHMUUI1i4BAYRGtOb76gLWhWQntnI6MjqSYEM+HwDeeSUs4JaMd226v2zsbH9hYYlL1COjRGZn+iPAosoxDuOLIR3P3lfUAMGhgTGKSrIdlqcmzMsA/J6P/i5/6tD176imbzE/aYGrICkn2TVUfil6CQ/VUX46IobN7B/u6sjTh488+a//4d37HHj9zxpn85WvXLVco2vjMjN2Zv2MLywv2zLPP2+zsnE2Mj9mqFFnad2h62n7nS1+y39JBAqyEDpxnMMoAlypM9MW6YbZkm18JtnNDAT4j5fq3P/95O334sDM/py8OvkN30KrquFap2OvvvWc3ScSoa08//bT9g89/yY4PTtlQYlSK77jG7EfTGPSBMU7UQeg4CGmmIUUrrqOgV0eZIRXj9KQ/3gsP7weeZclBfXne0rPHAkOFtn4E+DPshIBxp+Nh4PWUAeBRD8wqUE/nHn3APaw1RIiL/4RVfOC+EIT7wHGge9X/wH67gk/+by7f8zITY5N7vKcfujhV3ImImhYAfNadAbqfNvWPk9Bx4CH5nFa9Q8dBTfdvNtoaH+IP4q8YkHuz/4R9qp8CIzpQ0gDegZOCxH39yS0duIZRqPrvlSO++8BSBQGGaUs8nPqlxDdD4D3MkOO4YLbSQWVw4BhwnuxGAO+VgrOzIiVAypTaxUwaShWzpURZdFkOIfmDk6Mwc8qNxYgMgnRRtMoyARkvGF0kaAuQo9foGbaO87BUrgVI03tkUKQHQYDnKujUd629ec8ykyc0bqRAqk8x0Ol/cO3tkNHvdKzyGrubsgFULk4wHC/ci5KAkg4fIcJFSjkGsS9h8MpAh/VgHBPF0SMt6IZ7fYmH2uuA4im56I4RvTtojR4RHdNfXiY4o02Up7/GhmhN5+LFsaCtfUfgOAgUEW/zgevglLKhVVf++q45zekT49Ofo319n1wn8s0VLc73ruE4wOnQLm9aPDsc3B8ewhVbo2I0kBDTccaBkgoeVUZWfTCejNuM+NVkQUqL8MMMUugs8Ht794NnxlITY77etBHR7hEpn4ekPyCR1paWjJ0bisVB1XXASruBnsNOQJ1Wx5YWFzzZ45mZOUtJprPF2mPHj8tw37T527dsa0MyTjrJEfHXMssobl/3fbOh46SazTZ7BRlELINMqxtxYTFzz3r+tvDJzgV1ljJIOyL0nPFGeDk7a5S74LVlFRwFDSmSOMxFY8x8lzSOGyxpos80PjMxlSsc1CxBZLMlOgHdDSa6VstMuXM5EdE9wmlNvMCTc4meMWobrAHXOCSigYmP7EBL74hZqS5j0mfgdK/4Aw6xJgq5xhPP4STPyrBkCQ15QzxpqdRw5stpI44Nns3IQE8MTlg0h7EqMSNZU8gmLZUrev2rkjmuW0oO5FRetjDkjo44csmJW3Qa6mqMM70lI0MeOY7uM6RPEr0R4q+B6PcBsLJopCPdomaDmR0bzkgeiXbW1T1ra1VrDEiHLOR8aWNhQDSgcph4iXaJIhL9yCiPNHd1X9paai+956D6MG0T9+UJGKwYVwF/RDZmpc8Miybz0oEGpOO1VVfqBa+gTuDAd0xQ+URIEGmgAejPB8C4FH9RWYN6brazId0nZpX0SasOZLyfqYMvn9B7W57XYJ8/s0Qh0hROceb0xjVu+YLeMaSaR1NjliDZpSqj3vf+IjcCyxzQcYot6aj1uK1nNA5TXde/vM06SJTYEIERbRACzoQgUaLot++8P8P406m99f46xwQMSxTCewsy1uDnNY1pdl7gPTj6SMZIJAH1jOEz0JjCAYEjAhpAC+S9bckJknm22inbLU3Y2r2nbH31rN1afdk2y09apTInPqwxlolayqo22phXd0RsI3HYdnambHPnmN1bO2k37j5lt+/hZJDtsVG0reqEbVXGrLab8WVN3ajkQwddRt/1CW+J1YJlNEGegl4bDwJt9iUW4tHSC9xYVBtwHmqQ6jxHy+Llkgz1hPpMdNOTxTgOArq533EAjgbWpRcuLViHyc3JKd/BAevnYH6AgwD+PSliUvKNsQs99YPKJlJLJGgkdwzfCWAcQmnkRiAqAhmJbHmo44AfRE8wNmWzoTd4Gx4ByFT+D8H1M2Q5u/ZIB2sND3t9uCNso9/T+845qh6HZ+kLuTketlyD9sfU/maKcctsftfWxKra7UmbaB6y8e6EJeOBY01DSH0QTGrRF3xHprL9bbujPoxkbL08YR8unrDDky37zNmqnZ1K2qR0iJH4sBVknN8PqldFMkb0EJFujJ7yKACdBelso/FRG5RNlpetGBHtNcsbQfSgy9bezT8HqHNW9vCgeFxRZRYjOYuxNIk+7OMdjwLXu3r9SmmpgZTbiLlOWvwub0kikYUbaKZcrtjA3YW/7KZzKTVXD+lBLhJWFs4Mk6G2WdoQ8bUskh0MlCsVziwRnxjKFQkbsk/z/PZqxXKDUrDaDdva3vHkgKwr3pLQLQyRZEmIQeCok1bLZMqdktHyrN7LjLSEjT4BGoKHqd/bFHifJIBV+fA6n4ATV9+AQmHq1qTQSmAGmbpVrup6EIm0knoPSGkYkIBD8aOzaBeETvHgBOFXrVYsL6XkjTfesHplx1548UXxEjJWJ3wZxUf2scoIZ32ZIfTfvMhBghgGHDTlPjjYzr8vgDfwA+6CVj8ceE+4fOTnwfb2ttDV9G2fwMHDgMHe6Dbsaul9sfSbMkyjlsFg6F3/u4LjQ5+7UqJTsTEpP1kbik/bXPqQO2gYQH8nEG7ds6p2OAPsx3Pve0APYXc9RHjovlqtZiXRCOMFXDDDhRLTEJN788037bt/+x2bv3dPuBq2f/Crv2IvfeKTlhUt4P3f2Ni0usYQQp21znmd77RE56rTpXPnbOnObXvs9GmbIWGixhxrUa/cveM7ONxakOKbidkrL7xkz5w569EOXtHwgBFAbyoX73FddfrxW2/Z91591TH1K1/+sj3/3LMSfBvO5Fh68PMgMBY33ThIDAVr22vMzFjTNmu3baV2yYYSUk6qGI1SOIkg0HOP6hsMterqPJqoZQ6flNDvV7IeDuQBaLJulvXnHlL/IBAq39ha8/XpJE8EHxpJvasBwFPaWxvehmihKKUluK6R4p8HASOrtblmscER87XzAoTOfSCtuvT+z3zpQ/bsMyr7fpqhjLYMk6gMknCvY4CEdM2SDN6sFGXCGOk/QPTVZKZOtBUfHJUyIL5EH1BvKd+7OrbrKZuOHLHknVtWOPEJGWxBhIGPFxnwje0lS40e9nYGQJnremddfYhzY7+OPNNYv+uz3iE9MFteX5/3JQN7uzYIcAyU73xg5bsf2sSn/9Pe2QC41tjGwRzzKAhCOBsynBoqZyAlWaJzUAVLRWrbq853IuLV7CvfEe+OFqa8t1obt9yL35ZaSJZfnI84ELIjs46jlsYOjgXqi7OBSDMrr0sRjLtzgbB6xrk7u7YXpMOLFtJBzpJ2adlqt89ZYuyI5ebOiJ9L1ZbhDsRzg953yBAiK0gG12piEEQ1tqX8aXx2JMMqC3dkDI1JwZaiITnSXL4tY37BsjOPB3gVPlkuQp+RRJIxiSHVEO5rm0vq70FLZQJ+wYw0bY0KDx6V0RszGDrkC+GXL0XpnQdKCxd9yU5m8rjqeL+i4vRKAkoZFY4f5J/qswfqE9bfo8Dtjf3edZwdRBUE+S5C54+u7V1X2e5MyjregpPBddaFNtS27PSZ4JzwHzwn2oX+3WHCckD1V3iNT2SPPn2rz9KWxq3wEF4Lr4cH5zUmwEtdimdTigbbA6OjbO3s2t27dy0rPjw9PS38wmvrdu3GTYunE3b4yFGryyi4cuWqzR6as0Eprdxfkowfnz1kV+/cteGZKVvY3LK6xtfpp56weysrducauBYNDMgQ1vDfToyqjwesjNHfkjFHP4lOst1t2xYZVmTo1123kfE2oPbK3CuSTFCfpfSUHZ0YtgHRDtE4TKzERV9V8Y/b80visasypLLWkBEIf25IJmy0ZXDr3fkBGX0aVxOJmt3ujMuAq8swlq6WGrJyM2Kx+rqvS+0kh0RXbI2HgUyYf9TyTckb1aSRHNYQkIlcL8ugQweM2u7OpmXUlbHssDtMknoX16P5EUvLgDHGgeqKo0PU7NEHI+Xrlpw8ZfXcjG0JX9XyjpTsEcuQR0E80renFi/09smYYvmDZch/gGNNfah+bDeqGraqVTIj/saSCmilB8LpQF3jJy7adufgPhDmjAwFnJeXt1TFXbtZPmbvL5+x6aEtOzEqOkiIjrsyJsTHmk3xRMZxfdtaXRml5A7QuNsD6Sxsv6bq+u4LwbIpv6DxKR7crvg5jHF1gl9hnCO/I5KB8aYMRJIj4nTluvNxjqBN6KrIdyIdirWb+t21zeQRT5bYZGzoSDa3JYFiMuKRW/vyhWcHcNh3GjK8C6pHYNARJRJDBhOBgDzyd5KwUXSib0RUANDfaFc4koHy0841OzpVt+Gs6q32p4THunSXDu/r6f8As/4sI2Ac9DsOEuhMalJDBlzwPt0r/oex2lAR7swVHFpYsbXhopUx5AREFrCdYb1n2KF/J9tqA3SQZFexqEaN8NkS3xTtb9TnbG35MVvaOWul5pDNJG/Y2NT7li1uyQAUvuNq8QDROR1LSdalxQ9KQ0NGjoeIJR2PnS76fEJ1Fk7LKrMyYtulolWq49YeyNhuIyObBRuma8VkxWKxhk0MXdI427BEtmGp4R11pXBP/TUmBtiFSveiUcQ1JrrScTtp0Se6bQ8X9CvOEBzM5DRoQ9vgSrXyPtO3eDz47tEVTPJwXnScXl21hOyn2uiItYdHhNiAv3pEHmV+BLDEIFoXfYjntVUe9HQfqN9wDLSEZ08qKAhHG9vpQtFR6bPkfXBbRTXt3/qcT4/OUz8O4GjU9y6TQ+p3bKVfFFwOiF+0NzdtQDw6jFDB3iFRpn/XO2gzgMzETiKpJPcSrXIQ3GkgGmyJjn0ZhvBar0dsayNhw93HbWwgK/1c5ackhzXAYyqDyVh6I+a5NpJWqbXtm9/+nupwXLrzaUsOFuzx4wl7/EjDhlK6lzwhfePgPlDfNDbvWXPtpiWGD1l8NIyEfxSonJ7TEUDmdksL0o+GXAdgp48QHvHGhwKTHe2adMm0dJgDPPNRQN85DfYB0Zu1rXvCwZjwb3bp4lX7g3//+zawVf6ueE9AvA8DwjSbPnuTVSWCJQMHQd0pwsPIFvlB02IafHfPqQYXRAmxO4/lt67xu05IqEnxrbVsTYLoSO5xG49NSrildSTUB8G9FBvmWgiN6PA7B8Dv+0Dle+b3ihRuPRvNkcTt/lk8vrvTQM+646BaDYzI3rXw4B56zX/rb3eX/AsawHr3j3/8UxsZGbann3raz7OFVRiJsOd943lw3HMcuCHHAOO8Q9AOmnCwGUDY1vD73wcCnIETHX5mHw/9ENy3/z79CD4PAGeXlu/ZnTt3bG72sE1PTQcX9toUgErzZQN3d67ZduSKFVMtS/0dmMuDQJ9EnH4aEnYb1balByZsJn1aVU3YYEKKkgbiLwxq516yrf62ht+964J+5+8+2Ltn/3xLAkSqidU7rNWWkiGFvSaDeGN92xZuLdqxY6c8qoFEml4eeKYcPh9ybEpZ3V5bsWySmRhyxhREQiRt63gCRra26uyuWHFiToqdlOx+uoL++N2jO7LDS1L5Xu5saQqQ7yMpZbuxKYNKY/wXcRygSDZlEMYHCcVKyk5u2tXdD6zUvmeHZbB2UGrLJTek4tRJzOgB3PVBQ8pq5e5VK5x8qi+E/aOhKZzQHs8M/oj7MYqbm6rn8ISMRZJR6VyP+kP478NxAPTTB/ym/P6bf3fHQU3K846MpbFJ/73XLtFH6DjgvdKB/BzGVVuGaxuFJXLICu1xa904Z/mTOA72+5H72DYxPXVCdQmdMo92HAD1tTv3Ow401hqbi6KRjMUzGL/h/V2r3Ltou9fesLGXf088tk9IaYw2d1YD/ivjGPQ03TDelHFe8/Bm8lM4v1E9KktXLTI06/c3VLedxoDVWh3LWdlSnZKlRg67glXfWPRkiew9Tjh2enRW1WFWVHhI5a1UkvElo3OgtGrTJ56WopASEgLeR9h+R0ZtdHBK/SOa0Bit3nzXOpITw0/+koxylqW1PcEQaw1x4qAA1/UMswA4oCpLdyxJMkL91be37Pr7b0kJ0dgR3ymoz4eau9ZavWuZmbPCR0Aj5OMgaSK/t2S4vHv9ur1/47otLi9IP8vZ2cNH7fnjx313Bk8+V1p33LMvM+C0K1nMjgVlycySFEPwltHYzojXmIR7vDguBXdON+/TuPNznDU7a7bVkUEtYxkFjLWc44WCDWYyMoQrbrglwgSaveeRFw31VaUpHJGPSPhjC8eixh2fOJNIjOmOA9qp6/6sjrr6fXv1nnWGDnkd4PlZKXNsdxwaeESD+HpOnuFZ1YtrdSm1JfGP3e11LzujsZnT+xK6zyMUdF/IHz2BJmNACizRMYxjcsiw9WFKbRsVry0WZWCpPTu7O3bh0iWbnpnVMeO885r6YWR83MPm1zfWLZPNi3+bLUhxP/H4WZtfW7Vd0dnhs2dtVfL95rUL1m1W1Nfw9ratx0c1FrrqE9FxoyTep75L5CzbWrOS+qkmXaaqT5mZVpZxRG6CwYhwLSOnNXzMHp/KiXajPiPruxioH2oy/q6tqT07d1Qus4zSQfTOmgybnU5SdF+33EAQfTLS3bCbzWGPEC1GmzKAOlaJgDP6AWdFUnjIWT7aEL0TwRm3THvXt7wsRYqSQwnVrilDMm5V0UZDRlchLZojuk78JxuTuRXXWM+OiObVzzJ2SVpdEg13xYhGcgkbrV2xUnzcKukZj8S8K53gsdPHbGZ0SDJBxphoA15WF3+LSRfAMZGEVpFHOo+ToOMhDFsaR8zI3u/8epjjwMcy/S+eCH1hoHXR9cor4gMFa6RlbO6m7NrSiG1WUjZVWLKJwqLokC1d1cO1TdGveLkM6kaH0Oie3idKIZlktFuT8RsmoIOzdy3OEg2PQoi5syF0KKCPxEQDns9ABj0Og3BpA+3z5SYwP5UBv1FjLdrctnTplnDcta3kEWvIeIVGaSs4hrZr6pmWm3H7ECPnQqvqSxc8EoJy9Uy0JX6qW+vRwKnrBm276g6BeozJhEDHz4iPJq0huszZlurbLe6IN9+2bKRsefUBWwz6tnZ4TXQ/+nBc/JTwe4y1pp5xUGXJAcI9dfHRENKioaaebzLOVQd2YZhcXLbl4UGrpaTDqK/TTdFlQvyjJxfjamtC725qDCKnO+CinLLd8oitVD5mW5Up1W9d4/iuDRWXbSS6YZ2cjN+E8C38qQoOGIypcsUa2azP0gMevae20we8jZlovc3aCZJ06lM8EYdZqw1/i1q9krdOOWFrlailKtu22Tps1U7WSi3uVT8Ls/n4uqXimxZPN9WWkuVSmxYR64xonBCpEmVsRtUnGuOZbkl9JrkuHHkSP9WV6pL/hHoHxraM8LCe4m1x8Zx4RX3MzgKDQ6p0z7gXnXMcBJxe6NkAESBxJlVS0KD4is4FY4V7+CF8yfCWUAsSRvaQ50sAqI/+84gF9Tv6led9Ep1DO8Gx7xyIEPGosiPSIUN9YE9neQRQ/VYTfItGtktWXSlZPT3hyS1xxnIQnWUD5JcRHjUKLBLkvmvj8GArfuGK3A3oaP34QHXzpJDSr5oqD0cy/TgSOW3ZjnTupvTRdt06OO9FZyxT8Ghw6amNVtSXs6xudOzWStQuz5tNDQ3bczMrNncoYSOjaUsnWDJNFMZHOQ7UE/Vta959V4NBfHn26d6Fj4L+stSmeknyTLwyP96nr8FHBkRTvZ8h6NGH1aSLvlEVj1N94xkmkfbvClF2sKse5jiArkprt215q2I/ff0t+8Grr3k0XPR//b/7J195VGcz08LMAMTkBoA67GEQKszeCIwsJ7CgoV0xVM4xMDhHnXmde9hQ1r3IpgvStITdwu4dGV9k8sUgYCDqCXVsWMewbIRicE53MBh65/cPOldCixAnKUYeMiuhFGYH9YHqh+5VKb4XrgadOxF67wnvCevv3/WXFNGmRJiE2hWLRRsfl2Gi+3/0ox95yCDHjZs33YnAjPzW9rYTKQZUHcGgwYgxwTsCCD9hDL2vfbDfpuC+/ed+cQieB9lB+wJ4sJzwPT4gP+IAT6VSyUM58zKAmGH3a0B4n4CynCGqo1tiAt1O2YXs36cNgNME5VGu2pJUuXEpTFutVZuvrthQclSKd6Cs/53eob51I5uDfuZTkjiiPvNZWj961w8cCDuOppTCxcaibXcXbL1901bat60V3baVrpSZbNxOH33KJsdnfS2p97/T1v2H16PvSIq5Z/I5q0qh/PDSBUsK14NShmOplKUJxxX9xSWkksURi0hBlJW0f4hO+XQBgJKmOlJf6JYlEBzOKNRXvne/xocr8j8HmLklbL2bG7Sd5pbVOmuq+4YlYjXLqmwSZRJ6xhrmGG19CJ2FgEezVdmRUSShPxHMIH8kqK6+J3i9YlGNwUclRQQwQNktIUaOFPGCh9YDhVNGLLj3JQ+994eC+AFACPeWKjzgEOg94wYXSxXA9cOWKqgM3ul8oC+6AodCV3hwh0IfHiiXMHWMd9/1gfK4rjZ1ZGBBd2tSWOPdjMW2tiw5LEPa18j12tIz8OL5+xNZ7iVcTKotfeeBYGeFfXqgLFdA9ExooAVAxICM0TI7aWgsyvjcqzufOugr8Exf+Z7RhP/KIGV2xtfWqz3cSsZ5P6fyV9c37U//5I/s69/5W0uLTieHC5aQ0hyRwtzaWrGUaC+RHZbCIyVDdWfJAu1cWt+yv/3hj+y7r/7ALl28aNPTM76fvW8JS51EPx4qD95lbPk2jk0Za1urtlrR8xs7xi4+MuN8NiLYHkltV9kuBxJ6Pw4A8aFGvWkfnL9g/7ff/7f2x6rn9958y+aXl21ueMgGUSLhUzJ0eC+0x9aBzL5+7e337F987Wv2zbfftndv3rL3b962d2/c8O0Ij05MyBiT8qrxFSx1UF+rzvBbEvV+IEP3P777gf3pT39q3z93zq6zPZfakG/tWkpt8t0zdG94+Cye5Nrl29ftD376M/vq91+1P3/jDfv+hx/6Li6j8BAZCcykRgl77nuW6zcWF+x7auPX3j9nrwqfV/Q+djwown8IKybSQ+8P6wltV0XbVxfu2auXLtp3b9yx19W2G2trLgtJQJjWuCAKBrwEeQ6k1PacAYuSlW/evWvfvnrFvnXtur1+b9FubG463tLqwxz9yL29Z5qqY73ekNKnvtPYuby+YW8Lp0sy8pltIzdOPiMlUvetqQ7bW5syhBPuuCUyrKV+Xd/Y8J0cSs225YaH3bFS2dmR4tmxkhTV4mBRiuOIlMp121hdUj1xGpD8uWu1AdaN48RWD0spdTqWYZmPsE+/aFL0LTVc9CIjV8YRnIAZd6IGOjJwB/NZyYikbdc7tlWTkadyuqLxrZoMfSmg5RYRNWQsl5GbCBJ4qkkyKaVkq+xst2q7lpa9nfLIgrrnpkJu4dwJZDnjKQOamVkTjZC4MKHDQ+AxBNHzVDMiXlLM+MK/VA8Uyaz/1j3xYFca1mkzK15vqf3qf2aw8+1NGdkZX9OrHvVtFlkekk1G3ICuVKtW1dFUP3k0o/CXVrmmduMUkc3ifILQfmhAFXZesgfwaI1ReAPGeugwCCZbeFiXZCRHaxuOu4HcuEfAZhI1y6erPpO8sJ23zQZJIyVnukH0AYY30Q3Ot1WOMO8RFPFu3RpRckXA41QvvT/ebViMSQHVrbkXhSDcih6hg2RX40CWiy9LSGSFfyJz1Q+67noj7dNB36da25apLasM6VDpo9aOydB1HTdwTiSgDeiGUOo+INKD3RFIftnuOQ2oM9EH9AOz8x6BoCtxtY8kkW36GAed9CShxIpWkl6TtEa8KDrI+DKarc6qxpXeKz7b1bjwhH2qO6VjjNHSdlp4la6APkREj76pLrqADJORyrmo3sPODYGupHbrcn5b45BxJj2GZ+OqX1od3tYzyEcMN+ICsAWaiSHpOZO2uXvWdjbO2PruUcnZpM1MnrfpyYs2NnLPxhJLlsiJwtN6FvrTc45nZI/4NlutkpWf5WThtcAgkozQWGeXlmhOuru6KZ3qWiZNPquG5TI1y2WrVsiVLF/csmJ2wYaGtmx0atvGJ5ZsYmzepkYXbSS/Y5kkCeO61qpGrNnO23r9mC1tHbPl1aO2sT5luxsF290p6hg2K6es2h6zHR3VRkH1HBD/UZ9prKIT48ijnow9nCpJ8bqE5EBzdMw6xUGfnKD+0JD3t9AbyteQpjhcx9ZnVGUQbUAEgC/34zr39voTvun8U2WiD+6VgWyjHOhZfJQti91p4DgM6DekZT809lg+5Mste8sqOR4FkArOgrX1Qbt5e9rW16Q7LrVtYXnKrqw9bfNLh2xxbcYWV1m6O21bm+PiwXnbEf4YJwnp+LFW1d/p2ysKb27juT0QHCypwWlQU50rnbjoalLsakS0PW65aFHjV1xOY7ibzomVSAdpJ6xUla6xk7G7Szm7dLdgV65etlhj1V54asqeP92xI4MrNliUTgv9q3kx3qW+e2RbwYP+utu3HO8REiT+nUDPSqdBV/B8RrxH/Af+BIdyJyuHs6z9OoDf8ADc1tOzRMdFEzl/lms8J3XAv1N0fzPCvg0B/lqSrnPp0hX7kz/7S/vgg3M2OTlpv/d7v2fR//p/8599pXfffQBDZobEPR+5ogb9oxV0wJnvzwEQCoAYwmWYQaMVdHgCDmUNMfdVEbAIUoS+4+FiGlhiUwFz98cdgvf1ytPzDwe9EaYCl2hKUdF7PQP73mAQsvQfghhPHd5VPGjhIAmJw50LdATv49ze+ajnYgh3e8AgG5Qhh0H9t3/7PTt+/LgnWGQ/5eLgkM+2Xbl+1QrDI1bT4F5fX/e17Hjp8eIzeFGuCL3j/XxH0FIP2sjB90cS7S8CjivK6Ufnw8vz6/24PYBnsnTD+HJqP+3oh706Ul/9MQ+/0lixipSMtNqJIPu7Q9AvQX3pt4jkE0y1q/LLwl9HDCZrNTEPFHu2sPy5QJsOtMvHHIwUGlD5wQm9k4P39x2hMMX4YUeHC9tvWbl7R8oqjuK2BJWUW8MwFa2kmZ1iq9LAWKLc4LNXNriizN7h5SPowHMi7jsg5PBCUyfRWgyPsQyUNrMQMqQibH0FIz9wsETBHQnhuw6C2v+LOg6cL8h4rFelLEobvVu7aLXOvA0lY5aVMuM7Yuge1h1jXD4q/0AIJCZsbq5ZfHDYk8/9POD9rV0ZtaKfICkias2D4OOlReI0KVXsqEDbOe//7wNKvxuS1BUlyPEDdzl4Zw90/6McB3sgRh/mOIiPTgb96DTbA975KMeBeAGOg/tAvBEnLodn4Be9hdAhbE8GQlV8MjcwbPHdsiXy4wFuen39cMeBeArvE45cyT3A3z2UXPcGOAF3Kks4Zb08NNJfb2aO2xJ09aVrlpk+vYdrALy2qlJWJbRZUoKsc/NJ7yUhom/xpnsAqSI+8z8gA3Z5bcP+wx//sb37/gc2d+ionT122OL/P+L+A9rS67rvBPe7Od+XY+UAoIBCEUQiCSZRJEVSWpIoS7Ilayy7e9yrZ1avds94ptv2snst9UyvNWvN2OPQtrttBdsciRKjSIkUg0gCIAEQIAACqEKhqlA5vZzfzXH+v/3d79WtV68K0PSsmf3q1L33Cyfss89OZ59zZLQg+ThnOJ4flb0vo6C8aYnMoJ8a0a6s27M/ftE+96Wv2g9++Ky9ceZtmx4u2NGj9/n+OdRflVNJOGKkhEhJRmnj7OZL167Y57/2dfvKd5+1uYVF2zM1YcNDGlPCS+g89L0ZcCQgfRtVW1xatX//x1+wL37ru3bpxk27IqP62vy8DUvhe9+RA6JtNiArBPgDd3rn6tKS/d73n7G/fO01W5VxS9RQSbSwLEMVx8H+sTE7NjNjEeoHnr2+KF1te/PKVft33/1L++KLL9lPZYyfuXHD3rhyxa7LWJ6Id3yDvrQfidcDlYn8mJcy+i+++Rf2xZd+Yqeu37BrMqBJ51RfnjmodhYSMghoGzSja4yfN2XA/+7Tz9h/ev4Fe/HiRTt57Zq9dvWqvc7+KHru6PiY7/aPHBS39Pc4CeZ1PfcHquPnXn3dXpAR/1P9fknvnF1YcMfB3mJBBoZkraqIwufjQWmjUrE/ef11+19eftm+feGC/VT9cHJxyV4RTk8tLvpzhyRv2QPBnYKSj03R0GK1Zs/OL9ifqJw/Fj6+K7n6psb9kp7BwTElI5ZIB3BZ0NhCXhEVyF4wVVXizNqG/WRjw86oHy6Wy74mtqD7afHc0dERGxwZkdJft9m5WSuXNqR8dtxYRC+ostu96oEhTQizCvG9BAqRmoy2hNWlpJGINGi29Qzv6ntKz7IJHgZ/U/S0tr5ha6WaDGJd78ZtdaNkicamOw5wlFImJxf4poiObfEh4S4t6eKz0uo7cIhSqGrpasRScRl30LgMxSgGp67hvPAND/VWJDfiDgROesAQVrNdj2EfBlVMIoPZRvEC/R5I4nxVXZAT+mMmKyWjzgPAmysyxyWfBjhCTTQg3NfEl9KyVKGpWl1GLPJHQJQHelJa9DbA8pcefW8Dkzy6hlPEebgSzmU/ynWA/bJEBupXroeAPsnpCQPSF7u5CeGiJ8OEs0S0YdmE+E+0YiulISttErlSFrqEM+jIn6MctQqHUFeyQOUTUQCeoVGMcpwJHOUYOA2os+6pr739vvBD9YzpnTgyiQkxZgdRxNFTfHSoDxqWqi9Zsr7mTptyeo+1iQbwUvSMeGRM5bAXAfsmwEfBfyCLZHCKZnDisBdG4IJSN6mNRIy0IjhBAkcHdeFZcIuDgT28opIbmW5FNNqxRjTndYXvYrBmZGTF4+LHaeWq37Qr+BMtiR676mc3NL09QWJTRPDUwdGge1yLtkR8ererccMSOrjCiMZ8RfpuN4UhL01e78huto5kMnIHPhJpsQ/IiK3WTtjNpSdsc32/DSa2bHLinE3OXLKRoXnLZiqWTBCZgOGY9M0CKR9nhTst1Idx8YEBje+uZF88TpuD2XE+cUwQsUQ0akTjn+u87zoe7aUeSlGNjZiM1ExLcmVQdJrT93TZ8tmSFfJb0u83bHB4Q7JhzUaKCzY+sWbj0+s2ObrsToVcatNiwmWrIVqtxmyjPmM3No7a7PIBGcUHxB9lK4iOY0JCUjw76uHxqqv6MyZdKL62al3ZCp0R9imS7OnhO6wjdeYTqghhu/767sdW8ocx73yZB/iv95zuawC5Y0EXghsCvvl9vUMkCU4Ddxz04wd9oPcbfuRLFchH198JavWU3VgatZNv3mdXZg+Yyd4ppBetON6yyfElmxiZt8HclvRmycw4zrsB29wq2qW1SXfAJJgY6ZTU77QNx6LXeLtu/AyWzkRs3VK2UIrbSOQ+GxyYtPQAm76qzu26M8d2tGCVWtbm14fs4lzRzt7I2fXFqg3lKnZwqmLHDibtvgNZG863lJP4fVLvY0MKdnUcqCucH9El3i0aFxvXgvE7uI8LfyXAScypgOFJNr2rFKKkMUZSe/qdAf6994jXjPrpuU6jrHw0JnQV3tlfTR7xxPOCkNYAnAZL0lV+9MKP7Itf+rItS75+4AMfsL/2q79m73300bs7DgitbDLrgacuW9CVMPs7QWj0v50QXvc1OSIynAWSQlLU69YqbUmZ3ZRyJYEgI4NdxtnNmpDsWERCv3rF3lo9bel4QcyRFYESj2KoGIuet3ecN99/9wuSneAKcCzlih8b/zCz4kxDefhA4FXVzz1ouoaytby6atdRFKTMoFxyxNBtxNL7HhIu+XBKA7MchLYeOnLYxjT4UZjZAXdoZMxWpBz+8KWX7MDho3bh4gV7/vnnbf/+A3bjxnW7JEWJGeDZ+Vm7cfOaGGVOnzdsdWXJGR87O+NoINqhLpzVhUPqFS7hCOvxTkC7A7zthDvfDQZD37OUo4/tpPLOnnnLlUVCQsMcfHavR4AhSDX0kHZpHupT4QSJ+FeEMNrgFvRwr2sJCcaslKDl+jW7VL5q+TgbZhKiGuDmrqABggfWHUZKKHZs0OWbd9F02q/ruyVyhWXyHkpbtbklQbBiuVjd0tCMBIJ72CWk4gMNu1Gdd6W0GJehw8ZKygA8OVb5AU78U23UZ9ineNbZKHFkfErGV9JefOVlKRYDNjw5KZzKQE9mZWwW3fPrDgKSBPf2dwzNXp67gur0rh0H+ivVV8V0z1kuK2M1WbJMnBBcCWkl1diNYhT7iJTv0CjcFVQuPKC1uWrpyb1unL0jwAz1TpS9E6Qg3BXEZ5qlTSmIUlCEs7Dtt1M+hjAnCKjPPQokLN9Fb+/7DlA/v5PjgHHTZGZSuIhr3PvRnT0AP+Txbh0HQT0CuiDSg7z9yMhee3AcgItCasry0UkJx6B81tKHTgKiClrVLV3L65ra2HuX+3i2EVS+6SLl9IBvLEkJeCezWwIpHBx16EcF9tUbwxr6qcyes+y+h2/rRx97Kt8jvlDiVL4vtYhnrFNa1rM4LYQH0Sd0TqSDGLQbOTUpgrlkxJ566oN26MBBi8swaGyu+PCrLl33JQ/p4rglB2UsiDcQbv9DGcc//PFPbFYKKzPf9x/YZ48+8l4pfb2TD6gUMkiCmbGE0hmXUvDiG6ftf/mjL9pLJ0/bgozqhx46bkf24PTR+HPPv14j+k7f4W/1rU2bX1y2f/O5z9uVGzed5xPKjxNgpDhov/TEY8IfjgP1AzxLdEv//lR8/2s/ecUN935wHq7P6eFh+8D998kgFwZwEqldjJNFGbafe/ZZ+5MXfuyOgLpkFZux4ni4IqM6JkPhwb37bHx4vFeeGquEM+KPJWd+75kfasxueB0pi881Gcnz6+t+VOGxiXHxUJTCoLxStWq/9/TT9ns//KEtSG5VMAYlv0sqj9n5V2Sgf0QybiorfOh5L1M884Lw/i9/8AP70zdO2tzmlpX1XkXvbQkv11XWDaU9+bwdyouGVEUcvMhelid85c037Z++8IKdVns26yoPI1ptLOnerNpxQe8WRWuPSM6y4WlbY/emrv/HCxftX5x7215aXrHrKmdV7yzo/lm179WNTRvReJlJJy0v3SKdikuWsyygZVc3N+xrN2/aPz1z1p7BQSGZ/+P5efvR3JxdV/v3jQzZzGBBOkDVZmev+/p/lGT2aWJDThy5K42IlVUPQveZTUZWs+Y3b1WrtEUnLeFaUiKhzmW3f0YkRks2KnnRMsnyqpXXljyapFpXe1miURHOasGJCRzBh5LObLMlChaV8uv7ITU1FpodS8kYxZnF7D3764ig3Rhsy5xkhpmyCNlleQNrdxsaO3HJiRSbK6aYEBKNSe+qN1W28otpjKdk1CeygbLJ0oVcJu3HN7IpNMs0shylmEipPIwq5aXScAR2k0VVI2lzN69bhUiNQtFGclGN0VHpLWk3+IG8+iKhMtxZGfIo0RDGMEtjRUzeHhwy6De+rtsdCjKJoZcdwDIG29AYzI6bJdlUzEe58hSvVr5xGRuFRNVGUiV3Vl7Zut8dHzFCyiNCiMaaHhOeG0oY5szcq4/hfcoqJsOcWfumjHz4J9d9YkFyI9GpKp+WtRPi2QkUffCPPojsDqriKr76LVm5YYma+FJq0mrpaY+OUOF6R7qocBhrs3ww6ntagHvGFHqlr/nH+G1XPNpA1ODtI99kBAecaEztoUa0nNMgqANLNuAh8F20jGJ71SMsqnGWc7Kmm3zF/1p1W4o0bY2TznAgerkJ0eyAJTT2pJiKrDDEbyVOWUBX9uWCXFMdkxqzHelgHeke4IjVMnkZH+XxMetIf0FmYHyyX4L/Rh7omWpp2E4v/LzNLr1fxtucPTD9rO2dftsyoxVLJSUPxVpYkhZVG4kq6Ir20FUwuMmPZTpx0S0z9d0iG9Khq+M0kF6YCGf0cRwIZ/QbjgXVxZ0K1HNnUrui0rE76AT6HRrM6AnKRrQ8YBnpXblozVIjCelB9SBaobBug0Mr0oXXbHJ6xfYPXrHpvXO278ANGaTXbbS4ZXOLB+3SjUNWLmeN/QTYewb6TIrGkmur0hNlP0jWMVkU4Dwo2+lA30OgfYyZfnAdVvyDiAsqGuiPCFtRBc9CixpTXEHf0c1eHlANThP1jX5zjKNvzowOqes4E7m3rY+qLkzCun7cp1vdDSqljJ27eNROnX3ACrl1+8j7XrEjiedsZLpuhcmW5YSXfGFL9tOqDReXbHh41sbGZm1i4rKM91VbLY3awo0hq21mrMY4i6lOUnR87AKqM/WpevTlkPr5PhuK7LWCjYqGcX6qxeJPjUrdVrt77ebSiL15ZdxOXct75NvhwUvW2fq+HZio2YkH96j8vOiGMSN7sCOekMg6vQGh48CB9pOwyMXnPfFdbK6zdk19oH4rsnSw79l3kVwPlK6HYxX62x3gW72kPoJfBP3oYlgo0XWOzZXe1Ympnb17/UC3wd/COyGdQRPzkoNf+/rX7Etf+KKfPPi/+9u/YZ/8+M/aHtmrnIizq+OAQjlTHYUzwU7NTnz3BpGU//Ur3MGsQE2dI4GDo2BrwxXdrmocGRbzyhctxsZlSlExJ4B9BiLlisVkGBfj6ryBsp1ZPG3V9qYfCxGRIHVlFABBfDjxg4iAsHcmH3QwrZhEXG1DTFyMlTU1CAH9OeGprr5zs75fn521f/67v2v/5P/xT+1HUkTZ4PHowYM+gO4F82KSX/vOd+yr3/62nb14yY4cOODnRU9Mzfh6y+HxcXvsfe/3GYyh4RE7qDyHhgalNLDrcMuGh4ZteXVOv9dsbGTC3j5/wTZX5sU807428803T9mkFLy3z5z0s6gLUlBnb1yzzY11jd+Ur1snMftPtAJeo35mcwtodcA0QqK5RT47oIdbB57v+80bly9d0PgYUL0mnaEgTIR0vwfuQyAkjeiRRrdmNQmwQEm9S5m7QtCXd3vHSxQn45imvNpMXSqEbaq+RB6EDqc7gDbBcIV/jk+CAfm0jU9t8MnvXuK5XsK54A6G3r1yY90ub72pfpyXQBEe9Lo7H/QswpExtaFnWAc3nJpWnZidD/AUOLCCQRwM5ADP4bWQLXhonph5Q4wlJ0NIapG1V2ctPTItRh/MUPhL4Ih+DxO/74I3B9XRZ5jv4ThgXDfFRCtqw1b5ml1rvm6ZXMRSKB6EwHoNA2htrbvxGCUC4o5yebLnYFA7OqJdjBWOYdzpbLoDhBNm3U3KzC3BdjtIpdb/5C1lTvzG9yK4Ywz06kQXa+xRG4/W2K4redwFhKt3jDjQ+212ChYdRZm1jvcMb2+1QHns5jjwJRhSkGNS2m8HYV91Yx8AcNC/pAJ+2hBbutEoi6aGRPsFqy5f8eMRt6MIwmdlBAR00qu3xgSz4Di9gqMUw/YL9Ey447+HzAmIXNjNccB7OBnqosVYfjRwUPSNN7z1DdEEM4M4ORB1HmZHexGQUY1PNDK9g5FDmH62MGjveeiY/czjx8Un77OE+qdFFEurZkMH32O5ycOWGpp0we7jQ4YGHvrVuWt2VcYgR80Nywj/7Gc+bcf2TVma/Xl67eZ5DDBm7+IunCN29cas/eSnr9n6VslmpqftYx/+sB3ZG2z8GZGiCrAkA7xEVHdoYF2G+Lef/ZFdZ+a+BwnJiPcePWq/8OTj5jsra3yg9EJSOEneEt/+/qlTtiCDdiekRM8PqOyfOX7c0jJ2wT/KMfW+JIP897//fbuoT/Y36QeMo5Ro7MGxYTsyMRGMYV0jLYoO/8W3vmWnb9ygCnfApuhwSIrBzz7wgCVlcPhyBeVPZMF//NGP7G2VtxOQGzgsJiQXj0/PyMCV7NQYZonHN2X8/8cXX7RFKfE7gXou63paOHpkgnXLwomutcQnLy8v2//12WftlMq7vXUBUPc1lcmpMB9TG7OqY1l6xddu3LR/fu6cLepeS3mFbeQT3r8mXnFhY9WK3YoNdUWjzU0psksyHlfs85ev2u+9fdnmqhxV2HG8sjyhLN5xQXi7iENmfUU8asOdUNSrKYNcI8PWa2U7uVKyFxfW7OTyml3fKruDBEdxSuMzH6lJ1jFXLbpW/zOrj5HgIcniYYSca6C4bPedzEWDTWa9VXNh03l8qsO+BnBL8RG9z+aKKSmtXKu1Biwng2MsFXMjt6Jr6LMx0QHyn9l59hPAQcTyhTgzdhqXOY0rZG9UOkaVIHHxhq7GQl1iDP2mLbmXTYrmVGccA1kZSRwX2YkFYfCchkDEBntBcGqJz9SrTUO2ZYXpQ7ZVa8uAGrS9+/f5CVmssY9rXLKhL2XR/vWSeJz6nsgLHATQRUs4JzHG0FsI3Q+kngAlWNfhE2JqwTVBqPdFG5syyJetXTygH7f4Uug48O/iXbHmsuVSJZsrz9jl9b1WqglP6k120U90xD9NehhKtvQF+Bc1YHPBiMZFQ3w15KOA35MuE8dpEM95lEPgGMWwEk70KPIEWkm0ShbfumHp5oKVB49bOy2ZpDEdtE/liA9FW8Hx5mxuGBiFXogDJmu6W/IlLcZGmeJJRLzgLGRDRI63JKIAZ0Bc11kGI2QZJzqEMi3dKcmIalozPqi+VL+rA9xhIRwhv5MD4ts2Jt4hPKkY+ifu9yKqEw7MgEb9U5WLa8yii3jIuLdXdKJ+Y8kmkxVuhKoB6aVFqzCBJkOYdrGTfRI9i72JRGON7pBdX3nSNir323uPfc8O7j9pg6kNj9Q0DBRkg/o8Lhr0yAGVEWVphMrhZBKu4aRBx0qjt0kvCiLJMLiDFBNuoD02ZfR6EXEgWneHyi7J9TJ0jEzgMHFjin7w/GiDEvXQVWbuaXuAH8aQxogM23hc+Ogy5vQ7re/plhWLG7ZvzzUZw1u2vLLXTl84Zgvzk6LRuGVKy5bfmrX2wf02gMOil2d/AsJPYLs+fEKvGj8RjVmiO+jb258VxWos4rThnkeF6P5tbdfvBPu3qd1EdZA3+PLnvJye8wKdty65K5uNsc/93RLHz66vF+zUK++xG4vTdv/B8/bIQ2ctn9wQ/1m1gaJ0jngvmlxpQPwA7uf7HLhjoGlpPbtn9KKN5Wdtvjxtp2cfs9V1jXM1LRaTHRcRz9AYTFWadrYkXlefsrHIAStEBvWIOGc7ZluVlC2up+3SbNZeuX7QZtdTNjm4ZuPd79lo9i07fmzMDh2YtumpCRnFRFEHjpJEbc0GkkzIiVbVHsAdB8KlOk16qFJLtdd3xmvQiiB1Nq/qi/CQ2SNdVPf7Eu+oyv7JyT477+MU70jPiXjUkcoLM6UKvXrcDqJ7jdX+O+xx0KlKt07KrnYH5Z3vkRVN4Q59S7tpJ5EGX/ziF+2Zp5+x973vcftv/v7/wR46fkI0X3b5kmSpx26OA4x9wkGZ0SO0f/fK7g5qtocHdyXU2XUdZRUDASYQk0CJMrA12KhxP5FRfZQ0NhCEIAkvhvEYG0VIMLBmqyHmv1BflSDLiUGKaTl3DTDan9ddk5CDEGMmyI/HwmPJQBD4GbJKGHoXpTT96899zi5fu2ZrUiD2Spn74OOPe9TBbaA8++HbUnz+3R/9kX3vuefs9TNn/D0cDukec2GmEKZGqDGhe8Ea87ifSjAhZYhlD6MjEzYzs8/P15+amrG9Bw7ZyMiY7du/344de9CXPKTFWHA4ZKXwzV6/ZCUpPqwrvHLlkhjRrJ4ftXNvn/NTDzLppB85VanWXKHAsQDe2HMB3N3ehFs/qC/gOHY861rvMwSeoQ35fNFx44QnHIfvAqFwJ+tyu2I3qzet3Fm1An2t5/qfvRcEhsjtee8E7sU10PDkljrrdr1yTVeF3+iwOy52fVf1Q3i6B1WMV9qjG3xB0rUeTfhn7ztCI7zGMzDk9fqizZXOWFQCOiulzZe+kHAe6I/1bFn1PWhfrxFemLI0xo7TboDbMFGnUG0KfzvoQQTl0MiIdNG4vfnm61ZfX7KRmUMS9owpNHEyU+J7/+97AGHbbKCHgRSGZIXQllJTk/KkSthC7ZotbrxhqRYhetMyADSm3WngrfD6Aiw/gOGxB8HtEDwV/rWlfDdWlyw2Mm4chfhOtAAttUtERmjcsvxgx/PqMdtsiBHrOSJHMKpj4jf9RizlAiElw6PIx49rvA3CJ3aA+v2dlyoIb6VNf47yw7zD2mKoe7kaM8Gyg16dxCe5zikU/QBP5RF4KrDTcdCV8BVjtcG4jLjEoNVunLbU2P6+vqTVElLie5EUUQc9A1p5+JGJwlXoOOB7WE+cSQChwh5FAE53dRzolsYXe1W0thYtNXp79AjlcHKGpKErlsERUboh/svJN2HUAUCkG5v14UzCAHaHX51NBTFylFd1Q3hVm9ltHIFNvl6/QDEdziVtZmLSjj3woP3cz3zMPvUzP2MFspaSihHvQH00ZhHQcRxGqg971iRlqE2PFu1Tn/lFe+p9T1g+l1U9VWeUY/iVysCh7sqssNTY2rStctXOXbzs675ZunX/vn32Nz7+cXvk6H2qp+SM+izG0YrehQO2sLxkz0s2XF9dC+rSB4THf/jYMfvg/fcHx4PhVCEaQ+2aXV21P3/5ZZtdW3NjcCeMSYa8b7JoD0xN+RGpDhoHhP//2U9/apelDOwGKIvHZ2bs5x64z1JCdbjPwcnr1+0br79ui1Ik7wYHhoftgwf2+34O4LbUaNqfvvGGlLPrVhVudwPKG5Icemx6xiaZ3dS1uvjkc1eu2DfOn7dVGej3gqT66j7JnMOSa+dlrH9O752UnLvLaHWoC1/M+B/NSBbIsGqpnqc36/bV2TW7WpWC1XtuJ2zI2M2pvntVX4wyCQdr6uFN6TfPzi3Z9+dW7eJmyRYrNVsoV2xW9dmSYj6BHI81pFfGiJMMjH/Vm8Q4xGAm/L/cYYmR+lc61ngx68soUPDLNXb/71pRirFUY8kuKewaK6JEGXIdjwygOsW45JHGMkZ2Xc9TR+QMhp2Iztg3CiMzKdrOJTBgOLNeoPGS7FRtvalxgBMjKrniG1zGLRGLWlJDdyCe8agC+CgbULLsgpldliew0SJRF4lMwbIaIxy/mKotuiOi3Ir4hAZ6Dcsx0WNwklB2En1SdN3B6FRdMarhNujg0BzgEQXsZwBIx/OBA7PwMGP95j7P6prvz9DBkbxpEems7dx4j7cFHCx0HHjOMsxjbBYofjuc27BCflXXk37U2nJtj/S/pvop5/0Vj+EIEz71iyUKXV8GIB6gbMKEM4GlBx0Z7SSMWzYc1T+1TZ+iG5YFpOorlqnN67roYOjBYINH9aduKx/9qXJRjs6knqxF1nNehh4I5Bb6icoSvyLawCMh/J50nY5wIvlL9BYOE/RZYk2oN/smqPO9tjxbbK3qmZjVksNCIXlgiBM5IFkm+otJp05GsrYmnlOKVywvwy0tntZU39IoN8DV53wy6099fUYeWaxr0HYcx4/oL1x/Dh2mF9asMT7mer0bZGoPBj75rjdG7cb8e22gNmyHDr5u4yPXRGPSjfQcWkVU9BZRCspVfrpG2URWRiU73QlAnnwKj/Ga9BjpxDjkqRPXGTehUeSz6fBxvQ+d8Az1vCPpz2Wt6hguQ2VcIouISPC6qD/YkwAj338r7Yxc4MQB36OA+tBn6o1YrCO5UpFtMGf7J6+KrqRXLU9YbVn9LPxtFMT7JbbZByGkgTCFEPY/KfxNfaJV6RT0V6/9wX2nfv8eBXfoHt6nt78fppjGrIlfBP0atKs/+XMqi83k0YHcsd1XxyBFrVrL2JX5CXv91FHZx1F79L2n7eD+Od/wcGBlKVhu0qOt0EbgE6dhCPxGt46IJhPJlo1MrNt0cdbqzajNrszY2sa0VRpJ2yIqql20oaTso8SkJQeyVm/INlopSl4O26XZot1cyUlf7dhQ/LJNpE7aA/tMvKkj2ytr46MjarJ4vOiWNkI33t7qssZrTn0Y2G+AOw74goGvasPBcHdoxPW+965sXtNYFW8rTPddDf6C1tIz4q073uOggY74AXytKx5uTKRovJB0e7se+hJ83gbKGV4JbxS/ZFJoICH9N9R7dgBZIEfIKWz3wsKCffWrX7VXXnnZnnjiCfvN3/gbtn/fASNiJ27sMaVxlBAf3+k48PVkteAMb3aYZtC8KwCLepf1rOxw7M4CCSSPJkA5I3yoNwghlp3tdoKkFX5f3+k8KZnsfM1sfVxCcFMMeLZ0TcI8ZqXmlpjcpoxECV4Guv48D9DAP773pUv1q1btVm2psyYizFm8gZHY9HKcuYhgfY8D5bOytm7P/eQnNrfIxhhF+6AQ+P73vleDOeiAm/U5Kyuvzc6WUNmwbCQI+3lRCtrTL7xgN4X8pvL6wKOP2iMPPeR7IHib1X4PHVeZbmCrnfPNRVtqr1hloCZFomIjqeEeAWugq8M5S5kOZV0gyxT4nhFzzBeKvivx6OiETUhZTKuMcqRs68l19wq9cvk1GbBSGDQgzpx5y6rVmu+gf+rUSSkLbQ/hOnP2rNokg1/M2c/mVBvIH9hobdiN2qzs6JZdrl21sZgEjq5zcgQ7Uc/PzTk+tjY3bFHtpW7UATrA2PVB30uEhZ7aOmtry2u+FIMlBYV80C9kykDyfrsr8GzACNl5eq615Z7wVd8DQ0JB3wEnHfCq56iDLxGQwK8RwSkljpM6vEwBHy0J5Bv1G2pj3a5Vrli6K8WprfZL+TOcCDCxnrOAT36HUQbhNZ+FZZBLEZwrXdH44Zxu4YVjzDTYYTT0pYhMQihqFSkiN0tLVoiPWj6msSFx6KB8w0QNF5oL6oNNT+V2WcoaOyMHOEMIAltrKz7rE5UC11SdYz1h6oiggb200lm32faC1VU2NJuPaFz34ZswdryjjNNwaYEzcf1VWmW7tHVaDL8l5XRBSt2qpdXeTGHEnTFqlecV/nEEYhtvPcJLtHUn0Nt8SHnY2hCvqVh8UHkxLt4BXBFkLxDVcadTgvpigGxUW9bQZ0I0h1HJrvhhn8Mjgs9bQDQU90PjPniG//uf6gP1+zs5DuAhRDJ0SyVfdhCRoQNsl48SuO046CnH/C8aoj4Rje8Q+utxN8cB+XSjecvFJi0loVmbO2ep8YPqg6BN3n74el31CZcr9ABHQOg4gPxqJfUJez6oj2uby1bdWrUSpwiov6GNuzkOuNeSUV9bvmrpicOi9dsdzoxLju5zEH9SkQG90GbVLVT2eIe166qI6EcCG6tCRgFPs5Fit7JhnfKK8M9RjqJzKt0UrvmusU4Y3UQhYw8cPWoPHnvIijKoOSsfuvRTdfTHP8eryoUP4xzPZLK2pxCVwb/XHn3fh2xsfFLjKRlE4kBveoZnWUrBxltiRDbQqNi+6b2WFP/cOzZmjxw+aD//wQ/ZLzz1QSsov7bwwZIIPxKJeioNtOp27uZNO7+45EsNQmDTrvump+1X3/c+e1CGvDu+9C5RIyhjW1IKX7l0yWfBm/CiHXBiz4z97L5x2z8+YTF2Ue6VV5Eh/rLeOzs7u6vDAWfFh44csY+o7klZMaHj4Orysj197pxvVng3eN/+/fbhgwetCG+TrOL0hb+UTDkl2cASg90ABXpGhvWH9+2zmZT4lTqjrj5+4cYNe/baNdsS77gXcDrDCSIdhN/X19bsT65ft9W7OClCwHjEEHm8kLYJ9Xul0bXnVyr2wkZZ/PVOXIZAxALRYwck1wZxckjJ74iur2yV7LnFFcmMukco8ByJpQssRxjLpO2A0NhQqaxXx4EA32CG1MlORurFlU179fJNO33tps0uSc+QYT81PORG03qlYU3hkiMXycOXgEnPIWoBmUMkAxvsZlMy3mWcsnEq0XXMXLcaUswls5sD0h2kM2Eo4RDAGI9I4Wt3I05XydqmdA42VJTRpXyZ/cWg99lvjX1m3X1/D5ZCMEMsmscgRt5ymgTKaEx8gJlf+hQnWV28IlqYsIR4KZshMsYGiwW1vbc3ixLSDcfpcmfFSqTmhq1Jlyowow8oL6KKGM8Y0RgS7iDQNa+73qc/3SGgBG/Y3Lxkl7ob1lDfrLXWJVfF43rl+DOdhkUbW729A3BAtqQb1KyQ2LJick1jtC3dsCDdUsZILe9yMptYkyy5YcmoOhInpdoNOyPhEGATRW8PGyEKx+AxiDYIDCzV3gZKl2yzdNnqwv8Fibdieo/zOPixJ54hFFqpK1wTIeDt5095eVkyLYh6aMfSdrk6rzZ0ZXCvu2Mxa0QQFHzZhevMyg+ngTuTiJrQp+vxMkZS3Yp1NLabRFQo39nGTe/LNT7Vhkwqr75kWYt0GmG5KCOLMx260h99NtrbH+hW7LiPHsTO9kFb1F7pAux74CclQBPgQDpFZrFstbEh1/+pC9pOQvK5FivajfnjtrW83+6feNVGJ2YJSnADhXr4BA16Hfqp9CZfDqGykhoXYvJY4F4u+o4b6upmjhDEkEfHpl7UwfNzPOhZlevt8Cgf/VbSg1aWgUXiqE72g6BcaJeI6dCABrsBedJe5a3yPEKZsrjfux4m/efGtUdFqv/D60GdeK1t2WzDJsZKNpm5acnWkmyTKbuyfMK2Kjmr1VnC0LRUUnXoveuJOvDX+w1988lEF44Kk+4QOIaC+zwN0/Hf4pPgn/0PaKPjV/fVFCvLFiqpX1vSr3CmI/uoa38K8tMbGPMN5cXkTe96f9pay9vZC4ft3OVDvi/Eex68aFPja+pKxrF49cK8ddn3oqcf+hjlU3++rL0H3jbJA/TtrvhvLCGdPl21wQKnjGl81jK2ujJtm7PShUv7pHdP2vpW1hY2xmx+ZcyuzRXdmRmzG5ZrvWb3HYlYNr0hHlcW3odteKRgxcGC7Bi1tYczlsRfaVx33MyVL0hVkZ2VIIIyaDs0DRsGaZj8bfivUq9jbqWNa/qM2NWU7Nb2ls1Jn9eT4jtpqdpqqRLvKbvb3utKVzHpDRoE4gk4CsW+wIvSddljaxr72ARbnbJ45q169YPzPSaJoGXZutSjH8DzcnNFNsa87JGKrXc2Nd4Ltra+an/+Z39mP/7xj+2RRx6xz/7yL9lh6QYxdBDvZ9FBSzpkYkfEAQW2asGGiIncsBHeH7Qo6Ni7AR2M8GpXy24IoNhG8fxpgPpsjQYuhYYg1PsnDegHrvug7RGSXvIKgwAEVCIZt1xc+VQXZHxdtuX6TUtpYK82Vr1zkhExRjF9OgSEohD3srFTtTNisy2b1wAtxIs2nJYKIaWVWR1n8hAEnjR9h3nkmElHwXnySfvkhz7k0QPOaAQXahIGYuZbVlKObRuNBkeWsQMza2uB/Xr+137+5+2IlCt2b/a2YPDBSGCu1E9/V2rXRFTzVm3XrKa6Tyc4iq1HmbsA7WIQwzD55HxkNjGCQW4mKjYXW7JiZtA6w117bN97LSPCIRphaHjYn7l27brPrvHu0888baOj7E0wYKffesudE2wqc+HCeduMlt1hQOjM+fpFeyB1xAfM2xcu2O9/7nP24xdftMnxcQ3EpJXLJSvkCh7CiIK0LbB7/Yjz4ftzP7RXn37VvveXP9AzAzZ5qKD6xCWkhUH1kyhEmNTz6ivq0w+B0yDAPccBXWmsWS6StMV2yTL6TLnX01Hq+AFENRKMZputNVussTQiZ4WYFHjd5wm6EiZxrnpB/a4+rZy30e6gVVbKdlrKL0tDWHqSUZ+hrGJquXNJTMydCL2EcMF5UN4s2Y/Pn7QlCcpuVTQpxSwjxpgWTtnIz6WF8mG5QV4DLx1hVlCGDrMIwpPjTAmcYWRcrl1R3Uu2JSYBrU3Ex72B3j4lwlILiY6NzByw63MLNi+6KxTF5NTXjBmeCdO8DP5rrRtCe9c2OyWbiI0LO2AhgFZp1Y18Qr1hUBxHN1u9ao0O51yv22zllBWSDT+aizlsjryJZwkFu5VHCCxTgFFF3Ol45/0QwFljUUqLDPs4UQHiEe8EbSnFvla+x1d2wmpdCq5IiNlfQjiJyuD4POcF23+3Q7/jILi721N9oD5656UKyoXQaY6tER8kyqofvK8xzlF+aIejSaWq3tSHd3arwa6OAynoLWlNNyUoUtFRV8Br8+ctNX5o23EAgDc/j/0ejgNVTIrcrJUWrlpTNFHZWPbj/+CRmbE9ol0ZF/rOzJWH3/fqAIDDVqNs9c1FyY47lyvQvlYtKMsdB2x0AJ2o3zsISmb0EFBqOMeldfWsX6Ou8Om6cI5irbHR4fQFIc0dAaJ19sxx3o1xIsqOi4qTGncZ8SRkh/e+8gsiBwJ8M5Pkfal845m8Kw7MiMZbwaZuST+iUjzJBbDeY7mC2ui/ZZTRQRHVa7hQsCcfPmEff/wx+9gjD9mj9x21EZbdqJ7tasm9/jEPdVR7xSuy4q+EmzdRYlU3DPdxGVfHJS8++8QT9qn3vMcGcTQJTzhVwhkdZE9ZijFOh3WMMvgEWFCdiDb41cces4/sm7S8FGffV4G7PV7C2f2nZJizp0EYug2wrOKJAwfsb6jc+0Yl71U/329Cz7AZ4xsyys+Jr2zL4z7A0fF39N5jMzOWotMkPznS6/T8vL2qsgjb3w3iasd7Jibs5w4etDEiFVRPNgc8I177gtq2oXFzLyiqXz86MmIPCm9vbKzb11Q/lhncC7jL6QofKqRtSlWtNBP24mbF3qxUrfIO7w4KR/flsjYuXoLjgJ3uz25s2ql1KW93cTrgZDgxnJKsEm2LVtoYcZJznGaAIcwyleevzNuF+WVb3SrbwvqWVRttOzCSl+yWXNuqueOAPQ6IOGA9trR5N1bXNrdsifuid0LSUzKCIy0ZPhwrp7ax3IkomVo72EWfvQSISGjJsMe5sFmuuN6TlUypSQ7l8lIsxYubMsBxfnD6BL9RWhMaD0miFqBFGa4Y80RKBnsVDFhCfUD0DY41NKf02nnr5idlhIm34zwWjcQ11hsan03plez3UJfBwcTFgi36RtjV5qZtDtSk9+xxOoM/+CZmaoO+qU4avfQR9VObOW0AyqetTpbiOSvrb9kZGSXsgYXjYDI5qTcZQqq3nonWxV+E/6aUdlE4I0MgnYMQ50jFhgcuWjZTVZO6kiGDNlsetNhA2bbqZ6yYm1YbJG/UFte7REcciciY7MSJ0pBhq3vuNJCcZ5wmIuqbyqz41DW7rj6oZSftfGfODqcP634gMzwioaveVd/RJjaEdeWc+85XA+nKZonIemYfz5TetqR44Ib03aL6J83yESXXkeERah3LJ1px8TPRbZSJO2WXkm6MjttIDjkdddWnF2sXbFDXlros3xixou5BZ1kZELmI9AAZE/WE6seEH/WCf6leOAzY38AdTS67VE/xaXdQNMWnhYvtHe/b0hfmN6w5GToOVEc9z/trtb127cZxGx5ctqMzp4Vj5amxHdUYgacFywrULmR9r3z4MQY7OKb80NgLU0xyAweCRwHgbFCdeJfnXHfXfXCKrMdBx/W65OJ6adMq4tMcRwoek9KnkcsDZckZjFsvX2WTVy/pgo8TWB8R1P33wvqgJ+HgCI+dDK8HSe+prQkZw4Xmog115i17eFjPss/ZhNKYnyjQEa/qRjUSEsTCUJVAlwnz8/L4jjOH8qWDh3hxGRE+Q4EY7RoTXdqn3+G9suq5JJuvJFlfVZtxrDARGGyqGeAwBH8HzxMyFycNdNEDDW9b3cjZ2beO2LX5cZuaXrRHjl200eEt5YMsop4NX55qg0PuGGS8h1EGtCu02QB0RJwvell1DpwMnGYRjTWtHl+1VHLFZiQfi828XVq7z5bXR+zSUsJKddk6yjPTPmdHp+dsMHXTSivnbXrvhE1Njdr45Ihlsqntzd0D3RMssvqgaW/Vz0k/T9kN2XnFlGRqIrAbAAx+bEX05BZLgnYDGNPmdcfNmXjZSu2yOw6SynM0zgRskFc/4LR1fiY+Z+Ul66ZHXM/qf/Rt2WFrrQ3ZuuqnZsVm4lN+P6zbNrDcS/eZXBkgamEXmG3O2c3mDcmXhm3JJhhtD8se/IF985vftAcfOGZ/42/8uh09cp87DQKgDLWafVjEg25zHKAUNstrFs8VZaiLkUFc/gdxQiBhBfsqqtb60oaalBL9pQbHfEZK1EaLeg/xRvB9m+h7f8Gv26Hf6xRA8BTMCcEVTSfEQDuWl/CrN26K0b9ty51lV/jmqjes1qmIhUrIVtdUBQk7KX4HUnttT3LajqYPSRkINg7zI7xAMjNhEnSEuVOnrAbEiWPH7Jc++Un72FNP2R6cBr3BD0wlJmwiMWZTsYltpwEwJYXogcOH7clHHrFf+MQn3OmQEVNxAJdijOKQPhD8t/4mEuN2MLXf9iZnek4DboErBr3/fEeAQTD4huODdn/mqI0lRu1I9pAUFULj4zaoQcrmYEQ+cNLD2NioOzNYHjE2Nm41Mczr1677kgnK/ua3/tyO7X3ARiREb5y+ah/e8wGrVsq2uLhg16VM/uUPfuBHW5148EF75PgJD7FMy5jxiAyon9SrPPkx6z7dnrCTL560S2cuW7qQsyMnHpRiM2grYlhtP0c5aouEHHofaPzg1dS7pACELc8rYlMSjGkJq7FYbttpAEMN8BaUyVeohiGeFCnGIxJA3awryy6Q8JBLYO+PT9tYRHhLyNAqt+0rGjj//Pd/3/7DV75iL7zyip9zfoSIDr3nUQgoiyhOJGZoJARxGvzlc8/bd7/5or32/Hm7cnHFxqQsHJ45YtWIjIdo25eGIEAQaMzqrFZWbaNWtWy3YG+eesteUlnXpXCnxbALuZyM+1G1c9xmRGMT8TFvF43yNupfB8+kxh0GfFXKGLtV4yBiKUpe/egI6KWh6JAdjO+zyei4TSu/QNTcAnajZ5fiUrRpi/WbwtiGXSy9bJ3Iophm3SYyBeFQQh3nGkad6h9L35oV7weMJcJlo1Iq7wbQK2fy1hauWXJcY0sK6rsB9ixAKN65B0AAG/W25ZJRdVPDmpVNywyNBwqDmutCqfdcCPAZNzoxLl0wBU/d+WQfoIy+C8cBtNFcXfSjqmIyJG8DxgdCEfqhXPqJyyj9EpSRu7RvN8eBK9u0QQJiKLVP4yJnlYWLlhoNliqEY+KujgPxPxTscAd/ZsQ3Zy+5kh7PFi03NGFDB47LuIY3BE5dZheDUxtuKQ0gGWdCu7TuuE8NTztebwH8DMO74nUnhDNAs0aocEGUAzP5KIbIGjZ66yifiOSQ40r14vkBKevN0oZxdn9MdUJddkeZePiADAecEiIS67IZJPnpu5ejPJi1ZOZUg190oSTjBLwE8kp0JZpurF7ziLvk+AGvL/2tFrsQdzpRici6IARWqrram8kPWUbjFgN9QO2Ip4KxgQHeUT0w1KJ4/vWbmbN9hYw9fuigPXHfA/bkkSP2qYeP268/ctw+eeI9NlqQbII+AOhTNIGswgE5MzQknh6zmvobfo+T4Mj4uP2a5MxvPfUB21tgHwjVLYHyGPBiThM4ODrqDvYFKWxsUkjuWdHdhyQL/osPfcg+8cADloGWVU/eQXke1PhlM8S3FxdtleVtQY0YShpjSfvwoUP2X+vdaQxPcET/qUyMwtfm5mxxh5MC4N3JbNb+2n332cf37bOE8O88VHjGoHxWsmWhEqz1vhvsE4/77Zlp26cxcFFG8NMrK1aBF98DoNIxtf+j4uUT3YRkS9Teqlb9FIWy6n4vICriuOo8huNAKJI5bBe3SnZeqSzevxNwqExmUnaiGPej+whzZU05uMXRBEZwHJyaldEsnYPf4Ak+dd+eKSuIXyxvidbVB7kB9XOEiYGEdBoZOVsr9vrF6/bGxat2bXZWCnzXhvMZdx5U2xq7zMwztpS6sazvTYCcqzZllMnYPXPpqr0mWVOtbNmRMdEIDj7RamDYl6X4x3p7EcAPgnXgGFj0b0ttZQ8IJh34bvVNuk4yLZitq9YaUtTXlJd4WEq8QrJ1c4PfddcvytDe5kZw+oSU9enMlO1Nzdie2LDLJJYCIFdYL4yRy1iV6SjjItgAmggoDG0cNxQP/bvBIQV5WO/sH/uwjSclL6Xj+Rp1ERuOEE5pYJlCYyDp0QYAPAxgqiKie7APdrcfym7aRH7D4gMFD4Muqn4p9TtLF8gPgGdEcGpExVvVt26s8b5kHhElbHJXkA46UFmw+PgjNjT4kOXj0sdSh31cef/wjsY2ex8wkWCJXmSv7uEkoP8Y85E2+7eorXHxJ+F5f36/jaSGbI+Mipzq3iYMuVc+WROdAI5Y8uAOU/LQzVxzVW2IWCM1LkOApShxO5Tbb9NitjOF+6Xvcp2+ll6NQa4yyy3Rg3h8JiWdS/d8WYMS0QakLhOD4uEeCUAdqDu8Cr5OdJZqw/KKxNqGNcdkEIt/IS9c96h27UbpPbbZlF5y6DUbSgsP9GXPueCOmHYwJoguAB9etq53VJcY0bFcp43gSskdF8pjQDpVMOseRApAw16u+kZPwt6kExNlGxf9dmyhvCHdLmGT+WHhO2rr7K+TllEJL5PO6xMKyltUQ/dvgztTRIjsjcXSABXSu9PrPxJGL4YpY2gHcD+om+ouXhmXHpyaGbLJqXU7vGfBNxCfWx2xm5f32PzqsK3XRWvSPVMJond21IXxwQQIE3cwKa716gCt86krap+e0+9+xwHdMStZCn72aszGLG2zGns58f+ceGzwbpCf07r4ieu+6Bx9jgP2l7mxMmyvnT5ilVrcTjxyxo7ff8myKdFEDzXUM1Hasobw2Qavuh46DQDXvPpsP/DnkynYUMoEflNGj2lmpC8UhbNBGc8xOzAlfjIhvaCbtr3jXcnUZTs8OWvLC69Kn27ZgYkhO7J/2gqydXAUQP9uZ7jtENQ/hLT0gyOZA1ZsDdjh9AHLpaR7q80eNSyAhgAm4UKAplwP80/aIX1lg6UKUZsZedJmElN2OHnQRsTrIKPt53oJpwFo8EnIRtn5XZdIIkaLygmfm0lOug07IztxKj7pE55eG+Em7CegI7vXI8HEB9SxvavBszSDsTqWGPZ2ziSUX3zK3nrrLfujz/+RL3P/z/7Ob9sx6QRMWpB3CDgj4fecrLPtOPCNudiPQNknckO3VSQEkBb+hVfwYjUJddZATWYGfcACEMFO2HntVj63X/dO0F9Yh5DRA56HrrNuiHXdcWGcuc9BKXfN1qJttlfUYRWrtJZsrnxd46hrpc6GjIoNY3M+WBe5UbZ701BMlUdbDIRPZzgMdJgWiTqEKbwWXgf67pPfxNiYHT1wwPbPzDgD7L+/03Fwbwja3Nf0e0I/jt4NIOTY9TghZs0ShiNSYDkVAubA9YmJSVtfX7ML59+2gwcO+tqXt98+a6MiLJhPLpu2D0tZxfh59RUZmcLdhJTYbQjb1/uESQ4VB92L9eEnP2z3Tz8ihWdEwj1t2eiEHsvbWrNt+eiIh7wui5F6BImET6vTcIfBrSxv4Y6v/O675BA+w/E7CSkFa/V1W63WpDAXpFDJoAgZBiOWJGG4sbZmv/v5z9vzMuI3xczZ34IZsg89/LANypgPnhWe1X5wQDgdXtGzly7av/78H9s3nnnWzl+9auevXLXR7Ih94MRTthrbdI+xEC46bKgugYJUkcLCTFBtMWL/4//t/27//g/+wF548UUbHR62R0+cuNXx/f3q7QyEQb285rNPb7x92TalbE9OTlu5WrYXX/qxPfDAMfELMUZwEKa7AMKzWVmX4jZg65EVu1p+3bKxkk1KoSzE0o4/jDPGDaeisHmfn9sspWkndKRQeZg7YwhhejdQmfXlJY3Ari9T2C16YCdgvHECgitKyd2dErQyxYxFt2X1CiH/WQ/p1IXeaLod/EQFhKmEJFEhAdd5h3GkPn9XjgNBc/6mOwbiwz3HTw+8N9hLQ/hEAXJ+IggdBzv3OAhhp+OAfOBVHXaTZqlCco8lBzLWWF+0eG7QDUhXSAXMQtJ3fg2jMgSNA8L4PUTZd6uOWSo/aMWpw5YdZuZONA6tSwgGilo3CNfHkdAnlABmq9uiy9b6vCWHp90ZEYILaOXDUjYEF8c4+cZqjGvhvrM5Lx2rp4jQBTKyOqUV8UzaIH6sOmKE+8wc485n/kUL/KaWUnboG5YzwMPUKLVJv1Fiqae+t1S3aHZQY5E3xK9RgpjFFG7YT4Hx0iyv+oaNicKo6i9lTe/7Uh7l6Xsu6HdtbUHDOaEcZPBurVsik3c+iOOdvUI8yoU/5Q+u2MsjnpXSAP8QvRGFUJRye3h6jx3fs8f3JRhJSaEH/7QVfOnP66ZnAwdQxPLC2f2Tk3b/2KgdHhmyp+4/Zr/y6KP2WaX94hsYXc2NRfFaZCNRC0KkEiHJD09P20QuY5NKx2f22AfF7/+3Tz1lPysjnqgqAF6GQugh6vrN5ocjGkMoMkKZDCkpVaOj9vGjR+3vfehDdkzfWTKGJUdECGviOW4RWXBzY8M3MuwfTaMaZ79y//32N48dsz1EVah9OHRwFhUkFzk14ezq6l0jCPKq58dHR+xvqS05fV+R4f2aePRNFPR7ALvDPyye9eFU1oZwbin/ZcmCN/Xexl3KAqDu90jOPV7Q2NI4Rumqqcoreu+CjJfNXSIOfIPLkUF7sJiQ+piQghnzkxHccYUhKFrkZIpLq8xy3lqWMTlYsGMHj8iIifupClAAZ+t3OP5PfbhV1/itlezktTlb2Sy7o4W9Cx6YHrVspGXlrgwUaEb94U6tdMESQmwLPiNlD4fGzbk5W1he880PHz884c49ZrtbolmiuRodGV8a79m48tF1llQlNc4JWW+J5zH2cE6LGGXY1a1UkWLPOBB9EW3ZSAzZWOum5ScOSvFN29LivK2vrVqSpaoY3OwxILniRqjwBB9qCy/QnYfqq51Ow13xYviV+IMn3afPKJMIDNmUTmOkgWbVYjLAO7mpAJEC1X4bIpL77FHQinFUpJ5X3X1cCGgfdNuO39p1PB5p2nByXjhdtfPlE+qrogyNtmUS5aANOFpV/674EvoeDkg3mvU9OdC0XH3OYiqzOvKIdTMs7wp4LYYHfInyiY5ijwl2ba/Fh7zPKB76Cj9xLBB5AX7hcW60KanSxukd3j/wBfW1Owg00jgRwh2j6m/KQQegP33jRfGEbirvTgB0P2gjYeKpMi7ga6FhTnuS+j4YlWGWKNpyZE4yNYha8gkX8QLwxwZ8bAQYtCtIGO6BcYHuIVyqL6Ma0/WREStZ3mpV2RVN9Xk9amdvPmUTxWXbM3HTCMn3sH/JNXcAqE0sZ0D38iMBPT/4KbStttYk25lZFw2FeHHc6p0IMlJ8i6WPoeyDD5Ovb9woGUvUBPdxLG1KHiVUXkblsCFpTThnmVkqzrhouNMgkPN0Tj83E0h+O09HhtPgnUBdhEv2NnO6E4RPuR4T1k/GNMssumwiqbIisZYNj6zZfYdu2HC+YqsyyK/Pjtji4qCVy2q38JBONfQo9fHBENSF9qm+ITgNbONA3+G14NHxfAtv6xrbaHNFZVW1jG2JLodzWenKoYNBz4FDfXo74Ns4kFiqoN/osQvLBXvl5DGP9nvixDnbO7HuMrYffNJpddlaRBu4zBEd9cYi4NqX6Nu/Q2eS+T424j35JP60VJIcr0zbZOSYjcVGLcXryaJlswO2b7xkw+kVW5q/7LS6Z49k3ijO9ohPCsSiajd6jKcAL/1AW9wmVD3ilXnrJtAVpJOoHaDR2y4g6iAE6g/6w4gBbw7Oyq05d952MhPb1++WAueJOBCRTNUVa6RCvtFzKAi/AM9SBeoR1sGdBxp7Ht3LA0QwsW9Uik25xQt6dQaEku3E4yEsLi7a1772Nd9w/7d+8zft8ccfF39mQusWjsALTpcY46EiPSpwHEgZFANlc6v4oBQmbvYVuBuoqvpfTH5rTY0Y8BmpYBdvXA/B307Y7fqt3wEiAAj0NoLSd+rTXye+BUaEiBvlEOVGWBb9SPjqv7h+awAm401brd+0cnNFGTftRvWmbbW3LBVNW71TIhONt0CZ7rITpQspCXhh12fVYFoicv/sSwzwOxLU1f+5I/l7DG4GzTvgN4BbOHgn6MfXvYCBicD07/4/ENQF/CJY2I2cUKWiDP37j97nGyCyzjIrRrFnZsZPmRgdGrQjhw/Z7I2bTnDDQ0NWlTLFjDebJbm3OATlC+GNSoBwksT4yLgGc1ICKmWDEpzF2KCM1GEZqzM2HJsWTxIb6+akKI7bUl1KUmfAUpGCrTU2rSmDgFk0mAz5utC6Cy5DmuHZhgR1S4IynWD2PCfmADNUHYNR7wp9VQbYt55+Wob/FdUhYLJH9+61Tzz5pA2pzV4k+ep5HAdeC7139vJl+zZ7W2gAhrNHExICRJxMjO+xTHLYGqKvVTEXQgIbUqAyogNRhL14+k37/B98xRYWllz52q/yfu5jH6Ojgkb09yvt0QcG4Nbqkv3gpdfsf/r9/2DPPPec8Buxmekp3e/6nhcljiIU4wfvvHc3kPplV5ZPWdmW1W8dGREty2och2v9wj9KxjByw5bQ7j4B5aB6olyy30MwbgJmvxtw4kHl8hlLTO3xsHzqRyvvldg0kPcIo2P89N+jV+hn3+RLuOf4U8J32ZALo8mRtguwiaMrYhkple5cCHK7J6jv39FxQD+p3MbsdTFv4XJ0onejB/SH51N1IR7m81d1HHhSOfWyjDQZ2onkuAwqKWfMRmHcy3gIeHIARFcBwYZ7AVJQygjjR1EPoxEIT3PjUTSF0VzfWHbDgqMtwTgGDBvw7XQcAMzgNzaXvGqJwSCCahtUBkoHeTFz5BECIYjvmuTPAMKdsUVX4DzQ+I/hHGCaUe/huMP50S0vCx9SvpMFp029KKsu2GiRSDIEb1f1iMpQceeE+hnFv6PycdZAvwhBwq5bMs49ogJawZDimEg9Hx+U0FdDGmov+OBECICIChxnPM+YIKrJFXjGqsqAJ2C88xtHChEH8bQMBNEvfIZ6uzKGcuDjGz4SKKHgNOwb6L3rezMoL9qoZ4kcmMql7cTUpD125D6POCjQHp7Q/ebaTTUh5X3vefcSPbV/cNDeNzNpn3jwIfuI+Dq/MSjdCUodCDVWP1B3hgJRVveNjtoJGeoPDg/aUwf2288/dNw+e/y4jOMR58Oev97x/RiEu5Tqv4fNAaXYs8dMLha1qXTSTkxM2C8eOWp/84EH7BgOasqkasI9/JSja6dklM5XKjanVBOe+mFQ/PITqst/uXefHUkL93oHyuY0hde2Nj1M9m4woXd/XnV6RHIpJbwzI92q1W1B+L1O//ee2wnTeu/jRRn0WSI4xA+lgLYki9gTAMf2koz3Zl+5bE44o755bGzU9ueY/41L7oheZOwiK9i3AkyDc5bntcCZ8DOay9j7j+yzh/dOev9WaLrqmZW+Qmh9k34ZEP21a7a8UbZSoyXDJmb7xoZt31BWPLtrlQ4yU/SjvuN4UULSOYIRecSSHva/ySWils8V/GSmqaG880eiIZzcpPs0OxHJfU5u0DvqD8pmLyR+N9XehN7l9CYM+Th6l+ieHba5xvHQlJ3tbLkOUWoN+N5CLPkckiwkagKD1Y135U0kJMYqdYb3OB2pPA3v4JlGSbiWTHEnAvK5YbGmrrG0rzcWAJwJseaWNdPjqnOgc3CLzQ0HxE95lH0pxOV1PewsfcJ/kWf6xX4AlM24Q+azT0AqWrJ4NmJr1XGlCRmWktkR8VQ0dU4+0NiFbSNvSKlIy/K1WXcslApHNHgGt8dyYKAFxiunY8Ql/9knocWxi8oHPhLwsOBZvsc7LNXC2OVkAcrQVd33sap+xXGBwz00/vwYaeGIIzbdwOeaUrJdUstF4zJG2KfFT19Q/6SkC7kcSIRHLeIYoF/0HYoVD2mINhebm5YU7SWi4puqIga+Y1n9vxM8NJ/6q287rbStLg5Z8/KqXes8ZVdXj4p/J6T3NKy0VbT5zfvs6IE3pWNKT1EvoLsPSL+EJhxXKssjCOBPtBN+6W3SPfQAv47TJOi3EM/IUJwD5OU8VtdI3CeimFMFYl1RtvL0ZRW6VxfuOElleaNhdeEqmohZVrhiDPpSRsqhswVhWZ6gHr1LP3l99Lwu3wLoljZQvu6H9SCF34EB8bsokxjDgeOA67STVCjWbe+eeZsclQy2pC0uj9jswqgtr49aU2Msnyk7X3Bj2J0lwftB8uz9u5eH/GEMMHbDm4KWZGJVY6Fa2rI5PVOXXM7ExbvFC1i+su0wEHi+3uy2JYRjcLS8mrc3X39AuO3aex4+Lz2fPfL88dsAedbeXLeBHCeX8IBkTm9M8um2Se83tMSeDCaZ0FDRy+IvrVbRMs19svHG1D85jSM261N7NRaEYL1kbn9cv35TdRiyURzb4l0DXaIKJd9FW/3t7gfwE0TWKB/VIcLyJiJ6kIV+P8BpP1DX7WgBrzdf1N+b12ygKrmfm7EukYbOZe6eQpuMTcpZYmupcOKe+wDP8CmK0ye3uB/orKqb+sAvym7tlJekE2XNj5AUn/XrArEE75Pez22oiu6e/dEz9uwzP7SPfuQj9pnPfNr3z+vX7ULcNCTsri8M2POnRJ84DlhT2m6UAyVXguBuyL0N1IImsyliVnEpkWzI1w9Cs//thLtd3wk7N8kIwQkMdKmO27kIKz5oIAwGqgQbjIiwb9/9V/hLc4hrpGKrjVlrDWyJoBp2o3xZgr8pxETtZnXRMrlhF+TqQjEUMXYpfC1C5iQMJFPdaAk2O1E5JDFZfvt3/63v4e/we9813vO0Ww/ugJBw+Ohr/h0QEO8tXN0LQgIlvyBLyri9HpQLoQAuRFVfPlk7P1Qs+gkRYxqQ+6TA5WRwkdH05JRHG9y4ft2ajYYrC5cunre6lDo2cvS+UnIhS376hPlA8Mz6sTaR3flTMhriEuL5WNFGEqNSOodFBwmPSMhER21VTDwRGVRfDtm59cuWFHPDWxyQw+745DJ3MIST6roVNheRIpaL5y3B0Z5CBgmBiMI/Nz9vcwsLXvfpsTH7pY981J6Qok3oFmWEGEOw8Qn+VzY27MVTp+yK3kVRQ0l68uGH7eMf/KDtHd9vWQntlNqTTU2oHgW7VpqVoiyBbTk7v3TNls4RxlmycZX3iY99zN736KNkrNy9gOATUPnMrLarm1aqt+wvnn3e/vw73/WZJN79GQ384yp3c6tkL/3kJd/RmmMbw/7sB8ZXVcZ1rbZkS+VT1kluWi7FGkc24ZKQQ5Hy/2+964atcBfr7US/E1h7Di59KcFd+oNymZWtL9yw5NTee0cm9EGH9YbK0zcOvCPrkCfom/oQgxxHV9IF2+71ANiPhXc50zhgwe8CRCfvKuJA5Tbmrnv77nAcAOBhRz5/ZcdBD9rCTTSRt0J6n4w9MX2VWVu4ZPH8qAQmHnMeRwGHz9f82q3+E03VcKDIsPF9CaTwy+AuzV2y6sqc1TZWZFjXNR6qlvINEiP3dByg6DY3FnzfjNTEYS83BDcIwIsMb2btwmMqoTPWybZWZPSy6zhdSXdgkG4s+akEKLyyXpzGMIQ8AgFHARTqM2wojVKG4f0oyOILOChwVGCgu1KnLFulFYvmin4NfkS7MZZ9jw8pSUSyNVavq5tblhzd53gKZBEGWKCY+dpp9ZWfLa58GlsrqmMgqLkHfnBEeN7Ct0cN4IhBucFxQMJYEi628dN7NlD8wnqJHiR7POKAZ5Q3n7yB8QpPI4WUAG9vbC06fsBZ+A55kVRzycWW+GfKwzU9pHv7Gf0T/lDu3HEgwLjnFIMx8b4jhbwdGx+1I6NjfipCDPrjPSWfMVbdcRwgf/OSd4cHB+2E5MTxYt4+MFq0zxx5wD6x/4AdFE9id3PwIMT2HAeqm9o8Lnk9Jd7JPgY5jYmCZMWkyjqRz9nPi7/9xtS0z/5jOOCESatfEpLfNzUu5mRMEy7bD7StoPp/OpezTyuPKbWZ+hFB0ZKynlS5xEQs6z1mscN3MCP3ymD+uOr+ZE6Gb0K0pToJMVLWpNdFB2wkJsUZbUxyK6t6jqjuR/MZe3x82A6o7QXpD6z15ohFmSrq+47+h46k7KtN+4p6fjRnB2f22hP7J+zRA3ttIs+eAVHbqLV9ph2DAHkCqtkkEWOP5YbZbFGGf8EODmf9tAROT6hYWl1MIwZ8jTaOAzQZ6AnaS8QiMgSUCpzGxP5ChNWrvxlvoptkRH3BuJJggz6ZvSZaAvnPsYo8Q5RAKpM39l9gE8jMgOrDqQpEN6kcj0YQDcQl30rNiAzjlLqpbVnhv1gckg7Bnj/wiIy3CwPXdSHpkNADBjwYEiHbQH3Tg7LAnYfuwgs0FloDhJijQPfkNo6DVsnqyRHhKdAzQBj9GBH+hAFvl/MHPe/vwQs0DmJsqipax3gXovQPaRfM9MMfMqm2+Gndaq2cbdSli4h2yDeexMBA7USnCfSadPmqOzFquX1mWRnpeoCqOPTqRXJHR6vimx2S3KjsPejflR+nPxDlQR/6aTG6hg5GtFeyKxnAc+Jx7szy9/VuB8ejjC2WmOBAV/mgl/0NRCLWzo4GPE/9SaRATOPGPIJKdCKdl9lEv6f3Yp2axZJ56c6iNZPx1MlYZWBDY1R8Ej5IXUTvlL2ddC2GsScaIcJjY3XUTr91QnKoZm9sPm75bNr2T86JBlp2+epxGxletT17r4lmNI6E1ZT6RQTmPNj7QW3z5Qs0TryZ9myXpfr6Rn/OswMckPSfP0/ov+uX6CnqV68b7QInfNe49/2q9DzLMzRSffxjB/gyhTiOA5Wp3/B5aNP3POjx5jB5edwj0kFj7pY8DPqasTSADOI51dPv6HqYwt+xqmQydZZ+zTKPoK7wDLVFr8bjXSvkmjY1tmbDQ1uiwwFbXhuy+YWijPZhi9Y1+gtqS0qygPbqJTf2/Y9CvCjJTKLwVB2NU54J60CUFPyfZXapTNLymUHxCtE/zj70awE5udNG74FDZA164spG0V47fdhq1ZQ98uBFG5tYV1OV2W7AON6SQS4dbjfHAU79EHBykNqSPY1WyjaqOYt3pmw8vl9jMuuRbpykQiQNdKwa2erqmuMNh8HICJvMiz7ES1i+I4GsTCnzTqBN204DQHUJHAfie/d0HLj445u+U3cu6HPlouSTePfwoYC3cP2eSQAPbEjHlcHfxpWmzAM64WbwXA9V+gyucx/nAXtO+KRIZVV3hZf0UMA3aK+ecTbrzwfvhwAPfuvMW/Znf/Z1y0sn+o3f+Ou2f/9+4YE63wIcipdnI/b0TyP27Z/E7VuvsDniP/7bv0MoJQOE8NZbxH93QAH0PQ2kxCWyEhoY1H1/ITLC32qy/w4heMZR4Z+7PXMvxwGv9+PAOxQkUncxNM9RiiVnmnokgoiCtXowVJSSfAxfObvVrwmjFWvaml3YPKfBmbVytGo39TubGZbQq1sT77sQRw1a6lxmCTyJMHAswHTcaQFjgPBIYmxB0jWVBzP17yQGjA+au0PQXgjlFrHshOBecDP8vBv4feEzzC94uh+DtyDMd2ee4NgFhr4jKJk14ZNdy4elKKWE96yUGk6hYJb3wsULwlvUHQ7PPfecRy1gULvwJZ8QB/QdH/rtwkHEDrNi/wGcCIOxQRuKD1s6krdsYthGEnul9I7aYqVsRf1uSbkuqS84Rsrz9dxuh7DuapVtNcvWbMdFB8OWkWAk2stnOFUvFNoZMZ379kqZe+CYfeYDH7BPK40PDXndqGowAG+Vwjf2sXBhp+s4G5586CH7tU9/2o4rjzQ71EpxySSLVsTrH81Zu0P5MzaWPGgzg3vtxKHjduLBh+xTP/uz9rMf+pANCZ/eUYDq5cawaBGHAevU3YBJSZkpV93RwfKYj374w/bYe99rhULRFa3N0pZwLgbt+Ug4SfABVB08lNslPy2hvHHKRrIx9eOQcC7BrWdDLApr29+B0HHgEQVh/22DGD/r1/U89wPL7xZQJlfY8K2xIuNGOGOZwj2N7x50JZg7Eq4D6mM3mu8Bvku/aINIBh939wCPYkBRTN0Kqd8JQa0DcFyoP97tUgWPOLib40ACBgfH/zccB6z3b0pZiyXG3HHgJ4nMnbf40JR4M1ECAj0PbjDUgtNybtXdHQdqJ44DAIO7Kd7O82yq5ga/xmNmeNyVT89HuPBlAH31AHDethoVa2xy8oEEfHg0oABlw+kamhYdiSFALRTtiRlC3wQRPKPJyegA187DEWZEHXBfecRlGHe2lj0cNColF3Lz8DrW36E0qb4YMZ2NBY0XlLqeAoSjWGOB8+h9zNIejCTx9igRFRrgTY58rJcsltd4TQYzey3GHcocyqpw19J9og7o3/rWmh9N57NYwhWOAm+3cMPMZJt9DlTvGGsOUYh0vcuRc6oz5TtgRBO9oN9h37iDQQYT4OsNwR0JnONU0PPufAmvq2xkOQqab8hIPlwH+ISP8A5KMErF9nvBMzgO1Lm6L9xxqXcPfLvTV/dZMkb7/Z76MfzE4YAhp8qp/6SM6vlxKX2H0wk7onRgZNIKKpe8/L1e8v05/C29p/px9OGjkiGPKT0pvvszoyP2i2Oj9pnhIbuP8GTRRFPjhv5qygAbjLTtEA5P9VswQ636Cj+cuXFEdfiUeMBnVY+96jvHtO4TgszJT0P6flg0uCeTtiHVbVwGw/5E3J7IZewXBnP2pAzeMV2LSW9oSUmmdRE3xmO2L9WxfdmMTeSG7P58yh4aKtp7RoftaDFrKfEpHEPe992I1Zl1UD8y2+z4UYNnshF7bK/e3XfQ7h8r2JBwhPJXaw3Y2lbFlyIQxeEnGgjnDSmLbAyN04ANOUfzqnNKcliZxbsNGXaccCB6JH/6St85uhFjEicEzjQcDMy84xDAcZdik62uDHONuzS7lotXuBMtEjiZPIpDuGT8cNJCSsZEUgpmS89HNQ7yKaInVITwERHPwbDgRJuojH6OVOXEgRuzc14f5BIbbpY3NbYky4L9R3q8Q/2A4avukw4XOAqoE/0ZLFdQXVQvjoXEKO0yvv099YVkP+1sJpmlY5wEegARB5xWgKlPuH8A+t7TK3GMJLuqo+rNvgmAN5d+I9yXUF/ll0tWrJDaVJ1lmGwV7WZlv9Vb4LLpE1IYUSn2EKgtWiO317q5SZ+sckOD/PoSEa0DTfEC1aebEL9QHwR6hdpDnYWnmPCQ7Ei3dsdC4KDnHok+SXc5RUcyQzoF48yvd1u+KaJfU7/D/xivOIZSrZIbTe1kQWWhV0U1DlR3Ez3iQNY76AZx38NDNCBcctKDH5+p++loRk+bLXdWRdctS4NRlimI7/H8dhLeE03xd+VXqjMrPmXnbx5To2OWy1yzhx+8aclMxM5fedBq5YQ9fPCnlhtqii6Dd7E1WcLBJnjkh+7oejcOAlk+viyBa+BD110WiE5cduoa4DhEBnBtY0P5iRYlK9H/fdkwoE+iDNinwXmxfqfVlrzSUCZlg+I/OXi88lKG+lTZksns+RPoE/RkAJTHz3AmP5jRpr+CxPtQFctvvJ7++3bwOuszVlW/ii8NDI96JNxO4FUM8kK+blMTqzY2siLTom0bKxO2JXzeXJu2lTXptI4r5aPnQYvXg3HFf8zgq55htIiXrYfATQ4cqF9HNNaHC1kriNd6RFAPeJbf0FWo+60uJOzk6WO2vJG39773nO3ZI73OQwXvBMad6zfSS3c6DjxhSVE3geOzVrcVvbOAzd+attHOUfH6EWMzcT8CXP2BM5b9JegXST47ffK0ZTQ2JibH3dZwjV/yDnoSISjjoN47gbaFuAA/HJUL/2E/JTE6v6endP9W/1HXDjLb6wxP6bW7um62dlP8Y9isML1Nm/cCnA5t6QzIX5ZN+R4ygoA39NOM6MjrigwO6uxXxbO6bDAtPhAtjDm/FsF5P8GfdiM96j0n3vz1r/2pLciG+M3f/A178oknAzuh72HqwEEm/+lbcfvaDxO2vB61I3t0/R/8o9/6HRQbzlHfTRHcDThOqFnm2L90b5YqQA7dz/8hBOQQIGEncC94PoD+78A9HQd3AW7Brp3JJMVAlEUHj19VShoCRUi4JVgG3KuYlOXYNil1kbqIrWXrzTlbrM9bJp2ylc6GLeleQcKgrU5odiTwEDL67oNHnYfHh1k8HCktKYe3JV3v0sFOuL3eUwpQvDueA8EmbKgx6Fa7QXAvGGh3w4cPVE96JnzW71Du3cq+lW8IfPNQQerdX9aO7+CUJQpEJOCkQVEYHhr266dPn7bJyUnb2ty0U6dOubMBhwJhwi4IwhQg5jZwxq2EcMnK0E9JMCXEPKZSe/R9yDalgK81S2J8rJcUw6T/d8nHQ441IFMDYzaZPiIldkh9T4ivmkb7qIvSUC5vx/YfsCePHbPjhw753gbMzrjXn4zIO8xfn3wjsuXA1JQdP3zY3n/ihH3yAx/wYziZ8cdxpNHozA36S0iwE03B7vepSMqGkoN26MBBe0JG/8Mq050G1Ie+0DjjCLu2xpob5SqMTUvZtC4ug5MojyOq4wff/35PRB0w0Dmmk4iQaq1mJ0+etJXlsqowThO9Ot0BKaiddSu3rli0Om9Zwk1liAnTjr8Q+L79G7qQAPWx42uxb2eIrAtnrDkPUV+EOAqpTm8HnxoTtdlrltyzX2NUxluIy3tA1w0FKRBql4+le4Ea6ScTiJ+5sL4LUC9wqv93dRyE9Q4/Q/CIHdVn4P8fjgPWRKPAIBT78N8sb9oahm9szAqiLXE4qy1essTQtORlz3Eg8NBcBOk7OA5Yo58aGveNbgldRYlMFccsydGWbujKkCqtBvsc7CKMmVGsb8xZc3PJMpOHdaXXxz1UogDyPrNW7I7NdWwq3xNgfV51k8HfVs/gOEBqaQzEmJ1TWcyKRDTm41IQvK9xFIgmMETwlGO0E0Hno1W05Y4IFe/GsugSuUAYNIa9R4ZpbCPPSHHCW1U3ZpdqK9f1XW0fDE4zaVZLwq+UWtG381XwqHGgi04TKFQo7aq8FFIZOJSJ0qH7LBvBARJPa2xTN43tNjStNrOBkvNc6Ep5oiyDh4C/KhPdY8xQrvMEfuvFlmicDSTdiRg82XtHRbBEQ/hhnPo1JXg6ypDvQSLjzHHZe377GRwHGI70ce+aJ/iRSsDR5hyBNnItvIdizPtED5C3vsPbqV/T5SB8QUaNHnde2/cuDiSedz4Dg1JCrR0VozooGXFIY35SfZLWszzXrNbc8OxIFhMJSGThlO4fkbG2R0R0TGPjcY3nJ4THjyqPT0gBHtV7HBHLhqwABiwygnXNM5LzjxZyKidrx1NJe6/S+/NZe0hGBFErjDMMjSbVFqGirHbUP6mBuoyqhBXSRZtMxWxUdJVWG2OiDT/+U+1hBpdP9kXAaZAQIWr0qoltS8kcG8xp7BenXBbiDERfJNqgXClbXUYYs9mcnIChLwJxJ0FdeWFkMw6JIkiKfvWm1SIZ8XDxMdasq23QCZEBROmEIf8pjlEUvagVeqZj6eamVboJjR3JVL3LNZxt5E8034B4R0DzccsmJX/Flzr6XRftpcVfaRtHMJarDT8VoiEcc7QZxmC6HkQKsVcISxlYmsAxohvSAaIy9mkzRruowOszwGwbYyCa8v7BacHafDXX647zeEA8zp0Aoj/ei3Q1ZttVa8rAxjhGl0C/o2+jLDeFx0rGM8Zcbul+qN9wj5l1P/UC/Oq+/qnvhCOVYxo/lAEkow0bii0I/zWrRKVzNLK2XhmxcrNoiWjLBstviGePWrewx8cOM/juXBOQp4p1uok0ZRxyPSk+yxjvQVC3oN6xlp7RZ0eGPmOJOiPT4XFxHCHc44jI3hjmflx4wEngzg49F+pU8daWhz63shM+/pxPEo2gscMGlVEiuehf1ddnuUVfqU5JNJL2CCrukY8vlRiQriwajlnJYtmsdDwcDdSLCSTwK1qvdm1pY0SGJHqI7MNsy4qjLXsi+2M3Fs/efMjWtgr28OGTNj04L3muNsDv9DDtCoxBlaUxHISgB3woOO0leK6HMB+TPpsPX9A9rjk+yA/ngSC6saExImNXPMQ7IQTlQ37kS+QCUWbohzuBfoCvAyzVaQtPzje3n1WZ4JQxr7p0wENYR0HwrN6XTPfy++6FQF7Ud0Dj1FbXbGByyvvvbkDJ6ibZ/jUbH1216dEV9duWbdXyNrc8bFdvHLBKDcdLx5KJhvJS3fQ877mzXvgMHQe3gR7CmWjiPS4nkZfb7ezVM/xUqlWi9uaZaVtcn7SHH7pgB/fPBQ/2ATbctg1CkozFcdAhwlO4CMaieI5GGo6ZEJgg6VSaVo6NqpxRK9q0Tx56hLDXQjjQOBGyrSt+wzGa6AvtVseGi8MeBeV8WwY1kfREVQV646329ENo7wTt1ffaRhClJJ0ieCXkBLQ9+EQGkySwtt9H5nVWLllE7w9MHHMe0nvh3gBe6iVr9XhVr1CHnbQQ4J9xH/SD88ya6EZ8K5YfC2Q+74sWgyVOu1ehUqnYs88+Y88//4K9T7bDL/7iL/jEL++FwNiGL527bvaF7xO9H7Ff+ZmO/cpHde//9Pc/+zsibzEKKZOO3HsDHe2bRanT4xIkENjtECI5AInZ3rfbQWTkfyH0f4eIbrvX6xig//tOCG+BUGc8YkA+WHXdZ+sI1eE613gufFYpLQLkuKWYUg6hKQa51Vi0amtF92t2tXzVVsWch/Mz1pXQY9OgpJQGPJzbhAfjuC1FXGnC+GNdLIkZPJQAD32CqfRBMIhQDG+1ZSeEgu9ueAgGat9g5Tke7f/sgSuhfc+FDoYQ+O6DQYlK+X0l8nBa5Nkw9f3mXlrMOin8E944s2fGhtgDQYbs6uqqjcrAZbPF5194wUaGh/1ZwAfJblQu4DIME0JmeUNCCgSbXcalMGUlzCMDSTu9fk5CnmuBIAmBb2B2UbivtDI2kzoiA6sQCAXa02tf4MVW3+g7QszXRSsfT57RrTy3v/OphPNgenTUDszMuAGfgDkj0EjQXO87dEGvM+bIgf89px7u3Am1tWytypobG9TLPe0xKWTZQd/khXHKtVwuZ4cPHbIjhw/7xpYoqmF9qDPHo5UrLTv104x96XOjtrlhNrO/a9X4sq03rlpBNJ5FiZSSgLOtV5NtCOoWXCMiqcPGduor9+pTTh/4xqpSOKNuXAZ0LWrR/6Ir/yVQ+zDqOW0gOTa9C+/YHdoyjEEaBvXOOt4B0KvKwBnQL8RDCGrD/9Sl6t8x3vshuLtd69sAA8/3JkBJVzvDZ3f7w3HAsoHo6Fjf1d4fXmKNB2nQt/IBx6r7gBQzfgO3tVeGNO1zHkZf96BTkTInRbOYPWiZKFvFdv9XOQ6A8vxF27h+1mpba9aQsG9Wy5YqjgTGsvoRGo3nhp3H7QToo7G1ZI3NRUsN73WlFYAmKQfgyF/Gl3uy4INuGIjWRf8b4hGvn3nbnn/5Zbtw5bIUXSnn2UwwrvWM40h1wInW2RJ/Vj7xLHs7mG1Vqnbmwtv25sXLdnNp2U8oSXQbwUZOMhJ9Fkt06g4bFDbwoHrRr7TF98vR9drCRfVLzBIje/26Ly2QgoIyCw9yXogzi/7Vc+CH/RScptVHLFdgXNF/bZZmSGmLsdu8jGk2o7y2MG+vXrlmr167bhc5UlCyKRsbkMGmOqE8qH3e88qL2VtmB+t65m09+4MzZ+z7b522swuLUrgjVhAN+YkOoFY4aqxcD4wCveNjTml5a8veuHnDzs7P23K1rnJkDDLmdY9nPKlN7PHjsovSdc3lAbxRnzhlwBXKfXiNzzAPTtvAkcEpL2+vrNgz167Zs0pvrayK73YtI9ywBKH/XXBKZIU7D5RWpdC8rHefVjt/uLxsp2VolusN37sIdbepvu9iFMo4h0fTD03d79akeDfYjjBiw8LhuOp4JJW0KSlDOJIwakP51hIekzJmU7qfiGNoRS2veo3LMOD4xbTGY0QGVlvXMWhQclFrPbxeXA0nAoY/y2tqKtHv6h5GbUyKOjPgrMVnHLal0DaIOBCNMsutlwLeHetYMSPdIVUkGF+oANdt5RqzqnBQqbckLqJqM4dIxz20HHndUmmZVMLi6ltmj5n4SCvV4wWNDxWDQamyGhpH7DEAZ6F9uNII2WVHeeQHBtWYDI46R41JwSWsl6MBy2qcmi55JsVZ44vZ/UQybbm0FEfhqtoM6IkEHsiTpQNt1asm/A8NDwXGqIzy1uZ1qycnbG5+0fdASCmfGs5nlZMh6jMmA0L5KysZAjLMVNdmN4jagSaIHsKob3U13qBLdxyIChin6g8P+29wbKBkn8Yt+gNthc2wTAHoygjujaRtIH+OVKRslj7guFAVvL9c7isD+ACveV7ItW7dctmujRbXLZ8m76ytVwettb5q8abGYX6fRaQTxtUu1z2Vt+cjpQW9JdGtBnSSLCpD3e8p/uie1M7LUXswAPwUBdWbtvSneG1F98S7dT90Jrhyr/YgctsYO3oOncudBI0tp7lOftpni5kAcQen+sxPzRC/ok+DMG0iPSMePRHJjYm+Uu5MgMZS0j3yA0Xx1g1bal61ocJg4DhQWaRmI2JLSzlbXkzJaM1ZfrhrM1MbtmdqycYnNi2zOm9nVx+1UrtgJ46ds4OHllWW2qyOZ+NA7zPVwZ0Gwr8vPyCpPq4zabzCB+HHobxxWaJEpFNwWhV8s4dzfQZ8WdfL4km8gLzmHQEyIC49hghGn+UXbeG4853o9Q4RAqISf9bL0DWgBe1SHzq0j6aoN/ydMeE2x22g99U/vlGi3lWjetcDoO3QIWH66BVEfgykb8ns3YA2MmbQEaLxmuWTSzY9vS4dsGy1dsxuzg3a1Rv7bH0tJ92apcOSl3pHtXAeQpt20428VdSTPnH75FYbAbcR9NlsJuztC+N249qYHTi8bkePXlE7evgSBHZFwGvDPwf6UHKoI9wHjgONeD3jNk3vGTZBXSlv2VIpYpPxR20kMmP5CFHMt/QdYKAlfVN1rKs5r7/2ujVrTdHVQSsU+5bmatx2m2XRAo6E29/fCV5Xkmgh3tyQniN66ektjmmvXg/v/mx4Haz22qzxEV2/pv4rmI0c1OO39/VuQF5EaKKTwKvUMb07wT36oN95ENI3XUOPdisaS6pLTGM2iPTlIfgLYz3gPTsBx/Xb587al774J36Kwq/9+q/b/v37lKfK7vV5wF80tkVPf/y9uJ25HLNPPdmyX/2Y2ZE9Gvt//7/61O+gdHnIYx+hCCX+/x2ppQEipY8QoCiDsQcB+wN47hYE+dwJXA/vCeXb34Ew2iDooOB7CFy7GwRIpR6810swJTERH+woKVUZYxAwSlOvvbfegwkQfieGo5+EHGY5DHmgbI3uhp4pW721apc2LkgQE64frI9KSDlPiAnjpe1PHgrWY3buCRahwxA9YkMKuR8rVguUdp/lkebHuN6tiWF7fODfBVzgQsDbGdCmoF2AD9C+5Hn1p50F84xw5Yqhvvt7+s2nP6vkufe+byfw2wPwyRFOCCE8WpPj427worzh9RqRsX36rbfsxR//2A4fOaLX1U69z3v9eXrooQ/EW+3R0DA2uczHOXeZs+9ZHzthNSmWK/UVKSeokQLlJbVNz07aSEpGdmLYEhG8lwLagqAgNJpyJWgjCK9eu50uSCH0/955D2CQq60uJPo+3dDjN/f72gUuOf6tKSOLjdTahDAj4EVbOAsI9+Yot4gMNqelsMx3kZIylJqNqH3ty+v251+ctnyxa4+/X2XmlmxNCkCssuqbVMYwqlSvW2M4AH6H12CozJJGWTeoeuwEnBzQn292yG/GoP76AaOktbHq78cGhwJc+DP3Tp63qhHwG64FdbsDhE8PoxdtoQj0C8egLsG7fMd4Q+nwHY+lTAM7+dCuwBjwSIHdHRP90OxFHMRG+04bCQGhWZNA78vHlSApJ76PQw8CLAZ/0AWh3QD5htCWYV+mz335jZRo0Xp97abvcRCBB3FPcDfHgY9zaB76UuK5jdmLPkPLHges+23UypYeGvdwZolPf0YE6nwrzP820L3m2rzkRc2Sw3uCa/5c0A+U1SqzyaDaIb6ogeD1KEux+N4Pvme/+4Uv2zefedZePHnSFheXbGqwaOPDEo4oWqoLS9EIx+6ojmxyyQxaTZbMf/jGX9h/+ta37bsvv2LPvfGGOw8OTU/Z0JCUDykszK6igOKc9ogX2qyxSeg7OPD9O1TPlsYkGzPGcyOiO9oc8T19fOYc54LqQcRKFCVBArdR2TLfIFj48JBD3Yv1ovGYLSUCDT5D/Z9764z9zz/4gX3hlVfs+2fO2nNvv22vXbsqg7tue9mXhPEIfcMfkFnCdakzYN88dcr+jd7705/+1J45f95evnrNXlHiWL/9Q0NSIANjtbl8w8vGaVTWvR8q/3/57LP2lddft++fv2g/unTZXr9505+fZs8B+gZ+xNuUp4Si1RQ9nl1ctG+cPWvfOnfOXrp+3VaqNQ/ndacDvLPHx5yeG0R/de3Lev73hPuvXbhgz9yYtZfVBy8rnxtbJZtSH7CXQfBO733Gor6fXt+wf6FyPq9yvrOwYM+trNhP1tbs5Y0NuyRZkZNQnhSpmM8mCzfQrfj2edXp86sl+0qlbj+o1u0FpZfV7p+KNraU/4RSWglnLtFwTWjGZZT6Q2OqSbtBt5JyhrqFChn89AHjRM/ghO3oN5KE8PlUVPxQNFHuoAfIKNcYxshlY9aEcqzExLNVz6b6vi7Dl9GGUYlijCwsZJJWSAxYVYayCCtYFoAzUfRTqzdsvUSUVdsSMsBrej+lDGgrBp+rMvoeU35psVDCzitRlsZQbdWT/lPd2qK92EDb0pkghJ118zHRfDpXcKd+orpi9dSw07yH12sMcKwjGyNzdCT1H+BoP42HZFpKqfSWksYny3w4iSmdkXGre+4kEMoQoThi0j6hJKravGlbrYRdvj6vbu4q34RVOEpP7czqXT/SEPwqD3d4SMlv6x4RFrShKb7fHmD3e+EGJx2OF8krYUEXhM9O1RJtvZMe9nF3m+NAijjgywJATA/8Gf2MNTf9uExOrXDgEZWpgetlwBdoG4nQfb+Hjie6yMbrNpLdsqHkug1VXpcxvddOl95vq9WiaKFt2ZS0DVURPkLy8US0QbLg/ev6YJjUR0HS8+KVhOWzzpn3/JpXTflhAFE3+gO9IHwfGhbNsR8C9ab90CIbPMaJXgCvmWGnc48q0LjFscWyLqK02O8g2PcAZ4OeaYgn8zyOGP2mDHiWbqpvpKtGNiybx3EB74+qP1N242beNrbSlsu3xaNLNj5e1zPw+K7dXMjbT8++1wYHVuzogws2s68k1Vu6ht5lrxKvr+jNDRXVI4IDmTbDI/gUHvRQr2+ER97Tc66vwLu5L3ncFd0Ffc/bDFu1lahD/cUqqrfGXZdJD10PN412uau8GJM4dL0ePbvgtvX24FlloR8if3GMu7PFcRO0hQgIjwjked0LIayPlF03yMFjP/imhjxDWxpNi66tWmd0zGniXsA7JNcLBFGN86HBtu2dXLfBIhGmHVvfzNmVm9Pqg3GN77JlsxpDGl++aegdDo4eMJlxF8cBUKnG7PW39tsbZ4/agT3X7PChWUul1e7eo9huLP2Dt94B8FzpKl3ZAfCmwLYTv4KPK8GXuxXRQYn2H5QuP20J9FPRcD94xBU0H+EEn4hV1mo2LPnOZu70K+B2BPxU+UaIVlT/vBPwjgarj7W27AMRRB8OlJ83id/CO/l7/QPwNqxetYGS9PjxhzQegzH6TuBH6Nak96stYu66cCfOwzYBQb+L5nivuuwyOJ4fd6dB4NDSM8IXYxdW0g+8S14cpf/Vr37VbkoH+JVf+aw9+cTjLg9EyP4c9Ya+W5IFpy6YffnpuKWSXfu1j3XsgYOSd3H10T/8x3/rd3zn6V4jA0IM0w4Qspo++6cKZPTONnHv8mwPQsK+DZSPe6QYnCgNm5vW3lKqloyzUzFQfLMJNTToTKUeQoMO613rgwChvcHkz/RuCAjrYLC7gaDvvuEJyxfogF06N+w68nLhoWfSYkx4ydvGDs5bYsJlu1m+bNc3r4q4JRAJnVSdS52SvVB62Q3av9x4RoqSDDYJNsJ/SX6kl4QZAtPrJMbN+hZ3JJQ1qEQIztDUAJGiPbPxvK021uy18puWG8haLrrTGwkuggHr73jDA+IOwWcINGh/tPGCrTc3pGhd9I3xRmIy3nYC76sO4NAdC73f/Z8I91Oqz43aDbtWvW6lVsnGosqL+2HieZLAHQ89XLL2CGZbkOIxMz1tWTHzS9Urdq59ybKjOfvCM1+yyo0tm56YklASPaA8eQQI+ej/MF8l91jra0TXCWMaT07bqtr1081zttFq28LApg1aympSghZLMnxsjx3OPeBOA2fMqiZ1ZQ11RIrJgN5BgPgaK12vtCv2Sul1KX51u9S45se/sH5wV1DbthM0RR/2EtXe6pbtzza+Y8ORor0++2NLiv5iVSlGrH+WsHRBjaNDCh4zk9F4sHTIN1Tryx96LXdr9lr9TWtJWPyo+pJNxCd82cNt5QtQmOrs3B2t2yOP5eyjn4jY/qMyjhIlS3U3LS6FFXpkj5LdBJVK8z8AZ46HTLszrFenHsBAfQZZ3zGoA/M76Pt+YClDY3nOYkMjfpySd+c7/LGBIc4AHAGSfn4tqBP5hymoq9ejVPJQPAzrkD8xkoLP4A9gHwQNNtUDPoZqFjzzjiC6+P+l4+A2UL8yK0ETOM4w7BtOBShL6R+IDbrjjHXoHD3oDhrn7UH+244DDOHeNQc9R0g/Ci79C18uLVz3EM6OlCGM6KaUmsLUQRnHqpvqwWxrm40Gd+bVA45ibK7fFF9bteTYgUDxEgT9pHGrd6B9aN7DZn1Md2x+YdG+8LU/t+8897zNLi7Z8tq6bahP942P2/GDhzXOVTazOw0McYaX6lFelQBt2+tXbti//PJX7McyzGeXV+zm0pJdXVywA3v32IHJMcsVZWCIjlhfyTrGGLSMEioJe/3GDd9o9NS5C1YcGbPRqX1WmX3beXSiGPRfvecc8NkIdQJ1aMv4eea5H9sff/nLUqjOuHE6OT6hpoifoBRiKCCES2uO49mNiv1P3/qWfeHFl+yy6rgkQ2xB8u+S6npTbeXEhPunZqQshTTRtGqtbM9cuGL/l298w164eNEW9E5JxuWaeMgVGdenZ2dtNJu1+8bGLKn36psL7jAqSan69pkz9i+eeca+dfq0XV5ds9nNLbsqY/y0DPNLendE/HdGvJhjS31UEaYtOiAq4Q9fe93+1Qsv2Nf07jOXL9tLN2ftJyrrlOqak4I9RcgyvIYxoXdWNtft906ftd89edJe4ug/KctbUgbXRDs3ymU7t86RuFXbgwNZeHLHLHxWvOMl4eKfnXvbvnz9ul3Ss2t6r6TxsK50Q2PijMbrNfGCCRnp++kzvYdj49VK3f7t6qZ9rVyzM+Lfc7q+IF41q3RBeZwV/TY0vqdUHssfmHUlQsEVXNHShvSBH9Tq9hdbJfuu6OzHlardFG0Qes0RjL7cAD6l/sT5DO172LkMyEqnK74OfxdXURmSHq7URrsNQ9oQLo+TQdxLdDrgG46JIJRZ19LJmBWkjGEYs0SA8QQO2UuhUq1ZqdaS7GtZhpMViKyjDPUP+wmwP0ZTljoOPY7f4kjClbrGk/gzS7okThhouhvsjo5s6XSl8EXasn0LksEp1zlMNNlKDTp9Qssx1bvWFa2K5pjFZrkCkSupdEo0r3pKHvrpGcmcDQ4NCZcxS8g4w0itCqceDq+8WIaQSMvI1jjJbly0+NhBH0cYoHHlw4aR+Yz6X7jyCAIBjgeOMYQNlIXXkxsnrVHbtJ9WTls2mre08KRKu4NBzMQbiCEdbVetI/2KWdvQaHYRqLwBlmb8tPSaLTQWRT/XVE7LhuJFi9Y3hPu4H0eJ3HBJoXvuOMAI78kOB/LSMwNq34XK27bSXLblxk3r1E/a/aySGNlj3WTR1sp5u7E6bEsy2NKprp9EEBFOzY9DFF9VglcGM4YRu1S/Yierb9pGd8Nmq5dtOj4ugzmn5gVOEPgHbXIdtLElni9errr5NVUPuRWVzsn+E7PddemIJy0lXnq6+pZNSe9JqM6Wn1LfsUxBhrTuMdPvCblPnyAj1Gc41FiqMNDYtFXR5WuNc9aKdOwn1dft/txRa0Ya1rRV0a2MUiJelFdC40lajBAQsemxtk1NdaT3sj9H1mZv7rHX3nzIrt3ca+NH1u147mUbmapZLI+zSG1zfkMfatSIJvw3SfVwh6RoXxXsPatPrCDxETqXPnU8hvmo3l3xFY8g0DVw55N/JPiMcN3h5BV4vuSXHwUKkZBUHjK6TTSf5Ir3jfJBX3Y7oweeL8a0rmMAe1QH7/bKQ745D8CxwOBT2dtAOaojDg7K887rQUALwoOu00ddnOnI94wIi/fuAoFtonL9fbVPdeekk0QiYkOFqk2OrdnY6Ib6qGrrqym7dGOPzd3YZ91SV4ZfTbQoOcgSII1FitkuCjlNGzTOQr0EaLWitrg8bD994z6bnx2zBw8v2ZEDb4u/rAt/8DXpUPBU+u4u0AXHJfUDeoVwAH5x4HPCTL0VsbkNje+NvI109tiKxs5btTO2JdviZv2mTSTGva3AQLPkdb+5sGybG1u2d8+0jYxJN4d2woYoz25tRf1fsOvtRXtVdEwdXy6/Znvi08GS8ztAMl000sFJ3LfEaTtP3V/S2P9J6VUrtUv2sj7vSx92G8Ukc2PrV/wI1lZR/KBHO9DGbsD9VrdpTy/8uT679mbzmuXjBUuHjsweUPZtjgPVISJ+Em1uiibR74Z9Mq+ikfjs5gvOK5/dek48rmD5WKBHkkcQVRS1kmTc97//ffv2t79tH//kJ+1Tn/6UDQ+yP4zw0StrQLLqufWf2rnFmn37+xP25sWY/frPtuzDj8SsmA9wHP3H/8N/8Tuu+DluwoFya8D0A8IG4RSBETFz8y4gVNQdhCCYNGE9bSlhXSkDeOm6xMbBPBjQGpzEyiE0Me5hCO5BV2Uxqj23sB/vAv0Dvh8Y/MxuuaeSLiDsUXXRDR/MtwjkduBqmEAsR+nFoi1rtsXM1WHRWNPe3nxbv8vO4NiAb0iGNAr8RHzMDVUgzJ0B6cxcyUOsHP9K+sSpwXIGX9Kg+jQkFHKRrKUGUHzYHCTIyzGrZqLk015Pfv1WG7gWGv98b0jwFiMSapGkFaI5y0ZuD9F20HN4YB3XvXc98b33G4UP50G6G7eMJS07kLG8kjP8vuc89fK87VPAOkw84OAzV8zb3pm9NpQesWhrwGYKk874X33lZfHaqg0WimIQ7KCu7tN1d66E+St53+hr3JUyk5KRtZnkPjHwpJXKbLYW9yNcBqMzNpgY8hlZf0+487NtpYDiLPAjYPTJOmTaAK1CcXkNxoSUjGKsEAiFndBPN7ynfDEMEX7MZLKpIbOV9eq6jbXBU1cDe9A3epFKKfpJKokepCC6sYHmRx16QsrbSRlKTqM9JTIfyzszHY9x7AxOMbWr9xz9vSZFfX1jzR46Pm0nHknY/sMR24zetMXaBUvVJFQkzDgBIRwPO4FrPk70x7pixqpvhKo+CIF7btxL2HiInYRuSIn9oBz0TM2aG6sWLQzK8H4X/ENtaFcJ4+oEoeZ3YcLk7v8jhFhOkcLpIj7i16lN737vE+gSxaD+henuVt9+gApC8HV6Mvj79ya4G7yT44CN7PrzcceBcDzATAn9uAvgtIBfDaSkEOkP6HRl8HfY4GiPZXyPA4wI8Wop+cw8w2MAd/6oH1HIwmsAigeh9UKgDIXAMcByNJzEzNCjJKWHJy03tsd5VkCDItHyuj8fOAVur68/o/Y0t5a8rHju1nnlPmKdpvUI0WsSgBgVKGUrq6v2zAsv2pkLF6yBoijIq+8fOXTA3rt/rzse1eAAD8qfyBxTO4lCePXSNfv2T1+zVRnWITCL9tDhQ/bQ0cNWkIB0hw95wAJk8EDPqqC99fYF+8MvfsXeOnfB7nvgmB25/0Grzp5zB0hShgE8GqPJw4N5R/Xn+KSS+NM//Zf/2r7+zW/Z2bfP+ykyTz31lAwX8eWmFDC9Tz+1t1ZUz7q9cXPJvvTcc3ZJhns/4NxFiZqQEf/UkfuCna4F0Ojy5ob9wY9fsu+fOycZI36wAzZFj0QAHJ+ctEm9T1+2xUMurZfsD15+xX5w/rzVd7wHj1+UEkGvHZ+YcAcCPJVoibpo8LuXrti//PGP7ZWbN21N+deE64rSstp7RXzl5saGPanyhqSssuEhyyh+cuOG/bPXXreL6xvWVP47gSMWF/Q+pyU8WChYRjSCgn5jc9N+7+Il+/rsnDsLdoOGylhotCQPO/b+TEpmUVeGV9P+aK1k3yxJORZN7AZlvbekdzga8mA8JjmlsSP65hzx68rjz9W2r5dFOzLWz8r4vSyau4Kjo9mWPRS1Qb2Du5Lwf0kJp1nG2zXh6OWNqr0oHJ/a3LJ5vU+bWTKSk+ZfHRA/x+BUHoTDEzbKbu3QvkcS6LlMQrxS9AtNMeZoQk0ylaUKwZIA1TuiMYTEUl4d9SmnGWAstqVg4jyId0STemKzGcpFcSslNitk3KVxumOAaswXU9HAadAlBD2iejasJWMWox2HEVENhMsqF486wJh0o011QzlmppqjrjFyUhqTCfG2pPgQzvSmxl9MhvVQ7yhn2tNQxp2teT0jPUMGMQ5CeAmGry8RER4ldUWLwqloP9KUHCEvYbyp+mQ66GRxyd9Bi2Pg4DhgvDsfkdHUkTxq1ayVlDwRfuFDrviqj9xxQHcJBy2Vk4lmpRekXWZmIjK+cergOEBncF4b4JWNJpm577kSVDF0AdVNdaf+4qCiJdGf9LDB+qrlU6OWGNE4yDdsMCccJgdstZyx+c2C8Cy+Gan4DDv7p/gsvfASJvWidMSoDaleRVV2MDkqJQbeT7vD5wIJTDTCAPsQ9UUb+LIDaqp6czoEjoHh5IhoK27jnQHRhupemFa9A+cAuIl2xG/BUxq+LTrYvqf8cGAhS1gSGU/aUGJQeSVsMjlm6801W65fFt1wlLnaoz6mfKJeshLlTKy122lbupm2k2fvt4XlKSuo248cWrZj992wociGRSVPuuKPOG8DXCiBehFAsARM7dZ1l/PszyE65jf1DB0F6Ot8BjqzcEPf8Y5w5JGGesfpTG1y4L6+M9476BLSr4ks8HJ673t+KgPwJQcycClzpxHMc+4gUN0w1H15J7TIPcqhfsgkHI+qH1EI20BDpSOxDwLP+fOCoK8DJwDOuYGaZIZ4qxGRqbLeCbz+4nEYvCwRclzpmtQwy6YbMgo3bbC4Yams2iUesT5fsNmlYVtZnrSNzZxtlZm1R2fDmQ4fEl6EpyhLJsCbeFKlmrDLVyft/MXDkrNxO3bsih05eEMySjq5xiRHSqNDIasYRzshtEOIDoxwOhbjyPsHudG2jZqu1/ZZojNhmXbR0qYxnsxaTGMMnZsNOotR9lPq4YyIANV3aXVdWQz40mc/HrZ3H2BGPtFYd4cejl+WNw+Jj6AbjcmOCp0Qt4Hq2W6U3AnpRzz6JY09cNzLW094CwfFRxLisWPREddhumuXNUYr1h57IOBRPeh/NwTyhJ8ykdOuLVo+OSMSTat+RfHYQO73A+8zNig9Ij7AqSzOl9NFvcfyS91TEfCmEdmbLLObkB6YYrmc3mUs8D59cO7sWfvKl75gY8LZb/7Gb9jevXt0H54alMFeNPXmgL1+qWXPvTRkJ08P2p6htv3NT0ds/0xUdEV7hM9/9N//nd+hUCp1T1Bj2b2bt+KEYPYPil0AQhKpBN/1rn/iMFAerJVmMLMJhytxKC2sP5UgIvnRR70BJg6j94USCdNgTTK1vnfZPEPjwk4Lk9/hO4OLMhzbIgTCiLgN8+h7dlegKb37aQ2ATAJGV7dWe0vVqko52rSl9XnLi+keTO/3jX54hzyDAdTDhb4HeFF5CHkxanfGaODqQhD6JOV4UIM5147aeHLS2MzP6+nvI+1REoIqBTeCMoAwf//duzYcG7J8JGvDItCchJVf70v+vIjLHQak/vu9a16KfhZknBcjeRtUIi+fPeo9hwGwbdjvAHpuG7/gWh+ZeM5G0+NWTBTt0Nh+Gx0e0fDWs7rPRoqNes2e/sEPXMgRqUA4sw8Gsug9R+J7VgrVhAzp0fiwDQ+MSBHIaTDN2GRqvw3HZWBrYFK3YDlCz2kQOgz06YnveoZjIhnMWTGuwVgxYDbUnQTo01vobYXW1b8yjluVddH5RuAc029qRt/NJGY0mNM2IkGcisi4lYKE42CAWEwponeksC6UB80yHvSdenHaREb1moiNS8ENBn5/gu5OvnnKXn/jDXv00fdYvoAiOGCV9rqMgJtiqpv6LaXVPdv+z+t5O9A6XVOfYkgi6FmiBOJFKf7HNxwHPludL4jpOka2IXyOMdyVgk6oX0zP3bkWcHfw9ez69A2OaNtdICyDsPVg0z2U9OBvNwhOKBDNypDc7ZnwGlxsOxdoG2OWyBTxK1de7gE4DmhnbGRcVd9Rd/UPeOvfxJFSPMwPehQf3I0PhY4Dlm2E/dURzqslGS4a22kpn5yqQJheY3PZ1/6HTl6exkDAyYNDoR/ccSDw6DOVS7QBNN0kGsodBBnp/jK8ZRyEvJ8+9xBiKa13ygONST1bXbroeadG9+sZlAXVmnHkCvGAcXqDK/y6R5hqQ7z4wqXLdkZGOOuhcRQenJm2T5x42B6YlDBUW7w/NK7oB58F0jMs9bm6tGo/lOG/uhW0BcimUvbRJ560Rx48ZsmEBGNeRoYMf58dkuCOsU+DxsGa3rl06aIvp3ry/e+3PXv2BOOYZwqjxtIzymJTR8eRvkOPG0uz9h/+6Iuq8yU36g8eOGCf+uQnfTYVJ024xwT8gCU3b1yZte+//oYtyvjeCRzvd2B4yD5+7JgUcSmR4iv02c2NLfu3zz5jczJQd6dm6VnCwXtnZjzqAGOnvrlmL83O29fPnrcbu5QFtETPrGt+eGLCDjKDrGsooBeWl+wPT522H1y+7M/sBNp5Qzz4ULFoRwfhQxwhWLcvnHvbvn3tmtWxBO8CODA4yvGE3ptW3xA18NLSov3h1Wt2rYp8vzvgPKipPg+lEjauMn9Yqtp/kuG+qDzvBSW9VxItP6A+45hFZMeCxvWfydj/s0rVrsgQqOkZcmnqc1P1n9O1FY3DYSlK4z4zG9AsRvmlStn+fGnDfqiyz5bKdrlcsavlms2LXonAmJYF3pQcYmND9BjW/8cTGOtENnH6g8YV419jsdyJ+TIFZr4Z1w29grO8JqMZfsZShYaekdkj9qPxIdSySWJrAIW/ZYV4y5ID6u8u/E4Kr+rH8kyMczYVxIAmCiYtusZxgRHMTLMv24gg40RjCZbwpGXws4lhwt9ntk2mkxAivsI31RfnQzoppV+4icN/GMOqM8cw0lZOVspxBrhqUhVu63qu3upYauuaNeJFq6PBq45JIi+EJ1/TrzGCAY8Mpf6+o7iMgRxRBnp+kCg/zsPQdZZEMFPq+yIoJyI62OCwJeMAo3in4wA+RpTAYHxQhkfRnfXIcoCQbZYN4Djw5/THfg3JrnRUlUFfuE5BJKLyYskgOGUWrxAvyKDJ2RBGbKooY3jCOGFhMNuysULNRgvKO9ax+ZW0rVZyVjOVn+tYIo7hqUTblXLKY1Q6ybB0gmHhh7xCQ3k7Cccx9kegT8PNDL2dQVuJbkGZz6SGbCQxbtl41sbTqk9TOpLwM1CcDp5TYqxH2kx0JSye4YhbnAZEIuhT92KqqRQCy2VHbFL6GPtATSUnAt6uciK2ZelU3fcaMRxQ0ku7jZRtrI7YlWv77KdnDtnV6xPu7Dp8aMmOPTBne/csS0cW1UOzbLKkstP5CcslMj6BhfMJXt50nPT6QnWlTN9wkLGt67rpuOG6LzfWd7/G8ySNbaRojMkajQFonOsOPIc8RVaUtlzXw9gFv3rIHyFfX14DHUrGsvdBsPM/N3v5CBwXSuxd5o4KlROC6+K8Lz7AOzgr/Do81Elf7+qey3u3YW7lC4T6RKe86XXpMkkT1uFeoDLZp4Fxy0aXYb60HzRlMg0bGV5TWrdckRPIKgxrm1sftyvzB+zyzf02tzBupaVBqzWkj+Ckkn3E5qWNZsxOn5uxM5fus8FCxR66/5Lt3Tcn27/pThj0GDGTQEtSPXYDdxqAA/GeAZzVyrup9uEErdcHbLUqg7fxkOhtxDIa60Sh5DIToudhK8QKrntv96X6tlXZsIaYZirHBuyDztucXnrPBDaP9M1GWcxSfCSWtdGY8tY4G9N429VpIMCm8j0RhDSWNwTXgnY5jSkxCYxtkY/mfFLYJ27Xr5ttzlmruM8sd2uSiDEe8KMd/cxv8Z94ZcWGUrIJ1O7h2PCuToP+PFjiPtCsCPeiOfEKEZ/6V3yAMazv48lxj3SfTmkM9pZZhGOf7yur6/b008/am6fetL/1m79tjz7+SODkxXnqZUlWdaL2xttm331mzE6eKdpopmO/9SmzJx5mqTk48Ect+o/+yW//TvD1HUCDjVlwwv0Jub8XIAJwGvAZXNDvSslaWxs+aCJZKa2ppHse3YAXU+GtEBj4zNy7cibE+IDHQ613TYYByxrw+rnxEbakD7gEovrTHcB1le1J+bpRIyVA1pR+K+32zg7wvPlU3dn4ie0QumLysagUiGjFFmqX7bWlNywrwo+JKDhSKNK9k5AYVAGBKi+Yp5irRyJImXAcKH9m9+rrN/06BOPP+9t31jPMb1fQ9e03GMzCtRfsiZ+93wCf4e/eNY8qCK/3fY8ohREHdzgN9J0yXRD3cLadH4yRfiUx+HVNclBKfsxGh0asmM/77ERBxuZgIW83b16xL33xi3Zo/wEPlaO+LhDJrFeuK9xSPjDWXVmI5HzAMzB9aYMGbegwcMM8/MRYhxHSjncJvnOrDAw2iyOygOgY1l6zcRsGVVTl+n4FMvY96W+gobIQLv2pJk6+8xp1glagc8YB30ngLPx+l0T/ExY6OTXl59rCgBhXUqEt1lgQLloy4INdmAF6pdczO0B0Jpy0ZIjExKgZHzsBQ5RnBsTAdwJU6sY3eSzMuwMgKuXSlYF3AR3woBw8QoG23QvUPowz5yvC173Ao41UL9/k8C4AD6PsEBAsGJKuIeCccHq9e51wHKA8REdvhdltgwQOGybdFrnQa19XwjWSDda59gNl+fIGXQcf/WVvbWxaPZK1YnrKl60wc9xam5PcDI4UBKivh+Kx/j7LgXW3oN9xADS2Vq2ydNMdCGn1e1yKc3llPghB9vyC0nnP91Ho0VE/UB5r/xH0Cd8rQHy/B8FMS4ATNt1zpVFoTQkXw5xkoszZFPHBg4fs1z/2M/bJR95jRRkcHKPlwhRc8J7GGw6wrgxzzp3+8aXrdn15xWfUgf2i/9/+7C/b0YP7hdi2JYelCOP8EnRlKGA0EUFQHByyB4/ssw888ZgdeeAhHzsRjeHqwnm1N2vxwpjzZiIoYpliwIc1xpoa9xh/a2urKuOA/TzHsD78sOMfJw37k9BO+FRrc8UuyEB+4ewFm19b8zr0Q1plHp+atJ89csQy0FeP9BZlpP/hSy9KwYJmd4dBjasPHz5sD05MCD8x9d1Ve3F2yV6YXfQNB+8G7HPwnslJe4hZG/iG6v3C1av2lXPn7WZf5MZO4Ig8ZvE/ODMjBS9hq6LL//jWW3Ze7bon91QZRJs9Njxs96ufG+rPv5yft+8vLVmJUNZ3AGhuRrS2R/rBD0oV+1GlbuKS9wRwxpDdK971oOrK889o7P2pDP7rKnM3nNK+VdUN2b5XugpREpj9S822/enyur2wUbZ1vUuYKX7fqvp3pd6wLfHCmVTc8qL1GLNT6ouG7jOUMdLX6m07tbRsz1yftedvLNrppQ2rSf6MZtKWl8GFPKnWm1ZvM1abFm9Vrc4yA3drSHlEWVTbg8iDpqVMhjcunyRGpYwN8RXGJ6cbEEnAjGASngudiw6TEd3HKYgTT3Ip0SxZtS2jTnmgkEbZVFByCyOe78W0yuqFz2YyOd8kEeD40br6vCGZmUpnVIYM64b0Q42leqPtywyZySpXZNivz/tmhB0ZopxshNHlhqzahoHPRpLwbrSEBJueCZdN6UlYN8ywsWEi931DQ5YRIDuEz1hXte7UrJ0K1jaHjgOMbd8OUkgntD9YRx70gTs7KKmtvHC4R9GlQJR4qvgDyzXa8YzXhfcTXRnKA03bPhqRsvWZaG25k6GbGRUyxK9ULoY463+Lua6N5ys2HZ21io3bG9cnbXlTiv1IwrIp1Vn9Fyr0GP7ggAgAlpRw77YkFslGj86D4Fs9vgkPxH0SZR8DjqMNIxG8/ernTkX6j97Nj6tfA0cDTotkV4aj+p8lbImE9CHRTCxBWeoPdFe1HV4f4DHIC5xVoiWrxJctK902qsFUqRft8qWj9uzLx+31s9Oinq4d3bdix46t2QN7L0vvWLV0HudNQPzYDRHpX4m5LZU7Yt1rK2bIOb3XzSatLvvAdXE6ic5V+W71NoXjhuhA9OoyHTmhOnm0Mn2p5/wdytB3jGdOj8G5wB4H/eD5w9c31i2O0a/74caHDuShMmgzMtj1Ly/zdtlN+UKYcbKNO/nVNhyBrnerfE4n6FSr1h3gN+/2OAzf0WdEb94Wl3+65yiCKvVFdYzWqtYR7+0WJWfAwTsA76JbE+nA2nraEYJa5Pe4EpexXxgs21B2SQb3qk3urdqe6RWbHF+yRKxlpUrMrs5N2MmLJ+zC25N26dqMnb+6365cn7Kj771gx49ctpGhDTUjaA+8xh0CwoXX/S4Q2Da0U8+KZ1CfVRnBV8pNy7QOW7G739KdnOS4+kfynMkIlux0hD/+qL23ALw1t+zkm6ftyty8jU6M29Cwxj5o9HERtltvtcRvGPc+/nngXQBOABnmwfLCgOcBYf19LPThFuCEpujy2yonaZ2hg85PgHB8885uAK+J1jUGxD/cTug9TwKnvIdDrz8Pllfx3kBmRPXDUSY+omdYWqD/hAI9rzGhf3rnltMghAvnz9s3vvFnNiYd4W//57/ty8ThjdALY73ZSdj3X4na/+tbcTt5KWYPHerY3/3lAfvIk1HLZ5VnX9uj/3DbcYDHnWCH3f+ahBnpKRRaybG+OzB8Z7OeC3n0ExEGA/sWuLKa10CQotyVhe2DrwfB87fewcAJwTsdvIAgDSppdK7s+0ArqU54B3mQ/GjYjo59JwiYgJiFC1MNANVVki9gAOEz7zJPnqLj0hKYbEo0IKGejksZsBW7uvWmXdm6YpOpg7quuov5QiB3GvnbpQZMkY6HkGWMRiQgmLlit3I/4xmmQt30ioe+3JHXTtA9PVMRU/zWX37X/tm/+lc+K33k0EHLZTMaNzve17O64InNDF8/edL+6Mtftu89+6yEf8NmRIDMHuEw8Fl8JXcaAL3vKAHLUib/4Etfsq9973tiRtdsjxTVnOhIVN1rn5L6AWcRJ1uAR3DEzAZ1rUthHiwUfIf0Qi7vs3rDxYKdPvWmvfbqq1ZQXk3Vpy5mjTOBZtZqddtYW/fNmNAaU8IVQxrG5A6DMOEs0Cdruc9fumTffu45+95LL9mb+p6TcZbHiOnRqnskxdQ4471VWvEZST/+TQMW5ara0eAbQMBJMCdSGtSiVdGRjw1wqT7aWe5tjoudCaA9GM0IvX4av0cqiYZPvfma8CnDaf9BvZrwMXWxfMYubf3Ej+FKijGy3s/rJqDX+Bb+vg1U9zZr77J6nr7qAePW19QKB102WZLSGAL33GGgPwfhvbGyIEWmYAPKx9cFv9MfCgBOCZXJ+HzHcag2/tUcBzgkdnccUHf+vw2gZ2aZdGtARiyKS9DGIPG8WHDwrKC1suh4iQ+O3KkA4DjACQAv6+HU2ycaYXlWRHTX397tfuqLONgG1StWZ5f2AzJYpkSvUuOYKdyYl8E7vu04IBeuEyL3To6D6uqck1N6aDKIWJBS0hC/TXJEI/sacFNCjLXRKJ9uSO+gHeoczwz6CQ8oA4nhPbe3qTeuWlUZGfA38TkigUYKeTtxaL997MH77Zc+8jP2xP332ajohlDPthRMluXAa1jGgsMSA4XjB5Oi64eO3GcP3ndMSs4h+9knnrD/8pd+zt73xPstPzwmuuC4xrJF80O+hID+4ncsXdAYiVuxOGT5dNzDuCNqM6l87aTfTwgPzgf9GMpB9Zn6HyVHvODEEx+yT3/mM/YLn/yYHTu81zKDo737GuM4KZUPfKC1viBbqGpvXJuzS3NzGpO36Au8TIrH/dLxh+29YwVLusMBHKOk1+zVyxftwqqM8r53+uFRGfA/f+yY7RtU3UQf1ZUbGus1e3lhxZbKkml3gSnR2ccPHbJjIyPO56Dvl69ft+9dve5LFO4FQ+JLn9q3zyakgLBc4uvimZc2Nnwk3A1o06Bw/dHxcTumslm+8Oziov14ZdWjCd4JkDeHpT/sVx89V6nb2QabFL4zxIXKGY2zx5MyUlTDL5bKdpIZ8bvgE6A2RDns1zsH0xoD+v7iRsmeUcJpsBPIqY6HQn19bGjYEuhCqm9bjDiu8b9W3rLvX5+3H92csyubJZsvV21uq2znltSvopO9uYRlxEMr7oAIlMdMVLwFY1m87ZrKfUvPXlDCmYSjaTCTtIR4aUz0VmO2DnmjMl1pFN0xmYHTkpMuakqM/3pdRpPGENE1OdO4l0HP7CKGKmHA7DuAUQD5EZnAXgfDY+IrasPG5pb41qYrsCynqHKahcY5S2Ncd8BZpuegwVK5ZKur6xJlulZZsA3srI7qJv7EZowYzT6m2L+gB36MtRRMohD4HBB/abnkVt/z/LbjgJn4wHEQHEMoGaFyQ0WbZQf0yAAbo6FDwo306YmeYumd2owDBZx11G8DXRnw7bq1iEqgDcqH0yxwALUTMs55V9fIP1GaVS6qZ55QX5Wr9sBD+A7fYz8IqVQ2MWY2Pdq09WrO3rg8ZG21aTDXshQ+C1UrIUOeSBQ3/lVm0I6+BLsUv4aHIwNpXxAlwCyj3lN/wY/Y8I/y/ZQEPRMn4gDDNTfh8h9ngd8XvnAcsVcLPMmvoa9idOAwaom/Etmgd5iNZGkYy5QurFy1uZWSzV27315564SdfnvcGltdu//Agj3x+E174P4l27Nnw0ZGqpbOCTPwPvQlcE8bpBfFRWeJSMYq1xYssxd+LCRUO5acGpV+Kd4uo9qHj/BL/4JrnzhT+b4/j+en3uM+iBEvDRzESHL97t0Dj9BiS/KKpS84TAIaEA1JN4iLR/q+ahvr7khwuwJiB8hDzzb1s6683TnANd1qiFcRLeRLeXWBstjTgAS9BHmoLvrACqJ+/qb6g/eJnoB/E5HgmgI6SliurjBOA34x4HVHR4jKZgqfuCv08vBND8FXr60hwA+CJS/KUuWzwWdCdkkq15ZeXbWhwqaNDK3axOSy7d+7aEf2zdpU4Yalsk2LJxv2gcfP2cHpBenDjYAeQwDXkoEe/Sc87gahXeKgzkWf42ScgdpBdX3eigPTVoygH0XcUdDFcSldoSnaIJKSPwA3GXuv1DdXLC29dXJGuo7kZUTjgPZHMJx7eEDmtisrFk1zHHzf9W1QrtCS+IdHwvZSp4YzXyUxFuExfQA9hQZ9mJ8fl756xWxr3jdE7IpHYMgzpkI+tCsQwaSyuknpYHEimQKeEua9zcP0GZbFHics7YpkcTRgX+LoxcGhflV/U1/20aF/+p0GvA2b21xfs+985zt28eJF+7Vf+2v20IPH9Bz0F5RTayXsT5+N2+9/Qzy+FLG//vGW/ee/OGAn7otZJkW+t+Mw+t/9k9/6HToHB8DdAOPfz5GXcPJQ5Ts6wrui9+0WuEeqWlaHoKxJoREjkm11G1BuoHTfgtBxECKNQerAbxAsYgmiEIQRNZoZT/dkhdnw3C513A0gCBd4yhfPmSgYihBDU3vVAdsMib/wWYcg/zuKYS1e7x5rwPyYrAExgIgGqpi6abDURTh0POtudoITtDMmygraDjPBmxR4wsTopBD4mtiKCF0MtcP8G/W+a5vJS21iAOs9ZgO+873v2zdESJtbm/bRp54S4xj2Mm8Venu6JoP/c1/4gn3929+2U2+9ZUurq7aPNbVSOGknLdl2GvQBRzB+6Vvfsv/w1a/aK6dO2WUppYQ0PnbihPedC2LhPcJOu2qDDwJlw2Y158+ft89/6Uv2p3/xF+remk2NjdlwcVDMrugOAnYfH5cCymZMrN25evmSDasdyysr9oMfPmv/5vd/z7753e/awvy8jQ8O2Sgz3f1GOsa7C6WmLS4t2f/47/+9fV7t+9Hrr9tLquvZK1fsxJEjVsTJwcyIjIRORQxd9fOTDiTMcRScvTlvf/ajF+zPnnvenj/1ps0vr9hgPu+ODmce/bikD+hfjam6BMislOZ5lb2OIFNdUhhhPdw5TeI0UNoWbmEfh993SeD82vUbViwM+ppTGANjLCKVOdFYsZRUsUQOZUt59oFqt/2/MupRsUD1bVW2gg1RPa/gD2Cdvm/Mo/zoS8oJEvfDvAQaU821Zd/4j40R3w2wESDOA4xocIFADsvtq50D15mh812PZRTe03HALCN5Q3vg9w641b5+cOdYtek4EAEG/XMHBO/y11xaNPaziOE4oP/6Qf3PUgWOt7zNGYMgVt1Cx8HOP98cUWOkv97wy43NDStJAc+kxiw5IAXQHQcLOxwHevZdOg4ATlSoLM9ZbW1B9vGGFaYOW2pwXHTTwy19ItpANkSSOBN24IP6i0+3Nha9rYmilMX4TnwLU8yUiPaJzAFfzIxmxeOKUh4K4gvpTF5CU3mLzuB3rN92543eAV/OQ6QM4wQYGx2XEvugPX7iPUon7NDkiOVGxqREqH440Aj1y0uh0Hd4re9bgCME3qN+8BM8UNiEB9pTWrjg4zyRH/dyvK3xIOwVxRjHYW5w1I81KmQ4x19mjhR5eBt9gPPAlysIT83VOStIfrYsaYviUYTpJ5RnVu2cFl/7xP332197zwmbTMooSGTU2wGwbrcivvPTuQWrYPz1rofAcYy/qrb+3H33WR5FWHTaWJuzZixlp1Y37dr6usuLnYCj4NGpKftllTsDr9Iz9MWFlWV7aX7RFnC63gMeFu//9P79Nqoy62rL6eVle13tYhb+boDh/0CxaL8g2bFPtM+Sqjc2NuyVtTUr6/s7QU7vvz+dtEOSGa/VGnZWxn8o9u8FKb13v8bg+4UrnAVfrRBt8M7vEk3wQDpl98sKpHYvynA+Va65Q2E34Cpy/f3jGodR8QvoQPQKTc1urtvz88u2WK15RAPP8olhRgTBniHJtvyQ1WWMlxqYHl3x6oYvW7ixumbfPX/NLq2s29zGls1vlqwiXjCRiVlRYwRHNQYv0QgsqUHXwJgUAdrC2rr95Ox5+8lbZ+3SrJRcNXpU9EpUT6q1ETgcxDPZhDhYmhCXmGxu17GpcUf0TUv1rKrMNr/VLpx1HNuILKtUSrrXsC5OQCmwXY3XlvrGNz9T/au1pi3P37SteseGNB7hDS0xdOriEx7CGfoH+4bgMEBaMT6jUpiDIxOFV6IWiBJAF9L7nCaAIcypAbQ5UJiZpUeHwPEu7c2Xd4oP9SVdUKPER1GcSVzhnsZqhDKkzIcbo7EcAieJH4OofJGlOAey1Tl3tHRywVGHOB/cgaBnOKnA6huyCQYtmUrYcN5sarhtw7mGXV9OWr2ZtLHBru9/EGuL18sYwMnjmxf2J+VP+zwqIJ13g4Qy/GhFPlVWvC18pwfdGeDXvA5qi3QV18sKU6pzcM1PzpByBZ8lahiHAu1hppc8mejotiqWycpYjeHAitj8aswu3Ija62dSdvHKhG1VB216omkPHrxmR6ev2b49mzY03tQ7HdGbcKaOYo8B38xQdALd4/j3cGr16UCpasnBQuAkYB8RyQOPVlF3JXlP9NeSQeYykT5RG3DQI7PR3UJD3GUvXckMPnKB8nr967qwfkMzyDpkrc/Mkpf+WF4Q0ZjGQd8Vj2N8RjReuMdeG0ySuUNC5cBLW6J5+CdHs94Gkg9u6EvvYPIMfSLIA7pTfTReWM4QjGRRI+NJz7shzcSFygx03l69SbRQdY1UyjKuZURLZ303UQe0nfoMsJxb7fPffeA59655HcGb8OJRGD5uupZMdKQ/NKRXly3PiSFDJZuYLNnIcNniUWb+bwfPD50L/GMX9oGPZbVz22kg4BqOxoW1JSumn7BCdMrS7I2mfNhYnnoNoAuo/zs49kEaQMHKZn5+zi5fOG/54pANj085rfsjQnXQ27SRZ8XXOR0kNeR9fisj6qB+Em9AZ1LvuKYaJo49hu78KNZtfN3eatrgBr6ej1QWLb74unWHj4oPTGicalzRd9zv4ToA+pjEe9CkxrTKH0gVVHHJ6+1ngzL9OSVaxSeRX2wCO6BxDp92pwJjWXzGnxUNOd/Xu6HTIHA8sNcFz5hdvHjevvHNb9ro2Kj96q//umwTToMKng3wOGCvnzP78Zsx+8DDbfubPzdgR/fFJBN6ON0B0f/un/xv7r1UAQKQUPBNP3zG8V0QMcB7eOPKMjhkwAz0PEg7oTekgh89uD3iIOzAALZ/k1QXNxDobBANo5Ix6DPdYef1vbsT9JgP8m3wPMV01Cn+XUokBk/AEEQquuRPk7++QET9dXfGsJ38MQdqwEZLMO3Z6qytSKgUY8OWkIIP3P6ekl/tXe//riQuogRjxpDkKBkGSUnEAxPqDaR+8PeETwYw7zNg1JfLMm43trbsvkOH7f1PPOkz68H92xO4JF2Xwf9n3/mOnZUxv1Uuu1B6jxTOw3v3+rpOyNxxFuK7972m/vjqX/6lvfDaa14eiuL0xIR94iMfUfXVbz4A9ElfgnsVS7kNMbYfPvec/Yc/+iN78dVXXZF5zwMP2PS4FHg9QnlpKZ75XN44+zwjQciRLC3RwLM/+pH94Ve+Yt/X59sXL9jc/LztVZnvkWINM3fnAYnvqg/RCjgK/t2Xv2xvX73qu7ivypBfkcL98OGDtndEgpn1gmqPbzYnJSoiQU8/XFtasf/0jW/a5zQoX3nrLTt14YJHK+AcuU9KNeFAuwHrt09dvGj/81e/al/43vfs+TfesHWVu2dszIr0BfiDtjEQldxxIDyHeN3+DvSugTocLPMLCzY5OWVjY+Pi58Ea/lKzpDRv8eaqz6jGZIxtv78DvAvC/9UXhLdjkOM4CGbZb4Eb9zLeotm8vxO+BwTfg09CcFtrq85DCBF8NxA4DgK+I+LuXQ0gKCn4Cy7om4wBZ7SpIHpoJ4TPEu7v6xPZp0DKSj8EOboY6V25BRjJ0pCtm1S/IHDvgr8Q2jKiqFdsUIrtTo88fEU0sHOTxdBxEBNjZwZC3M7/QtjNcUAZla2StWMFK2Z6SxUwAP5XOA5QIjmmLSkjG2cBSmt6bMZDZkO6cZ6Ld1/GM6HQu8kG59fqi9rSpSBPQv778OaCT7/ZPNCX96gtrtDogxmUdmk9MKLh0+BfdOibdLowVvlqiyv0GP/JtNpWttzQqCsWeZQuGUNdhKrw7PvnQEYIU41fn5lCSUGQ9xwf7XrvtA13HKhenPRTk+KUKQbOBJXVlhFPKKPvr+C/1/19aNxPHvE9gHBoi87Uz45T1b21LkVDfbl3Yo/tGxq2aY3zA4WMPbpnr/3C8eP2yw8/bA9o/LPhG7hwLEE/qkchGfew/jUpXii1KAlp9cmYDNpPHj1qv/Xoo3ZkWHTWe4dok3Rm0OriUZyiQPSAy48ewL/v0/O/oXI/JB7OKQkuNzXWy8Lx2bUNe3t1dZdRoH5RYrnBrx05Yh+aEp7Fp1CcMYCfm5vzTRR3ew8oqJxPihd/ZnLSBlFY9N68FHgcB8s4ct8B2NvgV/Np2y+ZQbTByQaK+TtDTv3xfvX/48JjVe38roz3OdHZLU1jdwD378mk7BjOTuXxpmTf23r3bo4DRmxBY/2p0RHJd/ERKYwtXYUO5qQLvby8blWVuxPAw75c1nKxpNSOslWaelfXcBxUunE7s7hkp+aXdb3pYdHQAnQwlk3bZCZqKdF5VUo4kQssNUj31tNXGh07dfmqvX7xks2vrPrGoQ0ZbHukQOLoijfWrRZJ+xIkOHuzWraq+BJ6UbmifnnzLXvxp2/Y4sqaDIu4pZTQhdhIEYd9hmVMMoCYAYcmy0SXVjf1WbO1zZLLuVpTvL/esITGZiohZbQwKh1PwxwHAYaC6sx+A06fyBrhCjOF9kclt5omgxaeB1WhgMOzVVZM72FYW2bIjSvGL4qyK9EyRLA3g1DlQGcMkxNwU4o474SOA40H31ivI0MonvXyeTZ0HHSTBbXx1kxiqtJzHOSnvWxm/8AB9718GS7J3LCuM9PP8ZtmI8WIxkjKri+nhYeITeRl9Hcb4vWjei4wOjAIPJGPBnOUiALy6C0fYK+DwKmhxP0WG+wW1BYZw6pX4LjQc81ghjI2FDg23NBQPXBwRFmmKF7MsZqh4YBhTXQBx9tVq227uZqSHtOxF04n7MZyW/28avcfXrUH75+3Q/tXpF+UrJhlGQeOW9VDeE521C+VtsWll0YkI9n03Nf7C3BsxdFRK+Ldkuetsnj81oD4Ycr3Y+mKr0Uaqr/ea3FCmWgAHcflMF3Gd/WHG6nQCTxHdfc+5RrGeu8Zlyn6zn3fD4Px1lJ5+q2bLleZAGXfg25NtLbBsZVEvnQlevRbiXx9llX5tCWT3XngdenRTw/cQSA69chI0Q+2Qngf3sJ18kQGBZEKahH1x1aBxtQOwOmST/7IQ9AVv2BMsrQ7vL8TvP20lcQzKk+duY2bfuA3baJc6sV+KDjQdSPIpy+xHCHaqVgqq9+08S6Afuan1Ckf3vNrat9OpwHQ6QxYp56w5nrJ8vmHRTvSQVUX+rojfgfCfL8x4bsTld7sCORfR/yu4ZvGcvrS4PC4ZJv0EL0L6JFgrPvDepplSJKhRA4EGYi/qK3YlfwRNQJ/07AWj+klaIQTVeBDPqHGe1QgwEc/OI4aGner532ZUXfihPCI07Yf53zyrniBxpy/o8TzkcZGwJf0zna/9Z7tTzgBwDzLIVgmF8FxoHHvYxanE8/pfXiCRxv0nAYkvge8MObH+37/mR/YubNv20c/8lF7/PEn/Dr8YtvRoYJWt7r21uWIjRW69oET+hy+U4cO4e4U0QMPqcerpO/vFP7bDx6lAHEyO0OkwV2cBs4Y3gFCpAcI3gFqdERMwNcE5zXAJMx8EG9tuFePQQ0x7Q7B9bAe239CfJd8xOBof3drUxZZYCD5oFByJsEfv8ERya/z2SNSnuldIxF5kIlVLRuTMtDZlCG3GQya3iAj9T/Pb5hO/zIEEuDrWZI5KaWEpsakvK6qn2DSek55bieEntfDG6o6sTw7bR//2Mfsf/hH/8j+q7/7d21idNRvhE6C/uQvKqWFj7GREcsLzxjDY0NDNsisaPhMP/T1E0TMkgb2Ksgoj6FCwSalHPMIg92ZM4MMyvXBdgvY3bsipRJjGKaBJ1jI6EtifKo3nvdxKWr7ZvZYTnVjM8XL165ZSUoe71+9ccPPLPUIA1Kf00CIdUExt7RkZTzQfW1BgZqbu6H8qr6ZEDOJGAgRjA7Vl2cvK+/nXn/dLin/pfV1W5QCfP76dXv61VdtQd8ddqHbueVl+/x3vmN/+O1v23dfesm+/qMf2R984xv2A73n4AgSTsLPHQkhtK7yrqtcdqLHGQSdzM7O2pe+/EVLCQ8ZxoTeF9XYUn3Jzq+8buWWmBbOjF3qtBPABIpoo7xuAzkxYXXYjp72vIP/g7/bv4f3/z8EVXHXMb8DKEMUbuw/4DwKHPXBzvoQYtZlSQxCcwf0P7sb+JiiTu9cLeXPlmaQKf/fCeJovW/98C4y3gWyUhzHYsO+c/g29Pr+XQFtEj27k5GfEiw4DTIjU5YZnbFEhugZ4XZHf3gUlJKfAnMXSAxOaXjHrbm14obpbaD8gtl71RMDom/8+WwMLfA6qb/0Gz4RKo+uYNFG6q3rMU5u4HkUB39e12TE81v/qT+k+Gsct2TYqCN9hoBE1EAIrmzCL0UjQGbsgJTLLV+aBC3Cc30WS3WlPpyr38KxrndcmRfeOM3C26W80P59LS6GRXFMtCnjt5ixzzzxhP3Xn/m0/cNPfMz+25/9mP3WY4/ZwzLC2eOBtm2DvhOBcWhkzP73Tzxq/+BjP2O/duKEfejgQfvMAw/Y//Gp99v/WYl9CjByMbZI4GlYhuGvHDtmv/3e99ph8ethjftByeLhVNKODg/bf6brn73/fhvWtX5e/4DufWTvHhvT87uNP/jtQfHxn9+3z6MN4KEpXfvA+Lj93NSEjST7Z1FuQVLXHhkctE9JHkyrTJxEjMCHxaeOyDCn/vcCZsgPyPgh4mBKuD+ssc7JDO8EPFHQc0f0PJEHUpNsRHhOvIt3i+q/PHSoNkrTsCn2L6AidwGc6FMpGeIo75C0ZBT73iDnAl4c1GcnwCOYjavJcG/I0GYfHpZ3uR6ltFVrSkT30YUAB8Jmo23NTlQ0KUNEz3s/SiYiD3CO1hstW16XrlEJwrpZrrCyuSkxqPxFI9W2lFCNX+pXq2MApMVDZKoLV5uliv34ldfsJ2+csh++8IJduXrNkjK2UulgPXJKeGDfBp+hbbFkKG4ZIibaEVtcmLfvP/0D+9yf/Im9dvKUyTy2rGgm11hWu9i5Xu3BaceYF09ttZUPqRvz5TwYauG4V4MYzdaJyIDuMi5vx0MIdKfTnRIGNDPqHoovGu1PKMo8Eyrn0rm9T9yRIGUeh2DwbkI2GM7BwLB2BZv3wLGX01PcdS9Q2MkP6uq6I8cjBvSJY4V88tmYPXSgZcNSzE9eydtKuWDrzWErNTJWb6Ws1k1YVe3HLdpS6rBEI4ruzJHSSduqxm21lLLFzYLNbQ7agtJma9DKjZQ12hiAicCBoXpHYkw2qA3JeG/JgRLOAhysULKq7waI6u4n1UQSVqnHbakybD98vWrffL5pS5sD9pFHOvZzH1y2ow+/ZocfuGKH9m/Y2FjH0rl0sARP4zbSFE4qoq3Ly9Zc2LL67JLFxaLj0Elh0KKiU9+MWOIjNjUiem1bsjhkueK4NSQ3uhnx5eGidVSPAaIacU5Dnzjp9ayD6okd0VU7OuxHho7Pdb2Dns5YMZYZixa336F/4fkpHOdda5a2RHfSk6BX1WkgI/42PiTdRjJgYdaXLnA/BPJ3Wd9zMlhZdcUxRhmuVwe6tTpYRQkHOPWlX/qSBJLe7aoP2GjRIxw1/gJZJVrmnZLyY5yG15VXaDNYvqC6q1+kQ7bB3V2A/o6L33piORXRG+IF0J2HslP/PuA3R/0m4FH67nsK7ATecTmktoX12QXCtvhd9OoecB17pR+IKMCBGG9N2WR7nyVF5w56mTa7okRypPe+k9SV1c2q+MmCsQfHfsml/OBwUEeAZ/UMUW6B3BZd1LfUJ1n9pn+EX2VEGU39ZvNVWCtFbpelNNBg42HGXEp8Ej6kvHoV6m8/35mcbG3MW2v1ptUmH3dHIxFY/bh2PuEOvtt10YhsPpaKEGEUOAgDg58UvNOfxFu6dXcAEm3g9Kzr6APc99/oIL13A4cB90QXypcoI+y9tbV1e+mFn9j42IQ7DXwvCT0U8jOAZU8HJwdsRirK7NyALa/SVr+1K0T/wV0iDoQu/2S2BYHEbtQw1ncFEI6MLZYoxMQ4OrfjbhuCMm6vnRNj37X+TgshvEaj/Vn+0X46T4OFgc4znU0ZPBrkPgiEpJ0QGvpASCS6oH98F/AOg49nNjdcEAc7peq3EM1n/1/wPgNN7/POjoQiwTnb7H1wo3Te5mqLNhbfq+tqh+7vTPeC8L4rr9STHURRWCX4kYL9r/Pdf3tSPYQ3ZsTZN4C9BhCygG9uGD7sLwh6TI3Q+xkphjgNjh06ZH/9M5+xDz36qHFsYkiEt0HvGoL7+NGj/v3Anj32qY9+xP7mZ3/Z8nkJMPoF7x50xXeIuFc2eeZRJvXe+MiI/YrKe+z4w5aBiQtf4JJ+oRsoORT+hE7SryfPnLFrMqIpl3p/VErye1QPPy8+bGcPYHLzMuT/Ugb8+tatDcEo/5c++lF7+JjKzbIm8PY2ejnnz9u3pFQtc4ROD3iqoHc/8eSTtkdK8m5w/sYN+3df/7pdUR0pn0iMTQnEmbEx+/QHPhDgwmlZAgsFnu+Uz3UloiH+n//239rf+wf/wC5evmwPPfSQDUopByEjY0Xbu2e/Cw6e5S8d7Vqus2GJiMay2uL5CLh3T9DY74j2Y0Uxa/qoD2DMbY6iESqZvfdrvb87AOXwrxhxgHLAe/58r773goFNZl+EKylIO5/vrxO8CWG9W74BH7gLQDcbMjpzRAncKZR3QkcKO7PZsWJR+t+OyBO1yzc6pL49vEoMCN9SOFQ/NsvaSW/A3ZYqrG2s2kqnrvE57kePYfiyKSGGs4fK9+p6t4gDrnVbOF6kdDImdwCGMzPpwV4Gt8BlgtrCrHssi+F+J3g7lGd55YbPziXyI707faDuaa8vBAov0k54cHzrs80u0wOUE8gVZmtYo02L6FXntxgE8Abx51azqu9SaKVESYIqi7rjk6gDxgdRBdEM4bhxKRGEzOp+L5qAjU0Jlw6O7QqMiOr1N5VfzpLD0z5eWuU1fx5cUHZra8WXP0SIQlKN/LdwAS7JixRLSLmQAdJYuupLLFLpomVVXlZGVB5jDCOFFmkwETJJVBN9Fhr0zA4VYhE7vmefffr+B+yvnzhhn9WYf3xyzCbFa+KEV/aeBVqbyxr/aRsqDNnjMzP2CfHsB8VbnpiatF86fND+3vs/YJ85csQdCU5lvfdw7IDZA0Mjroxdl5HJMYPgGl6ch5+PDNt/LwXkg5OTgaOD+3o2p/sPZZJW6wzYomg7fI/lGHn1w/uGR+y/vf9++4TqEaM83WePirzaOapsLspQmJdhu9sIxKnwYCJu/81Qzh5THdJSylKq+VyrbReEz3uMWhtW+Z9OJe1TqYQVRH8yGWxd5Z/Xe1sq/25AVMUJ8bUPFfI2KuOPkwOKIsOL1YbNyrDZ+SayaErj8udmpm1aZYWcsK3xiiFekgFwYatsm1KgA2zfgqlMyu4bHrIRoqXUb6kIhnjMP6vC57z64dr6lhTw3guCbCJmR8ZGbU8+aUnVrRwRjakOhPoT7otCySkNyzKIViTXcDQgr6dGR+0J0Q6O/JTkQZ7wAY07HAdEDw2mY76vwtLahr157pw71Dke9PixB+zEsft9EqHFZIWUZ8YzUQc4DRp1mbxqK5EICzcu2w9eeNHOX77qSumRA/tsaaNqb125Yocnh60dy7jRwQao8GLcMhh87Id08tSbtr65ZTkZTykTH5NBzCy7qFPPa2wmkB8R338g0dbvzLDGLWH3GPeB3oHLFkXaZ/b0G14dJgx8dlwnRN03oBbO3PyBXjE2Ykm909NruKf3xUidlvkdY5a/vmnd1KB10yOB8S1DzR0IeiDTqVg7NeRGekw0G1U/hcsCsimNk3THFlbb9vxbGXv6zD776fm4XZKyfnUxaeeup9VfCVtRqtTiYnVtu7qStVcvDdoLp5P27JtD9vL5gr12IWNvXMrYpYW4nb2ZtbmNtPoXh4foZyAuvV16jPCZKk6qXHBCu3ESqM0aAVHx42S6IFpJ2vJmxF4727Bn3mjbX7yUka4XsU8+UrOPPZGTzpa0bKFkQ8UtK6RlnLrRAT6VwCsGdSRhrasrFsnGrXB0RkbVpkg4I56LnJS8IKRaug26eCcpfZUTnvLq2camtWobui7ZI+OQzayz7NHSkNHbFb4l69rsawGPCftP3zsY1FuSrcgJ/fZjEZV8/yFmv6ED9UUAgUGVEE3GVecYkVe6SgQgxl4TOam+o28HRHs+vNC5VBZ6L2PGr+lZogZ8aYTwKoTqGeecwbOUx3IK1VnDVTaPsIzs0neiEGIsidAzfg/ep3eT0BtOBZwfyibQob00fVc7VY+B5SWLa/wNDPUZy32Ajhfs4SDc6H3ahIxEFnkkr8rBidEPPAuOWsIFeqf34U5QHX2yUo96ZF2v7H67xA11tRN5TdQHTp3guvjebc91xfuqdlF6ZKI9bYVyzSK5KeFCfaZ3281b9eMEkwHxhI7GrX75teWlJbt88bIlNabHx8Z98u4OEDP2ZfDoVS32PclbW/gIN6+FVMRK/Lk7gDFfRe/HcahyeUZF01fiFI7DsP16WH25ZIn1S6LjaYuMHvH7t0Ng0POOLxcQ/UM6HHfara75EgWOVvU+66VgfN6eKNuasuuko0SykpnigYw/Iocc9BteFpQROC9xLHB6mtt0us/k6wvPv2BPP/20/eIv/qI99thjHqmNsxB683YpO/o4k4rZmxfFC5Qevs/s/v3kE7b7drir4wBW7mJPxMWAYG2yF/IugAHcLm25Yt5NBsbLnRCK1VsAgWmobV8PCTBM4bX+T30Jnu6/TnlCJOehu1BSXZygRA1B0k8oiXdROvvKC/MJgV++86oQzWZ9bM7l4bTkQznh8yrHv+94fzdgFkHqpQgBZp+0cqdm1W5NCldNSr8I9x2y8BZv11sJ5qCPUn3V1q3mzGqtvSFlQoq0yC/Mz3uhv3476hsqqUBFAnqtuapmtW2pvmwFKSWjMoAePXbMnnrkETu0Z48INPDCQ6Q7aSMcECQ87mMHB+2Djz9qRx7YaxND4+JbYjJiXspAn8Ivief1LsMQJRVnxaMPP2yf/PCH7TjrdzNZtbNtc/U5kzi29daahnpE3/UG+IcRq/4cwTY6NOSK39H9++2T73ufHRyTgNc99kAI64cXdK21rn5Um7Mduzm7KOWnaWkx7LFi3j74nvfYb//yZ21yJDiVYCeAqfnVVfvJm2/ajYWFEM1qb9wekYL8maeesnHVYxtUZgjz7MPwyit2re88d8p9//Hj9oknnrCNbtlqUSmDiY41UhFLJ3IBrshDaX1jw/74y1+2V19/3WcUPvT+9/su1yDwyJH7XIFwhUfPbna27ELppNWrNywj4y8mWg4AfN/ebzsBZY7Q7KiUQ8+vD3znYEKz4Q0ITkFvNDrc9p181lAupNxisN8Dwjr9VR0HHGPEyQ6sV3RE3A3cOy5VFWN+R75BjW/V+zaAl0hhibDJK/R6D/A2/L+J+w8wS9Prvg88N8fKsXOanp6MCRikIXIiRYIEuRRFQpFcS5TtXcnrpfzYFm1JXunZR2txvZS4FlcmQYoRBEAARCAwAAbDmcHkHHpmOueunO6tujns73++76u6VV3V3SAo+1S/fe/9vjee97wnvWkVZUHL64r9GKpbhB15+fJMGbuMg6AngrrEGcy+lYJ+cqHlf8GnnA2+XA0jOHhGoLqa0Ymnx20wv88yOgUdvDWr4ANjNSknRCjcdnIciJ/onbzkfg7BFrz4NYTbOA4EvhKLtDJ2d3Iu64DBypXX+daxrA5J3EJLKq21NGNJDHS1xx0Hmv2RYlUHh9qrHPFYHcaEgujLk6VgSdmQQKU/NcvWqi47zSTy/RSsFQSkQQC644D3Hc1aUr7aovZ2wUdHSxu1JYJ2a9uGcK3tD8JLdfoU7xC2g5Nenm64kTNGM0KSL35gos5NANfrt1Zo9QN5aXyI3+sU8267Y82Fy7QPxZh2qn0xzYAwvrx31UfUVfh0XkYdVY/gGXWGJnSIpB9+xjvxSCnKwp1vXROEOGquzNI+XfEbzOQPwxNvGxmx+8ZH7fbBPpvsx7Dx/MM0AimCyG6lL6AE3oOBeR9G/gRjal+xaPfx+9MH9tl/AY967+Sk5ZReuI36hXr30b/3jI7ZvfDZA6Q7xHh/D+X+3MSo/Z09u+ydo+OaRw3ShCFJubvon4MoNAta1k5eog7xbzlXJuAt78Jo+cWBon08l7E0aeJotEOEfvA3Ax7niS+9cCu40wDj/+cKeTso2gTHanUf5ZUod4r0FdV9C+iGiVvgqz+GHLgnT9+j/GlZtq5gzsFby2ijFcaYtCTlV6SOhwpZ+/jYoL1jeATcMP6Io5zb1FMKHVLaVpoKGCu0Qe8iZ8y7xvu8f/JSCunLtFZEURbF+njPQceXy8HKGPWbbhDZPzRo9+yZpG/jlo61rdxhjNCWRkczVS2/TUE3LAxgrMlwzfB9//iIPXDsFjty4KBlGA+iX91uIOO8iZ4ng9LPMKBszUoWi31+BeM9txyx++643W8f0WjVYXq6Em0N3Uqz2TLU5DhYXl7y7XHallStlBlu0NEdd9mevQcsBx8cK8RtMrFks5gBFRTiZrtCfSuWSTIewNGVq1ft1ePH3YkxAe31pdp+64Ivzwd/aeK3dFUa/Zhqr1mutWLLyMZFdAHpjlX+CikMduK6zE5ey8sE8Y4M0iT5iiY09vhAH6i1SjbfWUG3ydhcY97yvJepLZ4YGd+65UArPCw3aGnGuYxxP+eAcZmmn5JNDOfCsHXS6CixFec9s805G8nKyaBbF6CtXVW79+CSvefupN26t2m7RzrgmXLEp4SH+ZydvJKzywtJu7pSQG4nbHDPBfvgvRW7964p++g9DfvQnTU7NjJtQ0M5cJiySzMJe/FMn52+krKFlbKVqh2r27hV6gmrNaFSGTO0vVyN2+JynXgJ++brFXv2zZStVWJ2bH/HfubDOXSQtE0M1C2dqjMWzS6Uzlk1Nm9Z6q5l/psBHrcCD2LwZbPwRvFrxmNG2y1h083lNXhlFqMyaW34oq50l9tMM/TWgBO0NMnXtnq57rZCfX7FuiXyg/0n4VOKp5WEbrSH/egGD/SsMwBksLrjXfqHnlE/37pAW8Xj/bYIgvNWPluKK5oXJviuFb+SD1rtIEO9XUIfZHzKESX9Xud8CNxIVvky0tVG6RDgQzgN3pMH78XrNX50wGFUX/0vZ3GKNC2MPBmkylW3L3gboB/VJdIpPKn+aFNcOkK1YjH4qCZEt0JwdkNQjkD56spbGf1qc1uyJGjCJtDqoyZ4dWCsXwuhPELf8RWq3oqwnTK0hY8oY8lplQkfk7PE5W0I+r5Sr1ouNm6TsbttoDNisfKU1Rgfs80VayK7Z+uz1pfo8/i9joNGo2kr6LnSb/ft22vD/fnAcaXzD3pA9bhUR66Ch6UGspg2J1PKj/pTNVhBELYF6tpY0RDFxivCB416zfrj+fYCfDUJL0ZHC/syjiGfWjkj0jKbuAvc9TpdFEdOA2iE+DLo51sLVsWuczujumDZzBD1R4/ysbjxF+F3E7Qq8Bpkfv8u50fL8RVbi8HhulWrwd/7NBlBOdF2A/EOOQ1cb4Bf8sVKpRX73d/9HcZmzn72Z3/W9uzZ4/HLnVVsxGXGdd15ZqJRtBMXuvbkq2ZTizG781Dbju1jTGfU0Gthk+NAHbDpT0QAsbuSJ094GEcQNHYbgFBkXCumE1w4GLZCQHabCSw6ICMgPHm8Nr5HcaL3638MAB74e0EQX0D9QJwGpw8MMZM6DEiMgvZ4riJ+5RUG/mNQbH7mWzX0nPzcqygCUl4wFzkh/LfntZHmmjwIKnD9N/HpWqs0qvbGygWIoYMiUrbV9qpNpsaJc216hWiFRPDeqxsElU+bFhpzdm7lbRhggYF01SbTuvVgA/9eUyWIIMoghHXHAWGhuWjn6hcQsGYnVk/Y4cxeZ7YZcJCFyQbMWIIuGChBBgE+9Dwg3uB7GylwsnUK4ZezxfiyjWcnIHCYoGgjDM4klRfxlZvqIsUxOL8gYykUGg3uertuL6+9YkMwmnO1cyiACNUYefXUXQdS7kXJfS+G/8fe/W4/2yAPc9YyRR3YtIDRLuOeBtlZ2qhrc650rtg7D95t7zh0zO49esQ+ePft9gs/8VN2ZN9+BOg2jDVsm+q8VELZWF52nOhAxCN799rPfOQjKAV3+6yO4kZpou86GE1bG7StQV5tXb921+HD9tMf/KDdyeel1pSVEzCcdN1q6a6NZSddEEZ5iEFXZJSCtw889JDdceyYXb1yxWlhL3VW3aK4VxqX7aWFJy0PLQ/0BVdXCYKaKEUAW8e0aM23dWDAx7XiQvnpeUBx1najCANORjGdEzwPQN8D56MCf4w7rTiIo8DHUOT92bZ/QT1U0g/qONCeQMWV0tsLQX4b6T1f2iajfWu+YcnBj60g3lFetbi2RIU43AxBOTJN9Neqrfm1TskCgkLOld4/yu+iaMvQVn3XzzPQJ8V3a/Stlh2uC5jgfbcaOA58ZUX4p7a0eZ5MomhnETI6QEz4xiDVp5wEkYKzk+NArdZso8r3MxG24OV6jgOlEU9Seb5SYpu+Ej9oVpbdCaVDw6KzFAQem3q640ft1Ioi6FvKlnitnBLeUniRVkX51gKUA68L+coR4PzDHQdSXpooZ/CPwkDQx/SVVhbEtepAziJoVXn4igL4it5ptYWfTUDd2/XVAA9yHAC6clHKUapv1GdyOjoHgXgyzFX5tg4O1YoF+lIz9pHjQHnp1gnRvp8NQR6N+cvekymUB40tb8/qctA+ZUbfSwHyQxilJPkzaIU2yah3Z4fXSo8ZXVL+RMtyHPAppVifzZU5r58cB6In8VQtTdXcVlL1kZItMu9J4/vNQ4eM6DEP3vagsN4LL/3grl32od277P6hftsHPefA97q8iGSw95lWUGRtbz5v9wwM2EMYwwp35zO2i77Jyiml3k2/UwAA//RJREFU+D0hpvpAP3p/N7xEBrtuMjhKeJB8fqKYt5/py9kDGBZ9lOOOe2ik22yjiHZtL/XUzEjkaNAKBp2FcIg6fpw8/jp5HE0Fh8lpS4v6No9SN8x7QZnytQqBXN1hMMpzHYj4Y4P9dj9pC+TNY95h8oBntW+CfIeRKYMYRLvgOfcNFO19I0N2X38W3GQNk8Sa2sNP3i3y1vlGWcrM0/6hDDINo2MMpWx/MWe3jYzZO8f6bZi2a7+qDHId1KczANRvUC9jOml9lDOaxajrK9otY8N2++SEjecw8E23ATSs1KVc6uqOB8qKDHitWtg1Mmp333rMbtu32w6PD1mBPtSSXJ+1x9CtGv2Csq4zCTJJOeN16vqAHdq/327VrRsH96C4FzBAu5Axij39lWFsdepl6kbb8ijdPK9WqpBCILuHi1m765ZDNrFrb3C7ERgeor25zppdrc7ZHGOuFmtYrb1kw4khxiw8inQ58psYH7Ph4VHLdOvoDzpXQXwBPPC7FV6NqOsZ0yjl07T1TOUM7Y7ZSnfZJjOT1J8UxNnRcYDx7yvTwKvqq7EqrXCxPmPHG2dtODNiJ6unbXdaZ1WIt8CLRWfSJ2sYGp2GpfpHLZ3vc7nvK6mgXz+AEKU+kR2warJlp8krTr3eqp20O/tv97jawpCOg/d41QYG+myoH3oditnuEbODk107RDi2r2N3HmzYbbuX+WyD/6SdzzyFQZ+w5cQV240M0laidGzNxkeSdnBXwo6i6N+6t217RjA24m2MrpZdms3Z6dk+Pjs2s5y06cWEnboat6tTq3Z5nv7uX7H33ZGx99+bt2OHMjY5BG1CU3JwaCzXWmVbSCxQZ13vKL6wBZf8jEETMvS1wqizUrVMETmREs9tWGUR3lZtWZp26mwgreTypf7QaZxx0CVhIgX9TIzB/6vwy5plD4xYog9cQuuiX8k2rRpzw50+VV9J/nqgTBn6wTPJUhnSCXekK7qW5bu+ox+Ko/RKJx6C/JWN46Dn4gfkocmBWLVqbfivOwN4LfnmWRDP7Qdo3Vc4KG/9Fi9TBH4HKx+QXWG5St+hz6V3EMvjK4ielJccESikQd2URwi+6gCdVXqNYUQbeN2qd2x1HAR0zG/wqKcd+ORW0Nj17ZPk5VucwIUcM+sOAQWvNXF57zghm97nvaC2Cx/eVtVfn54PsQkXluuWqu+zwZiu7YQGSpetzLh5q3Labb5T1VN2KBPcNrfuOEjmrFQu24UL58nDbGx0EL6kMc2YlQzpAbXnqdJTlotl7NLaWbcJcvATyYhtqtsDvNS+hQb4hccYhni927A31t4wHTD9duOUDSb7rT85EPQL5SRWzlqsVrL2yK0WKzBg9RyQTIlWGYjvBNuWYna8esJtu8trZ5wnjRX3MbZy7njVIbpRcIccaWMgOvjTajzpetAwuoRWlZyon7Hl9oqVu2tW4W8PNoHK8DNNKNPPNHAaUj0kezp28fIl+53PftY++MEP2UPYCX3wDTK3y42rdqF5ibpV7c2pkp0+vsc+992EnbkcszsOdexDD8TtwC7kwA7b8tYdByII/QXKfoBt35ckRUJ7iET44Z+aFUHvdxGJFIHWCgaC9kRD9ELGdhCUsdGrUbnKw5fIhEQn8O+K6/82nvHfxvcQgnTRJ4Hy/VTWaBDTJq0cEE25wuuZBiEwzDfK3hSUudoCHjwvMQGC2I6UEWGCaGEe14aeYrxMeTKXq13LtCbsnv67bSI1ZiPJYZSTQJnZCpvz68krDLAZhGjMhjpJBPZ+lJ8RFAatOAiBSM4sw+9bEjusK4KENH9DiQEGe9EmkqOoFTA2FI1ecGYNobqADvs5euYDLQQtXxxOD9lwathGUiMoVtqmICYdMn+CLzdTuvU6kFCfgBRcDzyU82IsOWj9sYKNxAdQElH+nUEoTRCUhxwcug1BqxZ08OPg4JBvy7h86bLfEKEBpIFehMkMZ4ZsPDNu+wd32y1799kdB/ba7ShY+/YeCpwGap9XZKNNArVRjgGd4bB7bMzvjH/g9tvtx3/kR3yVw4QOK4vS9gLp5HzRjRTKUedF3Hv0qP3E+99vn3zPe6woZRUcDeRGbKgwacMFXam0mVlqqdEtR47Yhz7wAbvv3nu9HrqfdZf2Scthp7qGId1o21BdKziKls7SX3reA72/esezmGq7uoZA1Wxu4HUV7apz/E8zATLg5AjoyTN4KxGpuCEwptu+VeHGKw4icK8+ivcP6ziIIGpb4DjQioPtlUrVflsQX9rRcaDc9SexHfAD3SQgx4EOjvRbEnr+RKfCn4S+ZrPEizyteEkLAQ6f8lssoFHlFYG2KriQkkMqBPGsytqSLdBfxdwu36pATO+7brPqBm+0EmDHFQeAtqWpj3u3NkSgWXY/QFDG7JZ3rriggHVqunlDQnYbmgdk3NZnUKRRBlMDkxv5aNyCW5iitVeRHcRzo1bKiGZt6S8FOUxgsF5/KXx+uwL9ECgrRKWNcyifc+B8aWnGsv3Dli7qqjll3/AVCDH6XPjSCoNgewLKUwNjB8M8kQucY21t+6J8XxJJvrpRRE6PVN+Ib/0QaPuB366AAqA97D4OtExYSg84jrY+yAGguspJIWdIc3EaPipfNmNUS1u1NL8MbinIaUC44LtfKyongXApWiH/er1qC42WTaFQqY1VFGYt9ZZBLMPF8RiGZmnO66O+dCxH7xhPflOJ8u59TvAzciKHDI9UFxnSRXA8AB/sh6diKnp5Ub3Wg/pP40PODXCS5r2M+H7S9hEycjCiJGqLSRR3PdAf6tcUdRuHvm6VwwA+8SOEh/I5uwvjfDfGZB6i8GWxlKciW8221FDbC/+5K53xrQw6x+BOwvvI4yfgox/kcx+Kla5j7GgsCcdUXYbtADg7TJoRHheo83gqaUcwZh4s5O1H5TTgU9svBDKOJfrbOgWbuEPgQ1c03glPvRv+fUdfzibJq0A8OQy0959ed9yoXBn0wqWuvtudz9qR/rzdO5Cyu4aKKJOjNpGTspeA5Dt+eKGu0lN6xxnKdBu9oJ/8d2N476a8vdSviAxIoeimZKgSr4Ss1tWJ2UzKy9P2Aa120BWDGeL2IwMHigUbyqH3xDN+RaM2bmibI+aeK+Q6r0DDWTStpfZ+ZSN8SIcEauZXNyFon7CMhQy48oO5UD61oqFOvRuMU133qKvTdJjieI72xLI2Oz8PKrpWgA8mMUaLuoYwe8AKqUEboGxxJ92YoFWMY8W0DfT3Y1BmLd6qUEPpaRof4M8a1kpqbNE+U7sJuXHKGbfRLJ/ZMcsms7zbfsVB9DXWgo+KzqFHSCl4QZvTtG+8sA96H7KxzJgV0INEAdp3L6eBJhyS9RV6BrzDV+UQFA+RPJauICM1xjjKwGuy6aLXZywzagfIczg/FKSnjXIu6M74VG6ANqO7peI+u5dHPmMv86ktDW10pTXrKyToB9HNiE2Q1wS6Sn8K/LjBoTOeGlYoZOknrWbQIYxdmxhJUeaSHexbtqHdo9h+XVssZ21mOWe5NMbBPrN3HGra/bcM2i27CzY6CH1Bz8HYDlZW6HN1ddaqnWXLp6AVta0HlxH4dgzSaUl8bmzIWqWaVecX/PwC9ZxmXtP0u19xTty2+C/yraWDFXW+AeMsyTiVvO+UK4wZeO8YeKXN3TmM+LqsA533hT6g4sM66tNXA4uHkNYdnuJr4Ff9mUR+ZNS5iiNaADwdQSsK5LB0HUP8RHF4LsezO59XlpEDvKNvfPIxoJIgTlSuxoEmI6HFSP9RLL8Ckva5sU0819n5axNPKwz8dgaeB7ohzxgr7kAQXfTU0ycT+O32UHkFeZRDv9k8277VcSBQHXSOg2wUORFV517wc9XEc3kuPUN1gyjDtxvgbVF9tJJVeNmSjyCySeQM8kMNPR/aSp0b8KR2K23J2m709T2WSeTg3bSldBl9aK8NpcexMYZsNI59ock/QI4DyeJKKwYfbFoRuhkYGLB8UnKHnCWToSOw5vEFqteY7Kd4v43FclZk3Ma1QrEnzlbwHhEOmtCoroD0fJGXUOxwEj6ZHLAJxu4w/CkpPYP48eqSpZZOWHyQwTOwD90j0jPpK+oUfMoeonYUrQmQodSAjWOn7Gol4Gt7LFcYgUYphTER2xSUDrmh1WKiH/AQh0fqLASdu6IM+5N9NpYe8/E/lh7xrT2eBsTIUaGxCzEQAtqqVCv29LNP2fcfe8L+9t/5O3YEe0H8h9J8ZfuAjVplfsyee37cvvn9jC2XYvau29v2Nz4Wt/tvS1geObFNlzu448CRyJ8G5yaAYNavQ+uBKL5AldBfBJ21VQ1xX21wrXIdQJA2SB9BlKd3pn9SHxFZOOiCSMFzfUYQEG7PZ29c/+4vg4ENUYuw2+HhKqq2jH4ReVRWr9Ni26AcyUv7rHSQihR5UgTMQ3/bpPHq9PzVGRj1ThoCPWpHsndaMVWwbCKLshUQYljrTSH4T598ib5vgbgEH3VK50YtEwsVQwFppLRuKGrKg9Dz25UxvkfnHEAyfoBJCiXInQa9ZfqoiAaJYobAs4DhhU88nsY5hnJce8xSTuybnAb0hzM/fY/SqW6AUxaKooSjeKOYDnqZZbsIGwZlhnptdRpsCiEo32AfIgoJStfE+Ljv8zl54iSMo+v7gFU/LTdMM+5SKEm5voFg0Pa2pfczBCkKI4ODfm3j+++7z4O+6xBI4cZhSxqB6jNOuh/B6P/J97/ffvyhh+z+Y8esH2VZwiKZpHUYG2kMlZRmZ4nv+YRBeasNOtegVCrZiVMn/SaFkVGMxJ54vsKmumqVRslWs2XLQmJSOCLoHbsgjbDxW2Nfs6l+vonKD55u/MlbLUOjZ1WFngd8ZAP/DtDVD+I48NQyGBHOf1WOA4Ha64aoaOmv0HFAj/jfJnxqpmR5yR0ASb+PeeOdG4gyHJuanaLPpSSEfz6bQR21kkO00As6ZEnCYeutCjoNnYrZQG4fvCTAb6u+xvNVS/dLkAb9t/NWBRQKLdGnvO0cB37okHAmxcyFZC8QlzroNGPxCV9Gug1eJVwbi1eVmaUHJ8Bh2E+kFd8RTlqlRavWW3b24iU7ceaMXZ2Z8ZUQWSnIurkh7Brn38T3VQYYjXXq/vL5C/a57z9l33rhRXuJsV0BvQf2H/ClxF0EsTsOiOu3H7QaG44DrThwOtZWBRQ9KUC89xks6qgVD9WlK+44SPk5DjFrV6E1XY2Eca6Zo+DcA9ITX7PMXZRcGT7KS9/l9JDDQM6cSmnFpueX7MLUjF2cnrbFxVl3GKepi/e2cKkVB3JMhLgtSQm4cN6+/PZJ+9Ibb9h3Tp+24+BG1+MNwQf6fOtKkFbBHQfwkFg670vQL6ys2KmFBTu3tGQz5RJKXbC8XuU5LRI03t1xoH7hUR3FbaFatcurqzaNzCyhZErZ1sF/MryjsnxcSG5oVQRypsajy2sVOwFfOkm4XKnYCvWUka8Zd5cxClH6MOjQqVmM2RnKXSLo9gHN0hTceNbBfyLLoFzNljd1zgD5aA/9AMqYVh7cTpvuRjm6g889BK0+QPWWRsL/YJPf+qZVAKLioWTMjsLn74VvfLgvb++HP90DPvdCM3J+iBdobKbjKNv0IVTknykqg62PTMlanvKhKp51rIm10KBpGd7poHCXhepXVV4KO2kzxMuSZghjrg+DyTL9KMZBfLVHdXUlWbRHu9PdutVQ9PpTKHwYd1noNkO9/UBCYmt1gbY21NLDlkmRUajLaN89I5a+QmbSHhnJulGnoJk7xrgcljp4TUa+j0XopVpZc7x4/tS3hSKbo0zhQDc1yMjVuQlZeGcb3pwFb7ksxgxxy2s1W4NOJBNlSEvG+VkC1L0A/8vlc14fw2DOa+VAWrIqQ/vADW1u+i1T4DJGfeSQk8LO2FFbml3GDzhLy3EQF7+kORjfqQ40mdJ2in7qnKWOOTditeLD5W+P40D/69AwEEQd4KO0WXvwVV8FjVWtfMllMBZ4nqPeAQbpW3iHb1Mgr2yrhA6isxWGnIeorXKS+EF1tDnWgV/l+yyN/M6j9KtOg7lgpZ/THyFOu+T0SfeNujLfGyLe6Z/iW7RfvKSQot/Rn9LodpLhLjNoowwtP6uB+imJnEaZNIp/om598WUbG8vZLYf67b5jSXvnsa7dfUvC9kxmbTCzZv0oPNlCjvhaJRPwdWmy2g6jlbqLnZKdn33MBvjNqOctZcqD1gPa6pnMZSw7WARPOVs7OwMvTVt235jl0UfkNKgtrmCjYQiBg3gxa7olq4G8FhtQr8JorLuiVQJQNDynrvMP1PezFYtVsEH6kVdxNAvkmXektxVcShaBc83ox5AJ/ozfKcaV9L2EZKn4uXBF2RGIZ/s5BLQrLj2e+kAwjk/JL018JpDdLW2LEy4oz8sVCMl6RnCeKcNa3wluS4hnMDZcDhDX7QP+lM5tBuqjOorqJZfFkRKUr8mz6GwGpxHq7HVifCWXFy2psnSNXk87tnMcuE7Ooy681O0e4agHZOv4OQuA9EN3fJPHVl0jqAPPsel0MKW3Gei1bRTcCSGdijb4dgXhgLBI+aWVQYz5Q9aXRp+GZkGAOw662UnGK3oRfyn0+QjkOGjQx5dmFnxF7Z49e32rQhwZLDprofcIX9K1ItDvXBwc8SxDfeK+lSnA43agvtAaM52foWtLoXbnwT6eaG8mnjFdl59jzKXhQyot1qpZ6upL1siNWGz0KLIfHclBaYJxLYeBnGRCOVX19haQ4RnKyaN3ZPOawAl1oy1BzzyIjuWs0nYoOdvzwzwX7dG2JLxEPA4dLB0P+KtuV5B9JQdusD0hcBro3TS6xRc//wXv61/8pV+ywSGtPKU8UJeCX125mrY//vOsPfF83nRl7M99rG1/85MJO3aItmeCduwEiV/51V/45wGpB4S0CRrBUp6bvXddwqM5D9PQTCoEtDOotI3y1h0EIkCglyjDBxvfgeCdPyb01j2KF7z07/5bHxvfte0iXq+7R9GfhDS4UY+tYetzLyHwwtFJfmKqntB5YQmbIHJGaClQA3yuUO58NWbDsf02lNk4KGxzGUFOTmRbIXzXC54G4jbt1dUJnMFD/3CngRhjFPQbBqblVFIEfVkVzCN4xjveR4q85xGVt6UuEbH7d/9/87MA9JvBEH7nhzN6MW4xSX06I1QQo1R8DUb9Ua7TeVQH6uQQ/VbYDjaV3wM814DS4U06sOTypUvef3p2HqW8gKGWYhBqebFOT4+MrXWI8t2Sv9orgSilQYdPbXfmg4OeRUE/iac0mg3S4VnrHn0F4YPnfjCijETeb0ofBgmGmdkZK5XKtmvPHiug+Po7LwDBiEHVqizZSq5jc40LflVYCoVsO5C6pUWqIJY/aFYCBaEYbEUIhUb0J5rGAEVKBPVTXfxPfbRNvxD/B11x0JaRDD1qyf56m64DN+M4ENzIcSD626kN2zkOAjEWMpFe0H7tpXnfnqFDYiOI4stBoNPF1b6IXvx/PUdhkcMhgeDSaIhCh/7QeNI93NEzebY71RpGw5j15fZidAROQ11N2F5btszgOPUNcLKz4wBheh3HgdK3MY7dUNZM3RZwZyD40coEzcpvVUICgEZQHKozZyh/eKMO0dim3RUM3L94+hn7td/+rP27P/xD+/oTT9giCty+kSEbGxiCDAOF2bcreB/mXWm8MDNl/9PnPm+/853v2osnT9mLp8/bYy++ZO++/37bPT7mBkNC220Q4EKOTnP3GR61RfnJeKLP/XwHytCVcgIdaqlx0Jg774c6apZRypYfsKitDqT331ptoa0c4EcGtHCVyMvhxntt6dHWCJT+BobVY089af/bV75qv/Pwd+xPn3rKnj591irNto2jYA8yPlUPP+BKhj/9sIq8+PrbJ+xfPPqofeWtt+21mRl7e27Onrt82Z69fJV8k3bryCjKGW0RHoFmaR5lEMW/1bUnLl2233zxRfv3hD968037zoWLdnpJs4gpv1EhAy07xbcazvvlOFhGPn7/6lX74unT9scnT9rXz5+3Fyh3tqal7KSjLOeOUd+BI+1hXuHrY7Nz9ltnzti/O3XK/rdz5+yr5PMS/SpHjm4c0CoE5+lKJ7rjcwG59Pzyiv0e7frD+Xn74sKCfbdUstMYtrpyOIthrBUMUs7Uga1Gyx0bciDUyGOOZzrs8BRj7hJt0H02cjRrU5TTsmSLlGOMdhnvVMXfUwlbAE/LpFmjHk2iZ9D6pLSLmymtyyDSQTGmgwf9zAJlR2rNwCd4I6M/RV66PUCHISapb0tlkqccFloyLQOv3uY7rEPLS3MYdwX4lc7/6EuTJ7SjpcVu7GMUt8hZs7NZLddPyAilQN6pDnJGNVudwHgmvzx5NTNDAa3WMa7hy3mVA210UFYH8vQzfLwJfuRoyBfgLaIv3iuPpK4Iy+kcG+olh6WcNfAKKueK+zD0JadBE7rQ8vE8ccAOQ7aNkYbRKYOAcaCbGNyZA22VdBBkjedSzqEpzClURDkJ25ZraYIJfMo4V1r+5ChwvacT8GfHNTgIzmCgMSCdEWSNBMYD37WqQCshuijUcQxfyWvhVYrzVseB+lA8wN9p/Dd1ZzvlhbJQ40zPk1o6ny34jLSMMq380CnochI6bxTtUmayVfHVBjrbxJ0GjAmtupBeEY+BIwyRFHWSrhE5A9xxQEV0ow8DhkGK4SLDhHrofRRclyCNQoL6JZvlIH/khMoQjhTP20J/ef3Bl65tFH/Uc6VNFgZ8VUNmbcpSxUHvp1QqoL94kvTaulXDIKU6SfCkvhdN0wTXYSjEKrGaLcYWrCgDpdKg7aJn6q46UM8IRKdN+lF03lzjMwfucnGrVxtWmV6wdkVbwzCWq3VobxyCla7ctWalxHiBEqCnpPgweXaxYuKVNYtdnqYcOmV82LrFnLXoKnfyQt8ClzEExxn4cSdC6DxIwuelX7oxD55bcgSTf1TnSCdXG7vgqqkbExg7kglRvnU5x6pVPyNNS/lj4q+k8VXFSq86KE/GhPRlOSH8aZinVSuwU/RqIZRn/lxp4FuiAy9L6XmWIL1w67qU50vwzyCdaCKxMIdOiHyRPhbCdo4DB+ri7dOEAnQYgdrtdo7XhOaoXehZruurzltBz9UG6ildU6mUb4S/KMTgx7Iz2tRTXLUNn1urQjONIV9ZkPYVAIBWFJQuWyc/QdmMYOqim2cikOOgTp1Xqi14TN5XGzita1ICNHY1zsO/a0AONIx0CI2MtujugCg3oF7+4EG6fSIOvTSlA8hZJB7TA/opB7lWUsRWLlp36ZLZ/vfAH9Bv1C/0kFbXOf1JvxAD0VNoVlvEZdRD8K5vxTLoAn6oq8fg3wZNrAd/Dob50NZJ0aOuWpWO4c5QkiioPOcN4nUUoTHndSdPjX3ZM9rK/Pbbb9tXvvJl+9gnPmE/8sH3WRYZICeDZKio7vk3k/b5R5K2b9TsH/91s08+lLLBfvGPoJbXg8Sv/Opntj0cUeCzOqp8D6HuBGov1OQzKmICW2fkNkAkq8gboM70pyLoiBgVh0//0H8RRI/1X/Bz/f/wRfg1fBYBv9fzJmjlgXsEGfTeaWJY4btroCedv1Ufh+D7ndTRlQoDQZQG1r0aaov25KMMo9DEuykrN5o2C0McSOy1vtheG0/v9b37nk9vGWHohZ4iN0BxnOAAFAntvfXTxtcJFCCOOwYUIqeBgpiUAvUMAnlp/OpzS9nbgQ9m2h4MoADcO6kQ/hZEit76U6UB9/KuCufOpIU3nklhF/F73kRX8NRRfbar2/Xq2lO3rSAhM7lrlw0ODVkJpfall172Kx2btYpVYKRZjAzfz/h/BKjewocEFYLEvb3CkZ73BAnrkyjnuorn6NFjvvqgtz+kqHYajEdoLF8csmJaMwkIqJ44Eah/4p20tRahERiSM2mUPJ04pvvxnU8zyPXnAD35CffgyAUqeQZvd+gP8YYf0HEgx6XS6XT83nbtBDfjOPAa3sBxINi2HdSl13EQULVjzv/fCloG2Vyac8dAEqP3mrjk10K5CLYk6HnQD8KtHzoZPu+FYO8mAiJUMBxoy9rqok23K5bLTVpBBw2RjWatW2uLlh6YdOEj+Ms6DpSf7+UPjeXtIMibeuucA6/35jycN4C3yqU3KH/IUgPjQb9qDIsXwSsvX5223/y9/2jf/v5TfnPI8uqqTS0u2xB0c+9BzT5QN+KrbY7NbN4PxXv21En7ynPP2xQGcQQ6R+TY4cN25223+kytnAZ+QCL04VfByZjXag+kr5yFehaca4CBo3MOeC5caBxVZ0670yDVP7aN4wCjGdz5GQlShoQH8haOxWd0uKNWMEg5P3nqjP367/2RfeUvHrcrGMjzGMcXqfNJDOZRFKVbR0dN5wdobMUw7Brg5RUM71/9znfsrbl5lPMNJUuwBk/XaoJdxaLdOjyMggafAD+N0pwtY1j+2bmL9j8/86x9//Jlm0dGrRJ/sVaztxcX7aWZGRuCtxzs77cscstnz2jbEsblN86es3/94ovuMDhFP1ygH97GsH+OOl9YW7NduZztJvgVkJSnCYY1aPkLV6bsN06ftsdozxyyVfXVyoErKPvHV9dsje+HSTci/qZ+5P0V6vOF2Vn7N1eu2vdoy1nS6cDDq9T19WrNXq7VrQ6Z7EZm6HpEKZrNettxu8LvJzBeP89Y+0OU/C+R13f4/iLhMmWJvkbpE20T0HeNazkOpHGUMI5fQuH9VqVmj1P35ynrLdItQoda9pkDl1Icde+96trUCjfJBMko8Ufq1JAhjOHtzgIMIF+RIGNXxhCy2PmN3slag06aUij5qtuJBotZv9Egw1guJFs+iy/5uFpHAYbXaj2B+JQOWmxgYOsqQjkttJXBoNd6B/onvlY/pKhPPaaNJOpC9BrK1kGLOssCAUH/MsaQA01t9eAzh7UoJ0YVfPHUiob+khtG7hV9u4Ly6CvkfdWC0ml1m65LbELLCeokh0mB9zqsTIaUFNturWRrchTQXim2HcqqQDfSS8CoUCgmgPrRsVQTWWANqyeH0Y1oj/hLLORRqiNjSM4PbfvQCkDd4iBuotUITW3FkrJMm4V7bVmQ0+O6jgO++hJi6RjqE201Uv9I844A2tcKhyANCQAZMn5mgWbkyd9nqqlft7piSeSin3tCnjLo3bijILk7tDUmkw+2Qzrfw1BX/ybApy9NBj8ab8onpoNSw/J6QelcVoOfZgV+RH3Fb2QYRI6F4HpJcNrSdpFkcFUmz93BQdkyqHWSe7ey5OXE3DFK5qBaddG1fS4PNbNOv6ahFefJYLvardt8+7L1J8uB0yErp2Yb3kZc6EP0rK3Mwm+AVzWDsZGHf8opAm/pFjJ+y4IOhE0M91l6BL6/yrM6OKWeDBSrry5DT+Q1kLfYgPqECtbBI7RER2HA0+c55BNjSo4FEYKW/Dv4eFT/Qh9h//jhiBCbxrCfSyb9hD6TPiFDm8hB2h7wg25lSBJPTk3VQYe0gqCAL2rWnXgdyhDPWgcvmzZLZvPT6weIJ9K77iTw8ngue0MGHV+CSbvQie22Eom1YjjSiwVglexJqzLQIbTt0VcroONIh/Y4Klt07X22Gby+Kl/vwv7RWJWjNgLxF03O+OBUudvgxnVR+KO2XLnzQHF7wG0d2iXnh8oqIS9LlbgNxm6xsfQhyyQw9p2+wavsFHccTLrjQGcc9DoOVpYXbWlxyfbsP2IDg4zpsD69jgPhRaNMnxsgOyfYaqltWCA1fL4BsjOhJNWCehCfNqkt7Wyf04Xy7AVlIW6eXFuw5PxJa+55JzJ9JKAxxzd1oFKqovMWnulPKw0SchrAtzrSqbQKyse40hB8BQGZe9/2BG9PgIvIcaCzUqJbGZRcIRjblC1nBeX6akbVnZfiDXqnQyUfe+wxO378TfuH//CXbf/u3b7aTCu1nTt2EvbSiaQ9/XrcPvCA2d/4JHxW1fI63hhU220hMCQJm2lkZ4B42nSEaXXCdsQXggS2/m4WtsaNVgUEoE9i8Ns9gOHzrYTdC9ErV/w1cBkMOh1es4PrRSlST/D8wxA9WwcQHZNHjwHv2xZgPhUY6/mVOWvUc1apF2xGfLY5YcnWPos399iw3W57MocR3pv3K20FMSgxmsi7F4G61o3+nmAoqpohkKf7mndKSz7yCPoKgygIl+rjKERlbCUe/Y6eRd8J1xBZ9CwM64Np0zMNAg04nodpNGgkeMQE9T4urz1EHjBFaEl9Jaa2NeidgvLYCmF5/n4rqGyCBKyupZzQwV8f+pCfe3D54nm7cHnaqii6DQmD3r4WRPn2hl7Y7plgp3hbg0B1FrN2wcpn1M4tQUuQj7993MqrZfdu+uqN9feIeJQ8Bc18LjVW7Gpl1mpi3CFz2gQwlE4Vo+HtU7Zy7qo1F1HcVprWWBVd5KORFsQFfGmyhGzAbcKnf7XgRhft6Eip6Cn7RrDuiNzy1/v8hwFRroRM8Cemvbn90XuZKa5QKYSgd+t/9FMcoal4m9/qWxCuga306AAtIyyHdBZJbMOr7ek1rn9ICMbqtrXZBJpd9ysOoblrxo2AfHTzQrJvwhorsxjba8FzxfX4OjAWg292zioohpGSs1Qu2/TiAvoNdBDSt3h3sD0M/PG7jVINRwvyC0HpNSutE9k1m9vWMleeqU+kVPtMCsWu8yivg1fTn6/D+oPehzcHnq8nD9K+eeasnbx4yaq0U1dhqX06HFVnFrxy5YotYtxLsYzCEr+fwnh/E8N6q9NAoDbKcfDUhQt2mU9PxzPl+zp4/PKJk3ZycdFq8DKdq+M4Jej3yaUl++LJk3YcI7/Fb6WVs+VJDPjfeeste31hwar8lvNCZdcJixj1j01N2a8fP24XSiVQSDrwWMf4eHm5ZJ89e87eWF62NZ6rHLVatW7yfZo2f21mxr46PW3z5CMakSPjEer3uzx7i7YGs/5dV9r1WSWcbTTtS6U1+6ocD2FdGsivRQzm78IDf1MOA8Lb5DXHu1nw+Qbfv1it2X9Yq9jTlLtKTdQVOnBQuJkn/bdI8x9WyvY58PbI2po9TvnfpIzfpx1/rKsIqaMcFpCZtyEQk/yH3JypNeyVUsWeAwcvLJftIuXUabP626/7owx1uxt+fJchHvxGdPEtm0n79gHN9kOQ0ChGX6xl/dmUZTQjDc1q9ZuWjMt5oUea7dep9aJDGcndhMaAjDmzGvYBETyuDujTKjY9l9NL/dOqM56c1yA3tMUDHSWX0ZYTrbTWAYUonfVlq4ODFn2Z0fYqjCmdW6Kxr/pXKlWrErdJXtoatQautLWhAu70XApyMas8te2k6ecjyKDWeMtiIMLNKR2aiMMjZEzIYSDDQSWAV53T4CBjULxR1MNz/THqXUlWm4RSBeFIBkmyjf62HYT5C9bHuL5TnyCnG4McC17rlhy2QT5afdBBjuq+eNdRghf+qd+JdD99gcFA2f6OysdSwXsZFVpmnIJfxfIYQcjPruoPzrYDN4Zzg5bBcOzUVtxx48+j8pRnKusOziZGiukO+5738dyAJcaOOm/uLF20rq5phPXJ6NBy7GRm2FJ947QTPbi+ao01jHj4slbHrrUrdqV6DvKVIwsyRhfpyDGvrYviv9C7Vil161XrVhhhhIbO9UF/S48NuhOqs1Y33QbQLmN4rlRN62hq2TWrX4L/z5QsHctZpq8f/bhi1dV5q9dXqGvbZ1FjgyNmffD1mYvWvHIxsC+E72zWunKcM666esbnepuhN588oG4Jxrcb6MIR8ZOEOHSp1ca+CrcHpF8mtcJPcXmvIArx/PoxYLUdZ2Felu16eQ7E1wGGbXcwUJZwAs1qRlt5+soqyhQ/8BsHFJ/nHke/9V4lKb3GNGNpWxCPmNhl7bVVa68shekY2uStA7/b8MHomUBt9olM6DdeJs+wzsHMtUZTBJStiSnhg7pvBeUY8D5GodrW2/YQVJa2KLT0Ca9pNrSyaZS290PrGaf5DdiooyCQEBtQgqdMzS8xZEIZ3QOyVfz6RjmvvFY9oLZjbHfkNOh1Bu4A7iCEj3d8dYJ6+lpwdDIW4qUrFitOWKI46s4uN9rpD7dV4Enrdg46dBL5opXDwlqrEkxi6IDijTL4VNwtIYDNuFBc5d3rNIjA0wT/CBsvo7yWkcEnT56wXbsm7egtR9yh4PHArDYA1upxK691LJvq2GCRJ/DnjXrcGHopaBN0IEbfX67ZxhuAWDwSGcOj4oPWjbxtICCSrci5eVBH9oyNILctD3sHzyYAKUEn+Q9/5Afy5YIlaB3dBMFgvxFsRa46w43hQp8LP93coL2HlTqMqn3ABrq32XDsVuuPHbZ92Xvs7oH32EBGBwSCp5vsKDkOfOBuaZuEuRiH9gDLg64ZMjEYxwfBVxKApfVVBXyX4qIB47Nm5OuDMYgVZBrBNnVzBqK6KJ0e9MQJcLtde7bEEdPaFI/vqrN/8h6B5gawDObewLNtnQcK1+S5BfQuCltA9dGhRuNjYyhSaevvCw5j0cEszz//vE3NTPl3tXkT9Oa3Tb7blhc9632+9ZnaQn2cmYs29ak29sYjSCmXUXTrbbfavv0HfNaq972WXmtZnxQKnyGmz9sm7ZLXW/taIIas8avpsLWq1WYWbe3ClK1embVEW3QVxgNEMW60UVXt2ROt6U9v/qoAKnAjVOVqr94PmnVQo81/Pyx4nSQwEIT6vgkp24FoBrwrmnC+Ce/qJ/rVFYt12PgejMlrYae2yLBQjXx8O8hIZMyjjNwsn/lhIYFCrZk5OaucB20DMuAL+++xxuIV39awFTQWBwcGGQJBvRU029nvJ0qDf40Pgp8nQGN9HyBpDu7eY7tHtZwaw4X3OmG4L5e2YwcP+rJqzbLqQMNeHG/+/p8QvBj+AyeLCPTSNsqhnAgLGG0yPp0nC3+EUq1mJ+fn3bmwE4iPX8T4nV0NHCMKmpV+5sqUnVhY9O1x24HyfHNhwZ6bmvKZZ82szdeb9r3Ll+3lubltHRVqSgnj9dtXr9qz1EuGv5ROncHwlekZexNDusJvb/IWEM+6TDnfIt0b4EC1OoO8fHhpyU7QdjkKtgOpsxcwdh9erdkJyqthAC/BE76PIfsH5PMaOFsjrbibyyiCvq/y7AXq+jnyfp3POnjVuFtD9j2Gof+FctVeqTesTDurvJOTosL3KZRwvf/qcsnOh9sQOz5LFLNV3r24UrI/BT+/PzVjv391xv5gZt6+MjdvTyyXfZWFVs5gcQR6gcaeukR9QN6abdfKw/MrZTu+WLZTpaqV3UgJaF1ORq0g0FWO0TJ5zehplkkgOaRVB82YltbChQjSDcSHU2BUtK+93emknArwT/LVGRDacqDTynOa8SZNtVJjnNYZJxgW2T5rpQYs01hxfUKrCDKM00ZbSqYOukTmk7+MkxiKdgqdULP8ulVHDgI5NJaXV2y1HrMs1UxTnOKrWC2ln5qFBtGvtJTXuabkvZ8fQN1Q4KXIysjWLQmuQ9E+/fltBWRCNt6OaC+xH8io59Q9QT11cCUviCP6CTUZdCFNjtBIHokP62EAPr7Iy2W6yrseYOBrq4ecMhGIh2lFQRyjmf8pW62KQI1OWytOOox4d9yEjyMIWsefeFihHwKHX7bhCb3Z9IB4V7w4Qr9QD/JsyVDvqbdoI5MtWgoDpba24vvy198LZ/lhiw8f9La2F874CgR99zrwXs5cX01VHAY36IX1mtVXlyyG4TMmp0Skn3l+fJdRryXjxX7CgPeDr56QzlGrWLu8ak10iAb4SdAFsYZWDaLHQHvtSt2a5RLF64wY6kC/6WratFbXgSutWG5CB+1h8DeAAToxYQgELCHqPDsdnCdAHbTv3wjeTvEu+ljf1WoZ4Ekd6C5a0diCRiU3uhj4Mqbj8II4abY6DySPdSWjHCRN+JkOcBSe3Kjv67eO5Mhq2WLUf5OtQDld0ol2lXcAAf7byDHN+ke3FzioHIK2gUbgWyooV7xcE5Be7hZI9g/4dpUYuOiuwesB5enOA8p1J24IMvDlKBSdU0HTAYzb5SkaED59JQH59DoGlLfzG+VFfbUNxHWaLaDxLPzKmbtUbVq6M2kH0nfaYBJD28u/OZAjpVjM2+FDexhC2wwGoVzqJuOXGoHhze1pIyM01NWq7UBtdXck6WMaz0TWtY87gbZQxVYu+dW5zaGDwXYlHwuBHui8CJ7mfDt46ryJjH1SRPiLa6UB43cDqCB40hWkiifw76Inf7YZ1GUSW9uC2rrNO/HpC2cv2DTy6f7777dcQduQwpcOWmmGblFuWz7b0UKfHxi26Z0A/G5r/m50voETXgRqZYjE7UDdvbWzN68g2ALKa5v8lEfIIoIHNwFR56rGwbKZ4JnvMyoWfcB0KnS2hP4WuKZ+PXXyPPipGXJ5JTWDWEBgH+o7ZMXEuI0kd9mt2Tv8lN5cumDFTJ9vT9ioz82BG+s99ahWq3b87bftG9/6lp1++7g1EBix8MAOVAnaGDgJGCbrQUVqZumts2ftO08+aY89+6wtlVZ2xn8IeluhvDMXLtjzr79ub545YytlhGJPfwd44HsYgu/gmU+ll2IsRVWf6+WFcRRXB5/oWkRebrwTs4qCnAdR2PpM32FcnmY78HLCdzvEEeOLtWu2/8ABu/XYbW6s6A7UNRj0wuKCnb1wzmowZ9V9E752KjOC69VpK+iZ2iNngcadnAH6rbb1gBjszPS0PUUfTo7vtqHBIVAADkJw73Y9oGUtl5YCqzuk9xX2mG6b2BYoOwH9Dt12m/UdOYxCgIDKoJDo1JSklJ+gzcG4A6gq+l2gEDtEY/KHBzF3/Wk2xhm1HAf/B0Mgcvjb0he9IF7o9RZyAF8G6N+D3zcCYU8cUvSsGwPk/FkfDzeABn8zjSu22g5mnFR2sGRZ/b1znf9KwWlaREGdd6i3ZvsyQyiDCMl2rUQdN/PbsZFR+7EPfsjuv/02mxgZtr0ojh995zvtAw++i2GRg/bBicaqlGg+RYPypt9+6JB95kM/Yj/x3nfbj9x3n33kwXfa3/og3x+4129TCeDmcPmfEjQLm9P43gIy+IqMdzk+vJ7SFsRrNJYJNwJfSaCxqLiepo1xWrKlHuV0O9B7rRzQwYQay1drdV+JoNUFO4GwKKfCiwsLtiKlnT6RQf39+YXrphPIOaCVBWeQJ9oT/CqG/1t838lpEIGo5DKy67kaSjg84Qq/H6XMN2TQeoztQZzjRdr2BEbAPPFVymUMmm9WqnaWtNtxFsWRA+F5jJ8X1sq2pr6QQgh9v066P5pbtK8vrNhraxW7iGFyulq3x5dL9rmZJXt8cQk5By5ltJNMctsnk2mfMDNFWx+bnrM/PnHGfvuNU/a7x8/bn588Y1cw5BvdhK3WZKCjwGvs6pNxouLnKff1hZI9Pz1vz1+Ztjdm5q2irWLgQudypNE/ivEOdIShz3fN8OtTZ+5o+bkUWDkhdHhiDiOtneqz1aU5n0XMF/os3z/oKwwGcinLpDPQEvWgYL/Np4EhqH3Q1F+yuu5k1rG8yqNVeqYDFhcW5q20Cr2hO2Ypx2eNSbSwuGh12i2Hq3Qv8cdWPM/3lOU65Ks2KG9XnjXBwXcF2iKnh/QYrWLQ6gjh0fUZMg4MloRv09D+eBm4jmul1fkNch6IvzhtEdZpDF1I2xGg23XDfh2Is4knqVBBlFbsmXaBU7Dg5x145Qmub3m9EOGFUTfy5UTtNcYiEA4S2n6hbV1afaCVHV2MmZ1YtXBUDJZJ16srvg+8Vw/RNopUrt+6tEtnGrWbodErUJ1y6AEjGD+SC7NnrVPCEO+xSHzSCSMq0z9qqb4BxnfT1lahj5UZP5zQl7SoHT15qk4KcoDE+4c8+OQO462NgV1ZnKVeHUsPFy29Z8wSQ+gUay1rXFi0hF//ULB2BoMZnTkBT0xgmEtu1UoLttosWS1H3CT13X3QUhMHLaHtDVcvG0pZ0HZ4pW+jpl4ypOWsWscJ79rocOIxcpD5agXe+eF90qskQ+RQgCest0mg+NSlzthRGq3McduA9nYGBq1b7A8OC4Rn9qbz2XE5JqDhuOS2QHhnTIkwJIvXQbgDTwl4kjvKANXbnQnaWgJ/dNkd0pzGjBxoShcfn7RUDXzBo0GcvxcovW6LkyPP86Jvvcx00joYjuqTqL6en/pO34UHAoMeJku9Sd8Ljk/K9RsxfCztzN+b0HO5XrBOs2i5RNZXtNws6LBM3XY2e/WKDWpb4U7jQE2mCteuOtjoi51AXAase/+o37XqicYFL68BeEx52lLaSjSwz7q5IdczxOsC5wF9oT4JQYe0u25IkzvNVcb+mumsJ7+Z6RqgEXIeeACn4nvesGvboCfbsI8A9HzLO+kAa9ixr77yivf/u971LmhKXLoHyFQLgRAnls90bKCosn8w2Kl7yBzmStDM4lYQ04v+1Bli1q7kSunRoNgGArNiG8SojG2ebw+98cLvSt8Trgve6eF36h6BCEGHl/l+JHkMe/K5Xp6OAbIJiAlcaPkWv2u1VXtr5U2UqMj7GMT5YaG3Loswjq987Wv2a//u39p3Hn3UKjD2GILYvZ4EfW4KpFF9T5w5a7/7+S/a//N//U371//+N+1bjz1u5WgGLGhMEHp+18HJC2+8Yb/x+79v/+a3fsv+l89+1h5+4glP53XqTRNC9EgK7TJM9tvf/7594ZvftO89/bTPuoWx3GGAmktvtq3eqlpFByFpMEUZaDBKGIXBmZy+67P3nb5HaXaCnd6F6XxfsbyKGCU6mOXjH/+EHThwyCoMxPPnz7mzRvdc16Qsq90R/DDlRqDvaoP244VOA9/Htk1ala1rr3TqbECDm+NoFraFYqGD49Tzcs4tNJbt3Oplq7Spe/jXC67UocA0ymWrwlESmawV9u+y4i27rZuS8bERX2nVD1JSfbtL+PdXAeIoapN/V/7US2X0lv+/PziW/XMnCGJseU+1vT3r/bM1Dljb0neOR9EzCo5mHq7lP9vXQVcGjeZG/SRwB0kbCUgJx21o6D8VSKHWSgBfdbADiN9mRvdbvTSPchbMnEQwNDBgn/roh+1X/s4v2H//D/6B/VPCP/rMZ+w9970TvRZ61qFmao+HYMxLWc0xXj79vnfb//CLf8/+2T/8h/Y//vI/sH/8f/oxmxjU7SaKS+b/+6FhW1BPHjtyxPbv3nVNlxRRVu/YvdsG128wUuyuFaCDA+DkRjBeKNgIijIE48Fn4DyPmwDFlxHBZxWFStsMrqW7a0EHKDZRJv2QT/pC2w/E768Helsi/qqUfXjIHN9XCDcDOgRxGrLWoXNTlHeS3+2boO0qhR5vtm2e+HJjn2JcXEJZq9+grmUUr5O1hl2td0z7+2dRzB8rlXlWu8bRIfTNNJr27ErJzkk++FMZuQxn6E8GpU4Zf3xu3r47M2fPzy/ay3NL9tj0kn3u5EX709NX7GJZK2JiPrGQweBwQxjle446fO/cefvq2cv29TMX7WFk+PfOX7SXpqatpKtCqZekaCamPdwpP2hXNzxotlHtXVxZthdPnrQnjr9lz779tl2anXWnQAx5JwM/TRrdLd5O5q2vvWSZJKY5bdcMppwJNZ0xsYYRrN8aa+g5sTjPV1d8lYPvxaV9+tS5CelkDLpVS6ArjMJJndsBHTv38zahU8TypIxZpq2tEEKVMBbqKXyXk0AOghQGi4yc6OBgvQ9WISgv+KTyUzreyfkmXVShK0XMY4cQdMg6+H3/kisuW0KQ8SeHj1YA3ABiOvhULaiiy6iTVV/Vz4ukD5GfmsjpYHhoX/dWUJtS/GmGMq5zf9A5YtUSKdHoNUGpPLcCaeL5wICx2pJvW+gdp9q+kiv0+YoVq2BYbmlHLDtgifFj8Oh+a0+dtebKAmKip/0hqC6JvkGr0IY52icjS9cLdtewNKRXbHKsbIZYjrYMDYqhWavbwMZfhkeUEVANn9FuzYXbO/rztlZasHqtBJ0GxmoCukpp5QHta/G8ic4inObaOcvmxiyNzEh0Ypa8fMliq6t0HXWXziR9iSZrtYNvmwj7VKsL5CTwmXw5DxiX/jxyHoh2ZEE1trRH/ajVIPBkv25RQXimrK4mGfv6fIuErzzoARn9Qn3vRIfP5IvWxON6ca3n1CPhjtcNw0111goON+DDrhW9R4a+IQPbI6PWhQ/p3IFeUB3lPPCVBz10sa4fy0YDHP8BoTr4uArrrrEXwSba0JiTjrjFsSAQz3demhy3ieRhGzL6cFsCvj60qLdCT823B9Dl8ioCyo5B6zqnQo7E6wLJdCCi0nR3Wm2gtkDj8YXT0PG4WWGMtkftCfAmdEaOAzADv5L+nKBeyEBtt8mksAevN+lOGVph4KsMtm+x87WtnoEbgBwHumXt7dNv2dDIkO3dtw+cwKmoalSKPmXyLS5qW5uulN+ghZuFxD/Z4XBEv9+USmgpv4hcIATJUdD7p2c+K1JZdcM5pmt/eoiyF7ZTZETs0fOICTpR87U3vsdbjxs+D+PfLChfpVDtvN5RPoKgSJgb7Yb4dtpu4XUj+J8+wxDkGEALZrCConG8OWO7Urv8qj/V3Rn+DwAy+J4pP49iVbI3K29bIZ63YrLg5axi4L322mt27vxZu/OWg3bP3fdZQUvHorqI0L1BBIS3+vLl1dfsq499177z8Pft5NmzNjM/70zk3ffea4NblVPPJ4B57YXF6Fc4deGCnYVxz9bn7OAte2w5t2yVbtVGUkMhHoKkEV5q9Yb92Xe/a//uD/7AvvX44/bm6dPw+ZzdcccxaVS20Fy01ypv2IxdtsUaytPaeZSOgiW62odTsxMoPK+9/oYbBroDOsp3o3Y9AI6vVmfskZNP2WPff8Eef+kFW12r+tWIOsvA66cg6PnudAeuz1w4Y2+cu2TnUMi0OqLQn7U3myetlWjbYnrZ9vbtsTOnz9qFixdtdFRLB1O+jeH4mTP2Z3/xF/bdZ5+1M5cv+4ziEMKld3a62qnZM6svWF+yiOIJDuI5v/ZlvR6KGzkNCOtbFAIOtamul+cv2snYaTty9Ii9kTxpE6kx8kqvt0N3zuvOba02WEQRPFF+HcV+DRa0bAXqnNLsQg9oVHdb9NX0vDVLK1blUwcaSbAmioz/VCDYNo8Xxg+CSEYDyEVAhs93AvGIGxyOqF5VXaLe1f/BCcoo4HKkSNBv8xdBdDhidHDQTqAliDqoKJYFZyQPuMrmvyDfIP+Iz6kNXoaWzYcCKogR/G0FGcWdlRVLMi51HWMU24G+8u0ktWpw2n8PrahOPlsAbuXAid515SVv1FD8JJQ2Zq2lKDWqZZTxpOUzuy2jw8MQfK3VRYpEke8bXq/vX/pwRMpoo9he73BEgQ6p0pYALyPXFz7dAmStLXBrF1/zqyI1U+azJ5I34FhX2R0cHbR33fcuu/+222zPGEqjhDJ56iAv3zNIfXWgl/paB0dprOg+49GxUb+Ccc+uSei8Qx2ob556IDx1XWSyb9Tjqn7an5ugbPEFv/mgo8OptBwRQQs+fSk07dWWn9r0aUtpufAAigS0c9OHI/KnA5K8rETW+jWuS3OM0QoGsPaEZ+3I6LB96v777Kfeca8dGBy0BHjoSEFPokiTn8b1k/CcFRTY7WCCMfXzd9xhH9i717LiGcSvLE3bm6U1e7scHIi4E4wi3z+yZ4+9e2zEaInNY2A/NT3thyFqa8H14P30y0MoJwOZtJVR5L4xNYVcAK/h++1AVDUEn/vkxIS9A5nzLOPjBW3fEB+5AegKw7tzWXt/rmivgr9HkLOlG9Qxgjx9+hBt3Zfokq5lL9ebyK0bpx3AiL+NdCPJhL1UqdpfoLAv7lBX5SYlWocq3j00LJITZ4XvxqyKDH4J/vf43JKVt6TX6o2FtVUbh/D364BLxiCmGsZyzCrg9ZWZeXv8ygz937QGvxVfN20s0/7hdMKGUVJzyFKdjbBi6AeMVdVDxwYuw6+eOnnaHnv7hL1+8bKduHLVLs3N+naCPciwfJqypCswbrXSIddcsnjfhG+HmF1YsOPnL9qb587ZNLqCrl4cQJZqNV4avrRKH2RopPb96qaFDM/8FgHqom0WWnUhRVb5rpZXXC76eKF+OkAxg+zXKejV5KglfZJFdUlhcDZtrnLBV5m8vXbOisRNp+GfKOdJQ+agH4ifaZY3ze80RkMrP+YrHCRztSJAToQE+YjiXq2+BV0v2IXmFfLv0qfwA9VBPECOgkgeCg8asa0qsrhnptAPSKRH4IvHKydttj1vs91FFO+3bCIzacmBXV6uDuNzXg2t6dBCrSTw21Goh1bupnRFdg9fPVe7SH5vQcMVu0qek4b+Rp0sQ30kw0RQW0hUMlC4FoXIKdHRlhh4xNXGtL1QfhncZ+yN6ikbSwzAc+CR4GTTIc9a3aDtEbSpXZq1LrxJS7DlcAro1WyhvWgvl9G56NdcvmWZAjyRF9LztYJDxrn4p8CN3J42OfDbz7qBH3c04y0+jczVLWZY0fBg9LhB9DvfVkE+4uHCGyBNQ3vllWO6nbTMClWuUS6vabl1B4b9EM64lutTP79lgLQuDxkbPivOp7dH/UFe0c0DwS1q5A19OM/nWbfVwZ6um1/3KhkZ1UO8QW3TrLBWY/Fbxpcq0sVA1eoA37YATnyFqPIjDlTFgFY5wj3t1zPiyEGg1Q5R/o4zQrZa9xUOkXxWGl2/GWfcdFPCS0DL644Dvne1xKa06Evo4wVwGeUZgi/lJw/XBwV6D727jAUvKrd3pbc+9ac00nGc9gDVez0P8KbVKtqK3WWce/1DqIGjS7Wyvbw8Z6l63Oah5eVY08aSGzfGRaBrkYPrGEdMB7hq1UCHPqiTr84YGx8esCx0c6G1YCfWTtpqa9Vm6rM2Gi/S/+BYK4VUJaGLZgWUQljDltG2gPAw1F64Ur9qr629xjd4wfJzNhkbRM7ng7EfgjvwQhxr21R6/k3GDbgevgXB0xfwFMJSp2Sv19+0mlWxW47b4cxBeFLAc+JxxkZtmf6AxnWNYu+42waa8IWHlx/1ck9WT1sRvU22ogO4lmPSbwsBT71dLLqOxos7pan7WqeKffG82xVffPor9sKTL9j7HnyvPfiud1kOHV4YgWJBXcymUQu/8UTbnnw1ZZNjXfvwA2a7RgP6E4g23qzBlzordrJ+2q9/LUin7IEf2HGgPynSmwDCcUVH+44g9q0QkmX4awNUwd7lJhtEGnzXXy8Ev3riKPSkuSkgvjMNknkJnp6gZwpS2uQ8YPBsl7MzfoL/8Rl4nUJC5UP5xRpNFPhxa8b6bG96T2AghqA0nsdNgGbjV1orEAPKK99HU8OWTwREIA/8OEqynAbvuvsum9i9nyrLqx+WoSbpuz5RWuRJXGmV7dzpS/bWG2dsEYVN8W47ctg+8O732CAKwU4wj2L3yFNP2VsY/TKUBQNDffbud7zDxsdH3dAfTAUKOP8xEKI2xmwN5eLf/9Ef2ZMvvugOCK0+6KQ7duDBMQbfnK3ZvM21z2EMlVE2UABQfdKJlp1ceNuefuU5++Lvfcm++MUvM1piduDAfmcuDioj+Obfo8+Tl8/bZ7/0Rfv8lx+2R597zi5emWJQjNrB3bt9cEfxetNoufT586ft1//4c/aFRx6zR6nrG7T1yMF9lulL2Uhu2IoYi2PpEWswLpSPhOi5i+fstRMn7fe/+U37/a9/3b73wgv26smTtoaQuHX/fhuM6gpoadVKe9X7UCtRBhL9CLK2vXHmjL3w1lt2FSVNY60fZdxPzBfzVh3FIBTC+soj+/2nn7DZ8oId2X2LtVId25Wa8P6VclRprFh56W07071obXBatWlbbJ63oVzCFXYZImLAmwAa6azBvOdWLTs0hiBFcQInMl6TAygz7pG8djS4QJWgxgBfx+dOAL5u7DgIDPSennVvv0DbKK7nOPCxfAPHgceB3/ishBQF4XmbeivPwFmwpT4yGMsYz32axUYZ6fnbDjray1mGrvsxBqGfIOcoLnWhL7VPOIFhu0n4E0X7PQ0jztsdvmvXKvDM4JmUxQi057WBsbqEUM6ld1kxNUjhTWutLqATpyxZHFpXTHZyHGjJrm4W0H5anVVwDV7g1TfjOFA6Gc3Cr66Z2wkSGOirZ563zPBu31/rCoszZREjcgfcqL814xmtmPLTvGWAp+ljnummArooWCUkpxsKTbsFPlEi5ZjQMu+uOwuGxTBpN8Z8H8oM41dp1WbHPXWWMSPcqEwZ7HIMqFCfNQCXtfmL5Fm0dP84NUGJvIHjoE2f6I534b1TW6OvKSuJwUXq8e6a3bV/n73nHQ/ah+680z5+9KD92N3vsCNj434PtQ7q7VShZfKWMTQEncowvIiyLCeAoqjOUh4mMUh+/rZj9gt33GG7GFs+Y0Ro6fBJlKi3ylW7qtk5IX0LaJb4Xnjjz99yix0q0hYpK5T5Jnz6DcJ2ZxxEoLR//+gtGP8YkuAd08jOrK35wYh+GvkOoNsN7h4YsJ/es8cOFot2HvnwMjJBDocbwTB9+DHKuz9ftBPEf/ImHQeinVHkx4ezKdudSthz9bafeXAzjoNJlP378zkbRq95GSX/Zdqo8xB2ApVVhAbeMwJNg08fNzLCa3V7dmHRzlWqbhxtBRkqIxgQtwwPo6TFTAfKM5JsBRnx7PSsXdbhcmHcCESzQ7mMHR4dsf40aiFG+GI7OHRQVaxhOJ6cnranz5y1q8slq0I7q+BsZTVYYXjX4cNW6FaRGdQRum9Co03e67rGxUrDnnj5VXv42Wft+NnzdurSZT/Qc+/4hA3TfzKMK7WGx80kY7CqrmWzeV+VNzU7b6+fPIUsPG1zi0s+G1evrvqVkL5P2NEXt0x7ie8tq6VGLNkNHE5ydmgJb6u95gqrjtMbRplOJRlLjFudtyCVS2NU15G546Ajx8F4qLyjxBP8E8Vc/LZkukI0uBWhL9VnfUl4sYwiXV3Ns14DwnmPzkXodRw4nWDMocBX4g3yylia/DIYvYOtuJ8NkIQX+IoHgnigDl5W3jIiEk3wDc9N6bpL8BxBBWW/Tfv7EvAVeMNwBmNKBnlFM/Twaxma5OXQQ3LiKRqnoo8GdBXv1K0BXpAC0OmQfx/N7YEOwJMflgj/pO5OnDoEDWM+pVttqJtuW2itzDjPStMGnSNTB29Xq1etVpuygVQ7kDUyvlMZnxH3qqgdoROhC43qt4zz9foSS9eoSt5KHrszXB1Pk9xgRMRoO5X0hyS8Xljxw/xIr/yT9HkaNSRRht9p6bqMa2gzOzhgXeSpHMjxUrBy1c8XkO4rua86QMfSTfxgw7A/fCKQdzo0UeU5qF6MGy8PnuvnDRFfdoCf/8VzBY1hX3Eh2wBc+Kn6wgfxElp1oHSMB8XVGNWhjPpsUV5kfMvB4M6AsI0OnoA84S2iG9VVeToNyfYSOkNDXynWDVvF020YU5ctrpXSPZMI6+A02wPKS/xcz2nDtY4DPpWvzlegjtqaEb130G+1RbaR7DxVDnAbrg7Pqe5h3BRszOQg040fgzaU3DwZqdxEE7oiWvTYlZzlWXWtasePv+5xBnRTC4RbIX/dtJFPMq5iSecBwoI7DgRCo/qTP3+uFTYZyd9rdZNat4bOXbf+RJ/VGks2nkQfIK4TpQC0rjsOqF+8MmXxlTMI6jt8tYEM82ibAr3F+KpbMV6AM7Ww73ZDq6JveChjTbewJBhbMIQg7+uAsD7fWrSR5BC5wsuTgz4BKPA+5lkwmYFsDrreQXTidA0Eq9nAK3mVOqs2nBi0z33hj625VLWf/Gs/ZUePHkUfkstApBa381Nx+9x3zP78mZgNowL+1Pu79sDtWrG5UYDszlVsFR3iqjoOJJHxcfq8B34gx0EvKMP1PxE/A8tXG2jwhhC9j75HIIIUonoJ073QPYS8/rn+Xf9F74LnvelvBFFekScuCspLH4EXHAKkzab9fFu8ah5JED3jQ4SkL8FnkLcOJNHS9lMo2e/s/xBCIbiHVBDVN+r0G4EGxER6HGEwaLvTk5Zn8LhRzjvthR2j52+ZKNrY5H4EeeD1dEdBj3ByhTwMowyYseKYn5ytve5HDx2yv/7jf83uvOUofE+CJajnOug3Qc6Cc5cv24mzZ50RasbhPXfeZ596/8fs1vEjCDyYV9gm5aAB7bVUWsp6DANeKxx0vkEe5eGWo6N2z/tQFlJr5NVGMU5j1OasqMMJXVhWbbE6ZW+/8aZ996tP2GuvHbexiRG78x13Wt9QX7AsqLeNghC3589dsa989bv2xtsnrbxasWUMt6MHDtgDKOg6eG0ThO0TPh598jH7jS9+xV5Hybo4NWUXrl7F+D9kHzz2LhvNDmHwBysMdJ7AGMa9HAg6++CxF1+2P/72t+3K3JxVUWZ1ArycMu+5+247hHIcgfZ77UpPuBNpJDWMHtG2Z15/3f7lb/+231X/xCuv2BwK9C0M9CGURzFvr58LPNrKd+Fe2xPaKHpHR4/avpG9dii73xWstdYqBsLbtrbyNgYOSmK2DE1oKWoLpTJtWRQ8V6i8Z9RLG+AGcgthvtawxgrGbgtFCwVdDpXkYBEDSLgO6b8H/BwU4uxkgG8C6r6T4yCokeoW1G4D+A5O9UTG8o3K6NzkigNdaQj7MV3Nt70zYms9QqANHYywZI/j4HrQLi9jAFYsNTBscS3BjOJDqz4rIEOYiui6xmjMKgYyyPkpyN3sOICvqB8SamMP/bdRoKQkZXLjVkCQZRPBFYLaCqDVA8m87mcP4u/kOPADVkmj7S1a8hfUpAfgjzflOAD8VgXqvpPjIFCOErY2fZq69bsS6+0Bvx4gNTfk11a8/j62hXvqqNkcf8Zvj0NevtJNDgZCW9ePwrv9Ck+U4EZ5ztJDky6XOhgKkePAJRAKJhUJ2gN+dG2inA26klEKrUKAC4otzXqfpwfH1QDT4Uc+8ydlmrb2Og6UR5sxFNdZNsTRdXRapivHgbbDxVembd/ouN199E67a+9eO5hP2ki+D50aHEippY0djAfVSzSjGexbGI+74ZPj0N5YvmAHMd7eC3/5uVsO28/deisG50jQY8IVoVOet+H+IfSXAkZnOXA48FpxxAd05eOxwUH7pdtvtw/t3o1sgebpk4KcL8S5QJopeI3PQvWA0g/ARz9Mml+k7ElkgeopeaSrHV9eWsLYbWzrPJDs2pfP2y/s328/OjlpBdIovxOrZTutFQ5BtG1Bh9HdjgH/9ybHbRJZMUt7XqF+M1LGwzg7gXrwTtUZ/A2iWE6R4BXqWBKtXQc0Yu7AaHkvymyRNup2h+OUqVUAO4EcI/vgh+8eGaVtGJvUW3NHc9W6HS+v2lRdt9pcC8LN3v6iHRsdMfVApQmPgP5WMM5fm1+02Wq0/WEDNI529xXs1pERFLsuxrdWUWhlXaAfoL3ZyZkZe3tmzuray90DaYyVdx+7FZrTLRZxxhH0jzZeh8cUYjW7WKrat198xU4h9+UIX1mj3fCyW/bvtcN797jCKmrQZEUcZbkBbpKMhQr1fPzFF+2RZ5+3l956y85fvWJF+NV++i0P/nUeg9qhkGnBGzvIHCml0Mvc0rK9/PZpO3HmPPpnzEah88niHnemaYUChOa6U0rXY6JMy1GQps2p9po1c2PuVNcKBx34mEaX0PkDmtgZL+y20cyoTWQn0S/kKAx4ofpHp6vHddCfDEKaJNNAp7P7ocI88EA5UuJ1xeN4cZ+NY+BPZMep3y6ztSn0xRVfNZV0Xh1czShDI1DwZRQyihsV8keWU45KUd/1J/vQCSZdHxhLQS8o6gE/AR0Y5HJg6BpHMuGB8L0B3gY3osBks2pFdIC9+f2MKfLMTJpubfCDLylHDhK/bQE8ymmgu9x1dkU6D9/NIJfE28mjVZ6xJiFBmTl410rjghWywXYK12EJPlsvfuv6ZoBHUY4my+SYDa7k05OuO0Vc51Va8OE8WIdhwsc7LeQN+Wo1gNJ0oDE5Kh3XpNfhnull+pnBG9MqzGXaAD+P9cPXZ+vWhR8mEJSxhXn4K7jSzHuStOQpfPmkBjxC+FY/qP7ex3xPiAdTVgK9KA2vz8ghDE/RqrOGdBr6q021JV+EX6dXxo8cFzKutVJBZ5qpPaprsG0C2gv1S6XqhDxQNoWDcAfv8FWl6k9/5r1nSa0I1jhSnqINcCAng66GdFyHeFZ813tVB+iks7ZqCclE6VPC7/WAdO0GbQMvkpe9KxLcFuLP5bK3EfkY1XsTaLyoXshe9SX4mauuWmk1Ywfj99r+zCEbtD4bxhAeTEPPUb0dVB5yUbISPiIa1MGEwnOjCg9Ya1r/4EBAb2Awz3gez4zboBwQqSFLhNt91h0HqjrZyxbwmtZL4Eoyf4uOD2i2fJJxVugmbcIY1/S3r1YRKB8fluCcnORoSy2dsVjfuMUGD0JTwj+6s9Nl0vKMm8n0mBv5+zN7fWwwxOHVa47bRE6OnO0nxraC+nJ/Zo/zgfFw1fA60K5gRW8NVqdJ2fA5EPCVALfBigN4ImknUxPoiC378n/8U2y7o/bRj3/cRrCbVP8W/PTEubh98Xtx+9azcZvExPi7P9a2jzyI3O5X2zw7B6jA+3AA23U8NX6N00DQ27M3BSIwhvmWP2E/IL4IgqcbIQIRG6Tjn56XmAbEtImIQ0LWXwTBM/JROhFub3z9vk6QMa/gp4NSlnvJlA9pO1Lg9dzzUT1UBnn7Z1geYd3hQFwSBGnDd0Ty3y2YS03MqpMH4bdA1D2EACiOBJsEnL7/oODKf9jDXq6YL4xOHlwxhuAN/4d19KByorJIewSl7W9++tP2K7/8y/Zf/2f/Z/vwe9/bc3gYoPyjEIJWI3zsfe+zn//Up+wnPvpR+7m/9tfspz/xCduH8hh54gTOeCQkxTD4LoLOo1h+6iMfsYfe+U67+7Zj9t4H77WPfeA91p/RXkwRfMyyMM20BiDpJDjEVPYPjdqD995iH/j4XfahT9xr975/j9X6Ltnx0nO23Fm0Zpw+IX/3JPeEJIxZjg3VS4NdWxR044Abk1E84XE9yCBv2XIluDc6AtGEHAC+ZK0HH2qj2jWMon70lmNWQIFfrdIPIY6VTks4nQ7CNNvBCsLm6ddft0eee85eOXHCnn7lFfvu97/vqzp2glXSvE6a0dFRO3z4UODsAaA+V1iLjKtEa96yA1nbUxy2PhizvIbZRHAlzrWGeQBdGKqWi2WGBghDVpgYtTSCOTsxbqmsBNIOtCrU8BfkCy63yftGoHRBDkq/GUKM+//XA9UhaFcUtofeukbft/sL8toOSCOa2/F9AHqvv672TorGNEb42wTiKQgGzcAFKYjK/ypf49VnB0SzPcncEEGB9Di9IOOJ8VOn/5vQsiCYbW9hTG8oeNcDn+mi3MApcP32bQfOIylvM+xANyGkBndZq1JyI9whGmPCMaHTc0aMv9sSgvMUpKSCK+FZzxnPQUApzQ+4Muu8Uu89TpBdHAVEsxNtyvffkv7CE3HVG4kcygX5Rs4F0x7wpmad1EZi8EztDca9yqMeyA+BLy2Uw0BKXcgXHHq/98JOaNJzpSHIKP8UY/4fwUf/O3jxf0/4lXe/234Bnnq4H2PI4wdxIxiG7/3UkSP2Tx580D/vGh4ibr/dA//4NL//W/L61OHDNohBpyZqlYYMzod27bK/d9ttdg8GqYz7DDxTQc6GMXjrh/bssX901522D0Pet9JgKOn6v/vGx+2Xjh61u4fFe1KWVB9RD7JGKYrbHtL+FGl/cu9e3yIhXn8wn7WPjo3Z0b4+j78dwLFtL4bgBwfzdiCHqYuCvSebsTsIWnJ/I+ij7HvSKRuivA7j5xh1O4zhnNuhvAgU/1bk1KjGL3lM8jms7+H77SAL3e1T2+g8OfHVdp1VUABH/bp+cYfEshmGMuCacuqNDjpC0+pNKekNG4A0lc9W0MGHReqj084bzQ6GYtryCWgdBVfly9D15ftb2ikZJid4p4XOEkM+ggvNtup09nonYWv1rjVXl60pntAD9XrNqmtrHk+Oc53kXiqVrVzS7JSUazkSEnZlbt6mFxattFbxFQdXZmesUm/ZQqlq2n/t+5PhWY24HKYJy7dXTXdCnLk8ZU+/9JJ9/8UX7dnXjtvS0qLFWnK00AYZDowvxfPJnXVal8FjVi6v2hNPP2Pf/t6jdv7iRYajMAav5KWUa+kCcnLIqNdqAJ1BoFUC6Rg5gnzV23UGOeswDnQYowxvPUsx9nTjkhwzjHryggPref+Y5fbcCa9uWWPqOIb3PH2uAyWDZfIOxNXWgPTAJPWvW3NlGp6zGBgFPWNVICMkhfGjVU0y6uNdeDEyP6bZ1Jj6YkM/EaiMNHwqQVzxvLZWD2gFQMiH/DT3LEZHtg/+RV7SF1dmTVf+dXUuBvWOK/3YQesMjVsFWi/HG3by/CO2dPH71tdYw6hXX8HzJI+2gM/o54u+DUPb/mS0yfhuS28qr0CX6rONdM7Xc1lrJ7AAoAcrw0957TcZgN82hlezAn2pvDiyKEPHQmvdeeXFJ3Taquk3xt1CyxID6J+jExaXQT59xW8pEKVrlV0MY1q6frMCbZFvxBdl8Op8A203SDbpx4Wa2RXwUoZ284OOs5Y2gLuOjn5PGp2j0qJPdVaCVh6oXe6k4nmngJyg/l36ydAD26RpEc9pVEFAPJXrWxfAhw6D9OqIcEUnPiZkVAtXsiV4T3n+i/JEJ243kd/6QbnQc3zPfusuLVlXEwpbaGk78IMX+ZSjRfkJ3Ibxpyo56Aut5vAtqFsB+hTeurVq0H7akWwPWqYz6bq4oJvK+xYK3fIWgHJV/am7dBLoSbcg+W1w9HNVPGJ+xnYjF0ZHRn3M3RSo+t4EOTMa5CkmuR2XDAH8iJfIGZNIFXyVgA4y1AoYX6kkDks+idIlugUeP3jYZb7AdT54uD7dkUi/ia/6Feh+HgxjU2kZS5p4IQV9S+Y/UJCU6+XTAW24KtP7uBfUXAUJb9EoffLGG2/YArz3jjvuwkbRFlVkMGR44kLMPvdIzB57JWYHdnXtlz5l9qEH5DRQ2zy3HwhU7A8PImwIf914QmBJ6YoIMgIRaWBsh/FEYOFvHxz+W6n4E8Pa9JwQvnfQO/0mRMZ/4BjQ960hdBbo0+ME+fj3sE7rz4mvd9EgDfLsCSo3LDv6Hb0rMVhOLM/B3AbszsJ9vsVgK0R5q5N/EAiIN+xh8tCS3Y720/RNQBwQXggeQ++3hhCUz6F9++x9DzxgD77jXusrQuw+GMII24CUwnfcfrv98mc+Y//NL/+y/aNf/EX7MIqrHA7KTxDwQIhUv/nh9SUo7Ufe+5D9i3/8X9n/+1d/1f6H/+t/ZR9538dtpZG1Ulv7MMEx9esoG+IrnQRoGiXr8OHd9plf/Lj93/7Hv2Ef+OStVhxGQKSmbTV2zs5UT9lqF4bPoEe6B4Hv+2BAn/jAB+yOW2+1/bt3u2PkwfvvtxTKHBI9CDK4w+9K32nX7MCBg5bTCb0hJHl36NChIF2Yt+oXgRSKfpTwvSjZ4xqgYd9oC8no4KAVlU7PorAFtIpDqxPW6Rmo1Ou2Utp84E4EiifHwdIyyoG831vybLZqtlqZtbq2FVAHZ3QK4V+gwm8P3XbMqih4sHQrTOyyjG5pQLHS/cpxvxZno46bgDpEfxvlKP7OZQl6U0TpeyF6tvX5zcDNpBXutuLvZuC6eV7zBx5QZPydaK0XVDb9GWt1gtku+ilK5QAvgcPwDmVMQuEmgBFktc4q/Co0tskDRoSsD4yeG4FWG/gMXA8v+UFAM5XL0xedL6p9zh9vwON0gnezTp1lYF8Por7qRb/6UONSmIKv+9j0QCQ+XUlFyUGiB+n0Trj0T9IyRsRruuFMxibgvTtQ1A8o16IVGbkyesTn1SdSkiVPHM9eP9osY0DvlbeUaHBKBEIPH/bxHoZNv/UR/Q4h+q1AvlmMkMMDg/Zu+NpDGN93jI7agJ9AHbQpaP9G0GzeLgzyn4YX/up73mP/5qH32L/9yIft1z70If+t5+PwMM10+TLVkM+NIhN+8sgR+2fvvN/+iztvt48jLx6anLSfOnjQ/sl999l/e/999r6JceftjmPSKBT4/ddJ99/cc4/9DHG1FUFnLmgJ/nvHxuz/cttt9l8iR26BPwpHmrkroHx9cvek/X3S3UJ8v76wB/RrNwbNT44N2I+PD8B3JTPaNqE8MQ4OIyuuB0r/Dsbfe5AnA9C2ZtJ2U/bHcxnbT3t3Sp0h3n3w8HdhFGk1BsXanaS5DXzLuN8OVPdxcHBfXwFjpemOpeCgso6NYKwcA9dyqGxposMg6W4byNMuug7aiTvtmBUo6kgx64b5VugjzT76V+tn2r6sNGb5GMZtgu/oMaKZfnCkVSS9oJV3tyAnB/v7kP99tA86pq5NGWfkU291rWBNG+nZaicYLBZsSCe0k29Ne7PlQCCs1Wkr+ogvx6a+0UGGAv0vxVxXVNer8CMMy0C343csZ61uzFKtknViaVte0zaKVT98eLlU9n3PLepFrp53cEgugMHi25c8BGUsLCzY9x5/3L71yCP25ttvwwZQ7uWUZfzqfBEZk9ovrO0KCoETQZMXGOvhd22/SOcKlisOWKalFXtpX8npKwiympVOWbK1iuEBPaTJg+fpkYNWOPCAr4ioXXjOWiuXg/EaAZXTsvJEvp8wjGGRgd8tW235ip8kvx0IX+nCoKX6Rtyw90O7l6YsVlkAD5vTiBdpa1kso3FM/WoyJBeoA30aRMCox7AfGrHYwEAwO92sWXP+ojUWLlmpMm/L7WU72Tpvr8ev2toQRmU/siDfsEx11RpvvWb1U29ap7zs/b4dJFJZy/UNW6o4aB3q63v+MT7by8vWXlygKj1ygPp2wGsnm2YUt62p2xBENNmcn0cjOtR5ac0WxtgY/GB8xLqMi+4EtEgam5LOS7wBdE/6JDFx2DJ7b6N+ZUtcPI9RqwMDoQv6WKvOXJ/XLQhyYoQgI179YcsY+bNrxIOXo3fpJqOUHAHgvyPHR9he6V4d+rHFGNYqHq0ilDNCskCrCpo+8Qaeqbdkgpbjt6AVbYvQljul1+GqTWipq20MDd6HzgM5QRsqj/zWHT6AOxqI4FckKiIgW0Mz9oEMitGGgjWob2N5AVvgBjIUkMGueuqqyShPL6Pne1vOBcYdRkrwm/6QreKBct2y41mV/llZi1t/66jtSR+GBwWc1Pf1M051loFAbfLVGO44UFnI0jQ2R7Pksne1tGpvvfk2eAzOhfhBQfK2qwNKyfN6uotW0cqZEc8Nw6fF9zH8ia8VPdID/E+rhxqL0NsEtBasFHfZj4zxsyYS/OaPke8rFGJyGqBv6XYobWlMZKEpOQGI69uJwhBMhm5+tjWAuCBtFMLnStcLXtdQ/kje8G8d5Mx9/PHHLIeMOoas7ZcznudSQx9+qmNPvha3sRGz//xnYvbhB+I20EcZvRn8ALDjVoUOxCOvk1/HeKPM6TydaIpEwhiTGNtMAOsOg/DPn6nDI0EAOAGH75wYnMiiwDN3RASgZ3qoDzkGgnd6q/+v/fM4YVmb8yVdWBZfgngof7rzVHe+0nOeZjNIPOsv+qX2kY58Yh2ItzVsw4S+/KQrnzt1jJcJRERwPVAc3z8X/vZ9rHIcVJYt0TfuQtLf8ilB6kCcaL+rh62guP7h/wd/etYbVCbBvfYwsj4Y5DBK3wAE6Uojz4OswriOr2AgBr+Vjw42Stvu8XE7iLKya3zCCgzKQmbMRnL7bAGl4/TaBRQShACDUTVVa2RMybPf15+3kdEByyE0MgjGvDyecV0hdl6IsWyqj9gMMP4EWm1w6MABe+hd77Kf+NjH7JMf+YifZJ6RV1yDMAqhkkxhMPJVG9u11wr9gzY+MmJ3HjtmP/Xxj9tP/9iP2ZCUXMUN29oLal+f8uX7zCIMBzwf3b/ffv4Tn7B33XGHzc1M+4FRwtXW9Dp88cr8vB+oqHTK69bDh+2nf/zH7QB5BHUjDW2Ustukv0WjExMTNjo65orOOiCEqtVFW2wvIEww/rWMEHD8h3jZCRSj245bc0GCM2lrs1Mu6FuVipO/b1PYIQvf70Y7/EwGIiuvHf9EhggJ7UXX0nwt24zeRRD9jv4E4kOkDMvYjMOtEGxVIG/1FxDlsRW0DUDj1c9kuUGeEXiNSKMydF6BM/vo+fpfgIPoae2yzu5AOZ3Ysx5/HSRQEfZJX1If4CICKbodFIyEZnNk+If5avZBfartAsFYC8Z1R32Vzlo2M2zF5C6MDN0+gHK4PG3pgXGPH8GOWxVqq46LHQ80hPaut1WhujRtV195jG8oCLU1q5ZWrMFnGiVSy2+3A99OMX3KFeSUZs2gJckSBd8GUymjsFOf8LnP4CMcvT3hmHGDBZ4QHZCoJbfagqKgsVOfv+A3OGjJpxwUOu8gENSkxYjRwYcRLhwHQEJlAq3KCm3VgW4Zq5cXUGiXLTuy1509SuezDFoeqbzAq8ZAgnfK3w9f1HuUWz/tW/XWMks+G3OX6FEZHyipKIbt8qLFu/SxDCoZCVJKUdplACpv1TWQVYw1z19jMgjunMCo1HOPF8ZtSTbkURyyBXdy6saFffmMHRkZswNDQzYC35KBorwi+el5KF/yyJJmXz5r98Br3rdnr3103z77GHzpfbt22UEZq7RNy86lKHp9SKNPHai2n/d39xfsA4NF+/SRo/Zz8LWfIu0HJidtj5zN4m2ArtaUs7mPvjtSLNoDw8hO+EOf6gvdHCHux8eH7O/uHbUPDxdtTw58EF/KcwyeVUA/SYLPaWhjaYuM02jSCHkn+fx9DO+7oJGUK2eoKDCjYRTkfuTLMjifhb6i0ac0Izz/SDFnn8bQOgz/Fl9MxrvIn7gNUjdtk9ANC9IolE5BqyUOZdL2yeEBu0MHoYqG9Y6XWo4rxbOftFrdNkeddVii3skfMKh0B/fbh/ZN2DDf60bACOlCEzmM1H7NhhO5Tl1FD/lU0g6A4x/Zu9tuGR7yvupAW7lEy7csrMWgfRRayZ6h/iErpqFHaiMDeIJ0Dxw6YB+77z6bHBmFHFt+fZfOWtFhneI9MpiH+3LI6LSVW/AE+usAffexd7/L3nXbrcjcFEZE0A8ywCXfEzqrgLyqtYbH16HIkmt7x4btofsfsH27d1kxq5WFgZND45fO9HMOdDBdNU1daLNugJARfmTvLrttP7yMsSiHtlZPxBJaYURf6NpCxp2vIuC5zjlYrXfs9KUrToP33HmH3Xb0KOOW8jp12iMjkrGA4i+ngSvy4F2rP/zQQ9otmeGOdvopHutYor6M7jvsbVE5CXiY+ECs2/TfqQyGLnn5UnsZsPCvjDFuF05bvAHfKo6iN2jrQdwdE371ouJrzBBkibZW55BFq+6AIKOQkjbAjRXPI+fGdiIOT4En6fwbX5LtMiBII57j5x4oH+R3tzLPQwzXAjJODZUKQ127sRR0JNdbzC7Wj9u5maeRQ1do2wr00qRv25ZF7mSK/bRLfBTcgJ/O0rI1r5z37XdxeInKEgHrnIR2qW6N+VXoCz6fwfDEBujQzzKKxZtl1GsWW+VLbkk/dCOS9+IEKcaDO4EkK6i/HM7N6ppBehjb6CYU5X22WqVJ1LwfGhpMWawOZaxU3HGSHBugHuBGqx28zkoEfkiXVN7w4xZ8MUF91GfJGpnXOpYc6bcUukXr6oolCnvcUZSBT4onNlaW3LmJreu0rPb6RJXsIoJsBPFNd7pqLCCHxX9btEtb6IzfOt+kRZvF2qmFxbUiRE5ltV3piKel/9qaAAK9DP8juacQr1PbqXPwJPgL4hDUD7PT1lWbc9ILPOG24PHJLyG9jfLlpojsItljmtAU+K0DgK+oULspLwqBpOhaE9yvNIZtMLYPvrO53I5uPtIf44Vc+NPkIKn1H0Xo8MFYddpaaTmQc9bfP2CD4ZXifkglQdsYiOn5CeKa1QfWtyoIRDzarqIxkcbQFy52AslrneFUCCb5oj/JYf2Jv6QX3vJtDLGRo+QdbFGIVi5rZZTsEa1eClYaULhkb2PJ25DMDfhYVZ9G5w6sB8hw029CD7ocvE4eRBMaI3zv0k86M4E6ReC2oGgQCFZSiQcw3ugnOU8/+9nftqNHb7WPffyjNjI2gtxg/LSTduay2Rvn4nbLnq595pMJK+SU7i8PsZna10UR14CWGsnzlNQhP1taGRFPBO4VWwaBCH8/EyEEj0WDIqeBP+O7DPQAgvc+KINfwffwWZBWn6SXIA6f8V+YR5h39Py6oDhKGqQJHimfjfT6blqKhCDtQMze41vAZwfBh4xpfQo3Gg+nIN798XtttDtqqSqivzgJ09TA6cFdUIH1fEUE0XLznUBx3BDXD6UVoAB3dIooTDaZQ+FWlhoGeq02EE+MWDhbLzNKG332guLysYWWrwEn7OhTbdd3UgbP+R0+X8eNnjq+/JWnVdvFfHW3KBLVFjtlP70zl+/YbOO0OwUGEViBo8RTbAL1k5aDVVB0kt281aoxK6217b7h9xqmE0OINGrMDu3sBV8etoZwIL9kYchKqxVbkZADb0VoWYdAeQ2UTkFKPQLDDZnQmNGMkg59vDoz42cc5BFCu0ZG4Gcde/XVl+z22+7wlQlqva/QECJom/yxl+bn7SuPPmpnLl2yPuK8+53vtI998IPWP4ghIyEiBkHQHtOHH36YOH320Psesrx7uDdAB7XVStO2lm3aSuK8FdLBoVD6E0u8EXQbGVs9e9VaCyU31OMoWlLAikf3WXoEZVIzUiEElBJAZ7XsxldiMDTGrgNyQjauXqBdaUuPMTZQpiKI+vma/gbnLZQBOsSSA+AEWtoJRBfNmSuWHBrzWR1/Fta1t84CnQmg+iSpt/riZgA9CAUL5QPFNokx5UpQ+BdSdvh9A0ovPGEJFLD8bfdseuffoKXm8oKlB1EwpTj2gGYPxH9Tw+MoTBt4aq4s+mcKY0ADKmpXY27amhhVK3GMoeTtNp49YF2MfN1akN97Z3D4YAgt6F0GcXbsYPgkgMbytH+mByf9cyvImVRfuEzZo64ob4W1+Ss299az1j+5350GtdK8FUd328iRey2pWw22gdbasi2+/A0rHrjP8uNHgvGFEqm+aa+tWHPhqmX7dwVjjtDCwNaVYCmUcn9G+5u1EgongnuAZ/RJHWU80Y/C3zfsPGblrUet77aHLIYB3VhbsOzkoUDBAH+tVXBR3cBFgIMuOKBMPnUgopwIOvNg7eoJq89dsIFb30f5Q6Rb9ZkGPywR2m+SlzSClK5pC3/LKBA+Wyvzvh81nRmwbrlkq6deRI9PWa4w5jNQjamz8DLNUNGf2vaE/GkuzVhShz2F40oOEl1x2cZg0l5g9XwK2k3KUUJb/NwHwOVYrUxbpuirCeRDeM4EY0jbMjQz4sZFBIoveUL/albV+ZyeScFF0ruxFNGuv0N+y7Glca+ZThnjYZoojjseq2X6qOn94CNjiyzyPAg+u04ekXyf1WwzPKgOLWj5fJHhme2ugoDgrBNf9dFsw7OSVltr2BQGzUnivkK9XqlUbZ73wscuaOE++MBDGDJ3UEVUPbXG89AKixa403WL54j/OoryFc0IUrV++vBWjJWj2QxjKeNKYltbT1AshfcmMuMi5T9fqdkp6qobFuRbPZIv2J3w5YMZZDLpOrQJTCHiUL4Zlw3yTsBESpR1eq3qVzbW6NvxZMtuGx2x2yYmGLeorxgalyuMp+U5q8B2M+StPecNFN/zmkxFUdYe5Qy4H8Ao1Yy9K/cYcOPpKsZ50hYye6ClGnROwzFSG8iH1U7CKnRBjnYVSDeax3jJDXo9ZfTHWxXLDE4gVyWZhHMt167aVKfPytCkMDc2NGiDxZw74OpdZBjBlytTTDHRtCo0bCj8IuPl1VUrr65YsrFmQ5MHYLP0Md/lbKvFC9AWkYCBxgVL0LeL2VsZn4u2xPioYDGqniMot7oiUnWkFVSK8SAHia73K45bMp2yTKxpxfay1VP9tlinDOF0bMxvPdIKg2R9wfWwuPYs81sKvztdoRdVQcuMdTtBLA+/CMcag8HPLRDdxjV+wK2vVIBmus0yhjvGKnpXysen9Bv0OOR1AkW/U5619txJq9XbVjj8gOWHJ3wfvY+THvCZWC0Zp5/ajFc/xFaHqkErPnPaI5c0LvTX1IoynZFRx2jVNY9yJBXRNaBx1xVkkQitchzIKVrTeUjkDd4Wk9SZOJjkNlM5Y0OkicXWrF5foe/QmzQ+Gxhh8Id4QQ4Iyvc6IGc0NqsVxjy4IrTL8DoMx+ToLgx5xjL18JsZmjHLjveDb3RiyYtOAxohqB7INJ+BV459/YzvwLEkHSrOeFe+TfpGzgo1oiujG7proR/HMIqznYKlZjH85IjQYf1V2j4PT+iXI4Z6Qqt1Bkt94YoZdNeZRMfoR2egDeJ2KXiEbnDoMHby6PbJFQwycJ3ge/vsIsMKvTJBufEGdEIt+4u2VJ+DJtGJwKtWBchV6LqunH7UWTO+Ha2SoAytGEiiz+nWjiq6o3hJQm2GxzTED0gviZ2qwtvhTR2eaaLMnVnULaE8ZT+JDojrTiPxdR1+CW3pJifZHgLh0J1WGlPgtHH5PJ9NS+05AF0Kf9tDC5rT1rsuepucIe18PugDQE4Dt38EtE3nvGnVhLY39IJWAFVWa5arjFPWbdAOslb02gOtcMVLjPGxfl6E/lP2stv0buZlm6oM2OXFsh0+csgn/ATxZsV5UZvxpc1WESSgU8mNdrZnwoOqxXRzErwyUZyAdjdsz03QhhcyDiAk68oIB6+boWv5pTc9TmvkVnCNDsR4VV9rgi5YpRQ4DlKimZT6UuN3lU94J3I8ITmm8XeTILSHqF8HHw7RM7KKwWu6zTX0t0Ani5wG+oQhW0q0I9xTV5199thjj9m/+lf/0v7ZP/vn9pGPftiKA/2W1K0rxH/ueMf+X79v2Cdd+x9/qWu3Hbq+3Xkj2HbFgbMpBpkUgFgew4FG+LP1vyDWOogJIgg1mxgty5XQdKO8N4WUDsdM9Js3Cvodfo+eR5+9IXwY5Ktn+ut9ty0Q3+PoG3/h4IjSuVOCz8iZ4Vek0Xad0B0RWGAEbwY9icZBvJO31XbWRuL7EWI6vVd4iIgYRqP0lKGDRVyB0m9CRAjXA8VxQukFFK5uXbOrgZfLmRmdtKmeanAEvd/Dsj1EoPS9v7cBvfe69MTVR+Qh42XgFY7e6znP9CqIF+av93rOYJQnNZsqWH9WBwPlXWEESzAiBACDXXlFzLIX9DwDQ5Mi1unKy1u3bLKAIgiTBR86pCk6ZdcD5XiIfofPRA9tGJXvTSLkYKSDQ0M2ODxseTHxMA2d5EaJB31XoI5qi3Aih8AulJV9CCvdWV0gH+0V7kNA6hrJ8+fP25UrV8l72HTvufJNotTKoXDL4cN271132bvvv99XOuiZ3nv+BHnmpURry8zExKSNjKAQ6X0E0G8Tg0rGUAWhdWbtpA3naHtId9QwjLgTIM6a0GE3g02ft+yAjFLIf3iAgMKTVh56FPwJZxFonEhw+SGDqu/1gHq2YW6+Rx8l29sIRPnqbzuQI0Ol3uhWBUG04sD7DNj6PgLxNo2Jm1lxsJ4Hgl3XK/qebs2MSLA4bqMYW/JRv01heKazlh4NGL/iRC2A4bhiJ0UpwoXA8wSnMsySWqbag1cZc4IEhrKPo/BPSzu1/7MR0x7pcSvoNGMMjebKDMZjz4oD+LSMT51/oAMTe2Fjtv1ap4CD+u86Kw40K5vBYM/2Q58od1KYC+P7MaQD5Xo70Ix8deqUpQcm/GRyxwm0vobRMTszZfPTU4jnlBvIUqK6WnEA73MjWTyNZ7piUf0dRzmvw1+nZq/aPEbdWkPjDAWtdMWyYwfoM60S0AoAcBfyzJtdcZAg6HuzvGCZkb281+GJKFrgUuXKKFBbNAPhxjT1Vd565isOhHMUS604aK2WbAm6KKN8rWFcaM94F0U3Df7QgQInvKfV+RdaXRDwggblXSot2Stzi/bk5cv2yvS0TTOeaIDloceMFG7hmXa1MES0PNQPxaStDXBVbjSshPLfJD/hRTxE9QyWkra9ndEJ3pAUXYFCSrpVjMOS+kTtBSfuOFfd6GM/Y8Ljh0HlAzoLwvGa73da8f7viQfXDtonGaByeRaFIvrDEAqrblAYoq5ZnrW74CRGPclb3S557Xt9tUqj1bY8xu4+ytABiD9SzNsHUZ7fhyL6IMbnIZqEZKJE2kteWl+hevJVu+VtGGVwL3rLUfj0nZm03YnhfSytswMY415vT0FZ0mikynatjzZNEv9oNm13wOvfXUjZ7Rgge3imiZxuaPhJTwnKo80803aDPOUNMVb3olfdMjxq9w2m7cjwkOWKo746RysqVhsYieorJSU9JgX16WCcFvwg4QHa10ddvd8wzoTfNGMgmyAOMqCGLKUH/QyENLxCjoLBARn9/X4AcZo6pKXwMpbz5JXkt2YBk9S92pRxhLFFPTLgvED6sbFJGx8ecVkmPcmNKc0KQvfaNidkamtfNk4fyclCv2qFhFZo9CE/UjkMCLdU0H+6LT6QIpLriiOZDS3UYjqPB8OTcVoo9PtqiWAxu2bJZfxRTrjiIIUxqoPQgi0HcWN0wiM6NjhxwA8uLtInmin0gxvRIxLgW8azPvUsmEUkiG/I+KosB4aZ4pGfDDoZlfF21Z1pWhEgWnDjQXmid9Aa2hnMkPuWB2hIK6t8SwIGq4y/+uxpDEyMC+JofCmu6IeGO45lBGt8+knwPG7DY/wgVf1w/IhON8aG9l776i3qrZW9cZ2hVdeSb8lI4pJEo6SBDhuLZ6yEIbTUmAN/aza18LLVWlepq4ydFcuRNAst5OBfSfiMHHjiox2dzMv49e0R9IcPOLWV/vAZbWggaCeyqZOy1gz5ESfBmO1UGKdJyp9ZstZSCT4A9y5gP4BTOUbEOyTPpWPTm2Qa0IBPJBG00kAGsOLqd1tjSA4GaE482A/BBV+aVIl1aG8Z4z1HXQbRuePoffShZvNFY7H5WdoCzojrqwTCoHMUNLDcmQMdthfQBTrQxmDGHSJywgS8gvhFqI4x5qup0Rmaqi/gq7rAja6mlGNAKwqEdzlLYpUq7ykC+pFtEKM8cU6twAhsDcaXeLyyktxQz/FMQY4r1zn508gXL3CHgrqBduiL6CCAoF8C/Zsvup4S/CSgfZ76uwjcvnGeGfBQfaquvlJCOIZPKc56XN7HpNtJ9ghvIWjCdY26X1psWV9l1AaKe6Bz+mS9vCAPfWprgPilnKbrTgO9VmUVyldspZl0OT2Ezh2toNVqgzhpYxjFHa1MCmHbFQeAc/Zm1fmBr8LZDrQaUHE0yRqV3wNxrfpZPm9WGLHu4H5wonyC1QbiD84PRcOkE59Tcq3o1CrDRGGUd+IPm/O8EUTVuCZAFyIzzw79QVs+ohUHEQ8SwFoJ6nu+EJaXl+3P//wbtrAwb3/rb/9t27VnlzuX4vAM8XdtlTl5oWPT83E7MNa22w4HOvJfFtYdBxsGgYt1V3zkuZTjYAsdXgsQVLvB4HJGGFRofWtCSJCe7xYC9cAfX3riBbD+PnpHcAeAlEvls563Pj3FetytIXAchCGqg77zJ0G4/k6/5ZHToGEQeu6KG0I0aPWpp8q3jOBMdPbYeOKIDSQQGCi3WloW1wnaIgQhj3i+R08eVz5FGb6kRUQYZKj/PV8FN9DDED3zOArgNYYwlJKqGSkpZlKMevOJPqO8ojzEJNa/E8JIm9P1hhAUN8pHz8XQJAR6n3l99c7fb9RfA+CasnpCsBxPXj2MjdSADaYmbAnhMlddRBEJ8QO29amglq7/kT6FkM8htGq2amfXzjvu0ynNUiBf5bxRHUOhsSlAp806CjZ5JgoDLhhdICv0xFEQTW8K0Xvy9qDvao+AT30T09H+0chjmUWJzcPUj7/1hjOfTAGBzaeul5QzYHBwMDjEsTdfwsLios3Nz9nE5ITt3r17ncEKRJuaLXSDDiOhDYNYay5ZXxbGH+IHDIexd4BuxuozGEUYJDoUqFVZs3TfgGV2aX8lLZEi0QNB64JPGTl+yq68xWJg1wPVlbzlrU8UMCbBD9Sxnt/2wDt3HIDiGzoOEIxbHAcR9MbT57rjQH0e9RsQxYv+ovrpTw4SOSZ0taIUQEbv+rtrQG2FjzSmLnl9UiPjHq+39lL6ex0HwfsghpcF/5VDy40uZcmf37QARI4DPRPIcSClKg0/yCTHMCBQoJrXOg5cYRN/0ngLZ6gjuJ7jwHkjfKtdLXteWx0H7oyFL7lySb007jMDY9vG7QUpF9Wpk35wWOQ4WC2X7Ymnn7bf/+Kf2p898j27MDVjY4yNYTnU1o3z0BFCWTql22cSUQTfOHfO/sOf/qn9ybe+Y8+++pqPn92FjhUnD7uRJGOHpoS0dPOOAynKWh2hWfzMyP5gZh7Z2EbhUFzhU/WSI019I2N/s+MAY4B3MRT9S+fP2XeeeML+/JkX7InXj9ub57Uvd81GMZZ0sJ5WXchBFBjVMio002V2cnHBPvviS/b7pHmEdj59+bI9RTiztGQj8JndQ8MBb4AcW2uLpCM9Btsyyvsbc3P2PdI8c+WKnSuvWg08FzFScxg7foim+s6dFAHPkXxdo/7HF5ft0ctX7JGLF+2lmRnnyzpnoYASlRIOVd8wjYIr1NB1vVa2CtrzGoqfZvXr5Ce6kMzzPgPnqqcv247S81yfVeqy2mx5HcXDZdDyFZ1E6re+o/QqSA6ifetQQB2Mp/32fdRrDGNolHaN0v4BqifqQ+oyUhhbKoLfmtXnq9dX8imNnBmQkQuu+4iQguc1YlIQw9kyytJYQ9L7qm9K9rMbhpA92loxmcIQQeb4uCJ9Wwa1Kk0aTV46n4Z36Z3XgZAHd/0YX6MJ6Bl+1U5pNRrxke31LkanZmkpT8qfjJhsTLcP5MEv1MBvHd6nbQYZDJJg2bye0S8daFqtQ/ZlUxqLPOedH/4Hj1AFUsjLPAaSj00M8UZ4Zo62KaBUuBGcgh5S1CDdYUxIz0ApFw5qut0BXU9tkZNMeUm+dUBUhrixdJ+3vSEdinarTupj7W0WRjRTF2tRR8l2cKuekWKPFOGtAnjWHl8+U13GQmhcyZzT1h0Z/5irzlvUJrVB/ZVpLmPoTSBTM/7cl6PrU9iQrIFedU2rK9NUXoq+Lwcmd41POWmTtFGzuB7AR6xb8zhy+DkOhWPGmA5WBVluoDqeyFc8T2iHmFy+5fuoC3VrrUxZdfYseVKuDO6obOKKFkDOhgNBfIwyxIc64kW8CyKJdpWGvNX3tEFjR7e0aHVgCzxppZV08HK7YperZ6ir2VJrylbsgmXz8MiUxi46Y2PVMsjgtI89aIu2qn9cBtE2rVIRzahcX3Wk7XHIDdEcneh8RfzTtzBrGQ2vMgNF65ar1JkRig7RSTIe+uWoSVm2T9uxMAbpCTkbtY1Bt2vF4Z9B29S8oHy1XbcRaCy7E5N+c+MVWmqJv4LbuOgtWGwW6NPVBvw7Zy3FL8Fvl/itFZ4x9PiZq+hEYgLo8vp0moBWtVVReMwX3PEQz4DD+SUMQTli27on05J90Be2j8agbodoV9eswdhznke1xTtclycvpIrTtpvlq/Ai8NtkDLkBvm5AB22VrNQKiy549G0Q6lvRA3aI4yQco4HuBmoksAg688AfBP85aDyKJkAc4gj8lFd89ec6XgHZKL7SQDxM+Sjw3A9DVv2Fcz6dR/lnYF+5HFI+1NN5Q/S+zRis72K8JS2fG6brNvRRcUYieBV1a4Zw0pVzy71EAYSlu+Ogjp7SNzTmerHKEHQ68Ap4egLC6iQDOa+yhUfF6HUcyGGVpE8ScfoF/itedg2oD+CJnji9zWoD0qeXT5EX7R4+5KskAmdM5DjQeCXwO3AgwI+oS5dxJD0gId5I/23N9i8DyqM3SH+Qg12OA9XBnf1hQTpvQXxK41L0dubMOfvGN77h2xQ+8cmPW98A4w98KA5JkZNdO3WxY2cvx+3AaNceuGsbXP0AsMlxEP35bxG3BrgYRFjZ7cAJUYJcg1EDHca4nhPvBBFhrv+mk1RM4IELnkWwkQZC9TSKq08+9Ex59eQdfOi5P934C/P24DGBsB6KH/wL33ucMG8GjC+ZxdDbaHeQg3t3eqBOGZfLTcvH9tmuzH6UFDE5hKeYMgI46P0epwFBjMCXtYErMWz3VJKPstZvPwWZT2ccYXAhI/6g3zCxTmXJDUXtrxXTUDmKJ8y0EaK+pA6pLKGtNF4H6tubp//uLUffN4UgP/cSk6c+g7hhPYjjPwjR4NJ3PZfgWR9M/Ccm24Kh6KcOSfHVEdTJIfxUXbNxlNlYzorxARtJwZys366WpqzVWuM5g5iomwI5Bo4HBgHSRF2WSnZstr5g09UFmyzuoz7gR3XbJtRXF7GbEcDFQWvzyJVt5dUbJHB6Q/jcBa0+e+IoDwkIKbyOCz4kDAuFgg0M0F98P3X6lBWL/T67VEEgZjW+lFdYp+hTeclz/daZt+yNN4/b6IiWX445riKQElmZuehGmpiYllEVCPX49EZ/uTJ2PUhbbWrRMoUBK+7eS9ltW706ZckR6psTowr6pxeUq7dO40Q8AuM3LsXiOiBcaAm2VjFJsfJZhbDvVc9eCGqt3iVNHaWHaG5gq01b/oL4wf83uo4xShM5DqR87uSM0F8viBeq/kloJUpzPdBWg2ZpybdDpPsRsFvzkzCv6a5/cKdZEu+nII5mXa5xHFBfzVyr3MhxILbEU/gBygptLsFHagj2YmqIvmlQ/pzp5O91x4H23fsBQYHDsRdutOKgi0GjGf+4rinbkrZF2pUrp6xamre0Zr7hd7WVBastzVpuaCKMdS1s5zi4hJH6G5/9rH35m9+y106etpMY1kMogvccPWoZObFckEYrDkgihUIKd7Zgv/WlL9lvf+XP7PUTJ+0khvL5S5fsE/ffaqMHbvd6u1KEcqiZcPXhzTsOsu6cqyxettzoAYyMPhfo2iKkuOIbfi4F+BH+rnUcVAh1K6817P/3h39ov/G5L9iTbxy3l06dtudOnrQXz16wY5O7bG9fnytCnZpWdgTnW4gXTKOM/y9PPW1/+OrrdnZ52RaqVVuq1WyW56eXlm2RvI9NTNhubXECJ3IYqb0rGL9feOtt+9dPPGFfpZwnL1+xx8GJnA461OvBffBHV/bg7xg1Ea9sYsj9xfkL9q+ee8G+8PYJe/rKFXtuasqe5FNXOx6CF00OaEtGwKucFsPQot0XlubtmzML9kenT9s36L+3qHMGmTcOr0u4owKeAV7XVziQh5RUrXB4Zm7OHp+dtdeWlmyBsb87r9lEGY8u3YgbyBOJWvH+Sq1pF1cr9iL99W3w8Gitbm9iqFQYX2NxzcBLFhKZNJrV81lIjV8ECK12nVblSg7LHqHT9D+/wb1wCTN3SejNC4z/psYif3A/rdgmXww3zFnVJ8n7YJsCCYAEdZB50JGRJtmnfGiveF4mh1xI6VwCzZhjHHfgS1pyncgxfBumg+c1y6zlzFmrWRWJ6I4U8vc8+ZRyq35zDYYydDUhjUAG5KBtHV7YML9mX9eVwWd0+B8JrKaVBbUVN9K1Qki3D6USwoO2gARGayZFe5tlX93R6CSsKqcBbc/3DVgWw8zbkO+zHDxX1zvW4b9agl2pVK1RrVi90fSzfNKMWxmASqsZQhkBmpEV99eKukx7wcd2MxYYBaINOVwSHa1K8RS+4kArXORsl0PBDyNjfEi+JrsNS7cYq4O7SQsO4E+iNyn5vvJTxgX10y0KWoWhGTjfHxwFyYHWqumMB/WhZJ4mM7QnXrIixXvhSHURDaTTWdqMvIUniqdq7KgeuuJDKxbS6DFJORvgafH+EdPZEuVzL9jy5dOWRm+LyokcCA7kG/EaOUYlE5qlGWuszPFcBn0GuhPF0RzqJR2qJgdMJm7Ltmqnm2eslihZa/ltW9Cy63TJMpmK5TKMAQzjvFZx+OoC2tqmL0oYyeJ3GLhUJKDWaGy4HkSZ1Fs4TjGemsvQAbjoQBOqu/NfzYa3dPsEdAMvLPTtsVy14+fBaBVFdmQIudS11efPWGtphSRx5BG8N0PbVZZPJDDyxOf0m3qorX72iWSjxif9qT7tSsY15JSALsBt7OIC5aMb5DM+My09oQt/7c5C59gCsSO7GD/I0bkZcAWPKwRGo/pJqyMa5FVvIw/lsGEsSJdKjfczuFs+4aQVDNUz01bjeQs9qOZ6t26j0GqJQDf2K0wZG1oVoUkbl9F8j1H3NmO2BS8QjSdkS9G24CwEuA52gLbRBTP+tE08BH6l1Qs6N0G6N5WlunwSJ4HOJH1XeqfGuTiSMg6sFtWDd+Sb1Aq9oRHHoZ73OgwE+nS7iD8dFunJwEfwnHzIw+0tlcvbuLYt6b3/1hNQzthYTq7ZldqcTcSG6HuNWY1Q0nnOcu/yP7RJx5AIpXwLwBWsMn3KXj19xfqHx+CDGXeICZw3Kj/GficV6C3a6q/t2bptbZPjgPrGsLfa6PBt10lIqfrrW1hnOoT+J4O0nElBGetAm2OtsmVXz/pY7QwcEPNxG0XnkrgNxW/p7eITKXilsoi10MPIPpEbpkuob1jUduA3SVCObDyB22M3CVsdB5JB6j3JPkgPnGncxH2bwiOPfNdefPEF+8zf/Izdec8dAf+j7uIxgnKlay+e6NqVObN7j7Xt7lslowJa0P/ugPoBIPErv/oLoeMgaJhAg0F76uQRS26ZlVNBveCnZfIn75oEVYxBuWEIBMTYC1HHek4gtBf0Mwh6Hr4P4/jpqAzK1mo5MAwoQ+/XQ1SvMH4vBDNiUV6KHzzvKM+etF5Xef3ccbC53WqTxN4qHdBooRhDjCcxDEZTx+xY/i4EHXUSkWhJjBibLz8jXxlWyg9mIbJ1Qa/8VC599Xz9VXul8YZdbk7Z1ea0Hcoe8GIDoRIGCTMXaOJEdDeDJZEbcAdFVDc5C840z9uj5e87gb1Sfd32pfcExB42WPGC4L+2PNscLjVRFisvITxb9ujq9+3O3G1OvC5YlJY4UXp/7t/D93rtbwNooBB9demb4Kxur1XetN2pCWQsSqPqJZwTPL0+wVcKxORQlZKdjC2jxGS7aalxVtNdxAirpDilhINSaWBQphhPBmGL2LJFmJpmzMYyI1ZxrqP9qw2rdmrOmFoIjPLCRasj1L4fP25rKGUPVx61idS49SXkcaSvvUL6p/96Auk9SFFQ6Pn+6OqTNtWas7PNC7DGto2mg73lpPIgobV3z14bGBqy8xcv2MPfediOHD2mprgXXvcK+yE45PnU2gv26uKbNpNetKFbx+yBPfc7niOQoSLDUMqg34OP4Co1l+31pVfA96qfcO7COfzbCVI6P3tu2WcrLAetkEZ3weaGCxg9GmcB7WwHfleyhFq4GkCwUeKWP7LpVmRMBY6DNopjGSXD9/iFzE2guBufBISuhufNHI7YXitd13EQQeA4QIBHBvhNgDsOUIYTKGDrY2AHEE/RNgUpGdnJvTB+8LM1vjsOMFq1ZBK66H1/reNAihnGJ/jWMvngdOQAtILAnXEo/jqdOtEdsr4kClt91ZqVUnA4Yrj3z/e9YhRq37sbiT1wI8dBc2WW+vS7szKo0wZIyZWcqC1ctflzKK20X8vVpWjnhrY/M0HgjgMdjkgd08UR5wOXMWo/96Uv2ZkLjCF4pk4eP7x3r73/ne809Dcq2us4QFFwxwECErz83te/bs+8+pqPJe2FX0VW/K1PvNcmDt/lzi0ZrH4YGUqC+vCmHQcYCjKIawuXLDe2f2fHgZYu7uA40B7fZ15+w37nc39ib51ByUcpa1DHGgrcEoZWH2PojvFxn8EOtkCQD3ShLQKPnz1r//zb3/btBltHo2Z3zy0t23hfn71j927LSyleumprKL+/88ZJ+83nnrO3MMZXSVulPC01lcPhOM8kiW8fG7GMZhm14oDy5FD489Nn7H9+9jl7+spVL1NbQGqEEmPx3EoJQ33N7pmctNFCSAsK9EWVNn/5+Mv2z19+0z535py9ODNrby4u2vMzM/bdS5dsFhzcNtBvAxivXh5ppJSWqdNfXL1qv/r88/Zvjx+3b0IDj05P2zenpux7szNuQI7SxxntnaZ+gcJj4KZhT2LQ/K8LJXuYep4gn/Mo/m/z/TmM3DfB8SgK5bAMTIaXhrqcBTJF6zD4i+Djz9eq9lvlkv0+7fomeHkDA6SF7B6VocmYlHKfkDcAkExugaNTWPRfXVyy35ldsM/PL/K9bBdqDX/fDz/TSgjtpZeuI94WOM6D8iuM4VVwCQdyhT8bxxhDX6ilBpFRqiBGRaqA0V2HPqT8k0e7gqHeQpZJp6DXkHUB7qQYSrWgbGi7gZKe7lS0ih3ZJkcycShH5yDIaaJtU1op4sYg7SsmqAV04ofakWethvGHNIxlByyteDJiZVC1daZBhnGFEQofrsG3quUV/13H6JL80sq/FMZ3u4thjqGtrUtu1KuCzYrNLSxaebVihSxGArL4dPWqXa1O2WKT55VTNpkds0pyxOWExhOF0z5wjwEi/UcrLAK9So6DhvNNGfOahFmpz9qp0ps2jZ1xunPRjvYdtjSKvwwobQn05c/wopRWFfBsQ08hSK+CtjrNNeLn7VJnxr5R+o6NpEbskfozdmtmjxWlC4OjdDpjWW3tEL+hjn5tI/i2CsY9xnkao1xOA1fogdnWvD269ow1Czn7dvq0PTTxAVs7+4wtX3iZbpS8z0GXgSEu/i+NRkQS1Cnlk0NqZ3N1zmqLV+w/LnzRltsr9mT5KdJB56XnbdXOEH+evi9hgFetWIhbfz5nGcZiolZhzKBHgTfX0SRnqLt09LjOqkhDKCvo0+WKJaW7Eke6sGgrqAd9RxodzBjTWJfjpFS2DuNEK0cyecYxWm2z1rbsOHxkEp41mHb1WasY24zP6uWryI2CZSbGoAX0ONpb7BuC5sF5Gr7JWIqtSPeQ85wxFsvytQDtQre1WiDbwIXiS49vl8u2WF6zzJjOsclbpx++Du5jK/QRBlTnAAbi7n5rttE7dUAI6RIY1AmdXTUwgOHLM9olZ067jq5eK1lmoGBdeFprGv2yQP9O9FvtymUrwRNkyCfzeWvF0OPpczmKtALDDW4qrO0UviKj1bYmefPNUqWS89aGeID0I/iM+JYcUXJLCsdJxnew/SBgDAnex2lfl/EhunTdjfGr7wn4hfeFxwfzZLJa0vkwvIPfCLSioqXyrqB39A/AW0RPGv0B6LtzTvEP/eZTB/ZKjKrfZb+50yAEyfA471vkzxtPJ71GuebjLRvqgvM1+hqeE9c++rAeap+CbnRyAydxreNAKziWLrwCv1601kDKnig9YXf130Xeoju6p4sd2eM4SMXgafAldxD1Og5UxzY6fTJnv7fwJ9BWwp5ffREdvmj9SeiAuiKIyZJ2ycGhvu8FaCu9cIIKdaw1ejvjIm9r3ap9s/yIOw6+tfyI9acG0OOHwbMcToxrZLz0lkRhxFdw0UUOGl/iCwoeNwzfLT9mFxqX7cXKy+Clg40xFrTzJkD6g/Qd6WvK9/HSU3amftYut666nXEwc8Dp4cSJt+3PvvZV27V73H7mb/ysTQyPIXcCR7ZA/PnCVMceeb6N/Rq3h+4DHxPn7bXa6zZHPhcbl+xAer/HvVlI/Ne/+vP/vJfABHIAtKT4iXkxwHpBToJ1Y10hSkvtOrpuB0atgemEyXtBb1x/Fj4XBF/1PIgXwEbcKH7kKaM3gvwVK3zvf+vxekNvHXrih8Gfe07ROxCqUSnOt43joFqP28KyjKWuLULY/YkDdqx4t+UR0tVq1WanL1sDjpVBQPmhFRrwMA33MpJe+96Vo/IS0WsmZTgzbPuze+1AZq/tze7CdpNCJW90KNgU+B78FslRXwZlsOcLwQM+/DkZFxIF24+gm0yP2d7MbgwI6qH0lBkwojAPnnl+XheCvvnzjZBL5GwSQ3okNWwHqF8xieAI3/GffyqP9Xr1fg/jeFDZCJfJ9LhNEHanJ63P72/mnfqgJwhPjjN5svnUnt+BOIpmYsSWVuu2sLpsGRQT3e+ue2G1rM6FrDPYIDRRtlZ1qhTpV+PTdnb1JDWo2Hztol1axUhhIC4sn7SF1ozl+wZ9mWoBhezWLIOQctv0qxjbchPBF8xBoaBWnE4owZq8V9+utxHwsvkcSQ47ztTGEYw3OW3WQXHATxJBlGCM9A0O2sEjRy2HQD519rRdnp2ygSGdxEzehHysaBdfuWB9zX57363vtXzIRB2gUzckCen+kWC2UPnTr5l4zvozAyh6VatQbyluvvrAa3gtxLSaBMGo/YU1FPza4jJGHMJ7jLpIT9Us7w6w7jjw5dlBGTv9iWx9ryDGR6xQtJV20lYqDZ/V0j3agZNDjH3jUzTh543wbuu2ggg8bweM1f/EjgMdXJcsyHMdtmkngI4bulEB2szu2ucKxzUgJQFDKnAcbH5/jeMA3MnwlLNBJ+X7sxBaKzrVF2WVtmjPayoxhjHSZ83lGaoZs7Su9IJXCGTYaomiDF/VrRdu6DgozQUOh5DWekE/pdBn+0ddmJZnL2Fo1604fgBa2nyWQi9om0Fl7pwb7mmddgxOyihdr735pl3GkNSBTRMjI/bxhx6yB++6y2clAw98j+NA+3uRUTqj5HUM8jfPnMboavg5I3fffrv91EP3BCsO1C7S6CCypA4UA4fXOg6C2dptVxww1uozpy07etBXLPxlHAcvvPG2Pfzoo7a4vExVqH8IwuZulNr3HjxoExqLchxoFpQ6zq+u2ndOnfKwE0gp3Qs/uXfPHhsr6nquKTteqtrvvvamvYbxLWdAL+hXBRlXqtfsfl0n29/vS66Fz8ulFfuD116zR8+dtwo8YSvogMAVxrCueZSjQyfsK50ODXzr6kX7l8+/aq9gVMsZ4Nd3UbbS6PcV2jKIsXH35C7LaIySTtsYvk8d/z+U+Tif2g6hZw1Clf6fxZC/hAExiLGzN0caeLNmb+TMeGFxzf4IA+U1jPYq5YhTKUhxrfN7Fn6+SD4HSauzDCIHfJP0L0Gff4Kx8E2MjTPNli0Qd4G4lzAATje0gkBKHrKBekquyeHQQsl/tVK1P5xftKdJOwt+1khTQfeZgeYuoP9odn5cBia6kzCt7QdCf5300+Dg6aVle2Ruyf5ibtFeXS7ZHO3tdqBjGeAa96RaBe1r1EE3HWhbRpw2N5A7V9E/Vqh3lUg0h7GONiA6JH8dztVB3mTh+5pRb2IEi6d6Z1P/TEoGPTxCs+M8l2NNqwR0HaGvjiSOZmrlWKs05bDgkeia8g16RIuhDlqN0vJnuuWoP5/1FQyMGNiZJlQYX5UlXwVSraPwgrsMyrb2J9fa0tlijMucJcktj37Rlx61ocygTVIfnc5fQ37qTgnxl2B/M/JSy4wxDLSqUIaSnJTaqqDtATp7QI6AXDKNvM3Znv79tq94CPknRVu6a3CegZ+Ajkmn9rhTA50p0l0CnUWyC3IEx/lU0Q7mD9p4ZsyO9B+xkcKEG5m6hlF96fHFfpWH8pMTTCuYtKS/gSHKKyFdeRbAq3S6PbnddqzvNhvu32O50f3uJK0vXbXy5TedT4hqRZvBTHGQQ0d0I8cP5VWSjJ9k3SZavCtNwcMXbTCFcRWXk6jrNKpdhTnqlEkXvJ/lYNahgl2dQbEqI06jQloMJYh41A7Kk1yN0Zcd6KgDbYuHOUeCblzOiIa8zXynvTEMW9+aCJ13MOA7WlGTlxMAHgAO6owNXdGZwKDPjgyQLm0N3XYAjScHspbCyF+dWkJu1ZB9tDertSTINcYPFGrpFnhYxo5o0Pf5Idf15ISWYaywVu/YankZOUN1KDeusx60ZeLSgsXGc2h6JZ8gasWgU6EyQ9uky6+tWoLQRT/QqmjRmHAreq7B50Ea6eHd+bS1FqrWmtXBttBRHbzR7lxhwFIN0qShY3i9bATVx6e8+K6zeRzD4DnuK3PgYaTzmwlE3/AwX5EtXMIQUvAvHfzo+FWf8FtnJmiLdKDL6XmoY4Nrt01IL+LTyrXpSg3ey3in/R6X5xrX6SuXzYaG1s9EEEhX7rWFBO5YUJ34kxNE43cTqD70pzts1PchKEdaQBuoQ/OCLccb2EGT4FrmOXkGRV7fcSBMrS3Z8NAttmvwgB0sHnTbJQKNw17HgQ56hfuCmwL1Fl8NgNKct8gBty9/CBtjErtnjw2lhnwiUU5YHWTaTZCP7DGvffihgHyOr05jR1FH6gExOR/ay3idYPwfyh50h6ZsBF8JDr/VofS6KjWplaKR1wDY4CVB30VhNDVq+7J7MMz32URy1NJSqm8SAscBvC4/4HnLptid2WX7CHuzuy2TyGKnt+zPvvJlO3nqpP34j/+EPfDO++H1BeRDUBedJ3Pmcts+/92uvfB20g5Mmv34QzE7ONKHrTKBjJukXhPYDdf2004gWkr833/15689HNGVIESdmAoVgEU4gUV/1wLPIDwt5TV3HAQIjQz0KI08hhHxRp8iWH2N4vg3f8An8f0J393jpe8gI3rmz6M8oxCC5+cJ9DiIG4UIFGfjOWXpEwYgpqhDYMB8GDOANcbCvKQ6iuRE7ihG+m02kBykuQl7DcXn61//mq2UK7ZrcrcVSC9Po5YfSWz5SakiJnUov/VdoQNjWpxetFq5ZsWMlv0Fs7e9RNhLlP6dDDTTWG20bR4lTbMHckqkE2mESBEiSLvhHwlEbw8fSq82LqOcz87PY2BX/MAj7Y31eoXlKWgA5eK6PxrBbBm/V/nClSs2rZkq8pNiLqHsZUT1pWJeRi+E+eUZvFploDwVfxOoTxTU3wpSWJ2RBqsPkl0UkG7WBhLDlu302dW1WfiAjHCUJZAb1CEot47Ss1qjvTzrItRGcl1Lo0x1W0uWaC5bqrVoldiKdXIItzRCo7lAcUvWn4rZ6fIbGNuLKJardnb1bTppDaW3bpdr5xgBdb6LYS/YIMpO5M3rBW21yIL7DG3c6jRY/xTOCLoCqKhbG8C9XxOEgNPzKxjvUteLMIsOisLEyKTtGdsTpHdAOUPZaFUW3WhJyAgM8SlHlBSfDEx4sV62ZQybHMpBwNIB/qM3PO4GwHxpexIBLmGcHBmy3PiQxdBEhL/rgZwG6ivtXXSH3nXAS0XplXPR8kU/GEd1kWGRk1IrxhyIpPU/OSb85HUYuy+Pj/C4FUQ+KLO6wk6zG5pZuR78ZRwHcmahEVu8GKw4uC5Aw/WpS+gbKcuM6yrGKL5aRRtF6pql8BUEMhA36uu8SEqJDGQpf2FaP9+AfL19PXXWuQ46sLHLWFiBZ691kgjhAWsvTbuSnC5qNUogbIOtCjpQKjBue+FGjoPWKvSW6w/6ugfENzVz04LWNMvYrJRdoS6O7rHs8AQ42FlQin50U0EyU7SUHAfgRXuLtcxOhuXk8JC9/7577Cc+8jHbi5EaR5mQU2X9fAbitlEcsCC8TVl4Z516DA8O2T133mU/+6lP2e2TRevbddjfS3nWwYG6ZcLl2hbHgTtWwL8fcEjekeNAS4cVV6sjdAODDh38wR0HNTtx9pI98cwztrDFcSA5cPvkpH3wyJHNjgPobLFate+fO2dPXbgQxt4eDo+O2nsPHHCDvlGaxhhfsIfPXbJZjPXtQKWLit6xe9KO7cagYYxJtp6Ym7Uvvf6GnUauaGxuBT3RFsJB+NcHDh2yPj5FA8v0+5+89qp95fwlP6Nga0r9liNCxuqdExNeTwjGZpBBf3zypG9p0CGMW0F1KGH8iDPchtHZhxGlFbBzjZZ9e75sjy6Woflr6ykQH51n3O6izP3QVE68F154nrSfBy9P0idzvFep3i6Cti2sMM5mqGuBft0PX9Z5BpidNoVx82UM/+fWKrZKnF7uqO0LJeTVCnWdIM1u4QWepK0FMuwvIKu/OTtnz5D+IgaarmScrdXtbLlqM9W6oYZaUcYi9L1WZ1xguYve5XRZIN6Liyv21PyKvbG0Yhcpv0G9hzMJ5COZU0/xfp2toFsGUpQppVvnCGj1jfA6v7rGZ9u3VqjnM86z4fkxzYNhylNvrSCoUjetrpFuIbT6NYQt6BFabmGcB6evo/gjy9NJDBXoVHyu4StokNcdHeqI7KM+OtdHhk0CudngmQ5qlK6ClYpMR+4kNbMsx32wYqIex1DrMsZph5wgkCOyG5mB8aGtDjIxNTbTqTiGMj0CH5CDIIU+pisrB+IY0X270YXkUNDsH2mkJ9BW1VkbU7L5PoxXbSXQ+43g20fbNdd3BvNjlqWcPmSpHDJ+K4M7Zumfegn8YZDAPjUrmaYOmsRJavUBdKKbI1x3Jq4OiMzF5ESSk2QAXGbNz1KAf2T6xt1pXF+ZttriJdOZBjoITY6DNv3SkGHWmrZqd9lK3Vn0keM2VIhbNtNxB2oOflOkTRnwlJYzhTam0P/cOSZ9iLqILwXOAXQLelmy1+UOuPfl/IpL211eEk/bFuSwoPMtpjEsBiG5JwOQf64jer5B3iCNhxilyNOWDHz6MJkDD/R7uj9w1Mpv0VzBLqjTXyn0dei+tYQ+VkJepJH5eYwf+iWeAr91+OgsPJW/LnLMZX5/xlrwQG0l0HjTrR86D6teAsc6S4G26zYHq8KPR8FnjPyrujWAZ6ovbZTzgE62GGM+Xl1zo7pD/WUQyzkjnLRb0D1tEXNpzJXDGx40AMATeNEZHc3pBbLBLoD+pH/LMaqDER2f4EDjXSsQxHfSa+iOYF0HFktfjsNr2uBL9fKJRMZkizqpjgLZCdIxOtCmT/So7sTVd6VRfNdpqVcZ2mhpe0it62eV6NwM1wn4l/RVFIyZQjFoH3WLVhlEIBbg28DdccB3d6zpWwDi5zpnSdsZtFXEnR3KPwSvl48nzYb3gYuU1eBXGW1L8GjggzHgRLOD42BKjul6wgYHRmyg96YEYKvjQGeiwC2szXgMC3CIgYPoWuBieoixi90TzwVOAwH0qBUJXcaf+JEn1UeCPpARVVv2ENPVqXlNJtDnhCLlaOVQISFdOu1GuB+OKN4Eb0wVgkPpI5Dto7Gvz60geydLcPuH+vXK/RuB9AfxRTkOhHMZ9znamqc9su94aJcuXLQvfelPbXxizH7ipz5lu7E9U9C26qJzDc5fbdsffKNtj72SQIfq2qff37UHbk9iJyDXqFcmJnvlB3Aa0O/amnqN40AN014mMQN5LKHc8M0GbG28G/8ogR0GpV/HGCLQCZaovPXfUTp96qt/hu88VpSvv9+IGzgXNpwO0fYHT61n/PY34XuBvuld9NkLwVM9Z6B6XuF7GaxiUgj96HaICBStCoNaQFHVKcEHCrfacGocogoMxGeffda+853v8C1ut996zIalGMEMRMLrRKUB10NkcoycOnvGfu9zn7PnX3zJxkbHbP++ff5OQcTig7T3d/hZKa/Yq6+/Zt/41ndsaGTERgnuAOBdBNF3eTg98HupXLbvPvGEfe2737U3TpywCRTOocFBr5Niexm9gb9SedW+TZrf+fzn7TuPP25llL0De/fagK6shJm5E6SXTvitIOZUgTldnpqyqdlZWyOdBqGEtPKO4jmojxSEaD6FG52uPr+IoY+iJO+9nCKaVV3B4BrITcLUYrbShohhBHJ0qDwtqVVD8igRWkI3rAEvg5IBn5NA64Mp5BDmMNwkhnEmQUhhWMfrKEII5BR9FkdRslWEUt2asUX6fY5uLVu5tWSX15ZsX34/aaXYBH26Fa59EoLigmcPEmQE3Tdc1OFvI+NWrlXtzVNv2czcAvw2Y3t277YJlGz1TQTCSxMjTnscZfBoBiYC9ZWYppaOZVHC8vFhF26LzWk/SdtpKPyLwH/pJ7jowqCTxSzCHKa4zUoDxSWX8Bd1kYccoevKh4TgjQDh10GB7aI8NWDIxXTc7/722TDR+BZcdqoVLyOBENxq6G4C+l0zwlJI/Toi8roe/KCOA8cXGpCMdz/Y8TpppHdJuDRmrqB4FCw9OkH8oD7CnuclBaNWceXLV2v05Oen9WtLRIZ+kCc8fOczU/RlcNbDRnwdjKgtLuJXMl7isQEbSAxZc+68pXX2hQudoPwf3nFw7dkIMryri1O2On/ZmmslWz7/prUYn7mBUctrm8L18AseNDuuQ898xQH4SUPr+3ftsvfcd5997N0P2nuPHbTDB486z9BJxuuOA/EK8pbjQG1XvUfhZfce2Wuf/PBH7Ec//km77567LVmZtczYft/KEAi9nR0HognJPuFXDpJ1xwF9JKdA5eLrlhs/TPwh+unmHAd+tgJ9LSfYcqliL7zysl2enqYrQ5kD6ET8j912m/0Ihrju9O91HGhlwAl45/dOnw5jbw/vhB9/+MgRG8ml4Q8L9uzskj11ZcaWkWc7gQzpd+3dY3fv3W85+I0U1NPzc/bwyRN2BZ4vfrodiIdP9vfbj1LnQeS9FO/ZhSn73bfP2JuLy9s6HASSw2lw9Q542u30lcp7eW7OvnjqlL0Nn98JtGJCVHSgkLX9eeQnfP9MpWnfml2xsxXwHkTbFjQmBqCpY8j0ERnLZPQNeNC3ZbxrrIXxekHPyijx2l5wCDkxTjoZ3M8gj75bKtuiZMw2oHQNaEi87EFdHwuI/OVkeGx5xR6dX8B4b3l7hCHhqUJeM7UGilzK9mB0FVCqmyjhOsBR+vxsvWVPIg/+YnbRLq5SZ4yCGQzAK8hSGaaT8CNNSugWBJ2joJGej8uAK2D85Ozi0rI9c/GyPXnhkr1y6Yqdm59HYa/b2OCA9cNX4xhMWtbtW2cwFDQGdFjgWrNjy8jdRQyglZVF09ZVHXyobQ5arSBHQ0LLtx2ngYHifKledp6jFSwy3OVEXMUQ1QG/waGLGUQLRgkKcQclXwjSMnmtImijWLuBK2PLHe9dP+yxjWIrZwJP3UhIpzWRoLGFYe9OApRfjAg5GeL5QT+TQIc2+lkG4EaOU9+m0amiVCMeGJNbVx2onr6iQXnoO+NeyHReQDtijCvdzBJPMS5lVOlAYsla8pbuo3poy4e2bGnGX6uX5FBtw2/FD5wHU472tCuuzlVIwXcy8EidOVOev2hrV46jI5WsSp802iV7sfa8NWzKBpMN9JCK5bMo++jkefo2pXLEC+tQHfjTKlWX5bQrAtXd9UXVXzIa/Gvps2bAXJ7ovfpMn8ITccTftWpYxpXzrYpkBpn5Jnuikp+D8vU0cqwoX/oPWdTSZIMcCuhdbWi3NoVNQHnpXegqA3lrlenPWWhkAloazmMcEo/667yPeAm8orMlx/oD+4MxENd5SF34K/XVuR+dTsyyxZxdJV5ajlnGi3QlG2LkpOV0QScRDUO3rmfRNy7roDtdxRgrlzz4jDz1ducI+JGxrzMM1JdxdEQUTKvnkE8p3XDSQk4hH8tVK9D/nXzK1lr0L7pth7y1lD9GX8uWaFKm3KZZxqc2yTacjOkfOQooSxxHzjfhy686dPRrq4IchdQbOqUKgLZwgmPoxvuQMat+aqaSfnZCnr66utKwPnCtK181VrS1x8+EQN9uDw35wZCRrSNwe4igerpNRJ7uQCDN+nv+OtRPn5q4cxkg2hGd9ICu78zQ1QnwM1ubsiV42Ehqgr6icjyXse/AmFa9e0GOg/j8aXTAnBX6dagvcXrgmhUHmhwQZ5ADoAd0To3e6bBS3xq+FYT3DvQLz3D6jxwGImE+ktU5d4rGBtAPdF6c+gGcOc/QeAKf2mqmLRAioW4VvVyTdfCPaBwIL3I8iodcD3wsEqI+uDEQD50Cisbe1LaLAMTn/fpL6Rj0wZ//+Z/bSy+/bJ/80U/ae9/7XuwaxpFoEv3i4lTH/vTRtv3ZEyk7MNG1n/toxz5wf9L6dcfxXwY0rhrwphJ4Cx85rBMOCOfjGogaHRjcEFUYNkcO4kR7YvxPhEqIoKXl5BqMWg/naYM0/OfBv4fgZxtAiRvPgk/PN0rjD/QkeOshfN6blyCIFcDWd8rDl7+EA6kX4FP0Ws5umbjdDvfdbQPxEYgqYNIiiDvvuMN+7GMfsQ+850EbHRhwD6Jmz3SYj4QUkZzY3Hjz7zAowtzcvD373PP2zDPP2OVLFyHa4HlEaDKm5FGMCFpBnupGIm8vv/SS/dlXv2Jvvvmm1VFIyBSCIqi8MGiJn6cLP58jzb/77GftN37nd+zXfvM37Xe/8AWbX1rydqiOm0L47Ozly/abf/AH9rXvfMcefuwxT/PYs8/xTkwtqO92UEFpfezpp+0//6f/1D799/++/eN/8S/s4ccf9329N4IF6vS1Rx6xf/Zrv2b/j1//dXvxtdesAaOTp+2uoXttV+42aG/SFqox+qbF95Y1Ydbahz6o5Zpafra6ZCvLJWshlHITuy07oGX9CHhXNFA4wJWudcxKkNOGgXTeijAZKdQ65TyHgpJPoZz19cGgQW2yZEPwLi3fX6edXnyLbsLgArw36HlvnPC59qtrP6luWdh/8JD96F/7Sb4X7bHHH7Ma7RVTikBlypgRQ9G1T1p2uh1IoelPDdp4bi+/hu3Sah3lMBMsHWa8RmMACvM/gV+FpOf+c/O4gGr9L4qrT38CA9NqGxnVUZzr/SmlBJE8oROFhBXTCcuizGhpbG3LUHTQeGT8R4bvjiB+hELvS/BR5KJ6/mVhvX3hn+oggxUJF+Jne1A6vW4tLzIuGKfDOswy5rODNS3jjVgg7dL+Qj/FeuvYkUGKEa8rK9fH4E2AeEUBAar9fVK4dFK/C1QJmR8CnM6dx+8A4u3QY6O0ZKWZCzZ08HYrjOyy+irj7wb1d26LYiHD0+UD8cUfdZjoLozLfbt3+d3xMjhcUEfZKd9tQoZ4EyPDdgBjeO+uXdanK1X1bifwV9RBY4J2yijRwWgdnfexCejXdTxuR6g7g+hGNK/ZxvvuvNM+8e532tHdkzaC4T1IO3U2wQMHDtiP8U7GuGijF4YxzB+gPcMYlTu1pA/F+W7au2eg340+zciN9Q1ZTvR6HdCqjiHyl4EV4VC3LQwQtjrxekFyTXUVvl1PxLLQQVzLEPg1MnULaNWBjOWI/00jIxbCma+dQO9W0UmmMRZ17ag4kWb35zUrfhP9MU2ZWkWgZcSaIXym3nDjf0MjuRZE8WcZo2eI6xwTujjF9yvbrKbohVVw8PoqRgU8yWeqwNUyNPAiBryc2tul1daMt1ZKNkV7dJ1hEvki/Gu7xonyqj23WLIFjDD9ltNB2zRmKjV7YnrRTpZ1YKqONOxiTNCFOW37SfO9aRfhiV87cdq++fZJOz4za2/NzNj3T52yzz/3nD3y6qtWw5jRgYQ6kDNJ++r0g7i9ZvgvLizYl59/zv7Nl79i/9PXvme//vCT9uTrr/uBhxqPGWikVq1baXHRanJiSJZqaTz4nUN2X5ydtXNTMza9IKcD7aHhOnPB+SlxxNF9AwjtlGNAB0PmO9oqpNEWBf5ChOl7tKfbr8qDv2psSwfzm4uc90MbFXgvuNAKNnfuq0TiZfNFSw7uhu+Cr1oJohK/IeOgIiJqDIiixQcHMdKQse0KRYDXbMJyMtbRt7QlNZ8ftMLwXitMHHUHQLs0C1EvuwPGD1X0cySKfhVtceKgZYpD1kBmVxavWL0857N1WtHhujPld4lbHh6w1dtuN7vtbpsuv2pnnv//2vLxz9ue+cs2qFnyVt0mswOWdSeFHGe0N5PD8MZQGxsLZtBXytZZpN70iWb1o8m1dSCdjKdEH7rp6Kg1+gpWhuaaSwvuIAiuSZQOCR6Ip0lDndAfxwAV/+8uL1tntWQdxqucIYHeH+Qruah8tboOTRMje9aqq/PWybQtd/ugZe6ctPhkv/MGHZKY2jOCMc54WJiy5soCmSAJpGAjI2NjeeQk8qDatHgjZ50rDYuXmvCaEQzZjGXhAakY/YLBXLWsleq6VeWqrXWXrNouuxNCq4UTOpNhtWy2hk7oug2l8Kx54JA72BLo2p3FOefPYlmaVdfWgdXSvC2VL9liY9rKTfoKPLbVZuRpc1felifbVkrUrEpfN7UqcK1EfVvuFGiRlxzPugFCp9G4jFfZvGtofzxjxw94ZxzUwVmcuOonpwXqJ4yqPsFVs4EN5XYUvz3wTPwzC/0X4RNZ9Ke1Ut3K9F1DedB2X0kBf2ijE28FlSWnhfLZiU+rLryFNmPWhA6y1FmTjtuBD5t4xwb62tg8TatZyWodaIk6+xjv0H76cjtIF/ttcnKPO8JuBsQr/JDLHxSopBwGXlmNd4I+4CCWa635Va6W2tC1evUF5zXSz/inonVFbjyj86E2dKrInrsZuNl4Ap+UA++x8GaJraB3V69edTvhlqNH7MF3P2gD6Du6ulrFzCx27EuPtQkpO7qva//d3+3Yj703ZcMDQsRfDnyVzdo8PE2HffcAZOoDbzMERBaEgMh3Ijox8y6ERoTwAbBN3HKlZeenKrawooETPtwGgnI2p9cjEfbGj+3iBL93rGcIgUESdiZx5fHTPrOog/WpOApiBA1L22Riv+1J7fHl6HovwtE2gaP7dtnf/NmftY9+4EMou0P+TEZfFEffZbjru3s19ckgv+XQIfv5T3/aPvMzP2PvOHZbUAfSRE6C4AyDgDh7w+DwiP3opz5t/+V/9rftvQ/eh0DLucND+/rW01IGkb0tEWh7QhUFQQxEyxhXymK2tJ24vfn3gjy9JcWjblKClV5OAY0phZ1gmTRfevhhe/KFF/yws8effda+/r3v+SmgN4KXjx+33/qTP7Hf+/KX7bc+/3n7o699zS4xUARavqUDiPZm9tnduXdYqp60ZnnFOuVFy2pGERrtHx+xXQf2WW500rR0TsxbQfTtzHgLzWwFqTYSgsEfuOGvD9oYyHRtpnoJ5XdtIw/hS7gG5+uOga3heu/CoJFXQ5jcc89d9plf+AyMFYGrfEPo0Lb26qLP6Ow0M/z/Z+4/oGy9rvtOcN+c6t7K6eUckAiABECCJAhSpMQkU6IkSpTlliz3suVZDmvs7nH3eM0sz9jTa/V02+7xalu25LYkijlLJEVSDCBBgAhEDg94eDnVq5xvTvP/7e9+VbfqVdUDSMkzu9737r3f951z9tlnn51O6gZw3pPZb+8d+XUrRG+x+ZLaW4YTgbgNQCcslWWQyGHYFIwgj/Db5sunK1Ivhxufb77ciFNZPew+rVtEygdk7WalAJXTzwQRtTkjKz8tgF34txFkhuIQieeZQRDUZQcQSzRlYEEXjm5kVHVORtElKfgS8zY7EFCkS/78DAAXwtOLtRU7XzpvJSnvnbn7DYDybawuSGFm3KDcDEwdTsiYZjYDfZDTFTCOWQN4M/Buo77M8VvoFr9x0ytMKNq58OHqhs2/uyBM2wEPMomHMYQdcEZoE/rDXxGw1AZDjn7Vm8/bbz14j/0/fvvX7R/92q/Z3/vgB+2fvP/n7F9//GP2tkOHLL0FfXHu7xgbtb9z1x22S846Tns39MpI/sitt9r7jh2zvAxfnzmiejGL4IicCt+DYAvAwDg80G+3juidTrnkvCff4+WR71aAbhqSgfKA8C1k5Ciq3zUkU7L9I7YXR6NLXm0F5NubFW8gN3Th9DFifjOg3EQiZi05DHVmkamNEjs0dTfgvJMeI1Da1ZchbG3ObgSOkiQYwvgGpyFB+tfTr9AuvoeR6sWIbFl5zEqH7gSL6Fj0snBjDJMReWYGXJEOZUPLrYDNKtk3guBbhCn8kn9+XBiKTvS5PDtnE3IO0dluvykN38n3xStXbIXp1NWanLxlnxHDJpkV4TBXadjjZ8/YM+fP2/Tyss2pjJcnZ+2Hr75mF6cmXWplUkmLM/Imp5YlFdSXM/J/fPaa/cHX/8L+p0/8qf2/PvEJ+6O/+KZsvQnry2etpzM7gtFBZi6kIg39lnxNZOWotKxWXbH55aLNyknFToEjCcATlOA9yvVLaX1qeyd44GIA4z/VJ2OlIgeNYEoAfBLo8NMYJMOShSGLtSrBSGNCDQub64qlpOflkCWSeUsPygFenbPY8qLFa7SFZ+VAfpTJYE4m32e54b0uQ2qri1YvLnlQoMnpGLyn+8wqyA3v8/ca7ZItz1+xpZmLNj973i7MvmBTy6ft1dUn7bnid20hd8X67jpsoz/3LjnaectOXLXIa2etdEEydfq6nOniRtlE3aGP6BpTP4705q21uGTNJV2ccCEbzQPeG0B9QJVYkbw9q35UzhfweK2lNA3h3yaNbBD3lGD4hPraUN6iIyMWYSaF3qvJ2W+UOGVB7675Cz5XxJrppJnkFOVWF6etsjpr9WjZ6qJ3syxcmrJRR3osvn9E/KhypyctIh6XG66GUl9bKflShnSyz/fwqE5dtsb8qo9kZ/sLls7nLFat2IGeiPXmYnJA5VLmhJfaKljuETjYjLy3mP2MbikVXcd4MEW8VN+zR3imLXb1qrXFz2zCiP5sqrrcp/5NpYm3xROLqp/6iO3O2uLqFbt+7bwtLEx5kABmIOjN/gYVtQN9l1kL2NbLysc3X+wsMaTchJ77Pl4A9GXfIr4K37qYuCGeSqoPBfcCX2sNlB7HWW6rZaQz1XR2dChrhazaH/3SyRd7gw1cW8I5HKx1euidMJi09ltXCJRHAIRngPcr5eN7O+0A+CY9ybT1pIs2Zc/Y9dYl5g758gCWgQTTVTYCNtbL55iFzDLhGwMcN4DyiUeqshE7sxheL6j4zYCmQSPy2aoLz5ase2YXgZXqHPg+XQn1NSJi+7IID1x27gsCOXBz3fXTQJuZlLpYbgqAkW8kTnmieU364gc/+IFNTk7ag+960I4ePKxnwewOBuZeOtOyx16M2mChZf/8dxp24qDkbWoLgrxOIJDRKBNIi9rE7BKB4CCyxUgkn8FbMBLKBuYNGHhzwCB43nVhMKQz1lqVwOpES8JOHALfWUdHTCshWwXmZVped0QtfD/83n3PEQuQ25A3H/5EX8B3Y5rtwTsHHVIN4coBAcIoihoneKaOI1q3LGm59pgNt/dZj/WKgQOnnGCAR7v1bqK+6qM1HGvESEO38x5cQVk+HU75cpH+4L599tu/8ev2dz7+cTtx5IjFVKCbrx3cuMK8ui/OPj12/KR99Nd+3XYP9UnISSgpjU9r6rqUQXAFFbbDBw7Y3bff7mXdduKE3XvXXVaQQYuQCPOmzO48WAZx75132i4pj6H+fjspI5V8vDxd5OvXJqAtijJOEA60B7ukF6WYnMu6022+BIy2E5wId1ZnmQNHOwXtLB4qL/txPk05vJMLc3q/ZonBIUsOj1qMaaJiMAyDtBz9YqNss+WS1RpJmxI+syWixARBgkvc4mWGENYrqBu8pef+NSLnb94ul16xUjOY2k29Jqem7OFHHrFHHn/cjR4R0QMBHrnXxffNF/fLqtdPnnvOvvvwwx5YmVtatFdOv2zTM5PW08O00EAoUYZHvJku3tMfjK506LQT4JTFo8yoyOgzrzsj6vD9yjCx3tc7gAHQlmBCSId/4j7/P7i2+FP+SujKpevutn+02xpfdfBHAWZlsCZRMj81OFfoUimdfNdL3fmPOgb1DH7deOlPdeQiMHdTuus9NnSkx3FuONylLq86R3wdoI8mrMHPUud1IBdwZebMYGpQtt7OI81vCNRmjZIM6Eyv6n/jdEAcR+iSlbGdkKGGfMsOjlt+7EDnjZ1APCFecMfGf6omHf5Yk1ude8H38NI9vzrff0o6YjCwMVw4wyDs73+VwA7MjAizVpys+7MZe8/dd9k/+OhH7Z/+6q/Y7zzwdrt9N3sMME3bU3TqFAA4DUrW//add9jvve1t9t6jR/30hNvHxuz+fXvtb911p/3d++6zExj2SsuSHdrpwNCwffS22+zevXtvCEgQjCD93777Tjuo9xidBWjLwUzKPnjLSS+HmQzdgE5iE0YCFQ8cPiycEzLICTgm5Sv02XuUhqULvLcVUO6twvP48LDLSJzCvYUeG8tlXWduB+Q3kE7YvkJWDmPc1xHn9Tkmmm0OpGwGnu7Re7zfUB/BTMVX3DlVAAQc1ONFF7WJ+kFB+GZV9k5pSTMQ74wM62JqqW9i1pHl20FS73K5LaF3g42U5QS4nvLecQMgSQj+s+wFJ6Beq3uQv1xqWqMqXSudwSkOm4GBgqVyxY9XbDaUTnqoxpInHPFo3OZXizYhB5Q9C0I7ChymFhaUDqdcDh2BVNWTjW1rcoDQ1YxYP/HaOTs3OWOr+o2uf/XiRXvo6Wft4rVJtwt9SVpczpl0Erzt0/h1lRtte/niJfvWU8/Z1378hD38zNN2dUYOWpRTCgK6wge+VxT8Kjx9/a/Kr8t5uygn8LWpZZtZFh7LwRF8vO9BA6elQPKCtd/RrOwd2QRR9ZW47C1OxGJ9Nmt+WYccT2QtNbhPRUhPVpatXpyX/8NASSDL5UsH9QAX5Z3KD0jm7TKORG7pvXp53mrFBQ8kEDisN2u+vLOazNlEYlUO1nWbWX3Jrs39SDr/MRuqTtvJSNqyQpKlHCnp9/SeQ5Z78/2WOrjfImXZOdcuWu3iWatdPm/1xTkPdoZtE9BR9EmpPwwPWjzPEhTxhWwdDyDITvIAgt4nTYsZIHIu4DcGxFrZHouxXFV0bcueai3LPpIzz3HB0G0tfznD8aEhP7qZ9e8N5V1fXZINpnfrFfERDjgBfLUNNmVvr8qV/ab3cKJbqmBkV0HOvMonED04bC3Zaq3FBavMiT9idYsI9/iufmvKTCnPX5PjJFpXqhYrVuUwZ3XlLJEb8KBhOhbsmcIG7m2CmLIZqStLCvEPWmq/huxzcOB4R04laojX0cFVyb1mTnlNT1l06rovO8AHInhQEx05Xr7GAAAiMJ8QnRqmHNQWZX9G4ICexWyhlqcVHWkPXcxQZMYR9g6bBDfAS/TyUWS/5IzTFqRx3yrwWeBXcF0Dzy7QjW1ksZ75iQ6UqUtNYumc+C/N3haB/GTZQZ32X1nyoIkPECod7/tz5cc9cAvB7ekODpsB+2UncN4A70hDMqtoybj6S3vZOKoesdkNlFNVW5aWSzYgfzgvR5Y63Ax8c1O9iH56/cBg6DoCFIME5sJWYtYSQRb3/ZAnPHPZwrPwUrGSDx5ublUs0dmYmvshhPX/Kweh7n0OvQEe+mBWNGXRVleuXLFHH33Ujhw5bHfe+SbLsvzUcY7Y9GzTvv80y8TN3ntPww7v5fSZ7fXrzUF+u3QJGzFem160P/jD/2yxf/LPf/1fbHaefLd0MbpvdNhFlG7GChh6/a8jYTxwwFoqN/42AWk4P7hca1kuw1o5pVPZqeQWlSL/riu4tf59HdafvR5wXLtgrdHp0OrkrGPDoAk6YsRWWzUrtVI2nDhmQ6k9ErZpV1xrMwj0FkepxKQsYpz/6tNd1cAwWOcKmFFM4J+de50yyIepcGyKiLHQ/W4QZAh+B1fQHMEVRJ9SEsAoNISl34P2+vR3qIFw8x1b+dSNfgnzURlvRw8etHfK4HzvAw/Y8OCgC60gUVjW+sUGisNSGEMDA3bb8RP2gXe/x+5/y5utRwbfTkBU7NrkpJ29cMGZfY+M1Qdl/L7jnns8wLItqMyyhC0bMTLyMC5D8wPvfre95fbbfHQaY5Ud2U1KAUOgKAGUySREe+hFR6PmGDviNSnQ6ZIEZ7PXhpMHbb6idrakH/kzU5nTOw1LMfLYSbMVSAR2vgWdNxvLiZ4c7xa1hPL6gRz/f/1v/609/sQTdkQG9YH9+ztvB+A5w59qSw8aIAz0OTE9bf/qf/1f7atf/7pxzNWBA/t9Nke+p+D7XTgoHefnN8qLFmXdaJZ9DTY6AjuBWtD/EpGE9SYGpdAiNl+bUj1kdMn44plvCKo+H65XDNOEqbcDlCBTHH0ESP1mJ6B/YsTQz2J5dudfd25D0m8uy0c+xLuclLD20hbgU5CVN9P7GeUJsN7+z09qEG8E68jDfLvf2FQWilb9y4+dpO22AU/HNMWZ645vanS3ZIe+qtkz6susG07G4ZmgvwabPm508qEp+x/EfRPGdTx22uOAfTKgJ2q12e6xfLTPGjNXLNm/y9fjhfBT7XEgOvn+BtmtAwf10pIVpy76poiySC0h/DjpA2N6cxmbAUOgsjStvlm3TN9YMNuFfsLFcxndrXKwZpo6s77Ol+mAI+/oXrMhuYcsZjaI+hdnfftGZrr4XZm9aKkhOQHscQCfVNnjYFBJA1nsZcioZekPZazRQTRqllednzi9BrqVrr5smdHDb2iPA8qAf3BGMOQas1dd3uR7BtyBTTA7Q45LFCtLBl5oXAbLJoJ2xgnKy3u6Zc9+u60TNLhv3177wNFD9sHjx+342K5gZoHoWVtiU8wey4j+LCdg2QEOG/so9ErH4PizH8LH33S7feToQSvk+9fkCU4OumJsYNiXUOA4CgnfrZ2Ax8nRUfvQyZP2N+++22czMCreYGQ20+ubzg3IED8/P2/XV1c9KNoNOMO3Kf1/8+Y3+yaOOMjo4oR4hmDuqbl5PzJyK8Dpf/t4vz24e8ByooMb2upLS+WWnZV1VGyuy+fNMKh6f6CQtxNsIqYyefOUjP+rojUbIe4Eu2Swvl067oBoyFRZ3j9brdsC7dR5ZzMUVN4D6MkeGe9YxWq7ivA7JzyvS1ZuB0dF7zdJNw+qKcCyHpWzona7WizbFaVlr4bNkBNd7ujvtX05NgQThmo7NoFH1ycjTXtNzv+ZeRnxut8NBDQGsll7m2wA2gWZxYwtTjIgcDCxMG8vyDBlBkQ3EOS9XTrqwMio6h9x5ynFxsMywlksgT3ypUcetTk5niG2OCmUd/u+PbZrSM6pZB41RFbAAVE2PtSdSTlw3332JXvm4qRdn1+w6YVFH5TZM77HsmLtiOjh9pL0TFIXZbGkg+P1Tp27YN/43vftuVde8X2RxnuzPhiSyvUZpxi5zOZSBfykBY6UFQ+ps/uS0kSCtmK4piP7xSe+d4HLI9FF/dxntKktwZk8PE/eI4DBu533fWNV3WtIhrOJMTJ3aWXGzs68pH5St+naOeGxbAwk5vJZlR3zHfYTIgIOp284UZVexWkQ3zHlPtY/4HvrsPdNfX5Ouq4ox35JfVV9THZD6DCADzLPdSB0Fs+3mS4jXYPejajPsBHzSpV+HrFcmrX6dQ84+75T6H6lU5XFEsivutLTTgLVlzLcphWPu/4WDZGd5nWVbsGx03PHw99VGr0H1dB3TdnS0ZTs3nza7S68Dh/lVxrfk4DBIfW5WF40LLNnQtnivUnJVGZCSveov0dKNYs3JG8zkmtsmif8HDfh5IjCs6oTm2nS18kf/oq5jcM+A4EHAH2bom+EwJpoytT8pvoTS4FYdoVrwiaL7JlQT7PXTFm2KPaLbAHqrXy5+B2pKV+l8wEUDxo01YyycwgWkK/qRyCB4w2FmRKJTEI2JvnK8og1X0D3YwQTkDdOv9BnUEHQEvlBPUVT7ClvD54J1nwj7qst4svCXX2AExNC4HkwABzIS/ChvZqyTboDCSF4H1GZ7PnmbdoFwWaO6hvC39taFwHSRLRhc7VFq7ailmvTZ8Un7HMgQF5MTV23yeuTdmAwZYVe6R7sE5YedcENmyOKZhH0a0vOPptTBjdFH8kPZjxtsccBtPMjRlkugS4V/ULLkPIi6NyVSZUjWd63z9O4z+X0ZrCW7wSOeRcbnKWwA86HIc35RA69EQiDRDcDbAcxt+wpBnXxBVWW5Ioq4jO2H3roIXvssR/bhz78i/bOd77LUuojITz0eN2+81TMxgbb9hs/H7XdI9Sh8/ANgvNMrWS10qLketG++Z3v2uc+/3mL/eN//qs3bI6IE4Ez4ScLiJBhRfkM/7phjRBCzr8zBQfBosYKwdPqEef+NiTMBgrBjr+1mhQLHZ9O0qlc+G6Qb6fE8J7/hbB+z3/5+ztDd+o1ULoIgougAca88EGGt+RkNdpsqjVgQ4ndvls5CiacXsn0RWrIxibt0oKYSkZ9nGnxEhIiBusiUZphAMCn2KvjhwzqkXB9ugDQp0eUlJ+PbopRSEdkInRWAhoFnXTtokN0DG7ObkcAxNlgRWl53zud7nGBTzKJMh6z22856UGAPvZjUNmbOcvz7nwStd8rg/Vtd7/ZHnjb/XbLsaMyfOU4097K09/nbfLoygdlNC4jd1DGKjMcfv6BBzwAsEv3PFDRgbV8dI/2Ia8BpTm0b5/donQ/d//99r53vtOGpVAw1tlhN9k/anE5AGkZrYXUgM01Zq3UXPQRngD3iAvvWfFirD1ih3N32lBmr42k9thI+qBKydq0FIG7/k5eCUL+uvAKIeQZngUBlobNlCblCJZlVPfYE089ad/+5l9asVS0twnXEydO+PtrtHB8UFb6KkexjQWmz2kZ2Z/49KftyrVrvq57/779dueb7rLR0bE1PHBA6sVFVxg4LD4difuuFuFR0QuUvITtwWcfSFjO15ZtoTYto1O8QMBEf62iHCRwlGOMExHkxf875+mRfSmDWFbO0s0EKMpYBilBxRhO8U3fVw3lKIpxhVfgLG/ZdwEpCD9dwPFA/e4MwVRM9U0PHEj23KSuGATu6L+OwEFjddlqC9Ny/Hst0T/sI2kJ4Z5Pxn3DNaLg5EAgAiP69QQOMMg8kIvMQUaF92U0+QgzRqL4Y1WG1GRlxfpiQ9aen7FU//jrChy4IaR+pZuBA94NkhuN4oLSFLYMHJQXZ604e816dx+2dL4gOypiVdEg3StjVwp7J/ARiMUp6ZuypQd2Bc5+B6ijHxGGY93Z4NHx1z2cdd1w3bS2OaIcV2jgpztkZGzrkkC1MoGDkX2+ARnlYQyGgQPywNlnlJCAHGWuBw5kdPlsAfEfI1ri858ucCA8MSLZBRnDceaKZI76YrLH27S1uui/o01xt/QuhrjPhKAfklZA+2M4FfJ97vjjwN86NGAHegvSo30uZx30Xn152ts8ni1YTgboscEBe/PIgC9deOv+A/YBOf6/escd9sDBAybzvdMHRAsBdSCPlHhgX3+/H++Is3/bcL8vTfjYnXfZL956qx0cZH8f0b68qm4qQ160YkYFM+4O6xmjsfCU/nccdkvH3L9/v/32m99sH5JszHaMTWZjsFv1QE/ep/NPEXDAERBQdxx99nh4x+5R+9CBEduTkyGqPAlCx2VD9LRjksFm1+UshEEAKMbFKPWw+OEX+nrtwZ6c9cdxxzHg1f/kVJ+Xsb9Ev/ZUG4H0WZX9tmzGHpBc7lU+BOfzcmpW1U5XZBtVMACD1x1Ik1P/vF3G+geGBn1DRvQ4QRumwDfFE1fLZfk+6yWSBn0yKgX0ruEhO9LTY+yYD6Y11U2M4OVyAsMCeyt01TElGp/o77W3j/Zbj/gce0WNJ6dH9ZM8yFnJ5mVgXlxVPZWeNICK840Y75A+v2M3JxAEmx1y5COnRaF9F9QOl6Sb5mQThbMdaI+xnozddWCfjfSp/ZUOOygdbVlSPM/a/pjo8+jLL9m8nJYwHbxwdO8++7m7b7fBrAz/aOCEUMfAzsEYjtiFyVn7ydmLNsdUdfEC6XsyWTsmPu1NSi6pTgQBCLxygkFCZaG3F1eL9tXv/8C+9cOH7dzly7ZUrtrBPeN2aDBrKaVnqq/vGi/5G03H9ZEUToGTj+PBSTyuwxjahjhcgD58gEjylv6AHqJPN5FJyGicG70TTg/mgkb0fd+wUTIWedmQfF4pXrMLq49Zb6IkvduytGwwdwRUd95Bprvsk3zi5IOmnDUccQ/kYbeBP7pZfd/Ul1rs7TErublStOZqyVol1UFdmLxcZjgekinKH7px4o4fy6h8G+pzq5J3SZXfL/qsVCRbVLeYmos2Rb9FU8pHtr87x5xCIDnWVH+h3shUDLaG+KUpXnU7X+Uhu6IsU+Ydp58TUB+E3JQP/IAOIxihO/TDtU34lAc0aKq+jcqS6qz7tE8hZ9EhybLRXquW9Ww22PsnUm1YSv0smlXdVBfohYPsU+MpE99Fl+/npN9+lKNw8JMJqAf46N2WnlVVT9+rYH5OTd72af6E2erq59iP1ZVFW5GMLqod+U0gzAMQetexVz05PQ0nuq5milQlw5VfQ6hQ5SR1VFlNXa5nKRtc1E85EaVB8AInVs9jesAgZIMgibAJfQY+3U+AfmojbEfaOZQHfIYOKXc4ESOuPtxgyYho6/f9Uvld8oc9FrC9m/RBT7kRCBwk4MXXGTgIbPqGLbZmRaeE9dTF05HgxIUrly5JNjF7OJhBPJzPiv8T6ptZZSbCdYHviyC90mQzRGXZQj/BV0JxLXCgYtEPEencGwIHSiOSOh+JcYUCgRh4kSwI0qAvlXbl+lrgAPzxQz2AqHeDvVQikhX8lu0qXyGWGxSq8JIQoQz68CbcbwabAwcElAK8gnsqNWgr8ZAHPyS/gs1vVQ6BAz0/d+6cfelLX7JB6fZf/9hv2J49ez2PgLvMPvvnDbs6F7X33tuyd7wpbpmfYolCgI94XPKisTJrq+pzf/n9H9pXvvIV+TcnLfZ//ucfWwschAyGgeZCS50ZjMiku7Ld3x066QCMrCZOuNK4QUX6rtfF/5I1ELxDJDUkzEtD6V+Qj+cHgVHOG8sKy1nDIXh9/fdN4Ib8aEiEnjpIRAYMgpO8yqr/VLlue9J32O7kSSl0KUc1ns80oEMrHZuZqoYudFulRTfYqur9ZyvnLR1L2YvlU9af6td3ZilI4bkzjyAIGM47G99VZhDh6ggK4eW00fNXqmet1C7bxdoVy0WzvjkgjB1engYFJMVNflUZ+W60KX92K5dOUOdQW+jzTPmcDJ6azTTn1RmbUshyBlT+OlByF32UXwgIBRQdxx+R5kr9mpz1eZttLCjPqhXi6zt/ejp/P+ZBg7fefbe99x3vsHve9CY/xQGcw3e4ZptzdrU+YfV2zeaai1aQM86RIiMyQm89ftxOHD7kxy/hSEaTWUv2jcgIkMEroQiPoYSulqatqrTZBO0T4h0ouP7kqI1nDlmCaYgSGkzlzkTzNpbeJwOsYOeWziuPomVcYAc80v0XzsgJ/tTWHi2XkxCry5BcsYXmgo0Mjdr9977d3vrWt9rgQHBOvEOnjuV2xZ4qvyAHstfONq8Izx7LJHNWIKiiOo6PjUjhtOyWW27xQA3g0xxLak99T+TkiGHcCCqtip2tXhDOTXu5+qocxT4/VuX1AKTJJKR441J2oKa/1sqyGwB+1J/+grshDXcADFIpzVg2cD6ClHCR+Nr/+NXhJ5yaualgPaYMZC98B2BWgK8RlNJy59rf7+LNblD7vLHAAQ6S+i3r8G+CB8LFHVYpRNYRdzvc3QC9qG9takKCdtGnmrLOH7nGenKUXAplxMtqN0YFMLZfT+DAAzRSttQvmLqm+17nwGBks1SUL/t+ZOMjlqumfHQq1TemMtad8e0CB36fyL0Mcq5ucHyQbdsEDkhbV31rxSWr6BO3h5kcGdYSE9DcAXCIGyvTjlOKwEGIK/XThSOLI8+pB/QnHHPwwal3EC08cCC8gsBBzBr1kvMxwQOMrMrMeUuO7Pc0PuOgtLQeOBAEgQM5sFsFDoQfxi1Tsin3DQcOdM/LAWeOPBLfeeBA+j2eyAVTa0Uz1u9GGRnU+2xU5s58R36giwiU0t7ePsLRDTTyFrXDNZAA79Wk5D1wIPzd8NGrveoSJ3ftlaO4244ND9uw+h+b4VFvaB7SgjrRT70clc/GiUflBN81PGh3791jB4dHLSfZFPJldfG6B3Uoz3WR7o/LWL17z247LqPm2ECv3XfwsAcrfks64EFf3qD0tCV1Fb4J8e5Qoc9OCq8ROemUz14yY/p+i8r+pRPH7WNHD9uRPhnY6oMEX+s4lpI7amXrl9xrQtdOwIEN+PrV7odkkL+30GMfkg4ZxfESbuEo5KjoQUhoRmmWlddmqULQ4C7JnV/K99hRnCj6lvpuSvw2igMrHIrSsSXJkPDEh92q1716/wPDQ3YIeag/+JtmxOjrk3xlhgCbmNWVDkeK8/f36t33y8m9T/TK4RCrXZiCz37x6NuhFBv0pjygUic/0blXeR0bGLD3qk2O9InvdY9pz8h2mgbjOh9TnxKuq5aykuhDHXHiB7IZOzE2bg8cPW59ep6gPdBv6kcEDthjx/WnMlqUTGVjV9INqV3vP3LA7j20X/opI/wj68ct6jdyjAAWjvzM0pIVK8EMyN2ix4Nq+8Pj42ob2VYExYQvo2cEK6S9JbvitlQs2ekr12x+ZTXAVbQ5sGvMUmNNG8ukLJPu9eMc07IDnL+lq1mmUFxdsCdfPmNnL1/2vsKMyvvuud9uF66x1Uk5GFk7G5mylUTVZiMLqit7FamPwq+ypQhuNstL6pPiLaUPRn+xRdV3sElVd4IM9LNEtmDnKxdtqnjNpkoTNl+esT7LyEGV86K2Wpepan2lhyb05ViOkyDYP4A9ClRfZhTgUCp/7DRozeVHJ6p92hnJWTlY7BXDzEpkCVOFW3rfxEPRXtmiI6Oie9Yak9PWWJ5xOdLmtADaUrzv+ToqQRkenMhx6Gfb0o26JZGl+kyLb9rYpfrD5sJZwcpB9nmQXOmwoYI9DdBD0hXQCoOyk787szjAKof1/j7Szmg6LSn61XFQ9ao7sfrdKpVUJxxs0aBTd2R5RH0eeVWfn7UK+zmJDA3VuV1tWb0s/izL/mP6yWivZbKckkHdksqrZDXJTeRKW3UgiIA9zxGI9HcCBEGgQHnJ1vegjMrxoxipq8plf44Ye0PofY5JxKGDH1gG05Y/Q9+jErrlDjVBL5YF4Lu4A63nVRxV0YfAJicfIKviooco6fWgjnECgOAh+qWUuCH54m0EPyofUUj1Do7VhA8D0hBE1nPoSl2glR5wuX4AqS6g7jHZBgQOWmpbnNVgpsGm90QfryfttwVQz9hOgQPyVZt2P0NvFMSXsYZs8muTPgOqLbvk4msXLSd5vH/fgeCkMPYIEzrbBQ6mq9fsYnvOyq2yzTcXTV6U86gHDkRXRl/Uuywmeqtzile7bBM9x6n3AVzpmTkr2tnaJd2O2muVSzaUHFT/Fg27AgfIGx/I1X18sZC+MfU33zBZup79SopWsnO1C5LPNbtQv2y7U+OdQl8fdAcOGuKXn5SeUa2idrU2YVn5dyyVQs9hjzHbgI3cE77MgEqxLKtpf/md79hTP3nSfumXftkeeOCd6npJq8oHO1c9J2mfsq//RDRbittbb4nYiYMxyeWNbXczUKvaVZuwYnPVLq6cEZ3j9uTjL9mnP/t5923+u3/6368HDgIG7FRKhk6rJkUMU9AZvdsH73S+dD70Gd4LASYSI/gZoWJ8lEL4Bvlwiz5EOgQze6mkJC24F+YX4MLbwaen7dwjF33xew787Hx9vQADhn+yPCWQSrIWZIZ0HEcasiGpVar3S3EfsJ5YXsozYCwUiTOUPuN0Zr1PJ28xlVwKrSKGviSm70/02ZnKBdub2W09cRlWqngws0JplM4/dWGQuPOvPMjX6cfl9W8pj4v+7qyc9JHEkOVi64ZiNzhORP1RhBUpGQk8Thqgjj4NVgx7Xp0G425FnRbnuT+OsUxqGT8U6bXZBDzwi3qDJ/faNlGftEq76kED7g/FB4L3fwqYl+M915wXDyQ8SDIUGxQmKkg08Ohtmc2byu68+JmmUrCurLhEU4yQvniv+CgqIV0UPvAZPBW1lDpiSUZ5tcU7/XrmFfZPgjdNaZBpGQ7paE7UrlhFBhSmYFGKlRkFREwXamU33Ag8lHQfyMiYSMbaVhbeyb6m3XffnXbw1kNW6Bu0fEJOnxNqHartmr1UeU1G0C671pyywdSwDciBufXWW+3Nb36zBw8OHTpofX2BA0P7sUZSX1xgdTuA5HW5fs3rdkECcW9it58XuxnCPhTWmYjvtdIZW2ye9xFw+BwDhc1/fLo7Ckt/3i9eD0jZMhqPgxztGrnfKj1GQm1+ymLs3cCJATcBggYoeUbuN9NyA1BH5Y2jHOfYRvHDRgAXMArqxR+GGP0hliaivXNdMf4ZWcXBon9t936Yd3XysrHmMXvgmPAWb+p9d/b0LCk+TaOUZLhwZjNHLnYHOsIgJgo5inPfKYtZBTih8TzHnwb3kNUsz2B9J6NVNRl3i7W65aN7LL644rIsWRje4OxvFzhwZ1n1xPnuvu91lwEHjel7WwVl/Jx3HJvFWQ8ewAu5oXFL4Zzv1G6A8m8sT7nD7YEDnOAu+uLIsiFoTI46eQWj+DJMOZ6I93SP6a8+44BgguSBL1VgtM9nHMSsPC1lOiwnQvcweN9I4ECFqUxmAIiGapM3FjgIllV4bdSXCRwwy6Q+N2GxtnQHm0d54GBBDpT4g8AB/Um44LiH+NEGnq9ozBTokCeCNctBMCG4IYNT7+EE+QwAgkmUjmGo+55npz1cLkjHe/pOwNnvdwUOdNPzdCdBF1OxN7d/fXFKsql/HYcOZKTr9uez9pY9++xth4/40gqCFR7w0OV8JdnqAR/xLnqxTw70HSMjdlIO8S19vfY2OZq/eOK4feTESRuUXGqIltVmyacR+/ph4d9uyn5oJ22X2mm3qnao0Ge35eTAq6x39vbZ23oyVhDeMekDdwh04SSzn8qo+kdBfRENyXpcbIi0aL5LPPRWOW8fyeftTs6kF804KcCNSX3PKr+j2ZTtEk4j4rvjmbidVHkPyGF9j5z4A3JCkjiAeh9qo99bko0J5bFHBt5+pR2V/Duoz9vyPXb/4LA90J+0Xhw08Qh7FSHz65jFwoX9X4bFy7vTMRsXG+7L99mbhgbtLXL+j4pOWGcBXyiZDOmEdCDT+vOJhuVVj3ymz4ZV3q6etB0bHbF79u2xtx85YgdYXy6a+hR14cqGiuhNTkBg2cuw6j+Wz9l4b8GO791nbz123N524oTtK6TcYQ+OThQ9hSuyqCp7Eb3JrJMhpdkz2G/HlO4dt99u95484UcIIt9iOFcMaIiWKdkPHLHIyGJS6ZqlBaurD2Rzedsn5+Le226VUV+1/ZIp6ZR0oByEuJwK7CyWKzB7MhUVztIVC6WKDYt37nnTHfbedz5gu/bsF27qO6U56UjZUOKvUqwp+ZuxAdk9DiKaH9UoeYIM8NFw+qycdWZPEDDE+Q+DAlxXmtPWUjvWUwnxYt2GraB6N9zxJODLhoHeV5ABokulUbIZ2YOL9QlLF2QH0ocq6E36usrCzoZy6C0aUTSkfzYZjcI4VlvgjLsM4ZmcR+w5NgJu59IWHZOMFx8wM6C5OCd5umjNhUWLyGOLiD7Ixm5gYM8HCFQea/6j0ZaPfLNUgkkuvjO/6NaQHUS/J9hKXXy2HX1BtG4ie8CJ/EK86dfCyWcp8132EjMBlJE74EHdSKBnSsOAg+s5HFDkDPkA4gNmSDRUn/rqovpD2uJVtUVVMmilxjRWqyfEA/DgxJzZsuwP9b16fTVYdqD8oSibIyLLCBIg53w5hPp9VZ+0le8VIHrS83HmGuKnZkV1Wljx+zj6tJ/PMBCu1Nf32FKeLBFhD4ka7+i32x/iHwZ+CODVlY4ZB3poyXLT6hIEdb2r7iWHWe8QyBQeHPPntNBzHzykHcA9GQR+Ar8gkDvI6GBpAcG3gFbcC2X3GiiPWEk6cHXV6urD1Bv+2gzUjaUP9Fl3/reAHQMHtJ3K8qBD1zOfVaG8640VO3XmNdnTSRsf22/7xg9af3+4ea5s77ZsMOmAluyqts8AWAcCB7O16zYVkX4Vjcqtio1GkXXwmHChSNGT/eCYcbAhcCBUIkSfvNrSZXLAFyIlu1afsXw8Lwd9yg6kZCNF1Ke7AgdrtO7Ieg8eKhP32dRwHC+ZUL8pykdgkJP0041ZO5o5FJT7OqE7cCCusedLL1tvrGALzUX5moOWi8uWZmBSciSJv6O28cGiDj9cunjZvvrVr1ihULDf+I2P27j0JDxQa9ftcu2K9coP+tGpmk1Mpmys3+zWw9Ih6U08chPAZ5hoXffZmbPCa2m6bn/yH//Ueftv/a3/xv0VDxy4IdG5OildUMGEHjxQuf6s+50dwA0UOhmCQwrWe4bDxrQ35NXJn9v6nxvBfcH6qG+YjpeC5+tv3RzCzuYX6ZmCDJ/hROhLSQJ9WkIiF9tvR9J3yukvGKPUBA2cuZTOnVI1phsHUgQ4B43inEfC06mClPy4BwsOZvZbTyznxkfgdMP6Sk8+fFd5HkRYo08XCDfuj6fHbCQ1avsze5XXujOxHTg+HQMcYcZaO4Q9kfZR5TOYGLDR5Ij1i1mDnIjJrpHS25q0fm0AaMZIQYDzQHzAAxnkNRjr83tbpgvv3ZDfOvREe2wsMWIDsX4PGtApadVmTYaiDH0EMKOOPrJFR6YjwZcILX6rUxF0WJTRf2H1NcvIePLouf6o3UxVCrUVtdG0BEQXrXlOWSOZMetNjNuC0ldaMRmHI1L4ckJaaSvEd1upJuOi3SsjbtCuF5dFS0YZIjYvpyatduxl5DhasenqsgyZAd+gztupq84Eag5mDlgh2Wu7M3uUF8GkqC0tLdmTTz7pr+7evUfVwvmRg7E67/VmlIN6b8hLOI/Fh60v1muHUvstF2HEP3hO3yBAoKrZcm3RZitTokdOfF2yZQm6ts2JbCUZUBJI+mNPEiHvzrwbRy5xbw7QDsMHpYkDviUPdwFGSEOGDWs1Y+xZcBMIDDlmM+w8O4H6+jpLffr6f9UlANIE6cB1A2BMSAh6n98hbweMKBkxUdq4E1jcDiIyJupz0/rWssz4vg15g4PjoX7G7tXkhdPUTTfoyeZOsZz6png7bFPfkyGkRQiqL4aqG7bCjdEOjmzLRIYsMn3d0v27fDSYNg1eF52kjHBKAud2vdxWmePJ2j69HUzXQG0bLFPIq4x1HusG8qH9M/mCpeXUFPadtFQP+3AE5e4Iom2dwIH4PSV8fcZBWIY+nR7qYzj14MWSAgKJOMYOKsP3OJAsYI8CWfoyCoOlCuxpIGFl5emzvscBfQhn840EDmgvgpbIVOB1Bw6UN7i6Y4BcxeiXU8iU4rlrl+3cxJSdvTZlV69PWEWGfl7tJxPf37shcIAzo3tVOYcvXJ+07509a9/X9cLENV+rnFe/Zeq53vR2hJYEGtdmb0hvbg4cYFDBC8EMmnU+uyFwIGgxEi3e8NlrHV4Kob4y6zyzeSaK46y6MBOGMtf4JsxTbeZ5wv/QTvdqjMzJQB+U4z0ih/fA4IDt6Vc76ZlvjEvgoE3gQLKNBEqP3pU0JLH1yZg+0tNrt8qRPyyHf1g0xX5kTxexgZx/GdxKF5NR1lads8J5nxzAA+mUHUlE7ZZMyu4WLd+Zy+rK2bFk3AMM7uipDiwZEBE8v6zuj4rmJ8T3b80l7M7efunnrPWxxw4Gqd6jv1FvcbFEjfhKnzjJg3J89qsf35LP2hGVNSJ5OBiXEyOcKm2Vxcwf5S/qKR11lIGu/PrlSB5KR21P74AdlGPeC49j0CpPTFxIAa05VYF+kNRv2dZKm7BBlXd8sGAnd++1wyOj1q+60rdryFglpK+ST5T2x+kVrtB2XI7uybEhO7bvoO0bHLS+nh5LSMfJ5bRYPnAC2GAxIueYzYkrNfGO+O3I+KjduXfUbj9y3A7v3Wc50diln9ouHhFvJAg0QytwFz/Egk2ldyfKdnCk344eOmF3H95rR/fttwP9hywbYR04AQ7JTFWK4AjLAQimZVW3XarbwT177L677rZ33HOv79+UlC6Qp+5OxlAjaiP1hO1OjdlAdpfyoL+sg7cT/MKABPyl1mo25YhX5AxiB9P+nTTDSdk8qRHbJRtvV26PjPte3zMhCGQxk0AyRn0LnUEQgfHmxfqszRXPW4H+AK3liOHUu43M5XJOaeQwMUrtxxGqjzqAm3jN04gfeJ9PdIIvuSPgz3PxYGRwSLjq/eWiOo3KX5ix5qJkgnBvUTXVzS/lzcg1TjqzGFgiAA6+ARr2IowDQ20C78uspVbbERgAl2iNmYvKi04WAnUMZRI44nijD8I89cloPXQlgGDYO+jjjhOKTmvLkQfXyNKKRasqB0NOz+u9qktMtJlSHZmFQDnqt9W05BxlEdBQvk3hU9cn7cFsPd/DQPjQL9Udg2n/tJVwly+vfq0LGSc+ji2tWjWbdMfON40HD7VPRVVUKe4cB8HPhr+Db0IgAVnbpI48VzsAqaLeEy4NyQbKTqieOP7MfqJfx5UPdXC7nedKQ+AAmiIH3E+AvsrX92kQHX2mg94F1mQ3cp5y4Y+V5QC3fD6g8xYQBA4kh5X3Tx040LU5cHDt/IJdPy+7WLK1Lxm1Qj5tS9EVsSkzbGVDQHxAaa2+YE35Kuw51g0EDnotbWO5IzYUH5KfMWwJtRXQVj+VABK7EWgRrzO4FwYOyFoXQQX/3gkcFGSP75MvNiB/Zb/vU0fQU3+dwIH17xdZA8c8oHugs2RVBLJReRFgE4NZNtVnu5O7bEh5Hc4d6PgqbwzCtmNg80Bqn/IatL3p3ZZPBLPaXY5IRybF15wGE+po0j300Pftsccetfe97xfswQcf9NkGAHiMJkZ9VvrybMxOnU/Y9CJLHMwO70FmiiSb2nA7QNX1lCOWq8YtU87b5/74C3ZONsdHP/pRe/e732M90gOdwIEYrlMZBzqcBIlHX8U0/kTPN7yzA6hvKA8MPzE6lwcPgmeexxZ5df8GH/3fuRfc3/D+5rSdzzcEyiNK0AD8pIRDwVZtMNqctf74ITHtqBqyc3ICzKRkfLrzzG/v/AGjtWW0sSkVo5JEEmEAnEVXkLzjDChm5TsNqCt41hGoXN3QuYeSc6GivEJjckdQGvBCsSKAEY6sYWcWAmt+mPYkrPUa5oH+ILVgE0kDWMMJXEgDawT3AsUvWnQ+198V8D28umHz7w54IEY0C/NEMHNqAns2sGeEO88JnKwgTw8cILC4Ou1GXaoyfCqtomWTzGYJaAW6TDFNq0O12whkNnBZF5SUF4+wO3RSNkaPHPtR65VgyMdHJPh2WW983HoJaug7gYOo5a0/sVsUyVm5rl9y4ItSflOleb2/x3ZlZejEOk5W10XbxTF+1CbwVGjEc/zV9PS0RxAHZZwRzWYzOoReIsc0YIJAG9tduTm9ALW0TyWcq8+Jbg2r1lfsqflHLJOo2ULjsl0vXWBTYJupXbGJ8lkJ0ZboE/egAaPerdVgc71oRvTlnv5uBv6O5EOTHbZlSPh6Ueq5A9QXZp3JGDWnvJuBBw5E1w3O8lYgRcmuzjHwV98L8ADD9b/NgMEFj72ewIEbhFKe9Guf6bIDsESBzauoY3Kgs7llB7pxaa7KGFLZPoOhC5C50DSBEdiF186BA/GSK4+Y9Ygv87Ehq159zbLjh4NAW5iPeIPRaF/vh8PYxVPsI0B+PsreDTJqGoz4yxmmjbcDHNuW+iqj3O5Id3j7pqD8a0tTvg441b9b9MgIDdVLbeq7xWPQ1oruqIOvO+M4pOBJvVSOBw7ETwQOMA7LRdVRBkocWqnfl6fOdAIH6v+i4RsKHCj/RnHRZRDPXlfgAJpL/rY6s0SgPmtOZcHZq6+css98/S/s899/2L791DP2oxdfsp+cOyenuGW7e/KWUXnhkpE1/ESjhZUl++pr5+0PHn/cvvTCC/atV1+1xy9fsRenZ/xIvhEpcpxBX9Yk+vksAPEqGxS+NjNj33vtNfvGa2ft0YuX7OL8vDtDBYkP3x095A9BGDjAEJtcWbGHz5+3b5w6Zd89d8FeUj4VGcc9onUGY0bptgocoEZwRBg5bkrO+f7Hwon3g7IkqeUouI7qBIpo7xq6OBGTA9HyjXGRedAAyV7RsxqOCmtNW1Wfrul0lYHYakc9DrgqR2m1WJIhzig6QQ6Vp3ZRL5few8BXTsqPFcxMkEcnp+MRG1Zdbk9H7KT45RbJkEOSjQXpAmZ3gi6j+Hyio0iPbRPv7NbNEqSsDErW2CZUJjMofT2uLmZGYMe4s6eyg3RMf+d5zNijIOm6K2bZdtmqrYjVZKoyZZ4N/6ggO7WLI8SMcqSUXzYimsqJZso/+DtuwoNv4Z5IKk41lF4U7dMR8aPkQ1uOeU6OSybX4/sDEDxBMbLkA1wZucfhV2dXWUlvLy4CJ2x41lJ+DbUnZWaFJfo3pv5C/Urswq8+WldDV3Wl5fBlZTOyhIH6cQQiNk6pVLSFhfmgfGSQ2sZtH9XA6St+zcebvrHhrrG9NlLI+hnvvnmi9HNSdPbZVUrPTAWfAaa6sQdBvtBne0cH7AAzW4aGLaXyGeihbtGegiXRoxAKp7g472Uz28X7mO7zLBwMSii/YHYfjrvwkx4mGNlgN33JCXdYRNvA9hH9RRN4Oa40cfZUQIbRh7wh1JaSA8ZSCGZUpilThfGPNlRZbhvrBmlcppSLQUAA3ER/J054IevFr75mn7bDCXXdIAep8yyqNo4NDPhshQZyeblkjblZay5Oi5Nk5+s9n1WgtnM7W/kSpG6rvRxvnEHyxBFWOUGfpXw+Ajx432co6juBA2wBNl30Z6KHvwdd9J56bYCfZBGOqAcsOvnwDhd9o6G6t5GT+o1v6SEl8U4zgt6SnCXgV0hbM6e2LUkXLqxaOx2zWkH9XzZNTf2eFkM/sL8BRxt6ProISHJfxeheUC5BOY6OJ01T7UhwoM2eF2KGBHt06HtVbdREdoguwakI4K+2Unp3qlWvZmf0nxlj9PSafsYJhlAneqhkV1N9j40XVbLkk8rwemNtqZmabd8gkd+8gYXhgQPK0B98FsrOWEXtQlt17JCgn/q3IGjAD2ymBTnk8Ij0gtvHmyB4VzKD4Iny/2kDByzRYE8IcK1V65L5dVtdlm0lH6p/KGsjvTHLFSK2aAs+oJGK5FXnoF60sNWEp5zlrQIHMdE8ktT7ws8vAthKxkaNzChQz/fAgZSeaNIVOPBuH+Dqs5ukT2MJOeCSIwR1vc/6i3pemhY20nn9+0VWaCB6qy7BEhHRG1zFR8Gl55UlFSVfRP4DA5NJynyDQP6At5UAX9HzUvnhs+B46JbYX33Z6xXIpouXLtpXv/Ily+Xy9vGPf9z27Nmz1izUyeumG7mMbJVK2167HLEXzkW8b44NRnzmQaeI7UF41UvLxgzelVLVvvpn37RvfP0b9qEPfch+8Rd/0ZeZOG3+8f/4Kz7jIITwu0c0Jfh8nwNB9zvbQQtBptf8XQQftWIZgHhELUdfcsS2BN0nnacP3gzy6cDa9657wMZfrx+YqsQRLcYoYirlAm5egiEbGbex2FEbirNxEOtLggaF3qz1IxKPoqGzoPiY0uYKWwoiXOsHVt6g/h6NBbMGTBMKgYBBN7UiicIr/E3Hl7DQy8G91wtehhSaGI8pRQhODHHWS3sUXc+ddmEEcDsQMwY4CRU+/HvX1Q3b3e+GnZ4JT0YUcXBYt4ZRzqip0zRMp8+tAgf8ZRJZy8iIW6hP6V5N+AZCCkOr2qzYVHlKr8YtFwv2Y0AgAd4e+p6VgMnFe2TUpSwj55+LIAN7VKQkeJKRlPUnB6yQ6JOT1md9yRErxMeFNsZRj+3OHLK+BCdUBO3cyXz9og3D74KaBDczDvbt22djrPsSF3JmPkI90TPgUzJDB2IrYI+D+fqcrTZm7GrpVSnBBXW1OZusnbZCCsW/KqEkQzrOrtysP18VfRhJk+GvxmeNvCuHbE48HAhO/nYCKApGTRlSLRli8YKcFNF3K+BN78tq18rVC3q3zy9X3gH3bQuMgMCzbIbUDTfgh1KXjMFpDfrezevwRgIH7J1AxDcYHd25D9Ymr1pzZdEye3HaOyO+HQiwCsriJASCBptnMHgfVf9kH4huuFnggNGMK+VlOZ7j1hcdsOr1V93B7V7eghPL6Lkfq0hbd9W7VQn2pNkqcIAjzVrarfY3CIHRa5ZzJPtGlW8X798MlH9tZc7qKp+lCuC7vLxsD//oR368aUV57h7ut3gPSxWYWit5LRr57ALKUH9ijwOMWO5xtOmff+ubNjG7YMPjuywnw6k8+ZofrfbTBA4A3g8DY5sDB6xBZsp2TQZvMEOmZhzJRjv7UgXd4zsG6qIM+E995Sv2H7/4ZXtKTvyFyUk7PzVlL09M2oW5ObtleNh2cRSZDNjuwMFqpWKPnD9j/+oHP7LHLl3yDe+qMg5XJDsuLy7ZaTn0WfHAMY5Jq664U4TsYCf9Ry5csD966in75HPP29deedUe1u/nJiY8eMBSpUOj4yIhPVqtr/fbTJ/W7wuLy/YZ0fI/PfaY/dmpV+x7587bk1eu2LnZWTe4x/J5yb+4y2lOVAj6HSzZtgXJhacuX7Jvnzlj31Q9f6J0BCFwIjnekTP/cU6iBOJ0T0msKp5fluN/Vnh98/SrSveaPXLxkr06O+NGO0c8gmND7VdrMTKrPq/vjMpW21GbLzbs9MKSnVI5M3pWVb5sKJUiUIuTKOOfgASBJUbLW8gryVgfZRQCUeVZbCf9NxLLgxod4zFMQ+CfJQeYMq1Iy8uV2U3HkvEcOMIeUJCsIMCAfcDyLPoVo4voUR8tdyOUIANdRc67nO1US86d9FJDvMTeEw15O+AsBLzeMjIct0yUoAdhAhnOSsv71CPaBhO9wHd9cydSfaknUpSjLq2S6NX7mGBeqPCSnNGbjofakT0Y3B7B0GYJjb4zLZXNBxOxlnESVr3OXh/MxuOEELV3ij1AZGTKsfAZJKofszrYn4dNCRnwSAhfAv7wxcrKqs3Pz1m+h6Uc0Ac6YZrrHWZOMAU5kpCjsuz9LZiVQLayX4SPKOB8hhzyjalV37gcLMrhM4HtJfxxVVPsu+BroVWO6scpL8n+3fouZ5cp+MU5yWD1az33gRTqDq1VoA/wUJ4cBF/yo7zdwXbbliBCRb5IZ2QeeqseTnvq4O1OMCOrtNLdwnW1OmdXlk6JV5YtpfTtssqXg8XMArcLHUfRU3Qjfw/ekaP6OCcW0f68oxKcH50nSIOzyaW8kKOBvpS9Tl60c1b06B/wfbuQ/cw6bS0tWnte9IWZRCPyCq8wT88Xu9/7hfLlKETw6XrXgTTwGQEH+pL6sG9+qHwonzYnIOj7GJC3cPPgAXmBXyePoI3UrqIdRxeyjMAdW+SfnreFT1NVatUkawlOszfMlQWL5LPWyMfFm0tKV/SRfk5QoL+iR6ELI/3sN+C4Cg8CuH6Kg6qvGrrMY3kDNopqAGbCVVekaamZaSvKSRX28sXVx/VuXPVrUV/QFj/QKiyJoN3jCAZ9sgkq9VRJumRbSZ7DVz7yLzwSwoeNEqGR7po0izWYfaK07iXAZwSYnDz4CMId/HmutgiCPHp/DeBLuCMAZj1GF+a9/dvYTrRHBwgW+dIK4UUa9qKg3J0CB+yXsFXgwEsUn+Bb1ITzpbOzNj2xbAePDtvoXvagkE6W3kPQcXQ8gc1ZtZWQt1REsl90ser2gQOu8FQFwAMHqgozUaCHerjK1oPNgQNnmwBXTlXwvYAkg5gxF7ywDvHKjMvOVn63yxGnsXjGdaJeRcp40AAaSlZZfVl2ZiGQ9d7uG/N7vRC0p1qfNhAfcIV5odfq0qtJ+T4sx0JHIifgwe/85bftiSefsA984IP2nve8R74psudGKPREba9MMSaWnbkSsUefF71ELO4RVID9bgDhQvCMoAEzvVdrLXvoR4/ZJz7xCbv77rvtd37nb3ugAtoAHjjwbwIqwp//88CBmFDIr7PlOvi7vLfh6noTQlAGSMpBEbUDgdYhWDeEv9fzWO8MwYdjFUDnPrD+7Q1AJ/+ocGIjlbacBxqH6P50vW0DsQM2HN8ro4Pp5xIIMIhSeERavxEW3Bc7uZKhUTln1NfiwqBEsvkTE3rHVzpnCl3OkKTlk/uO0A6g9/yCbnz+NEDnl1DzKL9wDaZYSRhI8THC6ZH3bfMGbz3r1IG63ABb3esGnodXCFumkRCuSSkzaqbO40sTGPXbnA7aQQ8EMVeHpwL8orZYXbJrpcsyehp+fjlU5hnrEFtWlpHUspnKoowzdSLfJGkrXLYG3g0vpgaFAYVCss9GUnJU4nm9xL/gnTUIv2/6nJubte9+9zs2MDCgzp6xlowZ2idRGHZH52a4EWV/fvkZK9Uvqb4yzhNyOhM1G830ebAkKf7OSqhCF74XkjndD2hCP2BTRJ8BIQXj/Mr9HYCncD7GgM9gEe0dzxv4h5w6+amcZqVs9cV5S/QOmB+tKOjq0VsCjhiG0ObAAbABT/E30zzdsVddblYHX4OHkUM/xrm/CY0bMrZ86rucnptkbdWpa26gZQ4cc3p2A3iFuAVHKKpd/ooCBy0pkJVG3Hpio75spTJ5xtIjh3xULgTyxvDy5Qvihe56/8yBA5xvKZtEDw75TYjUDTJkWJLD7KIgcJC1q1ev2n/4/d+3L8vJRk695x33uaMOj7kzTuAg3ONA/NdqslSBwEHe/ssnP2n/4Y8+YRNT03b3m99su3aN/7UGDpZmp+yRJ5+xr33zWy67hnrzlskzii9cxQfMHmBqJu139tI1++RXv2rPv/qqG8bdsFQq2VE5/ieG2cNGfawrcHBlccE+8fTT9q0z57bsMSsy7CrqJ7ePjtoeWa/IeQItp6am7D/8+Mf2Zy+9ZNeWVyTv2HG/5YGH8/MLNlOq2Fv27fO9BQiGUx8CBwuNiH3u+Rfs/3jiCXtZeZA3wYKSjOFLCwt2bWnJZzgc6pNTpTQ+G4VAlIDjFL/60ov2B088aV9++RX77tmz9vilS/bC9ete7mg+b6NMW1fT+X4W3h/aHhx57MJF+89P/cQ+/9LL9sPLl+0nk5P2vMq/sLBoBRmufXIgmALOcgWfaSAngBHAy+W6/eXEgj28tGKnZDSf0b3ztYafYNKvNDnxhq8ZVTvg1CVwDMT/jLpOyxl+QXg9trpiT5Vqdlm0lDlrBaWB2wke+CwFoen8J5m2InyfV5rvLi3boysr9kyxZNNSJpyowBIGgg6cCuB6Sk1IWp+FoDLJgcqzLAHehw6MdqZaZQ9AEYAgNMFyCGYHopsDh5agReA8c19Ud11eRYnhCKhdm/KGcApwZJOMWKpNMm31a+XfTBRUvPqIUuKss88DMgDDlMBBaJOAqx4KL+whlSVDEie/ITqRLiEHJyvUMTwj0iWVKmvNhQtyQjgjI7JyWNhwkdMHwNcDaV4HZjbouaxZDo5l5pM76m2cSZUJD+lKF6+rfUSLdL+cLj2DBqqrsNA7SePEKA8YqE2TSQIEqpfkPoM8bJiIo8U+ESrOB4QiKb3D+yoPuRHPDzm9mMnUWp21JrNm1NfdbqPNaBRdvjTC8ZaTILnEKQnkE3ZCnrXaFRn5y1YvrqgZ4EtmIsim5E80KbXUN2NVKyam5C/V5STibAgxyq/qfYIIqj+WSQtHSbT3YACX2oj3GM1HJ3iAS7R2/Drg+KGXsIP0XI1m7bLkDm3HPZ4zu7C/LziRQRAtSSbJ9m1Mi844ztLH1Jt3HTyN6EgwkLrCU+rXfsoa/VU4rL0LkBbHX58+sg++pNM7/ps68D7poC/1IC9o0JUXtgT7NvCMvWCUKkgDEqKr71EgGWsrS+JT6ePeglXTTas1pfsZnBT4yQW8B4OGQQjw4x5I4fiLRg2VSbBDGLif47aGykLOcRFcSEtG1hLeY3w2BLMmfGYF7+ke+NNczIrIZQZtQDZgLtFnqWy/7xlRbpTVrnpPZafom+pnBF+YjUBAwx1CJU8InyYyUTzu+SnfKMtBBPC9+xy6yCdWVTsoXZs+26HbZiBAk5ydt7bau9Xl8ONPedBAnyHcLHDgQR/lRz8K8wmBurjcqdUlk1tWrbR81tXgSO+6zwS91RbMiGzGirbYXLBkq88yzDwQLm80cIDcb4ve2KCijPPSdoEDOIef8Lgequ/wfGMdYvIDaNdWfsxlCH0zWLIQvBecMiL8w3R1Zl+yf5lK13vbtcHNwPtt59qcD0G+ZnnBsr2DklmB7IOeV65esS988fOWkS3KbINdu3Z1UtwI6AyCB7uGgzZ86Bm23DR76+0RG+wNnm8E8TwBUdliDC5HUj32k+eet09+6tOWzxfs937v79vx48cdj/B9eNcBhlq79IcRjsPRrnhcfQ3ogBg+fG5Io6sb9JYwVPaM6sHABA8wppR2K1hPH3wGv8Pvnd+6NpfzhkHpI1L4DhnhJmFFlunIgB1I3G790RE5l4HSoFEBvkNsomvQRN3YO7Pf41LjIuRcEMIInY4edni/9J7+070gbfh77doMW937KQAB6RFzXTgqOOQ+ii+nAiFZX571UW4/amcDrOPFhzNbeG2Gre5v914IYZrOPRzRuhQ5PZ8Rs2Ct8PrzG2BT+hB6k/12MHeb5WNjzj2oByAj4TKoTheXgz1XfdkWq9fc8Waav7jK3/lpgSlCbJ7JZ8AdW+C8CV/4OCkj6MCBQ9YjY6vpp2E03PnqHineCSgrH83LmGv7sWU5jCPh4Hg4n4JL0MWDXx3cVDbONgKQUffQSbkZhPXCeUPh+lp88fI68Mb6H0A9K5OXLN7X79MoXxeglCVfMGA3A221VXt1l7kTOO7qCz6y0sU7YfrNf1Ep9oD3Oy9uAz7VUX9+nCvy4L8SUGbUMuL5EzaUGvV23xGoR1e9twV4REoH/vF++NcEKH8cFDcCBMjcbC7noxR8ipguU9cuyWsf6epcbjR3rozez0jXZJTWR0Vv1mg/I8zNz9mnPvMZ+//8u39nf/bnf2ZLcvLhXedfZG7ne0sO7eLiol9b6S/k8MzqqpzzjboWmCtX7OnrU51fW8Pp6Wm7yChTF/zg/Hn78cWLtiSnfDMQBHjy2oR945VXrKLvgBvS4vUzc/P27dOn7Ypw3QwEHl6bnbVvKd304lzHuQr4jQDDE5cu2f/+6I/tofMXbEI6tib+IZhAEOPTzz5rn37mad1fdqM5BI4PPL+4ZJ95+WX7+unX7MrysqdjpHBOTtCPrl61T7zwnD05ecGWWzxj9E+4iievytn/iyuz9s3pOXtFRvV1pbksJ/e5Ytn+YmHJvqG6TOMYSI74KLpwZbYBRymeVt5fnJ+3P5GR/cn5kn1xYdE+ozT/eXbBvqa6z+sdHAgfLSWtcJ1SHb8ih+I/T83a5+fm7Kv6/sX5Zfvk1LT98cSEPbO0bCUcA+GP8wZlEqorM984BaIovF9ZXrUfTs/YQ9Oz9vzCsi3J8HYj3NOoN9Pv6BOUqH9upEqHwcnki8Htm5LJlmKE1jdBxqHRJ44HGyMGgQQ5VW256KJHpFH1TQ9b+g4/sjSG2WJK7I6Jj+DrYpOyNqPpyhdNUdPrlWrLN69OylmBCiynqFbkaPl7NZeNubwcJmaTiIeYrlwVz4Ev+ytEOOVEjlKcOqrsYAZ8XK5CUzpTGikmo194EwhIYLyrvjyTvx/YSqq72/HSryzjY3aCLxfFSa/LaVQdvL/plTjBg3SvRdjbQIawyamPtdHJ6/xGW6YG91p2/Lgle8eVKGHFyy/YyvmnrbJwPZB5W+gdAH5n2UO6MGTp3iFLZoJNi11fK011ac6KM5etNHPVSiuz9sLUD+xa8QXLqzK9BNik/6IFOU35niCQKVlWqxStNjtlrcX5YN19B5jpG2WqOaOOwhGHs7206MeGs8SwGzxgQUD9JOMAAP/0SURBVPAfeYncUx2a4uGW3g0BfRfbtdtixw6Z7R41w7GUzKg//4w1zpz2kwO6wfsLDqPybGXSPsqNE9leVP8tbpJTaluWNEfzqpvwZZZxe3nJHe0Q3KEXDpwYAL8zBd5PMuuSh74ZJQMF5KG0HgThud5vCZdmoddqsnUaNmeV+KpV2jWriW9r8B6DB6VgU3D6bV3Oqrclzis8rz7ITCRfJsVsEfGNeoFvWhgERuSwSbY0RVuOQl3p67WM+nhEOJAe7c4mhxxpSb4EFKB1X7Jgw+1e66/nbUDXaLXHBtPjcnn6vP+qdwon4UBwQv0DuaAvXl/v612/Xw8wawDZuJUeAaBnUnmunWCh95mp1cQ+eQPl0FexlepJ5SP6bwZsgvmVqr3wyqRdv7Zo+w8P25GTYyJJ6FwKlMx9Hf2xrGsknZQcmbPLzdNWbhHsYQBO+twjlq8HCAjI1tYftqzzHbOLoshL9Qm6rbIiN+XqdpgHFBoV1X1jnwFasazeiVuiKVnRTRp9ZwPjNT9NwCdLIJuVYHDvZwXyuyH4AO6dQEUw0yQon3Z78YUX7MrlK3bPPffYkSNHOgm2B/zzcrlt1dW2pRJtO76naf2sXOkERUKgH9Tk/9XkB0o4WiLfb1evzthXv/RnctmX7Td/8zd9A/cwaEDd2TQx0PoCkFszyGEwBJAq5huPdcDf8atzYxMEORCPCxopyFOfMuSYctQuyVlheQAZ8Azm1OXfdcvXXfHHjzXo+k7jdS69HDgXepdKvK5L78bV8RHCrOlmygnlz0mQvLQwZ702btlYX7BEQYRCQVEUjIniA/jfgwXCi/zc8NX15Iuv2f8iA/IzX/iCTcq48oRhGt5XXrSZ3wqf6UIIVIRTRcIrnFYVvNT13hsCCCnGXrugL+3RobFo1owwSqlOkynIcWQtr+4XZ/14rVadY1KC99l8ic2ZMII5lqYsg6AqXIl+b4lbeC+83/nEiOG4LDeo/E4I4pRmzeqrc2ubsPkU/c2Oc3eeN4GeRF5KetxmahG7tKJOLlzDP3GOt8FwLiNDZ85eWv6RnV592VYay7ZSX/blDKxpqxPt7PDwGwUcN+fPmwBTsq9evWK3njgq5QOdJVwJGrCp0+sEllEczh2z/uSI0hO1DcoFd+rbDdS9G1i3jxHFyHfwdAecaW6y80v/ia/4HS4NWL+A4DOkOQZzo7jqo/s321wwBHaOZoQjnJ3wVwrKl2mLbuB02om6eH26LmQLMwMY0fE1sbq3E7TZt0BWcaLQH9Bo7eKpuwEdiugPnuTa9McbQTkbaRp8Q4Kt3/fArZiZcN/zCxdtUe0Zk1Hvu2Bvx39BEVvDpvvgxzp92oxRv5vCdvnuCMJzTZEFGYyNjdnv/b2/Z//L//w/29/8+MeD2+JTdJFfMra7gwXr9+P2K7/6q/Zv/uX/zf77f/wP7NChzm7HtEEI3d9D4NYWtzeCXgBPjFHR13WWAEdndHTEhoeGbGhg0B0h9JKXw8V33lV/CR20bVpGVcDB2UgLgJ28V5jyuQMQCGD/AVIh5YDnrl2z6dVg9sRWsOJLIM5btRM4CKBtlxcWPBDB1P6tAD31/PUJW2DWjGgS8tqSDOzPybh5RWnZj2AzzMkxeejMGXv2+qT4KRhRA5ZWVuzhs2ftiatytrZIR/1fnJm1x69ftWK7LDrJGJKRPydb4rHJeXt0ctGWN6UD8/l6w34gJ+e5pQUrSiazLpgNrspqk2ui51fltH9fTvw59Ztl3eNoxVnl85Lq8dWFRfue+nOZuqndmAY9Izy+sbhgX5Ez8Zre4X2A/2dEw0eWlu0rs/N2uiinRPeQe7Q/f+jLS3JqPnPtuv2XK9fsc1eu2GevTtgfX75qn9X3MyvMyAx0E04J/OW2B2WLK1bkdDwzP29/MTVnfznDkoySLTPjQvkHcluXCgUlH1XUVRWOy2U5DeVVD0qvSAbXRDeWhVSrcugaZavoHa4gjbSGypZFYpxgwZ4GOOfMHgiCkeAX9WCCH5OLY65CmULLqHxar2TTnDSEaU93lA0lGRuryUFQ/Suy++bn5v30BQ9q+2wc5SpnnH7jswRE53ZOukx9LC78IrJRki3Za7JBOFEhqc94bUU8p8IScmYj0j8sz1G7Oh/qvm8mlpD9wGxFuuPitGwbAnrSJ96c6oNcctwTQ/ssPXbCksOH5PQOW2Vh0pbPPmHLZ56w4uKMnPqy/NeqB0Oo58arKT4TT6V6LcZATKpglsxZWZW/UL1iV8tPWXPpZasvnhaN5x2/CLaUKs1eHrEeOcg9GTl4kq+iE1Pc63K46yvL1iCYpPZAhBCI9lkB6CtdlFtfWrSGnH535OXoesCJxleFIwQQZEOwaV1DvN2QA0+AJ3yvpX7Q7huw2L4DFtu736Ij4+Ib2XevvmL1p14QvksiVVe+avcWNkI6E5zZj/Mvm60xPyu+kq2I3OmUz/4PDEQwQ48gXVv9CxxcXgo9v3TfgwAM2jESr3eYmRA+96MTVc+2ymRGHcspOcUBHmXfglo+b+VMxCqzl61eXFY5YmW1eR3cVE8GROBj+hzOc1S0jLDJJc6z+KGqPJjRoEYJ2lHt4s6x8GQJCZuvsq8CyxR8mj7plBeBA2YbsPYe3dhQuRypO9jqt0yLgIhwyGBXSwu30uoPooMzoCqlPBhYCOxf1VkXJ8OIGOJ/Bi71ji5sQPbjghSAB3NJ3+nfDrwqeoKXL+nY9EdbenBV3wkYhPLE+YM8ui7q5Xhsus/FUoyE2pYZPQ5dz+rVli0vVE0enY0NZG1wsM9lhS/J2PAnUHsCzLzjOOp2YsZmWqet2lDbqgzf4DUe4B1enO4RTanPW7HzW3lJ1XOEJUFUX7Zk9GfJDMkF6lfXH7LQjzZuiYd0NVviR/Ek8oPALPTvvlqxtKeJEYB0XRbIT3R8XDjFosgkqsAzXUlOZioFdKmDexBc+Cu7VIbzgHD2YE1C9RG/Xrp0yX7wgx/a7l277J1vf5ulGYjfBDTvskTti+da9slvNex/+uO2/as/jtpXH01YIRexd94d8881EF1ZulpbuC5GqPmGyvF8v/Txqn3+i5+x11571T78oQ/aA+98h2Xoq55EdKtIPpXkq/3j/+uv3rjHgS7uMLWTzkhEk6ly3e91Q+ft4Ec3hO/TgTDyVLDnR/4ilLdUB7zYTh5hOf6hi7fCZ2spEEYCfvtFw+506R0iixFGYJgFIeHE/ba4NGY5dfQDNpQck+ILggY0ZIgAjBOadVyu1PkL89bvz335K/bJz37OFmRcvOmOO2QAjwaKEYbgfSUksIaSDdNRzxdPnbJ//4d/aN9/+GHLZbO2f+/e4DllkU6CxC/Po6vMbS4nmJgiAHVKdRA/+sbrErGJqSn79kMP2Q8ff1xdMCLDd8w3MEKZ6j+fcsyGaNZUx6TDKI/J6Sn71Fe+ap/44hftaRmH/YWCjY+OBkV4mVsD9VuR8UpZjz/9tM0tLlqv0jIqCI44JpwRD55sskXgIBytraqtlmVUctHJiXh5m3Ro4vzExfcNOIAxQlGC2jA6pCOaMjhVN39NF5uRRCUUVupSvsapAiV7YeFZCdwVq7drdq1yzT85vaDY6ETilZjZCe7AdRUXUCg04F4fIPCvT1yzJx97xI7sHjR2RiVoEOxp8PrzAXj/mYUnLRlnaYaMpg4efG71HWiqD/jUQwkEpkNRt+7nWwFPuXDq2WyTDQCRCyG6Hh3dlAcR69rMBB3GEuyQ7oGGEGilrcGVv/CLi1fWCuiCANvgvssoGcI+c0L43AwwGjwoke3MaBEaatG1/NZAvMspECwbiLIem1dvRGUNalOTMtKWLbWbafGbAl/k3qlHw9fpSyFJ/oRrwx3E434KjRBi6mxYRw+iqL3IkyCP3xXObKII37FZUDw2bv2pPeaTgJluViv7qFr38gLfeIvN/Mh7E5223BwRxSIFEZGBviNf0o+Z7q+2ZjbTGwKlra/MqZxF4btHdcwZe8qwAc+BAwesr5AXbisW7xlw+eSbI6q9mTHlDaK+Dz1ZI8sMpf6BAds3nLe9+w9alqMrVafyxGlb3xxRhmFxyfsa8hSAVuAP7tRx26UKKr86fd4ScjBY6oAui7frdvTkHfbOd7zT7r/nbhvuy1uSIy3FUYzo+h4HsLk7HhF74dTLdvrCeR8x7wam4v+qdMadu8YtowTB0ogAvzn1taeuXPLlBdvBnt5e+8Xjx+1YQU4eU7kzBfvMs8/6SD+j19vBLvWvj6rcHEF90Qbj+vkZOaivvro2E+EGEI2y4ttfOXnCRrMplSenRvw0LTn9//7+9z1YsV2JFeV/6+i4vf3QYf+NXJ9Tui+9+KL9WA70driyiV82HrU7BvMWE5+VJB+uLZXsx5PL9toqQd4bgZyYWVBQuqP5guWkK9g3oCH9+5Cc/B8tLdkCTk/w+hrwuyQ8auLNfZIpQ3JyaIrnSiX76vySXaE/Bq9ugIbSMKMgLT45ls3IuIU9A519Vc7yl6am7WG14YT6+LLqvULdReMJ9e0VyYOBTI/1JpVO7c+yACW1igTOa6tF+/bklD06M2cvLxf1u2xnVks2LWdoNJe1XsknNmXE3fBZOCqfUSVotqx3plYW7bnZefvJ9IJdkv5dqdR808OeZFzGYjDttiE82JzS9xqRwmzFM6oP7SUNSqBBznOlFVE56mdCLF5b9aBALZLSPeS+ZKgc/J4CU7Vz0m9IppalkJst0UtloLfZgCzf06MyGLCRLai2gLjse+FalD0bxPvx0rTfb7NcoSF5KT1sLFNQuhhrnVnSIdnGsgVkSLSh/qv+TfCNMqB5VI5c0mWj8lH+MnmVjZx0ZhO4LYXdoE+9j+PvszBd1kl2yxmpLk5Zfe6S7+Phtqp4yR015I5gsy1cYtBBjsxqe8kmaq+oGitWyKSl2+UEC8fmypLoW/KZMthV9CO/rzx9XwIuUYE+4E6s+Nzx03sue7EBhWs4vR9cjJkf9ZrXh3v+HkD9lB/8AJ5s7Ic+xUpxG4r3eF/0iUoG+NG1kgHMxmlfn7EWwQOegyfldvJ1mZlQW+iT8sHRj11XGeEsIseX77pw6HwvMezPrrr4pbrQRshR9hlgsz0PW4kmMJTrWt5TWteBlKnf9HUGIbHjmWXgJwzoalEmbaK8CCOSnp++n4TuETQgP5/tQJ7qHw3VTy3qQQBOLMD5Eps7/6p2FiuXrS7+4QIvbGlOPiCAQF7ZWM4GY/1y+EQT9u0QS6PH2QNlpb5gRfUTljSk6g0PTkDfpPL2oyKVB4ORkqC+xwFr6XEa/UhH0Rg7OPAbAno5UaADZZOeO7RPB7ydVZYf1zk3a/W+PqfLtqD313jHeW8jMFgYh2ewD+m/XbAws2ov/uSKjY5kbHSwx7IDsgXJpxuUP7M96CXeNgKqQeAsLac8Iee8VRavRfuFZ0a2or8SAC8iH4SfO/eMwku+AL75PK84N+s1lVMpzVtDVairAWrq6zG1hwdtVHhbdnxbadvKRxUhCwenqXCJrE4HsrPApn/rzxNy2tmTJvDXaAfKBK8VS8UkK4QF5bO8Zo2nf8YLnyuiurDsEh+VIGiz1vSTFL7zne/Yhz74QXvXg+/RI9XFCw8uaLwgN+bPfti2T34zYo+/FLEzVyNWLEfswJ6WffDtUXvwzZL5jMNBd3w82V3YPehvP+Jecmq5tGJf/vKX7Jvf/At717setF/72MfcPxRygQwtL3sa99OUlQOi/gYgiiemYcqTrxXpAO92/wWob4QNgpXvMBYjiOwA7hE/psoFKn+zEP5rAeHvU8HUKVusIRIxKF0sJdwKdiBzxIMGPn3EW0PM1Lkc//ASlFolP1uUz6qYknfY3O7QwQO2d3zEMnFccsSgPtVQKDfa2FsZBukA9X7t/Fn71Je/KMf8i/bcKy91ngi63tvwfQeoqZOsNFeFU01GTOBYdONNNs+99JL9yec/b3/wp39qX/za12x2Qc6BDAJmHrDON5aWEpUB31Bei8vXbHX5ur3w2tP2R5/9rH3mK1+xP/3CF+zRJ58MOnYIZLwZR/1md+xnVN6//cM/tH/9n/6T/fs/+WN75OknrFxedYO8IaXMWkffz4CZD3TcTl6vnD1r/+lTn7L/+7/5N/anKneKWRwCBPqSHHzOLaWu9Q0SJ4CUDJpdyX12MHunLVYzdqVYsloTY6ppbKwF0FEHpDgLSeUYmZYhJYchPmnF9hlbrL9mS7rmdT23+CObrJ73c2UvFM+o3Ves1FjxGQpEp2n/qowZaF1sFp3ufHJ/K2D0YnaWTVladvLQPnWJHjkiQzJYNu5pUBF/lVuMbAW8th3Aq73JYekt4r+ddu5wWwgbfqtcpusxWt096r4j6JXQafap/qKj7ymwllYlK9/NgJPHWczupGPkvW6gHrq2wI26rNVHfM3Gc/DvDYrrJoBD57ML+B7m1w3UB5nRCfTtDMKDZVjq64wOhe2wFbTlCHgAQIZTN0ArDJzNsyz8ZBo9ixDsXAPlr3YAraLKHMnsloMk4S+c2TMgjmMsmvzMIPpS953q76MZKpeRsb92AA/amQtjJPzeJTf+OsEDAmoj11e6mJ594tgxe/cDD9jhAweNM/G5v+ESfeC13UND9u7bjtvt+8ZtMJ+XU5GxgvTQUC5nDx45Yvfs2SNZpPRuvKzXY1jO4Tv27rIsungLSMo4vEtpj/QX9Ett1THy9shwZDPC7SAtXA8LJ58l0QFKHchmbVTOnTsYWwBTTnf39lpW+Ad6mwu5HMx82EmXI3+rXXqDd+Gtuj59tt02gHFYrEofyaEpltinJmlVWYorNXra9uUBSzLUq3rFnT/xDM7Hy9IH7IGwXUrKuyq5clZXXe8z4+C8nLQrHtjbHggIvCJbqYzcUBqZm5Lfwb2fLC3Zqu5vLrOsej+5XLVnl4QTvMUbsLLwZdbEo7Nz9tjsgl1RvedqDZup1u2iZMjjcwv2+Oy8lYUrU+iZIpyQoRv4EjJ69eX8Ssm+dnXevnbxuj18+Yp96/wl+9qZs/bExKQHK1hGgQFO4ACng9FsjlQkuPDy9Un79suv2Beefd7+/KVX7amLl2xmZUWOeLAxGGhyhCInH2Az8Z0BF2abLBZXbWp+weaEZ7kt+VknOCfnjTIxtKXzmxK+jfqKz/IrMSII1gQZZPSzx4HPSCCYFRcv6j5LEtpRzviXk1td0bvS+zhXslVq6mDYKpXKslXrnB4V2FvIWB+QwBBXv6qtzFtlcdI3NmSDyO4px/Qb18MDu6zS32+xviGr5HtUftJq89esfOUFK0+ddX1GcNEDjowiE4ySUf3i4k/s7MqjVmmfs75M09Lqr4mevCW5JNPj2Zw7PQRnyosLVimuBDMGuuwR9tGJySaJ0W8j4lVG3MvsRQWuQf9gTxs/kQedynuiZ7skW6+0GujmznvYUswW83d5T46pb4yNoy8+dNkUvGgR9fmoHIT4vt0WGxsOgghXJ6xx7ow1xLc4o2vvCwhIoNM5Vhknl2n4TZYJoKv0Hv3a5YDKpU70H2Ybc2xqKB9cr6h9PHhBAAm8NvgZeo6eFP4432wU6c+UjlkJzZzqrz4cY1ZVp181JdNaBMXBV2kIEjQItpAbPof4gvJrwp+RbN5zZ1v36vQF5UOejqMuZjLE9TvwAZRJ575fggZ2XkTOFwMwsi/R/7VYyxYiK1auLAihbYKv2wCBC5aDhTQKgd9+df5CoK09gEOa7it46v9vB74XhTpJeELD6wH2OimuVi2RjNqeQ/2WJXCsttjRPthUFwZd+2R3tuJTNl+5IBk3ZYuVpc7TAJhX0GxJDoj23eB9OvjqAP7VSNMmqpdt1c7bRP1Vu1A6ZUuNGcnVVSu1ix7waUg+dNMNAO+UZIPPkmCfhM5jqLfaKrp/sSQ7n8+NID0C71Cv4Migzv2tAX/Aj0KXz1LZxidYA3xFZnKxrCkhPa76TUxM2COPPGIjw0N2xz1vUl+NSaeUN/gETCB7+Wzb/vJxs9cum912KGq//cGI/Xe/ZfYPfi1qv/SutvXm1EdUT05C4qQoNtSuqf0aubRV4m0rF8v28A8etq9+9c/tyJHj9jc+8hHbtXuP9zffWFtpGLhB3rJXTDRkSsA/uwjhI4osM4AZVyXonClpTN7pvkgW5BMyr+ezKT838iQImnI6mD7FNCSEQfBakG+Iy18lkGdEgs2jkBJ2oXGFsVKUQJpXZ4hJwaUkaH2HYd73OuhielmHUeggMP7TxRfsRTHoT1aetVdLp52ZP/C+99m/+hf/wv7+3//7tv/gPgn8eWusTovgM2owRq1VT8pXXl5DOpv+tTItSw4nLDUkx48l4Dt0wp2AOl6uXrXvLv7QzlYv2I+LP9novHp5EZuX0rp2fcImJift8tWrnaOvgmcYK+xOz7SVuWTNnmqftcvRRfva/A9tYuq6HP6y0i/azORVH42EoWB2lJ9f1C289Jvpia+8dtqeev55e+n0aXv0uSfsoWe+Yyszl4ydmAlUcEWZWtjBIYQfP/20/R+f/ax98stftj/41KfswmX1CAGd5luL37XrjSn7wcojNl2f8fvdQLQxHctab3zM9qRvs8PZ+y3R2m0zq2VbRuGLVtCLDQMxvONiy909/VZIxcQDFRvM6Fli2cp22VLxeRkm522q+oydXX1KBudrdmb1CXth8Qlbqs/Z1fJlu1S6aBUJhx8sPmKPrzxpj6w8bi+XXrE6hpDK8elWnTLn5ubsK1/8nF27dM6O33KrZQbGfTR0s/B9ufqqPVd+yZ4uP2cvVk517m4E0rDZ4aGe45aJink6XUct6X9bAdNMcUQ5NiqY3bH9u5uBDa+YxuprEG8A6rex/Rt+IgE8RZ/rdkT+avq4yxnJEd8NGoNhJ6DILvpg1Id/mwH82ezO19CjWHQPJbUdMFLL1GTWFyNbbqzdulxj9AdcWf7QDV4XXYx6dYPTUmWHIzohcJ9RxfOSMfA0+1p4oGZlxpf7/JUEDl4PeHtLNmL8/XWCywfxEHxEu0APLnh4k+z4awGVzXnzOEAYqqq0t9faJTps+N11oT9yMqDfd9tR+x9++cP2e+9/v/3aPffYb9x5h/2TB95p/+zd77aTI8MmczYwpqlnB4azGfvg0cP2nsOHfWYAo1LUlGmNTGu9Y3zcPnr77Xa4T0YQzgJrOgVv27/f9soB4r3NgNwYzuXsfceOeQAhBO4fHhiwO3fv9o1lNwM5EYy4T3kPyiHykeUOXyNHDyot+nE76JeBTSAEcJ5ReUy7HCsU/JjH7SAlAc3MgYqcj0pRzkK9YNloQfWXY7FF/+2GpPBB9hA4cEdCOM+qDxKs2A54sqq+xYwEjkbE8VlVO5Zozx2AWQfMJFDFfOYM+wYsy5l6TbbTkuTDdkBZF4olW2SKuKOlOimPs3LUzywvy/iUbvU3A3D8hNuLi0t2iY0vxV/IHkbwoT/XquT0s7Nz9tTsol0tVnyvi1nRjz0sHrl8xV6Zlz0nQ7LZ2SfB08kuWyrX7dlLF+3PX3jBviud/cPzl+y7Z87bn7/4oj12/rzPQvDjXOUwc5wlI+ps2JXM5OVgFu2hZ5+xP/ru9+w/fPOb9vtf/4b94NRpq6helaU5m5+ekOpRetF0qj5tl+U4XKies1crZ+Vj1a0q5xd7pBrLWaS2bLGqHArkmOgeFa4+EIPeYrBBNhXBBEatp2JF+8Hqk3Z++bSdnn9e3ZNRxk5bUS/ZNCnp91R+wOL6Xi8uWWV+ygcv/MjXNdulLSdkyr6++D2bk0nyUOyCNfqHLDmw15KD+9Q3U1a+/qoVzz5uxcsvWnFpwuZLEza1ckmO47SKmtU7K5ZLq592bEx4nE0bkz3i10KvfIKCcJANLB6ssreBO8u0e9DCPtIsmsYJIMhx9rX3K0vClfX7wXvk6QEE2bI47ziuyMHmsuqDne42dZif6q98KJM8mQXVXF5UW8kRF43C9zxP8Wxs12gQQNgz7nscNF592RrXLnvQYY2mAvIlAM6xt768Uri1lhb0XlkOpnCmTvwhz1Qfn/0g/sPuV6HKISiX9qGcpvBryJZktmF3OT6jgPqRDlu1g29Taers6cDsxM6sB4KC7KHg3Ud05V1mStf1G73LyQ9s+um/KUN08qnp+u6zFAjQOI2l/5XWB1f0ifzG7/Fgg4rneRBwkA6WA8fRjbFMWo6Y2Xx0wWbK163ms/iEB+2pfhnOIKBfvx4Iywi+I2fXf4fg98HDcel8hx6ijZ9KsR1QJwZcINQmu2I7IP+ZyWV75pFLqkPMDh4fsWyOmXE31sfbwnHaiG83sEl5Phmxxfgl+1bxm1AXbuk8vREoRv6t/LTgN2WwlW0tWhfvzEvQX7dsZtryuRmrxM7YmdrjNtm65DOHsVtbjY1OO8FONnP0ftqFJ4N1Py49aVfrE/bNxR/Ytdpk54lANI3FC+KRkpKIY4SDVSXvN7VLNzyx8pQ9tfqcfWfxITtTZoPj7evoQEWFE0s/rG72yiundL1i73jHA7a6q2rPVl6yZ+V/vlB6uZPAbG6xbd97yuz8RMR+4a1t+28/0rZfe6/Zz91j9qajZkN59c3ivAcNYAsGaiezZXsxdclORy7Y89WX7Hn5aJ/+5Kelx5P20Y/+ih07ftz5Fdu2unBVVa0YJ1chS6l77B/9Dx9dO1VhS4DZme5VKgUGk3fMbZgfQt4E/A01Gjths0uqT8/FSNkyz/X8NhN8K4bdGpSuuOpToXw0kLI6wAS/bGTYhuInLCuG4CxNcvUIY4cZXPCqo9DJ/LuuQqzHhlPDNpoc1ueQpaMp65EQGxsds8HBYUtkenwKSJRPGXLtyoqE/5zvWtksMzWevDAQI7ZrZNw+9OD77Dc+/Kt23x1vsR6mjYUA7Z3+HeN4O3B8m5aOJGw0PmRDiUHVadDyUTlsRO26jBZGBjhaZmR42D4iA/ZNMjpTalM6IgBO/KXjadVtVE70qPIas+J8yZZXVu3k0aP2q7/4i3ZEyoXpLlzN4oJf7FMQXPMeWMBYuHT5oj305NNWlaAaGxqyX3j7g3bvXW+zdF5GLQbINgLue48+at975BFbFd9h/H74ve+1wzJYEcJDovtQetSGdXE8IhsTboawHj3xHutLDqoPxmUIFuVoq1OKlCw7YFQGI8bf5H1d/OadOPf1HtNy4zEZLhJQeRlK0WjZqo0FFSAFHZ2za6WLtlibEQ6r9urCc76j7r7MiJ1bOuXHOSZl3C7qfYIVbFRVlTOdj9Xt4NET1ju8a30N2SbIqe2G4gM2HFN7qi3T0a1H7OkXr668apPlyzKkg9MTqFE3UL8QGPFm/X4sHzgawdMdeKsL3Hgol+WYKu1NFA5Tnysz19ywScj4cj5eg419eTO4USOe5bSHzRBg28FXNAUfn9q9g+MBkAIMkDcYajH1M9p7SyDoISOMUaJwVkY442Ir4MjGpozAuGgaHwh27L+RprqjfJqry8E6UMm/bnCDRX0k5kGWddqGx+JioK2DFLMMBPrCYM+t6gP7xbMJD+RVpy9aalj9hCnkXfV740sVxK+SWyx3uGHPkW7A8OooZQJgbwgwvIiAdy1V6AbfVGptqYKUWE1Gpe75kgjqpnvUKQx4AkTGwTfq05jbMvQ3LVUIT1Xo8GOwVKF606UK0Lo2d8UN9lTvWECf8qqMctFZ9GQWD0az/0Ycg6vazltAhnRMsjmxNGn7+vrs3iMn7Z1799kDY8P2Vn0eGJRzIqHkUwflnKy1j8qIir79qaTdvu+gO+1l8QmbB+6Rs/3hW26x/9P999u7jxyxbFN9U/ULjq9NeWCgLEP4wvy872cAgAuylBkFv3nXXfa3773XsnIWqDdpCSj2Ffotp3uXF+VwMtroKSF3xIMf7z12zH73vnvt8EC/WYldpqXjJCPRH0WVx4aMzCzYDJR73949Xu7uvn5/H+OSUegV8fJLU1M2g7G/BQxnUvb20T4bF11ilZS0NjI5btOi92urcn6V11ZAfd/WV7BjOckglc96WkazH5lfsHnheiOWAZAuLd3wpnyPnRSt2OfnudVVe6FYDl7YAQZFu/eoPVkagYE1pbo9ubwqJ3n7WWNAn9Idz+dtOCH5DT1lSP94dt6XKlR3MEyH5TjvSYu3VD+fOUhfkPw4vbBgP5qYtLlN5UIpAo68c0tPQrQLTpSifdNy0KaXl+2hs2ft9MyczyBhcIX2ZICFwMiRsTHbLZuFDcU43UDGjju0HP/5wxdfsD99+FF78fIVuzY7Zxenp+389Uk/uWPfYJ/1D41ahg0ChSNHHhek0/pldyXaBXvqlQv2mYd+aN944kk7c+26ZSING+6RfZBSP2QGQos9F+R8IevRmeoXsXZV/Tpl6UTORpLYA7K/4jnLEBxXnZgVF4O/dTGjDxngQQfJBj6FuNWW5622suh2nW9+KH09lhyRjTGoPIdkO/RbojPKxqxIBlWikh+Mbs/PPGsXzn3DVmZeslw26pu5Ujeo3C17Q+AeO7WzPJBgQkRt57M9VpaEi2yMLtuad31kH/zhB+zvCnvO6Df6Icyf95AXXLpPQMKX43l91t/z/LC7lSfvt6Q322xUCh7sGxNIKgeffp2VDJWMQQd7oGHimtv+UZ8mva7LQzwDGVhVviXCO15+CE4LypZ9EpecjDYka9QGHtCDtzvPsc1x7j04q++AO6B6DN+yUaG/yzN9so8DwYLEwpy1OHZS77hckV5hWTJ2LyctEPiLiT9Z9tBQ3VjDTgCRJRS873JAn5zo4Hss6H3witJ3lFdFadhwMYIeViHstUBZqUjG+tq9lqqKBqvSx5WG2/uJnGgnKqRyAzYwuNeG83st2y+/IC3aCS9mMaG7fKmCKhcsVWDJtOwGypW8h4/W7DO9xxUVXXymItcWEFUds+r32BZNyRJf1rAdCA/Pdxt/jmCJ00P85pvKil7QNZGN2dCQZKJown4P4OubaHbl4QEOPfNNJ8WTWy2ZwB9LqZ8uJep2sb5sBxOHJdXXA8HByQpqnwT6lWVSoj1tILnBLAFk00TjstXjE9YfXbJURno5lbBMUvIvht4tWlJ+W1Xy91pxxrIN2caZYCklexP5Zq763l6a4H+L9DG6rjYR3cfSAzaa6rexhPw7yYIES6gE4JZUKzVa0vsxtTFLVEQXB5yKLeiIrziqfHYnxiXbA19xWyAYUV21iGQMyxSuXrpqX/ril3yW8t/9e3/Pju09ZuOpEc8n9Akg9dcfbdk3HzNfivB7vxKxWw9Jf9Gs2DvyOdnHAJuA06B8mYFkNkdi9kd6nX+vvXTF/svv/xe7cuWK/e7v/q49+O4H5SeKh2orsnkuSe7Jrs0NKY+07KNlW3r1uxb7R13HMQKhA9kN6lIumHyKlyrha7IgEu+G12boukee3fm6INGF0GJ6VUTCRrywBaN35dH13dMDW5XbDWJek8Jnow+CBn7sSCctjtycBF0jUpCy32c9SdbXB3XywAEgQ8P3N+g4At55hWNWTJOJpfWZ9SP5OtisgTsOYk4UOdPT2HWXdcsYdRi4TRna7lyrURONig1kkjbS22s9GZwDdUThzbQnGNlHPaFLWOcucJpSR8e3Ldc4bjnhlBKj54QjBqwHDboMOQIct8vgfOtb3uyOfEGG0czMjJ06dcpSEmxJdSiUWVqKlbySkaTt6t9lb33zm+1XPvxh++gHPmC3nrzF0rm814X1tNSr+/JjjzISqPkB2y2Dd++ePXanyvzIL3zAPvDu93lwxTeco07hFULntx8fJsGTFU7vf/e77ecfeMAGZHRjwBcSMjYSaRm4oilGRHf6LnDBqMtnIEQzNpjaJQNtt51bnpKzv2Q5tQ0BBAgVOHub0wUXdBS2vmkJox5JfWYkOKORpj7blkeWRyvWK/4aSMb0vGyN5rIlE6u2XL1mpxafs2tTZ+yzf/QJa6bm7Zbb77XC0Jj4HeVxo1AFEDAIhozw7g4a0A/gxTXQ17RokhUOqZiMKXXV7ud8D38zuoETE2EqMgaD319/viOIh9rqpxgtjEyFjtd2wDGGHPMXK6jNCIZtKKLTv7YCymHulfLHwd4MAbadzJQNayx9Pafqsx3QfkFNRYOOI36zwAFTL6Ny4kMHf/vAQdsaMlyaC+rL43J+3cEPXt5MV8rbOXAg43ibwEH3UYz0+6qc1plqyTLZg1aQkQuPe+BAzm1Sxsrmkzn+2gMHpN/k+N8UJOPqSzPunL+hwIFkjIjp7+Do/9cIHDCjojZ7yT9T/eMd+siAEM7IDg8cKC+fPYTZKKOI5Ss+X6UhR60Vtcb0NUvUm5ZP5qxHRlhWzlBafMBu4lgAHN+I0xjO3mDEpt0UT6j8kd5+nwnwoZMn7eO332ofv+2kffC2O+zEyIg79ARu2QDL66H2zahPHBkcsEOFnD/HEB2XI/DAwf32t++83f7mW+6xQRydDh3DwEFSdGQpwknlm5fsxZDqkTN7+/iY/fY999rvvOUtdvvYuPRCVPVfEt2lN4Uz0973Kl1RPMwJETiS6FgcMp+lsGeX/a50yANHjvqUdvY3gI9JNyq8mOEwIaeVUxjCZQvMNBjNpe2Dx8btvpGCDM2oDRaGZdRg+Iim4p+pat3mlabbtaZGaZV7sidnvzAyYGNyXN05Fq82hPe0ZMYVXZXQ6NsEcMY+WV7vGuiz3YzUSoAsN5p2vlLbceZAQTrhvt683dPbFzgquleUMXi2VLWzOD07wCG1xR29BRtJB05ErR21U6LHxWLJ92rYCjKyTY6ojvs54lCFMaMChwcH7exisLfBVhtOwucEjN48Oix9L+datPd0og2brD58/rwtlMXPap9uoL2OjgzbgeEhSzbE++pjq9WmrUimLa4U7UtPPmWnrk14oIGUOBBF0TmVTNlbjh61/qx0Dg67yknIwWK9d0KC9blz1+0zP/iBvXjxkk0vLNq1uQVbkBN2tKdlQ6JJi5MSZPiylwF2A/2BTRvjom1T8uDCtVn76rd+aI8/+5L8oYjt3r3PUgk5LOLPBrJJ9MQpR66ytwH9gyABMpi9EThqEf6vri74lPaC7J6E7J6eqOS/p6EXo0T0qXTPl1+yK60Xra+fExp6LDfcb+162eqyo2qiea0oGY+MFb3C6fXd+pL8sCPpN8hXPxZctMJpRs+43iBNmE7vsiyBqfttZs5KD6Mf3TbsgL8b1lOoBksX5LyhZ/QsBPLzoL/6NGvPfYRaPMIr3QGJMD/2QYpKh0fEj61rU5JrstWz0gfCmXfWQN9xuKukk43BSL0quZaff5If5eNDqC+Cf8hh5OUBAmghn8AHKUjaecGXO5CWugOdvPiMqZ4xNoxU3b0PKJ0HHNTnGjh06ifoV4KUvq8BchV+l9wge+hAUb7PgdI3wEP4xcqSx+WGlRMcBipfQGli4tmm5BLlsCQW5ysmelRyMWtG5Vi3Ipapp6y3Z9x6LW/5imyzUtQyjYTkfcYS6biVJffpId2BA/KLSE9ghXYHDtDrfHdbVHRl/xMc8Q207wCBkfjUpFUH+oOjGKHPVqD6s++OP+/yiUKgn8MTSB3aY2WlbC8/NWmF/rQNjxUsyRGfollU+qI7cOCBYPhd6UVxDzxsFzhoMUgiXk7memwcp7TBnkTY28oXKnQCB3I0JDO4oz/d002TFLDl9oItRi6ony9YX0TvdWa1QBeWQ2VEw3RK/S+pfhBdsqTs/Plo2xZtzvoTgy6TqHWUmUtN6XxOYuE4fdG7T/o5o36Zj+ctgaOvewDvEzhqttikV7IhtN3hdZgupCNMVRf1Kk3LNlOWaaWkQ9nbZd2OvwFU14jvpya+6x/wjWwfefgRe+i7f2kf+fCH7H3v/4B81B75nfI95Q+EPsHl6y37o69HbHY+Yr/582YP3MksO/EXx8SuzAmXpiX7xmXP9LjcDG3LRER6RqLx6R8/ZX/yB39i01NT9nf+279jH/jA+33GFAM6LdmL7Aflx2GL5sw8mD/3mC//WAscuBPK1QXOQChXCKIORyTSDVkETdhxt4KufMjD894ELphILyMJIcJoG53ZI5VhA3gLBOCCezNska+D8nGHmVE5fWedFBuqrOdL85ittsVckRHri454o1KbDXsaqM5Bp+10Yr7rIhfHv+vqBn67vKIqpMH41uXrpYmeozBk3GJ0MmLDpUTWrK26MdrkjGEJ6EBZgYrqw0XZG8oCT7q3+FT1nZmds9nZWSvk87a8vGLlUsmd3LqUNx2ai6gSeTD6/ePHfmxDMgKo0/zCgvXIoVxdWbGLly5Zb0ECkciqimNKD5saDfX3W7+cd85jdkcb5eFXECRZv4J7jKZnszk7sHevBytuOXbMhgcH3Zi8ATbRkCDBnbfeaj/3jnfYu+67z3aPj5uvrdR7rvj4zifXprRbAW2YjCbVYVKWjfXaUGqPFEjKZirzesrRUMpX5AS6aezfxAuB8xn8hQEFLoJKpNU/Oe6sM4VfmurgcjDEBPVaSc6RHCO1bStSs6GjBSsM9Nhia8Hm6hJ68V4fMQO/ECgD2IrnWS/lik9/y7UlYS5BIzxKzQXlL8cQXDrpQ3wB71tlGR08V5t4+/mz9Xd2gsCJw2hAkDMiFsIWaVUWsw0IniUGh4P26gB4b1WvEHxGgGQMMxW6DaMQAmw79aOP7hQ48DYLL/2v932tpGSa59/Vzmugd5pyAOlXMQIXHdzpB1uCyqgvzFpjed5Sew6oX6NouspcA/3SzyanL+wYOCAos06vrQIHFMpa2UXVI5vZaz3iIfhnPXAgJ/z1Bg6gCTufq0+6HAoBOryewAGtKce7zdKjDOvs3wCIxhwDxKZh6YHd7nR3w7aBA8qh7UXQ/2qBA9GsPDvhciDVO6qEAX18hoF6XJt8ql0zDiS/PSCDISRjMip525i5KmUt/Dm3WnzbVhviyAROhvqn6tYdOPCgDEa4nCamLrLPAXsQDEuxD+gq5HstPKmhtjytdJzMIlrRt1WXrPrPbjneb963337+xEmfofC+I4fszpEhG+kbUJN39UvxmBsvam9m3g1L3t82NmbvOnTI3n94v33wxAl7+6Ejtm9gQHKNdDJ42U9DdHIeUXkEKPb1FWwwFbce8TGbPrKPAksifuP2W+0d+/dZL2uTRXvwC/sf9WKDR5ZWEKjIyDAfzCbs5EivffDgoD1wcNQKur86V7KaHFWMqqRQyOteSsZbSXqN6frMEmOmQL/yO57L2rsHB+xEnvZhVF39meII/LTrdpkgQJ0NdDcCrxREt7f399oDwiej79SWTfamag272hl53wzI4MPplP38QK8cefVhchJObAa20GzZy6vFLdMBKeF8n8q6RTTP+MiVeF3XjPjjQrFoK3KMtgLofE9frz7VP6En5UFbtd+s+Ou0nHCOe9wMnHxwSOXdv29PZ/QdfQ6NmrYq2j51+YotlsWfnfdDyMrBuWPPHp/tEpXuIeiwquyxEavin++9/LJNdc1SAfg+JF3+zltvszyNJkO2JRvI21+uCXsNPHn6NfvBC3L6Waqh95kR0ZTAvfPoCdubLPmsA84Wd9sLOSN8WWpHwGNeDuPnv/Nd+9oPfmSvnD9vM6rznl277dDhQ+rnefX7jOqlfi8Z53aUynWnkbzcHtPFp2gWSwTLA4DqKmt6GbmUfEOf1VdtoTRtq7U5K7UnZROVLJch8KC+qTS+HEA6Ja42NGYSLC75ZrkN2WCcCuDr3Zn96eWu63qfKq9PdCR1xw72TQd5SP+ATlyeTvRDzquNfHNjeKwrv7X30Jt6F+cXZ1JPgudhuZ4v78kORfYoP/QMz92BDd8TeJ7KjyXLETmMrWXZHAtySKCT0qIXse+bajvsEpc9wt9H8ymHvPgMMgt+c+G4iq+9npSrP9L7kkCvo56rrwHkQxCLT8Jx0WrF8wqXHzX1GRNehA+boiP0ZJNBHFsCN35ygu6yh4HPQiBPtSkzH8CfWQn0VXDmmf/25w3LlMtWFt8STGB5TkT19M0RVWZKzheneHHM5rItWaWxZJFMwlrZjGxN8VJV+LCHlhzWejZmiTpOdMxK7I/ldpvyEAIEDpwmyCjqJznivK7n6HX3O4RXMIKvOqv8UMZ3AwGZ5MSE1WQrbxUQWAN0j2jRxtmmLpsAuyqmssCpwt5gqnNpVbbraF72fNB3HSfkknAmcODto++ul8lD7blz4EC2DsFU9ZmU6ltpL9j16qRkODaAeE60h9516RbvFzSJdGxNDvlUdd5aySn5JBXLJiKWpC7YpNQF3PTp9BPRYvL0M1HkzIpda65ast1jA8lhdVHqoTyVllNXInHJ7ExgAySkf9gYUTc7V0BH/o8LEQIkBJjYa8f7IACS9G+uBp+6ge8ckAMFoYtW3BrQ/b53i2wT9jm5euGqff3Pv6ay2vY7v/t3bExturm9gefPtO2hpyN2ZLRtv/iOuo31V32DbPgZ3ewzpSQDu4OC9NeS9MojP/qRfeYzn7UV+Yq/9usfs194789ZTzJqbAiL/xbPyQeU3HX5N3XWSpdfMo67ze+/y2L/8H/sLFWg4TuNDtzg8KtMFyDqVDQ60cwwwhMi9FMBndQ7gr4jKCTsvDAafkO+XbgIeLahbD7BV5WEYSM4CBBLjAlTkR/vhEKxpIbNRvbbUGy/DIU+j/55+rDOamimxvkRM3QSXb5xot5zpoQrBf6MfLmvLLigkePHH2k6jUbOOPgrJRnAUlYNiYO5ZRm+GF4yTltiUhwa31VdjQ0zNaurEsrq6Pru65ZQfo6j8tN3ggErq6tWrlTtlVdetRdefNGOHj1qL506ZZPXJ21IxtOVS5dsUQodHB5/8kkf8dmzZ68NyKgbYWRJCnZQDj0bXhF4uHz5sg0OD/uJBsXVkhVkKJB2jd7hBWzx2+veuaAN+RLM4JNO7W3ApWcbrq77TCUalJHK6Q19MjzCoAHPPT1tyr0wn9cJ4MRMEZamtNqcmtCQIZXw42HqTTmsaruNTrwAAbAJVDv/8xc6xa/XOWoJHAK1zcy1Obt86qr19mbs8G0HRHPRMlaVQTdtpcaCDMWEzckIg2/qraotN5aVU1OGWEkG44p4pmHlRlHv4tA07Fr1irFBY7NdtrOrL8mIUSe3FbtSOq+yqzJ05Xh00QOFDPg6QBkHOP5uKHb+wprsBAgOZg+QFfxJfyWJGw1bXI0SS3OWLcp6Tl3dEOBzIz1DwIBhXZUHKGjbTbCOt3IR/zNi4tMtdd0AvKYr+JDckqHAHg+MlAUOfpBPCOBGXX22AflJgLeFAnXaDpCRjfk5a5VWLTW+V31ZfAlsShP81LtFpndvHThw401lhoEDx1n3ugMHjqPKrEvpZhN7rL/nsE+l411kxFaBA5flGEkynlEkGwITSkPgIAhmdjnuSvN6AgfwGuUSnSYy/YZAsr62dN0acrLTWwQ7NgQOVA54YjTHpczADwBH6vNXHTiIpoNTN7pnHFRmr8lYqlqyd8yXgLWYqi9ng6OmfIaBTyWmXOXL7Dz1GZ5F6k3pJBmcBNPkGMRNPMKImuoN7ox+ItehY3fggHZnxgF1CfUNQD1wCryOHaguzbiyT4pWa8wnXk4p2VChz3bLUdwl53wwk7K0nFn6QHeelI9B5E6UcGImQJ/k9bjk9riM4bFCrxXYwR/5K7pw1ZdnPIgDjwDI+oFU0o705u2th47Y+46fsPcfP+6bP54cHrSCHHqmaYflkge8SbkZlceMhTvHx+zte3fZ23b32Fv3Ddithbj1yzCvlms2N7VsM1PzPnUzq3qwNKtXbbMrnbRhOTXD0hlHcim7u69g9ymvA8I/n4hJruKUSGXIgGxKLuf1KSFmRdGwrotn4JJS3fqlV+6Wvnu/8N0lg15U1psyPqVrcsKdox/Zc4A9EsgFSueUbp+M359Tmfcyw0NtyJgbjJBWvZgaOyGbaQ6nsMO3IbAHw63C+cHBfhtntpHuQUfewnC+VqrYrNJ1L8fgHXC9VWW9fagvGPTQTXQXU/MJMomb7IoMwukyRwyvpyXvQdHlrbv32MnxXb43BbiSJp4Qj6t+Z6YnbaZ44xKQ3f0D9k615yibBop3kzKwa9KhLD/gBINnL1ywq3My6rvSwUcn9u61t916q89goa/VZHsxK4HZgwSrXrlw3p6+cDkYrRTQFnnpmbfd+WbbnVd9GhU5rVnz011U75RJTsK/8ZTNrxbtGz/6sZ26cNGPi6Z+t8n+ueO2WywuZzcuO4qZY/Fs3u3BpvBuoDPgQfqc+jE2mq9BRwbS/9SPGPSAVyuSayvLU7Kxrtm1leesHL1u2aT4LyG+UJoQcMDRKSydCAIJSckUdG0niCAd0awFzjUze+ibjNzBy/AJ9aLfMTjnvIONLVkHjkLWxZ2TVW2Mg+TOy9KqtWSnUq+wTwL+Xe0aUXuKqNYqS3eLyYMgyXrf80t5oc89f8pUf/D7vNfJD3AaiW98poJ0exudp+c+tV+4oDfpy44DtKV90Tnk050Xn/rtOpXnSsf79KVwY0D/4z3RCXkJL/McviKwQLksI3DZIVo5DnSAZeGlOnK0JbzL2nb0HrMVCFGsBw6URnT137rPc8pQEouJHzwYgXxV+RnxSkmyhQ04eR+bzmcuq0xpRsuJrxJysJqy3eJCTtLVmjFya1ic9e+qW4wjAsVTUf2s6lm5uuiBTnyH7sABeSfACztZv5VY5BJf6BvP3BFX2cHM7E776QrBAwdTk1YfG++8szUw08LTYWt0pQ+BwEG0WrNSvW0XLi3a4FDGBobzlsun3Q53XqVs0RI+DmcchLwFIZFgOwUOaAcCB34sJ3zKXgVR2j1mK60F/SSQJTs5zvIUTksoW6Um2RKp2XU7b4nMovVlmekm+uKsq+xw0Dnwz4J68RmD1pQXH7L+yEHJ8eD0Jj0Vn4h3FqXX6UM9w/7+WuDAMxAdO3kB8AY9tNWSvROVQw6vh0D/7L5CILnylMAIfm8F0vMR+SBRydhGo2WPP/q4Pfroj+y++95mH/rwhwP/Zwv48Qste+oVs7uPVOzeo4vip6XA4WeGgWye4CjtLvzVNgwOP/Kjh+1PP/lJWy0W7Zc/8jfs/T//cx7YbdVWlS7n9hBH4DKbtDp1xoqXXrRk/5jl9t5mqcIwMw4+6scxcm2G8BYdeQ1oHDElhhEd2yOWELaLuN2wFWN2gz/3RlcDqQP5+iwiUZTDvTD92mfne+f3GoPogjkirAWTsIhKaJsuH40UvoFgVp68r4q9JgMxE2GtyLil4yKw7q8tUaBoNXSCzi7G4AqDBpQTBAaCYEIQOOigq0/ecCb08vSpP5jNhZHyn5mdsSeffsYF2ZwUyve+/31XLnR0diLmOK+4FF1VfQFlF89yXA6jhDFrrEy7IevBFTEhQndZivNp5cdZm3v27LHDh4/492pVTqQclGw2bS++/JJk6qodOHzY9uzdZ+N7dllexlHf4IAl1OnjUnKkYZlCr4yfPVL0UOK551+wc+fP28lbbhE9OkqHCxpyhb/DCxCeG2YDhBfPu347ffgML36/zmtDXnwHlzcA3o66UtG0DN1h64kN22vLV91BT6ujBWqqMwsAnuhi/80QcMQ6MNqIU9GU0q/OzVl5btmqzaiNHBiX8O33oA0yiU1TiZYWm7N2fvmMFMm8DMur9sryi6pSySYrZ+3symnVb8WulE/b9dWzMtQqNlM9L96YUvMvCC0CDhhwZUsnWsovKeM4EDDgtYYbhnM5GHHx3Zih49rz4J21dzeB933Vh6MJY4X+wOHdgd6UUZ64KB6QEzM0rrYVDbsgkCXbE9RHU5Ar4scNQnkTgK87VuJzP6XAFcHO4LJFjnhcjpR31k3grc6ImGSbb7io66ag8huzk6Kp3MFhOZTIwxBUxIagg3ipWUIwq24YqF109I2vpNB9eQY83QHw7Q4c6I7VJcynVxbESyM2kNsX8Knus0aeHcCTjN53O+Eq12cV6BMHG7kUAo4yyiGYct5VX3B9HYEDKokzQP7xnjceOKjLKGfGQnpg1w3lrAcO+p0XaBeWBKwFDhxHZhzEXNnBlz9z4ECOBcZ6uAQhDBywJ019fkIGfTXY40Cyt1UmcADO4sWq8hF+QSBBj8GVwABMBY/KGGgyY6Fat3hEdKZdVRf4ZdvAgegDzgQjuvvCVoEDZm6QV6IreOPpec/z7LQ599CPm/J0wIgX7ms6vQPwFek38IeesxEny0a670sryVmO2HBP3nb19cvJzHsAwiclY8DpXcoNbA7RRAYx61BLkk+sz85JXgymE1ZIVK2QYZSu4puZVSpNW11gGUPbCvmCpZkuqzZMqu8PJeLuuB9TmXfkU3Y4l7VBZCEyiOMFhRVl+oC3aJtWtfvVpixHGJQhX4vEraA6H5auZHnC+4ZHbE9KNBM92BzRg8lCf0D0Ppxl6VjUyqIjFGV5wlt6cvbLQ0N2rz4H9dv7DDRXnTk9p0dlDatfz6rN/cQFpWOggmDJITm3vzZSsNvljHOiADyYVGE4R1nhyf5KHNtYUXnwGemySnc4l7EPjo/ZLuHZFm/6MYmU7e3MKBstYTYnfiupvZGXnIjRJzrdu2vE3nngoPWLXrGWZEYdo1pGOLaS8F0pr9qEjMsaBrnKI1jEbIN7Dh2y+1lqot+Ev9Js/ovck2xiQIB9EM5OTvpRnpRNOpYavO+uu+3kvn2WktyDBxZnJmx6dtH3VGBaMcc0n5uaDgZUxBcZ2SHHZMvcf/vtNjC63xLLV8R/ckbSfZKPOePISFpVhotVlN/pi5ft4sR11637xsbsgTffZUcP7pcOCWS4zySQLYUMYEYQn/XigtUkKwgk078BZqJ5n1CdQ/tisjxpF8rn5TTJzkvNS6+vqP90BhhEa5xm5AxpQnmObGHJgF9yzhLii4T6Ar+r165ZbXrKGnJ8W6r72iktpFc672fIBGxCyZDW4rL3EUkbdV190n/pO3qXpY4s1ZPmEKph2wcALp6faOKOtXgP+xZbqxtX/05a9RfebRdXXDZhe7vdqleCvqqLd1Ufy/X4kjtTm4lxzOBBtYi/ywVu4MJUc/GEr8mnvK4yyZ/6M1MhqnbHGWcfAR8MUFk+gq183MEkSKBn9ACnle77DCLlzQxK7E3ywlFNlKtWU3nY12y26MtmpD9JC+/FG01Py077DArH0bvCh/4GxPUuIhtbHcc4Xa5YMRV3GeS4YEvRNnqfDbjzyX7L1qOWK7YsXY1ZsgoPiRZRtSvtKNsv0YiJBCkrF5Ky8aasWl7wJRPMvN0QOBBeccrFoafugMqFJ31ZAHhi5+gZZFjjN8pTWmZ6JGdnrToy0kXLTZfyoR5uc29j3xAgaVVrNrNQsddenrVDx0asJ88MH6VRWWvlKh90BoGD8H4Q8BCorJ0CB775fEV2g9LynCAcwbhoomS1xIK69rzaaNrmknOWTBetFJmx5dYlyYyKfBS9K9R9th20IL38vnCAuDtwAHiQvw4HDFlfdJ/7dS7rwJc8Fi4Hn4VgVP/GwEGnTgLVUjJdPCInPx6T3OP5zYCsbho4kIxulH1p7/zkgn3hc19Qv2/Zb/3Wb9n+/fs7L20ESPitxyP2yrm63X9i1u443LRs37D8R9n42BRdNADoO2xw/+gjj9j/9r/9W+nUmv3mx3/DfuHBt1vWZHuIJsnCsMtY6sXM9/Lkq7by2sPWs/8uy+673QcKoIcHDpRjJ+uNsOVtGJvGkcJurMpoY7pKpxE2I9oN3Q25FSB4aHRpl4AZZUgEU5/UVPoE/Lv+HC2Qc8ZV+QgHgg3FYhAVLfRumGWw4SIf3c829tiuxAkrJAeknDv3+Q8LQUwD86G0/T7fPS++Bzg4LuGFEiEPDD51ADfSQgWkdESVJ6en7erVK1JAUmBi9NFRGSdSjsdP3mLju3bZ3Py8nZWTTtpr16/bY08+oXcLPlqyuLxiKRy+dMGa8Ywru4Vr52124pIYMm3XlO/o2KhveMhyA851ZrR+aGTIMjJMDh09ZoeOH1UeGUv19VgjJWElRm6qoy41ixJqElQSIpJvMgKyllIePX0FCYzjtu/IEVsUXdPC29fPIQSgLZ9bXTzb6vlOaTZfO6XnU53c2za8oPNPAThccTYti6Rsd+ag7c7eIqWStosrE3rWkoFEsAezE6DVtwc2HIQfGdmvLc7b7PlJO39pwUaO77ODt+63ngIOG3kEPONLHHQxbXQgk7acBGEm2bJhGTvpeE1CtGVDWdYq162g9urPMApSlaKKyxAl0ioDUp9s3qhsZWwGwjfEslOSf2+q/dhcKdEnhwkaCrqfh7+2BPUzHAerSWkSiIP2OwAOU2NJgl9GKbMNqGs3yBzw/7eDtcCBDO0bHJsOhLg3VplSpXozUgcf7ACU6Jsu4ZzL8MEQCTHpxqhZL6vN5Vil0urKAa12gsayDNCJq5YcHXehvxMeLIFAeMd8imDgJASAYy8DS/yDoRk6eTz1USDRI9go0u94PpVq1DKZfdaTDkbjMQo43pS1bcn+3WvGMMAmbRjKRKF9870uujKjibScbrKB3sLz9QUOoCuBg/JPFTiodQIHqf6bBA70x9R/D/x0Bw7YTAjeZ38Y0eFnDRxw2gt4uWOtNloPHMStNj/hBn86P+J6r1liLbPeAxWfcVBUHxV9MVT0nXu+KzcjPHW1jxymysqqLcsJXlafrKqvJKRHfZ8WtcF2gQPWVS/IyJpcXrZJ6dyF1RWfuZZkJLVTjxsDB+IpHEbVCSNirW3Jc8vAAcanjGg5Rc47a7ypJKJPEDiQ7HUeDIB1kJsDB56OtiHgwf1OPtQFPR3OaABYc1wVbdCtWZ+ySpvJWRcO5dJMMAJVk2NEO9TlCJTMejJ5GxocdFphi6lyonFTbqxkoK5cpOkOJGX7RnT0bOgpPAgctNhEVPKMQNAuydr7CjG7W7z3YP+AvWOgz5c2JBEO0EkuBCNS0KVJQFFVyItmdxV67G8MD9ivjgzbrwz22Xt6c7ZbTjEBBcZOWd4KmTC0vT7yUEZVt3v7++xQNqVys3Y8m7Z3D/TbB0fH7LaepC9XaDItFl6Wm4NZFVeBw6mkvam3z/ZmUjYg2+iEyv75sSH76K4B65eB57tvq67JhJw+yQk2Poa+LK3Yo3SH5LCOyPEZz0TtSP+gvVsO/LsP7LU9wsUHA+gThECUhuMYCUwMp1O2l5kTyr9ftsCJ8TH70B232s/fepuNFvKW0fNe0SvZXFXaiJVqLSsVS3Z89y7LS7aKYr6vxVHZN790//324XvuUV5qW3hB9aurX1SKS5aVfkjLoR/Oqxy1RV10z4k2dx85ZB+55012UgZzIpmzdkY8tnJdbSe6YtjSV+EvlZ7v77djh49aXy5vd5w8ab/6ngfsPbcdUo1kO9KXpK8CGaZ+6X1Lv3WPWZ3Jnj595qwyP+lHNSJXkQvI/7nKdVtpzttK67remZWsrfoSTY5PTgtH5HipuGqVkmhAf+rwOexGPUPZHvS/IBDAFOTk0LAlRkbdsa3J3mtOXpOskGMMnk4fggeqqL77SLicSurqp4KRebf+5T3SSbezN4MHu7ufA53ymeWGLmn4HgGyV+FNytsELOvl5IvWonSJ+K8pnvJLdQyuwNE28RZLgdsTl93Bb4gnCBdhL/ml73X1lYrwiqtcDx5Qt7BMPrlEFwIikZWVwIH2WuoPeSgasyyAfdUIEoQzHLhPwIDjsP0ISPJWWa5bRcuWHLua7COf+ULZegdHnVF+aMAxmvIc1MdxbslXpSIL9Zt9DnivDmmFV1p+RZFZSzSJ5LrvccD+GcKFPstgjXqvqiI81efAsZRTOcjcRFZGneQ7baK8oEupXbYas4hV5taBA+GCD4TYgl7cF24JZl5Qd+dhIQOllB/0pJpu2xSlK0vqW+oTHnTZAmLYGSqnxczTbd6pTS/Z7Ir68FDebr17j+RyIMfX2q4Dm2ccrAHfhdROmyM67XH2RUOWkZO3vkr+tK1HvJlV/83IBi/0SC/E5BDHG9Yfa1sqLvmeTUhnBvZTiFNcfNZiUIv+oHp140pbzUmvX5hdtLH0EeWREtuJjqTnhdUZ0VS/e4b0GVMWQbDY88AH9LyC/ERq6d6a1dkDhuA0y646z7YFHr/OwEFLMvfpJ562b3/7L+zBdz3gew4k2aB7CyiXm/adx2tWWpi1DzxQsGMnZJfAH1117wYGkx/6/vftX/7L/6cH3/8v/+Qf2zvfcrv8DenOvhHZQLKz3FZQHYuztnz5MVu8+rwN3P6Llt11Us+CdgJi//Cf/dINpyrQAVs4QlsBXKrEZMAOq0xpYemCCwU6yBZIewPpIt/tQc/158lpVDGTqbNEJAhYg+WdRJcbH7p8nwU1nm9woospem2m1MPEdAgEgbdY1+WZt21WHXcwetL6U+Pq1B0DHq6FWSRw6NBsNOh11Pe12QZ+dTpz514QeUbZBExVFb4Ly0tutBQldC5cPK9q1O3c+XM2PT1tt916qw0PE8GT4pIy4zgqFFK/jIgD+w/40oGcHDT2GOiXALh48aKdPXfW701OTdn58xc8an726qS99No5u+3IbhsZLlg2h0EmQ7ldsqXGqnCK21x11lYbMv5jLbtWvmqrbRmcJpxKZ/SeBHWkZC8uPeVGh0w1u1S9LEXNVC82uanLAEvZ/MKiff+HP7Tx3bs96IECdOWFMNjp4h3agc/ua/O9rd7h6s6n+x7vh59ctB3XzwhsUhjDcFO7Y0j1xvusIkt1prJorPn1KXIyHkMDQZwgm1BCs+OMMmWejYsadSlZGeUL1Zb4oGaju4ZkIKmfgGsXOG+Jl7h8803/HQQUwmf+vfPHM0oO3+OTi5vh9+CNdeA3xiTTSqEfRpJe7DwNIEhzY9oQSF+fn7b4gISq6O5lbgttq05eUbtIqQ6Pi++g5zrQv4Nesg1IPgSOspSK+sVGx2YdAmwJHCz7lFAc8c312gBBFYOghC6fjcT7nfvrlwyVZTmeOB03bJ64EW+pXv9szM9b9fpVSx855sGGLenDLcmuxtK8L0EKponrtr9LG8moqBYl81gusJ6Hr0MUPVzmyDADMD5WVe90bMyGCsckfzrCXO1UW5YC1LuJwsgG2rtDwbRyOcw+ut2FozvjytOXMHTdpy3+ugMHOJPVpSmlrViqM+MA5cZSqUu62PtAYk18K0dB5G+VCRx0Zhyo7wFNOejIYwIDgDv6P0PgAN7jdzDql1oLHKBQKwtyZouifd+oNap1u371kl2emvW9ZZrCNSX5kFDZjqt+y0OSrtIP6YRGGR1wxr793Iv2hedftG++8oo9f/26zyzrlxHHlPbA2Zbuw9EV0C5l1feV2QX7gyeesH//6KP2nx9/3P7s1Ct2en7BZcSwZDIbC7IR0obAgYplXfcCOmhxxU7PzNilhQVbYkae6J5jlLhLJgV1lxGuZwQV2LX6ot5/TenOzc7YFMe8qbzgyOIg3VaBA+ch5dFuEZxYNyjhS+55/nqf9xghxYBDv2JvNKTT3Ulp1axSC6bzitDGWfqtRtSWF6o2Mz1rVRm/OOjoLcK6BAdcJsIHEXncjJZIlrNOnjrV8ML1HdutoU+O8cOwx7lMW83KkcCIJhiLPm+QpxoRO0A9w7+7jldfdd2v+hBUpp30ltpdNpC++67xes4ofF38yTR9cgAP6pdWE4+nkrY/nbVjciiY8ZCVDUB6nLRGRHpGKYS5mF50FsLwHfnsy8TtSN+QnZCNsy+blHEtZy3Grtqyi3Cg5NSJcSXnhZP4nnXJjKCzdG1/X5+9YzhqRwZG5PgPqEz1jWbVqnXprw7P0Ra+VIAgjOi/q7dgtx84bG89fMTuPXjIjg31Bcs+2qKNymB2Ig4ZtjA4ByO2ETu2Z7fde/iwvefEEfv5N99ltx86Yml3DPRYPAn9OMUpl4ypr6tfqInzMmL39BfsbSdP2Hvfcq+99ZZbbO9AnwfVWZLActNmKifncUZ0Ef37xoL7KlvNYAU5sSdPnLC3vOlOO3z0mCV7h9RA4kmCwE3pZ8pWubSPB63glc6lG5IvPZbM9VpD3W5h9bqtrlwXz//Qiq1LlomVLJ3QO12jrc67wg2DPiVHO6p86+JJNnP2JQSiPzMDvL5hOR3w71xKL6/IYkOBsd9eWvLTFbBrAZ9lgIzzd1VR5Rkpscu/6O310L0wL77T/ugKbGfy7oIQB3+m9sZOEZL6Da/QJcV70osEBviOo8WSCT+ZAEfc20/lCNDhoR3f7ukRz6qPzc0G+bAPQuc9B1BT2obamUACzizP12wofYa5ttRO7F1CAMX9D+HBzACnp+pLsLNO4EINThCPdxwLyWv0CI44G582JD9M9ndVurSh++7cSo74EYzK00fB6WuUSt/R+x6QIC/eh+7Ckz0NYnqWKVetKJu4Tn9fCxyIUVQWa/xbbemUbNoHn5JK1ExGbCVRMZYl5JZVHj5MsWLVhPpVWZJF/aZaX5Ydji25deAgWEKg39CL+/oeE22cd7vaAnA66GK2QWRZMlptzIkKzhNbALOyXVZuZ6sIrp6esqtXV6xXfkW+lwEcvb/Fu77UQ7TdvH8c74KTb+YoPLYKHHhd1Wd8Ngz176QPyyJv33ixU1+eQm/6HftrhO+F4LNPeFf132xrA+lW2kaqey2b3uU+Xxg4AKCdleYlM2TnyLZQE+sdSKjntIfo71cHaBPSYju0hQtSPuTpLYFHOwUOeM5glXTdcqVln/rkp13G/trHPmb7DxwUHhv7M4C8n5lYsMd+smi1WMHuuytve8cCvLYC+tHp06ftc5//vMySiv3Tf/h37fbjhy3TU/A9m3zpF3VUu9UWr9nq5Sclz+rWd+Rdlh3Y57y3ljf24j/YFDgIGLHzQxB0z+AGz9ZAmXhBOBM48TAu91Vhnm0F21VqrQH9fwF50/jkrY7mkVQ6tZQhIz3OVOAkY9pnGOA48I6YyjtcJz35br6YxXBhedX6UgesN8lGfXCISuaoPTUszhozDeisvL8W2QIthAf5K2/v1NwUTSoSri+fOuUjDIsSWi/LsOuVsl4prtpTzzxtu3bt9qDAvn17LZfrMY7aCNKv44XxRACB8ljfXyjk/Xifvv4+GxgfkHLtseWVZbu4eNZGx0asZ1DOz1DbRsZ2WTG6YtdXzoo2SzZTvmyXVy/6JksXyqdtvn5VCrhiZ1eet2JbDmCkbAu1CQnLRRkkq1ZuLsgAq0hJyjisXJZhWLOl2qrNNOalMDOiMkZPy4YHhy0rxcAohVf8p71o1+5rq3s7XQiO8HuY588I3e3AevHexIDo12/LdTke4u10vGCL9ZKVGhXLxuRM6DPcxI/RAlfY0EUGzsTUqk1NF21wtM92Hxi1fF/OjY7NoNLWeOyNXZ7YQan9b1sQb3LsElPCYkyVpG9uAUEOQd/uzs8DIxIyKO14buPa+BuAsjAEF+d8qlOi0Iet3gUdGdL53ArcURZdfYTmZsEAQZNjVmUgRjEid6JDBwga+GZz6oPQ8gYQao1yMTCkMYy7QLVz3Df/EQyozVy37KHjQbR3OzygJSe8yNAk2BG8By1wbmSAyKFjc63uvQ98mQKb6SmNYawImH55fYEzwwdssCClIh4CWG5Qm79ubHDIOneXnx1wh3l13pKFIKLeDS2fcdBW2TI2unHXvf8qgYOFKeFes7TPOEjb9clJ+6M//mP7whe+YOXVZXvLbceFm3hPpAoCB+xRIdkn/MCWvRWoE0sLLl+5Ys8++5Qty1Dr6e13efpGAwe6Iz5hXaX0gOq9NuNADlx9cdractDjPSN2+vxF+/zXvmaf/9a37eEnnrTZ6SkfOR3ol05R2mBZhRxctTszfl69PGG//+3v2KeefNqevHLVXp2ethenpu2pq1e93KNDgz41vTtwUFO/e3Himv3hT562zz7/vB+tOCc+mdV1QU79ef3ulZG5V7omWl70/h0GDggwnRNOX3/1NfvEs8/Znz79tH1bhsNzExO2WCnbUL7PT1Xo7gdh4GBRDuXDFy7Yf3nySfvkM8/YV6Tbfnzpsk2pHhnRdEh6gLXx9dU58VthjWdZo3x1cdFOTU3aKbXj5eWin7LAuynkowxx2pzABODyTJ/MnphcXLCXrl2z565dtQv6PltecWc6A7vGcD4itjRXsrnZeSuq/ikZ8/ke4c8MD9WVUUSmdspM9bYlXlPH0JRDwhIAFebLBrAcIupDBId9E1urWSWeD3gI+qs4FiHwncCBctCvYGSPZQvYCNgeTjal0RNLtOU0MueBMpAKjD6qfPLgXYIVYleV1xZv6J6+I108sKD+lWSsVi/UVBKyL876FuVNGTK/9RmzrLL3o950M0EG6A4CBlCQYAv9wd9X/cBbz5kpQX3YTHA4of5JAC7ObuDs6N5yGkBjt2nF44GjJvxFM/aPSOFQix+DMkUztRMzNgiuYMNU6qJmWfaDZCXOty93EN6+JCKXlY0Vk2mW1X3JO+9vylt4wqc419evXZFqqtnQyJjEGycVRX0z5Ywu9glot+XeiUZtgricIZ5SPsXrIpzaPD9gMTmuAe+1ZDMlLK10KRnCHkhGL7AUQ7zqM0bUp+E912nig25DGD3VEk0WG7N2pX5RdZHDmFPfbUoXSTaJ2mDuQS0+sQGdd3Vhx2G7QQ9mDzFg5EEEHD3V0WUjesfrHZRJUKChfLFhsBt8SYMHsyU3VlastbokGUTwiEaHiWggfZeD1a7i3AfOrgdCqIPeCab1q/+qLLebVT899PqF4PiSJ3ipX1JG0OYBXUKgvgyU0Ieash2Y1g8/QifkCv0cfnOHW7i7jbC64g4vg35BDlwCx1N8hr3UwdNp549w2Nu+XwiBBT9VopMmDJzAL46jUjC7wGdFOU30Hp+CmNLVxXssY4KfmcFGUKvGelDRhGCwBw6UTwSbTe8QGHBeJFAMHvgAKp3jb9eOcBS/Z2TfFaV7fcaB0ncHDtgoD1+jynIo8Z+vQ5dP0lY7JdsJS8kJJP+26FfJ6V0V2tK7pcqC+joOfFTvCUVopnw4/W3LwAF9WvQDT5xwp5+ubmCmREo6odHXG5yosOk5AP4ESnwAqMvOAKBFqVS3ucmi+m7ERvf1WX6QPr29zUdeCLrNgQOAXwRNCEJtFTigH/kgEX+ePmjLEMLAAfxF3s673IMm3NsEPiNF97ca3IK3ypIzzVLSetJ7vZ1Cv4683TGfvyg8pXt7hj2NL1dwngDADQbo/Bau9EFmd0Yll6iDt5Gebyy5A9zcKXCg4qPRhmyNFTtz5bp94fNftPvf9lZ7z7sftF5m9myqD7PtePe18yX7y2d7rV++4P13RG1kYMvSHZaXl+3b3/qWPfbIj+zn33W/vf99D6p9d0vWSfeJF8AdGVCdu2yr55+UXM1Yfu9dlmL2KrIHoM93bKjYP/xnv7zljAP/1B//7wg0JAIRJsLQ5V5HQG4F290PIHymXHgPwcBFfjQ0jEEgIQwm0OFUKWcmLqVZv0ja/Tu4aOKYjVp/ao/l4sFUv0asaWcq52WkZGy2vuBHXSSZuqL3EQweiOACF0GYF+tF6hLUyyur9uPHHvOZBJF03M4un7c9u/baYm7Vju87ZuMj45aTkstkg+nXIX3Jg0AGv/ljx3w2yNMDmypNMhZi5VjJpurXrS3nv6cQt8uxV2ygV4ZUaskuNl+xIRlP860Jm21NS9HL+GjOqhlmZJjMK99lGScy3BJ1KeWI9SRkAKiuTE3J6GJ0hk2fkjEMiYaMExznui3Upm2hvmhx3V+1kmULPVadr9mKlENeypgAylR91pabK7bUXLZqu2a5aNfGam8EVNeF5pJNS2nX23XPMxfDoBWt9eym1yZYUvrZxpyMtYZwnLHe2I3T5XcChDln4rMOORnLWllJ2+2MnZXBkm6kLNeK2fSyjBcpFJHHZ7jE5YhizKBsLl6YsqX5VRvfPaQOLSNmG8ErDtoWL3GcP3+9sN277EzMEh53rtkzYIv3wnubPwHfWKgoIcHoJMbaDnTEGGvMTbvhkhhQP3DHO+BrPl8PhPgyLd8DMTsAeIabGPpGh114bwWOh3CjjO0CB4x6eGBBcoV8CRYEuIf12AgYovXFWRl6y5bad9DlYAg30BqhK3w90u95h+/omxQiI9a+/0AopAU+hVVKAqMS2eM4CO94LWM9yV2WywSb+QBMv67NX3WnOObLDtbL9xkHxcWOw7yRH3G8kT//PwkcCK8ygQPRkT0OcF6mpqbsK1/+sj333HM2ILnzvrffJ9y6Awfqd8nOUgXRg70VcLRx8j/9+c/Zv/v9P7Dzl67aLbfc4ku33nDgQP+YocN3ghHdgYPm8ozael4Gaa99+S+/Z5/48p/Z0y+9bGcuXbIr1ydstL/fTh5kKmRcxjQzDuQ8NFq2MDtjX/rxk/ZHDz1k15aWrSwerMooZVSfIMBlOdtsCrgrl3HnIwwccKzhl5X/p5973qZXi25AU2ucEDaxm5STQT4cnTgs+Y1TEAYOpqSTPiWn/4+fesZ+Ioecd6eV38WFRTs9pzrIoL17zx6f6bDGQ6JPWUb4Dy9ftd//8WP2rdOn7YpwmykW7brye3V6xmcw7Ovr86MdaQ9f0iMeYYT91elp+7TK/MQzz9rnX3zJvnvmrJ2b40iotg1K/2XFepQUBg4AHBDW03///AX77Asv2BdOvWwPXbzksyyWyhUbzqUtl8pYpVSTUbsUBN5xMqX/Gbkuy3ifFg2vFEt2XU4OxyUGwYHAHuDIRh/xF+UIGBBEYMZBVYRcFf9NV8t2pszRzDWr4VBySf4itgkSEIogtT50yeFVPctKt6DPedFwReVFpbPVg7xtGODwNNKRyAd3UvC4eAYO+uS5z2jAARHtEqyZVX7NqAxitQc4E3xQBk5X2ptgAUc0+jHNBHiESzoiAzIqR0V/BAHcDlP+GMLepkqHI4ssK0SKVoswv4J9H8QnMRymQA6lhQdtyMwMgi0s3UwzKKN2qsggBwihMBuIPsqO5OBbg9bqf2w6Sf9j9oXvVaFnBABSyVjgfBPcQTZi+/AnvAiQcRoR+xUkCabKUPXTtUQLdsafkeXRlAM2VZuwRLpXsqXPYoVBD+g2589bJCPbLS9el26ib7da0lUql4aLKZ0vB8sIV+m9meiqlUXaudq8z8JJOh2Fh8rjb7I04bu6N+rT+rxmmYycsCQDOByfJ9knPNmHw6fpqwxvV333gaSO3RkOJnkggQAKeknPGywrwk5UGgJXpMMpxsFdA/JA30nvsOabAHxkRfKD93XfHUa95tO6uXDmVV83+PmjrZWHO9TiY1/nIhryrttRXeASRPzBqR0tyRSf4UDbkC800cU7HhzQPUbym+pfLBMhf3jR3xFu/r6eg2NMTis4NgnUdN7hcjaE8ymHb5QlcJp5vaRnyAt88CE6DjLUwaYgGOjl8aboZpL/zEqgl3Jf/6m+oikOvb7TnozGpiVTypl0kEYXs0V5jkwG93osSB8L66mLvHBO+U7ghA1tM6J1McEMBGQK768HDjiOMZ/qt1Radp4SEIxLyHdINNXHJGd8Y1zVg/4XUX/gNJ1qvGbF8pz6ofhBeSTFsnXxLHTZKnAAAfnjlAOnv2gd0q4boqJban7BqqMjQcBpC2DWgjqKtZgls9kOUNmzs0W7cGrKdo31WO+Y+hszAXaAIHCglpEc9obuBtHKZ4Pr/pZLFWgL4eyBdew36toF3YED+pj3K+5Rjui5GVgOw9KBrQIHNeE5Xy7aNfFxUzZ9X7LPZVj4HrPPWvOXlK/onh/1qmwMHAhX5LEelFtlu16dEstVbUZyYyC/23mTN1l6HLT4JvCHqt+mwAF8eLZ23jXMXGPayjPz9tAPn7TXpDf/5m/9TTt27JiqSl3X88RxZ5YoswaeONtjP3w5b3cfjdndtzatnJ0Rj8Vtqj0tKU/AN6A7svrUy6fsM5/5lPJr2m//1t+yPUduc/ke9kfkZ33uqq2eeVy+tfTt/kNmvf22FFuVVI9JR0kOycZkeWaDvZ26AwfeEf3TPzbAWifdCmh0jzTqFTWOszoIbWrAEGiwzY3Lb7L3z657a8B3yum6wny2u5Tohou8Z2qLYsKsFRL9UqIpKeS6fWvp+zacGLSz1Qs2lh6xfCLcRE6puvIkWMDF95dfflmdbc727ttnt99+h42MjVlUzv3s0JKNFcbticozdqL/mPWm2Fk+EJBAsblqS3LMaZDZ6rTNVK+6435+5ZRNV67oe92ennzYVprXba51RQz/qlJPy1hakpKXkZ2oWCpWtUEJgLgMglS8ZQMoyYQUsRRPgSljYoRErWppiColxbS/uDoIZPHlFWJygA6JoVQVc83JieiJsxFZzIoNOTJ6Z6o8YyXlM/PqjF2bmLC9B/YaSyxOVV616fqszcg5h37jyVHP76eBS9Ur9mrlrOrYtkl1oF2JMZW9UbC9XrhWn7CzlQue16vVs3Ysfdjb6o0CaWqmdig+b+lmzKq1VbsnfqfVS1GbbdUsO3DAaqmkzbOhooyeSxenbG562Q4eHbfDJ1jWIUMIPt0GoL84qvNrI3RizP63TY9bg/C9GwBlyW7K+oz3ycBSfbZ8TxDe737uoyVE53X5XgU71AVgM8ja/JT3+/jQMJk50A6vF1D4PkrbcZRvBpxk4EoZZ6sL9y0BBae8QSzYePHG92tL8zJoZURLyZPdzXAnEFCbvOb0jQ+ozmuKZh3W8IKeTBHFoHVFG9z25xiiUgRRGao+ItQBpvBjcMVzcuqFL1M05ypFi1UzNpySM8y6/g4QYKgvTrpT7BvYdMH/3wYOVO/q4oQb45l+yU6CU7qflC7ZK6f2nW+9xw6ODllchhl7iHjgQHTyGQe0p7epZHGMUbuMffGrX7XvPfyw5FvMHnjnO23Pnt1Wvv7aGwoc8OcbLgoRZm+sBQ4Y0VqWwbc0Z+Voj331L79rTz73nK1K3zU6zsCBsXF76223WU74EzgAV2bIPXf6VfvkDx+xFy5dvoGj+L0iA2q0J2fHBvp9rXYYPDozO2t/9NTTdkoOOQb7ZsAQXpIuOjk6arf2plVvOYSdNvhz6ab/+PgT9srMjDsBpObiO0ftnZdDf6C/344OD/vIN0D/OzU5Yf/740/Z986e9cBGWC6f/L7aOZ3nLWqfnJw+5y3J6jNz8/Yvv/td+6Of/MTOCe854UXA4aWpKXvm2jXJyIQd7uu1HJsO4kh2+t815feJp5+2f612I8BBOvZzuLpcsuenlmxJtNmdT4tPSrY4s+Sz91jGx1IBNgx8fqloX7s+aX8xPWPfn523Z5ZWbVJGJLqrX30tHUXvqlX1G70XGEotO1eu2vfnFuwrUwv2F1Mz9oQcn3PCtyz69Kp/9sjI80ED4e1uiniqHUvapBzIJxYX7Dsq62EZ6s/JQZmosayPc78JNhNsoK+KXzGsRXVfPy1+48jCKeF2vUHQoSH9wvIJAgByQkWOJsEp4RqXI96QI4IjTXuxbwH7HlTrdEvZEEpLn021K8I34QGOCAERlREEK4SByvQBD+HdUBOm2yUPPLRiQZA1UtdveYPMqvCNJtUmbJKMs8v6d5aBIAMqqpsHNYRXQrTMdtoPnDC+Wf6WEB4EY1jTXWNqtvLM5nosRQBY/QuKsIEjI+7B9F85aMKLGQLF5WWbmZm2tPg+kc0Lf+hStVPtq0I6Z+fsmvUne60nI7tEfdT6x10ftWZOqxw5VAXJO5bLKG1U+rgtWyQiehIYwYGKSzc8Wztty5GyTUdXLd0zaCOpYasU522xOCk7Z8peuv4ICzVVXNXyaWZUwOLQTnTVRfCFJQlc9IP66rI1JZt9pF7tyfR46OyOHtTtpKW+bBzJ6Qp0vsbSou/vgLwgKO8z7OAxvetT83XPe6rogmPfXGQzxoo11Bbu3Kps/4THJFsIQsCf6CkvWzhwMeLOsgm3HpQPPBMEPNSO6sPBPgVCNJ2ylnjebQXli3Vak46hjh6k1Kevq+dPco7N/lS5ID+/dJ9P6lyUbMYpz2bcweUZdNCHA8Wx7Nh1XydPgPc8cMAF4YU3NG2K5vAd953/oI90gEmHtpDFylG3g76mOsZXFq0hvnULW3o+IXxXZBP7cgU2YFS9mXXAdHfo2FBRlB3Tb06mgN60XhBIcI71Zx44SKoPiT6bAwe5WMGGUrtsIJK3XCNlmbp4h7VndFQGJDOqQyrug5OpmtKn81aKrqgKc2tLFYIZB3J26RtbBQ4ESukzCny/ALU3dA2fheAbQ0qW1gaHnL43gOrlM8OVltnZ3emLxZoVSzVLKe+x3qblRgek+5ATO4PPAKCN3J6hhbtAtIoQqFC9tgwciL7M/ohLXjSZpbEJ5+7AAbLC9++i/ZUvdAj1dwhwlNdNtL7xWdTy7QHp9Zy9Wj5rR3JHJfO6bEB9tiUP+B3J9KotAhq7vgjfgYOl5zhC/fniyx4UulC8ZEd7j/kz2nLbwAHTzBLCSfl1gzjSvrP8Q+uRr3l+9awtn79uX/jcX9gtt95qH/u1j1n/gOyUtfLVhLJfmOWAzdNO9dqPTuXtiVMxe++9ZsePVexM4oxJUtrL7VetP9JnuUgQxFtdXrTPfPZT9tKrT9kv/PID9sC7P6L6Z73enq/aqTpz3pZefcSSvSPWc+xtdjG/bNVIza7YdctZxrJV9RnZkMgclpWuBQ4CIRB8+m/v2MF3h879bUFIMNWDc0ojRDJpSDGiMzEIdhEgBIgSlgeERFonftBw3Vf3+68XSEdHCaKvwqxRkU6RIoxLoDeFY9ns/oF71fmzNlDqtb5Mn0+HPHvmjPVIEC4uLto1GTWsi7l69apdunzJNyGcmWNNccR279lrqUzaO0lSinl3atx6olm7LXvCVv2s/YZVmkW7sHpGRkFdhs1Fu1R8zZKRll0qvWKXS89bNlG2JTm9tfaMJeNLcv7NetMRG5RSH5dRX5ACROlmxdRxdRzq42tNoYtqFQYCnE7UlfelgNicCwcLB4TOiMBzzSigjWblXNZbEvatfhlsbduTu03VGJWcSdnB3JvsUO6kFO2oHdl/1HaN75JCTlhKee9L77EDqb12KH3gZwoaAEOJQXfwyWe/8vxpgwbAQLzfcRpJDNvx9BGnx08DKKxEvWVH22M2Kr44HNtjafFF//Ax29t30oaTB2y51rIFGQL5+JD94NFn7dr1aTt4cFx6PzCMtysbQbY9XrTn+rOgH24P4ZvdaQCfBoaihge6IrSb39sMwVP1M/FKuyTHUYI7WA/nD9ZgXT4EF1P2cYzj/RJ2LB/auZgtAR4Fb3fs4e2bwPqMg5vXL1xWEmO2AcqlU6F1+sogKK74KA6jqDejO9BcWrDa9cuWPnBcTjx1DssO0nZj4oEY4Qstu9vDAWOfjfRSqrdkSJgeAxCa+MaIypvAwaXikjUqMRtJj7tjG0IQOJhy5z3mQYB1+GsPHBAFb1T1HnjuxNsbwZ2E+StOtpQcAsrKyGi69eRJe+D+++3Q7l0ybJc8cIDhQ+AAgzmewhAXjTBaKFft6dFz8UxPKmZvf/vb7d577/NjZG8eOMAAr7nzEeIdBA5kOHQFDmJyGpuiYXVuwtqZQXv65VfsxVdftZIcXaAgPXH/LSftrbfc6uvKfbNE8RyBg5elR771/Ms2Ied0K8DBOzwwYG/eNWYjBQIHQRAe5/4Lzz9v1+VcbQeM+t63f7/dO8zspv8vd/8BJWl2nIeCX3qfWVnetLfTbjzGwLuBdwQI0IOiQJEi9WRX0pF230o475x95ujs8r0nUSIpugcKIESQIEAQADEGgzEY73q6Z9rb6i7v0vvM/b7486/Kys7qrp4ZcsmN6tuZ+f/XxI0bN25EXOeloZKyNvidZ57Bjy9coLGqubtrQQZpiLz2gX377JBVQYN0eOr8efzxsddtS0SvHiClW7PgH9q/H8PxBHkxh+VqA988cRK/99xzdqJ+N6yw32nLwu6BfuwdGDBeNkOc7x48dcq2ROgshW5QWdNUaPvYvv5MCYWlHCrlKvXqiG3ZOU5D7JtTMzhKhbnYoMLPNEXidpXK/mylyrEziBEtITZlkm2rcZFtM80x79uU1U8tZzBfpcxhOi2XnieOk6WyOVJ0laNm4qHxljGk2E5X6vj+7Bz+Yn4BJ7UKo1LBFdbtWKGMOSrA6YAPg9R/lKGMLymzOqRQ5x8skS4v5fN4aHEJP1pewYvZHM6xrDLx7ffW7WBFnXFQZ7qAthG0V0yIBis0fK4w7sVyHbMsTzcz6MC1hE+rFKVUM40MCtZT45b0HD/rKVlSJP/pSsblEvuJzCy/rlSjwc/4usoswP6mbQLO7DnpzDrrGkJNNGjLjq5bDNIg1wy6nAZBm82PMg+/zYbZrLx0DR1Syvpq1YRw0zbLYIxyg+W1KGNMtpjCT3z5XnHUb3PsP/lclvHDjE/ejzAd6biF8i2dmMC+oTuRYtla/SiDB0Hiq+W7xLWxeJnGVo1jXB9lT9gOkI4k0qYXtYQPeURhJ3WKbZHt2Bvdjf5Av+moWW8Zl6rnUGldwIA3T6WfTU05KWePGfPErxeo3kGWE5BxT1lUI+5mZCudDGfGcbckuGDtQdwDcsCTVoqrrWmS7ypPepmuDjTDmCBDuUZjtSo9jTxjeZMGNntLfmCG1tZNGuvis2a7PHvF75p51Wymzd7LMFaeLMPOL1Akgj6V1g7JJk/pgEczptvla2WLjHV92rkvcmroO+tiRj7TWlBc4ct0viXqAMJLqw31zilJX5Wpo4OqbYijPRK/tB0DVqaCnPvsK7b3ne/NacBxoi4ciI/OXdCBiXIcuDgwIXyU41ryr9p6tL1PfEV+1coOXVOo8Ve8E6F+rhUhcsDIyaZZcVvRIRqyPDkG7IwDxtdWhSjzkuPA3argZ1kN9XHGCZHXk74Y+T+KalCHQWrPu2QGeYS87MtR/8oW4cvzM1Mgr5VQD3pRKnVvVbjWcaD+Yno8cVO8TseB6qznqzwmXNnWjuOA8pXpusGcBnJ0SS6Qh13HgcgyNZ3BwkIe6XQEg2GWJV2G+Ljg4uCWaYH0k5PF9ET1SxcXF5ixVmy4K8Wvfc/2J86mp7I8yVcn73adma/orRsm3BVUaidtHdLqQ3ZEJx+B3pHmAfKxTWB34C4oUo9fLHux1bsTdwf3UCSlbPuW8nTBul5u2voVwn3kfdFYpBROFkP/Ie5LmBwZCQ5iT3gr+0XJZKpslp6OAzkNyD8USu0Ha6A0t0YPYiw5ionGIF758TN4/JmX8Sv/4Fdx4MAtNkHbLtzkhGb7JZO9kRTy9Th+8IwHpy968Kl3e3DrziB20kaRs2CXd0fbaUBepa178dwx/PZ//S/Ys28Cn//pjyDZN8gxpIqQVpwx3/LcORTOvYhQ/1Yk9r2dY0ICo55hDGIA21oTiFY5DhWWjUeDqSFHJxRSYp7VTvgmQA2hvWmeRJIEZUU5uNpSIRdEhDYhXHAM+rVn+u5Eo3nVbojOP8XfXJBx7QSHGfmMIUDG0P5Ov+7Bzx7Fq5dewKOPP2JL7BaXF3GUitrCwgKWVpZx9Nirdvr1zOIcTl86jZUiFUdfCZVwGa1QC9uObMHwoX5UAwWczB3HpeJxLNTO4lTuRSogr1FZOIsz+edwtXQUs9VjuFx6Fsv1V1m5q4gEMih7z2AwToUq1U9ZU8FwLIqxGHHjgBGjIhxiAzn0WKObK0wcgbkWNmw/dkpvP4WJBhMNJBxstDfcPM9UCoqVGDviGMbDh3H/4Ieo+GzFBAfaw6k70EcjPOrVXsU+u65xkYrs888/jyV+vlle+dsLHDg4SFZzy2ZsydiQoREa2MLPfuMt28pAxWV7ZDcGMzsxf8aDI3fchzvedRjRJNtMbcTQC8TDvcG42/46wYm/URphu/bngvqclBpqhOuM6hvBWj78X8aghDeNJhXvvuv1p5kXGd0S/r4ee7L+OkADjgl5KeYm1Nt42+e10KICpZk6O11b/WfdnxQXvlfSdl1dWItz7Z88tS0q5ZoBI2O0Uzhg7/mn/+0X89U+WqeQNlhZnU/cX+3Q0ceUH0co7E/dip2xPe2nfzvAZuSpPDUoH28WxCk2M6ofqi+VBQsaNyxQaeZYouWo+q0Dqtx3poCzr5rywvDu++7Dv/n1L+GLn/8sxkZGnHxuIKfcvqpB1mjeCzry8DQq5kx+19134/7bjmDnxDh2TUzgXUcO4949uxAR71O2ukFbY8Icg7QKYSMQP+oUeh08KOVZirBAxpvuvpfM2Qii7N8KOgyXer31WcFcLoci+8hGIIeDVg/Y8u42qJZZGt3LNGpkVPQCzTTPM285CKSAeyknlosFPHXxouW5EZzlmPraPMcN8TyVP4HGEJ25cJEGx0ZQptL36vQS8qyLxiDtDReJ56mUPrecxaVCsR1zDaT0X6Lh8PTSMhY1M8s62sHKfK5aPbWUwcl8wQzwblhhvV5ayeB8mQqalEb90VDIU7N8gng+yZBT23aA6nGCBt5fLSzirK6WU1lE0gwSvsuynIeWl/GVqRk8vpLFKdL3FPH+MfH7+pWr+Iu5JXNKKJ31g7a+UiaxLpO2j8wv4I8mZ/AHly7hK5NX8MdTs3hkbgFXdE88eaPRFP86s852k4QZNsDFXB6Pkr7fvXQZf8r0f3rhKp6bnrFtLy0ZUDRe6vUWKpSNHiqSqwdCMq+ZTBYn2F4n5+cxRx1IddEWC524T9MQITmT+acbo2pUQL3xAfiKy4jRwNdWB+kX6n9a7uyRM4v5a5WDbitSOwiE7/jEVhw6fAhpzZTwnTcSpf44CH9E20WZR4D4pEbRjCTJa2Uajnmrs394B0JbDplCW548hvryVaeNxRw6PDU1zs6RMkOyUsrarQnl/BIur5zHpfxryNbOE5cFhCN+RIZGEYnFrK/WSO9SLouKnMI68LiNazeozwaTfYiNTiA+QGWa8eqMXy0XUWYelax0hzX+Uj5VGsXa2irjxs9x0idHCePUSqQv26TJvqcZcm1rMGcE+3UjTryYX4v42FkJfGfjLTlZs/tynsvwr1EWWro2D8k5bedckNdkSLug2iiOguJrpUE9HGR66oNFXc3LT+ZlZwxIvuqTcURzWry2AlErFqzdGSQP5NzS8ne7T586prM6QEYL82GwfJiF8hG+5pxh+a7DwK2TBRmaorm2hqg+CnIKKjCNjGw2qDmMtbzaDaK18K6zPJYGPjEng57LBoiF0xgKjWLUN4Yx3zhGw6Poiw2acaa2ccpfw0fPrO1ZJr/YdzkwdOCoPWf+jUYJBawg6y9hsb6AmeJlLFSmsezNIlOcQsXLusqGlRwIelGPBVCo6uyWDvnBd+Il6/cd4NDnWvnkgvqog4d+EEe2i63YEP/3ADPCVZ0Og1srDXLZCqKRIEZGEhyDJDuoL6qt2yCbSY5X91yA1cBneuca9TcCs8k4nq3G5W87yJBftZpA+Whlhpu/uzqpM3/TvVkHn1vvDjDHsJ6rvbpAh+zmmxW2h0NP8ZL4pBOa0QHyKrmmTPnSBh0eaw4FA+W91m62nZBBN3tZud0gfLTKYAOngQueAOvY8mJ2dgnPvXwCu3btwn333Wursdy2lC7eKLIcTZJQDi4WYnjwaeCV0x6Mp5sYTFLmrveVOPxTLaKweAUvvvgi8rkS7r79EEZSScr785TpJyk3MihdOYbilVcRHtmFxN57Ka/XJsDM8cBy6/lFm9TyxwY4Fjp6jFcdRRGurfvag1UG3Qyo0FDQubpNzEpBYYzdCYrjBvvpdB4X9N319DjM4wykFjbxJ4bWANgZpJy6ecl5cOLoRVw4f46D+jQaoSoqrQr88rb1k2EoCPwJLwaPxFGLFeEfbyF+iEpdXwbBcSqOuyicIjNYxhkstE5hpXkGs7XXsNh4DbnmaQrky6jgEiqeC0hHqggGFhky2JNKs1NQkfR7MEAlKMBPzfpEpXgTb3msbDWB1ZWVJ91Fe/vTp9qqHewd//jLCXwmxWNN+Ok324352NIebV9IcgCncKnSyJuZu4JS0YPdsTuwPbwfcV8KMW+cvB6y62XCHg4E/DOKtvER7ZSvTreVt1Z88/9PIBrXq2VUqWBo76ZXMyvJQfs0I5V0ELg85m/5kV8sWBhOD2O4f4BygoqSxeoNDj2vjWHP+dcNvZ92Q0dfZftoD6QdMsjB/BqJcgNweI28o5lUebephDqctv6vE2xFC5UIf4L8RR55Q0Dam7yw2t64xlJybDUEFaT1sIGs4qjJWjmGS7vXUCy2v/N/XVMlAd828PTW4t/gT6i2NEBsAIrj5MOg/thdN6U3nJywBmtPlE4K1HRxyVa46ArRv02gGXIt5a/boLu+FpsC0UWB7c9RfV0w5XuDIJ4jYZiOafk7SN6L0QCPaFZU+emd0FHYCKwvKi4VievFE0gO8iPMMt5x5x349c//BP7FL/wc/tXP/zx+/Sc+g7t270RIbSmlhMFw5+fWZBIHRkfNEdAL5FS4bWICA3K4q17GJ0A/x9BDIyN2Ds1GsHtgADv7+6loqR+Qx1QPghwR2su+EWjGNy2ncocskpIWoUGoO/s7n3eCxlLlbdsb2nF0a5Cuiux0QnRDhsaNVjFYio5xY4EGd5ayaiPQyojlch1xjl07d+zA6MiwzZDLIXCBRnp1gzK1KuI0Dd7Fas3GLVuVQpyb5IlXswXkaAD3am49m6XsO5tzDmfUGKoSpoj/8UwGSzRGepWolQPnS2WcZKi1mM5o40GJ6U8QjwcXl2wLRYW/ZWgpCPd51v2HSzm8ki+hRD526MP/+W+mUsNjS1k8ukRNg3VV2fM0Ak/mCnh4bgk/nF9GSQd5Mi9zopF3TH9gf7xaKOGR6Rk8eHUGz9P4f3F+BT+cWcJfXriEp69cwbJN6siAY/1Iizrligy+Sq2OV69exTePv46vH30Nf6pzJ15+BY+fOY2ZnAx/8g6V8KAMetJHxjCzgM4gqIUTOHnpLJ4/ewbPnTuHk5NXjTfs5hsdkkh5qxUCXh/HT+o+2mJhW0F0LaLOMPCL1uwzOiQ22c90rAv1MipNzlYEbYvwUprmlpgX9biB7QhvvcPYUGeZlCdfQis3IwKSmam7qMz0IFqhGIpVjtO5WUzPvoTp5ef5fooKd5iygroXeSPIvMPpAYRtEifgGNBsm8rKEirZjBkV3aBxXLNwcjzKiRBmWYGwsxpKB/npqsZydgXlQp50Il/I0SxiCTROsl4tjtEtKuXS0XTOjdKYEc+2MH1Os47sb61lZ0WfGeHSvcg7ppOQflqtZtsP+CdDXn3GDEv2Y83Ca3UDylUHL75znRM2NvG3VjIIFw95TKsUhbscP+Y0aAfnsE1mwbzMMcDy7JPBnAcMxkvMb91z/W7jY7qIZDLB9FPhwExN33DTEJUKf9stD+1nMvQUVyseauIZ9n1bPUtQmaqPeqW2SyofSZMCx3K/6kI8/YEI0oEBJGvUuZsBabdItVIY8LO9A2ov4UNqGE7qRw5Oq/ptu8m6oc52ypaXMVOcxHJpHoVyFsvkv+ncZcwun8V0bRorgSJqHK6bWtnBti7WcsS3g5dEF33Y/5sHozOD6m/L+uWUCoedtuwGxlPo3A6g9FOXV3CVIRoNYngwgYhWlJBntPpCILmp1UG99FUDyVXyjeKYjG3rxxuB9ZcOHLSdTCs4lH13ORppmWP71/VB6TR2mdDsAVqlvS04hH7PoP0WT8np1QlagaCxzW0Pgb7W6uIJ9xk/dWBrR5x1312QkJTDIMT+eR2ngcBLOVor13Dq1DlcnZ7H+9/xNjsQX/QUuCsNmlppEI5joRDD957y4Os/0LjbwkfuA7Z1L/gmTk1tRSssY3klg0cffwFDQ/247cgtiEcp54hfQk6vyRdQnD6O8MAWxHbcYc4BawxlIf4qrKBeXKGOTVtQV+JqYkMkYH+To3Q9Hdp/bwrEIBR4OvVW+1I8HKTcjn4NtBHtxZzGaKvBfSYj9kahM91aELQ4KOu+Yi+ruIWDxZ6tKex95zBWgufh6VvEwD4KreQ0atFJBLcsoRg6h3rkCgLJeQqASQ5m84hGcqj5LyMWLSAdZaf1LWBHKo6haASRQAsTiQTSYc1KNzHAQVB3vWpZYCSofahyZGi/IDsccTWHBj87wR1c9NnZFjYYMEhgaOmW9i7mKDCWOcCVml7McXCYpQFUa/qxRKGZk6JCxs9yYCmxzlWWVQwF0YwMUGnoQyAfQppSLUZRSmysQ9lAwjJIsXapa7Bz507cddddyOcLmJqeIoIdwvXvOoiupSzq7GyqVyg56OydpNAh87QjrQfRafeu3bjtrttR9uZQrmdN4DGBE2HTIGrfbJr1sMon6vB54sFByj0N1X3ncNMaP20EalO701qzRZq9ugE0chkTcH6tbCG45XT+3QjMyNJy2vaKgBuBZl80cElxE3SWpb+Nnrmw7rfavlxwlCcquWspNv7rhuu9E+i51jm4MXuB81bAerXUdm7dNHMpRV1LGLU379rBSPSzbQg2gP7NgtNexGkjGb8RsLKmsEmGkG8tKA8qexb0XYO2Pu1713sp82w7Az53nAyK086L+TozzQrteN1gtPTxNdPeABylx+mp/akk3nPn7fgHn/4kvvSZz+Cdt96KPsp6w5dKiTk1KH+peWArx8FPHTqEd+7cgSTlr5ZSK2hM6Kfx/pnDh/EuyhFdy6iT8l0Y5TjysVv2423jY2aou8a8/tfv7ek0Ps18bx93Dpa0GSX2Q8Hbtm3DRGpt+0Un6ImcBu/ds8eucnRBsyi7hoZweHhoYycH+8ddW7eiP7p2GK5miNL8vZGzQaBVEUlbguvwrkvvFPFQnhuBdLAw822U2YbEPJFI2bJyGT5Z0naDVrXnK6S/Zh7VbnZdMhV9GW8yvqsb8QNB5xxkVo08KmHEWdsYFjnWCoteoJgFppthu2vJt2ZXNQO4wjyOUv/RtoZeafVstlrHy9kCDRCtVmB55GMdUnh0eQXPr2RZbt1WUagMxdf3RZbz9FIWZws05OSoMKOpTgo1UGDfeGZ+Ec/PL2CJ5cpBoSAd4GI2hyc5dp9Z4jhHWREmP9phh3yn66O1MuTPXj2G758+gxenZvDa7CwePXMGf/LSy3j6wgXkKiqLdKchrP5Wk45Beq4Uy3jo4jx+/6nn8buPPYb//IMf4D9957v49tPPIk9dxM+21xYH1KvUvWpUQsnPYRn3QXi0pYFGuzcmnmJe+RwytCCbqSHyNfUlKrkWP55kHLa/+ph7a0miH6FttyNA5Ve3fOQvv4Ly1DG0NJaTRpVqA8so45TnCq62zrGPFhDn70Z+BQ3NXIuuDKYjkufl5Igmk4j0sw+QN6VAaxl/hcZ/eWkBFY51Mmod3lgD8ZiMKN0wEYknzAnBTM0Ar9Dgrywt2mpPKd1MbGkk96RvKV6T7dCQka+Zdupwtv2L73Q4YTUWo9HJvqOtADTcZQyb0S2OYHkaD7Q1ypwKfKZtPI7zivxC+lZpvFQ5vsl5UZdhzPKVtzkFmJfJTWZlS+FXVogD6VNlX2G71sg/Fhivxng6KLHO55aWODiGPY0bftchf7blgvQyQ3/1PYPqojTC0d45vcHo337nOhmq7DsqS7PoGh/0TodmKq6cBHKMOCsROObxT+eL+EID2olNvVqGrx8VyWrirVUCzSbbtS5nMuVGIsJAXmz5EKo4kz/q4WoLa1NrGgcnp7fZW9LMwbcTRP9qrYxiKcdPOdBaNqlWrpBXqD/lyYMrniwKoRKqCS3v9iEaTlH/3/wq0OuB8QeDHNX+MutKnc9Wfxjua2COBdWvLdPz+QoyK0WE2LdisQB5VrP9WrVEmvJT/Ki/1QnMHmDt1qaJTaLJMUua30h3s36mtrkBKBvJ/huB8uveGtQJwjNbKeJKSYfFtx+y3brB8NKWyAbH7Kq2VjlQrTXbKw/aabTqQM6DHnkYiMRB1k+TSdfDn+88QVUSWFxcwAsvPE97Moz333enyWNVR9s/taJKhxIimMKF+Ri+8UMPvv4Q5QXt2J/7EPCTH/FgZGh9QXIy1CnfSuzHr129iudeeAFve9thTGzV7TV+BKoeBGenMXf5CeTJl8GtR6h3Uwa7CLNdG8UlW5EgGyigW7pkB6nf1mhfZubaozhBnUB/7i8XrDNtElymsKCaUxCCQtiUPBqbdpViO45RRsFJaB/XYzw9d1YM3DhYGV3B8eB4kV+p4Nzrczh4+3YcvHUbogkODN5p1LwX0fBPIhEtIBCcRzC8iB19aSQidQzH/XYHcpIdrC8UwFA0bic66z7kOAdDO/xEDWLOAB+VwvYyns7AP2LiVKYDHGG1nsbWEh3P9F0CokhGqlEpzpRruEJlpFKLo1RNcsAPI4BtFIJb4W1MIIydFN5DpPsYG3sUhXKUv/tQafRhtsS8A9uwb8uHMB7fZ3eptoo0/Gz5qCOkJXh6tbvrFbx06RLOn7tgQp3/Me61QvXvEmgwl9Kh/cxaqiWngZbsqK4bgehz5uwpnDp9AvF4jDwRM8PB9opukK5X+791wHZV21H50/U/HiobbDD3jX1uCtTuMnqUtp3+uqD2J09an2Z8492uP0Hn914g3M1ZQWWNBGw/3Tysz1/fnEHf/e6+d7/3Bpn2iuHws5ui15+UH9XdZNwGcTtBv+1kant+7XsDVttWH1Cwl1dKHMTU36gIUXzWyh5MRPZjR2SXyZh1oyrbTIOLXQfZdhb9XQCjiSk1JEyng0DKrAXyoZpC44c9b79fjcf3ercu6Hn7u+K0ZZTxdS+grDa+pULbs01WgfQm3SWHhbmCxhpzBDP9qtGsclSu+pACFXA/n71921b8y3e9HT9/60G8a8c2O1zwg7t24dfvvw//9F3vwra0DqV129TBQwa10v3aPXfggb177TYDzfbrOsR7t0zgV+69Fz99xx0YT6VYDWdfs24GEbxv9268h0FxOw16fU+FQ3jX9q34+IEDdmihC3I07hscwsf27saegX7y2ZrEEm5yMhwZG8MnDx7EoOSL3rLcFI2ee4lnZ16doLRaGaFVF1qZIhJpP7jgCJ/JAbKG4XoIU5HdGvaguLJMu0kHWOlpC0GfB1His1E6PU8QH90aodnROo1d8YQU6BQNHL+TUU8IsU1j6kv6YzzXwNuIhdZAsoNcRD6xbRzEr9BoYYYGzPWS6p1WHsgRIl6VbNFBimc5xmfEQxvAIuOfLNC4o9DQn00sMP1CIYeLuRwKyq8LZFgsFks4S3qW+d72rusFjcZSMYfnL1+22zG0FcWdqNCnDrF85cpVLFL30A0OpSzHShoaWrki/F+7NIn/9sST+PHFKZyaXcDrjPvosWP4gwcfxusXJ61b+gJhZ2+xGVnETStbYiG0IkHMs+xjV2dw4vIkjp98DRd1VaP0KNtWyrg0xkQbKbjB/gloe5QU5AbTKc/ElkMI73w7WrEhVFamkT3/DK5eehyXFo5hsXIWudY5FIKziAwlENd2OoIOKixnllHK50wOrek85A22u7bdRgaGEE6l2cdpYEpPoPFdZt21kkDXLlqa1XRroPFQd6SH+/rh14oB/ZH/mvk8cS7Q+KZRQPorpfqtGcMBynuWabP+CsTJDGrGqaf7WQ7HWa3sMYNYfZ3jPVG1AwwtP8dgd+thDgKWoMPnGuwvdZXrxpEB35ZPLQbhorMDZLC3tJWlUjXnZ7OqeOITZ4VBXZ+VMr+7v8kPCjTQtRpAhzLKiWV49wjmOFj32X5OXFf7mXiK34WD42RwnAZOHsSTcexASurUMU8Sfa00UtRv+6jfpr1D1MkHTNtmxzfcarUC+wjHRz4N5qoIZSpmTFd9NfYzrbRh/uZgcGjnOA062lR0JD7dsMYvXUDeiUb6bWtEXyMKf91ph0A2j5gvTvtAS/QlW9bsoI10RoHJdaeXXgOil9pGB0DqIEHxhQXWzwXJPG3/EF21CmTywiIunl3AyLYktu3qR5g2jVbo2RaRNlxPjzVQfnLQd8SRjeWuPtgorZ67cd4sqI9drywHSPtmgPSIo0F5optkdNOLOT3J351t2EiMQjcqgbaAC3rtrDpoPxBfSB51pFsF6WQ644L9+LrAaLZFIUTcGx6cPXMOlyl3b7v9doxt2Ub+02onGf/L/M5+GEzhzFwCf/RXHvzZoxzXYi38/Eeb+Ox7gfFBtZOTrfEu7bhabpkF+FCgXvX8S8+xj1XxrnfchUScNGDfLV25gOrMJQQnaDOObUFDV+1qu4/+JONYf9HBH6Ps0g1dciiKpyqUH7lFfq9r4t2GOhXbEXqAsLtOcDqBmIG/O4MUWQlqEVr7Ecnkeu6uDHDTW9Aby+tNhjYzdf4mh7EDArnlMq6eW5ZMIWp+RPwhbIv3YyAUo2Lko1IVpcIWtiXnOmdA9xiL0c1otsDBTEFlWDnry+oG6/QSgj3o6gopl3n1aXH1nEECQFeJiGSlmg/Hli7z+QjC3h0IYBxJ7z5MhO/AtsjtGA/cgltid+GW+D0Y8O/FzsidNDRuxaD/EOPchpHQEQwEDmAocBh9/m1UqoYRTWyDLz5sZdaL82Q67Rd1BXR7kOgQQIIoFdEdO3ZgaHiY79ShiLvqQIYjcu1Yf3dAilMtOwcdiOaPJtlZqMTKu3YDUPsUqYBl81nMVWaQqy/bLCCZoB3jWtiIR64Ha/3zxiDnT6OQhT9FJUM83wHuwKO83O+9QCXVC841a5sxQu3uZfKIlpEq7164bvR8PTAG+dDwvkkadYLKUf06/9bKd7+t4aLvLoWvjb8xyKiV4qXlXW46989Nv5qH+gVpJHpquaDz3A3d4EGtWMHS2QsoLGQoxGsozy5h4fIUMlIa5X2mgmZnT7TBFC4Keg+NOFsh83cEpKh4KTfYKxylRbJGQaO0BLQUIv4Z/fRMMsY+nWDnVvBTM+3ue5NDbjw3r87QBY7iwTaR47RXc6wCMeEAqlkAy0c8qgFVuK0Cv7u4qmzdxU4+kcM8wXHkg7t24l/edzf+n+97D/79Aw/gf+Tnv3jXO3D4OtsY+sJhfGjPbvz7D30I/47BPh/4oKX9pbtux57BQTPwnQM3SZOGY2ju5vO/d/fd+NnbjuDQ8JBtd9AhiPuHhvCThw/j1952h21xsAN22yDZ1Ecj45MHDuBX778f923fbisJdC//MJWOD+3ZiV+95222UiHCvExxC0U5nnjwYeJ43zYqIh35uaC0H96/35wlkq3mniOeiqk0H2B+AyynG1SvQ/1xvGfXFuzbsQ3pPi3hpPJHEvezvlujEXPc9AKl3ROPIck+5xgEbi9nnokooppZ2wD6qYBv02yzxRd4kGJ/S27gGHFBDochptUJ7c5ycbUIy13HI71Bq4p0NoFmmwIBZ/mvDnrUoY0bQZUFZGlcae+33azAzxqNlAKflUzP6g1yHmRKFVRbNBTLuhWE9KEx06QRdX5p0XDvBcs0Zpc1Iy6dp9VAyE9DjDQp0Wg9fukSZjVb3YGvvs9nMjiqQzqJk49t7w/FbduCHdTGNtKe9hnG+ctHH8dvfvVP8Nvf+DaOnz5luk+d/adOvHTlolfyQNd/yknCfufjWK3ls6YnlXLsZ2VEkv2Ib7sdGD2EEpXhzPQrWDz1LbQWjmIL8ewPaFaN7cSxKpIesO0Jki/mDFict20JMsK6QW0RiicQGaTuldR2Uxoi7NflzApKC7O2zcP6fRcYboynMc0XJ75agcvvds0x09ZJryq/a/WMrQQQz0gOkCbQqgPSe9UQFD00CafVu3pHPGUEmvFNg8VxHjjneShIb9OnQP1aThBmQj2nZGnlDCCz2KdWF8hx0KSBVCf/aVVDXc4BOQ6In8VnsDMGWCc754D5y3jXjL47+y9Hiq18IT+5ZTvOAP1uG+WiCePqU88sbRtnC4rPYIYK83H0Tyedqxs3yetaMawVBvEa+3IphLAvzP4XQbJOedRK2BkcVh7zkeOg7CuhRXkQJP8FghyzYyHk/Own1TzjER/r6737mtGPhpjtt181qClz7bM3RML9GKr3ob+RQqRJfEotBAtl+MjT0gCU1myHdvzrgcku1uV6oL6k2yAEws/Bkd/ZRhp/dGBmg0ZqrdqiDh9AOhUxp5/iyd7VAZJaqSEHtM4csFsM2nn0Ahu7+emuYnBBk6TXS+fC9WuzeejMRysPfORhbXldAw/l+QBuCR9gP2a7Uwb5GuLfOsrsX7piVnaOQbiP/FJHq2PFgYDkt5UHa03AL71WHYiQN9iaIIeBJ0SaB70IeChHyg08++wz1sbveNd7EUsPobo0TeN/QaijGerHa5Mx/NdvtfDgsx5sGfbglz8FfOQdHo6Haud2xgLmUc1MU5ZTTLCc47Ov4aUXnsf+Izuxe+82u9K3PH0J5ZlLiO3Yh7Hdd2Iw3ofLhVM4mXmd4oC0yM9Tl8zBF+s3+eoW0Kjk7RpGjy+IYN8YfP/on330y1KA1nOwfjhB6VxGvF7gf4rd+09MKGFoSzepSNEwN0eDSnDzt1+Edn5Wuvv9ZgI7jz75Xzsv/XaeScFUsan+GPqHEhQga94xN406tPvMPvWn9524WU+zJ6vPOsEEVsdfJ5gAaIfON6tp9GmCQgN8E6cyM2TsFAe93YyVpLJ0CAPBLRgMjlKR6adCmkQskKRyF4Tfo1UP7BgUciEJUl8IQT6P+RMUrDE76FB7vaL+GDu9QxedGt2isCBnOFd9sJPouiUXJ/fTHQg0iMp5MD09jWPHjtntEpEYFQG91H+W5lqa/G0EnWNQZweVsRFIUAHnoGLLvTcBoolObR8bH0fOu4hMbZLKNIXBdQSuw0e93m30nOV08c9GoNmMhq6ro4KkK6A2xKGrnF7lNrIrdpJ/r4MVu/Gp69CmUgH+wWFb5i/ojtNZxob1pCDXOQM+Kmjm6LsBOGcchNoG0/XBZnqo1MiolkPEBeHp4Er+Ztlkbgr1NYP8uiClamXZDKDA2ET74cZgszdUqrw0zNztFQ4tGKRUcRDT9hI5F+r5GrJXrtqVSPVyFXUqHJ5WCKn0dgSp7GtwluKsa1MNyIviY8nx1WVlHSDa/nXeqiCwKxmZl2512GzfF+2q8xcM32CS/CPcJGckQ6T4SiFnHF+Q8oXP9FsnkevqOEZi+qparn3OBdOQLvKK+0IR8oXTzuXZc+1bFWLWz+uUcZ23KqgsnVQsL7/iCPdrblUQDTTDyfIrV15DZGgXSU0Fm20mPGXM2v3ifK/n2p63equCZmXavKd2CFHh2No/hN0jYxhNxKjscpxhm5ssltyvk0e07UC/hR5x9jGMDwybg0FbEO6kAb4jSXkuRanDgaQ2Fi11HafGMW2d25OK4dYtW3Hfjp14YN8+fPrwYXx8/14c7E8hwPp1t5XKjwcD2D08hkMs7+6tW81RIGfCp/ftxL3bd6Bfh7opHYMUcw9pPtDXj20DQ2Z0ymitcKzXWQl3TGzBz95xBz5/663Y0e+sYtDBZkqrdtThj9qSodUVZabLkqY6iHoL63fflgG8fzSK28YnMJwaRkA0Fz3Y5jpIUss1Zxh/WXpFB2g1wbZYBB8aHsXeKNtDfM24flobUo5TQb/dpqCbDmQIdUKSesp96TTu7+9bdS4YhRhtkcbv1ZLu5HfGwk4IsMx98SjeM9DH8dk5O0LjeJltPlmp4bT2mV8HDhLfO1Ipu0FARrmuuDyWy2Ga9evG0YUICXWAZe5P0jjR3uT2DGCBhsKpbN5uYOgFciLdxrbV+RkhGtgmL1hGiePhC3PLmNb5Dj3K1CqT2ybGsW1w0G5N0KyY+qy2fbxy+TKOX716zQGZMk4Okofu2L0bEc28qx9Ewna9nWSvZklPT07hz3/wEF48egwzcwuY2DqBQ3t2YHpqGjPzi0jrylDG89TYx9T/2/3U0Su175YGpma5ic9ybQWnWudR7qtjIBFCoMVxgga6ZyFjxlWLMlXtIt1ON0v4OB7IEaB+1iAfNXTLVJltxWdq96rNntP4Zx3twDb1OdZDhripgXxuhxMWnBsOrC8zb8lUGdKa8Xb1KMknySo5j+V01ux/mX3BuEksSr4SbjKVzZiRU55JtarAngt/8b9m9UVL5mN0UGAaHQao88U6W05lK7TNb8osyiXyhwq0LSeSsyqX+Vr5mgyS04C8r3xsUolGkyaJiBS8DA0aR9TizeBn0Va+Ibq8hBbxamrLCYnj6t0C4eBlXrqpoME4jrwjPm38VD/HeUA8VA7rohscbOm88OZzc0opH+Ktbb5hXwrBGuWIHHqJuDo+ESY/k0+azRzKhSxKAT/1sjgGPGmEqtLNRE+WRxrUPDQcqzlUmqQnaSlt389qOtcz6nsLsWoNxZDfblKQs8K5jpG8wfJ1A4Kw09WRAp85RPibOKdo8EX9EZQjlIfERXJRZ07Vg+yf5SXSj3iSf4PKT3qTymectVsVBKwb8RANRTebeFBdu0BtEtTZE5SjunlEzlTxt0C3KeiqxnzLj9OvLyC7WMaeg6PsU3HbYubaOMY76mPsDzZJau3mtKGTl34LuTawospbeEtvMsISzPHDelg7ic/ER236dIIcXnJWeClPm7Y6dn0cOQq1KsTO+GjnLfCxP9rki+ggHIS/3jOYM4N5yhlpeBHklJvL57FUqGMoNGZnrEi+NmkfqTauE8vkgXg2M+XQJD7IPNd0JU2QMhrlmWjCB/xPB2VK5/FF+8zmMkfMBqsNzGHAtlcIULbIaaBtMjNTV/D1r38d27Ztx8c/8UkMDI1YX5TOVfcm8eLpIH7nzz148SRw+74Wfv4jHrzjNiAebePRBtPx8nOGUyAxhOXiCp788cN46pGn8XM/91HcdnAvGouTKM9cRmzLTkS37jVZxhog39BtDU0kK8yT8srP9LKFrI6sdKOUoX6ctUkyfzTNcZty8x/9w/d+WQJTDWfKVBsbZrGpv1XPmX1eJyh/NbYEqRQqCV5rXL7jHyPxn/Jxg/PsZoKlU6N35KPnKqdeb+L8qWnMzixjYscAYgk5L5iuDS4DumV3B/7nxNNvw9t+ONi335lHtP3ngnUkPecjfVpM/WiDCU396bMdtEwxQ0U05BukYJlAX3AHRsPbMRHZQWUmTqYLUuHUFSBSONUGxJl/yr9mnjDtdKSQJjNLHLpbJfTnPlN8A6WnAPP6KPAlxHT/uDoTOzzNLYtSpWDlcLmKn0BXVBaKBQxKiYhSsTe6ad6E7xVHtGnTRfWr2oEwNHD45+L7RsDJS3cUCz8KAZVzs3kRPzkNaoVl5tFgRxlAk7zpJW1cnG8EU1NTOH78OHkB6BvUqpQc24v1aokOqns7YgfcCNfud6qr/nehm79WcVV9NNizX9kJ/xLkhI3K6nzu5ufmKUGivZgyYjXz0flef91Ql/FMXvVL4JEWveIIOsvshddNOQ44YGlLhox8UxpuAHbDhGa8mDeZ3eFjvZAC0f6z/CT4madg7c0Gf5qJya7QWMvBT+NoI1oL9Mbu7dZAKaWpPUgqjaWTskTl03UceFqOsR7t44DKqKUkBXbfBEbSe1kP4sl2l3G4ChyoKysc8JhG9/h3Owf+5hwHRTvkzOTuJkCOg8rCJSvjGseBZrJYV5LaljjL6WuOA/K4Tjuv5lfYliZtrH75pVkzIkhoDno03IQz6aSrhkJD2+ALb+A4EPl1LzLbRtdYirY9HQc0cluUGaXJEx2Og6Kj/PD7xo4DKk9yBigO6yUaaRl7gG0tOaiTj2W4Wd3Vv3s4DvTMT/yd83GcYCsyGN91kCjvWm7RytG+RIEM8BSV6b0jY7iLisldW7bYioPBKMsm7e3QV1eGtMFWXpCq8Vgc22jo3zY+jrfR8NMWhdFwwA5PFD1WgXiIXmGWKceBnBv3MP779+zBx/btxU8c2I8Hbjlo2xGkWIneMhLUh1RnKa9abbB/eIjG7AhuHerHPRMJvHN7Gm/f0o9EvYRStojMovbkagWgnLPkV34fYDunqeyKRpRaxr1aiXBbXwofHh7ErX19ZiTLWcHCHMWQuCdpBPQzyNjXDFOFTBRjvN00wt89OIB3Dw1jNKTlxGwvtSXz1wxcmrJGM6RLNFx0UrdGMek/OpTzII3+B4YGsS9G2sq1wfZQv9I21pbXjzNU7IsaVx2qrYJwHqGy+cBgGvvl8BW/k4cbLG+FRsuVcgV5KehdoHRb2B7vH0higLyh7ZG6jUlOrAiNpWWmse2M6k8doJUtO0gXbZMZopEZIitRZ6RhIz6rYbFYxrlMBlXxbQeI5w4MD+O+HTsoh/qlXaBaypMfAjS6fLi8uIxjk5MosT90QoxlvOuWvTiyfSftIfKqHBzhKKraey9tgHWdzWXx6okzmJ6dIz/4cPjIEdx660FEvQ0EQzHEkn0m57X1w66oNech+5nktax3ysylZgYLuUn2uVlUvZcQDFeQTLHPaJWKnEysT3OFCvDUHA1GEpn1cWa71SYiOvUbeyYjWUp43sZTTd7osDz7VFy2qfqmdCY5D3ysk+FA0P72uhwP1KctH8l8xu8E8YXNpDONnCcqQ2cIWP7CROkUlD/HBPuteoufmL7Forxs1wbb2LY1tPO3fsy4dtuQGebUB8m7Na0oYN0lKU3mqV11eLLqZDhyLOWn6CNnhW0h4DhcanhQqZH/dTgIwYxB0Z51qhAf40jSwfBiFK1W8M9m0IrG0ExQ1tpz4sN0rk6tcduuFaTsc96vBdFWoDQ6m6DFcmWgO9zL78TLcS5QX+NYbocAsv6hQJxGNetWqNgBkOqrJV+VMmOa/a2GKukUC/ch7UkzLc31Jumtk0/Y770t8nBd/ZLGK9tC/Vmn9mvVh/IPkH7RSg2FcAgV8Rp/09Q2o1XjtLagqeVdx0GAdQ1QdgdjKaQ4/rSiAeRQQC5HXErLKMe0iqiAejlrZ1dI/slxUGefED9e6zhw8jcDWkHlCA/VvQ0yloPkEz/p2tSKFBn/He+1R6hBulQpFxiVdk8I/YNxjhNtJxhxsC3eGsfktJQTgyCbyXhc8cQ3zJItRf4VD1P28bPbcSAesf7UposcKaKp5IPed4LiXs9xIF7R2CJHVGfadY4Dgmu3uSD+p2Xu4KTfwrkRRKAxhL7AwDrHgZuv8b/w4W9PLc+xOwNE+u06VOlnGqctHusVCJAuSifeJzFu5Dio6UwEotoMkjc47msil6M/+Yh9iH3pW9/6c7z22uv41Kc/jTvvvBMh9g1NYNQ9Ebxw0ovf+zbw+gUv3nk78PMfa+L2/S1dlMfyW6Stg5f0n1p+yfqm9L/FxhIWZy/jR9/9ETJLy/gnv/5TCJeWUJmdRGh4AtFte012CkQBjh6IUA5N5S6hzLEkER8lX5CGbMtGaQW6WUGOBK3IltNA4PvVf/6JLy8vV1Aq1REKcsiT4trREC7o0cbnB/R+fk0QshwY7MR3Vtau6mk3vBrDnBBOac4/N90mA/9jMip8zNPNz/JkUKfJrBTZjzwYHOlDSCdeqqR2+fbHT5Vrhm37mcXRc+eLUwbT2PcOEIPqrxP0u0rhVSIza3akoH3ItK4ksCvyYvO9GFbL1JTSloLxd7XmxRwHoD7/LuyMHCbD9xvD6TR1MYuD1/ryBVer03g5f5zfWjhbuoDhwBDTrGfkjcAUVymErHuzmsdM+TJOVM6RgT14ufAqdoa3W7kSCoIYO/swFYlsNmtLfvRbdNFbBzt9c5Q5OTMezzxFcV3HufJFDLIDy+P2RqDULOPR7JNI+GJ4tfQ6Yt4oYr5rl7luBBpYZBDJi1Ylcie80xQQHrxYOEplUrNMm8srT8VimUZzhQpKMbzIfkMFt9xAJk++Zn7yTKryqzzEP1cAXQ/c+A43rVf6nGcdPNbO35YTUjHVbLpXikz7uZvXRnDNe/KfHBAabJwbGa7Fd135BK1O0H5l3+BQ+8m10IlL53cXbKaD5WqA9OqAOPWvjYD8J+VMOcgD6grA64EMOOGovMus20K+wipqEGAuhgpr1eU40DMnbABM18jnUF+YQ3DHrvbDHjR1wa2jHKZtRcMBGS985zoOKLB9njCFNNvRRxnha6Cqpbo+Kj+RCTRl1FLeyqhdBQ6E1flLNHyTNNz72f7rcfibcByY8SZjlIarHcrZhUMvWHUcME2n48CUSeKsFTSmpMtIYFPIcdCkgV4lHfNzl83xV86voJLPUEGuIpwaZA1o5N2E40BYmuOAuIh+ol0vx4HPH7J4+cmjiA7uYteQI0EzoFqCTblJnFYdB1TK7Z0cB6yPnOXmOFDeyk8Kmc2akgZyHJgRRJqx/13jONAf87A2bY9L9px5Kv6a46BpyoNwdR0Hbn5alaBxfXU85HM5ejZ0HJD+SiN51TmOtjR+KR/NULdBdJOzWQffBYJhDMXj2Dc0hFvHx3GYxvu2WBjJeMpRPg1YPuvvlqO+oKXNWlUxFo1i71AC2/t8GIsHbGvA4vwiiuyv1WITAwODiFKJZ2r2Cxq9lE8DjLOTfWUPw+F4BHemkrirfwAHEhEa7TTOOO4G5Whg35aeom0EMgQHqQBuUxoq87vIN7clU7inP4Xb+2iIsx5yXAk/GWr6VLoYwyDLGwj6kKTukiaNthGfO5nmnYODuCURR5xl0CQxI1CKl87JisvAZFqtcKiR9spS9LStDczvw/0xvLMvzrGHBi5fBjxsH47borK2KsoJoG0JArWXto4MsPz3DqRxXx/bkEqw8tMBZ5Jhcg7EqTxr5UeWtJXCK50o4vdiTyKK92zZikMDA2bUywlTY6FagkrUiQOwQkNMV05KN1E6nd+0b2QYH9i3HwfHRu18p7L4nTXR1YwG5Itz8/PISo4yI9FbKwz2jg7js3ccxER/Gn6NKdoCwnDBs4ArnmVkGllkvXmMpnTeVAL7b9mP97z33dh34CBGhwaQjkVw/tJVLFEBjujQwijlFHnHDFzWWcdfztdn8VzxCVJ9EclIjfpSA1H1O6FF+nrj7GtJylDWQ/RpLmfQWJgxo115KKbpNayrnRMj5Zhtp37nrirSOxlviie6yJB1Ap8xDznZbQsraSInjK68lqxSn1WDu/1ZecihIANLB1aulIj/0iKWKcfUxrbdkWDlqJ+yDa3lWb6Bngtv5qPZWIcr+Fj1YJ4e4lsnLjqrYGkuj+d/fA7nT81QPwsiGmG9mN6jg/TkUGBqw0f1YFql1/Pc3Aqeef4qnn/+Cgr5MsbG40xGGshoY9xacG1CQbQwBwHz8WcyaLJP6ZrIVTnFP5WpIOesltO3RGO95n+qp8pfra/qoHL4WtsmzJFg5RA//bE8vxwz5H8/ZU40QL7yEj+vVll5WXcg11pCcZG4++WcEd9HkQikUGO3rnF4b4Qck4u5UidfQbFeXHUcyHCXoauJMzkOIpUq5vj9HGk2X6bRSfvBz35j154SF1txIr5iXVKBKPojw0j5B5EgIrpmT8xVp4wvV1aQ81ZRqbF/kH+1xF9yUGXoikml9/L7eseB5ATxIG31vkm6a5Vhpx5pjgPqorr9qqGJkTb/ONBCIVfF2VNLNFK92LKzH/1DccPdcQzI3mN+jKktgzoYVKtMXaeBK7OFUoU4L5KnZ/NZ5EiLmHid9Wckp0zhx99qQ4GaVyshdHaCOWIkXAhqZ9N3+Ok6DhqRqONIcaI4QJ7Qqhzd8tCpD9oKGfGL0c95LtpYYL5aqSD+cunQpGzzN9JIe3bSFuI4u+o4kEOiI1/hyfRaTTa3eAzeSB+eKB1HTLzjJ10JLno63N5sHbbXdR0HTHCsfAJZTw4Xa5dJZx8G/Tp/Q2mbWFpewn/8j/8J4+MT+MxnPsPPcauHCFGi6HjqKPD9Zzy44xbg1z5LttgxiWJwGSvI8C+Pfo+2Vjg6DYUC8UgZrY9ljuLUa6fw1A+fw6FbtuGD9x9E9epphIfGEd2yyxxEDrAtROeiLi/gGEvm84f6EA5QD1LdZCfJaRBOMG9t4V7TW33/4F999ssLORq4ZIY4xbBPFSfTuI2x5hRwlJZeQdDreXeweNagFBjlEj/JPOp0bIT1cdVh1hSWmwndeIr53e/BkB/J/jgSVCrknbf3HfE7v3eGVej1rAvEgO6nmGORyu9soYaQZwRX8rMcGAYorFp2tVqABkKVPWalXKDwC3GwphFa81EA7aDw2YZ0cJyMm2TnI15sSGbaOzgFUkliR+NfH9PoakcZwtoT2Bm3Hbs38KUp6aRZlcJOy34TwT5jmJHgyLp6a6YoSCHz6quvYnFxEUNUFkOrRlcbXNQoPUutMvFKUVHxY8Cfto72RkA1UF5D7ID6nmYdQ6TdZkBe5nqBSgM7mg4/9Mc4mNDAj/scJV4Ojc3mJYGbTCQRTFDZ81NRoYIymVvAfL6EBA34pu6gJp8rXwlTUY6/LG03qB6uwHVnqgw6out9d+vZb/6r6zpEpvFre0FbYNoLK7F3mQKlX/dHfm1mVig0qeBpySOTdry1v25o5LTMqQr/wMaOAxc6cen8rvRNGuH+WNwMayPaBqB62q0RMoaE53XiuqD8zdCi4qqTxRfyjtESkwLhDmhFGXBUiEKBdj3X6rraHh1gh1JxIG1QWQ7u3K0KEdYotI7uxFG/JKCd7RVrhpdAwl+OAw+NECKBSqaGKgcVfnVyqdAYKNCQ6t9K3s1Z/1znOGD6yuKkDRyBWLr90AGTQ1K0aQzbNgLKdheMlpQ9wvvNOg5s1k1GJJVlGZGuonw96HYcqPxqpeLM2FEWaoZLyr7XqwGfvEkDVUYDBZISIxCO2ky8tmdEB8cQSvaZcb/qOCCdzHGgrQobOA4Em3MchM0RkLvUdhzYbzkOKpQFbDd9LxetLsK1pTw1+8fvruNAbFTKLaGiR/4QtEdZ8cxI16CsPs76dToOxDuSn+VSAaSGHVpXkbJPntYbv9s2TCtHipwQWo1islptr8MSSS+1+6r8Fn515tZO2ynXLT7Tabta53OBzlBRPoaryyss1859YFytDNGnwNKS3kqjcjrz0nc7zFPPvNovTmOE9SqwD9Za2kMvnKmTkH65XB5jQ9sx1D9qqyBkkmsFgQxr9TVx80DAiwnKq92xMCbYh5LkvzCNZBkddem2NJFEA10DqHka8b1m2rXyYEfYgzHy/hjHrhEq5jHqBTUpTWwz8YjpBOTtBoWh8tOBizviYeyIJbAvEccdyTAO9/VhhDJffkgtx5bjQIq3aCMlVbN6o+TJISrBUcaJ8Pcwx85bYlG8sy+N9/eFqVD6qX2JrkzLNJqri1CWDwZpgJPeOu1D9VX5u5nu7ekU3jGYxjALrfvI7yqb9JYBL4gxbZrlpYhXmjJtmLLyYF8KHxyO4cjwMCJsqwgNPLVPnRmLx3XNaILJh/sGkKCs1MGScgTdNjaCjx06gHt27UKc+emgSbVXg3Sqs+3U71Nsm5H0AHQ+QzIaxZb+Ady5exc+d//9uHP7Vho/5BHWGfEUWnxf0yRVJIZgWFstg9g/vhO3HD6C2++6A3v27EaMxr76gZftsLK8Qvqz7gmO9Uyr/qKVOvnqMqabk8g0LzLrFQyxntF4EAHiKGJJ7hvbtR0q3ngU3rTTN8hBHHOyaC7MGb0gZZrtbe8UNPvapqX6i1YXqV+QifiT/VY8oucdwfRYtqMVqrZXUjlYhEe7f2uWUc4GORdWaB3MZovUCSlrS5Qtug6RPBpiXONdhibloY385EM9s+/EI6hVB+QDc2wRNBlVohFQbgaRL9Ywr7zPFvD9bz6PMyemaZSkqaPFzCDz6EwD4kVuMb1CTgOtyNX4r3MNlqaW8YOHzuOll6bY1g3ceuewvbMJCsbV7Qmd+og408f8gsUc6trCQvqLBNa/CRZPkxEyBG2FhtMHRU7nk3npU2Xwu2aym6Rvg22md8pBByTabDaDVmI0yL+xwBANe/buYBg+0k7nXDSoA1cpQ0qZGRTID9pyE2b/SET7UfZrCxXlLXU8L9NUfJQv+TmUtAWGPMLWM8PdDmdkO2sFQStfxFnmYXVqBZArNGlgNZEMc8wSOxA7bWPQ+R3SawfQT9lDPUaryFp+hBoyKP0oV3MoeSkPmUYOB5UhGaEyauIZyRp+l6GtWXaXdiKdHAeKq1Wx+i2Ku++9fBfOZGz7T4N9Q/kIHKOWNCvqxrUAu522OnK8lCHOtJJr7pYEWzmgurCOmlF2bSgXRPelAvsK8WNxWKH+VGuWESdO7PDG8047OkGg1HIcOPTh+7aeJVA7C8QPoMyvE3c7o6MjD1v1LKQMn3Z9GZSPVh2YHiO6EVZtPKZTXWxrhPFOCzn2n9lCg+3QhyjbRWWbviU6aVa9Axjd4euVC4jER1GhDBwIDlL+ruk/qp0mBVWms61nA8eB0PVz3Ag0ac+lECbPyf5J2uGYHsrPCl5+6WV861vfwmc/+xO45557bOW2C7W6BycuevDCSQ/uPQx89n3My1ezCVfnwvwgYoiYLSMdwkv9RiskmmyXmcxVPPXw07h89iI+/cDdGK3OIjw0ZisNdL6MwKEx7SHZDvwMxJOIUm/Q2UVLlKv1EuVStW46kM/OfXNopXQC39/7J5+yMw5MkeLDcMMZ0OV17TS6+e+64DbsNaEXqGHVQETOZvnUITpgrcw3EtqZEPTbHjDUSIQTRy8jM1/A4HCSgwtx4PN1zgL+2W/9KV0nuHG6n3eBS1jjQn00fWTYLVRObkHKP47+0FbEvMMc2IfRH9hGDolT5wyiL7Qdy1UKlloU2yKHMBSeILNRAecfuWEtKF+F7mf8jJKdhn39iHvI8N4UBRER6IzHoA7JUYK9mZ/dQfmwflIiIsEUBjxxhEslDPlGHEHY5odO0PLDVCplZx0EJEQ63osC+iVFb4RCPumNm8dNWyzeKKiDjgVGqHyFMXQThr6wqWUXaLxl4U/o4I8k2TBkzhU5DkaZ5+bzAiYnJ3H0KI2IQBR7x29hew4iz8EtFaZSFuzDseUzFDgh6NyJTCVPvLVUViqsBCKboFW32SQ5uzRwOStQKEephOt6rQA7aiepTYhuAM2VFXZuKtWdAw5B34x/NgmmmGRpKGnWnwPMZmCzjgPh4eLS+V1g+/9pGPn7+vmSzzsr3g3kUTPAqdipvpsBc0xI6aHyTp3K2FyrezQAhNqC3u66loJJA6Qbumnv/pYDw1Yc7Nx9Xbq7tW1S2fNSYbnmXAYOZFLkNHCrn3mbXhSXFpC9NIW8HWIGRCtRJIZ3bOg4qC5dNceBP+acGL4Kopf28KuNOMCZnHdB7zTjza9Ofms4693NOA6UtkXjoFlmO8pw7SxnA+h2HFRpkDz62GN4/uWXkVlewlgqZkaAh8allALnjIMagnEaEDQi9BlMphHuH7HvUnrq6murjoP2igM5DiLOrFmd/f+NOQ5CLJvK/ZkXEB3eQ9khxwHTaXuNDl2T42B1qwLlrH53rDhQHTKUpU+cO4tvvH4CD569YKfXa3Z5MMl6iCc0JnY7DggF5vPgidfwhy+/iq+SNo+cOYNlKumD7PPpRKrdajQ0iss2nrqOAz13FATm2VYIDfSMtNDs1TqHAkFKlcYJOQe629BV8J007XdMa3JDqw5Ir0687aAp1r3bcSCwW3yEI/ldhlQhX7Cl3hVkWBMaGFTKKpSLRfbLsaFtiIYSVEKdchq+MOPSAFLZNq453wN+xhCOpLVWRWjJvxT1IBV7NhJL5SdpISVfeakufg/HXK1hULspP+JSYxpdi6mZJekDZixpeOSflOcI2yzB9hrg2Dfup6wmL1BhUoUtnQxxn+QT0xMlcwKwRbE1EsSuoB+3kBfvTkZxdyqBffEERmmIaLtAqenk4fOwJCq1UkRTNCrHKTP2sq3v6YvZaop7+vtwIEqdgYZ4EDTiZQiRvGpnlSUcRZc49awxGueHBpI4MtCPW/pS2E+9MULlsUmcw1rhxDr5vAzG4zQwIlEM0yDdRll8y/AQ3rlnL95BQ/7wSD/SNLzrTdFcq7XUbg6fiM4RknbbyCi2pZI4PD6Bdx08iPfdehtu37kTUeKu08EbNcquvkG0qKTGYwOIh9OIhvuQiPQj2KwgRfzSQyN2nsEqCCeSpT+t2wmiNGI4jpN3iw0aMqU5Gspn4YvXsCOSRoz10aoX0V4GjW1t0Ox8Qau0KNuZl8DD+nl1VamUaBkYZybRWJhGM0EeM6O3zatKI93U+gLj8bltaSNtLS83Xhusr4kfCbZygWll2GvVADi+yYlgK15Ic+29XuL4sVJYwShpFiJPZihr5HZKEC/nGkHFZF7sF+bEZyPbbz4PUu5UI2w/4i9gCZjnQDG3EMBocxvbg2NFNorz56ZM3759/y3Ih3IoNwqI0vgo0hC0cyyIT6Ph8LVWjKn/V1byOH1hBSvZGrZsTeLQrUNO36e+ovpV2B5WS9bfJuyYTZDGqwzieiJpB/Epa3fSUT88Fcog9i3RV3QVrOrKBH1vsl0FZvyxne0cDJYrsBUHDIonx0FTjgPqkuES+z77iCeziEqEYxb7ps6sKebnUQyT/iwiGoghGeojz5MtqGPHc8SLOJAaKGTnoK2vkg+SmNp+4MyQOysOGhyzL7MKY+S/gXCQehrTsBUGSXtpH7IW6tQb/Ow/KW+COmQEzTgDZU4rSFlcoZzlX628jCL7udpQK77EdyKNnA916c0sT44DL/uUViCs2iV87+dz8Z9tVVCZet6Ws1qlKceBeLdJ/rdMCcVMHVOnMhzLKth2aAzJ/gi7krPSQPk6WxRYJr9rm4I51rTSoZ3eAaccObmWOSYmY0mkQ3FUKi3qtBkMcZzVeR/C3Wk/p60EymVDx4EahSDHgQ76rJOWa4cs6p3Tj1Q3/bLxhmUI9KltGebccenRrpPjOOA7PTf6sr8yg0AziSTGEaTNwIqSzhzrNTbI4d8Fcr7GdF5UuB/j6QOIkXeuBdKPuqOtipAjqofjQGcaBEIBjISGzMYYDgyij3lJ59QhuJnMCv7gD/7AVi7/0t//ErZt22b1WAVmf+Eq8OSrwO4J4L13emjXxZCgTaYQp7VnY2Fh2cbdKnnoRPZV9u+LwFIJ3/mThxAgnT54SxLDW8eQ2HOE8Sjv2u0rPaqWXbY6BKhDmM4kOnoll66yv7KfRMfsZgWtgl0DElRj4+e+9PEv9ydZaVa0QKU6ESMxyxKOZHgymttgnWCN5DZWOwihzt/2zIm8GlbfMa0UGesoVBZt1cEq42wMbtrVfG4Q+N/qdzFrMV9GiIZB/3CK44oMs7X3bkd1y+kJzMMYeYP3Er4mqQgqT38+ipdUYJxMM4aB4AANTB1qleCgP8jPFA3gBFKhYSTJWHF/Gmkangk/G1JKnXU/y0yZr+Zt0P29K5gCyI5n6VZDr2ftQIHFRE5+agvSw2Z1NNNSXOSgwU7uzox1gBwGgkceeRgLCwuYmJggA65vS9XCqYlwUxns4G3B9zcBGhCrHCBa9TICyRF2oNg1ON4slKhAaEZshIrOQGrQVo+k2YYjYQpp/6CtFhkJ7abgiiNDBTjuTaNQbuCV5ct8t43PGpjKZzAW2oNZCuJCLcDne7BUrWOlumKnqRvdyGumDIt2XaA2bi4vUuBHaSxEr+mr4p9VHtoMiG/yNBalkEhh2gS8JY4DDjA6tMlHAcYKt59uAMRRezBtz6tWJ2wChJ8MmBrTVKkk9ccDNDyomHBUiYYoBxinroMlqeX3ckY4PbkH/eUtX1mGd3jYFO9OuaDY6+oo2jK+efWl2HaAtSONTh1MJEvDqwN0YmEEKauahRJKsyuIxIeQHNl1044DKXtaVWDl6pDBThxpvNnML/u1VuCsA+J7UysOxKfMS8tztVS+mxd7gTkO5i8yLpWiUArf+t738b/8xm/guw89hGMnTmB0II29u/ba+zXHQYUpPchcPYeFyTMoLk9jfvIsfvDE4/izh3+E42fOoH9gGAODQxxTOlccyHh5E44DKqrioezpF+Hr24rTl6fwg8d+hIeeehrnrs4gRIU1RqUgKCOZ8tRxHFQNb51afmphCf/744/jt59/EY9fmsRLV6/ixStX8OiFixS3AewcGLT9+CZnhVtbPk1SKfzKCy/hPzz+BH586TJem5kxh8PL07O4sJLBSDKJESqNNgtfKYiZqATEUKI8f/ryZfxfL72E//TUM/hvL7+Mo9MzZiwMRGO2/Fz11tkNnTwhReuc3eX/Kv73Hz+F33v2WTx8+jQWqOConJhQI37uDITJcdZXqx0KNGC/d+o0fueZZ/BfnnoKf378OC4SRxl0fZQp7jJsAxkFch6olzA/nS5fqleooC6jxDbWgYAV0nD2ygKunKOBWKoynxACXhouTRk7MiSatrxby1xparBu+p/o0DBiciqKNIaUP2miT/V3LcnUdxKaQ55jmPjB8cHTNr6pFGl1gQx+LdMXaWz7oIwrZcoHWp6vPPQzrJ36cjjLgGYaPzX9BsdNu45RDgBGopZjMlxGSZSFJHxBpMkrcSma1BAiHhn8PtSJt8ipaw6lOWj1mKjsJ3+kKLtGQz4M0HhOUy7o7AThojK0UkGOaVvCy7Jsy4LqQvwClDVpGlBJjg9Rfk/4xecpBOOUFcRRxphW92iVhfqZ0vqJjQwhrXQY5Pg+SKMp5HdkdiASRyQahe4Dr1L5FC/okMEI34djCbZPwFbcDdEwHxnQCgTWifm0IjHSSatIsqizf9aDLEUEkyHF95JBDfZN8a8cZ1YBBcOJeohO9Wbt6qzvXP0KThReQCiqFZFNxG1mjLJToCSSF6JNW680jaOq7WoyOGQsqVzSSEZPLA4P+dr2qV+eQXN+mQaY+jt/t3EQf7o6qnDVarMGZbm23Gpm2hR+xe0GpWV88YZW1ehWMa0sqLHOdTk/yhrrycdBL1ZqTWSyefITDUHi5RpXBtQ1TCcTjgbkK42ZHAe1ZL8iT1W1D7HGPvT7JmjA9lMW9SHFMeOW3Xtx9+E7sH10N/PuR6Qxgla5D1Pz8zQO4igWY7hSWSDZSEPyTpZ01n0iYzvTOHA70x+kcR4h/fXHcVTbLGrkG135LAyFpzkyFhftTIJ6nwwNp5/bO7UDY+rwPc2YyyhfWxW5Buof6s8Wry7jOchUlKN8XmddbbUB81Pwke464yGgdmKfCebK8OqMA+n0zKvK/lTMz6JkS/s9NP7iSLUSCFLcBFrsZ2Iv9nPJgFI1YwdU6tBOGdE6EFE4emjcaTWAn222QJ4JSieqtrCwono4joMw+Uh1U3sSMZsB1qSdn/pcMMteWalT52CzgzxPHbrIPmL7/dWPpG+zvAD1wBr7s2jmOg50YKh7q4Hqs95x4Noq5Dm9YwjptiX206bbBwgVlp0vlqDdC6nhfutDrmGqT/e39RWNU6ozy9Uzcyi3yxAOGhPyxNNPo7heqWEhR76j1BmW46DtbHDbzwXhvVnHQWOd46ANRgv2eOVtdWW92/jrcNBOx4HLZ2RJ+Eg/fbf3elfnmNxKsl3GiQvjG67UUyjzPT22JfMtgvU8+wIlcpx6AuVgNzALdkXSiAWYw3wjxwH7iSYONZbIYSA5KZmkCZJXXnkVX/3qV/HxT3wc73n3exBr21EuiFyTsy089hIw2u/Be+80kWVls1bUtShHaNNIN/PGUuJCPs9xPGziT//4L3HipRN49+FtuPPQFgzd9Q6bOHF5Rod017JLRregzo9hOwqUta63DVAXD1NeFwKM32I/87V1BMZvUj5UFi/A96v/8lNfjlMwqNIadGoa9Dg4ySuj06DNcypmMoZi4yiD9md36IZecVaD8mOjuEq9lih3ltEr8L9rnt0oGB5GEjEeB+1UBLFE27uy7v0avjcCY0gSsTvwPydCG7QUdba4gpVyjQP/iN1s4Bye1x68GF0H8gXbM9O6CSFCZjbBsJoV85bnrUNwWnDe2J+V2ytYrA7gM4cSvQLjqu6ki/b92TJavWEbCV9T2ClsNZPjKo0uOHSjgEqxA0kJ4A9tZeikpZWx9pMg3DZH7zcKGnSkHFd1cAjrHkoMWUez9paQ6xU66XedILwjFHh9VNy151O1CHIQ01IinUeh5UlyEIW9SX4fRp9/nIP5CBW/bRgJ7UTSP4ahwHYMBLfyO58HJ9AXGKViN8iQRqGmA4pytl+1J4WIa6vMAY9KhTeZoEBiu3TRUvW0um4WWK8WDQSvnBAUcpuBm3UcuH+dsOo40MGONwLieFOOA9GJiob4W4cyaaDU7ReSzI2mlEoNxMSnTKOLg8FGjoNeYEq39odxZA0ku43lrnqKths4DmT4azZKAtyn2fUG66YB3afl+Gn0DR5GIr3FDl26WceBc0XnMgIaBNt90wUtMVewwad7gCS+N7figPm9EcfB3CXGpTIe6sOff/d7+MEjj2CGhrG2K+zftQv33f02h5JqdzkO+FxnHOgO9gD5tFTI4tlT5/G7330E33/yKRw7fYak92Hvnj1IppJvqeNAe3yzZ57Hidki/o+vfA1f/+738dTR43j62DFcunoF2wcHaCwN0fBj3dorDqRaTlOp/qMXX8Lvv/ACrlDJK1Fx0HaDPOsyR8X0HN/vppG1ta8PQSlZpKMMel1/953XXsNvPf00Ti8u0Xgln5AOMmSz5OmLy8v2bO/gIIZiMYf+UihomH77xCn8xyeewPdOnsLx2TmcXVg0h8OJ2VlLv4flhWlomzxsKxQ6Ef+VqWn85tPP4GtHj+L5K1dwhgbGmYUFc3SozNFICEO6Wo7yxoUGeWx6fhp/ePwUfvOpp/HkhQt4neWcYb2Ozznpk1QwJ2hMymFhYGOK9oBT3WH/Oca6fOf8eXz7zCU8ObWMs9kKClT6AjLuS1TK2dZJKlfWVWlkydC9lMvhsZkZfPfKFB6ansHLyxks0oiMUh7H2cdk4Nfq7KMtmeeS2Y5RXOf/Omsgy3aSA7fZqiLfojFERdVMJCnOfK9+pTFQznIZ/wb8qPD5MnEoWHvUaBCzjzBvGfGSKE2boRHXkmc5ZgpXyRs5R3TLQkmOCRojAc1KMl2kKUcJ86WSJj6X0qrD8WzvfDu9ZuC0OkK8LfElL4VwM0cFy1NZqpfyFZEUX+9Vd5sZ4zNd2Rjz0dgPkVeoa5TJn1oFZ3t+WTGdB1CmYWCHSEomMU2YdA/ROBVN6uTpKmWvtsvYwWoqi3gHKVfDUR1SV4CfefspQ0MRyjlpv17SgEEn6be0jN3bJB1oCCcop8QLqiODZJOWadtZIcSbHcDIrZnnWkOO9SKu5k5gxXeO+luO/X4OU1emiRv1uUgAPm0KbuslWglhhjrBjFTJPdJT25zsLBvL36GTyQHiqqsSvVr6L5yn5tBcWjGDXulsUktxDU/nt7avaNxCmYaPPu29GkZf+Y51URvo5gS7zpDZyiDVmVeiIWvKiHxGPXu2QL7l+NOs0lipVKmoy+GjFR2kG/MA5YTGKTmk9FPOP75CYG4W5Xgf08u3kMKofweSoZRjPLGuoUAEKVqO6VgcIY4rbCUEtdG/Sn2ThnS4IuM8wX4YRaDSj1opjDPZeaRbKTuLopbyoD+SQIXyqkoe0R78JmVGPaTxydGfRQc9D1APaIpPNA6u0kFk1nviQ5xsvzpp0GvSxtFrGY91ZTLLS4aonjtOA+e7ghwHdjBiOIEAx40A7RVPiP0lHELB30C2uoB6fgWl9qRAzB8HtTEaRA3ytQeVKLmdOKvtSzQSS1qRR5zWHAesG/umDPYk5YlWdkxRP1ni+O2T48TnbJdKU8aov2rFgWiR8MQQiQ7BnxhEMEg6UFZWiVe2vmRjcJkdV44DUUd5kznNgVAn3quOA4ZmaGPHgewF1zEmx6aPdAnoFhQ5DuQI43PdgiFHazoZwECcOGoLa7u99Onmre9mh5Dm/MGxQKtt2u3aEWyFA8tZoVE5z1AkP2vBfJh0CLadFZ1OA4HwtpUM/NNWDpNlBPecEMF1HQeKb/EYrP86uAg0rop2a440AuO6zgvxkA4f1arS5VIBy/kGYt4RZ8UBQcv5JS29Xuk1Di5Wnj74p8UEwcIMGWeQX9ZPtgjE03Kc6qmc9aHYANtb21/E38xBEz/87txwx/zYlx1HpOrosQnWb3/rz3Hq1Cn843/8j7Bt2w5HTnWAipycA3UL2lUJD95xa4tiSjRgmdRXarl5ZscyqNct1ReQrc2aE/vKqYv4w9/+U+wZiuGB9xzA9nvuRaR/2Opgadl22p6gMSGY6nfsbr4wW4myUY6DYJh1Ju8u1pf5Lsh2dg6Nlv5VLyxRT6Kd98//75/5sh3mxsbVsl2dGqlK66wDWyoi5wErbsLSCneCVa7jz/GC8dsmwmpaMbPyFeOy4eXx6hW/M9wIGMv+uvFRZzrz+lXzXg4MJq3TrMbfZN6bBRNw+uMnzRQkvduQCg6TkdaUc1cICoSD++k4DPifvXPeawAit7s/HXDRbefRCfaK/617Yz/0xk3YAe470kBLtDTbs4qb6KJlnKIXGVaKjC2lVcdtg2iZ1JVQFAAvUDnWbJC2L8h54IJbajeZHbp3PXwLQEaCjKx6cYVl+BCMp21WdbWdRU/iaWGVvqxzr+89whwV48mLF81pIIW2850GEy3f02eAZYd9HLR8ESrNMfQF+205m57FA6SRVwI4Yg4jOY/0PeiJYLa05CwrJA2bVBjNuO0AM7YLNCKjGjSppLX5vROMn26GtsT3/2eOAyqMduvBjYA43ozjQE5JCVq7gYFt5ZxtIp7lmOCXAi/lm/HkALhJx4Ey0haH1tISgqNj6/qEW+NVEG1v4DjQcjGOoCgtk6b8a9CaKGt6xJ+Aj0plJDV08ysOWH8dcKMreoRvJ4+ILtqf7A1RaW4r3atAfP9GHAfzl20A9HHwvXD5Co6fOGFU26LD2O69G0cO3Wq/Vx0HcjSTzrVS3pweOqTtpXOT+MGLR6nvz/N31W56ufeuuzA8NPTWrjhg2ZnTz+OhV87i248+gQuTk8hxsF2h4lakYrlnbAwHtu9k/6ZRpzylBLP/v3JpEn9EuXiS+PUC7cMcpgw5zPRpytBmVVtaori0soKvvvQSnrl82Yz9bpDzQQfv6lq9AwxmZJayeG1xBb/53ItmwK9oP7B4j/F14r2uplokH27rS2JvSkuzpRg5tLjC8v6I5X3j1VdxNZu1A9aUTp/KZ5rPUlRy942MIkEZ4UKW/fGHp0/iPz7/Mk5RKVI5cnCoXDlHpjIZM4B2s13kPBCIvs2GDPYWFiYm0DhyBPEDB7DjrrfhwD33Y+/b7sP2O+/Dvre/B3tvvR0ppveRt8o0YnRuwWXS/a9I/0enp3GK9Nc1iVM0HicZdHtBP/Hsoy4jw5ONR5PaoYF4YIlW1yuZLH68uIgnlzN4OVugYUC+Ii7agqCZIg8NJOuz4gPqKNo6oBsKLhYKeIZ0eoKG5cvM41yhhBwRirHNw1opwDh2HgLLopnAfLRCAlgg3mcKeZwoFHGB7Z0jHpIRUj/jrbLUWKp9xJNKqbZIaPuEaKSctHVCToqa2lfVoZLg9Uvma6sF+wV5TApzg+NHgPLNcRk4uNvhYGpeU0y9iPpYLsdzbfeosK/IcFUePm2hIh9U2HZB6X583mJ+ERod6oBaXVdl/6uQz6s0pgKUk9qmqFk0rVzQgWutap66A3Uv/lZeMqi1PNrwYDwditigzNap8tLOPSHlTeSsYYSenGY1Mjb7DvNpaMsW++J8TQcY51DDJPGaQyxGWc73xUKVyrTuZqcBmCux3zEPynAW7rQdgy1vJ234lc9lwPCVZv7rogPjEjczqqSHytmhg/1YN1u9MjfNilM+Kk/xRFtmWLswL40XNolCGauDb3W9oWilPOuUFaq/HT4ouUM+sJsUhFNNW7pkrKptaGSw8gnWoY8GY5J4hIUsy9Iid6sDg1f5syzR0sjFfHX9YTO6FcHWbqYfQdwXJ9cQJ8pFD/uKbtjwqMKsvxnv4hGdZUD+92uFjXR76hqBVgL+Bvtzg/WvhhGrxNjGCVSLmj3vx2KuYTd7BJthZIlVkXUPMH3F+gjxVztTPuhGBQXRR4SQXWGOg7KzGkCGnjOx5NCxE1RP9U0PaWiyQXqP2k71t/ZzHAdWF7ZJKN6HpM638lAuMz+vxgXSTucI5Eu0uGgAmeOA8SOazAnGyPPKlyajhlTptAylcgbFmg5H5JjKfGSI67t4w086xSscP2PU39g2fUE/RsJBpOIxxMgjEfEBcXLOOPBTz48h4qcRzOQeyiPTPTiu1D38LKygSDaS40A9Udc6qo3tcMSbcBxYvDYfynEQYBvK2STHAahbKM3CfA4XTy9iaCCKRJh0b++dVzqdt+C0j/Pbvmuc4nPpU+47F4zmlChyMGoSK0Y50Uejsp+6VERyg2U6LNY1PjGdGfB855xV4fRHJz8HbuQ4sFXvcjhJF+VvpRV6Zi8qfofzehUYR3xt8obU8zTZJo2tiHmkays+cWg4472HfMEvTlmrPMlyKE+9i6dRiwzYIYkuvV1w7WVHJykglBygsU3asQ9ToNtKUU0eatJA+qa2JlhfZDmyjU6eOInvfOc75jD4zE/8BOLUe7vpLpheAJ57vYUw0Xz7kRaSMRFa+tyyyQCbDCINsrU56gJzKHFc+uM//AtcPnsBn37XYdzzvrcjvXUn8W3TlvTUlmDpaIFUv+mhbrniVek64gOd/SZ5qFuHQqxrlvLYWyeNtKKR9crpClQNEua5YgcPcqCNsLMFqElr74o34VTIli/LQ8c/DQhu0DsFlwE3Gzrj2524rIB5p3SAygZ/neVeL3Tn7wYZXnquOQd+az9zPruhk8lvJrger9VnzEsCOhlIGyO5oDhuPBcsvfvcPvW7HfieosM+lcIC/7PA593B4na/Yz1X03Y+73ynNF14CTRgeqjIQsLXvE4rFs8F0VAHIyq4zgLtTdX+HXUUgVv2OtBg0KO8NwekuwZrOQ0Ky+wcYQTj/aYYrYJLPA54kKLiBgkkhc7vGwQ72KU7Ta9nrB/l6yq/rfJoB+8Zh/O7+zzgDWNb9BZsjd5FJTxqHXcdX7F+Ou1ZbafbD9Q+5BjV3PJ7Q2B5s604MBGR9sO3Bqx+HX/rQHykAYID0Q2h3WaknNV5M2CrdRh02JWUGMl2oWDyjnIuyOpKATfMNALeBEjwytFQz2XW9Yc3ClZ+nYZCRvthaSCtlFGby6BO+VvJLbZj3Sw4PGN9eF27io+oHBPvXjNALry1fXM9iOpNKm9S/OSA++gHP4hf+umfxs9//vP44uc+i3fcdthwW4c3v0tpjKYHEYzGkRzdgbHtuzHY14cYFZA4laTB/n4zat5SMDo4tJye4yBt/c8BfRbZ3xdzNJza8s4FraaYzhdsdcBGIKP61Pw8VqhsWl3bZelMBM34VySnNoBJKgtXdDgWv0vWSVF9/PQpvHL1KhViyp8uUF4nif+Dp06pNu2nKrKFc0tLeOj0aczTOLZl+V0wlc3hyUuTuMLPTlihIv/Y1CIuEpde6eQ8ePbSJbx85Ur7iQPC9yrplXjn23Hf9q34DGXZF1N9+GJfGj8VT+KjIZ0DMIB9n/9JDN56mPoJlVsp+0z73MICnmI9pkgjOVBUrgz7mVIZTy0s4hmGJfYl9feA+j2/SIYWaZg8MT+Hv5iZw2MLyzT+c3h2pYBHGP978ws4xrYyI4IKmR1IZ5h6bCHoSb77zuw8HlxYwouZLF7OZvHYUg5/Pj1rTohlKqw1Wg3CxeS0BmG25xzb4bvE9Y+n5/Adlvnd+UV8dXoe35hZwGnSusy46p/Sw1Si8BQQbZSYxWUaBs+xrB8uZ/HcSgbni2XkqCtZ32UcpZEiLMPL+jr/+IEqle48FcIc27xQo/HK+LrdidYjYzRoTLGOUsz5W4aB6U0sd3WmW4omP3VrUoXGn586QIjGhclMw6+tQPN7hW1cbAaRXVpAZnEeGfJ7LptBjYZXXYe0SZ5VabhqeXAwjtbKrB1OWCvXGRpOIJEb/ihHMuZeoTFHBTdbmcPr2SeR85xEMuWhsUiDkoZ3PBbGzl2jCEX8OHNqFq8cv4ocx8lq+7Av0cGMdtZdnzJCNULK+NK9+c1CEdWcymc5Fl80J+00azjYB//EGLzDo2jKgXb+LBqsl211MAO2PdZKISc9dCZQk/zSIH80WG9d5Sgngm4LMGcPg5wHomlTjh7pSPwNtr0kb5LjiGavEzI4KL9EWzu8kG2qFSta+aFbyHSGhRw9CnJELFCnXFmuId5II4U+5slWJY4SQbqppFXMkoY0qIU3g57JYSJaEBk7S0CeKF9TRisNBbbfsHcEgXqUxlYfBpoTCNYGkGxuxWBpB/z5UZRyW1BYGGb7juDyCrCU8XGcarHtPaiw7Sp18gtxdZ2VNi4yOIfRaQxS7XqDJiptslIysANk7Jq+xDrrwDbNrPtpoAcrfEe+9C0REZapaxxDDLoe1dGnlIZyoV7EUnMZS/4ccuB4SsMRNCydZejteO0y1XdspUwH6BaTNMeTIY4v/TKaNc506SvOOMW6iYkLedQaBVQCpDNx1iSRr+7X1zb/iDKbBEPFwcdWG7RxlTEomRHWoZByapl+I9kDRKJhbNk+xM8Qk7q06NI57RnxXfd7fb1dEL6STfEQ609eV/2TIR9Cis/6uPJK4PY7t8/pTJJVeXgz9Sao7RQETnqnLOOpdn698tQjPVcvpUCBvxU3urQaHLMZmnKYUi5pWxofWFjNh3VqeANsxpqteuzOX7yhK4GNR/jPnDdsFzscmv/MxlTgn3RMrTTo1K8q5M+jR1+x6+w/9OEP2YTrRnQPBVpIRJookc+zRYkMysgCx3qiZBNBbPdiPY+It4YIx7rjL53BIw8/jztu24K7H3gnBnfusfNi3PxluzVqJfgTfeYkUl0F0o/rRY3pLbvOXZNyclzFOT4HPGWcW34Gywun2MWqWCpU8K1v/4Vkv8Mwq4GVdpRMVp2I+ZMUSGTSZiFr7OvGExMqcwV9v9mwmlafcS1BJHFJ1FUDvyusw7EdOvPpDN1lKQSCfuw7PIGRLZqRExeJZNeCyyhkyXV/5hS4QTBm5acOtzMlpVHBa8vncCpzAiUKEnvP58b8bjn8XA3t53qlt25w/nNg9dmNgPTpBg1cZdJYg3y3gqdfUnpN8e16Z0AaekJxIJygIlBErSgGXh9Py+ve/va320Efr7zyCh5+2Dn3wOrE9+q8CuuA9FrXcd8kyHNWy82hlp1FsG8UOnHd9ky2he8qqDzSQ6OsZgbXBdLoRqE/FsP+nTsxkEg4z2RIuEG/mY85JlTGTYLu5E6H+jEU2or5UgNXaDjWmI32RYqS5skuFaFbBbRn6i0BtQMHIV0JqEH1bwpMoSG9bmabglZDbPZ8AxdMZnTzwCZBaXuC8qRssn57E+3s9IZrQTk0OShpqW/u7AyKk9OoTU2hOk2Dq0uZeUtAfUBho/pJ7grXm+ybm+/LpISV7cj87Vu34n/45V/Gl//lv8Tf+6kvYGRg/Q0RDjANDQcZgtH+YaRHt+DD738Av/KFz+EzD3wAP/epj+KLn/sJ7NiypR3/LQRVi+gm4jFbqtgJ2r+vqwLXmsmpl3hHSnS3Q6ETlK3edypgAv3W9VDXo6beK1hZvoCtqHv16hVbVbARaIXDy+QrpelsqulMBqdmZ22c6AVaeXBmeQXzUlY7IEdl/jiN6RqNkY1Azg05JlywMYFjymtU+jUTja/8N+BL/+Da8G//H+wXHo6fHJtomGtV23KtihdoiC9JVrfzc0G/M3x+lGXNlKrQLQcaX0RLnYdwvFjD92YXcJH00Sy+s+y7Zcb1a7kCHp5fwkUalcpIuoi2ExBNXGWdH+VYdjSXwwqNQps5ZpwS850hPX+4sIhXMjka6u12VP34p3cPzc/j8cUlXOX3Bcq7RYYrHCeeovL4LaY7T+NHNK/LUGTQygHtqc/RGHqI6f7z5Ul8bXoW3yDef3h1Br916QoeZf1rNKy1V9tuXGJwnKR1aEtCseXBC6TtNyYn8btnL+FbzOMcDdpMtYUajbtK20kV5Tim1QLCWU5/HZhYZl4lVqFaLdmKlhrrq/ay2WL2U40VKrvK9pChWi6XUCTNtEpCWxaCIB5sIzkcdEuK45xgqLEP0MD0xGmQe6OoL161ePZO+Cuw7s1gwlY3FPILqDby2JWMIUk7Tatg/VS0oZt/2KbhcACReACjE0n0jw6ixjGhSKOgmFlGmUpuhbSQs8R4Te2l7wqa/U7QQOc46pFzg7xQVSBNFGrE25wsfX1o7dhhM6L1Y0dRvXgO1Vx+NZ4Tl4E0sD3ViRiqQfbBpWWO/xXizvLFY8yrzu+6MlaODF1JWKOeqq1P+u3cUkH+Zrs02CZElXiShgr6IU7id8cQcxxALW8CkcT7MZzvQ7DOsknDhnQO0VKrDsSCxE3nq+i5tkzU284mXXNnDhWjucMzFli+nNeSXNSkna2X8Nuhf0mkEGkkMeLZhXHsRV99K7Y334ahxh2IZdPIVvqx0jiIyWIUJwol9tEGVipl5BYXUPGFUJMcVHlWn95gjgzSRjPunWBjd1uuakZe+knAw/YTk+aL8FL+tGhD1MM00GstGvps33Z8bRuL+xMYCI7a9XVp7wCS9RQCK+TdUoaceq1zdTXxTYDOftABzL5KHUHKmFCuBn9evM/20oqiZt7a72bB7CM5qAgOHZyxUgarYSl9iPqCjD1t0ZmdpV7e8GJsC9srGlqtidlB6rttcPN64+D0J00Mum1q/Uz8Jf6U3OU7frF3bxW4ZZkjjjzrlOXwlYJjf+kZScM+eDo3g7OFizS+2RZmZ7T7AHldhjhT8Td5QCus2nkLOr6uA1HMcRrI2UtdPeacL2Pv/BwvQuozjv6s7Qe2krODzsuUDS+88DwGBwZw2623QTfT9YIKUVrOe5At+KDjO5ayLVSyi7QtivDrakR/EMXaEs7lnkO+OoOl6UX8+TcfYl8v4mc+8xHsOnDAuf6WoHppFaVuYPDH0s7K1jbonZwG2qbgC8tp4OjVwliSgNyGW1IjCHsrWKkW8OMXnsHXv/41c246FXODfuqP343ZOJhoL6mWXsuwdzJbI8RbAuwc8phxRKMGRWG+yb+bATHCwvQKHvr287h8cc4YZiPofOcyZOf364VO0BUchwYOY1/6EEKeiL0Xo68DMbkEijqafrbDNdCV9xuB10+dwm/85m/ij/74jzFliuN62LBsF8QfwRgFd8gRujr3oCuFhJyUuz179mD3bue0eZWlpY4OjXpUxR520eUmQTTUVYuVpSkbBEOD28lTYeK8Jix7gtqjO0jgdQcNam7g75krV3DspZewTAWOo/7aKgMF/VY+b6LNxN8avO/ufyfu6f80BUnS9mtVOBhXqDjpyh5dL0iK2t+bBSltmp0ABZ8G77cK3H66UX81DzzbazNlqpYS9nJk2r63jr+bgZ7x27LvZttMs03BeBINGiq25/V6wDJsQN2wCCnnQGQoDe94AuV0HP6tWzCw8wgGth9px/kbAsn/YIRs7CiWmwFvQMt8maYmw4v1vEmQrIhFo0gmEohShqwqNh1tIhlSyq+gon16HL5K7O/BWgEfum0v/ud/9o/wb/7BL+HWfbtXVz691aCB9D333Y/bDh3C+PAQ+pMJjA0O4k7Ku7t37bS767thgnF29jlL9HuBZntvGR5GX3tJqQv6vV/X3LYVx16wPZ3GNho4DqX4P0mlfZXXUwr1RgfueUJR8mzZ4UmC67TfKKXpBHrboCzvUIIV3xTZ65WptKvviSTbkSIHUzTEzPFRKFA7Wro2ZDKMSyWP8eveACo0hDI07K7SCO61fUOguDLY83yv+ugwKu2Tl4nwzPIKsuynKrsb5ECYpCL+mm6WoXIYDDo3G6iU88UCQ9Hi9IIVyvxjuaI5FWy1AhXUKsfH1/JlvJDJ2qFV3VBlXsdZj+eyOSxSkdVaAeErvatMfH8wv4i/YpgsV8zJoQMv9XmxVMZ3p2fww6UVFNg1dXAjNPFC+so4O7u8hN87dwF/eGnSVl+8tLyMB6em8X8eew3funwV86SfDBKtItB1e36tymM9ZeBezmbx34+/jv/p8afxb3/0JH7j8cfskM0clXBdl0m7yGRwtZBHnniXmUeJbVfje9U5U2lgmnhpa4vWNcjpYMo909iWNKM98aWSalerZmfb1HBA/VvpMn4vTuQeR8nzKmJBh+/McCaVZCS2cuQLlql2GhhJYuvOflw4OYuXj06a80Bb6LSSQM523VjUGWRYaFWJDpPTwWuefNb0TnMqsPzVIITkRB8bR2v3HrRmqbifOY8W6+vOfopmCjarqj7A+LVUHIXsEmmUY7bEpW3gmNOAn3I0VIm3XZ9GXpOzTwZYQ7diMFR04xfTec3YcfLWNgVz0hDP85kqpq7GESgnEZKuIZ1Zn6S5ts7pBgNb8SCdi/k05VQgXzhOCpZhOPM38TKc2u+tXfiOha4Fgjte6lPbKQMMuhCuj4Z4rBW3LQzjnh0YaW7HruZtONR8J/pKdyK7NIbcwiDbfQ8uZoO4kq2jXHVouyFIRlxHjrhQ9VVRHIiglo6hmQyi7hHXEHcmbXFsKAdlvBFf8nWAvB5iuaE84+gsjBL5puQ4Shjb8jOH2CbK3QhE02Iri0KK49NoHxpjA/BxXKj1RbFcZf/XeS5W1lrQ/1UtR90E9JKttuqAbVwLB+0AQvXlq2eXkLm6aEVYncSTTGtyvZ2HyRg5rjYB3W11vbbTu2vsm+vAdflgE+CUJ4ebnGJOcBxi5Gfytnh1e2QLdoV3UMYFUWB8hZq2ZYV8IAfZ7wqDbn0hQ7RzvhGQjnIQl0vUedKUZVrxQV5jvw16gjbOBXzOKrd1wHIepzydm5vHu979HoyNjV3TriLfcqaF7/+4hd/9FrBIMbd/awODUcqSegvLlUFMzQWRyzYQaHmxK8b+Vazhr37wJC6ePo9/9oUP4OCdtyNAvdSAZWpirk55qK2Y3dtkG7rClEFX4/o6th8aMK22iwSytDuCBfzZ0W/gu498B7/2D39ddXSUDGMuCVH+2efqczKZPBTy4kk4KbP2u7cMlF+ERh6FvPaUrZV947BZ0AAzPN6P2+7eh3A0jKWFHMcdqRLroT1cGIgxO0MnKN7qH4V7Z+B/FGFNZOSVb/jsUA4NfdfkQS5xn+lj/VunjKvVaSzUlzBZm0KpuTbTo7idoSeIPh3hxNVTeOLlp/Dk8WdwdXnaGZDaoRu3jcBoHoxhuZHB3PIpXC1dwWKNCl4HKM7o6Kg5DpTv9773PSwuLlqHVindSlumkcWV6pTlM1ubM9ptGkhvedm0LaFeWEQh2MJCmLT3VHCFNLsRjwg/LTu+ODmJM9oTTMVJg4CAoghXazNYrq9gphMvptG2DM3UXJmawiuvvYYLVK5004LTkO3QUXatVcPZ8gUUGyXWdRrlpgaS64Nw19kHcX8fFd8IyjUpTB4sUGGab9ZRISGniktUJqhOqcj23xsGZSIJcAOa3Swwx3WfveB677pBcV0cO/N2v28G1sVlXvLau8ptN1wvby8FrieeQnNxwZH6G4LKoIxT/h1GlwvOdiE+pyIhhSDsj+ooK/gqHNiogJaLWbL6ten+ukD11bJwrW6xJX2bAFsuSYNUd55vWp4oSGZuEhQ/EAzBQwOgtDiF8vI8ypl5hGho9NOATsSif21OA4HY7vD+/fi/felL+Fe/9Ev41U9+FP/q538e/+KnvoAD27aYE2AN1Clb2N3fh3du34r+aNTw7wZdYfeunTvt1oJO0O9379plzoFuUD6JYBDv2LEdhylr3f6g2eYDI8O2nHQjSJDXb52YoGLpt/Z1+j3LSyaxb2jIFMteoLrt6k8jrbXqHW0WZ36HiMP6uq+H8VQKO9v1EG+4/GEnUfekSgewbgHtuzeF12Onzmv58PVSSS22Za5UkFUfnTtQp1E2Rd7UaoGNoEBZOkfjwp2hdZTQBpX/qq1K2AhqzFMrCfTpbDmgkc+00zSsNYO/EQiXyRrHK5nGTCe6aJSc4pj0UjaPOepD3X1J47XKej6TxxQNIjkztFRWS2NzNAyfXVzCsQyNGOIrfFSGtnMsUoF8fGYBry6uUNKIpjQ2iKPsp0a9Yod0fvXoUTx47hxe06GYSyt44sJFfPWlF/HIqVOYWeZYo9UFVY49RSqylRLtW2dlwdLKCl6+cAnfeOFF/P5zL+K/PvY4vv7MM3jpwnnktGKOcZzANJqpp2xraY8xx227VkxGLHHUmSXLpXnkfcuIp/yItLQigQYB8Vw1SjSLJ8NH4y35V6wfDHvQNxrDwEQfvDKkyJ+6ttdWtLH+puMwqYLqrMP+aCqgQkO/Lv5gXOm3KmNtFalDdzvHIJVGc2wU9XIOjSuXLW9dC1mlbOwMOnRTZxm0qIRr9aGugmywTWTU6LpROQ2srixHbSMnjLZktMxoUb9gej4XjjXW29Iw3yL5v6z65MMYLu/BgJeyhvLZOJ3llIqLmMldQp76wHT2EnUC8S3zL2asTAU5KKx+chTwu00WWNAzGmDteGUt7a8uIF/LYrYyK6yMDp2gvieZ42Gf0gFq/mCafTKAGP9SSCPVSmEPxjERvxULhSb66js5LgwhUwhAt6ZcMz64v6/TqdWfndP5OTYxuk7Hr3iLqPgKKHor8AVo+PhDts3DrjhkVLUjqY9yqIV8tIYF/xKWAivIxPnML3poTHXyvE7RNwT1+XAoRq4O0thiDyaCzVwO3rJzSOVmDXUhbVsIukDPLOi788SClzJKees8pGKuhoO3bcGWW8YQiLBvKS/FsjzXatf9eyNYtWfa4Mjt3mO1tWdXm+rX+idr4PAcebArzZsG1ks8otUrOoh0pV5AtpbD1ewVrOQzuLwyST4vUfZIrjTIK1qxJ2el8Ffdro9PiXr7VdoCS7UMruYvwxfkmG309MK9CU+OA9kGnWdeqZ7Ly4v48Y+fQCqZwG23HTE79HL9CrLNHGYb8yjWOT7Nt/DNH7bwR38FrOSAD93bws99sIzx/jouzcTxyBNB/MV3WvjxUxVksyUEOG68dvQsnv3xK9i/cxT3f+IDiGgiod2+1q/zWegqRq006Gx3TQjpzAOt9tcWhW6ekCO4nluh6R9CZqGEqedncHDXHhx82x75CBwPtwV9Z1AG65wHeq6lwRIyFCwbggruCG5+NwpWBhUI/rCKyqC+IXSVdaOgMmLxCHbsHYWXQvj4SxexspRfx7idArL7eeefhJHebxTUKTQw5DjoZ+X91oyA8uE791NxnI6p3yrjWtDAdaZ8DpOVq3itcBrZes7S9gru4GhBnbJH8A35cOT+w9h+2zYg5rGBejXwvfLZDOhwsllPAVfKl3Bq5ZgZ/d0g5T2q2UMqo0eOHLF2vnr1KhZpYHULn/naAk6Wzlo+50sXbZZgMyDG12Fn9dwSB192otQIsmTTc40pzNbmcaJ0+vp14judJP76mTP4ra98Bb/x27+Nx55+mopO3nimSmP/NOk/TUFxrkq82o6DQqFgSxClkH3j+9/Hv/sP/wG/87Wv4ezFi/Ze+XaDHAUvFl/FSiODU+UzyDc3XkrcCeLboDeE3bFD2B+5C/3Yi7JniMImwfoP4UKuwjokUKr7ka1WqHD8zRmXmwEJ0g1BdFJQH90EaNh0h1Tl6+btftcfJYp9GrTzd367MTYoS45LOWC06qIHrMpIycWOPHTGgQ7U0nIv17DXe8XqBFPsIzG0NBtEZZA9sv2GIDlIg7vVNhKapSbK04umsAbTgxycQiguTlMBdWct/gaAbSLHAQXH5uQxwVFuOHBvMr7A6kvF2GSC2suF7mq221LUDca0Ry+KaiFLhdVx4EX6R+zsg3Ugvtokb90QOspPUK7dQ5n2sx//KH7lkx/Bz3/0o7hz/37Ewx13wHeA7sX/5MED+Mlbb8W+wUHbLyujfyQexxEa3L9422Hct3XLNftmdSXr+/bswU/ffrvduqA0Wk2gmwm29KXwoT078fnDB7FroJ98Sa5j0D3279i+BbeODCOi2dIu0K0NuoXhgX37LI1Lc6Xd1d+PD+zdiwE5OPSuC8Ypy+Xg2KLtWe10AjkphOfWVMrJswtixOOeLRO4fWLCSef8sx6iPNdd09gDlKefY44+tbQz6g9ggjhs5KiQEj9C2sWYb5Vd0sfSNAOk+KLf9UBvlavwM96kkSVjSkrm9VM66ZS9bBs/x7CKDjqlztRJq15QaHlBs8fRgdg+2hIwRVm+xHI3WuGg5/OUF1dL2gvPsd2rs6k4LtOIPJOncU98u0G6wUK5hhPLWWQqFcbXoXE6mM2LlWIRT166hBemprBEg1yOBq0E0fkUZxeXbNXBZZ3TIXz4TzqDVv1oBZyMXG1z+ZMXX8S3jh7F4+cu4EdnzuI7R1/FV596Cuempyyexms5Zm3lQY1jt49ys1xCfoo6DvM/eeokrs5M4mL+dcw3TlGxZntTJrMBTA5JRzEHgupCPjC9hnjLAFHjDAwmMDaetlWyusFAhrAcAg3SUvja6inib04BpdWnz4sq8yqrvlSiazRqdVOJgsZSOSAU5FyoplOojo0wDmk+ddXKVn6Wp/LrCGpHcGzQCkTd5GCGOuM5upZC3Vm+T2Lq4ENT4vVcOo0cJXxuctTya6HW8COTb6C4kkS0PoioN8L3JEQgBl9xmTrLLM5lTyJTXcT54llzOigtCWy8q2D5k57OCgeVt4avu1VKOJZobE2Vr2K5toyLxfOGr9WTxXVyo54FaZSpbyKkA8e1SpJ9jEGu27gniFg4jTOVi9R/6rhSWqQBV0K5rlM51oOuIZTBrfMfmK3l3QmamPfV2BZs15Y3iDiSSJQpCyoBhGo67yCIFg2kapO0Fr5t2aA6FSt5LDQWsNBcJp8vYIm0mqOhtlhZZPNo9Y0zbnWCY6TfqMd3gHQD9vdAvobgIvXHTA7eHI0y9k9JN1cuuo4aVdKhaCc4NpN7gKEbnFfOd9dmcoPeCtdCvoJzr88jEgsiHKdOYg4Wlss42r7t5uOku768FWg8Njw7cDQe6GoXF/Tcie+AoklGSeZ0gpMH86YOpEkUa2/idA2IuZXWrf8mQXlJNqhP6SDdBcqXmfIsTmdPY7G8yM9TqNFAd1Z5M4GKoX1maIpv9Pw6IL39VPk8ZtnPzpYuI0ReFIqiq1/n5+k7ZYq2KKy2HUH1fuaZZ3D+/AXcceft2LVrp5138lr1FGXdIk4VL+O1y0V880fA1x+h7VFt4YF7gZ/9YBV7RvIoFr24OBlEMuXFwJAH03MB5HLU+0tB/OjRV5CnzP/gJz6Aib1rNzRYf7dJnIbpnja+tHESPo0SZSfbQSsN7F0HqI0a7Bt26xbfnzxxGd6qB3fetQPFyCX4/um//dyXOxnUdRh0g/bcgY2gDqzZuV7gzAg46S2PTYa18ql0UsjbFZBdFemG7rJuFFzQ8hHNoE1dXkS6P4ZQRJ2sd507O0nnd/5of/Cz83kb9FwdJhoYw1h4HxK+tHmjXHDSOU4D++18XAuMMOjrR783jQnfMOLemEVedRB0BgldN2zwfEt6AvccvAv33HI3xvtGTdlwyzEQDUgLCz3o4YJ4pC80gAFfCkOeFIYj41RI1w4jU/1cusuBoNUHOhTkhRdfIAuVMTw8vLpHWMVoD9p4aBzDgSGMBIedzngdoa38tc9Zp743Ciu2LyeQHKKBFWFecYwyj/4AaUb6K69rQPXlQKlQyOXwnQcfxO/T8H/p+HGbzbrt4EH0p9Pws81GiNOgv5+fDl5C+BIVrHPnzuE0P7/yZ3+GF6gszc7P48iBAzhEA8IqJZ4SD7dDgEbYtuAWpP0pjAVHkGBbio6bAWWnvYY+4hqOEJf0Ldgao4If3Ip0aIJ13YKlMhXNSob1l4LdNpbt3+bKIIPYnki72aSHwbERbHSrgspnD1393tmeq++kVKu/kw52Baxkz3X+jPeFI4Wyc/uBnqqM9T3I4hIk/KxOJKBm+yUzNgLJAN2soNksT9ceSxccLPin/PgnsPvTC3k0tRRsUNd9al+h/taXZc84YNtNGMRdMm71uRpYihzp6KXh56l4kaOyngvWbDlzjP3DS16NpoYpyMtWj3W3KrCe1ZVp0iTmnIir/Npgs3WlnN0k0A12SwFloS+iQ3B70EYeZ6aVp/qa6xo3AOeGAuW5dm/whsB4lcUrpEALodQI24AyQX2z3b+bLFs3NNgzyTDhSxoZvlJ+NLNAOgZY52BygHHjaFQKDi/pJgi+f8tuVfCHrOzs2RcQH93DfphAhPlrRjSRouzhANwifnK22IyTZhHJ214PeZWfQzRkb926HVuTcaT8XuwcGMC7du/B33vb2/DRXVsx2tfPMsgTbMtmTUsgOZgTR92yoO0KQ7EowmzWgXjctjV85tAh/MLtR3D3+BgiYfckc9KJStFAwI9QNIH5UsXOM5Bhp7d9zEurE37m9tvxqcOHEdZYSLztlhy2lRwXg7EYsjQ+l9gXdMK+elZYMpyG+k/edhu+cOut2JagsRJgPdsKqJwRQ/GY0efK8iJ08r+URhnqOgvm/q1b8EUqS/du325xbfwTiMbRKPruugORHz0GvPiS87wTBvrR+uUvoXDqFCpXpqBT/GV0av+/ltUXZFR2gOqZZv3vGxjEYeIclEENZ4ZXxtFVGs4XZci5OHRBOhjAnakE9mirDNvX5AKfTzPdJabTVoFeENJKj3jUyuxrXwMnk+EyaXleh6VR1m0Eu0m729L9SFIuBCi75Zh/PV/Ea5T3vRwALkRY5p5YHBPUYVS+XBtnmea5lbytNuhVovpanG1wMD3oOKpkYLBfTK8s4y/PX8SVnLYArQfpEXXiv4s8K8eXo2PQNvY0bQlwnePky9PTePjUaSwUCquGt27XyBZLGCEP7CDf6eq2FuO3OEap7ZscT2WsX7p4Dt9/4nk88uijWMkuITpcQF+6Qfw06lHGig/VDgrExeqlcVXyvcr213Pmpy5gt+bwtxktrJeWctsha4xvq7pM73KC4gta+lQa9hWjtnQTPlNJzsoDBpUqecM6yDBpLS/BS35okX9boj0N3868+Z85OCwPKujCWecXOCsrFMiPclRT7khe2uoDC23ji98l84VPiYZNLZeCv9RPY3wrQv6kGecytgNMHygsIxSkXhAeRZJjhfSVkJZMU35L5jXYt5mdTcpJFjhOFPIH5VyN8kkrTlxnr1Z/hRiSgUHEAkkMBga07o3vGZ/tbIfZklbqFzJAg6UZk1vN5FZzeMlg9ZCH/fWitUUzEMOWqK6gHsGW8FbqiiOUC6SRryiSk8xOI3goI1ukhw4+dPRWUs5oaa1tuNsp/eqTQT/6qBP7S3xPPvdUGvCXiX+F46WffFecd64+JNWNho0q8g0ZkmwHObpI70KjQuOMOGgrDRFREJ/4SAc74Z918TNtRFtxwiG7OcHbfi/nhckuflcaXceoPqEtZX6tKvRSN1HlWH4hWkNGK3JXFlGmXiGHlmwoP4PS6VYFbTu12xL4Xc9BHhM4V55S7yNdTNZS9jl0lzNADhoPAvNzaPSl7EwT3TIyOtFH1BlX6Ym/V32gYwm65LzSrwPyvXSqtQOqHdrrsxOs77mBdLPViOrP7Xf8z4ko0HeOB6KD6uymU58UrTRG+tR/iGtL9XU7owvCve1YsL7e8V5nk1hf7npuwN8688XDdm7QFkjUd2DEtxXjYerewTRGwxwvWTWtlGn6tNWXYy5/a7WWyCLZoT7gXz5Pnh63mws66aXt51ujo+j3JTHaSiCVGqNMULuTXzjWaMxzVsc5bSBQfbOUr7/3u78Nbd36yc9/AXv37bc2HPONIFJPY/5CP77/YATfesKHfqo8n3lvE59+pxzrWeJTxvTyIKbnvIglPFhZ8WB8tImRES/mZ/P4/ve/jz37xvCpz3wAA4P9VqbRmvpII0/Z0E/diu3E2tk7geROvZg3B0eAugIRbr9xoEU9opbPUAcKo9z04ZvfegQ7dkzgbfccQDRmWwBJKBJbSvt1DRk1kJiLpFbxzsEP60OnwnrTwLQ+DjDqnFpmorzUiL3KUbjZsty89Jmk8vbeD98OPwXQiaOXkM+ubQEQWCfQp/vX/s0vJmDdTtAL9FiHRM1TKOeKAQRbVLLaTgNLx/T8z+LZM+djHdjA3A6hFpUCiu6YN0pBscaMbwRiVEbT8T70URkPURFehTfQbrqOJxwbQ8wTRkBeLdWrA4S76qt20qGJfX19uP+++zExMYGpqWkK77Zg4vuQL4y4L2adUp50dzDpBRJWOuSjmpmhEZlDMD1mhyC6hk3AE7A8NHAqzxuB+D9BvtP1kX1U+lIMwld4q92UR0h4+drXlrFOyWSCnWg7RkdGkEomqbiHbV+2Pq8B0ZaB3IeUL2H7rqwt2zyxGRAd6/kl4xl/OEkFM41EgG1InLZHtmMgOIy9iVuxO3EP8x3GpewMKhSM4i3x798UqI7u3/Xa0AUzamnYezXDyXa4IXAwUSkSyqLoqtLB7/r/GpDyzMHJrpds56807t96cPPq9e5aEH+YvNQnlXcPDf7mygortb4frIOubNU29qfnMqg4qGoU84TYJ2JBRBeKCM4uoMm2j49MmDHOEV4Ju/obMWafbsqTrsH67xBoqfp1xx1XULpAWtVKOWSnzqIwewXF7Aoy/Fy+8BqqedK/F6gPvkl4s70oyLFThtcv3HUn/j8feh9+7yc+if/14x/HJw4exLDGPRdHfXp12r1jEEu50DL/L919J/7gs5/EQ7/yK/j23//7+Lcf/CDu2r4LISkE7bjGi+QRH82Nzx06aPn/83e/G59iGR/Zuwv/8P778b/w2Zfuu88cElai/mvzrNrizi1b8OUPfxj//gPvw08eZrr9+/Ezd96J/9dHP4p//d732pYE27tJXnXHQOE+Ek/gn777Xfif330P/v5dd+DjBw7gM4cP49+87334D5/6ND6yZzciNODXAdOLJt0rLbrB8JQDgEq5rv4bSsTxkW3b8ZHt27CFtJPCLg7SaeojVMI/MJDE+wc5zgVoyBA3KdJajqnTr989kMIo4/hdendAiMrj3mgEt+uaSuapLqZxTE7ufZTvt9DAD/eQU8ppnEbB7YyT1gF+NKhbHGtTHA92Mo1OzN8IEj4PdsU47ujWH5Yvp4GU4j6OQdqOcT0Ist8kSQ8t29bBe5phZxZrvNQDJLeCLFNGpS1Np4Jt5w7wL1/ZWHbICVCi0htgXaLRuDmm/HJykg9U9nwuT8NsvRNHoGfTmawpzE0a+U0aiA2tuqKxojN1moE4zl6Zx49++DCeefY5PPb4D+22hf6ws6y2Rj6Vw8e2kLX5TXwn47fGPqUbEpDLOasS2u8kG9Vvmr4A5rM1ZBdWzIHcS0exFQDKn+2tM4N0boKMS9doVYkW+N10MiVMJFEfHXOc5pcvcQxbWwnmpnNWFmilgg91XVlHOaUZPL2XUSzHgdLUyVs2qokebBMrg6HGhtRKimqphsuLNeQyacR8+53tazTiZVTpJrI6jWbRRgZniD3M2/BRZ2R5cjbwic6jBOWl8JHO5ewBl0OB5QhP/l5HFz7T+K1VjnLbRKhL+Vps9xbbTqvilJZ5CXSmgLdeZD7M09VnyLLmPGA+NaYVj6SkqzC/pD+JONLUt+OYNmeaU67KNxyux7eKw9eO86eFKitc6vMjm2ghEymjMBxHLRlGQ6dCrkprJmAfcdquvaKCT2XBqO78tw7Eb9dB4bqgdl3JLeBqfgqLgfZNHcGQXSVoqzvaMvbNgHTV1UBEg8qXevzyUpWyO4Db3rYDwVBbdyXf2aGKHRVSOvegxTcGbR7nn1Z1tH8afTt5yHhc9eVzp3+5zjLSxCU64+ssjhb7sNr0ZqAuB7ucKW0+7ATr08StTllTblaQrS/xIW0ff8zZSsNP6XeNhq5cXXOoyNldF2pWl5IzWULcukGTiTHZF17aF5IXYa0scGxo1cJsTLZFJ1QoHx5++CHKt5fwwAMfwYEDB60tlCKMGF47E8Bv/UkE33nOj4M7Wvh3X2zhZx/wYChWwOKSB9PZreas023OjzwM2ihNHLoFePxHPrx6rITDB3fik594L7ZuG2uXyGpoYrWgLQoJcwp1gpyA2r7ASLZFwXTKTiAN6sUC+zAxJL1efuUklpbyOHhgN8aGhjAaHtc44/ytAxFBQZXrCLqe0byvFMI3A24ZnX8STvpzf68ClRJHXDsd+Ubgpt/orxvceqmEfLaMK5NzKOrAlC5YZXAXun93gHWc1ff6Tl2uHjYP4rqh3+J1dLD2pwvKQx1NzF83Af/mhc1NgejdRfP1dVsPoqXugJc3uFm9/tJ7rTwYoJKoOj322GOO4DG4cRsbiDblHGqFRdSyc/BRcQn0T1DH7mGs3wREqdx9kMr1P/7Sl/BPqZR//pOfxAg7x0ZQ5WCtA6FCFBp33nor/uEXv4hf+YVfwK8x6MC0vw6Q51Czov5o0plJ7QLxedQbxUhgCwXRDkzmGqjUQ5StHDA163ANp20Mbr/R3/WgM9bat82Ak8INzp96yfrna2ENbLWB5BAH5N7QmcbJ2fob03Tz9VsJHhovWtHQkuPAuuzmy3Lbxm0hSlc0wnWk9m9F3+17ELhlF/x7DyOccgYFzaYrsgaGVeDAFdCMet1ZWvZ3CSQhKSbXQLLG5E3nwzaQrFIyZOzoVOHY0BiSI1uQHNuuEdsOD9sQesi2zYD4zXDplIGrOHZ8V95u3OuAzhXgyM2GvlbpMWA+XraxyVP23euBzRIxL9fJYD0pELHfPqa9Y2IC/4yy7fc+/3n84U98HP/2fe/B27dvR5TKrIH1CxrIln4N77FkEp+n0f9/fvJj+G8/8zP4jU9/Gp+/7TYMkM+Fnw6dbWrbTMdYJtDKhPdv34Ivf+gB/F8//dP4HZb7q/ffj33DwzYT4yiXa+VoXFGLbLTlwAWRN0/jsJDPm8Ilx+5IJIxPsC5f3LcPH9s6gfeOjuCB8XF8fvs2fGJsmIa8tAuSmThWaD3ZViEqdPtiIXxkeNCcADLO5UDQfdXDwQDuSiXwnv4+jAacVREywiU/RFdtfXhP/wDuS6cwomvziAftb8SpKO6gcfuRoQEcIN3iARqKNLmUXvnujkbxzsEBWwXRCap3ivR6bzqKu/qipJ2cH+z97Mu6nWBHNIyJUMjK6QVycmwPBzEelONNSi+Vv3qNY4Cfih11D5bdC8JKR9rFNCtpdXQMDJ1TMRLb+FyMtFaGtB3jyllGsa6elBOvks+YU7eXviYDPkLayrhV/9SVgLZNQdfqKXj8iMeiGCIN+vpiGB6NcmylYdc29BRqLFcz0nbwcBfYKgTS0UPeMD2E8U1f0b+GB+fOL+LynK5HJI/LecA4Zqga767xopVF2mgGtcG8tPpAcTqDg5MTdDd+Y3gELRrAHm2/JO3tnXCQQcfvq84DptVZClqZJmeNUy+9rzE45yKwBLYfaUSlXkHbNXV1aH6Zxv+lFFam8igVy/DXaNRoeT3LM+eBhKcs6jppo3xYd61kWFzJ4NTFizh54RJml1fMcWNOA9VfeDVYIvFwCNXWS4UT49TIS0ZCl44WS/+3Qe3MEKwX2HdZr0DXwa8cg+wq026DhKC+FPSSdk2tJGu/F16iS1cfWQXi4ZXTie2jrSWiz2KFBnr1KjLFSSwzZBrTWAoWkG8skLadDkrKRPKI6f0d7GmTQB0P1r6qbteXR71A+Qe18pW8WGrkUYiQvv1JytpBpGPjlFlvTk91wfpYG1nxfJ0G7uVLOcxNa6WQDoPUga52QV/NAAD/9ElEQVRa+cE6y2CUEbs6Lq7Vdx2I7+1L+3+1exfo2Wrf6gD97nym72bDiM+Mv3qDHEt2402Xc8MFvWdmPZ0KtuKDectp6eKloL5mgbytv0KzRh7J24Go3Xh3Q1PXlmlLOdM0yst2XpMcAKpLr7RUN+CNOHzipRzUTQqiubYpdIL6+dzcDB78q+9hkGPLXXffZdu3XZDP8YcvtDA178E9B1v4Fz/bwpH9HBebZVy+6sGjz6Tw4kstJFIN2k8taH60VG7hiSc9yJUquDp1FLfduRsHDu5k67ZppX5cpv4g51F7zO4E24Kg2xkiOgvh2j4n565WHOiGtQrp8tCDz+KO2/dj+/ZRlkAe0EoFp0P1CKudTTOvunJCe0lDHNz419AgF2GQJ703MzLl6p+7mqEzuHmvPuOfxdWyGjEEBWMvUBwJSsoa++zMs1dwMFjDcbVOHDgntg/h3nceQCIeJZOvZ451glIM3A6d4D6TB9kJYtqGrTjoC27DztRBu8NV6V3mVhYm69t5uKB8bKBRp2O8a4A4rwvdsNG7jZ53Q4/3Tt2cOnXXXaB3chxotl8HFLoKrMCljZvO2po8FY/HsXPHDvKTcGL78Bm/WJyNQMZQLbeIWmGF7dRAMD1uTK994TesVy8QTu0gpWlidNQcBr/4Uz+FwwcOXHMHvHB3QVsuLk9OYnZ2FsMDA/jsxz6Gf/3rv47PfeITGBsZcfDpDG8SdGd1vbhiDgN/eyl1L9BzrWZIc6B639inEfPttv2sWS3vNrXk2vYTyLlg1yRJEdGAI2Ok/ccetOGfG4clWz7O92thLZ4D+raWWn/8RcHb+WT9n945QTNj7NQ0Gq8Vdmvx9efkJ7Bad9HMfefWoxPc9A6mmwOdQWD7am2mSsbQtWlF/43aoPtd00tl019BCUtYqU2j0OLoYv2EHzQqFVfL2V0wZ0o4zmd/CxwHxvfqWr3rug4Ul/x2IyXDQHE1JjGEkmkEaKzVillUVuZouCwhlOi3JXer/aOrzd8ouKuMiGD7yQag6iqs1kN84D5cA1uSakp67/xsKSnlmq0+uYaGRtj2d8Xlb6tm+xl/q/9qX77oKYNc5xzEwyEkyKMR8qieuTSylTuMb3vPO/KV0RkJRxGj8hSjgqQVATpXQc8d/Jw0GqddUJ56F6KCrC0ccRrXOoRR5ct4dGc9tKdSJa2NDU6Pux5onFleWUHR9pSTbkwWJG5bUim8d8sEfnH3TvwPB/bhi7t3491j4xjQ1hUqcKEANRTi3qAB467mUS+6K5nAJ4eH8NGhfrybytz7B1L41Eganxvpw8FEHD7Di4otI2t8YHXMCSBj/hMjA/jk6DDeN5DGB2gYPDCYxqdHR3BfOom0n/VkWslT1/GfYvq3p1P46PAADmvso9G+IxrBYeL+wHA/PjacxtZwkGWJfsSQ/2mZfT/Lvr8vYSsggnrRAVr1cIDG9ocGEkizntreIDzlUBllv7gtlcQQad9NVTlJdjHdgWTctiuYgcu+J2M2Sl64m7QbZPpup0OUutKB/n7stEO32m1N+siBXtYZA7UqxqmgyrGw2v8I+p4i7+3pS5qjs2RxqZiTNnbOAUOdCmr/cAj3v3MrPvLJg3j/h2/B0FDM4qzOUupPepHwZTuKrgrGQ6SFZu1tj36pZHS37+QTj6+J8V1ppMdSNqvfYvla4ebku6ZruXmpcrbygAastq25cdx464DxWqQzUn3wrSyj1XZcKB/FFQ5uWpslJx/aYYS0FNybFhS0bL7O94qnJeN2JaXxjxcL2SrOn8ng1afP4tEfPI5jrx5HRVviWEetNtDVhC2vn4YU25oGEgtWx0Iml8NTL7+Mr3/ve/jq9x/Ew8+/hOm5OebpODdkWGniZo2e+t4O1RIm55Zw9PRZHD99BvPLy3zv1EmfTp/lb356SwvqvjReO86W4XNfXeMVbQPaC538INBM+EBoBMOenShUdTBde+ZYdWE7qg26QW2pfu86AARVjn+VCmnO9qySP3PFJWTzk6hQV2JsiyMuVb/Slgrnk7KL6ZWF8nG/23ML+u08v1lQGclwP8aDExj3jSJeZf2zeQSXMojVdTZNp84iOjpybCMQHp20c3+b/LXA74U86w5sPzCEbTsH7BaYtXgOL4umXvZTS8M6doPiIRiWKWXtL1jtD13Q45HxQefY7aZ1uGQToPJ7gFaYqECtwOqOYzgTVJb6jfqa299cvBVD24F3BfYgHtC2yd7ldIKcDc0GDebsnK2WaWgrleRVmy6rYPzI8d0bsoJ0DaPaQ+OcVhx0QpX9/blnn8OJU+fw3vd/EDto+7jtoDwWlls4doZiJN7Cp98N7NlGXmoVkclUcfpyiO3ixZ13eZDLt7B1Ww2H9jcxM+3B/HwOpcITtF2nsGvnKBIct1xolAtWD39Mttn61Q9aldrQgYgB6qw9tu+qLWu5jI3xDU8AR18+hTnKgwO37EY6nTD5WcsuS3NWzclozGA1dBCZJGHtqWAUSBh2AC8bwwcawyts2KLeryeUgLnZn2u8bwZUpuLaIQ51NhSFowtufvbHeK2mxw6KkTdEjHs9cHFQ2k5QPlKw5qYymLrknPjfE8S8PcrQM9dhYH9kJh2mY6cXa0BtaCaDDcMeaR1LgkLp7P9rwRHMXTio3HbZ+t8NBmqjztAJ13u+SXDqJ5zUaVZLvRZE35BmOzkQdq066OzIAn2XIjdMA9tPYX8jdEQ37TeuZRftNGMZTYHkMA01LT2/lu/eEBAJHa6WSCRs24FuSzD+7wwWzeE94a/tFiOsgxS1BJXBgXTaPldPc1dc59ubAtGrzvqrHbTfunvJUTcYfj7SNzROhX+YOAwzk34KVS9KNCht+VgX5EtNDroUvLrz3B+0PeN/neBQhoF1093TEqKaDdwcOLxkxtybhLemhdqg9mbbKE9PrXO24+ZBssT5v4kg6TLEvjUYWpvRMWeZBq4ux6rtj5fMpDK4aSDeCp199M2CZtTFh1r9cCNQC2gPJ0czVqlrcBa4eAlPDXDtT384htjobkSHtyGY6kd8aCtSE7sR4NjxloPKNTxuQKM2bqYQutBOpuRFtte5hQU8du4cHrpwGc9encYVGsO1bqVEIMJ0g3h+Nf/r4dIzMfu1bg0hb6yTAXwuvHvIBeNnZdWrXayMa3FQGm2naVYKEv7tpwLGNSevnH/OrPHN8pyUMs3Qlmkcro6VzCJMRS3Od5q976dRnghRYacMlFzRTRuOTCbtWA8pxpp5ldF8IBHDh2n8/9TYKH5mdBDvo3F/SyxoM/Gqt/qy6SNSvpmDOWL4bAvHh/cMDuAnme6LY4P4xNAAbqdBnWSeHvKx2lPGq4xCk9tMO8hx4kOM95MT4/jM+CjDMD7Lz08Op7FNS/FbPkc5NZp4+FurFZo4QmP8fcz7Xhr6u1m3bTTC9/HZ2/v78HGmPZSQg0STOMJV9q4f0UAYb+P7DwwPYA/jDgYD6GPQFo47OE59dGIAuzjOaaWB7bFn28sZrv3adw0P44Gd27E73Yc+xo8T77F4DPeNj+HdW8YwTBzMMKcyrdsUDKiAaqvIHpb5nl27+Nlvh37qTAwd2vn2bVuxr49KLdNUaLjbjLv2qkshV+D3cLyBI3cm8eGP7MGtt09Q8gHLuYpNwDg0cUDfRCfRVp8uH8g40pJwj6bvGN/GTb6XFB0aTKCwUsXUbM65dk1x2rRWmzrOE6etLC81vpaYq1zJU312gOjlxtW++NrgoD3z0Fi3WXM+16ynG1dyXOOuHbIoHpEj38pjPcSTfK7VBYaD+IbPiuTzajFKA2YQ85fzOHv6As6cOcdwGuU89SDG9TAwE+LLuntZ97q2Yii/FmYoZ1547TW8Tllz8hJlzbHXcfHK5OqKA5XpftoKjDY9JAe0/fOZV4/hOz96nOExvHT8NZPPWhniCAQHTF5XM6wX6+Ffv1LFbskhbexk+Y40AvUrbdOs133Uk8lHwkn0YnzlL7pLp+4EXTWpdhG9XbARUrgzvXP2BfGpVS1uQ7zAZxupFcLJnASK0Ikfvzt65QYJrwOSFf5GACGKviB1KV+tZPvsdYAES7N6rwKrZ3XWF/u9vr4C6Th2qKG+i5aqT7tCjsxukUfyOH1uEb5QAPFE2GReJ5gtZ/JB5OX3zrp2gE/0Ej7iqQ3AxddpH323Xz1xf6tANFMd3DI7g7W/7K8NyheGKxxrqk3HSWf9+Qag2ouf/ewD9WASTZ9D0066+bTMTHSqaHsI9TKxrRwH/CSpCetpPDM7i6effhqpvhTe/vZ3rFttIDK+cqqB5SywcwI4uKvFMUv9uoGqDjsverG05MHRV1v48ZNezE75ce+9Dbz3HZco9/8SF85/B9u2JWiPDBueqqNkmrYheIPEnbK5Ex/Jo4bOc6pW4E+kjTe6QU6HFmjH0sY+cfICfvDIkzh0cA927BjnWMb0pbzZ6CxPDLme4dZBiwN2oY7ChWkUT8+gdqWA0uVF5F4/jfoye4lcVW8hrJ742dHQYiDXAaDH5VqDxk4NKzl5bNuRNgnGhAwS5BrkMyt55LIFe7YZ5nLBGknMK2HLxpLn9FJxGZV6AgnvbiQ9gxyMiW+XELxpEE5deOnXpnPtFhb67YaNQOWpc2pAEXe7OOh7V1AcGTPybGnQ6ZwJ7QbRbIGD2iuvvNLujBvgwHiNCpWM/KLt7edwglDfOII6qOSNrjLYCDZDjw5wBZcUytU0nWk3mc8NQTQoZY0OOrTNF9qcUeT2lf7gAG5LvB3bI/cgV4liWjdBqBk7OKemK3xqTSyyHxWLVRuAOUK1394MbK7ONhC4ca1+lB92mNC1AqwXrEt/I1A1G/IKdw3amwQnjRtuBKR5jMoxebOh+8V7wCruNK7kMDFn4gbgtpG81/nmCi4XTtmtHNeHm68jicNU6tcbKww3C3LuqT0bxVz7yXWAfUXLAW1pqZRn0kSKpIwTfRd+6/tW+zfb1BeOUB6kEE6PIJDotz22NQ4G5qxsR39LQFsL1CImx53PmYVFvHD8OB5//gU8f/I0FpaXyWp8T9wc45zfDQknzTwNpu+8fhJffvBB/JNvfQv/+AeP4l8/9Cj+10cfxWPnzyNnzibmrXQdoJ861f74zAz+lAr87750FF958UX88MxZzGSzvZUmsRj7sE5Vl6PiB6dO4Q+ffx6//8px/OXrr+H0/LztV78eKFdbik4+1SF3Gif1e11pbAMzjDpw0OxIk4Zrhf26QiVe6dSOirOqfMngWAdK36MeHSAFX45dVW5xaRlVGa3MTnvra9WaOQdWnY/CiX/uSgH9Fo/bSg8+q9MAClP50wqCaMCPJJVmbTcI8b0rhUxmMLHtV+WnUNcz5acstQIg6ffaYYZajRENyVGhhFQ+pS+RR6T42wopglaYxBjhllQK7xkexHsHBnCAxvWglzxO2lQaxJB0ERWor5HlWC7lRIL1uo8K59+bGMEv0nj/4sQYfnnLKH5pYhTvTEVZFy2PdZaVmzLLPqTxcTwaxcdGR/DzWyfwk+PD+PTYCL6wbRu+tHcXy44xXy/KpJvo4hqTQl/Ol8/t249fPHIEP3XwID53yy34mQMH8AuHD+JtLDMa9Fv8Eg0i3UKg22Q8VCIDsSjGhofwhXvuwRcZfurOO/Gz7e9fuOtOJMMh1NlmNSqschrIcNdS2GxZK6omkfbnMCGnTUh1qSG7XMbMTBEl6ngGrKD1L6uoCzIcxF+OAdxubP5bL1el285dzWBmOosa21q35uh8hWv6mvKRgaF2YBod2KZzETrLVBpNNrnOBv3WrG41QSOjkLcrGm21A3nenTRxcVQuOmDS5IjSiU/bn+3MLdQbfo7HlPvZNAY8uzDRtw3DA4MYkkMm3a8F0c4ZYOpXkpvWv5ieeLltKUdQmcGcLHxfpQ5hZ1m4OPGTRKOBT5ZV2nbZ/I/tVML5K1cwu7iIGYbzl87D2yjbDRhMIUwVDb4GjWP9pnHl9AoHfM2acxYC+XIjQ1XPE74+8v9W+GvOobNNOfwIRLeNjmgjnNjfyKtmGJE/rwukpWRilXnpTJM1EB7r9Rrh4ISO51au6NluGz3YJGgM03WcpYgPS8k65kKLmI8WsJJsoOApsh0cWXANWGXb33sBcTRZJkeu2p50MGOar5qFIoolOXScZfJvBJx6EsQTbUdiNzhtsfbcxmaCeLlTj3Ha63qVuTkQZrb1gMFdVWD9S/iYU/FaXFeBaDTYfWvUa2s6S8FwUzXZJzYwGi1GU2ML8/VTtpHumig0XZ8gdg4HSX85qSjLQp72ymSxl16u4zmSk/3xsccex+snTuFjH/sEDh85vJqXnB6ZPPCdHzvjy9uPAIPJJrKZKl59PcomjWLLsBelfAtzMyyP+F+Z8yGTWcLpl/87vvUn/wcGB704cus+qtDtrbukh9lLfuLcY3JVq5d19as/nqaq6vS3TpDjs57PUH408Mxzp/Dn3/ohYlpl94n3YHAg4axUYB0DiT74/vn/+IUvt9NdA6wS/yjMy+yM8yuolyhw1clJfB8HvuBgmpRUxGsb0NKKIm8AdIWOliO7p3x25qU2X87XrQEpTxAOsHEDNy6n3T0M1AnKHLiavhb6RpN2jY9Xp7C2GV9MRtHhRCYY0zHYE+Gh7/wh7/BKlUK56UcQw1gu+TDsP4Cd0f1IBfqga2o2SwOnc66VaQW4YRNg5bihGzrfdb7veraKa7tc80IymOKlv06c2kGCQ4OPLW0p52wmVAfFuUwrgebmq/rZ0h92qB3bnX3J3fTRwF0vZawD6HsgRjrKYfBWzoQLd9WNfGzfXXBx0acbOn8TcrkcTlEZV110O8SqwO6Kv3qjggY7xXHfbRK00qKeX6D8Yj+LOyel3gyovczRxsGmxGp6WgEqywEqfDkNP/auoLvK+KtW1WFLJUQiEjgbnR/QG5p5GojslMH+IYdHevy5sPZbijIHeZ3a2mM5VS9Q79NskSnwcjbcCMg7jYJWqZAXqeB3078TLxek+GnFhd160PHncIiDd69AjOxTd97KcAyQFt2wmheTtKjUmVHSoQjZzAmVWp3abfyiZ+SxheIK5UoTE8k9CGr5J0G3JNiMRHhteZqdgrsy6wwKkUT7KZ/TgNzoVgU7KVsGBxW9nrcmiIbkQ7uloNf7HmAGk82q0aCLrnnXewJ5QLcW1LLk8/ggzly8gseefNKuNdXgnAoH4Gf/t/6k6LWyyRerH2mk5Xi6umxyfgkPP/U0fvziCyjqYLWhEUQTKUt37a0KmZu6VcEOnCSetjyffH712I/xtR8+i//+Vw/je48/gWdo0GcKJeyiLNCtB1o+LH5oMU8tPa7WW/jB6yfwvz36Izxy9hzm8nlkqMhczebw6tQULi4v4zDT6uR5u4bL8OL4w/QFds8nL17Cf332WfzOs8/hmyzr0XPn8er0tB0sNkFDNEUjU8Tx6DYH43GmJf7H5xbwR0dfw+899zy+9vLL+N6pk3h5agZzVDaTkYil1SyW2l90sdVGbSV6pVTCUeL2wzNn8MyVSZxdWjEHgg7705YFA8UlbWxlAvPR+zPz83j8wgW8ODuLM/kCMpQr0UjYzpExXmcS3bHdIr9BfV59gHqE7+At8Dz8yIa3KjR/+e/jwtPP4uJLL9HgrbJ9BxFNJimrZKB4EQiRfzX+UKnxqe8KJyYVDzXY4WzOr81DNVrmgRbrrPbVM9bDejhfBrw0nDx+U+qaTCcHjFLJEaB8NKLp9G05SPzMQ7aqTpnXKpuAR7JUqwX4UHmrbsTN8pYxpaGUX30cLOWMaDFeCJJnPtS8YcPJyiGR/EJU7cj66CBDXT85SDm2hfXV1geaWsSlgapu2qEuI+1LMkpOBHIxy9Q2FZ8d1LgjEsKueBJb4wmkgz7EPBXUWR57J0I0sFRX4RQiH9EctasxxxMJ7Ev34eDAALYl4kjKkcECKjKaWbeGeJTt2iROLei6rhj1QfITfyfY1jtHR7CLIR2NIUC9yscKlUWXQAh+vtep+NKv5lvTyHnOI9VctrZoRKPIFai4N8VbddPrwmxbomV6Z6vNM71A9Rcfm8HYIVcFkWQQ6aE4wmGOb3IcKA/GUX/p1j8EUgl0doCHZXq0+oBxJAMsdBkrZsQwv6CW9LN9muxbAtdxYKsKmE501iSL8qyxTTVx5a46MGcC8arV5awbQDM7ilCjD0nyWSKWxNAA6Tk+jlv37EK/DmMznmObtHH30tjx1dmuAV2T6uCUpZzJFvKIsD8c2DqO2/buQSKZMjykvwsnX6Ns/EJtnrmIFmrkHM7OLJlMCwYC2Lt1Akd2bmHdYuYMYCQWSN5t5Kn6k5bRYb5jH2afkzwJ1PPmPGzR8NKzXvRVnwp4gpSNDSwXZsjvBTsgWSD8RTdztshAI+h8C23n0PkGnfSXfqpbEbSSQ3jp1gUvgw7MtDZjXMVRtXQrgsAvWhMlu91Av1Ue28NWM7BcO8mf3yVXdKtC1G5VCFv6zlsVmMy+Syd2b1WQMVv3N7FSz6KwPIt8NY+ir4Ki9sxnllGmgady3XyaNN60ikCrZSS/Om9VkFySbqk+HRDKam/yorPyinrBdBbBxTnsvPcWRAfX36S0DlgH3a7g5Nk7jsko0s1uHmEgIZwXHdDtOJDzSis8msRdtHefK7ig7TQap3s5fLzlEvOgbqIDBrveq/2hFZXEWweg2u8u0GoOa6ceuqPxBcfYmmcUydZWyjTyI/NQP/NQzuoMDi3V18q0TvB4mwiW58gjNLCTE4wTt1XFro6vaoYoU1lJ4lZHiLqWJ0S+5zPdmqaDeztpfGXmCv7bH/0R+1sdP/uzP2vbFFyosHrHzwFfe9CL7WMtfPIddQxGcpic9uGRR4PYu9eDkVEP9u5v4cChJpbyHspW0q30Av7sG19BmXzzxV/8FPbt3e7gx/bRNgLpoAFd4W2rDdZAsqdeyBLvJvUf4t3NC+Jj6uO5bBY/fuYkHn/iKLbuHMFPfeEj2LJ1lDpk3nSvQCJJW5lydCPHgZQfGRfq5B4OMgEKsOjEGMIDfYiM9CM0PkhmJKN42kvWusDSbcCoN4JOx4Hh0JGPOk2OllAqFmCHZEdlGwY4MPm1hOQ6IMPDBcWsUjBVqk1cnFzCSz8+jeBYAkXm1WqFsagZEyqlYrhMNUdlwOkMOmRDOZkXl8+azSiVel3oMYKx4GFsiexBXzCNIJUwnVB9M/U3xlYHcTuJ+6k8NpHPuhhumpsoX3EVuzsIpCB1P7dAHBXEuBJolDzmPPCp3czQoMLG5y4dVD8NqFJYdN0he+q6d1riqrMM7DqyYMQUfM20v1E+2hBEW+v8FKj63gndZem3+4yf+haiEE4T/ziV/c76GbTjmwEggShBbLTpiHM9ID71ShHV3IIZbIFYv5PXGwT146Q/hYHgOBbIy4u1ecTV8TmaFmtSGNl2jFensad208nlvVC1/tzjr0UDQULUn77WMO0GN419Yz2151RXBUnRvxHIU2r7z4jfppxIGpRyWeLVT/I7SoNT9hp0/xY+7PQmdzrf6fv1/iwOy2guk3eZR3BswnnW9WfPqIA0qdTpysvOay97OQ7U7tQ7EK/RQExtszMsxGs35ThoUhFifH+M/Y2wxqv6pMKkk76pxusqU+dZB0ixvUnHgUAH70iJv6HjQLKU8qK2MoV6MIX/+PtfwW/9wR/g6eefN4P9rlv2IsxBTvQQZuY4IK+5jgOZWYVSEX/+8KP43377d/DtBx/E3NISDh8+gi0TWyxOefbNOQ5EVx0eqGsVG7UGHnvou/h/f/WbePH1U5icmcH5aRrJly/j8M4d2JpOIUhEtQxcJ7NrVuIije4/eOZZPHL6TLu0NdAs6uTKCsZoxB/iuBpf7QstlIs5PDM1i//89DP47okTWCZfKX6ZfDLFwf3swoIZ8fuGhuxaRY8CeVBydDq7gt987kV8/fjrOK8Zeso5GaWLzOPs4qI5Bg6MjGCYRrspjZKDAhrAs7kcvnnsmDkrvnb0KL5PvJ+6eAkn5ubsvAItQY/RGNHMtvhQyyELNACeuXQJv812K+zahZ0f+ShiBw8iffgQho4cRvSW/fDu2Q0PjRff3r3w7t4N797d8PGZj/G9g9Qlvv9XGzoOPP/o1+BNJZFkPuPvfCcm3vUOpO+6E6k7bkP/nXfy+13ov+ceDDAM33svhu+7F+HxCVQvnUWJ8kmH+EnKezV+q11p5OssLPG75KDq7eE7v5cySW0nqkhRZ1zrL6SpDi0M+jjWSZ6z7gEql5r00qw/OcPaRnHlNtLQ4qaVE4CqrxOPOorUlAbx8bXszHsqtwHqEmxzc4JR+SM6pCxxcoxDOTPktNDqDzkr1L4+Dw1Mq5M0M9ZFcoG/yAL2vsW8mlYG+z7fyKEigzrSLFJXovwJJVhlGvHkHxnDPpaheBXylmbjNEbLcNNSc03M6BCyKhGryujk2KHZ4Sr5tMy6eLx1yqwoWpQRcgaVmZ/mVk0/Yr5evm8Eo8TRh5CcY5GwHQZYa9BwCGZI0wxCtQqNJz+alH0FZuoP0bgKMA77myZ3AqyYGSGSl2bYXAu28pFlywDrNESWF1YwdWkBQeKcSEbs9gIZMuY8IKy2cRdIHsvIt7MJ2CaO4SQuWgMZSdIFZcCEdUAixyY5P9x3im/bAZhBnYqqnSPEUGfZ/GV5Oo4D0qxaw3SORmZlCCOe3XbYcahRYd8OYqR/ENuGh53rOtm2JA4RJ/6GtozQiq0KaFCGskEQJs79yQRGBgawb/s23Ll7O8aHKPP8xI90Unn8zyYLtE1GG2qIDeVWC0GWGUkOYKh/AHu2bTNnxQAtloYvYo4sEovlexGtL5K3yRfRMdKbBi3pbo6DBsd0Xc1tz66vA5fYFvnSCqKhOrxhR3aZg2WV3sRRjgDK/Dr51pyO9pxoMJKuo1SLONcj8h95xOjLtpafSnFXHQdtXBzHAY1vyUum9Vv7OY4D5ekT7zOuyvIzfzkOiqS7nBNm8KuPshO3mKnjOKAMYF7CHdUiypUcCtRf/cSj2mqgxPFVulWoVEZVzjbmveo4kJ6hPk5MZO/oeafjwKGpz3BUPJijwcthpY7zJ2YQqReQGh5wzoXj857A+piRHw4xD9W4R3uwXOkeJkA6+k4niJZO+zifdi4F6+g6Dtx3jOkkIFzPcRDguNdg2qYcB4qj9MLDzYdySCu1Ghvoerri2DnDocd7pi/TiD5BIT+ECbu1rVoRHzVIa8l5Yhmi7tTFmx7ycyh7BZ5QEq3EFtKLdi9xNMPc3stxoLrwC/WqUB91S9ZN5+0EOCZ08rvq8IOHfoBHHnkY73vv+/HBBx6wbdACVhEreQ++/iBw8pIHn3xHDXfu1KRrBedmpIN4kU558fzzLZw4CVye9GlnBHanL+GVp76GJ19+GR//zPvxwAP3t7dWszz2kVpuybZx+iiPlUcnaLWBjH9/NEFdr2vijQjVykXMX72KB3/0Ip4/eh6333EAH/3YOzA8MkTeqJjTwR9l3iG2Fwu8htuk4NqfS1QOUt4wWZuMW7x0BZlTZ5G7eIWGTZYvpXCsMcpbAcaYhtY1qBloj0k67mcDepCMasBkf3W0gE2B6iWlMcSG5tiNco3f7S78A+jz3oKkbz/ivr2IeXcj2NqOSm2AMnaUfDyA+VwT+XIIVwtUwDKLeJXGXd3bh63hA4jTONMhHNpj3utwFTFLN6UoOnC6dA7P5l7E0dJrOFE67bxQ5G5Qnm7oAUpxtTqDJ7LP4GLlMl7Iv8KBvrdTZ8N8OsqYrS3ghcIrmKxP4UfZp5j/dXCy7xR0ARr74QSahWUq42vnHdSaNTyW/TFO5s7ge6d/gMefecLiuyCDoLYyTaV+mdl5zcgJJIdMKe2GUrOEBzM/wkxtDk/lnsMCB7A3ChUywKul13GxegWP5Z7CUr19nZtbpx4g4aalgHUZeh3tJL46XjqJU+UzOMY8r9Zm2m9uDmTE1PJLONO8ilPeWRytnFzjizcAwmu6MYuXq8cw7ylgmUqHTjReoMHl8dQR1JJb9qMwP3V1kxRXF1ZlAf+6f7t/bwTESxwe7NtmQasNzJl5Eysi7D5fkyPXx9Wti5cDufU9DYo3CTajKr7hYGq/+ed+ut8Fnd9vBOoLGqeWqpdwNndyHb/1Bg28zsDuguS2lwOF+paUxU5wjNQ1nK8FYss6def5VoFoYU4dDsJaxvziK6/gMgev8zRCT5w5awaG0bQzSPnRQM4gBVXG1vmLF3B5agr5QgGnLl7GcmYT2yQ2CypLVWf9NTadnV1BtkAlnd8lC/QsK4P8ylWOFTVzbDjARHx/kYb669PTG3K68nhu8gqNep2KvRZrhTLmwTOn8MLkJMco50BBF9QWVzIZ/OWJE3hldt4xPqQc6h3D0zOLeGxyGotUVtelY1hhP3rq4kV8/yQ1EoLxAIMcNXIofJfPf+uZZ/Cjc+cwr6WwtTpmcjk8evYs/stTT+GHfJ4jbi7IkfEK2+y3n34aj1y+jJ/5lV/GF+6+C5+Ox3Ef8RxcWICXzz1sU+/lSXivTMHH+D7WS8F79gyoXQGkQU8gDt4fPootzOe2VAoHoxEMsZ1TS0tIr2QwyO9DrOcwFfxxKr+jlTLGaKBu/9Qnkdi9k/WicU76/X+Z+w8oSZMjPRD8QuuI1KKysrSu6qqu1mi0gGhoPSDAUcsjh5xbcm+XRy7JN1xy+Aje7t07cvl473G55FDsSMwMCK2BBhpoNFp3V3dpmaVT68zI0PK+z/74MyOjIkv0gCAtyysi/t+lubm5mbm5u/rL+A6RIB43VijhhflFfHNqGt8mDt9MZzCtbQ9Ue01Yl7JKWhPJSSCUsXKFtHZiOY3vTU7ja1Nz+PH8MkZWMqRdHUqqRQzSioR9CpvqIxOEVa4KlSLC11LwZcTRaq/GVUn37TcETvvjp5k5GFfpde++LVzoPeNJiQ55q05Zyl/zrupIOpV3i5e0oOQyNCi9wIwDjKQVYpkrKnVnFa8ol03mrfQ2H1PbkgCqcwgc4wHLZX5+GZepFKtt6vkycVEmv1OQQpZjWVnGXyZdlFm/nOrMTx+VlVCUYzQShyeeMIVIq8bpahqT5ats4zISLIscAHUJu8RLJORDJOhFXLKdt05a09V2VH7UkNuAFDEpkhoFqruC+r1MgVlNc4X/ZlD7HLpoB+w/4sJx71/PNwWraRs4bgbDm9ITd7bCz6BoZsS1Z+wbBear9OWyhzSUhL+8hYp7D3xU5s0IQtr1cVxKAdPq9/nl05jKT+JyZgSZCnmcZeoEM8SLDzCIRQ52d+PhAwfw6KFD2KwzpTTGG/WVPHZh6QLmcjO4mL6IpfLaNbY6e2r38GY8zTH81IMPYHhAJ6nzj2lFuwLDRzXP+pMOidxLlE8u5y/jWO4tjJXHLc6dQHl2eGMY8m2mJNBnZ8CIlzv4Uj0dnMtDRLQvunHrb8B48g4wpVSD9F6A0R3FSrW4G1D/sT6NsvnL+VS/sk7N4L67W9BYD6j/Gr/Xgca81VP0S77A3zpMk43HwHAHOmQMEn221GEdcHzW2KemebK+9wrCt4t3+95mLAiEn3bjpC0wHxmEdIOJUrjj1Q0u39S2IMVtBxrP7ca0C17ysmQ5Yp8uqB3iCeqlduAjfkqlLN7MncME9YqfU2eZpp4hEIkFAzLO8weDhzxKnSaZ1M+/VpgcG8Urz/8cxXgBWx4exsXgFdOlRB+Ss0en63j7onTZGo5sSSMZLsEXSVG38OLGdeDFF+tIp4mDYg2j18BxvIDM/I+pO72KXQd3473vfcQWLk0+Y7t0NoG+64whMzI1gfGcXNb0KVP8W4ClIL0wj588/yZOnruBxx+/Hx/80OPo6+3hW9aX+oiXMqTNAQ2c2//GGBp/WuFXWAUivs6JuZrW3l1WIJNDZTmD0nQa9RU5t62vpAv3OoBc0EqNVuWaV+OaQa6C8YiuHKHCE/ejI0GlR514FyAaNIs6w9LsCjv2JCrFLN77zOMYSA4jFkqgKzhgd+LviD2EvuA+bI8+hM2ho+gJHMJg5AifHUFv6AgGA/djU3APtkT2oCvUy3rJiOEM7rsHuWz57Y7bsI+TrFyRNxgo60DEwg+2RD2yimkdOhP2soNJyCGPHBoZT3FVJzc0Q/PzlncSnlQvubdHfLcSWzuwFVISv1ZLKisL7MssiZqjhFlHWK+wP4S+jj5s3bLV4stgUNIJpivzJgDp1oBAqq9xe4D6dH2dBMKx7lHVjlS1Vat77xQ00OT+rZXcsPLUgHPx0IqXxnftHZycnsKiTlJ2nzdA/RekICi86b7XewL2u1Y6y9kFBDi448kBhAIx9mPQ+uAvAgHSpvA/FNqM3ZHDCHuGyZRjzJfMkDyPvYVE2I+o3K7c5rb5+4UBEVfR+QZmBb+7sevhJGK1aGGKf1FobpdWzrw6COIdH3Do5KVVCAdj7XF2O0x65ELVBFqljAbleizl0R3pbUDjJRDlmKKA0DSBSzH0RVMcj/Prngs0xkS+q8JYK+glJxsZs6Tc/xcB1k/8WALr4w8/jH27d+Pgvn04cugggrLQC1mNscfB3ghsq35TgdGq6e5tW7F350709/TgyN7ddu2RvV+F5u/3BuIRhrcG7oy/t8nOVqL5zvYdCxoozZBfSCG/HcxlMyiuozkvlVTgzdFxLDJtu96RQnluehqnpqZMSXTrZ4YIHbxIRdhVHJtBfT1LZfuFy5edB6Iba2INF2dn8aUTJ3Ce+cog4KbXp7wW3qbC/52zZ3FjcdGeqx8WWPcfXrhghgYdDNzX1QX80Z8An/zMvYUfPuvk2QqTk8BnP98+zUbhH/yOs6IXjhOTOmhwrcvkafjyQoaK/wy+OjmDr0zO4svjU/jTyTl8bXIRZ9MrqHIAy6AlXqh02pt+LZPBNyan8cWb4/jK2Bi+xPj/WWknJvDy4jLy8vhhmQLnzAWtYFKRJU6WqaC/vbSMr7OcP1b68Qm8vriEiWKVChNxXymyluQWHAu6DcK8koj6ApXeS5S3fjy3gD+fnMIXWecfzS/iPBOV2W9BxtPWBrVRdOnI2fyPlZYnhaSzQt2LojIrU9Hj7wrnTdsrTMFdxjqVrddmYGQe2tOrXq+QHsuFPAqkFZ0dUuNY075/yNuA7+2gwWoJWfJLndGhMw/yMjqo/RHOpUGt1NWR5eySodKi9yuFIlZKOdRCOfjjac63WbtaUAqYDBDyJo3665Q3KC/4AkjFQ7bKTsl3Yx7lgt4rHv8kKOsGAW1jSnQmsPvgZvT0t/d+kjLhGAc2yF/PmwPrKpd0KTitCpuUKjtnQM8Z1/206+EafEGeEaqf+kmKUZFtns15kEvHsam+HQO+frvVQyvfPuJVrvhaSWciyhYBk/EkD6jXRZtG11Y3fTaUNwaxKW21keerFCyVaXVuxJXc6RMNeZ289My2TPCfjAwhKnW6XjVUL3M8hG1OkzFDZfkr7D9+VgJJRtetHrrWlLRLWUVy2dpouz3463Kjr2M+68VMnnSo8g2EV6csq5DAvrrvBeqHezfwN4Px9o3qyrJkmHCL1xcpWCbPulVq4NsMCM1Ve6eg+YP9q3q1KsU2V3Puu3ZxDjdvLKFnIIVYfzc8Mv6pThsB+990KRlgbgeGi/Yg2vlFgwyc2vakg2BdI3wziE5vZxCxrcCau1rAGf8aaz50V7ooN7KMxtyqzVgyDMs83A48WlwJkI4jXUbPEY+jZ7gQCqpvFFh/LWrqSxu06Qyen7/wc1wauYQPvu8DOHr4AdNVHJ3AgxWKvq+frmN6oY4nD5WwpbeIYDTKcsPYOuxBRzfQ2VvFux6vYeduYHhTkfg6jm/86NtYYls+/pGnsWfXNhbvFK6btKqFgnlIturNhkfyeV3B2M6oIChl0jh5/CxOXxrDY48/gPc98yi6ezpYU47x9JKV448lOC+teZ2SFJ2/WwwGLnDiqZbIdMi8Ah0dCHZ1IthJwUzMPq/B3SYNQR2ov3uFOgUls8CzAzcSvF0gX0Q4qPtT29ehFURAN69OY/TatE2e3d0xDHZGEAguYKF0HhOFs1ioXMdKjchi/Ig/ir5wHzoCnegM9mB7cj/6o1uwJ3EY93U+hMeSj2JH2FGCBWrtvTAQsf7tTH9/7BAOhPdgV3h7483tQeaCSsNo4P4J+gO9eCh+PzaHNuFQbL9NCi6sVqtBbHeCHn8XDscOUtkcxLsSD7WnjQbY5Ns0yH2RThJoALpGsLQ8Cx+VoYej92N7ZBiP9B/FUE8/CXLWzjGQVV9WsGCq14wOd1IMNQDfnXgUvYFuPBA7jC5f01VA9wiaiPeFdxu+Hk08iJSvIVwYQ2iE5t+EKAf4ls2b0dlJptTyfk94J+lhG/aGd6Hff+s+9w1BzLOYRTW3bC6kvmgndkZ3Wn77I3dPFxuBhJHDoYPYEdiKPcGd6CKd9IadvV8iDF1jpf1ZETIu7TV1hJJG235B4PIZfSOxmLu+l4q6FMf/YuB2T6PctTqsB/e5bibwUJCRkeJewE1vq7eaHChoN8Pqe/6ZkNYOxMwYdIduM0hg6Aol7KqzXI1Ct4RClmPctWlCdwwECdvu464+CzTRya18bSX8HoDCi7YKWZ73kl7KPf81168tkNZkeK4R5+FQGL/5q7+Kf/L3/h7+4d/5O/jMxz+OsFwwreuUnwJxpCChSooZ26yrU9//5LvxT/7u38X/63d+B3/z1z+H7ZudrSK/CLA909prS5rV2Ngz0IG+jpTtHdYe4DBDf2cn9m7Zgoi8YTQBNE0CSdavK3b7g00HEknLpxm0d36FCpcMBO1AAkG2WLTQqvQsU0GTor8R6NDCW40ZjhfD6fHxDcsska7OTk9jOi1vQ3ZBMIJ0dgWnJ8ZstXkVlF40eC9hgzINl+3i3y6wfdJBClJkSDZ2Ejb7TuvWU8TpD2bnTZGfoYAnpVru9aPE2QuLK/jx/ArGcwVmozMHhBVgnvFemZvHz2bmcTWnsyeq5ra/QJnobCaL780t4iIV/EJDoVRQvSVwL5VLeG1pBd+m4v/t6RmGOXx/ZhZfm13CD+czmKTAR20T2uqg+skUINdxeXqclnfDzBy+w3TfY5pvTs3ha0z/rdllXFQ6jgEZDmxssKZeO2tKRp46Fot5vL24jB8q7dQ0fjo9iVOZCuusOjqSmVyjAyxNLrnKyzF+sQbEhx0QyHflcoGKf8UxPgSD5pqsMw7kyu2hCK7zc4o11YPv+VxbOnwhuWCzTqxaOaAzDYImb6ULK5gpTKIanEdXJIAQcSNlVPuc5YXhyBH8ZL3UpBDHd1wuwMS/s+/caacTbgUp6KWSDswuE/3EItM4d9o7ythGoPauKtXNoJ98xwFhoV525OCaFBHyeJsnGu9EcDU+M94rGmAcKbZ1vVM89rGtojKea3goldjn2RSCuSFEyh0IaHsJo/qZhxOq5hovbwLR057YbvSFerE1uhURb9TBWeOdKusoW8xT+ascBqs/yxJuXSXXV9fVolvtHK7tse1IBhJM7sST4koiMHxpxGhLTU3bZvhUe+UVgqVFKv1l9q1kIB9l2O3YJjk2tBv9/KyJnlQjq9cGQOVO+839gRjinl5EqgPmCeRQJoFp5Y4uutK2gluB9RO9NkDeKj7Nu7eRU5V7Mzj1u7WOeq5+cg0lq8Cvzop7Sz5t8rgdaBFctEyqZHXX2sABSPlP3iYsm7SrPpAxT7K3+k1nUQWovEYiIeKNfUJZ1PrkNsVbHpZX40E74EttFbIxwOCCgwfnt9roGMLWPxe0yv8C28pAsAO3m0BpNd6E19Y0LqhN2jxTs4WD9hU3Y1+b9FZuqYwsc5j35Dk0HX6scu0skKoOCSefaoMzb3aac3oSh7ufRH+wDw8nHkAP9QyBWwsbJpzrPN4IA/FK/VNNdElUbbp54wZeeOlF9PT249NPfRa7OnfjvuB+DFIOV3oZDI5fIs7JE57ct4iOzhjytSiujnrAaQZHH6zi0XezDOJgapo64hB59+sv4ezFmzj6wAE89thh20IhULsqOcrSlF2lR7keKi5oIaO8sghvNAav0rTgU/rXzM0pnDh2AYObB/HkEw82rnYk/qslVAs5+MIyGqyXT7wiytsxVduqECGRUigqcBJTYwOJBALxOLyNg2vagdiO/u4VTEBlfZzVsHeWRysIuUKETmAevzmL6fElxBNRPPbkIezcMUTBIouAd5EMNI+pwhm8Of8CFqoLltathyxPcklxPwNkpnZ4EqvXGtrBujiNZwaqm9VPAg5ZiahwXeRbg+okhrIONy1xLLSAgwUGvlvnhdAI7Z5ZUJ1a69UEwq+DYweEL38kRWKOWtPKi2OoLI7bdoSxSyfw3W9/g0RZtBPYg4ke+LWP3yasXzK0tqVN29Y942dEqykcRPMLC3YCfOv71e8utHvWBMKbjAbl9KwNTm3TaJ4Q/0uAnwJ1hgLQRH7RzvKQsO3lZC8F8xcx3lrBoVTl28hb9KL9xncQ6Fxopq27ARPQJDzKz7+RvVMDjldT3fW5vlz7beXY2l/bOM2gd61/dmiMBAHidvVZIx/3z03d/NyeaJWSArdO/G4tNcvJbiQzgpv5G5x0OakGNa7I2JtuMLH9eOEkGf2Kg9tfAIjP+PxBCr/EZZOgcCdwTvSlIFLINp7cDohzT91Waffv3YvPfupT+OSHP4w9u3azbOJSk3OD/6zyrcZvPVe67VTa/9InPoHf/it/BY8//ABSSU58inMXtHUnkGCn3lI9JYAd2tmP3/78r+DTH3jGXHk//MiD+Nuf+xweZt0jttVFUflfg2Z3dHfj0OCgfW8HquG7tm5Fb5NxQWNCK37d0Yi5prcDxekgL+qk8OjsXXVAz3s5N+s8go1AZyMMNF0LpVpImM1RUJcBYKPxJiVlhQqrVo8FMnLqZgNt1ZBi+N8SqK5V8TTSlg5JlBt0hkrcseUlXGd9S23aqK0IZzJ5nEtn2C6tHDtxrmUzOMl0y+L3LaBybmSppK9kscxxL+8ZufqL9soMF1nWjxcWcSmbxQrfyUCQJ65GsiX8ZD6NY+kVpDm2hHPxLSl3MlrcWMngx7q9YymNmSIFOL7X6twUZZjXl9P44ewsxnJ5to3yGZ8L/doTrJXhGSr6z80u4KsTU2Y0+MH0NL42MYc/GZ3BKzMLTh+zrDDZY4BzsPiW+JF4V5FK+lQ+j7PzCzg+M4PLxMUi8VIijZUZVHfzRuH8rYMPPUyrg+uyBV19VoM/HOJz8iI/45M+QhRY46kUYl26AYXlxFaAoLblaD8628W4FRkIG1xP+OS/daA92nJVNxxQPpQiIAHdcNYI4otjo/MYOT9u+5kdY4EzdoRT7ZOXN4Dky+Z0Lhi9MF/zxmAwZUPziIwBxHm9yKDVXSpv8kjzkpYUbMVXHhWiF8bVMzu1m8GrLbTlamPvPeurfJSG+Mwzzc2FPDJzUXQU+pGsczxSc/bKmGKBaRjPrjYkHSpv0Zatbiuo/nquwO/2qfoKLwzWFrVXniZss9Za5eEgPq44wkWp5je3acUX7eh8giplNtGuYI2rON/tDADGDWibghQSrw7HbMQSLkt5M2TVOe6sT1gHldUKhnedHVOhDOhPoiPQR7xEMFHQ9bR8rrlGZWk8KR+Th9YThbZuaJtC1eV9LEdKY1nGLfF+ghR/9TdjWn6OWz/7yd4qR9KT/e/UyfDHT8OtyuUbHUKnrUIuXvmY39fiumBbS1iVVkW5HWgOszMVhOcGjRqQxuvi96KfRt6ufLSwmMPo2DJ6BpPYuqMboUjAztPQQcRmLN0ArF3qd0PBWn3XAcvQODbPlkZeDj6a+q+R3gwn/BTt6dPw0OBfLui76Fe4qDJvd0y548rGViNuW2CfKegMiI3A6YtbaUtjxc8x5vMm0OUbgM/jGLGYgvSrfMlzOI5cL4RVYJ11wKhPNyVoDBDcGxXUBToUUTqXyUGsW4D6sJ0rRD6n944+xuHOvnvzzTdx4cJ5PPTQQ9i1e7fl5UKxXMepkRompss40ncTe3ZQn4zEcfW613bsnT5TxysvaIGUMkDYi6FNWQx0XMCZ42fIV6N45JH70NvnGDNEuTq3QPxI2whalXvjA5WCyW/+6K3eBuqnSiaDUyfOYWYpj0cfPsK8nQVRGWYquRUzRjgGCYcOXbgzlRMdclEI9XQhOtSPEAk3kOKE0NsJX1wVvVVguJPQfSdQWvfvFwFCsPa2aGVr++5N2Ll/CHbCrgRjBSI0GgghFQgjViujs1aAWbxWWcyt4CDSqZ/77U61vVMc5dnaQe1A+GWtSaxkNPrdzHz+WwHhNRRDiIqwPAm8/K7D9/o2DePRx5+wmxL80Q5OHBszh/9i0MTk7hnYP8vpNCYnJ2zbQltQH95FPwqk/BWXJs3NyEd82Kr1LwG83hiCvjhp57+skWIj0Ji8a9Dk5GG4i0lZYMKCXLdMObq7fhDUySOMuTb6oJkHud/b/bnvxYhtAiXtN7/bCJrTmoGSAheZlPvE3mmkh3wB9JJ5dwUi7DeqsXa4DfFRXqM/1VsrwFLWXbfYXwiIju9xvDi3qngp1EhBuBOonQzumFEfK/C7GQlUtn5LeJRkpmeWbH3c1U/xwubnFpwk7wiYXsKCJmFl1ZFI4Nc+/hH847/5N/H//h//H/jHv/F5/NoHP4jeDvIyRWima9Z9M5WmTx48iIeHhxsP10AK/Ef277fQYcrTGqRCQTw42I/UBmd6yPthX18fDg8Owq+2NkDfHt+6FZtY7kbQRYFTd+67YAZDbwBxb80OTHTacSvIcNITiyHWJNAF2YbeOPm8jDz/jYGU4CIFawm2ElbznP/PUhGWgrsRLFIIu0El2Kd9/aQ3Cd2TVNCnCxvweoJG7GXGkWHAvCX5W7haphB7aqXhVdACopJF8puTS0uYKDEdx0xQhk6mFsmfWVnB9XzBvCFaQc9GMjkcW16xMSLDkbxExDMy/HxjeRkvLCyxHUVk2O4in81TQzyztIyfTE3hPN9LqA97yCeZ3lgWK10gnp6fnMSfXhrBn126hC9euIw/vHQV37h8FddZHx0U6A+FrL0yduv0/HCqEwnSfigWtS0zXq1cVvLm0bKQLWCOZc0sL2KqPIVCahbJ7qqdqwOdXUDBv0x6czwJ1sBRRprGUQMcBVmr6exP8jgZEcyQQEVb1zyWyA913kSrh4F4sgnCxQLyLKvsUT7rlR2Bm78FveM/9b/SSjj36PYh3URUpFJDGlGQQUGKnjwMqvyuZyjIUMD8Gd8OvFU6/tYnK4xKgYrNChXm7E7EKx2IlKiwULivVcnDLX4ZvkKG9SD9NbYpuvWSsrSu7qomn7MCaqjFkcHAvZpRW9dMWRMZMZ2zUss+oIwrDxdtw5GHgvIL1PleSj+fe4lfXa1Y9q7fpqp0UmpKwU5zNW8Gy9so24FW/Lqg53btLuskqlWafEnGJ+ccBjVKn7ri3Ki/0S5ntd/57aHsJUOaa7gwrwy10w4ScZ7Zyj0/KzYXKA5ph592Kwjja2VbOFEtjd6aqqscZOCRYcFq1PTavjd+qC36LuOdgcqx8pw6CJzFx8YPghnAGScgeaPxTKDntkWYn+IfzXJ9NltCLk/asLwaqaS8krdIMbwdmKeJ0U0Df23AdI9Gw9SmjYw+Aj0X5nUziD5b+1n0aEYHPlcfWd81gt4F1E9sp7YntwXVgfHuFazepOEVlj2RLyNVS9lCr0BHgIZ1/a0vavVS+5rBW86SdsKoBhPqQHtmW86EF6Lbr1NuOUeK1/ojVPbJ57x19qGOtlR8tYdpbty4geeffx69vf149LHHbKGxGTI5D05dIr8vLeCZd4fR0duFXMGHyWlgoL/OwL5Oe7C46Eee7GLf4DVMnP8pzo/NYefObbjvvj1WJ4Eos5Jd4twRon5163ZyLSDpevBgRy/rfateIXn32rUx1mcCw7u3474j+4x3Cv92iwLx6Nc5CsRDK2zQc2vgIXIq88sozM3Bx8lBymAlxwl5fpFCqlbHHDVWfwL3s5lx3xWIwHI5a6CdOH6v6TcAMRsR94UzN/HK86eNeLt7k5RDnfwdwhCjJFFlVxAl8+9mXRbH38ZSdpaEKCF8/cBYBdXxHdTTktm3W/M1hiHGcwewegvXltEGdbhD/VS6G1xoftb8/BZozbtdOcSjnsr7QEpxINZFwWEQQ5u3IJ3deGXrlwliIFOzs/izr30N//6P/ginL1ywQ85W2+e2q+n70NAQ9u7dhwUKfX/81a/iH/6v/yv+6Mtfxpj247rxBc3fW0CMsVJIo7w4Yae8y9Pgl2VE0T7JTZHNGAhto2BDuhe9tWEOvwgQlTaDTbRkSB7zbrg7qBVypEVOATqB926AuDVhjYJt+0Lal1wr5M1Lwb0GVqD6t/tzYd1vCn1snDHyuwU3/WoehHW/JUgQV2EKMdVqiRMx+ZEmKg2dlsnVBBbi1nn5Xw9WV/pa6tcWOEbEyzTJ2WqNxoyCJjBf0Nq8Go/PzBtH8dxg8Ruf7u9175zk7xgM12yHBQmiXqSoKO/bvh0P7NuHA1uHkZDLqMpqBcYPsr5S0v/ZM+/F3338Ubxv1y48QP7xkZ3b8b88/SS+8MEP4iClBe1Fbq5sKhzCJ/fuxkf27jFlXcYBvVU5MjgcGRzE/+2hhyyvQEDn2fCPOBQun2R5nz+wDzs6kla+uxqiq/a2pFL4zKFD+MTBg1aOAfEqgWEX46uuG3krJKg0yjtiKxVFgfq5K9GBdw0Poy8W/wuj+hcJqstKehkL8wtIU3mtSIEiPeaouN2OKqVISQx3+oMClH4r3GGukiu/ecAwnfKXOpStFHEjV7D07UBPxyj4T1ODkvFGOo+ugZSSd5myUIZ13QhWqDBfyVNJ9nmZPyUB0SdLvsLyji+nsdRmFVIxxqnQn1xcwAoFw2JZyoFIu4Ysn5+bncY3rlzByfl5MxSMZrO4uLiMFygMvzY6agd2ygsoGqbAnEyhavN6lOOWQjPbvkj56ds/ex5/8P0f4VuvHsNlSsNF8qNSiLjvyMATy1HApdJMBV6rybV43LmlgYgosS6FQgV2k0IDXVL0fKyX3Wxg/bEGNo/wfTqdxbHXRnDuzCw6hvuxc/8wArqm07DbBIxvipr6h3QrOdBO69dZCPKosv51gvChQzXlhSOQF4cU/lrBMQzUi1TgKCd6+FufmFuEv6LVeMbTuzKVdiouNfaPp/G7nivCv5JHpkilZpGfaT8Gy73oqIYQJG3qFP66tpAoLuvpK+lmGtZDz1hPU/74KeSY7MA08vapaOWeMoxu2SgxrbxdTIFXexjP0rIPnPbyt+GN9SSv0DOj1Ebb7X8hX7/t/AHWydeYy/hM6AhWlqlQ55ENDjA+CfY2oHxlxFA5Clq80/5vGXA8pQxqdlMD2Q8R3e8ZxCbvNiYKsImOt4FVU3IJ+ZdTOzXJaYc+b5lf9Ftxmd5kDD4yfURzAX9pi4ZkH5tnCDpHQsqrE/NW0PYHm0NuA06tmmF15m6Btafi0aqTDpwkc9YT5zmDeLXdUKZ8+F2eT8uZPGKJILZv70Es5vSHSjE9QfjRWLd5vz3oukcbP8S7vE/a1boZHMPUGm6Fexno3D4w/PLTtsq0KODWPwqsk8bXLcC03myGvCPieFf8AsDojGVVde0t611i5ZY5XptbqW0Kunkk703w+a3lBtM3iUrymZgOBGz0UQNWv8l7gf0l0cQeMtjBiKQhzYXydHr9jVdx/vxZPPXUU9QR9lqyZjh5qYzpiSX0dvlx4FA/QmGfdR/JHV6Kq2T7eM/7Wf8F4PzbRda0hNGlEsbn0rjv/r3oH3DqJ1qvLM2bUu/l3OvQ0VqLNe7lMWC+8nbLwlp7DIiz5YV5vPjiW8iX63jmvY8hkXS8Hs3YyHnJ65cXw62yrMbdXfWcLKmF8WmsXLqG9KWbyFwdQ4ETskzPUl5VKYV7NxqsxVNlnGsYKRxyMvmLgkjbIXASFQdfqiOKLTt7kUhpZaeJpBRHzG2ZE1uZExWVkwonxtnaJFbmL5K/tj+cSuC0W22+2/augVDULpWLy7sBMY/VEz1vl8Z918i7Xf7WRj1vDo3nbmh+vgrtnrUCGYx7wn06vYJjx45hbGKcjGVjZvdLAdZbXgMvv/EGfu8P/xD/5j/9J3zvRz/C3IKzTaUtNNIsUhg9ceYM/vDP/xz/F8MffOlLOHvp7m4/0KRWLaTtjAfX8+KX5WkgkCVbBxpN5ZbJkMag64XsRoF7BI1ZjTFnYl4Pos3mv1Vgn1cyK/BR8LxbY4VOfBcFtrpi3Q4katxSNsF95v41g+3v0yTQ0p7WeIK1HJw/k3aJDxtfLULu3cBaTmtl6btPvJD1Sa/MYKo4gVx17baSDUF90go2Rts81yyoqmv2+q8A6tNAjEqIvBMkrAj3DHqua4Pq5YIQYX1i/c9P86gQntUmBU2ajXQWVp+rHxvfFdpCAycbvF/jlY14FD4dgZX0xXfteKmB2wf8TIXDeGLrMP6HRx/B//ahD+Fffvxj+N0nHsVfPXLIPAbCahfHv/iCK7DJUHBwoA//93c9hr/1rneZwr67txdH+vvx6QP78HcomHxs/36k7CA6Tu4S4qh8qD7avvBrRw7jbx3Zj4/s3IqDTKNrG5/ZtRP//SMP4q8++AC2dK7d5Wyf/LeVzz5///149/bt6I7FEGAd9ErbJXTGxjO7d+MTBw5g0Dx5nPk1GYnhqW1b8Il9FGq0N1IJ9H5o072Fpq0a60A8YlOb+LcLvT1GL4VcHnkqnuYmS0Eym06jm+rz7UZnjPJHr/bosx0SgtXOjoAfydvwKlFZXyiECONIWBbvMcoTnxeeLFZ7sMPBFIHaqfkPkv+IBnTQoq16bwB6ZSuyRjNUtNhHUuBnShVMc37aKK28D8YoZ2lbStVLumF5UjZXiKeRhWXM8lPu4Urthhzf31xYxBzxV6/pbAW2MJxEhYK0KQkcj5lcBqdGRvDiidN45dxFvHHhIk5du4qSn3UM55BMVBD1k5+xbl55BpBWKpS15EW2sFzA68dG8d3vX8DJk5PIZaics7+8MoxIgdTc2KBVF3S9YXaFbeBnZyqA7u4QQvEIQtGQ9ZsUVskXJgNacJRNQfOYdd87RgQn2LWJxIPdGqG8pJQoP9Yll85jeWYFiwzZ5SxquQJ8E/Mce1pBZT2LjoGhXmA72RcenQ+WLyK/lMXSdAaZ2RDCi4NI5DupHFMAp7IB9VeZ7WX+zrYG8jf1K8vOU9FezmSwmF5GMbNIpcjD/mFfywig+Yr8Uauluu5Tq+bGm9hWk2lZbyl2MkSZez3baUHtNNwYAiy+xbX3Dl4com3MZybjikRZXylnpPCqzkdqB5ad8nZw7faF3WzCMo1eZQw2Q7GjgXlqHkRqlLtzUUws6xDNkikvMvBIyTcF1OqqvPkff2uOXe96bRXmhyI5wXni8Gj1sVbUnZ536EGNtdX/BjloG4bozDzdCJKT7OrnRvvvBCqvUYs1UNpGfgJ9NZxaTdzglKUDgtcBM1uZy+HqhUUqlHXEY7pCdX2cWlcXPKRVW7TYCIhDaxfpunVsNIN+maeA8NAErfHWYP1zpdN4cccU/2u8aQI+C2RJr+SXrcZAgYwpOnjzdlduaxsqS7HSxXsU6vVGexj8CGELtpOfuv2muJwD2Oc6HPYWEF2Xc/AHAnBvcmvepqArbN3FXKrpCOp//vaGnGfqQZV94+YNvPjzlzA0tBlPPPkkEomEvXdBZ1ScOLuC+WwAB/YlMdhLnkHa143m0agHl84ynAO6OmqQel2vFLCcX8H5sTTi8TgOHdxpV9mrjdVC3rysdFW2dGa1z8GIgONY44fBH+Nc3ER/DtRR4hxw5sQF6mELOHr/Pmzfsdl5I/rIpYl/PwI6TLGF9iWLF2cn4Pt7v/urX2g8awsi8HqRA84bRKiLzC5IQS8RQ6iXCk+cjJITgwsOk2mt5MawOniICKeh2vceuqcVu1YwonX/Gt9nJhdtQAwMdbMDmlYtVa4GEJFoe9diUVSDfhSJrFC4Fx3ePnOr0QEurftDXLD2WrslZDE0nt8CisM81uI5Md30/K+RjxNUNyMD932b4MRVfo1nG8UXkNDtWimFBiMRWNoGNH83cNO7wYXG79VyG99NuG96puC6blrQfxQ6dLBLLwVZDYa78a74hYMYYyPoasW3Tp7Ej59/3jwIdu/YgQePHEGHVtXcdgjc7wxTOiBsagoz8/P46csvY4LfoxTgn3j0Uezfs2ctrhijQgPfLmPT/efVfBr+cIJjyNlT9MsGWWZzZTKIwjziUSofFOLYg423dwe1fA6VzLJZNH3xhKXXnxi2+33tz3lmllCmCSQ6SBuOMN6g9AasfVd8gQ5oEfippNwN2Oq1LKayxN4Gt+veiBfks+b1If7jlu2C0wbnr7l9Lui6m/LCLLykg0BPf+Npe5CB1MpoXdnVxC7BmuNCYCWQdrQK5aGwFY71I+Ef4MSlsxCyxk/kAeaC2l1aHCdue5j/mpXZhGYq5vaMOG+mN33Tyer8n+/bCIOabOUOR0VBivvd0qquY5Vw64uQLjZKo+fkyyVOVNpiEe7atGpAE1+TMFDlO3+sw/CgPqo3jEiaMDWuqixHVnedGKzflcIK55CoBeVfmB7hXLWVNBpzaC8n2ut28lNOEpR0dSzL84U0UVIoJq5UvtKoLDu01CNB1Y/s2CUEwikEQhQKJJxnSf9Bzg/kJXW5xXNC9/mC/E6cym2ayoTe+dg3Ur6He/qooHegz1dFIhK1ydnwoLYxjrlZa64h3nXqeF+qE/v6B/Dg8LB5K3xo13Z8YMd2PLJjlyn3AtVVN9So7q7XkjwWhrxFHN2yDU/vP4QP7t2Lj1C5f/fwELZ2sP7a06pyXaDwJWoc6Owxw4BOVJdyEWW8HRROP7B7h3k4PDi8BREq0ja3cqgKi3GfB1u6upFKpLDviceR0r7ORx4GPvLhuw8zs8CVq1aVddDfB/yrfwl8/GPt07UL73svSt3duPrsj1AZvQqt2xR0+r8OdeQ4ukHW307M9hMfWyMhPNHVgV6OTdvfzkbKY2CcCt5cSQLrehAGo+TxT/V0Y4fGPh+YuyfpKkcl61I2jzmO33aKvNJ2U0B9qLsLW8NOf2j100M6uJjNYZLlybDQDsI+Lw5TDjuY5BzCTpCrdJFC6DUq26dX0m3PcBCozBTb9gjx2kF+KgVChoMc5a+Ti4sYSbe/yjTJtm3vSvAziDxlwQKFZ8dVXKRaRIE8/fVz53F9esYO0dRNDL6gD9v29yHcm0YyVEWI8p2f46JMgbrKsmUQ0Irz5SvzeO4nl3Hi1AQVpDK2DKfQQ9lS1xFWOWZqlDklN9g4UQMIi3NZKlSziLCMga4g4r0p8lPxDquRE1g/RxmWgk35UmPdnY/djAjrxoHwRnz4KZSXWbY63G66YXvSizkcf/smfv7SNZw9P41yvogebwVR8vNKlLgUPzevgTI/KU9qZZxy5dJCFiePT+KVE7MYv8lxVoihN9SBIMv1yDBKnlbVFZmkM3m++pjWxzpny1WcG5vAW5cu4fyNm1hKLyFGRSDUkI9Fm95qkXjNouCNmVKkZzJ05EtFFPMZ9m0ROtxQ5jJTFokDrbzq0MOqjA1sLrkH/Lq6m7iRh4G2QclvRiivmceBvtQRrOURqudQCneiwCDZTR42kiu1rcfLPOVJCAb1gHUX/zO5pwEypnlKKyiz7LrX8QyRV4XOIMkXSqSdHCK1DGmaCqHGoPVfQxlVZfkZKLBNnIusL9V1fGYGF40Xeafwofpa8p2MHRWjHSqUlp7dot/84hP/Zv20dUFGhQD7uMpx5W5lSBZl3PCiSLpSPLvyk8+rUt71W+UqP/7WOxkcnPMYpBYR14ZP0jHLDVMeKYqeyFeNTzNdkM9t+w/z0cGjOk9I3xmDbQ9qd4ymAcRCPlv4DCd0no0jYwv3RrfKf24O0FY35b8RkP5JACxHXN7pE6dfhAuCvhOvpsw32uDGset+9Z1tND6moLw4PutmWHHy0zsnT9KUxoCet8g4ZhhYWkQpmXKu0mwBM57JsBEKG+6bwc3bJ6WZ1db5KDIg8I0919jRwYXpWgCh0mZKSc7efA/p0uvNsV9JMx7pf+w7ttEOGGSeviLl4Arn/HgPPBHRtW/VcKCtocEA+zdAeY0yQJBF2dgg//JzrghSJpAxR54hP//5C/jhsz/Ahz78Ybz//c9QyVcah9akZ45en8c3f+7n3JPAx58KYO9WD2TzefGlOno5zWm+nbjJZxRHMukSdYllLOfO4+vfeg67d23BJz7xHiSS7GfO1WVT7n3wR3WLnVrv4kEyNvGQTZu8ZmcbUD5oBtVlZmwcP/3RKwhS1vzQh59AZzf7g7jQFgUd0K1zF7y6frEJbMEzk0Z+/Jp4g4TgjQIbzZER7EggQQEk2juIUE8nBbEUgp1kKAFNo06n3Tso9zWireteeQ0CnbT+FwDm5PwxTzEc7cO5cHYUl86MocBJSUXq3WqgsKeykeRExkGVIRMfyxJ53hQ6Uls5kCnAUhhldzRKuBWMOFcD8WYd1WibYN37RnAHfhuw5xu8uy1slIbP5QJlVrJG0KDQHh53H89dgeK5gdCMERefze9Xwf3NgR3lYNq6ZYvt5brrcn/RoHoqEHQq+2OPPIJPfvSjdijb+59+Gj0UOte1o6meStXf34+DBw7g6JHD+ADjP3TkCJ7h567tTbcftKQ13BCk8FUyc6ZQ+agQ/dcC265Q60RPZAgeKpS3A1Jr279aLmNCUiDZ1fRU7V3/3QkOOHhwcLEemp873+2vgbfmPrg9ML6b5jbg1M2tKZOQmdr3pnKcd7f+tYPK4rwpi4GegcaTdw7rSmB9VKcwhb9ybQVLxVlOW+K7Vus1/BDEPwPJfrt3t06lxQVNeKK3mg7S4RhsBp2LoPztysW2wPJlhdcWibvAqwu25Yz5rl5PuAGYx0E0wQmLdVbfCf8KEhqkgKmtjWdaDVAbbcVKwp/FcT8ZLJ0T1w22euSGNmBGJs4RMjRYfdlGo4Hm+NZuiaOU+8yoxN+S6G4LzbhS/MbXDcCMBRJ23XwbddCFQTon4d3btuFDVP7fu2M7DvX3OtfU3QYk/HRHwjgyMGCeAkr7MPnupo5OCtBt+tLcMLWy7sX7d+3CP3zf+/AfP/95/Olv/Ab+/ec+h99597vw6PAmJChQWXPc5KxjJBzBvs44fn3/PsTffIsKVQEV8sLKjh0ob9mM0qY+lLZusd96XlbYth1Ftqm0dx9qH/sosH1bI8MWoGBT//hHkT60G1M9Ycwo9EYw2RXAtTjwsqeEr+Wz+GI6ja9ks/gZhc7zS0u4+OdfgndmFj09PRT8gmYglqB7IOjFIeIlzno3UwTRjAEi+0kK6HtjEUdA5hypeXJrLIbHuzqxORyyeC4ovZS/o5QdDsejiChPBhKVucYm2Afbo87zdiAFbWc8hkHOQT7diGDpOS8z+r5YFCkKhu1S6lkn3+1jPStyV+CYNgMYPxN8maJAvUGRCPBFD8sL6zwUKbYS0qlceqiABqVgbwASluVLUfTHqMhHzGNhnnheXp7j2F0i6XgRppDq4/gUDnySLcJ+rEQWKEDnESnk4KfAX0omUYslOJCoVHGsanxmC2UsLOWRThexSOW8ms2ZUldmv5WohLojzZ0PbIyyvHhnGIkohfkIlQHRZQs48YkbKTmcp1SWPBykCOnmBSdotXItX81nddXTjHJEYuO5Vsyv3ZjDD5+7hJ++eBXPMzz3kxGMHb9siqMOcrPDD4kXbU1wD0PMLudw8uQ0fvD8Tbz69gxeOjaCF46dwOVrNxinZAey2e0M6kemM6NDmTioe3B+fBrPnziJn58+g1fPnccPT5zF65dGzANBSpyt7KsN7J2yPBGYj84OmF2SEeccfvj6m3jh1HncmF20+jtpqEyr/Z6glcEHpjRrq0tVV3izGlUZMnT2ku7c0DhXIPgrVEaqOWQDLTdGMZGHdRbvrXOeEr7cROtwq+csx1ehzO0POYqmaLDxLltfQcW3QmWMdWXaGvNjjS0fAWPZp84mkOLoegqo/kF5bkgRbCL8tZQOOOkbT1tfCqweLFefwm2pANXEeAF/S6lfVWb1nWXV3S3PiqN/TeU7I3UNtD/e+AOf68/frg4NKJN+bo4sYXGmhM3DHdRFNO84oDycfAhqs4xUrF/7RjVAr+z1Wp2EcxlY5NGh4PRPIzTANdoI7H9+X43XAP12Q+OB89lUVjNszGUIyoc0qnHanK8T5NHgGBZsLK/DNYFx5NlcZPHlplJ0A0iINF32tDvzqo7AyjgC5FuI9RKvjtFkHVgS1od/pXrJeJKH86XON+AXm7tvjt7Eyy+/jO6uHrzvve+z29fcPlJ7tPhy7KIHNxfi2LmF88ImY4HIUezStoTOZBEfemYev/7rBezcWcKjR+exZfscbozdxNz8Ih5+9D6kqIerLlXOd1pU8coooHqvgoP3OuceLSR47ayp9e0RHiuFLM6eOIWb00s4+uBB9A1q+wNbR7lACzWSydqdmaAFvML0GILdA/D9/d/99S84ZHzrn8BTJ4Mv1pC9Nob0pcvITUyitJA2gdMfI5Pw3JYM2oBydowSbhma+HQ6qK0c3e0+5g1AnSvQJFogsaQ5+BOJKPqGehBOhkwQcAiQzIfCRJXKj4cdIKt2loPH4+1CX1jXEO5CLJC0utZLWYd43P1etwExunxdK00++5SCpiqtMY1mcHHgDrQ1cOPmdIIt6yuC1UrnPR2EyDzMKky86rNQL7IkTi4cSCrW1xDuXWOCBt7dQrGmw2nk/sNBzDwpYlkerW10n+mpXuUo3B17+zh++vzzuO/wYbPsqT5Ftk99V2Z+wtkqbdwjqD5uXvqUS/4tQNqwwPZqP1lXRwcePHoU73nySeyl0CzvAdXZ+rKmrSpkGGRYuodVKBqfmMCivBMY99EHH8QnPvIRvP+JJzA0OGj0ZaDG6jtxTyQYzeWKnMDnx1BLdiAYdSyb7wRUr6L1JUhjedaL/XiP+BIzS5Nhns6cRy1cQ1IKZFMe+n7bPxZezSyboBTo7Gl4Dyi9k4fiuN9dEA6koMrV3LlT1qXljenO3Os4jnVAq7lk3wHk4ioPIq3me8VLWuhxPayVW1lesknYS4G92ULrtve2QKIoT7JfycNCW3aSmd++XzfyOLC2kie53hsuCMdyJZ2kYFWuB8mfhox27FRqjWGt8ghktGSehckRBDoGV93uDAf8V80vEyfCe9NkIzovaJsAx0KEE1Mr8L3PH4auVtWZEesnqo1B8Wo60bcsd7o1r4hbQDTAiS4zcRaxoYOrK+YCeReobraVR32iusrAQd7ti1IIIA6qRcfgbHVnXuZmx0nPDNCMn5+65HgchKKOkN3icWD0KDdF9ypY8o8qn2nPueY4PqAiQ7zxnbwHChOX4SMeAhGWL6FXHgfyVOB4qmsPqe5LlscBP8F+czwOyEGonAl0E4HlmV+xfjPPCQHHhtorF00zuvBP1CkjiZ0H0qBJKUEaRxaviU7lraffq/hjnHJu3mjA9aQgQpSBU476sim9aEcrGXoXZJ10jeRAImGHLPbzM8Z5XlfbsYB1o9UEOvFStjdEfPmW06heu4bK5csMV1EZuYLK6bdQPnMCtRuTqFy5ijKVHwsjjDM9g+C+ffDqSOm33m7k2gTdXaj91l/D5A+/h8mv/ylyZ17C4tsvYfbNn2Ph+OtYYb6Vi2/Dc+EEykxfOn4CS68dw/yZMxR0Cohq5dIbQJD0kGI7EtTKY+UaUmJgwjFREvd5sZfz/xMhL57sjCJBWnL2PTtxtMrYE/BRJnDuq9cKdoj0sCMaxnt6u/FJCl695Gfy4nDPutBaWI3/xxivzPgTUmwaIKzLY2BfPIaPDPRhJ8d70EOZhMqjDhiUkp5kP+rKxyXyBB2G6NSE+TL//lAIT3d34KmuJAKMR9GC9fVRQK4hGvRjhvlMFJzD45pB6buY9qmBARzo6GQbJFGwpeQtkpcy/HV8YdFRlJpAc/jezUPYv30nIjrbgPSY04o86xb3kl7iKQqxXQhQUM1zDMiQtHPrVjx6/xEMdifRG1xCgLRVTiVRi4RtLJH4HEQw6Io5LxWwWCyAR4704eDuLviSMVR0ywzjWW00XvldK9Pa2y/34VTUh4gOFpCS38B7O/DlORY1buTmewtvdpQnBTtkjjQjT6KyylYaKSl6V67i0sVZvPzqTWQyOluAci/rsn97F4a29Tqr1hoH7DN9aluD5qLZuSxeOjaOkevk3aQ7eWKU+E7ja29/t3lMlShjC/86qNv4MOUhnXXx+uVrOHvzJrKsk1zA5cnhJ+62D/QjrnNViNNUaRZZb8I8QCQ7La9k8fzx43j51BlcnpjC9elZLFPm6kkmEZdcw7YonbYBVG38S8LlM9Er5dubs3N47s038erpc7gxM2fu1slojLFqCFbIW0GZOjpkco3owjwOSICBaoF8ijjzO3KEesP4AvErGcpkWMZRPxgPD8T4hrkSXzLelMh3Mv4peIJjHI/sceavgwzF6wSOtwG/sP5+efBwnnOVeOE7SHksH4uQNsmjRL+MZ14A/C4vAoG2gJgMIqMVn8sA4RqTVF+deaAyZZSQISBKra7CckrS8AjyjxDOFF88IcAy9F1BaZVHs8eB+05n8kXZ9HIkRBw7vJ3cGyGO0zrHo09toxws93DV3S+8kbzydS8SHeTFXXHoek7xFq3SC+9regDbIU8BpoMMaBpbbUA3Sqh+Jo9uNFaIGzOyNcURXQqUv31XOSxTbvI2pogfxdBquQvyCBDIW6i1LNXDl1lBlTzv1rHYqCeDGeJYlnNuAX9r3mrQgk8GOvZp61YH0YGnzPKqfYhVN4kjOsXrGutKlgp/0vQo6ReS0x2PgxoCmQn4dStBarPJEkbXxIE8CSJhP+M5PCvKXvNWl1CjPumLhdnuOvm4tkbV8ZOfPIfnfvR9fPJjH8X7P/hhSy+w6xAzi1iay+FPftKB6zMhfP79Hjy4j/Vl+mefq3Da86K3r4wtQ4vo6x5FqnAMHZEpzGUX8J3v/twI8q//1c+gk7xU47BCmUMyQiBKmUU0YT2gflGeXhTnJuEnfuWhu26OFxC31y9fx/e+/yIGd27BM8+8C/EExyJxV0kvKIOGN/B62VTyRX56jN/qiAwMy3DwaxtuVbDhX/ejNJtFRZPw8CBCqQSFDg7qYpkCCYVf2+fhVPpWUA4alO3/3Bh1WVD5XY21CeIvAFLyBEKo3xNDrhLE6KUCKBqixMkg4ksgQ8JbyqTh4YArcqItkEA89QBeXxzHPAfrvtghCgoULqXAUkCrVjkJl1bg18qsDAG3gaXqMl5Kv0bmF8P3F59DJBvC9QvXMDM3gzJxlqIg5ghxTh3ts4GLZtA7iR7PL79E4SGNk9kz6PSnmK/jxrwhKE8Gs/gzrCruDD9feRWZWhZXCjdMqe517yhVGoIxH2MMtwedXHo8exo3i+O4URzFSjWHgWBfg6E1tUXlNp7pqV7pcKUOCi1bKVh0d3eTQH24XLiGE7nTZmi5zvwGg/2OweV2oHo2l9UApT+dO2cMQnXcFd6x2r5VEANcZYIiOa8ZCzQZB4gzN36W7RLOCszrUvEKNgc2MR1wk5O5blaQ54QmVp20LgujGQ2U1g1iHnwmmszkZ/GzsW+is2c3jlUvojPQSaHynXnXqF5v5I+zH2r4WfZlDAUGKCDfg8FNDFnKEAUf1T8aJhPlsFMvuePV/eV+bw1VKsnlpQUEqIj6E3KXWj/O24G5imc5juQGJcWZOHLHa1vgqxqFHvWVT4evbTAprgNOsLU8FT8Kkxq7twenbCl2NdZr1dhwj1Cl0FKZnUaguxf+LvGN9u134U6GA/FB4dDFjQwHUupiyS4qPr2crDoR9IbMOiyFT2cBqE+ccqksj59DmMqyHQ6pJ3pO3Gs7gN3JK+GqCW5rOCAI7+WVOfL72JpieieQgKUtJhLgNshXYFVj+1aun0Fi62FTdF1wDAekF11RSvpSf60aDmKiOd/aVgXSoTLTgaNmOJBCzrzzk5cQ6tliCnp7w0GO+M2zjC57pglS5XqoBDttbYwVlqVVhvzMKHmT9v+xfKObhuGAE7LykfHIR2FiveHAUXaWcjnMUImZI02vrCyZMSwc1uTOikpoY7mu4cAQw3SOkq+x4tTXVrlIC+by29QX2uqnfNYZXtQWttn2Qbp9znRShhTPxYFAaRVX760PWLzITzQooUJ3OuuhHYRHWpEQqU8L/LM90nxmcST4SUgXTvSMfKZe1NYVecGwzxrvalpdpcAWvv8wPD/56YaGg/rf+C0snziF7JWbJixWPVS+KhQSiZMglZYIyw97K5ADvfZgW96N+vmprOgqujqVGik50aAXMQpUwxT8dodDOBry40gwgH1+L/moF4PxsLn8Lywto8C+sjlUeCVeOjle90YjeHdnHI/39OBhKsI7OW/0UvGVcY0IJR7U5gpCfikkASQCPgyHAogH2NdEd5QK8gDb/CjTvq+nC7uSHYh4HHxqlVEr/1LjAhTctkUCGKR8FZLhiM96KKscisfxnu5OvKtTfFuGA9K++tGMTRJk/SzHhwJxnSWeG+qCGQn62d4nqXQ+0d+PLn7XPnNKN6wn5Tn2S5j1KrDPdd2mcKWbMmJ8tr2vDw/t3k2htofjIoAA5b46lduwp4AQeZLOO8hTpgoTFwf27sFheeMdPICtvZ0IkG94YxWgK4aaFFfRJ+ti3gayePB7OBrE0OYk7tvdgd3bUgh2JVCV4iCaF10ySLeS8iwFX7jQNp4Aaa5Ofi0+arJLG7CVYBn0pGg08ZZbgNHk7i5DZ415qmzLkwXXqfDXSlUT/q9dX0AuT7yx6pt7orj/vkH09iYYV3mQ5oi7qinCcr2vIDvjwaXrOUwu6JYEp44h1ncr6bq/24eJ/BRWyCuWikukLwr7xKtiaRvByOQklfdZMxgIRId9HR3Ys3kzEvJSqeYRqhWR9cYwU1zE5cwVzq/AC2ePY35pxZQ55yyDOjaxvJ5kgmPEMWDpTASNVV1VqusV5SlQrPvw3Btv4NTIZUzMLWBiYQ45youHd+yhkptFmN+LwU7kg875RJKbJPPIc8avlWApG+xfQ4UQYjykju/P/NAUv0sr59BRYdxwv2O4ID50z362lMVylfNLeAEpL+cojocyac/tU+c6QX5n/wdlRKH+Yf2pkuw56TXDulEGM2MCn2mbiwwFJY4/xzOB8xv7RBzK3YrgU76kQSn3iiLlX4YqeTqY4UCeU1rYkn7A9P5KFUV+F81qq4EUfOXlGg7U4HaGAxn7ooxbCgftt/rRz/aHxC84voJKr3QNeTGXLaBQKKOrL2V3/EuB9VFR1/V/dfIRgfi1zRsaIyzLs7SIugxorG87sPFGfNhNEi1yh4HyUh2ylAVYD6d/HNoR6NMxBBFEj5znZIDRjRUO318Dr+QVPtc2jHXAsv2Us/Suagf6se6rwPxVN44/GQgqrItbdjNoLtVWHm1TWWc4YNwaaWOpXMVMyY9UfYA4Ft8sY7J0Dcfz1/k9iNPUCTaFNiFIOpXx0cdx561S9ov3wKttCuSf2mIgo4LOjdFYlRJtt11EgljIXccJXEeFXXU8dxKHkwdw+epVfOXLX0aQ+uVv//bfQFdPn1MlzgOVzCIKmRxeHUnhB2/FsXdbDe85CkR03gvziCTnkV3x4/LlEMeBPOGoqa6cQYi69omz1/H9H7yKRx87hA99+N1EF+WblWWj+wDnDS0aWTlG1c5YqGkbj2TIaHKdLGDA9/nlZbz2whs4cWkKf+lzH8TmzVrsJN0WyANIY/4o9Xt5KogemqC0NI8qZZZQN/EaT93ecCDw1DhR54WArGWmTpXRQAcy+JNRFiIRl/Hu4a8ZzKJLQd8sPS1XUr1TEGJFcjm5flU7MPLWFHojQ7hv24NkzkOkX07yK0XEY5uwwgk/Xw+gK7gFqdAwBYE9GAj0cTDLvqjxROIWQyST0UE0NvHp2QbAaRwdVPA7Ax3o8nZg/NwovvjHf4Lnf/o8rl+/iieeeNJhEg0wBuB8ERKt/13QGxkgevzd6A/0otPfwcHQEABvAy5DX2MuDs4TzKubefUEutBFxTXkacNkGnFvB6pXzBelINONvkAPuplf2CerXJPhoPGpwb9qPOAjxdFeu4mJMXR1dZFHBSgYha1OamdPQ6FuJVwXjJlYcJhVa7wg29Ql3Ps70cu6xTmproujtGJ0LczOQPGa4sprpCOQQq/PwZn6QuWLkXd2UolLcnC6aZrLEOi3mJvaS7qpUWHpTAyhO77FcJ/ypdiXTYzvHkDW5qQ3gU5fB/Hfiy5+3tHQ0gQS4HXfv1Y/C35NpmkzHChf9a37x0ZYaP0T6JqXytICgv1D5gmwUX81gykXVCbtlFdT6puIvS1QaaPCoT5zTobdeNytgoRJCooyANz5kEKHlrRKbF4NnMS97SbV24CMIaWpCVTSSwhu20El7VYreyvI1Ux3pxsOmuK6hgNv1Fmhd3Eqw4EpQxQWFzQp16Mcy9p6oD4MskwZOxr5kK4LkxcR7t1hE4AL1udFCmVU4u/FcODWQQd5ykvklsloA1A65Wvj5TaGA9VbfZy5eRbJbU2GA6aX0iw6NcOB+p5VqYkeJDzY3j6OLZ31wPasGg7yMhzojAPHW+DOhgN5HFBBtDJYFx2Gy37wyXAgvi8alOGA40sTdXHmJgqkr+ViHYtULlcoXIcjSfJ9xhQdcQL2cVy5hgMZn3PFEs5OTeK7Fy7gK6dO4wf8PEGlYJkKSTIad5QApW82HOg3BbeSlArGu764iNGlJcxms7aqq/EasjMYHLBVUY5k81YgrtIUIMY4Pq/PzmCKQqhdFcj22YGHDboX3prHrfKQEC4FQCNTfcd/zjt9J/7sd9M4NAW9oRDVClkKc457s+I56RkYXziV516d+KgpNNJ5KOyH7j8C720NB38Dy+cuIH9jjG1wFBM7lE+Cv+XjlKf/6l4qDORp6jr2HIJ1KoI6rprzuXgX9Qhrd5xfdOVlbySMJOWOODUBuzubn8tUDNMrzqqZhMgihVl5ymlFuCvks9slogEKeUSD+k0eAiQYU3CFQx/LrNb4nb+DFMp0BsIQFe4H4j7cxznjQKKDIYrNsSgF2BAF16K1pcI2cMbgn2jdixTbsSlMJTPegYPJFB6mvHUgHscO4qxDir/6STxDTScezN287kUHK7WVwzQe8CPMenaRp+1mWU/39+LRvn4MUIH3y7MPFRSrHKfsD/WRjPjd5D2bOlLYlIphuCOJ/cNbcHTHDgz19SHAdLpS2Uut2Ysi//xU4mKmZJTIt8RvA3yvM3O6ox5EKmkskO4W4nUKyBTA/aQ94t7w1AgCr6dmngPyOPAmdFYAxw/7QuNZY164WV7KW58H2CY/FUvdQiA6l3Ki9stbQ4p5a/CqXkxXkWs8M2sXR2klh+rgRikkUobsgEjRF+sv2U/nzPhJGwHWS2uNm1N+HN3fg727+hAKsh7sd9G0FOQKOzJbCmApXUYwn6QSGMDUUtrqrxtRNnV24PDQALZ0UZ6jHBD2RhFlCLIf5G2glXgZjzL5IuZX0ihQoNfY1e0tB4aHsY19GCZdRUqLyGkVVSuhdT/pLIJyvobLYxNIZ3XdJXNiOnka7No0iD7iVuvDHB0MpDHRG+lAo7lG+i0RD6+ePo1Z8poy5xuNqV4qKA/u2YtQeRHeWgGZ8IDhUsqlyZkMbD1zZHzmIZp0eYrSKyT8CcqdXej0cN6i8lYP6GR7h3eUyVMWS/OYrl5CNLZC3Iqe2SdSdNUHjaCMZJzVHnjdtNCsNErJD7C9JdKdeaiwTy0u+61MmrM4/K0gxX7NUMCSWI5+K38ZBmx7BIPyTOQKVPZDDcMB9W3Gl/eB5g6l1Z56HaApOt3IcKB6KnWYeZdCHK+GL8ZnXwdZhg4JNKmK+ek2Jxk5JkaXkU3X0DtIGT3seDH5ZBjW2GnIJyarCc8KlEE8nIsgZZz52bNbgM9kqFU9FWcjyJNuWIbGtOGdoE/XOGDfZRAnTVYow9i2DnvjgN575I3AOlg/Nf15iAOfzl+RgYdp1dbVt2LiaiPHYZXl2/hvBeYdcPOWAaXRTkvLPvdTL83XIihUUuhAD/FOXlErIsYxGQtuQooyvBbstPgq77kAaSO4MoqAh7y+c5j8ibqC1/FEkME4TF6v89g074dI117OGSHKCv2d2zEY3UT+PYAIZbGfv/BzvPTSi3j88XfjmQ98yPio5EJ5eGqBbbmUwDdeSeDEiBeffprjlvzr0gUPtCO6o6OC7k4fdVEvblzzYXY2iv0PdpmXzk9/+hquXhnD5z73AezctcXwLgVfC0ImD6tP1X6OGCKAUzdpbHHWbrxxtl46tO+C0l8fuY6fvXQGW3YO473veRRh0rcjF8kDkvjS9geNhwY4/V2gHHWD+Xba1Y5qn+8ftGxVaAX1je7ulcJcYafLRcUOR+yhshLTIBI73vjvTlDLZmzQ+LRCyIo7ae4mZXtwmZZWxWfYcXky7e09+7Bvy34ywX4KBhFEagEkamF0JLcjFR6iAjyELhJWf3CQCmI3dOBFIxt2iuRTRxhDkYIwJyxnRWZ9p7gghiAFM0AFP8IyTh0/iTdefx3ZTJaTqhcf+fDHjCjXAQtTvS00Hgn0W0p0hIKPFOC7MRoojfJ38bAKyov1ivhCpvSb0UBxGkHxTfEX0TeYRPN7Cw1QXNVJq9zKKyzBjKC0yqM5rr7bc34qnYhydnYW3/jG13HgwEFOFjFz91H7wl4KZMxzPRbWwBiUhFsNFBK0QSOqmyLoCRjO1D4zGuhhc30Eap+C8nDf6dMNjd9izupLGUUcY4aXQkARM9MzfA/zHlnX3uY8FNhuzkC2v0nuzR2JzWRWbCvzfKdGA4HqZYKGN4gUFch7MRoItFItLxpvNIGL2Uso1OeQpPIv5Ui4b/1rBVtVWV601dlgT7+N2zsCcS3FSCujUuru5uYBl2kRifA23N7a1acZTMGW4eCuytCExTLI1ygBmcLezDTvBnTOQ3li1A5iDPQNkE/eGRdi4KqbnRwsOnFBk7pO4pZw0jSGtQomuq8E/FQiyxzDXegIdNiZBa2GAwmwBbnn9223CWY1j1qFeJHHASeGlv5yVvEpZOvwxA3a7xgOElbe3YLy1aRuK94b8EuB6pWdOI/48ME1azeDjDkyPvhcjwM+troqT/M48KJyy+GIDcOBthlweOcnL96F4YAqkA5gVJni8ewHHYzoeLisGQ7kcZCZuIbXTp3Fc8dO4YVjb+Pc5asIEv/dVOh0doCMVjIcaD+9HchGYfzE+AT+7cuv4M9PnDKDwaW5OVycW8RJ8hEZt/f09DhnFlTXGw6ksF6dm8H3L13Bf3r9DXzpxAn87MoVXJ2fR4RCZj+FeikiAqFM7dP4WC6V8fyVy/hTlvdnp8/juxdHcGpqyu7676SSLMUXFQogxJFLHwKlVZlzmRVMrGQwubJi9/HrhH+/FAJtPVE/Gl4cMAOAcMQ+WcosYyKbx0Q6g3kq2gUKgaqdlIs62yQDjbxe9F2liYN7qNCGj95/B8PBX8cCFZr0yGV2vehCgU0gvmpUfJgV6UyGE6sJ8UchlSFI1VZu1DXRLOut7zI7SHGS8qlnujFCNBcPct6mkC49I1Oq21WFdigW+yNHHGTYHskB8RBV5orcximoMg/RkWGQ8db2QldsD7loR6unOm2/w19DX4CCrz+JJOMmg35b9bKZVmOTabWqRX2QuFSTalQEmRfLDPrD5PNU6on2KNNGTXnRNV5U+mqkaakmTK+D4HQ1Y9JbQi+F3v5ICvtIIzpEUWFXqgPdVCIphlCBZDrWqyhrBfEghUZbGxLxCDal4uiLhdHb0YPBnl4k2UcBKj3ekA5w07ihckfaydYDyEuxVl+SjrSCLNkh5S8jqtVp1mu+TiE3xjk5WWZaUph4j2iOQXjzE1/a628GdvL4mowhGpuKo6L4UciXMHJ+xtImUiEqYeSHmoMoh9nKI5ug0AqmLHL+kJeMKSMWj3VsE2A8sGbKDkex8VEzpCkP8WXKqGHWf1NHCIe7/TgyHMOW7d1m7BBFKQ+tngsfpRzpKNuDaIGyg78DqWjSFJUwx+zmnm7cv2UIhwa7EQpo/BE/dXn8UVlhX3KSZPlSDqnwEx8yEPhJoykK9HuGhnD/jh3oilN+qOuItTxWvEnSDnHJPpTsIwPIssYtFWmhJMQyt/T2Yt/mIXSbmMZ+Vjx9JYTYT3Z4orYZsP9GZ6axmF6x9sgDc//W7TgwTAWpskRlPoR8sNPZJsD2mLzI4KNyJj5SpRzHTrJ8m3EboxwWqlGWYv5k1NDVkeIbWtHWlsuSd4lK2ixlSY4x4ZH0rfpZetEUP2X80YGVVZXDebAZZCDwFQooR8JOuxjX2ZLhGA6U3sd+kWdhRfyyQXvmYSC6E60xzpqXAOUN/u7J5ZFjH5ixgL8Dlh/bR1zroEWyGCe/Rl7qMzMcMD8dtCjjCjvPDAVhzusyEmiOMpyJ9zAPLQaoNjL6let+0noFqXgAXSnSDseij7g2PLNs1sL4jJRqPVvl3XwnhV+/6pyHVH4rKK48aohQdvragsItQF6nMWDGFIJwJ9yYgVafCtKBOG/JG8P4VwOc9xpz2irMIWO4VzonyMPJT9osy3CgcWvjphH4py1T6kvr3zZtsH5U3kxbYxyrG9O5HmweMs5cjXJxdQAxUDY3vJYg00zI301eKt0n5uCfeciIHMxOUU7ieOvcxmfO4qfjbeDj2CE/5rjQuS3yJtCKf4B8ojO1GbFQEp2hTkxPT+GrX/my0elnP/s5bNm61eTcCnVPfdaDSVycjOM7Lyu/Ot53vwfTYx5d/IOdO+qYmSrj5s0ABntr2NxfRrHmx669Hly/cRHf//4LiFM/+s3f/BginJsqOvCQ80kg3jgsugGreJS8VSzBH++0easZhCt5Gxx/kzLIxZv43Oc/gMHBPqMLbdfX2SryJDCZtBmYrjA9qi8IdfWZwULg+we/+xsbnnFgf+w/8QJflMyQc2GwI0ZloYOCPF94NVjeOaiz67q4kp0k12IX1kpvzBys9L2ADRKGmD+CeJk9VIgimUghKo8GDoDa4iQiHZsQjnQi4o8xXpyTaZjMW9Y9kpsRpFOqW7IrbNfzVDLYSXa/JeM2g5ihrn/KsU1ZChpLS0t4661juHrtmk0cO7bvxvvf//5Vxd4h/GZQvZsGbAP0/da4t4JL9Mq7HZDuHdxYOfruhNU28ocxKQ1MMaNWUOTbgKV147iZE9znOudBLr9yady+fQe6KTBrz95G9W0Gq6MmcjEgFxf6VD31rKkvWnNrxpy9UxpL13jTVFeDdvVpxEmT8Z05ewY6RXXTpk0mFDe/X02rT+LRFDataMp1qGkF+L8WmNJP5UqCpy+SRITKZSwgAZWMt/F3OxAd1sjAylMTCA/ptHq5hN8+jUDpZNXUSrtOa72rPifjleHAlOOgxpvz/HZ1lPuzWcQ1ITfG7MbA/ueko1ViTfKuceJuQW0qz0yidPM6ogePEJ93hwtZ3pVWp4CvU9T1nclXPSbcvESrpDdNZjFOVglfH0IUxuobGQ5mryOY6udzKr+NPGzi10FcVERM+W+qp55pn78UGBkP2sE7MRyoDCn/aqsp0xvgRmc1lBdGzUBg+/ZImwLH2EEFl+2z/Z8EMxxQObQzDjjmtVXB5o/GmRkyDEghtrHGclsNB1oF8OkmkwbeWw0HOlXY7o9nWx1eLMPBkhkO6hTwT58+jv/l//iP+NbzL+GNM2fx2vkLePvSJTywaxd6oyyX7TWPAwpAcv2bWVzE77/+Jv7wzTexyLmhxPEnBV7u4IsUTI+Pj2MX+eCeXioSUma1Mk661YrnyNwc/v1rr+H3mP7U5BTGOfHf5JxyamoaI4tL6EsksF1eW2y/6q52ZEn/3zh3Af/fn/4Uz1+9hptUAibIs2SseHtszAS9nV2dSFIhcQw6a32S51g4OTmBP3zjDfzrV1/Hf3r9dTx3+TIm02kKSSF0UZCyskQvrJ/NEfzUHuXx5RV84+Jl/JtXX8UfHD+B7168iIsycLDfejm3BymQ6JDNqowp7CNinn8cyRR0ww/cwXDw238dabYpy3m0RJyqzEy2hHSuhEWOi2WGFY75kgwvbI8MBOq3UEkKLmmJJO31cfzoAEIpLWoz605ZzxR1GXVjfgpk1AS0KBBk34ciMZGVGQwK7DcWyXhBJEj+0/OLSC+nKQ8FEYuGSY0cx1J4FYm4UJ6gsq8VLblxi56pflDwp2LJcSuBVcqgzgqgOGjjokr68rN+FVZRunwsIMNHFdmqtmZQyK1T6NdcyfGn7IuMVxVPEH3W+IQCu9oso2PcRxxRdqrJsE9cdPmk9LIsjgk/KxfwcA4gnRVVNGlNgrNtQSG5+zgPVPm9StkpGEvYnmoPea9csr1e0nStgIKHNQsnECCPCuvMAuat27Y0pMI1CtZB4j05iGK4m/WsIZAqIxgXH6dsxfyc1UQqghJWtTLH8sucE0yZ0DsNO37IE2BluUC6IS7iYXRQ85Xy7iF/rIRjqDV4QltguT6dEM6MquIFzG/1LAMJ2W4gj/FQEfJR8dK5BubGrnmBfWmeNFJI+GkHGBLfcc5hPdUiQlTsvOx75WFKMOPLmLSYqaG4FENHKURcJtm1IUSIv2GO8UPDw7iPCvyWjri5QJfqAfY3yyDIUBSgksOSUJZXDR+Hia8tySD2bhrCASrwOwcHkCKPYUoEyxmkmT9VOKuD2iv6k7GpN0pFh/hJRWPYMTiI+3fuxNbOOKm0Yt4J5J4WVwd4spFmNDC+w7b36DpL1iEZT2DPli147NBB9ATZ3uICMuFNVJTDxLsMB+S5jE8ypgLM+VY8gTQjXNwS2Md2rS75b5nKmwwdKr9cK2OuOoPlyA30RbK29aTGNusWBNdgYGOKdZThQG72Oq/AvBEafzIQRMhHtSdehnWLz2eKr3QVxjejnPqRr1xFX7eliQ0oP2LOZH5tPXANB/rdlS2wbmHLwznTgMq9Gsx0OobBNXIImg0H4kHWFtEzx5fihsmLRF9iKiZ7sRx5MOj2ACm45FqYny/j2sUlbN7ViY4Y+Ycy1oKOaFJykxYQGNM952CVd/O7nddAfmvL2IrfDmTMFl5MlmqkbYWG4cCYXwPkISwQbjV+bExw7LreFi7YWQR8b9eJCrcN3LggA5yf/LQiw0HLO+VtBjp+2m0Lbeono1iVbdA2FbXRrklVu9kmDxXmLBE9WSgjTJ0v7pXhgPUEZQtvHHXbmuOAdKRQOAR/aRmRwiwCsS7OEf0m28jDTOeuiQ3JcGwe0aRZP/mbLEW+UgbBhDxByBNJX2+/8Rq+/OU/w7vf/QQ+9KEPc1x7UUrPsK45+BNdKNTi+OHrXjz/FvArTwEdYeGwjvsOeJDqBL75LT9efol9P1PF1qEcHniQ6QLTePO143jppeN44omjeOrph6EDDc2bkXKOebU2gYzlMubonC4dVO5vkgcFGieSo69euoJXjl/CwKYBfOQjjue7FqV06KEWmeRtsA40fijrFyavIzKwxc4+cPtFQ6Tt33pgp8pIUNcBT1otE2GIvah67/xPZxtoMPvlYnMbkAHBDQ5CWuvXDsjIKUhcHL2IH/74B7YvXYNGK0qagM0NlUhw/9ZBQwnVUwkBzlvGCifhS/QQ2TlUc3MsgoIoB8pymgId8z927Bi+8Y1v4Pd+7/fwr/7Vv8K//N//d/zsZy8gs0IBn4Suw/SaQR23jgE0gftI7xTPCe3jurDROz21dwwShrXaacJ545njDeD8tPj8ojMSblfWPYOyagRNUGLmUxSGddqvMTMFPmsb9M6YXoOxNIXV95yULLTmozQU5p2gOPztxnkHkEwmjUk88MADZgC6LbAcMRGPFJ8NFLJfNugEbLXdH3Xcv3W2R5kCmpjg3YAYTXll0Sy+3riz6ntXwDJl1TRX6rtMoz1rWn7zyXX/bmhR/co0EvDdVdvbAklA5w2oDTqh9q7KaAJd+VhdTMOX7Kaif3dGA4sjuhEdShhthsY7HerWTJ86D8EkNE7qmdIMxvJXsFxZZnQ+U7xmWqag4u/dgWJ6loqklGwHNCl6AjEz3thKWhM426+keHJ8bATtyroD2EGALEv725nQedgGvAEKw327kZm4YsqvAesjA4CPNKbtCjbWRTcKqouC+KcUDgksGtvC3+26QO9lTKKysGF93HGg/FtAvP7N8yO4OTWHlVwO+SIV9UIR1ycn8eaFC8iwf1wQjasq5yfG8PqN61TSVOZ6UA3yxPmzVLKn05qXKPg2eFyaNPDt8+fxzQuXMZOhsEXaVnzxTa3kHxsdM8X+xMSE7WMWFClIvXbjBv7Da6/h3PS0lan4SifX49HlZXz5xAl8n/mq3NW2EhT3JSrm//jZ5/Bv33gLb46O4ibjHxsbw79+6SX8kx//GMem5pGn8KLDI60/mHOZZV6eW8C/fe11/G8/+zleHB0348YIhdhvnj2LLzz/PL529gwWOM4kMXh10GUshXpuEdWlSSwszaNAhexOoK6TG7xuwdEJ8tfzRXzl2iT+2Wvn8f/86Sn87kuX8IdnJ3FmPkP8yI1Y9aOMIQlQpBKsIxQpox6jXBAoY5L4vFmq4kapgtlSEebXRGGkQgVKdBWioJiKRNDb04v+/gE7C2aZ/TsyO4+rVFRGSyVMUBlYId7My4gVlFIuwbGm8w7YWs05Fa0G8/tKpYgLHAaXV7K4SuF5Kl+wO/ol9EpB1mq9BVbbFHHSj63gN8adnYRPzd5kANZPbRONabsAVUfDT8njR5RymozxVC3NSCw+I7wzhgnd4PgqqWoiM+ZiHhlScrQa6GFc5lGhoKzzq3QekaBIRb2UW0Yxu4zFQhWL+QqW0itIsx3ahiMvFSmzqdoiBiPEZNdW1KI9CEZiSHanMFmdR6ZWoEKmamullsoF60Fso0TFrGwrsWyABgxDnXHINZDOlPDi85eRXSlhsDeCTl8N/nwW5VjSFNeNQLjyURjWSnI5KCMc5TTKguITTqsbgfQv13ffyjJyVCakZugQPwU7jFBzXSNUKHh70kvwUGbNss7ZSMg8DHRlp/bgLxbZlkwSPflt6EeSLZNByce8VJK2yPgQZNsiOjCbCrOMBnarAUGqa8gOYVYfSuh3wCMPBPaHn0J9iHOa+tVLOgoWl41uSjX1KevKYGcZkN687MtkRz8e338QH3/0Ubz3yBFs7ZUXLZVuGXwaCpTONgjVOZb5W2vZggDxvqc/ic8+/RT++ic+jk/zc3NXApHyImlCq9AOnTeqTdAqPZWZOulH8qTxBH2syWcKHhmsyxmUZDQwo4VonjgQDdTSbNeMGYjFS+Qz5RgNSKSWH9MTv9pGonPvpMSvA77zcFzmqMi5q+RatdYZBwX2vVOjW0FKqsaXHSBq5fxiQOPQCY0vemb/61NjlniyejbeMY59Yx101kf/5g5+ahG18dyFRl7Cxy1A2qpHorbSL1f/DdtjcgT7kLhsB8bTVR8lb2RhzxrQ/L0V7B2DGWz0W+O5Hay2Yz0onRZ8SmyLGXZbgXmHONaouZBGyMY4JjUG9Fy1sqtzaxwr9U5yxIhhT14ckUrBtMZ1wOyF90COCr63hmJqcLVe1h/86mxTkBcu+auMz+Tt/pifc4i8DyjDUmaa47z3nR/8CB2dfXjqySfAVygtTloewe5tlGviGJ0BzlyhWMe8925jTThm5RwZilWR4ZiocOz+ld8sYmAz8PpxvmCdFxZncfz4RSSoFz/68GF7ZgtolLndFf9m8JCx1nIc+1r4lsy1nnIsfZ487vzpEUxOLuCZZx4hyZBmNKfoFgV2uJ1T1gzEa4U8NHPtPEJ9w5RxO1dxJGD33sufYJWiUGRl52eWcf3KJM6fuo6R86OYn15CWe62NmFu/GczFwev7fOVkqpnbWAtxfq/O4EEpmyVA6Tbh/d89D1U2ndTr6jYipQpTdpu0AbWBjxL4af9dF4ZlMg8FyoejFy5hFdf+gl+8Oz38ft/8Pv4F//iXzD8c3z961/HqVOnMErBa4WTTDQaMQvWAgWpc+fO4a233sQyBSuBkz8JnIyk2YDgPnfB+V4nMb1tk7hcZlrBzaMZFMsxCriB7xvf7dPKZGh8NoPF1/OWPJXOQgu4Zay+b8RZfWa1cUKFzO369evEx1nqQjmSksN0NgqOMN1gEmT2cv/VZKnP1bRiIgqcfGw/rRskPLnvmI/2Hq0ywKZ6GjT/dr83PyPoUMSRkUtY1GE0yqfp3Trgc5Wlic1xc94g3i8RbAWfQWNOQfWfLcwwzKEko0u7SakJhMvy8gIq6WVEhnfeU5tUrnGb1on/NuBMCUJlczl62r6eao+1jxPkLXTbBrTapCCl/F7qZUB6qizMozI/h/CefcSnpoa7A3neiPcZTTeB2um0dK199qSp/UHWM2YrlZzQQlET+E1pboDyCHcNoJZdYH83CQjKW/lYmevx5+BXYeP+1xYHec6ovLsF5WsGWpap1f6NQLQY7R5Eee6qjVnV1YBCjocCs/WR6qbnLcFuiSDv0u0DdwTxOk74RosuD2gLDVy1gJIUisR3S79pVU37kNfzA+dzkcrV9AZ347sgRTsngY/tNfdG5qMtAq/fuGleCu1qKkPC2akpnJThoNGWEufU12+O2lYGq0sL6Nk056RXOTcVtfKu8xyYj+o/urhoRoXXb940w4SbWmlUlp5/5+JFjC4vkQY0biSo1ayeP7t2Fc+OjJi3g+IrrYLqdZ1t+9aFizgxOcX6UcEgXuq+MCrRfixWvXjx2mWscE67E2jO0JWKZeY5Qh785atX8RzbPpqlcFOuYJqyyMsTy/japVmcmU6jmtceXCrffmdcqz5apZ+iMPSjqWn8Idvzr69ex//vyk388c0xPD+7iOmylCsKnxqfDfryk4+EtVIYi2KcCu5381V8NV/Glxj+bJaC49ScGRK0ncPoncFGWAOvK1SsL8hgMzmPf3NzGv/m2jX8u+uj+MoE+464SbPPtOqswxeJPKMaCbzg2J0lSVwjvZ0i/RxPZ3GduF5m/YtSpFhOwDwo2DLF56cMCLqPP8P8bhRquJAr4Gw2gwuZPKYLVN6sZrqZQH3EkpimTLrVuCbhmYu83NFdN1fRtNJoW4NQUmG/6dBQGS+0wi7lOp/LokJeEyktoCNUR6ljO6qBhieL1TGEnvomKswptstrXgYBKolWD/Kvqmie8dwgpWGW/Tc3l6Zw7cV9j29FqjOKgGhSgm6kYURWaAeMo+0JMpdUtUqoeEaQ/I94WQ2SPdk+L+WPEvtYUSrkPRUZCRh0JaHKUx/qnINAJovQ0rKtOBdIDzYu+LzANOViENnFICpL5Mp55c/32g6gTPmfDAvi0cEqZR3mWSZO3FV39bVW7M0QoDXmRrtkXNF2hLqMDw3F3sM+CpTSrF8FOU/U6cMGKB/t55bhh5OZKQbyDrKzUMDndZ+Vq/y9zCeoLQIex1tGjZeXlR3MSOVDaXVwnMZBsJqFr7yCXGiTvWsGO4iU7SoxX217MQ+ONsHDOhvK2V4ZDLRSnK6uYNYzznllBb3SFdj+sow3jGM8xALT87ltUWAl5YlgwHcCeQXI8CNjArNYfW6gBxvRCGHjN+8cRPPOvKFPLbxxvrHnTnl21V8jzmpgm4ocq3MTOY5fL4Z3dpi8qHgGTW2SB4PkDlc5bwat0mubgocyiWjbPD1ag+hcOKWCrt/CcTNoXtMZCuadQTq1PmA8wWp/tKQR8A3TOvH9Jc3frALzWQd8p8MpIXmgjWymvpQvlbydHRy2QKMNt5bOtByHnoA8swKIe7oQ9+pwaQH5hbx3mkwHytv0JI4BjbGaN8o4WvRx9CfpVk6QiUJb2ZytIh4ZhbXpwUse6A3YfHR55DJefeVVPPDAUWzdNIB6ccX4YyA5wHJkIPPg7Qt1XBmr47H9dezaVEd/H7AwDcxMU36sL+Mzn53H5r5pDPZmEU2xfZ4ylftZXBi5ji3bNmH7jiFUdVaUvOli8oK8FTeOrlOCT7coNHh3M2jBbvzqTVweX8De/TsxPDykp8w3y3TEg3tAcxNoji8tzJrcJ0+DVv3w1h5sAEna/sT0cpyAZqYXce06J+VTN/DqC2fw4++9iR98+zX88Duv4rnvvY4ff/8NPnsDz+o7P1978QwunbuJuZlFU/JIc9YR+pNFy9yDNQFG5JK7YTVuAbdelg//NgJtOUgGwgguM06GpMMPc3Nlhzp7fzcu0xnQHKQkGF2dMzU9iTOnT+N5rZ588+v4wz/9c/yHP/oK/t1/+CP8we//R7z08rPshiKeeuop/NZv/Rb+57/3P+Mf/aN/hC/803+KL3zhn+Hv//1/gA9/5KMYuXwZ//pf/x/4+je+bvllMismaLjEfGvQO+3xy+OtY8fw3HM/xUsvvWTbIMTcrZ6NtO5vqz+D8r01L+eZxbG0xCF/rz130gv0Wyvqlq/eNfJeBf12A8EtZx3wtzwX9Nzq1ghaNTr6wIM4cvQBCghzuHTposOQ2gUxruYgQlJofb4aZChoDU3vmaXVuFFvg6a63fK75ZlcZRcoZBe0Kuw+d/HjhgYedOWaXF8d5ampTf8VQPjVwXGaCBw3bKfPN0e3YlN0CCGttN1mPAm0Ol/VIYDxTvh1OIvaepdQ1TYFuYBREbxTOQLH4EPRSJPlLfFtqrL/14Mzgdlgv0PdlF4eDcKH5163KPCvQoG8TMbqTXXAl0rdW3rifaNJuBVUlttOjlhERU9aqasWjanLOCBXfxc0pnXThVxDDYfNcPdVXAfqZ7ny6xBDTVAC1d1pw1qwiV1h9Rm7gnSiPrFDLjcACQv+SBKlnE4eb9SZZTo8gxOwPjWmGKT4y/3T7WeNLaOF1ra2AfF0M7YIN+IFbcFB0rq+0Ve1hfUYHuhDhApkM+2H+XuwuxtBGY8sXaPuBK0SBo2GN4aIhDXGsWvqiDcSvnkAaGtCO08FgQzjs5kMpldWDO8qUxgYp1ItZb6p9utAngbj6YwpbFrlc1y361bWy9evrzMaNIOevzE6htGMrrZyDJBSHLUK/9b4hBkk2tGzjA6X5udxdmbG2iL+WdQWAlLxuXQBL1GukCJ8J1BZRSq/c9kcnh8bxwnOG8vMS8YJlSqFI0854+JiDm+MpzGR0Z5h0oayJm3ocLsZKvvPUnj63tgizixlMcnxr2sLjy+l8Z3pObzAtAvMQ10n7wEJubIn5lj2abb7OSqOb+eKmGScOeZ5OZfHc3PMb3IKY5zLpRAZnbJCMnapXdc5Vz87M48fz2XMwDDNOo+yzDeY17PEyfHFNPOn0Cx9z+hbrrE1TBcLrE8aXx2fwp+MjuP3x6fxtYkp/Gx2HuO5HOuo8UVBncX5vMQB6xpmHnn255vE63dnZvFnE+P4o7FJ/PnkDJ5lupH0ClaIe620ipbVRJ3HoHMedO5EkQJ4iW0Q7Wp8yJU94qsiyMp5o0kEowkEgiEEQmG7hSgZj6EnAnQHiV9/GEvBftTsmj2veRJq22YxX4SnGEY2wzxKFSoPOlvBixrHjHkNSC5RuxnUk6LHhdkslpfk/u6jUB2jIsA3rHOVcltdgnHT2GsGc4WmXKm90lJcjG+wL6RoedlnUly0N9sj5YZ9AdKSHarIcuxwOo011tsJznfFDa5kEFxYouLqQ4nCuVhUnXnlyjUsZGvIp5PoLQ0hVZfbubexqu8YBkxhY5u9ZqSjIuMj/9HKvdWL9dV2AT23NBr/nPNItD4+p8q86iGg54FimvWkwk8cV6nES46WwmVu9lT67TYCPneNQm4+GgOlxnMzMDCusK0xKFxqxVGHMvpIs9pKYPIe89bZBaHSIkrBXuKd873wpHcEtg461FNQYd5sJnmS5gAprQzsC3MrL5LXMK8yFa5KTUYrjks+z9SWMOe5Sj40ZUahmgzEojvW23izPtUG9oF+6wR/G1uyQFhgf/FdgOOkSFq0vuZzS68/IacB2lKg/LQtQWBzlMq4Z1ij1bbAKmjsmG6hT/01Pu2lS+t8b1uiLY0HuUIdC/McJ+QtASrASqNtOLJ9yDDiQlUeA8Sr4aSBn1WgbIXOTtSnp6GrQOXC3zYIl+wf53uLgYH56RwGM/LzfWsZ9lX/Ma7JMM5jp3+Yl/AuWlRbrT+aQGc0+DUvaVy2wZ+DIQdf7UBj0zyBGn24CizPx7Eqo4o2wFEaMpwa7dezpPs4dPirQHkHggHbquAvLiNQK8BLpdhHmUoequ6hiEEyVTvbgM/kbaAtVn7xwEa/KkhvefHFnyPkq+OpR+5HPMq0VMAD8W6KLBzfhHlW6OxVL/vXg6MHPRjoBYYHdZCsF2+95cXkzQSioTyW51cwn/ZjYCvncI6L8+euIU9auO/QbvLZAGWnAusnGcHxDG0FO2ybZXqDt24BVr/klxdw+do4Mtkida69diCieJIObtSNNM5W1yYgTnWFpDw9Qz39jkGika/oQecc+n7nd3/zC/oh66kMBItkkFNTixi9OY1rlydx8fxNnDt7FedOXsXZs/x+fhQXzt3A5QujmJtZ4lj2oKe3E0ObexGNhTEzvYRzp6/hxpVJjI3OYGJiBuNj8+aVcOPqJK4z3LzGcHUME2MLmOQkMTU5j7nZJaws5ViHPPm1RCASoREYK7xGuwQRV+NT7yysi2Agtij3rZdfP4nMYg07h3bAX9FejggF7hiFlxJWKHQtU2Cap2CzSGVQn/IM0Ofk1BQuU9E/dfoMfvLT5/H9738PP/nJT/D6a69jcmKaJXjsIIwHHjiM9z3zMD7z8Y/jyXc9gb37DmDz8Bb09fXZrQG6clDX9h08eBA9/H7x0iW88cabuDRyyZTPEJmB9vzbNYDGVNwOYgkkVK2yvP3WW3j+hefxoQ9/CC+9+LJZuwYHB0gAEeL/VqOBvlsQ/vTc3jnPVpX45niN363Q+l5YNrbA3y5D0XfhUr/8JEIX3DSuBdEMF5p4+F31krAtQfvipYu4eu069uzZY8KMm24dWFFOefpYLVuB/7VJ0R7IQByaaoAlbgrNz5qhKY7a2NXViZ6eHjKaJgt8axpCaWnaFC4NvNX3rZ+/JDAF007hD5HBJax84VHXcqYrk0RrHgH1zwbYtJWF+VkycApSA5uN4dwNqAzbm0bmpnEnQ4rKaP6zTm0Bua3ZQXNmRZVUvTG+lIcmLU0sZZVje+Lb10/x3E/bpsBPn66B3SB/N34ziBmXZyYshDneZfxsBaddG4AELI59u5KxpZ7yUqnlc1antbHAWsi9UHQfDmMyT6aOELrDg6hlF80QaocBuqB+nbmKYOcm4kJujw5oG4Cu6NM+OTOMNoFuJ1A6b9O5CK1ghwRqX7zqzKqYsKD+ZdC+PXOLZ1A+7nMyACvT3GhlsG0p1wEKSqSr9NVjSGy9D37VuVEH1VkGX93MYGn5vK6VLr7TzQf6Lcu5Jmv9ruQ4J/FTk6jq0XzGgXWJBKZCxq4EVX63nHEg4zLnjrUDHUknjTMOfP4gItUcrl4ZoWDkM1fC/o4knjpyPz739NPoi0co1BG/2vrB+bTOiVlG3jNU4kZmZ5nXraAqfWz/fjyze7ed8u/gKYTFfAHfO3/ezhcQXltB6WRweGrnTrxr2zZT/qT4vXzjhq3uS2FvB1pB38l56dMHDoKiPB84ODw9OYnff/PNDdO58OS27djT1WFjWm70k5kMvnHuHK5y/ry1lg5om8QuCrUPDw4SvwVb2ZUS84MrV3GS+PnM5z+Hzpdfvs0ZB7+F9MnjWDl/BmPEx5c4X8xx/LSrqQwIlaoHQ6EU+gNRCtEUWFm+Dq17azGH797gPF8gPxKZMr6C0qxQoclQGewiTx/SPnLNW6QPrdhepVz07NwSLlLRlMeD206Vrz38MxybXVRstkQ5p4m/ES9+lPm8hleW0nhtOc38KaQ7ySy98llkncr8sTUeR29Ie8ylHPlQoAL37MwCfjS7aMaGZeI6w/QznGfHClQomXYTFQUdwKzVf5OSyCN9FJtPU6b56tQKTvJzjkqv0i5QkbhBoT3DRvfHYnZAokZhwEvccF6uyLBNmtX+foqomGN7FnIZFHRVqQRLCsM670BbDfJFrf6qwDqijJ2oZxDgWMp5E1gpVhGzbaceZFleVoZmlp+jwlv1zSEZ1upW2M4ckIeXhrjGnGQDGRqlzAg7yc4IurpjCPF92LyNOJzIK7W3fiOQccDPOcNPpUd7tN3T7QXatqJVSRK3rb6BePGL//K3udizvnJv15gVf6D0bnF9pSrCmRwi1AB0ZkkpnmQ55HOMVyn6USrEUMjGEa0kEK+TP7AnTInWqj/BFGnycx/nXhlhyn7iUIZQ9h8zNKOBDDd2y4gM95JPmE6HJOo8DOUlPiM+5qvk7WaDUqADusmCrbIyhC95EGi7gK2uaqW78VxbInRgq86zkAeE5c35XsYDJ2+tpmp3vVZ7pXyxDj6dzUCZkuWHy2kEystIR7Y69eNz4UvKm27CUP7yHgL5eqNQa5uClFI716CYQcUf52hgG9lHel6oFlEMLCPuXwQpx9Lq7AEbV5ae/cQ/KYt+0RvLc/vTVfjVD9q+oAMKqxGWz7opne2TZxkyfzrbWeqU+7WCTmVIHigCliGeIOXWOdNCRhKm5afON1A91IMpjvuVdWcckLdI7mE6xW8+48AvmuFz0ajhmb+1wq8xrRhB0lyZfEVeZVJA5THko56TJo/wBXwYGIiiK8k+oVJnq92su25uUN+4ZxJIlvaRxsUjpCib8YHPDdQORvWN3kSVeoad/9F41Qw6C0FjxTwU+NtotBEMVE6BcyLft24ZUP/J2OVhHdRfogWnv53+EvjYZw4enDHggo1P8vpKJIQqZf91oL5UOuLevCpaylUZ8mSQ7qLbFNyyBOqDEPPWeTHFWhyJ8iCi/JRZI17hePElnDFEkFFAZxMon1BmnDSfQ613N7tE59kEyLt1Doyfn+Slikva1tkGuk0hTL6uPgN5GTivnDl3Hl/84z/E4X3b8Cuf/iSSPZspV1OmaBgNBG+cq+O7nNa6ksAnnwa2bfJYV6r+Fy56MHKNdc6Ecf2a9NEIjh6Wt9NlfPGL36Vu4cMnP/ke9HZGTQ4Oproo02rblXUzUeXgqEp5Q9sNJK/4qA82d7r1Dd/PXLmCH7x4DsPbNuNd77qfPJo8mHKyzmDSQYutsrIMFYXJm8arQ72DxFdTX5KfyevY9zf/p09/4fzZ63jrjQs4/tYlnDl+CSff4oT+9mWcfvsKRs6PYWGOyOJk39fbgUMP7MZT7zmKj33qCXzwY4/iXU/ch0NHdmL3vmHsP7QNjz5+EO9+6jA2b3FObBwfncfJYyPM54YZHC6eu4kLp67i4oVRXOU7fco4cYnh8sVRCyP6vDCGqyMTuHl9FjOTC1aHTJoTNxsrAtNhg8KRyiCps0VC2BpB6av2TFWTIezefj+6vFFMTo7jwpUbePvESbxFZfz4iWM4deo0Tp48hdNnTuMMv585exZnz5zhM8Z5+22cO3/O9uIHSUA7KaQdOnQffvM3fwO/9df+Gj720Y/hkYffhb27jiBJghZzF91rj7UsQDYpMvhJBAkKB/v27cVj73ocIQqIIyMjeO65n+Dt48fN80DClFbiIw1jgDWBHf8yBar//J+/hKff/x4cOXwEmzcP4c/+9M/NoLCbwmbzPnthQIpxq7uP1YPPXQOD+9sN7jOBmIPyVlD5aQpqCjo0ZHp6GgsLC7b1QoaPeSqSqY5O857QQZC6ZeDSpUuWTnG04iCQsu0YBZoYHT91rWFXVzeZ5oCVMTc/jzjxpHqugtKxjtahzFcgodOeW+BXe3oH0KSsfBp53BEs4/U5a8CPj41Z2wcGN1kb18VpSqPVhWpu0Q5xk8K0UbxfBkh40eF2mnT9OlG+gV/100JlAdP5GxQiSwhTeCRG7V0z2GrP8iIqi7MI9lMZlXB4D/WvpBeIAx3ip1ULh7abQWW2liuPJBkr/Km1A1luC+zWCtMskm49xHdAE3gjWfNE4wDbI3c9MlUp73aGQAu4aW5Ny7pxvJanxp2r5DZtMX50T8B+uBvDgVCyWo8y+R4FCQ/HoVaxE4FexPwUEFYPA2w2HHAMz1xDsGPAvBJc0Kq8beWQJZ39sQ40+ds78gQpvq3A99V82nDLCEY7JAurXSuG3GdOYM9yUhb9qT0y3Dr9sh5n2kZWmLvMCbKPuuzaAYlmOKAAqsNFjX+QrzpGDgrL2izIzGQIUBlmONDBn5rkGQRmOOjeTNprGEQkSNt2NaeMVsOBuW1z7Covpw6u4UB8NYgoBe+DXQE8eORhPHb4KD54eB9+69OfxZaeHgp6WmFzrmO0FRt+j5M2CpRlz+j6RfZ5M0gQ2dvXh7/9xBM4SB7oV383DAdlIvfi7KydFVBoWnVyQfx0P9P+yuHD2NvbS2Ffoj7s+jYdcLhUWPNCaYYeKo4f3LMHT+/YBu1uFl9kQ3GNfP37Fy7YAYkbgZTO9+/aiR3dfVSctFpbZTklvHTzpm23aGfgEITJ5x/s78P9nSlUZBAULhl+eHkE15jHr/36r93ecPA3fgsZztW5i2dxk+372ujU6vaMdqBXu6JxDOkgtzzbWPZgoVTHTyaWcCldMENBK+hJgTiPk77uSyYQYr9RRDbe+cbCMl5cXDIjQTtQfqKdg8k4UmY4oIBIxepGsYKfzZO/ai5txG0GjaEc27+LgtwwlQrhRV4LbxOX35xewAyF5eYS9V3xl8gXE5z3t4Wjti9dK/xaRZ7ILOFr08s4maaAzrzdMvWpOs5SdoqQ9w9y3opS6QuyX8pUFO3GC9Y5Tbp/hbLOz29cx9vj4zg3u4g5Ks/JRBIdqSTjMB8bBx4kPRkkvVnMV2MoRXqhcydERxK+K1SUtbihjujUQX0cF/Go9v1S6A/KACdZhG2lcl6gYqh4woWeSYAPU14KUrG2qxRZV62CuquG7UBKSaBhNCix/FKTTCTQKqgMBjpx3FOuIZhjvlqlVLvJ11yjgscCsckg74TwSg6xOW3NIW3IaMBPL2kpQ7GmsJJEPD+AzloSEebPUmwrh4wGptyqTNbHWy2wfCqNgSTx7BgGHKNB0RTvirn5N7wj+FbnHQRRsHycmzmoN9YLiJbmiQeOHyrh6m/jZSxDRgPb0kD81NSXDb4qg4RuFVHfarVfINfsQJ38lHlrS4p4iKYuHZqo7zUfeR7pg92AcGUFUSpeufAQlTUqL/aeZQi3pDlvNW9eD1WOMdVFQWhwAt+X8/CWOE+ybG3/0SKe+IXoe742h+XENfR4M6wjFXptBeKnq4AqvRYoAuQtOmBPyrreKXM7tZ+fQdJGkH1aikRYL9XJwYcddEnaK0k2M1BdmVYyTEPJV7xWw0GE9FBh+2SkEAaTohPSwEo44BhK2C4djqgDGFVWs+FAbdftIJqf3OsSZTiwlXXhk/0VJO1VIsQV8af4Jg8Xq7h5kzIi8+/uJM/huKqHhE+nf23LAD91daFA9fJRc5Rpww6nZNB7geR2yZxeyiaaw2tazGgna7EdWv1XZhudE+LR9mHKJa2eAa7hwEvFstQwZqhfzPuvAbc1HFAfkNFAt3I0g+oTzDNPHZrYrs7MUwYhW6yytGqzxgrxzLFb5U+df1EqJZCoDiIEHSzJOZN1q+iWNtKHzmtRkL6kLT/B3DT5H6mvaxfxFTD9RjeQhELkV2ybj2MvGJGHrB9+Pgswboh8qVYtUQ8ax/d++EOcpa74t//238HOgw85BxKy31xYXqnj2z8Hjp0HPvwY8P6HSWMh6a2cR/vrGB7KYm60iAtnfGxzCI8/kcWmwVnqFqfxB7//HTz51P148slDCHtJZ6y/X7dIsc150lWBdBcgjkVD5eV5frJ90YSN3WaQLJlfWsCpM1fx5umr+PgnnsLw8CYycdJ6Nk3Z0DE2uDQkoFSHwsw445QpN20yLwoXTKfJZ2yhxjc41PmFN185hysXx1EqlKnIdWD79kEcfWgv3vvBB/DJzz6JD3zsETx0ZBiHDm7Bjr070NXTYfv+zOLV5k+TR29fB/bs34LH3n0IH/r4o/jwJx7DBz/yMBXg+/H4I7vx+JMH8Mh7juKBh/fgvqM7sXXbAJIdOhyCSF/MUUGbw7UReSlM4+a1CfNYuHZ5AldGxnCZdb1yUUaFaUyOz2FxLo1Cvsi2OgNN+4bKnLSX5rOYGclg9loOJ15/Ay8fO4bvn3wB58+exxInRbkTykKuO/k7OjrQT+FNngL9/f2mlL/vfe/DRz7yEXzwgx/Ehz70IVPa2TyEtpEZhmuYK5OZ+ypI+RO2mmoDukLhUAI4Ea+T4B3FnEGTBjtWh+sdOXIEDz/8iJX59qXj+NZPvoOzb5/FJIXLLAe+rPRRXQ3Htvz0pz/FCAWshx56CJuGNtkd4q++8grjVHH//fdTIKhicmLSVvCXKmlcXrrGQVvDRGkKSV+SA4DCAYm9KCWJf/KyyJhbac2uRVTwknGNU1C4ceMGy43iOgWHMzfPYbI+jYmxSRy79BZ2DG63MxoUv6+vF6dPnzRvja1bt+LqtavMr04Zr9sMHTYIGU6fOWMTRiQWxRtn30S2nsNYeZyKVxVBuQJxEIfCYTOYXKDQemlkhHSwzRRyI2Y3OFRrH0VOwidzZ+0KyGvFGxTwgnaN423BNRo0A/PltI2R7FWMXL+Ct946jpVMFikKSWYQcKGpHsLZ+Ngorl27jp07d9ntGVeJM5IsYsSb6pOuZTBfmUcxv2RXS8pwYFZItx0utP5ugbHyBBarS1hgyNRYL/blO4X5/CQmVq4hH/Fh2Ve0vGyksg5RXxSdAQ8nLTJazip6fgtoIh6/AV8ihUDHmivWXQEn8komDT8V4XYKejNYnRrlm8cBy/W1nvS6AUjgyC/OY7EWgs4vj4UkALltUQ+tgeJWWSdz8Ux2NJ7eCorXCqKByuw0ynOceLbtdOrHYtrirQ0ongRLHayorRucydaldQ0H3riT7xqwLsSl6FgnmOc5W3rrMfgpQEnJbfU4KC2Os24pMxyI/wjEg+xmAa24ky6bwZRoU8hrzK/dQY8UEMhDnDMhOOE28pQwYUILy2wNxouVD/PWnm2QD0nBNwu25b++jHqBAgsV0mCy15RnwarhQB4HDbozwwHTa8uN/XYNB5y87UYN9rtzhg2V9tmrCHYMmtFKadbav5HhgPVkG71aFVU9RSsNjwNN0FVOuOH8Ig4ceghH9uzDrk4qi6keE37qJQr8LYaDAPnzYKoLMc6JWfJu4UWeVoOJOB4c6MHfevxxvG/PXsTJL4V713Agw7jiXpmbwxR5dqtS3kue+plDh/Cp+w4jRf5pvcE4cQoa4+kVXF26dZtDmOU+OjyMXzt6FLvIq33yVddcRdxlqFSe4vxzg0rrRvBu8vpnduxAX4xzE2mgwn6QN4FubtANCtrO0A42c85776YBbJE/PmlYNwrIOPz2zCymWOfP/9qvopNzBa5cAUT3zWFoCPXf+A3Mn7uE+avjmC7V8PLMDErE90bQwXYe6aQcEw3bTQWlmhcLuRpenV/CFMfLRiDxtz8cxGO6X580JI8a6g44sZJhyLbhBmsQ5ri8v7MTnZq7RGOkpSkq3a8uLCAtt/cNQJ4HR5JR7KBiqn3vZdLQczNz5t2g1aV2oOch0u5jXZQ7tNJMfhf1lDiXpfHD+QLyG+BG2VEdwN5oAP1BL0pSdDlGJKxnqVidWljEl86fxyjbu0BBfiGXxxjrX6SCNtDdZXO6l9pzkPN41F9FOtBje+01h4vHaNyVOP6KRSrpxAG1a1NKfaTVhSD5Xaxoh0dq/7zG5vjYkp1nkEhKXqA8QLrQFZdaSdY2gSoF27rKNAXJhq9IfB3IJdmMBqQrGQ2cU+/X8xXT/GUcoHzopzLqKVXMAKK8vFLEZDAQUs1woO0MbGM2j9iCjGFUSCgj1vk+x3aVc+R9mU4qT3FEa1QopIjXqdwaLsUPKXqrPIYale+l0hyKVEJmK0tIUE6UjOiXMYG80IwGlF8ETo35TvlxNEvtJwMyo0CEcp08Qq7rUG7GXCkTr+wzKQ8hEK/EmQ60VPnKR6utuqFBv4reBi9nY3WWgvIukI/NFedMr8xShtUtG76Ac1q7lJFANW9Gg5o/ikKo2xRsKZla9a/7VP+8GSrk+UCOhcniFGkuh9niLH/XEGWve0vadsZ5SOc5qGkEmzspv2UxRhlrzG78qLLP1KVOcOYNKcxaYZZSX+V4UjopLeKPAvV5lLJamUqdue+rIcxAz7VNRXlJ2XewoT5Wf6wZDpS/+LXyrzDKPJX6dK6IJT6TUUtmlr5MHjkq+jl5KbD9QaZX37nXObYaDmRUUH+5CrMMB6bIkY/L6CDDQVXKPN+bPlBjbnkqYqEAUl0xxMIB9gPrbKvGKsJRjIlEZsv4NgZYLse9vNpUB7vxxPhUYw5WfJU/N4tqkoqmKdnroS68SI7Q/NSQczW36FaaJc5P2XIJIc4FdraQ6t8A6wPGkwHAo3NAlLfqwGd658KdDAe6/aLVcGByGMd7RQYkpm2FAPmn2m7XWRLcRVBdaRnkuNY2Fhl1RzlPLuRLSHrj6OA8mPNznHIuXr1FwXDPviwsIlxegCfZT8G93/JSHH3WfDVcLd2w28au1ceo7IeRClInYD/6+V34PX7sZXzzO9/G9p378Nv//f9oC6PK1wU2B8fO1vHNn7HO4UV86OkCkttmRd3knT4sUAcKha5gf/wUnn4GePSJEnr6Fqh/TOKHP3wJZ09fwa/9+oexbajLtmEEO/uNBmT81ba2HMlZ3ejn3F0tZkwGvXW7Aemb8tTs2Bj+5Juv4PD9e/DYY/cjFglC17FrESmYWruW2oVKeh6lecq2Xf2Um3obTwksu8b8yplle+574vEjXzj68H58+JMUYD5AYejoLuzaM4xNm3vR0ZngAHdWi03QZUdJANvIYND8RwpofDa+MQ8RuVZlghTM4v29iCcSFLrYySynb7ALW3cMYu+hrbj/4T1411OHLBx5aBe2796EgcFuJFLaPwdkVvKYm17CzMwCJsdnMXp9FtdGxnHxzA2ceusKTr41ghPHLuOtVy/iZ8++iZELF03Y7R/ail0P78WvfuZX8ZmPfgZPPPEUHnjgQdx33304cOAA9u7day7zMhpsowLb28s6UniJUVCKcNDroMOe7h5k4nm8ffI4bs6MWpy+SJ+1UivLErrF5GoVCpHaS8tBZuqYrYA6+BDh65Tmvfv2Yu/Rveje1E0lP4GrV67itddfx/z8ArZs2WL7QTspjFy+fAU7t+/E1uGtKHAyf/PNN/HhD3/Y4iwuL+LNN95Eb18fRudG8aM3nyOu+nHyykmkry+SUOIYmxwz5T4eTeDm6E1T/iNkihMzE5ibn6OynFrdrqHV/0w2g6VyGuVkFV3hTgoYZewb2me4kGFFbvrbtm7Djh07zfAi48EwBdIgB7auWOzv7zPr3vIyhQK2MxqL4MVjL1H492OcSuz1E9eQjCVtq8ZlCouy+kcofNjJwCTQCpmIDBjCk4HwptFITJZqZVwsjKDL142p8jS6/B2IUfm1OG5wQd+Zh7Ny2ICmOBUKXRcWLuHrX/sWfu/f/l+kpSkcPnSfbSlZjdeIK1Dd4mzvdrZb2zO+84Mf4A+++EXD25bNm7EYoKDBSThfycGzsoCu2NC6FV8DN7/WzxaYrEyjQCGiyMleNx70+lmndwDa/76wMoa0DAPRGIpUq3uYlzs2xcyuZi6iWF+iYiE3u/X1kfJenp+hMptHcHDITrFnpZ2XdwApyFK0hH+vTv1t7ofbgFaHapzEdE2YU95dAPtmWR4RZKKcZsw6LPdtF9TO5k/lrzSqVzPovRvHhea0Ug5LN67CyzHj7x3gBOtMkK1pXGjFp8D4A2lfq2maiJrz1+GDdeJahoPVyUifmtRIc9o7WvJ7MJtfpniWQLzKCU+rnOQ9bnx9VMucpFnX5isUJbDIdc1c/6kot4Ip4Exs2xssL9ZI4470JyFQtdStDLqKtsa8JKxoFckRHtoHgT6lDFcatyPoACEHiJ1GnfVd5eQmLyPcPezUgWBCie2lZVwq8jJc2JkOSkeFt8RxprNEZBnXzSXyqFAaCQxqb2FxytpqHgfkBXcyHFj+FD7lvmdnk7DVq4YDziE1TrqFmesIUeiw33znCzJv4uJWw0HOaDkZiWEX541DnCv2dHfi4eEt+BDnmU9v34zHt29Hh1Yz1R7We9VwwPK7yQOT5Kl5CnXpgk7DryFGmtnNfH7lwF782uFD2NXHehieHFzHKKUOplIcA15kqIBJmReGBzh3Pb1tGL/O+e5d5N3KRwKjeVh4KbRSMFJcXQG5wnRObmuwhXn+5uHDeHBoE0ImFLJ/qRJ4ZGTht3Eq1hLc3HoIVG6S5TxN5f89nB+SEopVpvqA7VzkPDNORe2JDz6DTQ8+CLznaeBTn1wfPvoRVHp7MP/6G8iNjtp2jGvLy7Y9oJ2Hg2SVXVRUH0zGMRCkAMt+080G8ia4xPImKcCvibnrIUSlYW8igoc6HCXeJ+WORVzOSSl3tim0A7VzkPPpA1qAED8gTos1H9Kko/PpNOfS9udGKF2M8+T9iSS2SPjjAx2293MqrONUcNuX5gj6Kcpl7+/rtnEp40HQU8apbBVvLDveBhtBlDzxSDKBTo6XMnEvXMhwoNshXpqexMXFpXXlugpJD+WQHuImVM8SyUAxNkDFjWOO+NaiheqRy+cwMz1DpaSAkLeKhPbn+mOosK6lSNZutdCBevOzi8jnyOPLpB8K0h1dcQrSHF+sg490buNQxgimk8yooWHGQH0huM0zhUOGKM1RpDNzn3ZerYJWqLUQY9fZUvH35guYXSxidDyD2ZksSqxHLEAFnTzZOQeBAjVlrPj8IsrkHyUtCNW8WFoq48TlFZy7lqXsWWcXV4lLsm8Z0DwB9omDKwWNB21DKFFJniplMck+eWvsEtJLFSxT8PZyzATIA7Vib1SgdjFI2ZcHQVWeA+I3YF1Ky8yzioI/henSEgLkgflqDiEZi2zg10jbOlSQLIdla0VY2w6EIvNYYD7CmuXN/PRM3iWLpQUqQyGOJ+YZSJLfOJ6ePuIrVpyyKhXCfawLFUjSh7wN9MyMBuRt1QDlGs0nzHumNIMK25SmzKi13iTHDqvSMEyxkg28ZKtZzNRuoD8yizjlEa3Oy4vFMQwwJ/anueezT2V4c25QIJ9RZlaSPuoIZTk2WKdymG2RfKeKEUQ/ogV5BShfe0Z8aMVaRgLncEAqb/wtHBRIU3PkB7N5puF4m+C8m+P7DrZ1kPxsIRE1Y5TP0pSNxpROWctwoL6z6xeZT4AFaj5xDBbCE9/znZR3aUvykKiRn1PLJD3WsDSbw+SNHDbvH0AsHuH4Jb9hOfI4EKhNck3XLRm6zpGKmD3ngGN7pDlKyXXkKeHWgGmka/hnOQaTKccwwGetoDMS9FTvlbUMBvPZInLFKubznLc4JvzEobdhFBHOzBim2Ox7ML4MNkprfWffHJDhQPK8Xampd42gMrXIUeO4vhfDgWjNFlPYd5KVVkFpVBcW7RhAOLfkBrFSqqCDYyUlo38ojiDLky6ySiP8jOSnKTuRt/fs4vAI20KhgrYHyO3vZmUSHZFOTGMOvdEedIY6+E7bwvxYTq/g2R//DFeujuIv//qvYv++A6t5C1gtzCzU8a0XvXjjPPDYQ8t478NVFCPLCHHsRThWp7NXUJw5h/rNcwgNUa4Pq//KmBifxh//0XepP/XgVz71JFKxoBkrzLOSwK4x3i5sq8u9GXnycu7m3OEuDrmgrZ+5xQVcvzmL7z77Fn7zv/soBjf1kXbY7uyKXdu4zutUfUw5KD9+zXT8UPcgcbOGb8ms8lJQGl3b6PuDL/6TL+zctxnd3Uk7NME9IEJMxFbLlUiCBDvW7tO2wtZ3bjtwhpcT0/0uoa3GvLRi5msohmY9UuCAk7VPHRQI+jiRBBCJhpBMxagUd2LTcC+27xzE3gNbcd/9O3H4gV3YtXcIQ3weIgPJZajYsP4rSxz8mQIJ34cYB/7QQAoPP3A/PvmJv4wnHn8Pju48gsGuQUSpMMglxSGYxoEZbHdzcOtneCBxhNiJUoT7I72oLpTQF6CSHOnD2M1Rpg9RL9O+WaazFcCoCZJCeJ0TiARKuXhotUyhXspRWKPA0bsZjxx6BA/efxS79+xFX28fBgcHsXPnDhu8Mlgo7KWg2UsBSu6FWrGTkaODwpwwq0lbXhJsBULlIA5s249wJohCtmDXScnFuUZm1cu8ZfSJUYHsonIcp3DV291rZzH0UwAdpvKbSMRJCz3YvmkbtqW2YCA1gJ0DOygchM1woPZLqJWRQLgTnTTTi97LKBEhfjdt2mRnPMgoMEBC3Na3FZvCg5ysS1YvGUbk6aD2ifAnJibM6+HK1au2mq98pZjIQ0LbGpS/n/E2h4agk1M3BfuQoGDi0tcqaBAxLjPlj7WJZR3wmSyWsUoUZ4+dx4m3Tlqdnnr3u9HX09OItB7yFDoujozYORgr2Sy+/PWv49vf/75N2PcfOoSDmw+gN9CFrloEiToHWFjbFBqDs7kOG9SnGTp8SXT7u8xg0C3Lqdp0jyDmUaFiE6kH0N+xA92k125fF3HISYfM3AKF4/H8ZaIsh7jcyJtxyXZVcxkUx6kobd5qls1WC+WGYIyIQnouS8YXIzOStbhNu9uALKVaOfZz8ruX8pbnFhFLUugnLUrw0ISuA6OaD0oSmDGPAoP6RjcwuCCW7E6CrZ8CM4SQGZcmxhDauuO2ZyO44Obp5mP4ZT6ux8GtWxUo6JDOzKBhNOw8twlcfJjt9HJ8hbwRpAKDCHs5qZDHSNF1VsgtMuPVUF6e5qRC2mnyRpAxwVWU1wHztZV8FmjnGCgP1dOCVEQVozMkMhSGwuZx0KwkbgSKY0ENYZ0ooTn1ZGAJVtfV8cl4KzdOIdJH3tfwJjBjByc7KbgmQC9N2zkWFSr/hTSV3HHSLoXWUCcVaNVL+27Zv3b9JMsoEQfyyDDPC06EdzYcVO2Z8XHydFYK1UyT4YB9UJi6aIYDGQhq2WXmz7wl4FCgavU4UF0CTBfl/LK5I4VDPZ14iEr0YSrTg5GQufH7zbtBdE48UUhSm1W3KOljmGl2daawNZXA0eEteHLHDnzywAF8ct8e7OQ7O0/BxZ/wWSmiP5HCjp4+bCdf13aGh8nXn9m+BZ/Y0o9HduxCiuNRyqcJhCxPvRPyBdATj9m5CTIgaJVZQkonx+0hzi1/6eABfGT3btsfr35Sz1s92adJztud5PE5zjHa6iB+GOYY3JJK4j1Dm/Ax1nkrldWgzRtsKz9FVzHKAbrN4bXzF7DA9Jf47DQVx7PE8XnODRMqhHLB/M9fMsOBcK/yVG8dEJiRkGrtdkBY6CPOHu/swKFohMIhlRcqMcrG661jqVTGFSqFJaZvB32UIx7tTWB3jMJt1RlDOtAty74cL+SxsIHngLacPNzRgQOJGOKshAR5O4CwXsQk2yMjQDtlnuwJO2MRPEg+1008B6ghyDh0lkrLhITz9tWk8ujF9lgUT/V0MT7lTgqd8qw4l/PgAueljbZUqJ4DxPOhVAf6yMuFMSuCFclTYT02N4+bGfGA9SAPmR3dMWzrdjybSuFO+BJddkiivEckB6hP5DH59ttvQ9smOrs60dEzyDhRVMpVpOJJto/8o0qFfXqZ5XrRP5hCVy+Feyru2jftlTcA66JVSXP5XqVrBzQ+9cgekxeZ0UACLempQl6utqjPmqHKeDJ++3UwY76E+aUSXnxzEq8em8LFy0uYms6iM+JHR5QyH/MKUXmMLK9Q0fShSDlJVx7OLhfx9tk0Xjw+j3PX5nBpYgYTCwssz4POeMq2xan94m/yFZDRgGTHtCFMLRbx1uVRXLwxh4sTk7g+M4dMUVs3Ekg0Ga3dWxS0jaBmByJSsV2Zw9T8DG6slDGTq1DWiSMVSnC8RSnpUS4lLytwbuewEzpMDpT3gLw2zJihsw2Yk9y2A+wTu3rRS5mN9JMMsnziWl4QgUDCjKTSeWP1NKKVZRRDPcSp9oc7RgMp6jos0VctUimkcqszD9QP7AzlkaSy1kXZJ1VnJhwvZZaly/PET9UH4gn56jKWPReI74yjtBrLaxC50Ef8+ch3xBu0bUA4FE5d0DkFQcqOOhugRN3APAiMHpgR8/GSZ+gaQDMSKC3BVsBZhzJpWHVVGe42hQKDDi+Nkddrq1CJY36GY7ybgvlm0uI8ZWG1XZ4FMmjY9gemUXof8zHvA5YlOUMeDDIqaJVedBpQGaQhCq6O4YDzfZU6T511VpMKVNSLmSIGtnMcSUZkGsVT31CYtk/NCTKGSNnlIHMaxO+GdpanPnG2uKyBfnnZJsXbcLsCcax4jsLt3LQjz+Q+ubvXQ1jK5xDz1xGWh1gj/eq40nzBttQ49vVMMqQLJruQx2pGEadckx9qCGRzZiCoyHjC9rlgngji4yQ+nU2iejeD6MHkUNa1WRZULBkihE+lmyNdJCrbMRTYTNmZehDHgCeSYvXXjAZK5PdzjBdmrL31rp2sinMoovSXUNCLCPnbUJh6S7gLwwnqxSH2jwzrnKuUwZULl/DVr33DvNM/96ufQyqxXo5i8/HaWQ+++hNwjAO/+UwE928jr13uxOlX47h03kd+XUeiOIdYTxJB6nQ676XAeeLMycv41jdewKc+9V4cvW8Lx3LdPGK9GmvKm/Qv/LDmKBRXKN/nqbNTH9N5Tk0gfOsw6uXFZbx9+iby5Ro+9rEnKU9Qn6LspO0yAW19aMK1+FdxbtJk9mDvAOUvGQbd9+w36hGKE4g5C1G+f/r/+etfkFK2itwGOKIB0zJyNbtinedNaGXkVkLcCNYpIQQpEboKxJfSnZBr+agstzzBatmsk4IURnNjk5DFIOOCDSZG6+3vMo+Frv4UnnzfUTz46H48+uQhPP7UQRy9fysO7B/A7n2HsWngAGIRTl5k8u9ECRO4ddEVHcObhjE0sAnLSys4ceIEElRYdI4B0UUmLCGTyjSFX1txZnmmrJCBqdLSYzTotLol5q+VjSiJdnN/Nx544AEcvv9+28aQoGKSpFCxb98+U+7FTHQg4r79++y96iI3/yEKoVqh76BAsHvHbk5ICdZtCLu272T6hHlFbN48jBjr5x7YqHQJTV4swzGc6FAQ4YY452ATnvwSnll3fTb3hftdoRman0vpdwak+s2PFOum7RdJChDyVtB5CKqPDB6qk/AmYTaZSJjgpVOZ9V7nHly5csXaNzM7h2vXr7PewrMSkBGICbE8/V6tj5iFgv7cZ21A79SXXZ1d2L1rF9739NNmoBFu1oHyYLAbNqamzJiheuc0GfD7448+iscfewxdHVTSKADUc2n4Q3H2PRmxW35zPRr5rX5v/myA8C7DhhjcO6FXm7DzaSpBOSo5PfAHHE8h5SkoU5C4kdNVaDfQG+bkT8bcwJi9F0iB1wGAPvabv2fA6PqugX1Yy8mFnPVnevXH3YIOULPzDUgrdwPGPchUq5wwI6QfKdESqCXYhYw81uNWWwEk3NhZDaRngcOBSFNNcMtvKY1nT8HX24dAv7wNHIZ+t+Di1ibTDQwHKlKCrmJqxa2ZLqSYqk46tKZErUIHn4WC3fBrawOZueveb0C+ojuFA+x7c9NvgHN9o86BkAuwVCsHpEKoJB1oJaXZ3Cw5poQBFwt2Ei+VarnL6hwXpboXUB1lMFXd5CHh8BI10RmnUuozN88h2r+dExf73p6LdzqGa4215dGLyC9OMw8TTcxYoPvi7ZAfficToYJJupPHAXFbzcwZTzNDAcf6nQwHEjK1ZUN1k/FXZVQzi8zDMRxI0MncOI1wxybyNiqYuSbDgeopBYjCvwl2Zjggf+fEL0zZih6ViiDrIQVa9ao3zo0ww4+QxGe6JlEeE6qDFPmt5JWPDvTiAwcP4z06Z4dCSydpQKuLxjjZX47i4gQZUno5Vx/hvPAUlXaleYAKfA8Vgoi2TjFv61MVqHmoou0KPqQ0t3T3YG9PN/ZxznhwoA/v3TqMT3P+eWbnLnRTWRWsGh30SXE3SDxu5rv9nUnslNLO8fFQH9NuHsKHtm/nM/JFFib8yq09SEFH9JOicJKk0H1tZARf/+a38KWvfBXf4eerzz6L8VdeQfgUx9pbx7F09hxKVPilGMntt5N1jaivWH5Fgis/k5y/dsqrorsDj3WkqMzI00DGLfY9aym1MsJ5KEOc6ZBBp+4OCrTS3xHy4/H+BJ4c5Jwo2i+zfexzKe8JFkpuRmVeNyVoDndAnCPA+u9m2z/A+WBQyj9xX6TWIgWu08v5wRtieRUsNnkdqEy5mQ8w/vup/B9MJVlH1lPCLsus1Yt2IGNW2mALKG0P+cZjVMz3cW4XTsNe5e3FUsWHKdLfbJGyhhN9Heh8gwc5Rx0iPXVwPtVWQW05DVGgLDKfiysZXF+SUr8eeuMRHBjsQk93LxE1iDrntkBjQcNZQKCgTnyvzE/jxtgEEh1d6KX8Ydc6kjYrHBeLmSzGp26gp9/veJp2aIsD5QOWpusT7SYD0rpWJCkwNEq+FdReKXK2RYv8T8pbWcZfPhdNrio4DZCx0Ud8aL98hQL06QsLeO7FcdZzBfNU6mfmC2Zg2j8YQ4JxIrYlxYsMZY9S2YNKIYjLN8t49vUxjM5SoWY/6syRRdLjMuNvIm33sj0kQiqTOuyQii97qUrlWldxvnxpBG9TZlnO5pGnVrGcL1jaEOl/F2lGoFV+dxuBthyoLYXMMt4cuYAXr03g5OQ8LlPumGPdUpLzIkFEvFXSN9ssXiPFlYQRlNEAZYylczg1PoXzY+OY1PV85PcRzQF+h+foFg7OIORF5Fk6HFV8jel1gPLM2AWcn8nh+krVDIExts3mcMqoMhrYSPI15hklYpBcoX7RWRbiSc62CdKxeCCJSVumyvU8ZbV51p31iSod09vYbQTGlWeA5j5TwNWgZuC4C3LcBgtl5OMhVKncG782EM8j9li+eZ0ofeONcxgg+QTp04Av7PwBJi0xng4C7aSaG/BHOZ/W2OYyNjFuJ9OtUPPTSrdrOLDzDQj6Lj4kTxpbnCCTkJ7knP8gxc4xLnAA2HYCxQ1SMazFYijLEJkpUeGkDtFHWo9wHIrfCMesU4A0Im8be0aQrqDyTWluyFBmUKAsoDQWmoHlW+vTabueUWOqFRxcse/5XcYNeRywF+3GJrI4ZOsZdHlqCMuroJH/muGA7VJbWEdxUJt3GuAo+TLksd1N3SfcRCibSfnXQZbNBgDVI8B+1fkGqnsr6AwDxXaMHGsgOtEWWhl2FKaLVNSrg0j5kyQvvqO8K3p385TY66eOpbM7wvkFeGN9TNBn+pQtGnMSEB/zc26Oct7XM51xoHMQ5LkqWanMvvnql7+CC5cu4pOf/BQeOPqg6TbNMDYDfO154PSVOj7+buBjjzsy94svenD5khenT3owNhpBKJZE/84BhDQWKFHNTC/g+999FaPj0/if/odfQUecOhnrpu1DutpTwNmMY5x45uiq5hfNcyNIOUbbltaBxkF2GQsrJTz/4gk89sB+7N23zba4aEEuqO3GDVoyID2Ul5fslrBAVw/f97BMJ0+b54s58zbQ9lbbEiEa/53f/e++YDFuAYcg7M5PMnZdWSbBbG2w3hvoBEcdeOblROMhMjYCZzpvD3bzAxmwaFheBbPT84jEIojGw5yM+MnvOhXT7/eaa7UMHplaGdMkpEiwFzHt7X6H9W8F5aMBIK8AbWXo5IR88uQJ5CnES9l3CUrxzEITjpswrJU016DgrJBxICoQJMzYyho7SqtjUtQ0LoURvZPV1hXaBFaHRhC4q/72nY/MvY/PTIluxNkY9J7B/q31gjMZb9wnzPiWYIYT1kNlqh63lN+Ip/pKSZeRQt4M8lCQ18MOCrubhzejgzjV5KN4MjwskxlqG4eeX7161TwT5NlQIQMpcAKQVwQLZtZO2W45q6ENKO8BTuBHjxzBDgq5q0aDNmkVV0YO86Tg51atHB46hCceewzDFNKFb8cyVzPFxHF1bkC78t1nTWX8IkDla/+xVmXlwu2s3jr5y0KsczHKFFSmCiOcMicpdMtIxD4zFu2AFJ4KGYkU3PDm7abYNLK4K5DyL4VMB7Dc6WyDZtCKqxRkmxzl2nw3IKNBLmPbE/ykB3kbaSIgG6AwLtSur7jyFxPRqr47wTXzHX1v/i2Qsl9bSaNIJSZy3xEzprzTPnMMB3nbqnCL4YA0ZGWxjt4GPQtUH7vCVvUiD81VC1jh/JgKcvLJE88BrQau8VXxkfLyDALJ3nWGA8MFcSyFed02Gj4Xr9DBgSQg401EqwWNfyntxnvIq2xfHSfXZgHAVlkljCht0/NmMDai4ou63UNt13YCFc34/CJjUWHmKgKJbgSkyDcmN9VV73SOjN16wPrHejYhNrgT0d5hU4DUEzKGsBW2dcG2KlA4100QoDKn8x7McHEnwwGD9vLp09kuIcPB2uGIWtrLXD1phgO/cETF3ycBRYiS4FvWIZYSdtgefWe9pQyqfgL1i36rLiqjsjJn7TKjj8pXHNbP8fpw+JgZmZnOPEfUB4xjgW2Rx4C2bLigPjHjjHgu5xD1iws1d6uIzePqI+bCeisf4/NMEyINDFFZuH9gAI+Qz93X24UhzqvhxqqY8pMC7wQJ/fpH3LBNPaEADnSlcD+V4UPdXdhOPp0grTqrjk6QIueORxmHNcK3MZ4MDjsSSTzQ34enBvvxND/3peLsOs15VCqYxJkfSwhROeunor8lEsKWcAg7o2EcSSXwKJU4HWyY5JjSFgMpYlRFESQZaeVJxoUBxtV2ABkW5QUQJJ8YToTwRH8c7x1KYmssQAVGdKH5lpkQTzIciEcKV1IatWVB9NDN8XswEcMzvT3Yy3KjHLuayVXPmKdsRoWAL8b6+M3Loaj6M2i7wA4q3U91d+BhGTnIH+UZZfhkvv3+GiZLFQrDUrjU0w4IazH2j9r4ZHc3esNB43FBndZDRTWoPiKu5OWQI57XUrL9DHuTSbyHc51WVyOsuxYKwlrtV/3Yf8uUry4sLsK9WUPlySCwq78Xh/YfQqRrE8cl5RgJs3yulVKdVxDUVgkqzbqiMd7B+XF4C3p6+pxVU9ZXBgRt7StUlzC4hXN9gunYKVJgfHzuKRNrUkQ09zZoY0NQGvFOzU8sX8FNYzTM9rsgepMng48KvtCoPr94aRGXLi9SXnBkLinS8jZ416YwUsxXngYFKjF5pp0iXw3n+jA/DbxxeRQlPluFRpm7+vqwmXQng6B7SKH6Qiv1K5w7j1FGmVpetn53QfXsYB8c2TJMpYpKK9NJ5rKtC0wXrBcxPjOOn16+gSsLaWSYj/KaX1mx80yGkjEqeZRxZQggjiV3BL01hEhzC7kifnbxGl6/NILzo6O4OTuLdLGMzmQHlRH2HePq3IkQy9S5DNqKYAsT1RJmJq/ie2+dxmvX53BhfBJzlLe6Uyl0U4HWFgUyCJZJvsr6q/VrPcXx0Djbq+qPmMFNbdTwUbuLlSKWMcH5dhzBMPmfiFb4aAo6m8CnuZ/0YlcvNsDGPEOISluAfV4MB1CijC8e4vIR1SdUdrYjaA+/MK0gLwBtKZDyb67uBCn0AdKIzrjQDQpS6pEvYYw4Gs/k4CctDpOlhqJBFKjkalX/FsOB8mUJNVuFpo4qQwLz08q3aiTer3MUTGlnUMkB9p88DnJ50tVYFol4CHG1g8/Ei5VeWxV0uGOdco87h1r5bLd+uQcvqhDzzJDsQHytA+GE85A/zXmPeomuPb0FVB7HhXiFDl7k/8jKuMk6LhbzHP9FxNlGnWliN1oR1hkOKGu3MxyYks/6yhOk+blwEsxR+QyxLLbN7TeB8QDWt9JiGBCYtwVxK4NM83kLAhkO1Vb1gfAXqG9Bl2czIqRnbd2qhZLMgGmEqwDHB+lCi6Ph3ALTUjbu2kHZOGGGT0EwyHHHOdjvcwyhDn+j8s65VfqJ5lVtw/o//93/iSHqKJ/+1Kdt23ZzW+SQ9sqpOr76PLC1D/jse4Gdmz1YWq7j5HHgvvt0hg3lhyXS2kyK2EtgaJB078/j+vUxfOvbP0P/UBf+0qeeIv2Q3jlmNYeTmix/8SoFUD4RfQUpN8jT3Z41QWVlWV2LiZkV/OjHr+Mv/6X3m6FWWyd1GKKr/LugLbDF6UkWwPmgf9D0N6fXBHWUl+Ytjd1E1eiHWwwHIgb9b9/Zqbp/XS4ocploFhTvBUwQlrcBGYN5LTTlwzeNb+1BBFhmj8jdLZPOY/z6LBHmR4QDW9sZYglOghQGtM1CnWgnyFOJqFKBFwPSHiWvtwNdQREVG96C5L8IKK8QJ32deyCF8+LFiyS6oJ1LICVT7zcqz96RsB03WhkSEo6wyHe2z7aUtRU+IxwNADdNm/z0zJlAHLySH/K7/cd3d99nTt4qw/ktcMtrZgS3A9Whue1WJ9Wj8b4trC/Q0rtbSOSZoHMXZJxJNr4n+L3ISV7Cq1Y9rt+4YedAaJvH5OSU7bWMxaiwishb8l4N9wpMo3MgdAaFDDjy+EhRENtM4VqfaqtcvU1Zj8gy11Asm8u6HQ5b475DEIOXMlROz5Ge4o4C1kQDMhqM5q5hsXwTPfI0EIMkfbn9zF4zK3d1ZYkMYwHB7j4qVY7bkmLcbahmlh36lkvsPbRLrt5iZH4q5masuA2Id9jkRSG5skjmlqAySJpRW0xAYnDb1QwyhkoAlTG02TLu5tcOdHBf8foV+Duo1LLP3Qn1HQH5qYwAdsZBQxhxsCtU8bPx3vHUkCDU+JPBg+DVljJOaF2BHnQEBuHRmQjkI94mw4F4bUU3LnBiafZ8UZ+Y8kyF1x/vtGfNYGcYaLwGKACyTiYAin8zWD+KvrLzqAfjHF9O3WW403vXcODyCpcfrYLSU6iUgFkv56wMZ4zqn/6kpDNvCpqBVK8p/wLXcCBa1rVwci90FG0vSqRzVkpZMC9N8D4zDJiRm3GUl/CgtpqhtsVwoNV2eQo0K+oax/o0wwrbu3rGgVwGKbBlrp9CuGOQyk/U6uYhEWnMmJcB87NbMVQX0qW1lZ/ulUarhgMpPMRTme013s+6GTTGr1sf5xHxqnSqvz1hPkxblRcbP82g0ehfvdcY0mnq7nYStz8kyVd1fSfz1iqjTsMW5uy+deJJz+S5Y0HplEZdTqXC9plKceBDzeequxR6CxKq+aJARVdeWZaWddYBcDKKV2se2/qgrWmKb0I20+RJ41IuuxMJKu9J7CYfPUrFdic/kxI+GUerK0QqlR1zfGZ2zJ9/4lkp0sEWCt67OR9sjUTRRYWWnMwUF4Gt5LL+Oo9DNC0lV8p+P3nE9lgID3T5cWQggccZHh1IYoBKiadCnBdIiVTidFOAXLwldHJWQ4TjLEEFZidljyNU3B/u7sK7u5LYRh4nbwbdgy9jhYwAHZ4sMh4qXKSDTTJwkIduYT0PJqI4Eo/hYcoIRzvi5t2gcuQZZUA8x31UZpmf8F0kXrX1QL07xHH/cEcST8goQ5lHZcktXtcqlvxx6CaITlY/RDoVJysSf0rXRQXlcCqJj24ewoHOLkSJBz2Xl6MEwTLrKKNRkvULaJWR5clNeSAexuGtQziy7yA2DQwhwToHGccOZ2VfljjuI1q5LlNWYY7eWBfC5FnyfIyzjRqfMtgk2LcRKsrd/TGEkxz3xI9Wl+VaLrrVAYj1hhJ2O7CVUio33iIVVPLuigyBDboXOLTuypP8LvmJ8VVGlTQhOl2ez+PK1SVkc5TyCQHi+shgBI92Mj4VmxxxXK4HUM53oZSPIl7pxEK6iBM31xsOxB/kDXSQc8HWVIz0KWWUVOpxcCnIsX3nxscwu5JhX7ojl0oPaXFTRyeODA9RkdWZDnVbpZfRIcD+jNazuDS7iNNT88yj3EjFMhk62e/buzoQotKg+ALNELp2UXBtMYfnz5xDmrQqfOjw0mUqbX2UV4Z7elYNB1LEZDjQaia/IZCfwLGRS3jx6iyWcgVkmF7bMVOk3YODPUQnxxXraHya+a5hnXp3Zgk3blzFiN124njBqraaEyrEea2ao4I6RllgCR7dsUnQGHb//IwXoNKpgy21Qu+C8Ti+12F9IfIPHYZYYB+pz5WLgpR6nVmgZ1Lc9SlMK0jZ93H8VALiHA4EGFdvVZb6MMY0gSp/s9gkcbuZdDisrRCdCbu+UWXIM0OftjWBwFKs3KrN3cSnmCIj2HkH/CKubYYD1YcyjM4okMeBDAcyYOjg22SCOouX+WiOV3sYZDgwT4Amw4FARjI+MCOE02r+L9mGeDF8NcU10Dhh/8nIXZPXAfNeB/qpuUPfyQ9DrKMO2PSyovGQFym2K842iRfci+FA54MIKqxP83MVp60aNs5ldGzUx+IwjQxGt1zRSJBxRFepVtucfRCkTqiFAW1TWmKfzuc4j/gGEeb48+hMJM6VXjJVnVsTVFDf8J03v8Q2cA7p3Iog5wzh2e+Xt0HQ5mwzHkiGlHcC85AuokVg3RD3ta9+Da+88jJ+5Vc+iwcfenBtkbEBU9M1fPM54ORVDz76buCZR4Aw6Z3sym4s5TRI2XMJ+/ewvgtBROIB7NqZofy0jONvncdLL57EB977CA7t6qfMrTObpNOKotzJgek1plbSJo+EKA+tHQAuqtZfDWXKwlWO7ZErUzh99ho++7n3k4ZJQ+xD3c7gKv8ulBZnTe4L928yudvpsUZZlOM1l/sT8uhc49HrDAcqVv+7oJUXrXypsHtZNWwFCVPVLIU5Dhw7SbyJCJwybwXRlO2trdQxcnaU8lcNoahcPIOciDjoojpTIGIr/jZh8E+rnKWlReQKWdQjCWTZWzMUwgZCu9EXGmaxawrSLxpEgF2c0KXojo6O4rkf/xjbt283i9bdlikikbDsnJBJIY0DQG63Ygxys3UF29b8VLaCnoqOzALFycsVPO8FLH/7UwfYg9UyFZoZQiuoDq7RQOmsLjJ8NH63DS60/nah8Vx5aACbQYGCT1dXp50FIYFE2yG0DUKHV+pmhhVO1ML7+Qvn7XwE3WShet01uHVxQwN0RaWMBzIauMYhN44GV1kuzWRkrlKyCk15rIL7bKPPdwDqG63IlRZGrQ5aRW12RxfIcLBQvk5x7yaVTuJSdNNSphhGYfw680iY65L14T38VWUkJDOXddPG+z2A3aZAxu6jgng7+uWU2PhGIEPULQmWpjHRbQhsmyY+ItpW7l18r8uvFZimmk6jMHIBkcP3m8FByTVA1N57BubnbFUgb2hixm5ewp25vIuJcxCt8kilk+DDPpMAMp6dRb7qRYQTUzBE5bPJcCDcScmSy1og3mUGSBfMq4l88RbDgZQ8KtnGZ4IRK9U1CLig4W97VknrkOIsHq16NfEF48eNoHeir1UaU97kZRUqsDr3Qqfzi3OZMZnvtDevsDCOUNcQ3zueEvIIqFOg9oXiKFJIXZm6isLiDDKzEyjJ0CGhhnW3lXvm3Ww4YAU4MU6YF4PyazUcqFY6UJH/Mb6zGqL3+nQMB1K2XcMBaZn4z1w/iXAnJ1ltUZDSrfIolBjC2G+1fMbxQhAOJKAxFCicnpmawo8uXsRLN27ixnIafpYRpVAdjDaubBWwLa7hIEfh6Pj4OL55+gz+86lTeJnKywz5WZQ0rkMT1WbxHSa2optxXqeybbhmUD1UOQ/Hfi2/bPEho4pLb/ysia4owEkZMeOjpWER/NBBgeaVILrhb8VXOTrMVgKVvAgqTC+DqhQFqoSSWU2AtjykwLFs8emAaLSRVvXUlg09L1HOUJHi8TJ4mEt4iTmp/gTla/vVWbbcaWUcKMkbQe9J26oXG6v/zBghgwFbZe/4xeYmpdHO6xh59B527c7+CLb1xLEp7EOMyoWUgXLRg1JBOHPK0EquFPR0JociFakEX2zlPLO3qxvb4xF0SNFmXB/z1anXare2KYRRRKauuclHBdOHONs9zD7bRWV8ayyOfiqouonBVBKmEw7UX1p91p3kCdJmL3GznXGPUDE9QmX8oWQCR5NxDJH/aA8vuaSt9AepgJR0QDDz0SFrneTrO6jw7YpHcTCRwKOUSR7WbVnkj1G+0z3lAdKHcFumolewPqMiHImglzKVVrQP9iZxYKgfe7bvxpbNWxCT8h8nfyU/lzt3WXSfm2MNiB8KqYU6xxJxrTyEfxmJBGHiSgJ2FjlM1ydQ8y9RMWYvUpGS0dRWUe/EswWkFR2cqG0HOmRObrpySXdBtLR6gJv+1/KfaIr8U9cuyujgYTt1EKIdykiC6Y75cbAvjI9u9iPRHUOe9Vzk87mcB8nCVipPKejWpnwxj2tzs3bLhAtq42BHCg8ODWBALu3iOzIaNOhV9fCU85iiPDrBsd5sdOggju7bPIj9PSl2GfuRZSitr15GuE6Fn3lcXS5iZGbOjA8uSEkYYpnb+gcQ1cotn8looD5Qq8tUaadZ1rFr12wsuiAPku0Dfdg+2G+eBppRKj7KmOQD4p2RKnlRYQFvjqVxfT69OvbFnzZ1kOa2DVEZ1Col+Yn6TsFiMItKAVevX8YLx07i1PkR5NlHO7ZtR5y0Kp6g27xmKycQj69oumACle70koI8AORNUOQYsXMN1v2RftjfsVwRJdKKGQ2Id4HeyVvAtgSwXhWNQ3vjvFN/a0uCDljUXCk8C6TQ65ueqx1BxtFNH8lYFJ2RMLpCfvSRttOJmO27N+8C8TcZMpmPzQt8tmY4kPGOuCZCZDjQHK4arhkOtFWBfZTN4fwV6ieM2juYsFsUQqoLaUF8y/JlvLaGA+WvOU75N+RK8+ShTiVlXM9dMP6vBhKnHl3zTtnXxdnqHEyQ0cH4Jcez9AXduJMgb4gxxJlfmPk036ygOUF5mzFOcxzHivURn7lwW8NBvsDOjKzzgDCPEBmaNZZbeIAWq238sm6t550E+c5MOlY/Gesoq5RT6ES34VQeAnLzD7BfA8KT5jsGbbUJ5Weg/f3+jkHO305dzLDA7wEfQ5Dx2K/SM2Xg0RkukodHLl/Gv/jn/9yu4//MZz5jukdzH5XKdRw7C3zpxx5sHQQ+9746tg3JSMRqcjLq7ACuXqtjJV3FwKCf48KPI/fV0NM3iYWlGfzoR69hcmwGf+XXPkA6ZH2oXzgey6Kotf6VZ63mYr/OGmiSHQ1YzzLlIskOmVIdp06PGB948onDtiXS0qjNTbgspxepM09TPuqkzNW7+s5kAOK/rBvRYpRPqJM208+q4cAZpmudXdWKLivp44RnArl1/zsAVlyrj2KGZl1jR9oqBZ8rSwkQ2oKgk+PTizmk///s/WewZFl234ut9D7zelvetqnunu7p8d4CM5iBIUCCxAB8BEOKoJ5EMfSkIN8LMRT4In3SB1F8JECCFgQGZgaDsT22e2ba97Q3VdXl/a3rXXqv/2+dzKqs2/dWVw8IxtOT1q1TmXnO2X7t5fbaa29UxBA6tjC/YiuLm2I6GkARlUw+JWKUttxQ2gc3aIQIoAQ+PBJW1letVGtqwMesFM5YIrnHRmNHJCRM2Wh81lK9IHqDjf+vDb7nTxOxLQGsXKm4CzwnFGB1RyC6o7L1DsIegqS7s6rOnZoUMQnUykiEI8hn68Xk1z/ospJAYG4i9TsGMurhA/97/pTt93V3gCj04RajQQ+8PtRj4N5bgGeDz2/zrufde8xX8oZIsHVhQn0dhehJUCKGA3147dqcv1PVWLzG0ZBiZAgx/OYISpoB/pGZW9f0nDIG2+Dg5eq+8mJLBadK+BFUvcekbRaX6BgLiyg1xdHoI8qu+9FFQV9y2gICh7DfOC3BVxrElIg2DLu5UfbW8u8ENH8IvtnaXJBCOKLJPqI2DhAcCe7Xa3O23Lhg+XhVzEFETXiiUntvBEDU/uq1866Ax8empGzdVEbvBNzjp1x0ohYcpdjL/w6ahILBaikCaFh05y3j0AP67xaAxqhMD9440ObtgNMMiFUQgmHD+FVGgOU7AyvIzSuXvS9iu/eqDMS1oA7ByN7845dG0Z/tCKrvdoaDG7nQDzxnT7lP6B6obWxxAM9CYmw1YqOERyzVzYi1iGZICe+3H/zHYIvSHB+a6tGSAFCUOfUlOGkgeN8ZhdPkQHmHhrBqPWg0AGgdjvickOCr6dCjXh5bwQUNXZ6vwGmBAF4QUn04kYDP/nYN5ldb419dumzp8b2B4u4Pgj4h8GGtKEaHkUjvEiQxiEMAfdJwYihTfn3DATjESnl99Yof8Uh7txoOSOgKcSM4gQKc29Zw4Mw7YvPX5+xHj37fXrs0b1eWVv1ujlVXtm5IYvOTFTQP2TqCogI+X1hctP/80qv2L5980r598pT9VIL9Mxcv2fPCqWatYvumZi2dgj8JmMeNqq21uvbnr75q//rpp+1rol2PX7xsL169ai9eu2bn19ZsQnRoOl/QxA6MB6xy9vsbt/hXrl60rx0/aX/62uv2jZMn7bX56+4VkEWYaqh9yZy3px/4knQ1tfvKZtF+dOGifeX4cfurk2/acypzSfQyI1xNaZzcowKeK6Uezy5WcZmmbBVDca6Jl28IR8sS+BGSMTq6y6euuPo6Jt6OezaNRViDNuKKXUJ5UDua0A/lwck67CklxgD0gLo39YMtCOBgoChKgFfh4Dp0i+B/YBgr8Ah8KIwoW6wqu0JHGr2HN0Ako+epmG9l8gao7u2G+qPOiLJqHJVyLkwX3SxWasFWOMlBo1KIkqls0Cb1nEpVes29TsNjGzA7hkIVK3cTVu+KjlEnXcwZPCDIHWNZXNVxY7PSeJ9ovul/5UkgRfhaREp+0mbxqMglbV82b7uk1DAG3k6NAW3i8Fm2qrRUVltyEH2OL8JYPGrTEvb2S3Hfm89KWc14G6lLQoIs+Tcwo9CfGhfoNSfEJCJdKcIx2zU5YRMz+ywvHpAUrqGAezwJ1Rv6EO5IqNSYENG/1aMVdY05/BecKFXEizSWqyurgZFd5XWkoKY7RSkpKlQKhCsETNy3A8ZZCikKFIpHhxVI5i111wUEik1Aq/Bk4EjHlobV3Zz1DpHoiUOSliw5M5ywI9MZe/dk3N43EbGJqZytJtPWbmn+V8csWh+S4gRNVdcqT8nxqi5bXDSK6j+Clu4fHbaPSKG+Z3JMfae0zCU98/JVF7YbYHRKJTH+IvNqXNTe6aEhe/eeWXuftAuOYO3HA8C9Otbk2NWQNaJ579Nrqyu2KYWLXCk3o/fv4wSrsYlgW4ruMZfgRhzrSLyDisbg4vKSe4RgAABXhjIZO7Znj+0bTms+aPwwGghnwNZkZ9OynTWrqczrtYhdXFwK5pX6t5BJ2bsOqLzZvapAb/EgaKLKVa3bUgbFg85eW7LXzl6UDL5ueSnE7z+6x2ZHNUdQSpubdi190pLppuYhY82AMXAqg/4UzqKUe/DCm0/1n+quNqSrmg/C5WpS/eTpA0DpDIwGwkvSMr+DlG4QYN98W7Sl3eMt0DeC8PHMFVv6TvdRQtvwc73n8qR+Z4VrJc0bDA6u9GOAYH7oN+0nMKKmrLU1Bs4nVBeAvfaB6UD4onHEiwa6TB5RYmI0pSMMJS0vXQYvJkwdvtJOOXoPnoaxxvkkvInCqCf5ih66TN9rj/eP2tMRbXSDgt7r81p6wU8xKEuu1Lz3+A56xnMgqLPqpLZiGODingNt4T36hVt6hkGOtJ6/xivcFG69A8MBBp44BgKlGTxRgTHE08SPWeyX3wPaFmmp3zXu3u7ec+hkXGOLwaAD/9CzUChlo51DlpHeF5Fc4y78ehbBQwbjmN51L7/SokWL16w7eY/4v5Rh4UxMDACvcZT0uN5lO0MIxV1yBPIxfGRu7pr95//8n+38+VP2P/wP/xe75957Xc/rA009c7lrX/lx1+ZWzX71Y1370P1h9zag6sQUiXYrFpLM9PJrSTt1OmGF4bYdu3fZ4ulVu3zxqn3nO0/aSCFrX/z0Q5YWbWHx2I3+jk9QIpWD7CI5Fx0wKpocYFoPVIl2Qzy4uGGxwogtr27a08++akePzNqh6byfvMDpDN6XPWjXa1ZfvEbGlpxCrr1pvGGBikUkFncwONxMpzHXuG0b4wBhyy0bqkw021+ZuXVg7wiUnhXQNsc45CTkQEBVcFmTaF0NC0fDtrpctOWlNZVhHr+gWmu4sYDfxCvIZtOWF8FLpkSExLwGa9GRIFmvqLNKmnihUYulZm0yd7cI7LTlY1M2Ep+wodioJUUoQZIbk+NvEKhjf78+Bo2nnn7KFWpc51mdAeGCarx9XfqRvXmz266rrcsuGLvnhE+YoE1c6BcwF/p4EDl+XqCnfeoPEIB+WcAthEHlbTUaUJ+gjny5eX9HGHynn2bHtNxT+TzTxO57kmCc4VQH+p9+xtMAJZ/64S3Ani08Bl5++SUX/DDuzF2/7nXfLBbt8pUrwrOUhBwJYZo4pBts06IUgBdefNGPnEzjSqTnCH+snqKI4ZmzKaHxYuW0BN2au9OeKb1h7Q5ugw17ef15Ce5xK7eW/AjEbqhhpdaKvbHxmgRzET0xflhQlGAo27Z7B3CiQUwPjmdJSEm6de8VRoO66rPWuKrPq5obIowQ0i04CINobqxYa33VkuMzHjxwMJ+3BdUDowHAkS23eDvcQTZ+CoOUDrZGeNodyoZh3QDwEKYkgYm4A29rOBCxpByOO9QAel635LcVaNPmurXmrrjRIJxTujvqkiDPbekmzH0bw0Ef3HAghTMsHBucy4wFsVvIkdgRSTE7gmcuSRGMNCTgxjReCDO8wbv1sjU2Fi0xPHOL4YBnXdzPpQT68bH8USemlPJslNZc0SEGwSAw5/vbERAkrV4Svuo9hMqBeu4E1P/GpfqwMq+vjrM+1zRfiE+Ax0FybHcvNodA9/vKPWPW2Fy1Vk3Kn3AEj5Z4OidhgT14OW/nDcMBq+pqoxtPChOB4YD5yl4/jCYIFPojX5hyJNXbcrSN4YAge8trm/YHf/RH9qff+YE9+doJe+HEm3ZBivyDu2cti9FC3eIxgdiD6HEPOlYsbdrXX3nV/tXTz9projXrPSV5RbTn4uqand8o2rHZ3bZbypUHepVQ2lD6H0uY+INnn7XnLl+WIs5KvxRn5beq8b8sAR0sPzoxYTnNZZQmjC8o1Kxs/kx07A+ff9G++eZpe1bfX5uft1NLy3ZpXYKA+nuC/dB4tXHsG2MpYD//2dVV+9PX37CvnnzTvRteXViwU6KXp6X8lTTHZvIFKUTi6aI1KAwortDcpmjlcrFkLy0u2GNXr9pPrl6xF/V9XnVlZXQky0k8Uv6VFjyjjQQCxGRxWsrRT69esx9euWpPq3/OqW0NCeoE8sPQwPukpZ54t7DSjTEgMFK0rKb2VvVOg1UYsBHlUWPF2NJWtg2Aq6THLTwlmsuGglJSyojqwWo7fSsxXPgMngmnVC4eAOzdL9ebtrq+Kf7RNE4L4vjhiOZsBM1B5UicdwURwwZKgrDPsuGmrXeCFRriHBDEDn7ie2/V18wV6sZ4gc8YEUivJ5YMs4givFSdAgdp5gsfuqf64yHggpvaRT0JcidR2Q3gbHFEgY2CiBobPCbYTu7f0fgFBEJEaQmxP1597G2RgsPRb6GQFOtQ3cIYGbKjkv2GPAhiRHQKzw76WDXVXKlZtdmW4N5zl1cFMxpjvAxSvdXSpr7j7cdxy/v37fUV2JAbCksWy6mPewZpev62oLa60UBj5actqK6U530i6OMvn2480PzGcODeI6xQ8yJlYziQIhJqd6VgmE1F2jajcUqkElYX/Vioa77XRi3VGnUFhLyiwiU8ZaAphUzeZqT0cxTqvdPT9q7pUTsyNmIEG8VApUr5aNHTbB/Be6AjuTMlGjJRGLL9mqt3Sya8f9eU3TXJ0ZZZdyem/8LCpWi7orZKiRYN5+QDtkFwZj8u1jkpT5PiV/fsmrFju3dbQXwOeZajLZGoOYUBww3jLAxW21tWbWicVKNhpSPNu3ZLJnblW8qb5j3dwjacQnvJ79Xj41Luc45HSfXxZCFv9+zeZQ8dvUc4LzrsHR50OpIhq7ehlmRvzTpwErrD9pR3H5yxuw4f9BV1STqiyV0p/UvCV3xaGKPgwojDSj7GALYSBEpSD/Sc7QdJzTmeVzVGrOb3wT0FJFtDR2666t/EIxR9tomxtcEFUUDzy09YUC2CYx6D1uAtQKwDlGdwhm0RHAdZFt67QU33PE6C8mKxibLdK0DPPMaAoG84ENHwcfFy9B18dRlYJKm9XLHMTMFyblBRXupP8jZkANJorPlEIkGhHlxlZ54S58DbOSAvsLgTllzLsja02Hl4ry7UMyI5Bw+4lmRiB8oTQJe8rshNjMpAnv35BNAP9Evfe8XHTm0LYzzW/GXu3vr+9oYD4k/AaTGSDG5FwRAIXXDPjV5bHZSWMWSUMA70n9E/vtilMcIgyFXWOF8ob9hwe4+fNoJBFb4NfYPuB3IJ6ZVnZcmi9XULT92j53gus61GNBA5QO+yRQFvg7AIsnstaEzQEX7y05/ad779HfulL/ySfe5zX3D9wvuwBxWJJT95qWuPPBW2u/aZfex+6QoLAU13MbNTt8rVlywRWbd4dtwmJsJ29GjJxiYXhZYVe+FpyRI/O27vffCgPXjvPsk+kt8dHygDugLuSw6tbHr/x6ST3xI/TeALdpLb8Kpk2+qli/PK8zV7z0NHbWokY7HCqNP4PoAnbFFgkSMxNu3GgRugedWUHA8tdW+DvrFKgGdii5gHfcMB1fOu0Hgj1CIA4WmAx0HvyTsGj8Jd3BCTkJCogdws1qwuglar1txwkM6i0Iu5iXCkM0k3DqQyCRHjhAc7zObSEhpuVUgBR0ohXKO0YUtrK7ZuGbtr/EM2lNplueiwZaJ5CdVijEI00m5NvxXIjzPz9baYPAQuSPfzgAt4IqdYhBsSUkTVfQ/88vKK/fCH37dDBw+pPA0MApAmpU9G2iPYrkyi33eFJG0JiLSnK8Eal9K+FU3/+ehgsHDhW+/sBA0xNJEW1Q6mojS3eRcYrFsf+v3ZVD+1dYlnqC6a0EL0QXAjz9vUpw8tMWfygxCJjATjtgPO9csPrh7D0fc+oCQLtVW+mK5wKZPKWiaddgMCJ1/QRwiiw8MjfuTj2tqan95Q3Nw0joIklgL3OFqKIys5ixkPGerVqNZtVcI1bkqc8kCpKBmt2qYYZMFCUuZqnVVbbpwXIWfbQtFWapc0yTkep2QbreuWiWvsu6t6b1lCQV39V1T7N/S9a2vNVduUgjQUG/H2Af3PQWBMmmoj0OgKx0TI2RuOoodL9uAKcFuTf7W9YsvNS5aOaM5FcWeFQd06LuSJBbJ66azFR8YtNrwl8urbAelR/KsVzXf21Qdu5jdg++G8AZTvhgPRHYwOd1o2xM23QSGwSjAaxIXtgCPdUBJDbAN4mzoB0LDW9Wvej7Fds0FcgjsEst8Wj2HwWwwHvNf/k/SmgcUQQj/cOk5uOFAbwxJs+Cy3NmylsWypWlTKoBRfglcxf/TMt26JmfjJCqLjfSBPN+gS5JDTCwQ+1/2h5jZxbcjD87pZfx8j6q7vbthxnAmOcMTgcLu5Hihjt9JylJZ2Q/gixhTFsEG99Lu+saC5mxfTCuYBF8oq4xanLXofJpgenbaULo6FQ1CMSmB4O8MB4EYTve9GWdW5n/ftDAcN8a0XXjtu/+IP/9BePXPOFtfW7driol2Rcv3ggb22f2aPBA3RZwxTYsZ4HMCjzlyfsz969jl7Wor4VkAcWxJNmcyk/QSEvHAYqIkG/L+fftaeuHjRysKDrYDCXJXQd0j06cjoiDLSiNAOPTsnRf/fPPecPXL6jHsK4KYMTyKfq6Jx6/WGTYve7Yo01L9jTtsY+TXh1dfePGV/9NrrdoltOcJB0nGKwDJGjnUJZ+Lj05o37NllzH0hS/27WCraE3Pz9uXTp+2Z+Xl7QzTyrPI4r2tJeD4mWskxjlB14uCxss6YH1cffvnN0/b9S5ftleVlO7W+buc2Nu0Kx4OpL1ltT+gTeg3gyYdySvEbwt83NtbtSbX3OdHrM0pT1POk6EZCfYHCLJYppQChWsKmFJ1Yh3gUTXu+2rEnV0v2xPVNe2Gp7Ed5CQMt3UlKwVGjSA9/E05slGq2qbwbEn5Bb4KJ4R3JPOCcf3WRpdQhzS6rUwSMR9mJW7UTdTdZsUGrSlmtI2yLN4m6YevWXBCeSSDkBAx4FcHaUALxjmiFpQgiCGpcfRsOeKV6EYuDeAjMIAwbHMFIjIFSRwqhKsK7bVxye1MMpRmsoK6Sw6UQxiUXabSZU6ojK8LslcYYyEkeVte8V1mNeF5zQeOsMaL/fMbznt5pij7jc95S+ky+4EI39c+Kb7agWaoXChbtbjSafmrTxOiwNYvwoFVbzCzZsPCdcjXJXIDdEdSmiPAHTx6CoA0qOAB4S//3/vM57Suz+iRoIkfyokBBbwOjQfCZqFQtLTyrq08XJSeGmuNSKoYt0c5ZXEo7/UewPlbziVvAEYkEDR3VvJnM52x3Nm4jLGRhiAzfNK66Qi05MiqF3gMPkpf6JpdM2nSh4G7/EynhmdqBsk7IOxa/0uL/sW7VquGCZD3yUz4qbziTtd0jw3ZobMjunhyxA9O7rCCZnFVpRiUppSMoR3VUO/HISoY7qmfKZsem7PDMrCv/x2YnbCYnWgdtDEGnNZwqY1jyiD6sHBuVYpyxrObojOjJwekxu3t23A7v3efenMwJsI50rjhLjoy2RDOFK7SjoD45uHePveveY/bArjHLSn7QdLBKd9kS8bq1U1WxNNFFxkGt8xV4zSdW+n0F2lGhxzt4JtqTrkvuVf7VFAEcb8oCKJvEKcCg4yvpLgeTawAonKyk48EQpOOZ+hOFV2mDUxcoBsOQ7isteELNYno+JC2wLsW+1lsFZ489hgHyAsvIn6sNPqrO5M6pCswpAjPyG88GVsTBV6rGKQrHXxL93DNkKY0D84X3MJ4kmF/81sXL4C7eAH6KAIkFbmSgzfxGieOTS/lHRbcpxw0Zas8NoO2aC2HR1Lb4BADfhw97Wn2y5cANawMyzY089EkARYwj/Rnqz9QX7umh/DETqKbBQ8FOhoNUueLGgbd4FjAm6ssAB27exzDDeBFMkXb1gdMJ8BBhJDqa34GXHV6KozZsM5Zhu4/oUrAoQN8HeaITtNtlyUjL6j/xrdEDrj9hOOAoWP2wmNKis4Wki7Kg7dsUVM6bp07bV/7iK8orbP/4H/8TG58c13xre7uRwfW2XZjr2jd+2rXryv7zH+rae+8J2+uvm718klNJulaIrlvxyvPWTETt2uouO3igbfv2SV6PFV0X/va3Hrel60v2xc88ZHvvImij6n+jP5h5whH4QWVT7dOYSzYaBGgocjeLTbFcwQ3Vx18/Z1cvXrGH79tnE/v2ufG338eMTasinrayYLFs3hIjk7f0f1t4c2O3AUZkx1bSqRzhRKu4vtXjQBMI5rS5FhgNJMjcThi8Hbj1Vw3pSuiIjoxaWR00v7ACpkkhK/i2A4IaEuQwI0JHJEsscQQ8hPnQcfxtC0zkVYJimc0lG3Y+0bb35T7kg99Pt2PabaDYKdp/2vgzy0dy9kLtFRuLjlqaPV0/B6y21+wHGz+2bCRjX994xB7e/ZCYzaQTTVw7p6am7amnntb1lO0/cEACXclKVSl0CSz1NwkkAMI/sv4j5bluP6u8ahPpXZaP5oPVNwn9YYw6Yhp3qqR/d+1HttHesBOV01aREDUdD44D2gkcUW7O/xuAEv106Wd2vnHRzjYu2GZn03bFZ3tPIXTgoerUu94OTtRP2bOVF1Wnsp2R0r0rNuPM6rZAvtvkfaZ+3n5WfkmCW82eKv/M7k0ddSEU4RMvA6yFHKXIJxfbGvjclJBLbkyqRx55xJ7W+Bx96G77y3PfsPnSgp2ys3ZX/ohNjk04oyQ/AooReI1z2yOZgs3Vr9t665LlYg1LxSTIhesuJPhZ7WLoeY1xDLclNS0rYo3rHsbWPKsvIQmoTeF0y2woNtFjSmIY24xpsSOht/qsE65vl39gU+ttyybHRVCGXXEaBDwNLldOWbFxxkZEiOMw2t7fILDKXZu/ZCER9+TEjJSqO1eQ+8B+ehAmcG3aMn5vgwaBlxNbHMRYUQRvgze31F2MlsCrxE95ywkF20A/hgInKoA/g4xvO0Axblw8b5GJSTGcYAvMncJ2/ewgWjBoOOi/c+N9BA/Vsx/joP8cuGE46CmZ8NW0GF2zvmpnqpfVB2nLx4QHqqcHWRUNZnUYg9JN6CniovXBqn7QC/2eQIzq6jljCAPuA3PDDQcIBaoDz5xGSOFQTXzsdgIEYa4++G+NV4ggiSrZ99C5ICDaXllXHzQsMTR9A48wKLDFAmNGeWVed7qWGZv1+A2lhcvWqhYtOTTplvjbGg4YPxitxtUFDOV/W8OB8JmAgrVaw5598RX7/mOPuSLZB+p+bO9ee/DIUd8nSr+54aDncfDihUv2lVdetoVtzsfvQ0JV+sShwzaRCwQCFM3/x6OP2fUirsvb4ycrfAeFjx/ad0B9Vfcxq0mI+u6pU/YVSS3L5beWxyp9SQI7yvj9afV/PGNVCegt4dt5CZh/+NLLdk7K/HZQkTAhhLL9uZyNSBFqqY4EfCzW6vby0pL92ZmzdlwKPEYN6hyU1bSrakNV93YJl3Mab5Q74hVcU/3+9NRZ++HlK7ZWD7Y50FI3VAjHMXpMxMN2oJAVLgv/hcOMGaucq7Wq/WBxyX64uGzHiyW7JEXwiuSLc+WqFZX3jGSIIQmIrMKyGusBDqW4tNt1e3yjZX86t2KvrIrXbNTsUlHpNmt2pSglV+9PikayfYFj9TZqooni2fFk2hKiFxuqxwvlmj26smZPqZ8uqEx43ShBtjQCbG1IhxpWlRyBh0oyFhJvDNnrquP3VdefrK7re9lKwrWC5n5K+OnbFJgXKjuptAjD0BgMBGqK+KDmm3ghbv++Aq538dZgTz1pU5GO1SNpnzfQULY+EOyOeereF+pVX7tTngRgdPOShGvc2l2JUL8T7yDdFc6qTu3kiEWRRVSOP1e7KJvTgjiBoqt5hUIcU5sxxDekLLD9L6PxZbW6obGEz2LUX15etJT6ZCwjRawdskZHSnMubWkpktTrtrSX+uNpoDw7Sc1jlIsdXlcT+F+KTs0Vjo7kIj/LX3lAOTEYhDEctMSTVd/80rIU7oRVosOay0lLVqXshvLizTHHtRAr+cIV3sFwcAP0bK161SqtTbveLkmWwsgfnOMOHYh2RE+FN82w0mFQAG95pk/wxINIMpYhFPiIzVeu29X1N61ZW7Ul0ep0YspzCgDDHLExoppvUcsSbygeyOOMYVLj1VQ+rVBQzkZz1a6UzwgnzK61Vm3/yG6bHhqxMc3XIXWdRA0pdOpH6qK6DnU3pbyXbSMqRSiWFT0OFPA8W4MTJVuILIlHJuyN8nHbm9zrz6ga3gyJTrCVrRmRYqE5PZTL2i6N8cz4mKUyGYtUV11R7BRilm5uWiPT9G2abCXBGSaNt4rq4yvNdAyzh/wFnFCQqbPAJZojvGpjAexB39MAo04TxVF1DryQg7QYBtj+gEGC4Ic3ITAcgCgNrEKOMB1XQpkbKLpkgUGAIzkxVjSkj/iqvegV/UuerM6j1GL4wAOBNARWZGuKGzG8bzX/9I461FfXmUMY9PKa29nJvOZY757e5fLTIFBY9T6/wxgOVL1BwwFjjgIdxSjGd73r93UvIjmhv12hNxECIK9G02KlooUKQ15f5nSgJ/T6C1lI+W1nOMBAg7GCeReYA4JnbkTglbroqfIcKHFHw0FC9A9DDqdSQKdoAy2INjjZQ+86vQjqBLjhQJcbGgaAuclpCmwh4WhH0kS7cRvtHBEtHRK9KPlJCWFfJLmZ35naWXti+bs2Ul23Z6Mrtnf4fsnjxDAIiVbRzzGLa54j0/tpCsJpDAct0ZMv/9mf2auvvGq/+Xf/rn3wQx+y1fC6PVN/wUrdij1Xf9EO2RF78tWQff2nIds3E7Lf/YLZzETIxkbDdv2a2TNPBHRh7+ERW2jusxdfzNjkeNXGJldVbt2KxYp9+b9834akA3/6Y/fbuGSJwTGiHU7RK5vqWPVLDm+DAZoEwFPZTplIS2YRTxfdfPHFEz43HrjvoA1L51SGvZc1fHofowEen4mp3S6HDkJzc8VxhePQB+V4ZKnW5ppFVYebhgOQQh2FW25ETMGPXhhI9I5AefnKiwT6jhoyt7xpcTHzwpCEh3zatyJgKPBJT4P077ZMpA9eRxH0VRE15dvRBE9EJ+xQ8kEbiSHU3+ycdwIoqTPRaZuKTtpEZMwKEU1w3ft5ADvVeHTURmMjUqZnbCw2JgUx5kH8ds3u8hVt3OkxIGCNf/qppx0xD0gAxJhw5swZV2xPn5ZyL+FpV37Ghtp5m46obokxdYEIABHUNbCt4oq6DmFCfQkyvU37hyNDNhWbtMn4hE2oXgT+uR0w+Qfm/w2gnwtR1Sk+pTZO26QU3WQ4WNGkCpBsxx39uJMxSYfS6vsJvyaiY5aRINRnBg53kIe/oysdSXnbJmLjNqP65cI9tyJdtIcVK7Yt8PvMuTPuSgmhYMsCrpW7d++2o0eO2LsffNCPXFw8t2CpalL9NmFPP/qk/fCHP7C77rrbA6o0K2ve766UiRheRUFvX7achM8EYyIcYtuBe1CovMAdDeaiPuJ7D//dEiwilhBhTcQ7drl2xs6UL1omntcYBZN60IAAbo6ECzbcTtr4at0mCwctnsUV6eZ4YnTaaK3beuuKFMs1KZO4PapOXrqq61fQr+z7bWhOsb8cowHE507GbRCIysp53ZGsiIozoi3p3yY7Asg1y5sWy2P8YO7dPkG/7gTRCY55TYrobyGo28Cg4UCy+Y4g1VIUSUqsFPz6wpzFxidFMG+19L4dUMd+PW8BMeW+4aBvoBl8D3e0vuEA3AD6z4l94DjkxiZwISxhEWV3QwJE09IStmLhjCtiEeEDqcqLFy09sc/T3wTNbQlgeAthfUco6k91VqZanG5AOaI1fXDBgbr3iQJ43cO5Tm1T91VL5YVgMAgYCZwp93CK3y48gfcodyjx0DTqq7QEG6yvXrPU1EHPD8Bw4IGZNFfLi5esOHeBwZfyn7LK8pxq37bUyLTngUHP+wjDAUy1KGaXwhAOXktQ0fhjLHCXRs1DgkXSF74HUM9ZWUVJDuM1IOA4RjXbrs4v2U+eftrWNjb8PsC+4y++591238HDvnoUxDhgq4LSKtGbc9fshydO2FJZwvYOMJNJ2ufuPWZTUsSoN8r3v3nmGfcC2Ikrspr97l277CP790vICxTFqpSjrx0/YU9evGhsC9gO2O6QEt59QeXlassW69GNEysr9kevvCLlzkXDbQGcemhqyg4MDTnNTKRStq759+0LF+1n84uu9G8FPB7KEnhnxPOOjAy7QIob+5PXrtv3G4Z5ywAA//RJREFULl2yZeHzVqAGHIeH8vyhmWmLayxQolG21iWoPyYlHKPBAoKn6kRLKZktC4u6hyv+pJR9FHPOtk93q6JxEqbKLfvy3KpdYlWRVT2l4SJw5XK9aZsSzEYll0xL+2I75dL6phGQMSGefUnlfGtlw57VvYvVml2XcnNVAtppjWtRhe9OJ60QCtagWhp7Vt0XRZe+u7Csa8nfm1Oa6+I9Z0sVm9f30VjYxlCKJbgiC8XxblMbUVjK3bC9Jn70w+UV+/ai8G5Z9VZ5QiwroGgIT+OsMEfF06RAMtyUTYvm9N5P1jbsW+qjH62s2WvFsurY9tMVkhKq/RQOvU/bUZKTXYKQRVRm3NaVtqQ+LKueGHwwbkc0nxqaL41uTEqLaIPmITwDQwFzOcvWMs1l9x5QRfBKIP7I4txVX53Oj+9SHxY0sFGPo9FIrVmsF/9hW1A+xChwl3DNL3dv1rtQKHaekKp/0YiQlK+45pwKdiXM921r3lMfXyGXoupKVLVhhfllq3VCttiVjFudtEJTcpD+WFwg5hDRx/E2aUXFH5jPdJJD1z1WkqpHVLJdOpa3bJTjDTH86llb9ET0COWcIw6pnddP/5FfwnDrj2mMMGYF45TS/VF9T8THLcalvBx6/YKBgFgJjA1GAqe3KoOTF9rCD8riHpBU3UdUbjQ+ZtlYQXMg4eXHrSas6AhHgvaQdbK1YYXWgnsa1PSuy4/CP2hevF1RLSOia+PCs2HNh1HJdhgsaIfmltqJMc6Dcaq+2XTahiLq/5b6X3OMfKqdiDXEjxJdzR+9ttpetZpoKuMZR/ETTrU0z/Syt7LPF2Iax7QU97byqEi27wwYDVj5jwnvXElSWpRlp/G6/I/nwt2O+qEp+cFX0nuAyz0GKAIs9ofTDT2a9+5t0JPDUpr/KeFJWfkT0wADATEPMAqgrAJunNB9D+anNDGVS0ktr4+35qbhQFel0rBqsW77EipjWPxFNMnrrfxi4n14T7RFj9/OcOAyEXKrxlDMNLgPzuq7b1egfpR5E2E9PW03glUX3noqHiebeBm9tgD99Bg78N7BG6BP1XnGU+YWRgeU94HS3HAAXWgGWd2ApGgfY9ZWXp4Heau8qPiVexuo3oPgfSy6i1fHIDDWXie1A88vTgy5ViparSidKjksmVxzN47MFMgkfUgJf6ebMRsplmxk1ydtKCWepz4NDAfgobQ2/WabAkeFwtsYn58++YR9/Wtft/vuu89+4zd+w4alD7A4PRYatnHpiVPhSVucT9uffE88rRa2X/1g1z74oOqofNnRund312rVtj37QszW6yP28ktZO3DQ7Ni9q+KdJfG0lr360kn7/veetfe+9x5774cftGxB87E3FhoFsEm6tPq6UrKQaDfHjd98HkCzuO40M5Zhq2bMNjdL9ugPn7a9MyN27KH7LCHd8wao/xvrS9ZYnrf07kPKb1DW19yR/k/cowhbFHqyKYDs1Sptuvzl2xf8JoxZhJ4j2AiGEAQZuxXJBoFituDGLeDKfVn5aUAaqsTCtRXdlIKIoi+l6ucCNRihuS1EwaoUEjOvQ6RaImZ6fItA+w4B5W5PfNayIoYonXEhx88LBNiYkmKekiK9OzHryjkDgwUL93YEaAwDBw4ccCPCww89bJ/82Kf8VADOBeUZ758/f97mrs1ZtBi2159+1RZPXNcYte1nLzxvlyWMlhoE4ijb2vKilVau28rSvBWLCDoikAhUEIUtMC6mUhDDGxfDyEWE2bcBSES/T8kPpZo8yxrXtdU1y3aEcBjBlsU0GjF/TvnsgXH3V6XbiuA7Ad4Zk1L0C5GcjUZHhJTb4B553e7qQTrMGI5bXu2bjgV9Sf3X1qVES+A/d+6cPf7EE3b16tXAjTCb84BOx44ds4fe/W4PaMlpGIeOHLG8lOCPP/hxe9+x99qe3C7H4TUJZGfPnLaFK+fs2uUrVmmLSYoArNSXJai2bVzCNEJ9HxMp/8bF7+Bm8IVPGLZ/9iydouHpeMdGkyKQds2uVE9KQNbYS2AIyLborBIPNyUUSyDcV7jbkplxEcuAmQC8V+mUJKSetrXGWeGglIWoFOugdC8b4Vyj5FezWpLSvu7xTHD3vtNx6wPHuRGYBTex6HZGg7cB35srhYttAEGMgjtLjxDp0YMh9D0F878G0Cv8D7TYBqH878Qo8c6BEQn+boH+zx49G3weTib9PjEdbqSWYEmE4GH6L7Rip0tP2qnyz6zc0Xykk9wj4FZwN30JjG2NfUcClMj0DeB7R3TM6amEhD4w/7fSWBRvP06WrToqp1NZc8v0IPTxf/A7F4KAe5hgqKiXlHdgBOXYQYIGDpaF8OSGBr0byw77FgXc99bOvy59oeY8QRq/3sR7IX3DGIDhAaMBXgQYDN4CqhbeCR6dWWkATm+AEfuxjLyiZ3GN/wN3323veeABmxkbsbFC3mYnxu1dh4/Y+w4fsKSEju2Avcm7JAzcDg4VcpYbwC9WGu8aH3EPhp1gXLxjt/Klj3CNR0lqopSJ1u3kpQDwvnpZyo0Ec2hGlXgJEvg06LdLB0DXURoRLHBzR2lEAb8iOoSSuRMQl+HK+qpVe/smCSy7rHquIvDuABwleJ6Vqq7qqnoyPuDGhqbmCxubtgEu9t4dhIrSnSxVbUFKCJ4GgULXkvISsZeKDVfYmd1boam2X1I9Txc33DNwVXnUJW/UpIxcEt94cm3dTkgAplyMFeRRU58vKL/Hl5ftzWJRebDaiQFdipHmwM/WNu3Z1XWVWVc/QWk1h5SW48NeVRseX1q2q+Wa7klu6EhB1LigWFYlgD+1vGLfnF+wJ5X+hPr3dKlsT4j3fGNu3p4S/61ISY7q7ZoSExSR8Sdewym99w0MBsur7ulwqlSxl1TWt5XX9xdX7HojqL8rEW32c1etpblVakftrPL/6pun7P/17HP2/xSP/MMnn7SfvXncahq3BMYQ1dMDy6o8ZLG46lmQIEscB45Hhg+wHaIhIbe4fN32TI7a8MSsbaj+ZdWLowA7zbhklZxVlvNSqIQ/NWGjOhMF35V8yS9RjKP69JgGW/gBCmJw8V09rTb7sY7iA3hDwEf776DgoXAS1yBSbVpqSXJoOWzN1h5L1ndbspk1SaSqV7ClBDxByW5HpZCDb9AcytTIsGrI/ulQNC8+nbQU8Qsk46HIRzs1laWxF82EbvbrS7qI+jgqHJSqpbYkfIxRymLtmuVVXjoxLNo9rLkebO3zlKo3F0YMjuRsIY+qLgCxE8jXjROi+7xPvUX5NUZSbIR/WTwIRFvxfiCfutpI+Urm4x2vb9hmqGCVCHRJ9eGB6kTMBCAUzYoeFbx9w7Fh9YO6FYMK2w0wYtBu0aaM5PlMHAU5avVYzo2mLc2hTSmE16xmy+GmLXXWrUwsG+EMWxAIIMg2Eo/JoDo5L1Ad8SRIaS61pXRVk3E3LvSB5x7YUDjOqrWvsFMpgWruQJ9icGgq/8DPJAD3EBAf8K0GPcUZGuh10WucvupylegSkf8rUtA9D/3uG8L6RgjK93gHKK5+p5d2AHiT2J/wNqGelNqmrc9L8ZO8Tp37vM/f1YefHrAdqNw+8B64CGwtz41B1FP3naf6fAkAo1tHfCIs2Zy5sBVQ/KUwaGzeyhd5HUPxbXnCNo+2ygfbgfMsOkfQb1cf+nSAYKxbwZ8FneG/kd/Hk5M2mhkTrkoOYXx7zwYhE07ZVHTMkqGEjSWmNDa3GiocYroXxRCj2SBCtyya/rW//CvprAn77Gc+5duTKTsRirtHej6ctUx93J5+xezEhYgd3W/23gcCowFANbKJdXv47ov2ofeX7OKVqK2J/OybLVk2i8ei8E/z5MnHXxH97Nrdh6csP5QfqD+0R2PLOOA1qrbfquQHgIzjx0njfS5ZCigVq9JTSjbOlmrpNoPQEm0mjllseMyIJTZoTEKGR3fH82yrxzHbmH1xxb2Bwxb5Z//Tb/1eW0KaB+NKpHzVJQiGcGsFIS80Jfjsf7sVHGk0gZtSIHGX2PAjFJPuZZDLpV3Q2JqIibB1MrwFlC97kztVXEDjFqbBLlSFRcCHRdzECKR8bu3U/6UC1iz6ggvvA473w6DAd1zncf0jsF/gUh+4xfMO905LaU3lUqJzXXvu+RcDBqd8Xj/xupUlKCQTMbt67bomZkA+CfrXD2iG0g+gAKDo01/EWliXUs1ocp8AgJwOwfP5+XnVMeqT6OTJk72jJi/bmxIuiJR86tQpN3BQ78uXL9v163NWUD2JA4DARZBBBFnK97EX3HaM/jrjR1r96+MSxrCKmBjC39r6mr1x/Li7UebVhmQyYePj4x7kcEz93Q+oiCHHz3BVXlyME8aelC62zzAue4lOPDNmG6IC564u+kppub1hz195UgxtzYaVt5/r7jQsqNONNvtvXRBFXU4cmbj6DMoMGGlcRJDo2a1O2ZZqC8qPPVgJCZ8S9GDc9U1rlFdVdlLK/qjSI0AEZSDcrzfXrNFZVV4rlo62LAGO9ObsDeCrLpS8+uJVd5lnr1NkC8F4O4C5onzCgNhf1V8h7gOj4SMyUPQtwNwW4WsL3+I3Arjs9PKt4GWLELryKYLW98qgnbe0tQfMAVby3WIugXe7YvA06NXYobFw3YWK2OhYoLS/A9ipHjBAVg/8OEKntVtA7eqKmUO83ZACbvTy4TceFtBZ9zrgnuOV/om4YzGXVORuySh4a5tLHl05PSHOhqDJu7003ZZoqvreEJSFQ32AdoDAXY6CVV+wPYAeuREYcQuAt32PJz86UQq6r6BIOGTeb/U24OKXb0kDN/WMOAJsFcATB7e72upVy0wf9rHtA4yLMogfgKEkyuqpnieHxnWNwfmceVIX30KUSCt/CfNNKUelNc2VETc8gPMYFgKPA5WvMtn+hVUdowPtIUgj9fLgkRggpKjl0hnbO7PLhjQvj87O2kcffq/9xsc+bscmh0UjhPvqbz9+UfzUT7iQUsNsura2aq9cm3vLijzC5Zjozj+476i9e89eS8D8vZ+6trqxaqdWVm1deLK1z9lv/aG9e+3Xjh2zSdEmgvC2dKG8nRGtPi4FaSdFPidh8V3iKx+YnrEc+xermz4f1oRvP7u+YCuimTvBkaGCfWRm2mZFL91gpHqsib4+fuWKb0nYDjcA2nlXnmMFpWSqeZx+88rKir0qxXknDwf6gTPWPy96y55uBE3yn5Py/o2r13ZMF9Sga3elU3YwJZotpa4m2rnQitoTK+t2Re3bvpaBUj8kxeGQcIRghm7oVztPSyl9Vgr4uvp4O2BcMxIYD4hXJx1/QlZsVO2R+RW7oPLIdyvgiUEbZkWHZqWAscUBQ07NonahXJKiv2hnVCZeFKTmwviwrnHCODKditmBJAbiuPJXp+rfddXzp8KZn60HhhWwjXSUX1YdV5V2WDRjVy5r2XhMZKKsupq7nF+u1u2vLl2ypxYW7LJo8aJoxgKfm0XjbPPZ0QlXRpvKg3Fg7DG4EwyxJrwjCOj8wqJtbqzb6sKcbUgWmZielTAsmi7+ltCYc4pGWO2L1pPWKeLdQB05pSBmTSnmKEC4L/PJimsXYxwV9Ev/1Bg3BPCpOvAex8qF6k1rq12ujHKP/kYxgc7zvsqJrZass161UnNMyt+kZdppi7vXA1mTl2QUXYwBwQl128eRZ2HRMzeu6T6r7TeedcUXuuLJbjTQOPhKZ0CpqTKxDiIcfyh86uCBJF4Pz2IbREx9Lwpu9XBanz3aSyI+VH+2BIgKBfUJwb9FL/VbPRUYKHxxi/fUZ5ILSNsvH8CYgOGA4IXENQDY2pJpLHmbK4kJN3IRQwzvGNqOcYR6dpX/LQodvEZ1JmdiKojoatwTls8kRbPAv7A1he+koM0N9WtRbGVT/b7YuqI6ViwhfARN3WgA/af/vA+lEDVZ6SfYasiPXGyzut4DnuOJ4HErlC7YIhC0EQAXUObZooCngaftPe57DHjfKK1eddwlr7BoPRSk79XAUYiFSk39IjlLMrRe9Hs8ZdsLY0c5bGfA7Z66UgyGK9qBYYJqIWWx3QLcJWgkb+UyKJtda0gHIkZBv+2MKidHcEJBnw9iAOFygwDl6h5yqI8Hc49CevyU5/7Z61vPo5eG+55Oz6KaixLM1Vb6ptc5At7Fc4BbvhVIQB/R9gDvJV/pu5epi75zGq8+DYkv4ZWhF28AHgcuk21ZdE4Qa6fncdAHH3f6ib6kzj0gD7aVENiUPh8ETmBg9rlXkZ7hddNuDVs6PNXzUlZbImx5vFkOwClA3eqaRZoVs9GD7mXg/e8eB/Ql25glq4BbSsppPo/+8FF77LEf2+c//3n75Cc/JToWbEnqQ1v61/k5s3/3DborbF/4iNlDd0t27xVNHKXNq6+IPmza9MFJGx4P26FDbTuwf8W9DfSCFPyK/eHvf9Wmpkbss5/+gE3OTqnu4D54E1weiwq9F92cuGED4wfgTck9jk7vL55dPHXZTp44a+9+7/02u4v4BX7biNfVWF82tlKmZ/b39PwAWPBtlze8fI8xJnwGfMzVf62S5CnRevfahPf/n/+PX/g9thWwLzkmQYrChXa3/evDze/BJ4WwstMQc1+vdmxppWxjEwUpnOyhAqH9tVtA1ep92x4CRG2J0WyqP0XkMBpogEnHSm+3m7LhKIGpbgqY/98KIDQXEx4jAYosv1HSUdr5PiGFd3xs3PJZDAtTNi0BMC7hg6OQ2O9Y3pi319444wxhc3PDXnj+BTcIoMC/9tprziSKEvJeeeUVP2VgY33Dfvr4T91YgAHhq1/5it177F43UPz4xz+xGeXP/v8TJ064Gz8CAwOJd8TIyIiQfsrrV5MAidBPMB1W9BckgKCgX7p8yfPN5zL+DhG4aR8CCOCEb8tk+HkhQBUhuS4MBtQZz4Lh4SHVO+oBEqnvmPqPUxFoPxf1uQWoz+AlwJBy6vRp4XfZDu2ZtvzYjA2NT/sWlAsXztnJ11+04bwEg6aEuWLTkmlNSiokik77PACVfveDQjn37n8fKAdwos9PccWkaEE03LALpfO23FgzibK2unrKGuG2xXPjEjRZVRAB1rtNCRAES3x54xkR1etWiIeEE1JOfeLdzL8PzK3m4nUpOnWLj0gw3Mai+XYA7cDwyJ77/rn7gwBD227e94FVZo73wtBDtNjbvrwVVP82wRgRSHUBtDVo7zYggYEVMxgSgRS9bgOwHS1qLM37XYJFbt0L9nawY11QgtTnnAiA4aD/Xv+PAtmuQPvc8js4JvreP1mhH+cAYA3Ut2yojimNQyQs+lubtwubl2w0NCwhKGyxVKGH66QOBAFfZQcvWa3rwQ3DQUtzGrd9DAchVmHeqqyRh+MMgo0EZAyZ3UZZHE1MXHmyBzagGQG40aCH34Hgo3TMWwL/oMhKUG7XitZan7dofsJi6WB7CAo+J5cEAYBG3Apfmr9otdXr7hrtzE78IOpxC5SHFH8MAzBHYiM0NxYspvzcu8ANB+p/D6KE4CAGXS+7gQDDOeCGAxgkxz3ST2KqMb07MzFtBzJhe+jgXvvgg++xo1L4owSZjElwYVw1bhgPXKkRgrESkpOAsiIaer0UeDCgSBM1fUKK128/+KD9+j1HbVTCKkYN6sMIjcREv0Wzr2+W3AgA7UBx4yi4e8bH7O+/6wH74L79og3CZV2IegRzo60nV9ZsQTx462hR7u58zj67b5/dKxqYyRV8C4DVJTC0qjbX6NibUjwRFrcCxopPS7B5eHRIghoKpPpaPKamNp9ckYK8seHbILaDYQnG752ctLs0h9hWYyrrshTSN8V7ij0+sBU4UeGQeOCHxkbdoNOW0Mi2AYItPjY/v60y3gdiONwnYf1YSvRNQmGxm/TYB6+ojvMYDnvvbQXm3rjG64jaRT/n8gXxh6S9JqX65aIUvR3K5C59e+/wmBRztkd0bFnN+q4U6Q2E/eC1W4B7YhW2T3z3nnRwbGTT4lbVPTwYXlTfYDTYCj5cup8Nd+0DubhthoT3IJVo24li1R7X+K3s0Kd4SND/hws5G2evtfhFK5y0hZoE5bnr9piuwfoSTX2tWrOi+nxW8sd4Nuv8lfmbEJ3hyDO8Y0pSDJ5/9TX7yVNP2/GTJ6zWaNmevQdtZma3DUseQI5JilbFpCTEInEp7MLzrvo4nLdsZMwq0u2Wa2sW09jE1MeuHGp+OE2hbTSQf6qYGwW45QYB0RhdxDSA7mA06BsO4Ces5uJtYKWapRelmNYnpHBMW6iq+d4AnwKe7KvznaoUbCn4oh1Bh3qRygs394bGImylVnCSB/FFGMG4RsyVcynsXF5fTyeFVTiA8u9eBh7hXTSQqksBZzsANKUayQqPA9oYlChQ2SiO5BvE6KA+wfOEFHCMANSTO640Uz9lTPnQaM8CUwTpVR9/lzz1znBo0xKqczk2IqVPeKN3ocfE0XCjAXlg8OTvRoVUdbYgYMTw7RtR48SqQiJiSWId8C58VXyiE89arKNy4ynhQNg2SlU7VTpn4zEpfKKBKJquvPaAcUIRJ6YBfcP2hG2NBurvpuhhf3tAH7z+5KF3Gkq31UsBLwaU04bSsiUBgF8R2wAe3PTAeMH9rPABpbWqeYEBgrucIMNzPBn4dAOF7vWPf+RYxsDYhNcFaVD1hLp6Dy+MleW6NZodye4JG5acU8Nl/G0MB+QL7/DtCr32wp945go2OM09yuO3P1e5mjvkjWwT5KP7PBdwugJj1BGt4fkNIJ2egZt9wwEAmjqQB0H3yFff6Tsur4Pq7VsJKKsH78Rw4EYdjYEflzpQp53iGzBf2KZAXd0TSeViDF0U8Uh1Ri0fz2vMMRyoL7cYDrodyQ2NFZEG9ffQ7p6OheGA2GfEN9DFuETZHNQxgqT/2z/4N76d/O/91m/ZXvHLrTrChnT/R5/v2reeCNnDd5v92ifEO4aC7qCPGqtXrbZw2mWOxnDChkbmbM90UXQQY21L/LNhp09fsi9/+fv2iU+8x977wQctm4OWIw8GRgPyIQ4BHgWcitAfzz5g8G+W1nyxI5rU3Azu2vEXX7aFxTV74KF7bHxixO/Sf42NFdVLetnkbtf3+0A5foqi6kRcg8HFGtI1i2u+eOROBdBZ1S3yT/8Pv/x7saExt2g4gu74tz0ET4RUagTHXJUX5qwSTkmxGrLpmXFLYjmiM2+i4y2w0/2boIm6sa66qSvFuMJu0glqs1or2VKpbhPJvRJsBvZx/K8IvN1CGC6+w4CJ/gnys1KeTKWl9GdsenrWxqd228jQqO0dTdrkaMEKEtSmpqdtbGRYc10Mo1yykeERV5YRwvykAeWR1zU9OeHGivGJCZudmbapySm7/7773TjAe/fcc48bLzAMoHyz+s6KDCv1jPHY6EjvtIGMHTlyxA4d3K/7CZtfmJcSHwhr3/ve9+3KlSvuPYG3AsdTYrBw91qIstoIM++3+52BkF9pL125bOfOn/dgTWxNIJ9Dhw659wZtRdDpKy/vBDhXvLy5blmh88TuA1Zth+zp5561p9542nYdy9p73rvbxkez9uqLZ+3CuWs2Mp6z+bllq1eCrRvXrizY5nrZ0vmUiIYIrPJk39oNYrBNfbjF1heO3oqEG5Y2KVTLx23JFq2VYS/gpj258GMJFxUxqIqdrpzy4x5HExv6FGEUkRXmkFOQ4SBAlMpFKcZzFtX8jwpXVBm9ufNcfwsoD2IbQHhiOVwa35pyq3J+CyhdV8pup1w2aFBgbX0HADMUw0S55hzyrbC1JcRwQfF0oikceKvhYBtBvSJCryuSH/qv5nGA0BLEOAgMB0D/XX9f4+CCb11to0wElwHYGiARgP6615iEeT+TXX8pCUxj2bQ1ElUJ9C9YYUx0UgLjDc8M4R40u4Xi7dbs4D5z0amyhMRGad0IZheWcO5Cg8A/VSVot8Rvz89rTp3YL4tyzgq+6DMWao/n0cONPh3jJ+X7faUnXXNjybfKIPA2xcjapWVL4SkB6D3iEjCGPKssXLR4OmuF/fdaZmTS1q+dV8VblhwKjjLC+OAeBXgcNCrW3FyyeGEyaIfew+PAAyj2+t8NBwiCg4YDMUk8ikRY3CMiLME8qvwSrbIl60UrqCwClnVFv/DekFjiwrwfyah5wdYdBNhxjcOHds/aA3v2SeBO2C7Roc8cOWz/p49+zH7zwQf9uLaW+jnAY5g2Z6+n7dhIwfaNjnn/sJ9z7/Cw/bLo8O8+cMzePwVvTWqsNAelzOBeT/12Z1m9DrmbfxH3bR+rkHGs24xo9S8f2G+/cOCATYqO49bKNgBWJWMaq6lQ1da7MVvsrZIz2hgm0hLuPjwzY186dp8dHBuXUEs0bFYYWW2LWFntPb22ZhsoAFuA9MfEQ35RwteekTHnG41WSEpk3K5KoLysem5VyFHC8aT4lf177e7hIRekcf3nSGJOnDi5ufNWBbBsbypmHy3EbEJ8sRzK+azG+Hq9XbML5bqfVrAd5NQfRyQ87tJYcgxjKiGBUnzkVLlqJ0rUs/fiNkDgxwfUv6Maa4m2ttIye2plRcrm9vUE6Jt7ND/vTkmpklBbbWs+qq0/XFiyi5WdPSMw0GTCXfvFiZwVu8EWAhYE3ihX7BmNw1upWADgAn37LuHVlEnRSArvhFsXNjbtaxKW50WTtgJpVkWfJ7IZu0+CNHXG+A+9yUgRQvB+6qWX7JuPPmpnlcfi8ootrKxaIhm3o4cPSabg5AXRWuXDVsblxQWl7boskWL+NUNWX5Xiuhi2RGPIlsJNK2qs2Brk++5V3+DSP+XB/PKOqYgOrBXVF8JCzVPeBU98kPgnmgUd69SaFluQ/Fie1DTab/WNur1++ao9fvasvTZ3zRZUp3wiahnRTN+epf7w8gDya9X86NSnLl+3H5x80548d87emJuzqnB+SPiRkNDejgRzFnqGqzIzKmGSaWIZV8bBt7r6jFNBCGqYDretHC1onALeTHP6QJwFYk4gBZVbYaWTXK22xDAaGHVEaQroNMq8VHRrhEUHMDAIyM29IPSMLQX9d9Nt0avOktVieY9tECijUnKFPB44VL8J6Oishr7u9UFIzyLENRDf4HQv6HdKczgbkjKKZ5nmSqyyKkElbTWV14iK36iOFTylpDTPtvLSHNO2ltT8jQX456CxZAWZmAaUV8yktlX8g0CIt25PAPgWVb+y5QDDAHEK+s9Jm2ior5W+nMKoEyi9DkqDRwDBGVvgjNKAUzPrJdtMJ62Cxyh9o1cTktMwSGAEQNGNw2PVfrZbsAAUV17IV00UUaUJRlP10jfembvUFJ/pWCEfU9+37tBwoHuqH5KQK/P6HdQd3hpRu8RnuIfCrfvOT/WU7Tq831fCPS+AfhMfCK+uWodVc+UxCMT+6OcHoPgzNpTLZ0jymW9p6NXD6yJeFBgOgvt9uGPDgdJghKedbzUcaFaQR3/pfgAI1qhOUDsD41Y0VLBxO2L5uPRX8QdRED3GcHBr+Zw2Eq4tCdeK7nGAV3FcOJNMMdYx0TTxdYyVqvf65pr96Zf/1F564QX7J//kn9jD73nYDWWDQBeduWz2H7+jpqjUL33O7NhBjKnBc2Sf4sknxMszljr0sF2qn7Na6IoVhP8iDz5eBEX8zreetNdePW3//e9+3vYf2uOyiCiItw0gVhIBw/HEZIvALaBxaKwuurzAyQj9NrcaRXv6eelWjY7dd/9R6W/BNknkJowGyEaJ8Zlb+oiFFI+hoH71BZj+mKoM9wYubvQMCup3PaP9kf/r//0f/Z6veg0gwDsFgjy0JFzXpVgtVJtWa3RtqJCXkBAUpBoEL/YAkaT/tzOo0iCQGtxFKKJzhEwcl8ixRqywxMJpm0oe1IBMa+K+Q6XjfwVA3/YvCIhfUhwS+VGLCKFCjbIH14mLieGNMDGct3w6IYafsImxMWf8CRHGQk7KvyZOPB61sYlJX0mA2QdHYQb54m7sRKpfln+KyPXLh7j2iB/vssKPa+Kk8puR0Mnxh8QO2CcBkufEGqAMjAfPP/+8r+hjDDkjho4BgGcciwhQHh4K/bK3Ap4MlyW0gE3zc9dtRYLLgYMHbdeuXTYzPW1xCev9uuu/4BqEne4PQL1WtlplRXnusfTwuG8H+fq3vmUvHn/OZg9kbPfuIQmacZueHbP9h2f8KNHXnj8vXUYMR4Rn7sqSr5xx3vzLmti1akP8NGHLS5teLMaFqoQhFAHq2RLT4tMDKKr8qJhWeH3Dj6nLSwDPQDAiXQnYGcvFGaOSxqKoeyWLK42fd0v6HhG6BSAIYgj1qxcszBn445o/MBjBDineAjAQrKEc3eIBEXuMZyvcznDgAVfYaoCy64bLt758szZvfUawFrY2+OkvW/Biu1ag0JkYXkS0RJ3zFvqzLT2S8NFeXrKIlDs/5UDglEvt52+7Ovch6Mttnouu3ThVQbS3D0GOqoOSsFWB1esQQoXaduOZYKvhQOxXCfS/2sa7flKDj72y0ifHZK5cu2iZ0YyvKNWESykxWNrAc1aLfBtANOlbl1qi591Qx+oSQJvidJ3iqq3UV6wlEtsUE16uLkroqlrTqlKMymJ1UTFfxKBeWxG8pFB70L4anmLQhqBO/Xmof0Fd+dJLg3IfzaifxaBYla7On7Hs3vuD5wI//UBMTrKY5pWUV/Ud9W7V1R9qf1zzL54dVlaB18INw0G9bM3issULU244oNyOhF4YvHvJqA63NRyw4l0uqu7QQAk66s/q/AWLZYbdIwGFpVPZ0DONpeavwbNUJ05b6f9Oi5YenJzxYIa/ePSQfXjPrB0cHbdMTyAgNoQHotT4gAnwvri65oDe+dThI/abDzxgv3HsmNLttikp1dXNDY8ZUBedAKCZDeFMVO3ZLdozm0rZcCpteX1Oi74/PDllf+/uo/axqXEpgWqjquVVk+DYAM9iel8K1FFVZ0rPUaQKybTdMzZqv3Rgv31R9d6lcj0onpRcjowiMj/BBwtSUqj1vJRdYgVgCEDBHBLdfXBiwv7uPffYQzNSOnUfWs1K9mgmY8PKj60RnL7Q93LASLEPr4jZKfvExIilxOsRXvCmYA8rgQRLqvO16s24AYOQj4bsYyNZuy+flzIlZURjmoy1LFoQr0qE7WKxbuv1wHA7CGyH2Kcxei9H2an9CLaslMNH10Q3LqueRQnG2wGU5z7JOw/kszYkRayu/iH2w0XJRMtq23beEaSZlpLykSGNl8qpEXjQZ1DLXpYiTyBFofm2AF3fnYzZJ0cyVmkj+HbVf2bnyxU7Lj66kzcGZY5pjrx/OG2jwhPmB3izKMH+2eVl9zbYDsjt7tExXSPqp64rjm7kVd/WRHOeevVVO3HxouNfv+ShQsEevv8ByzuuadxVxqbaheFoWM8wdm2sr9q169ftmWefs0effNYWVqqWSU3ZaGqf8Eq40doIaItoELTP6RkFSNm8embRfvLkFXv2xeu2vlazyfGMxTV+tBHlpc4Kr8a5sNC1TGlSNGPMiqW6ffeVV+17J07YabX30uqab+05s7hsh6emLXVjq5DK0cWq/aZkz59euGLfPH7C5jY3bVXt4MSSi0rLCRYzI6OWRl5S2b5LTHgaFWVsR6RAd8N2RTLM8xcu2PPnz9upuStWJlBdoiCZQHQD+kdh6h+ahSEOT4OGlKczKxv2zPkL9qLkmtPqo/VyyXLpvHt6uOyl9hEXA+MARoOgd1jFZXWZQJ9hzRPRX41vItSyXGvVGpGMlThJC1lZebDiipECrHPjh8bUm6//UL7DbSljyg8DCAYI5LaE+DSfceFcrLGp+8JYgs254ta1DfX5WrEkPkJaKWzKbq2dtPPiHxxzl5KYwGiyJSXJgpL6oCyFfVB5hJ5iEGBhYGtMA4BvfpoBtEhtcIND73nfaIBXQUX5+jaDHpAvcTmYVw1Poyar4wu1pmVER0tSJIlvAA6gTWCYaCPXKA+U2RiGBNG0gG+xdSEoj3cYScYlMEpgTA1ZJh+x4am05otoiebz7QwHQd8HbSAmA7XuGw4AV9gFrLrj3dBX9D0vnikNsiOeFeB//32eh0W7wsLZjuadhGy/34e+xwbykMdu6KVzUD5sf+wbCG4sKKhv/zqGA/dCVDrev1PDAfEM8PigPPqFMSxpPOKhcRuKjmusJAvGWBDaTpfV+InXJ+tSgGfulW5BAMQgphiyQlRlcdoFW4GfefoZ+8EjP7SPf+IT9stf/BUbwnBN29Vwiqeqi1JLvveM2dOvhe3DD3TtNz4ZEp0LugJeVbryimSSomX3PGAh8eBMpGkF8SVRas8L77nzF67aH/+Xb9vs5Lh97lc/acOjgbtCgHnQsLZ7N7M0E8vfPJ49AN2VfMHF9gWXI7mrshury/bii+cthUH6noOWL2R9TJrrkt8qRUtN7e4ZIYL8fMGfLQoady+nPxb6TVua68sWzQ1JLsr4+C8vrdkrrxy3yP/0f/sHv9fLY1ugKbcDEK1eXLeV+Xnfe5KXQjoyVLCEW+4gESDbADLuAOTDW/3LjRHqmE5xw/c91TTQUsE84m9FRCkdHrZNNaxjaSvE2H+3veLy/2tAn8PUOacZoRhX31hajEoCedz3weiZmA6BfnyPc4NouOzv5WIPvcZbRMgFA74PDB0/+xf45YqpvnieIqSD4PXQBZPBIIAhAO8CLjwe8AAIYjhk3RMAzwaECWIl8H5VAuaJE8eVPmYcB3Xu3FknHlRnfmHBhRcqQpq1tVV79LHHbHZ21mZnZm3Xnj2+/5J8KN8nHdcg9O/d7r4uysP9d+7KWXvl+HE7cs+Dwu0gXkdcOD61e8iO3CucL6Tdm4EjRTlBhBWgsYkhm5gettxQ1sYnh21selRjEPc8s3q/JQ3ohWdOWjIT960mF8/PuaGB9l6+MO8zD2awKSEC4xmeJbFMvkd4xbh0EZnXibAIP7EMOEvex4XLcwjE0UFA2WouL4gvNyw+PuWKd9DeW4b7tsB+qaYIG8rbjfTbwI6GA8139m7BhAjG2l/53Q6Clrz1ryXa4Ku0EmbuBHxlWEof252UXG29tbXb0SkU1NY8XhkiqhLw/Z6zrQC8Jju0vQ+8Mwj9kyBCCIE9ZroVAsOBBC/6douRA08EfnN0ZpC1vveKaGFkhZH4XCFNMP5RuJ7m+pKt2EJrXTRzSIy3pCcRK1WXba2yYByjtFRftM32sgSQkpSzi7bRXpUSZXZm6SWrhdasZhtSUI5bJ74iwXjR5koLYopjHtyr3076Ay8DYnAgTLIVhXuOt735SH0DAazff3rPlf2McCFhLX0vXTtl+QPvvpFn/9jERGHM21leumL10rrnm53c64plf/tBm+NqRf/ccCChgVMiolk863RP8wY8wArfP4LRgylKEUJ5p15OF3U/HGP7Dbiq/Fhx00UQsPqS6FRm2D0kMCwQfwd3PhQbP1lBAhceDaSFoYtDiy4kfYtCRuOTEA1GuaZ+zIVWddNpNts9nBeCYhozRKS0cIDjW5N6n7JaUpxbqr8HZlNeeKEx0sQ5QGlHuRgROzwqmvqRffvts4cP27vHRu3Q6KgVVIeYa196X/n3+S6eA6g8hVTODqWj9u6RnH1geso+KHp6bFy0OiMBWPjGOdLQNmg+UfUxpGCknNZzrqFU0iYkIB+QJEX6Xz161B6cmvJjaV0o1b9AAREPEI0eFw0lMCTXpGj6A5IfPr17j6cd0lg0RQ991bWD27WL58Zsx9BQldDTVEfRVdC9MSHq+0VXPzI2YiPCA8qKC3cjWdFFDcVQPGRJ1X2lrjmNkK3n5JiXbLFH9Xs4FbOjasPY0JD4UloCekL5qr7SLkgzL/qxVSkHd8Y0Nh8fGbYDmZTmQcQVOVaWGsJVDAAl9dOtqUT/1d6HC+rjobT6Ru3syS94l83Xm37U405xHPJK+6DaeZ94Z60N3+1KVY1IWRTfEF3ZKRaDe39INvvAaN7ymmdxjTXC4LradXx9Q3N/+20cKeo6PS08GBduBXOYuYLwTayfN6QYX15ecU8EgC0Je8WL3/OuBzzqPvSuXqs4j4LX11QO2ygJuHX58kV74mfP29nLV60pfnj/vffZ1MisaXrbcrFq2e6EFIuWlTplYaf4nerbWC3aT564bE8+fcXOnlu11ZWyjY9mbGws4/3eago3qiFrrDcsWxJ+2qQ1WjE7d+2aPX7qtM2xrUZ1Av/BraLqM10Qr1bd8HRAiHavGuHXlWLFnr54xS6tBlt4wGHmWID7YdsvfJ0oiCcLCwnGyfj1A49eW1+3H0pmePb8ebu4vGxX19bt4uqGlVW/SeEYJ7IEJDOYg3gKoKhfL9Xsx6fP2StXrti86rqwuanyRbPFJ8fzOUsKKX2LAnSLrYg92Qt6EFL6q5s1e+3qdXvz+nWl3bCMlKohyR2N9IQU7Zu8nmM42abgJ0EI/5qSC66vrdlqkfPlK24cCMc1jzS/o6JLGSnWOaEpbWT/vgi1dUQf/WhPldvoRqwopb3eEB61JVtKxmx4XyQtaUO6l7CqrVqOhSzNC/bx15J4BATKEu1Buce1vsM4QjN4Rn0dxMv0PKppgXKJ0WBQSSWeRVx8E4W/LrqCRwEQ5It3QoCfGAfocfgV7vIjpYof/VhWGiGp2G3YEq7URpR/YIzC6EluKK3wVjwQXJEVDqDII4PB8+IMpH5fPl/Xe13JfmxdEh0Sza6nk75QQH0YAPKNqc9botcYYIJFMdUKAx55a64NytXgHgq7BE1dgdzg+OhfVCzzd0CZ9/dpO7jKhGLe9uTmPrjSrjzJwwNIKo3f55M6aI52qB/Pe3SMvg+rjv3TK4L2qHz12XaGg3g18FrAcABvRXZmG58fnUqdvN0BbDUckLfLEvS5eJ/XnTaqnzYrGqf2uOU55QQdRriIoXfr4iJ9GG6ULFZdsvDUPU63iAUHv0V+Jv5KWLzjgujYt77+DbWzYf/dP/hdO3zkiJcNOV1dx+jtXWjHz5l97ccYaLr2v/lC1w7sYUj0WzQRuaA0d8Lio7ssPXnIlptLVm5fE+8WfWC+iOlcujhnf/WXj9krL56yX//bv2APPHQ00Jf9j7prTEUvW3XRvGxO9BY54ia4TOoeitJvpN+5vAIv5J7K+NGzr9jo6JDddXS/pfHkkTxSXbhq8fxI4BmsNgGMsQfHFt54jASNcx98gaC86f3NM3xrrl5dtG98/cf27//91yzyP/7zv/97fdV+69UHmrMdkKopAauysmwLqxJYU1kbHRmSUKCBuIHwgzkFaQb/+gAxrmrAyhLgsM3UYLgbayKSI1YOp63SiXkQjHo7ac1O3Cbjd0lwEKJJjCjoHU5G+P/DTXCCIQEawbR/BW7EEv4kkLFSFtbFqoNffYG7sumIBjmCETFEbohQnsxH5q3nzRcRZpAWDLkT6KdjYrPywEo8AiRbJDAgsPUBYwKBC3kHxR+DAt4IZ06f8RUgjlJ86aWX/D3uX7l61fMgKCMxGDKaaBgnnHgEle2VLuj/HrwHDN7fcgVuPGtW2Vi3mnDwwMEjLviyDWNyatKS0zFrpNZtSDgPQewDcyaZirsRISJGn9D3mIgD1s38UNZyBQluYpqZbMJGxgJrY7XSUB8k3Lvi0rnr3q6y2njx1EVLalLjRtQQ4fGARmofZQz+YUjwcemVz18fBr/jetTS3IrmhyxWGLAyArymC4V/xwthXYzIA/jlRLiEN9u+p2s7cKaktJ1S0ZV4t4D26n2nwGp8W0KyeyuwQn0HgLLohgP1o7dxgP4AW38DtLFFkNBh9VM2s20a7+kd6x/cH+x/GPKNrQrCceCW54KbhgNWY7bkDQOXUCaO4oKOg8rnLbZWeNBEx8WgroxvnFWm+TVr51WmkjUleM5Vr4h+Nmy1MWfXN98UXS3btdYlW9UVCZesWLsunJfCHS9LyK74mdzxGKuCbIOAPkhQ7kjpi4v+SjgMmB5VCeY4nkuuPCO4NMuqkhg4ghP0RJWlXjf6jQ8JpB57IJ50a3t16YJlZ+5SfQNjA3ORC0aWyA5bDEV8ZMqyk/ssnimICW66EYkyOJKRZQIMAe6VgGKu+9FUgQoGNE5lRWC85E0d1N9ed2I6CEf9WEfqq77EsKBG6ZkUeymEzc1F9XHMjbK+9QHjCB4G5AWeKS1GDP+t8vGSg6nzm3oRrwHMYV8yZbnXB5VQnjBpT6c03mbe0SMEN+gf26ZiouMcCeurrBKAUGToQvCRbWhR/UgrG7ZGjAjfszGU2bC7aZIZJ0YE5QcB7/ACcI8Jlc++flZIhqzue/ZTKgNBgvr7Wf0o0Jp/vvKpe4xnRv3Otor7Rbs/ODVhH9L1gISXvaIPbirFEqLyMe5A+2kP2ydGVdZe/X5AdP69ExP2bl2HhofE0yVkIUDqwlWbT9/SoAuleyoZs4LSYwjgeML9opsfLKTsI6MFm3JjkIT4kOosXIpkoJltFxhn01HLi1aL81lW78wkInav+Mr98ajtVh0R/HPKK5ZIS3lRfwknJc244FpVPargkurAMKYlLI5rDn9gZNTeP5K3kTjqI5fapham1FY8MNiuwCkR+CsQY4C2Hctl7ZOjOduXkjwT0pirLowfqTFAc2QkASvJaxDiSn84m7JPjeRsWPxbo6YxQIHE8yCsspp2rSYccWS6FSbFfz4xOW73iFey4s38UUrH74rG9bwU1Jo+BwGDzD0am0/s3mWz0HpSaCwIJsZWKPCMUyCWSmWrCC84UWhibNTefe8xu+vAQfUb8X1w01dNVXfwpqRyMCimw00rFTft9JXrfvwlxx/ff/e9ltV4cIRdsqM2Zmdts9oSjSpZUso/RjnKefHleTt3btXK5Ybj1IF9I7Z7lhguqk9Vs2A9Y5MbEZNkoE4b13xv2tlrc/bK5StW0hwaBE1Hm80XbJ/KJ1AjAQcjHfWhxuXyZsleunLV1irs5x8AtSUhPDwqOWSmUHCln20G3ZBGXvMRXH3p8iV77vwFW5IijlcPsRHwlmkr/0nJPNMaB+eFAvbL46nAeJ5e2VTaK7aC9wj4r4vYCjnNkwPjo1aIg5fqUw+4KLquujCOYdWhrLF4/tI1e/rMGbuAsWJ11VCXxyd2iW6OBDRM76P8x0IqT0oJ2x/Y/nJpfsF+9Mor9vK587awvuYLJGNDwz5v8ebKa64kmhvqGzzSMFaJngmPauUNu7y4YmcW122DbYead9SnKXrSwhgqGhENIbe3ba22YJNh0Q7NnarmcBDTgD4Q1VNfhHtGrw48ncFUXR30zGM/aE5ENGBuNPC2B48x9mA04BnHLg4qr/Sxr+Kr/z3AoudJeSHLajzwbmCbAlsOUDLhAeTFb5RavJES5Ku5HhxpGRjiOT2h48p9wO98K5vKgq5uFjuWzsUks8bc+4E6tDTXXSanfKX1mDyeR9BWl1mV1vtA+buRolefPhCTwAPD9wwHfXBjFwYX0Wsl6N0NACNvVLISBoKu8M77tQ96l0CHLq8hTwyAe/U16m444D3mvYPKou6MlAfR65W3o8eB6BGGAAwHeCJ7O/UesQzeznDQ71cwHMOBywzqr7CEmGz7gGXDM5qHCUuwdS5JnD7RNcaNMe/ly3dOfMJwEJq8R7wA3QIZOtjyHSWuRadpjzzyiL368qv2uc991j716c+o39K2tmF2/prZ5Wt4WsGDQ/a9p7v28pmQPXC4a3/vF4UbMdVOXdAuix5deMn5cf7Aw9KxMrbRXBLtXxavYJEvZouaJ9/55hP24x+/YA/dd9j+zm//go2OcQSj2iXqTzu9Dwk4rnpHCbo80D8gDgtueM/iHckJCLyHPEOsMY5K/O4PnrOD+3bbocMEXI5Yc+W6e+6zRcHf740Xcgp5uVyUyel2H2+UH4v2jWpQhnj78sqaff+Rp+2R7zxu41npOv/jP/+d3wtI1/bAM7KjQYPA9MAjoLa5YjV11ND0hBsNsDbf+u7tcr8JuBRuCoEXylUhwy5rVBt2vrJoU8PvV/4Zm04csqnEfhtLzNpEYo+lo0PuojIkoTUuBNhav60w11ywWrdua+0gXgLHatwp9PfE+h5bCYQrtUWrNktWbmxYvSFCiVeVBLy3vzQJt9xbb6zYen1V+RXFtKsS0oJYEz8PbLaLNt9Y9LFZa62JMac1wQbyUrsdQSF+XBCxgQuhOJLK+UrdZnnBFkoX3XK82l6TciCm7ERME5n3e98D7Lg9sA/6SvOaM8xV9X86LOHe01KlHtHV5Qq5mCOTGSMCJ0xgUCAmwsGDBz3WQifUsWud6zY9PmUvX3rFzpw8Y/t37/c4Bgi8g0T2BnBv6339Fuu1+daShLuW8GPeklJ++mcpO0PHjae0EhwNlyzY0Mi4GzIog8kMwalG6lazdctJgkK4vFE+H/1LEJygoEvtZj8VRga8EwrDeTcWZDJpm5gc1u+cFYaytmf/tI0OpzWx2XcqYVlz6+LlRVtcWLNMTsqQaHhHRNatt1vb1oPBOdH/TkyAxvycFNaoJaZ3Ox68U8AlHqU/ku1ZKXcof1uAHKhv25vr0lEkpInQ9yO4vhMgyitjgKvWnab/eQwHGDhaiwsWkQCF4WAn2GkMAPp+cCxcKOhtVRDBvPVZDzAcSMq2EKsgtzAO5af2chwagpR7HfRBvzsScENwOI1rvzWOr8IVTWpLDmc0p+JSgNas1lwRSqofI1UJ6WUJQyXLpCNSNuNSSFmdDYkeMT/b7m7pqy4SwKDxRCBGKYhJ8il3ilYUnchGhsX6AnxkPjtu8inl3ZlbLTjJJdgrBx2ChgRtD9JIMS2uuBHT26K5pwcWyxEYSGOMgoQCLwEChsopCqx+Rn17Aqcx4O4vmidGR/4ERHSPAoQT0doWcQ6GOVYJjwIp7rrXNxyw5aV/ZCM0EHrISQzki5cCwk27UVG7GY+Ir5bW15e8biogqBd0EeOA6IYf/ah3uwh4ut+RYOI0RfSFT7aP6GV/3++rG1rVoj/HyMs9j1sB79Enwrcr0hK2qD9jy7YSlGHoZv80GIRWXCFbbQn2GBkQKCT0JvBWUr9z4fngwmRXSozwAiWH44Ipp45wKX4aVr8RaLJbXZdAtCx1htUWzVf6UmWgALIFzO8pLxR7FFdWp5PKKyeBA8WKKOvNeln1EM0A73VhQOIoKtqAuzQUl9Me0sonI4EROVoSq+qlPhTuceGBSHo/z12okBHt3qW5cX9hyD40PmIfzSfsXgnp6YRokgRJtmuh+Icw2iZQkOhu8Dlqs6K3x+J5e18+Zx8pJG1XPGsF4UJCdaGdCQR8KVQEuKNMlDk8I/amJOeo/1Jq35SUt/ukwH9odMwNB2OsYNH3CLnqTz++TmM5o8ZMJ6D3MckrUdunfN4jfvbJ0SE7nEIxkXKl/va5qjbigp4T3qCwl1QntjwEPUUchagdzKbt02ND9n61tym5CFxEEcSVPKP6D2te4qlQ0tVUWiClfp1IpeyTk+P2KfGYceK1cDKJ8oO2ZEWH2MJQFr7gddAAH3WR7m7iauzf58Et3aNN7YFHpzUIq4tzlsoWnBfnxK9zUvh3TU7YB9/1oH3w3Q9ZNp2x1TXRGfEw8LkpHODkj3wqYSOiQfmk8pKgyzWt/N913zHbNTPj/QgvHcqPii/mRQs1rs28xTYjtlRiT3/ENleatrJa0nvmBoP3vmeXTY5h2A3ZRqVtkeWSjbWkFGfE46Tgsqp2fXHZ3rw+Z6X6rbE4mDdHx8ds//CIpaQEtNqcPoWsItmnVLdTS8se52EQ6POhdMqOccpINvCs8kCIGmdkG1EAe/HSZTu7uCQ6KzweAI83on49pDbT1SHhWaxT54s1lMfl1TU7LSWe8RiEXDpud02NaH4Rc4CxD1aquTAkhJXPcjNkL128ZFeWJZej/IoWIM9NT+2yQl40U2WLRLsyg8FgxQPKxTTv2/bYa6/ai2fO2dLGhi0XSz5/7t63T+RLNFC4wth78Ei1Laq+YXsTCyHPnjlv//GHP7EfPP+CzS8v2axkFcYUvHb3dy7Rt5TmxJTGsiE5cznREm3UOKvu+hd4EtBP0EEIgN8PeANww2igjBoqkxgCvOugTmR7AoEQ63gw8GwA8ECIiFZiMCCwYUAnWe1v25D0jYbwuco2AtWTcv30BOXpRgFoQu839erXCQMFAQxRfOF10HGehZpt21irW3IkYYUR9Y9oTlz45vwF+VR18/fUHlbtva7QbuURKLriRaKttKkN7+Dd3gWQZjvDgQuEao8HcqQ+vfcBV8wlL0R0dTAc9PrH+Y7AjQMql7b0oc9/8FYAv+g7N9zyTFm39SymenqaXlm3NRyILnXUTnAJ/tUWbtPP8MfbGQ54N+gX5a+6IFOwMFKh7OaIaOWE5lPc5svn3Kt6tVuU7CJeIpkDPaK/mBduFC0qfdI9DjB4CufRGxN6V4NkJ46fsL/66ldt155d9pFf/7R0j1l7/lTXvv9UyJ58OWSTI2YP3BW2Ny6E7KuPmWig2X/3S2YHd9HX6o96yUqXXpIMsmSFuz/h3ogEKu+2a+JrXZel2J78jb/8kX3zGz+xfbvH7X/3j/+27d2/68a4C/PUucpLNJKg3wQLjzAXbiC6HqvdeAKw4BTL9BZBJJM1i5Kn1WYWF//iz39kD73rXjtwcEYTvWyliyctu+9uvY/cG/SlL6aUN3wexAe8EADKaHKKAkb3dM6q1bp9+9s/sa/95Q99u/tv/eoHLfJP//nv/F7v/bcFmgag5OOK2diUUiVl6/pS0dJiiDkxtVsa6dV6eyA/3MDS4V1icPfZSGjCYqLt15Ntm8jut5cax+1Acr+Y9pDGWMKImC3EOaLvbFHo1+t28Gz1BStKOL7QuGyZcNqGIoW3TeeCmwQv3GZZdeaIL4TLE5uv22Z92RbLV61SXbWRVkJIXNG7t7k0gO4WQvTZ3r12o2zniqfscumsrVcWrNhct/HwkCs3geusJq4GlMlzJ3C5cc1eKr/qE+Js7YLtTsxK+LlJDN4WhISUhdC8ECnb8dZFjUPLTq6+KIFnr/c5AixE7p0Aq5uPFp/w3j7XuGCz8Zm3NdxA+Jwg9z4RciACXU3YVzInbVd2xuaHlu2jD3zYdo/0J987g1q3Zi+ovzBsPFd+SULelOUjuR7RlMIoJYbxb0SzdurcRT+ektgJ9BNAf+SiOQl5bWvaujMJxymeD1xuNPC+o3896Q3c6zOFfjtZPeIT2hsqSZGLR2xy/6xlNWEJrigKbykJXhfPzel3xb0XcF3Ggr9dH9woR3/gc5NTAtSm+NSsr8a9U4BIscfeFQAJItT7jkHkAMHfT2IQ8Yvi7eDMsff8DgG60tpcdaOBGw7uMINBwwErJlthO3qFm22b4Kww9xzH0N2mj9+mL27UE4bZMxz0PQ62AtsqOIoHI8B2ZWI4QMu51XCg+868pWyJUQ/WB4EFD4aOBMJQJgiEmGI1CNxT/sSPYZUcwSzqijf4hFBE/YR0ygpjkyQGMSMRZ+okJGU1eL4kwbpVtN3Jo244CPD4JsP3MvA8oHtF/6BpeD55uYN9Bh/AayCekYAhmtqoWvn6aUtPH3HhllVk4hLQLzA0DY4r6J6f8Mi9DFQIQX641xJ/wqiAIoknQ23poqUmDni5pGOrDh4R0DsaCG1HYHPDgerVqhBDIy4cC04baZXAObZSJKX4162ycNbioj0wbILPBsYDjQfCSleMWYpfV8I1Kzn+nDZqztEN7knAb9UTeuNGAbWdFX8up0F6AeF/eWPFFip129C8oU9j6veKBF7SsIIt0cH5Z0dzi9MOcDOOCS9ol59eA75pXFH0MRSQL8PYlPIexmtE9eV+VeOKt5YLZ5STzEqRSUt5Fc9tqC+aRV+pTEgZR4ngOMx+PBxGsaH6YcxAsqS/Onyq/+pCR/BEhMrTs6rO6qwfAeX9oO+qFJ4UbWOFqyL8FY5FpPh01zSedcnJGCYk44UCo4hkMKUKSyDrWt4knFlD/+PyH3NjBcIusRiS8aq7XtDXCKqskkWxR7SkjKoeuFwX19c9wC9BglMY3TA+CRc1atTUr0S4a0OaI4eHhu19hZx9ZijuWw0mEhk3UiRUt5ZaRj8kVKeG+BueYZxAQbyJBwsF+6ho9XsKeTuUzdukhpl2l9qB0sCgsC2Fc/LxPphRffYkYu7xkY9HbVp5vHcob58aG7V35TM2HG3ZpgWR8dk64oqX8huWUH0gm7ExzWGOs5yRQnT/yIj94u499tHxUduVjvi4ujFPgJFJXWV5de6xXEJCNWfzx/3IzftHR+3XpDh+EM865cVsxiiCYcxaVTt74ZIb0vKiJ7N69z1Hj9oDhw7Z3Qf2+7YWeHZLY8zR3EQRx2sup3cL6izmYzuet3RhzI4qzXsefJcd0SenMHDiUUoXBik3aqmVoaoUH/TK5pjGb9yG8mOWH03Y4X1j9oEPzNpdd+u+3gs3pDRspi1bEoJE89aMDkn2Eo4pfUv1ON8zAvhcpD26OEHjk4cP2e5hyV7Cv2Jt0eqhhF2pzFkylLHFYtmuCEcGAS+H/SOj9vCuKRvHAIQ7segMiia0B3w7vbBgF6XAV5mDA4DnwBH16f6xcf9NXAJq4sEM9VmU4nBe6da3eDnMjqXt7vGslcKa37FhXaI74E4kmE+1eNYqogEXF5dsYW3NjXngFl4Dh/fs8W0i9Klmql0oXxSi5uxC7aqfwhPuxu2lM+fs+opkHsZYSDGSFw7grq1xVLbW1Bxuatxa4gsYH5P1VT/R5gcvv25PvH7cjY7ENzi076CNDI/6HHSlUHMg2qlZsklMhJQt24RdbG2IjkQ1b9o+11BC6TNXGBkUQZ839I0KxBQgxgDGiD6wBSEhmpfQ84rkosFnAIpoqo4nGWmROSkloAVZAjPqs6Q570o698Xv4yhO0mfwLgirTDwS2PbQX5HHiIAxQkRSinMgn9PPtKOtPE8fl7ygdhRGpcjp/ZzwrqP+8iCIvfr5VgfoXzLlYxK0NeCHfcMBQQC9toyHwJ+pnd6nqm+/fwCnd9RBtJ8tkHrYexJASOMU1cUzDCCBjBsYRn0+A+SrdAE/6hkMNPbRckl0NTAABaD6iM6j4PcNB+TD0Y/gzlsNB+LZyDnqZ1z/gQjKsfpUSByU2wM3HFC+6hhsUQh4M/9YuKCvMDasNtpWaUctG2XhOGFPrT5qifSwHa+ctmHNjUKstyCgvN2rgKNn169ZYvqwB5T3rdzkr/qvb27YH//xf7GFhWv261/6Dasfjdjly0n7F38Zsp+8ELPJobB98WOS9VMh+8Ovd+38tZB98IGu/cpHw8JhdZ/4fvnqy1Zbk2554IOWlExAhdcby3ZV9QlpvsZbEXv88RftD//t12331JD9b3/nF+3u+45K/gjwjvdVW/W9cEIKvSrmW3ihJYPgyr76GaOBy86CNvK47kXULknl9qd/+oh95MMP2q6ZYWssX7NoKmvx0amenAM64bUg/bNWtlh/i8IAvhA7jN9h8Qk815786cv2r/7Vn9r0WN5+4RMP27PHRff/2R0bDm5mzJ5VBH+2JnA8DCufWTErtigMAoyRv7cDX4lWns121sajs37ueCY1YgeH7rOR6LAdTRyyghS6wYnyTmF3bMZmY9N2IL7PRiJDgRK8E0ggbUtobVc3xGwkTGpSsMIV53iwzLBNFw7aVP6AzRYO2WR+v8WzI3o+dPsrM6S0wWf/XkzXWG6v7Rk6arsLRySETEooF5FRX8BYEWxZVQvcagNljcHfqR+GInk7nDxgE7Fx25vY48r5z9tnuUjW9qf223h2t+3L3xVYJXVBMBhZD6Z3h3lHJAgdiu+36diU7Y/vtZS7Nf989YpLvLpL+DASGfaxzKvNWP9/HmB7y57ELglx43ZP6qhwLK/+loCvMSc4GjiQGJkRMwriLHBcCkdhDkJDTP9y5bwEwCXLSoh6S134PXhxq/d3O/Cz+sWIPSAfSoCI7MhowSanRtxTYWWFEyM0Trm0vfjsSQmCxJAQ4xRD86NPBYPl8NkRgWyuS/nJC/843qVXnzsGCI5Hei1ZdJhTELYofm8DvOkBEYvrvk3CI8h7vwTP7whgKnj+iIHirXBrbITbZCQyFES/Vzr23W7z6na0instmBweFoWhHRV94HZ9MTgW0JMbxzHukF+wVaElGruN4YA+cMOBchRu9MHLlyDT0RiHpWjc4omhZ92GcLss5VMKTzzZYzoIQA6BwBLCWIEw0GMyAIwmaJreRXsjjYQxDAeRWMQF4SEx6kZDjDSa9hUAVyZ7/cEnDDyCIISQ0qi44hIYA27tM8aH/sE9rqVx3rz8huX3v8sVeACDK8Yc9xRQegyy9IfHLtBvaLYHYpTAgaLv3gj+Xska6wuWmgwMB/rP6wJtxRgAuOFAgOEAwFDshgPlTZ1atQ19z7kAxf7Dxuo1iw9NiChlpARL6VV9WakGufAmw1hgUixh/huVol1aWbbrUvhLCLoSmnHzVmW9P12IE82nO5gXjAr7m39y9ox9/eQp++7p0/b83HWb2yy6gDqsPs9kJBDok1XcBsGJGy0p78Jx5bUq/LoonH1zbcMuat4vS7gA/9p63lSbMSgwjOzzp64YUhDd55TuVSk8b66u2TxBrZRXGuNcPGct+In4UKQpIUwCjjrEVwz72y36AXFxtccTgbFt0L8Inxp7daYbEjBScKxfw/kc9ZXyqjYpJ83pmt4R7ovehk39xzz3mqu8iMYrKWHd54MUBolJWSl6xOupSiHBtRwXWo451MuWjLXFb5WvUN2FYY057sq1UswF8Ib6a03zoaT+QelP+7YyzTe9F9PgYJjgjHr3rEEh7OEVx9AlQh03qjSULq7UfjoF5ar8fllErGe6sH888NOQ4qXKiJu4O3eTb8IVPNDYIxuW8kdfttQfGFiGNZcPiee8b6Rg7x4Zt2P5lI2kpFSrbhyrhyemG6Ak+/f7D3xyxV+4cf/QkH1Aad81Oma7slnxSskxzJGwxoAeZaVKNBE0RBGOSO45PDppH9u1yz6xe7c9PD5m01LgiVPQ5/flYtE211csKaF2YmLGt+wR8Jexb0g+4Hx/tjFgkMAbhm0KzDXwLaz+yEY1jyqbVmqoL9R30OGYlCxXaKFn+o3CW5GiX4Lm6j4neICjZdevozacKyhlyEZzkgFmdlumELXNdtninZBVlkU75jEhxa2cmLGKlP4aWyNE+0ZESzlWtKo2swUlp7pP5fL28O5d9p5pFjNUBeFmSEI+W2BRQNLCB7Btg6CGKpN+IjbBbvp2z4zdOyF+LPrgxxjqmdMzXZiqmpU1u7iyauvVm7EjSL9vbNTee+CAZL+c+pwVVgxdotsYaZWcgNXECahqbhDxPas5Pj08ZJ85ctT2ie8WUtOaUz0vKHg9njEa15ZoD8oE22PqomUEIhweGrGje/fZfo0nhkOJDqLPXctnpi0RH7YpfWbjkuNFDCqS6RfWpbSoEiOFgt29f78dUN9Au9me2G1VrKFxBe+hO5yWsKl+PnV10S7PzxsxLkh3/+HDNpTPe/1QPiOaJVGND3hXj4/4GGY6BY2p2tldtwwBGvUuAfQwcAoNvQ4eGFq44O756sC2eKXPffURwLjgZYDhoJQOvC8cgXqARwAnK3CPOGmMgbrGISM5G8MBngZ1eChjpodsQaAugUKMMUD3emUH4yp81UTnflvp3MNM7zPuMQyxqnN8KGWFEbYCMe9VB+FeXeWjDPf5HUo3detK2SPfoE3wWZWhPqaiGA545lXWJ8/YjoBBAyMGv/v5AeAcWxK6xEUauA9w6gRbEkLKu4n80+8IQO9CD/n0wIuU3X+uTz9ZQe3vGw5Y0NQE9zbgMYGxAEMDcx6DXHer4YAYB9AEl3VUD+5pDrZonxteBtqg8cQwIwTT/QEZQn+MNThBsMxYO2dj0cOWC4+JVkbtaGTEJgsHRC+PWCGKTnBrHcT4LFRZVLYZi0hfi2iuYdhsqB0/+tGP7Cc/+bF95tOfsS98/ot27+gxW7g8bCfflCLejNoH7jO794DZy6fM/uJRs8mRkP3ax7p2YFa1apWtdO01q69ftdTYPsvMHFOd+/3UEp2B9lTtxadO2u//66/axPiQfelvf9Tuf/g+6Y2DOm3A5ViQx3sgPjTqssdg36B/EfsARZ8tBDxjXrKI5ls0hUubq2X7wQ+ftQ996H7pbuIlG6uW2Xe304V+Xi6DSx7B89NPUUAG6QFbFDAoELesrTq98Pwb9i//5z+2keGcffojD9ilayv2tW8+8U4MBypQl1sq2H9B5TUImyUp+WIuuFozafqAwM3fIPTv9f/6gADTaouohyYs3dAEFCLE04FFFQRAwRvswJ8HUF65gmjzW5BqAFyAKq8HbRS1QohkH2sYRFYHQ1Tc00Hf+cQq5hbHO7mcwNx69fPxC4E7nraoyuTCKubHmkmg9H2yGBFYcZMwhpVwEBmAfl8Fn7dOyHcKN/JS/WIRjXVPMPftFtRBAiRDGLhe7dyfgE965eV7bKmX/n5eoE2DbXxHRgPeHbjICxEB5hSSENvFINaQgCAhxffIDk365OXkh2Kp5EdUelDGgbz4q4vxW6gsQVUMhb7oPbu5PaF33QBwP0i7HfhxbuWShPW4Gw4cb/Tnwp36Gwvq6GjBRscLTvzOnrlquTzxH5r2wnNv2uxuEVO918+etATUay7O+3jFJfAFKw/vDFw5EuFiiwFRVt8xfrF6T0BE1QeC1bc+9+t5JwBDa4oYsoocoW96dQh6k+8BXdlKYyCW9IE6T1wLhtx7MACD798AxlHj0V1ZstjoeJB2C1Cuj/sOgLgR1K0HSPpiEIzvjoYICWFcQXDELXnDqLcxHFBXSsHIERY9vtVwoIt0wu2O6FrMhQdor1qtT/oResLxmHpL9D1gWsEFrQrychqo93glhPuuyuBYUbZZrdQ3bCgxYUkpNLi+kxah040GvKe0UeXbbVZUFylHou/gdh8ohzHgtA62HDAXK/NnLLf3fp+HwKDhgD5v6V3Kca8A5c/2AnCDOt40HEhoETNsrF+3JMc7Kp0LwxLCKAMjruet+Q8WeIBF5YkHAPn4aQfqpKb4wrXFZXv6Zy/a6TOn9HvN8ikx33zgcgyN5gvKMYGT3MtAdJ3o7d/42Qv29Rdesp+eOm2vXr3qe9GHUzHLML6qnwr0tJ3qhtInpWzU7Fsn37Q/euVVe+zSJXtTCsjp5RU7vrTk+8lnshmbFN9FySIeEEdqanB9PJckqD5y7pz91Zkz9r0LF+zxq9fs+PKyrVaqlpEAN5xK+Yow2NISjuEZwMkGz12fs6+ePmuPXLhoP7582V6SMnDJj7QNS+kSf9enB36L0j+imeIBKD0NKSlXVpftleVVe3Vpxc4rzabyi0uA5JQE3xqhsYHmwO/qEpgJethWuRsSws9urNsrCwt2ZnPdlhsldUNbCluAe7jqs6qKIo7gGpKCHQnreaipK3DlLjalRosnEMhQtdIIwiMwGuibyDUkuC/0dloSzioSthot26i2rFyWMiRcxpOKQJN426iLxBc0j9zbRlMB6V/470q+xKmMSbgLJ6RAST5RXdlugYGBPAiqx3vMNzwfEL5QaFBU6Wf6IBkWv6AfpHQx5ijlcfVnS4oHWx28TJ9g4nHKmy0g9H1CeTAWGB2ieu7lM2PEl130kkxAGvKmn9nuEBOtgePS//Eucx/FUnVVv7JKCP/02COqN++wrx2FAOFdQxDwO+WJkaElnOUkj6bwLSflPdsXfIX7dckoGArYxoThiotOqIh3VkRTqBtxTsII8Hg8aP6iAPnWGP3h8s52i6podFl0BRf7pPA0GxceqB/DCclhmocIyvRQSHiTkCKKLFApdzUHNH4V4eZy0dJVyUbZGY1rzOrQKNFavKRS6qRdUmwnkzGbzqQ8WOj9MzP2vj171bfCm07DIuBzV6NM92u88LRgnk5LEZ7ID9ne0RG7W3LA+/bM2LGpMcvi+SQ5jXGlL/jD0JRqbVpeHegxBJAllA9HrB6cmLD3HTho987OuJcKwQzBEXANPGF8cWsezyRtLJu3meEROzQ1YQ/t3WtHxPNjyZzGOziFALd774ywaJPKwXiF0Tevtu0rRG3/RMH27L3LjQZ+FLUQO6E5Q793olJY9QmdBreimlNDKeFmJm9TE5N29769dvTAfstlUVCEox3JJCqqGVN7lE4DZjX1fbEmGid5MCMleWxk1O49dMj2Ts94/CqmgWppcfUFC4yNuMacvlKlNXKGd1RJNDYaZWFOc01t2lho2sZiU9lHbH2pYcWVmvhE2FbX2lbSMMbUaa26ZrkqExcugP8EUeRkBedTvT9Wp5OaT+TpxzV633KZpYULWdFClHlOXnDPAj1AYa+XOrbGgqv6cWWuYqmo5oHq0vZ+Cjg52xSgJl1oKHn65DOrFBu2tFizWCZh2YLmpsqWGm5JjLUYLqSo+XwRYHjwEx4w8HMvuC38Vt7ib84L1K7++31FnhMQGPvg6EqecT9oG8Zt59/byAykCUuGDaku7aGA3w0CCwa+HYG8lQ8XZbpHAkcjq63gJ/OPbQrQCLYxiJy6cZl3XY6mPpTdqzeQFL/idAzwlfTUmbZ7IEfNm0FwjwPkRIyJ4FkP+OYBnpV3TVkvFtWvNmW5mHQzlQqdQ0+LaR5sJ4u5/AL9qaxZbGy/xEAMEyE7fvK4/cVX/sK3Rf+9v/d3bf+Bw7ZZ1Nivhmxa4t7BXSF78EjYrq+E7D89IjIilvOL7+/axx+Ct5Vs4+LzviUyNX7Q0tP3uAcjwMlUm80V8cYVO/Xyafv3/+5rblj77d/8rD384F2+9XjQ20AzUDKq+CLBniV/cGrRoGxE/7ZLG05Xo1m1uddvGGFdHnIDVMSuXlqwV15/097z4EEraK5zUkI8LxmoNx7uQavxRK+Ms3go3hE8EBUWjW9ust1T3CeasldfO21/8AdfET2u2d/6pQ+oTzbsJ0+9akeOHHpnhoNgtVGdj9FAgn+nHbIrV+YtLeRPZ4OBuAmwgwDZ+xDcufU+2xTKEmbjNmkTJoKjyc7KvK/y+MT4bwSqR0sCLcKiu8KKScVyUsBAsB5T+JsGynAlkQmjT1bOMCR43AExW+hTP7K4KwBi1uy7ZcBdoO9PmP/ade3Vy4MrMi7Uo6569IwI3Aj2ePnL/Pe/ABCO3Yp+TrQwuhC9Ha8C9+zwLSOsfNWCfpTS4cespaSYoCCpUXNzc3b8+HHbIwZM7AVvaO/iryuyVu1s6HfVhTzG0YvuMRR/9y3QrxyfA5fqyMRGaYzm8qKWSK3KYuAPBoYbrO81F27u2TdlwyNZK5eqdvL4Jdt3cMY2NopWqdSMI1HBiubakgfOi49Nau6+87nlK6IY08Q0otkhx4d3BDChatlxliMlbwY0VF/daVUgbgiBGkO8BtzF6g6BdGwPiHhwIMau92AABulSH3xOomBKsYmOTfjxiFsBg+TtoD9uN0DMEY+S221VYKXVPQ4ob2tf0w81cTDa0VPwB8GPnYSxuDB18xkuzSZBr7tetOioGFcPP4n066B3XTjAMAk9Af/9tmqvy5U/zXNf0dezkPozJGUCYwzt4HQDTleIhlMSSGMWg36pHhi8SO8KCjREQmcQFVhMvmcQ6IMbSOviMVJgoHON9auWGJoxArhC35z+iSlHJECTJ14C4KJ7Deh3EOdAwhhlVDYsqnmMYg6tapVXfW77c70LLWDe4wXWK90NTN5W0QHqwmp44MEQEtrV7Mtf+ar9i9//N/bTp56RQlSzw6NSCPY/IB6heYrRGcWfSOTqK+ITbEgZ/trPXrR/+e3v2M+kzJ+6Pm9vXLtm5xaXbCyfs/2TE+ardyoT/OOIpZpw4/mr8/aHL75kL0t5LzaaHrwsCK5G1PWSlI6wHZISFPe+Vb9oCBnOkur8V2fP25+/ecpOrqzYqupYVJoFCcrn1td9//v+kWGPIE+JtLUifPzZ/KL9hxMn9blgK0qDIWFNnxc3Nuyi0hVEazj1AHdzX3mPiYYkslbReycWrtk31bavX7pmP7h0RXnM26nVVa8rCtdoOiO8kWgEjggfPDq36jovpfKH1+bs25eu6nPenl5asdObFVuqtYVSESkywg2ERdBU9eRCqExpLrckAF9U/i8W23Zio24LuldRH7B/PKO0MSmc4bQosxQiFB1mENslFqUUnF3ZtFc3G3a2VLENjXdBCvBQNm2JVNa3LGCA8CM/1a/EOWC+YRhgbmS7Va8KHg5MmzB41UU9UHlSAb2yKg9vEjwr0F14SnsbEg7xNojgbRDBXwK6ESjobHNjjD1WRDQoF0MD/IATNxHO8ayA/ia6DeWlnKS4YVhA8QlBl5Wvb70R7jMnYhhZlAUKAXMzFQoMGaFYsI3A+QhjojpgOMDdHoMCAi5GEIRTjNR4C4D/vEO7slJo05L/4HWAC7VKA48grgZ8KaF0Ld3DcNAWPcJogcGjHYpbenhC45OwpvCa40BdOVFfcpJSpVzyQILgS1JTqlXblMKh+aQ24d2QSmiu6H08QLrQ0XpTcyFh6U7eYuWQFTR/UlLmm4lxq1eDbU1wiagULlypUeDHEl0bTaRsSuM+Jtwk+Cdtjqs5jA3eJ33+FkHxVZtHCyNS+sft7qkpOzQ24nEN0tRFfeYKK0ihiz71I7DZ1pMdt5mxKdslhXr/mJRqTpo4cMDunp4OgjC2RGeVjKMQmb8BSKnqNtXOuI0Vhm3P6IjtllIzKfx0T45I4FZPkD8CCxJ/pqX52JRCzkosCmI22rBd2Y4Nj++y9Mi0+kM0WXyCLZUYAThZAQ8FbyM8QXWIqc54kUzP7rGDknNmp6WUYTTQuLPNQJ1uTSkTKP64LxOskaM426KfuWTEds9M2+H9B/U5GxgNwGu1o9DdsHooZrV4wY0oFEZXxbptSwqxI52clTF6xCRzRzpWXG1q3DoqO2KbS3Wr1EOWLCSsVMRwJWUxE7WlK5pzmqAo38vLTck5bMMK2+Yqq97ghuiLlJ22tNp2Iuazku5VsX4EZF6KbF19tY5Xm/hZu9G1xcuS3fRWuRm2xcW2pZNhW7hcEo0W/8qwbUE8RhVnnMlHHa+xRz4MvkeEi+VS05aW6+75mR2irWqncDUpHMVwwLGNpPY8VHeMAG3dp0Mcf3oAT+V5S+PbrzfPmWd4X7AgFRzHqF7WPf3zT2hFSO3rsM3Cy/Hc+M/TR4tFT98aHvF7fSDwrS9W6d3+Vo++8YArLH6EdwD9iL7mZWn83XuBuvSqjuGArR4uQ/TyAbYex0h69DwMI4PvAW44oNythgPli3cO2xTqonvVRsaykUnLRTIeHyQkvYSjiHeUS5kbePQV5y0+ssdiovVXJNd/9atftetz1+1LX/ote/8HPmzFctIuXOlaOhOy9x4Tj50N2/k5s6/8yOzyfMh+5SNmX/xw28aSy1a98pLVNhctu+s+S08ecV2tD422eG71nL3y4jP29T/7sS0srKuMX7APPXTAChOjPUW/P+aiZfCb3qJ8YmTSdc5BcE8AXf3tuYDT281VkSAWmzNubH3jjTM2P3/d7js0bsOiGcnxmQFZW/lonPE2IMC0b1fr1QE8C4wQGtdExt5484J9+cuP2IXzV+23/85nRYtD9qPHX7GCcOcf/aPfvDPDgStcUrII3oTiSATGsITlBoivgc7l05q4NwVgiAZ/g7D1dx+UswSUsgThuBWaKYunODPyHe6d/msCwmFbQiaxDGACsdxIsOKv7zcH978duDGlLSVLhJfVl2qnqnqoXrGMBrzgSi2CKmPC6jhnkrsXAAowREdMgXp7zW/+99cH8tSFKy3HgEAAvEzKZisFBAUhhj77b9FvKm87rAL5UShwW0YJ6V8eSZx6SthzpYBLwhhGl3huTArxiFv7bt0OIiYpAQRhl1MbEIpuAdWh2CpKCL6sOVGxpJi7t10E1eEd9kNgDJJinJRyI8bWrwej2f/r//ZPfWBEQCDPFzJ2z337vU7nTl+1paV190wI1yrWWJLiOzRqsWG2KOxAXHcAn80ozyJq7JfauifqTgC8dIKlNnlcgq3p7yA793ggKKLKj2QCV62tsFM27hKtvuUUiJ1e2olG4anQXllW/0npxMthIAOpwtvWYxAGxw2A3pDn7bYq3NZwIIAusKId0thvZTKsYLYqZc/7lmfKpy1BvVVk3zfeTQh4Qc3ciABegN/0ldMRzYNb8ubN4IJB4+3QPzoqKiaUlMK23liyTaUtJEYlkOMxFuSNIuDGTf+UsIaCrfwDd7yB9jGnNT8ZjYgEaj/lRfWJ5fH+EfNXWe4RhAFDQsQthgMB3mIYBsLE71AfeRwDlYEQQr83iisWL4x7mW44UFlRggzRJtFN6AT5Y6iA4baVH/ljSGBl+l///r+xJ59+xlakTKNkfODAkE3f93EX/HHXJHAotAJFhzacm7tmf/bTx+35U6ddKeTiZIKy3svnC3b/7LiEZFYRccNFTYlYceGyff30OfuxlPANvbcVENqTGrt7J8ZsQvjB3PfAZerPFyQ0/NHrx+3Cpmgf9LgHfKsq3ZqEwKyUhXsK4uG0S9c1CXZ/dfaseyb4kXNBEv/k97IUOtyf75ECMy4lxI+OUl1NdT6+tml/cu6aPXJt0bdhEJW/LJy4Xi7bmbU1z+PQyIi7hQc4EJSJMeQ7Fy/an6tfzm5uelT/uvpmtda0ixuclV+38UREigeu4qwIdiwufE9ozCq1hj2+2rBvzJfsh9fX7TnV4Q0pA5crwhspRmNJKadZKdVxKdqwcP1hMDm3UbcfXlyxby1s2FPrG/ZGpWpXEH41hybzQzaWyfgqsI+TyuTUChR66Su2IuH/kvruTHHNXiu37FpduIQRlGkjXIpKsELx0IwN2tiWgKY86uLlCxLWXi5V7VS5YvOixUWVGZKyS6BGVnzZ6sBqu3sqqJ/jKHdt8lLNhcMEOZSYJXxDWeLscilLUofx2MBwgHDPvEDRBw+lB3m/+6kS4CH4L9xMs9UDLwopf32axVhgACAfDA4cU+iBNmkD81PvoFgw3pzrj8EBIZWtKPBClFn2mSu1uypTMp4IcT1n/zveCRgsfOU2kbN2OOlBFAnW2lBfcIQoFKYtPK9Xq27syKaIz6D8xC8qmnRJ8RzyaUop4hQRp1qqkzpJ74v3qW/Squtwe12KhOjG0H6ra3xK68K/ek09JeVT/csWH3cl76osKZ4YZpBZWIWj39Gh2121RHmhaHsAU+EcrcPQEfSTytc44EHiq+fQNOXNRXoMQ8mGZMmE+Ew8axyNOlnI277xcds3NmajUsYxeuCp49tqiIlC3VQvVSG4rxI7jJEbadXv9HNIdRY9bYkOoYB6UD31VTfUsrrkwpb6G6UPw0C+s2SxcMs2EzPilZo/GiOMxjGT8qExbmAA4F3lo6KFYy1J4cKxmHiqaB7lBdvV9A7eHl2C26Wl6KmuSofiypwITgWo6bfwTmPL6UikBSLWtKxtqs+6thkbMz9dwXGuq3nSkrJX00+NXXxY+Jv0E0TwWslIJ5qYjPuWltxwzIam0pZKR2yIYIP6zRai6ppoelztj4dtY1UyQVvjm43Y0lXxLcl0CeH54nzVitIpsOkvzdWtUW0ZztfNa2tWVT1W1dbrixpb4S5q9tK1qiWk7CdyceF/2JLpqA3lIpYpiG7Fb8qDKLXMiSDorb6pP4CIZESi6xcms5YtqB/oOw1oRrQK/GarBHv6A3wJ5jlHK6JQq2N06bee8x3jqIbRiJ8ANWYu+yX8jaif4BPBWIs+9PrUZW+lY0uxbwHwIoL7/SuGx4H6p1EYCmhG/5m+sziiSgunA8OueyIqZ73ghoOmeHtAnoQnyoOtoswb6qhK8KYbDugfcOt2hgMgofm/neEAQudeCZp/g4YD+sT7XWmgzWORIzYSJYZb2BLNdUsguxNzBzqsfoQODgLzi+2B4UZZdeyaqJJ95/vft2eefca++MVfti/+0uetFRqyi9f1XiJkR/ez0BEy6cr2Fz8yu7YYsl/+SMd+57N1GwldsPrVlyUrlGzo8EcsObZfXXerHIdXxsXzJ+1P/tNf2NULi/bbX/q8feZj90lGz0l3Qsfot03jqPawjZagh65b9xY2+uCxgErIIZFg0a6HP8hGfPq2Bc27lt772c9el2xVtSOTGRvbd8C3BPfzYszck159wdGM/XEjD7ZI+AkLks2vXF+zP/qjb9iJE2ftb//GZ+z97zpgf/6NJ229VLcvfemL9oEPPvT2hgPQx2MasCcixeo3K99iVvpbWl62XE4TJbtVESDVzZHrfx+8dxPUcCFbqhmxlAhMLC0E2DIIf5MAoWmWV10AjYjQR1mRcqHvvz140En9tUWsz2y+IQF8TkLikl0oXxAjSFs2FqyycSE0Y9xg5Y3vvicaA4LSoiCD1PwGQX0f1t8AsLrh+4E1fh6ToWe8QMl0pWNg4v9XByE78Sfa5TWNXTEwFPSuoA4SIlWvWy6hKIHXMBDEssNuhHFDDKuZO9QVw1hNkwqBaXRkVARoC6ET/jIfQuGa+IjeczqqgpgOt8yJOwOsju7xkhcewtW3AQRh/raC44Xqx6oHUy0uBlKXsHX1xCkbziUttQsC93Pgggitn2KgPvAtCj/HuHIEJIzADQ8Ddei3Aqb0dgANgskRGO/W2AZvDzcCIxJZdgfYnj6RVnNKihiM1U9XGBjXncaoD8FI3fqOb5lQO0IStPoM5C1jynyWUI1xQQSxd7MHKh+GC674mPNOD/iN0N8pbVoYxX7LeHelDHWUb2e9bLGRgjNUVjjdG0DFg96RlJRQKX5uVBjI+y2g/nAjpeaHxz4R43aDZyhmYxJakxJQcZl2wdo/b4x2UEfNWw+SOEjvqYD6Bo+giOYmvKe2Om+p8b3+LmV2G7g+0zdsZ6h4f/SZ7U3DQWA8aK7PBzxLaRFIavNnLDW53+vjNAsjnXtRBfWDfgTMODAck5+7OYrWoVSdfP1VO3/psmVzOXv4gWP2oXv3WH7qoCtk/b3+HWIjJDIuXF5anLdHn/uZXVxY6jUwABSQ3RMT9oF775JSLaFf77LKzWqrPjy2wRvLq285Hq8P46mkvXt6ynbl8u5GzipfReP67TPn7Olrc74XeTtoqQ840u+DE2M2nE66gPj60rJ949w5W5XAsRNUVY8PzM7YvqGhntIYk/DVtW+eOWOPXrpk6+D0FqgrzYaUwz1CodkYc0v4JHzEwPLi/HX72tmzdrFYDF4eAIwVxYYU2G7E7kmOWVxKdLpdtbh4W1XPnil27CsX1+zEWtXKrFwpTUM0aknC16IU/HwyYrsKnNWNYhX2/C6Vm/adC2v26PyGlBQJYqoOPVQUfb8ioZ9V1F3JqGWEok2VS8wBZaMqh+1avWVPStZ5dGnRfryyaT9bL9oZ1XtJQjp7+0dZCZcyyXzhQjoCd8oiaseLJXtU4/jY0oq9sL7uvy9UG16nsWTS8hJmmQ9t5ojwB9qNtwFu5wuNpp2SsI9R5Fylapvqz6TqNySlqh4KIrbrdQe8AfBg2FDbzuj9NzbW7U3VcQ7XZOU7oakTY7U4pLmtsl3pZ26rH/CMYXSuScl5cXnFXltdc2NOUfSSIyWTwtU281u4Q/vA077HG/WFboDPGOY4QpiL+c0KbVyKY0aKXBhaoCslwZ8YDF3Vy9Q+tgLQpqjy5j5n9EeZ05p3DdWn21G/aIxY0WWVky1abJclPUZL4rK0dC9WXbeh2pJFk8NSnDiatWaNcsn3RXNWPlSM+gYnibCdhNV6ZCMVDi3SvS5bQUW7CPpJt2KkQREn6CEKPAqV/nfPiU4o6sY+p2n0gehnQvcTon8YYDqJgjIIFM7+xXsO6qdImy0Dek/5QG94xtNIJ3AZb0VY5RaNQjkVPkhzsoboXVN5+5GC0Otwy+qqG94Grqwpfbxbtlx31apSyOsJ8Sr4JGOh2Qp2EoCR7VOMD20PypSyqTw6eFmp7BuXMIr4Em08AjR2eOBQT+qnRqgvNeeVTzMqOgwN76ULqR8yJiVVOaxEx4xjG11BVDLvv7bmm0kBjAR0V7NNYxy31bmSVcorNlQQT0JRFY75iQ7K071j1P+s4A8NR6Wcxy2VjtnIeNIK45wWEzGRM8troDF84REU1z3Sl9abFhOuFCo1u7bSsBJGU+FaXTQho3kxkgvZ0HTCklkl7oRsbV5yrMZ9uqA+Ei8cVG4JihgXTrVRzsEd1YvV8OUrm7akvFMFDB16Rp01rhnN22ZSZfU8C7j8T88wArSZC4wcOMClvMFr72vhq6fhDc2PsOgb231RnoMx4DH9re/qF48FoXt+lKXu3TAMkK8gUhKt1XxpFFj0u2k4IH/GCmMctBS6eDOtcFW03eNPKE+MiO6hQB/gTnWjjvpQHTDmed2Fo33YyXAAHoM//fS0wY0Ruo98N2g4iGh+4rnYjSdsrlESzo5ZPjxmCeFdtFUxjmKEx6cSYc1zaClVwLAaXBgkE1LY0fc6G/P2+vmr9s3vfc+O3H3YvvTbv23xxKxdXohq7EJ2cHdIuBSyHz3ftT/+ntnymtln32f2u5+vW3z9WWstX5CumLPckY9YvDAZ9P8AtNVnp8+/YX/8R39sp14/Z5//3IfsC7/4XsulJD9nwT0hnYPqKexnzP2IRdFhFHrm5iCg7ONxEOGUBeazynNvg40VyRlJ6TDSwQTE7HniiZeEny27+54DNrJrNpCZesCOATxd/Qj2gfHBeNYqB3y4pCn9Z3/+fXvqqVfs4x9/2H7t8x+wZ595xb77o+ftk596v/3i5z5mBc2f2xoOhDYqrCyBXQOVZN+FBDAENyEUrl1XLl/3YDjpTCC08X4/3VbY6RnW6pAQq9zYtLlw3RLxEUuzh9KnwN8kiCy2GtaqrPunBy1kS8DPo1j9NYH+RPyZr1+TUHFKTG3Fqp0r1gqviGhtWqWz7gx2s6mxUPchAPTdo+l36uz7Yty9XsSf1UJ6WgiEEQHEYxXPhXdHmP96fevlY0Bw5VsIr0mAUB+UK4Xer8CI4Yy6x3zeFiBaygcFAvdj3Ghu5qcL40DPOk9ut1zqDzwiYllcgvI3rx5xeSeKL26aZyXEnzlz1g4eOCA6eSt+0H5Y32pr1dabixob0VL6+E7auAVwF2tLCMLbgP22W+eAM5yBezvNEYQYYh4MDWdt4dKcvfnKKTvkwVgCo987AWcezBMp/jGMGe/QqOa4TWApdwkXwRkgZG+B23RZELSlpnHEVSulO++sf/86hgMhmmigFOLipsUmphzPGXeut4OtY+Z4jeUfVzxcXcln4O8GiL5iPPCVH1cubgXkWStX9FxzSoL6LaAyWhgVwCHo2UC2CMARKS6dxU3rTmg8e8IjTXEjgnAHYavbREDAk4CAd2LOus/F6R3K/iaA6yqDqM24Lial7MclmG5KOAxJMM7ENOe2MEKnGaJTnHrAsXCDzI1n0AoMBmwrwChYW71qmalDwdzVc2gLYwLNAdwFUfVwDwQCFGp+4y3AZ5OTFVQn0oKDtYWzlprilAb1i9rrxlbRRvc0Im8MBwIMBwhXRDgm1gyGA/ppNBX2o2E/8tGP2yc/+SnbtWev1a+ftujIblcYHDRfUELY07oqRfH54yfszJWrwbMexCVEEUTsQw8+LNoetooEzA0pfCW8m9Q3Z5cX7dX5Jd8KsB3syabtQ5NjHv2+bxguaX786PwFe0NKLorpdiB2K+E6bh+d3e3B4vDiOT4/Z49duSYlXDi3A+Al8YnpMdsHr1e/Qp+qwo8/O3HCTq+u7lgewacmkzG7L5+S8F6xSKtkVc2lRy9fsSfnF3Y0jKCi4pr8+cmCZTtsI4tavZMUfzT79tVVO7la9pX4rYDnQiTatf1DCZvMSuGTklZuh+y5+U17fG7DNhpvLQ+jAcd7jQrPp1lNB3809qz2r+v1J6RI/2hpWYp13ep6F+G6KsFtUcrrkhT1XamEpxWiuHAblRJf6kTshOb5D5aW7PVNKUR6n3QcdcjqKmmJWbArIQVcuNjVGJKWbRLQl9NScn6wuGSPq+wXNzbtuHDjgu7hzZPW/MxJiYwpPV4KPneFb+T5xFrR6/rsyqq9tLZhJzeKdgkXZSmkYxIwYz0chY9x1HFctKUs2vryyor9xbnz9r1Ll+yp69ftVdX7zNq690tBeJxFKRbOcuQgwS7hu95WlBjld21z005oPOekrBN9HyMAx1vGpHjG2G4p5ZMFIj+CTv3om4UxvCj/tOYtR0KilEFHElIEwGgCmKGgNMplNxwMCV+zqm8SA4vSoXgR8C2mPsnX1yyB8SQ5KRlE/QEuqz/Y6x4TDuD90Nb7kabqh9EAmYV2qPPYnkGsAX77EWQoLWoVWxfcqMn8Et9E2Uvi7i+6wfYCeGlfpsEDIdlSP0NDksMaz55Xhy43nPqnfkumEQFz5YrjCqEpYDGXb0VRuU3hQ0ttx6uAKxxqucGgzikK0DjVsyOaETbRs1jWV6ADxZytNJuWCpVsM7XXFX7qDV+LdqsqM6q8U4Fyz/tqR7ij+/rOux67QM9cKVWfEdcAA1YzJoULeVP3A6MCdRUv1Wdd6fw40f4zzZlse02vdm0jkvfTRTDekTaK0QAjhb61wqL5uo8xpirctppwpk091Iej5luGnI4rHYBbvx/XqHttjZGQQ1nqUt09Tpjey4Y11gT9TScsNyTek49JWYyIDrRt2sQjNG86komShZSeRW14JOaGBvJA2YaHtEVzKutNS8al9Of0UGmou/4L+kzgRnuNAXWAGUaFZ5USQSPjKjcpJTSgx44vePhpjjShDz0AD1TVwHDQNygIkJXAW1bXmxj4dVul+vtAXLiOUt2PfcD7lB/gjvih5hVHPjpP7qUZhChyh/JvFvCwGwDyoi9xlVd54IPLbRpL96JDj+C3SuK3g+qI94LLJr2yPMaB5qnjInXowXaGAwx/HrtGSHRjftB2DN6iHfT1rYYD4SP1hN7U05a3PZaLDUtfjKkfWSnPuiece/MoTxZCWBC5cTm+KD+N0bmLF+2vvvt9a6nc3/n7f98OHHrAri4mlD5iB2ZCool4GnTtP3zLbHnD7JPvbtuvv2/JsguPiYaULD15yDL7HnR9q9/2PtBv8wvz9id/8kf24x89ap/99Pvt13/946K9oil4B7q3rWiGZi/mPMbX9VAp7iyq4bWjTIPMBCwi+vGLmvfIz/QLZbTYzqxPPG/73g519em3v/1TmxpK2X3vfchyIze9CsgHPcwNDWx1GKi36/iNmnia2Te+/YR985s/sfe995j9xt/6lK0vrtnv//tv2q69u+3v/J3P2YEDBEtVN+5kOHArhFsoRLR7ngaDChf7YtmuQKR5BMubACKDygEEv4Lfg/cBfnfUAX7WdDKuCSaiEx2zdESCngb1bxJaUjx9NUnDh9GA/SmD7ftvBXgZLNav20rzstW68xJyLls8WrGCiE9GzCIppMhpsMPhml0uXvRJnRFBRln1CedIpgtE0AXxIz6EK/IICUIuHntfNzACFcWMA/d80jtsQf53DJSrvFAqmRgupKtd/kj1dcKsycHWCmJI3NlVdOXBtxJojMDWfl5+ibkSQITJG3heaNL1L7XfFdxen7zleofA/k1WUSYmJkSQ3oojHpCMo4nEnAnqxQoB/c3Y9In+nYAfc6h+iubYqqM2MnAD4Pn17g1+3w6csRCIcHPdMmNjFisMWUlKDBGstxo/bgvCldbGms9/iM4NnLkjUC9IMWsRcIV9zr71gna9FZwy7NAcN4Cxgg5uEwX2HdVB6TV+HhtBeOPBBncEKnArjQK4w7n97aVFi+/a4/h3JxCMz1vHieCF7m0Ag+w9G3zHvwun2IIEA952O4OedzEOIEQgfGwBXBFxs4UebK0vAk23JoZElHXczrfgqJcvHMF9GCE5IcXohlcCc0/vEwCM386g44Frb1gKiB/JFO9IOcJNdcjGEmwLuDV/B91jxR9xBMV8kPb69qtG1Y1/0ILmxnWLj+72PYyAGw4EfZ4ErVAmouHBnj1iNHCMJDSiVVwNDAdivHgi1ZcvW2r6sD8jLUZWGCcBEqknhgchnMZGuKrasb0GCdkDLur9ISnqh/dN27EHHrLpXftEYxNWevMnlpglMFKA3wRZw+DZVR7Qw8W1NXvz3FnpMRoPlYHL8+7JCfvCRz5sD917r7sHV4srVpFgiDDFFpK2yjp5fd6PjtuqlOf0/ON799kn9uyWEsXqNujQdUWauAYnpcgTD2E7wAB9ZHjEPjo7a1n4uvplTorli4uLtirBYycYTaft8wcO2J68hBcpaAQB5HSIb5w5I6VRPKX33lZAt98/PGYPTUngkNDJMZYcyfmclOKXVzW2W9rWB25H1bBfnhqVbJqwiqWs2ora5fWqffv6gpVY7doBeHJgOG17s3H0H6uqnj+9uikluuqG9+2gKX41JIXkaC6vPhXthuYIp85KWX9MivhlCb9bk9LDReE7JP9wfsgVYE5SIBjequbXY8vLdkJKEUaGrVDTPbw/dqtfR6CL+pNK4Lg332jZN+fm7QUp7isS+PCmwLhRUlnzmpNFyesTUrSHIwj5mnv6rEjgfmJ13b7nda26hwh9y+dirWZXdG9cNHhUdCclHgB3SokWku/x5QX7i7MX7Gn167ryB3cw6KwIH69K2WALwbjKGJaQmpTwCv8gUCKLRxhBfnLpsv3liRP2EwnkL169am8uLNhacdMK6ou0+iLM/NYY1IUntc0NayjPqAaG1cVL8wv2htJdU5pmrWqpFsYlKZgRYgik/Sg832agsjAvJqFlmkdzc9ft8tw1u6721jTHU5UVzZmctTsaA/WX74lGiVF7XMnR4IF77hUp2oCMgozp/EjjFzeMtBoH9aemu8dyiHTx1kDxFW2B1qE6SR6pNrvqI+YdhtaoP0viaSCM4IhJiwV7rXkeXKozn0rPFhZXsIXTjEEfp/yzC70PWcOV8cBoEAT96wQKutJwr6t3CDqIlwAXZSGXJMJNG+qsKX3OqvERlYNSp7aIHnHqBl4M3nY1ELqO7BnpoowmdQXyEnWjniG8L1QltjWo1l4/3fU6h1RPPFx4hoEDI0iQrmvZ1qr6r2vlaN5q4aR6JHgWDYlmdFhJj6geui/8Z1GGI1hXNU+g99Ojw5JTVI9Mw8++v2E00NhzwZM41pDPYNyCi8olRLtQqoner87QfdVHV7JaszxeTdGI1UaFu3kp9nH1l9ofVx3AAY89oP7GUFmttC0/FLXJjFoj3uh5+VgqjcoBr/zISIwQwoH5SxVbmqvY6Kzm8VTet2xTLpAR7aAcTm0IghkGwNPAcCAa0zMcBCkEwndfzVc7oOn9i0bG9IztDrSz3z5/wnO1hVX5JosFPdzbCm44UP2bA8ERGYd+LAPTPG+Lz9NmNxiIFpE/eBDRPOKTsXQA/zUmwbaVwMDgddfcayuLICWsM7yt4YDTfTxOg+ensVb/Y1gkACJGGYxT9IqPr4B+p00V4VusMWZD4V2WiIg+MC87mnvxrKXSUsw1NwD+H7xUE/2L2fpm1R557Ak7+eab9sUvfME+85lfkkyclXwfs6kxzSu158lXu/Yfv2WiLR377IMV++zR4zbefV16Wdxy+x+25Pj+G7LGVlheXrJvfP0b9sg3v2UP3n/Qfvvvf85mx/MuNwULu8IPNxjQLo2f2uuGAf3Ec2DQO1wj7wsZLJoR5NAXtVWmH9koeRj9LiZ5uF+ParVuf/5n37f3vfs+O3zskOQ2jBDKB76LLqCyYhm2uQ/o8RgUpINvFmv2g5++Yn/259+1I0f22m//1i+5LvMnX/6hnTp/1f7BP/xVe/jh+/zEl+bG4vaGAwoiWrW7R0g5cwGtN4AAE2Z5aVWTJOLbFG6uKNHUAGG2wtb73pgyyqHKcIaUsawEqJV6UV2aFeEIVoB2AqGXNUTYyVfkR4TpZoffDnwVqYnRQMoMbi6Z4Fi4qggoiCp26Mg+MJXfEaAyUi/qXleeeAbslBd1b3TqNlc9Y8XOeQkQrAZFLc4k0kU9gov0Itmhphhq2zYaq3alfNUjisbcsn1zbBwZeV1paJ9HcmVfeSxp9Y6YpohMU/VrsZXBg9VJUIYQeR0pYzCvnYE2QjD4Q/h3DwjqqQvk96CON5R5ghsxYXjMc4jxzastRtPkwFzhEUSHwGoEYfMgTgmll+C/rXEApkl9e+VytcRkpQqoThIGCUd1h3ixHQS4pT4X0dsob9i1K3M2OzPTe3orJMQM87ERKwuvr5aXnNUSqAvmTN/eDpcB9hi5wqO+8qB5vb9B2Hpv6/NB8C04aysSoho2efcRW1hYszOnL1smywkoKDhK/TZ10iR1V26IjsdG0Fi9E/DgVSjJ6ocI1tIenm0t1SnDTlURvnLChEcsZ/+X8OidggdGZHULIssKwg4Q1IxrC63inoTO1pXLlth/UP3wdnMkaCXM4a2tFdNUe9hG4Kvivb8+3PhNFRCW1P63eBQAuo/hgP2rwfOBcnwu6BXiHGCcGGAUQAg3UAnfBEmMDBe2bY8bCFSHtpSYiMrAaAOQdeACGFjxb1w9g1Ss2hCDjVoiGRcdS0qpIoha3OnYW4D5Udl0I9+gJ8ug4YBxb2xqPsEkc0F8jr7hAA84GgpzxRDgJ7+oghgbnEErDbFr3Jip7ygqBEjE8yhg/GEvpx8gMZgTuqff8CeMBb4yWFN51B+mTj7lZYvhnSaa2pGg1Cku6ZnEgcyI0zkfOzF3eE0iW/AjXMdyEizzWduza5c9eM899isf+4h9+F3HNBdzVsRVXu2MxyOWkeKaKgy50kyAtDXhSpktBPrNfu6RVMo+vGe3/ea990ohH5VOJI6j/vL92HqHowjPrK3aivK8FYvpKfPj9T61b689PDvrXg+ceIDB4bqE67Prt8ZF6AOGjg/v3mWfFu6Pqn6sEmJMrYp3E0zxWnn71X8gK/x7aGLM7hsdFy3PSPFJij9F7Hy5aieEf6xobwcxtWVWSvUHxyalKAUKLt4RSyrzR4urovA7A7LvsZG0HZCSwDyp1zr29GLJLpUwVG0PNHtK8+jenARQRGTd4HjHVzc37bmVVVf0twOE9rL64+HhEctpXrDiqhlja1K6f7i8IsU/2AawFbiHQWBPNmd78YLS+IfaTSn6XXtydd1+KmVqA8E8eN2B75wywZaFlMo6lk3pnuaplNnzlbp9Z3HFLlSqbymPmq83gxW7Q346gJRbAfvvV6Wsf4eTN+bm3TCxtTy8UAiueaCQtwPj45YS/tBXeKCwj/db58/bl984bi9wVKhwaEHKycXVVTu3tGgV0adjo1OWIKNazZq+4inlUd+JEfL4mbP2jZdessePH7eXzp2zk5evWFn3c+LZbE/pCu9jKoyjFHFTxxW7KNz+6auv2CMvvGBPnTihdOft+MWLdmlpyZKJYRvXXI8rDdu8mtB9lYcHICpWR3LfWq1hpzdK9qbGBpynHTnNM1bDmx3JD/qNtYkVdWxTvpdd/UYTmqILVeXZUP2QgaEX0DyMDqlOxTrxnJRK5FYhoJ71IVC21A7RBDwOXEkXLdE3lYkyreGnTIxOKo9jFTEgtj2dlATRV+753nanw8QJIOYBSkOgJEaiUoTba5ZpLdliYlZzRrTQmYCUBcmYbHtg7vXd/mlRpFVRcin+HmfhZn077brQsezeAkjYHHdH+5GH6Be2U7jyr7ROFz1tx40GGClKsWE/stFjSOhJW3In5+gTw6TehX+HbZXArStLlk5nLBUL21BGCqEUq/W42hVfN/107okRCa9kX2kWrWL7As3qX+xXjwkvfG++lD8/ycr/dd1okC1uShmOWVn4i1KNjAknioNPescNDc7/QlYstmzxcsUKyZCls6Lz4s9ifGpi0MeUBW6hAEP3202UPo65NcuNZyUnik96XgK9lytLzxBu1cULB/uXnkQR5h7t4rP/tKP2Om4pryCN2q4xhM5gRKOdbkzyOvXKEmAQ8MCHyg98o99JTb37MGg4wFCA0QDF1Y0T+iQ+Aso8Hif9hT8AXtitC0/BPQwXehd+RT0xyjUlKHCPmA3Iuy3Vj9/ky2dc84wtGRxHeQM0p/FW8K1CAgxfHj9CV3AUZnC/73XQNxyU1e5iJ26ZyISlwmllgUFHck4sK14mmcpxkvTgSXC1VL+66HKz3rann33OHn/ySTu2e9h+/dMfsOn9R317QyGnua/xfPyltn35uw27dK1hnz9y3D534FXbM1K21Oik5Q+/3yKSQdoRZgL6Bb4zQf1o6+bGun3nO9+y//In/9l2H8pL2f6C3bVnyvsolilIPsFADFYHbSMXvB2J2+WyrS883BwvjzsgGc49EVLSoXrP2mwjVf/7tt8+fdIYlVaW7S+++kP7zOc+anv2zYgmBHXz2AblzWCLL/JgvwzVmYXkTY59fuak/Zc//o7NTI/b7/7ur9ruqWH78aNP2199+wn7wi98xH71b33aCpJfCDjtzgRbDQeu0EtRYLU3iNaI0eBmY4CWmNCSmBRneGcwHAiB6YT+Xx/63wfvOYgZ4b6M0YCVyEjvSBJ1oy1WxQBCw5aL4kYbNHw7WGuv28nGKat0q3a+ecl2x2Z7T24HKoHJJUGPPXf9eAaVTtUeLT1uGSHi2cYFK4TzHqn354FSp2yvNU5aKpS052ov2lhkVO0JLD+DAKJV21Ux62VNnmVLRhtSPoWGQvSt/Q2i8ZeSIBuNtCVsrYmhr1s6mlceQVRhJmyTFUYlbYjw13AVlhK90lhSGZuW0bsv1U9ZLRayufaSGFbDhqMiIFgLhQhcQUwECHsAW+vRB6Wwk9XTNt9csPmWBASNwVj01kitt0JgxEBYd0PUlut6ZMPORRasJWK5GC3ZRGaPHzvkwn2PiPQn29vBddXnXOuChLKGvVk/Y3tiu3Zsx9sBePF85WWrtmr20vVXhHRd27dnnxPD/sorwGdczDcRyag/pay0o5aODKvfixLk61ICWKm9fRvc20ATPJob0nwKFOytEORw6/2d8nSj3OaaRYdGgtMZBLhiYjVtI0RK0HhLoMct4KuxygeFO8y+z3fSjzAACY6sKrOvizP8+9CvM1TBKcZO2ULYRCPwVGEfukei/TnAjTLq27DqAS7dDoK6cd2kWbQb40PryiWLHzyk+fpWuhSMDH8IJjeZw1bgPoYQDyQ1YDh4yx+dojoLofxd6s3fDVDfBB4HElb0nHJvqTf9rzpjfMNF8xZQXm0J1h0pGzGMDrhWbukX2syWF3cRVR0GXRJ3AvcIUb2JjBxLx6XkrUlQr9hoYsyNB0H9bgK/CLiLezDG2z7cMBxkhLfq62Zp2dq1TUuO7va+D7wCNAd7Vv/AcCD6Ihyh3Wxv8OjyypMVQoT1sOYnxgUUu/rmssUxQihNYDgItqrRZoyeLfE/98oiP/1uVlgRUB8i8Kvfm3ghKC2eEghZGCgaC6ctUphSnVht1D01Di8rth0Mj4za4d0zdq+Y+UMPvMs++PB77d3H7rVsMmYbmxsSwNW3akuwVUTCqeYbCsy+qWmbymbEjzo2mk7Z0Ykp+/iBA/YLRGYfHVH/qS6sQkGPVB5cuKDxrOneFQlrBEOEz9DPKAzDyaR9ZHbKPrtnj81IeUwSgFX3OZmBo/uuSLDkJIVgXio/PePc+8MSNH/j7rvs2Ni456MGitf4G7ZQqdiFzaIrl1uBd/cVCvYLe/fanlzO0io/qr6qs7Kn8Tuvti/sYOBgO8X7R8fskBRVxpQxZG95RfLJy1L82JKwNR1A2olUzN4zmbNdvj1Caaoxe3ODVfcglsF2wEr2UfX1PZmUwa2JOYDofEr9+DoK5g7pAPrwY2MjVsAALtwnXU0K4U9X1z0Q4u3giNp3ABdWvY+htaLEj0mpvaB+JZ/tAA+UpPDx/UPD+oUy17TTEiYfW9kQ39splbpQTXjX6KjtdldlcD0sZX/DHrl4yS6VJAPs0EYU2LvGx+0ejX8CwVP34CULwpU/kdJ/YmXVcbAP5EK8jQ0p6Q8o3TiKFkqJ6BnBzPB4ekZl/uXrr9vxuTlbV1vXVP+rq6t2bX3TZjJZ253NWlrv4hvRqYuHaLwbUsQuXL1i/+6nT9hrly7Z/Pq6rQhn54tlu1ysW1Lze39hyFeSG0pTg6eCJyqP0x2urS/ZY5fn7Kmrc/ba/IKdWV62K+trUvyl9IpW0ATeVSI1WulVOn1S1zy6JuH6DdX19MqaZNRgAQajWCYe86MXu6QnroHw27dAaN64QVZ9x3i1hLd4PEEPnC5pwi421d76vNW6DduU0p2LSbllhV/KAH2OQYFtCm3RmRveBn5PijJ0sEdTUbrqHdHaynGrNrp2SnUvxMX3JUegyIPJHeWLPB3ILRo/vcOc4r4q7OPmoLaXawt2oTpndaU8Vzpv08lpx3FwNIpRQcoZRohgtgVpIo2ipdqiObGCNdyggYIpHqV5fmX1NffoObV51Ravrdr40Jj3MwbJoVzKRjIx0byc8k3YuuTnluTBQgKDh2gX/aZ+7vSUfq987xMl05VpfefUghvPlXdCY5QXfjSVtiJ8b4ou9g0AMY0n3gMenI9xEp5BJdmmQLDT4aR+Y5TzMdQNpQFn2ZLQ0NjiXr+2WLXV+YrtnoG+i39pDlM++VN+VPQQL4l6UngB7xwADBAYRNrSn4JYBZrDqgMIiNeAG/q5/FkA1Jk+c+Wbdgooyy/1bVSymu64UaM/i/393oXBICY6Rhk10WLuOa73Qd8xHARH32rslKfHM9D7vlWhgceH6qtXm8iFes5WLvJ1g4KqilcQ/USQXn6TP+Of1BxlqwZ19/4BbhgOaEuvD1SdQcMB7w4aDuBHnMwRszHLhSctEUoEhgO8fdxwoHHQ/INnqxNvXFcbC/ZK6XWrXyjal//0T210bNR+7fOftv159Vd1RUVLJxSPf+3VJfvx43NWnTtl7598zT738Irt2zds2V13W2b6qMsURSvZ2e5F41yb852LNhue9vpxZPszTz1l/+E//DvL5+P2u//wC3bf0T2B/ISeQ2ywftv7IDzw4w8xXCYD78kboH7w2Abq6xjHJvbT6j4eCuBANJu/cR/6un7prH3jO0/Zpz77QZuZnXT5DfrHyQt+6hWGhoEy8KIlDswLr56zP/mLRyUPRO13f/fX7L57D9rxN07b1775uCWl3/9D3du7bzZYoJDswxHXkX/6z7/0ewyaX2qIB1AoEd0RF/CAAGwF8A0FBKMBq7FBev4PPgehf+/GpyYMq5DuaZAjMF0gFPcBQSUVLvhKVcRX099aPtDpuYNnw0KYUMxGpKi9HWAUaUpoxOUjmh3VZ6Akg+ANa9p4ZMQV90KU8m+d7HcKmjauWOfDwakDGA5iqt9WwMJ8oXTGTheftalM1JJiFhAPTZfeG7cC/dC/6KO8CGm9LWRfPWljYlgLtat2YuN1S8W6Nlc9a6c3j0sfqNm1yhlbqV8VI8nacrNomWjG8iLuhZQmX2o8ELAheEIo+qdVXPFVOr4H7rkBkdoKrW5LwkvSMpGUxoCjUYKo5j8PtFijUdtz4ZyIQdzykZxYVtj7qNoWPor4uDK9Ay4MAr0vUuJ1wttgVHhxJ+m2A8ZSJNNG4kM2kh2xvcO7bE3C4NLiohUkeCMgOPTGhfFLRdJSlMYtGx23i6UFMcymbzcR4gev8jdQH36biDJHBXLUH6cO7ASelve3wNZ7TuhX10ThpRBNEI0+Zul00kZGh2z+2pK99MIpKYzqmzEpS9vkBzjTaUhAqkmBIzLrIFG7A4DpsLLOXn6MQ1vbzC9mcO/GtuDtKAcnnbjHwg64eDsIXNGrUu5YkYbWBPepwXb0Cghqd2vPcD5yU0Jr/OBh74ugDf0/5m0wd/nbDvrP+OtURPs0f29rOFB/ecBThJwUK+k3285zsBOcAdc9gKGEmeB+7381jZgDmkRi0MK/gf53kBAQqkp4LNctlA9ca7cCdaDcepFxxCvgbXCAOrPcq3JDLc3EuAQxCYND8SkJiVjbt9RB85ptBhgItzUcpPOi0XFrFpd0rVhq8qDjspdDzBbqJz6EBwICgxsSYLi10g3DAe1qlTfc8OVl6Hlt8bwlR3d5GsriIphhv49JD2b4sYr65qcJ6V22JQSg8hsSVjSvfe+vPlsbC776H8lJoYcuQE+Z8whXEgqS6bQVxJgn8D6YmrU4Srve43SJpOYXK5sV0YEaRrJ2VcJX3EaGR2z/5JTdNZq3hwoRe/jwMXtwZtb2FPK+txPjD66+1DuZzvh2qriUgSnheU7KF0okJxzQ6/slPH/uwH77lUMH7XBefF0NJFI88QbA5pmhITcmSHZ2IwDu6uOiR++ZnLBfP3LY3q9y88ofmozBEYGSIIl4x3HyAy7tW7dHjKnNf+uuu+wXDx1yJcv38AvnmXc5dW09XLfza2XVMaCNfUiJv92n+nxmetJGEHiE2+wh12AaRxAu1Jt2TYLadnEVMFYcG8va+6bzNqGGd1pRqzaTUmLrdlEKaon5sA2MqX4fHM7b/qTwSPIBJxaoh21J43FaCmtFstF2QN9OKO1HhnLucSAM8H22rCS/tFmWQsi68luBdAW17V0ay72JmGQECeLCMZS1p6RAX+8ZcLYD7g9L2Pz4JEIrq88db9uT6ztvGQGo1wcmJmyPxhm5DVdxjuv86bU5W0DJ7r23FVAyDknZuG90LDiOU31MMM6Xl5bsRxcuurFpK3heSrdLZd07PubbntjegFyBl8MPLlywV+fn1U+39g6njYylUnZ4eEhtTKht6in1YUvjV5Li8+qVK/aD06eNQKWDwG+UlplMxsbTUvqUb52tP7oPL9vUOD524ZLqe9XmhKtFPVtXvef1fW6zaIc0L9NqGzEfEqJhbGsIRTQ/VJ9TS8v2yKlT9uLcdTu9smpnl1fs2sameyocyIpmiE/Vo+JPKAhO1zEqalbp4kjSly5etCfePOlbjzhFoZDHcy5iTZBASk5MMlRC35OxjG9JQHljgyZEnECDTegLRkpotO5xYoFvO9BcYCx8m0Jnw7KNeasm7xJt1/yPiXZqEKJSijAWsB2BdwFXgltlKcbKQ/n279NPxGfBq6Apup2KStHQnBuKISf08tLINlRfJfI0jHSoWbZobc2DJDYkW0L7yJN3o5I5L89fF4kcUj2lILWjNjYybjnhUyGXsnRYso/qgQcD++yjnbhoRVN9W7KIcMUVYfoTBZ6r3wbN47joBgaUlnDxRn3UhphwZVhj1BD9Kg+JpmFU8Oea0xoPXOJJg4EmkH3DfupCtdSy0UJM9Fj9ovnh/IB0KpdtL83Fkp1faHrchFqFE3oaNjWRCTwhGO9+HQR5vLCES03cxRm3AcCDAoMHz/tzzmV/FG/VTxrcrWn0Ukg0r0X+qnfg1QAVBT/EA9WesPAZxbw7YAQib8aUixMV4tQpm7EGctAtIFlP8yRcl2Kotrq3i3AajwL3PFD+IWRB4awbwHQBrszrGceC0k9+GoTuB4q/v+KQVpuautdQH/UX3EKiNyx6uIFEQB3Ji4CSbmjp9aX/r++UxTur7a5wfdqGIpOWEr+HF4VaRSm4BfO4YG40uLW/8YxeX1uzn3zjx3b27Dn7rd/5kn3wE5+2PF600i+a0ndOvblq3328aRfnQvbeBzL2a78wbHvvPWzZ3ff6iWt9+ZegmcgtmVBa8zBiw6EhpzEvvfi8/dvf/wM/ovR//9//rvLYbzFObFIdg9gEt8pO9CueAI2NFQ+IOCj/AOjhyDVR8XEWVvrAaVkekw8jQG8xjrxa0tk3F+btmz94wT7z2Y/Z9Ix0O/X1Dc/jobFbFu+CLRIlO33qvP3JV39s16+v2z/8h79qH/noQ9Yordiff+V79uqJy/ZbX/ol+8CHH5S+jxzFEdqaw2zt/2f//Lfd4wCCzjnr/x/m/jxK8uu67wRv7HvuW2XWXoXCToAkABKkRBKiKO6kKFtq7WN7uk/3mXPGfTy2Z9zdnjn6q2f+mZ7uOdN2T7escXujSFGUSFEiCYobSBD7DhRQe1VWVe6ZkbHvEfP93F9EZVQiawEo232jfhUZv+X93rvvvru9++5j7QSGAuGduwkewLO8trYuW6fpCdiYJQEg4t0QkHbw8d8IUREwYcNhvSPMGqI+gQB4/darRcs32paLT8vIFcKHKXAI4jIwxyKjMjazNh65sQE0ADeKy1v8FTgNUED7gGd2ToZeOpz2Mvcy9G8XMFbHVUYylLDp6KQ7NXaDh/P0qtbsiaGGC0EOAxhH/3Mz4Lrfq9twd0TDTYtH6la3DZW3JcEuBhIqaDxWJQDFJHUtERHx9Aq2WrpqY9EpO5qWItdfCoIHimUMKO+uaIvx8O3CurwhYsk7kQVZywc1CLlxj4OFtv48TgMgLaOCPqQvRyMjrpTWpTzXu3l7o/CcrTWvWlaCkDWhKDF7RWUMgOiOUeqkvpyI7uU06LnyS+ZT2qES/exe5bnjQWXkIlkp0YHSdEGK0tWrV21ufp8rwS54hp7lb+oXFQNLQpuJOau1Q/ba1lsS5nF3EPl40H3BzLQGN2uLGRNiEoOQ8L0gwPz19dzrHIZya33ZYlOzMr52nH/UDS9khh0WpFzlNwvSeTqSU4zD4PoAPDGlBA05ASJS4AZl3C6QTJEnPARrSJgB13GKmxTbrpY9YoEojGGmd7sAXvDEmvARFh48w3T/PDDgS3vBDl6Db4z01pUrljh2woUT/Ta4h89eMHx98OlKwfcZh77heEMQvkn6B+MPwtSC8vzStW/VQQpDT4J2UNbgPfRliK3F6i3n5V20yCFwZZIZho6us259D17vfU45UlpiPY05Mn/2+f2NgFDBSEv8QhZokgzCMogWq1KY9fyI+MUwjYnI9nYciPbcMSBDHUHVyK+IF21bevZoYMCLZ/lWtBrHFQlFIgDieN/dQYfzO3AchBG4/OYd/eUKzPo181csOXUoKEsfwgVZJuR8TzTRaZB4SNiNBxEuzOj4Fq7OdwPe06ltS2nFcSDcix643ly/aJHRaW8PyrMuiNk3dY/6UudQLlnjjJHTUDnQNGvGTe+L6Ts1IuVH9ayVtqxULIqPR9zhMCK+MJUI24R4fSwh5VzKE3wbR4FvJyaFMcM2b27UhT2r8h1To/ae2Tn74L599tGFBfvCPffYY0eP2v7RUU9yh4HAMjUvC0e66jgno+vBffP2oQMH7JcPH7aPLeyzD0+N2z2S8zkZc04LlC9FHGOFnszomwSN4+mMG0kkc8yIHu+fmrRfv/su+8Kdd7ohB69kJwb4W4jcGomGTcvoysYjokGSE0r/EImy5v9Devax2Vk7oufYyo/9uzHIcdLE9f6RSM9WRfesr/fAhz5Qn4N6/uMTE3ZvJi68hCVDZDDVhe9SxbYqNVsX7ofdFDyTleL74Ylx+4CMjDGUVuhIb8xFyFLetvN1Ehe/PaICYEnFozJyH8jKyIUONI5wctSkW5M4cUn13CsKAHyf0Lj78NSUzSYCA6Kt9hGxcEF8l+duFOWQEg8/nknbQzLK2QaS/lsXLl4vVfXe6w3qYTiUG7FfmJ8PtvDEaNK5qsbKa1t5W76BIwbASfGLB/bbA3NzPp64DcfB6zKon5Is3CvaBCCK5Y7xUXto/36UHj0nvic+tZjfticuX7Zl6YLI82FgbOEwuHN8wuZH1T7xGz5sw9hRGa/KCH1R79z9HJBTu+7ZN2d3zMy4joQx1BPtkMDxvAyHH19ctKVKtX93AJTC1qBz5H9Qm9JSkJOiuYZJQRb/2KjW7Gnx/ReXl60sHLNTSE3fRckDtsc8JiMznR2XEZg2ktGGNU7CMjoZn9V2y3566pR98/nn7bnzF+z02oatalynRaMzal8yJsNZxnlSfDolw5ncBh31JflNPCS/J5kjmuA8s7g4DtgCliUPRBsE/Ej9r47Mdis21ZUemL3TRnAa6Bq7JZBboOsJEYN7aTHn4U09lctSBScE4VNcSsZ4Sedzlo6PWVLPjcYDnh3pMQ5xWGDg78gtIgJy7YJoMGT1+KR4nHiiyvKtOOsVi6tOm/m2ZVKjtjC5YNOT06KdmGgjWEJBzgXKpD68p9qrWD26rLFbcYd34DQQH/W6I35CltRYjOE00DUcC0J2Hw8hjzQYFX21hOOyxiWh+/6cjpj6jmg438nAyxVlgTw9Vyg1bOtq00bEZ8PZmG2X9I5Y2EpbLbv85rqlog2rh1K2uday0amEjYwlbFz3JXVPW/Qa4DYA2p+rqf16DxEKXBtc55rvEiJaHhjc4N7xr/OeNwBeuwvYCcmXvMA/h8pz4xBHfUv8XPQHLnYDBnlie9uIYKyLNyKHhgF9mJlpkk8SPdASHTB2roHq1mvUrC1c6c7+yaBcnCDkiKAdezkOIkS3ql0t+krPMx7pJ7Z4lCC55jgAXC/S93WOA2+raFllw0aXGqLF7oxNxKcslZBRrvEa6TQlJ4lqlbzWeBk8O4BOtW2nnztl3/nO4/bJT37KPvW5T9ukeERmZNqSY/N2YXXavvzEvL24NG8PPbzPPvfp/Xb4zgOWJBm4y4IdiFnURkI5dxyMhUbdufLySy/bP//n/9zW19ftc7//Gdt/b9pGe6qTZDXbJw7bmgNwg357VddzLvPdSdWHYEllUX+FdD3IdzYAJkEYp8H5oJ1MfNTXrnqS0j//7gv2y7/0IdknU2q43kHUcYbE8NhvO3hhy8a1q0v2jb982p57+S371S89Zp/73McsLXp+/vk37Jvf+pndd+9d9hu/8Unf0p33en1Y7iC9KfKP/+lv/4FnlsaTocIibtCj+PCSgEhg3AOAyPJbRWdMuVzgOEAB57Mbrp0T4aGkEmkgTFt4VO/AC7gLCH9Jh6dtKn7cRmPTYi5vR/gwDOo1XL89QeW2ypt6NSGpLE+4fqADt13WbcDNyoJxLFcv2ZnSM5aRkT+BQgvTHLo3cGpplDB4cbaof/xvv6g7/VaUx5AUL9rSMba1ZVYH3Z5sxoTe6Ut/40FHMREjjLYlgMUI61es0KrI4BdBuRGkAilXAgtlG0cCSjR4Yt1NT3hrF9fd40TojA8E9WNQHSrz9na+U8CQr7Kurtew5fp5u1R7SarbqgRITUybeJCivVU46R7PVDRtxSY0GHgwgevwd+175xyOiEJ7yyqdZXur+IItN5aklETsau2KVdpF4Slm+eaW06znawD0OGX4R+1E6cVTTpLEzc1Ne/rpp9U9bZuAGatfB3UZQEqCNx3JWTyc9QiEifhBW6tflXIntUT9wt0egSMDOSTjHdzvpsthGNRlL7h2nrFWq3hCwvjUvmA2eghSaQm88ZwEe9tefPYt4RhlzuzkyQuQlI2MZv0+T5oiY4o9uwcG9+2C76KgZ3371t3ebao5fOwFaoMvl5JyFhPjZRYH+nwn4PhA2EgJp4HhFErS9ePsdsDv11jsVkrW3tq0xCFyHPTp4wbAM4P3DP4efLoFEkVKUAgvN+trAAcrQiSIOAieB/yb32oXa+CY4ULJug64jiIio5+lYMz2sFZVVOw0HtCzOp6wWykMURmNwRuY3ZV4DAX3E3kVY21emXw3GBwykHSdazc6Qk0pECgBei8zr/nGlpTQURuPBwr9NRBf3stxIAT7NYx88hGQaLBbzevvrFUlQyrri26oV/NrVly55LcnwCezZxqj0K3zMpWJohI4DiSrcBzouQ4JE3OTzudQtHy5QluGgO4BbwB5DZBePMM5X54An9Y7AIzdVk3jFueD3uU0URX/KK9bdHzeZ8J8YMG79U7DCaF78xvrtrSyIkW1LONZdda5img9JQMwhZNNuN7YFm8Tv2KGvlxtWEnGC9vopcjAL6MGh0WrLeUBx4P6BAcC67jhP7QfekipGVNSqsgTcDCbdafA1Oio7hPNqG8Seq6hvu+0yK8gXIvGk+IVUzJID0vhZonBnO4Z10HW/7iEUkpCBjxjdFIO44lr01J+7pyctAfGx+1Xjh21Tx85Yr9y6KA9KD4jlUOiQjJf+CAPhriTjLKSDCK1WcKK5QT3T4/Yh+dn7ONzB+yjc/vs/TI2F6TAxEQ77LffEU15LkTxBba8G1P75sSXsiio8F3R7KzKfliG/ydmpuw90kty6rxWN6G+DVmlULS22jqvMnFxsxaWMOkRteO4cPOJ6Rn7yOSYTasMnDXUNS15mQq31UdEvSQ8aSDr/QcuAAz/Eb3/ARnvn5katUmce8J9XPQGv0B2Tsaj1lT/s/3jIAkkSjNLQ05IjvzyzLTdp/bHJajJp9CikcJVQkbVedWXrSKDp3aA5xc0rj46PW0HkjLAiLATDXX0PEsHlnQM6jgMRCl+Rv3y6PyC5XA46Rx6BTtAsEr7guhxLwcAdX1gatwezmUtrYI9L4boBByyXeNzMqg3qtcb4wCjiAiVTx49YiempMuJTngndOrLTTQGmPnf7ayAL90xNWkPzs15FAxjAOOOvcwbwuOy3vX0pUt7Ojlm1ZePHDxkh6Ym9Jz6UXiNqb446t5YXrJXVlfVxuujWwDeSbTNCfXHaEp6Uwiaw7CMeM6G569etTXkyC5IyFg+PDVnWcmounDTUDko6FG1m4guIjEef+lFe/XSRas0Gqp/yyo6N6J6njh4ULJR9Ka2hURrLEtg9wJPfsd7twv27Guv2Stn9ayMr6zGY0xlRslTJQOBbSPhSzEZWSn1IMZ7TcZUIxpkekcrx9DHsF/OV2xb5cWRo4zFjmSzeB+OA/if3y26haeyNKIdxjkQyDiu4aiISS8DJ4PlEcG1nmWkU5EotRqfkI4WtboMQraAXrq86Gu+UyMTMrKnXG+CZugPcSAZ8WTwj3okhDrqWnkh8aNwqCDjXXXRvQOHNrVkeUGi2fIkgUQRsNTA6+/tNUuKNrKMdY2PiniY7z7As7oe1zNurEP7wqPzSp134HnR1/KlssWzkmHiA68+uWFjk3F3zIWE/5GsxrYMqNFxHEUxyTMif8Xa6WvR9ACI5hght4HO1aRzBPktYFOSujrcONY4w9h2A16Xg7EoukQX1N/kDMAh7PqkngnJaAc3JnoRQnw8XNM11W8RlmIi68DHoE0D0POxQsFi29vWFH9uSx4M7mEbVnca8A4dOA4YHW2vUQDIhVZLfaFrRCIMtqbESRD1vAf0YdCOtzkOVAwRHtBgW3RKex0P4EC8Y7fjIKJr/LrecUA/BY4DUYAlY0dsKnLE0rIBsGvY2jMkOo5JR4Lngh9/rv8h6ujFF1+wb/z5n9kR8b+/+3f/rs3Pz0vWBcvmWr2M/eVzI/YtHR9+KG2/85m4HT9MvibeH9RhN1AuwKTbG6+/Yf/sf/wfbWtry37rt3/bPvPYL9pIr2qZhOwu2bl77SKG08AdA8ItSQ99snbwLuGANAFE5HteBNVxgItgW8ZATxnWq4la6Ij2u9KVvvqNJ+zTn/kFm5ubcJubrWvjY5PXxgmADbcpvv3nf/5De/zHL9mHP/x++93f+7xNSF6X11btj//4u7YkG/9v/e1P2AMP3ul6KOUwgRXo4uqrf/xf/eYfMAvmW5WJqHwdsS5ca4gDhBQQEwYHFcjk1HEeAoQaukNoAwjO6iOiobEYR+oNi6SloDJ4+/cNgDWdeSEsFzlkM4mjFgu/3bh/t8CaV8I+IiTaYy1Jn7j+YwCKU627pcG5bmmNc6IbCDUi/IQMwIRWs6YPJ0s3v2XN/Ia1tjetR+ZqvIpUXUwO4uMbRIYkIH1w6XAnhPB23aEPzDMpIgxJMJBcEY89Rm2z0wwU/j7zduAZBK+I3h0IMqoxHlFyVUFfygBOvQ7QCcoSf4mh+e93AZVO2c5V3rCt1gXxx7LqU1Z9zXJ6P84PhGs4LIM72rZmL2+vbb9uI/GcM7yqhBCRHS3VrS1m6MZJvxowqnavaWvNy3ap9rKE1YaYeUHlawBGqlLqltQXBcn5mr2x/Yqeq/nzhWbRkuG+U0f4APhGUc9gZPXP8XdZykWpVLIM42eIEQ7wTwLLUbaOEb63JZy7zGao3LLeAbP2xH2Dmfl+uXtB0JNvvz58nqie1uqyj2OcgL5ebjfoVhQ5HH9TM7pH71xe2rCUBB2JEyGxrhgb/e87IQyE1G3AteUFEmI+1umLdwhdxoEbxDJevYwb4+SGoH4PGKfGvRS1QYj7MOyFy72AJQPt/KZ77GPz+/fEx6APhj+DXAfXPigu5DdAyKltt4Jhx8Gg7oOygh9EMPQTIKq8a+cHgEFI1IIMtCgz8OoL/+jbo2JkEPUKer7RtsTYuMYEhj8BeBr7GFBO+zrECzAwdYMLsusTt15/eF+Jn+Htdp4kQZPWM6kI66qhLZU+4DUDo/5tjgOpSSg14jPR7ITf53kOZOA3ZVxtXTwpHlmjiy09Pm3pyX16Z8tx6ssV4LK6F+UYjOGAYMmDOwH0DLvL4CxHHrhRont5Xzie0WXq1ncUCNhGjlDEdr2se0kSicxT/6NoE5mA4xX+qO9eu26tjYui2TELp0aD3hAePXpCfLYiPK9t5q1ezLvwjifTxjaM4BRjEcBwLVdqNjU55QpEBYWAhc3CHLtKENIe66EsyVjU+TZKKDxEdYTHt/S7qYP3olyGxfE8YkLXPLKgr7yhrNQlZ7hGcj1yP2CCR3QewzBY26o66TkiI1g/yl7YEZf36HvCk66heGLcodhNJuO+fp7Z2wlmOMCb6qaC9FxgNBJpV+tsq+7Ma/XcaB6THrEvNmJz8axNSEdIUWc9Q6LHhvq7IQWtWi5K8Q8UU2Y8R3XfAfGroxrb98mofURKz3vGRu1QOmWjsjDassQaLb1Puse6cI7RNa375rIjdvfEhAz+rL1HdX1Qx92jOZsI9t4Tbw5LlnQsbQ0p8FEZQ0kblSExHpURisKuvs+orIN69wMjOfvFiTE7Cs9Uf3iOCuEEoy4a7tlkpKu2pT3KjPXecV2fVVvvlhH1izKO71HdU8I778VngDyNq3+ZDCDWYVu4I1phMLueEJ736fkPqP6PTssYE1J7ogF4PNEOcCUSJ5L/gWd4CsM/J0X8odlZ++KxY+4QSqo9jEH6gxmmpMZJTThm94W23uf9q+cywvFd46P2hWNH7W7xB9oxyvOSgfQ/u3uc3srbVcm+4WUq9FFKz+JM+lsnTlhKZRHe7M4jnYdHrInuz8uYqUMfQ8DkxydO3GmPHDpkIzIAoUMUdBz0lIzx8uSFC1ZHBwoeccARdNfsjH1Iz02J/loyMOvqe97FuFwu5O3UVsG294gc4Z737ttnd05PWkY4bWPQqk9YerQu/vrW+rptqr7DwDPjqYSdmN1no7lRaws3GINR6QAYpvC9WrNuL545bZf1PM45AMfLQb3r7qPScdXWwGjDWI9YS7yF3Ae+o8r5c/bUS6/a4vKKNYWj+YUFy4jmyFkQOA6YeWYcsqNDSYZxwUrxfbomOSeIEm2glrQjKSuVic6S1iG9e3lZ+o7+JrQbByLtALeME6IDujHVH17mpQDiiPBW0WnHHQo7so/7I9Jhym3xklDak6xduXzFI5pGUsF2n8ncmCXUj0R9eH3Fa+IkklQb2NISQxS5RWQJjsKo+FE3IVrKqD4y3gKdFqeBxo/oAKlJvgKiBtwY0ocaxWTYZIplayeFd9EoSQ/9mp5lWUAcJ5zq0InrPM/pPAeVYnlTUve4TjyRslQmbsmUdLZxdvbQ+EmztJlJkJh4tvpWtB8Ysuor1cPL6QPbuGbqRBvErKljN/hzwrc7DvQco5SnfRtG+kF1BPec950NkKOiWdfxaTOgG2iXt0H1ZgtDll1IkFxXFyAiHp/YlL2hurTGx0Wb0jEFntsMudDnLdggbA/J6PAlMQLXnSUnmdwiagAHwTXHge7n6FBfmDvnHCd6nnf4qcAZ4UtD/L5A7tM2IkZkQELAfg64meOAsskX0+xNSEbsEy+UPCLaoItdqb+lp7qdouck+cwXOWnInbt41r79ne9YoVCy3//9/53dde9dlkgnfFKa6MHFlYh98ydm21Wz3/h4zx6+R/TiToObA2Pm/Lnz9od/+Id26eIF+/xnP20f/6UPi2eWxE8lNUSDPgG7qz9ofbC1OMsQRt42WUh/t0ssCVALyC/Yxzf6Bno14NEGgz4SjdSWL7uO2E7k7Ctffdw++9mP2MxkzieVmPjDyXDtHcIxCWh/8tdP25/8xc/s8NH99ju/81k7fGheumTJXnn5TfuLbz8jPB21T3/qwzY2Il7KRIt0Fd5BKSyjiPzDf/CFP3Avhl7ADGHQ4UHn8rkeera6umENKSYsUyCT617gT6qheDfJjEviiVBGyjKzPgPi75c9IFySLa1WmpYJL9h4YtfM1M8BKIStSl51VUdkQPgOof6HBgZqTUy+0V61lAzUqIjENIDY8qu1sWatrU1rE1JECJ8GLEnPwjIoIzJOybSPY6G9teVrVjrbW9YpEn4kASpBhVEiTuMDbrdhc41o9MWfKEDxSMcTM54pvOW7AcQlYGCEuwmd3yiZKOE+EFCQ3JGg+ojRuxNByj94hpFDmH7w3K6ybgbQS6O3JWa6ZtlYSMYG4WwB8+eDAMEAiUkZ6/UkxGX4xyINKTuLdrlyUcpi1tY7G2IuRT0XcYcIESx1CanN1rJU0TXhZVPMRoxd5bB3ejgs5T3csYTOhdQfvRDLO9pWbG7Y6/nXbT590KmUNVLDyyP4RnmalGKUklB89ZVXfPnCtJQ57uf6bgfCwLBiq9GR6LRoIGTn8udtlH3FM1kxW2YtAyF5IxjgYjcMn8NQbCyes8T+w7Y7f8gAqA+e/9HxrKWl9KLMjGg8s63epfNXLJWUoMShhIGLh/E2gbHclRKp/z0h4u4wr9sBFBy8mzBE35ZyCI+3C85/NLa6UmRC6h9mgZw2+zCMr73wuRvIAt5mnaYYeXTq+u0Fgx7Z+agHh37tfBgTJIuU3eXjetCu4Xt2f9j5AB46WKowDFwHcBzQR8OG97XnGY7wBbaFEg/xa0O0CL21JcSgGbb1wTvu53fRDL+5tyflGQfMTZdYCLxtUhjIbI4iTXRNoVmw9boUXPEZ8oBQZuBUpv7XOw78muivK75CZAB0VN9etWZxw2LjC7ouZW5yVsJZiv7Ufgm1jPqo7OV4gkQB2X+DnVdEg+IDOAeCKCoZce2mbylE2ShbbnjLkPelCrRTOENmOZ484kq8jdk4IgeIatB5B/UN7yUXAkYREQUY++3NSxabOqz7+pEIRO/o/HaxasVKTTggckBmutpZrTf9PW5AUL76jWz0ubEJVxx7qneWLQJdNssAk1oUC0n5ZhcgFHndD23BHzFa66JV1qeybCEmpQRWTKQdiQlR+v08SqvexL0esi4csDOGbEhLSEFgFtOdJSiN+hCdQDu4j1BznBVCogwP4VUH9UeRgo/A9yjbjRFd4xmMW09cJS7cbObF+4pqB9VW6TzfknxpSS8QvWPA4ChhK0SSKFIOUSa1sp7R/dAJ9Y9K9rAkYkpje158a1YGQ0ZtyQo3lFnr4NzqWr5Ysu1S2ddoJkXjLPvYl4rJgE/atJ6d1Hda7caRAytmgKakPpOIsdRLuV6SUG1nZLDv1/P3jI7YQ2M5e08ua3errEMZZlETbhhGcAKovezEgVHFrGQ6kbE5veeY+NB7R7P2/rERu1dKJQ6PHEYiBk1IzwhrMlXVh1KqVd68DBccFAE36UpuROyObMZ+YWLM3j8+YbMyIukvZoahEzgPW2bO6j1EF9AHGPqHZPB8WAb1548es3umpiwt/csdSroHxwEh41n1+YJ4bZDDQgamzlPO+2b03JGD9ujcrI2o7WzfmFWbiTYRcat8cjNFrSjDhjwX9CfLE3Ao3CXZ+Jkjh+3eCZJ4BvyEMZLUO0bEi7IqPy/dcEv8C5pnxxDq9sj+/fbF++6zY3o3S3B8pxbRFXu049ge0ThgNwS2KfWkcHouqesLwukvnzhh983NBQaNcIIDDUcaM+L0ycVSxXMaDBwxALwmq+c/decJ25+TcqyxUtdwh23qklXqNbtS2LYljO/+MwCOlQNq470y6Ec0PsNp6U8YQqpzUwaO5/7q1G1pY9OWZLiRYJFnpljWcuedduzgQfEi9ROOANFNS7pVW/oORhuJES9dXrQzly5ZTbhFxzh25IiNyuAJDHgZYWoPdY+r/+ItkmKy7R/7tkMx6oee9EfVvxXSMyozm8sJ9/GAr4lPsYPExvq6DPqo5aV3bq4uySjWOI/BMzXWB33mhr50ePFtT+LaPw/vTrfy7tS5UmipfV2Ny7iP/3HhcUwHy7B8wglEQt8qK6qyuqG4dFYmJDTuVTdymCRCuOjEb3T/SrRo1fi2jclQdx7MeJIsiasDOhqvvoUhdeRZlZwSjrKb0omlczREB11ddxrXc1GNrwR8FJ7G7gY6z3N+ULaeT6gNWCWJMelCWY0r8ZOR8YTzjDhji75U39IODox/jHV3XqgeA2ASK4YtJeZGbgMMYBzTgwN+T5LDYJtN+GnQh/pP/K/txrFv9dgHyJTtCTmYdFXF+ldoRtAG8jmgO+IoYXwFuA6A8pLif+FK2eoaw13oU9cDvhtEGjjwrXFCVI8n4IRwBNgr7J4TbeGYoM7CVr98xphPhOi9187pffw1vFQhqueD+3AcgO0A3onjwGlA9FXVI6HInI1HZ8UvWPqm/pctQJLfmIxmJj6YQIzrG3lYLBbtO9973E6++YZ96EMftk9/+tO+tTT8xCOgehF7+o2w/dXPzO49YvbZD4dsZqJf8ZsAMu/KlSv2tT/5mn3/+9+Xof45+9xnfkW6dNNW66ctJvmSZgto8ebdQHSn51xSX5LDiT4cADaQb5lfK1ssN+G6ygAPRFEyoYzu6PpsH4gsblVKFhudsGYval/96ndVn1+0SdEyE82eXwF+3Qf44cmX37I/+pd/Jd4Qtt/8zU/b+x++V3iXzCxs2Te/9RN78+yKff4Lj9l7Hzwh3RFnheiMckRfODxKZ16xyH/5X/zSH0RHx91IGFTyhqCOLZXFsNXYrBgDxLsXuOKugdVlKxRm2CanAuVwiEi4K/hfCrX+jJiEYeI+m07sd6IYMK6fB+iIVnHd/yYT5LsxZP6mgEHa7TbsUvkNO7/xgqW3Nqx7+bK111Y8cRDb3cUnp32//QjeqhEdEkisUfdZVykFOF8iWZ1juy5mCCXsSV7XuLJoreUr1slvuVLvDiCYAYdgwPAGQIi++IBAxGhtGctsccIWkhp0YurA8P3XgHJg9ijgUkrdmYByLuWI0HSUcfIi4DXjnkDBDuoA7FmmYMDAwuGq+Aj7v+8YYMPAbz4I4JzeHZawCYUalojJwNJz+cYVCe28Vbp5e638uhVaRemiFTtTfk5KCZmGk27E+AyZDhgSDARHA7wyqzJ9VimMUqo6hcp6dtHyMnrGYhMeHTIAaN+3YpLwmJgY9/CnSqVqL7/8srcHpwIw3GbqHg/HLRlOSakcsYnQtEWqEdtKRPSOvDtGiES4EZ4G7d8L/LyqzFZyzZUrllg45EL7RrBTDk6OsCtlZRk2f/YnP7apMSmhc5PB2ivh5rZAbWaGnG1cyYngYd/vEMAbjIkZ4hhLpoYE5TsByoFpdkoyHifInn/zNgzwCi/aC3rVqnWurlhsZi7IB6A+GtDn4LP7N59hgBfh6AvhjEFBu66Mwd/XH0HEgQR36saRGzuOgx2eGZSpj79D32UZ/FIc94RE1Joy3jHyY1K8bgTQZE/0HUQ33IKPcq94GoY1CjXAbgEj0TmN2zkfAwDLA1gSQ1SLRwMMgSdIlFGOcQ8NNraDPAfjJx6xzMSMjz/kUFNCuFURXsXJPGGQ5AxKUbA8gbwWzOrhjJIChVNBOEEws3QtkptRxcSnkAtEfOnwKAXRj++tDM5JIOZWRNiTKAUJY5nZ0TXotbimPh31NvMstNbeuKhvKdHZIBsy9ijC3XcYEa+krIy0y1QyJsOkHcwIqszsSNaV9DJr8gnJVb82NR7w+OPUwTBniUI8PSYlWwpZaV0mLgq0lCDVkf32MZpzIyMeltwU7bBkAuM3LeMjKiMjorYSoolSiOMAIzUhmkyJxtLqqx5Z03Wt2ZIi0Z+xxSBo6m/qIwR43YiW6BHJpzYNnArqFP9mYgGjLSklh6UNGGoJnF8SOtVuVUaO6qnryC6cY+GG+G87bO1u2MoNGfBSEjGM3BmjMYmxw3r/mk/Lmwwooi1EPzK44zLOMZObUgLjPebpe5JqtE/6h2hrs1DyceRliu5IKskMakOdQreSMJDt5eoypOjnZK9hWWtYocd6c5Y09Hw2jtwd7Fgxn4zatIzYMbUfgzMhMsBow8GB0Q+9+TKIUNWq4YzqGba07puRMbIghXJENJLVPYmQFG/oR/h0Q1YHIdwiIi9jTE2fl+y/P5exj+vH+8Zn7P2jObs7m7acrtNOjO1BKDS8HgN6X4qIhqw9um/ePnX4kH18bsIemp6yhZFxnwlm3MAfiTZxB5PqEdf4m8xk7c7JCfugnvv4gQP20fl99iHJtPsmx92BwXp/FHRPCKx38oFfsjyA5If7xTsyGoNHJybslw4dsr99192+3IBEgDjZU6Ix1vYjL1HcpzIZOzE+Yvuk02R07fDYmH1Shv9vPPCAHRkn+kn9ondh2MZk8MVkRLpzTHU/mM3Ygozo+WTI9ktveuTQQfv0XXfaBw/LuNa7SProDgPRIv1Csr+01z1hlwvbVmIGF5zpoG8+cuiA/cKRw5aW7PdIG+S8aA9cJdX/jXbNoxUGyyNcVxAdPXz0mD14xwlLwONol/AOLya3QV360Fg6ahPTs6JrGfWqx5Ta+OEHH7QPve+9lhPe4As++SK8sZsCO3l0RI8YbmHRclm8Hf3q6JEjdlB9ko0QLp5wxwH8B6dJoluxXGvVavEZa0dxmoZkaMpgwMGg3xtbedvY2HTHwVgiZKOip0RmRGXXbHt720bEK4giwjHake7H/fRTVH0OfsJMIIhGupStfnfZyhgrbllT/LgRSdn6lnirxsHk9IxHGWQjwrlolJngwPBXndRKoiAct3EmHYN8J66Dhdu+nSX5ESivFGGJWs3GUxjCYUtIjuCQ8mUGLOl0HU40qXLjtbrllpasMTMbzKjrnoExBvdIdMQz9Lup5zy6AdrtH8hGdm5g6UOLZQAkRu0/y/Wk0MLyCDd6Oa9zHO44EJ1QH7/XdcZA1hJtQGRDQ/oU9157H/cJdyQx7OFwEG0PrnkZqgOOMN41APgf20a6rBH/1h/9K8H7eJalAIFRDi6HHAd6FwkR0xvrVtWY7MiWGDzvkQx61wA4G8Og1Ws874LAI330bpaZxdHrMOb7uAFoP0fgJAjK3dNxgINA9cIhMnBIALfjOKDdjGEf9+qnkc6kjcdPWDI65o5E8p6EOjWPaInEJet1L8v2fAmQXvXqm6/bV7/2FTuisf1bv/U7NjkzKV6CY4EJyKhtlaLuNHj2zZB97hdC9pH3IuuCutwMWJbwrW99y/7Nv/k39tjHPmb/6X/6d2wqp34TPjITU5K10DT6zE57GTdAe3uLQe+T2MM6D9eJkG3l1yw+Knt5KNKXa0wu46wn39fw+eriaeltoxaXfKhpTP/p179vn/7koxo7olNsR5Uz6B/uX1ndsH/7x9+1p59/037ndz9nn/iVRy2bSVmjmLfTpy7ZV77xM9u/MGdf/NXHbHw0I52LqE/xCOS45EVjY9kKb7xgkX/y3/4XfwCzu0ZwNwFmGmDmLFNgVmLvZ1D+a9ZmNlztC2swu1L7tnsDRMKELkox2qxHbD5zXEJxZ4uJnwsYhFIWCTGNJlk7Gsxy/YcGQkBZV8vsWXXzgjXPPWMZjEQZ/umDRyw+u2Ax9rgmVF2d4/tsihHgAHAC6de5x5cGGde4x/tMR0QCPyYjNSoBxSxve3PTGovnrYVDoiLBMyAyMQsHlQMe+DAgWWdabm7aye1TUkV7UmrYqkX9pmuBiJAyRB3oLp7Vx8/xQ4yAwephmsz2pUdFxOM+aJuFVWtx1Aq6B3aA0CEcNgCJNS8HYIeGtwqv2avbP7UJGILK9PJvAlynXjhB2LUgLOFHFAHLP+ISsNloWwpPzVKJio0k1U4xmUHUwE0/uo6g8ySGoaaEfkHlUduwbbcqlo7I8IOR93HB/ShU6f6MbqGg+9U/DFKUZ5T9gTDaAbVbTCImgzQ5eVjMKiW6Zz6u5n3C+/eCfg37v/YAva+1vmpRkqyNjl9jMHvB9eXwS7iTsLvvviOWiTVtcVXjV3hN6tzb678HwNzKRRWlPhkKpbp9EONk9lsGljM80RNlvXOgnHqwFeUkhuGQML0N2AvHvWrZHXzxhf0y+lGgdu4b/twUcKRKkHuSPgwwATj3wvz/tz+PcUW4d9gjDrjeH3dD4I4Dd+TtCKFBffxeZjRlUN7IcRDG6NyUUKrJUJ0Y679nb3AeIuFxjTfdBHpSkBCkA8cBdWm3kzJURizBulZBq7DuxjbG9O7yhh0HgC9VaOQtOb5g+cunbO3MS/o+Y03RS1vyA36fHJ9zXLjjQEatOw5Ew57DRwY4NIWR25JS73IhRaigzmnM+dIHKfx+j2jZdZx+kkTGAfTN0oSwlOHAIafzKgvluFe4LKWT5IzCS4IcITIULr+iMbggg6Hja36ZHcmIj2BEYfAyU5yWVjo2PialLy7yYOaR0P2QjY2Nip/krFCu2tLqqm3nN5xTstYf5sze5yHxjHp5y3pFKRqpnKWJShANEI5MePWfvf6G/fFrr9tfX7xoZ2QM5ER3YL0lWmaWsEnSKtWX2T6U/YiePaX7/rWe+e+fetb+55dfth8sXrZ1GVljMiQmxN9Skk8YZbTPeZxopy7Df02y/nvnzto/e+V1+2cvvmjfOHPGTsEHxfvYmSGlA2MRLbwdkm5gKkP9zVruQiNkm5WQldoRq6uRhE+jrJKBXx1ncRkbeeEBnKUkG2qlvBu8NRk5LPqqiI9u69ZQr2XkYWDdNKOEmdLVzS2fZZ2S4oxzBOdJSnUgiBuZ5FEWeqIpJbZFgroouzRJgVZ/izOrnaom/U69RAc4oNwg073uTGJ2uqV36m+WN7RRe0UWSRl9JKqqql4o6ETyslSl3kGmCg3COTEGXGtTrsYJz1NvHBpkr6cd1G9UMmgyFha+iVCQYo1c0vuINvDoP5VDUkXKJRKDZI3sSjEpehgT3jFP6Td1sBsC4I6IAZZVsF0hW6r5cpCm197G1ddJNRgnCUa4aeyQ6E6moG2srVm1UrWU7mFmmaUsbHs4JhlxQjrII9Oj9uFDR+2+mWmbHx3Ve8WXVB/whyGKo51nMEqYER+XMXHH3II9vDDvCTkf2LfPZkfIv9PwcjHISMTZU7+26kQPBA6BET13JNGxe8ZH7H2HT9i9KmNKbUzqHfQLSTipH++Oi9aI6tAbbVrj5qgMZSJN5mXkv0eGxGOHDtoj5H3QMywX6ok3+bpkVdrHo/B3YCxnh2YWbDST9nweJyZG7FN3HbNH773HxqV3wZ9JgtcTX09qLKVlnFt9y3MWTM7tt/vvudc+9oEP2Mc++EG7+w7puHo3Dj2fYWRbRPUjNNdmTKjerodJZzl05Kjdcde9UuQXPFKDJUqdkPhbX4+BPpLtbXceVGNTGk/gGwcUy8REtzL2oSmMr1w2Y4mQjDXRgQaDO3Im1GfI/FE1N5sbtWYnZFv5bV9+2cKw0xgqb67YhZWi+jxji5cW7eKFCzY7NW4rly/aekl9P7vfJqdmbHRsTHiXLkY0aDQh41F8X+2hnsxmZhh1Ggi9uOQQfFLX0Cugg2SnKuJVXdPjohHhUP2bTrZEPy1LqB5RjZEus6w6705KlakhZTHRYnpjwxpTU9bS+zGeKdffKZ4eZ4zq756ehWdjiLsjg28dutuXMbSlAwcz5wwqvqizMEf0lniOh+gzwATM/icoV/wviBJVXaiPjhhyVteaknm+7n8XpGpNBqk/N2xEs2VfWPyOZIrgbABeR4xx6kWUxTUIdNRUre7bULLsgfcPOw4iGkNxIi5FI9WZWceDHwLobqB7Ay7vxNd9C9D++92BJjkKb2K5geNnuG46fyvHAX9nS9Kd9CxLNwb3AbfnOFA/CAcgH116s6N6RvdZLjIiUiDiQDxFNErCYKKhk6L/SBzZara+sWb/w//w/3LH9W//9u/aiRMndE3363oiDH+I2jMnQ/b1H5kdWQjZrz1mdmAWHAZ1uREg/5566in7t//mX9tdd95h/9f/+p94Qk2c7a20+jW6LTkiOvWWXA/tZsX1jJjspGGDHvDdv6Q/Q9/R3Pi19vs19FnJbYz3a88JJ63tdWvXqpYYm3K9tFio2De+8UP7xMcftqnxXBAxrLoMoJAv2+Pffsr+5Gt/bZ/93GP2+3/nczY2mvPElyxf+O73X7Knnz9jX/pbH7dHH7lbunjBdXGfuNLzzfyalc++ZmP3PmyR/8v/7ff+YFDBW8HqyqYVijKeNDDIjLobUNgIfcVL4UawjNrda4shWLFk/9tDYUR8yfCMzSXutIn4dEAofwPAbJaHq4qggpCQv5lybxcYnK3qprVKG1bbvGS1rYuWD+H9k2I4u88SbMEhJZUEMChwMIeAHQpdPD80sG8E3m8azIPw4bAGIo6E6MSkRyTQ5o4Ior21oXoUnDhR/FmzDeGhPAWMNCRhHJUB3rJ8c9MWq5c1uKJWaKm/21tiwj3b0vlGVzjtNazQzMugFqOTINvW31K9fEnAdkeEL+FQ6pWsJAVRmp5VIjUr5i9ar16w7fIVK3YK6ve6LVcXrd4uWVOCZqO1JqZVs7FEVEZrUKcBxQxwshc+OAcOHA+gwtuiQ7+ZjWE2CUbAkgcvc4gObwXc68JH5cSlbBZaq3a+fEFCdkwCVsolimo/D8fgQJkm0gDB+9xzz9nFixdsSr+DvlX9+kyyI6OILd54phht2enys2I+Uh5lXFB3zu8F4ILPjYBQ+MbKZUsePu70cKNygOvLCd6palqsG6wBff2NZQmOkJQcoleQ9TtC6e0g5VmKHts3koTQjVi/FbUFuHE9BkBuBhiniZZZEvBuxytLfHwmU397pM4NJMFeeOTc4Py1vzVe2lJOSCIYm533MaZeunZ98LkpIGAx8CXYYcRuYO767AkS/kRu0Q5uuf7+/jOtpgS/fsFnRfvD9/BhnLsDQnzGjfNdfUiftsUrOzqYVRx2QFwH0AdGjvrZnZY3aYP/LYMTpSMiI4PfTfGec8Ul4SAtg2EqeG9xw437vZxEux0H1pLxUtl2JwCGWkw0oqZ5u2PqE7Y0YjsmjypTOz3HAXWUooxcIhLHaSoiZUXvwpHQblSNZLleF/0eRByIdTvltsgkDE/ROT8p46+4vWWrG3lrqV8w1ElQ2K0XhROUF/CiPhYeu42S1fNqb3rCWqovM3mry8tWKJUk/aRIid6b6t+U+C7lx6TcoiiynrmndhaqTXvx5Fv2le88bn/6o5/aD2WUX1nfsMnRMds/J0VQUKqLB6mm8TDKk3Cotr++umL/7589ZV8/edJeW193p8FJ0e+LKyuWFZ4wmjIk/NLzSWZqhD8UrZPrm/Y/Pvusfev0GbskhXOr3rD1as3O5fN2Rb/nZOxwuMKiOtakVNfVx6tShv/i/EX7k9Nn7Y2NTduQ8kxSuCtq53k9R0j6EQx38aNeWJKCrOmtqpX17KurBfuLs6v2FxeX7a+vLNnLer6oscua+JTwHVafs2f4pnQOkq4RFVLW94Va217QePyR2vaDjS17pViydekdhKqmhfuYMFyuVFxXSUpZTGZG3HFABvSylM8NGcoben9R7WihHItGiDQjrwFGTll/6e0WlTEPI2kJQQ3dVxZ/YzeHdRnZNdUN5RrnH7kfcGBjDJJskERyerMvX3ClXBISjHu2fOEd5wPfbXdABL9Z9YlzBPwSjo4RhHMBQ6weSkoxlVzUUzyDvPYdfUSbQXQfIeIxn51HVjO5w/js6f1xGYsJ9TlLP7iXdfVMJmCAYxgkebGeRe8ivB75Sf8ShYYRzqQHDglxIccpjimWEFBPohbazOjrXqIEMW4xSHEY4aRgBqwhnOFEh/fwzrroCscJDgnugefoD41PvRMeoH4fGC0YPUxQVfReHA7kwaJ+TdbYVjekgI9bWuOeusNr2mofz+KkQK+sMYElHoLcdVxrzCb0jn1ESUyO2l04OKQnjUpe680W4nnhSQ+gTLhzxiMyxGumR0ftzn377L4DB+x9cznbPy39bXTGoiqrJ/yzyKhOHVT/bEK9q3r2kiPiBcKJdLKU7sPhEujDuqZ64OwK9ZrWjGVkaJJ4EEpR/5FrACMwzt70RBpFnaZxhpGgcLBMgWUmU81lq8YmrBEd9fM4wkiK2KVM/cYBh/MM48aXTybEb1WHQbQkfcESmy7RNdLZs8JFvrAtXnXVRpKqK/3cwZk5pr5NydAYsZlE26aSPUtPH/K2kb/AHTV6N04Ld6ZGRZ9qDwfLP8RxZeBKjglX7jDQM056Gi/w6V5KxpQ/E7Ltbt5qkRXLRZtqj9AFb8Se0H2B8S+dTOM/xbJe4bWDjkW51EHXifghp0FMde+JHj3fkq4F+ovwLryw7h6DHQOfJIo8504AfUiimBB/aCfF28EZfaVr6GZR0SC01iFCgfZxjUPPYMgTmdBMBTJmGMIiCZIY4hzwkP2h6xjcIthdIfp6l8pk2YNvGymaHgB11J3Cq+qhMTuIpBg4DigvuV2wkMZadWYmiHDol4vO/DbHAQ4S0b4vU9B9PsONHqV2Upa/B7oVDhx0HYeGqnENP8BejoNUpeYREb5lZh/AFU6HEM4QxhpAmZzXUywrocyBPh8TDaN7tOOTlo7Miy5yTj/Qblh2SFQ6RDgqm9TxFBbfL9h3H/+OJy//4he/ZA8//IilmexOxzT+g+VP5WrEvvNk2J5+I2Qff8jssfebZVL0ZVCdPUF1XLx00f7tv/13Vi4V7e/9nd+xIwtzXLCQbMxib9uqnXXVL+O0cg30HNFvREyi27L01HWxAUBPkl8sR4iP9pMl9p93WqtKZ1D/4FDgGsCyktryJdm2OUtMTDu+ioWSfeuvfmIff+SEzR064I6GQTk4XV94/nX7k69+17dl/y/+81+3+YUp1VPyXOUvL23aN77zrPPxz3/uF21mIphQYTtIxh0RmNXLZ32CO7X/aLCrAgVDjDcDCK3B1l4qJJMlI+UOIYMY32pRDJ2QTF/fLCaD8TLcE060+gA4DVpCRkGDKRXeb/tSR90QGwCJ7ja7m16vlfa6DFnCuAOk3QoI70XJBHyJghjSekeGL0avjFrK3GubxNuFzc6Wl1Xpqb2kTwrt1Ntnu6Q0EgpbXT8tY45Mreqg0VnLJ1pWiRVsLEOG3L2iMPbuB86Btxtd8w9l8Q8miALNAbOV0RFhtlHMF88V675JvEj4JiGYnhRTzClOfWQgV329XEGDsiLl6pKVZNSHIkW7WD5lFeGw3lmzi5W3rN4TIXX1d/lNYUCKbuuKLVbO6jlyCly0rfay+h98L1te9xHpttm5apX6ZRkpq7ZeOi/mtG5t9XG+fkl1KNqYGCqKG62EecHgvMUMPOgGhkedxdSgN0nFoUOMrH/4Wi0JBZJ+YfgNDp7xgzIcWV762wBcDo7AESE60gBLQ85hMldfEV7KlmN/Y5gb7E73bna3xPy71og0JVAztm9qzhnc+fPnnZFkshm9v2XtWlHKWdWaEubtSFm0tGQZCQCUT+/HPaDfy/1fewDokQBob61bcv+RG5YzgL3KYiarVdy0mBTtidlpy41krbxdtSuXV2xqRuNIiBiUOxjH/hf9w84Q6h/G/nVMcQiG38nThH76GX0TpYShTF6DwEt68/rvCf1yoHNPNinc3wwCjAafnfZcfx6Dv7l40WKj457fwI3R/udW4HShD8Z/jySNGo9EHIDD23nelyroWd+Fof/M9R/VVTRDEhxmMpzf7gLvCx3dQtHzPezZN3qW/YF5V6wfmeDlS1jjSedv6Bc+YTIW2JsYJS+g/ODDPeCQv5nLwcGAghBj+x59dNkykUmbSOw39gcH2B6XaIMwxsMu2O04oP1N0SZCLixjn2fJ9k23YRRmpvcjHYMoLAx93d+p5PVbf6OciC/jHCDPDsKXiAR4dGwkMML9fSSAVJtphdMSyxVwOuIQ0Ketd333e9+1r37jW1Ysl+3A/v0a08Eawp54PlFtJBLk/T0ZHJ3isow24TM+Ys+++LL9r1/5U3v6uedsbmbWJsYnrSZhjqxowpMk21gKgDJPQsTS9ob9u7/8tv30xZfsqoz6dfHtNSnK0xPj9p477hCGqaKMXZQJZi3FT9arDfvXL7xs33zjDc8CX5cix/ZxVZVP5vui3neHaHhhXLQs3HlWfb1vVQbeN0+dtj/Rcxj9jMvB+GR7RbbNI0HtHXqOtfYolBiMJLb76dKSfePsOTsrRZV38ZyTif6mLN59VM/Nih9GJF/qnYoV1a/PL+Xtz0+t2HPL23ZVyuWGlG52BbiiepIbYSoW8QR7RHpVdY7EgkSyLbV69pQM91cqVbss5X5dbdrScaXO320bFy3nVItiieU3TRn4bYurzzFAi+rjFwpl+9Hmlj2d37ZXNCYu6r2ou9MaOiPWtGovbi3pBvB7DHWWEuBsOKs6PCX8P7FVsOfU1vPgU+fJJzCOXEB+6n5muNl6tIkJJYW7Jhm0JZ6/1Ox6PTvCewInLA4tPeHRB3oXyj+OBwxVDL6ykFhsCi9SKJcaXatDnyqX8Gzux9h3SsUIwhjhl2icZJM4Dtj1wx0DGL6S/SYaxlmF0kzEAU4B+ooIl5beBV+A9gbhyTgmkH0k7mN2D0cKvI97UMyb6A2qO2W6nGapo9rkRiD9r/HfgA+rjKjejeGPE4j3RBkb4tM11TGQAMjZkEe38X4MQAxmtgymLpVyxdpEyAg/OLDdOK1tmKWn3EhtqS68j8gCZuHhFTX1K5FFvZbkCs4A9Q9lQbts2zgmmyXpfEx6kurEkhuueRSHyhDpq00tx09YxnZMvJstT0eyKcsR1igDoIvTUfVkaQKzvmxXR/Qkyw8aMh7YShEZ1I3JGO4VLM1sO/xaTe6qjiwLIgqzKeWI3z7jK4xEOzi+VZbokLbAsaOtkq21izoHPUqWqOyk6GC0ddmK8QXpEdL1uLfH3gYa27G0LynaWBee1D9jGbUTPoZRr/dvtKRbq77VJluUq556HllC/xKxMZIhn4ToUfpzZmTUQ8AJD88mopbuVhwfJr0W3lfsiofp02luyiiGXwbL+ehZHAMsUejFxOfFH6EPnFL6J0MRZ5FQkoKHim+r3wvCU0F6Zi5Ss9G4riekt6LH6pobkiqVZL5JGW7otO2xcY/0oO6D6zHoQG3u6FnqFzgb4ODQmd6tvk00m+pg4Vt612CSIpCxwrVoGllHQkE9cO0a0UeUzVglaoDnBxAXrkluSEJE3+1hCNCzWQ7BsKVMnh8ABrTnEFBZGO5eAQG4IBqCMW5E/gzepW/nGeJrPd6FzNc5rx+OA93CEoWYxmhLPLeFPO8/63oaTiLhZgDowiRFRMpfv0wB/Vm8Q+OKPu2KHw/KcWeC3u9toSMFnlwRPWeAG87pSEq2kBjRcck51SEqPu3JK0Vr0MngPM4IfxYHgPrEd3yjvejMPdk10UM2HprXOMo4nTr/g4ZEV1dt06OTVhvr9uZrr9tXv/wVu+/+++wLX/yizczOON9DF/f8B2rPW+fD9s0fiQ6E2i99tGcnDokv6dXEFm/1Attxy2To68POUgAy7/Hv/KU98ZMf20Pve6/9ykd/wZeHuY6ih0O9mnQc8Uvnzdi44m/gnPqX8m6H+naG9PMQdKTnBUmzU2Jn0k/6eAZYvhAs/03rWn+5kHDdKm7JxtU4HJ9SmVmd61mpWLZv/9WT9vGPPGBz0k0CPZo+7tlV6fBf+9rjdvnKiv36f/JJ++Cj73FHM/nEyCv02umr9u3vPGkPPXyPPfbRByTXRIPwRyYk1Ibq4hnfYj01f8QnacKw7uHPjaCpgRFNRj2h2u5oA7zFNJwM5ij+vmfkLuTswM472FqvUO9YvYlA3PFIAfWeGtN4yzZkpD9Tf0HMhH0tbw10FPtwowQGW3AFRv0bKuu8DNpX62+ozE0/927hdPOcnW9ftFPNM3ZJjHsAvr5cymhl/ZxVr7xhiTEplvP3WnzigAyZMRuPj9l8esJnwINhtTcELO7664Pfu88P4G3PiMDc04rCpj6Ji8EmZuYteeCQxfbNa2BGrbWybM3Li9ZeX7WuiCIsZSingTOdTmigiXEnejaeFlWEpbBm2Ce5KqFSsOlU11JxMlVv2ayuJ2NFSyWqtk88KqJz2URT94csES/bSLJnU+MSGOmmjY5JYE9mLTEas9npcQlhKSLtbRtrlixTy6sO69YtF6wrpbAnZZI11SRkI7mbibgxjHvMPpTUv1KkO3sdUu4qa1tWWNmwdiG/50H0BYbSwMt37ZBy5t5Y0dAAwCkCiR0pxhBEobKYjxhKOG+brUtSdq9KOaw5M36jfspO1c/bW62zZtNhO3TosAuqS5cu2draim1vrtnqlQu+jVs93rNL7dNSNpZtRoKTCIkbUUTQsze62geNJWaWffb23QDtliHBe1BEZ2YnbGQk7dvGnT592arqj/X1LatIISeMsVqRYobAgTmKMaK0BrPae437AJ8DHgN+W2J+GDIYCUQqEG0QFp2iuNHidwKDMvHK+sw+yp+U3XcCqByDzzCu2xvrbpBGJiakqwcG5I2Aa8Pl+BkMUWb8EZBScBiXtwX0hxj+QHHZCyiT2W21XP3vqv21zzWADyAR1YYbATP1kabuqzAzFHwoA/2iIuOMyBOZG35ucH33h2vcg6D1NZSqD7TANfqHZkMFQ0PrHUEE5VIGOU633Mx+G9l3xEbmjtjU8ffY6OH3eOQCSQD9JcIZs/iMbx8XtEXCHEMSQCnHOCMpYqtR9W/Wv+tWF9Lgkhkgp2XaguNR53TKXn/rtP3kZz+zV157zXdToWGeV0FlYnwwDth2rZuasXByzFokSpShtF0s2bMvv2rPvvKGnb9w3mdimX0jRJ+ZZT3tidhKMoAbUpJUmJ2SQZ6XcesyTe9fyeftwuqqFcWnWQJBWHRijPWrs55l/vXF0/b84qJtwye9pTvAeCN64HSxaHXhI5Fla0YZa2rimmT3U5dlgEhJ3A2Uw/71T125bJfzm24Ieii4cIOh88LKil1WmYzj3YDz4M2NDXsJOYMTVwCelkpN+/7FDXtlrWQFKZFt0TlPc/+yDL6nZdi/WpbCiTGhd5EAboSs5qrzosbga6rnlu5t6J3Uj60OC8LHa+JVz6iNl/XN0hDWb2M0Y6iUhO+fbObtz4W/FyQnzkiOnNbxdL5g31xetufyW7ap/sfgp6+ZuYd3Y1Sflhz69vq6/XAjbydlxJ4T/l+Skvb4xqb9aHPDnRcozMKIz5q3oCV9r0rpe3Jry758dcX+vxcv2b8Sjh8XPt5UeSzLwJnBjD+TMF0UWuhWCm5VOHpV9PK15VX7/1zesP9pccn+eHnNnheei7RZZTO7zgwv+WSgUzfedbC9X1F1vlqr2SXR5xXJz3zfSILzoPzyB0tm3DHgelpI9Ni0TbVtUbhZVPsui49uMV5ciWdIRXw2mr6H77clA5z2hVtfIiFaYnnBYCkCwHmW1VA3nkGOYtgznup6H3KE836vZAdlk5sDp0E6k3ZDgLphcGH4MeOdkeGe7Rv9LLOC13jkgp71ZIoyCtBViTZg4oDcFCQCpBwibEgSmhTeVXEjiSGODxwO7BpDVAZRDZQX8F89rzHa0fuhzbbqEAlpbIvndnMzFtf4YzYYswvnQUvXLdQR/jWmCTdWm0pSzK8WVuzlwqsgxA09numJPtkhq4tOAX9WP9D3GBXUVt3oPHMAjIG3qudcH16sX7JauyRjVLqQ6kykihuOjCJkIDkQ1LcYS+A/o+ZibPb60VZskftGSXqwjKzF8kkrW8Udnk4POoiYnBjDWUAkVFa/+1EFKi8ZIiqnbeXEtCoZOIkW64uit4t2qX5R4xKeGMgf2pDoVD0aizXbGGyekFPtTaiMRBj6laGkMY0l0g217VLvrC2HX7dMTHwb2cb4lQ5PRE1E7QoLt721ouOwMz5hISbGJO8H1+M98TZVynNv6XnfTQd8YFSrXtBgXH1OCivajFMLuqPtCCcMeZYbdIic9PM8p4b0r/GN0TvILQLgIE+Q20BlsKvDbuA6s/rNxPVOAwfGi/TODgb4tSLpy2C8qgIBIgeg93dFkGXxzQZ3XKuHvqkjbctvW0v91RrJBc876Dn4A0JuCMi5AL2zDegAcBpgnNJexl5ruL19PGDoX+cA0VgiMgHn5wBwJjD04IXXALyrvYGeuHOekuLqGyJHaBNXwDvf1GWjWbNt8QukpdMp13SRQxLanq4/b5fbS/a9C9+3P/vu1zzf2N/+T37DFo4saJyqnxNE7QT6aU325qsXQnZ2JWQP3BG29xyHh1EL+L/kbvesbbJzW+ct27aCn4enrYt3/9k3vmk58aCPfuj9lk2JV41JzovOKl2Nom5BBjcODd0v/FSFD/gcyRAZKxF3GvRf1Afa1pFtgxMPmvUG9YFr6Mb6w/MMDK6hb7e2N9zRQH6D4KT6o0Gfic2wxaP6PzjdE19u2gs/e81eeemUPXDfHfaRX3jYx4s7UsXjiZ68sCgZLVq4665Dlo6qHNE+Sx14vl0tW235osUmZy0+HkQ3XIs42A19snXg4dVVGUobW2LoJMkJBocr7IT0yBBTEz2pH6G8eDRvDLAa3q2XqxNHY/M2nTguBQajbOdBIgIOxfbbWGTU7owfs1wke12dbgQYPyRTQuGIZfthroIDsQWbj87ZkfghL/N2yroRzMf22b7orO1X3WejQqTw06ltW3X1nDU2Llo8M23ZQw/qO0gK2ei17Gr9gm03z9gEAltM7Nbg2O3/fT3c6PwAt3uBDzSEkggKT184J2HA/so6MGw6qyvWXd+Q4YVzQIxaRKU7PfwHhk/eAZIIIvhJsoShS0gYIah8e3iY7nFvqO6Li1kH5yUoGDR6P0IdAe8zCjBtKQmxVMaV2DiKbAbPs94qQkZxJnLEowtUP9Zpe5QBbdBzrNmOqA1hCbnho53M2HYvaY1o0nITI6IBdqUI7gv17yEUikz5HnnBTKuEux9iaAAGm2dSFw4wBBCEAaMSQxfZpNT+ZKxrW40rdqmiAaX+RCF2+kocssPxAzYVC0Iok8m43XH4oGUTEXvthWfs6ZdP2sKdJ8wyzJSdsVy853gapv0BQKMDY+1WwDKFjpTb+PScz1DfCnaXSVhrt1hwAy2M40/1QbGdnhmzO8VMNrcK9oPvPi0G2hY6ovb6a6ckdGH3IdteXnd8RUbHg1klcCVE3ajeqPsb9bZtlxo+axKpk3BV9DHCGvu31+12ANODBDKu7EFHCLubjIebgb9fj7LkofbaCxY/coc73facre9D0Nrd9aYc8YYSW1vibQ5m2m8HSKTHeriweO0gJ8KeIFyz/o17fKa9D4P6OA6gYxlJjJm92sB97Y1td3IkJifdAcC5Sqdm642WL1tiZlWd7/kjiGTaM7qh/0HQdKW8I9TIHI5saIkHvrl9SXdlbCox6zTSLuddcWQmbDe8bamC7m/mV6ylZ1JzRwInjs5hhDTK21a6/Ba3WHxkSnWT8qExTFQCSYgQ2h2ELZ5798736b1Z9XETJbkh/d2ockFlB152tmLkfR5uTpn0pWiV0N9HHn5EQvZuN2ZQRjCgWBpXqbdsaXnFd0ZgN4LmxpJV8+vWTo37Os3jRw7bA8f328H98zYxs+CG6cQoa4qbUjICI3pCCnFNGtdf/fBHti7DcwAYlg/edaf90sMP2fjomGWzwXPwK8KAn724aD86fdq2pcTuBTx/YHzcHt6/38ZFC1IPfGbh1dVl++obb+65j/8ASCj3i3OTdjAd8AaMMJJp/buTb9pFQoZvACSFm5WC9cG5WV8q0Og27IlLK/bdM8tWxPjcA9iCEGq6X/pElt0NtvOeS2BJNPVD8eyNGzxHhERZ90zq+1guYznyCEnhisVCMtyK9lfrW7ZUl6zTdTgDB3+XVMfVZsfGU1mbFX0k9E6UXiIPrqrd31lds5e3C9bsPwegfqMYXpGyldTYPi5Dd0SGT1PP1HVxTQbxX6yu+1KKS7W6FfWOvM6dq9btYoXZ1JjNi47Col8MWA/DV4+U9OwPNvL29eVle0vK76bqta3rV1XvsxrD1HpOuE+qL4k+CIlWB7O7DZV1qlS2P1u8an987rz9xZWr9uxm3lZFk+w4kdEzHias+9HpyG+Awc9SjMVSxb596ZL90cmT9uW33rLHL1y0C8JZTsbOnNqWZIbd+8V8qSoy3NfC6/dWpWz5WkV1bVtRtAeHIeEhSx8wNrt6pw9O/WMZRloykdl0jJ+ScAL+wS0Z3BlrqXTS4nGM+7DGIo7Inr+LjOhhGZjtjcsWyk5bK5zwMYWBHMEQV/3oH87hICFvhAanjHQcUNIbKA8+1ixbucY7AxkH7lja1FTzMDCZGGMWMBPXu8UD2KqyqTpgBEVlWrA+vUb+AOkBRBkga1oqm+UIbN3XkfEwMTNnVeGirnJC3agdzB2ztHCCwxIswt96rbq1xBdI/DmYnWQsh1riS6oVOU1oD1w83qupH46JbqZsWjpnTuXs71yyfPygNYng0m/yBbCbRzsxJnrCYGhYWv03JkMHftlTW+gHtu48mNpvk9K596fmLB2fcB6JQUYdSCZJ1EMnlgsMQe876SLSxTwaAr4YkyFD3XR+Njph8+G0TSf3WyZJ4lqcAziTCD+XHIuPuMEE/8GJx5aFiU6QL6Yr+m2FO1YMrYuHbdhMrmn7kg3LZSQv2a5O/RXkxxCPBU+yQ9obm9ZdmJdskA6r8x7BoINInKjrH2qHaNbfpf4J6snf6mvRCMZ1R33H7gyuq+igbhhkEdFOV/oxDp7BNT/ULwmPDNDY1zt10ssFWNbAFos4Bt4WbaA6s2xCtbe2yhzObYA8YZtDCbFrZfIunCvsIMGafxHjdQY6cq1aqNnlqursemjgDEFH5y6Wb0Sk09bn5qxLpEIfGBvobsPAuxM18UPViTwETn862JEEPMXEc8hj09kVbRAXXbPDAlE2g/NEGzCQPLKAdqichHR2oKl6XItMUJOiwjFbZA9PLtO3cd6t9g7w4JEiartjtDsiG/GgjUTGZH8wsRlV24UDaDWWsfdPP2Sjumf5BfG8Hz9vn//CF+wTn/2E7wSTCMnOIHpHH3B18mLUvv4joqWINjDJVN7n1dC7orYQ3mejoZwdDu/XOAvszqpw+pWvfNl++sRP7Nc/92l79JFHbGz+qOsa4CzfWLZq+7LGp3ijPjX105b4bqe4KbtI3ShZhINrGHjOJ82kN/iEe3ynvwDP1YXOIpuGSNUANK4Lm+a5DUanpVOyjFW8Qn25trJmP/jBU/Yrn/2oTU2P+92cf/PUefvv/rt/aQsH5+3v/M5nbUR4DRFqIf0HfXlZ9PTn3/yhZdI5++InP2CTE6MedewRC6KD7Zd/4vVLHzgufS3l9tgQRQawIxp3gOQ0mZGETc1MuKfaz+nDjE5LjeiJeNkFwJG4x/N7Affh/doQwtkuD+VyGOgsZq/4ZokC37cCjMyWlEUQGR2Z6Z8NgLLo0EGZPw8EJaks1s01ylbfWrTyxZfVSTVLH37AUrPHhHQpw6qHE4dhbBEmyOzXf3yg/TBSjUo1Rkx5ZtYSd99n8fvut9jcPuuy1+/iRWtduWydtTXrSnnFqBzkRvibALDiwIgdOjx8icz1JNWcmPQjNKXvGQkkGTXhkRELSXERp3/bsxwogrjdxO9si+xU/fPuzOr/zYCIjo15uyOz+3YODZYeoauFLc9+2tre1JG3jpTVTjUwMnBgsN6dNdzjYmDHx6Roxtfs9eL37ULlNSlhUgY6DV9byTagjfKqtStrLkBPPPCwHb3/hJ0qv2yXll6WApAUbe8wzwF4/+jzToB93Dts5yal8t1Aj9Bl1GEpYMPgjFvCYE5Gw6c+/4t2573HxADVfDHFlhSTxfNL9tSTJ+3yasGuXl2zV14+bWtrG7adL+l7y9dCM9aHPyhJZG1PiKNulyuu8JLMEarYOd4BMDvk4V4skxLDkyLPe941qH4wx+bJ1y02PefhYDeOoLo5dFUOysJehvbNAEcMePJQ+1sAfCisYwec2P2DEwBeFZy98SdwTwUfwBUICZ2cxtK2eFxz10zFzSAkpdWTfKJECHg/u7W8d/J+O5I95ML71hCM1WGISvHGEVFdvWSFRRm6Kxctf/ktK1w+5QZ0OD3mUV++5EDUHBbuCMNjxhPFlfXULMXBicAWiqGolNb8UlA4oHrhUOi1NI4kMKEDX+7U/xuF7mO/9Cv2f/rPft8+98uP2bh4yAAI02bpQWFj1UbEvwiVrkrpqFjCyuuLdsf8pP1X/+gf2T/9r/9re+D9H+AJn2liB4TRfYd9P/3Z8ZwdOnjAJvvbuj544pjNTU5oDMrAEf2cOHLEHrrruAyBhGVkVDPj7xEhYnbMwJHs0UOIbwRqA8qoK11SqEbZySc7Jt1Uhugt6BMHcTwpXidlNaVx2+s0fVaHp3xt+g0AhZw5mHa96tEinWbF8pW6FK0W1dkTiI7YYjw77tu2LSNvq1CyzcK2rYvn3AyIPCirzzdk6Bf0HoK/iUg4o/7YVP/sBVRjU7LtTJlIDgw9DATpCaKHK+Jfl8T7b8RNWL6CU6LZllwQjfXCMTcyf7aVt1cKBavitOvfyzdj+rLKfHJjwy6VCpIVHTfciUqhnq8XS/ajjXW1n6UJwTMA37TtqXzRXiqU3XEBb2YtMjOEzF6/XqnY/+/cefvu5cu+5IMcDmdKZfuazv1Pr71mZ4rCv0oieoWxlZbyTrnnZWz88Zkz9i/feMPeUL22JOOulMv23QsX7L9/4SX79qWr7hCgP9DZ8kR1XL5iVze37CdXl+yfv/qq/eOfPG3/4Ic/sv/n88/b43r/MnJS44V8JMzqU1cmC1jCh+zeVFufWF62f/7ii/Z//+lP7L978qf2jZMn7dzmppVZF41HDQSIl7AFJBEJJPXsUI/Kum13I1bQLRWVi9OhxW4cwhnRQ76FnMaMh3vrOWgQw4l1vshJQvhJHqjRrnMy+oTDhIxIxphnZdc35n1UspD6MwGQSsnIFV/AMc62cERoIP8wcNjmk6UdERxO0lWTTIZITybXw7j0mKnpaW/DlvDM7G4wXAY9y48dvovBxbXdI4rzQeJk6Z18S16HW3mrR7KqKTpt8AxLEZiYIi8EW8YVNlfFtzQKdN6d+bqJg8mOpHSSEGtIRbMDAAdMg4hhBjcOQapdtGS7ZJXYDt8D2M0krltxBIAH+oq10+FmOViiQD9gxHPgVAirrtKPC6LZrfCGNXMrVs6ds3r2vGXjBXfgMcPKxERMRiv9h3yKiicktpatMzVja02NM/WDO804aL14t/NwX9rH+aC99CM4YKY8Tn+LVwZG9VD71GS2SlQFrzfUHURLKg850Ixfb/y7gSwejGzoiKfuBqIXQqpXQ88RDTQMbiyLprs4n4X3aISoGZaBx3ySzI19lXsdtLtWL3QsJTa4vtm0RqtPR7o3UipZbHXNWrMz1vNonQCQ5bv1IRwDcfHvlvqpgWOgD9A37/VoAdW3ldiRC7QVHBJ90NI4ceRyXuc4PwzcG9eYpP6DJRCBPKVNjLxh3KtunO//1NPedw661pD8jkdHbSI2IyM8iIwZAHdhj7GcoCJe99orr/qOJZ/+5Kc9F0JcH6gHQI6S2Pa1c2ZvnDe7/5jZQ3dfVxMHyoOeBrYi+FhbW7c//dpX7Z47j9ujjz5qkwtHfZITIN8Zjtl9OM30DNCQPtKtbbjDpJdChu+MsWsgXtrMbwTLandPDoEP12MkrwdRBQLooiX7hNwpsbEgiaKfV1mt6rbqpPb06Yx+39rctn/5L/5MZBOyz3z6IzaVy1hl5aps1k1rVGu6J2xn31q0SxeW7O47Dtj8DIkbxSvQocWr6uvLPhGUnD/sE7ssu6hvLIt2naSuJyp+043+rU6rVRtWlxHGTAuDmXMU1ipvG1v/uWdQhI+D4bYBWqGcjgw1T56yu/veGbBWrF0vCoEt8+RqA8L79wSsD21sL1l15bQ11i9ZYvKg5RbeY/F0kJQQAH9lMdpln5Wu2CS7O8CA/j1BoP7fuvzduMETj2FEYjQy8sfvOGGx4ycsIoHHWsSOFJm2Bk57bc0dCR0cCVLEIMy/aQiY/a6D+g2OofO7IdAzQpZJSNAnwj6rwEwVztBh2LNcDpQGGQORialrRzjLYGn7rG67UvaIDMLhiVQIS8GJSAns1DZttFO1RGvZVrdftIvrz0hxfc1Wtl6yy5U3rZhs2Haua5VM0Q7eOWFrhfP28osvWSlf8XpAE6qNei748Pfgc1ugcQRDge5oxzsGmJQUPX9e45jXBlxBCKUKGtfsbTw+MeKznNPTE/bhj7zXDhw6YAf2j9v7H7rD5g/t9/q2myhoXSmWa/bmm+dtM79tly4t2am3Ltm2FN6K3lOUUkOI9EhEQrMh4SUDjsRQAwjeHPAfr8MNwK+q7fRPa3vLYlLgiKh5R3xoD4A5tq4uqr+LFt9/KEhO+C7BtwGU4PQtUm8TgnapDTr2ovObwQ7leMf5BwHI39AWjoS9PtJW3PjAcAZaMhJYRzuSyJjUcKsJJx3x2Jv1xzXo3zKou9dF/zbq6zIYZbhjEN4KeFb06FFHfT4TyU5aRDyU/DVEGpBdPDt90KbufL/NPfCYZeeO+Mwh4Xc8Gx2Z9jwGJHjDqR2S4dtUn9JGV4KkbAAkSmQMEFLLOCJygN8czECSlC9YxiPlUvTF1m6+FZQ/TTf1xGdYh96zZr0svPVkPKTdkAmNH7Ds5LSFts5bXfwDyExMe7tqxQ3LZXCGSKmQ8Z4WzyIkPywld3xs1H7zi5+33//S5+0Lv/xx+8zHPmq/+dnP2CMPPOD4K6kdZRkuLAvMjotniXcfmJmxBRyte9AMZ0Z0z+HREdMI6Rsw6hnhZW580u7WszeDu6ambHZkTEpfXHwWh1TXRhMxu3tq0jPw7wW8c0pK8VEpOKRNqxKazlarIdaBwuf2BsLSE1J+wjLExMLdGJkYzdmUDvIe3AwS4iOEWBOC7Puwi3qJANhqBUsbbgTkg2D2GwMMBwB76sNbiupDZsRvBDgCNtQPGMeNrp4TbjBkX93lNBgG6IWlBBelVxFW7kaV2sx2k+dksG/JENnzOR1ELVyUDPKs+ZIbzDQS9bItmv7J6rqdKUovU/mD5/Wnh9m/srFhT0mGF3Vf4DiScqjPtsp6TjL9mdVVq6hsn/n254LlZOe2i/ZXFy7ZWzLofUyJVknylxoZsZ8sXbV/8cor9r3Fy3Za97FE5KmlJftfpbx/7eRJu1ooeu6BtnBTZ/ZMY0hWvV3U+T964UX7wxdesO+fP2/PXblqPzx/wf7wxRfty6+/bpfyeT3HUoaWGwnuIJGx31IZJCd9dn3b/q3k5//81FP2R888a3/+2mt2al0Gk9oJHhmbcULfNU4Ylzjx2NkkL9yelS7zxuaWnRWeNiW7cbwkQqyhpm1BxCQhwtDBYCcN9HAMw7TkFbPlvTiOgZQbOuTfwMFKYsheo+I4S2ay7uQAwFVGY5ywYI8OEl6JwfL8LEwuDYHzJPFYdazervEhhQaDjFlezqlJ/ptM8lmriUaDSAPGMQk2w92GNaMZ3Rry6IZ9czM22d+1hbX+PuPPQXt0r0cTiM7Brx7xcjDpiFwgqsATRfYh3Gmo/KZ1YjLK9cwASNhIbVtRnRcPw1mDJCfhIs5a3zVHNON/85zOd5p5q8ekGydWbSP+hiXTq7Y/F7NZ0TEOypi+PdGnyvLlDXqenRUS2+LTuQkbXZi0qPq10cQ+Udt1D9Gw5B9Ah/UlCN7eoAynIdUxrr5mrLFkkLrgxAi4lNohGiU5H3jSBT83AAx8djdqYwSCqAGoP9gdgESLLa5xYgjoz6jqxCvcGTH0LNcI7edd6N7wOOjPeTeKrIAEqcPPAERUZEYTNjEnmoqHpE+1rdkQrssVi2sMNKanrMHyoCE7w3WkIcc/BmFYtC/T1hpMFO16B8Y9OQyIKBiuNzjwHRZUr2E8sEwB/OEQ8HtpN7xUzRjOBeH40BggUeLw85yn71r9chnDQd9Qdssqeu9mSLaixim5DRxPXGQ8iH+yPIC/19fXbW11zXdQIEm503W/f3kdtN9sR0xsV797xiYX5dpOPW4E5Fh54fkX7MqVFfvlT3zS9h1hh4b+BLrqvt1Yt+X6JfELjWn9bkmf6JU3bAxazExYXbTmEUu6NgAMfSJkcWIR4eh6xhCQ28ATxrJEcwhXzeKWvyNGbqNBH+s3OjCsIxwJIjGBSrVmz7/0hv34xy/Yxz7ykD14/12W0fjJ7dtv9fVNKy9vWf7yhp1/9azkcs8WZkgirPGaCvRdbPzi2dcttXDM4qOTzhc70tfROa45DnYTPcA5jPtyqWbbWyUxvgAxhPB2pQT5OiI8yCKOtz99Y2BP5UJFSkQ7LGN6yiYSQkK/g98N0HkojERARBJZdcStZ+luBV6m2k6ym0q7IuIVMegc0G6UrLZ1wRpbi6p11NLz91hy6qCICU+ncNF/lgFbaxVstX5KismaCPd64vjfIvhyBgnBrnBYj41Yc2LeIgdlPE1Nu9An8qCzJeVfTAonQptvDOk+bv5jAvwWOkrLKk3GIhJCMTFW6M3J9tbg3CUwngeHh4qP5CwsRT44xvwIMbhUaE9jgWO0F7Zkt2Kl6ltWbJyymoRiIbtp+diKFUKXbK3zli03X9XA3LJ7JNCPH97HC+3iuWXfJsXXs79DAOdVNa5QkhAoFYNtUxB87xB89MPoha9gZp26DB8B4LHlIDwwk5HxJOGeTcRtVgxnfHLEFvbP2Pvef5fNzU/a1MyY7VuY9pmc1ZW8XbywbPnNon+/efKCr3GMtWvqp5g1VecgDDj47EDw/ht9/BpCkbXsElok/1MF/cl3C87Q85vWXLps8YNHLDK0b+47BQ9H1YfArooUHcLQbwd81lsC00Puh4TGu4ZAanqZ0CxjZPenlwzLiFFtxZsBZiUTERkJEspTzLJImWxLMgV4f3ew3SzKOCs5b8Tx6qErQwrOMPiMkeixI75OPwO+faLO9RpFy8wdtuys+JLGKPuJ1wvrRo4B57/qQ19upLqToA4B7PkvOCcBq4uOB9/RIZax1tYVMQ8MBBQNGQ1E7ui64yqRC/rR6wFoDEhp6HFPVwq2niuKJxYK21JIyFMgRWdrVY/23PjJTs7Z2MId1q7pnqUzzqNGx6YsNzltI+mEDI6IbTMTTPSDrhW2xFNV5rj47cMPf9B+70tftH/4n/49+y9///fskx/+sAyWjGQn8njNtsgtQI9ozBK2etfBA/bRe++1efjTLrphqcn75ubsPilUzH1Qv8E9B2XYP3b8uM31E2MOA/dMy/j56KGDdnhiwg1yZguJVBjRePvwwpzdOTGu8t/ej+yR/765WXvPzIwrkU2cuJKXsyNpm8vIcL0BbROGvyDDJyYlyMPUkzEbHxuxuYlJOyyj7GYwI369X+2ZmJxy/EJf0ACq5k0jI3QNZyYz1W5o6Tk3onTc7DmuJNT0RldKqRQ3DMSO6IJEjx79dgMoStkuqF4os0lZckSs4LbAMXBTB4eukXuAkGkS/qEcYxzxvjdZ23yDZ3EevCyjOY9TTW0i2z67emxWKvba+oZt6fm9asuykdNbeR2bAR413pKih7xw8qOrS3aWnEI4hHQf7SXXxuVCwX544YK9sLQk2UtkSRDlQhb97WLenry8bI+fPmNLpZI7K3iGJJybMsJ/pOee13NF8KdyoRGSLFZr0sFqNXvp0gX7569ftS+/+rr95cmT9pdvvmlfee11++bp07ao8jAccdqxjh7aoc7ICLYo/dmVK/a1N9+yr5w+Z1/XwXajF3yZjXiE6ohxC99oa6xH2O1ASAadZdXl4uaGnVxesdevrtji5rb6Wv2so6Fr9AEOdbafJFErPAmegBHEbGVVCjzfiQR5GcKupzqPib+dlqMkOhXldQmthn5Ud+7tSr8gGar+k2HftJHOlhXj+6FOP4fVQI4LDEacNYXitjsAsumUOwHAIyTDgWGG40DI0glGRvAJyoE3Ch+qwwB4hi0feW+DZQ19UDEaHy3HW4glZ339Fh5KFEIYg0i8gjZT9a506U67bKudi1ZJLdvoeMUWxuPSI7oeck9kEo5/lkr6slbJH755Pq6+j2iAxWdnLJHL2EgubU3VvSkbgrpjqOLUZbaUCAee4cB5QASGO2B0sLwkCJvXU/B7GiGICme+naMM+N3y3mfUoXGWz/TvB3CYxN3JF7L6Hs5Tdzjo2Y7etzvaAKcQSRjbGNbeAuoT3MOyBx+Mu8pklwW6JT0as0w6YtMJtb8qOVNWH2wXRTPq+/Fxb8cAGHscw+BGvo4mY2SorYN7cRBAu7sjK8IdXRcu29RrUFfOq14eWSDc+jkdLGegjJbwOQxO00M4BPx+2j9UbnAWEdu2SDth4+E5y1pgRHNQNSKF3PDWmGd8vfnmSXfOPfDAA760aRgojW5n54QH7zC7+5B55MH3njXJUdod3LcbmJDeWl+yJ378Q5uenrGHPvAhyxIde62e6kfReyosXi4hhx3aKG9ZTHjNpEc9Qg9eXYMO+i+BH3XqVZ80i4+MBxMHQ+DRw/AI6FdjYQDob6QFoM0xlvX2gT4jv6BYnXChsaj3wZuYsPvGt35k07MT9ssf/6CNZNKW0Psyc9I/ZqUHZHJWzJds6eqasZX9wQMzQVSn+pJ3NTaWXMbEp/ZJPqkdqhMH0UCRf/RPf2vPHAcAkQalYtUZYSaXUmdoUEJ0gwzhCHE1TmjvP3E70LNSpW1XNzTgQmKq3aqIKWdjiRlX3N4NoNix1QUMLEamWzybPwfQESUZ/Bcqp1Tbqq02L1upU7GRcFYdt2n1jYvWquUtObHfUtPHhOys3qnBeo2YmLFr2tniSUuGyjaW6kiJQnAGTPr2AKwKr9coWkyPUDt1nGdbb6LM6luMi3t2mJ3uv41X3KrP6s2ereSDGZ+JcfW7BnVkRAQjxoSB5gYzwlEM3RN4oHhI8EtzErERqgZDFwzhZDc4s7ydyt4mwExi0k54ZVTfvtWZ6kE27zAhPP373hGoMHA7OHgJfe1e9GTgneNgrRFHUoMzk2V9Z9QS8ZiNJBGM7MgQtlHCISMdy2ocTU2PWrPRshefecvvy43JiBFnGwiP2wHkyHqpblsbZYuJLtMsveiveboVDOPdHYEaQwjsd5JUkGegwSi0AS5U/2hcQlrf8Irx8ZzvvT49M24L+3EixCy/UbBKsWKTY2k798YFS46PWmYkK0YLY6dWQb2G63dDEN173VmnLkbKMpefFzoyxpqXznv4WOLAEaf724Gg5tfXuV1CKQ1bMZS0LQ2khGiA41bgyy6q6tPc2NuEyl6AE5e8H3u13+ukf0QLmIQwIXE7vGIH8C53O3XxT4zpQGEbbGPqYeqqB0oQ/MZD2XTuRsDaPDTu4UgNVNHR2NzYmI4AAP/0SURBVISNJw7IMAyiBlzoyxAeRGhdD1JcpGhCY4FDlrERsZqMfBIYZhfuktJUtPLaFc9x0CABkdrILg6en4QykQNSLhDm7FoAK0VWoPAxU0HeAoR3M79kibF5V2qcv/I8nnvVAuWzK6Pfs3OrHj62VO+WZKAq5gbTysqKhybCUQnRTfTU/hhhuzEZWSnhdEzyaVP8MW/Th++ytGjVc7vEUHB74rFS/1lWIWOyuHbZDRac39SnRv6gekXljLgRwN77ZAVXBUCSjVCWZAvK/qjwfYeM9LTq3JZ8iKuuo3rH/lzOHjt+zH5PCtX9Cws2qt8sVQAhbclzdiyY1PjFCVIQD8dxwStyov1jY2P22TvusM8dO2rz4v8uazS+g3D3iE2Ip6X0u6b2E1HAem2WPcxJcfvg/Lz99r332L2qEw7CSFx0JyMhIX5YkixbKtbU9p2ZMACF67CMsF+YnLQD4h0oWI1qiQhd7y/Wx18WvaOI6dQ1oK9yKv5B0eZ7VM+JjPCusSaKl9Hcsw3h46pkFM/tBRPiwQ+N5uyIcOgzlcJJpNuWgd/yHAUY9HsBeQYeFP+6R8pUECXBpEHbfpIv+rvA417A7hT3juTsnpEgZwT1rAsX5yolvU/jv3/fbojpXvJMfGByQkpwVvSDMzdspwpFe/zqVTeAbwS85yMHD9r+bNYNXpTi9UrRvnv5qi0Tttq/bzcwk39sdNTunZjwPfYb6ucfywj/sQz8ggyu3eDkKbpiVH9I9Ab/YJtGwsUXt/P2NRntb5JPaY+64uDIilbunJ62/WojMoUQ5KreczGft3/x/PP29PKmOysw3jkq6lt2/ojrPccnpyyj8eAz+qJP+EBJ4/nHly/bd85fsLP5bduUUbMuOiepZ17lHlQ/jGdGLC7aCcK02ea0Za1w0qrqk5OqKw6KH525YM9fWbWLm1ueuHFMzyUl63PjE65vMEselbEAX2uLXnCwg+caY0q/0UBw2FSKeb2jLUMp6+MIJZ+xh8Mz5OuO9bf4k9dF4zrarlonJF6FoS+ItqWLNleskDrUdzB0ZFTiiJVRLEOdJUQba2vGNtLjhDMTCSAaCYwuoYWoXJwD0aQKQ77RD8ERVtliyNbRuwa9w84ILFPAmVAjt4Hz4pCphjqEZy9nxznBOXFN/SEeI1ygaxY7eSt3l1WnVSuNr1pW1UrpMZyL7lRSH0XVXtLc4/xxx53q7NfUB9m1VYtkpXfOTomPiA9kcRDFZLDpeY2BmORXLzfiMjBYGx84DwCvl+jRHTnwOSQAfIzKCvgbx0GXcHGe17txbvcv+lIDli+xOwBlBbhS80SD7M5AfoCWdJtBgQGeVScxLXg4zoHduQ2INiDCgSUM6JSuL/M87xOt+N9636BMIIn8Fn7EvNU2okrIFRaxpORhUnyyyRIFjbNhAPfDuQ1wgLDDAxGebRwM/fLBQRvZKD4eawVt7blTIwDyIRDt0JUc9JwHffB2kPtB7RgsqyDfQUJ0TxLJJp3cB9+uUe8hfwT687X26sCZRW4Jpy3VDXwA1WrT8iV22Dkg3UHGrp5z52VcOGtVpa8mZESP+tawX/3qV1zmfuELX7R9+5iYC4AIG/BFnhN0U5b/ZxI9e+VsyE4vSkbmzBamhdbEDq4dRAO1Qt5eee4Z+7Nv/oV99rOfsY9+7DGP8BpAkyifbt5y0usj0tvYRS8q2Z0cmdT70PeZWg7oBVmBtYzOir7lkfqecH3nve5UkAwgx4rniBrSx1nW0JbeQUJGJgkHgL7VKBdsQ3zy2RfP2C89xlLInv3VXz1h33/8Gfvf/71ftffed8I6JXJKSQ7rHVJdLDc3Z/l6y370s5ckw81+9QuP2ei+Wcc/qwmqi6ctNSMbd3bBcdHWOzxXF3IneHUAEBkfAKZeLJRtbWXLjaCx8YwjgWQNHtYuActgGNx/u4BXBC8pShN8gugDxGvAct45oFi22N+bYMjclBq9Q9TvBkgM0hIx5FtX7M3iE1bovCHCuGjt+gVbv/q0Xbr0hNWlYOfm3iOj57AIEcV+p+4+myZGznZ7p0pPWdEuiVmKeMTg3yn0ZFiyW0W7XPSjK+GIkTTw/ECAJPWzss6VijJ6pGSWSr5OH6FzM3BGdQOcY5C2Ohq8GmTdUEeDsq8AwYjpeymFsQMHLX7XPZY4doeIMWVdZs02N63FkoblJd+xobW16U4FmNJ/OOBd0JNkgHhyOiXhJmX13VHX3nBtlDDgdx0ILDzlPjMvfMUQbDJaCKUjeSRMggMmlhtN233vOWbZsaytLG3Y1cU19VswFm41HkBpa7CWvCOGpbLxpns93iGQwwGPYrgffnW74Ov3RWfwggEM+AFtRHBz4DDISuiPqp33v/cO+8WPPmjhRsVOnVu3rS3RjWh4az3vNOuROkOfmwFLCnBiejJH2v7zAoro0qIrcLH9B31L2XcCw/X1iAF4m4wQBDBrZSvNYGbuZsBYIayQGZq9DPx3A+7oSqbd2eiDew+IYehK0CG4aMYw/akXJfyCD1zjZhAsLcDwfnvdt1olKerbotumdWT0kwdmsE7wbaC2hzR2CP8dBt8GUmOrvH7FKvlNS03ss6njD9j4/GF36kKPREb50gLRYJStG1UGOy54bpO0jPjShu5DmRKNSvFgzJKIkUHFlmHeB/x2ECYYt/43iNFvjTn6uljYtq3NDRn1STc6yAaPEYFTIG11KbZJa0qpqosOEvvutMlJaSzlNVdyouKZqcl5jV0Z+DI6SuLtja7qI2OCZIpE6uSlCBCKm43qbZIpzFgwmzo2O28Ts3M2KZkcFy8m5JiQUjjHIRlc/+ATn7D/9vOft3/yS4/ZP/jgw/Z/ft+99v/4lU/Yh48es5mJSc+0zlgj83ylWvH99qdU97/z4IP2jz/0qP3d+++137r7Tvs9Gf1//+H323/2vvfaXVLEkmojkwjMcPt2e6KnkUzOHjty1P7z++6137/zmP3GiaP2m3eesL9zzz329+691+6flAIlnPlWk1I6cEDNj2Tss3fM2yeOztr+HPkVRJ+6Z1SK5n2jI/aJ2Vl9S2nSeOyq7yq1pm1JFzEpx4+IZ35xbsruyGRthLrouZTavqDx/6j64V6dE0Y8HJz1v0QBJFXfe3JpO55Ou+G9G9jb/65Myu6UQc7AY/xheHLrgsbN/dmMjQ4p0QNAEVxQPz0snObUPhwVRC2QvOvuERmiNxm/M8L3/mTgnCISCQdOOtxRHWN6142fy8lwP5IhGgNDQ/JZChVLYgihx4FzM2AdrieYU/vIA9ASbRLdBH5uFlUR13WcUIwtjFzWQa9Jz2CpzI2AqImVSsVI+uhh0vqNg1yDxbcGvZlOUFbd3LgQ7yQvATKkpXqeWl+3k3kp1bue5VdZOHhLuselrS0ZepJL1LPLpEHUkzw+c3XJtyjlWR/fOtgq9M3NLfvR1Q29jxBoKdXiLZ74WcY2v9ekS/1scdFeuHzFloolW1ZZL587Z3/9/PO2lN+2ickZ9YP0YhKcaUwnNR6ILCW3QpnoTOSAUFtXO0i6uJ3fsrpkFuP5VkCPcOBUh4e7THUngcZeD8O+b6iJVqO+vCCt+2VQis6PHFywOSJ9cEDqOQ4qQnlENbDkKIhE4HRwHRqItqWvxTNGuL8/4/fXLazzjdgoFfFzrt/0JE/ghZFAb+BuT46t+rEEp6kTq61l60RK1owvWTX1lsVHV+zg1IyNiP6hK3gJ2fQTGndR8Zco0QbwafU/BwZlUrols6A2Pu7XycPAzhhj0ivSKelY4uU4+H1Xin5bvD60h3JEIK7t4pRAFkofp/7UGGc0TosgEuHtY9yjDXS9i8EkWhosgQA8t4HorC6+g1PCP2qLRzhwiGYxnj2EfwiYocd4x+GwG3AaeL6AXfoMSx6ggeE60sxMvGejTdkA4lG2y2mwG4gkiOHA0oMdxuIQMEbRPd2B0pcn10BjBV5MroI2SvUQ4FDphcW/hurLFo7gjd0YBsBvlj8wrofLhh/FwKH6j3FMn9FHQFtys9pmlxgmmOtqv2h0dx9Jt6Z3l5aW7NKlRTt+/IRNTSFzAhUEHweTifBmdA3KTyVC9ovvDbZhlPppf/xdsxfeFM9qXs9XsCu3Vq7Yk8+96EvQPvu5z/iyo2GotEt2qXLKquUVnyhCn4iPsEwiaDstJdovAx2q3SQ1DLZXTLjdNKBVAJ2CZZUsYWAibnhyxnc/KLKlY8ziYztRP0C7Jv1dOCOujg9b177xxgX74Q9fsEOH5+1zn/4ld8irCT7hUV4rSLcdtabk/9rGlm1ubdv+wws2vTAX1Ed9Wl+74k6qhMYq9j71huA8qlllXU/RAoinWKzYxtq2hH3cZucnRI+B15CH3YSUQt1Vz3DunUKDNdDtns1OMBBFZKExG4vv7H7wTiDYQaGgb/Z/n1K73tacdwStbsuWG1ftfPlVEVreHpg6LGUmbtMy0DL5i7a++aTlMwWz+VmrxcmqLMNdhD8A/q61K3ax8pbVuov23qmDYpABceyQx80Bg6NTKVpbRIKTxg1vtvmCoYhRRqWkRCanLTo5pWPalxCERMwIyiASAa9XzTO5t4vbOiS8WEqg67vhRrXi1rpkwmgmZiOpuG2Wb6wgsENBVEps/I47LXbHCYtA1BLi7FjQ3s5bEyfClUVrXb1srS0JaGYjh3D2NwnQ47uhyXcDt/OeW9UnnozZYSnQYxMZW1nZsIsXlqRoBP3UF0P+916AAlRpdCwl/GfrBWvK4GiLqbxT8NwICDsxqXdiqAYGWiDMqO07AtU9IUX3l3/lITtwYM5WlzftySdesbqIbvHiir360lkrl6syaOpWrYjnYMzuAYRnSZI4g4Op/bzQWpaSk89bXIZZkKzx9mHQ1/5RfcmFIeRYTQoUTHsym7BSgzW3Gqf63AgwvFlHxg4Mt9sfA1fLzeBWHIj1xxipbF8V4HLn0FkaKKEmY1vtCSK69i4PTzmOl72cLg0poLU2RoNoXAd0Nyw4h8F5uZSvwfKK4FzI4jnC5ZPqeynq0gyYjS9cOWOllQtSPNPGdqQY+iwl8Bk84ZBEQqq8SlA5jtIdeopkxlXXnDW3l3RVSqKex2HKrBzPupBM5lSWFK42irLqq/Z3pLRvSKnY2Nxwo9iToUleJti1ITEiWq64gZCWYb9v/wE7ePd7LSejuLByTgK7ak3xc0a6K4Pi78xEYoiVe1I0GyXJSZLRSalSeSwbGx/NiE/I6Cdzu8rJTkzre9ziiWgQ2i6lCHkNrjB8Hj540H7rve/T8ZD90oFZSze2hfKWJ4Mj2zozoSRQ4zezwyjrczLWP3bosP0fP/CI/cEvfND+y4cetMcOHbIcCqBoGqPRlXnVmbYSFooDIaa+ukP1+c0TJ+y/+eAj9vffc699RkrIAcklFG1mW+vSHRoa3zzDtreHRlP2qyfm7XfvOWh/68h++7X9c/brhxbstw4ftkcmJ6QTsJNHSAajFD8pK2wPN5lJ2KSsgEen5+zX9s3aF+em7ZPTU/aZ2Rn71ekJ++WpKbt73z4bzeHIRFESfQg3RFScyKbtk7r/kYlxm5bSzDkM+2kZ/h8YH7NPTI7bHBFXahvGj69lV19PSMH78MSYfUzXD8ogSwm3OAzGhZMHcmn73L4Zu29szFJSZigTGgupOz4gXB5Ixvd0VODweE8ua0dT4teqI4mrmHUbDTftvmzK7iYiZI+xT/6GO2UgPECeCmhc5zCoCA2fkW5wlIiQm8A9ws+06BFj2g1kKfsjyYQ/d6PcEdSeXRyOqD2E4kOvzBaOCBdEEtwIwBG5LzK6D5x2WtJJNCbZBgwHxt6jPgAcGdL1fSkF0QY4RpjQKRF5Iv54I2D8bOEcwBBkNAunOEiWZXhuSgfaC3DkntrY8N0/oFPyKJCUrBfDgI1aWXVYLZc1rK7nr57UV7KacUA9cZaSdJGlERg33M/4LZVkWFy6bKfPnLXllWVfBsGynm7f2N6B68svqd0XZAhdXVr2MQZ9cES7TYu3i1YJj8GtgvP+hGhIf1RU1yuLi9YW/4E/ssMDxjR05uv6na4xQINZfX/O+ZzkuH4GDinKCow035kACaNn2GZ08DYcnhgYREEMDEHeQ45e+kpSzGpWtuXIKWtnLtrMVM2OjBGRyU4IwTuCsYaBLW6qfmC23OnZr4lv66APYuiy6Yy1szl/zzC4Qao+CxEpp3u5n+eGIaJ+xcAnkmE3gD92D/B1+zp2g+NX/TiYfQ+cTsI8PFe4aGgMMXs/aI8vreBvvdOXAfhYUxv7daK8YNvCkOdM4Jlr0QYC5L+vV+f+/jkgrvpTPwzvYUhuy1jVd0djuLfr2jCA42hdckZFtlLXR1E6req9YfFmogbaJL91XhZAUGf1NTgaqhOOEa757gpDwBKMjvDCbgpvh4CuBu2l7ixToN8G5wAVa3XpS91uxA6NHbKF1H5LSg5y3wDQTIKklT174YXn3Vlw37332IT4Oc4CHPKMAV9+KzwPQzYTto89FLJPPdq1xdWefe0HZueuBtfQ33AatCoyqmXDnL94yU6cuMPmFw6p7te3NSbePVITL21qbEqPIPfAXuA4lgwkmgAdK5pmh6vr60Tfs3UjUaGUNXy9RfSqaI6tFofB9XCck1HkcVjjt2Nl8Zzvf+9pq1Ua9mtf+oRlJS+isZze37Xtq0tW3Fi16lbeyqur4i+rVpGecuj4fulWkpvqAxwbrfy6RzywKxX0SASspyaIBbQTUPMQIGhZnrC9XZQyJAExhgIrhqDByYES9vPM7tHZjIlsKuxZ1ZerK3a1tuSD0ZNvQTG3ASCZrPUoc8wisXXWMOG9G+j0WF+4YVUZ/aFQ2QjI6LDmVIiGgU4eOm7zUky6vVW7VH7JNupXvc6DetOGZrtk+eZZq4QuuzJBgjHafKtWIehg9i0Z+xjXGPohKTjRkXGLjk25QQ5z3BkAaivtBZkS/uGxcXcoRKRchnUf74TQYO49CR6iEdgpoF3Ie9TCwJHg970NxEzDHcsme5ZO4u2XkVrXYGqplns1hHroYIBGNGijBw9Z7PARi83MBrSCIG+IORcKHonQXLxozUsX9H3BoxN6InTCwd4tgLvBh1//IcDfdktavXVd3KMuBevI0QU7cHjOittly2+IrvufGwG9Bs9MWNNSXSkWiZRVOxEPe34nQKJHz+fwDqMNfKmMBA1G+zsad+rnYGnBiI3PTlgmm7R0Ommz+pty4D3ra9tWqzXs5OsX7Kc/flUGTt0WLy27U6HZCpRCnAY+q0/I9U0E5u1Bz1rlgtWWLgYOuenZgKbfBXivoVBhZEpBwiGDojiaiPg6MsKRSZRzQ9LxsSI+m4CJv409XwfQn9OgE8ON6+u8ifX/N+GRHZKdNqUQDUUAwBuu8QeVQaJUXxKxS3heB/AtaY+7tx4C5tOjtpCZknC7XnG5bVDdY7lpDRopY1JMkxJsPlMiOoglM5adPeLJhAj/w/mCjED4RjH8CQHGWSGjhWUBXRky4IXkXS50q0Xxb3CJooGjXOaY+Dn8laRfhHsSgu78VkdHdcC5kE4lrViqiGbX9U00ngyjkTGvW7u6bdtbG55ciXr0snPCoYyQ0poV8lu2JsHdjmZ8tpBEfmPi4Tnx+V5yxB3injFf5aUm52xE9IPTYGxy0qNYKiREYBYs3NO7MhaXkhZjlgLlTqgiGgAHAXs0d+KjngeiImWgpnHDVpEYYOzv7AnbhEPPpq5nPZlbjuVDMobFu1lHijMTKgh0yZ4bcuyVP5iBRpljlpM938MxlpVIJKk9cbWLaA+WYIBrcBAJsec6zoewzWbi9tjCpP3usQP2904cs8/tP2h3jOjduhYWbsWdrNGLGJnuc+IRuWTUWiFmKmN2TzZtvzI1YV+anbXPz0zZQxPjnrxxhCUKGm+u4Op9vEdqhtoSt7tHx+1LC/P2e/tG7IuzU3puxn5tbs6+tG/KjsqgDmacyfouhRSdR3gmyvKgrv3y3D77jYV99rfm5+yLeuZv7ZuxX5+ftg/IGCfaANwQxcIyEz7HRBc4Ix4YydmE8OiREarXYRnhH52csEfHRmxEv0nAB3LZ057IiynR8Semxv36Psl1nAU4H4hQeFTv+sTsnB3O5YRD8j/I4KLf9HKcNB9eWLA59cNuYMxj+P+i2j6j6+h4GIvgdVzG2iPkvlDZzIgNg6pl02rHRw/M273TU5JT9J3wGYvanZLzMzeJyGKZy/3CL9oKu/JAI41q1ZJ694kxKaS73jUAzh8XjU/qedqHMd9w3lS3dEd80al7b8BBi4FUZ3213kNCQwy5gE/2b9oDwIfzSH1jfPCcbBZrEFKs9zvt9u8dAMVxHgccyw3o33K5ZAUZGpTDeMIxgwH41unT9vj3vmcvvvSyz/KJMUkvunk026UrV+2Jp56yF15+2balN7kGqfeRdJBoJt8VRh8cAUQc9HxplXQ11XddfGVpZc1qLfWz6jU4ABIoug6Jg/gaUBIGX138iFD+wJCFH8RDzAgLDxHVd0gewRdUkIzJnXIcz+KzK70NW4stWjdz1ebHhbtkXuU13HjvMdPt9cFoDt7Du/m+Zlz33+3XZbTQbnVKoKf077kGundHJ/6bBXcaqM4+S67fOESIJsawjBEJA61pfAR133EOABjP1FkN8fODKASsgSh4wnkm/jL8HO/ziAkctbSrD55gUfd5osFdkN4uWDeXvW7rxb2AurLshagBJofpqwHwJvIXREQvyJvd0QaeKFHtGHYaAGHhA6fKsOPAl7KrnW3x22Hg/R6hroMxCc4om3qwlelu4DJYb3Ykq/R3/AY6A0kzW42aPffcM7Yg/nz82GHLpNBRhCvhlwM87zbSgf0zIfvoA2YHZ4JdFq6sUqWuL6NsV7fElDN2hh1lymV75AMfvG6JAtBsVmx746xlJEuTMrBjWRy31+MIoI2eXJ2IBOnLbAm9W4diAq9dKWn8SBaPTAb17wPRBiwTQHchv8AwoCegvwx2ZQhL2L3wwkl79ZU37b4799vD77vHChcuWn113RKxrKWSo64rNItMuiVsdWVTvCtmBw8uXKO52tULKidp8cl5P+ebICDjdKjH9M7STo4DwtaKxbLP8oGgdCYR5DSQoKCDCZOne9kjXZKKR94xwCI8xMk9QRQTkvrXNHb8aHZrttZYNUL62borYCh7dIKYMuEcG8WLdrp1wRpSqC6HN20+Nte/451DvVe3n9aftoTee6l9xlKhpqXpSBm5GCjRbM7iU3MWT+dUd1TWmjW620J4zwqdom23t2iZrdbFLEMblo43fC3zYDnAoB17tcdxK2bfUWcgHD05jAgrLEWA9SQQkA8yHu13LJ13HYCra4feq4EclpBnDb6HcUOEfeHoAFOTUukOiiaCRP3Js8HVoI/0COE99FHUmVtwnt/9arwdBnXQzeSbwMkE7tjfn+06wwhS1cPfT1V0MGDIjdApEB2xpe98cBS3PVJCo1N176jsQMiAr+GDge74UF/sBhdk/qJ/f+B1ugmAVT43Aq4hONIaa4Qynjt12ZYur9n+w/2woRsA1/B6965ctIToMs4OEKIX+gfF91bgdRJ+OqVg3VJkD4XzZtARrUI/7O86LMxvhW/3qhYLFhsdc3pAQciNZGzhwKwULYyjtM24QyElflRV1/dsdt+knT192QqFso2MZuzZn71uhaUVm5DBgMMExnSrfrghCAcs+6mdOy0pFLYkCRHhce8WKM8dc20fx9fWudEv4psoBijHriDsqjIJ/FjTDT5vd2eYIDGpxuVgnO8C72d4Gcmy1Ffg/G0vFrRWt6SEhiwxTfQXT+2unGhFirEnz7k2c/P2csgGjFMyovuCGa0AxLUtL0FLBvpYSHxUCjcG/fAavt2A86Vb1zuzEzs0pjZW1y66F3z06IOWmZr3hGTJcdFPjvuk4KgPWhLUHj0g/PO7q3cTfstaXDEh9XlVPDKoIzPxzPKzdIJz8BryIoAndyzA82TIwv9wIqDE0TfRSM8SzDiGom6MMxOrN1mJNfjCVSoWtlHVL5mWYS9DqCW1sX71LWtI1jbjWY8yYMauXVw3VoQnUQpUdjyVsaTkSrUd9tBcnBP1woalcuPuPMA4wDhhZ4KODPOY6sTaT2aFGpLTtWLRGqWS1VUHtoxjD3eUuU69IJ6cUh1FX+LPbJWKQYcByTKCpOQ+M6jQpiuqqp9eYBnVnyUSOFbIsYCxhPMABZRbyeBOxIXPZKNE8i0FlBlmnBLMHseFC6fnEBEkknM4BnSNGaNYT3KuJ8Wnp3Gh2kVD4mtSljF8tj0zv+opDJHwri3lh3swIFUd3asxG9Zv9Q15IZDOvLOlsqgv6zmZfeqpPoy7uWjLjqbidjA9Ysclm46J30xofLJW3LeS87GqqqH84gQQbfDetBSpg6mYnZCSfiKTtTtTMvKFN2aPaFcspPdqPATbOEYsqzpNiTcRxXBAeD2eTtnd6ruHRkfsfaM5m1efMmOMcwIkZnsax9BHL2ZTsZDN6rl94snHpAfcN5K1945N2KOTE3Z8JGcZ1YdkirwXpzNBqqSPmMmNWVb9wPIAck0wOqf0ngdmZu1v33WXPTo3Z1n1D7SDscvzceFrUnxhQn1IFBs5A4Cc+MTxsTH79OH99oVjR2xGvMzDtPU84xszpSL6WITW9DvoW/WBjlHV4dGFBfvUkSOeA8PfI6S6g0oGM5EeK5L5eYzufj2hOSIY3j8/b7/+wHvsmPgQS2TRq5Ao7JIQbuXtVLFuK5W352MgYuIhPfuhAws2ov6m71oYSCqcxI9sObmt791AdMMDMzP20MEDlkkGy02i0iXYVYPoAfJULGlMEbXAO2kL8vqw3vXI/ffbJMno1B+9VsUaelmHXCr6tFrSr+CZkl8XLy3a+saG7ZubtdmJUUsnpeOqr67Wl+105ayVG2XfcWY8IlnarvlzK5sFW7y6JJxE7MgckUajPuuPEZ/qbFsjOm6dsPQr9V+s27Ata9i52kUNrZC9fuF1K+YlK8enbWpSRojrb4FsiHWEA8Z23xDbMVo1ThtFH19FomarFzWGWnah8JodkcpWT03LgINXIxk0RnWN3YJY7sAuRkSSrfUW1f9r1kzL6MqVLJdtWlaGDNExzJj7unXRg17qcp93e6Z+4VhMKDCmoSGddx7E28RvQqWyef6CHMnxAp36mi6r+1w24JDBeOo/BwzuIfwfmmUNPc5glwfQBpf1H2vTO+KlwxEHvryGOsNrpZeR3JBzPIuBn4SvtjtWFf+gHdcSn+saeQTAURdZS92oMXSjIyre79dUl2u6vbdIgINWNNcTLniOtoKLhM5xb+ea3NUTwllmW7qb2tEYnwjyA+wBro9pnHrEAGNXdWL8e/v6QB+EG+LnqkWX2P4BDsFNGydJ01rqt+uWSagM2o8zY/h8skrunZDoBTm50xcxyude1/kCx4EvU2CMwCO8DMYWDpaAJuOSAxuNvFV6WduXPGzJfhQQAJ8OSz8Q57Xzly/b177+dfuVT37KHn30Q5YdEa3wDpUFbay01uxkTfqd4GT1lM3EpkSnqotQc3GpZz97NWTTEz37+MNdm04VJCclUzMjGs8x+5Ov/bltbm7ar37pS3bo0CErW9UuiM5bGu+Xtl+zsOhTtrildH+whGWnzQ7CEzZkW7KY5Qlsaeg62BDAF7mHpefM8vvkzFAfNAub1irlLTE550sFBv3jcq4gvS0pnUXjcHlp3V5+9aQ999xJ2fAJ+9LnP2YHpyfcxuuIx3RU17h4fXpqTO1LWrHZtu9972d6Rcg+/4XHbGJyxCeuK4unLSF9Kjm73ydgutVikG8Lx4H63LeQ/If/zW/+AZlkm/WmFbZLorGOJ25LpQOFCfC19Hp5SILME3ANGvUugEdJkgNJI+zHJSAlx9WIZSt1NnymIt+U4ag6JcJ9D49uxy4kEzeJqjpSJpvhrlXSUhpiObHMhu2LvnvHQUufy+1lmw5P2mpt1dpba5beyouINdCZgRwT83UvoAha9WAwZ6SkhMNN22iuWLVTkGCL2lrzrJSXkif3GUQaDIC/h38DGL2e3I3ELgxEEQD70DOIEHjDeHYGMPR9S+BZP/RPg8g9XcK1JzZTOwYMlE+XbQfECH2pgxRyPLsYOiDdBbq0EgQ/a8OGqnRT8NZeq4MOGCF1YLaE6AgJXKIofJs6XQ9CkiVABqBmOuMXwyGRSKe07c6FnQPnArRQVQc2g/upm+iGwcrhbdTHq3y7FX8HcK2NNwG/R59bwYBZ1tVeGB7jj9k8Ep/t+Q4ZmT3hpLspg+KAmKoEWELK+e04DQDGEzPI4J0+wJvZvzJ07A0IYZJjkiQN59SwgXgr+sSg5ln3uvaFrQsRF5SitQTbfYnBSsjMzI7bwcNzrkCCn9HxnIyUuJ157bR0hJhlRENvnboivtC1bK4/k6YybtUnw0CehsbiBetsb1ni0DGLjU/dVn/dEKC7/jIFkse6QdOvD44DZhUZW3tVkWVJhInFRgMD+Hba0dVYYK1c0A9vv9/bov7CQRQb3dkqdje0NvP6X/hH0dyr/RqLOCk8a7X4G/e87S7dM8h74Y6MIboQVqzW0VjupiwXnbYYRuu7cRwI6uuX9I62pWYOB44BGaFEVBBG5wqDKkZ0AcsYcB44LsULPFNxIuNGKTNjYRIzwhtVhx5b+bbIGKz+1zl++17vqiOGsJifOxdI+EXmbRKCsiVbSEp2bgpvfc/GZGiRzdmVH7WXGdCMeBz5D4iUSYm3tzYuWkl8i+gIdk5gRpMdRjwKRTIE4316dsbCTSkaaWkkOscMalcCG+OUSBQPhxUt4UAob62rvG1nnZgsXd1bLRSsWat6mLfzECm+OEXIso7CHhj2MozFN4kUCPoJo1fGoOTAtpScOg5btSMpeZ+SIcv9VZVdk/Lhjgv1tTtU1MYoSqW+m8IrAU9eng6MaM+Mrp9wYRI2tjqqk5Qv+A/ls3a03YxaqwG/Fr7Vr4wZniUJ36YMrlhPuBN7Yu01/U15KN8Yh6gS8LwW7RdOmJFty1gDl/AUDGPKwujC2MnJQK+GczobzOTH9Bd1IFIEeS9Cch7V7Iof6W9ovCtjkHdiwiJeqE9M72EnBX8vpaks7mNWjusouOTomJIxeod40/0jaTsketsnXJGwkkR66k2xi46lQuw10ZaRqt8qP6q6ZzSmD4oW7h/J2L2iq0OinVH1Bcs36C3yWuDw8f7sBtFfIzhDJiZ86cEJ8cYHRmXAT0/ZLx0+ah9cmLcx8YjA0Q45iwaEHxTwpN41m87YCT17bHzM7pZ8fv/MtP3SwYP2cRni+7OpwImiPvVtt1VJcJFTf8FNEmoLM+wZ1e+43vuRAwfss8eP250qj2ssh2GShb9TUkDH0ymbF2/MOm1FbUzy56Dq/JGjh+0/efABe9/+BUtjTEBb4pdUOKI2jljNsqOzdokJrqb6RrimDVnh4QEZ5Z++4w67Z0Y6hfqGyDt2NQFwpnD/WqVsdYwwnaO/SMxHdMNnTpyw/WOjonVyEamdkoVhIvB0T1YGK5EWFSnQ0HRa7zo4O2uP3n+/PXDXnTYqXHV1X72yLQNiwjLisYR90/9t6VOE3k9MTtgdx47a8WPHPSIG/TeazFqhXbayjmhXtCA6GI/iOCA/lQwq0cq4cHJgfs7mRjMasuo79Xm03bBkr24N3UsCw5jwGhVfqIoolovrtnlp0/LlvKUiKVtY2G+T0l8HsgSexBjwtd6uv6LTYUAJwXp/WMZQJ5qWwdSyQqsknTZutca6HdYoqaX3+ZgBSMSokeuOhJppTJvkVqRg5chZye68jY1ELJPUmFHZ3kcaezF0NOFOCo33K0YW9BQTPXpou+iBPnGngQ7A5Zn4DU6BEMYgeorO8bx/63B9g/vKZVmt6rP+NcAjyATv2nEgOeYz5dA874LJCuKipVSjZU21py09BKfB4J1Oq+jSGl/uOBgCD/kXTVKeLzkYPCPgL9erRJ84VxxHqk9cz2Ck+6z+UP1IrDhyZckaU1PWlsyBNveCkGgxrPpgtHeoD+1QeYO20P4Q13Vfy5co7JRDfWPkWXOD//r64jRg4qqD/O6fJ9ogIRlB8sS22jAA7o2IJ9NmJkZpF/iiDbTP6UK/oYcBLsE7kRa96KTsqaM2FZuVDSLerzLQozwhsPQJEt8+/sMf25mzZ+13f/f37MSJO8VbefdOXUlsv90p2mgk69/ziTmnyWK5Z997LmQ/eTlkn3ikax+5e8sSoaqM8zHJ3hEZ4qv29a//qcbRgn3yk5/UWB+zpsbedn3FotKFGr2a7cvut1RGPJ8lnP3xMQDojOXm2CjkLCAZ4o6eHQB9gV7VUR/4biIsYRjCMzpLc3NF41+8n90NrvWPyq5IHxH6SFbYVndePn/VfvDEc3bu7GX7tc9/zD76kQ8Y+e+SoyMi5a41VBciEuKZtGVnpuzNU2ft29/5iR06NG+f/ewvCrdhK5973ctMHzjmelGrsKG6BwngEU6+fF5DI/L3/8mv/wHbpDGGkqmEK+AoGjsDQR2uQekeJg3eGxHo7YLIwz/+V59Y3DgVM8vqvdFQ05Zqi35HOjpi5Y6MDHVISMKnU5WxiPcspoaP7LN9sX02ERn7uZwGQCwUsyOxg5aS/ZyVEhYVciJifGEJTxDWZHZEGGKosSWZMzfqpA8e67QIOax6JyNScETYu50GAxgmrMDLRLJDKbcaOJ5hU8IqwDvskB7ZgcHv3edvBDvv33U/OFcdcST4IYLGaxm8VQBTkeGDceezh9R6FwO8HeD9wwNgLwgUESIsRJgSwFEp2dcOohSyEiZi9gOG6eWh3DF4+NY/tr/qVsnpULAu20RubVkn3z+kADNgJMFcgF+DW9TrdmGA45u1c3Blpz/eDo4rfWCobGs4NpGzF55505aubNjc/JQY4VDdAcakDIPmyhWPhPEdBYYY/u0A7yMPRgjcYMR7GwY1CT43ApRUknYSbUBkyTA+b0qf9BUzCLodL+nt1NlHmh4YHc3aqJToiMbi/FTO5o8ckOoStsVLK5ZKJZ1/nDt3xZc+ELmxFwzXzdsnPDZXrlpjadHiCwctPrsg0tqF63cIOAJNBg8JRHdmFPrv6+N0T9yKH3SZEVOdXMAM4fRmwI4KQRjZ3ga4v0t4R8jsjg4ZhoHjIC4ld09ACA45DvYCj5iQAGQ2lPoMtwHHQUrK72T8kGVDExqzJAB6F44D1aMlBZmkifGxWdUHOpLiLdngxl+fh3J/PS8BL+MbYxMlslneFD8fVREaPzjM3EjAuy+lCtnCNmy5YIbOIwxUZw8pFo9ivTxLD8Iy3IlCQMFi/XKztGkjswdEcwm1n+VcTcnPuOToqFUKW9YSPbAzDUsHmM1nqYJJ+Z+YO2TpsRnVRXjJ5twAYJnC2PiU1ws+7LPJzKILRzgFQ02UFY031YzM6TXhupDPexI2cEA4PqHtG4WCPX36tD1/8aJdYZtW8Y+ZkVHL4iRoCp84mtRuEs8xg8w+99saly8sr9g3T5607+rZV5aWZRCYTYoPE3beY+ZB70Up85l8dz7oWSnlF4SHH+ld3z5z1rfSIwkdGe4Jg4fHM9vv+QaEHxSvVljKqHDMDCOzHZ2mcIuN11F9mLmXEja4P7+1YQcms74TBYkjMRWYffat8vQIEQaQBonwYsxKC3dtIhc09tjmEGd3h99CabJT1vuj1oyknRMwUw8tNFUHnwVD9qkObeqs8ciuCtARBgVOGWagG9LQUiZFO6RyegGvwCHT0t8kOSRbPi6BTkRGhcadVANfKsGuHiJQL4e6YFjQdozwXEiyVterPRmCagPJyVAEPQxddeQaNEBZJGrDgCSvBqHwgCeJVd2YqcJ4n5FMv2N01B7MRe0uGfKT2TGf5YfW4G9El+B0cONW/cpyiYSenZG8vUNy+D7xgHtkUB8YyarvidhBU5RupvcFjkdxUuENp/7BXNYe3DdjD0q5fkSG6mNHDtsv7N9vC0Sp6H7qKSLwNsMf4B85vWefjqN6192z0/b+hXl7eN8+++RdJ+ye+X2+cwPPwD0Yy/RFt1qQYdKy/bOHbG580nNNTKZTdlh1/YXDh+3Tx++wo6oLjiAcFQ0mjNFZVd9R0f10GtyGRDeMHrMpPXvf5Lh99OBBe+8BjV/omUgXjU2fyReOoCFwPJ6M2P6xjB0/eMTu1P3vv+tuO3H4oOWkD8cweoRHX9o5MW2JPu8mkSjPZnM5m52esX2zs+5UTETRAukrHKijNiuDaDSSc6cB7SQJIXQRk3ycGB2zMbUppXpBA0K+JWQE4Whs6BmiG4iOIEInHh+z8cikdDmzu1XP4wcXbHZuwZ2W0DDGeLRbd901FJdehd6lv4EBjqPStXEcJES7k3EZbNGc7Y9NyFDOWz05HSyrEUSIWsBxFo7beu+K1dNXLJer2nis5jYg+uwgaz68FU05qvJ9Jp2xxFjTNXdciI5YK881Nyipn1/Tc9RP/DQkPc5ET0xcDoB79J/LA3glM+aeHFplcN55PNe49x06DnDieGSsrjErzvlhxwHGMTsMVEdl5Kktg0kfIIg2UJUwbPv4deA9OLKosupx3XIAQPUj4sD0HJEc8GXoLyoerSesrWe8zYDKisugT4rP16am1S7hdS9gElDypy0a8YiE/vPDjoOe6ou+Qr6F65I4CjfsZhFRO5vkRBiqbxBt0E90yDP9cpPodqobOykMty/WYCmNOJk7TAO64wmSIpIHwnMzqAzvd+GSb4+eU99XZN9NRg/aSET2ge7jYCKTsUVU4FaxZF//5rdsUvzqi1/8VZuWzTag6wHkIlnbH59XGTk7kFhw+ww4f9Hs2z8126r07NPv3bB7DlQtltV7yC+gejz50yftpzo+8tGP2sMPPyy+KR4ovI9VJZvD0gM0hku9FRuVzhGU2e8fgTAufaEoeS+dSXTrDgHRyjAEekjT2r7bAY4F3bOr7i2iDYpbllo46hMWOzSga8XgOSbhyB/06sun7Zvf+rHddecB+93f+pwdPnpY+ExbdWPNGqWyxcVzPempPnHZ+S89+7I9++xr9tDD99mHPvQedxLUly5acnreEjqYxBKxBLYpslqysbW9bU0N/8j/4R/+6h+sLW/7DGdOzJFsztcqJwiiDZoW1kuD3AY7134eoPLDHwiGsEUQThbZRJSst3l7Y+t1y6mibH3CnpIognSscB6UM1TXdwt0IKEc1cuvismpHqMztplhAIs5dzO2VJPC2M1qbMdttbkm5UwDAMZGndXRzCyZSTEUYXCe9uyG4XOeABGjVoofnc7MpCccU1to/17G1+DcXtfeLYA7DpR8nAghvIQMYhELCgJvoo49GSfdOuHXHXc67CbuvcB79RZ94/fosydQN3Appsi2bhg9ESmPvuRBB9+RnAga5ZR6w8D9ftEvTFIMGEz67hNSrrsbG9bZ1KG/OyiEDKC+oPh54edqZx8G1/1biK9WJJyE68lp0bs0z+HnWdrCMhpXAmfn35VjxwWpL40RftX3g1oOQ/D77fTGmivogfwbu9t+M/rknW580mfDgvAmcF27RZcYwDH1d1wKWSwRs6npMRsdzVhxs2QvPv+Wze2ftnQW43HnWeq0u178bpUK1lg87ww7eejYDY3v2wXKxBGIIgNteiWGYPjXblwzU0/yHGj9Zsb0MKAA0A+MkRs94+8B7zd0HIjnyEqpF7dVTsQSUuZ3g2NPimLgOJDReY3erm9Dh9BjyYuYDGFmJocBx0GpUbIrlS2zeteVUvIR7Bamw7CX4yBoj+i/uOoGfGxkWidlHFZkPEPLEuaOd+fpJc9ngEOBVjCb3BY/wAD1XRU86iDr90MdnmxTf8dSRH1JMSHCAL6Mc0JFstWerB93Jnf0Z1n4KEsgsySBGbzNzS1bW1/3mU4cah2VT6h8Fd1PwFpl32GhVbSsjILYCI4D85wCkbbkrAzmYqVmdeExwTtqBSvWpDzJsK9UqzLwyT1UECZDvpyQLRXd6dGouAO7IQXtZRn+//rHP7avPve8/UTG/Eurq3ZSvA+HwpGpSYt3Gxo3ag9LNmRIYVhdlTLw7bNn7X9+/nn77pkz9szVq/bK2pqdUXtqUhAPyiBidhhniu9qgfImRb8uPvTklav25TdO2l+cOm0/WVy0l/W+N/U+MupPSGFa0Dj1mUQpw3FmcdUV7bBoXbS7Lh739FLefri4Zs+sbNolaFTlx9UmOB6Kf3FrzWbGMzIsRC+iO6IuCI1/rVixZ8TLnxVOTwtnZRkfuYgMYCk4GFnI4UREPE5lYfAnuqLLXtMKnYQ7i9B3MbjauhfnOFFAYRmdOCyIXCF3BEZDR32C3xZKb0jXjmM06UeTXZKEU73NjZCO3oMyjiHHmlPoBnqJ6R0iBinIRCHqT91PeD6RCozfTKhpUZMR0pVipoJRetkJwnk778VoETY0AFxx8238VD+iXcAr7/B66v3oEMgMdj3AoU4Ie1T34uzCMUKuicAYZrmC6iCjhESA6FW8l6ONQaDymDwiigC6Z3DgnIxCA/pJFIs7/VXWqOjwoAyoo+MTdkh9jdMio36CrogWwIlGuURsaEBTkGg37cZZTOXOi08eGB0RjU3YmAzrlsYOOQ2oH84QVUXjqGHhelH9orGt49jMrEcKvGffvD28f789vLDfIxY6kkst8UPqx1iiruhnHGMao2wnupAdsXump+0D+/fZQ7OTqrcMBcY6fac6ErnU7Km+ai/GT1XvBkdTOWbwD9uBuXmbmRI/Em66egHbRGL8pONSxokWVf1wVvkuK0mVoTZUyiy3abqxgzOIZX44DtRzap/6riOc01bxu0gnmKxRbYQDJxIZ3TKKcRzgUGiwxW/IWhGym0edvxBlQ/QLETo4KKZGMjauPiGpaODowTGm/ujUhBDRWex6A5yDKBscAjgOAKE96HfVJ9643nHAuWJvy8qZLcnhTYtnCpZOdCypMtAfCckOjDfoWbxC9Mhv8htAz8GuUwG9MWvN7DLRAu444Cmdd0cexEdfSk57tIFk4zD4ddVxINvZSlBIZvA4Xt+N4yDoj8BxEFF5bvB6eYFejmGMQa0aWyvNNpdDOqSukWDQx/s1GbkDMdE1yw12RxsAJExk9r0nmnGnAWWoDox5Z1b98hh3rOtPkxRRZTTGxryOu4F2go+w2uZJCnXvQN8adhyEGGv6myiBAFsBuNMS/qDzu+vr0QCiNZYvDM7j/ElLVoH7htowfH9U9aAc9PQg0kR0obYm4JvCBzQD+Hn4ispg+YpYhDjjpGVt1kYSYy5zuOZLqPVMQzzhzVNn7PG//pF94fOfsYc/8AHfMYh7bgXNZs9+/GLP/vLJkN01v22fen/Z9i1MXHMaAP/uy//K1iXPP/3pz9jxY0el25WMbZWJVAxnxqzWq4gOliwX1W/xX7XAnxN1eZLDQJ/LekQAcvptIBw082viz2nPj7BbFyLnQTO/Lv101OLj044fwGlU13ie8qG3zY28/eW3fmQXzl2x//z3P2X3nDhmrbz021JJbEP61sR+13/AW2Zu2jc6+Mn3fmYXrqzbRx972E7ccdAqRBvoFelDd/gYZHlFlLayFAIakX5EvqPK5rZF/v4//vU/IDlZNsd2XCLOnf528ORpIhQMtbdd/PcAEA5h/8wktGob1i4tWTIetvXehq12iqKxpOW7BSt1glAqBgBDGo+PD+x3VEd1sQRFY+uK1a68YXEpcsmJwxZLT6vsERuNzlsmonMRCbXYASm7+js8od9pa3bJ9q6OUKfxzoGn7EbvH1zBEO9IkDhzhKiYee0TagDDwzeAAWMEhv++FQRvvP37vX+lQLlRp0GKcY0CTF0RlEK0h2F7RIIIj5JRHq7BELPw9g79vhEEdbw9YEBe137wrXqh1ESkdBARwxGWAsN6uHBWRC8B7o4RDilbOBQ8RH9zw7ob655LgfXShBC5caLBOCj7duB22un36HMzGL5OGPLE1IiNjY/Yyy+c9siD2blgT2uWKJBgkqUliZl9FiaE6Dbreg3URsa1CNiNoMCBcus6Aj67hfElIwC87277TekTYcCzKL3wmltAUKOd8nG2UYYn/1Q/gg8SuPr+2VIMczIwEBqvvXLW8vmiO128fns0qyfjrHHpnHvlk0fvdPrZ88Z3AD32Qm9K+ZPh7ONlCHa3Bbj2G0EgvJgUnMCJuIeQ2QUIfxLu6OZgWcAu5QEbF66CrudJ9qRARNMSTtD4dYDRXZYgYR2blE0E0W5QWW0ZauGkBD8Oxmv1o693+psIJc97Qft3vQcuLXKTkpuzdCNumfSkC+CbjZ0bLVVgrFZXL/pQTU0f9HMoWD5jJyPI66f7mfVqFLZcSY94ZIEUrdKmC2IhRIp6zaMeELw+A882jS0ZmKMzKkOGVrUgpUZKblyCEz4vI6xV3RZvzNp2sSgjflvGhZTu0prKHPfZR7AxImMoIeWpUS1ZRbjFmCBst6a/sywXyV/wPAbpGckajAmVUSUJrwwWD5MWz8XArBc27eLSqj330su2tV20tPCfiHRtdHLWcwogr5MyztOyMKG2K2ub9q+++1372lNP2eLWlu+xv1Wr2UXV85KM7PfIwJrOqC01tSuG4yBqmzLwHz93zv7VK6/YazL6cQagcLN3P5ED7J3PzPGC5L+3TnjmvdDbM4uL9i9ffc2eunrV15HzHEZxQWOAPfKLev/RbNbi6hcMIyf3cEfGesPObpXsz968an95ZsVeWt2yU4WCnS2X7UKlJsW967sWROnT8rrq2FS9pNAIpzUpP99dy9v31jbsFb3jVLlq5zXuLuooSJllFyRC8olKgN4wwgmrjnQqdrratifyVXtCuHl5u2BXcXTpphwypEeWCdVfegSUFtHzRBFgPG5JR3guv20/3Mzbs/o+LQW51ulZVjcyG6xR6zNpQYSCekI0iPFBSDrLXYhMIHdAVwYX2jBGoct83U/4PY6OimlsoZyBJJRrvZccGl2M2v5vlmqSKRynFrTNO6BjluHg7EgwNkXj5M7AYPfklGof455rGGaBM6CvqwycJXonDgOWzUScrwYznhhvjFz2d3dnTN94wQGxvHTF3z9KBnOVQ7h+F17EuHOdgfID54IvbZHckvlliYx4DMaCwOWZv1vtEN2gfLOkh7oNnAZqWmBo1zYtpLEaSY64cySpZydFy5Pil2wVSXQHSxRcPuE0UB1QsCmfUH7wnhQfGBWeiHY4PJb1JaVsu0iEgoeIqz+IaCXfBfSNgwwnEFEwqYTwnx7XGJXoxUAWnUEb7MoQS4n/9uCvORkJQT4TgHwgvnsKMos+1DkiPIhq8G1fwQhjRnVHjw0xlQevll7LDjfuOFC9Pfmh2kQB2Zb0FZXVjEjW9fkEDr0NybtLixdt/9yMpeg2tUuMy/sa3kOfhrvBMkgSKQ4D+KYc9sVvR/Wc1xRgvAdbMbaSRGKJJnSp16naVviqNXJrNpULlnywVt2dAOgE8Afoi7Gk9yUwpjUmXQcDD7oGjUShTdFdmAgTvwa9qE365h6vgb5jm/R90nrqt7cB7+F+0YM7CKBR/QYwrP06eNQ19VrAr4XzGzkOgGsOG5aIqV70c3Brz5cpJBsqK5Xwa4N6AuRDuJZLoF+Wg57jGuAz//36DQNuQ+i4i76K/BJguPsyBdETdgbnOdzJsLllzdGR/jKFnToMgGUD5AAgGoG6DNdz4DgIif9Rt64MesZvMF5UnL6ZqEWHcOeAcDYAcjCwpSPbTF5ro+5P1IIojFo65UsbBuA5EkQHg8mNQT2on0MfH+olfQV9j9MiysAXnWaj+200NGfJhMYV9woGjoNSad2e+MmTtrS8Zr/3e79nx48eFY+6vk/2Apr51mLP/uSvO7Yt4/pXP1i2Dz40YalcoHvR/+Q1+Bd/+Id29OB+e+xjH7PxbFJDoSCbbVTjPFjyKdPacjHpO5KMAxvOc3jhNNBYhu/69oVq/27gvtb2uvMXz2ug9lwHGvc4FdrlbUvvP+b8aAA4wdoVooXFv9IZ25A8/PM//4F97/Gf2a88fL994Uuf8HEVUd/F0jHpEcHW1+mpWdm3GcSTrV65ao//8EXZsT371KcetQmxhPrqVWM5BLkUvHx4B1EQerdPdleIEpXNqnORf/RPf+cPSISI8n2NX/SBkGQUQU/YJ4L+DwLq1ZAGZk9KcVTCeVRKXiSXsE5cAy/Mdj5SENpXrN7dENMu2ZX6JasSvhVKWqVddhrHg8byAogRQ2ZgzLQlSDVMIFEx/5rvylBdP2PV6qolRgnPOGQtESUEnIuOWSKcdCdBLjZm6WjWUpGs/p70xEuLZRS9qnvXec/gsyeoTQxWojeCPTyT7oWCyap3+jcNIKjrjWDQltuHd3q/gCqpXs6QEZ44EVwgiAH4Ob5FyDBqjHAdnkhr0Bb60P9WGTcdxDfB2TUI6j/cj28D3tE/MJT8Ln6K4MFxWMo1ETN+sJau7xQh54Ini6lWrZvfsp6UZN+vFCKiEA1eyhy05WZw83YOHFq3KGPoOgwUxYplRJwlWWC7KkG2sWIhCYTY5LSFbxJ6flMQs6DN9KEnRey378Z9sXMexxez6r5d4TXc7MDN6BOGx44Bjv/djHIXBLXZKZvtSHF2uPKBs6QPvB/DK5aM2cTkqOONNeE4ElISYutrW74Ey7fY65cH064vnreejJX4keMWHZ+4Vuvhd74T8BkJZqxVEHk8bgQ75e+0j/pgvNMX7G5xc1rqg97XhZGLjj0Bav+ZgcOAX5QPw2+XihYZIbHr3kIVA5VdA5LQlIySvaC1velODfDv5e7Rzx0ZWDhObrSVJOciXSkAdYna1EQQHXATuKHjQMpldfWC/ghZYmLeeSsh/Z3KtgSk8CHjAEBY1rbXxG81/pGWtL0puvcyxMOYAdW5a7tNNERfKMoJKai6n7X2JJZilg7+p0KsTe4D1btU1r3ig2Ojkk8yCDEaMlI8slLkRghhFp7KGmONcskyok0MBYw3Ejc1l96yhJSKyBhLY2S6SciXpCSwE8MIia40PrfWV21j+bL9+Knn7Ctf+7qdOXfe5qYnbW5qSrSesq2tbSvKcEZRGpFRX9pct5+98Lz9+VPP2OL6+rXe4RuDnkR0+1XXOycnLSoc+Pp8ydcL23n78muv2wtLSzIypawNAc+V1J9sc3fn+LjNi9/AyTBucNL8y1detx9dumRF3bMbMJRLeifJ8Y6DI+EXg7YhXC1Vi/Znp67YX59btZVKXbJayrHexfrzdT2TV3mj4g+z4Za6q2yVrgwT8elIImbPbpfsz6QoXtF9dZ7Tu1p6tigcLuu5mHjawXTSRsReWKJAgjwSzr1ULNs31ov2zDbOBhwUVbtQrdkVGXdp0cIMUSMYZ+oPogaQYXUVfll9+Pjauv1gfcveKJbsXLVul8RflqQot4SDcdEF0R5xnAQyXN39oMdJ4FyW8vhqsWY/kZL/xPqGvVoo2YYUcoyjEbUnp/YlJEar5HKS4MIBQG6GlhS2i2r3k1t5e2Jjy57Pb3s9IFG2OIyJvlHyMZYx2jFrZF6KHnEyhNUfDasIF51WkHAxLmUXg57lMhjxzjORjXqWMVZrtj0HAI6elq6RQd0VeA61yZVcSEPXaBv14GdKSivLxDz3FFyBcaIyMex9IgWeq++W6uPODbU1kQ0Mf84PZoQpkFn3BvqEPsFWn+r7Pl0lhKRIuyA5PuZ5UfRAEJWAsa9nidBha1HGsyeg1fjEWKdMl6PSBYkQEmNwPs0zJF7rCHNELeE4oEUsMYGPxJllQz4JD7Ek/Ut+Bt2RmfRoF5wHCckW9CASs8bFt1mCFBN/JCKLsU/+kKbqxd9EBsGjCoW85FjDDR+ciYyla44Dxh47vei7HRavob6qK8sLMJ67objo0mykI6NE7eh4xAEGoTCmPuQcs60TYznRhGRDLLjOsgDvD/qSHRVkxLAVo0erQDv6Dt4l47ZZ8d0TiLpBT6bvo+2q0xZbzLrh2hNP7task2tZNle3FE5LnY+3dS84U1txaqFD85uokyg0l9J5ZBX9oTp5BITaGtYYYrcwXxpCe5zucHTwrYM+2NgIIg7ER/ycjgFAy37oGf8tPjAwlDm8aVwQLXCNXAG3chzQB9AJ2zjuJDjkVhnsGie0tYXBrnZcA/Cn+/XSYBZd3/ovqIfKS+iaRxtQVr9uHOzkElXX43jBgNcJLw4WhPEHbt3p4k4YxpN0HdFrXPTeFN/vih/sBt4XE6+l1m1dxx4aBng3ujtLf8RM3Ak2iMQA3AGkNoIrtmCE5TvQRtEq1yiXdgA4MlJMmoie6kRh0CY961FH4ikeEYzO178fSKmMHjKV9jougn7nnojqh0y8KHut1IzbVHzBnX7usFYRPn50/6WzZ+zHP/qpHT181D71mc/a5ER/meHQe3YDTVze6Nm3nuja86+U7KP3l+wLv5yzqZmc0xoA7/nZkz+zb//Vd+wzn/ikvff+uy1GHhp27xMvxcbYqC7ZYvEVm5Xcp2/or05H/LVacLuZ8H6MbOq5GzxiWDoZ2I5lx1wXvq7OqiTLE0hCmJiY8cSE14BrMurhDUQpVGot+9M/fdz+6ts/tTuPH7Lf/s1P2P7jRyU32ckpbPEMtmZaqk3R0lMTFs/Klq5X7MKZM/bdn7xi8/Mz9slPPKwGXaZwyxy+W9+iYfIyiJeRd4/zLXhXL2KtRs/zJ0nWQMjU6O2AEqgR5obXfwjwcCJVih0GYHARPLhSphhcIyIcMgTHYzUZ73h68J6ui9hWxVQv22brDbtYecbWaqdsvXbRLtfPWrmTt63Wmq03lj2B4Wbzqm3Wl63eKtjl/Gu2cuVZq9Q3bC3RsNJYwoq9bTtffd1Wmxf8/o3mqhSgugRFU0qEjP5e4A1PhUdtOrFgGTHv24Fg54Cy9TTYCf0g0gBv0f/WgLbxuRFA4G6EY0CIcfI3nmAcCxA0uTBI1tZlFh+HghiTt139ujegJgTM6kYQ3HHr+wC/S/W42b1uvEjAetLLmVmLTmlgTk1bdGzcwlLqGb+djXVrX160lo6OFGtmp4PEkWK0cJ53Abd6Kqj19XdhuBw/PmcH90/aW6+csye/96KUj4aFx3EaENoUMLp3ChjvgEdg3AJ26EHfVA+hyq9bMOi3g1onBQdlbNgI3AsCKhwqG9qSUe5KBRE6w9f6MHgmk0nZHXcetEOH99n2Vsme+MHLtrVZtGq14TvGoBQ011esnZchPK3+n5jql7B3H9wuOI28I14ZvIf3oXj7DIAE+G3jVDhBWAVjVt/6O8zvoY/fRn9JeMcSe89MAN2KhHtLSiSh5DcE8T7VlXJ3cDT4VhmqP1tVDZSsYRjgtdqs2YXiOdtqbvSvvHPooCS36lJCxT/1vuKS+PzqRV0ZtLet/1RP2qoDQ8W3YkRxRJmV8EfJdyNRCnSnJiEM6F5yJoRlAHbKa/6bGU4SL3LQLmZjk2yV1ChbFuNUihtGXHZyzsspbgfGPHupV2XoRWQc5EbHvE4YBzyPUsJMdqNRs6IUA/8tHinBIGNDir3qGZeyjZHnyQE3N2xpecUuX7limyW1QzyYBGeyCDwqADz0ogk3GklqWCSSaA/ASLui+pVaHc8WXS+sW12ydmW7YOc2N33mdC/gudNS3NnLHscCSQY9/F/8/c31NZWnutwAtsUzzxeKPgPLbDWRBDXxnrfWCvbCVSIi+rNOQ4ADYUlj6Q0pKk3huR5K+DaV5Dcpa5w8ly9KjjeHKG8HSsLjyVLJVllWhzmt/sYEuiTZ+0PxgldKNdvSPew4gLMhr7q/Va7Yj9T+q3UZzaIh7pcN4W0sqS+eE/9/emtbdWpYQ+0HSxUpvedrNfup6vJKueYODNZqd3t6mm/1S1V9+cRm3r65vGp/vbpmT25t2U+38vaXa5v2+NqaXaiU9C7pO6JBi6UtEZexpfHflKJJnf5Sz3xndd1+vLZhT+j+7ywv2zeXVuzFonCievoOB+Kl4IHZQvqPyJIfLC7al8+etf/l5En7t+cW7WcbeelDNacVlHGSvvEdGNtl0WFd/VC3N/Oq26VF+6PXXrd/pePxCxfsvM5VhWufcdKLfFZfyKEvp6ZnfP0+232ynAWnw5ZoviADggS/9CO4YNbdjQIMCdEoSxQYW9QbraCqPi3p2RqGnM7zIo9+ULmE9w/eGaz7ZtlJx6NiavrGoVWhbchlAbP7TZ7VNYCQeIDy3ChS+RgnMWSQzhN9ERinwRaTCZIjMtGg3x6ZoXLaKp8oObaTJqJKvRUsxdA13xEAPoFcUx3I79KoVHUfeg9uCb1F79aI8Zl6tmIMybgQo9UVnWDMqV7M8A6Av+Cyzn/0BY2AP2Sffuq88EZEBDjVuVara+tbMkJUxr59C26scV9wQM+Ucf1BXaRaBM6D/jEM/izvZCzo/ThXgiUfwfiohEpWT9QsI1x58lOcE7xX/Yvj+ZrTQHjkXUKuzoNrjF/1o5el8ukHnfeD3/3r3ie0T4e3h8PbonuoV7/tg3u9xuCLPhMd+Rk/H7RxoHMQHs/9PH8zoFzvnz0AuRJsK3h9GRjrPDEc1k/dPVLAn4Ef6RnqqcONanCiuuAQoj98rX8fIiqPuhIx4IZpv0x/D7qG8/0hx8UQcA/OgUHiQt5xHUBkGitOZ3uUQZ4G8h10ZaAPo4FyWZJAvoVhYGtKaLiBbSBcOz3oiEHbeveg3deAfgDDundwnjYCtJNrHJnwhGVDM6KhHVvJd71BRmtcnTlz0bYLZfvAwx+w8bEJFbJT3l4AW9Dt9szrXXv25YodmW7axz44bvMLI17vASCTn332GcukE3b40LylEurDhGwe6QPUjw9L4nJEygBqD7zBI2I17qPZMZ+sGPTZMGALkdsOnSBIlrjLaSDwRJXSI0QFFhtll6sd4Bp6NGOt2QnZk0++aN99/Embn520L33mA3b03qMSJwlLTU5YSzpz4dIl1S2I9gpFRBcd1bNesXyxbvl8web0XJxzujc+LlxLv2a7RcYk21qjt3XFszqSEZ2q5EaBvHHqH7yOezXQQcQHQfz7NnJdrdS7uqWCr6P17PvMDmOUiujoKJiGMxIRWDqasowUrbSQPi1DfDSu69G8ZZJizNFVq/bOSrifkSJx2tZqr9nV2guWb79hG42TtlZ9RQbFz6xy8ftWiyxac6ppzawUrvZbVum+KTYpg9Eu2kbrNTtVetpW6m/ZYu0Ne7Pyiu7Ztka75oSSRPFUvV0Q3gQwnDsVttqQspvNudG6Z+iKfzDKdoTIMARX91bu/qMA/SKFkMSGOBI8gzx/p3SI4DpSIFpbUki31j2JBxEJgSdXLdExgKBVQbsHn+DM9edvBoMy3Wt6i3t3AwzD+0WKUGRm1mI4EyanLTKhAYtitL5uzbOnrXHmjLVWVtyZNnCGXNeOob/3AlrF/zcDbynloESJQaCwRIvrFl+/ZCNWtbGZjPWkRK9XpKhVVQ/afYsydwMGJm1wBj3kNb4ZBKxS96ndJNIhvPOdAn3PGBiEMt4Irr1rCDxJJ4oYXutb8CL4GXla0umUjU3m7MGHTkgh7dlrr5+z554+aU3xmPrlyyorbbG5+WsKxgDAJ3T3TsD7QcKGfnOc3gCC3trpL/9bz7C/r/OF2+WzvE9KqiSoh/qBr4BL7sbcDsA/b3Q1pG4Nt1Ej3n7d6ZHDr6FK8vfg2AHyXrD9HpENrgUJuFdi0qTKO05RxmfSU+LdOFyvf/52gLpUt5Zt+5L4tPhueX3J1t963orLFz0EOJoZ8zHj67YF0Hg8O+6KfeA4kAIWx/EkkOAm/JqZJwfdG0rlfM17q85Mrd4nJRh1kHYE4dsxi2XGfd9okh7iIFhaWbW6BHhpa83v5J1VGRvMgLJtIe9MiieyPpN8CKViyVpq//raum2tXnWHAucJ867m1624venPJ9NZy0oZ+oVH3m+/9sUv2Gc+9Sm7+977LTs+brmxEd+RIZqMW61Zs43NDatKmCdEQ2zReCNAQYUSCMdnyQVGJLP99V28bBgc56LthsYfM8G+RALnnXhAGWNJz98IWAaAUY0C7GNEB+cu5oW3UrC0YS+gPheFk816x6P7iDZgWzo32IXXm8GKcL4pJQdqhl7TvZq9WqrYqUrTDf/dgAPhnIy9Vyrkh9f4Fa/AwcGs8rLGGI4IlkDsBgzjVfHRl9SfdeGB/uugoKv/iUR4Q2X+9da2nVZ9iYagrbx/VfV7Zitvz22q/3HihMQvZGiRd4BImRWd+97amr24XbT1hvCuZ3AKbKkuL29v2/dEb+dUZlj3k+eCMUU710Qz35Cx/4cnT9o3L1y0x69ctT9dXLE/OnXOvn76tF3ezrvjilk7DG1mxKkTBv9TKvOP3nzLviwZ96c6vqwy/tkLL9r/8tJLdmZjMzD69B66a7CMgckcjPsNvffplXX7ypun7N+88Yb9+OpVWyRpm3BDbom6eHdbYw/jnSWBzbp+99Ru1YH7vq+6/tmpU/YDKbhXNZ4wZIJlDmpVn48MAForVMr24pXL9mPd/4SOk6srjvscSQTT0hfVh9TLDUWMH1WaevisvsogP4v3FX/rXbQHuia5KW/DiVdnLbpo3pddqa4YSybjqFsVzar/YqpHSmUkeiHJE43nctVCjabV1K91tQn5Whf9tvV8s8K2qGUp8TXpq+LXwocbvCrj/8/dfwdJnh15npiHjsgQqVVladnVWnejG7KhxWD0YtTq27k72z0jubyzo9mt0cb4D41m5PGOx7vZneWIFTMYBQyAhmg0VDcajdZaVHVpkVmpdaQImfx+/Be/zKioyKyqBjA0o0f9KjJ+v/d7wp8/f+7+/PkL9/e7QqZ6ertVJ1dikK+4VCf/5mLyrrFFVnKOfutmoCCqL5myXCkmH9qm//1EH+UFGrn8vl7z1XxdAZ6Dy5+LdlH4g7J03/NR3dTX8L7AkyBm64llW0vNKR+moGBl2ekCOhEtkz+GAYwJGfU3CxQe3NPTSLGkjXruHrfMX8J58K7uNd4jXlh41VFIpfwkuZQ/NbvWeCBeJfxyRYV/v6+yvB08V3q+wYtubQuk9/zapMEwz7xVUr5u5GoCvA3cM0RtA8K24mmFh4LH6tKViHMygHDp7RUC1V8YGhlbzYA3ACUQQPYqYIEBJU5jmbZeA8qIRQjoHu+G0NDSDNBbTOVheLjKAEIldEGXHteh+ZnADS/kTbmN9kNveI1g2ItIZ+NIW8ef8vCj1Enb3Aalj4mfVkTLGDwDCHAe0hy3RYnWExu0XandlmgY2nhG/BCMU3jznBbv4PjuQ7cdtVQGr8Egj1bweae2YRPTG/b4U3V7/AdLmodX7O67O+3u2wMPqBDYprC4sGivifft3z1gA30FS0gu4JSFMG+XZdS3w9ketV99rjHNcYnoBQRXDIwGV+Nuc/6Tgo6s5CfowXNa6ksaYhuwuJHqH3Jjcgj+jEV1/k5k7OWX37U//ZOvWVr5/PJnP2B33nHIUhzjH49auiAdua/TcrtGRPdxy48MWzKTcqMDvGh2qa7uqdsw8Q4ku7BVKzO8z3k0sixjnkuEZBXmDunZbhiv1i1N3f/bf/Pbf+A1aQN+xr+IGuXwFwnO/BbmXJAh4BouEuFqakAuV0NARMFn0zKpKxMjqBEWqQ3LCHnJqJScWMWPcuJvkZtFJHja1CXrGBqwjsEBCUFSMhIS7uKsNNTcGMGRRzGlT8WFpJgmgY1ZoWHBUtGKnSuetLG1C5b3TieQTSWwturTCu7iJ0GQGcuV00ywGtkubTMgqLZCu3s3CjuXdi28n7J8shHu2NbiQTTF2NiSEdUF4IlAFH88ETySvxinw2blKDO8bh4YzD8zwLhg6KozrnXQPXuIPG6CmKJb3UYvWW1i3OpEMheNevs0oKm2M4E2jCuEoN936A3lw/E59Zk5K507bbXZKYunpHRIwe3Zs8uG9wWK7rcff86Fm8FdYlz6YNFuxzDbgY9pMQbfc6ZrC8hp5zx8DzuR5z2QS5tJS7At7YgB4U0UbhPZDoJaXF0Pt+QqW8oN8XtdGlWyZCpu/QNdLtyUVzWxs1d2/oqde+eCxfcetPxAr7Jjsmm80wLXw0cIeBsQc8LjRbRY41vhmvYxGYj34VnljPqGQBMQrsviO3H217bm2QTwIM7vTeSJUdMeanNLEqgksPVKyW7NR2iuranfccKWALhdv/sWFtUpUehxfuz39MFwEIKvKlRzFlvj2MH3s1Vhw1Zmx23+0klN2EzeG9a5+6h17b9DkzvbKDJWLc6pjpr0Gt4TCDZMwig7eBiAM5pYxRVPaVCmcTHXQCO1Pqo1R68hAGuyjBPQqybhV++z8gaxVJZmbEoK1byEDzwLlhfnLaV5oH94j2WyeVuUMjk1qclYZSclRBDkLq05Zl365yLbY/R3tCTBQEJG58Auz4NVjvXiogS2hM3OTFtXT597HpDv7gNH7eEPPGJDmq/wMGD1vSpaXlpZt4V58QrRn6uPuvf2mTN2aVpzTgt0iC5/76677O7du/14OkkvVsjmrBiJ22vj4zYuBaidIg9v2S3+98Vbj9uxwUGfq9dWV9wj4vkr43YZQwhCYhsoqEzO87+7t9dXiBiHIPwV4ea1Cc33jXTtIKN+ukXjqbpUlK4l+hUuZvXCM1LGy23qGQJUcntXtx3QfAt0VBftm9MLdnoNd/r2gBEgJ550b1fB4xbg9s3Wg5PLi/bcnJTgbdpH/5aEjw9LuMzivcIYEp2WamX76uSsb4XAu6EVuAeuhzUmd3dypjiKltmahLLn5+bsp6KtFcldrcA7bOfIq67HuyUnIbCrVaJue3pqyr4iQXpGtBBu/cDogMHhnGiuX/gYkQKGYcm9XJQ/8THenp6x/3TylL0xO+veI/Ql7vjEx6BvVVO7ra/XBWWEewxH8EwMAefnZu0PX33NvnLqtL08MWHvzMx4cMxT8/PWJQF2SGWCj7QU+orGFMYKcLuwsmaPv/2O/dsXX7LvnDplL42N2Uujo/6NEL+vp1fyWuDlwLhDHqsV8Qqp25+9/o792Suv2rMXL9qLeud10S4BCgmOyCkaroShXIpu4RkoUQjCuKGfEY1/5+xZ+67GyBuT08LxhvWzvUhtWtcY9OCK6uqKcEz7cLPvEM9jC0N5rSj8aK5QpfAOYUsEbUMJKKufO2JS6FRuSuO9Q/mVVop6JnxKca5LUSqqDwopKVXuLUVgS4RwKZTUVzza5zMMnOrnIMaBZAH1RQzvIuWLkZO+zpQnrZLotHoioG/khUI2YdnOHulnyL9wMfWaZOEgFkaACwzq8Q1WKqUsqnyX13zu0+Wlqv4EaE1k3bgH7imbwIjRdMFqMfFq6FR5pNPLluuuq1/wNhAulD8BwoO5vWE4UDlIxUnNPSiUGMVdkVY6FGf3IhE/QPFyRV/KCHI0dMZ4AD/eh7pwx4/OzbiiTV7BSn5Qay7AF0CVd6Cwllx+C5U3lEH6DS8RFjBqShu+yakmrVsVAI/JgbEIWZZ8BRwfGCvh7aX+QIZR3UJIil68PMlUQfDHhtFC78TVvg3SN/qCKwTq5FsiRBth+eTDUYS+yHOVjKaqqP6pYlG4TlpZ/LHVgEE7k8oPr4DQIwE+xTgIgS0QvFWlbY330b3ADcckcyJEu4CIHKt4VWwDAcdSdohvVToL3sbmtvmJDbRZ74TA0w6VX5cuRD5B+sADAwi2QlRtUvPTleK69cRHLC/6Y7sPc1Fc8wdbLk+/954985Nn7egtt9nHP/EpK4iXBkavrfJDoBpvnDL7v/yx5o+XVq28PGMP3pW0X/p4lw31XZ0eD6xXXnze/vYrX7XPf+yD9tCHHrNMV39AW4DwOLEyam/NP299CfpJ47WhC8Tz4skt/dUMLIqzSETcA7ZzhnTVDBgr165csrjm5iRHg4d6ksDlb07ikxx18tyk/b//ly/b6OUJ+xf/xa/bI/cf96NgfZul5BnK4njFdE+PJfMFS+Yyui06X1m2xWLZfvTjNyXDLNjHHzpu/Rml6xqw9OAuq6h+jMvghAeNMfVFdWkhkB/Vv6uau4tXxv5/bzjATZdz+TUCfN80FpZQ8NQQ88+NQJiWjxNYY+A6MxLjlXRldSLRq02p4RFL9PS7FZSySIMnA39vfotNp2GMQp6fxy1hLx7FjbRq2aQmjziBEYUbPXcmp88maKAyoVQ1sfpxGbj2M5A9SVDHq6GZBbaH6ypK20BQ1s29+37LagZXMDAQMEmAZzF/j6YvZkW0UQJEuvVN9OXMQwyWkv1vrhsA6vl+vAxuBKiHX+o3PGDYkhEEYOyyWLcUGd13Y5eE59r0lAdZdC8Eqs53VcJKy+Uu6Uxs/hzLniaU8BmrEn404GUGhSWGhi3eP+jHVLIthEjFuIhy1OCukX4bGOy2mZl5++qXn7aR3WJsQvc6AWrEpKHJ7YATMiRVetR/x/UmtKPLq4H9mbTB+7EN0wO27QvGxDpBFYVPJqw2EJbfXA+ELt9aoXduZGtFMwQtClZdCtmU5SuLtnrxks1lB8TT8i6cLS0UfR9qQuO7HTTXpS3QLla5hRcP2rgNXlqBfN3LCiFAjBpPnRt9F+HIcal2oSDDfdoBXj4EAuX42hiRjttARXRblRIbl9Lk8S4EV7VZZVXmpqS85zWGURq2KQvhXEIHBtK67x8WjbfQAmN1tjwrRXlC/bFLtLy9MQNoNRx4ycJZUvSXG9qv8gj6k7BUz0jAZ4QPtgzAe2LEOYAvU1+9W18XnrknXLuhWn2GoYG/iVsQzQSBNIm4X1me1Vgua7LUHKE249rnQjiGDqVhdSVeL/mqf6/GaCadtKzGU035ECjP3Z01p7BHmzqtLc3a0vy0GzeGhwatf2DQoouX3KtgdUPCtuqXTiVsZXHalldKUoQkjImWUE6IGyEVxmmU+uULwbFtxcV5CXe4sUo419hAqO3r7LJ8dMMmp4VjKVM8y+jZgPjHP7z3Xvv8kcPWIXSw2tWBYLA+71s3ppaLdlJKH54FzQC+OU3h4/v22Yd2jViPhHFW44VQKU9p9W7ET1AgfgLCaTMwbx7v7bHfPHrYeoUvPxFAygmUMbGyaO/NL9lK5VrlGCDw3aFsxo6r7LTakMskfT99Rcr5mZVVm2ElaxsYVl88KGFpl+qary9bVYzxR/OrdmVdtNRI0wq0c1j4v78zq7JR0pjrzc5pbL6xWGzrqRACJyw9IhroVJ9zBCVBGZfF3/9qdDzw5Gika4WKHuxWHxzv7PT9s0QbXxVen5Ui/x4G9m1exCDQKbw8MrzLV7AJwnVSdXxCSjReGu0AQwDu/XcPDHhsBbJGecPdHy+FlyYkDLb0PVDVeMXzYk8+GyjmGnfsRYfnzUrR/uPXXrfvnDvngTEpg7gW5MOJGrNSpg/19loX85bwAq/1VUXh9ccXL9u/k/J/cnraFvUuR3oW1acejHNhwU//GJZC7yNe7+FddFGy25+/c8a+ceqsjS0teXouyh7Vb+hvn95JMf8l0h6oFGUIox/5P6X++NuTpzyWx6XFJbu4tGxn5uZturhiB1UeATUJwp3SvEDcAuYMeMq4+uI14fa5S6P29vS8TeBRIKUyrvLgefR5p3heXkpEUgp5UjyGPcAe00PPZzQ+5hhbeo+ghQTTjIsf+7YyKWK+PVeyAO2krvqyqujc5QThP+YnKrD6m7DV+pKly1O2Es8oTc4W5jSO3jthQ/09lsY9WvWFv1F2QgoWeHAFHTlMdIrhQD+cbyzXi8Ju1IobUB0GAeG6sirlj7m9MReKB8bKS1JQB/w9PPcWaldsIX7asgWObQwUZE4ZoByOVKSPoeVgxV0KiPqA/e3ucUBaV+5UIumoq/orobKT65o/pQzznvP6kHfzj3Tcm5vRT+FJ/eOKOb9AGGmUlnfYRsBo3cB9HjnD7+ue0rm3qPquqjIYX65Q6w9OT7ie4YA8CBiYEY1W4YOqN3kDHoiQDDUuXdZtpPc+FX1iYPKtBfpuBYxDBAKsoXB6m8GN+kt5kjtHN/Id4BW9ROhUHTAKVJCHGnUIgfwiyCPkt1me0nh1AiNGVHNDBRyozf5UeYBzTFMYcYhx0owLAK8bjBLupUB6XbydlGyG90JF/KG5Lm4Q4Q/RXog/LmggpbbVNN6C+wEdhM+Je8E2jXRiwPrsqGVTfZZJdgi1AR4wHJD+u09+xy5cvGCf/PTn7K6777ZFW3JvqjVTfcgTgbgBK2tmL72zYV95cs1uHRi3f/qrHfa5x/ps9wDj4mr8sdXwa1/7up06fdp+5Z/9th295XY1oWkxSMk5jacrUbM0crt4Lt4DHtMA3tiEg02gf8H58pwr5L5FYbNvtsCNkNPjHlyxY9d+lz3C/Fxm0X28p86cn7E/+eOv2XtnL9vv/OpH7f69faIhZAUldP2VxZJll9MxZOCBwLjhBC68MSeXKvZ3X/+RdXfl7ON37bJ8JmqFI3d426qryEkah2oThs3y/KRkBDwucmItjF/JW0n9/m//zW9tazhwF2ERwC8qxoHv9xBj1l9SZDq9wiIf/wDNf98MhO+FHxSP8uSEK2wElYtLwHI3pp0+DULmQgCDEPkbIwTuUtGoBpI6yNM0PgAKIYoEUSn9KAt1XsjAgK3WaLRtXgEgaPNphvBe6/1tQYPO3aZF1Cbm59bseuNb7b/2EpulDY36ATdc1g1AgEMRLsyBSUPfLuSLoFG+mSA31sTopOC4Mk3ZGmheL95vM8AAx4gY2d8XeDugGRgYdWeSxIWO0xsk/DE5sqLuRz/iXdHmqhYl4Ei5JxBeZXHOanOzm89oPwPd4y10drti7xZ84Yv+8TrowwRCoMRMBoEMT5mElJeCXb4wbqffG7W+AY0jUjaYdTN4gEFNZO4NIsZwNZD71embAfpxBUp96H3XkjewI92I8bEq7WOc8bANBLXYyru2tuxMM+YW0KsnsxsGGLeU3/rUmGX2HbDewwetu7/TpiUInj096uflE817TX2DYQYhKASnM322w4276ONJgUV8G7y0A8eVxh80EOvqcpzc6LtYpemPSIrTKbBIt68dBinqFmfFp0UQCKG0IBoUf0iJ7ja9gKibgFw5hrG6vBgYP7frNyV3Q2mZ1SVNOKpMO1qgjpr3JYwivElAT3ZLqArLvBau8TgQflD+Eawqa0Vbmxl1pZy9+vAUjh9zAZd6OL8JJnJfZSopDe8qHQILLnucqMNkjwLA1hXGll7UfLEqoX7dkrlOPU/738gXbngQL/OV3+Kir0zSSly/V6XQIuRHJNTzjh9np7x7pDylo5p39H62Rwpmd49oLGWl6YsagxL+KzE/nSEjQYo6lqSpEZwNpQOPg/WieIMQOrR7n/URGFFjd2V5wY+do61l1QG3zYouhM1elbuvq+CK7J6ubntgzx77ldtus1+97VY9C5Q+jLX0UKS8ah0dBV9VXRYPnpAQFO5NZ+WvP5u1h0dG7DduPW6Hu7vdJZK243rOKh5R6XFJX1DZKMnEQGCu5P6R7k775YP77NHBXgmDEqxVHsY1VVL8M2LjUiwnihKm9E4zMPKGMmkp/1IehbNcOuUB3+KidRGo74W/IKW1NZAjkFH/3dPVafdpPHE0Y6a+YqVoyt5bLdv4mpTbNu8AvHd3IWfH4eUucIrfqOzJUs1PbFhkPm0DLCjsF44eUHk5jUP23oLXpUrdfjg949s0tgNW1I+pvGMaLxynx9gjdsEb83N2Tv2w3ZsohXtyWXtkeMgXMyIbVTuxVLRnJiZVbvt6Aij1H9q9Wwq5hD7RENscSsLl3506beel1LbDJ62hPw91qp7qTxG3K/EYpd6cmrJvnTljY8uB62wzQENsK+gTbo739IiW1efCFUrhtObAb545by+MXbmm7xlLq6KnAdXxgOiN7QDwEYIcvjp6yR4/c8EuF4lfsQX+DnKDePyxvh7LNox7KBcYKjWo7MTsnD1x/rKdnJtzOnUaVtkEkJwX3afVd4d7eyyFwK2xBrevqp14VDx+8j373umz9tbUjJ2embPTU9M+TgZVx93q9w7NHVmNn7SvxKsvxXOIdTI1M20vvf2O/eSVV+yVt96286OXPV7CgIT1dEZzO7xV7dJgUh1VT9WJUw8Cd/e015F7rPDjQcFJCG8tv2bp0rRd2pCsEO22DvGZnOinO5+VrCk5E0Ve7Y6pHZwKwrYsNy7rniujHCWqNCXNb6+svCL6TdqJ9ROWiXVYIaY5QvwgDKpI3xOPIVHR/JsfdKME8V/qkXkpwZMqN+eKmnsQaHzzDvIK5QRGA5QyjSXxAjcs6Jtr85nGWeBhEMiDyKq4sOuh5tGkG0rdSywYUr7aCQ1xGha/Cbjn8hj4op8b4LImuMPTQbzQ+b9+w6/cuI0CJmbu8VpIp8zw3GHOCgMXBulV5xaPA4I8JtfLVmKOU9khJER/KMQbooNWedW9DdSOq1fwHbv+P0oynli+Wt/ACwuRoeHAWHhUnsxNbpBQ3RJF9Qn0rfHFO7QiBKg3LlzWqLfy8XuUq/cYIzHlC1T0vHmOpqwoXjcqw9u8WVf9qXc5ftHva06ir+n7tPo1qftltRujUTOkRNMERyXAIv3oNEjfaPxh5K573wQ04vOuwPUs+kT1LEe6LFHba/lUp+ZBtnfwPqJrzIorK/atbz8hOThvH/v4x214ZNh+uPSMdYjez5cuWFb03Bx/bnHF7LX36nbqdNE+/WDNPvWxfhvox0i11UYAGhm9dNm+9rWvWS/G5186ZLv7dls2siUrE3R/qTypds9aZDU4nhpDgMthTTjbAvEUyQ8YAzjlwNMKF62ALlZZWnRFnVMUiO+3SUvCCQo9J2ONTS3bX/7ND+yNN8/YF3/9s/ZLX/iIH71aFZ2VpEt3qN4qTGMRGT8YywCyFKdwcTLUhdEZe/zxH9otB/rswWODVhgcslT/sC/mqrPduOHjqrzuV1wyAnI7eRDANaUyYv/633zpDyCgdh9eQumMSEFqvv9z+TCAVwi0QDAJjAZbhMfzEDbTNz7bQbPo3JyOvcCliTEXohO9A1LKCi6A+LMb/IR58w1C/Wr5AIGgTjAdCZG4uXoQxGsJqjnv5k8I4d+t39sCTEFEb0yguLNIMfXjEvGy0MXqGn+3uzyQj+eh99UXXFhtAWc4PyOEuArBf2vg4LrmBgRdKE2uJJOOOqGAayDQcoBB5X/yri5n7NuKVn8PoGpuGhEk8AcBIsXgxUDpc5T+1isiJo9yGY+orTBLCW4EY4wXODWENHxrHEhB87Pnnek34a3x8b+FA5gtSm7foAR6CdegB28DggNeODtuyUzCkimVpbQhgFeU1eC4vK2Jbwta6YzfwRWsXouuWRlXOSFAm+FnJ0CBZQLaNIbcCNDP68QUUdswXtL3N1DWVc+VBwyxdOWiZumoZY/cYh0StFJpol0nrbMnb/nOjL3xyimbHp/3YzBjgb+n47kZwrI3PxozrPiB17j6kPx3grD/HGgbggx4ER24UNR4FMJV6ZugugqDBye4uwknTcma3/GjyVjx6NiaQFqhLGHYpCCl+rfOCd4C1Yg2Cn8evwQBrw3UJUB4ELGEeCUrCe2rHdCtssTt9731Kcul+jXB51ygaAcEJXSFPyOFjvrrfT4r06O6xqxSVN3F96JJ8VnVNYllXPMIxibnLz6n8Ib6CuOp8sOY6zxEwtVGRbjB2MBWBeYhCd8ueEs4qS5OeJ8kGkYL374goRtjREk8dn5m0iriVWtSEmfn5n0ew70dQT0pXBHhXF1sq6xQrReDmBsDuyQAJXWvaKsTZ91YUbSMFZeWpZQn/Cz4bK5guc4eX/lAGCUYFKsESU3ePVKmEboJUIhClMYaEc9IRl4zeiaF4Kk5QKqaHVLaRw4esg/u3293Dw5YP/xGeMBjAFxWEPjE+zmTvVN0NCA8dGhc472A4r+/s9M+cfCAffHYMbt7aFgCXMBjyppPCayHsJ5Svw2I9/RlOzxYFKN6SH/f0z9gnzlw0B5T+Tm1189/l/LD2fixpJRWDeVEvG5za2VbLqmPhShm2aTwPCCe9XBvr93f1S3krVoiIgFe9eVUjLjKy6qNrJSvqJ1EykfBIkBdTn12PJ+zD+ndvWprB9sS1Ser9YStqfypkpREjbfWWQP+uCeTtsf6e22Qiqkerq6qfdRpTvPQFYL00ZlNAA11CU8P93S7wSEn3KGsqbbCftROSLmco7yW90IY0Dh5QMrqXpXJKQ7QHarCFfUlLvXbGTk4OvJOCW5s//Du13VJeHx1ZsaPwWwHDEc8Tz55YL/tKuRd6GcVelG06bEFoNE25fEeR+3dM9Bvt6qunFJBrAAMBy+Nj9sLV660PVEDAK+s4n/4wAEfo8T4iETqdlnK+HelxHNcZzvMcG9QdbxzZJf1+r7liMqt2iuXL9sL41O2hHLZAsgDSfHsY+qLPuGzLsWEUe+r4JWSGymeHZ+8xquCsjCorIuWHhgesrTq54E/9T64eWF01H5w9qyNanwWNVbwyCGQ43SxaN1q2616p099j3eNieewv19MwooS4J9/+217/Jmf2Lvnztno5KSNz0zb1OycDWhcDfb2S2nXOEaJU1kwCtoQwXCgHGqxlK2I9peJn6A5F4MAfCeja6gmhTg6YEvL4hXiZX1qc0aEEEl0BDxPdBQXHWooOX/xLVbwNI2bWL3kaZBN84m89SZ7rDvZbT2JHkuKZuNSOCwZKCzgPWEVS1cko2d7lUfCShGNVZu1QnLNYkRrFw25MgsP1jeG89Bg4OWpbLZWeWR9yT78TTrna/AD9Q9/u8KsZxz1RywJFP6YZCvPU2Pex6Lqw+IM9+rTUz62UWZUicDDoIma+NsXPYXbDZRX9TEXI9qPQ9dcwBh1Y4LyqQlX1BGPAPbdYxzzxQrGr+qlQj1flO646lcSL9/yHhCeNP+h3LduK2D8xFWur9LrAqebHgVqP3NhHF6KUXTzOW/pp9rsXhbK03HcuA+u3XCg9DXmGN0PDCABsDUiorb4VopGHXkODtUojyehDrZaQvTX9B4LdWx1ow2+Sq06hsApCnEl9VgV0A/9q7yTKgfPgor4rghks/54WEgU8DZhEGHrirdb9wikyJGUdWgVHDTqyHvkieEAo91MnUDCeRvMDjjvIF0Crx69+9Y7J+zpZ56xe++/3x790KN+ilFPqqA5bMC64p1WiGlMRrZkzIWi2Vvvrdv02KLdf/eA3X5rWnkF+GwGtnC99PxP7Qc/+IF9/BOP2cce+Zj1p/s1r23ltVot2qXF1y26Pqv5Wjqexr/rMI3+aQUCOROzgO3Ziazke42jgDK2gL7hlIXSzJQlNfcnezgOOqQvsQjJceQxO7dsjz/xvP3w+8/bBx64y/7Bb3zGBnvSlpI8SzDEdHenJTLC7TryWiALURb9jB7IQklEMs477563J7/3nD1y25DdcnDQug7d5mPX4wuqz5CDGBvV4qJoQX3uMpLkwLVGfCE8HYO/toct0vr5ga8AifirGtxRrBsQeQs0M4Jm4P4NfWio8l+7dMHqq2VLDO6yWGfB6mLyKJ18wrTXgzBda1omJz5A0KaiIxe34+32sOwEzWWEf4e/24EzBA0yDAZG2SI89+DgSJRuCZndfe5Wz3Fz7S53g9ckjeLDtoqK3ieYIRGE3QiBcK12vV8Qq9jET1uA0YhQcYH2C+VaijR1I6YAzN/rpKuudm0FJlR7m5je9SBgnMH1iwKf/CS0xDAEtLkSwjV7luJ9uiRYs1Um0aU+YOsDF8q8mOLNAMwUBRgDwdBwnx29Za/j9Mc/ft3OnL4shULMotF/oWHJGbgzr+0AHIVXACGdOf4aNA1d8rlR8OMfMbS0GeutEOYdCO+UieoX3L8etKbB6FSdHHcjZfrwsUDYaEC+kLXhXX1W6MzZbXcesGO37bWqlOjx0RlbWVnzvMJPyDOu+kgAQdChHxAktku3lUvTB0FGjBp6D4wGfFy08QvgTisEdKznTFSNvgDQzUIc+Xv0FZcPv+3HYETaF8ecb5fChS/RzE55oNjWK2tuBNtuAgVQNksSXlFaMlJ4V0oLVqkHgQzbga9i4RJfxYW3gQtlD3bimoST+X5fma+sLfn+ZE+juvoqjCbbkHf5SpwmQDxmwBurkQkJ/gi+mpX9uU+qekZfxtJst5ACWFp1wZJTC6rCE+6r4DRwCU7Y6uKsdwPeKpW6FFrpJeuLM9J3V3zsodDPTE/b2PS8jU/p/sI0pOyKBWkiqvNAb6flWTGUgJrJdUoZr1pe/Lu7M+sBCbOFXuvGsKSCqvA+NRH5muMgCeCGR0NPb58rfosIH9W6dagf9g/22MGBPhsQH00Lj2uromfQo3ahzCLEr4jW1zRvYFy6tb/f/ptHHrX/+XOftT/83Gfs//qRD9k/v+sue2BkxHIS5H1fsnAT7iMlYGE+l7WjQ0P267fdbv/DBx+1//tHP2L/tw9/2P71Qw/aJw8elIKRMo7649x5FJa4+jKT6fRV4Yd299o/vHufPXZwwA50aRyqzbepnb+xu88+PTxoQxIWMWrj2TE1M++R+qHCEQm8vzbQZZ8Z6LVjwtugeN8+KZgf7e22X9s1ZMc1n8VEZxwjV6pHpBiaHct22EMSqnalU74fGwrlwmNgQDzpo8LT7Rxjx1yksUMAMLaH7E3H7SPdamNHh6WUNjTCYqjoEo3dpfre19nlsRyIkeQrcWpjPpNxo0BeaYI3rgYE60MSOI90ie8rDTwag05KdHmr5r5dKq+dmY/yMTgc0VwBLy+tr1lZNIK3Q5/ubwfQzl4prD35guYKKQaie2gTZWFIc1Za9WkLeq9bysIutTMtHOMVw5Gi0AKGp50CY9KmssYLyjs0k8G45IYAVX2H9wB0aYTxjG/9kiIu+a2MIgjf2wbAHx5AeOegJDooH/C7Knpv3YYTAkarGc1NxG7w38oDPK9L1ri0sOjBI1uNP3jZnJfyOj4zq8Ff9pXo8rLG/NycFIp169bYOHXhohsMlleCeCAr4gej4gUnL4xaWXNLTPyJPeMolqw6c6QdF7/Lqs87775r3/neD+x7P3nBzo9NOK4H0wMai3nLRXM2NzVnJfEP35oounH5Q98YLjmNZR2DHPkKf5tKfMOAkIgmbDg17MaDXf6d8z7y2AR6Tp7wo7joOqH+Tm2orqKZpfqCXamMmqU3Aj4gPKFgYiwGQ96ORhmbF+ma7yk9HruuJOo+fDil8ZIidoHkc3C/sbTssjv8OzRiOIgm6j3idXv3W31qyjbGrlgEo6nPTyEwX2mMi86JdeDB3pQPc4+4dzC7Vhhvot+a5ogNzcOUqXS+aKa+3onOWgGeyBVwlGshlLeiUQwhXIHCzH04EQEHdaOROgCfg4QnX6EP274NMM4258YQWn7THtqPIUSNtrL6MjBeNMplwGGwUT03jTvqKzzmUnHJl3rPY36pL8P2emBPyhGPV2K/xzYmrqToWDfcQBCUsdUGtjWw6h1znATl08Y4edAPmluikg16k4M22DHgOCAdaIA+MQm+9dZbxulKtxw7Zv14kEfitq9jn3XGCzaQ6Bc/u5oXJlVoLsXJLzEbK6aFs/Y4La+v2nsn3xaKynbb7Xfagfx+E3U2ngIbvl1lVyVjnckeS7AgqHpvB744rjnZvUQ6MBoge15bNttJy/NTwtmGJXsHr+pz+o5TGFaWluy7T79hX3v8aTu6d9B+7QuPSnbIqgyNP+GThbWU5NjK0pQUfY2lBDgI8nFZU2VENTexDfLCxTHv84EBvJt1SVdlG4OQ7UZF3vPxAC9Uf/rCifLwBehIwpZHJyz2f/w3229V8CPoYGwdW24fPzMIiXWOrBFDZvXf3V+FqGA6vxa2u78TIDjXxbDL58650Jvavy/YMgBh6tMObrScdunAEVE1USTi+S4/N9Mp/SahtW7b1RWgTPbIo1DXFud9oMYkQEYlVHhniyk7UWuw8YwJuPXiPhMNe5v9VAQEEiz2s1LURagEYIPpuvURZko/3US7wNWNpSel6qmkPlFQPyYbFHHViaB4MHmCdHDyBh4VkvJUJ+FH9fMc9J6Do6wFb/wkHfkHd/THjbfjRmHn9qqFokVw7pena5+WfFrB825zPwT2asFYU+mE3XXvEQmvOZu9suRRonM5Texr6ksJMLGGhfTmQEIZVlPhPDjPfvt6bAcYCjklpVlxvx6w0o0LvG8t0mQL7DQmrgHRLEcvVq6MWnrvQT96sbV/+MW9jlzGsvmMXb4wZi//9F3/zcoVEyilrnKUo+iNgDNhvxEsk3N7OdJzO5y06zf/DSNeWwm2YFBGG7pp924QZ0I8WZNAu34EO7zhk5YYvQerkvCHoNIKpKkuLOiviCas7mvq4M9ZSdNEHkfoD8dYE6iUwOtCcwW01Q7oMz4l0eLo/JwE1z12W/+Hrb9jREqUeFWbtodQrwrvnNbAaQhevloooWF14oKU9FkXaJP5HivsucVS+W7nHSj11aKeSUFFGKJd7LGvlYTvDN4d8BfRoehjY33ZkhorbBDEuACvQzhBAKouT0vhlZBDwCG2IShNhK0LSoPb/erinCvfw7v32sjuEevszFtWiixGhzPnLip/CSwdUiSl4OaSUQk7FUvne0VDMVvhKMaVecv37zVU4nxnt8Zuh60pzzEpBWxpQHBLiuzT8YjleoddeVpaVH8JXd19w+6SjOdBJtflSmeSuU44qpekrGs+4ti4DnAgvLPvmgBwrN4ArGbCY1EGY8ojmcl6IDeE/y7N9/0ac12aEzhCzr0oJASyErcmxaiiMcnqDAoa9zukkOeVT1aCZb+UTAIxIuKtqUxW9xhDgQCNAFK11fVFCYhlKbtxe2h3j312/7D96t5D9oXeDhvp6Jbgp7Lo46U5yzM3qQ0ZfSNA4l3aqf/257rtQz0F+0R3lz3S22v3deWsn3IRdDUWkxsaJ7GU1UW7HRtV2yPFdY/ag+GAPaD9qu893Z32heFB+3C35hcJYBjJGJcAbrapaF0CbNp2ax7qTiDYsq0hZkeV12cG+uyxwUEbkfCY0TMEXxGKK5m4446I7ERRNi9Bk2COoWdEVuPxTtX5C7t22X61CRrkXeQUlIU+4XIgFfOtFQRI5D0E6rTS7M1m7fN79tijercrrXEjmiQYFt4ERfXJSY3lVvd/xlZez39dQvY9qm+oZFVES9A6Rowzem+OFakW1ppRf35w7177laMH3eOkrARBn6fcI+ItKW9Toql20Ku6PnbosN3a1+uBzeCdnEQCx7iwJAF9dtaV9lYAF3gpPLRvj+jZSV1Ds2RFCcTvzi3ZTJsjPNm+cUg4/cTB/dYtIRiVDFpDYWcbyOVi0U7OLbY1HtD+/T099rH9ezUOKlbGkKo6VNT21ycn7KJw087QMdzZaXcOD9suybBs64mLT+HBEwTGi9p3Xn3VLs3MuPIeAv24t7/P7lL7GJtR1c1X2ZXG5Sz1J4rga++dse8+9ZSdOnvWrkxOW1G0cFDvFER3tcUxKWRdNnLwuHWpzX5yAr4qqazYXsoWFhfte888Y6++e9JPc9klWnGlDDlQdYMPo7Rj/PF3NZ/xGzqMVfEoVJ7iO4xZV9PqJX/PElnhakOK1JLlMuIJ4hG01Q0T8B0MH3oH71HK8zL1jIvFAvbOp1BwVK7LnNCe6MifCy9+cV9tjGjM1It4PyT8HvNdaASGl3s0+kKn2dQVixBnSnNTTWM/ALUQuoK0kI/1bk3voDhjLGCeckOdeACfEGKi/6rwUBXBBe8LT+KbfoIA+CGNfidKZSs3PA4wfPipEroPpbp3wiYE8dXYpsG2AjVc2QTtJDtwj3cAxsuIxjy4c2OKLuhkM8bBVXkqV9V9y+NA9NAyhtyrU7hujnFA21FAqSer/jW2eagMXxTQfegvqjHmZSlfcAx4XZXfRk2/Na+5bK57XEnhIc4RtRg/WfRreuZbTkQTbEcI73HBYAjMiOeIGuxl0FZvsy68F9gSURLP3ah1WW9sn+Zh4Vh18qNSRTvE7/n6179uu0e67dNf+JQNsCAM73T8Bu29CmhfZcEmJhbtKy/tsf4esw/dHbFMsz1AAH2Nvfem8n7c8j0D9vkv/JJ7+Hm9PYF4X2XVZqdeFc+tWaYgfQnaUC8JS/5/MyA7VeZnrS6Ee8B/zQ3tAG+CtfELVl9fsY6Rg+61vAUqUzLi0sy0PfH0a/an//lbdtftt9g//NVPWq8asHLxgtInrKSxgvcqKMUAEC90+dwe1B1DGdsUFi2hekxOL9jj33jKY6n97ufutZH7HvRtgLWVcJuC5CO9VWFRhAUDfisf6udjUHPz4qXLf/+GAxqxoQkklpFAIyRtCbSg/mrkA8HwvrkPLtXlK5fcPSS5e7crLGTNs+1g6+3gA7SrD7B5X8REe4iwzyu+5QKm1iC2MJ92sFWS8nA76NVpW39vAgNZ+MP44ntWVF6MoJLqI5hsOLg9aeOzHZCu+XIk8U+CUpTgRGIIHpFYijpbB5xwNCDI2QX0oJhtATyFddkZPKW+t+raWjcUTtyKPQCdaGdjRYNFQgurZQijMGHfw6+/N7MRrjYv/910T+Bl3kj1bhDC/Py7DQT3r19g6/v83i7Pa0DJmJQXF1bsvROXnLYGB7s8cB16BkFO2imAQDOthLTjH/V7bWnet1Rsv5drZyCug++BVD+S5420JwzOSp0pk/euB81p6hofa+dPuWU4PrxLY3MHo4WqA53hfbBHikxGwsg3v/Ks9fZyVnnZ3nztjCsOSU26oxengslfCokIL8DpDu1xHDbVy38hDElYcYNmYxJthTDP5rxxH+MOUXep71XQ+ElJ5I9Hg48ZFz6urV9ledEqUqYTEkDbGjslDNJv8Go3RjY9h642P/B08Ydorv08UZbiP18uWioyZF3xfuvW1ZHs00S3vYufA48Q9iTUEA/AFX6l57ijVL7Lktm8bVTZ7wt/yLiC6QGKxKM8OBDvIPQ6CCtSDNinh4HA5x1N2vyOZZSP+pI9vW5sUBkYCMrzEkw1AXPEkgqwcnHe32UfMwp4TgJkVkpeprPXFiQkFMWTMdSVpbSvijTS4p+szPf29WvsCZfiOxztxP7d1eUlCQynrMqxwl3sIY7ZivpjevScrZTr1imhBWUZwdQnfvXnyuqazU5P2aKUfjwhMnG2MWiMRGJSspdsdX7e1jDMiE0TKT6p9xBAo4FPvyvyCKgIYh7kULeJxbC6uuxCdUq0wt73DgnvGAQwDpRKJRfYSFxGIFUbXJBjLGsQBII/w7QWrGIrJe+AQ56FxoVAyCIb5VMX746hVsOrlIe+I0JYtKIxIXxQ3YryYMsJcSEICInySTkeTIypB6VFpSGyoYzgLu5cJRq3rElBVf+uWbAtyjcBCEcF9dshCVwf7snbB/r77a6ubvdCSIoxckSlbxkQPVf1LoYHj6avPHIq73A2bXdqnv1AT7c92J23fbmcdaAQqdQUEfXjlKU66d2E6pJQXoPiC0MapwQzZIvFkazK7u+2j+3abQc0VlDi42zF4Fs0jeFXCLORTNKGNJ8Tp6Jb72L0uLe3xz4lJfBu0UVe95wXgVLiaQgxfSqHldPFhgGAoYORYk8+b4/t2WOfO3zYBvHiE/5dSFcfkqYghSCrfFb1EoEQAQwGfaI94lv89h132NG+Hp9XiezP3EG/don2xyWwnhPN4e7fDLx/18gu+9J9d9vBwUH1Dx4OKNZlN+owJs4uLvlqfrNiDS0c6euzX1eZd6jsTJpgjOIRGqPZetFWI0m7vFKyot4LgXf2Yog5esQeGBmytJQO2g99s4c5Uq94u8ZXSzaJV2Zj7gdQWnpF72zJuU0KPUYGDIZp4RLvhZOTU3Zubu4aYwxwi9r1yKFD1i/8Mh4SGxWNFxQ0giKW7cT4uJ2dmroKN1n1232HDtjte/ZZBn7q8pRoJ6Bcryt1P31lyt49c9aKkm8YR3n12223Hre06nru/GUrljes0NPvBhyU0TjxtpLBVrIF8ZXnX33NT30Z2TVshw8ecrpi/HmcAfFiFHe2MWzKi1yie6usSFYODKvQCOMhJmUJmi6lxbMSs+IRM+o/lYfBUencwMA3ii7fuk+foVSH/IFtGUmNbd+2oDrjxRCuXjeD810u4QmvJt+u6krv1uy5mUZ5mfDCymhlctzqKte9GUXUYXp4JB4h9ACBPqG1Kq55yM/i/ezn97SMCQyiKhMjQwjeL3rHtyXovrvsl1SeZIMgXkOgnEVRlAVbhgN4X9ySKp8huiEeGxgauHimS/kmGKtZzZn67R4IYdu4kGnViOsZDhjPzdBqOPAVa5fZNVZEizz3+AIAbRfBEROBcbQhfsE7IWA0yKptNfFMaMUNPvBT+lR4x3vA4yyoLmH92WqA54xv0U6IPsVXN+M2qCza7QEfnW50L/zWxXYIDNdLwtpCKWuD6d3WAQ+Iix8rP1r64ksv2fPPP2+PfeA+e+jhRyyD56GehX3RCpwCJs3a1uoFe/otgmBH7d5jG9ZdoB8aiQTVlQV7/qWX7Scvvmb33/+AffhDH9acE3ouCGcaN+tzozauMZDMbPj49YVAxq3PQltl+4JLccm/Ex4fgIWba+uGXL02NS7ZfMUyQ/ukPwZKegjM+0vT0/b9H71s//mrT9n+XUP2O7/1ebvjvtvVXs1Z4osRjNXqP45ajFQ51QpDTiDDAL6ovSjZXXM7Bp6LF8ftG994yoa6O+yzn3rY8rsPuAyEhw+yIluEXKctSa4SL0Uegk7wiPAFZrUnpSv2r/+HL+0YHBHBDeH2/UArsrCKeIA1/e2u2c0952QB+q9F8M0ALhkVdQbZJYdGgsCObTrtZqC1TuFvYkAgWMPkgpMTAqMBbCtgXe2h+dlO6ZohTFdfEdPAyq9ywCHH2Pj+MHDZtp03ln8I8NVgMtGkwqBmgoMp67eVKoExSUyDCQ+ipMyr+zGAoCf1uQ7uSSO24d87AflQjsdfUL2YXIgT4O791EWCSbCVARdl1Ut06/VkQqTujew3ywnRop/Xq+PNQrv8KJeW7gRBiu1xeSPgKVV+QgpNV0/O9+wnxZEJQMnAh0aVoJF6C6CvdrTo1nfhEksmNL6dkrst8L7+1dc07sW4LBG8H5a1Xbt4juDgexldqW08uA6E+UILldFR91BJHjyiumuC3qbdwTfCoSY9TVKpjAQc308Xt4HhbpGPlBAJnj29BatW6/bCT99xizV7QMVFpQxiTb427237TBNoRPVDMY9ICEFwAFrTb9VtC9hWxIR1bXDLBpCFrsAwoT5H4dpUnptA/VIiYGdl3QiM6O73raBxRWwKTvQIPUWoEx88DTAa+D2Mi2pPq+EAQQ1BeKOesvn1mBSU3daz0SNVLCNFKTAE7ATQscdp0OQfTzNfNNKrfevzE7Y6PSb+O63+idualGkmOQIaunAk3ky72RvsvEPCCy9Wl2cs3oFnAoKO+Al8Qso3ecM3ghgI8D+2KqwIh8K36kq8BIIuMjo9yCJKInyotOSrfaicfjqHaCVSkWAaIcZIxnFA+SuaJ0qa+yqiH9KixJcnz2pMdlk02+vbEJaI2C5BHbf+4lrJhSEEbFzSlycv22otUDFQeMgzLeWyvLLk58UTybwqRW5FilyFPlP/RzE4YFxl65lwQrwFhiOxURAYMQxkNC4IalldW1RZaa8zqzwo/BzzyPhHQWCFmmPaVLDuqV/VLlYVEUoJfsdxi6Tlu6xyOUufNrknlN4Pj8kioHA1wipmZbMd0Fl0haMLhWMJQryL2yhHV5ZqwpbeR4hDQWPVE4mPfgAbEl+Vv9IoG/WeysGTWgK5/l6r84xVZR9qjoOsbnAsXlp9SIwGiV3u8eGIUVtoopBjqQ21gbXcDRQfFj9Tlo6nrDMRcaMMx+5h1CHGgLdM9OBKkhS0ZIQ91HHLid/tzufsGFsapNw+0pWy2zrz1icaxWgATjiFwXGp/KEnEbyemXUp/yPd3XafFNqH+3vstp4+G1a5BY1FjDacHpARf9qIIQwnrL+Tox0L1qdnGBF2Sam6R/zqk/v320f27bcDUsgRsIOxQB9KT1T/U9ZwR8oO9PbbYKHTRlTX26UUf1TvfergQbtlYGDzmENRlGOderLKjlcBx1Fi6KEv02o7QQPvHh62X77tNrt/317hKvA2IC4IbYT2ejJJ6yp0W0V4hpcRR4G8jvf32xf13gelkBcwqDbqGtf8ldlYse7OARWf8ACKWbWzR/PZPrX741L8P3vsiOXVt+WqylK79JrTJ9tWEPLj6js8DtaQD9SKjOq6W+9+YM8e+8jefR6rgP6HxjRinQaLot/zGk/ENeCdEHIq+wPCz316Fy8fxoqEW6VhbAdjlFXeK9Cv8kApwwvnUH+vffL4UdvLaUm0Dd7ARWeovtFaYJhbLtVsYm7O1lRuviMt5f+gHT16RO1RPtUlD4aY7uwVyaG8q50R5SF6cQ803YCXDfd12dH9e6xvYNjnLxQ0jGjRKnxRfzeUGedhIEt1j1XXJOtJKVB/oMgxljjpAX62nIrarI1aMr3s3k28F6RDKVQ+whe8CsOBb5ngvvJg7LMFSD+8L1iM4r2wb0njMkYTOG9WHsz9JrmBGDq8750aAu8jmyJzw+dmZ1wh1WBwHJKn56v+Rn4p61V4lRuqxB+rGmcVZUk/cXGcck1lEhMhzB/A8OqBEKmTkiXKylPjjq0QodzrHgdKj+EgaFNgFEmoXi4vIauKCQUeB8E3bIytAxuSYT1v2tN0RVVnauBKtn6HcDOGAw+0qbbBr3mPow4xYHigRtI28k0Kv3g8ef0bdaFlvn0GPKqOQZ9Sd/Wj8kkxr3TkbAMjEM9oly62NeBZFRouNtujfNjSQ/9gDIF+PD+9A078t48HzTexQeuOHLPOZJfztoRwh4Ebw/yTT37XveU++7FH7fCR41KY854G+m4Fn6dKRf2h+SSSt7fPR218JmJH95odGIavNNIJ16XinD3x5Pft3KVR+9SnPmW333H7Jn5QzCsrs+Irq5bCMzUVDzxFvIf4P/ybqSOQmVzxFg/zE8jUvlZwj4SFWVuVrpoZ3OXeAM3yEHVanpm1F5970/72Gz9V+xL2q59+xG4/vMfyPZLpiWEm/hXZSIgXFCS3gGfhmHhQjYZB/8z9Vfc26HG+9s7bZ+3b33raHn5YfPbTj1lKfA8DPThK5Hu8rpWlOfVNTHKSeKJ+Ix95fDOXwRJWml+02P/+3/zmtsERA48DEbAIp+nuDX3agQe9Q4Hp6roKSWEHBf8HXfF+AKWxMj3hK3mJQTFMTaCtWd1s3s3pm/9GUObkBOruRhAE60Y7WqEVH9vhZ0eACGB4y0vqUFbeVSZMRQTcDnbqh+3gmvRqT8DEMSCIqcAsYc4aHLi++0ojTJffqp+nb+BALGHz750AnPK5kbo2tymsVzAJqm7ggrrpPqvrfkoDjBlmCfOEuVNXBrGqRZlBRvp3A/W8UfDWtMmvmblsB+Hz7dJd7/1mQNBbmF+y5cVV6+QcKI1jPAbADxDmFeJzW/yrb6E7xmsUS+Y29NYOgjz1PytEwr8boCSwhbBTewPFV0ILk5LoDtraDlrrzkpDfWHeSu+dtNSxWzxmhjhv42kAV7f76vfpP4Stnv6CFCsJ6RJ0e/o6Ld/ZIcUqbp2FjBsOpidmbG65agNDyt+rF+YVXlt1vqqN1E841YzYaFvjfgOuxUdQPzeKCSc+FqH3a9JtAdumCIiDGxo4bAfV2QWN47KlpTTgmn0NMAlqwnBPEQmlogTVBPE4+A7TuMFO/RXNXm3MWNTkuV6JWU/yiPWnj0rpkrArxZl3OMt8u3o1AyvqxFBgQtycMzTJLU9cdOXXj4eTMlGuRzSpF4LtCo0xzjaLWJLAkPzWDeG9WuRM4l6/x8XpCr6FQYI3YwRjQxiol+0R5Znz6icpHo3jzti+EG14MrjQpj7BVTijiZkjDtkrzR75ZITVhk4XiNhigBtzdXXZZmdmbKUcbB2oL14RFqO2alLYpWCVNMnjZVCTEl9c40jGrHswzM3O2prqva48CIxIGcGe7IjyWbbSMkfESYleW7clpR2fmrLphUVXPqamJnR/1d3ZPaih+ol2U3foHG8AFPyy+mpqZdnOLa/a6HLRxkLFRYIPlLGqeZs5KKN6diAQaRyvra7YutLMra7ZJc1L51Xm5cUFKWdqu4QXVpc5sSQQEiWI6BuBvVyTMhBFuQvol2PpoutSZDdSVmH/qepYWS/alASUVbWJ97NShDHKgOsS0cxQ1ITnmtKjvFNHFNu4FJ2onpWVkisdFX0KZxWRHQpOVroV5+SDd1b1CJpJmaIEKXOB50GKY5aVG/0Sw6MIfElBDzg4SoyUSwQq0WFMZdUkTImxqZ4q340YGiPRoN1QeIfoZiAVsb541aJJCXmifUZPlTGjPECDr+5Ak+S3IZlC73AUJgEGu6SoEFSTvFwBVDqGK4aDCMYypQPPbDE5INnqvqEhu39wwO7vztjt+h7oGbCU+h9aApirKZvTMRDKO9MJ68sW7NahYXvkwAG7X4r/Hbp29/RYWnmzLacsXuJGGvpVZbH6zWr7kb5+26MyB3NZO9xV8G0Gn5Lif8+e3co38BioSwFBEe9QmpTGEkE4D4+M2EHlP1wo2JH+fntg9277zJEjdv+uXf68pvR4KECbtDVaXhDdddmB3kHb3dVpxwYG7G7l8Yjeo74EVISG1/UedezASC5csY0KPtGruW9XQTw8nbRePTuiuj4q5f8TR45aP2mFU/gSXhwYH6DxrnxObRZdqg4oCrlU0gYwAu3dax+VMr+nu8vHEeOqInz68cqiEuYa4nt0afx2ZtK2S/g50tdrHzqw3+7fN2IdGCdVp8BwEKwCA3g8AR35LjeUZcVPD+0etrtuv1V/521hYU54jqqfRb8dPSLDlBsT1ErnVcwLHJm5Wzg8smfIBroLwYqn0vg8KnzgJedtFY+DjtgOBR9xnlXVuMRIKtrDqAW/RdlPrk3bBh5e6ZJlMhXf9Z1Q3XE5h8b9ouJqB+/i9eUKJvnzjHz07W7vujCMQvT0E8Y3935qAermhhCV43Jmg2+F8gvggQFRkuBReGGJB9VVJxR9lwFUFiup7rGl9/AiwbOKrW48x7vAgy4K/AQF8oLYGuBKOP3Kfb2PlJrcqDg+PRBi411fydffvB8YDRip4kvIn+KTrOR73bmrdPBC8BURv48gy+u3K9FNF4YYZREstqhcl695R/iIi++6AUDtVqqr4FrDQZCCLQIo5lWN57DefMMTE7RR/R0EMqT+eF+pjyvijao7GnZYb/dwKdcsXlyxarfmWmhFz8ILPFLu1taRAPC4o14iOF+8oo3BO2qr+svfVf3KmhtX6zkrxPZZZzaImcQRjKQ/e/aCPfHdJ+zI4SP2sUcetL7+QUtoLsbYF+K3GTY0nggkjUchHmGXJyL28smIxpTZnYc194m8oFkU5/GJK/bVb3zHDeef+9xnbUg8xfOA/kpF5TNn6xp36xuXrUM42joNijkh+LhshIFd8ygyhJ9OIJy1AnlyUtXa2DlL9w1bsqs/oPUG0NdLkl9fePZ1+9uvPWvTi0v2W1/6jH3kg/f5lhJiHiTFm1Dik+IDSfhBBQ9Lzcuan4W0IB/ROkc44oGAAaNYXLcXnnvLXn3lDfvlX/6A3XLX3T5X+dHUahOxEdwTh6OrMfB5vAPxv8VZPRe9a04rr6zb/PlzFvs//Jt/sMNWBVbFNLmp0PcDIHLzI8JB6KUxKPThfQDiCCH8i45oB+E714AYcWVuxpkHe45jnRwfRNrW61rYrqztAGGWc/thxvG8iFuDQXP9JrTWcds63yiI0NieUJVQGCf6uSY6t2Q24a19mTdeLul3rKfKYnC6EUHM2bcM6BtLLdsG2L/r9RSzhBm4gNNUv+1h+zZcA3p8TRrKoG58GKQwESykmrTdmgtTxEuDeqJ4SVDEiOBGBX9VDIcqhIz5huq8PXg92uTBHZ7dKLSm9Xxb7u0Eq6ur9u5b52z07Jgd3ieFDe8UnzQaCRpwXZxrvLJXi2COTnPXgdb83KIvJkhEXqcXTTztoLVtrlivEwdF47jNpAA0l9WszOKVU7p03iK4XO87oEkjYPJb6fmLv6+uazPQhygCCFA+WSYCeuZePpeSMlayi+PLNj21aAeODHv9r+33q8sI28jEsSFlC48ZjAfb9WvrfeJEQKcEDg1wcm39g3eCyYCpzN3W2kxeQFWKHuddJ3t71LfX4tiVdk2ETCKS8CSkbHkZhMD7eDZE04FRkedVKRobGwkrVqV41/I2kN4nZUBKtJQyXwWQMO9njDdNlttBO8MBY5bjicoSCsqcmEGsAwkQ+eGDfrJCMKYlKM6P+/ax0EDhimYZQwhKRSDc4aaHYBnLSgkorbohAUHD8aw0FeIcqN5RYiNIeSwzEUuJ21BdsODXYwkrz1zU+4FxiuBsKFqx+rp1dGkekjC24gHSpHwtzUoRqkhBjlmnlImu3j5LLI/awrqoEQOH6pzRXLs4dsYS+T7JwzmbmJy01fWy7R7ZLQFvRUpNTXkFyuaSFPyVdeW3PG9LU5M2emXKXnz7bfvKM8/Yf37qafvaq6/Z85dGbXJpyXZlM5ZH0UC41csoDJmOjCtoKP6vzy7Yf3z7Hfv3r7xm/+nNt+x7587ZuBQiP6de8xvu8LhGp9TPrBLVmW9Fx2ek3H/j7Fn7D2+9bf/pnXfsyYsX/dg7ItjjBs7Reh7YTtim7PVy0Ur1VVsXLY0urduZGQltUys2V2nEI5A0hwK/qvFfXK1YobPgUbMJykd8A46+HC2u2aiEp8sag9MSNNm5jgKlkWrZDfWh+m51Q/SofktIkccMgKK/rv73UwskQE2KZouqFwaFDO9KwK6wdK40KZGZGxcwBiCaa6wRbZ8VYd9GURd9qYyk3kuJ5nEBdYFb9faj3SRkQauscDIa6auE6IHtD6uxgo8g8Of8RPnT74FnjIpiy4z4rMc80JiD/3DMI4Lo5hFypNPlZUtYVFZ+n6M6M+KxUDYuv1mpvbj6pnLByh2r/pTJ1g76gzpSv2BFT2NCv4hVgZEXXLtCyHzKuEHhUhvxcsFQEQrqnerjY5JJHtm3zz68Z1gK/ZAVkIeqGHXqvvWF7/WSFHild0FceEyJljpVV7wMPiAl/LbBQetSvlmlR6krSjFBIXcPsJRatI4wzlaavHtP3C7l+Kj4VrfywbiBooP3lLH1R3Vk/AtLUlw1tlR/SSS2p7PLHtq31z526JA92N9ph7p7pNyz1QDerj5WGznesoLhRuMa747bhobsdikRR7uy9vDuIfv0XffYp2+91fay+KUGYdhAQaVtmUTUOojJlExbWXR2UPW8d/ce+8ixY3ab2rm3q9O6iU0B70H4EC5YeQ4NB2JE3t8cxzoyMGB3HDlst+0fth4paEsS2Bnvfd3ic1EpuWlcklE6oXrlozwJksa4xuiQFg0nicvhhgPRsfoRjyg8DeJswFE6Py5c/eiePMhrUoqpCjFf3ANNtBLVverKuM2mVbf0ErYCX4Vmm5BH32/k7QZw6QvhaQfuaQD9QNvKJyG+RnrkRbZyQGu8x7hxj412oPdQZisQ6eq6RTTWa6IHsAW9g3fGRFXjcEP5R2Zn3JOvLlmDMQbdsTUFbymCJNYZkyrL4xZIaWfV140CgtgNGA78Hqvw+q4zJzJgBUGMA91TOh/LTnt6Rfn7mQ/ITeH74BReorzBhcvyunfNJf6pVrrM5LoT6Xlf3zHRFrlV1eadDAeUSV686h4M+sO3U+heCCjrbCHglINgy0FQvnsI0C+0U/WH5+PV5nMHdVN+NY0dyuBe+F5c+cEbwFl4z/NTWTG94x7M4FPA/XCLgf+t9q6vla1YSlsuMWyFjGQ/AfwPg/ezz/7UXn31FfulX/qi3XvbEUtpnMOPfBtcA+chgC9iI1U1T1QiBZuaT9gbZyP27nmzu49s2D3HGoYDwcrchH39775hz738hn3ik5+0D3/kI+7VBZBHeXHGXfQriapkmwlLQ9/qQ9Xa0wD8jRxRXZlTGzVfFhpHSLcC9MoiwNSY5vhuSw+MePpmWBHv+96Tz9if/sUTNqn59Xd+7wv2y1/8mHX190hGqVrxyizot/LsvMYU/SK+p7J8yyy0BqgcFo4qqwuW6h0SfqM2MT5t33/yOT86+r/8L/6B5Xt63MiBTp4oBIsp1aV59Z14ghttqH/dygu0v0ssuOzxDUorS79Yw0EzbEhAIT8CLri7dANC5EM4IQR/OXtoc/H/tffZz0z0fZSFeG+AhO2h9X0g/N6qUztw19nlZU8TZQVXzDmozxa0/r5RaNcuRj2eHxhE2L/iFkiv3tXp+P/qezcPN1tvcOzn17tnhyolAZT9Y87kYLgwVO6LAJv7tx0EON+5/Hb187L8Cp5vpVGOKhNlhvqhbDnDksAYBArEiCWmTj2hc5hhE0N7v0A7tns/aOP18/Y8dki307MQEO6Gh3tsZEh9o3ampaR4X9wUCJvqQ/B17daiqyHE+xb+G6C+4bSRiBQX9wi5AaB9KKwEtKPcVmgt66pvlVedm7HS5QuWkpAXbM0Inm6maQM+0Vzn4+n4qG6Jetn2HN1ruw8MecyD+fmi5fIZMfGdaL1RtiZqX6XXhNc6aQBhWc3gONHYAtzgoCK20vEdXH4HHCxrAkMwhP5bJlUAAb7MCo0UpqQmkNa+RViprC5L2BKfkyBaQ8JtB7QDvp7LesApiWo2u75opUqXHc59wPcpJqKBsunjUR9W1FktC1f2d4K2HgeCZL7LvQ1wsY+JB2ex3HPcEQqY0iEUVotzFs91bxkOKF/tYbucxzLwNguvVVa0JFg1cIhhwdMLj+yZLy9N+jdbFpTaaqvzvgKtwhxPxFnw5whfKptca/AUQPdZcfXVfrWls5C3fGevZaXESOKxhbd/JIFE/Cnb66VjgF2em7Ie9QmK67wHr9Q0o35EmVucHpPMK74a3Ypsj9LEtpP3pOz/+Xe/Zy+dOGkrKm9dPI2I8SdmZw1R+o7BAevrkrAi+kFRoH3L4tnPj162P3nzbXviwiVb1Dvsy15W/U/NzEixn7Fh8U5c2DlyEQpjBRdFlCP1/vTNN+2r771nFxcX3ZBQ0rtXVlY84B6K561SnlA0wv2iq6UVmysv20+vTNtXT4zZX+v6zuUZe3lm3iZU1y7x4HStZMvLuBNvWG9Pnx9lifBYFj84LeXp21Mz9uT0nP1QgtPrmosnUQIkyBXUn11R0Yv+LpkUI6dZKQ4bURuXkP6C8PD1iWl7YmrKXpxbsLNq+6r6pl/005tOWFX4Top+M3G1I57zaNzgdkXTxIQUi1HNHaNrJZsT3mlbXg+hLZR8FJKAhiSIQ9vC1aJ45yUJaRfE/2aIIwGtxPFsCRQBFLbgCE/Rpy4UZhRXDFIl3y+v8aR7HMnJWf6swLtXg/LGcIBiyMqxK65qKt8YWOD9ACd0IFzHPT4I5QQKDLRE2XhxJBMoA9B6cFoAiiRbJ9alnHCPE1AwkrlCROv8b6ZN4Ug4LUk4BQgySKBODSxXNKARbyOGUT2Dbmo1xpPaggIhvkNch2QaY9YWD2Q8xfQO9ElBnMSQoJ0qB/WjGsHTB3SBL1Yoy54WZdTdh6UYY5RhvLEyjOKGErmh8QJ+KpJDfauHaIN4BBjiyuonDBwu2+nCm6isbzwy2M/do2cHcikp/122Z2hvEJ9AeWIEpF0dHVLUhXdiW1DnlXXRoOghbAOIxMCAUQQDl/Nj0aivousZSfwSffOHbyOgzroqays2v7hkhe4e2713v3WITjvK01bPaj5PouCjuEtBZyU8pb6G39NuP8ZUeaWDmCpBPATxJsqvCZfQovpqU9FAEUpmLbE6LRkz8DqARogfs7I+Z+P1sxbLlCybwuCQVhvUG2qTrx57O5EFVW+UEPUzcQ3CeEjQN2k8nfKNrK/C6JwfM3Zo53bA+fTqUNcbiPxPUPUypKZnasHmuyiqKMWxuTnxY/WdFHJoCVrxIwhFH3WV71sVeEv5+vvUUXBDhgPVl5X7JO7fyt/vCbYMB6y+B2PFgfld7fR0DTwHK+26lHdMdfDFLeXbCqHhwITfaw0HgXHUtyq04M/rTNuQe7ws8g76ij73NjaVlxCt4qFRC7XoBtACvB7QN6CF0EOA9qTFN+sEiOSZ7kMnfPs78DDl53I39xoXW3MwZirxtbjQM79Uv1SpQ3z8iHVlRpxuoTP43PzCov3wR0/rnZh99vOfteGerBvYEhnRKvxT6ZoB3jAzvmCnriTtxZMd9q2fROwHr0SsO79hn3pow47sjVhC/Jv59t2337Q/+Q//0XZpfH3pS79le/bsCTIRLjE84Flm6Q5bri9bdwpjtNrnIzQE0TGG0hWC/gqnmt83aaAFWNBZn7ys4aJ5bmhPsJjXBJx+9MMnn7c/+5NvwFTt1/7Bp+zBe45bXvlV9QyOVl2v24rm5Y6uLst0d4rXFANvg5RoqQHI7Xg44mmBgRD8XDh72Z789tPW2dttX/q9X3aUBUcsik9nCy4TVooLwrHGPgGjoRf0JeY7zSORSMpWZxZc1/77MxyQlwYnMQdaVy4Z/nREQOQ3DwiJZSkLICG5a/cNCaTtIRyCjUF6FXHoLogkIKEGlCuiDLb3V2Vvc1DO1rXFBrcAJkiZGkV+zKJLj78gaFf+DYH6zYPdiAmy0o9gFByFw0QsxolgLkbofSxm4RT7PuCa+sFMuRBSGp+dwBkazE515GLFAPdC3I1ZbXAlWROT36MNDTq9WbrcjpYDerrxvIL028OOz8UECJZ29vQlm15Yt5F9gevVzYBvF1hd8YmDgJnt2hTifDvc+5jBcIBQIYGwFbZrA8q5r3yxetSAdmXxd/NvgmXWpiZ9gknuGtGkGOa/Xf3CHNo/bwUX5jGOieagdwJinT81bjPTizY00qthusXbtqMbV1ChNeHG92nugNdmgIkDLqBtS5N6kwmPUyxUv3BrSHMbwbkLYEUp8BkJlXhNtUx0GBQ8fgsTm4TFbUGTCrEo1pMRWyxz7j4roFIWo33Wmxpwl76r64rivSQeLV6RDJTJnWA7wwGGpZXZcSuvLFhtacpdktnbn8x1+faMdoaDQGBT+cV5i3cEQcBcqdF439D7eC2g1AAYIFBAJIlbae4Kb/v+X45mrCzPSrlJCbeBkYIARbXijAvekmLUQrWXrSLCB3ki3LNii5C9vjTPU8t39fqqa7SkfuJ89Y5uKWVxm5ubl3It4buy7Oc+oxDzPgoP1VldXgi2OWhyT0gBQnGqVVkdqtrzr7xsz7z6hh8l1wz0ek1t/+jIoBU0BlGIiDhf0Xx8Xsr030nxf2Z09KpAbgCKFuf0c642xzXiPcC++EAprEnxP2lfP3XKplca5zs3AXu72SO+t9DpRwESIwAcTK8s29NXxu2vT1yyE9PLtqp2YSBYVdqL4hNzUlg56pAgZCv6vc5JD1Je6pG6XVQ5fzM2aa8sLNiS0tNTRPefEi2Mra1bZ3zDhiXYcQoI2wcSUp5YHxwvVexHM7P21PSsjSm/isqrqm0LymNU/KKivwlAyHaOVAxFLmpSQzUflG1BOHp+vmhPTk3bj6Zn7PnZeXuviIcEe3nVj3oHGg8CeLGfW8KoFM9Ty0X7zqXL9t3Ll+3piQl7eW7BTq+UTDKfH99Y0DzkR95JgcUA5u7bjFDhqKw+v7iyaqeXlmxcvGZNtJRUmqTw4nxHNIt3QVJkzTiCLvBuQGlcUr1Oi++PLi/bYnFJtKM2iXfTlyjkrEiHRkKEawBjZ5R98nrm9KQMoWsEdxWovtZXVXxV40RU7PwF930UZwwHjBOn0bUlPVe9UCw15qA76AWvM5QLvjF2BXIBeeGhw5CJ6rtmFSnOvn1D9aHeQR3YD60yMRwI33gG+RhT3THWQFOYK+GpEbWBrSbQNjzHvR7r6ifRHvEAyBccs9UiGdW8pLc4RcF/01bhMJkQj5BCjfcJdU41ZDxoMMm2FeXpfKvB0zCgoXywcpqCBpSeY0fdnR28qc14/4EH8sODB4DGFqoLNl2ZtrLGf7FeNKlCVA/moysw4BQX521CdJfr7LZsLm/xDdHC+qxVMgNuGIa34aGzXJ+1s9Ep0V/SLtfHrDfZbSnV2be44HWGwUD14zuuOkbEd1Di48wRSge++AbXC+U5O1sZs4rU81PlizaS3mWp8rjK17gkMKDwr6TBYgt4Fu68z4QbvAo4jo/9+44h3ePIRTcaCKA9PNg8Zo7SEeANI0K4Cr0JQh7t9+MU9bc7aDCXQYNsP9Hfzs8b/QD46QlKH5UuUFE9atCc+tQ9C5BHRWyeRr8x7NDf4NnbID7EtxsOGnk2Gw6gRdrH6REo4e0MBwQqdSW2AW7kgz5pu7cf76FACWeln3gAVeEmLO8q0HuMzsCwAb+FMII64X3hRhRkWNFf+AxgHFAfNxyE7aB9agfv1sUDtlKrWhqPtAPcejrHKYq+LnBPPzXayXM3nIj/1bq71IdBW0Igpk5QhsZM032A+xhwQlx4Gf69VUf6ZbZYtqWa5hnVcyIyZeKYthxbtSuSsQiKeO+999lHP/VR8d2aeEOH5nGOOQxoC2DquzS+Yc+9WbUf/njSvvJcn333taiNLVUkAy/Zwbsv22fv6ra+Tt6p27SU+L/48l/YqfOj9qXf+m176OGHfEwDrlcuTbtSvq5bp5ZflUyTvMZwAM/2lXulx4sgprmnFbyPdGE0QKdLDQwHynmj/TxfEc//0ZPP2b//o7+1fE/efud3Pm+7BwbsrRfetsO7+2xN815Zc2C2t986+iQ/dKv/xTeiGPOUFzgN86pxlLTkRbZYIr8zlt5++4w9/fQrdt89x+3RD9/nz/H+9DhYGKDdSIDHZbDtif6o4G2AcSbVgRrnCM4PDrmR6O8JGAaNgdoGYOPNA+BmgABQRBuPdbPvS4T+MwHiNR9qtPXhDsev4Y5CQLObNRq05sivsKTwcw1AAASH0eTjrsAwzl8QvF/cbwIDgL7VICbie7yrx2ISGmG4KBcYjmpSQtnbU13StbxknF+KlSuAncv3IC/t0mgy2PrcAFBH6sTg75DyIqE2qkmZ430wJLhCJ4aOZbC+uOgnZtQkwAXKYljXnWG7moQ9fiMQpGyfNny2RUtN6dSPHoRUeOa7inu1Zl3S3SxgOGDl1LelNBhcCGH5YV2aIXy29VyTb1Pa1k8rhHf5P8xnK68gffgs/B0C7lnQV3xgUJMUvCbIqRn8XdGTX23y2BGEE4wTgfdExNKZhN1y1z675dY9NjU6ZxfOjLsQ7zlDs9eMK5UmXCIQuHFEabeDsI18OJJMBBgICk33w8/VbdhqM/+zxaD1Uy4RdKrkUf5DRkY+4XP+uh5eeF7ZYD85+6UjVlrPW3Jjj+3J3G17s4clfPzi+FV1na0KRcv07vYtCpmeIZVftIomzAACfhSufF4Nzb9DupbAlQos8/XyliLMykA83ydetSxezJFFEqxSOTcK4BFD1lJ1fJWbyZqVTw8MGEm4QlxZX3HWiMs9pxbgEr++umwLEgKWOeJz6FbbkHCSEhZxsaa8ZKagMav89C77+lk9nZ9fsJX1smW6BiwvnpWOVt0Fl6CLRbZCSGGbX+OoQ9FJC9D+aQklpTp9tGorUkZWlxa8nhynd1KK5nbn3GMAeGNy0s5PXLRKcUbja9UVpXKpbC9euWKzer8dlcBtxqX4vyKlGaXVhXXhY3RlzZ6+NG0XFlQfCeFh1+BSjLfCO4tL9sr8ss2WSqpf1dZUX45/nF1bl/I9byekEJdRKILXvGyOCbwiHGFQuFSScipcoOj59gXx+ZOqxxvKd5Y5qFEg//M3BohXFpb0nMCVEpqkmGE0EOXYuurzysKiPTk1peeLNiHcYmy4vLZmP5Ey9+2JKTtLUEfl5fu4o+pv4Xh8dc3+8vRp+/bFi/au6jSu9JfU18/NLNg3Lo/ai7NzVhZRsMqdbBgQvB3Cx7Ta/aPxCfubCxfsL86ft/989pz9x1Nn7Wv6ntE8ipKGwQhFN/QagYJZeXx7Zsb+/M037Q9feMH+V11/9NYJ+8t3T9nro2M2qzaitKPxRWIR8ai6b6Epqq7rul8UnjFSvDk9bSdnZ21e9ECEbeqGZwHHcLLVgW0nfLsBSeVi9KAvMC5VKqJ79dUa8phoBIEe4wPeCZRHnV3RVttX1J/rGr8E03T3cWVGXqSBXkhfUX+tLAcBRTHuQAf0HF1IfTByMLig/3Avd/AuNVMbVS5GhJL6jfxQWvE2oA7IiQSyxJuDffbkra5zgyCR1z2N8sAgwjvRZFrtVL7wBpXhbZNyg+GC+hOfZFXtXxcO3WtBH9qCcRAFKan8GtWS0ihFGT4Tqdv6hvBaV1tqa74iG1c7iCswp3EzL7ojcOShPXv9aNSE7qOySKpXHpJDlS+GAxZtqtGaFU14j9VtaUNKQ0qyjdoSr61qzhBtpiSXpcXLdPkpY1IOoHVhSXiXgtt4ztHX9dqKrZanxVPWbLY6a4vRZVs2tZuVRjUCnLinKfxKv30hTbhF6eQEFt8mShnMV1IywQcGlE1QWgwM6c4up39XvNSfyIMs4ACgCtzCNwAUn6oEtEqH8oWvi8b8RC3RjxsYdHG/mstJGc9YamY6uK9ya8ITMQ7ci1G/PS+MKF73oDwUarYWcJRqK9BXtA86aQfQVWiMC4F3GJfvF3zbg74Dz4Mt8LgFjGHRoNefuunaAv3Wu+3A6yQ+5X3VuPweeehvtiJgAHPjmPoyfA6E6eGrnD7ipz00let5qNNQXgnkF6YPrwBHQTlczUaDTfB3xdviGdFxzZZrorqNNZtfX7AzZ884zzl27JhvXeNV36bTlEVxdcNefKdu/+GbG/a//LXZj19j/Mbs4TvMfuszNfv9f1C2L3yqaHuGNtSX2KDK9srrr9mzzz9n999/vz344INNJylAvtK7Gu1JaH7vS0uvUd2bAXpyuhVtEQOMbYzbQXlWsqH4bLJ32BI5ttI3Kq++XFxYth98/wX7sz/9umU7c/al3/qMffjD99vwQL/tGui1lPSTwshu8SfJFeLXGYLdsh9JXCkWlz6KsTEE0bHHpsKAqfEIFJeLdv70BbUpYrcePeT3MBpo8LlhRH9YFe8DIWbLc0F8GV4mmqiuS7aYmbC1+Rlb0Rxx0x4HLoS9n4sBoEHq58CDsPC+oJmAQmH1GqJqAOU3fwgCVluYs3pxyVJ7DwRM5QY+wHZltANwUWcFTh0Rw9sA5fMGICgrLDH4/0bBo3OKObJ3xZn9LwjC2v28wC3BMAgxB4QPX/lMp0S0YsoiRHWa/paCromBfWvO0Fnpb7qCCUT9oz6ilwLhv1HPRr8FtOh/XrcFwfstfc7fXDBi1RdlkCNC2a/HQKQeWH6ptxuMypoARQfukUB+vNPIyqGRNzXejrb8mT43Azumb8YL9YRmRKe8khaz6R8ZtI5s2pYkGGezalszp90JlK+vxEogcgGhiWFuRy9bVN70nHw0yfvRq0w220BrG533iF9QdjO0LSMEMXEi1VYXFyy+a9c1YybkHf53u/d3ADca8b7qxPGkBDXCMEGt01ihJXhcOjdp87NLNryHYIl61kQDV9Md/0l4EaMmCrVm48btq3GwCSqXoxUdH3j0NNKHcM17jfQeV6KNEEHby1JoqksrlhkcdoMkQmz4cdzQVvEe3/eocdEOEMrmlpdssVixgcKt1p08avnkkKXjnPndXnihj1DAOdaQie16sJ3HgbexJKVCeXFsYrW0ZonOfsv1jYjnKF/qj+svan2c8RzgjHsE/2GlIsyPUxt8W0wH7noSiqRAuvWeNqjfWPUvz3I0owSeNEeSJq26uiCcITxJKJWCwgpWnejEKkuMz68N1RsDQ5Sj0pQXQ48VR1b81zSuuIpSdMsL4xZVmclCn+OEVeFcZ4+E2nVXaFZRSqR8QjM9/QOWz+eVft2NBsQ/KHR0WFbz6nunz9jbUljLLcImgiXH8n320GEpIlLMUOokMBBg8cz8gn3v/AUJZ4HLeTuoCCcfHOm323q6RYNSwspFSwo9f/L2OzYqxW67kYSAPiBe+oHBIQm56nfh47krV+yJC5ddyWoHeALQB7s1dwzlc5bP5a1D88eU8IDXgG9LaKRtBu6tqQ9GOvK2m2OlhCtWRnGtf3Jqxt5bXnblsx1giMhIOLojm7IOjYO1iJQ9KSmXxbeemJ6zU1JMeTd8m2/eWZAAhzB8VIJsVmOI6PZFPfzx5LR9VUr/msYriizpuTBULIiv8e7Rni7blRNf1ROeEWsB48gPpTD+9bkLdgJDh/pkVkrv5ZVVe3d+3tPtzhcsD79ReZz2EEl2qKUROzE7Y//2lVftW2fO2DmMFarzBQmLJ+bmbUp/j4hvdPl7kl8Y78oLb47V0rpdVvqnVOY3z5yzpy5etDemp3zrCWn62aKmb5RMNwAxL0phYfUcPnRqbs6euXDBXhobtTcmJm1dc3lWYzvX2L4YbEUQ7SutbzsQnZakaE6qzNeujNmLV8btrfFxG1tYdI+PtC4P4Kl3WRkvC8d4xrCvNrKuOqXyHnxzFYOHGzCqNj0z446YWeWPxwGBSCsonaJxeAcGMoznbBVxmUQ4cKUbGURtQolFKUlq7KWpo9rq8QNUZ2gIIA/4rFDnCjnbGQLFVlhSXV1JFd3ChwiUKJYgUN5qT6godbBar7vEAdgQD+kQn+yN91g+lvcLhQyeVNezSSm+GEAKnXnL5TiFpsMVQow+UZMwX5Oykh9S/knlHbV8tMP2duy3no5+25PZbR3JnOhDiiVsTHwtkcK7Be8NFEf1h9oXkeLgcprKg1+z956V/Wwsbbui3dab6lFe+6xYn7ZqctYywhfKtR8bp3oGJ+2ojeqDuAqirXivqADxMY0hDC4a58S0QNEFn84EhUfw6q7oKCUi7DDwL4s2zBEYGZ0X6z0AwxT0B67deI6MKNp1gwRlkq3Tp+R/6rK0ZOvi6ax++4ym/NzzVR83iUMLzOWkF078uESVHf4GyBLPAIz87hWkstle0OpxAF3gyea/G8YFD+in9FHaRX6ep95Xu8kHfkhe23kcYCDgXU42cC+BBh5oI8aEuPhgLdvhCnwoWzgt6xtPAbwtmvPFQOJ1RJmk79TXfoFv9b2fTuHpgwsjFl4HwRGNGEUZC7pUp7j4YqWr2397W6ir/iYmgnss0O+UEb7DRa4qi77zOAdNdQOgQ7azJysFG+y41YbzIzaSGLahVK9tzFbtB9/7kRsMPve5z1lvf6/FJRdgdCLSPwFyJ2fMvv3TDfubH27Y66eitq+vah+/Y94+//Fu+6UPJu2DtyftcG/ODmaGNXcF+DzH1r7//FceO+Qf/+N/YnfccafXNYRKkaCAUtTFaKcqY9afqOrdRv85noRz1YNghazIEww5XPVvBhbgCDBYmhqzlAdD3NpKTz3mZhftye8+a3/15Sd8rvuv/uWX7NFH73WjI8EIM+IzUWQJ6FP9Ek3FLdUpXrfC8dAa/8hGTfjkBDTkppjmQnBNGRMXR+3xrzxhaxqrv/07n7XOrpwvSsPHCILonu0YG/DOSrGxUTxMuoSGiuTIgi1fmbai+Lyy8npc28oWICGV3bx0431fPmDbX15W02dzRbDlak7DpyrhifPIY/2DPtian13vc1W+jTq0A9rtSryYj1tT1Ud6+yYu8t4+/3bgq95qmwci1PWLhJ3a/jMDBM1A04Ajymi8u8/iPbq6e0Wg7EMThpiAWy9NDJxaUWVlbHHeaqz8q5/BSTiA1CGO2+vVPqSx8NoOgj13fIv5MSGLOcaoZ6FLfZBxBoDy5n2DJ4gU1JoELPdIYNKjTuTvZfx8cBq0r5FXmHfjojx3zRduYEwV4QpLo6QAi3V2ucsRKx1TEwv24nPvWql0tUKxE3jeEsyCgIZbbCKsy2adGtD2PvWUEIdg0ro9qRl4pzW/VmhO0y4t93ClJUBqDIt005hxGmvhHa3gK9PQU7tLkzfPEWhr6ntW93THP3yTdzwZs/1HB23v4T5bWpRCtyJllD4KP+CiDXCX58H/npvfbwXfNkIbJHg1cvSPP2t81GNeF/BAn0HL20GkrAlIV11yQS2Cj4GLU42nOwNlVOoSeoSTSE2TZXlAwuZ+680OSfBvv6Xl5w245mV6hyXQsQdUApPa2zVyxLcqOIjfEGCwyr5DNyBsD8E+dQn/rDjjdSA84NEQApMrLogbK3NuCAC39ZiUDfEAXwWlvVJGvL8JsCj8iGD8PXWGeMOSkCahSFpHR8+g5TsylpUwgvs+Ckul94hFVqfNViSoKC8CAybTHYGxpFayMt5OypuVTYLMUfZGKucB0NLRmiuROQmyh/fusV19fZ5HCPyFi/sduk/gu7SU6nSe7RwSWCWMFDglhICHTWO8GXg/LwGmq2fEEl3Ct4QRIvRzxnu3FDvf170NEByt25UljGTikcUZW16at+Ud+BDKwSJGFQnVBKHiDHv24aMELkmwbD86AliqbdiyKyoBn0bZYxV8UXyMLQ3bAUaBovoR+sd9HlwzB00K16OsVut3O8Aj4Z35BVsQDw48KjhJpGyvuNK3zTjWNab+vQh/0DsYeUqqI9tEzmtue3Zq1qZUZrPBgb8xQjx1+bK9NTXlf7Mtwce4egivj59cumQvXLli63rmCr4u96jQvPRjPXtxYsJWVJaIQ3Sp+UGKBSvii3r+7dNn7Y/fete+cfI9e3F0zJ65cNH++u237Y9fftleHh21tOg1k8v6iR85DDm6kvr7ndlZ+7PXXrf/7cWX7P/57HP2P734qv3xG2/ZM1fGbF00yJYFVuJZ9Uexhn4hKLxJvnPhkv27V9+w/+mZn9j/4+kf2//67LP21bfetivLy75dAfd+6pgv5P14xZK0y9W1ZXv70kX79jvv2LffO2lPnTljZ+dmLZXW3AyuaLPeRclEsHd5TTQYE51ihHl1bMyeOHnSfnD6tJ2amXUvm9BoQP+hyBKPhDHtXiC6h/eYex1gwM50qm4a15Wi7sV8i0MuX9g8KpSyfIsGyiLjvzGm6CNokVgOfq8xZKhjEEQw7iua7I93I6XmzIGBARvZs8cyeY7u1PwSbSjenMiR7rFUeUH3g4CYUZRByVJRjJ/KL63fXh/f96yL7RqRhKXiKetISibQdyKadEUnKkXCFX+N0nhECnKU7QsqEz6OQqQiY9m0DQzt9mN73eVdfYShIK66EkgRpTqmMe1u77RLfY8RIa5+iQ/0uXGDBZja2loQswD6FD2A96roFd4Tl6wSF03Bu1ymWWAvdXCSC2MJegZ8nOlvD4YIz1UebnAgDc/U5yjja8orMj6OdczLqgovwqAr6yG4e76etfMyAHxOoE/Vd9RjO/DgjMpjc8vCDQDcQZJk8KMNgBPow+OiNJUNa8dQhOkPY0wIkJQrtCS4CXDcgxnmrAZAtXHyhraEYzybrspXf7uHleg2vDAUkKZ57mkFNyp4Ta8F6oFSu7Cu/uR30+esxuvExBU7fvwWGx7WHLSh8iKiKdFfqbxh7100+4/fNvvTb0Zsaj5qn3qwav/yiyv2e79csIfvjNlQr3hRaMjRB8CL7yc/edbefPNN+/jHP213Eg8LYm8CZAf0gKrG3ljpsuju6nkLA7xvCVUavKwxIrcCdFldLfoWBbYNBMcuBuXQr8XlNfvWt56xv/nrJ61DdPtf/ddfskceudvjplDHy2MTNr20ZukcsVsqvsiTzou2qyXvh2tOOlOeFYIXwg8kdwPUc/7SZZudXbSevi7rG+4NFkuYR9jupHzwsFZG/tu7CN6n8R9LJZ0G8DQh3g1lsbXhakw1wCdONZhGUxF+hxe/3xeocht1iRCq0FVAvpTVlK/u7PgJweskoQrmkOjtb9y9MdjKbeuDQBxezcD+Ohcqs+owDSK/d4OfGwXaslm+cFQtSthUR8H8ryKMXwDcbF1/HuAuTZmMH82ZkHJ+zZXr1OSsiVbVcoWJPkF506Tuyvr8nNUI7iZm00w7ITg+RVdOx8201bjf7p0QwIXe9A9/h4PFDQm9vRbv1re795CYeimdBJ3AkDCvS98SDhE8mmE7pnk9QGjGIMBKenVhfvOiHCZZH6eQrLLnmM4YWy/EyAGYQqGQtf6+bhrPvxsD1R3GQmwCcdyr8MEnBP5udx/wyZyVcoRcCTI7QZhP+OEXfb71e+vTCptPxCChi0hnwS3o3teNPMI0zeB8B6OALvrQ6Ys6q+1XXaxc8eHvlUbsgAYfADxf4b6zOyeBK2FvvXLW4x64oNx47u9DK9tAWL/NtI0Pv3aC5vf8Q3txOUPwVb9xbycI39sELAl1cCdhSHQv0dR/64c/Jm2pXrbRlXm7sla1vvRRO9B5i6ViW4F5/r4gVeiz7kN3WffBuyV4ZtWfW4IbdO+Cpfpgp7HOvITQ7SuI68Vg3EiARnEkP+/DqATqwqCVluesrMmUEyU34hk3IuCd4EqChCeMB/U1DBVS3jR2iMxf1xRbX2VbAPu3oS+OektbIZOwTgnkvT29lusZskhuwCpLkxLkV/3IQ6+XBJJEImXZ+IYr0B14RKgflpeWbX5Fc1Iy60oBQgRCz+2Hj9jnHnnEbt2/L/BCEA2MSPH6yN699onduy0JbdMums1+XAkWg9mM3dLTZclt5hgMMsQ32F2QkiHcxDu6LN27x+Kdg/bAnn1+XOB20COF7bZ8ytJScqRCSpGMWzoTl/KyNXZaAeEuq7FFQKZZKaYzMzPeBwnNF7lWAbYFOlS/jPgMgjVnWjOWUTpy+p3c4T2C6nVhyJGCVq4HdWNldl3v4sWwHfWgwBBTIDztgPHNavrcWnCCwHZAXAfiP1AllJOKEpc0r51Xv86In28HK3qHOA8bojPfh6t3qcMVCa+n5kVjqkcrUA+MEifEF1c2RFNqFyvZ7iWjZ+eWi/bslSvuodA8Tnjn7YkJe+L0KZtcKap+eFcgOOLcvmGnp6fsz1991X587pwbTkJ4bWLKvvLOu/bcpUtqV4D/YDtNEK9iTvPk0xcu2FffPWmnZlUn4W9Fytxp9fOXX3nFnjjxrqeh76p6hjLvR5RqHLw0tWh/8tIr9u+ef97+/Ysv2Z+9/oZ94/QZm1WbUO6Xi2ybkRKk/qSeLmOozmwdefLsWfvzN9+y//Dqa/ZHzz1nf6b3nx8ds4qnhfYD+iCWSFUDvKpxzbaMZc3jBAj9ier8Qykwr12ZsFnNu4w5DBZsG8GLgnr6txTpVEKKVTxqE8UVe3V01J47f97emBi3CRYY2vQRNB0oYOof0e3U5KTNCTdqghsbMAIwDv10F/Ep4lrgFYHxjvsYOVggSEd0T+ldkUO51NiMJqTcCyfiaFZdmrLS7Kjqvub0jddBQnxTWoPzPjE8NxwkyD/b6XP2/MoFu7TyluhMfZHPW1KyRWJ52RLqT8YNxsEosbc4GnRlVYSzpZiHwDHQMSLwqx510aov/ogPsdUKvhgCc7Zvb8WoCS2q36rCWbm87gYc+EAwP2u8CTd1KTUb8F0W9UrB9hm8uTAElsRj66rTBp4zFd5V+0W5fuIP/FltrYJg9TcnJbQFBqguVsqp780AgUBDY8cWYARBnqD+Ed+u5N62LTThfKtRx2t1I83p0ILue7we4cSvRjrHkS7H3w0AHgBIZtEGDuC/uOMjOYiIAhwIoFHG1aaBQH/fDDiN6wpyaw8J4+SffpHS1pyyrDF06tRZS2suOX7LUUtrziRWB1Bcj9ozb0TtD79i9hffj9hgzux3P2n2jz5btVtG5izd1RfM523gtMbyD37wfdu1a5d98pOfsC5OSWm09WqIuMFtf5p6pYQfKdIYl+Gfok8MV7Esx5wHMnIroLSX5yZdFkn1DfqcDtBXZdHs49/8of3FX3zTOnMp+8f/+Av24CN3aGwG7UuIfvsGC9Y/pLl8UAr/8aPWe+yQ2lXQkF0JvHqSW7iCVjBSiID8GTIq/JAtj1Mn3hQvK9vwniGLp4hfwPyj/gjro3HhPFP1pM0iPl30W9xKC8RvqFtmYMhyQyOWHeq/equCE6guJzn+hqhFhD+P4IhUBsGegbrTCnr7zmsP7jYuxmIwU3V8cDNowzWX4GbyBsAEQaB8FVd/J3IikJvMIwRwu9PH0/BNOgkeNREVeI+IOYbPwg9ws23ZCcI8f14Ae/hZ6+fBfETUwTF+aVdg3fVchO1MTYTtBgVW49xapvI0UCjXcd3o8+vBjdTzKnbn6cU4Nan6Pj+vn+iZ2yrTo+pqAPrktKa6MalxiYYiaBxigJ6H6u4umRg+xHwMqznpNKn6txTujfB9jGOk4T0mO751OSOnDlkpEKKVTdd0r2MAtC+XJ3p13MYuSTGRsNHBCQdNaa4B8Cchj1UCb1uDkTVDSDM70o7yQVBw17Udxnw7cA8OCW9+YscOQPn+AZ96p3pl1BIDw4FnUON5M4Q8Lry2xiVpufh/G2DSX5z3eBjQWgjNuKxWiPRdsQ5NBGvFkq1JwUt3iI4bE9jm2CAv9SsGqJ28MQIQHhtumVEJRCE5XkWXDXBBY3nJ8caKCm7mrAy19ndtUcKbJr7EIJNr0L8RSWMbaxI6yhJKlA/Ggkgkbeuji6ItLO+s/K1r4sxK2BixdHTIeiJSJCW8ESvhhgycwjcKN4o6RzLuSIeCbbcqNAAc0Ger4+9J2JUCnO9rPAE2/HQJD6DkE6LuaIJs3apAveEhjFmEaWiiSnAh5AC1LaQIth5UVhfN0nmNQ8QtJSgtib41P0JO+hA3QhKxewUIi8o8IpqQUCtBg/YGeUn5WhP+hW9WBtgyEJGwVFsc9xV8ToigTkR8X1patNXZcSk0uHkqT1VqUYrLqgSEal1CnnhkNsr54jUrpDK2r6fHjg0O2u1Dg/bgriEPiPiYrv2au1LwLIQDykfAVN0yCB+6d1kC9hUE/yZA0DvU022/fced9uDu3ZZOYFCp+d5QjpdMK78rEuwmpHS2BlbsFJ/72K5B++L+vZbVe4m0hB0pVbOVVTsnBXlq5dpYDEBaY+GuQsH26u8MuBP9duY6JPRHbEYKwAWUyiDpNXBQY/5+yQEjGSlwCJd4fKiPl9Qfo5pTl1vqGEJB7fhoX5cdysSlWuA+zTaAiF1aLdlJtW91m/fiqt9gJmMfHR62/o404qStqoPfFS5HhZPtoEu88AMSWI93CyfKu6zsiSXx5tycnVhY8FgP7QB+T6DJ+0dGrJBO+JF/KFsX9M4LV8bVF1teMleB6tmjOfTDBw9aXy6nqSQwti+qjngjvDw2ZsU2Ch+0inK4XwpjjxRjFBWCIhKb4xvvnrDvnznrp280A+8U4d3K/+HDh6xTcw2r+Hg3pDs67NT0jP3hMz+xC7Ozov9gNIQADhbFk46x2q5+xBhAhqvK782JCfvbd0/b82OTtgj9CUcYXyakxC4LD71Kizs2AQRZ9WecEKiwKKXzu6rnd6R8jEpWxFCxrPzGNK5m1I6BQpft0ZhB8Xd3dLUXRZ0AfAulqj178aJ988QJ+5EUjZcvX7YT03O2srZiQ13d1tnZ06g5fdMY66rDWnHeXlQ9/+7Nt+ypU+/Zy8Lx2+MTdn5mRmMmYr1StBMYK1mB1TsO+ib+CeWva1wzX2ZZVFH/StAVj9GczfYuKXpR9mVwgoXeieaI6xX3rSTJCEpMr3gr2zyCdhCoja0RleUZJifND1KA9V5S/JT2pgl8pjHifFbzbXAsqOqie/DMWpkjDi9aQTSQID/dg2vidUA+hoKiOofbEFm9pzxf9FH6TSAN8hl/MwdoTKI8+7vkI3CPPuHPFWbNXRioOPEimAPEU7nPR9+eR4N+UOojyEnKhxV6V7zJEqOA7tfSKc/LlXb1P6/xnHxiKpPtDXWMMErv2xaa5mPmQTwO8DxAaY9KJ2JLQ0XzcPO8jbcBOPNggg3wPfh6n/Z5nnx7nYN2AxHmdeGQtrg8S9tUEm2gv1StIJ5AE2DISIjHlMV7KnoWYCEA3xLCQid00ygDCLcqeP0a+AYwwFBH+oItGYGBSvXjHnVu5AGN+CV8xSSj1kT/zfkAbGPgTuuRjw60T8+JNRHK6c2AMbNcjltXZMjy2SGVRV0iNiZ57umnnrGR3SP22c9+1nI9BdGt6Er9OjaXtr96KmvPvGH20K1m/+gzZh+6z6y3ULVacda3LoZ4boZF4e7xxx+3l1941n79V3/ZPvqxTwSG2AbQR2ynpIoVKe9jov94bEHzkWSgJY0fkMbRvKvLm8fxB80R3lrW4sszV6y6tmzpwd2W6Aj0R/JfmFu2b33jR/ZHf/Q3tne4237ndz9nDz16n8bjlpy8vLRmxYV5Gx7MWpqYcYwpZc9pCUJmsIUdw1kI6t/y3IQfpehyJWWp34uXz9hrr75jb19csAc/cI/dedsB0Z1kT8a+ZArkfPcujrNNITDaBQYI/YtmbHlsSreE01JZ8s+Ke5tttpLGbFq3uPymPwj+/hnBA/tJAWH1vi1Qvi4GjNehDYTPNy81AuUsJsbv9Wzk0fZqfq/p2g70hn9cgdFgQYlXzZx5XQ9Ic83lb+/8Aagnq9VEoA/3Fjen4eO5Kc//vwcRvmONQcnI1OUKe4cU5XzBIhKCzBVbCQrCWWV+VhPkkq/2qdODPARbmAs+IUAXO9FAW8ASBzTqwwVzgj5gIn7lpKgQCI26wZBgLBqUvmI9v2D1uXl3xduQUs2JA4aBAMbOcCQtkzGCGkweYUaDm1MNopq8ccMPr4h+mxS6ZmOCXw2grdCK9Eav9+zskhQRTbBNuGkLeo6VEiNHu4CcW5i8Tj6/YKB1XPwF1PyUAClxqnM42kJwHoBVHYOTrsCT4NpR2Q5COuEb3PB11dgOnwnynR12y+37bWRvn10+P2mXzk1ZcXHFTr190a5cmPH9ugSW8xUC9TcrC+G72wH18hgEXP7L72x++HUVSNBB9Ri7PGM/fPJlm5ydDu5fB5j2MGAVz43Z3BsXbf7EpM2/fdlWzoxZdV0Tu6StiTVW4odsX/ZOO9BxyFIIpijlTXS3EzBWUNrrpaIU8fbK402B8vN9juU1TWxrjZs7gSZT1TUU0AJorrt6xRX0DatgTAj5Q0wKZfduqy5Oqu7izyqXcUmZCAasdPlRcbGUfkuok6ALodSjSVuvxWx9Zdkq66Wg/zfiVo6mpXyrztXgbH3coGvZQavNnLf69DkXlFEqpbvYUqlu6wsS/NeVhyb4Eh524iccvdch5aWmuq0tzYsHLtmAFMtHbjluX7znHvuVu+62Txw9Zkc6u6wnHbMcJweId3Zo4icQI0pJhxSSD+zdb//inrvtU7uHbX8hZ93iW7vFWz+2d4/9szvusMcO7LeMeAzB9NhbviLlfVl8a4/y+d3bbrPfvvVWu3toSGWkrU/C7D1S/H7n1tvsd+++R0LRPsv07JZCEwiaB3uy9vEDA7avU8qTFBwwz8VKF0rqHVKW7uksWJ+Uq+FdwxKaBi2j8dwn4f8RCY3HVa+E0oaCC+/ye58U6Q90FWyEOVNjm6MsMU5hP7gj12H3dqL8SulR2rBM/sZo8JDkh7uEtyQruhKOA1GsboMSvvapPa0BsULo0Lv39vcJ5wXfbws+iT/wgHDB9hDKaAXauV+8+1BXpyhN7ZBMhJGcAHy9eJU05vx2gFdIl54j3BMmb13jnOPCOjT/7eT5Qe171VdpzS3uTq/3UeSZS1H823kqAPAltj6s6zsuXMCmOBYT13+8HJo9DZphVXmOSjiX2ubeM339A9YlHOPSz5YQFGj4XyswGtmqgEGgI5+zVAdjpGQLorUXL122t2cXAg8QVYS0fGPwwKhAgE9OYGBlmXGRF47zkhEur5bslfFJ384RKGcak7oICMl2hWfOnHHPEtKqa1wZZPsCBkCCTX7j3ZP2k3Pn7fT0tF2Ym7NXxq7YX75z2r53+ozNLak+mruXVWeCNbohUn1xsVi2L7/8mn3vxAl7TfU+MT5ub1y+bN955x37u9ffsnOzxKvAM0L9r84JYimocNVrVm0lRgXGhqfeestOXLxoq6WK9xmGFA8ql85KcdtryfnT7rLuz3QvKh4Sq65KscJokND4SngATrZWRMSjCgODltRvjm5M1dctHa0ov4ilsgWxnz7lL8WoqLpJwWNWWYvWbClTtUHhJrleDlbmVYcNDOc5yR6igQ3hwHkkyNOY3RBdQde1JfFEtaV59dtPgMgGJ1qhPHISTlV8sao+RmbDIElwTYxTZfHnqpS2ekcqUObVX8hKFfUj6djiw5YWvAtQnqtoVBgP9C5zKtt0KshO+h2DFuHPXgtVB0WpUSeAuSCcw5vn8magv2p4oKmf8OSLaZ5sBWQBP7qvASjDVYQvvHWa6H3Tk1H95u0C334vqAfXdsC4qQrXpGk3hm4WiAHjW3NVF7YkQEv0JZ4cftwmPMqNBoFBAahKqW/ngeEGV337sYutQJ1FG3G1E0NFK9CXxcqarVXXvG8B8Hnu7DmNryW79bbbrbdvwO8DQq1dGI/Y5Smz3f01+73PbdgH7jPr6VR9sbY06toK1PvVl1+2p596yu667bh9/KMftJTmlqtA5frJScQBEb1XNzS2aW8lYnOnTtuK+EaVhbW0FO8UMWBo9bVzBNuZ2T4cl4IfBkOk38ZHZ+xv/vr79v/5k6/Z4UN77J/+01+1hx+9X0OKbZJbMDk5Y2++dVbFpn2Bwd8X7SM3eSwClP4GuN4oZR+ZhEVE+hO6xgAy+/Yrdmk1rurm7cDe3W788RgIjXRVjFdCKL9D4CAAxigejgR4Tmt+zPV1W6oza0vit1cHR2wdMD6QNBBERNdfFbsWWgcgK4gmYvQVZAh0J+Ddlqs1v7oEGYwHuI+/n/ptQliGoNUS5oYOIdqDtDU9g5Hs9Hk/4MYNMUYEH46tDN1adoKwvNZ63wy83/q2A8Qy//wM9WmGtnVr3IKBu3GFS2VCHx68joEgoQoFMsANqa+tD/VshXb15s5mWp7rak3Hc19BaDBeLIF+xrFonQuXIjcGbSgdTJjnWBDdUKAJjkuCFW7w4TvhSj2Xp2vkfdXVBJt1bAHuxxMxy0qAxs0LPKVSyq/lfQB8+d5OCQXu8eK43QJ/rs8NAf0heg7bdzMQBEeUwNTG4wClOazJFkixvTLmeIr1iB+E5VEHJiq+uRrvtLYgfNbuE/zTB+YsQSfSCPwFXEMH+s0kG16FrqzFU3HfusApA7ipv/HqafV/xHLqDwIQxhDu2vRFM+BxoAqYb11qm7bRIrWjJkF2amHVJidmrbhWsr6hTktJoWVfbvhuW48DfTakqVZWpMzqXkyCYDwrBa+32+Yzccsld0tZ2mWd8WF9a9LUx1fY1U8Iru0CA10DlC/Bo7o87RNzuA9vO6jjWspEmRSONGbaAfRavPiOJQv9lu4e3uwbcHKNx4FwiAeDJAJfvQvrTKBFhD62LQiFuiE+onQerVgXQhqKUH1lwZ+ZT9pR3TcrL85IYGZih98IJxJ82NLAOekIOD5vKS9W9DiPn+w5G5960D4Ujpr4wlql7sct1qZPsQ/DynXdK0lglwJAYKhCJqlxG1fRactIGEGJIDP3AFhSf7K9TQJtQvfYu5xQ4XFdNRQPjZkEaFF7a1RAOEJQRJDpEH/ZhVChvr69t8vuHxywR3fvto/t2Wv3Dau/NZbYb8k+beQBojqDc0582NXVbUelPB/v67N7pTA/OjJiH949ovdHbG9nt8XFAynOBV4EsOiaDRZSUnSDflc2UmBiNqT57u6uLvvUrmHbq/JqEszSUjo7pIinpECwl7tbPKsgvDMOaYqKFy0m7PZc0h7r65Ly36PnKEw0k36TIBuRIqk2d2ouZRsDpAH3yOnvfVJM7+vuto8P9tuelF5SeoINJsUjaVsmJSVL42AGYxrzitdY5SoTjmG8s7fHPr//gB1QvX2ftGgLGu0RLmfW12xe74XxETAYpIRvjAaf3LdPOB6UgB24GENX9AsuyBc1dvHgCMsKgfbukjL96YMHhO9+VwjLpTUJ4epn0ey88PWOFF0C8zUD5WJs+M177rYHVG5WcwwKqK+q6/l7UmpPSClmu0Ar8O4BtfGTt9xiI+Kp0D2rfXjOvHB51E7qvXZGaN7bJUHzc7ffYQNEzlf5vkVC9HNuesq+++677l3QDjhF4NH9+2x/T7fyEdUKpwviUz86e9bOzM61N3KovD1dBbutp8u3VGAUSzOHqszXr4zbc1K+ifXQCuCUgIyPHDhgPeqX0B2eehY1Lr954pS9OjrmxpMQaG1RZUh1sn2dBMVMejwG3OQZjxx7ynYGYiksa8yQPrxQjmjPXsmrB6TE+9GYSg+vpa4zS0v25Nvv2Fdffd1eVnvfuXjJLk5OaqxnbEh9nlS7XB5ArhB9xmfeMRu4xeMMJHyvs/q1vhYoKsQwYCyIljFsJvVOOl630vK8029N90pStFHaExp7CTwXNbbY6463FbBsRTsdecf60ppTVXencdXTL4wryqei+RDF1xc39Dt4HowzMSafG6BI57O6SRpvM7IP94Rb5jYUfvgkHgNscYGuGBuu/OgdFo88jXCK4sk90oQKNCvZGB3caCBssy2McqNLGkurJVvLwYfEndW35FlVfvRJTHn48YWqC4EIqTbGAfKmDVF9u6LFKrfXQ3xTYyWhd6oYQBoAfoA6bRcfCUGvB7EPeF91DMHlCb1DcEK2XDD+WyHwEhCK9B7t5HJa0nvxhUUvvy56aAb3OFD9btTjAPCghvRbY47kOSk4XtFlUeebwTuev3BMPZCx/JnK8Ut5xBoGBQxIoVzhoPf5ldA4rFNO8zOgHrXUWrd1RTWHZ3pUn4QfTfyUFHzK+sxnP2sjmlsI7opBrLJStBdOpuytixm797DZZx8RnysozzoehZJdNS45CrlZVoK+royN2V9++cs2MXrBfvs3f93ufuCRa+UKaBDDQSZvG3qUjpQ9aG5lrWJF8RNOAClLftqox219Zd3jBfn2CRUVYE50or5anx7zvFL9I1Ly043yJ+3v/u6H9sR3f2L79/XaP/29z9q9D9xpWfH25n6hj9eXl3z73MjBQ8a2BYipuqo5Xt9BgNItHGLsIyYDx0xH0TWUF6cmrF25YIuzs/bE66MuN3z6Mx+w7oL6Rr0Bn6C6vlCtesbZciGo412wvuLyEQbjOicqzC16TCf6uLImmRXDgQvNaug1QEMgehE3buIuADWBE/9OH/K96gNClB+DLImLzdX5NXfyjYC7qeuKsi9qG6HypsDry5e+w7YyoWpCwQ28uWN3gmvw1MjvuhdMZFWdw2BUeZ6L7jfDTjhSDv59o3j0Mhvv/LyAgcOE//MA6ncV8Bvm2abejjMmYgawHiHY1lcZ3I3JjhHSgFb8BLlt5Xct/vgdsASnAV2taXZqN88CAQHBVHXEEMC3BqZf1J06suogQCFrlHZTcA1Owjz0hcCXzWfsvXcv2ZlTYzYw1O3bF8K2hx/+cbwp77iBT/Xy+4Lw+4aBvmKLBm3VdaPgNXGhoxqsTjQgKN+fBjca4HSif9XLF6XUS7iS0Br0uUB18JWAlrechpqvq562PG88g0fW2b9M/8G0/Zkn3nq78Qf0gfdBviChTEyfaN3dfXn9HbOL5yf0TEpRNu3HfcZ9tQsaCYxf1wD5S8BjEnI+1OjXa+mUetStvFy0S5dnbL1Us2O37ne6e+PVszY41OkTL++1Mxy4lBJJqj6qZ5cm3rwUqJ6C1bM9NiO+PZQ+ZIPpESlggfHC6ytlmK0HrPpfJShcB6rFOX/nusZR+k5CvArTOBEdXdNmgcZ4afKMGy+SXUPe3gCuNRyQDwqQW9wxRjTS4kWAGy/uwCj/CDa++qZvTk9woU39gHC9PnlBYyMrIUxzouYdjA6skkgEdQGUKOEVCS+8gzDvJ7To3TDgImXSy96S1UVf8SEoGsLuuqWkuCiv6dNqL0bEnOgk54ZH33ta1aSt99fLVZtfmJfwrz7U+/VSxVbmF6wyN+XH3qaUBiEuIkENl3q2UK2JH1Y0Hst6F88HVvZChSeTTtmQlLwjPT12vFvfuoY0r2JUQBgnna88KS0uywSGY6WGQIkdujcsRfaW3j47JAWsX2M9w/iDXsXTKIeVWfWShPI1y2oMjGhcHOzJ2e2FLnugt98eHhqyB/oH7IDGL0aDeY6IlAKdIvhjRmNaeKad3VKQ9mosHZbSf0zj5q5C3h6RIHRnISNFKae2auir+1SyG0jYC45wm1O/7cumbL+U+qMSuu4s5OyBzpzdKtwOqz6ZiNoouo7FUxJM2XPOqnzGBtJJK4h3SgLwEx9QuobV7gf6+uyTe/bYrcIXBglOm0CppZ7d2bxvYQDvdDInNPQqn9v7+u0zB/bbI7uGrVvPcXclEF9NdAN/zglvzFeXWMGWggN9oITT73nJS7909Kh9ZN9+61e/oHQiXCYTMevIdUopDAIATot3Q2uME97DC+Qju4fs1+64Te+hHKtY1ZM+hY5wuz8thXyG/tH9EHg/r/p8+NBh+8xtx90TgiNho6of5/JPlcp2ZnrGllRmK+B1cc8wMTD22IDwg/dOSe/S1mkpPO+MXbEZ1bPV6EBbb5GC/PFjx2xYtIjRDJpblmL5+pUrdlE00bolBkD5v21owI7qHWib2APs+8cIcHZuzj0SFtW+VsA4tEfK/8dUXpd4HvhmzLKtaFW09q0337Ari8ubxp9m4BSNYwN9tr9/0L1N8BjhYjX4lUuX7JWLF9saRwj4eaS/z24Z7Fc9t/go17tq49defc1evzzq2y/YSjK7tOTtuWXPsBV6el0pYNVfaLH4mpSbbLcl8gQ7Fb+W7ONxD9SSaBwPmKSPT/hTSUpFRQpCXHwLHkVjU6KbtZkrlpHSgvtxTLQU13se26W8onYvWaxj1ukSpYNV14h4E/MRdVCDIRSLiN9EpZw7LxVekGNYJMFAhYGDxQMPYqiPzxF6B3Cls8EnUMYibNHV38QegIZ9FV59yDd94Ecq6ndUMr8r98oG2vK05KH6seCgWoqWuacxVJQMqPSlvNoN11U6tiTAGzA+AHgP+FYE1ZXVcgwi5A34VgVdfrqA7oeGg7jyqOSaFFN9e+BI/cmcEN7390X7bjigrc2gemPg9a0ILvsF79AewBV0vR8EdtR9v6tUKju+sOBHT/6shgPGXEL4JS1bFQDqzpvgyRflmvLhb/JJsEVcfCg0Knh7SYfcRvaqV3ifMtyTQW2JUDdv71aejDlkldo6c8eApTI9PieeOXPGnn76R3bkyBF77LHH/KQW5BeOxSwVl+1Hb6TtzETWPvFAxO46GhEvVL9JHmHeThQ0VloWJThW9sc//rF9+5vftPtuP2pf/KUvWK5vV+NpA4Q/5I2NimhWY+1i6bzm5WnNcZKbNqIeJDUW0xjTfFJaWrXVhWXLD/VLLgh6SBSuD7KD5uLFGQ+qnOzsdTpdWiral//qO/bdJ561Q/uH7fd+/YN29/13avyxhaEJx4JVzQFLczMa853WJ94G4N1YkxyIMh+FDzSAOYOtj5QcbF8QvaiPCJhePPO21YaP2te+85zt2zdiH3r4NkvH6pYs9Ei+EG8QjdUq0qElo4THMPqxjMxKLGRitNf8W/PFAtGW+jUnvnd1bVsBIuG7iQGCmvBzPWAANF8MHNyOqh4zIIAgp+vn1RZEkN5dMLOfF1DPxrVV98azG4Gr3gsu7t3Ihbs9CMdo0C6vnUApNj83Azeb/u8TdmpP613HD8xLjBFlk8vxKCGgNjfr+75hXNeDG8H1zYOPor8X2AlnVGNgsMd2jfRpbAdpW4F7rFz6donGRAJsm+d2AB4lgLgUj0DxPsAno6uAWrSvh/cbfMpfURr6sCFU8EbzW819zNMgRQvwvPVSffA2wGXSywrTNUG7vAggNTzS64aDVFZC9UNHJexn7MXnTtorL52VQH21gBnW6ZqPygras/W5BlTHOG7eI112+LgE94FuoWTDTp64ZMusDmlC2Q7ILZqSYpjThJuJ2ZXVOZucX7P1C9N2ILbf8gkJClJAr+6XXyxtR9gKgXJeluDfgusQqE+yc0ATq4Td621X0AQdnHYgnDfnR5v43cAPijzrT76Kpb4O6EX9z7YICYgbJQIGsbYlBTVV8G0NxDKoS9jaiCQ04WqyLa3q3rre1b2YFD2MA2sS+HQfJY1tDJYuWHlpRvS0HijimvgX4z02vlyz9YuvWWx1xqIbEZuZnrWL41M2M7coYWXS5scv21pRgosEKIQMaKgiaXhVilNxbsIqBHpUnTcFN4RWlGIJA8mo2qg6ocxjEChjHFdaFCC2VJX1uIIb8eqSlSSQsHIZRI9PWVqCA3vVsxoHeARUhRvy8LP+NX9xIgT4CYRB7kkhcIQSdA6hMsB5PpWwYz05e3Sw2z46PGQPDQzaPgnC8Gvc09nfig4Cjv0oPPUL7vlsAdiX67D7ujvt0d4+e6inyw5m0iJX4Vx9K/GXYe/GG1c69JvzyQmuhRHgVgm7D3V12YNdnXZLtsO6wYteYH+5K9SqoxsI8UiR/NMrhezRgV77vf377H93/Lj9a13/9aF99uu7d9lxlE21vyzFNi6cogSxUoaic1DPfmX/fvsvjx+z/15C6n935y32z2+/Te0d8u0RYCEp/HFcMcoUwe3wwvjQUK/9s1uO2Uf37LaDquf+TtV3cND+xa2H7TekwPdkMrYuHOO+i6GCKP/A4YEB+/0HH7R/9cEP2ielCD9AQMxDh+xfPvqo/bOHH7bBSNlWF+c8Zsbi4pIViytuADoqxfdzt9xiB6TgQych4B1xnxT/X7r9VkNEZXuMpGMfE+pge0zC/IcPH7IsikUT4KFxSAruPb1ddvHMO05j09NTdubUaTcGZYVrvDyG1dcYYZphqFCwTx09Yvu7uxhqIpmqr+ZTxn7VL9uiJIVQ0H28MPIc31nIS2El4nvU6Xav3htgS18bYAvMcfVtt8olYBhbIzKSG7KqG/v/U1LEr52DAvBtPhLA82p+QX3E1gjGBQaLuMre5jWnKS7iALTC/Oqab6loBmhyhm2NUuTD/qFOibSUqKGjFi+eER7LUmSk9IrGYwmCtq57+/0UB/HOfO+w9e8/br2H7rFopmArooPlyTFbGr9gKb1HfJeFi+/Z/IX3nDeks51WStRtunzGCstF5a+8xTdiaqfTq9JHNEapDUZvTsiKMOgmJ8xWgtgejH/fzy4lJyZegeF2Q884IasqvhACinhNdUTRrCjDsmQP4jzx/ubV4CfMXVXRbFl1wDPXjRG651sI4MXiYRjTaih+G/Bs3dPwiNbEt0VL5CEO5J4f7nouoBecF+tyg4XfDcAXHMig+a7q60GDVZZ7YzcAwwNAvsFcsQVBHm1AeeG+zzHfStS4yZ8bzkMDM4Tqr7r9ImBToW8BFrm4T783kzF0B4/DKISnRPOz7cDfgd7DS7/bQVV9Na/eKaqvSprDmFcuX77kW+OOHDhknZktz1NEyrV61CYWYuq7iO2V7q+pKQBogH5pI3NeuHDB/u6rX7WC5oDHHvu4x+1oBe9XAg+yDSGetnQ08DoT47O16RlN11nLdGcsv3fQug7utb7D+8U7KCvsv+CbY8Ex1ie6+rxr8dj7q7980tiicPTgbvudX/ug3X7X7ZbKs4Xh6j6gDjOzC/bGyUt2YXy+cVd0iieQaImTFJoBDwEWPtB9wgV0ttiXpqfVV2lbqadsYWbVdvUN+PzJ1plow/Dg8dNEazE86htAwPUIMkwCpGrWVXG5bs1PewassHvQskPiA//q//SbfzAxV7a19bqlkhDSVsfSye4yrIxNk/P1gMFHo8PrGoBoNNER3EMFuREhuH11mTcKMCvfJ6s8rxdE7X0DdWXgqlNgcjvVL2z/+wJwxqQh/LeeXc9K1OxC1WaWqtaR1oCOXR9HN4JHldj4qwHUnYt2iKDqi4tWl1DqF8wcXPikKEIP04YXAH743EQf7gTX1E/gtNXm/lVAPWBSmsRdYNZgYkKpLxPxXOzYJdJGupa6Uv8Qrn4W2BJ5p/U97vOZX67a1EJFKIr4hBw+C1PsBEGKrc/PCu3y4Xe+kHEX+dPvXbL52aL19koZbBrz9GVNkzeMhNXgANvXwXc78HyKvgIRkUDlNHOjgKXbXbTVhxJYALHzbevBfV9xGL/iZRELwld1VQfeaobV9Q0bnycSetX7KOxG97iCjsOrBXxck5hmrGlikSCEIXSTFsJvAd+bfzc+/k/3mJAJgINgV5eGllI98kPdYrFi0MyIgpDGUQZRmuif8PQMtrJQFuDlkHELIM6898pF6xvpt04J0ih7IyN9Ukw1KUthQEHcWF691uMA2Ijb4pUpqy6sWsoyUnJ2W312zXo6hyRUbx0lFAIr97j0+1nCLc+2BbWvunKDHgdqo0eerrInT2VsQ0fgojxz0ZKd/RaXcByAaHBl0T0RUOjIi3S+h7dCYEqOUNqag2q+dUAUwxYD4Rr324qU5w0p7h7HQcINwFnxrCbgnSAJ3qdHVwQkcLhXBHjQFQE3ZfFRjAb0kxTYqMpVBUQ7ajdtoV6i3er6ivpfSofehxTXUddqZbXpvJWjSSuWaraivuMIzGoJz7RFy3WgeGZcsIywOit64Sg2tiZsqN14HcQlWPl+RaUhgjkBGQFkHY5Lc4FZdcfFmxU3WsiKZEXloISnOAtevwlSFh6rh5s7gefCUeIu2kLCupRE8IjixmonQUIZlyioBIytbuh5XPxX9fJyyxKOiypbUzgu9qyAM15XxDdikboNdhcslQ2iXROssC680wdRXSj2jL+kVS2xUbZSNG2VDbVX77EyguEgGVFZwinbQ1xh01hbr6Bg1PVMI0yKMEoA63nK3Uoc86VvnNbqMSlKqg8YwdOhQ7SAssuWiqFkzHLiSyEtOk6EJ46ywm0VDwuOyOwRH9qdz9q+XMqGcnnLc1So0lI+Y529uE5/qiMrqmqmdajwvb19dsfwLrt3oN8eGhq0h4YH7f7BfinQ6i+9CytC+XGeBcaEF2JX7FX6W4aH7OGDB+2jUuzv37XLbumTYpzJ+vYLk/LpuFBbUJZSHSk3Lh3o77O79+21finNuKXfpfK+cOut9it33GrHh0f0bkKCbzmQf4QPP4pTbeM9eNWC5BboAw+Lz9xxu/3zD33QHj161HqliCeElxXRJh45OYJLK31W7Tyi9q3rXln1KEjqv72/137r7rvsob0E00w43wNQ/rO5rAdgXZZMMrG4INoUvass+rRb7354/3776N49lpFcNDs3Z9Mzs34SA8p9t/oMT4mxhXlbEY07ferKi49+8PAh+4177rR9u4bUBayQx2zBlu1E7Yzy7bLnZ07a2HRRfBg8bwGKxMMHD9ljh/c5vnwbFUq68sWLgnq+cO68FTG2NAHPd3d320eOHLb9PV0Wh3/onrNwfV9W3V+/dNlmmDcbAB3tVz8+cusheyr+htXEy9+qnJIi1SMa7DFbOG1W2GuxVF79hOIgmtZ4jolOWB2FvjBQZdVf6WzBVuYmlMZsNjohuo7YTE/c1uemhfOcpdU/xanL1lHosbVoySbLZy0dqVhiRe1IYZRQ/hrXyFN43qGAuOeB+siYp9HeWHRQv6LAQC/uEaD2BZSq7mesrUvpFy+BBlEQg3la2an/2MKF94GfDKT7ovLNdIwz3tcbPiewuu35gj+eUB5GRvG7CvymVrG40rDiX1abK8Il/YPSSz4YLHiVYIdh8EPq7jEVwrlYV1nzwsTSrJ0Xf1tVfp1qEyfUrEkn4v1Q+Y4xT+m7pnLoVPiDewBUVU+NO+ROaGATGn+zCk+MBniAt9HbSbuoj/Qv9ScnqYTAlhGCI9ZE2z+LxwGyMbQMPkgbehy4Z5m+Y8wX3FO6Ff09Wly2idUVNzp20fdd4md61gzERQDH5NU8V2P8QfbmOMxWjwOfX+vd1hs9bvmYFPOYZLSZOXvyySfdiPf5T3/OhoaGpBcxryRc+b14acmeel1jLp6yTz1csxcz37ZoccHOLZ+0jtxAMDaacE0ckse//g37/ve/b7/6xS/Yhx95yLKdPdco4aX6qr219Jzm1Q57Pv6WdUZr1ltPWGlK+FaVk77Fl+1CmndVl3SBLYrCXwjquNrKipUXZiyW7fRAhdNj0/af/uzr7m3wyU8+aL/96x+1wwd3WUePZK8G32gGXyRZL1p3X7/tEm9ii3FVeMfrlGMfA4V+C6pL8y6PclQy431SMu7C3KxVRk9batcBe+mNC/baKyftc489YAf2Sw7sKmgsB+2uslgtemObAtzdx9xqUfnhgYDsDSVqzC0vSP6S3JpmzGj++pf//W/+wewS0bJr1pGKilFtdSjgLrLq8AgCaxtwIbdx3QigDLgSp3w9Sn4DQJ5/WpC4IyBMSOrYEFGwr7kZvE6ND3BT+TaDCF1cK1BglIejsbnNusjZ3e643ie4C7QGpx/11sQkAObQxZW6La6WNOHFG95gKvU6bQrbz8crKXDiELgAwn2BtwXmiXFAzMGVlJoYkJiP10fMiYsJgD1mWHsJSrl5MUE2JnpKdeuziBGB2Iu+gbq2Qth/zYBA2Irjzb5oShv2i4MYlG8HELPxFXQYm9oZSPskaNBcU/1CHAEh3fC/32+kbaYn7kuMsaVV9dFamTlWY0kCmqcJnl4PglRXp+XvVhzcKLTmFQKTHHlOXhFjWa9ab7+YWyKY0HxcSsBirPsJDU3M/aZB+IdOwDnjvF1dtgUmJcadGDN9F/Ruezxs0rHK2zQcYERUf7e+gxCzvFa16SXxHtUnK+0JI4/Tyw7Q/HxTWYAvQlcNHHlPN2iC7y26afRD0z0grkFcyGcsn4rY2OSivfjTk5bvyrgCdvn8hOSwhL320hk7feKS9fYV7MrFWVsvVS3XTdTwRpnkSd4tsLK8rndP2cj+QevszBvnhBc6O+zShQl7/dWz1jtYsLQ0K87VTg4QHyagiZoUWnaIzhXXLLomQXJJ9+eXrVxctIyEyWS+W2UHwkUIm4aDJiX8ukBfoWQrL9wJmwWMVqCNG1K24Y3bGQ7AQVQK8+K51y1ZGNC1dbJCXco3KbycRl/59oqr6qz+RXDjpAO8ZDgrXXWkfpU1vDT0t3gyCh8rvHD8yvKclFPVjaOj6AfRm8djKIm3YBRQvm4YZwW7Kv6oe74aoG+2LLBaFWy9ECXq2/c/N1YVAxfyshQk5bm6YInimITRnCWlALqQRcBFBNzyqp+mgOTMnk8iMI9OTtobFy7bK+fP26nxCfXliruchuYZD64mIZZgjpIBrKT2XJhfsB9cumh/8c679rcnT9izo2M2IZ7eU+iyPtwohUP2F8cRlCRosaoa0vK66j0vRWm2uGpLGrOBIBS1tBQMDF4YGbytEgbrsZIEZNVb+MRQsLyyKqVT9FqLWVldwHn9GKeXl5bcK4MjFRMo4xJU2DvuQr+KlWqh30E5qY2SSc20FUM+0XOlcW8D9ZEbEdCSaLP6FaG6rHmNscez6gbKu1k+rjmBUzAicVfUkrpCjwPeIxFGC9oCBeGdgPJEf6bFK5n5SIcRLOErOeoP+JdwhEFBnaO/VZboF+UUgO5Ymfbj8ySEMrfiMUG9SJsXnvukyA+Il/Xom6M7AyWwQ9/gAuVZv5NxS6WTLuSxjz2n+gx2dXuQzG69x3n7KCNsteAEEOqUlJDIVhNogXeIIzHc3emxGo73dNs9g312uxT7fYNDlpPyyZGDbKXAIIJyg2K6srpm01cmbH93j3301lvtgeFhu1Nl/soD99teVqGFA/pnXXSJAptXOlyM6cOB3l47JkX/nv377CNHj9o9+v3AQJ+U8f2+NYY6YQhhBZ8TRxgPnMyxO99hufK8VetxGygU7NhAv31wr/LYt8+6lZbZ0udcjTHfSsNqrnDdl4y6wt4tegYneGd85vbb7Yv33NXYMhDgFiDuRzbRYT2pTuvNFKy8WvFtDiioeI7h9XCPyvu1+++323bvldJF36oUF+Y1dpUmp/rPS9Cf1dgDeI/AlEPCz2PHj9sH1eZOyuQoVdEM7QO/ZY3FyxL4J6UU4ubPNoM+4e1D991n9x6/xQrZXhvI7baejn7rToofE1eF1X/1SyrXK2UgiOtAvAJoFL6cynYIF1ICGAca99SvyqJQqWIDQ0cskxBPmV+yXGe/5fuGncewYr+2MK05KCm+jyFQ84DKQT5AQfGgfrRWfemu6fxQ/YVIIVDjcl1zAnIkaVTe5vwJ/wXPvM8tKS31VSn5SlkVPcNZw20CG6zCS37A24stQh5/Qhe8xPMD5yi8/FYZiIYcgegytOZmNxKI7qG3hOYo5L11X5be8JgDFF9nHtXzOHxH+Mbw4Iqv8nMhW7Cq31NrK84/45oXisvKSzy9oDZUREuhjOGGSeoscMXY7ys/yFH1wCCJwZl6Bs8aoHr5ce96h/KvAv3GqCCsBHEBGhAaDspS5DyAJIZUZG3GnNqDoaQuunJDXyNPYjngTe/eEvSDwOtMm8Ej94WD8D7vOc0Ln+v6PcEig3hsIpK2pbWIlUU/eZRIzQm8Cx5pFXnjQeGyJHmq7X7pebBtA8MB82NQB6CsPhwrlmwgfsg6xDNitZKdOHfZnv3pT+yB+++1Rx561LLCdSQd8GACA08vpu3Nk2X13YI9fGTBdqVFz5ld1tkxZIXMgPhuOOOB4pq98/bb9m//t/+XHbvlqH3p137FBvo0fjpZNAn6eRPAn9qaT/bafFVzfHnOMpoCqtMEOdTYWJyzUpFFHM1bM9NS/rv1Uqj7CNTBpZkJtb9iid5BO3d2wv7yy9+y7zz5rH3wI/fY7/7WJ23/rh7fnuDBCdXeZiBeSEVlzM6t2EKxbLv3DDkNsf0Qvs9WhOZ3WBTw07mIF6XxB73PSpdcGn3PeWm0a9C+/s1nbUFz6i9//gPivZIHC8Fx7cg6fsKV8sPoDfhuAOGL4+eDwOjqV/3GkzOq8cMCQHl2xmL/5L/5tT+AttSnrvvlMigRnofDRhklEsPBVsRFIGQGm0yhDYSD6ipQ5h7ADmKFsTcRUEjk4ff1gHS+Mi4mFevtb9wNoG3ZghvNexMQAGh/w3CwLeyAhxsBP+9e4C72TYQBo1ktiXU0ssf7IE3U3NgWU/iZQPX2wGsoeahTWFE18bmxAEKhj2CETAgatH5p4Pv98ILpaSR5IMmSmBbE7BcMW4RFPRlpYhDBFawY7ITPtv3nOL4BPLf0hdMoDA3BncHANxMEBg9nuAE43qkW//nvrW/+8v8b9W7GvdivrZfZV4egLJpUcSmV4y6Ljby2A56Hn58n7JQnAj376ztyaVtYKHpb0lg7YOqig2hOzEl9yvvbjaPrAnSlselBIt1yeROgvqEu7CvELW67OjQbvyjPDQcYPVR/XzUInjhAAyVpFKsaznGYZo1JHc+Qq/PeiZ85NPqd6LZAVPQPOI00nl31d+PDe+E9gL+ZBGPCO8evpvM56+4r2NzUsr36wik7cny3C2yFzozqmLTzp8etLIGstz+ndzQuW/JqBs4H5miu/pF+CX9bRhvyS+cklKvvEcwi9XU/mxuhr1Qv+6pCItJj2eReTb57LBWVEJ/OW0fviC7O/2UF6+qJjgkS4wGr85txBG4AXPlZX9I7ast13sMCv5PhQDfVEXFbOveqpXtG3OugGdz1UAqdj39Bq+GAPucqrxZdOI0ikJNO95iI/YxzQMokv708pSstTGkOw6VRPFD1Cla8grylZes3NKi0FSZjzXdqq/Me6E8TtpCnOuld/QYfxC/wWAtSjddFXxzHyLFpuUTEMmuTlunsVt8TCC1tayUpqsorl05IIKzbigTJN947Zd9+/gX76Xvv2dtXxu2d8Ql7Z3LKZlZW/Ei9DuEZJYlgdSjWCOFjUuy+fuasffPcOXttYtLOzM378X5n5udtSXP0gAScESmi7AeHbyMEYjxh7C2UyvaTS5fscZX3zdNn7KdjV4JjCIWHTo3DgspCUWFuqIkeqxH1oxRjjBVnJRj9+OKMff/StD03NWunVP8F0W1efLNUXLKyhPWVtYrHd0jFMAYE3hDKTOO4YnPlui2LT1RrwpkEoHWJ9nAKKF1ij9fB4x2qzeyXrUtJW5F2Pi+6X+E9tR088042qrrRj6Ih9aLz7Q03NGHEgV/qffUlbWEF3fOMBt5sKKisjuPi7R4R6hOC67mnkP52I4P6uqKS1JmuSEFDgQCsaqq+Vf2PxxH5ISRiRMJzgb3tSeEwhbFGAnpCLfPTDdQ2WopMkNB8k1RGKckNpPNAhNCS0qB8BqcngA+MBAkpEOJbMSl/ouW4CvNVUKXHKySnMZJNJaWYiucwj6n+GIrYioLRgDbNzy/4qRp4ArCPnKB9h3ftEo10+hGKg7omRXsc16mM/Rz2bhR+9kOrfepAetGV+kG9M5zLGyJrX6HgxpHlpWUhXG3Vc8YibViXLLFaLFqH6pkrF21AAvwjR2+xB/bvt+MD/dYjmYX04DqbzVg6m/e65YSThNrTLYVj78CA3bL3gN0rpf/hQwft/sP7bV9fr6UbdI18A83EhZdsrEP9nLCBbJcNq154TnSpnvv6+uyRI4ftC/fcZfcfPGAd6hu2BWBYi7CCx9gmD9Vzl9rWq/IHcx3uQXLr7t1uNPgw8RuEI6cj0SQ04bEA9A5bM9gC0JXP2sjgsB3Zs8c+ePfd9uh999nA4C7r1hjoyHRrXPWJflJSZOA7KnJlXMrAoPMtaBRjFkFJRWni52X1rWhV9IzXFV4OiQxbOoYs373L4hwRLWVhfWnekgRVFI8hQOvClXcsVlmyRJ/mt4ZyuKHxzgJXHSKFduBj0KJ4lR81zX31A4RN8EFOTEAp511VzHHjl97ze/qbPmasuz4gcP4Cz9XfkgJcMWJft8uX+oRyMIGxHZATRGfipK4g+hY0lK+I0uqxxyXBQ1Bz5zpyAb9ZmFDZHFfMSCJeQWg48OMZVVefK1TEqvJbVB36hLtMqiC+q3yra9YL/XcE8wRjjTHk7vt6Z0vJb8wVql9UdFLDG4R5Qrc3L/oceUflhQr9FmiU0z61pKo6OQ500b6k+GVF47Qm+t6CgD/H9E5VbfPg4dRNH3LGeIA3GQo9sJPhgHrzblxtL6k/Z4S/TvHIvOiK42PXKovWp7qgr7gxojE30D14PPCHeys0QWDUuNZwgBfd/GrMBpP7NfYStrq0YM+//o5d0XzyqU9/2g4dOOhekxEx9IBviu5jaXvhRMIuTiXswTszdseeQY33XskujK2r5Ym5uTn7/ve+Zy++9KL9k3/yz+yOW44oD/FyPMDo5GZQfyTWa+JPmi9jeUtH1yzjfFzyxeiknxRSXW/QqsZwR2+z4UA0pfGB4s/C29RSzb785SftuRfesAcfvt1+67c+Y3sGChoijF3JHtBYMwg/KOiVlSUbkxx4ZWLW9u4fEU0KZxoDMfE1l7GgKZIL35WiyhI+YxlxUd1f0TxSW5q12vQF6xjaq3GYtj//8uPW21uwxz58j+TJbHC0tdISFBF5hbqEsltVcy9jFSMJqPG5W/q1LwBqLkB2Wjl70mK/969+7Q968ig5Ziti9vkMyg4TDy9pqEIEDDQYgm6GQlYzbArvNwiEWw8FAAD/9ElEQVQMMgYMwqAfOddAhEPjTxrWDq4pm8bjcdDXH9Sj/Wub0FrX7coJAY8LAki8n+CIlHXDH1xGBCg+/A5BtGHF9bplklHrzsU1wMqWToroMRzwucE6hRCW539TTwlruJRjKIhhtZfA4kojTLUpb/524VYE5M9bL+5DXOpPPBUwPkBUrCD5sZmanFAkuTAwhIK2KhE0kou/t2lPSHcBawogvBe2h/e9Tf7nVrpN8DaoXaqvOFAgxHn9pCxTPkKEpwsu8vV2c/ktfZSmGS8YDfi9tEqwKbPODgm+ZTFI3SNwlb/Tpkl+v+nTfM/z1OdngTCvdkB9WU3AIv/D776sVGLag53Cg+hAdO7WRvonxOv7ABhOXUwQPEMPNwUI9T6Ziilp0moHVxkNAPV3dWJcdCdalJBHuSGELo5rUjbWNOv1FeLuWlvVxVgK+ufG2+rKq/KMYHhCYGVcNDrZaaVx+W8+PG+aKENwAV+TR6KyZv17h6QkZdUvKesb7Lae/k4/kaG7t1PKSdLy+juT5IhAjR0p6bjMNUNYXr22YWOXJ52uu/q7fCUrKqWBemQkYCelaF4enbHFiUUb6GKFSMpwKm4L4v0ctZiP77ehzEFL1qOaACdtrbjoK1mpQo8LnWE5IfAbXl6TcsSEdCPg+NFEVdUE5y5/La53rXBdw4GAPJcvvmFpCcOJQn9QRqOutdVFn/TCYEnXeByIdqARtgsgfBJZn3f5G9f+jfWFII2UfNiK1wF6W56VcBv1fJx+9A5UVF1f1mP4CbQh/ELPuImrD1BQmKSpGscn6iXhAmUP5UHCXlXzDfEJCFLGM+E+3tFlmY1V21ic8GBoget9zLp7+qQA9FiqXrKJyxfsuy+8ZM+feM9mNR9ylj6R5AmWNy7+fqsUvJF83nKs4oqeeH9uZc1+MHrFvnbmjF2QwobbuNdf37w7vrQkFh6zW4eG3TWf0xQ4396DkOn+42fO2n98/XX7yeXLdkrC2QUJs2cWFuzS0qIl1cAD3d2+asqqYbkmgSiypu+KvTu9ZH97YsyevjRnpxaW7fLKil1SHc+q3mAwrzQZ2qi5hH3rSc11KLqIZ0uVkr2qcp6anrOfzs7au0tFW9CDZCxlOQly9DjCMYZ1AtFBZ+sSTC9rDnpudt5+PDNrby0u2YzagkLVJdrPRipWjkmgUl1dJ9J/rODEGJsiD5SPpYoUHOUNjyeCvV/krzEMnaRjEvoksOLO7aD2s+d8TeO1Itpd1bisqg3QjfcrpKB3UMoxUnCEYKDgw//rrvi54UH5Bwq35pOI8O70I94Nneo+R2uy7QGjQJw5HNqC18BbGhfHv8IvUx15I1AjtFoRXbP9gC0EgXEn2Id7/tw59xDgrPMr45NuuLk8OmpzwnVe9LMkBbOk/Pp6up2fFKQEs/WJfeY96m/GDdsEiIHBmLpw6bL19vQGU6vqQjsR/jGO4JVB2/IFFFnNP6rL5OSEKxIYJ8YuXbCU5CHiJLAFISVe1i307u3rsf7ufuvMdFhBZQV7mqNSGJS/8FDSz7n5eevIZb3OKZWNkt9d6HZjxWBXwQpZzXPgVfVlNZ1xJoTSc/rWC7qPMaU322FHenvs3oMH7aGjh+3BQwft8JCUFOUHbtnWZKviD/QVeQgY+wXNoXuFo+P9PXb3voN2L0aOXbusT/XBcI3bOJ4zjHPojPoTJyQm2r9t7y77wN1323233W63Hz1q/X19okeVV142k9JP0DZoJS5e7qv+y1IeMEBkxO/V/9AltBPHtXhDMjYxD+DdUsq4D+0mcWvWGFm4ct6NlRXN/RgUkOFK81O2vjplsf66JbqC7THcR0FE0TDmIHgF9dZ957VSLDF6BMYD8fMGj7GFOYsobw8ASHqlDQEFtupjm3lLtK0+Zy7RzO9jHQOFn6ggWkFOZeTUMCCKPlR8MI4YB5Ipq4wJ+CwSImNMdayJ6DAQxleKrhyvEblezzhZwQ3Cek7dmUndGKcrNByESjzHQq6JTjmTYV1lT6+sahzXrUfzdExtcq+yBviKunide1k03Qc8ACM6FDgR0G1cnLKlGULyJ/OLnlEPHngatc0NB6orvEHfXMRRSIqHVUWbrVsVQEwc2Yb+El7Ji/kKrPvJD2pPTc8AZFSfI0kDQmmzLjco6IK24qp3Wf2JEZmTOqrqrHkWCmrL1st7jD+lbZa3fSs6fdqgjRDaGQ78vY2EddRusZ7kgJT0qE2MXbQfPfuSdYuffOHzX7AujaOE8M3JBfBsTlVAtn7zXMxOj6XsyN6kHTso2SaFLLdVHkD+p957z/7mb/7a+nv77Pd///ct43K5SFdjwCvaABTx+vqibqk/NBZKdc1DsXVLx9VHml9qkh2zA32iR+FK5eRHBjUueb/RdiG8PDsteWPZKh099tWv/di++92f2sMP32X/6B/9ku3b2+ftjynvYBtAU9mqJ9vuK4vzFstJ5hNeBwZ6xb+EX41f9A43NoTyj9LX2PID/0bxlwxFLRY0eDbOSg6SDLPRu9sWl9btj//ob+zhB47ZfXceskK/eIn4h9MUOqdowrcpKF/qUGOsqN/QAWgXn6rmdLYuxzSmWQxeu3zeYv/6f/jSH3So8VjZoR3cBeNMgA269wGke773p2E8+JlBeRA1HSbhq5EQKR/d96vxdzugIc2AJcZXNkFqC6FeD3YqJwQMJ+6idTOGg5Y63giwBQDYDIwoaGBCTM4kBEXEi7HQ6rcuXFbhJW4dfL8gQqmK0GNStDw4RguzuxlwIUUTA4KaGw/8W5f6FyLEIhZeKD4buKMWF3w/PRatqoRH92xhggGDYnDUL8hceAcJ/u/mcdsOvL7UEZoWY3R3MQm8WNW5z3PK3aLJRn9onITA782TFDSpsM0nldTEthG3tUqwSiW91OfSVmg1Dnjejc/PA66XF21C2Bwc6rW+XjHQFSk7+iQkwPnE1/i8X0DYgLGxynHThgPRga+I0+8tCnII19RNtFJZmPfxGimIEdKvfnsrHWMGJTqTkCAUq9t6JWKlarD1x12KbxSol3DkggqM1l3OdA86abo8KR8m7sbvZvB0+sZjKp7TZCLaT0kY7Opm9TN4h2/cmzkRY25i3n7wzVckuERtz/7BIBNBUEaQP8rd8z9+19YXlmxwT7+lOzT+pLB4Gn3wlJgZn5IgXrKRoawtSVneSHdaf/p2G8ncKcG83+KSL2ZOPG/zo+f8uC08HJZnxi0twTsuobMZfMVeilF9jTZgfb8xoL5EP3YXu5+D4QAoTZ72/BL5XheQAbeYq24e52AbwwE0giCJuznKCy6lrAKiEPpkKtLYEJ48GjmrRrrHCjii//qVk5bqHWmiR8aO+LMr//AR4R6Dg2ilXpJizG/VAyGesquLE/4bHPAsirGhvGIrC7P2V9/4lv3dN79tEzMztmvfMVubvWJltVEagWW7BlxJqhDPQGWevXDJfvzKqzYxLyWmCahVRWUPZYh0P2TduJGrbbRhbHnJ/tM770jpn/d9461QUvtXRS9HJcBxaoKzYOFzVW17c2Lc/scXX7ETqtuaBFXwR1kcXTcpXk7U/D1Skgi6x0r1emVVykDJLi4X7Ssnx+zpCzO2XMb1PagjyjmeAGMSzLvEMI8MDLqbdkdMeJPAKlHOTw347vi4fXVi2s4p3bh+j0r5PVFcswkpLoMSCHs07okTgSLP6h7K+svCyV+PjtlPpmft0uqajem9U3r/nOrp0fFzKStHpdBq/HlQOY1t9s5iPF8Trbw2M2vfHh23ZyYm7KzmCI7665Jgx8oyvJ2Aih5wUvMeCj94QiGeFA6eHb1sz14Zs1PLUjjEf9h+kFIalOYa8S/UbgS5sugbxVE/ReN1K4oO15UleEEBJz1eABiviOgdnj2ekYKOVwHeA2xHQOF2A0iDf+g//Y3RsENKeIfoOmmlRQm3qgsrzACr9XgmYeAYu3JFc8Kw9XTmrScv3qG6raytW17Kdlc3QQC7rH9wyPKd3ZK7VjTeAuURjwmODCUYJooxq96deBRIWU6KB83PztnC7JQV1KduPEjoHbUL93I8JWg4wnRPLuMGCcZEmjqrXvC/rq5u65CiFJMylSjNmWW7rSI+hdJN2/D8yKkccEGAUQwG6XSHlcUPiSWBAYjxxr5kN9BojHJBe7j0xyXMxzUm2TbQfPlWDuEzn4hat+qQFd6hD14Hv4w99uNTLzf26R36C6pmL3ZWinFBfZ6XfJVslk+VTr1psTreChgtom6A6VQZ3fmU9eg73wP/lsIvXDHfREXThkELo0caXhGzREJyW1WK88JZS/bss45cEBMEwPCRkbzFNqPSknAGX1N7ArJgzlCZWWIcsXI6ZNneYSuL38+de9Oi3cqnT7w3ghofpHe8qS4+N7MNAwVK+Ebu9m2F4g0R9xhR24QzrorGCacNVKYmvI9ret8NA0qLjICp0r0WRK++Yi365Vz5qsZhwHuVhgqLh7G1wflFQwbzvhMWYxrPNeEO3uQGAdExhoaK6zR1SypPFPp1DAcC5SQlGg1LaTU2KCuh8QW4QQT+SH30nD5Mq5aTGjNviteuGF55wltF9M4WjobiTtnIjAn6nuqK9wegWqrueAFsqI7gphl88YwymZOELzrHtx4wXyhP6g00r95jLEkuSmZuYzhwZV/v1MgL5qTynTPTJ7rvsQbUZwDtczqAj1EO/QCdNXgHeVFvDUIN8ZhNrC3abGnJyhuaO1W/XK3iW9LcEEA7GlDz7qoGeSi/ENoZDjh6c0py4sp63IbSI6bZ1d579y37ycuv2kc+/CG7/7573PMKnuZGA11seaLOU1c27NRF1blkds9xjrfeqkMI5bWS/fTHz9qT3/+e/dqv/4bdf+/d6mPiJSEPBIa+TVBdKtJJ4D0l1fu1uZ9aTjw3U0tY8fK4LZ59zzoPHrDc0IBl+vIWT8MHoMIGaDxU5qc131XsmTcu2p/+2eP26Afusd///V+z3XuHrC4a4rhEN1g04ctBZdfEO914oPl9dm7Bt5liLMawl+we8DZvgtKXF2c1nsX7m/Jjm1H5xAuWP3DcKpkue+PEmH3rq0/ar3zhQ3bLoWHr6O4L+kTvB16PGguSjXjb5ThkdvQ3p6uAdqrIp+ilooEaRro58bv/7v/8m75VgbGYSWmQiAHgbu05+iXQoHKXmhbl2QlyJxCheAp9X3VxCwaLC5IIGeUSoTZgZv6Xf4fg1fe8gnebAWUVC1B9XkjUpNT83o2A56lXKLMdbBoOfNA3ddw2QD3D75u6Ng0HwkVTG/gzqf4gICJ/Z5KspGjS1z1+8y5/3Gy7YVY19qpogmUbyk2/vw2Ax628gr8h+OaLSTBCYK9s3mK5gl8EhHSLn4TZuiYv91JgbyFMlTbC8LhE8J6/LsdbgyY8DVf4940CeVEvDRRXAFU3Vt6Jg0BbyBOGB2BBbx68zW31OVV9hBWX/sEYlxGvh3c3kjj4O41PM7S71ww7PWsH18sPXDMBdYiOyvNT9sQTL1uxGrPBkT7HaIDjIO37AbwNIhqXMCD3XrmJzLxXNZGibIXBEUPwZ+oPPiF4fyOtI4zPTFtMQpd77pCuKS0CJG7PAH3FWGIVH7fR5j66HpAnAoqIIeCNmnTdAAUdKaPwArwXlC78HQL33ehEXhKIHE8ou03pmtsIZFTPkb1d1jPcI0WCcdB4IPD8lbwkoatvsGB7h/OW69S4ksBBVHnKA4gWjhdDpitlcxdnbXJh3pYzvbYrd8w6k71uZHDForxu6c5eF2w6Rw57hP2MJq946uotawBbFVDub8ZwAPy8DQceo6BUtHi2y/MFoKFWwwGTJvQFAoNgYvrNbbW9KuGImAQbmrwxHACoB348E32uPPhC6QHhUd2vlpbVfzlXbiFDNy7oeU15BcZUtU/vEQOhIj7vCozSqDMkEKatujLv/eN1kUIn1cimJ8fsK49/y06cPiNBuG733HWXbaS7RasRiy+NeZ7VCGfIayIX/Zw+e85eP3XK5qWYtwLB4IjQ/9CAFHEEetUJZfJKsWh//tZbtiClm2q3A46/u62n2450cqKG6ij8r6udf3HylL04PuHGhVYgL+5znN8jI8NOpzGNs3q0bC+Pz9l3T0/YQikQiFvBz+kXEtlswv7aQkY4UV8sKb8X5hfsW5NT4lMSqvWccviuqEOmGfvC4UhOdC9612Th/X1RbfurSxftvUUJvMqb9FyBF0HFJjXHHCvkrNDRGfQ3PEe4WRPOzy0s2F+cOWd/c+GincCTQvg6JYH9+clJDybZL96Uk5LLKm9U6lCSeAxSgllJferyZfvD11+zH1wetbfmFv16ZWrK5lRmvwT+nMYllMzqL7H3yhKomV+YdZ48f87+5xdftr9462174sxpu7S4aLvVfz3ppKcl2B0KZQerQMqH+YlTPRZUv0U8hxYXbGI+MAZh3HBhm35XeXh8VITfWGnRv4n5gOJHRPtVITQmJXdJ9DQzO6/3Yk730Gq2wFGyGDwkmKrtKGycJsGpI8RaYJTQIJ8jNYf6PCjc4EWFx8Dk5LStSQDt6S746R/LS6LThmKzpPquqZ+SybR7wmEQy+RyxgkgaxovKNQEcYMXxUVTqeVRKba7fdsGgRspB8OBUngbGfts8aiITs5fOK/vuhsVEHKjKqOZF8ODXbVR24Oj5cSrmz/6zVjGPdyF5Kb5HyBujrG6tzrnCwUYAXgPHuE44X3xE4yHPhAaAA/A2MN2hdBwQPtm5v+/zP1nlGRZct8JWrgMD/cIDy0zUuusrKzK0qpltagW6G40MBAkB8BwQO7sLri73A8jPuyZc/YD95w5e3gGnCXAJQmCJGSjWa2rdXd1dWldWam1Cq11uIrY/8/ee5EenhEpqgu7a5Ev3f29+66wa9eumV27dic9kFu2OW8p0SVb2WLES+JT8okYXLA9VBe4jmNoFM8ozxP4uWz1TZ3BfbxS6zGKpy0pZQWPAxQFTluhrY4DtSWBESorviKeqWxshNMVVseskJtUvqJGzZNr6XXBAxnxq8ipJYyhUgQlQ7hXjOaWclrtXBCvlIKBUojCu8IcrivGyVbq64r6Fzd6uK7Pz/BK1Z18cbFH8YenSdpb+xOW3GBep/vwUZ6hWHNyk8clUH7U3w2Y+s2xkVGcA2lyLuuQpqg+pGsSGA4ErOTzO6lxydYF6ptkMVKfUX/Vi590JBusV2Nwm+TlXl3tStugcVBsuDEf0hZW9V2GFF1G4Mq88vftA2pDAJQaXrzDuFTdMJT4POPPRHIo9IIPbjgAwJXKEE5YH1nVOI4AIwFj1Q0HoptqwwHtR8lPoThqDDaL73SK7xAgtl0yOy1nC8iKxniEqwDEczDY6du6oI6qm3tQKE9oD2AhtFSqt6bydsunW216etJeevllWyyu2m989TetvaPL+SvGbt+mkOQTug8C+L53oc4ujNTZRx8ya29m5K2H69ev2Te//S3nI//8n/9zq0+IJlk08EDPPvJvgOqHrIDxPine0l5fsEx51RauDdvcwDVr6u20hfFpSwnviQYM/7xEiXzB22DClsV3z8+s2J//+fetUTT/+3/wJdu9d4uVCaac1JjP5jcud3nBKpKxMBBMTs/ZO2+fYnObNTcI/1nJceifEYhGSrN4Rogfkh9yI30sOWzhvRetoWuLNXRvkyxYsjdefsvefu09+/3f+rht3bvbEpKL6VtkThZLE+hewi/URpBFaCbRqDyVxk8lUR5s6SYeA9stC8ODlm7rUPcF9OEJgyOQYJY3CNcJKCJABmEIDOZbgTMEXSBlI2BwscKCYOcKIX/hO9F3YC2fzUDEBBOFUcEgPgjcqozIi8GDod0BRHW/ZZ03AFL7VfMu+QX9E/xmkNNP0W/A099tefSlCJAB7H38IUHU/lsB5Xn/g9vwwjshmZWwQBClFikw+oyxcgwj1YRT0UCpcCrCAtseJNjrkuSyjiZvBRFeN7q8PjAy1cMnuKZmXRIkYXKaxFdmZ21VQlmw1SIo213p9W4EoNAv/dFHLhSE9yLgWfVnBPyuvQdslv52cKv01NvbsbhgZfC6OG8NBKf66IO2bVevTYzP2OkTlyTMzVthqWjLi6yC3R1tAasoI9AWE9gdgHpi7Q/EIUQhINSC9xlpqiHsR2vMudDhbo/RvRD4rlyr+kndrXIS6vbqProTCPIVlpOiWzx1ECqluOhBkOAOYK2PVDjHVYEvBIgIeF7bj4n6tLW25tV/q3by7ct2/fKIDV4bs0sXBmxhYclXLK+cHbCJ4SlLsZ+zrD6QYLUOlGVCguiY+vmFl89artBv9zQ/atlk4GbMlczl1Rbzfa8IXqw6Nvft1GQaKOM3AWMHoSMUxu4YeAcexPUhQLqlx0qL4hOa/G8FeDyheLMlIKIRpxe+YGSB51TRHopRXSrnngCSvEVjAX0h8Mdbt1rdxGWNp2mfx4L0GvsYOfQcTwyCacFf4g0tLvCshsYJ0mGIQUihzuVFXRIwWVUrxzK2a/s2O7x3lx3Ytd2PjmpoFF9q2a6JW0rT1CWrmxm0+KqERPGpjGgxy+S+AVAOQeE8sJ6EARNdlOCdKocjt24FKJ4ZCS3Byq9wg4IgRfLS7Jx7F2wGrJhjmECxKks5Kq1IydTnxFLBJpaD1b2NAEqYVL5T4vOLGJEllKEg4G1wUgr0IqucGwCGgHOLS3ZNFz2J8AucnJ6yYSmuPK8FAv2NShF+ZWrBjQ+oFAhLy+qAGSlEr4+N26u6JvW9oHFAmiX18djSsv1sYMCOSckjXgM4SWiM4JnDHDKiuv71yZPuyUE+1Jkga2Oqxy+uXLHnL19R/8ZcGa9j1VKtxKA3IR7yzTOn7W9OnrFzUzM2LBxcmpq2n1y4aP/2rbfs8hzB4tR3EhA54aKk8TajeXFJuJ6VoP7q5Yv2JxK6/2/f+76u5+x//clP7Ufvv2/Dk5PuTYBS4oYC0VwMRXFxwlbKi3ZZz7/+zjv2L77/ffsXP/6J/ZuXXrYXVMdxCY2MB2gMfLJa6VsMVB7GgKXVmA3PzNrl8REb1jwyJ1y6Yi88+KkGahP8g60N+ZYW696y1RbnF2xybMiGpybs+uS0DUoBmkL5ZMwIj6saMxg/lxcYC2z/wzV9xZYK6kPGl+pDcFiUCMrx2AZ6l0v/+RX8Ft2qDnv27rP2zi6b1Hw2r35zllqV1j3iNFb9dK5qWSJ8DtU4v1D/4iUrAgmeO4RlIccmNYbFM5izXHklHc/IR+mcz1WBZ0/ZEtoJkuiDUe8geq+uCNeiY1zwcUtHUYxJTvbKkA9G+TKnW2g86i/R2G6Z7p22MnfdZq6esOI8XkeiZ8rnjz4U7yZobKpec2RxyZbnJjzwK9+VJKiP3so25KwhrUtzaTxT7xHi8QpdQRaiDgCJ6auslBDNJXH1nyGPsVCg9pR1f1lzawklX/c9oKZ4U0lyRpF9+cNDvmgVbE2Q7B/iC7xpNLmyinLF6QjMiWy/0yOnkVI6pfLEO31e032/JzoQrtyrC30ivB/z/pRSJt5I/ngmOOjZRoG2/b6uaKEoAvowJeUsqzY3iO4Idolst7GT4oY3HdyLQH1de3F0ZFCX6uvvA26fb0CvIVThA1rC+yItPHDhPcP2OurttF4FZIFRyPu96hnffMGlqh7wduIHNKVa/PbI6LhdHRyy/v4+6+nF6Lx+fsKORf5c7a11mhfrbHCyzobH625S/yh7ZGTEBgav265dO62tvW2tvoyLmyAcoytWET+7qHQF72vvbNWtuCQeulyy+ZFx6YOk1f1KHFue5nP1bXHRxsXTfvTTN1XuuD396cfswMEdypB+LgZGS3BWAyyKuHcuxgHhNZdtsPvu3W993c0aZsgS6+UuvCLdYEZ+oWEG2aswNSI9adLS7X2ai9jixYLCBevszltXd6sbYoP+FQ4YJ2oTPMiR6fdYjAr0QUYiPMtPUxAfRY5nrLIgGBdvuLXUIPAu5iX+8BAA8cHdTcGJhesWQOVYZSPZZkr5nZQV5COEYDzQRK4eCp/cHXhJlFdTb/bqu3dExHRuAQwCIKr33fwx0LjW3q+qi6eo+n0T3OrZBgCBeHA3EakLgv9/APSjGxNQNHF7w6Iu+iBCPkp8vKnJj9nzCUsTTsU9EyT4S4DxoIy3aD/CCwLsra41/DGIqIf6nbJxe3dvCHgEnhAo2wjEC8GkuBa3AUVZzIO+2giirQkbMqxbwN2mB6JyGPjuAhfWE+ZEdFZwB87Ab4JATY1N1r+r1/fWc9TOlcvDNj01bwNXRu3CmQFbhmFKKLgbGpOESw3U8M1ZDLjiT73j/0cXfQC+a4UtX2HQXzUgAPil9BigKI/ItO6pEv1R77DufL+rdmwA0WTmvAdDk2jFz5W+hSK1GXgeonUPqlfDu2r7nrJwn21IxaytK2/pTMpmpxc9cOLE+LQHupxfKAj1gQDnKy1hluChIqUIl2hW/LKtXdZ7gGjkmkwXJawR3CoEjiJq7Ntp2Y5ea2huk0IrekfAUx3XhMcqCFzbMlLapTzfBW7Z68dRab5v9lbAmJREvVHZ1UBsgxKWe840vgX45KgJ3GlEOBL5+HfHv9ruW8EKQbBawI1Ycc0vutwQIDr0EaZ8YvXiSc19tjI9ZARBdJoXIPj6cZMYwZZn9Ir6RAJXModXnMrjnvoChSzewPnooqHCvOquC6OF8n784UfsNz77SXv88B7x62UX6jONUvia+q2SyFpl7Jwtj1z21TnOaN7e3e0eg9WAtwFn/9/b02sZKQ0o4n6ihYSZRgnh29ijvskcgNLWJ/5HRPqseCAB8Xw1Kny2njrXA8+Qt6Cb5eKCFFbcIqUg6x40fyvAFbU532QdGMnCPeAF0RVeBYHguTFMSnGdkbKJUsk44eSIQY1LlPbNAMX/yuKyEdWdPe+0D5f/Cckkp2ZmbA4hLUwbATSOEeDExIRNK50bnVHOVE+2bbwzMuzBJTGsVL9L3Yk5cWJszI0ZGAswV3gsA9X52Pi4Gxauz0ppDnkBwvek0r527bo9d+aszSwtuNI+I4V9UXmhxE+JZ79y5br9+dvH7DvHT9jrV6/aG7q+ffy4/cUbb9hL587Z+NS0LbNfWThcFp6WVzTH5dpsZHrMnn3nTfvzl1+2H504YS+dP28/PXfevnP2rP3i0hXhblX9IUU97Esu+m9Oeb07Mmp/d/Ks/elLr9q/e/Fl+/Z779uw5kZiLWBowhDAfnQ+cTcuiMdcGhyxs6Nj9v1Tp+0/vfqq/XuVy/cLwldBfUBQ0Nm5BVuYm/PtGY4bjQVwhSGiKHwMaj66Pj1j42p34PECUQXj1AeX/nHRnzm2gGlMXBuftHPXB+3y6IhdHB4RzjTOlJfzcoR59aErcuoRD2CnDLjIyPlFQsosv0VTjE1VzMuLrroGCfkVySGi9XV8XOkwtMHjVrEKhHULKkiQSsmWGC1UF8ZqR2uLFKI2Kd1SuFXHmJTy4Cr4Pn3kCBM/ruPUERVDVmxdyXbtstyWI1aeGrDFa8esPHldyvwSBTk4r1IbcNFOsj1B7xBBvTA/pSpPuxEBw8xyttEKnNOey0j5UB8i+6gP2A/NKTzr5jjhF09NFP0V9o0sqjxoJKE2i+dwoTNURLNsl/B04ifW3GKxhQWLq8/Z6ucxU5SdX8KD89sUi4pqoGQXlCLdDp77WNM4lazlCj74hxdBB7yrPzx+uJJFzX+6V0amFDNKCYdrwLue421ASehN4g8kozK56Z83A7fXDEdV4AEJ4Qdqk7ex9rqTunzI4DJ3+D0C+B/XnQBeEBWl9ZgG1UD/6ZnjoWbOrm4p42RRY3yI4MXqUzyYronPzS0U7eCBA5pz2Fazvob8jK5sQ531d8GfVu3cZeW1tB6HeEddunTZ+eXhew4xcii0SlleD8yx8CpO2xiZvyheRCDEghGMONfRY03bdlhDR7vHDoEHrEpOKEj+WhqdlII9b0u63jw9YC/+8m178Ogh+8hHHnAPKvSGGIZltgTUlEvf492pL/6cwLrjIxM2MznOJqgg/kBVf6C84/0Jv0qw7Zv89G6ZeeHSWavv3mYJgj7q/uLckl29OGg79/RbtrMjkAnV4wEfLwX6Vpg3MjO94x78zgVF9cqX+0EAXWRExqloRu/F/8//02/+z/5mCDQkgrXv6lQim2JRRKHbCOnAWvqqPG4FXnF1Lp3pAfWUb3TdDbg1RARYmZq0OtyUle8HhWgordVBn26NFtJ8dfEWEA2JahzeKXgQSgRSMdeoM6M6rH3ytxluatLeEmBe7M3WZO5Wrjt55wPAHdWlBtYxUL3vuGDi9glYn+praJATH5wucbnR5OJlgXc+w3LpB27dSXes4Tj8JA+nT65kwukTfOGy4/EuwKEEN1x+3KjEijGv6c9XXpnIdPkqJOOG9FWVicpBEPB3aDfPlM7zZrIkHwZr+L023+rf0cX2gOCZmANKGfiRgOUGFgkStMWNMOzxYsyJwYPjYBWHQFVZ27Kt09INSRsaHLOx4WlrbWuy8dEZr28St8mQPm8F4MZXDdRPtG8jcOZU3d9V4IYttd1jbwg2HVPgKvxz/Il50/a6nJiqmGA1fJBxuRHQdWtk4rgTbYb9hBLNvTV64g/6jV4QeJ9X/aYNWHJRvmt5l7crBPIlkFdSQlVLb7s15rPeNz19ber6il04NWAdvc22bXefcUwbZ/vjPl0Xk4BqZSk1yxL4iULfZLuan7BtuQ6bvD5gV8fmLNvY5PuCqRcXguTC6HVbnhyRslHwTz8er0G0w8RbBV6vlbLHLGGbgLesun2bAHgrL8y4QHur7Qq+kiTBm3rFcOvdBOjv2cvvW5r9/81hDAjeXRavS4rXqW+qwVcIUd5ZTRRtcGFQQLH2yVxKq7dNfBlTwYrwWJodZzi7Mdn7lf5X3itzo95XMeHbjwAU+OqC6rwivNOT0mD8HqsElMF4jWIbcM9PqCiIfvX+vBQn9mizt5vz6cXp/Bz2jHgPMnqBs6RL4nsz1y2babSulg5fCZqSsovC5furNdZ7cw32ie3b7KsSnPLi9axUL4suSkvzIMxPJrgopXJe92tHR3M6ZR/f2m9P79zpRwLiDYFXy5Kua/Nzdnpi0rcybAQtevfxnm472tFiS6Vp4U/0LcVsXELh6ckFm2E1ewNICF+7pHA81tttW/ONEuLSrgCOS054V/M7xoHNIKW+uE9K1z3Njf6bmALHZmc9HsJGHgcAHhX92ZwdbRGeNWaCExXSdlX8/MXhYZvZAC8A1J2VQnq4vd3amBM0vnAHZxvFL69ctXeGhjZ8j3sNmr8OdXVaP+dzC/+43M5pDvmeFPw3B4dcoa0F8MzJBo9t6VM9gzkbYZtYAtdm5+yb7x+35y9cdO8Djx2gPPjOiRq8ty2f96M1KQ8aYFtOKpeX0n7WvnH8pF2dnJZirzGsdylrSvWBJna1d9rWNoxLMVdQ3atC/fHq1av2Zy+/Yr84f94NAWekjL9x6ZLKNdvV1WXNohfmCYw4GdURvjY9PW3vXL5i3zp33p47edpOCr9nRkbspHB1Xc96VMfOJvW5xlfdalk8qdG9nOh/3ufYz3fFr547edZeHxjxY0RRdlvF6zl5hrHOTOpbg0L8wGPmRO8XpmfszatX7IVTp+2VM+c8+CdHVzZpjBELgLmqInz5nKULAI8LSsdxjAQOx0gTw/jFeBWuAARp7y6Vh7HRDZAI6OINTiS6751e0tzr/Rbwfj+xQ+Vq0OtSg50HJsTbVV+NfbZ2cOJDgxQPrxN/omd4r7+ndmPgjWSUVFrtyIqGmS9nLllx6prwoTI0zxPc1g0kXh3mK8kA6ku8neijkhsPZtT/Fbs4fcUu2inxjlWNJ/LWfI/MRfsWl9y7yRtGo/Uu7fM6gEONmYL4NHvcnS/qHkZxvETBreODuouGcJf3RRcWYsC38nFpQLjAkOAGQvJE2QenjEvwJEApTehdeDCu9SjzCdFqSd+RBlxhVR6cnoD7P/VMqw/ZRrCUC+Ic4M5PX0SBApP67bENVI/A1b9Kz6GNyiZV1PhQH/GbrQ1JEXshW+PlxXxD3YU3cOBA21S3tPDjWw6i+yHgGcEVxTiohg9nq0IAtF/Ut7ZVgXGFAZi+jLYquP5RXQc9wzCwVu+qZyzWsAUjKZqITpiIwGkcoyrlqRyfX9VGzwvcKi/SrKzoWanN2uN9Njs9Z6+99rqPs88/82nr7OxURhhk485HuDhBhjENHSs7m5g2O3a+zpriK/bAoTrLZW/Ub3pm2r73ne/a7OyMfeUrX7JO8TFOcmJLpW9brMF1cWbMaQ7ZuDElHC+Xbe76kC1pnuMIU7ZxNbS3WaYFw5toR89nrwz4aUxsfzhz9rJ97Qfvet3+4A++bPsOBN4GnAzCcYfMD9XgOJH84av6KpOtV+Wi5Ljjl2xoYND6+rqsoZWFhhv04ot/4s0YDVx3E0DrhdEBK0yMWHbHQUs15sXnK3b+9FX79reft8cePWiPPvaQG3MBP6lEdU40NvsY9XsLLIiIdsRL3a3D66ZxyIkkkjmg5ZLwKaT5YuM6w0EkWCMAReD3QLCIjj0yPpjVcRtC+P4dgyoj1h4YDyC0kEGtI9w7AaX3lVUJCOwD8/3Gd5vHBhDVw4+Kof0apGvMoAYi3AHV3+8U2GvHKjBCspejP6AaH9X3bgW3xZ/q50okCniNMP1hAXW9bT1qYFO8Ud+IJsnTL9GNJugYbjRqR2V6SiNf+GOQ6Tn9RHYb0XQtUFeSreE5qndw0397v4sRI4xgwECAShBUMrz8uFIJKKszeEIEirqhrOu7W81hmEy60JImNI/MqgHP4IR5+MVzTZQczxfsecKzQcIIyj95+cV3XcSA0GUEVPEren4jjaQqjQcpTBKKExIa47oCJiDGS3uidkagnwSiImI/kdd7+jpsx55eCYMr9tyzL2vyr1hjM8KumGoYtBDcbQSswMMnKC/qgZuvzaHacEAfRn/V4PfDZwD95AaTgesWE3NbCzRKP37I4DQR4U+49G/UGRqpmnzBD4x/La0guFeFN4QGTbL+XsjIgXVpQlgVfXCbvWrVLrtz04t27dKodfe2WluH2g5elDbBCrq6erkixW01bQulhBWs1bZnd1tCuCoSF0AKcoOUCD+6UW1BmJy6dsYnsnzPNmvs7Le0ni9JyCOYlgdIBKfM3F4p5kcJRRKcEw3B/jh/frtL73v8AQm2PpFvAgjLjA+CBCUamsK7G8PC9RPueZDOd4FAL2elHBj1XEkPJ2EEYowGReIs1OfUBHiA/ucdlYfnAgZjV0IELgzqXQwjJbwLSOvCB3xInwhHU1edFuKZYKsH4HubgaL4LXSC0oEwLoWY+Ai+IkMaKfFEDMfAWJqd8HzT4m24wNMPPa3iM5VlsZiyFH8JsOjrDW2aO5esaXHI6lWHfVt22KM7d9me5rztzzfbk9099tXd2+zLu7ZbR1OT6CQIHscKCopDsrhgXRKG4AcTmg+WlSkKJ26oHSr7mR3b7Td2bpViLVoTr63XeIJGoI8WfR6T0jchfuO4qQIU+Ps7O+w3VHZzTPNZTLQXU53VJpSQqeWiXZtZcoW5FjpU9hFdXeI5KXWFG5SUf0F4GhZPI7hhSHU3wVa15bGODtvaIHyqTRz1OSMecm521hZE6xtBVvX5aHe37ZLCWi+hlGjdQpCNiKfiATCNkh2mrQYMHD3ZnN3b1mZ5KXdJyEbjkBMcjo+M2rtSijd6D+iWQny0p8c6U4GXgirq8RdelbDI6RSbAcckPr17lx912UAMAPUlsQveunLFvnvypBsJasHd/DXnHOnrs53dXeoLKT3iM/COJc0///n1t+y06ltrAGIs4Bq+d8sWe/LgPRoXq65kEOj49Oio/ZsXXrC3VS6n01AGBodllXNuZNg6mrO2q7PLshimeUdjA28VFLuXBwfsL197Y81IEb13Re1mtW2PlAXOWC/FNX9pqM7ULUtGjLt3wTfefdf++Gc/tzeGxlSHcXv72jV75/p1a8rU256uTsm7GpOqt28tULm0kSNNv6X3/ref/9x+fvacnVJbz4yN2WsXL9kV5bGludF62RZJP+AR4CtxScfHqcFB3+rx3Hvv2S/PnLHzYxNW0JitL0ppWx7XWClZPdscVFH4xwp5LE65QjuxXLJratP1qSmPOTHDqqPGUJoFCNWN+i2JE8+sau4WReORk0xlbV4y4JAUlXmNEYIWEnwuk8xYUjRC/Bk/tQPPJ/EugmiyHQpvjKVYwUbK4+KPLTYn5SabzNvcpVNShkaEe5R4zS1q1xr/U986juADHhMm40ZRjJGNiUlLE+wTXKrPPC2GTdE3/CrGQonwGgQ1DOcy5WXqB7bR4AEF8XswReHCTymAvjACKCm8UpWyVY0ffsdHR8QfpWApH4IVuqekyvbxo/GEwhsESeRGAHGUcPWvGw70G28MtimyAs57vtinsesGAEEUIHEJxUjloKi7Z4Py4PetDAe0D6xxdOU6w4FwUNBYjNLxSVtR7BlnbjyIngkSqkNFOHRcVcFmhgP3UlObPF/VLYIPy3AAHbIFgX6+YTgIdLAIwCXGlzrh0hdiquru8p3oFTnXPUkE1TIZ8QyoA/2KQc37lT/apfbgy1WuZKzN9lkulrcL5y/Ya6+9Zvt2bLEHHtljMynNhaLx5bqCNaUbbzIcEFh1cGTVXj9plmtescePxKwpNBxQh5HhIfva3/2dZTub7IkvftQa9N7kwqA15reoGTfrsKWFadGP2VBlTPPwvK2OzmjuzVjTll7fvrkwMmhlzT/1LZKjVY/K0orNc5KX2nP++Cl79kdv2NvvXbQ/+L1ft0999gmD/EtzE9JP8DRkQWV9fwAcf8hdTkZw/OpXPpe2PTs7LNfVrbYGcjbAFlziIMBHUPojKM1O2/yFE5bp22X1Pf0+rudmF+zll96xt988bn/4Dz5r/Tu3ucHR8c92S43hZBNxHoL+xCAB+OK4+KDzf+nTSu5bFZC/loevWrK1JdB5bvI4IOVGIESxssoewMjScROosLsCCFTYxV0VJcoDhCGIVRHunYIzNgnfHhUSRa5mcH4gUDW8s1Und9GCaYaDrhaq8QbS7xpUX+rvXxHgKVcALqrxwf1b4kdl37btSuOr9DAJGMzfA9y2nhsAONyQ/qiv25I3AbXXg0qKBlCmPbI+fSBGQU1uwMY5hJgOybcG3yH+o3se0K7mHsB9xgXbKdYuCXexXJML/prdKUFMU4VoEHrQTfV38Bl8d22APJXWvRs0scbZpuHGCfISXWvi45P8MQTwzH9vdIkJRBZk/u4ENsI/q9d7DvRZV1e7TY7P2Kn3L1r/ts6AgW+QrxtDoC8MU7o+CESGAwxDAVXU1IvOApf+L3ymdq4ggExJ8aL9UiT+vwUo/L7SIeGISLeRcdUxX8PTgntVeKPeepdVLHcnu8X49VUXBBPyVJnkhQCQa8zY9t091tyqSY28wQ8GWT1brivb6ELB2lJ7rbfhXutK9xuRz6lJysq+9296sWxXrl5xl3T2BjO5FOdnrKSJqjA9bMtTY9bYucUDJvpKuiZL+sc/EQroc5RjiSY+Ruib8Nna5X1W9ZuJcGlWE5qEaZTn6nQ1lwdIlFCPYeJWUBy/quEjYbhR9XRB2Ued5oX5wKODukegfIk14G57Es4jvo0S4BfHJeoe+ahWXhXvK+GOQIykD1Yu1N4ERirlNz2oOULjjtWFIDsXIFmpXC0QEA7Dgd4B/+TLPT2jXmyZ4rirucVlmx644PlmJbBkRcsYVzyo00rZ0yZT4jWqSzLXZhkJV6ujlzXmilLWMrajudn2S5A71Npm26QUEQk+pnmbFSJcx1H0UFg5xSOnauxobrGtuvAq2NKctyNS3p7Zucu+sv+A7WrJC0dSBkrqa9WHMY88mlPZCdWbWAa+/588da9NysPR9g778r599tCWfpFBTEKvSCWhOupFjsJqzajdK3EpjKu+ygmgwPeh+Iuv7RTiGtUmcFsveqSdRPFeUdsvCTd4SdRCo95/rL3djkqwyRM3QHXlWL+0hF62K4zjZRH2bwSs6O5vytnnt26zFvHbpH6XJOwulTgFouxHOA5KeNrIAyCj8h7q6rKj3d3WIB4r8ci7G6VxSe++dPWqK8W1gIfDkZ4e++Su3dZaH8y9nOIBFjAaEJCxpPFdC+B2n5TxT+zb40dIojAFWxUqUmjH3ANgBoWuBqD/BslVH9+71/b29mpsZ/xUCNx3x6XU/lTK9IDK3KiuGfExjhHkCEIH4R+F+rUr1+xnJ0/atPKoBcZaNhuzB7bvtHbRbgSMlSvjY/btd96x81LeN4ImKUIP7N5l3R15u1IcEj3P2YXCVUtbo524OmzPvv2O17UaOCpvVu2+Z0uf5UV7zvvEQ52+dV2emLBn33zTjl27tjYcAfp0Qe/llPYe9T807TwbOhNdnxkdt3/53HP2Ld4Vbk8PDto7V67o+2Vr0bhq6+9QHgXLxqX8ahxHe+bLGqMjcwv2X949Zn/xyisq+y370fET9va1AVuUbNrT0qL+UD3jdTZembLrxUEpHiVbXJmzmblV+/5779v3dL165bKdHRbf1XzSrrGcQ+YWffpZ+6I3eFm5sOBt5GSN4ZVxe2/xhNqTs3OVi7an+15r694tPj4vgf+MldVWVkYhZYyGkVcFgEzPNjY9tUulS5ZenbQ4hmDJJCip9B0KNfMMcxtR+QmK6DKL6EaoU6ZBfn6kIBdKo94lICE8E0MBsj4LVr7yrLTOY5W2omfx2RmrE354340H5AWv0nzibtTi0b5Ngbz0HjEf3LOSsnSfkxZiogWCHTol63lc5fAcA0dC7Wd7Q1GKPvkwwohl4/np9+0MB3WqSxzDBFvB9BslPKH8MCS4sSBMC8SR5/S5qrpUz/3UYSPDAYonePQjK6vyoT2r4iXEaGC+iPL5wIYDlYHE5sdCCu7EcADwTlKyhNNeTd1jLECqr8uao6AT97gR7p0udD8wzoS0pu/8JZDRVYd5lTk4X7b0Squlyhl7S2NtbGzcHnv4qMW6K3YpjhHObK5uzrY09gUxTTTWIsNBoVhnxy6u2mvH6+zIrjp75J46y2aCulOPk8fftx//+Me26xHx2vvbrGk1adfK16wnt0NDSW2pgiDAs/in5qdxGxO/XbbsatqWJ8Z8K09M91Oai8qi+UwLSrvoSsnz23usHFuxF199z37+6ll76smH7b/6zU9bY0vOlXy2L3NM9U0LI4wp8DY3aYmmNo3JgN6mJmfslefftO6+TssIp2u6nNKXFzjmGa+AGwEW+b1w8RTfrKF3+9p2iKnpWXv++TfsypVB+6f/h//ask3BfbwTKsRI0ZwTl14S3UNvhr/E0tRD2akPKwuzFoOnam5kDJamxRfEi9yLKTIcOHNwcg/Af+taA+iLwQqB0XEhMaylqU57O4CAhBAnUC7K0gBxJIkR1hLunYC/KyGG1VlWGt3r4EMAcIJ1yleENZBRZDaCCHduWQu/V8M6XPK96vcaHlhN5DbMgFvegwHU4uSWONKzWz4H32Jif5+GgwjutC/X4acK/L6YdoRTfkdp/S7fuSgHumQAMokXUAjEwHjGhBu+vyF4FW88J6uo3s7q9D36vbHhQBNZOEEEV6A8+afTtOolpgtNBqc3BFseai/3lkGoUDp3D4SR+zgJyuQKJqLa60Z9NryCBt4SHJcb4CjKg6MbcZFfmF+yyYk56+ltl3wGA785b44X5K5bL4X7DwIYDhhz4GSjekWCWvRsjX70icBDHWIS8FTB8PbNeXyY4HiCd8HHRHd1YsDcEwWE/RbUI+iNG78Bf7eiCde3K6wX6vwZl/5oK5OmeyZJ6MEa7vRIOgkJeIuwp95pT394iBTmpWzXd9tSJW8tyV7LJTVJ+yq4UmjyLC9MulA2IxlwbGxUQnGr7wvGtS7YX6ykq2Vr3LLP0q29KiPkq4yt6EJIkFaK1xeTpbvG6o/7G170BZ+asFalgNcR5Iuyovu16XStlBA4Q8NBFe7WA9HFJ8WnF90d0U9WUFq2UeDB45OqygGcHoQnd4slboGv+gd9FfBw3qNPFlxYwrU7oiBX8lH2yxJGEc5iwVi1RBCzZ3Vu3HBLDry5wjGqcpmgCbCIcQgjp5cncOOB6FmqspeLcr+4xPnRRMTXu2w1Ub4cdadMpNCxgpuQsK8s9L4fybY4Z5Wxa7Yixbo+mbEG5Z3Eq0kvxiVsEZSRFQsMAETFRyHhzH8PZKdStzTm7DEpe5/YucMe7Oy0fRKOOqTIZyRcEKEeIRuBkLkQ/Kgi1oZXksZ4j97tzzfbQSnuT/T02tPbttoDfX2WEw44zg7arNSVvA7gq0l8ZHtjs/U2NFu7+Nx2KbP3SKF6UorxbqVpSSetLd8oYadZ7wpHKjetiTEr2sPgtSiaw/jBeEjreU992h5pbbHHVX5XfcpSKsPxjTu+vrfgRaB0RXCsDkJ5b1e7721usme6W21Hc7seC/eic/oct/G0xhnmiQEp55y+UA0I2wc7Ouyzu3fbXn2m1AZWtyWRqa/j1iQZYWB+3j0A8CSIgBX7XW1t9rn9++0BKbq447Maz5n6HuRPz0f03qiuai8OyuuWwPZb9x62PR3tfrRfQHcaM3pnTv16amTYBmdmwzduAEcH7lYdP3fkiPXr3aSURmh/QXWDBnnvEtHAketqoLu52Z659147qL5E1QPfBfHWk0PD9tqlSza3geGA8g529thjO3dZG9G59dvHoP6GpqbsF2fO2CUpBxtBm+jo8b27bXtbh+XqstYgwb0l1qL+T9srFy7am5ev2Dyr1lUAlsDrjo5O2y669WC31FbthH+dGRqy50+ftqEagwNA4LOteuee3l6bGBm0RtUXz4j5+Rn7yalT9o033vRtCmyHcK8Kfc4uF61R4/poV6/1NXf5VooVeJ8q4id1FEr2sxPH7WtvvWNXJqZsQfMYxo0p5UP/tIq3bhWd1mtcNKYarT3VZs3xJsljZt98423761deU52H7frEpOPp8vikH/25o6vLT45AluBy2U38xo2Jki2SwlFxsGSXjl205Gzc2nOt1tzcadm2fkvle62o8pcmh6QMTFhpfsSWp8ecH8GLVutWTCqxLZTn7dTki9aab3CvJNq8wjZH8U/SOrbFV+BRziFFg7Gi7jPnqe14tjm1h+MPD0vmYugNOnB5RvfZQsfZ9Nxn739Z94m07wqMlEovl/dVHP1b0diPodRBg05PfI35VgQ8oP2e8kLR5uSCgDtpnOvlmHig78OnrVLiWNWvKD0zZKosOoHfa+xiOHAFF74pXldx/qF26HJQ33OUYAW9gnv8UwWlEfl2B5fzQohRL/2mXNIG87equoHhALyxYOBpvfywPAGGCQyGRdoonIBvz0t12chw4HMavEr8ciU0cEQQ07MU3QdelZ/fU5mR4SCusgK6CuSWCLw8ntOXwl113R10nwu8BJyOHguBtqneQZ/dyDOuMVyBfqXIN1Sk0Cf6bGlm0X728+etWfPAx596wna29di2/D7rlcyypb7Hvd04wjUpmkfOUYa2WMBosGpvn66zp+4xO7K3zurTQTnLwvX3nvu+Xb1yxb76ua/YI9vvs1ypzroad2js5VSd9e0ozQdefiv1ScsklqwxvmKpjOYu/RVnZqyscb8iWiLGQTKbscLcvC1KXkrnc/beW8fsG9990RrEL/+bf/xbtnOveLtmjzKKt9qZyDauaz/AXMopBr5AiAIvvKKvTI2N2fGzl23Pgd1+/GzUF4QK8ACKwrN7fIb3i9Pjtjx42eo7+yzd0at8wI3Z+Pi0/fznr7kh/Ld+9/MuvwNswSTOWSrfprEf0AExSCrwEc0rnPzgwBiQLu3H14pX0RZ0a05c8LheQaqbwYkwBAYhgMLDaEbpXAPSVaW9LUCINUh0hUq3sGCuf3IXoAw8mJ0mU4K/fagQ1VftrMbLXUMtrmryCtyUVYYz6Rtwt2XCZG71Ds/uLse7B0oQ+xe53LouPI+C3m1YK4S9DZ5smBba0kD1lWbc4ERPpkGBEQHlw/G9weX44PuGwH1K2+z55gDTCb+IyPWfmIMLUlWXT6RrF7+ZYDUsobmI7j5ECFqy8d+tgDEbl1TW099u9z28z4aGJ+zi+QEpIppwasC39iAkhIzpg8PG9XLhnj6ree59qImUgJarEhR9y8am/frhg+/pVPmBW71oj6LpwqpuhCZq+Z8Dt25RV97BCBFNDK5kbwQSYutWUxZbSVq5Li1BN2G5lR22fbnd8ok2Cdk3+sRpTpXkKKidu3baww897ArF5cuXfbW2QZN3Y89OyzS1SrnJr1nF14A6aLLD8wABAUHKA5XS/xLibntJWBFVaT4JtvOsexblwSdl+FU1hjcBtilUSovS4QLXu82BPCQQJdknnLCyB3YMRB8H6F1tZvuIex5oYo0A4w0nIeAiLAlCE35J75KXhIB8jwvjK1PX9U7R7WZERkZJT2VbJOeKP+kdcM445xhHYiSslqTIVZadTRBIrq2n3+obWyWwLNjs+LCvEEuD10PRNoaL5bkg2j0CEAEE23ZoUlc/FSYsLuWA1WHfwwpNqn1+ZjUGGnHTdKLOFbxisaR+hm6TllXBbam4tUphaFa7GvROvWi5Xrw0LcEnk8vrt9qrersQLTpskgDxUF+v/e7Bg/Z/ffhh+++feMJ+R9/v7+525QrhCEUsobLTiQanPZQ8tgRsk3Ly2R399k8O7LV/un+P/eb2bfZwW6s1qR4Z1SejsonnQDnsQcdFtTXTYE9JcPtqX7d9tqPJnmptto+2d9gXe7rsme4O2yZBK76KYqOmKp+43uG0icPtrfZr27fbl7Zutae72uxjnVL6pSx+UXU/2tLodWL8obBgAABnadX7PimVn9m6xQ63tViXlDdiPvQIHw92tdsX9+y2e5UHOCqrnQQcZWzDmxpV5u9KUf+4ytyvNvU35WyX6vpIf7/9+j332KPbtrkLOttGUvVp0ZKEf9HP3tZW+8yePXaop9vqQ95JrIodbW32a4cP28f37bcG4YQjzjJ6J5sJTjDY2dll92/pt0Z9rwaUgjYpqo/t2Go7OiUoqm3wS4wSKKHdat9HDxywXfqsDZCZVd0O9/XZEdWVOck9TVKi70TK2iRQ56nzBnwsqf7qa24xxNQynqSUqPJYPc6KXnr0bDPguDfKVXJLxVRWWjS3onrpBh4g9M9GwH22Y6ii6kvRtoT2SDHAE2az91AMMb7hBl8Q/+GUCn4XdV0YGLDFUOmtBvjisOaWmflFP8/fCFLIWHZU1NnyatzeHhi1USkWeI7wPjnwfXR2zk4MDLpHCndRXzPxjBv+hmeX7a2Ll2xoekYKUUHtLdnccsGujE/YG2fP2sTUuCoaGqWdF7IWHxMNZa20MG/Dl67Yd/72W/a//Iv/xf7dH/97e+XFV8WWxQPSGr8tPda884h1HHzcGvKtVpoZttmB0zZ/9ZhNX37PZi+/Y4WRi1IOFm1fR4fGp8Yu7RENrjZmXWHEkE+wxgonTMGXGTPwRt8Tre/LHAuL0i/ZVchw7wDRGC74Ln+xkINCq/ur0iPw2vK5Qm0FRyX1+1Jjo29nic3OWExlKTMfT/QeNMuq59qJSRvQXjXgZVCq0zsuSysf8bPqIIpc7nHAd4Er7uCWcljVZk5DLg2fO+h79Nu9zlRGjJV4pfOV9ur5IwQ3TNNuXQElrAfqw5ZBl5Vq2sQv3gnyJ4+wbHBaXa8QqLsbTxjLNXnhIRHX+9VbHmphTV69C4AXYRggnsE6UPnQDe1zb4YaoD85WnZ1RTSkT7YVTE6O27ZtWy2fb7Z0LG25eINlYvXWIF5wM2bAbZ1Nz8XcsVLsTWPBbzsQi+edd9621tY227lttzXGGiwmWTWbaVfV1vM6wI1cwvV0ZcpmSnhEaW6Na65sbrD8tl5r3bPdWvZss4b2vPdFSfMxHntjoxP2gx++ZGNjM/axxw/bPUd2iEeKr7CCr/zwDNJk5GVE4DRdCBZCWL13nUBAHZLlZXv6U49Znq220CT3hUO2dNKlLH5Efct4WLpy1hJNeUt39LgcA0Avy+IJMzMz1t7JyQxBPq4XInOpPhg0IiDood9jfg8Bz13Kp27kVxb/YctCXDwcuOFxoL8I1g2WKnBmrEaoJUhPAfO4C/CK1BC0g+65ICyid/fbWxD3rQCl0Y9lJPAfRoQPmM9GwJ50vC2w0kcdHUE1vjbH3QbtBmh7+Ix8PSiXyvKVx9rhEqXjb7P8QoiebpTOXbw0UQYxDm4Q0N8X1LYjAmeKVXRXC45LXbdK489rcO6/mCiSEm7UVo41Ip3T62Y0G/ZDhNs1vEX3w2cuqFfdCxP5XzUEdzZu90Zwq7S3bP8GcEuc3mVetQATIjr02bNXbeDSmPXv6FqzZkbAqoELmyGTuVugPz1micYb4+CmPgsn0I3astZXou/KmJgdwWVqxuuHDU4HUbniD4EVXnWXIOw8r6r+9PMNurkBHvPC+cvm/C9qG3lDz77qVIMb1JdyKW3Fa1OaPaXUzJctMVOy2YunrLlnp++Zp64RlGZGNKGULduxTX2bsOPvv2+jY6MemAgrPyubFeIAEBSx2t0O4SW6wvHnR3ZJkGZvOWYON/D4fFGVlt9rV3CvMj+tKqHUql7rnmvshu+xdQJlmOCDbjzZAIcRLI5csERWSnRju//2lSzxVRQf3woS3PV6+4k5oifONydftky4kEq54DtZLyFgRn0jHqJ2iZi8DziKimCJRO4vSWCm31HMaDuKfHl+Qs8kGNQTgCxYxfEVN9Xfj8nUhZEbIwBlgCsMB6CAfcfEI1BmTurFxRk/p5/AkBgDSlKOixKMiJHAvk+2QUjGkfwuJURlJhfGJCjqhlQT4pEQ1BAhR2KM8pGAJ+GEfe4FDAdKh8DhRpBKQe2WgKo3UbZYBUe5hS6oB0YGjljjmESULLodRbZJcy2u+wT9S0tpRtFnDNNmPhHe6xIrUsgCTxn6GUU0U5e2BgnpKV0JXbw7Nsp5/zO2VCj6ykpWeSfxpKFWwjcK9VZV9eEmKfYtnXZYiujuXMby4kEcG+qGBhdN1M/qk3RMgrnoNq967pQS9GA+Ywea22xXPm8d9aqznhcknNLXBEZ0ElQfEzsgL0Fpb1ODHZTy3ydhdn97uz3S22uf377F7uvusFymwff4I6SCtxRkqTKxpbbr3YPtbbanKWtH2nLuyfH5e++3R7b2+xYJcEMwWoRYUbXnwWr59pZm26ly8uKdu1ua7N6eHnvm0CH77QcftNZmjghWf6oj0vDcwrylG7LWnGuyjhwnZpgr0IzGetWffD6nd3/z6H22ozXvxhdojrZiyCJo4Za2dsuprrQDJZv3uoWnwx3t9qUj99pT9xwWLkXX8Bm9lxQ/zqjsCdHA1YkpV3C5j5GCNA/s2GG/9cSTtkv1RtFlewlKnNOT8gZOSiknGCQAHqDp3nyjfeHee+yh3btES4HnDuOlonkAuhudW/AgingAVANcoLelxT0j+BSlevyJGN5Gglmlf+fqVbs+MeG/q4Fz1h/fu9c+cvge69/Sb4ui7aHBQasIN69eOG+nh4ZVb7C5HvraO+3hHf3WnQwiomN8XdUYLysp5X3nvWN2bVL8twbAQYeU48f37LHGDAFZRafMTarvOdH9z06esvG59UfJgleCPz6i8vhkRRglWMjWuI35Vh5k53OnT9h/+Ouv2fnLl218Yty29PXZY4894nwk4GsJjY+MpZp7rKF3vzV07bT4asUWxgdseeq6LUyP2MWhd61hech5k8cfEe/3+YVLfYeXXx1u5iiJ7Hui7nqGMroSl6Ku+35UnPcKHahP0Qv33EAgfu6u64wxvetym2QzFG62JzjfEQ8hXZ3oi7RljvNQXq6Ua37B5AI9aTJQfZQf9VRengrjBnnr8rw1T6K4UhbITkFz6gOObwQI7Of10fMVyXVp8Uq8D8q6CKbo8QzAgdIwD+HhUFb9oDrlbmnxz7TGzXK96NXvCFSOBzQUztmqAPjimOqaUPoKY4B5wNugnFQ/4hhstJqPFwCKXkl1APjfXxNvTBKoEqOO1ycADPf1lNEgZbUmL1feVcUK80pYdrXHAfHrMKy4EYD2hmkA183AVVUdna8LJx6TTXn7u8whNYCXhgexjGQa8CM6qYgfT5diNructkQhY6/+8nWbnZ2zpz/5KdvS02npuNJlGi1eh+FZ81M6qXmAeYItSAFeZxfMfvqm2ZmrdfbbnzKTfq/qidcIp9evX7c/+df/L3vyY0/a448+ag3JQB5JZMMYTFWwWhHdLAcxSIinsLIy495tmklsZWHW5bFElq3QjAWl10AvLyzb1Ni0PffTV+1b33vRHjm8x7749OPWuaNPz0WnmsOQz/xo6xpgO2tpbsa3HPj2SdWHOXJaPODt905ZtrnVWsT7o3Z6vDNW+7NsWUQGUf2F98XrF6w4MWwNW/doXAeyDoBB4cL7p+z5F96xnbu32Uc/+pDnhbFiZWle5SLLBbzYZSOMHOqjhOYz3dE/tY+tQ6JftkuL09jStUuWbG23eGPQHqcCH2QhVH8HaoVzdx2GYLAW1qTdDGqF55sAQhUhkS8rdbV1qAUEvUIRZnJzujo1zI+P4WjGDxE8YKHyJVp8bbs3UmA2gtoBCaz7DY74eYd4vRU4DnV5X1Vf1XnXPP8wAX5eKCMw6Psmf7fCm9czrG91quB3eKe6LTVAOhTGOk3UqxKMnF41+FDObgXkDX2tw9PfI6xv3eZwJ+lIE6WLvtf+1QIrZQSZuRtgtey+I7vsvgf3uMdBsSpCerAaISIOJ82gzLvL32vKRKPx5iv3VeCCwm2AQJUx3Gtnp2xFQiqTXu24+7DBx7YPXn0XE3aooSFPsUk93FtBEw2RpmtB86DbCiLAIOOrEKHwHUE0NiqVmM1dHrXEaMValoQL4bCxe4fz4FrseV0lNCEAoCwdue8+u08XK3ALC/NBE+B7CGkIbxFUty1skwcf1MWK/7rxw3f4S3TRIC7GIsKRhJ01TwMuBE0uBBIEFu8/1VPCakUT+Vo+1WWEQHtWNLFX8zNfcVe9CK6ol4KbayAloz6MIbA4q2phfb/RTyha8cYu/RY9LkoZYMXd79dZSkJYJt8hBZsVuQVVV3VX/rGGvCXad4jfzIoGx1w4Q6ENLilvDS1qCqc3LEooEx54npFAk5TAJ9zVrRSkLK3Y7Ny8zRXKEhiapZTX2byEhJHREVuQ8E6dl/TqnO7NTI27sjA9v2SFXJ/VtfS7V0NpTkr4wpzSL7onibdc5RclWXOqQhljhGgChc4NH8JB0kQHq2VfHWbFH0CpnRctLCKssi0DhaUOl3+6KFhtxcDgOFOfRPMJ9I4QVy5IeNd8HfSJ2gpfxtJhHH+VsGQmaw3ZrARElQ6dKZuieBKu4QiNHK1IPaOVE8R2jAnQGoI/igpeAu7VIe0dociFVWpAlXSBTxQ3BFzKd4OLPomFwNgLxoHQo+esxmfEQzCcNUhw2i0F/DM7tttvHjxkn9y+3dolfHru6jtOLHChWe8THZ4jxYoSlpf1yZaFQx0d9rG+Dnuyt822NKmP9Ycxh1VuP+JPdISgydYTDAkEtD7c1W3/u8cetf/pY0/YHz36oH1m/16PUwF+E6I15rXyqvqtodHZbFrPDm3bZv/tU0/Z//7jH7f/9skn7R88+KD948ces9955BHbs3WH+lZlVQoWqyw77hpUN9qKceQLGu///HOfs3/26U/bf/f00/ZHn/qU/aMH7rM9uXrpauIxKhdc0ccoolu7euw3H3nYvnr0iB3a0mdb29r8JIWPHDhgf/jJT7rxoFFCLrF9ihJKCyibogtiJjy0a5f94cc/Zk/u3WN7urtsZ2enPbZ7l/3eE4/aR3Zuczd2Tn0AwNEq3ip1K3awq8M9IDBsVENOdPrA9m22v7dnzfATXPpP19aOdjvUv8XbWQ2+TaGt1Y7oXepFWlyRMR6gELUScdwzuhny2QbLQfzqv0Rjm9KLBsQ3AIrNin7ci6UGuMfJHYHauR7SqgNeNrVAn+PVsrRccs8CAkB7kHLRUJ2umMYIJ0pwhOOu/l7LSmnsUl/09HS7cA/frgUWAJP1Ocv032NdRz9t7Q992ZJbDgt/E1YWP6lcu26VK5esPDoc8NkI0ilbkTxFIytzS1aU8sQYLWkcFIXPFeIHMC+pnr6Cq3dZLWU/O0qnH9snXsI49Ge654qs5hqPn6Z7TDFF0TUxBurEu9ZOr1D+bIdDOfYVX6UtCp9shagoDceplsC5yvAyq+QEX93mmdKkmGv0iHoS58LnKZKq3+ATPodyLwL/rUqF98jX6+515X5wL3iP+xUvz71oq/MRwIPAF8Zm5hl4o94Kn94A8o48FaohKpPAjCZFGK+HXwXIq1aH8jJq7vHL7/Ndz6i3tzNs680tuD1gAGhJtlpffa/oumTH3z9mvT091t3dLT6vuZZ8VY4TsXikOKP/RUCZIj+bncfga9aYwwAZjFe8894/9b6f/rP/wH7xDPHmwoIlm9r8+XrQPMNqPvSbqLOG+Kq1p/KWirE9T+0WrplPMP7HTHJQSfxb8i568MVLI/aX/+lb1tuRl3J+v7Vv6fB643kDnjj15CYQHsvM+6J9jmCO5swVzRelxTnVISMSDnDtyRlH4kmkjaWVX5i+NDdti1fOWKqty1ItKrcKCjOzNj4yIzlI/E+8wBc7HZ+SpUSXMRaPQsAzAt7lcdiqANoIPDOCLRS6E95XPuLR7nEQdX1A/FGVSXrj+xqo4lg0gtX3cMLdCJTODQY09DbAZBp8ajJGQiZfdeRmUJZQMTpbEiOW8KLJoroM9zpgohKyY0zUMIwPA1QG+7I0am5Ea98AagfdTRDVNcTPOqAMDUZ3J6H9MMsIN6SP3gX0NXp210A/o3QIz35FUFvGrwC49E0tBJGT08m7y9dxqPcgv2oadPqs+b0ZVD/C8uuubbTZV9iEW59IwkRVdXM888cn98PP6P7fl8dBBLXvBC3evJ1A9Px26TaCGfWRZBIJk2K8KPx3ALQbZWlxsWBnT1yRoFyx1o4mrzvbhJiAg21DKKp3Vqeob6M/7x8mSAmR7rkQ4RqBYC3tJkBSMXs8alavXPF9gHUSam7FU2phrc83uSLw3+E45rvTByA+gaLoXgFheqVc9+46AFcSwCpS8Ah4WQ1LhRWbWUSJQvhUPvrPPYYoD8FLUBLfmJEiWCwlNSHvsvjiijV2bLdse5819e62/JY9knOxbof1C8HjQbC/TZMSK1KsQnK9+srLUjYXrV1KE0rWqhRaFEtfsQSYTMLxwxGAr731lr1x7H21f9WaMmk/tvEm/s/3aMzpk2OXTp45Yz998Zf2xolTjp/Wpibfgx6Mf6UNP5nE3AultOTBhgaHhuzshQtuSScmQwQc27g0dsmSuRZLNXV4+T5HacIsLUy5Eh7UKaQj/wg+UeT5zjFlwb2grvSjkO5KPZNv4HkQ9bnECU3ELsDqmR+XhuDDioWKqVsYVVLVIX2jT6ER3qMtelFKp2gEWtF7KC+rUvqLK7FQWV+QgBuzBtFEcpVI61QlYdlsk8cAYEEurTwyqlNaZS5r3htZLNnAxISNjo8JxxUpwA2uXKCUI7iCS1ZmCMpG4MeCmnlZwsYvrlyz18Dr2JgtCu/NrGbqE++GABeBAsnKKhHM/YhMYyWZKP0SziSAUGfiKND3QcwNXEmVtk6CcFxt1R/4JNhhXIxiZSXt7QOgh5GREWvON1pLa7sHhcQVn4j+Qowr5ij5uKLH1ebFVbVJeSSEBJThFdEmRz6KYqyoPKkDK1dF3WA+8rJR8kTHtIW1fnjeqvrGt3Twpp67e7d4jtOvcM2KlAeFxlBBHhp/KSmO9FlR/UUMiKCt6kPVi77nPY5KRMhmS0lqVcpRQ7sVwRvCGzSg+ibr1C6lcRwIh3h+gC+MJSkpajHiICg/6l8SXjEwME4KyGCUB2qEG04pEBXZvt5ee3zfPjskgXF3V6d1SXFuIDBWHKVUbVVbnAbU7863NBbwEOlqbrZ7+/td6UfR7utst6ZUzL1a8KBBeA7GUmB4aWtssp3trbaro82O7thlHz10yH7twQft4V273OhEv5NOlde4WhL+mHeFEwnAW/XO3t5uKfu99tDuHfapw/fYE/v3Wd3ygk1NT1s6E5wYAV6oH3FBiLXRns9L4Ve+6rPm+pTtbG6yp/bvty8dPereBpQJMDQxSOk/a6hPW0tjg/CWdK8Yjonc0tqqOm+3zx8+JFztd48L2lYvpbu9k5gVKRsdG/eAiHOafyI+ALD141P7dtkj/T2WAJdSSFKcm54h1gHTVcm3MpzWOMKLoxrY2vORPbvs3r4ea2A+Un2jVUVo6srYqJ0fHnaZCaBObeKHHxduOcoPj5P6evUDfcGl9zH2wkvSwk+3+ntrX699/JH77aknn5AS1iP0k65KxnOAt0nOVP1RCJdFP/OJZUu3q8x2VhTFVDA0zs76/FsRzgKepfsqk5Xl+WLZZmbx0hJPkGIWKM2qt2jJ4xrQdiUHc65I612nAc1bZdWZfgWv7n2gtMjsrPT7QpPyWVH9/MhFvY/rPbzVFyWoOzjT+6yEe3wAjUUwphzdqMK2A4wTGFXweiFfoF4KJYaHpYz4NXWhXOXlRgm9m1DhFaWlrik9K2msITeqigL8tZiHxLOgM316EETlXxCPiiiEtOTj7SJdCNwnfUVtRz5yLwRdxB7AG8DLVSaB8UQKOXyDcar3ovoDfEvNEyRP95ET0JpDAB94UbhXhOpXDeBC6pIbcaJn1Jn2kGcUHDHwOAjue38D4Jm2qu7gGX6zNjfqfmxJvA2vC9FaLbjHATgWXTjoPTwOllXW1HLFkqU2G7o0bi+9+LJ95rOftX379vo2rIT4IhV046j4IHROLBmMq4xzSO3S4Kq99J7mDVX9154y62gJ6js5NWnPfvPrNjU+bf/od/+hdbZIPhD9RPLAOlAZxDfAMLCcKtls6Yrkj4IbDgJPRYJdS2kXzQPFxWVbGB2ziZll++4P37AT5y7b7//DX7fHn7jfWrd0Kz9iG8xpfIqXa46uLY+gyqz8Jxpya7IbWx1LnLoSS1tPX5/19XepvQG+8DTAWzJJTAJ4moB5d+HSKaeT7Pb9ykt0IKBPMLbMjQzZWycu2/nLQ/apTzxiO/du87FOLANOT4l7uUG9yqqPcrRkY3RKA4YxjQuNU4+zJnopTk/64k2yudXn38rUlMX/2f/41RvBEUNiAJggN4LgrgaPGgQTiRB6E1QT3m3AhybpYTpiIORbG6QjAlaDF4urNr2wrMmWM5ElhIh5RcA7XB4kkYEp4edDA1EoDFcU7HXcCMCht+cWENVxI2ASiGJI+CpBTbroN2VslsftwJmTmLIrNboiQAjxHoYONrjutDySL0rZmZUAu1goSZGQMF3VR7cCp0FmDwF2N/1ag2r6dNDvm+6FwO3g7eC5Kw/0mRhBnQYGTHKtD6N26ZM28heB/66674ph1b0w1bp3gODOnbW5FqL3qP96DKyH2z2/FfBWWRrA3PKKzYuBs+85ndyYpjcC2o6QND+/KJkpYXkxZ+gWJod7dsCcoj7YGLz29GH4Vw3kH0RtLrt1F5wHqwhButr0teBCP3UQwytJiVoVI/ajO7kf9t2tLv13y0v/6yP87r/DTy7oSsoWj6uNHlGazSCKjVBtOGAo0EeMJbLNpBFyhBZ4BLQoxg4uyitxmyulLF3XY53p7VK6pDC0dEuH4bxsCXhSlhamxjzoFWMhEFCk4GlSZx89LrfRyklCeU5pcqgX3tkjmFJ/clRXPCUBUkpMULHQcKD2oMD/8b/5N/at73/fGiXYHmLyb2oN8FCFb8dDVfvnJZz+2de+Zv/2a1+3n7z8is3Oz9vj99/viofnjXTAFZaDgYNJc3R2yf7q7/7O/lrvsrqwVQpPZDxg32BhZkTDW4JGU6e31QFhTEJ+TEr+miAN7Slrp0Hh0hU4tlpogvYVax4C1J98mLil1DNh+zFJ4J/HeuarEhIA4rpYCUdgj6dzxhFxNj8mPEj40QS/plCBGz3CRVKd4HlTLxQC75vCrISHtJRICbASzpLqx3rRRYYqFJZtqbTiiikKFQJ1nfp4aHzcfnL8hP3g2Pv2y8vX7a1hKSLqR4rq06QP/eH9gBKVlABRr3lsVkLML69ft78+cdK+efq0PX/1mt4bsTMaM/DfvOraVJ/x0zZQboLVMj1xGqrY9flZe2d03F4cGLC3BwZteGZGvCRhjaoblMp8TZd7N3A0o76XJFVfnZixt4en7djYrI0sLHm9Msp/bGRYyj7KSMrpDy8DqQ0uVGOwAGkNcfEENaqUkEKssmBbCOG4/MMvWH3kdArSJBOr7r0gSUAytoQ5TmtIBSujsZWC90VRAhtjKMYzSFRjBQGJ2AUUyYkUtFlI8zzpW2gDZYN+R2nD8AAxCSvKX0q6GowBCSNfjlgElUUr1+f1VHxTwjT5UYZvSaHOKov+RkDGgIIXAeOQ7VrQLjE16EiMB75aKRqhbE5J4OjQRfUD+GFrR06KHt4B2cacLvUbih3DFdlCeaCYlURD9KEbO4T7wCsmUGSRQaamZ2xiclKKctIVf2+7yovGMu3NqY/78k22r7vL9m3p92MNEe593IfpyN9XJTUuXOFw/MWkEDfaDinpO7u6PAgjq+p6yQ1V9DsGFF/l5N0Qr62i/z1d3bZT7x3p6bTHe9vtsd27rb9TCjJjihyEc4yX7snDlinRUltjo+3q6bJD4hNHd+ywx8SfPn7ooN3nnghBuxjLtDvwbolbTspKG3uHUQBUjx7Vka0fR6Sco/y3Ce+z8wQ6hf7qXCEAf4xhPBhmJX/Oib9xHCSeBmxReGzPHvvUwf3W08QxqxgOoBHVW3hqqFd/KU+Uv6TSt4if7Zbi//SRI/bp+45YXnm2tLX7dhNXwEVj8HJWbsEzXjK9vVvs/sP32KG9O629WbwmPIaWE15oWwAoBhgNWHlf9cCD08uzdnLhmBVWxqxeZa8q31XVF1zWSWnAC25VNOU40l9JhDa7tGozs6Ih0VF9vUaC3nNQXXyYiobxGEMJxxDCPZfqqHtB9K/0Thf6Tf96VPuyxq3Su9eRskt4kNAVK4qmghzEJkX/ZeEbxRwjAAoxczvKuJiTGwNw7Sc1efsEqh/8xnDAWFrS2OIOgRPdY0l1oV2cRsApENzjqMWi+t7zFUQ0TcBCYhuQX53malzMKxoH+hUUojoRSNDHmca+1wGAhlX32i0JKHpsVSC2A22M8OExg+gf5eEnU4QAT03NzVlFbSirT7xeIdyt4QCAZsmh2nBA+UA01qk7crNv6fAnNyC2LBqDJ0EfVXWJYDPDQTGetoXlrOSKlL372juSI+ft13/9q9bW1uaLUklVltX+VLbZeSKLF+lUwnk4bUb8OHHR7I0TZm2ZVfv0Y3XW3KR+Uf5DA0P2H//Df7QD+w9Icf6YdEThrV5zca0HgNKiOGPAj9c3qo7gYsm3nCXqxP/ngqMPOYLWZSahYXluyYYuXrcfvfCmfe+Hv7AnHj5kX3z6Mevds008Wu8oP7ZVJrPER0K3CnDN/MJfeWZCeUo+wCivdjDXVxbnbGlu3i4PTNvJs1dt995+5wvI0ij7CaVFpg4ykv47NmyFsUFr6NkaBESMxrZop6T8me9eevOkDQxN2DNf+Ih1drcFXqDCpy/oaFwDHjNE4xd5xwM0hnUtqz588zJVj6UrFyzV0m5JghWDM+Id/J/+p99YdxzjbUEvOkHxHSUM5qLMb4KI6G4DUWUdlN4HjYiYxmyUr8atTc+vWlZjf6m06sGPkpoc1hWlDlvFXUqMItYYrHx9KEAhMEQGtSa29YUGEA26XwVgxuAuCBpZxRh0rxqnd4LfDUF19BVL4ekmw8GtLoD21V6C6rpwa3aBI78QdDgXnABXt6cHx51w69/XFRo+C+F2ON7sOfTkCoAYPpMawvo6Zuf41UdIkxG+1y79fViGg6B9N2CjtLVpPlRQ1tOLWLTVR+LCtIUzzEFHbU1u9MX6q15CV3tXi83NLdi1M9etSaSUyIgpSsCLcLNRG+if6P6t2hgYDjThhYYDvcgLwQQbprkVuEcUE9rioq24AiUBwQWgzfslAnhG1McbXUGi8Dd/Vff9fzccaCKqMhwwLa29uw64J94nmmTss68segdvg6WCBAIJD6VynZQ9DKVCA8KYhD8m5euarFJ1PdaV3mft6a1SwDQp6f0yHlJSSgikx8rs7OBFyzS3G0EOSwsztjRx3cssTI/Y3PiALfmkJkWosdU6JdCjwBBgBzdy3O7jmZyeVxkOQhiVwvrya6/Z5PS03XfvPXbk4AEpPsQTCNOGsK7t+o7h4C+efdZee++YhNBZ79Nff+YZy0ceBN7fNy6MGxgOLg2N21/+7d/az37xCwnbDXafhOuuzs4AZ6TDEDI/Yenmbk3ewj8Qll1ZnPG9k0GWAR35JzfUdjwrVhC4E1Iu/Y0AnB6Ea8Y/+NSU7/wDZQxgvkLAia0UJYSpDyXYc3QZq9e+srUo3ArvuAS6YUKvu8EBfiSlXz/IRB9SfHAlVDvZa6yXLI1gqhdQQho1eaeIgi5lDgWXfZ/FpaINSvn/9ksv21+/+IofH3dJ9H5xds7OzszZFfXhoXzWOpn4VQ6COdUvieZ+euGC/Ydjx+3l6wM2qTmB6Ppz6vfrEk4vT027UrRTShMrtwUJiRhqUOjYpvHG6Lj9zanT9s2z5+wnFy/ZK4ODdmpi0kaVhtVdTl1gNRtDBe1dUb2H5ufsRxcG7dnT1+2nl0fs1aFROz4xYedEOyivadHZrOo8t1SwTJbtAmojQmQ8JcVm1SZFM+dEp6cWCjZYqLggm2X1Xw3CfV8qhfN0tgG4AKpJrSIhcDUuPCGUVwoSnhtcIUjoGX1WiaWFEykSeo+6uvKs9CjnKD10Da7Rq9AzAqT+cKNnVQwll/3RbvRhjLqAXpbAG5yUgOdCOlMvYWxW9CuhlLgbysONEtCA8ozHUBLC+Uh5gd+0cFdSfy8Xy+41keMYXpRpvYNSrQ+1VQqnFLyUaABFmfrXazzQN7QrmVHewg20v8oqC+VRT7UNhYxI2vAVnxP1rl+kFW4Q5BeWi9bW3WtJts7gjaP3GNM+jpUWAwrlIEwSIJC6Y4jx5+SjOpZFT2qdt3mFVa/iovCL629gpOCUDOfLSk8QzUkMVqob7eB9vzwjBNykNYo3bG1ttR1S4nsbEpaPic82dgRlKy8MGgkMT+J7rH4j3+ANkpfwvaW13XZ1d9sO8YqOfLMr+CisbhABB2G9qVdLPm/7+vtsX2+3HcZIsXuHffTwYbuvf5tt37LFDSkLJdGAaHNuasKuDQyKJ0vZVJ8tzS/Ynp4e2yqFervKfGTPXnugv992N+bs4NZ+52OLhbIbedzgJAAH3S3NdrCnw7d/PH7woH3i3iP2sUMH3d0Y/gYvxuBH/VgNJaYH39fqzVgT3wlO6VDboXfVCTftspSjQJYU9TJvqFeIBbBcgsbmbbZySUrpgvo6kO99r3+9+lq0Fh8Zdb67IlpG4V9aLEn0l0JflOwwX7RUSu+wh1y5+zYB5evuzZp3fdVdl3sd6DmzBlsZymGf847eUP7ikazI0zaldOMGSqfwWcajQHmytYBtdxX1LwYJXxj0cSn+Ql5ShNRQz9vHKLkr3yDOgfCj/Ji3MESg2GM4ECMPjR6iGfE9D96oK+Xp4O9BHQFOPiLuAEc+gm8CI1J+mTl+LZWyVDtQ9teOIRRgEPCTG4RP8BEBxg/q5Iq18owgqXv8KlFWFWh0WUby1ormkYr4YwQYGhJqX4n6qn3VeQEYDsDXitP6jfLhucRkoJW1MQwAH8t4DGFkoT1V7wJxFE+9X2ELywawkeHAPUGSTZaxXTYztGS//PkLduTIffbEE4+7hxmGNrzKoF03HGTEy0TPzHXOm+GRyuK9k7rOme3srbMn7zfLZev8NIVjkieeffYb9ru/89u2bwfHOGoOybb4e9VAn3AKk39vyNl4YVBlL1hOfAi5uDg9sc4zgLqPDk/Zt775c/v+T162Hdt77A9/74vWoi5t7GKbguYjyR4+94j/r+sDvcvRi9yLZ2/Ei2Icl+enhfsG6bPMkWZbtnR5f2KMBJJNrf4JoNTPXzojubLBstv3Oe8CkAfZIgE/W7aUPffDV7lrn/7ME9bclLGy5D0CKyJbeJ8KKpqnGTPEToiMCUB5VnMxuPZF91Vbvn7R0u1djgvqy3ZRNxysCU63gbU0KhihHPciJgQU9agyDjyv/r0BMOnxVwsexEkMxwU1rGM1oHFr84urEi45x1PMocKEgbvdjby8bFWV7Qp8J0gZdfpVgTr5XnlRrW9X2CDPO8Hj7YCJ2GBKDJJowAloSy1eb4fnDYH+dsMBE+sNHN82J5q20QVQ5/ACB8UygZbUhxqAi8sIX+ojJnR91oLjDAbq7+trmDH/R3ATXmt/h0C6TR4F/QUTg7bE3D1hNcMO8RvRZYTvtYvW0Cd8iglxz9OhEOovguh79b1qoGXVrSPdZmk3g/XYuXvgfYQXkYD6JCbhIchP/Fnt4nv1tXl5dOfo4KQNXx6UcCNhrE0MWjiiObSp9j3vn/DvdrCZ4cCfBR/rIOqPakBwdE+DxXmrjI254cA9EdRmz7PqqjYW3A6idP5X8w604avAQk5kOODPjU41EDyBgvQMQUaKgk8GYuTkWSgJU5rgGtJJ9VfQftykGUdFCWDxuozNr+atLbnLutJ9Vh9ndUl8Usro4tg1Wxi5bnPjQ1aS4lISDnKd/a7UFjWRzF4/Y8XZCf/OJI3BINPcqYk658rLlSuXbXh4ONiuUF5yhXvNGKDnDiqM1a7+3l47et99HoioPa+JSII7SrNXJkwXfNz4jZJ1QUruyOioB8b7xBNP2tNPPunGAE9PH4VpATwO3OUulrJRKRjs0/74xz5mDx49ajkEF9JxSeFeGtdk16a2UgdB1LfluSk3gER5QkdRnfikz/wIRj1gVXA9nek5/JKbqgvpWVWIq199xVZ9Bn7iBDnUtcoRj4m0r0CvSGksSUBg4sblnfJRdPw7q6NSqFZDzwPIfEpK/8kTx+2S8FOvCbuzu8cNOU3NrcEcqfRp9m6KZpal5F26Pmg/ffc9Oz84tK7OHBE3o/fuacS1Oy/BSCKZ3uFYvTHNs39z+qy9MTRsywhzNYCbdklKxt6WvPUIv4H3gHAlXI5JgP/Tt962n165asPKp6D3OeN/UvcxOpRU7p72NmvNZKyiSRuviXkpTD+9OmB/deySnRibtRnxnwUJnbxzWe8MzM/Z9rQExNWYZSS05FtafAUbw4HEU7swO28/HBiw54fH7K3JWTs5PWvX1Hb6tkU8gvHlerL4D/2Ago1xYEnvnp6ZtRel3L0zPm5nZqXQCEut9QnLCodWL+U7lXQ69jgKojG8ErDQDSv/9/XOO6LRs9MzNiO8qYcspTLZJ88q2EpdQsMWBZkhTKDKICgmXgLMNUTRn5+bkTIy73vi6fNgZV78UekRaH0tD9xKOaY9lL1UKLmyhCEAj7ACiqrqiJLLcZooaCjYadqueQzjgctl0JDqQj4V4Q5PIjxFnH5VBvjx/bXiK9Cqq3Ru+IBvkybm3izEd0AITuMKK+WyWFh0xQP3aPKH5n3hiDLVjoqUe953jxrlQRq2XajYtbz9WFXd4wg+5nm8fKBRP85VL1y7PuC8J5uTkBrm4bKB+sSNdNSTDFUG20Jii5NWbmhXOyFLjXGXMcAF/idSLIUv6kKbfLx5+4ILpZACELbx9CEdCm5Z70rFUr+uWls+b9tEx/35nHW1tlubroZsJjAaiXYw4rmnkmggLR6N8Wp+cdl629qsK1aybr1/dM8+29rWLKW8zpqbm21WdDw7N2utypcx5cq/2gTtNTfU29bWZilDvdbX1hFs+wjre/z0cY+7kc7BH0FJwZLp0IsOPNEevumT6OdJ8Q2MNBhsUMQx2rgBS78LGB81LuelbMwsjoqmxy0TEw9Q+8GBxyFQbq6U67MyOR6sxqv8JZQdtS0FHS4IZ2VidGD4YiVYCh/vc+k7q/IV3Y+8CyIDwqpwvgqv1W+2zrgXEzSqNJyG4Nuq1B8ENCR9kTyULsZvZDb6X+/GVTlaXeI/jUEW9qJAi5SHIUEVDA0Nq+4xgOs/2x8YP+AqoAMptIxh4ZJ6ofxzzKKDyiAtQWjxPilRF932VXrVuyze4XxRCb1O5AMtUYZ+A9BsUHawah/R4JrXBGV5HgFwlK5Iet02BYAjJdMLGoei60omVGgFGDCSwnUBeQN6qMrLvQ30HgaPyMuoGvBSAJ+1wQ0DWVr1k56HwaO2jkB8WXIB4zky9tdAreGAMQqOx2aKtryasakB8dd3TtjTTz9t27ZtFx3BUxnb4EU6BMcqu+EgJblH/DnMR82xl99bteMX6+zAHrMjh0qmoWNjk2P2s5/8zI4fO2b/3T/5x9aaq7dUY4vYRiCHVQNz8op4VkL8HxqdKl3UuF60BqVd2zbKAojavqKxuzC/aD/+0av23e//0jrbm+33f+/Lds++3e6RmcpnfU5ma4OvzIsvroFwyMo+ARPZKunHKfptDBczzo8tSSDqhO3e3a95i5gM5IXnQlPAm0ivPl66dkHvTFl2q8ptunFCDbEQ2CKRaGiy4fEZe+57L9m27T32xONHrB6KEy7ZOoGM4qA6eXwD5YlBYI1eVCcMFmy1gHd6vtOTwVYJzVksxkNf8T/6H359ncfBZgI9BawDCtIFotZ5B4QVqCbcamAA8bcR+EBi4CpP8vEVQ/2uBt6Edtg3D0MtVXiHlbgg37U/JVqZmXarZUwd6YreHfzdFjQ4xe1UASbw9XUDIkbxQcHxxsQvIZ/JFpe0WqjGbdRfm+F7M3DGrVd8r5xw4/dEYOQX/YHtu8s1AN6B32HMwWC6iPKje5LTnBlCtDdfQmtYrr6uAwQJwJ9F6fkdfkbAbybi9UBtdA/8hDhyQUd9x/4hhCp3KQrpF1w4JSgtyaExaMcv/tQwnvHb0/tf9fcbf7WwcetuwEbv1ALT+a3yuFPgZAT6KKU+4qx4ULwqgsBWtwFZbw6aNFJS1PJ5MWgpJjEUI5feo1reXFfaeSdtuMlwEELwbf37QX9tjD8/PYSVQSkmldERi0l4Q5mL3ql+l0/nFTXPbnuFf/4uCHQeJgYbRs31P316Gev+AnoLHgR3Vhel6khwD4Rd9Ynwicssb4r/+4pacbVgg5NDlk3stG3ND1hzqt2SdZEAo1z8Xb3DGJHglJSynMpkrb650xVPlFVckIlrwB7C+qY2a95xj4TNIC4M+SDQZiUkN+c1eRUXNJFkA36hP883bE9Gwsq2bdvs4L591t7e4Up1cNRQ01oa/wwv7nj+God93d12ZN9ee+rIAfv8Z56x3p5eL7c6vV+UJ8GSOo+qD5eXC26kwGjQ0tLsSp/nqzYTiX1h6JzVt2/zeAg3gLyEDrYjuPsub4T3Q/AJX3NGHSuj6juMOAg7XGEKp3EXf9fS4MIeCGS+epmst7qyyhAewJmPCV2VhWnlvRjs25Ty6HmqaPqAthmrghL0WbW8evWafet7P7AXXnxR6FyyQ4eP+HaBbFYCSl1c05AE8sUZVWHBKuKvA1Js3z59xkambo7mnhAt7O9ss/uzMWsUDbBnHb43rnb+1YmTNiLFf8N5S/dKIrh725rsYCf7LoMV76Lu//jSJfsvp09L+Red1wBGhEXxhe4c0flZDRa9Fop2aXbavnn+sh0fvflMfWBCeXVL+tuSa7TtW/qtpbVVyk3JlbRriwX75qXL9rOhYRtcLtq0lPEpCfeDEmRGpGC3Zxtti+iUuAXMAR44jLGo3y8Oj9p3Ll2xFwcH7f2pGTsjHI2I97O/uDuNgE8fxl1ZxriNMCmt34ZFY8+dP2/PnT1vr6vc94XjM+MTtqz+6WnKW5P6A28AgjtqFnF6Ii5BUn09Nzthl+YW7bUrV+wdKcNTqmM+nbBUpSBlAOMRwihbMPSmaIY9rQiS9C2GnvdV3nFdE0vLllNZLY2NVl4iwnfaOA0DnDZJKWU1neC2s6rr6RHV8dpVuzA2ZrPCd30qYYOVAdV32S4WrlgylrJsPOCl1JU60O+c9e1KmWgyGhPIBgTiHBTOuvv6/dnA/FUbmx+xkdVJKXIVyyeCPbxO98oLnoPBktVjvAwCZTHgEz5v8Smar0iIvrZ01UYq0xLWZ2yiPGlt8WBVDd6TlWxHLAdif+iO50Fe7FP2U0hUnteT+xrrY3r/VOW6lMeSjVWUV7JNr8EvpV2QVhOdVDp/x2Ud3iVn6EPjfaUwr0GI4SBu43r//cVTlraUnVw4Y63JVksIb6y4VsAT8Uj0XlL8M1ERn+ZzZdnyjRqbbV2WlpLSwCql2lEoi85Wx6yuIWWX7ard03XIVz/ZtlmveReXYvBbr3vOv6gfdAsvoH7xlOcT1LvOXp9/y71whm3Msukm1VF1V52ItO48O2iU8CIex3yupsbS4l94KcCT9BgfnaXivL0y+IJ75b4w+6rG0HmL1y1YKmBH7g0TeMQExoOKFGNOP4jNzAQBEPFEUDVFzuoXKdLiW4lV8S7VAQXdjQ7qGzdFzs36qjlSC2l93tezOvEc9yJQiXj74BBjyKSSJTAC8JPn9VLe2BpQYP5TH6Ck+ikO6gPS0FwU9aJwCp2gp6Aos+WB7wRkxCjO9gZWcVNLgUdCQWMDGscQQBv5P9q6QBuoK4YByvBC+NBzvBLYVkA74vST7pWRJykPGuU+74ELXWugZwnxN0+r256SMvS5keEATwv4WHQyQwQYDQiOWM5JnhHNRLBmsOBeVT4A7aCMCjIPY7W6XgL3OGCMUIdaEH7i4i14m+jF8OYNiDwObjIc0MfCD94eHvsglK9dcdX3makFe3P+si0MFG3o3KB99MnHrKu7R/InWxKUnnKFn0yT5BrJb7UnKoj924/fNDt7zewjRys2tfM1jam4vTL0mv34uz+0dCVm/+DXP2/Z5jY3DPi4qoGy5k/GWrKxzfsvFVu0jPh5bFWzCNsUKE9yI+8WRDfP//AX9v/+t89q3JXtq5952D7y2Y9aqj5jqUbieeFtoDGi+kUxByKADkuaD+CRcT1jnDitquzSzJTS5+3y1TH78Y9fsQP7t/kchPcAixQJ5uuwP0tTk7Y0cNlSGC/7dup2cN/pGwOExkRcvOf110/Y668dsyceO2r3Ht5ltoDiz4LDDdqAb7j8Bz9yOgrulz34tGjJy9VcPz4s2kh6fAN/LrzENR/diHHgpHwz+GDY+FGgwWPxF4JZvfZK6YoaVAt6En67ARFTjK7gnhCrQeYThMrgvbU/0W4KowECdVICtS6UH1zugneVJrxo0wreCyK6uAviN55tdnkem/3xmE7XwGUI0bHc3wiidz4I8JZHV2eS9An5Rj7V9YzAS6q5dyvwlGoHLmOef8gwamkg+sXn7S6gur1MjqL/NeW0HmFA3zerJmVvRIORIWDtGQMOmtwEqh85XqgT/6KCw083Higxe8Udp74CxOSrPxFZhGe/F373p2tpyMe/rf15vuHnBwXed7c9TZgouh6hGItveFUWdE9jjvt+woeYOgo2NCkJUkxP5YP0DSDCMX/8QgH1fgrHFN4GzFPetNvAqjj3KoKE6pGScGL1DfbSi2ds4Pqo9W+Tchoy+FoI8BbA7XDl7WJSE3PGOOjvVnXwRlSwlr8++O4Xf5o0Y1K6ViYnbFXCfyLfEhgUojTVaWvv3eJaW8ESXQTfA3rx7Ua654plREPhX9DygI6qgfRMMitzcxaTosA79A8BYPlkHGFEYJFU07+lC03WWr/fWhp6NbYio0EAPulJWIQvcoRaY99eSze1uXur81XxlpQmrHRzl2YHTVKiAdz5fM9luOqJmzgK6muvveaCcaaBlU1wpsQbjUHK14Ul3yf+hqZ19/2KQN9xSWxrabHd2/ptb0+bdW/ZIQVKtBQ+rwYirV+5ImVj4JrlJTR19fTb7t277YQU3wEJ350dnb6nmLP78XZYGDxvDZ3Kr8pwEIxdTcBz6n/dx9hdRzO8akF53lfCT6XAsWjCPYq/0kV9yKcLB6Inxs3K4nQgeJDa+14X+EMRKWnu0RO8HsB7gqMY56VISEjFQOP5UrbKcyUOYX1pToJy0kakBF6+es3m5xasszVv2zqbrAEhSHPZ9MysTc/OeeR+0seF66HRCTt27pyNbmQ4UDkP9W+z5sV5CZ3qG0n9RUn1tPBZKf+z4oGbAe19avsOO9zR6so/QfoIpvZXx0/YSSmorCxuBLj4t0gA/NT2Lb69JrFSdMX7B5ev2TTRWDeBjOi2Q3lmhGuCc+akKC1KoXh9bNJ+OjBo06KDakDoZ2sFtLRTtNSEHAII/7jSn5mctK+fv2inpqbdq4LaUudJKeRTandeTK9H4yIKuoXnAUr08FLBfnzxkv3o/AUb1HjEWMA2jqmlJRsVnbU3NVl/a6s1NmBsiFvSeZTGJu+rDc+9+7Z97fhpe/7ceTccnBLPGZmbtw4pkU1SLsFjQfjEiwS6YtWKrQNnxkbtL99+175z7H03Orwn2j4jvOWUf0dGgj8BLTUGc2wHE/HMs6VkfMy+8fY79p9fec1+fuaMvXzugr164YJNiTcTS6BXwne8LmGN8UZLSwm+AXW+XYUtKe+qrBNXrzpe4N0EKF1aknInxaiDbUAqEwUgiTGsuGyZdLMrr6q845RVY1e61O8VFBu22YTjgfkGRYw/DCyr0pwq5UUpmzHLJKgTZ7ZLUBUsqU9KbItiPkbQdfpSDvrkVAi2izj/YmQhd9aJAhYk3DZ1Wz6ZF/1kLKc83QDIeOJ11Rtc0V7/8zrpsR5WpPij5BH4mpXRivJDoWuKNaqOwWedFAnqzeo1hoqKuK8Gr3ghiozKYe+08qhLS3lS+5Oqd7D1pU7tY1tti2gxbe316geVgacCHmTLUn447YRtKHgtEM8E+lmtiMapE7JviEP9Z0squ0lta0hlLV/frDlbNIORi9opf+iPdH6pgRgHEZ/wMApWfVNqHwFFMWpUNFZabGlhRn06pzzFpzCaqe14p7jRQC97EFRKUL1iuDaLpnBLZ5S5sp0Qn8exSuOSuQtPEjeAQQcoNKCdZ+Bc36Enr4/ai4cACj5GCr3ghgM/PlZ4w/ig2ntcAhR94g3QGFbH2c6A4cBBfRiHZjTu6dPAZb9kBeWL8RqZiDSB8UL8ReMaKGD1EBDLwA0FKpMjbPE2wFDBhes/WzZEMl6256U6s+0BemTbQhz86B1oKIKk8Mf7vBvM8XTGqpcVGA64x+0VP9LRjQzMe3onghXqpTJdr6qCLMd8qv1F8R/Xv0KIDAccZ1mdD+AeB8JLUEbQHKepEBJ6vqnhgHzVf37sY1UbI9jUcCCIsXiid6KtE5Tp86eu9FLeUqvdtjRUtmsXrtpHnnpKfKbD6jUugoUD6EV9IgWWYKWc5OUn6Yi+AIm99oOX6+zKUJ19/kmzbf1Fa7ZGu3rxqr38gxft3n332Mcee9AyrV0uswStvgEsHnhsA7Ytij9cmDutLp7UfCA+ru4qTU9aIptzgz80ef78Jft//It/bwS3/Z0vf8IeOnpQc1pFcpXyl+zMFoUV4SnRiLdBUEfAxwSnJYgmEo1SuOFpfr+iMkbdkIBhjzknqXnStyngXSXccXQkPAbg+cLlU84bcrsOacwF+QB4AbCAj+cA9//u735kwyOT9umnH7b+DskemQY3Zjh/CKEi/TIog5gHN+pbnpsRa0t4eoylS9cvutEh0ZRXQRofeg/jxJrhoBYCgwFDcXNwYUsEhxsGBBLtl4+EsAhCdh3+ugFROj6r3/EGqoIuUIUIitJUXwjqKD9c0b014LmIbWVaA00NjlXtu74VRPlsdjFoVwsSvoQa3wJRA6SpVmz1VvjtLoByYDDLbNkIjCe14HWpgY3ubQhhOhRT9u/Qb9V1/iDA25FSWv1H8+H5Tpv6Xv1s/d/NENTpxtNb1ZFnt24D/VeFI336oBSteSwMfXcDmDO3sK89mb6Hv30agM49L55zLxiMfi/8uy1QT+oruvTBKAG5MjsdGAQWF3yi9dLEMA2lXJN2dLmBA4VXF/Qdx/TveUkAYqLDwICxgQk+/FzBTV/Mq6JPvgdXlTFCDIQzncX+lJfy8YmcerrI4Pn7JUbCma/sgeI9rOF4A8TE3L1OStLU1GDNbbhIim5DHNaC4zS6boEv73nqonTeV+TnyX39yL/yP1WthnX58054D3xx2sMKR7USYVbMMFgpu5HWPUzC3KO/yIvAhTgVVvVEtEI7g8kwysMBw6fu4+qmL9Rg7R3+r4boid9HeBE9xnPBal71H8YDrNEoSUK+NVTapAy0WxJPgHBCrYbSwqxNXDpuS5PDEhwKftLADcV/xQX0IsGBsLyrf4viuWXRQkrponZgODgnhbR/K7ETAgHVAwMC0ETUXj7D775iq37j+CCvV/Rsg0v/+xggboCfsRy1Q88QKAcHBuyylBqCvY1L+Vqan7bdO7ZbR6/qk8m4GzcBlTBqfOvb3/J+YpL+6fMvWEoKfVtnjyvoEbi7s/LF4u5eB/Qb7RAgvKP4+MqA6I1YCfCEQPCAVQT97JffTwcr3EvT6mf2KwdCj1+at1gdxouAoHvJTJN7feCBsDo9qGFW0rhp8nckInkdKZfgfSmpc2lN6Nu3b7dDBw/Zzp07PYgbSgsrvyiL4IetFEjjbfXqD81JJy9ftWujY+qWGyOCfswJd1/et886pXA0SBAl/sPA2ITFJBy8IcV0XPS2kQGAsdAngfAZvbufrRKilZLqgBL93MWLdmVafCBMWwuUu7UxZ5/cssXSEozYm316Zsaev3LNI7JvBq3plHUq/9LsnAfL7O3tsVkJeS+NTvr7RXhmDdDeuMrblm+yreI/KHMV8UWUsG9eumRvDI+6F0Q1kAvbJKQm2yfVPt9Tr3xcplDfn5udt++cPm0DqoevdlcBBgi2Ghzs67HuZo2V4ry0hbQf/7VQKErZH7J//errdlb0Oi3cLoifTywu2eUZ5SX8bcllrAkBU3WE3huybGuot0sTE/Y3b75jz508bUOzszardycXF+2q7l8aH7f7tu+wxnrcR6VAiwbjat+MFP2fnz1nf/Xqq3ZqaMgmNJdMSBkdnJqyqyq/O9dm927ZaV0Nba6gQzdctGhR9f2711+3P/v58/bdd96z50+dsl+eOWtvnDkjPlCyQzt3WUdHZ2DM0zsZ0U82LUW/yBajIfvGW+/ZX774kn37zTfttXNnbUr91d3WHgQ6FH/B8wcDmkaVykORXLHhqVn76clT9oN3Ttsvj1+w9y8N2+LiigdabFA5jHFin7j7r/KhnoGCL6FW77MnH4+XksY4Xg1sz0gXl6y5cYfeb7RcIid5A3lJ7RSOxODUr6InjftlKZTLGvcF3+PPHKJMYUCkA6e6n4jVW2NMY3U16UYDjWTPy5Vo2uTeVGpRTPIZ/ZfEm0j8l7myoPGxMC3ai4kriEco+0ZVPJ3OW3OKPdDKCmDO0A+CsOVa2vU8bQMDgzY5Oan5M28ljQ/6GB7kSqXy5podmNbcsGrdLT2WxSCqcqChCnWnufAcpefyNtHPerDiF/hzVqv7CWvGiGEZKyxO6eeMlEfJHcgFesfxDS9EFtB3DAEYmBhBdaJLFCT29cMrPVi4JkW8A9wdW7hhnZ5n/LF7vg5ZRHWlD8mburhxQXMNhgWnDuWDkYJT1fDEoYfc01Q0SmySEsq6/jg9iH7XQFVtyFDKO/URjwNHdfqNIlukTiqL38zZGB9In8VIqhsLrJLoOV4DvrXB550Vi6ty4AB8ouizLYF2kzfIi1G+0jq+hSPKIj15gAvfDiE6w9uAbQa0ky0OSfEFlG9iPqg66hpJAiorob4ui+etzZM8U76cOuN9iPBcBQ0aPyXRS6lpvSKIwYRTGCrhWK0Gryd4h554RNnMgwD11fPNDQfCqdIQgBJ6WwfgT/1D/hsbDqItEIHXHvMi5DejOXFodtH64vtt/NqUXRKPfvozn7GW5rxl6jmhB++ClNWrrvEE8WJylpYC74sCYdvOXl21H78h2lKVvvBknWHYNo2N9198z95//W37wscft8OPPGWcFuXyTjWoTYG3QcUSuSBocGF51FKxBctoPl4Vj/Eg35Jt1b12Qnzq3/27Z+3M2Wv2j3/tI/aRp45YS3eXFTUPN/Z0u5cMbv+Bwh0YQCNwV3/JysiBxBig/r44JPmTxTdOM+BI9KXFgvX3tknOEd1Ixknk8u4J4O1VfZcGr1hpcsQy4uXp1s4wdx5pbLAFEplF8gXGwj/9N1+3lnzOPvb4QWvLZy3VTFydQD4N3tG4RmdXvh6kMcSPxy/AE09zmcutzI+j1y3JgkWD5GaMXBoT8Yz64o/+x/VbFdZARHEngLUChkFqP76hipiBUDS8CaJGRJ/VQEO8dDGWSKH7IOAIETKwkrBfA+XmVwXveA0W/x4y6lqoVWDBwWZ42AxoM6vOviqG0ljz/kZ4Aza7fxOojiiVvt97I4bx/0MIJqsAh0wW/snvqvvVEKXf4JHDevzrm746nnQ5fekzLiHNA0ehDFf1KQw2cl0PVgj13fPg/+A7EPxa/7saGOBY2bnqlsVo8BwQQxHH8uc+6WMYEI26UUACYp0mFPYOuLEgusLnfoX3WA3wd+nHdemC+x7IgO/+jPfWXzB3X3nB8MAEp2sVi6zGzbqLcc5Eorx9JV2M1ZmbcMaqJgaDYqFiC3OLEsTTvop3O4jotRZfAGPLj2CSMh3sVVUq0nNhzCHN2ps3vx+B91V4EXMA1+DV0VExRjFBCf4xBED+VJ4bAvRZfVFeRBPrn/FOmLf+ov7nzxkz7wlP8KHofjVU3+OT95nMiD+SyDXeoLWaP2h9uiTlQEJxqhi3bKrZmX010E/Ls5O2MCqlu6HJijMjtjw/68qrK5wqtqzJbmH0ms3pKgvPnLlOPsQ5cDwLOGqPrQCsEhH0L4UbbqhI0761K/rtHwjaEhpUh3XBCWvTcgmPvp+woMnVvQDE99Q+9kYTiG9yasIF6p6eXt8fnM9mpMBIsFA7wAX3mvN5V/agt87ODpFzzCZHB629ScKMhHrK8FUMitV3oCIhn7ayeks1wNf58+clwF+3RuF+fmHJZiYkTGCUJp3ows/+1/vRhYLKloNVgiWqr5ISDDAEOJ0pPXgiwntceIN3eDAzCTIEp1ydH/cJHOMBexvdQ8TzS1lipWBZCVAd3b3W3on3TsIaCfJbXBB5SNhQHjlWnMTvuN8pgSsrEb2gSX9yftFxR2R2AhR2SCl9Qsr753bssBYpZxm1jTalVpYsk++0IQk/V6QMLCIh1QAGh8f17mf37fUYAhybhujHPH92ctpOSaElrsFG0KyyHu3ttQe7ukVz4hXC04j43XsjIzaiOm4G97W12i7VOS/BpVvCWbcEswXR+bGpGbskJZ4ghbUARRF1/lBbm21txCsmKWE+GMc/uXrNLs3MhLPIesBYQoC8Lx7YLzqPjlSTIJ2I2XkJ6C9cumzzGhe171Jeo/jRA9u2Wa9ob8ndOyu2JCVgXMrzT6TIv3TlqudfDRzdWJJgt7Uhbjsl2CWzzdYk+mU/vzrZ3rp63Z47cdKGVN9qQOGeXVyyHZ1dtqevz40/BM/M5pttplCyH544YW9J+CZmSDUQd6Elm7UjqicnC/iY1oVCVRCNHL961f63H/zAXj13zsucXFi0EX1eGR93+r5/927rarmxj5aWY5A5OzZp//GXL9s33nzH3lS5pwcG7OzQsJ3SZ4dosc+NBxr3wkl5WYqm6Bdlb1LKwg/efc/+0wsv2FuXr9gpvXNueMQuiBdzvGSf3s1lOFki5Sdr+H5m1ZetGHOSuU4MDNnzp07YT0+f0fuX7QqBFNU7bfUaN+VFq6vP+1iKxroGlRtqLo+N6r0z9qP33rdfnjplp65f9/JymgtYyQx4neSHwpL+l6JDFAvHUdnmVS4nJMyLJ+Ml4kEXoUHmCcY58RDmJ6U4aD6XAr9Sl3Lldl5a+rzovbg0JyVWZUgZgifQnmA+WFEpJQnkGtfkJXzj4QUPuyCcFqQM+BgX7pzg6Dr9YSht0H3mMVc2aaN4jBs0lDcBLN2bUvmpQJcf+QwyUKm68HJhewqfA8WrUqonxBPULj3zxQbxGE4m8S0Haouv/us3Xgsr85JdJmetLIUEQwqKShCnQt+FI0anexHonhtb1HfMBX5MojBLf7lXCjy/onsoK34vyEOTkK+243XgCyv6zj55V86pv9qRFl3zG2MFxhlOQyDOAHTtARKZy/S+mxj0DD5LfmqEZZdUf31dVHr6GGU7yhvghAPyxayEQk1gRvAK+Kq+2oQRg3ZEynpZvzEw6LEbCfCjj2IleK/pfkpKVzHslzA3FSJeKvryUxC4H5UDz1G+Fso8EVBe/dy8lXWfwIjRXBZ5WfgWDvq76h1iG/jWBpXhNKFn0B/zFcB7ULzHN4jGTQS0j20K/u76fAGMPJyQgCeDb2WoAbZ1eLsk2wYLLFAwD+JqR5slK6128cJVu67x+MXPf8FyueDYVAwHzKPpmMoXXSZyTRJhkSc1FgSQxXMvrfqJCvfvXrWPPyj+n6vzk6B+8P0f2MTEuP3u7/62dfbvVLlBO6uBLV/EMWKLQExz8nJZ321efFXje1W0Kzkpjuwt2eX8uev2ta/92I4dO2P/6L/6jH3knn7LZDSeVzS/NrVaurnRFxiCIIOSSRivIUC/voVAdQhOMwjwyzZxvBA8ZpTG8+TkjL39+vvuOdiYUd+o/R7bAJyLqEpz07Z0/YIbExp6twdyPvnoGUYG9UTgIaA+HR4Ys7/4i+/ZA/ftsQfu3WHNyA/oFlV9h1EEY0YCmSKUVyiHdosS3Eigwn2hka0LnKiA5wsxH2LCC7wn/s9CwwGVcOAz+n4nEFVIxI4C4cgJ74Vksg6c2UJM+qxuDGn9GUyV+7pYeXMk6apOe8egd1CMCOziCrhbVz5APjeB8lB7g/wDxIPw24G3servdkCAFk9F+zcYABu1hXrcri7+XERK8EisgXfq0fD3CRH98Vld/2q6XPteBZ5etzd4dBNUY97/p/90IWj6czw8NPAdH9Ez4d0vmC10G/4FSt2NPtFT/wOiNJGxAOMVZ7fi4YERyxVh0SWGAZRwV2YlXNdpQogMAnjyUIdbAs9RXKkX9E07MBAwEaXUDvIKL19tD69aA4K3n/c9D11iEuDAmUr1pfsYOLy+rkyFY9Xron+qy6XzQx4ssaWtyTIN65XZzYA8qq+o/8l5taAxICGDMvUwuF+V1n/7xV/wuRkp8Jx+I3CUCzmzMxYX84w3MAnrzbA9G13+/gb3+XPaCPlWcE/1XpKyqCnZj7kJ01X/QSvVn9GfJKnQ4wBBf/0z/jx9mF99ostyhXrLpDUBYQyoArxIZgfO2vLYFX+roImKQH2Z5g53mXeKVX/jOgeN4nmA4YBYB5mWwHDABc3jSvvd737XA7S1dva4m74ebnox4bkQrcu3CtSmAWp/I4pJKEdJX1afX79+zUZHh62/f6s1t7ZaXkoSQRNTRMOSIBhLYzi4AdSzu6vLGpvyGgJxa44Xrb6uZC++d8qVW4TyeSnIBB7CGMJEzwTONgKERKLIX7h4wZaF+1Ypr6dPn7Xrg8OayBM2Nc1Rd3VePu6SeCTh9eEXQo4uhAffvsCY0n3qgwLDPVaplCAwHKh9SQQGlVri2EilR6hASfL+Fu44t59tDihQBNhjewLbTVygXp73/Z71ElLYk98pZTmrTyKGt2rM7+zqsS4pFn1SFDlu7uk9u+xTW3psi+o+MzWttrVbtqnZJHra4syk2lswNlQQoJCAhowd3NRRTh/q22K/feSI3dPRrrJLrrS4S7/eRZl4Z2TUZhBya5gv7+9Rn31p3z7bIcUTxRjjx6qk/Kvqg9PjE3p//Tv0ZYNw8IWdO2y7aL9B/dXZ0+0xHQjQeHl+wc5Pz2wYxBEvge1NjfawlOpuCdTwMnBNCa8PDapMKXVB0nWAl0J3NmOf3trl/M3PzlYfoNAMTE7Ye6PjNrtB++hbIvs/vH27daltHDlcV0ZpjNuUaPeXFy/ZpckgWnctYKAgaOThjmbLqG1pVpbUbpSXN69csdcvXLQZ0WAtMBa3q6/dCNDcLBrgeMmEjav/fnHypJ0fGfE+qQbw0tWUs6N6pwvPCNWbtqDULYs//OLkKXvu3Xfds6EaMHhAUxxfuKunJxijepfPghSxn0kJ/9qrr9s1tdGVS6XHEDE+N+fbNu7fudOa1Yf0AyeUMPehkF9Wv//ty6/YO2on+UADjM2ZRSnm4pe7u7usV/SyIOUVBZ1YER7PQ2mPXbtmz771lv3izFk7MTBo50ZHvc3jootdbS3WWac25DrdWBcZHLhGpWh9/fU37euvvWFvq19OXBuw03r/2vi45TUmeoQXTnaAB1Cmz9mxhHtyvH3xov38xAl78cxpvXfNphYW3RhXz/wIH2asVgpSIoKArXgZFOpSdm12wV48e95ePnfeTgwO2eDconhFwpqZZ4Rf562sTmOESAaGZfhTEL+E2AcV1QnvirJ4oRQ/lUksCxRx8JwUzcYy9cF8zaW8UcnL4mcapPom5QdFnnLABf2u71wl4RLDYlk0XhBPmitPqG7wFI190RPj3EQPrNC7h4Xq4t4D4mHKUXyJgJQcLZpwAwHbEdwQoHSR4QDvAjc4sGinduptKch6pjyhc4wQvh1CVx0GjDAfp1/9xkUaZZx0KPEJ9QUjkDrRP0mNSVbzyctX+JVPiTHEOMVQUC5aEdrTbzc+6DMoN/A4oI4LoeEgobLY9oDhgLw8FgBphUOU6iiYIWlx9ycOgh8HqXsxlYtyXFFdAo8Gkbzeh+645/WBDL0cDAzBGKItTgdqMzEY8BJw+lMefl/3nOdIViN9BBnRekI0URKPW2FhKSyTenHUI7Eo3Dig3LxovUt72FKBsSHKSy3V10COiEkehS5WxNv5XQ1uGFG/VTAChmVVA1tEPPil6NrjGNQAuEG2dJkzzJt6FYp11l7Zor7J+hYAAjB/5ctf1vzKaTAav6LnNEb3WNkIbpvMwO/CLQyC2flV+7ufxUw6sn3u8Tq7f7/6SnLB0NCQfe973/HYL1/8ylclt4gH1YAr86GHJVsMoenzc6dtduWaNeOBKFxVUKozWRufnLev/fX37c23TtjHPn6/feVT91lzS84aJAPViwdnWpshAl+lZ5x5PIS1dq66FwKLbX6SEjjkPvQlhZxe8KCE4iEEBsW41JJLWz2ie3O7ZLOAh7FteWngohVnJiy3/YBxAgL3lZN7M/hxjb6Al3FD4Cuvvmcv/Px1+9wnHrSD9+61jOSmiE4AxpRvU9AYIWhkVF88aqgX/IS2U8/C2Kj6rt7SGA7Eh9n2j+yMzOI5OpEGX4LPuwRfteRTRHSrPKhkLXFG4M982AQQCFFiiELGB60X4IqTkOH5wEQ+BPDVTwYneW4At2pnNVS3d0OQcIj7lq+61gB9ttZvG4CebvrnQB1xR4FRw2zD/KI8b5X3ZlCdx91e+i+YtMPvfgWZBs+i3zUQPN74WQT0RfX2AzAfYD/8hGHjYoRCKeHH42t4spv7p7Zvg1yCPyBqD9fKwpyVx0etpAGIMhhTGX48KKs/jTl3m+eeK/oblHW3oFLXfW4EXrfaPxXtnhaiawwYfmkyuOmCMYZ1XXs3bCsAXrbv7rZdB3stJcEiun83UI3L2wJ9oX6VhMyLa+8y/W50rf2JXyUk9LOCUh64qlYEeVWD04x40O0upwf93QB+8SzwTokgSOVP/C/6Xf0XJNS3qnz5wwARXVEO7OVtT7f650ZYRnhu7Oy3tl1HLN+/z1q27rf2Pff7yQlOv5ooUNQ5Nq6hVQp3V791HXjUGru3B89DCPAQt21b+61Rgq0/4Xn1Fd2LPjUZekL6vzZNdDGZcek7fD6eyWvimtYrK2JJBT96jKjf+RaOhuyWQCHBxPtavFzvkM7zgadzIbDpEyEtJaGjpb1TQtaM3XPgoHV1dtmoFI1vfPMb9v77xyUQq0wJIig1bqxQPidPnrBLUhQ4C721pc3uOXzYHnrsCWtubbf333vXjh9/3xY1hou4X3qd1QuiHzyWErlmTcLN4hsL6hkJJKrr2oWbfh4vCOFkeVYKAQ5AEoxaejWpd1h57LJ7LGCEID3KeUr51fNOeclXXjs6OiwvQSWd1wSearCl2TErzE36MZkpJnJN7olsi7XmW+wjB/fZP3nmGfsnT3/c/vCjH7HfeeRRO9zTZdlUzLq7uy0n/pNrbrO8+rk1UZay3Wm/e2C//ZqUPY5dZOV+a77Jfm3/Pvu/PPWkPb1nj+XEF7LiUwSpwrATi6ftkc4W+/KBfdalOqCgqicc+I7R4nP79tkTypPj4XAxxxV/R3enffrAdru3W8oa70AK4Tsc2fvJrX12tLfPI9nPS3k8LyX69LlzllCf7lXd2hCWeakK+IXBYZ9wtFMXBhZ4AsEOE6rvwY42a9F7G0Fedbqnq8Ny8aXASOOGnZQUGLMOKWf9+UY3LtQCdd/V2Wlt4t9sTyBAM0Ek2TbdIIXOx8kG7wEp1TXX1ivlr9EKU9dFEhN+n/T16v/NvLRQKppyOatvyLjhr76pVeQuYU8CIB42G5XHPQRuTiQoLs+7Iofi6MqecDqmuQ4jwkawIKF3YmbqJt6IUeHa2JiN1nhFRIBSPk/cHX13ZYxtbPq1qvKnVd4lvVsLtOP61JQNK89isWwTbFeYR7hmhpEeKzkLY8N7Ut4xBPCbbRakf+fqdXv92ogYnvqduCTwNfhOCKeHR6XAX7RLo2M2LcV/QcrO+OysHbt81V4+eUbf55x94M5frkNxLrpR5eXTp+1ffu979p9feMG+8fob9vVXX7M//clP7Btvv2tj0+JT4h1+GkBCykam0VYSDX4849nhEfv3v3zZ/vyXL9q33z1m3zh+xv7ytTfsz375SxudnXZXflfEqaPw40cjhnXGQwRjDLFAXrh03X7y3nF7/8xZm52es1KhbNOTM3bh/DmbIcivuqTEyQh1UtjV/244Vn6sppYlM5aVV1GyHXFQiFURXUVWiFUHTo4Ym7tmE1KaKivzQZ1EH7jSo5D4Ge/c0wW9EKSUbUolAlWlpPRIicUDif4qlYQHjECibffaYJFEfJWrJDzxLm3zPJQ3n9RB/7nM59sUHC9qi/IBF5TLd/yg+O3u1bwjXLkHBHTLfeYBoTIwEoRpeMcpR8ob/ys9RoAIzw58+vcgDy7K5B63yQ9lKpBJw+eeJui/KL2++daMKA3zUHTPvTiFU/C6JJ5En/mWB+VN4MCExklR/IoxFbyv+8qTOWxVtFgL6VmNYfV1idXwW0CAP5Xt+YY3qyC4r3qE34Nvdw9sqWC7Re1pDNXgfKmKf5SEk1PjV6wcC+ZJ39ufTBhBEfH0krLmvI5tCR5rSe/UVZZdVIjgzDUzhnxfx4rt3LJq6ZTaIHyeO3PSpjU29+0/YBlWzTcAPA1ZMMDbQBOF59+cbrKWZLN7G7ClF0MH8UC++c2f2o9++qodPLTLvvzFj1qmMGnZvi2W1Xya6WiRPIx+qvEk/hoYDaoqKbxGBgWOToyA9lakz7mHMXopfaG+6u7OW2NjPDAagE94g54RVLE4OWyZ3u0ePyHCJc84XYFFQLxagVKpbG+8dcxyuaTkmBbLah6ljAi8rzEEibcnNZ9W94uPJ0HgMaGyRYcVySvEBnRvVujIOwOcxUOPA2X4q4ALUVhOhCgsnlFlb4gTAUBEtRMcafyv9j6doHxWiG6JMOAN+oCggVaemfYyPEL7rwrKx1eOyU914/PvBWDi6mR38wmJqRZq8XbHQBsgXE1C7g4vAq+GjfrqTgDivGMgLcwXK/DkuBnBAFmVl1AA82BCFKdVZcL0NcDrtyuPJlS3ZaM2QX9+WoJw7EN/YQHp3pUL6uFKoj55N1IG9c3fw1LI5fUUM15BEJmatMq8BCvhl73q7sIkxRuPAvceYXxsUI8PA243DYhN+d+HBVFeEV7T9SkbHZ60kcEJq9f3+szGQvvtwHFLnhJ06ONqj4N1EN3jMzQi8B53wbMbhaouT8NzMVy37Ku/YOx4HaiXg3L150aBO/67Oa1H71F5WJqD+oT3qVfVX/VvNwywEZVTFdzjAEPBzX8IH2PL03Z6+orFl1esuaHbPDJ/FaxIIJ0fH7S5ocu2MHLVSgszlm5sC05NEC9dmp20+eHLUpjSVpwdtdnB8wxFS0uhSaSDyOvV0JLWRCVhhn16KXh8zfNawBWQCTHByQq1sMmYLUyPSJBfsuXlonX19FpvX58LF14XL0+tV91XCR4kodTbzFiCd9Gf4Se/EYyWrh6zvnuesJa2TstpDPYpv7a2VilR6hvhVqnEe6TME2tAfdXZ3m79/f1+zCOr5I1NTZaWANLR1GBberuNKOh//K/+WJNyr3tAUKfAIAlPUF6cPBHDKyfs8/CCf7OihKHCty+wL1r1xL2wtCz+uzjlbusE2MPAwDseBZ28lWc6I4Ux26TxlHHPh+WleYuVFtSudmvMt1kC3iNcL4luTPm1qu6cW49C3aj60x74UVmyASubGc2BKfUjK+zp0qw11jdZl/D6hf377L959BH77fvus0damq1LSmxW45dYAfT54qKUD10I7jkpxwdaGq1L5dSLhhijLcr7yS1b7LcO7LdP7tjuR9JxIgDGAzVfwHFzZnu76623WW1S/Voa0vZgb5/9o/uP2ld2b7X+zi5XQi5duWpjY6OumG8RvjualF7lDEhhYQUavPv2KPHUj23ttS/v32OdzS3u0UEsEAfhui+T9IB/45pjCAgH5YHfvN57SPTw1UMHrI2AXGLibCNhxW65ULKcFKRcOmET+j4drni6gUPzxIPbttlvHD1qu0RLuM+iQDJXEAAYvLKv++ULFxxP1QCN3S+8fPbwEets7bDUasEy5VlfrS4JN8rFzgwNu/JYPa9R3zb16R8+/bTt7NJYV7tZVSZFpbRkl8cm7KQUdvbwVwNH+X300CH7+L1HrF4kyl543hNhed1O6Z03Vc/FDRYmiN3w6O6dtquz1QjsRx0AVrxfPnvW3jh3TnzoRh0jyIsuPnP0fmtTfzEXiXOLr4gPasxeGx+zn5w47e7/1UDO9OWDO3fafrZiaKxCMwQJY7zPF0v24+PH7fzw8E04BU/tqutH9+2x2PKUrdZLIdB4820BgldU1xdPq0z1fzXwHl4VD+7aZe2NjX6vJN6LcWVKgvp/fPkNe+fSJVtww1DFFV/yYPvC9uZG0W+LexhAq+UVjUnhcHZu2vv9xydP2+jsrHsOcIFfvDpa1C6OdsR4BF5QjOl1PBxA5c9OnrB//YMf2g/fe89ev3jR3r02YGOSqbsl5A9dvmxNzXnr3r7dcsqjrl5jTvQUBPNT3YVryinMS15WvyPs84yVdjAWXWwYKIl3FsVjZzWWFhJDYpklVwKhY7wRiuIleCS4xwEyjXAOvqijn8YlWZq0pUzW5yI8dDASIBNDY1CTvxsqr/6i+pBjFqVGKy2GK1Gi8kBRLqmekcGA1XElWFvB53tSeMegEXgRrPjqPbIrvN+3KngemGwDhdzzRHaEApUvXgDs8cdTgFMZILhiSvqKnifYShHiiREV12+O9hSbtaTowfN12tdz5eseByqXeynVtV6/OfGB+lFXYh4gY/iWAQHlJtgbTp/rYhxxRffLGTyjKFkNoXzaX1b6hkwgr1RBZnpGOK+3YlayCjpB+NzrBU4pg/oqb+Y/as2WJqSISjSPCgKZNpxnGPv67Qus4fMIPF+1xwMj1jwD8DjgeUVjfqPneByszckhEEOkZfWIdVteNJSwU2fO26Rk/69+5UuaGznmNB54GxCDAg+KOnFG8bgUinlcCr065pu/MHv1eJ19+iGzp+4za0iv2MLwJfvO939kV68P2uc//3nbu3evt3MdCC94BjJXxhtYiY9bYQXP0FnLxUPvDynWBXXh9370mv35n3/LHrzvoP3ub37S+rJlq2/vsrT4dqTfYvSrLGi8Medobl4zHKic0hweZ6vBqn6UXn1SkoxDWo5KBe8EyH3hF6/bhQuXrbu7wxpb29dwiZK/NHDJ9aOm/fe794aD8iGIIZ45fsSi7qtIm52Ztz/5k6/bjr4ue/qZj1m78lvXL4xr6ZMYtzyIY0AhXt/ywrwbrJK54FQttjOUZibcwwH9pTQ75XnhQSuCsvgf/fdf3jw44i2glsjIFPdPiM0jgYaCdwTRgKmG6PlNeQF+S4OaYykQviOkfQBAIfTtCionLiRQ118VQA/uHt4u1W3DNtwBgIMIDzcBeeuDYDQwyY2MJwGTCPrqVnWo7U9/T+mJkhvg9+a8gSjPW9FDdR3uFNzSzISgiQ5CdkWJ1XdnmJogRODsqWEwK3MxxIDRRUBxkdV0MyC590/4Xu33AALh37/BaGDuKsvxot88Ct4TPfOpcnFn4mge34KgviGo4erigmg1dFlSW4jg78wEAQjchkws6NG/DxCOXDTYGOgfYTz89fcEIa5Gh6ZtUUysubXRGnLrFdo7gQDfAaZWEDJVdw9Eugnq1tKHV3jzpvu1l0ezxaVYCldCSiP9Hj2LQL/0dzdGhODdVSmnURnrjRDRd8wUfF+fNysUbCFiX5/TnP4A6O7Gm3Ue6Kw9tcPy5ZylJSzXGg7KUi7nhi9arnOL5Tp6paQ2qU/GLaWJBsMAe2gXJ4bcjW5+YkQyjyYhTdiIsvWsbFfhAFicGLBfvPy6JtUVa2dlt0oYcIjSh59ELUa5XzMc1OR3E6j8xckhe//0RVcWOZYR193a/lAned7MMwQDcqEEoYfP8PLxq+dTZ161pm1HPCYAq/yNUr7YwvHySy9LKR2TUl0vnEy5oj87O+dR/DkCkGBlUX0R0OolpKdiK1Yv/tTW3qn2t7tSOzEx4XUkgKTkU2FOLKEwr3Gf0+tVQovywvUwOG2iHBoFJPTGpZDnWq0wS7yDsm9hwJCDgsnKM7EoCPyL5T+WRNmvd6WqHoOD+E7cBXazZdFvUXVH+MZ9PcU2BwlgkhNsBeFN44cTEc6fPefxGwgkiUcKHJsAvMRTaGuXKKf8c5pncEmcGZ8wIs2DN46cAp9ghCCV9EeWCNGa//pyDXZUffVxKdOfluL3iT17bL/wQ3wElGpfVRKfRvEqqs7l2LLwWbad7Xm7r6fNntrTZ09t32V7RXOt9SqL2BXCzeT0tLW3tdtWKUqtrXk/vq5fQtvh3j5rldC/uyljR7q77ZkDB+0zUnCJ5YDRwMcwKjjCmr4TQHOn3m9VPxFfAGNKj+r8EdX3U7t323aNexTjWFk8XJ8ocfRVvcZFf0teV4s1SXjKpVPW19Rkj2/fZl85uMcOb+nzflpidVWYpL9FmapnzNpb2gL3e7UXHJMuJyH4kN75ytGjtq+zQ3SVcO+fYnnZ5jQO2cKQ05hPC1+4/GMEYFtMTrTX39pi/+DJJ+zpe++1LLQZgfJFCeUYvTnNpQRiTEkWIQYIhqMn9u2zLz/yiO0SnnxMMI9KGWeu4HdJ/fL6ufM2pXm2ev4mT7YbfP7Bh6w1wxYZqcg+riToql7nh4Y8PgJKdS1gGPnYPQetOZeFbUuRZF4CM2ZTs9P2/sCgDc1ozq8CvDp6mnL20f371B+Bd87I6KhNjg1r/miScG/2mhRygkTivVINGBx29/To3b0qC4O/BFvxMQ06H3fUk/gPeBpUA2V05/P2yK5d1oJhDWVUFSbq//jUuH3tzfc8yGStXIPxaF9nq+3p6tKPpL/HSh8xYBYkA7xx6bIfo8mRqutA73U0Ntq9W/u9j/VT3RAozqvxtA1MT9k333jT401goKD/8ayY0zxCLIa+5mbrVjtzKBaS1yp1CSnnUlB1sYp77vp1+8bPf2HPv/WuTYl+WjpaLalxXZFmXdHkwVVWW7hKBSnxUlqnV6fEb8alB0iGUT0wFvCJIWB1qWCYoTCM4Ertq+vUVTSdUP5urBD/hPYdR6KlhOqNcu5xAWie7lfE11hl5fQB92bwhgcQU37IfmxV8LRqh++LRzFSfd2DQN+JD+BxBEJvnCR9pTGKcs8YYItQvafRQFB6j2ugT48zgOFA5ZAUY0RC9eB9jlSkPr5VwXGkBLRB6d2QoJ+pinClLPlO/VDOycu3Kuh3SvSPfLpIAGuVkND7mIjxCsBo43OA0rmhQ2VJw3OyBOrg1bpf0XiO5jc+qZuQpj6+MQcBnFqRmV1wQwMX3m4+Nyp/D7wIn9W96B2UZvJPltRWjBPcD585r9L4p0/8OEqN91odxo0G6s8Vya9upKl6FoEHRtzAcMDYiquM4JhHvau6ReDDotxtDXVNvu3uzLkLGutj9utf+TXViW0KMUviaZDEA4+FJynGEFNJdVGHj0zE7Nu/1Pwwu2q/9pGKHdgimpsbFW+P2dee/ZZv33vms5+zLo3P6vbQf+XFaasszVmqSfxXPALfkIHlqzayfN6y0JvoempmwX75+hn7sz/7pm3d3WO/919/wfZsaZV8P22Znu2qV9hf6uuK5scKWwebWlX3QOcV5l05D7YoEMNAuFGnK7mUb8maaoufcBDps/qdS9VZb1ujtWl8JzS2/bb6ZnHgohUkm+X3P+DbGiLwclk8UFpOnaA+ePKcPn3e/vZvf2Sfe+Yxe+Dhey2TrZIJ1X4W9leKi35Kgm+FCMHHip5Rf7Y9AMvjw1Tb0i1s/0p6nAWeEeMAYTT+R//DV/5n5RnC2pc7BAZH+FUAkazOaVJQ5/lqWdVDvlf/BnTnpnvrgIpB2PpK5W+Z9hbAe66AiMH7PvIqQv6g4G3F60BtCLYuBOUwTUbwQetbCxAhHR0MbtSGjSHox+ApRd/oV75v3Ld+7KMzDgifHlkP0Wubvb8R3DIl+dCnELEYk++7h16walIHBiBMljqJcVCu15H3hHOEF+4xEDcqB/xHrVgzCNT0A7+je9H3tTR8Z2KnLgymcCLzsqgDv1mBkpDmyqGYfDSA2WdUp0nerbf0FUIs+ekvqlf0/cOGIMeb86XKlHcnZa7vY9V0PdpuC9HbCTH9+oak5RqJjI0Q98GBcSs+5YaDdcrYLWBdf24CrrYzqYkGK5xNq8kvME7wHr0UKe38f3d/vMl+Txix04SP2eq/2t/6cylIOEToEd1hOAgMC9V/N+pEX5VXpVguxyRjNN5kOGDlZ5k99LRHaYn+XdI4yuTbfGWVKODFhSlbGB/yqLzcTza2eD6cRV6Lv/LchB8H2NmzxZqkQCEcrEGUtuodVt839DgI61Odlt8opguaJBuaO6ynb4uv9vuKAel0eWo+lbaiyU8/jKOM1hkNnH8ENLIiQWPm/BvWtP0+bxPvkQf1xoDQ2tJqCxrHJ94nKFHZ5haWPaI7wjmK9Vr9+ERQ1GRNwKaObk3uKmdAgnoUBf38ubM2NycBIpmw+akJCcCcTorxIMxDwPeAl7GPUMqpBBDyZl4jzkJhalCVLkvvkbDhvEO9r3JicbVPfcWJBinxGLwOMB6wpQEDCqcpVCQcLszO2pIUsuKilH3hvTAz6S6RKH3ipFaYxwi77EoL3gMEr3P3Ys0tyZWCezUslVbcIDKjfDhvvqOjzfumQJRphEDhoV7CA+2kabjYplTPXDJuHflmD4hIcDxiHMD73K2eftFv5nAVZ2UrWDmpeqQT1iBlIKvPxniDZRI5Cd1SMqSMsed4anpa7Q/ygI/Xi49kNSbaco22U4r0Pfm0HWjJ2fauLVJuVQ68Hrypf/G2qRPTQP5O6r1WCc4E3tvT1m73dXXa41t67GBHu3Wp79Kin2B/ruhDeI68WOCXGc0/LZmUb4G4t6/fjkrxf2D7dtvR0mQNmvOJX8EefNxq2eYAfjBMkWeb+rGnpcU6pZz2tzTb0d5ue+bQATvQ023qUccLHialuqT0x2WrF16IZdGkPt7S0uZK5s7uLntIiu1nDx+0TxzYZ+3CMZ5xzsvVXGgKuSAvHPWrfVva2vROj8cm+MjBg/a5o0clWPe5McGJn35QG3HHhyfl1JdsK8DtH4E9pXbX6/PIzp32xYcftkf27RO9pKxMev7Up77SXCn7qQ2cosDWB+rBNgtW7r9y/z12744dlhH9qJYqS52g5/Q9Cujs/Jxd0bjhN8+JiYBR55HtW+zxPbstn8OFWGWpvmmxGMbc5Oy8XR4ft6t6r9arolHz7eN799j96hcriMZXVNdMXmQbjLch1ZP4BBO+9eEG4O1yT/8Wx29e9OMyBfO8PqcWl+wnx497TAPqWA0N6tv7+7ptd1e3lEGMYqIzf3fVDSknh4bs7MioexpUA2NiZ2en3bdtm49BoG5VuJOyvBJPu5cJsSquY8iuAnBLgMonDh/WeGx3+WLVaTaQ11AIRyan7fsvvmTfef4FO3nxso1OTrn3VK9oDR5CG7gIVFgqijdI0ZxbnrXzhWOWTsxa0seKFED1K/1LoFxOowiCEcICwEtwEZMgsTDvinBRfJJpy+MTsNIv2ucdfw8ZL8SnxzKQYo+i7qfahBVCwefieEVXXpTWPQKoB3Su366gh0aB8k2GA+WlPJWT1SsfjAEuqekfSr7nIUKLDAcYAfBISBeUn97DwOEr6vB3/RY23XDg9RdO8EbA+4A4C7qlPEWPeu7xF/SboIPEEFgO5f8EC0pKSD38BQGeBXFdXk/d98Up7mss0Jrq4xNJi5eDr1Zp3EX3hQirn5fCp7oXGrO2ovLc40DPmdeIe7AWGFHg93VhmPHYCmzVivISMPZZzCDwIfSDR0GUXwRuOFD73NsgrHMtENgRrxFiHJC/l6m0npeesz3EeSnzmO6DM47OnZPM0pLqltI9Z+cuXbNhjZevfBnDAXEMElKexceT4pGaG1IaGyjT3C9JLro6ULZfvmuaN0r2sXsXrCs3Ixqvt+nFkv3t15+13bv32JNPPWl58d1qYJG3Mj8lXp2SrE7gQdqkvtH/mVjFUppLh68O2U9+8a5957mXjK22v/97X7bDe/stxpHLUrYxEET9Bw8tLwQBDj34oN9XGzGQLc3qt9oRBj6l+5FH2AaBzBLIhAF/YhvS4JVr1tnXa9lmTtrhvmQzKe7LI9ct1dpt9d1b1vqGsUS55OveBuBX+bPw8cMfvmRvvnXS/uD3f92279wi3hnQA+DbkJYXXLYghgH9FQH6Jcc5stCJPsa4LYxe93r6iQzCE8Ec8WRiSzNxROL/x008Du4U1ohNn448FCoIRR299kzA9+rfQOT2vRn4O2roqoSiaE/IBwUUwZWZKUc4q8G/KlA3DAcwL19VDtvm9/XndQ8vCOSDgr+vjkLZJuBTrII7vYgFbUrl3Aw37gflbpzOhQ8Bwg7Bi0RlN+FXtQ+/3RqivG4Lqg97aTjNAaWcvf7soYmMFl5fLvBGXbjU/zAi0rMa4F4XpK0pM/gd3IvqDbMCf55f+L26RVH/ROC/SafLhXcxmeCII/pAggArSGLsDCD2NOG2w+BiVRmG5G7I1LUqz43gjvF1h0B+mmLDXzcAfEZ/tbAhTYrGHP8bPRNU42pzWHVX87HBSVewcvlfbaxFHgccAeMKeE2f3SnQ877yH77vF/xKjLAyOqwJWF9bWWlX39co7NH7G/0Fqden5xdGJZ+cQ8PBjVQ30lZ3S/SEFRiMUriMRfRbe9Gfs6VFu7Y4YdLBpDh0BQpPFTB+4HXzk6O+XQHFnFgGmWbONdYY8j5eVRl1rgiisGdaul1xTYjPROA0hHC7OGPpXIsH7ELpZOV5Hahe0UXOWLY1YH2SXnteDTW/We06e/xdCcaN1iXlJx0JO9EloO0AedN3fnwj9aA9XBH/Up3haXPn37bG7fcGfaDbXChITVI+MR74sW2qY0ztI0hdW3uHrvZA2a2qH/0HgawszUnZy0oZrXfDRrvS450wMjzk6VFUT50+aUvTE9bW0+9ntAMYK6g7HgZed91ju4Lny/NwW0JxWnSoNASUjGhdD4TPOitLyEpyrGNa5YvXYEDgiKrC7IzNjI7Y8oIIQTyKFUH2ataJX+ZQaPV+ZWnZpqV4pdV2tih7jAXxXTeciUZWy+L/EnZW0zlfaecIvmYpK5QzNj5pszMzlpFyqsr5OwQ2I9aDx28Qf1yRAsTReUSdz4qnI6az8pPTdwTTCJ8YBMp1S1ZKSOCUUI8kCRkm4wS9bLASAgxjUjiYmZOCee2qjYyOC391frwUK4vw5WYp/LnVguUk8NVlmv0+abzH9BxlVpKdfoi21R7akVFTs3rWpL5DwW1uSFlDtlF4aHAjCX20UuB0DNUTYw2/VV8C5mHgaGlq9vca1a608kywRzeVtLTGS1rzAXvHMbCgeHEEZ76xxba2tdo9fX32sITZA10dbvBAUQYnGb3Dexgf6htbJWRrTlyc0rOEteXb7F4p74/u328PSZk+0LfFmug40Yi7pK8GEfTnVhasPg4dpK01l7WdbS1S2nfZ0d277fDWrbalvc0Vegelh5bgCUKOG8Los5b2BtsmhbazHYNMh+1qztvvfuKT9tQ991gLcXg0RpizS77iJ0rU+2xH4JSGpJ6x4t+hsbBnS489dM82+9zOHrW9Qf2k8buC8qcP/YdySbyF5ozaK9ylRLtNwmV/W5s9tnuXfXL/HtsmfDG/M5OVE+IzqbiNz47ZwOColIeMTYovss0BnuQBPFX/XV1d9vn777fu1jYpnYsW0/harSdomeqtdIz3CxNDNojsx5/wUK9+61O5Hz900A5u6fM+wYiGWzt1hceduHLRrk/P+u9qaG3K2NHtPdbZ3GgloVSUp3eFT1141YxMT7nhYBGlqQowODy+a5ft6e4OtypInCgv2nJlwV3wr89M2HsoUdNESb8BjNXt6p9H9u/zsVVRf66q/pxU4W7pas/I5JS98OZbHg9hQThioWPXli22a9su9R8xO8SbwoVs34ogpWdZ/VlIDWrcBd5bxCugDXhPYPziqERX6NXGYA4ILgwHKbYrqdwl8WjajqcAXgWcBoC5xI83DHHi74lfsPqMYhsFKdR/rnSj4LvCj5FB6V1ZVX7unaC8MASkixgX1hsOyCtY1fdetZTugUdxQM+b4wyL4Me/I9ewfUE8WN/rQ8NBMaH5GaWbsnS5Eg4NUH/lC/iKvL668YD66QpOVdAzvUveS+oP+jOpd+mPCn2jG+TAdgbqyj0X2fUcQ0ISPIt+3RMhuG2cgEB5q+gneicC6pWdnPZ8ljiGUePIjerhM8etcBPlBXhf0SfKz40TVeDyCLyAsaS2EqNgTVYOgfcwsrhRtSrfCDD4cFSml4vCqbqh3EfzFlKAG4G4p/KD+uoqZ6wttld8oM0XLs5duGbXh0bsK1/6NY1DyRUqD0PsYt2yLcaWYVlWSUh28S1IKbt4ddneOT5jW1oW7aH9eD82Sh5vtLfefsuef/55e+qpj9jRo0d9Xo6guLJsc8tjVhZfLuQbNBc0OM0sV5asWJGcWp6x8UtX7BvffsF++PN3rLW9yX7/979ijzx42OKLjEfJB22SmzD2C9zIJd3PeeiaMUG0JiIpL2oerWiMEEvKPZ+UXngszWoeE88LjpwO6IOFlUvnL9obb5+2/h1bLd/c5P2GZ8Di1XMUZNnt+yW/hOXSl5zGpvwwGqBzAIy9i8Lj3/7tD621I2+/8RufsZYWPFaD/iTPleUF82DVem/N20Hg5RGsUXM4sZp4hy2VpelxNzBwr8xxw4xVZDJBeXKSrQpf+XAMBwJXujQZrIh5ujItogFqiRK4ndHAgXd04ULiq9IIhx8UlBX7z+tSCQ9K92EAHelWWHVEQDwBiH2E335VEHmvBi6tJmadTEoQm9Rg1JiNJWEUd1/OurqBXpiaFHmPfFpFUACDayP4IO2DQF0pwqVfk1YcJQ3Cr6ELwNOG4HSjfvdVRYwHElhXmUB0f21g1NQnqne1x4HTZpie/2vp0X+Tjos/pUfBcgulBnxcwqVHL8VYAKPFSKDnHsDF37mhGgK3wtGHRR9RPmIL/lkLPN+oLMevJjm/+B5e1WkDu1TV8ypc3g6mZxfswrkhj2/Q3ikh7leAG1sVbsQ48P7Rd3hI7VUNcRSN8P5av4Z/EcDEV6RU0dyEhMlqFy69uZYeAZHftX/R8+gvumtLGA70lujFJ1PucVFQCNyNLn+T+muMsD0rzl4zbw/vkSdW/CA16dKxeuuo32W5ohSjegn4tYYDCfhJKe0ZTklAUdp+TxBwT7SLVXxu6IJNXjxuy+MDVpaSnW7ptkxLrwT0qtV2QLivLM5ocirZ5YER+9FPfuwu5G3CFRDRQ0BTEhv1G7f7VdzyVQfc9tegOl99R7CcmZ21CU1ERFK/cOIdDzTW3tXtSpULLFxV7/HNPQ4QVDQJ43HgRoOI/3o9NLFLCZ27/J7levaoTdl19EwepOYoNrYmTEyM2WuvvybBvMl6paStRWWPQN/pi/LCjOYPCUkSIIgVQOwADCgYOjjRwaPkS+jh9InZxWV76513XFlqkRIezIG69Il7I3lWH1UZTwUugoWJq5bMhkKH5paCFIGxiSmPGN2YwjW+6AHJOPZremxMAv+KLU9P2ujVy04lbE3gDP4yK1dL81avvPFCGBkctCbRQRYDgAQovCJ8HQ4aE80vLM3ZEnhTPbJSQttaWqUYs90g7q7wKMQuYIuAGSMYHlCU2MbgbalwJruUyhYpcMIBgRtZLWbbSSAEU5YEq1jRSitL3hUubErojsfTxOj1FbeGfKsL3+wZP3fuvHHCRoPqnJei5nwYQ4XqWVrUXF5ZVp3VV1KO0kn6SMWwD9a/rHr/JhuI5SBBe1U40XvYfzH6JNVHvj9dmpEH4tK4KBcW1NB5W1yJK63oTPUhLgKGJaVWn6SN4Iu4pSOkE8sLL4Gy2rKsMQu9Y4ST9Gg54SEvekoJvy36bFQ90lKE05qzMRZkG5s9r4LauVxS3vWqk95LFWc0XlvU3jZrkpySE37xLmG+WZFiPFQYsdOFiz6+3108YTsy20RbUuBV/1TdimV0NSpvVvxRmh3vVZcbDrj0c3Fp0k7beevrbLNst9mXDj9lT9xz2HaInvMqG3oNFEPhQsomfAPDDR4V/e3t9ui+ffb5Bx+wLz/8iH3s/oM20z5ge1p22NTMJXEr0U6cPfAiN71Hn1EDtrDsa2+zR/fus08eusc+duCAnxTRKXpLCM/wEVGSnVw8LWUtbgNLZ2xr507b0bnF+lrFy4SztGhyS0veHtmzxz5//1G7d/t2d432Fkq2gEpX0oHHTy5Tb8vZGfGTmDVLwWhvzNl9Uqq/9OCD9ujuPf7cDQZOG6yc09cCjZEzo+NOIxAWx5sSJLS7N6XyWqXUzNr06pK1xIMglUqlZFJyrWQD07M2uxxs48DAkZXM2a+6f+mBo74tgrQYJMZLQ3a9cMWmlM/g8ojNTqz6UZjV8g+GKtp5765dltK7ZfEm9thLChLdqc4qe3F52a6Pjtg1jXHq3tfZbg8fPuzxWjBEIh3QjCIGP43ZosbqXHladDMsXC16m8uic64K8WM0GP14Xr1XRonXe9HFEXzppWUpzzErSJEg2CP3vX9VD3F+8YHAOIBsjIzMCiUKNwYFDBEM/rjGEPEB4ClFjLKkV/kc28h3P97Qk2oci6dhSOAer7PyHq3qM9Q99oja4DEQeEtlYZTgSEYvi7rpE08BZtF6lUNcBbY+RMcxwjPwHvVjI/XM7+k9TqsJPCVUHLRBXVQOv1NqFx4Iy2kMQRrXKkOpPL0D7ysNrv4YPnw0auzBuwPDAfKv7lI27VD5cEo8tquBbQ0Z6S4l0V8xF8Q3iAwHgfFFeKROUbkC367hxh/di4yHITCuXS5SH+uLn6y2TkdTOzgCk0q54SC6XwUx0Xdc8jhGDry4A6MB7QjS8j9HWyLju3Ff9zEsL5Vi1tlwQMq7xuXclJ27eM2uDQzbM5/7gjWIZ/k2BTHWM6Xz9t7SSVuuW7ahlVHbXr9NGE7Zu5dS9rP3crZrW5M9elRyTWuDj9G/+Zu/scHBIfvKr3/JdmusBLKTQG0ZWrpgZ+bftlhLpx2LnbOtsS0mjmljy0N2ZvIdu3LyuP3tf/qJ/egX79l9Rw/YP/mnv2kPPHCvJVY0BsYHLdXSYUkp0BEeOJWAVf9kY6vmDXDLfQzPmlc1t2P4X9uioL5me4QHw5S8gndEkD4wEMTmZmzfoYPW0cWWOfW++nNx8IqVJjTf7zlsyaagXMYBQQ258Ix1r4EQ5uYW7Dvf/bm9+OK79gf/8Ct2/wMcLxzIsT4ORbO+1SBLvQJvhwjwxMDbwOM06BlQUNngL8Wx3Oq/4uSY3s26Z70bQabHPmTDAd9pJG66Ijhf2dLv6jSA7tx0bzPwdBCxkOou5CGB3+1Fqbh2EpgFpGOE2Chd9XU78FVxCXZKHQyOW8Cd5FcLEs8ssSjFtSAGtwQjiFthbNpKUswSjVlbTZHnjUnmgwKeE46PGiZBu35lcGYqgLlhDVdZMQ2GuzYCgWv1/6oEA9zLURiqjTXVePD+UNUjnLvAHn2nTVGz1p5z78b34H0Jw3znUjnufsWnhBnPr+oPiO7cAL5v3DfVCvqvCndrNHCgT6J+CYFfwR3+v9GOtTZ5+kDpcgjxtRE0NKSttT0npo5LNY65m6e9AaS5Od1GhoPbQdAT+rspfVRGlAL60W8mcTFwTrhgLxlTfJSi+i+C4FeQ5sb/0RWmg0ZVvrt3QUP+3g06Cf7C8v0iuQQUTRyMkcD6uz61p/H/VWXxsQUMiEsSwDi/vMZwAHj7WQ1antUkwD7noDwCJS5PDVvT1v3W0NYjua6sIjUhadJOS+lYBysSNCcHLJXvkkLfZ3v27HWFeVyCapYgTRqX1Ilo3svToz5pspcQoSXZ1OFtcNig7+YXFuzP/+Iv7I//5E/s9Nmz9vHHH7KDh++zBk4e4b3oHT7D70yE09MTdomtAktFF6ZZ3XYAd9CpPlFyipODHoHez1DWuOW4IhTw4ZERT44ChMKVS8esMR23ZrWvWQK+C2Ub1Hd1pSR8SFBjn2PIe8Cx7+nUhRGhWQpQk4S7FTwEMjlfqYd3EPnehSvhuLKIKyPeKIGxAPD8VMfi/LQLH8Q+4Fzqs+fO2eDQoJ04JQVKCtZrz//Uzkuhxs385V/8QngvWJeUuPGhATt14YL99K237Ce6jl2+YqNsOZDg0qjyu9s7LCUFk+MqcftnJKMiDSvNi9cG7OtnL9s3Tp60N0YnbEZjrjmXsxZdGFHq1O6h4SGlj7lxJItSKYETF/dBvT+0uGjXp6dtYmHe8i3tlpdijrLOWfkF0UEaQUe4YYU7kUnZXFEKsNo2Ns8KsgSR4qr6AOU64zE06mLM83G7LkXowYcfsh07tllDvfpKgg1K7MDgdRscm5BSVqc5kkBPbRIeUXyk9AiHpEsKP8nVougzmNeY94sSlNnuwVyCwp6s07sscEgpx8iB63lc5Uo1k/KucaA+QyHi6MN6hCblvYgnkd7P5hrdcLAqBXNKghv5NKhM8Ip80ZjUtwQrsuJdGF/0PvvSoYF0kt94NSAfKW8pr7jjJrJSnqUSxhfG7fLwmC0INxjQvA1qK/JGplxnvYl2a0612c6GnUrPPBrwbJ9TUb5F576YEY09QTQX8ClVz1ca0/GU9dW1Wnd9l+3M7dAYyLrRaWRoWDwlWF2i/QCGC99zLhxTb6d3lZdRv7LtpF7P9zTssGyy2fLxnCUWZh1f4BTjA+PWV5VVTxT7BuEejxXc9lHKAQ+8p+d44HSluiyfyNuWRLPS5G1eynhva4s9efCQffqee+zT+3bYQ1L8t4iu8RgA8BSx0rzVFVR2FhfbgGtua+qxx7cfsqcPHrHP3HufPbWt27Z3drvHDmhxo5jq5thhrpGC2Zlvth0tje5p0pXP2/7eXvuUlPEvH3nU9sILE23WnOzUK8E7Kt15Q5NwwXaR1sa8tWv87GpvsSe2dtsz9x21XvEGAnc6O1NZTXUp61Aebeke29W01T2giDcBvjB6tYm/Ht2xw555QO92tNuqaIY95+xn98DW4E0XW6t6OjutWfXcuXWrffyxx+zQ/j1Oa5hr2FpCwEMMYSj5c8vTdmL5Jb0/YfXiCWwhIa6BGw303OZnfR8/wQyD4IjCD32v70nVj1gGs405KfwBfXhgQ33imu4nB+hd8Bm8I8VfY6YgRcYVcP9T+3kmvC9rENHn8GxoF+WZFCjn9AdKNlsVKuoTthaoIEtRX9ov+kZGY5ZMYgxgvJKb6uKGA5RmlV9tOAAHaeVHHYsalyjdFA8u9XHDkKBfno/yxbgR1FmKvcoOYilIBJXcwPvL6CW6z1zAopaPGJXDW5we7IERlYfP5uSptjPHsOUkIAbaQL31FcU5tV7RT4qH1rMtCEMN84naHsk26UUpscpnJVQUI6DNeEBUNpCb4AvUi20abPnw7cK0P0wHrjzWhOZGZG6Mo8xhuu1ZkS4hnYzAiqvi9QGvWV+Gb9FQHdDZvP36vSR8XRdPaxK9N8ayroBfujZkVzX/fOkLX7S85ul4vXhdKm49TV12uOGA7WjYJj63XTxCXFmk+crxOnv5/YQ9fm/MHjzENk1imS/Yv/pXf6x5Yqd98pNPu9dgBCxSphfL1pPaah3kVbfNUnXCr9pSkvwwfOyM/dW/f9beePeS/eZvfsZ+/w++bLt2bVd/KN8LZyzV1mnJljafjwDGB0cgOg7Yjii8CSPh/Tl91/yBt0GIj9XysmSBBcmBKN7h9kXhgjgI4xcv2NXxovXu3KIxrPkFWpoatclzJy2/66CX7Tqm51MKFi7UzxgxqvF94ewle/bZn1ljPmu/8w8+Zx0dVVtNlSdeELohOUjlh/k5qB4YFAjymMyrjf6O+mngkhsYUq0BfyuLH+DxywLD6nKw/fFD9ziggo7IwrJPZFS0Og3gK2t3AnqPd534JJS46zh5Rvfv4gryiwX7mXGt0US9Ubro8uTRdyFvIyCV73OnjTCBEALWeAOi/O4WYqtxK08vWXFg3Ioz81acmLa4CKy+p93qcjAjMduasjaD2jqtAxi/mEDUX9UgDITfArhlPhtAMKnqUwwZgxLWSXAvpPj9uwGnLzGpQCnTP76v5cNn8B18R0o/z53e+Br8F9wP0wX31v/2T128B5ONmCrsnT8gnAb8D6j9HmDq7nB1t3C7/Dd9Tp/UPApqe+Mm37iCFlVBmCREmUBfahKRz8n3LlthuWTtHeuZ3MYQYS/4WytEwAkb1PdODQdR391cZpR78Hfjt7LXhIaXVJzAgSita09q37rR59FfbQr+YNYcSeWrCxJOq58Ff2E+VXX1C9rSBET8j8jjgLv8VdeFMbWoCfHazJAlKynLZ3tcmb0JlM7PUUeJz7WEN7m9asWFOQ+WWJSAT9m4nKO8pJsCTwIHhL/ikk++HF/Eai9u3RyV+P3vP2c7JdTyXqWwaLNXT9r84CWrb+2SJI6LoYQTTnBQ3msQfYf+BEtLS/bcD39or73xhh+/tkOK8c5de9x9HIHY00dXCKxG/fyVV+z//v/8l/aD539h/Vu3+QoDOPd8w08m2pWFKa9burHdFZ+x8XH7X//0T+1rzz7r/GGX6o+ChFLW0FBvTVJ6cW33OleVCTjmlUcQFZkJeL1wB3gfUm9NxInVknVs2eFCzYXzF3w1IS+lnZMJhq5dUWI8QrIeYyBaQUJBxOo/d/W4jS2U7ecvvGjP/+IFu//+++3JJ56wJtFEvYTf1lzG+nr6bWtfn/X39Fi95sXnhcM/+8537Zfvn7BzUrhPDQzYsWvXbXR2xnZIuOuWoH/tyhUjvgFunHWii1GNz798/337s7ffsRevX7fzUs7OTkzYm3p/UP2xU8pKn5Q1nxdWyhJM8i48zKvfMAScFD7/5tgx+7M337RvnDhlP7981WYkcDZprBKEEJ7PyQ0EdeTinTHR3fNnz9i33z1jPzl5zV6/NGyDMwvWLPpsVlqUEOIt4Bp8RfWlHzAWYJRBb5hdidmMhPk5jdnp+TlfxW/t6LKCEi0rb4wDbC+DTtk/DqWhYLDaVREtZ4UHjqjDU4LTJeqTGHCyXg6B/5YlEK8WRTNS7tMS0HzLmuZEPC/wusGNnTgDeFz4iSQSABeX5q2hsdmj7yOfNEnZxJCAZwzB6NjagsICjQcr/qKTlZIUO/W5aIqVXvadY9CoEKCxOG9zE8NueNLLNjo27t5bcWQMCdB4z9AfcdEgeHLlDpXJH0B/BLsre7+5K7KnkQLkalWgmDl90y54jHgOgVGhv8WFRRubGLPm1mZLoThEdM2F4Ki0XHznHrlRPnnGVqW4SbiXNhKOv2krJQMPpmgbgCvoekZC4lk4eCfpEk16/ZU3Bnq4X4K2SBif43QttQdPH9yZMRYkpGkRad3bAvApvK5WcMHWfKH8YQmqufJSP2uMJYT/+ApeMKzEBx4VgYwSfLoSrJ9qgRSNlO3t22b3bd9uR6SQb5NCklNfJlFwvZ6p8N2gbbHKkgoT3aQbrK+l1Q5qfB7p7bSDLeIteSkB6jtVxfEWVx6JVeEyIYWC9uoZ3hA7u7psW0enHerttid277RPHD5sW7t6XNapSA6uCAcVaNGVZAH8RrjAeLC1f4sd2LPH+ro63NhFoE+euRKv+nmMAxTslaI1pBakwNX5yi9yJv1DoE4WkfA24DQBly5DfESQ1JirU5qF5rznycPAs0CppVAEMQ6UkGe8q6uOLUgo2/RP2FUYCFDuWRH37JVHoFSvBMYH8TlwW18UrSmdn1wAzgVsVcDzIvAsUu/qXRTZgt4BJ/xG4Q8MB6Ie5RkZDsizRXyPMbiYCsYHRgc+qR9p3TNC7fdtAKqnr+YrX4wK1H9FNETJSTRZQRFlTt/1VmBUUD78pUvKl/aFcir0jJOwGz4Yy2qDZ0i5ypt4BCsa5xgGIqAOmbl5r9dyk/iB6K9ayedkBowG1d4GAHj0umOECNNGoJFgKYyLesfjG6g88oyAMn0rAnQpHrA2/nX5PKUrrnLxWFjFiOztCCBKgxGJVqyi2YftIcBvR+qAdfiKf9y9xi5cvm6Xrlyzz332c5bPNUrHE24Tdc576uPi4/pM+LgRf1aVXnzP7M1TZp98qM6O7FNfiD8ce++Y/Zf/8l/s6ac/ZQ88+KAvbADQJPEGYIDpXJvzS7xQ6ZvJ6Un7yY9/YH/xn/7Gxsem7Hd++xn70lc+ad29khUoa3xQ7xddeY4hw4UoJChhRbKdx6AK+xWFH6We+SGFAk59BfDJ8vy088oo3gHAFofC3JSNTC3bmcuDtn17n+YizQOav+YvHpfs12w5yQ7IW56/+sKNBuCVLaxV9FFeXLDvPvtje+/YOfv0Z56wRx89Iv4T8O2g/Qs+77GlIqpvBGxd8KPnQ49qgLSlmUlfAEpmG93DAQ/SGIYDjSWC2SfyzXdnOKgmoOjSf94g/x6BCC9wf2C/yvrKKvX6tJsAaaIBwkWkZw9sWEWkdwOejz5XJid8fzpbH24FUblc+s/bdDOIMYYTKQoteAgmkrsHalf7pxEshpG0sgSrRHOzZdpbLdnaaJbF4qzSY0zYPn18cAjbx+kAriiDX+6F4PX4AOB4qMIFuTABIFBgZHEB+26BevGeaMqP6ZQQwWqO561nUV9FdBO8EjA62ub3w/ZE6auvKI1/ggu+h7/11P/83fAXnzd+3xjMAYg29BdBlBbge/WzDwq3y2PT59434fcQNsuJ+9VX0ArlrB9rtB42DRw66P7FswPqm5h1dgfWz7VnAtp/A4PB9+hb7Z8tFxkGbuwLVtCifPi89RX8ReWsL2OtdA2fFSlXK1LwUlIcceeqSeHfgl/r84j+HFTHoFSNSAxbTJyqM1sDPAdoyPFQ9Rk88U/+3LimSYl78YbwRAHPM6pDmFL3mQCzhaw1p/stjWt7OClVAxMZq9d4I6xb3dZERr0K06O2MD6gMSXBs6nNsm09mqxu8EUmZYIioijH64WXcDyw2siKMvvgBwcHbHx4QMKkxqOE4fLSnJ4rf/bpawJFKF4HVXQA/aDo/X+Y++8oy7PkvhOLzHw+vfeZ5V1XV9tpN36AAQbeE0sS9OIe7Ypc7j864lLnaKEjnUNqjyhpKVrxgFwAJGEGgwEGPX4w3dPdM+27q7u8r8pK7zOfd5n6fuL3fpkvX2VVG0AmXt16L3+/62/cuBFx48Ztb2+3o4cO2eGxIZs8dMSFOhUUxA1DDaB2b7z7rn3161+3lfV1e+7pZ+zhU6f0goHcDTChCPClxVsa11FvF84M/4sYjCvXr7uS4vFHHnGG23dMtMhiaoyFgiq+p0yH2t/l9LIrUVxpuQ8wNizIeIGOd/ZZUQwWlgMoSRCi05tpO3/uvYApUL+fP39OjE6r98P8/IIzBZmNFfu9L3/V/vhrX7e70zPW19trn3r6aVGYJmsVI9iOUKt4KdU1rvKmFed3v/Zn9oN33nUrAMyRubKQ8+BcAzeeituo1ruqhN4OCf+cS+dO9rcWlu3fvPGGKws4k82tAzh14zaAmY0Ndzp4cmjIfVo0a6JwrIBz//OLy5YWnv/7N9+yb12+bLdX1/z8+UoubzeWliyt3/2trdau9Tqh/sUknx39rMr47oWL9u9/8Kq9ev2uTa2mbWYtY7dWNt36gCvuBlRX+iWneY9lCMcVFrn7X2WvaO14aWraXpu6a5ckTE9JiClrnLtURkz4HXjGD6wI3OeC6opPiXnN7xtrG3Zd7Zzf3LTFTFb4r7qhjNCYc6bady+ZQ8K7igSo5mpOfbJlM5sZm1pP21wmZyuZDSuIkYIBdYsDpecoA0oYjnWQB/MCngdLjQp4oH7CyoFdXX6jQBB2ev1atH5DL/JFLDM014SDOQk1kbZuLfFNtikGDu/386p3R2e34yDzHAdVWL+AZ+yOanD0ztGvNm9UEkyhGD0XXPQ4UCrohwf9V5tfLjAxVxC2IlhBNIuJTVircNIZVOLuhIB2wUiKWClPdldpT7DSVCv6lnCKQEfL6HssLrYlYAc70AoaI8D9pmxDzwn6myBG3euFUi6c/3oDvnKLB4rNdeFlXvQVqxmJkooLvtTiEugfbleo5G0r0RXkqz7371owFDoqV9yV14mn3leMjSJ4HPBoW4KA5hiKubjGk9sfECokOZDCFR9B3vpNQuEBVjkcseCIAr4UUqpacjsvAarD6+ZAVVHsoDyJoFgJ+gCfETiKnOjrsyO9nXZwoN96OrkOM+K73hXhVVV1ceUBuK26UCwtoO2upBNutOADQ4+2Iprz+vYjOWonuJer5GyxuKA889Yt3jJeiUrojarWKqOa1dqVs6LqWVEdg/Xde0O/VYTmb0R8OFBoa/U2B/2mGuDZX98cU3Aggf7GJwLfvmtfe8U7dt19917PUUAgfCHskxdHCLxX9TyRL3j7sFgAr3iGbwEsDhz3VQxCNTjI0QTvC+EYZvJ+dIFyqIfS4RyRsjs1x7BgyClPAKGfeqP0QJmBpQX1dcWB0vvVkMojVq5aQbSXeCgb4kpXUB5YUvjNCRpYlDpBMyWsMuept8YrWMMVFBflAccDgk26YE2nLzyWZBPmWAjUISH+n/YW3L8BSqZAziC4Twg9q1cckAZrAnACXPF5wXPap7HFqqpZ8hkji9UD+dWX6UcMeKk6hhu1AN87v5EXFG+7rW1n/nnbVE+3AlG9UBigOKA8SUm2XFKfbQ9aV7OEeOFvSULt1eu37bbo+c/9zE9ZB5s2MY5dcdxP6ZSeo37krSaZlgh74a0mu3izyX76k0320KEmV8x//evP29mzZ+2v//W/bkeOYmmjcpWgmhdfh5DfKkGXY4Gez7YtLS7Z9777PfvDP/gDoUrR/qu/+lP2k1/6pHhVlAtNLqQX5u9YvH/You1dmp5BOvCqIoE/8G2mcaqNA8I1RyOdT3I+K4iPZSFCPw4R3eeLANpZzqz5TUhcAX7wyIT4KMl0pYLfolBV/l3HH5PgXssf/MtlRM9LakdHwDcEOYn+l2z25m37vT/4rlvZ/eIv/phNTI74GLnSQOnYOImJD/EjFXoegueb1SouvI6ItobyWGlplqwt3s21kxG/khFrg5ZEcLuOb2q1qp33UxyESFIfai+8kHueC/SXf7zj1Mm+ViEk1uL427r49wPPt9aQEOqvJPwweewL6izu2MfHQTO7Wh8S7lsez7XQbmXEnLMoaHAgePXgCPcXgBYtuiB9vKPDqmJ4yuubQgYRwqqITVzEvilYiP9CQDuEQCAnZktOCHjsY/nRwdvc2G7KgMCzwybkb7RsqIcHja+/Y0JhvQARhbDV4aNbGuzErT3XxEdwC54F8cIQPguJJ+KZE8AwzxrOhh/A4+gTQvBmL74y+xpx4cNCfVkPgvr8WXgxueeMM2bimKvi+RVFTRAg3YoPo0jeDePzYWtKvCCwTNaeKC9faGpPGI+OrqR1d7W79rNxYaKvgvaFoRGC515ntQXzrNBK5eN8wjL4zbiF3/5b/VaemQp2AoZGRa+Em/5+N1Z9HnvA2xwAb4npOC7BCdwLtcxB23fzuDffIPiZxPSmCD0maooB/u58doG/yhKKNzfWxdj2SzjbNY2rBzTbLF7RNr2vE+CJC73iPDAm2T2HH7VkL1cBBTuvDhrTajHrAkhwNi/QYgNcsYcDPZzZXXjvHVtL52zwwHFblHC2MXdLZLboO1vuPM8F8XvrBo3AeebI4KCE+Al79MzDdmSo09r6RoKySFMfAOERa0Ahz85ywR566GH7/Gc+43nQ7zuhhttYBWRvn7VE3wEtuCmfIxzLGJIw/OxTT9mhAwdc4GOMtsqcu8eZo5gzaMU+dSbfSmb1gYoDZ6TdSoN+63KlAI4eb9686UzO4OCA70x2SkguinSfv3DBvaWvaV26dOmiaH3M3j57wX77P/1nO3v+ki1LaMRM/pd/5md8FwgmDO/lW9lN9Z/mhOb5BQnvX/3z79utWS36deC9oP96xYyNavxPHj1mnZ1dxs0IWfXF7771pr18Z8pNSBuBq+BaNXePDQz6eXY/qyq2vEP1jorB+8r58/aH775rC1r7fNdWaRAAUFasSrjobE3ZQ6Oj1qqy3IeAxvra4qL9+xdetBcuX7V8Scw646GQl3A8s75uPR1ddmqg181SEcJzmke3p6asq7fX1vX3N2/esm+qrVfF+N1eW7ObG5t2e31DOFpxZ3cJCehaGVQmxxpSVkBpk1m3b166an964ZJ99+p1e+HadbuytOzHMXCU2MbRhWLGfTH4lb8K6mV3Indxesqev3TNnj933l68csXenZ6zBc25LrVtqLfPrTfynPVV3+C4MiZBEYUElgt45p/SfJjVuC5sbnq/sOPNcRnwmJsxME0vFTLu3wPHivh1KGiMNyWA38mU7LX3L6hTi76T3NbRbfNz8245wDV7rJ/Mb44OuECq/hHqOepjfgw0iUaIqujv4P098wnQcxfctEZAwTIS1JbVvxxpYX42Akd+KKSq+YK1A4oJgJ3lLUxDwBIEVUmJCNHbG/MS4DtcwOWt44rK36I8Nl00R1lJeIeizxWgKPJUL+gURx2aq1xthjKxxa2dmEfsKvrOMnhJnWqAMsOVmOW0VROBv4z66wQ50gJNc6US8amXQli/HVA/c0NDtYmjFmobkWp914xVgz7VmkWDB9JUFV/tRrnmWegFeUQ038v4pwK/yEOANQw9VG2OezzSB3QZB6bNlmyuqBvErGsuUHZwxl+/Ra9QICDYuuJA6eAAPQ5tLGs+IuBEUralvuW935RAHyhObitnd/LXLRatWG82oCfNEugiCqBJdqtgJeGyW6goP9rr9VNfR4WnUfFdOfGi+FngGcoCv09eNEkPgt36Wl/Db8eE02XNf44GeMtBUr1DQAf3EML9KIResbEEcEyCHlF2FstlfRe/hOCjZ/AZCO2ucGA4lBdHGQrqF/72cpUPO/juJwEcwUJGmZEvHZ0SveB3TkI+hWDBUERZoMBNCryDW6KeKCU4kuHtVzvzSgK1Q2kQV1GbCZTOaj/RVadgPjT538weji4w/9yyRwFLACwQOI4QrjOU0VIJnjfXdotDQEmSEL5XRMPL4dHAGn4hvFOXLfJT2SHQdnwrcITB10wBuMU8aanthrtCh2eigQja9dBSkIQOH6S5xRgomqffAdqgOIzotuYhZbjCgKDfxERx4bw5m3uMswZnNd1iyeqgdUW6hX8RWxftfu2Nt7SWF+2v/MqvWIxz9FHxTZJropp3KAzd35BA1bDF1W174e0m8Rnb9qVnzQ6NbvvRw//0u7/r1yL/yq/+ivMljq+VvIT81dqmR6v3D/OC+H/61T+xP/zy74mGbNvf+Tu/YF/84nMuvFN3FA2FuduqR8ISvUOBwO0VEJ+Y3VDbhSOhtQGPRcewQuBKX7ewrPU3lprcGoEiIaI6eCcKeFbMbNrsQtpm5lftwEFuvWm24sKUFWZvW/uxR/0GB/KhHVg3oABAkeBXJdby2RJelDfX7PsvnbUXXr1gn/nME/bZz31C6wqWAUpXyLpCg6sfA98FdeMn8JsUUILrnb9XvuB4YU68sP7GGSR/c0wBawNkLfIDD6JcM1nLxx/Uh3qgETuh8V3dJwQ37RNCYqIEkn1kaCjD/04mvbEsNv//BM6Aq4Pp5ID8BxAQ270BxAxDYz/eD7ZF4FskhJXTacvNLlrmmhi927NWuLNgW6sszfcu7h8VGFd3fAEBF7NGXf9CcL/0wgsEGO4O/yCox8V7cU79rsnLcRi/7aABdtKxUPi/+/d1ff4uqInw0x966M9IG37Cv+uh/t0HAfHU0zu/69PxPPyE7+rfwxxvZ3OupApCWmHTTYeq+l31Z1pgsmlN9g1/HsTZDTjBRPnkDiq1GGEVBN5+XPBFy7G+9hH+QFjBn4XZdZu6sWi5LLtuwXz4qIDnWvJsRqtdG4+PA/X9Wv/bQf3KNTksoJGkFhl9sB4hZn3/7wGaosBbYoaxARScKE1bYsFiFUJQcpj3PvnCuULbYC7EVISKrr0QtICuLOaztlRetqxpDuzbt4wD5pN03b3lVXJrWvC4Zqjfd9l3hPUa+PU9uQ3RBTEr0V0rBID8MB3vSMXt6RPj9slPPCaBvGxnL1y29ZYem5pbttdff8MW1zPeVQ5KA+MaMLFVuyOBcG5h3q9nu3DhvK2vrVgMU0UYBeoRhhDoSxgTLeRPPHLa/q//p/+D/d/+2T+zJx59VJUVDhPCflA6BBBudChJYPNdTr3rEsP79/7aX7P/8z/+x/YTn/vcjknjXyZwXhCBrjnZrr+EG6pzl4T1I0cO25gE6d7efjtx5IgrOw4fPmy/8Rt/ww4dOmTDQ8P2iU88ad0SzKcXlq23I2ld7W3W09Njw/39riAIgnBETJkatvOsLJpd4fd+oL5AOOtIxg0P7cx3GLySmMibq2tWEjO8H9CTWBBw9ABlcmtXj5iS4HpVvCv/+dWrtiSa04h7/H1XQv3ZmVlXEOOQLZPPuTB9e2nJLs7O+vjXAzlwzd6rN25YIZrya1w7OlttZHTE+gYH7PHnnrM15fXO3II7ncOaAsuIgmj/VCZvryvPpbRonvp7Q3QtLYZqC7Nr5fvirRn7Y+Hlu9MztpDO2KoE44sLi/bNCxft5Zu3bBMFRrzdSrlNK4oxRGEAI7XYlLKv3pi1b1y4ZJfn5+32yoqdm5mxr56/bF8/d87uLMyp60uGdUFBwkZR8xp/B8Xspt2YnbHfeuEF+x//6Cv2v/2DP7Z//Pt/YP/zN75h3794yQqqFAoH8LkkZhqraY40xJvK6qOSvXnrtv2Lb33L/o9f/VP7/as37T++fc6ef/M1W1+ZsY3Nddvc2FS5WqcltOJIFIG9pDYvLK/auzdu26uXr9nZ67dtTv1S3GoRsycB3+dAINjXB/oHRcGt5RV77+6MvXn5vF3lJoulRVdMgr/3BOZhLCGcklDhiovKTn68R3jl1g2wys/hS3CGHvIcxp3RBkfYfSYQz+MSRPMcG/kjBOay0zEJa+q3yYlJO6j5gkXK3YUV0UHhIPkoTxeeFcotiUBxIRqHosYFU38fKA6KEkoQpP1sv8ryWqmcMA+C11EhVHT4PKI+YV4abx7Qi/58m/6iXTDgwTMsmDijv9UUcZxHqA3y5VvPlUewhgb19z5CSSE8CuoVCNXqxJ103D5TEq0tKr89oVK0Sn5V3yXLRdvUxhbNDwnUCljlcJxES4d1aOyOt43ZYKw72EOA3ooORiQdJ5p6A4sG2qc8saQNfB+oJqIxEfgLta+g9cn7VO/hv1BeoQBkR9/boRZ58L7S2Hsbg7HhPYI21gs4RQyO0NDEADcQ3r1/6Qf6q8ZPeJ+RTu1BAvA89Tf1wHFnaNGiyrpwHlpMMA7+zTsBCgvNBvWP8ENlg6k+fjVgVKhHCEEO+4O3VeVyDSPKL6wNAhCuqhzmSqhEAljTkyhZ4INRcOm985+MjVpU5eaUBkioz7HOqCCAi3f2DUoBGx2pUmDVGFoF7AbyCb752500i16gJArSCi/1zJUQ/mQXgvpQdQmzxapdPjdrs3fXtb4wPgG45Yl47yatB94GBeIDtBErgaCeyqtWQst2xMZbDthIfNQVpjR1Zn7B5kRbHznzqLVGUdhTZ+orLknIGWnZrZ2qbHPL27a0um2DPWZaGt2K7+233rIrV67YT/74j9kA6yRxmQuZFeddgqsXW3zD4Pq1a/bv/s2/tN/53f9grb1b9hv/zZfsx3/iaa1rcS8XHGSHnc23WN+Q0ksIJz/wTHS0kl63WFeveJBAueNHEUTvgZbWLpd7geCqRq4TjrkFqzJ3/GUjpirevCneakX1Rz4j2qi8iyvzlp+9bfGhSYtJYA/5RvhzeNNmzVmOKOiFP4eewudvrG3aD145Z109nfb0s49YT29wBWWloHJyOd8EwbdCI6C0RdkBr9WSqvHW6mDaQj0pD7yHj2HTTgPhZWJt4Neig4e1vO4FMgtDAwToEHzuC0rHYGg21x58OPA0jaBnPmnAHsLHBg2gOgtiQwf9ZYDXRoyVa+whFnUAwXoQhBPlQRBodLUALK9Z25GD1nP6mCX6eyyOsxw0xdvsBD04jw8DjgxCoq10Wu34C/TNA9rszi1FAKtZMTPqqw/qn/sChEqLl+MWedCHDcGJZu1TD/zVGCBUhHDChukQ9YL0Ydh995cFO/nRDhGKXaUAIVQSiDniW8SAq/q455/fHvitgGJBnJVFOrst2jdokf5Ba+kb2AnNOH1DOERLncsGeRDEdLqSAbMltND3gWDx3n+8eMryy7fH0WKfzxYkFHLPd7A781EBiwlx8daiOje5SetHA/qU8QvHMPx7t8f1l5jLyvq66qyFClNgPb0fhBhAIJcw1/on7LygsXZrAbzX7+DgvfXfm5/iaGHbVntRXuxCfaywvOCvZLXFTnY9bkMdhx13G8GZviLHu4KdunrwBTK9qnEqWwLPuQ3vAcz8SOdOF5lT+wCMRwuM3vqcDXcl7Zd/9kv21Kc+Z6MPf0r06YB7+2VRf//99/U7beckcPGbO/rfP3/Orl+/4Yz2oUMHrb8zafEuLZpo8uvmMXN9T+CZ45jmfjj/vTJ6x8LdGOrT/YVAWKw+Deqn/O4Dbj5eylu0vW+HnuDg7siRYzYxeUBVuTct/d/T1ydBedxGx8bsH/6D/439N7/+s/bf/r2/bf/gv/6v7a/84i8GygLmBAGX/zCrEgj5uyuZtI77KEFQFkwODNrEYL9bLvjRGfULDq+4Vs9Nr+8DeLD3aytRKqveCD8w/zBOjP1O3zcAOWKV0tnVZZ3d3dauucXxEwQYjlHsB+SEEzd23FBmZDfBvyanIecvX7FLd+74jvy9gMAlYaIqWsbRGotYTv2zvLJsm5ubdnF+0dZz+VrcXUgXCnZ1YcE2RQMpr1kMZou48WYJqZRzc2nJrs7Nu0DUCNeWVmxGwnVONJMjBwnN9bwY60yxrHLn7fXrV+x3X37Fzt2dtpm1Nbstof6FK1ftT9952xaVpkP9wpzd1JwoivZEUl0i3VGbWl60L7/2qn1dzPDFu3ft+uKSvXx7xn77jffttfdes6MjPTbQ22urK2u2NL8kmtviQvINxfvDH71i//xrX7N/9tWv2v/0J39i/+G7L9jFuSUJlRJo1MZqsWTVspjXurCZydu33jlr/+ob37Z/+ifP2//0/Lftj95827JiNiuq187oMqC1gGCFKMiu98zykp29dtXevn7TrszMWVb4yBiSzi0Q2AKOiacoai3jufAF4W4zX1Dblu3C3Jxdk/CwzrqmNFstcRfbXFiug1AQqv2had3ieFgUrYVJ5vpN/EsQfNc9FuzuNxfWVKbqq2cIsS6UO8lQafCAxK0F36UnKC8CfwfoXSsXUF7c5EHbcHSpGB4HAdLK6mNRco4p+HpXK4P4JXb/9dzrpudubaB3JawNvEJeKeeJKlqDcQBdUd8xBrxGweH1qrXP12K+wyBBZbsgvg2BJdqh0pVW+Xt7FOgXaGDCyhbPLFlrE8KI8ktGfeeYY1VbSbVH6RUx6BOl8TETX8HudEq0HL8E6Y42FyJcYaBvHCryHoGfmwpQA3j7VT43ErgDRbpOgTfwswjvWBEwyrzjOab+WBzgWyGEHZ8CDIH325YlNLf9OkT6l37gWxDc7IDSgN320OmiZgjlKU+uDaQSXg7tqw0rO+MoD/g7UIYEgTUSPyGBrBCUQd3vB7TZ4wVRHdwqoq49EaWvat6Am+F6hCWE16cuXj00iyfAuqOUiO+kqQcsCAKlwG5g3fHjgi3B36GyIQTa7BtkbO7WykUOoZ8I4fGm9EbOvv9nl+1r/+Vdu3h2zjKbwjO9AHfhzXDUyVpCGngT5qX/Ji/kidrfQEZ4slbdsNJ2QMNzoklXLl30uE8++Ql/xlgTPyoajh8ZMazBc0FBS93lO9t2a27bHjpk1pkQb3H5sl27ds0mJ8bs0WMjluJ2CxfaURxjGdCnPFpEJ4p26dIl+9f/6l/aN7/xvH3u08/Y3/rbv2qHTx6kyB1gw41d/PCIQghBnhu+ppOfAzQAuqr504JFZ+05RxGqWCaIZrWkaldRQykqmtOby6KHOAA2Gxzssc/++JOWUBPz0zddyZEcntzNR2X6bQzqw2jHrn8qgJ1/nCu+e/6OXbl+x575xGk7fGhcb4TxkiHcSkBjwzWO98iXwjU/wqA1LnTADUAnS8vzng5HiR5PsoEf69d6j4KYNqlCii08IeOdzPnNwNcGfyfwqf12IUvv9ws7cfibiUqB6twQePcg8Pe1PBrBHzEva5P4Y4HqhXORKgKSiKC36z6fDwuSPcxaRUzZvRUTR/0gvB9Uz7CvCJz1w5SHQazvxwCUD0qfrlYriREqctBHyBTpwAM856GYXEFcyrxf+ECgTBE1cZdCGAmREO0GUE61X/vDg8raeSeC4soDMU2+6NWe77zfD6gb/VIL3kcEiJNe61eAc/cJ3p9kQzxH+oZAPPUp8eqfh+PAR+jivHuQ018MEFjZOdxOZ2xLY0rAq78rBmCORZQRIgn8RjjA5K25S8ytGMeW3j6LSNCI9PVbpJeg391dIlRJN+0KicFO/WmX2tciQSEiRp605ON+PlgYYVZEXLdRRHDeX3XxYwK1MQnxufE3oR70hCVYz7fs2Ilxe+jhg4HpVB0Evbl/H+68g8FTXWAkWrhCRsRUI+KfME7jx98yj6pqu74f9KnFdhwvLy1IiBLzj1kaY64m7RcYszDslCgi6goq9S+A0gBE4YiC45A+xAtThJ/dGoRxAm03yscIzvn8WfC8Pl74ETco9MnZrcJttzrYDxByGdfA8qG22NWgkttwxUC8d0LvdhfnEKqc1S2KUcQ3Qp3PA4B6YgbH2GP+39Laa7l1CSiZ9UAoLWbswMSkff7zX7ADByZtQcLZ3elpK0hQ20hvWiaLg7hme+j0w3bk2DHrwNGO6A7n9P3+fOqq9/uGWj+rcAX95m9CfRzheX3ws5+aEx54Vp/PRwBoFTdHuK8HMWT3BVUNCHECqJ+HHoGv+7xX7fy6uadOH7P/9u/+bfv7v/Ebdub48WBtgQApgAPum4PdDj3Hadvjhw9bH84L6wCv90f07ukDB93qIbh2UHVXP7Rr7fjUsRPWJnof1GsvsCt2bHDQDvT3O03hPH9CDAx+DmKxiJ0YHXXFwn7QLvo+LOEYBtyvYyR/hQHRnrG+OuebdYAC45jyjEdVn1jC4smEcWUiTiXfP3fOZvexVAhAc0d4w1WK0WrWRsdGrWdwzDK5rG1urrtQ6oJTA/AMXwwIcVieYGVQQhis4tSrbFnhaxqa2EDjABQEXIGXE5OZFa1M1Hxy5DQ8m5UmuzTLkQLRwVp8gHzm19bs2vSUFd37NvRTTKPygVnDnP/W2rr7Y3ChqAakS5cq9uqMmNr1adHmectsrNn6+rqGvmKruaJ95+I1+/Lrb9nZ27ft+vy8vX/njn319dft2++/b4sFVYo5XsoKYVjAgrFAIfLOjZv2n178gX3vvXN27s6UvT81bV9/+x37Ly+9ZO/dvOHWIhqYnTQEhCccSJL2d374pv2Lr3/H/uev/Zn9m299y778ox/ZaibjedP+quZyOd4url+MtPqZ9YFbPJ5/91373R+9bv/xldfsd155xf/2awgVf+fsP7FVns9f4URZgsfdlWV7b0r1FD0p6vnI2JgEkILduHGj1ltBf7nwLoEJJ60o8la0zl6amfV+uTY3p7EVTorWcmY3FK5dICc9bdR3EFS+mk2eIa/ig0Yclc9PFBienqDfjJ3XQe1HwIqwYy+8QpjnuSsxwvK0RpDGnymuC6aKv6VCtfIpnlZT3tXyRfERKBFQBlRcKV8pSngRLS/pWT7a4X0fXK1InipVfZqIR621NWmxZpwjFq1JfcbtCFu+wy1BFmFc4nMxis+Zou+4VhGAGEMFTNfZYeb6RQQnHDmqI7zObqqt9og6qa4I20HA4SYCsd9+QGzV3/tPdcKMHj8G7gRRb72/yE9l0QdBvC2LM/+Uviz6A0/h7yjHP6FgLxwlPYoDgtIR13PUN34TVEErg7+KF4G30G+EeoR2HBVypIGrLT19+M2Gh74D5YzKquUPoEChbThbDIFyffyUJzcW+Ll4yqwBPARHKrbEs9KmkOZikcJRCqwV6uMDgYJD+CW6TZodUBm+202/KE39+uGKCNYK6DxtrHsXAutIVf3C8ZfwecArqwz63NeIiCVSMXv0yUkrrGXtO185Z69895rNzWnNUb1Q6ni+ng5FBVYNgaLA+TX1qfOcCvyNg9jWVLtbI0DXV9Y27KpoSG93u01Oig/BKaL6k6MKpA2sMnbrPDe/Ze9fYe02e+RI1W5dfd3Onz9vR48esc998gmrbogmrC/4Gq0GWoxNCNUFR7hvvP2G/dt/9299HfmNv/bX7W/8lV+z5x7+vE10sukS9Cvra3Fxxnfh3a9BrWzv50LW1/wIjiDpI62/+BfA9wD+aJq1/iiBx/ejBZpjHJVz5Qd4qDldFn+kjvDxv35z2m7dmnJryOzNiz6eqclj4huDTSMvUzKYkNiPO9b3A84Qy/mMZavb9tKbFyyifnvyyZPW09vh9KystcGvVkQ2VFmNUGV+F3IWdSeLek/eKr/q1tsVrYMcF9nlb9wyRh+/OlL5bm9HbHN6zvmUHaivIEACPuHvUJi6H/Bu5z2VErOBiUd9Pg+E+vSNoAFzM3ct2iDuxwJlDXPr529EQJy5bwj71XOH6DXAzjMhuTsFUr32ixeCE5d96p4rVbW4ifCXgrT1/eiEslkLUK+QinmTigtZYyIYImRoi9MltQVkrtWb8hvDhwS0Wy04KBFy4ewGgvmXDYxhiwRW7oFF2aJCam8eDGGfhP3iBEvEyHfJWajqPj6OtXgAv/w5v/hDaWlrGBS5Fi/47EKQEihrcV1JV4IxquvSvfEDYMwaAdxAO1kVM1tR4JiBn/MULnoQPjJfWro0ocV0t9SFZgkELW0iWrXFIAiqN3NiJ4Acu3XZrw7+PkyrcXAC09ZhLZ09tSsylb8WBHYZ/AiEBD00mGGDwzzD+RCG/WB1KWNXzk3bykJgyrUL9/ZXCGH/ozyhb7ge0QW+OgjjNH4AzDs3xL1nCswzf+TAey1t/v+e+BvramsxcIoYTfjb+4UA+NZfrjDY2w5XHIoxwOyfvMIy6qGWuuGd2guDqPTcU48gH8Sg3DB28AkBSwKcnVUjWohqDPke0JjgHZe51rh4uBldekX9I6apZ8xxpxE4x+9X1NWdzQuBfNMLt7SACTe0wDlzkEjZ+uxtyyxMUbSGTEyH5nhS4/fImTP29NNPuyPFp5962p5+5lktcr124OBBGxoexgrOCpk129C88p2YHfzeJ6guMIT89nYxdz8wqP4UAh4ReFbL6yMBtBtHk5oznn4fwBklOwucEbwf+JVNauf9bsFwJlULe0wCV5v6NSWa4Mt4SCcUmpBmqA9Mkv7ulqD+C089ZX/3C1+wHz992j4xMW7PHTxgv6y+/7vPPGNPTEy4L4umJjGpYmZgQlOtrfa5kyfs04cOWJfSh75hCFExvadHhj2v0b4+7zfMYd1xqJrOjQm/pjHFhwFO4+ohEY3YYwcm7fOnTjojjYCdF26zkoz39dtzR4/ZkOjZDh1XwJHcgb4u+6Lqy731nHGPibFJJaI2MthnvT1dNoGTxjqGJgTyaRMN69G6lWgWwyhGKtnebv1Do9bf12mdqYQzoY0AQ5uSIKQpZGXNJxQJW83CeTFOMeEMVzkm1Laglnshpf5KtXe6h//Aazf+DbDmUEi22xo8yj5kEQeUGzl2i7DqK7hShKsY25QX53szWmPw/dAI0LWVsoS+eJfFq1kb7oxbb2+PK+XevnBBAv8dW8sGbQh3mFGKXJKAje8Iw78Hu9zCTeqKsEGcN6/fsOmVVVfu8DcBq4Eb8/N2eXbGisJnnyc7gbps293lFfvjH71mX33zHXtdzP87N2/ai2Lif/uFF1x5kYMWqt4IywjAWDZBozJiTt++ddP++K237DWle296xt5U2q+fPWsvXb5s61jT0eCGTs+Jv3nt2g37/R/+0P6XF1/08OXXX7ezd2fUp1qTRT9CGujlurDVbuXtZrs5rfzffcd+T2n/swJ5fO/CRVvD6q6hnB2AiKntGXxNLK/apZlpu7Yw70oRFyzVF64IUFT4ucDnAc76AjxDyF/cTNvVhUW7vLxuc5uBMgUI1kzNBtWRcSCw2+1TGlq+JcZez1APksYVEfQ9afWBTXABW2NlwqPtYtrHZCua8r52E3/qLwDv26Lb1mp5Eydu1Vir5ZISMCxi8azWV607261JK0WbLN2ct/UKRztyygMBOuhRHOC1qt2uAGjrso7UkHUnh6yzdciSolEtKo/6cITBy1ZgPUNgx38B895ptgJKuojom/seoII1cKsAlVdBeA4HX8/8ekc9J58gj3pQDoqDAFsCxVRSWI6/qwF97Up5/UZ4T2qOMavZXwj7if+dL6/97aDftK2i6rhSR+V4PH1jHYiyJIuFkn5TRqW2JFD7qCYsRxQYx3pwHw6hIq4GUF0XtBWgSfXQovkAvpU5Y86aF6ZT3ZqF965QaFiLUBygmOEmiPpyPhiCuM2a/wiU8MXt7Un7xGcn7Sd+4ZR19Mft7ddu2MvfuWzLS9k9fRW0IahHuPm5C3qrrFuqLdYbGdDakRKNbrYbN29ZenPTjh+bUDkp0Sh4Kri04Nv58hpoGOzCzSa7fMvszCHw+YbdunHRj/GlnM+IW2v3sG3M3rLswh2XxTjuUxIfiYXj7//+79uNa9fsb/71v2a/9vNfsvHJScslmmyphEVS0I7i2qL/jnUFtyg46O+KBGYXqLXGBHXSHNPfKBM4wof/J+e9BVWsDfM43sWZIP4IyEJzQ3FNvJKvn5I/OzpS1qU2l5dEY5emLTV2yKIdPXSe6i5c4igxZabatO7urnnVUsFy2VVLa36evXTX3nnnsj355EN29Oikxl3lsJGgMimnPl0IKDvY9EFuciVFDT+Y6ZXNNf3dbBH8K+gbRYLLFTX+kWNpKE8qOa1horst//Af15wjKpO9wlbd733e1b/fF4jPRBHj0MLZ1br0+8GeibEPhO8wr24SsoSD9VGASeU7vdlscO3aPowInRiQzAaomyiN4IsBAqzSeUd/hLqVRa/SEnbW05qwamNbcnfChEjNQsiOT7y928+XinJJ0MCEbMtK80sW6e0SM8hi5NHvBeX7Qf0fAvE4P4VneO+fBmL2cYF8d4L6B8UNwpI7N1IZ4bt74AHP9Z/wQQISDF7dRGmMrxxcBHMQ4b4f7rigVpc2SKVFRnXNFbfF9MFcbVt7Qox0LR7v6793AJzQZPadQuGb7+aLkAVjKjxRnZvF4CIc46jTzw6pL1Q5BeWlQF2cuan9rf/I2SHA0Xtx0nFxn+f14HWo4VaQt75Z0IRj4oaDoHq7pQPzRePkc4c4nmS3Hvzer78317O2sZGxzt42P6/MM49b++wHLOxoRCt5bgIQUeZc14cFpeW88IoYoqLmRSqOZ2vKobRgHOuB+Zq/fd3b1XrwWA1/gvhBaATlwILW0FYKZlw5WoJpIOZfilR7twthLe4BDbA7RRRdi+I1l/mwT31DgAmq5NKS5ZLW1XXcOqLDEvSCM3c7ALOxsaSFp9N3UnfrvG0lPc+vzlpyQIuVFr09wOKDQqCUsWiqyy0KGgGFTn59yXIrsxZFCas+RlAuaUFqHzpgHYNaxGo0AwYCBYLv6OoZCgWCz3/mIExdft0629tsYOyAm7T7c+q7XxDgqR1TXq7OdE/F94vvz802rr1pbeMn3QrEnxFCqIvP8QLmzX2dI9Lv2Q3jmqJ9hX4B9zUjFEY7Ao/E94Bwrby55EqZxp0En49iXrlVIzdz2aKJLndCxP3grjDAEqk2J/1YixgUX1u5k1rPhiV4PjY+bp+YmLBnhvrsi8dP2C+cecSeO3TIuvQO2gIz5UqNGs1ti0dtUnOzS2thXPXt1FgdHhiwT48N2N948jH74pPPWGttrXUhR9VE8cStBeP9g9auOYqQiLBJ3+Fs8IsPn7a/9dwz9ulTp8UgRp3xd+FI39zZP9SN8JGUMFDWe7P+7lY7c3jQfvqxY/aFkw9bt+Y8O67QGpQclULG/SoMjo3bQiYrgS+wYIT+EnrbWu3Hz5zx+/1TeJMXfm5JQOJ6qajSr2bTdmNpRfVEuAuAdN2tKXvu2DF79vhxS2LZAOMO/WuOSKCPWknjcGdlxZbwK8PY1NJx9vbpo0ftC4+cseGBQfX/lnjebUvAiCmPnMbp3dt3/KhDI3SoL58+cdLOiHFtkWCaY1NFfcuxEfro6sysnZ+acqG/HrAceWjygH32sacsJiLZUtrUfGq2zcKWXbxz296fnZOgqnlbq2cIbamE9Y7GbGigy+6WGQHdQAAA//RJREFUF1RmyRItrVrTI+4j4jsS2K/OzLjCoB64beLUxLg9evSwJcB11Y0wVZyxxcKqnb1+y/5Ugvvi2qbWxi0vl2+sNHra2uzYCGbDSgdKC1+aS2nbinfY/EbarSDOT08Hwm4t4FeCmnMVYb+EAOgoyiP3UaRJfBEHaK/8yF66dMmmlpdtRuNyXc9wQHlodNT6eqI2tbVk5eaKrVXXrK25Xf0Zs/WNZXv+7bfsa+9ftuuLiza7tuZjelO/h7s7bED0JuJrbtA+IF3NqJ23rClTtq9fuWIvXrxir1+/4XWeX1+1VvFfHa2Mtea3pxFOVHPCZ41hS8wdfZ6bnrHvqa5v3Lpt780t2fUVMfsSyCd6+rUmiZdDuFV64pPe10Vllcll7K7ad315zWbWN1wJxPEi5hGC4HulK1YUrk6Vpy0uniQOgRMt2Y4GuBdCkF+TH39pM+FSTgKSxqeaXbe1rRnxz0VLlAJfAKV4k21s63lpydIaWxeyGVONCJ7+27MFxS1bVkJaa9ugDUYHrbWasPatpMqPqs+3TCu2i+0hcEuB+xlQnQMT/KBvWzTWsUrViuCG910AOAb02wxQ8NagRYIWThB5xs469BFrAZKhpGC+kB/9UORYAjSbdKoGAj/KCf9bv+HrcHgIf9GJUk99tR6lLBQc2zZTqNqsmId0acs43d2CNlHlJNR+jk7g2BGeOKq88MtAmRGVnVEWEbWVvsYqAuB34LxRNE/zjPWMtRwHjL4mOI2p8buKH+EaVtFTnCW6tag/DSCh+YJCpcDmkd6FigV4lpj4Mm5TgG8hrxB41wI/ojz3rHU1wIqBmyLciaPwivoxF9eVZp61ZyPvx8paYspb+bKj3TfaZcOTXZbPFe3iu7OW28zbxCTWq1zxBy+8qyxwHkl8BIKv8/XQUs3v2c2sxazP2iNdFlG+f/hHX7F8MW2f+MIjtjpQtMMdhzU3uBUktsMrhLC0sm1/8rKJ1m3bZx9etdzi92xwoNfXha9/4xs2OCK+43Pj1iI+e3NjPvBFoLXz6q1p+63f+i2buTNlv/arv2q//os/Jbqkfu7ss+zWhkZ/3dol5Jc3V624Ou9Wp1y/qEZ4uZjzI4wHtygEfBRKMY4icJQg1ql1Hjog4IjClviyre2KZEucUdMfootap9kIiEgGxknj7dszloxGbLBdNPjWeUsdPGGJwQnxFKIf6jcE9qrKxLrBy3QaqJzErxbVvrzw7+Zi2v7gv3zXNlY27W/8zZ+zkycOqJyM6lZyx4qBD4ZdnACQQ3CUDbjzxdp8AeB9SiuLrlBI9A76s3JmQ2jKJm+b18dv31FfFTMFK6ytW8s//B9++TfpqHrkA0IEdgSvveNZuJvbGML3fHbiIDjB8IAEIFEtXiOweN7v3Q7w3vPD8VTglOOjQ4DUlbUVi3R0uolgPaDd20/oCgX4eggFtPAd2hm0Td5OTZYPC/liwA+iDFAm1hqH2ATvdsuFSGqhEaNQmF+26mbByhLMqmJqqmIY4iODIiKBbnenH/muhQ/s23pQXHak3CO/iLcTpo/V1w8AyoDY03D1eSPxc6DeH4AXjvwwPWJY/DYI4pKuIY1yCZ6B/Pu8D0Fv9rzzv/Upa3EplEWsVWeuzmpPcXaMN0GcMK4DeCGm0B0RCh/cqkLEmnJRDmDRwREBv1q0bvLuB/vhYgA8v9+7B6XTOy161NEDf+sD1odA+z34YqZAe1gERLgwYfR21s3lxm+AOK2dSRsY7pAwiNAYLIieb+3TCOI/3Pmpn88SEeXqGV+Eah8Wf2C/tADP1zU27JbiyCcZa/HxClI29LOaW56ftvLqksWHRy3WjVMdcC3At6AtYTnB773PdsEdzWTS6ifNUeqsvlHk2tsAajn4px78b/VveXNFiwTed1NC0V3maT9AaeCmhlo0r+cX1JSkdUR3d3B98cmxKFYl5ArX6szqMdstrc1KBi5a2+jJ2tNdcGuEzLLqokULD8E7earDYDYk6PtuhJi51WvvWKqjW0yVmFq97xw5bK19oztpPhCUBsuHopjludWMzS4sBxYIdQzDfsAOL/Mr0sZ9ybW+3i84bNvG9besdfR4TUlS/04Q/ta3KyRUJ6wsdsaJdnvQDFGfbxXERGDKR5/uvAsCDHcVc3AY3rZg96AR2JHAYuOeIyDkAR1TwBlS5vrb1jZ8LFAKqFwP0EqCfrsyUowC5tbuHJd5qXUWNc9QKmUTiYgd6Om13vZO93HgC4oYGcY9cHYpWgmeqn96xUidGB2340ND9onDh+1zJ0/aF8d67PGxIesaGAvSKaYH1a9SQdkrkUFrMMcYOJIw0dNtJwYG7LGxMfubn/uMPX1o0to6usSQmt26c8empu/6DQm9ijPY22NHJSCOj6ZscqLVnjgxYp86M2kPjQ6o/u3WmupwRhZhlh1cbhyYunnVMmkxX8oPJ5JJtam/vd0GJRg/PjxkP/3449bf3WdcPVrVGFU1PuXtFiuKbve2t0oQzymI4RFDz6gMdnbak5Pj9uljxyRA9jrTGzPRDtEddlVQ7CTEtMXUbTnRvRLCh+J0JBJ2orfNnh4ft4MDg9aJ1QEettU7EREwrsTCj8O61uU3b9zQsKrCNUDpMKn2f/GRR2x8cNhpbkG0DvwvSgjAGz9O7jCln3e/K0Fa0nVJGP+lp5+2U5MHNKdbnUFskjDY2tVnW8LXCxJqZ1dXXXivh4l+9fXBAZvoG7RcU8namlKW5B5nzWF6AtP9KzMz7riyHrAoOT0+Yo+rf1xxUAPOKON87+bdRXvtylXLSpBohEnhxGMHD1obymc1ASucFnaxIwlbyubtdfULVg71AM3AR8fD6tdhjZcLIxGtPepzBMQfXLxob0h436jzVREqSfpaWyWMqE6rc8KBfuHMlnU2d6jsJruzMGMvXLpqdyQM7Y6EuVl/j8Zton/Q2rQW74DKKm6VbKW4YrfvLNl/euMtuym6hPXAwsaG3VlesajWxAmNX6rGnFP3Jo2HxDGJz012V+PwZ2ffs7dv37Z50qWzNr22ZnMSZh4e1bzQuhQV878dUbm19V9ZSLgq2ts3r9k33r9or9+642OKfwz6pa9DOCbcnN5esbjoRra67jQ/mujzfOr5M5RMKGtRLCGIRrmWMrMmYU3rQV541Zq3aEdcf0ckFFclOmVto7hkRdEu1o6AlgWCfErjm5BQndOcbe7ste6WbkuWRCslVLLTniprvUzELNtcFAliU0RzQHQQwRmFQf1VgNQQ3wM8993wGqBgoCxuY0BAd1AdEgjU+i4pf9LAt8dFUDgeQFwAYR4BniMx9CW5RiTYedm1OKx+zCEcN6I4aCtpvRY2pKMcT5DAnK/YQrFiGb1b0n/EScWVl+KjKPAjDeSjenodlVdS3ZRQyKJwVB7IO26RoYikJ76Xr3q5yb6ecJVjFb9H6hPnM/Qe+4oIVgV+xLRBAaDyksId1qJSJ+t4Hc+lMt2qQOvwHt5Zz2MaB/7eEr7oR/C8DvA7QXr3T6C2Qdc2hHtprR9FrV1lZItooHTCEgwgv/b2hPUNtlshW7F3fnRL/EHC+scH/DgDeRCIx7eBC6p/cO06VjAsbV3W1jJsiaZW29S8+MMv/5EdO37UHnnyjBVSJTvScVx9HigMGhUHb1wwe/4Vs+72svU0v2ytkRU7euSI/eiVV+zFF160M2cesd6jSRvvUx5R9aXWxOxWyv6f/+pf2dUrl+2Xfv6X7ed++kvugDbW0e/rb7xlW/lUrFl1xTEh/r/ifcOBcsdBa1B6Ve2JWITNvVp9OIrgtxFwHFX5BH0vHGTtEQ+xc/WjwP0NSOhm958rGYn71hvnrLiRtkR6QWtHm7UdfsgtTQGUESgxWkTjuQ0hnNfBZlHWcpo/1Ui7vf7Ke/btb/7IfvzzT9lP/uSzFtfaBe8W5djEPpsajAV8I8oc+OpGa4TS2pLqn7NE/4jzBsTbKua8T1AmlFYXfPMfGQvFxlauYi3/3f/wK78ZND4AENU/ehaGned18RqhMb6D/5aQmE0HwlKNUDqE8WsI96FABIaz2B9VcaBS/MMEZ5BLC/PuRK6Zxa0O0LM2gi/ghAZA4NoDQnY82+OFstGSgbL3A3LIF9G6M1FFIHz9Ftqztouw1DMedJHIWsBE6r2bN0n4THC9V0dChIrEQfz6sfjQfVsHwZior4Qk1KFRwXJf2Kef7geev+L7nffqu3Bi6oWH+9Wbvtz5EM8JlfpEdYVgkVdowRDEV1+xbKk/PwjXwjxD8L/1qbCACDVao3gq1g9lx9VajJFyrMVWW8Sgou10LaMWOi9PE5FbAbAsAC/I/x7c2QeIc794gaB/7zvG6kF5u9IAKl6DYF9hL3ge4TjSF+BzbYfAzfXoY+Yg79TPITT2Wz5XsNdeumCl4pYNDvX4M+KEnz2gfN0JpJhoCFWUXV0W2LoP0Pg7hPD3ppicNnH7MJUwBSxA0YZjBSzsmGXl71xzIpqcPKpxYjHfjQN4XesCpTSCKw3Qxqr+WBr4HbuN+dR9diHIz8+ybSyrfNVTgq3vtD0AOOpSRhvNmepEyrIltTcyYG1RlCzkqbFTnvmVaYu296o++EDZLbe0uaxFa9GS/ZO+c14PwY7UqsZebUmxwwFjXHuuBXHt9gVLz9+WoINlRUTzNmP59WU3845qEU1273oD/iDgDGx5Y94VANuxNltc3bDV1TU7cECCUR3D0AhcAYdmHU/Bbg3R0Nd7oNYf69dftzZXHODsSM8a0zAfhCu0RxWS8IcXYsXheS24oia7rqdi9vQ+pF31AaVMtZgxfCC4Q8kGgKkupzXWiuvWBhrzHSAP5oD6tjB7XdUQ49wxJOYRZK1THPBNPHYXFFqaxfwRB+U872txyIfxcwsm5mgtbCH0C294HoyVGB4xHMnWNhvt7rGDvX02LiEhtSUGSO85J6qFxoWCopggqAVe8mF0EJKxghvq6rLTY+P29DExgRMSqCWsptoluKn8NQlbi0s48WtyR4CtooMdEoKwPOjtbbLRwaiN9XVYX7cYKDGgnal+i+ERXvSFazIR0lSYvf32m7Y0O2O9EvY+/+STdmpsxM5MTNhJ1fX0QK+d1G8/R96SkCCCueiaCxPs6A71D9hoe9ImujrskH4/c+KkfWJi1J4+MGHHhgYtprGCImLWWhF+VViElS4uOtQnZmm8I2mH+3rtYQntTx06ZJ85OGoj6taShI2k2snVlk1iFJl3WB+0Kk1vV4+lxejhsI1+7JRg8PD4qH3piSfsU6dOWbvWggJHEoRHfvmjiFJczGKv+hILD8ygGZ9OCY2HB/vtcw89ZD/z1FOB5YhoxLaYYwTy6uaMhMdWm8vk7Ors3B4FAGbqj4yO2SPCo+HWXhtODAs/tBJul1UnIsTcFP7szZu2KeElpPmsa8cG++yLD5+0wxMHNB5qLHNGoTMi5r+pzRZW1+3cjTu2mtacaYAnxNA/evCgWxyQY2DKX/Qdq83yll2emfMd/3qgzLGeHnvi8GEbbI0HijmYW5VJvd64cUPpZiwnvKiHpHDkQF+PPTIwZJ3RIeHuhPVE2U3TNFG6uyrn7dt3bFECcNC6AKCJoyrv2Mio9zHvmJ+snfGmmATDNnvh/AW7PLfi1oYhoBRKiDk7OTpkA13dahtrJTv3GgutMwUJrZc1Dq+rT3G+GYJ37VazTQqPRjvbXaG93bK7VlCfRdHSb5w9a6/enLK1bNY4FjG3vu79eGBw0I8W9ScHrT2StP7UqMVT4vuEp74O1wBlQbvmUby0IdFJ9RJuWInjrPPu26soXG1pEW5Fti0fLdpmU9o2CiviOxn/Gl+gyrZIaO/Q2MbE65S7eq114IB1RLutPdprkS12RtWfEuibRacQQrJNEr4KWhfUP1xTiJl+vRm907ya0o7n9XIAVg0RpSvFFL/W1Z6P+g8B360TANXP/RMIjxDeyUvclPN2FXZ99QzFol+fqH5AiEeob1GzEOLZVgsVB6qhZcTLodhczJVhcWy4XfhWFY6Wtp2HwGldqDigtjHlW4AxVzlcw0hZBaxHVAbWBbSVT4xGQGsVGFfn09VernLcVlsQTP25osX1jJ1phHzi1a/VMeF6PK8+SMSt2qb1DhouoC85pkAHYHHgivxaOpQNUdGdisa5XjlTD82icwiiW8IHF/b1bEZ8RYvFbEL0tqWlyVZEI1o1tziqFQJlcCRgoDduubuz9vo766JZcesbardkEisBtV75eT1Vb6oUbI6pT0UrU5UD1t0yrHVy215/401795137Wd+5uftkeNn7HC83xKtPVpbkX0ioge7ioO19LZ941Wz1y9sa97NWaL0sp0+ddQWJMNN3bjk31yF+zNP/IQN9x+0ju4x26w02+/87n+2b33rG/bXfv3X7ed/+qetuz3mGykI/OXtii0WZsU/LVpsc8Oq6rO4hGa/AUHggrZkVkz7o+27G8z+fJPbGtqcfwr5HXxbsZuPhUAkGVhxurCfWQvw1jeUhN/QC9H2RHbRUtEt6zzx6I5CwX0mZDdcaR1t797J2/kvyRMcMdjSfF5a2bRvfPV7tpEt2K/81S/Z4eFOa9IaTj6U7wNaBwH/pjVRvDV+D1i3fXBqUM5mrLy64JtWXMHIO/evIODGDm5WQAGCPz0hmDVpXiZ7+lAc/HJwVKEGIYNLY3YQkk9dYR8WIBCk2hbT0MxxhVpn8O35174/CCifSYnZJooD9/TIRPsIn9AKAqgszgdmNjDggg8SuHYoWg3CRdbThb9Jr8HnL1ce1BHHEKhHPfAXVYIeJWMIlCKCIl44DyGEeQMimUI+Eap2MW1CoO1CxUrrCC2iYsqkOSHCBzXyGvzFwU1khHQcBaC/g4d7638PNPTTA0F5Mf5+nSI7Z4wFz2rhfnBPH0KoROSYoN56/D4Uci7c8g6NobflA3AtWB6owm4cygo/EeFbXAt+RINV1qoEs8OOFFdC4rcA4oOAwaLB7kCzJloLmkrVbY+QIAhxLcC64ANQzgdBoNy6fz+HeTVCo9IAaIxbj897gD5BkFdb3GRJeUGMUNaECoRwbgO0AzPL9ZWcdXS1Wa+Eg0Bpt9unDuCXmKQtES8YFxgdPwdGWcz3MF4D1OdR/xtFDoxdRIsYthGMakq/68d0W4JufgrhrGqp8aOBZvcBeHE/8OMJ6U3vCxzNuNb4PnOeluxC8Jv0vrCo3+IS8mGWH1QPNMp+baT62u/mjcStNTKkBX7AjyqQlDiljQXhX9IF5cCJVQAItsXlKU8f7xsLmPM6YCd/q5j1hRWTurCe9FN28Zaf06PMkhbOUmbd2kePWHFjyVK9I9Y2MB60/wOAMaacMt6FBVgNsGClJDT1DwxYO0d36vCoHrz92TWvFTv6jXNqXxAub1x62domHvajF95J9X3Mb/BdgWMGksZcMeDTovbcg4Q0xordDO539hzq3vsZ19y68kMB1KAUABQHxmJbTHwLCiIW7xAnanmgQC0s3bHq6pylxAC1MKYwiKFCoKYU8GMtWZWl7xZ2LaE5tXd8s1OgDDWXAgUB89YtyDiHrb5ljvmuivez4qnuMRgbxWPOclTGCqvKrmJNnQOeBgGJ3WzO5NMXXO+I+SZxuIEABp+d4bt3p0QjxZz3DPhOWFYMJGT14KHD/i6tuT554IDKiFq+KS86mhUNVT9orXMHbjHNg+2Um7ZuaV1DYVtSH8xJABwfGbaTx4/a+JiEQ9HVgfY2F/o6JFCF13ZRL1fsFsWAbWl+SQhMdXS4wD3c2WGnhvrssSMn3NkbpsNdYoTbWhNqf7sfZdCkUHU5v8w1dhKa1LbetpQdGeiz40P97rxxqH/QWqOa0WUcZsX8GkTmPcc3CliBKC3XBmKNcUQ4/czJk/bcsSP2sITxfjFeMONsAFy7IYE9lxMz3uY0nV3O9tY2mxgesVOT4/bIwUP2yVOn7BmlHUuqjsKRbvEsvmYquLKikrVkRXNR9CMSS3q+rYmEBOhe++TRg/aTj5yxA8qvTbwXThjvzkxLHo86M7iZy6st/ZaUAMGd6ikJgoPdXfbk8WP2i889ZU8dPqC8apYxtXnj5/v1YY7eml+wqcUlxxmAdQCHm3/lU5+ygxJ0WS+F2a6cYG1uUr80RVOWUZ9euHvXuAkhBHb9OTaCxQsnNYMz1qFyy1zRcHV29p4jHN1tbfb44SP26KGDKjuhurKLqroyJ4U7a1qXL0zP2Hw653UJoUV1PT0+bifHxry/AqE5iMH6lxP/gMXIndV1V0LXA0dcHhkf9j6u8Mp9Amh+NEf9do5bS0t2SXXNq531ENMcRFF1qFd0GVoJ/fV+1c+tik0vL9oPb9yxlYzoUA1YD7A2OY7DzxTHWSTyinZsSzhhZ9CPidXy4DrWpeVlm5+dtjj+OcQLRquiN4rHbRUoaTPVtBViBcs3p22jsmTZAschAksBX/cVosLJjo3grHSps9Pa+w9bb6VN+BeRoAtvo3KhSznNbc0RnDanLSeWS4KkxhT1QBl6A45SN0Fcc0tY6zcKQHdC3hhlAib3JQnxKATCro4XRNvUJwWNZygAM18BBHmUArC6MfW731bBmAsw60dZEMaRbObxXJGgDxYPyWLZiqIXecrUu7Q7D1WZelbarAo/t0UXmi0pOlZvcYCCIDz+ECoOSvozzJ9MmBcxaKhSuDWA2sn4RBWHdXdb/FOoIMDSIiYaXtHc9htAvF+CdgCJdMbw31DokRAJD1l753VRf3IMwhUHtfz8HfNMNLeCFc0+vAiAzwo6elt962Wq79aFOyhhulSnFc3vZQnWPZoXqYadafAtFanacKxoC5WYXTk3J/xqspHJLovHgzr6+i3c5zeKAzYJlsQnNRV7rS2iOaPxfv75r/l4fPGLP2GDoq1NlrFEW7/WlBatBxFXerI5AZy7bvYnL9G2qvVFXrXDI2U7ovl++cpFG0g1WbGUsbMXLthaumAXzp+1l19+yf70+eftu9/+nv3ar/2a/eqv/Ir197QxxG5tEPbV1jYKtVlr2lhzH1fx7toRBfUNvpvYXPLdedFA0iCAl9aWRcPi4iUkrKvvPR/xJe4TSuNQvyEQHGcoiMcRP6U5C4144YXXLZpZUr23rX3isAvqxGcDyv0TqCfwdVDPS6OU4B18MQ4mX3rxTfvOt1+3Zz/zpH3uc6cthRVFUvwgCuzaPAiBOY31QHl9yXlGrNVY40JAqVtannErguTQhMstQCW94XIL9S5vYIGKhXTUZRzGt1lzZY/iIGTAfdBrHQyETP/HAiY8fgnaxLA4ogYTpD7/RqAe93wYPA0oghoCGR0e5vNhwg5oAMsNigMARG6EkJh+EOykVT9RPxekaoi1H6hGtV8iAhoElAQIO3ExJHGUBtBX1fkeIU7JmkoRK00LgUUAW0T8OChazQpBO1pFxCGuH1zfDwWMOVoy1YGbMfzqlvp+bIB76loPpNsvgAsQXREuzu2y21zXNTtAf4Wf/QCcIm1gGqVYLDY+FkXbRqAX00RgglKutyMc251Qy91/iwALTzA/d7MwPRZ9dOIT1bsIpkocS9E3ig836dGgwUxjDYOmTpy/l+WhBvU4xu/6v4HwWePzehApqP26F+6Xbj883q+U+jG89y3t0MIgxiE4vqJeIT59rAWQ3nOC500Odilb2+PW199p3Pkf4g79KSnEtv26STHf6mc0us1i7p34KW1tJD4QvMxaXPKPqc9RHnC2Gc/0cRYgPQ/Hm2to8jev+tWTqcljFuvijBqj+tEAvEKIp49caRDff/ebJ/V19CfUAw0yu8JiHmOchxOtuP/cUnz1JZYNDEkUJz0aAxyXXcnctep2zDpiEopZfNIriq9+6Bz0naAdUJnlzIpbIrQOSChNhBYKAfjuJUI5izZCuZixEFzYL+Usv7Zgye5+Zx7yaQkrAxOWGhi3ZO+oCy37tT8E8uBe/crmknHOHmEkgrJE7Zibm7O33nzLhsVUt0vIu6cf6K8yJn9rVFTt71O62i7UAwBG2QVxtbt1VMIijh7vA67N5xaJuBgMvLGzZiHw8K2Alc0WO2rs8MHw1557HNVvi+vTxDhHtOjvCFp14JYSSs8xAXY9GpXKnMuvaGzKK3MWS/VYNClmEYWq6GJj2MKiid2DiOaK5s6OtQH11PrIkQun1RJImae+mGg+VIqqfyu7J3rn9JH1BYFBdDehuaexQPjlVSULg6S/u4acPiOQuZinvKNiBmFieIbSoCghFCYPhmJtedaPr7CbzVGDlbVVvw0BIXF5ddVOnnrIurq6nGEviPldWJjz3c6KmPWZ2ytWqbRYPlu2WzdvOVODhcKFixfdc36n1uv+vl61UXRFc456LSwsuoDf06U5uIUihbPgojVYRLDLzdGSWMoqTXouKt7eKkG4WrAsO2ASpvHqfuv2HUvFMDMWI65xiQi3WpqqtrG+YQvLK7a6mbW46FJvVwf+u9xbdkHDPiMhvKwxz4mO0d6ixms9ndY0LFqz6shu+KGRUTsyMmIjqp+VKuqfRRsbGfb8yqwbagNm81Mz8xo+CTXxFk833DdghyTwe1qOUgjHmip5dyLmFgfQEX03Y91SyVlPtGpHJw7Z6cPHXdnw6Ycfts+dPGonRwatt2/Q4uCCxgefJAnR2Uw2ayvq+8HhURfyHz50wJ45dcLTfeqhU9ap+Z9eWbFuCY6xZJsLYdAwP8rZtG2tqv+IBGcsJ3BmOdbbYw9PjNjPPf2Uyn/I2tQGVRlypXZpLRWONameWOP0tHdZd3u7KwsG9H1U8/6zp0/bZ1XvfpXH7qGYH+c9fC0QnuJzgaMY7MKzRqG0J/0jBw7Yjz36mCUU9+6d2y7IJ1Ic9wqEUJQQm6KbsxKE8U1EOoSSse5O++KZR/zoCM+CmgaAgLJdytqttYzdWFwMFB81oC6HJeg8fWjC+jo7rIRXQ80JjaQEX+GPCl1V316dn7MMSrMaKJa1ad48d/SQjXdikQSTD3/IGzV1q2RrmU17b2bBloVDIbjT0P5eOzM6YF1tKatqnlZFu7fhk5ioNaBeXD366uuv26tvvGm9A4PW390hATcvAVFrU6vWuWhSAm7ZsvFVy24tW6Gc0TJcU96ojc2iIQmV3bEhHGaNGRgTvZ/Q2jJgsc2cX92IUAqfVhEecs1iWdJzujmrPl6wJmiosiohCMGDqU7u00DzXD/d3wFKBv7gHY4ZEWJRaoa+DRiziATLpEJVY5qXMArQS1HNcxQE7O4DcAkRP7qAkqD2TBkgyHNbADjrxwj0t6fR72SxpDQVS8cirgQQllhMa8pKacsWN5XXRsXyIrvYtfQkuL7yXsUBecbVXxxLwSGi509ewlXHL/hGfe8qDsSLQPBQGGr+hQoCP6IB3ZeADs9av7FJXROiO9tqRLGnS3SibqwVOKaA8pC+U85eDmm5xQOLgi0sqfWsEZr1HuuOoH6BfwPSRpW2pPUyvVG0eaxnVByKBBQH4XGFEHB62aHW956etLWVjF16f8aVdKMTWrc4wgJfyJpEfWp0IL7Vbh2RA8qv00oag5df/r7fRPOpT37aBru6NQYlrU09IqMRiyp9lL7T/Mjktu07r5u99I7ZWNcNO9h93h4+dcRuT922NuHg008+agfHRtya7cKlK3bzzi2bm18UPjdLqP6C/e2//bdsoEfzTXiOUL9jRQk/UtqwraWb7m8hIaF5RxEg/Khm1p2fD44LqI/1rJzd8HU22tnnNJj+ZlPFNwQ0ji2eP3yJcCbPkTmtt6KdLqyrD6qFip19631LpWdt5NgJS40edP4HxQo3qjEHUTLs8G3qODZryB/rBhwlXr98x/7w975pCc3Fv/5rn7fJvrbAH4XWY+/3elB6Nosq6TWlZxMzaEsIKBTyS/NqV9qS/UN+kwSAtQHtZeNBnJfzqtzGRhuwWsBqusINWqHigIUhBEdCBf/Np/b7YwENECL5LqzCgxh1ytJUC77DyVBXF2eMinkxRsG5ro9VLw3Qh1UcUPdGgZi//VN7x2cHVB13KqgJ7UzbfepH+xqBtiD0oEhwLfI+4HHKcSsviUltb7OoiEpVxLxaKFm0Wws8Ktb92vExwftYbcHqAGHakfpBfc67/YK/2h3LPQFkFuGh39xPQR2RBBSj9iuAffMIg+rrgq2YWhDccUj5O96JGPl4CRdDRcJOkCCIOY6f7REjjKJrm/ObInJBHJjQIIgDd2LKzg3m9GjjmkUcEB7rx3wPXtTB/Z5/GHiQ0uC+/jlYtMBhgmA31t64IZ435hE+d6j9drxA2KVfWaD0nCuA3FElC5Oe3b42Z3duzFtbR0pEXvOVpAg3wtetbE5pFE/j7YoWBTfhq411+P1xgfkTUR0I4AVzHmGrOCNBcnPNlQZ7z7N9SFA7MSnjRoxmCRrcdOHa2PvUl+eqQe0vgZglP8YinEJQ43gCc+q+7VV5VS1K1B2NN84TEZppk3dnJWLt0UFLNSVc6w1EO7SwkWcNDwEE/9z0JS2EXRbvGdldnACNg997LMaBnfxwcd0BZYMwjDNEjiawQLHwpnokkHRiLvsAmqA64zSI83VVCVngTWAuCDPE1XdVP++4vr5mI6OjlkIhXJ8X7UewRGmgFkfc2WPN+umBoHSFjK2e/3NrHT9p8d7x3XoSangcAos85wvpHx8L1duD6oeyosIOv9K0RIWn4ftaHlgblDLLvrgHHpb30i/WLK6/BJx5cfq220bmFxYYxcXbnn8MxQjTHOZL9MgD9fD5xXGetI/BHv8H9LPGpFjKW1bMQon78DWO7OwzT/0GDgnM3j7hHX0AYw1jgUm40zB9Q8/KuWXhS1bMxITq0u0mozDmHFVAeI2JueFoCnSa3WbaE4lGjCsaE1ExoWpjTEwHCgbu6l6RwIfikCYdPnLYliWQrq2tSMAu2JUrV/Wdk4AXsfmZNceJZKzNshkJyR0d1tPXb9MzM7YhoejGzdsSsGecPnNvt5DShe82hFCFstqC4pB2gGOJ1jYx0WLqiptWkIDhpphivvK5rGhR2S0RwOuiaHwS023RrvmlZacJKCCyEjjTElQ7xNiitMjmCpYR7YhFMJVutlxZAnQqYUPtUYuK/i+trtu6BNT2zh5LJuJWSK9YSgxdRXOe/kFZkNDfE+PjlohHrFNCMscaaAPzIiZhMC/auLqi/lI/Uge98PU3KT4lFova6uKcxioRrGd6h/KA3WQrbFqyuWoDYoDH+gcDoR7nWhIChGEa47j7b2gTvWJcMCeOC8lQCszNTNtwf58Y8FEb6eu1TvVRpSTGUbxIZ1ebypeQoQABB+P5H7PkXtV9sn/AToyN2WOHD/tNGo8cOGhtmLQqYrhT70cVRFtQHGxHW/0IyEhPj1tkPDQ8YGcmRuyhyUPWr/FwgZ82i2b4BgBKPEGH6t0twbk9qjqpD8eV9skjR/wIx5Fh0XHNUY5QRdUeBBL6k+JR9PRKWG4Vfqc0NzlWQ/wvHDtgpyclyMD/eT2Zj0FAcRDdlvAQSdi0cLckek+9sMroE559+thhP47BzTkl8V3O+DchwCEkBrzbanrT1rIZHz8UFVg1oCD58ZPHVBd4nNrYKi6WGCISyiNq0+ub7t/C6aTS4VPjyQNj9tD4qDvGrsTbbItdXM1JzPWpehjA47VV0RGtFZOK34swIF5ym51P4dKa5sBieVFC8azqrDUIfoGEoitxLF8kfCEUbrV3WLz/kLUleqy1BQWdBFvR4GasC4TLpMs3lWyladM2K2uWzi2Jtq+5RVJReIFAC+D8GieJUDscB2KBAB2hzfg0aIGe6TlHF+h36Bd0LCEei82FgtqJYg9A2CWfCjRL6QGtgj5izEXPV2k4DuB+CLwOwlM921UcbFlHUQKknq2ze6oYUa2tqOFIE1fo19B0tDVrfjZbW0xjrrh+ZaHihooDfBvElThXYx1458oF1YOVk1sBaJdbBekZ+BB1LYZaAM+o5yg4cKqIBQLKFO+TGj54nqL9WH5osli1Y69FpG9kaZxwbojiILQ4cKeHWIDS1047dtOE0IwSB3zVHKTPvC76jvGt9ziWbGvlKEzKWpUH1lEtqlcIjBG+rlCcJMcGrbUraQszm3b9woLXH39WOFPc1rxwEM2qaP3bLMasvXlMdL5N6Fayd9992/H1mU88Y0NcD75VtObWbrfUwkEi69b2drNdm962P3tp20rZsg20vG5HxvI2NDxoN65etUOjfXbixAkbmzhih44ct1MPP2pPPv2sPfvcp+2zn/2cffpTn7ahvm7VZUM0k02p3X7Mlzdtcf49resL1jl0QOtisKngigDmi9rna7XqAd64w0KtD9F28Uco3slHz1HS40zafQvAB6oPuPkAXsfXoZrCFsX52uqGRZZv29jBces6eEz1afVy4O2wWoiIdu3kDU5y/EG8IvweCgXWhm9+82V7/fXz9uM/9qR9+snjTkvdKmIfPtavVBVNJL9GKwbKrWysuG+DWFefeMLAEsOfozRR3dn8pG2+Hib1G+ta1gHmKfP3H+HjwNE/ADLwoM8eLdjHAM9HFWYRYFfSd4XrGgDUlxN+369MEJfdNxpD4z5W3dQ59YoDFyb1aQR/rlAPYdzwHZ968NoofwRQGLIQ9qsn7a6H/dq937PodtzKK5tW2sxYWYxKVQQ/MaaBb0fTCzn8ywUvn7YiFIrQ+fg11AkI63rfcL8P7yCCNebYd59DYtgQQm3tfqEe9MRxibyatPjiy8LPW2mRYnIHih39VnA8Yqx4pvH0HTZ2FlFA+Dvi8LsWV88RdN2RnSa6v/PygzpQtjrsHtz4i0CQ1715hvgZvLm3PAgBSpnw7X6xGnE5zNOh/reAd95KvmkzQX1KX2lwgn6F+GbSVkxnfFHu7EhaXIyY3yrBwqZF1MdYi5NbaND3tfFj+Qr67+MD6cOPj4nqiqPK4tRNq65vWOuRUxYfGBEew4p8eKAv2cXG7AtTfj8uUBPi94OgdNoT9BvjgNICgs65ZLz87/j12A+UJjiekJFQW3GNcGCRE5bXpIW4Q6HHttNiNvUcawGEofo6udldeskK89etbeKM1z3Mg3qx045gi0NEv3mgEai7xpFzdD6+ShrXYpXsHXPc3w+8veQt4Z1z/Qjf7vwRhQEKtlr5y0tLPqfHJUx1SUALz3EC5IGpX4X0+h1J6T119x59MCCs4wRy885b1nX80/sfUwD0N+O6hVNDtbElXmMuvOyaQC585lyj+GYriZPFJHjHikX/tqoao/y6RVHIYAlRVwZtQOmA1+IYShne19Xf17NixtK335dA126JjkExhmI0RGtLmi8VrHlUDxhtblGopFeVmp0t4R30MqyjyuSqv3NTt+0H12/YO9PztiChl6Mfbamk8EiMv/rOjy/Qx4qPErLqVgjcyCMGnrqq3/Lrc9TMUoOHJW+KboKjWr/FjvuOEEp7dlidMmjsEHhReHPNZGGr2W7cnrJeCZQoCxDGgbHxMZubm7X5+XnLar3KrC1YR7xFfZqxtk6uT0yKp45I0KvYKOepxej09PZJaO+yDgnYCOTnzp+3FZzFad2eGBtyBXtHd58lRUfyYkLLml9i27wu4BjKjSrWBxqfpuySJVBKxdpsQwxYm4TqpIRzBPeevj7hXcSymQ3L5LTGSajLSXgplCvWpXr19YgpFJ7PLy36DUid7a2WUD+gHJGk6hYUXS0FzYlWrw/Kiem5BVtdXpYQwsaEhBIxifhrwG9DXPWlL6OSaGKsScqbO/axrohq7iI4c74as/OiBHjuPUc5U9I4nzt3zjq4j198C8eQoNkV4Qu6YYQ3lHTbwiMfHNY/7EQklNImdvAZd9Zvyk2pD0xzekXCaqvwxPtHax8WAigZuvv71MfKW8KVKsaUCMac6cG3+gKBfFCM/1BPj3VBz4Vn8GYSLxz3/UYNkmxJYEEBGE1J0GuRPKH81d7+1pj1KF2C3TCfT0rHd1XCI+s09EV/QxeGJEAd7Gm34+MH7Myhw25tgCNGd6amElu0xkgstDhrvdKoei6UdzUVbLhv0A6OHbJTY2PugPFkX6clGT8E/p3pGNSVnWD8A3R09tpIj8Y21mID6vOjoyP2mdOn7eljx6y9td1KZQnZ+A+guk0BHafclNo22hazjmiTxxvt6fUyP3P8mE12SmCLSPB3RYPig6s15U5M8xOHklic8D2qfn3m0KQ9e/iA9XWLv0u0+Vn4qt4HjviYw8FY0NfR5i3rS7XYxMiA9Q2NO42OCcewfsk3JezG5m2bKl0QLm9yMsjpHlZN8Y11S26mXfgttGld0tqo2WexsuiExp82RRGK9L6CHNUkob6as6XSouU3FyRBK616G/N/BH16EWGdowVQ87LmdeC8MFiRm0XzogiWyq+q9ng79Iw2xDTvcO5XlMBZrFkhANzEgHFHWWWEgH8AFAL1xxRwYEicLdURXwccZeBvUU9XZLQVNT8UbwONkp5xVIL2YOnbGW+yLrWvNYmDcuGcskVJgRIiOAJB+YHiIIYlgNhg2skz2kA/JeBt1NbQKSQzMPB5oL/1DFqKVQLXT7oDyaTWc/JnroLvSgMkMjmLQtO6Om1buFAPUTa+1GaUQezKu+Npyld7mxFwNY9RKOwHWJXQ1yifSENdwu+kxqstIbxV+jbRKqwN6pUGQLPWh4jWpGaUX5q/HV0pa+9K2tzddXv3h7dsdQVHr2XLLhcsnxV+JVBsbNtSway9ZcRaI6IxGo1z7593+vbJT37SBkVnmjhSI+E0zm04ag9zuqRp8dp5sx+9v2UjbZdstP2SnTg+YVNTt6y4dNsemhgRjRpxRejg6KQdO3Xajh49bocOHbKRkRFrb0tp7V3xPod3CCx8BBqPYlq0fP22tXa2Wapn2PvA6RVCvAR/5+1qvFZwjEDrpPMvNYtI4nLMRGu734SFQ2X1FT7AcEyNYB3hBjyVjeJ0YX7BvvH8i9Yl3DryxJMW6+zx5349YkbzUeUhTzDHqIdbIGY3HZdQDIAjV6/est/7/W9aR3ub/ZWf/4wNDvYEFgrw3g3gPAuWEPrGItbX8BqQP3kXF++q7qL7fUNeT1ca6Dm8kytSVCaWuSgQuPGjml7zsnDM7McvcI5Yy9M7xTuG33xqv+8B4tWQrj7QoXue81uB5+zc+nkR/iYLfZhYfHtcfT4I3KkHpoBCAhfsKPOjgjpoP4uDfUH1/kig+pDEhWwmdm0C71fPxvaGfbYf1D9vFtWPieGJCemjeKxPiTHo5ZiCiK8+f+lAvSB86nuu5guExI/e7/XtDdu6EzRBnBVlV0t9Rnn74teHBMcq4oNr+grTkifCnguuOyFQEgRBTFo0cPzlvglqYU984qi+KoEcd773AiPxlzkW989P5Kf2qwFARDjKGnyk+jwA73f6sm48IJosjDjrFOW32bl1X1zGDg1ZSsyzK1u0ALo3+WRK7/SMcVYeQf+FPdnYjx8NgvRhTkFefnb8xhWrSvhoPXrKYv3DQZy6+gdparSo9tkDohkmoaK6seoLws79unvy2IX6WgAIf5XNmkUAZ9xDAe4BwILFlTgMW72DngC2Lb+Vt3fWL1l2ccl6Yv0W7+x33N3bLskGuXXbuP2etR94zDXmexQmYiJ8N13A0YF7lSkSL8V8l7RQxzokpPWN+XeiU8IWjHetfY0AjebaQRdMtahiKdDM4godqYOv/vFXbDO9aaNj4xKeUArsAub/ZQn/TWK08YWw3xGA+wGKkPXLL1vryHEJwEfvKdfzqeWFcgOhF6XLjlUC+K9Fl8AtPpsrS/a1771o//f/8B/tXQlvZ06e9F3ubTH95Y05i/WNC6c5Pge92a0jSpldk8UGpYzKQPDYvPSS79In+w4KA1tcsP76975n/+X55+21996zfC5nY6L1zRwlERqi1AycJqp+lKUyYRS/+sYb9s+//g372rvv2ytXrtiPrl71O/wnhwasR5JopE3ME0rOWh2hByhMmlNdNru+YS9IMP/eO2/Z5Tu3Ldk1YP1DY4bzQ+K7wlSCH045cR7ptFmhLCYDBQSm1s3snEn4Wd3YsMGhIZtfXLSz779nzzz7nHX39tqNmzf9WMoTTzxmQ2LsOvqErx1ay7rUFW2iqXGChLRkn58tbm/vsKTwniMF2XzW8eTJTzxlDz/6qJhVMWUSiKdu37Trt+/awNCwtXVgQNtkFY1lswTPqPCTm0G0WGocchbJLllFa5jYHusdGLaE6JFYfOPsuR83El2PKIdmCRJrm4HZdbvKT3OuFVN7/IYoz81s3q7euGUb6ytq45LF1Vd9ErZam4puPotyhutgm2MYOuP34Y7lMuu2ls7ZTY5gKN+UyouxDqmeWGrExTjihA8Bvkd9haIBS4tSdsNxd2WNWxbM+7FVwkaEHXHxQDh3c0ZTOIGwvZUTjUmozXpHfF9HMUcHT4gTguON1tzChqW6B1wRgf+KLdXhtup4/doVGxgZtig0WsytM4z1eK14WxReB84IC9exbqDdWBzwDHDljfCnGg0UByHw3CvqJr674PGhReF8FMAfpCLN1tXZbd3CCZwGonQEmA4LK+u2xPEK4QZ+iKgdigOugmyRQNImuoWvi7ZEXPiF8KW8Vcau4kDxRQ/pLywIGINDON4Ug/7owQP25FCnhJVx6+wckFCjeS+a3qQ+p37E9wIFEU3S4UjOBvqG7fDIpJ0aH7Nj6suRrg6LbEmwa0kFwjLlqZ0t25xXV1s0N7nK8vDgoKd5dPKAnR7psz61xzTnqlpj3XeA5uQ2gkCt7fRfE2epS5suAEfaB4Wr9I3mvISdfFPc1nIly5Uz+ntdwhnKewmu4lE75ueVtmIF9Uu5p88FmqamqKWqEuKy6jssWXMF1VFCRGvCN+0Yrmy0ZOmNWd/hxly/qLpUNW9C4BpDDaCf/a8yfvrNuoRShqMLGky/FcgFagf6fctaxV8y7nnRgt3c1KdYEij/UEkAxCvi41EckK/wLa6K0S6eMaZih93HgVtB6MMRCHwtFFR2Tv3EuKFY4IMlAzmHzhcZn4Tnr5xVEZ6jWOFdjHz1rEwafQf+DQT6HVOAN3S/DNRL7aYMeCODPqq9WEHG9E4z06oSyKCjLcKfEJeBeFb0St/Fbo09edWAOFH6T/R428c46FfAFQcIosg0tWeNwE0YDGDgawEFdFAm9YyKllO/bdHB/cDjF4WvosPVnl6vV1T17+3tEK3otuWFtL324lW7dHbazr41Ze++dUf0ecW6ejptsueMdUck5ENzND8uX75i09Oz9oVPf15C/0gwz0WLEuKtsM5CUTizZPbt15qssLpssc0/swMTTXbo0GG7c/2aTfTFbHykXzSIo8IFkXiOL9YpWFCOaG3Fki/aMah3uwp7+KrC4m2rVnKWHBp0JQV9iJBdTnNEAUvQdhrswnR5MzjCGW3b9V9AHlX8Uykdu/lBf2s88+ob8RMx8UeBg2Tlq7jp6Zu2Nj1tB86csf7xcS/P+bu1xWDtEa3xdRlQmRXn+7B66PA1O5fJ2zeef8Ve/9FZ++InT9mnP/2o1h02Iu5VGgAca8XKvwWrM/Ha9fiAFUJh9qbz4IkB8S3CBcB9duVz/hzerpoVLRe+Y6lR2VwXbsTVGtVR+BPR2tzy3/39z/6mVi+9CBh5wFneusL2gJ7zbr+g/2pRan/XAC2GWxzUKQ5cadAQ7wNBncpZQa+rOu0jpQ0BZKgpDtiN3k/w8sWYsurAn/HhW6EePC7PCPoNs+lm3BAMwX71VMtrvwL4MH3B+21NvC0oV0K/CRr3sph/ygPZ/7KA+u18lC/fzUVOf+kd+PIhP6Em9YOCL+IibAT3Tt/QFsXyBeJDfTy/unL12aOkuk9oFgH3nQ59QuA3H9KHUF+T/SHAlb88uDev+x1NABw/a4vig9RJIWMXxvB0jbjd8Df95FB77n1X6wf/rbn55mvXrVCu2tjBEQlMIkSucAkUMxDfPWlq3/X9+3FgN7/a+Kl+XO2Yu3bed/lbD5+UgDcQ4HLYhhrUj2f4CZ7rW/hYTWdc+GiRIAEhhTl4EIS5QRe4uqeqxRbhC2+5bqXwwHkqBknzrIyGV33J4kGaekAAqlZaLJGJW19i3Np6JtS39yoNEFqLS3eUPmHJ4aNqUF3bJXhxvGFbAnqko/+eMgC07+WNBY1fSnXHJ0Hc4wWWBnvLYqHDTK+SWdHixNlyCThYQHAOG4G1Vi74xE50oVBwIWnSrQ26nFkAAmdDa4a/BgS/SKsWyLr0HwThsQza1XbwSR+vPWn5TajhL8I9ig7a5wowf6h5QUBzv74ooTVnv/1n37A/+uY3JTTesF/92Z+1fo6JFTOix9sW7a4dewnzJgv8HmRxmiSmQ23YM+bgZm7dsnfOutIgNXRMtCdqa6ur9tWvf93+6b/9t/biW2/ZW5cu2eWbN8R8VuyR8Un1Q8J3ubxu9JczpBE7f3fK/vW3vmXfO3/Rz1jjJX8lnba5tVVrj0fs9LHjEmrF+JBG9XAFfFGMgcp+4/ot+6df/rL99ve/bz84f8FeuXHbXr9113fIT9VuufDbL2o3MvgVVMqnoHnxW9/+tv3zr/yR/ftvf9f+7O13bTVftMcfesjSKvtHP/qRnb9wwa9hvKB2XFe/Xbl23aKplC2r/f9Sffnb33vFvv3WVbszv+47RB39bdbTflDyRIcEaRQ3Be/HdDZjK6trrshYWV+zV98+a61iXguaJ+3xFhsa7HNBEGeKMD6YlYMH6UzGciWNoQSvzWLZMmIYIxJYmpMdlpVQlFf6gpjFElYhOL7U+LcmApP+NjFmm2LgM2pTazJm7a3srgXMWhl6ojhjw4M2KOYz3iHckWBezq5ZWYxZ79CotXV2uSVEUf3EDvtgd7t19/Vbp3A9Kj4I53nrm5tWzG6YKKLFUm1uvYFVArSiTcwZFgv0OwoKaAFjcu36DbdCSEVEtVEGMKdZO6k/irrihm0L37BcQGZRL/qutlsd1NEt0KgiSgWje+36TVtdW5dQ3iXhM+51bOcsPvglXIN/C4+4VKtaU9wrYIDrrCAcWWG8ttXnKAEkBvo8R3ng64fGEeF2K9pqmJaHgNm0YrrFC+0IwR0pUlfV2Y8sEEtlUWqz8vEbCfYAfm2arD0Z8SMqwZ3+SkW789ywEVXZei4axdzDcaY7l0PghxToQ19BE+krro5EkdSWwgIgah2i+ygcJLJLyBNNV73w1UKiajPHcJjzyoAuUY8nyptmqR5Lptrdt0Fc+EhbOdaExQFt9R5UPehBxo5n0Aj8OXRKkO9UNI63VEU/q6J/WBlgNk8oqS/wvYBQwhGQLdGhcnNcwm1Kwq2ESmVe0TscYuaEg1nRuPTWnIZ/2ZIStlLLEqi0puVSwsOOdot0Dlh3fNB6qhof8ZTFbfF56v9qvNmK2OUXqlaISgBq3rTV0rJtrM/qGWU2WUmhikaT9qhgdsoD6wC1UXX10VPbOG4Qg79T3UsIvi5we6d7P8ZEJzgqkU2qHXRnDeLszCsOBhBOW1VGSryFKyVUtve5nmGBUMC6gGcCLAQCKwHHMEtJ4MYR46boIUoAykWQ1ogEygfFrVcccPUj7aNYVxwoH+KgFCmixCCN3vEc4JgEwnUVuYT8yUMB6zSsA3wN03PPT/QDyxGOKbjzbsUJ1yisy5I58RpKU24Pdn7xOcROPAoGjni4wgVeqpYGwH8BSiCsCSi7EXgfVXAaAI2plQkv40eklZZ3rpRqAGgPdW9mY080dUvrNvWi8zmuc+ncXb+icXCgxz7/U4/Zo08PWHtHwu7c3rDXX7pi6fmy1ssB0ZdWL+vGrSm7duWq/djnPu9KZDXMmvPrvvkRlUxW2Wq2Ny812Ve+ryIyb9iBvhv22ONn7LbWwuL6vH32818UfeqzaDxlqb5x34zZWbuFC640WJ+2WPeYrwfhO9a90tpdW9q4bqupqi+fKRThSlPZXPbNXjZpfJ3UM65G5BufPqHygTzYaPCdeY4uQFeFF9z2hK+kCIoA1Yu4PF+6e83W7l6yQyeP2+jRU1rDRB/hDXC2zIaCH28MxstvYshn/eh0ROs1fDNK2nfevmj/8T9+1SaGu+1XfvXHbORQ4B+hEeA3/YhDLuvXJ/oGVV2/oAQpLk7reaslB5UHuKJ6wh/DK9NuLCiAsng43zCIab7AiyquH23UvMtP3bSWf/C//sJvNolQhWazTHT/3gf59NCf7/tOcL93oeLATZOZKHzuk8cDQY3HnJ3K/2UoDjBhh6jsC5RVAxa/xnjh3/cIVjWigVO++rv696sr/RDC/fouhPr3mhqitZA8kVSV3+TOC1WWCEp9nh8VSBt+GoF2oZVDsPfdz1p9Pk7YD8jfhUoxVGhymznv86CPx98/qJA95XwYJRV5Bv/vxgl/h0oHIIjBpzYh94W9OLEf3BfvGiDAvL1x7+vPAFwUoQF3/ec+cQDHZyLwuz5O7RnQiNf1sNOPtT7lE/wZfEcizdbX32WdYpZ90dFzmHJ6L1QQBKn29unHhTD9zpgIRyvry5a/fUULppiGyaMS7vpVl/pFMYgfpmwEf8YCv7nufYQDGtcMh21vAJ7u5Kauc3MxCTxbWgSwtsD86wMFYPW5m8DlNoTHIuIplAYBwx4CzOfS+qptZIrW13bYurolaO2jNOCIQnF9wZ0eJgcPazHbrTtj67cocKWfhEf3z9GYXotbOcM9xqpHe58zK/vWXbjoRyqUlwvKMDhaDLn5hcV2b5ptKxTy9tZbb9rM3bt2SAsgygMXTrVoopxxB4/67UoDCXi+eO1X7j6AYJCfu2Z5CYjJoaOW6B3zfrwfuFNIMd0wDOxKeimUBe47Yx5ckVTdbrbpxWVblaB34sgR+/mfEOOSksAgQSmKp2b6r0Z3CKGzSdY99xvhi/xuG8rq+9zCTd9NoJ5+babwZXlhwb78Z39mL7z6qqXFPCLYErhF4GeefNpzgMlxpQGKYgXxWPbO9Sv2Z2+8YdMSrhthpLfHnn30cRcK6UfCFoJTtWibW1H7/Zdesq/+8Id2V8JERmVlxPgvboB/zfaI2trfKSG+pLVMNN9NMjVWHIv4I6X711/7mr119ZrdWli0OxJub87PW5cE3kNiBnu6uv0ISl9vl3C02xnEw8pvWcz777/8in37zbfs5syi+nXDphfWJeBXlK7felNDapYE9w4c80ngT29adn3F7t6dtpffeddeEMP57uycnZ+dt/NT0z7m7DbOzS9I4O20hNIgxhQKwiUxeAgSP7x2y7557pK9ePW2vT01447kUvGY+qRHxCrqig6sl1FsIjSwa4yJbUkZlcWvVBUnWG23LCVhrrdP9VToojxJJyiHtiVsooyAuYpImFstFG2dow/CDTZMouq3KF7xoU3K128jgCaK8cyLoeNscEx5+66fRhq62SL8aFE9EpEmVyTASAqzrImblSR0pPNLFsdJJrinOkD9Wgrc7qG1Wvjs39AjjTWoya0TXiZ/KCDYpQuLjp/NrVFLRFOWyWSttx+mHMs6xYXPqCkO6BssDdxvDqC/EVDd2kDxNopLLtRn8GegKNBXj4kFAceOlP82wnoIXinl7Tgd9D1Ivr0lvJfwys5ttiomGJrixwEQ9vCVwDGDWhv0xXpYEA9UFG2JceyBOa93bnGQXzOM6YviJ0qaz4xhTGXizJC6uHLDc1YStcFQkrVwFWjMUq1B39JGFATboqFFjUdeY1gobIouVNV3EtahFd4e/VNfNXNsItKq/Ok/vdHfLVUx9M3wm0HdsJjZ2soYh6TE0aqGEmTUd35m3zEYhVdSgmjCTfrdr4ECZvAIt7Zdtmg5rfFQSqXLq6jNLfGBSprW82bRrKoEbCwj8uWsrZVuWLR017qzaV+fsm2tlsejv3CsM9FjHeW4xQrClu0WLXtag2LCs0RcQq5WNZWx0rxuy+l5y6EYFt2jHxCsveX6h7VGRHOYmldURy34aqaCPly56Lci6O/Q30FIi+BX/OpBhaLWyRK0zUGZah2IKB1zOFQIILy3lMruUHHHn4L6GOG+hJLA+zb4m+MEjlPKq62o/tLztYT6Uo+I48cq9ZYjCTHVsb4cP+ag35SArwSeY1HQquc5rtPUc7IOnTW69YLq40qC2hzj9gW3DuAZOCy8xBkfxyi2RH9Y28N+IBe+E6pnXLjMMYWq5jvyEunIk75A4A99KISAtUFUNBnBLzwm0Qjc0INSolqTE3asDfQN3xI4qoSOBemhPx70fqeO8OaaY9usJXqe2Sjamy/fslf//KoNjnXbz/z64/b4s4dtcrLLJg8N2OiRESsVWuzW1Tm7ce2acCdjcdHD9Y20Xbx4wZ78xBM2MjlmiZQEdqxvVG1o8IpI2Ddea7Z3Lxat1c7a46cS1tPdabOz03ZooN0OHTlh7SMHLd4hOpVE0A/5OvinfCCUi99q4Z3qWdInu521alp80+I1a+sas/bObkvF1Kfq12pmQzSOHX4UBJrnGu8ttROexh0TsuHtdEt9z0aQ1kN/rrYwcPBKbJagnHVFgMdFUF+29197y67f3bCRYw9Z78BAIKTnND+Ji88hjS+ZQFMD/1dpi3T0uoyF7IhvhD/9kxft7LuX7Jd/6Qv21CeftEQbPhkcY3aCKw1U50pG6eFVfZM+qDPtqWxuWHF1TnQ8YYn+CZfFgdAHFXQK6wf0ACgRqH9zXLRHfdMsOqDprYYKb8sly1x8RziD5k8PnMAJQiRpBJ6FSPRRgWnBp373+f/nQHODJu8BXwTojzpgaaHzd0ItIb/DftsB2gfyMZHDfiVNQ56NEOb9YaB+LHxyqzytEME48v5jfu4HPmaUk2RXRoiISUs9QXlA2A94qtSeV33wnWnly04fEx6v0/WBM5g74QPKD8pRvpRU+/t+QKwgNKSr+w4h+P1h8rt/nBB/PggCTNuNC348WGmgd7wnni/huxDiV8DkBXn4h+ek87S1vxUeBA96T/6FQtlKWtxDB1kh3K9PHtRXAO8/1EfFcSSquDBjueuXhEtRSx08bjGUBiyIO7kxqsEY8WkEPwfo5vYShFmwWYRce3u/+oPPtTFnGERcMTcLlKXJ2tEGMQn7lBWCE36u3hERR6BkAXIzsroyccRV4UaPwpa1Rfot2T68r9JADbCSBPD8xqJFOgc9rxAYO3bLEKpYRNA+72ila8AOM0cYvO2tNRP3hjI8HwTkQkZtFTNZ1GLa2uXxURr4DmcdUPfl5SUX2jo7Omx4ZNiSCEr6cGtCNb8RXCWpNkfalA/nCXcYgg8Gxqy8vmi5mUvu+TgxMPnA9OA+TIbvHNBG6E5d4O+KFnEUFzjI+7Wf+in75//kn9j/+I/+kfWLqeP6Rne6hEKmlifg46i+rahfWpRvaLIYArsh+YUb+rVtyf6D6isJOkwT9Sd9WhGjXz+/+FmVdEQOnovosCsN2LESHdxiVx58rZ2z3gMaP9/hZPxgNhW2EJokQKHcyaqsGxL2ueauvsySnk8tLdns6rJVJfAJtcU8qJ2sM+oXrA2++eabdm162nfOmecFrXc3Z2ftpfPnLS7G5sSpk3bm9AmbGO5zp4jHT560Rx57zLj5//XLl20tnbWymDXOii+sZO2tC3cts675Gu90x4g4EoyyCy9mJtnVby0SnG+sr9l78wv6XrdXxYi+cu26vXDtlk2l89bX02kp7JPFgHLDQUuyw4/VXJ6bs+ffetP+/OIl++HUgr1w9Y790etv2tnL71ullLaE1rRyS8IFSRf41DdYSxXExC2lN+ylq1ftd1/+kf3Wiy/ZH73yip27ftUKmqdcjRVJ4JA4ZWWNdwlrG4TfZJfNb2bt66+8YP/lpZfsd37wA/vK62/YO3dnLVdhzpQsLwYWQdd3eNSv1Sh+KFBi5SyTzdjcyrJfdTi7vmmZarPa32Pxli33rZAYaLWZyJItN+XtcuGa2pC1oujNmhjGmXzVptMFW16aUR1zGithDHgswZL5WRHuVaH9zGV/vm23mxYkQGbtZnXK7s5N28XLlyQ4CkckUeHVfRvGVjiNfxqsDZTc0xLAGUddZSeKYZfKN22jsmHX8tdtsxLcOuPrEXioAA3gfLafHVe64Kw/H+E8eVIvhbKE4tuFKVsurdqFzCUJwplgzaI8BfJxnCcw38QvcKPF0tq64YySPIJ89dHv2fKszRZnbSp/11bxpk7ZhLD+Cvzvc5dZprrEohLCNP9R1HIUBx8KtGGmsGIz2VlbKi7ZamXd8/f+VFALLbpVsFIkJUFT8426UoaEAg2wcaQh+Jv1tiphfsVuF+dsvrBgs4U5vVc0+ke9WdJcK4o+4yMAITkMLtgqryYJ766EcmVDxFaU1/vZ922psGgXNi4KhzVelKN4sdyKDedWrUt0tih8T3d2WAFrW9XFrx5VnXOxiuWSElzTWxKO4xZTG2Icq6hsWTpSsvXMkhXw9SK6xjWECMz0ntMN9T/CPL8D/wveod5OF2r1nl3+UGkAbKlPOHKVEK6lSlUri54V1dadPJWO3XVUEaEwj4IJfwfBdY/BMzYGsAIoSJgHrwA321ffuPWAcIQbHFoUr6L3oTUDNxOAP2HeKAfCsUSp4G2oxQ2BP7EOQm0A5qKo8OfUt5Y2BBQctBS8drmHdHqPgsIVdRLqWF9311ViNPlVi00ck0Dwg+f2eLU4zEF9YS2zBxhntWc/pQFpCTQzlBWcxxbw7Xw89Uc5ofRY/hEa+Xt1ZBA/Lh6duayKXLuwYG++fNN6+tvtS7/0uD306IR1dcX9mtzBoW47+eiY/fxf/ZL93C/9rB8Ne0l09A/+8Mu2sLDgN7u89e67olXLFo0kLdo17PkX11fs5o1Ve/d83rayV2yke9UOHJiw+dkZizVv2ZEjB9xqjHUT+ksfhcBmjV+rrLGJiA77mi5Ysw27Ur5oG6u3bHl706ptHVoTuXlLa6j6FMtKfBq41SVjL1rMLQqufHC+j7msbkahhjUl6z6Ct/rF/RpQpn77LQw1pQFKgPTtS9bbnrSHn37WevoGfT6wEUFct4R0HgkcVXzR66p4O3ioYCMnqrXX7OqVO/bKD9+y0w8fsWc+/Qlr7eD2A8rYDdDpqtZh+A74OVfwN7NZwTvR+WzOiiuzGvu4xXvFMyqOl+v1wTF0RWstShOtXyoU/hWFFd/QLqxZ6SPqWVpesUhXn3Cgrd20igXCGgiyD+wgz0cAJgEIFk6aj5b6/zsAkaoHJ1iEOiCOP+e3vsM0+8XdAfpKRN6tI+4XpwE+Vh+TRhMHawOuxfuwZX1YCOsUBldQwIA6QrH0fjgAA+qDfzxPCFdAHD3QFk0m3qkxQT/eL3wA7JaxN64/36dG9dD4dwhB2uDzUaER10JwnNLcg1htizD5FZIE+liTOMQ9IMC+ur9JWwtaBXfi7hdn53fDO/23J85Hglqa+jyB29fn7caVWZGVmnfdB8CH6cvdXt//wypPVapixvN3b1jh5hU39UodPinBGTNiFtoPN2Y7SoON1cCkr0MCfM1RTiPwJMRnwJnkggQIrBQ0HtGObrdSCK2s9oOw77kthsUKwdkd7jDX6tIQh12utJi3VGrY+vpOirkNtMb1QDwWoeLcFYtLeIp3D2sR2WU0MH2u4tdA8QKfB3uZEBha/BPohy9ie84O1sDrLIaznF6RsL+o9SniVgluIVAz6asH4rMb+L3vftcuXLggQfKoHTl6VN2rhQqzvY0lX/Rinf0qs0f9zaIcLPofBpgn3Lywdv7PXQnQNn5azEXgKfl+4FcsSphCKdIcUxthMkLaot/eRsXhaj/u+Z+cmLDnnnzSHjl1yuJNWtGF8431JA1WCDhIoh0wGLt4o3ea47nZy5rfOUv2TShOZ917s4To+LEDk9bd3ubmzXEt5ANdXXZ8fFx9rPUExlD44UF/VysS+Ju2bWCYnf1erbV7+x2z5+GBAXcg6HRbr6tbojMSiprFuMDUsvO938zneVk4iaKhCSYnngzqQLlq58zSkp/1rgeuYFx0r/AtKrvJSvlNu7O0ZkUJnOyYx5MJV1KsZ1Af7ALC3/pm0TqTI9YtpgShHFNsJXOrg+5B4fvEAQkwMSuobMqhbCwfbklYnMsVrH903Oc5Qnws1mIpLBbaO+2dqTm7Ojdvm7m8K0TyElTurG3ae7dv28bdi9aUW/ZztTHRCxg/bkSIicm9u5Gzr7/9tn3jnXfsBxcv2gsXLtufvP2effvsezYzO6W2ZQJBQfMjJ3TIri9KYKlYZqvJXrg+a//51Xftu2fP2Z+/e9a+9upr9ocv/9AuzC1b3n2vqxu3OS8uQSgWtwTmrcKFjObIm+fP2v/r+eft//IHf2D/8k+/pvLet+V82bawIJAA3d3SZofik9YT67Vj7addeJyan7evv/Gm/ctvfNv+Hz941/7wjXft2tRNV0KBX1gacB1hFeFCwYVXBW7mGIsftpZ0k2VvZO3WnWk7pHnp11pKMKiUlWZb462lHs/iW/oRCleMwYaY/zUJ7Bu5nJVKW3a49ZR1WtQOJSatVfX0OUQQleRYBKb5IBvPwC/GWGTyHoiqXqOJMeuMdNmx1DFLNSeVLBDCceK5k68CgIDQJWF4eHDArZcA6K+3U7+HoiM2GB200eSodUQlNNAG4jB+YVBcjjaIgDn+4vuiqSg8FcPcLBrFdZ+YU3e3dCp0Wa/6vyve52XtgPKIbIvBhqYqjyB/PfciYPKD39RKtfP20c6+WJ/1Rfpq46KOVxw/SqE8dpQcyssFY+pYzqnvxMRHOPqBMnDbOps77UTsmOd5OHXEJAJqAAuWyNy2VOYds2TWyj1dlhNtKWHBoHLg4biScWNzzhbWrtqa4pZTUUtJDkptokAs2ULTsk1lblleNNpED7l6MLztAED4x/SetlewAqCONUAgTQjfUDK4j4CGd6RrrTlKRJGBdYy/0y8cHSI7YL2AhYCD0gip1Tc1Wi3gf4T0neMNisNPFxprcRISxpFvNvBtUAP3EyMI/t8F6oWPFZw9Bm3RmOiLon1jwuMo6DtsD5YMlOWCew0Smm/wt251UldXpEHq36jUDnlV+EC1yOnsHqUBoD6hqP2AuRAcmdkF0nI7BwGrBfCaNSKMFeStvzUOgbXE3mMT9YAyBmULV/3Cp6+vFOydV6esObJtn//503b8oVGLa/1CMYI1A4488y3iX0fNnv3CE/b3/s7ftOc++ZzNzs3Z97//fctkNu3FF1+0N994yzbW08q3zaJdg1aJDdjsStw2Zqete+ttOzIuPkSozJW8xw4dtMGJo5bqHdm3jlvibbj2GWvF+o2Lzu02G8+0WUxrw/jEJ22tmrG5/KzzDWx8cOMafJoy9Wfu6yAS17NAMUGfszMPXwReYSGoF97nrOWs+bvHGRRXY5i9c8k25hct2T9i4wcn3P8NPI4KcME+uLqRyBo3FEIcDRA/wVXZPv4al42VDXvzlbO2qbXop37yszY2PiraDN4E4xYEysO/jdJzPBS/CM7TqS2qNxYS+dnbamPUYlydLR7N04i/c4vYUlHPVB+tQ7SnnA6sDWk3PCk+ybbLqFOVn2hhaXXO2o6cspb//n//a78Z3NPP2dW9u0QONUTab6DqgYwlBvr3zod0+jDZ3ccBO0xM6A8AT+OhAZg4JREaJp4Y6w+q076gPPyoQlfg4+AeoLcboH6R2oF94u2A6sUg4kzN79TWIASP99Y3aGcAH9THQU/u8540IooInQg49Rq4jwthXe6pE38LcTF54row2hYCsRpG3z+OE6qTI2NdIC/Pr/Ydhm2IvCi191tNG/xRYQcPyVPgv2vPwr/qP/VQ/6zxO8j3g/E3AJiDvTjigiULh+YC8wGrFATN6vKi5RenrTQ3Y5W7d/U9bdX1VTFqItTkIS4OraArElSVnT4D4OrAT/1U7g0lBnAP7obwIBz+ANjp2/o+rv0en+wXI88uLutfbdHSu/oP0Ph3I+x9f5+gJuC0k3Nd62+/JKE4Y63HHrHE+EEJj4HAX7+jHo5fkGcDoDSQUMO9ujiWCYhww+Jdg6D03Y9rbzMbHrgzF38G0FOYnyD+PuUJwnNteLSN4QMBDbfKrAfPO5eWcLVus8on0jZunYmBnbx3QOOJMJy5+abh7DA5cMC11yG4JUF62RULib57d+RZHItrc4pXDUzwJRTd03ZwTYw0txbABMW6Ryyixc7Xjn36ieuX0mktUGLG8PI/NjZmPXiq18CVVJfy5oLvHkQ7B1TernndhwOUJOzg37TlN//U4p2D1nH8OQmAmAs+IA+1AYaBBTfGTQZ19Mjbp/ZTL+rh1gg1hWmgUNiyEnVu7/NxdoUDNJd3yq+cwzdFVP3XF+RbA5RRmenLbumRGj3uipYdvNT4omTGhPpAR1xCV5MlEq3uPf7XP/tZ+/XPfc5SrWJssDRgVyCCGXLWaUG0Z9gGhkZsXcLbzelp332Oaly5Fu+Zhx+2v/1zP2cnDh70LsXEcltluHJGbUKQPn/zul24dctyKJ5rwM7PmYPj9rPPPm2jIxM7DFTY/szGsn33zbft1vyCCy0hcE3t6YMH7EuPc5d/ixUl2Gxk8qrfkN+QgDf/ixLYf3junB/BCAFGs7+7037xU5+yyaFR29T828ykLau5vLGx4TunKxL8vyMhHt8N9QAjfFAC45MnToohj1pcQjjn0ZskXCGwfufd9+zy9IznsQtN1t8/ZE+dPGld+Xn92WzcvFHQuOP8EPy+Kqbv62cvGPfquxJDAUuGgujtE0cO2lAbay3CXcRyYs6yXNWrMteU/o9ff9Muz8y5cE06+jkrOo/H8qPDw9bR2e3n54kfF51xJlfz543rN+3fSfj//tn3/NjHVa0FVzSm0NCTB0TPtB5GNL6xllYx0zFLqH/nVtfsj176gX3l1dftysys3VpetfNzS8KHgh3myEgHjKIGPyKmsoLCRgKOEId6cXvE9946Z3/6o7fsjatTNqt52t3dbcO9vRbbEYJAnKIEB635ygNBqKi1/60rV+z3JQB85ZVX7LVLl2x5M22T3aPW3iT8asKKKdg9Zj6RBQ4moXWY6+eF6xksw5QPc4bbG5j7IeBnINai+rYkLaH40Dk3uReDnRcdLDfBpzY53jDPUTwVhf84K0XRxLzjGdYn2/kNK2/HrWRcf6aKqO0xt3BAkVZHZ4XXKA7cb4TexTXHOAqAggemuxrvMPwbqBNMFRdmSQiLBMpJnwMKWCVEJBjQRvCCOuKwD78MVbUlVFTof6XfUhujIisSmJqFt/gvkQDDsRKOaHCsA8tKv6tf7QFHkVg5qlHBcgFaWUe/OcqRbE56vVLNMYuWNi25eV04tmbX25O22lWQYFej0aLFfjRMdYN3bMYsu1Lymwy6UoPWIqE3Ey3bQnHellZuO63Eo34ZRS90oAYuZMOvCbAm8LwBfeMIkRsAKvQdaWg37wnqroSEkdZiWcJls2WScfWX2qf8yBO/BhwLcAuLMEvNO3Dfj2ogSSofrAjctwFHB4jHM6Vl176I80UeKU4HxxTU1JVUzHGSMlrUbvglrBJQBIT+DRgcFAf4aCDLmPoi/J1S3nn9COsU+EoI0oJz1A1cZb7GVSHajrNBnrGbz/YBxxS2VTdwKlyjoLcIhHH1VyotXkBzsJoMBHSvEP+rzn4rgsa80Q+BW1jAG5Kn0nAsirmxYzWgOPDsfO8cRfD3AW8TES+K8Mz1j/cDyo5ks2aiVxXV4cK7U/bmizfs0U8csk9+4aTFOdaismPgk7455sJanigOW1/8gA1I2D9+/IQ9/cwzzgOsra3ajOgVGwkb6U07fPKQxYXT2UKT1qMtu3D9jp0cu2Ff/NzjdkvrE8eGvvSzv2BJHA/uZwEp/MV/AWub3w4Vvle/VSXwby1NW1v/CUt1DFl7pMm68BGTXdN7zcMu8R6qs2+aYKavvoy2ifdTX3k5ioMTZZwHotzwsVPWvtmjtTDSofWU44YaZ3j07NQVK8xM2bWVbTs3vSZ6327dHVyZvS6+cu/RUKz/yhuLrkxoqfGbQFX5/OiH79hv/87X7BNPn7G/9/d/ZefGmHrY3lL69UWX/bgWcod/Up05ZpCfvqr1O27J4SMBL+jtUZ/oHYqMCH67sG4hL/Eo8FNsXnFsFIfFKNO5SYwb6Qrzd60Z5frYpLX8o3/8y7/pNx4k9xIiBxVCRRsrC4COOwJa+KmLX5/GhZ4HKg5IvZtX8Hfwaw8w6TS5/j+lOGjcRXeFAVSuBvW/6fwQGgWzsF7c+89AupPEhj4B6lvY2GdA0Ae1T937nWf6OIhwgWj+RoQqjFsfPgzUx71fGhdWRESYXH7/vv4O0/lvCDEEqxaUwNPtxtkbQtBfjk/gIk8jYnx59rE+e/LeebrzuR+E70K8Bna/g2fh3x8MAe6gJODKTITR6vq6Jt+0le/csuKdG1a+e8fK8zMiSJqsIkbuBVUMNtedsBBuibiWp6cU77aV5mfFA6zYlhhoNyFSP7lCTnOBc857cFMQ4uTOd/jecTr4Dr5qz2tw799MGaXx52jR69pf18/eM7W/o1qEVlYydvXCtJjdFuvsFnPMu30+YdpG2I0Bvdj9q/4DLaiqTwp3rlv+2nlLjB+w1sOntBD0aPEOdvl93LyOtd+1zz2gvuRsF4or/BlExOSHuN0Iu7nonWgGfgmqXGWj3zEtIoHwH8QCwu89oP4kXTm96mW7oiHGwrCXPiLEFpT3ZnZdC8OkDXc/bl2xfjHnu4wH4AqIzLLlZq+45jvB2XnM6GtxAk36in/HMAvU4lsPgVNC3nOVEGfstB40tN13qApi3JWPX3knYR/N+X40HXzBhPjmzRv2yssvuYO4o0ePWqsYCrz5l9bmfL2JKQ/Myl25uE9f3w/cnHB9wTZuvWP5xevWfuARaz/0hPLCXPBB+dDvOS2amx53v9saWDRhFBCYm2FCoN8E0bJSesGiHb3WIgEVBiJUGrCDV5GQwoJNm+otOWC8825pkLHU8FGNI0qFgEEAYHq4P5ozmMlowh45+Yj95LPP2ZeefdYek3CLszoc0rL1siXhZksCJwqEaO+QmL2E2hCzI5OTdvrQATs0NGCPnzxhv/D5L9jf+YVfsNPcOa96V9g9VR25mgo8c9PvtMYgs2CrhYoVKhIClGdnKmknxsfs13/sC/bjzzxnMZgZ2ghjJcEI03jauiUB6+rdaffFAF6QdkIC/F/98c/a48ePWkrMGLcFDA4PWSvn8/Ue3C5q3O5q/cUcH+GuRfSrt7PNfvyJM/aTjz9ifWKy4mJkcHBYFKMWj0dsPZ2zqfk5e+PCRVva2AgpmUNXW6s9c/yIPX74kHv5VmWDKwr1XVK/n7t53a7PL0h4l+BbA4TiU+Pj9sSpM9Y1MGap0pKV82tiqjX/Yq0SCKIS/GftzRs3/QhGPbCj/cyph22oS23CsF24g9UKVwrivHF1ddF+cPGyza8Ft5WEgDBx6sCkPX3qlOooYUSsBksjTg7duaAa9YP3z9vL585bpnZ0BIGUdyiCPnn6tMrGEqDi/YYVAST5xvyifevdszazGtyl7/MOfqCUt4fGR218iOvGND9VT4RDiRgqWH0jmvPN19+w/yzh/+LUXVvc2LSZlRW7NT9vgz09NtLX57cqAG7izE638hZ1tLPXr9v/8u1v2w/F9JNmZnnZbszO+rgc6e1QP4S+DIJ1A0UFVz+WC1m7tZG1599627797rv26pUrdmthwZ1Cdnd2u+JJFYUYeVosmfgbZdFLFy/a82++Zd89d8HO3pqyrGg/tyTE1eccT1hcmJMwsm6dPZqbSgdOFlTehbt37evnrth3z1/WeN5QfVetOxGxVApz3t05yrwNFQfMzW2FdGnLVpbnbXV91YrKq0nCfKUlaSXRB9rlSgaou+qNpUC8vCmhMmqZbeGs1mmclJbY0BGeIFgoos8lYagrGcrRVrUySB/sJAopEOiFTyjBUBxAW3w3mDHcqvmqcKUB89FrDvvnOAG+cP1iIjtjydycBN5W22gdt2p8W+1FQVNLQELhFcI9t2ZgRVBS+ZSRjHdImEdpMGeZtRmL5rJex4qE3UCBEaZHkA/mhvs0qKOhHB/gqsMt4as7vlS6gDdUUNp4oWStuYqVNLcLCbW1lhYBGMETR4r4FyjX0IEvnC6ieKmKjvjEURU4goC1QbVmHeDCtZ7xXQF3VY+E6shtCjkJiwQgpmccd6EMniSVJrzakb/dGWLtN8oJ8qfrukVCsvrNp+Rjol8qy7tV+ILCB/6Yc/MR4Ty+CKCbrjhQHyeLwi/hLP5iENwBhPcW4SHvI1kJppmc5UUz6xULQEz4jtIGp4r1fQ2gjMAJoxgvtxYCnC7V4jWJ5vrRDBQDtXJ5R9kAR0JYi+93owJxudmiGdmrvd0WFvL29d97z9p64va5n37IBoYC58auAFE51A+/MBpN62k5ZG3NEvb1LqL8O9ra7djx4/bpT3/aTp9+yJ+fffc9e+HPv2dp8btzi2t2/tzb1tZyw557YtySqZjm4LI99vhjNjI6pqzBpb3td4F/U8Kzm+nvCt8Aa31pbVrlbFty8JjfRrVemhUfveQ+I1DgBxvmorcFrAeKWvdbxd/U+B+NLwoCrAhjXRoX5E7Fdr8G4stwGBw6zEapXlyeteydyxbt7rP+Y6ft8JED1tejeQ4/wRqBEl5t8Hyx2qTeWo/xZxX44KLMLbt14459+SvfsfXNnP2v/v6v2uQB2r633cgB5Y0lpy0t7i+BdrCJJdqyvmiFxTnJ3K2WHD4kfBKfpvSuvM1tqk0Z8XlYRQbKCI7QVbjWm3ZovsAfclTDb1QQflZEz7gFIjEyrvaqvH/0v/slVxw4s8tkqwMyrGcKmTAuVOk5k8Hf14X7wX6Kg528ar+C7/t/HDRB2On+y1YcsAjUfgTfAl8Y+DDAGsjwWe1H8C3YedYI9Aka09pZRggIz4JXte+wXYKQkAA8b+zfEOqf7QTSCiE4rsCg6uG9cT5i8LJqn51x0nM3dRIRQcBASQGh2k2neBDcnb/r2lH77Ic3hPA5Z46AQCnBO5VeF2+/oP/4t/ssLKsOrx4EYRw+9WnCD8/C5x8EblEgAlReW7bKxpqVlxesOD9tlaV5tyKAIEUGBi06Om4xTcLo8Kj+HpYQ0CecFPOEBlCMdnOnvnv0t+K2DA5asxg5rlnaknBbXVyw6ire6/GoXBARlCDBDh54KjwLMRL8DcHxtIar98NZZ0hr0eqi3wPe5yHU93ntOeOF53EER5QGbVzJGMbZ51MP/B30dRga46hVwr+q+rY4N6Uw7TiXPHzCYoOYYrWJPEgI9TRB2C17d47tgBqJSTqKHRiXCJYGtV3/MNX9PgERliCVTWv+RtxCwZ3aaD7Wx2sEFhic72BpQN246gf/HmH/hYBpeyWf8Z25Bb0qx3qsPznmu3H1ccmPBYgbFBDkk0OHfRffFyjeq544LmSxw1lfYGpXlx5LBC2MxGO3vtHvQYA7Yq5wqFgIzvhFOb+/j+YfIP6iBIL5uVlrVX/29/fZ0ECfO3lDIN+WUOP+ELTYuY8Gp3335rMfBIvtslsZZGcuCdfM2ibPiCmQgOz1fnA+7kwM/w1KGKl3rFRL54tuds0Zt0gnVheib84AssuPkFzx58xjp+mqO/Osqn5hxzPqu/m7CmnOPxZUV3axE4OHxaiER2cE6ic/N5lZEw6ti5aKgRATklSfcd0jIY5CX3XYFsO6xdEECRxNEqwjnaIHMDcwPeq+uBijwY6EnT563D7x2BP26ImTNjow4Pe7c76dfgn8ZiTE85etsHzH+3D44Ck7cfIxOzA2ZsfHRuzZk0fs1z7/WfvCs5+0nl61v7ZuBY4ks97euPD14ERw40Kb6oeQ+dCBcfu5556yX1Ha3r5hLwdGEVN834FSHoxzZ0e7dXRgXp22zlTUDo332icfPWS/8tyzdmzykDt0Q+gllDU/AG7hKIm+LSwt2d2lZa8TO2p4n3/k8CH7scfO2MH+bneuhSf5MjuWKTGRopdYYNxdWrGs6CRDzPGPCeHj5x46YYeHBjyOO+0T4xQtrltUfAWM4MJm2i7embrH/8Ngd7c9efSIX5PHTrnTe9EN1nqu8GMv+tLdabsxN19Hfc26Ukl77uiknTk44Yo9jg5EYepSKY0rda7YG1eu2fu3bvld6CHQzh7hweceecQS6ktRaK8rdZK44P3x6qXLtirhur6eHHX5xHi/HRzsl0AggQH0BlfdZ4UERQlEX3nlZbtw544VRF9cSQFvpHqMajxPTk76uWTvNJhJ4S/CuMRPe+PyZfu+BH+OKaCsCKwxxOMpj2cPi9kXnrmwqyJVTCBgVQu2urpg37l4075z9j2bXVlxJ5wza2tuxTHW329daifleSs41sDOuujqjy5dsm++845dnJqy+fVNm1WapY1N69D4D/eInqmsiPC8qz1lcdFg5iV1urMwb19/75y9fnPaZtfXbXF9w6a4UUCIMto3aAnmcI3utGheM48Zm4jC/NqSffu98/bCpev2+p15u7mmNb05ZikJbihRUCwIeby+4LZbaZXWbKNYtXdmFu1HV67ae+rb24uLbs3T1dFlcZh01RVfGhKtrBxR+fzNHFNo3ip6v3FtJYpK4gbCOqtIkAZniSjtAMcBdRZj584Jq3mLZack0G9YIdpjmXifreIEtXlGuCnBBTJLXI0VO8g4B0TAroLHjJPyyJcztllasYLWC9McROcTWBpoTaOdpFc6rjf0uqqejG8IKCMQ/BGit+DRw/rDxyktAnCCOZqIWQlLg1rZodKAKuI7IHB0GLQRJ4PkS125iQBo0bzjWRVlqsqgBhHNKRwx+pEJ/Y1Q317gAtZtW1V5WAp4/eBN9J4bKkiHY0OsB2gHSgCeoUzh2xUHWit43q5EGcgh771dgXUCygssLmhri9qZ3FLd6VfVI1AMBMqDhOJus2tMXPpD8SPCIb6pV1TCGZYQZfGC9esYv9y5JHX0tHXv1Mao+AQRrkAmUpz69wDWCFgMMR566e8pM1zjA8WB+kx51IPHUxyUAtSrCR5T9GphIWMvfPO8nXxk3B575pClWhMex49ECLcoI6/xWylvW6ppxDqau9UG8moSXYo5zevq6bIDBw7amYfP+IbC6uqqZbN5OybaOjnebaeODll3V6tdv37NBkSvn3ziCVcwNkLAg8G7aF0WPxFsiATth68prd8Vj5y1ZD877m2Wq6zbWu6a+izvSjL4RXVasA6Lj+OIKD6tHG/Vt+53SusQad13gNrAWui+qFRGcI0zOCkcym5Y7o54EtaUnnGbXdoQr7ZlbQnhj+rufpugG8rX88jgR0p5UG/GRjmC7wXx+C9/72V74cW37LEnTtsv/fKPaR0N5rwD6X2jZ92VDRxzo92k5V1pfV5hyQX/RN+Iyg5kKe8r8ZO+KYKFQ02JEbQdh4iKQ/6qE+/4g/jwppu3r1gUGtY34MqEHcUBQnS9xQEFEbxlNQgGnwm1++yDgMagNEBgD69jJH2QRxgeBEEcj4XASl4aqL+o4qBFCz/mNCGwKIbgA1D/zac2KCGE7x4EPihMaohLWN+wX3lf1/b6Zx+1XR4fQo5yxndKP1r6/YAcELTIKwwBsdEb9T+7vSwg3Eyhhx48XuMnfH6/95ShT1ii76Sra1Ey8feH+QRpgeB3iGHh3w+CMI/6Tz2IpOtJQGDvBzCPmMhXNlYUVl1JUJydsvLKgjKQYNg7YLGRCYsMDVtEzDjn5rEuoI3MCRzOOD6zKIDbBC06fu0l75g3xIMZRqnAVaKYoAoHt+bnXYmwnZbgkpdggxMTLUBOAjRe9Yv6/XB2F9/964FAdoxjCPzaGdfac343q928TLUmxYAGQnH9J+jX3XxCCN/u9w7GBkG9TP/evePEOz48avHRAxbt6nXi6UomT6v/+V1XrleoBv4XCznmWTl2YzVOnFNzpQHl1+LsE+haH3MtKHiy5a5crERCc/3d8u4Fb0MhcISDkoHFZD8zf/LHEU+5wmLdZ62pg9YeE7PbIpwRXfE4tQErSpAuLk+5QiDB8QQE4jAOSgPlwxGFWMeAcE30gUWxBkE5Wni1ELHzv7/SQAuo8mCXHm/CgcC9l8kIgfgojC6cP2c3b1y3Y8eOWV93h8U40435W0x9he8EleMa9oZ23w+83/Ibll+8YZmZS1ZYm9eiOG5tkw/7EYXgfOGD8yKPrbyEnULad/09TX35+o1DRGh2ix8baXVaxzxCI1/OrgRKg1S7z1Wng0qOkIsVBWcrd8wBBQjahcWb/s31R378o7bGel3UHygxEBwxlXfGBAaCODBxCtsSALfFmVYleKE0aOaaJu6URuhRHSgfhdBWKeMe5Tv7hyWYd1oKuizhq8q1ccov0oaiJ658ilZYmfKbJ1LDh61j5IgNDQ7b8ckxe+zAmD1x4pidOH7aerrFvNbGx5UGOIpTPyBURzSGKTF/xyRcfvqxx+yLTz5mn3/4pB0dGbGB4QmLsQsjnIaZdJpQC2BrVBx4Z0fRDowm7ckTB+0zzxy1px47ZOP9B61SjvnNBCsS8DbF8MdUFscDENR6OkT7hKuL87Ou5Bjq6bWnH37YfvKpp+z0oUMWF5PkXvPVp9xQwFpVFq/dq3jsSnN8YbCzyw4N9tqnzzxiTwovuxKqn/q0sI23etVZwhnKA9+xjiZtOZ3xmzRQDHCLQVdryp45flTCv+iN8L+EoKLxSjSLIRNv4sqmWMLP4V+bvuvCKxZXrRqL0wcn7acfPWHDKdEZjR2WHHH6SThIXTHZv6o0l6amLcOxhxokJLQdHRm2T50RniPACcedVymJ1qsOq5msnZeAuiBh2k3mazCgNeLTE102prm3Ha/50mBeQ0/0s7TdbN98402bliBNPUNgzI6MjtpjYuaTO6bLKlNzAt8WBbX5vRs37J1r19wxZgiMM/G/cOqopdo6hZdqkz4iscF74fjs4ox959Itu7O0tHP8A0sQqn1oeFg40B9EFjRpvrnCojli337nHbtw+7alxRuQxn1cSEDpbmtz/x/4edhYXRZeiRmu7eyT/4W7U/bKpSu2iPm30vAMpQxr08mJSevCO7n6gr6J4GRUAjnXyKKB+u5rr9jz756zG4vLNr22YXeWV2w9m7PRDgk9KZSGxAuEWAfNke3ipl1eXLPn37tg56ambFbC0LTCwmbWejUnh7vFc6osiZT61pyOBbeZEfxWivSGK6zWhfsII9zs0KS6iFpoDqjtwkluUIAehcCY0IEtlZyl8tPWVM5arvWgFWNdwuaIpatpy0cWLJXEa71W1prSgFMbCOII3QwRdBu/EBX1A8pOxtuVCtAYyiOt4iFIs1MLbNXwMQSEXwRMd8Kq+cL4+Uqo9KTD8z+Kg3IyYSUJ8qESACTxGwNEEyuMncYH3AHYpEI4dwUBSgY9i+i/ZvG7lIHSw+um+qMA4DeWBECssmXJEschmiwXraVVOugIZWDpgFNEasHfANYGKAqYEbzjKfEi5K+QU148c6eK+sdz/qavXAHQ1GKSpFxxEly3GAjUUfgL0RX6DP6OuKHSAIhqzicyGSsLJ7fEG9YDPE1EdQbfXJFNGpVLWyk7yjvWDfX7fgCfjmIGvwPeV9STsdFv/m7RWDcqDhxPFSdok/ghxfHr2MWDbmyW7K1Xb9qBw/124uExSyS5/UVjTFyNsddL9DRZGbbOpnFrbxbPQk3VZ37drMqKpFA6t1lPT48dFP1+6KHT1tXVb7lC3DLiX7craZudnrJO0TGON/SKNnh96wCcZd3F0rIFn0J+k0wQh3dlPS+s37Z4x4hF2wd9/PELFC2sWVJ1iLX1qi/VbmgDu+16hrUp354HzyXEE6cFoZ91AWs78RAob11pAO8mqHBkcuaa1vO0tR19xNa17F69et1iVrT+AXw3af2t8UxhHjgc9FuXoDmqt7dH/OjtK9fty3/0HeFdxP7Kr/+UHT4yqVS7bfcNJXeyKNxtFc+BskSvfdNjc8VKK3Pih/st1j2kPhGt8rzhO7MqMye5QutO7VhEsGmEBQIb8mq35hsWF6xrKFJ4hqKgLH4rOcz1lsLuisp1xYEQoimuAXXECyrIINUzmABo2jh4Hwjq/C3uMW8LvDbClAYk6CPmQ3zlZXkJlmFdP2pdABaexQU3CXehNwQmYh3cY2VQB/s92xfoQ7V3C8UM7a5N3LAP6c8QvL/5fJw2CRAQIPaUQd94fnUhJMQfFhgl6uy7RZrwBD3YqT84I45Swm+AmJ6G+LSzFsdDw6cewAM+e95rfJtFZN3iIHz2AaHxs/suAJ41llP/CeOEv0MgTfhmB2rdyCRF4ERRgHVBaXbKilO3rLKy4oQgceCoxQ8ettjQqIQNCfpiNtyJpQQBn1e1PquH+jEKf/Fs57mSsBi5PxL1T0uHBL0hEYchCU7C5e102sozU1aZm7MmLUQQGHBCFF2N2TuXQ3BipcUyROn6OuwLqjcLWQh7xrn2nN9ZMbRXL06r6Ij19IlIhXEaPvWwO0b31hWrpfLakhXuXrfi3ZsWGxi21NFTFu0ZcGaP/MPR8v+9Lrv1qc/T34hAcmbNfRKIGEY5p4byptaGBwEmYiwQmLVxNMHNzyC6dW3cD7iKJ7hnN+NebOvTheC0RXSuLGEerXJWC222pd0GksesNSLG2E2Aa6D5V84s2vr0JReEU4OH9u66u4Y5rTau+Nm8FqwQtFiEAA5XcusuFOI0h1CvNHDQIkceLMIxCb6uNKjLox6wMpmZmbE1McuDAwM2MT5mHcm4befXvF0Izige9rul4X5AOnf2uDZj6bvnLDt73hfE7uOftKRfK6Q+vA9u14PjuRZlLDMwT3SlQENbEd5wsgj9ZEH3cVHArLXKeUgEw5BZUJko5WAgSpgbirHw/qv1DcoErobkeqUkxxM6OL4QlOdKp4JoR5rdcxxL9ge7AsrXlYesk6wVMMoS/ivs9Ot3tHfEBffg2IKYGLG3FZQPYgZQ+nDG0ZlHleM3ZxRwuJQMrEOE29VywfLz16yweMtaJx6yhOrF3MFMNibhNxWPWOfghO+cO17CQMNY5NdVPsqHwELEaYnanhTNaY+1WEe8Wcxj3O4uiCFzawnVBaGHeB4XVKyofxFKMvqdto6uXhseOmqdXUnluW0b6xVbmN10C4vZhSX3jTAiobCzVwwQQja7Ksonkd+wX/viF+yzT3zCfvozn7HTEnDb8ZKtfmenu6NX/aw6p6EVhZzFhGvHDhyyp089ZM+dOu678EfGxiXkSgiTyMBOLeMuad4q0Q4XMJs2Z1xg71S+raKzXa1JG+/ttk+ePGFfPHPCOtVuTj6URENoX3tnl5AfB4HBLnm/hMRW0ejORNx3/B89csh+8qmn7ckzT1hR7W8ubng72U2H9qoDNN7KU7R6YWXZBVRoSEp5TIph/sKZUxKQJ3wtJjq47I4GRR9wzoiTwuV1MXeqO8fEOiV8PHvypD17dNLaI6qo4mxL0HURh/FAWSp6eO7OXbu9sOBWBiFgQfLUiRP20MGDfryIsnwOql0l0buSaN/c6nogyOfFHdeAYw34VPj08cOW0FwIrhXkE8whLA4Wl+ftlZszhrIjBOgATjwfmpy0g1rLgjmnf7RN/YNy5AfnzvktH7QvBITg0d5ee/jAASvkcnb75nUb6Ot1+kcGKBiuT0/be7du+bGGemBsHj98xLpRvlOeAIF7S/3E7lpBwuUfvvSSTamd9X4qUDqMdrTaWJ/oB4q7WtsIkXLacirn7bsL9s6tKVdyuAWH0qMcadUac1ptxFreFQea69s1+o9gvraxZi++9559893zdvb6DU83qPYkxOvimLHSFJXwXFNWqDzGBAAfmqtFi2ZnrLm0YZnOh6zcklTZ4ImGuiUvurQhXCpZs+qBTwJSutKAptfyQrCAh0Twb9YYh0qFsH188CeQ1BDguLEchT7ofa0evpOvPuKcfTUW8OYBry9hkXTiF6N6X0ilrARtEM3xNUDJEeZpCD4WEMgDHkSYo3TspmMZEFoRINgky1r38POiOgZ5oHhgHlesFMbTM65gpM6rieiO80SOUIhTthLlK068KgFTZYbWByglqt5mHBxq/FSGWmkpdShKg/BYRXCsQQIU/ay/URREoJF6ihSFkA4tR/iOaO4kVW4FeUP8X6hgaIGX81JVbiajkLP8KM6Md9dXV/aonk1K78pq1geeKQ8X1vlNv6vsPYqsEBgf0V7fJGFN0ZgEigNaxRA2B4og1hrWNQH5h0cPvH95xqYkJuyi7elMxd57fUpCf6udfGTCUq1xNYtWK7+a4qDYErNU05j1RccsoTlMP0QVXG6Lqo/UDyhU3Amw5kZnV7dlin32J9/N2M3pVTsy0WInRcM+9cnnVA5H+4L61oM7Vk6vOk/hgn1tPXd81lqTX7hiWjws0SPaGYlbUevk8toV4fmatbb1utIWJSwbIqzJHCXwmxUCDHLB2Y9uIpwj3AvghdgIwEo0uDFJY635ksUp9+qidRx6yDcXIhLqh7viNjg0YLF2eIaaxQBKA6UP8tDz2kZDUOeSbS7M2bf/9CV76a3L9mM/8Un7yS99xmKiASG4Qo+NHtV3p14aomqp4L4SCvO3LDV8yGJd3CSGQoG8aWPGA3WOKl2gNAg2p7jpCeet5I21BXxpwKtmFa/J0pfPWmpMsozkmIDnVd/99//kV38TRhXEcoaFzldhIWKFAIKHO10fBZjMMOd4GOd6tHCifCxQXpj4trSHzGswwB8J1IkIei1a3Nnp3cmBCeZftW8+Dc+A+t8fCph4IsjspIdC9s5k5FPX1+HfHwvoD+omJoKd6UYg3w8KtJnSndzzjHrpe18Q8wGwgPoZrdoicS/wjDeIhcSpD3vjM0ndL4QIyr6OKz8GUEb4Ccq//6cegid760j9tvBEur5iZRGJ4swdK96+bpU1CWZicFOnzljrsYcsOjSsMcCMGCWBxmW/bhHQ3/y/G+qf6f96XNNvCEAI/oaxIX8WDS3IzRLWWiYOWIsYY+pZuXvHthYXRQS0MIfMk9dJi4Tnx4PdMoKyg1/3A8eL2vfO3/4s+PZn+rADl9nMW2dnu3X1tO88b/zsQvj33ufUcyuXdQuO/DWuWGyx9jNPW3xkfEfQ38WmsE7MpzCPYNxD8KeqW1UL9RZmWBJ0ou1dnqZxvBuBRWZbzHLZzbq2nJAGlk9183e/9GqDE/aMBOhiQelEeBO7CrcQfEwk9JQ311zQinQMWloMY8GSWoCH9tBfhODC+oJlpt+w1oFJhSO1RS/IM1gsNlXXdd8Jj7aqrnXl+TVCes/iwPEENOL31McVC8pjY97iveMupDfGAfx8rQKO7F55+WWbn5u2k0cOWJu4sGCB7LM41g61hezDAoqT0uq0Ze6et81b7wnVY9b/yE9Z68hJLZhYr+3DKN0HaMuWFlxV1BUYjYwITLN7TdbHHTVqIQ3Bj1eov10ArzEQgDtDzKw4U1J/QwWCfH72ivp3w5LDx13hErbbzQIzq34EJcpxDSwfmL9MxlocZp9bwig9YwSeRzlf6bREdJqgvqnkhE9ikBi7SBu7yoGwhgUCR1NwFEWdNWn8WXbmonBmztoOPGLxoUPC4Ca/nYD76FFceBtqShFPA5Oi8l1p4Io1tR3aQT31r1oUM6KAFUuia8B6+wctKsGrRcygn9kmrvKGwQvi5pw5i3eNK3mbBB6VVW61tMqZmVu25fkNO3L0uB07fsIOSCBslQCMkoZbDqAn7NQfEH0dO3BU7w9ZR1urdXRgARFX3FYJ8FrTxaSiaKhizi1hHuY8IVqMY8a8BIliRQJFRHO3edv000pNWrvUPubJ5mbasltRPVO9Vm9Zh+I9dPSUPa36YIL/6JEjEsDUB+W8JXBeJnxGqEy1dVgsmVJxm5YVXWEVHe3pteceesh+5qlH7bkTR6xd/YsFhNguMeXKH38k6Q3Ls3sjvgvz+AEJwuN9PdadjNlI/4A9evSo/fgTT9rTp05aQinxG7AtGhU49tP4CM8SYpqxvujv7rZuMfCHJXx/5pFH7YuPP26jw6KRuRUhneZ6vNPrBY1BscIQsqs0vbTsOIAQ0qY2nRwbsy8++aQNipEHsB4iYM2wrXazFxtVW1Y2N/x2DDAWSwOOq/yk0h0bGXZfBZS1tQ1PEQAOAjPpdbuynHZ/DCFAkzhugAUIioAAlFr4rQ72tl6+e9cVBxypCAEFx2nhyAmUS+3tNioGPS5hFgUMZVPn1Y0Vu4YiM1fYqQdwZLDPHtdYttfxSU2ay9saT3jUnASB75x9X+3jfH/tvQLC0dHBfjuEop654E8DiBVWLbfVbBcW1ms+NXaVMaQb7Oqyxw4dlFCJymbLKnEx58IllAaEC3em7OuvvWl3FpfUt5tu6XJobNQGe8XrKg1KDXeM532rIVXAlwUKpER2yiKlDct2nhTeo4AKyhb1tpXIbSslpq1DpbLbz00NLoQznorDNzwxOIJVAMcFShL8t7B08OYFKxre8qMIv0pb5HYCEEgAFWWXHuETQb6quR+spRIS9c2uf7vmHc75cq2p2nul03+ubKgJtaU64Yjx59w+RwqobzWm+UI9FY98CFWEYPUFQE1aNY/yqpsrQwRx9UGreMlMrMXyNWsDdt1RjFQl1AXWBtQ/sDDwYwr0p+K5NYEgPMKAo8bOapNtSODF+qHkzhib/D1WCUX1F7QZ6yKUDRzrqKh+8CoIy0g9KIy2YsGGJ/wySrkdvkF5RMRXRNRXld7dmzqct1HAySRKAfdR0ACkbRb9vJ/iwNtMeuEaG7f4SQnLBSjDjxeAV/5Of6vOe+Q/ldGUzQUKDPFLuXzVLr17V3QgYo88ddDa27EOrtVXedE3c80FK223WX9y1KKi300+N+FVFSfV7E5PscCABrEW5yVOvPhe3N65PWTPPX3MfuOXTtuo8J/1hHwbIRB6gzP5+O2pt5b3Iwort62cXrT2sUe1trWqCVtWTK9YeuW6JdoCnzTgp/szynONIab7gdLReU7n19Yl9MOrBekRsLEQxJ+AW26qXmwqFBenrDh/05L9w5YcOWLp9U27/N45TamyDYofr+cZsGgMbl2qWTTWgDoX06t2+cIF+xe/8207dHjS/tp/9bM2NAIvErQfnpA2ozD2I6coHVRfjlIUl2asvDJvbQdPah3vVZoAF1wxgqIiu+Hlhccl/Mgmm1OqD/gA5rNZi1NI2sQx6yaNVWHxLrmoXQdUruYeNAta8Y9QHOhHk5CLhz4ZVdHGwXKWeJ8B/CBwYUuMP6a8H4XR2xfU2O1CPjBjd8SGHHxEEAKUlxc1+K1uJk5bnXjWwa4AFYD/3RDnwwJ9RkCB4r+dYAT9GPZp498fG9Q/7vEXD9wfC0AflV+rUyNz7fULYgR9prFlTENznb1ArPoUwV8PAoQyNKvNKQkoWgSA3Rzu/TwI6uOEguMHpQlhN60CQqYYvNLyvJWX5qy8MCeitKCJKMa/q8dSxx+2xMFjvvMNgQjGD4y5F4can+0XrxH8vfo6wNHwO4BGvCUe4GPXKaFkaMSaO7qssiZGbWnRjzNUxRQFZm3BbtJeaPz7Xgj7cAdnQ1zhEz7TJ2wZiwrHFXgWvNn7CaFeaA+/IXqV9VXL37mmNqxafPygJY4c9/m/W1aYawj6Xb8w1uXrgKDEsQ7NR2gSdCDIa28uYc47AAHOSfjRuGPdgaDmpmdh22tx9+YRtAHCjQDGTjtKin0tG1iYEBZxRqVxKbV32KaYlY7oQRuIT4gpgeEK0pBfceWu5VZnLdF/1JI9k16X3Tw5b4clQdYXC8zg6+eyL4JYIkgw9fuQfad871xncWBhQcOOU6BwodwPVleW7dKli24SfuTAuE0O9VoSPkZp3IGiz4u9+T8I6Ifi6rRlpy9abvYqFbbOI5+w9slHvD33q8f9wHf4s2su0Me7R0UQajtVdeBek8UYuKMjnI/V3nPFU6XmDBKhN3zOQk+e7jeie8TpIO8Q5gKlQVqL7QktxDVzSOEBizQWDYy1L/zqeyUKMCaci2G/S/D34yMaO8bIcVFx2BXAsRFWIgBKkB0mRnXl5gSsDWAeXNEjQCjOTp/38W6dPGPxvjEJsVsas0s+bnclXCGodEn4xCcBdWL2ko/vmrFDUXOuxDtVRO3kmE7G6wfDJR7afXFcunzJlQYu9AunsMigXlxr6dYaEoC2xLhfPH/BNjfS1j8wZO2tXTYxdtiOHTnp5bt1m/pIP+zqtWueT1uHhHPh16bmLlYtOELcUJ0R+u9OT/vNHcvLy7a2vma9EkBTmtcoEFpFB1ESFPMFK3C0SMJsaRuhBqZffb1VMbFhvsOrDnLhsznZaeIuLdWUlZCds1KT5q3wAqEvnc1630m0cosLjuxU1XYCvhW4Aq8tIQEBSw8x+ig98IVQ0VzEtD8u2pUUTc4XSpZZnfe6xZJtrsSgvX3dPXZqbNg+cfSgnRGtmxgakmAOs+YDqZ5nDBA9GQYJKcI/nEniI+CRyXF74uCEHR4ddydkflREOMNONEcvhEgU4p9mtbWvt7/mCLFfaUYlvB+1n3j0tB2fPKC5fC/DjqIMQaa9vdMVBfh7mBgYtDOHDtlnzpyxJ48etZTa11LNq36BkiMEFActEnJL0Xb3TwAe4W+iv7PDnla6JxRQBgSgVtYpDjDH38zlfMcfeRbfBigMnn3oIeuVMLq8uOB9kYiLBgpP6R+qHq+oz3ObtlHSuKjNSeHPYHeXff6kcG1sTMLbriBG/VAcoEzL5vJ+Q8Wc1s1wjaQv+oWDT6p/R3vB410lLRArrlhBeLWQK9v1uTm3PggBy5FHDh6w4+pjl8f1X1V0zJ0HUlHh4d35eXvvxq2d20bArUeOHbGRbsVrjipuoGRA4AUHfHVVm1M5zYXCihVTY1aJd7oyIaxzZZuz76vWHtuwpBB0S7iN4O90hEAk5cf59xgm/EpblGAflME79Yv6krP5EoOtojlXVt29znqJ4B1XwAyfowQE+sl5Qr1HeO+g7zXOeY3TlvKmPKZ3VPXBQoF8KhoXHzC6Qk8w//dbDoS/Xt/aO3+ueUo9EM697sT3yaD2et1UZ6XtzJfc6eGaeA98G9BajkrAs7pTRKWlDrTVHSHqOwaN1ndofeBHJPQb5QBl5FUV2uxHKRSP5/g38HYjBKuv4k0oTFG8YFmAtUGT+k9kHaFf7URpSJ/uHOOiHI15UvSpimKlTpkF3XMFC/2k78bbFIAmrW0urPOuTnFA3qT34xZaMwynjPuse/xdrzgIlQZ74gnPmuDN1YYmzVEscq5cnrZSsWIPPTZpHZ2sPyqetUJ9ThvbUgesr/mwtUfE7yi/HVC8SCziN4mgUMPajbJWRBK+8n2z5Q2zx46ZPXxEbX8Ay1DNs56LpmBtgGBeq6+b62/Mu2Vd+8GnRIfbPH94iuzmrDUltq1La0JLs+Y6/JYEatamHYsFjSe76lzHjWKfI5X+HGXEBo4Mk76uhn4N8LeUu33Rle6pyeOqR7OtLc7ajZt3LNk9YEOju1dH4mQRf0ZchUweIU8UWC+v28rSkn3te2/b+fO37G/+jZ+3Rx475RZHPi+chxEdV52pK/wI+XJct7hw17ZLFfEbB41joEF5whd4CSwNxE94Pyk4L8K6h9IASwP+Ft7j45ArJeEDOZ7Bps12IWe5uzes9YB4bq+HcEp4XdlYrikONJn8zDoLoTIiQthYgOlZv9v1YYEKuUm7OtjNcj9GHnvAFQcFN/t26vNxQBMJ7/RMgOB8/t46QWCcqBL0CSEkxh8W6L+dQJ9qQLYyaLZQVuxOzHBS0cf1ff5RgbRcS8fO8sdVHEAuGSOQp16Q8LrpAw4EbSKm+qTAzoUmOBphnu98ENU9tz2feqh/7nGZsPmc/hMSI8ypz+rjfNxPfT0+NKgO7EgX5+/6efry6pJVNsVEiKAgMCbGDlp8ZMKiPWLaORMvAuh9xhjUPiHwW8vRnmcAz3h7PwDfPB14yIIGk1iHl3xC2MHN2nsHxo96CcdbxBw293QLP8oSxEVwsxJiNW7muBhE95qGae8DPva1BO7DQBDgQ/A8+A5gYyNnNy7NGA7SuvvQ7u6OZzgmIYTPeRM+py70e/7mZa2sEUtOHrG4hAyuignSg681nPUUwZN6GhO8CXL2fhMxRGnA3zhBdI+yjmdBLnzCdPUfJ9o5CZaiZZyB8zNg9K3Pg71p6sG14uzqI5DGRJhTKnOPgB9AYB2AJ3/hv/KMdHSbRBbLVGPWGh1QCBY/gF1NHNuxE53qG7dEz5jqspsn7XTBU4IlgjtHC+oVe36+riABSulx+ONXF9Zp6wHyYDcbk7qds/d1/RoCu3qFQt5W8ap+9ZJ1p2LW29Hqu7GcH3QhXHk3tvd+wEKXX7prOXwYLN5yxUfryHF3fsiuPcz6h80LcHzWgo9VAAKWe1DGUqEhj2CHft0VO77w1mif42B6iR+iSfRjsCtGPTEXZFfC/UZQLz3nqsWc6k1ZyaEjgdJA7fdzhOCBAnF9twFlSo1mkH+gWEAYT4sOZlRWxHdSgjaLqVOZbuKo984wSTCNKH+UUIpQUyYEDo7cwaXGHoaksHLXMmKitvS7/eCjfsyDOq1vrNs3v/Ut25QgvJFO263bt6y7p9cSor23bt+2+fk5nx+pzh43yZ+enbUZBYS3uJiIJuXH0QWToLa6seFplldX7Z2z79qEBM+k8lmUQDc7N+99nvAzlexsqLki9q+++qp+NdvExIStrq7bwtyClveqO0/E4zzWCYh7b771jhWKBevqkrCtb67vWhSD1T846IoK8rx+47qE57hNTU25Of3ho0csJ0Z3cWHJd3678Cujbk6vL2ssShbTPHRrA7WLOdouhr1JdeToQFQRad92vN1KItHNhTWLNmlNakURk9I4ZuF83cpBbJsrBcrbzeqXiqh1k5ulM/5dHVhLcHtBVf0d3IaA0tbHW+UQEFISkkS2/9/M/WeQZFl254mdCNfuobXKEKlVZenu6moBMd0NMZjBADOzOzO7SzPS9gNpRtKWX7lf1oy0/UAjjTQOjDTj2potjAvM7gKYATDd6G40WlR1V1VXdalUlVpGZGjt4Vrx/zvPX6RHZERWVlVjuMfzZbi/d9+V5x51zz23nLMyGk+EyPVt9tAWLKlna7ZpMd2LtxGhXNRFfS5k1XsS7lCs6Ewp4+TJmOL+G1d+McpQmZKWbL4q3rUzZ2tVCayJHuUXrH6xUs2K32Bvv52cnLDnpPyfnZq0kd5u5SEKq2feafoXXvOleduqbFi2IbqQitmZkWk7Nz1tZ6TEE58gKVrvr6CE+3GMwXgD3OMYxN7+CfeO4LjyoZEOOz0zaqenB+34wLj3UwB6q2k4oB0EwRzo7raRnm6b7uuSUnHCvnL6jJ2QIt6O0r181zYaEmZTCdtqFHxLFwpXRz1vg6mo9fUN2+jAsJ2amLBXT5y0l44Ma8yFj2qjK2e6Eu114Wnaco2iPZIynm5P2KPNeeFDwgO6YTR4/uiMvTw9aZ2SHd1AEdQUguBbFVjtr0dTfsxlReMdi7ZpHkRscrjfpmY67ZjoNSecEOi0KsGfqPsooG31kpWkVBALIScFEmXhxNSUvXDiqMfVIPYCiuiN/B3hSd2Wyisa46hl9F4qJwUuOWSV5KDwQkK9K+OQlIYVqgTMnLeueM7LIl5B86HqHYwMSiPu+0BF+INxAvThP6gggQkZFRT4muqA1wv0yI0GKIlCDE5V4BmrnFycKpAQnUiWylLyo1ZUfxGPgLkKx8R7Ic480Ts14Yy0OL2nflC5KP1sbaAeQZ7BMwwJcdWlFmMLBeXAbXVf9eB+UflrGvp9jnPszRVtKxl3bwBaypYkDCNsWWArAk0kT/rfj2TUbwwJwVaJ4BnAEwwnJaWDbmG0qVFf9WFg3BCOC0dRJOOaw5hMiEuDEu8nJag/4BoNDLLqJ+SGAOeCNgDxXN4SGvdKf5/66TGv5jnqqR9/rncOMhxEpA8poW+NIA3g71G+frPdww0HkvX28/AQ9317Ae8Kz1sNGrug8ttyO9K7RCebi8sry5s2e2fdxo/029iRPrVL4666k1eO7XttvdYdHbe05uJufvpDnyQ0d8ptFXtQE+5axW4V7lt+ZdD+px+2WV9Xm/3OV9psYlg9v68aIWCwxhsPgzoyBglv230fq6XifautPrR014SfHuVbgURLWM1fKS7bdqpgfaLjeE8EAQE1LBgIhGvMZrzsWBDghALiAHA/XJ1n3mAgCBeMiHGVu3PJv2emzrh8l9vctNzqik1MTdjE9JS6VKOv93zrIMEMiWvTlIsAZD8WE/I7Obt645H98Z98315+8bz94R9+y/oHOF4R2TUwAGB4IGihBzXUhzgHeBqAl4nBMYviOcs46pnHZ8iznVbvNMt0WcRlF7YnSI8WDiIjRDBuN/mzx98S74W5lJYkv3eKH/QOBekkc/C3TfwoMBxAbDTgQfDCgw0HTyDTs4DydG8Dthaosz9XHi3gArwEVd8v7h30OUCDWOPYNZDcFSfVSff8ER9990ufXWg+f1Z4op2qK/caCBEauFDY416Y9lMNM6RrvQ4A388u4eTzGg7IdXfvWRMY+9BgsAv0D8E0hDftBL6DaJEuSO3/Pw143vpxUF5uFFLf7AZc/BXAnjIOgnCsUd52slZeXgiMBWvLVtmUwiHhlFgCyfEZS41Pe3BDN2yIIOzfnx7AY9wJvj3+HQImAf7fDyHehR8HmFsT/1rxMrznwP3W362AJEc9EXSZh8L5BispG+tOSHxLiBOn5vuH5RO2U3/5HG44aLNSQQpLSYK0+F1vX6d1Spl0AWDfJ4Tg12O8oS64ShXv3pSAFrHU0dPBtgAJkuGbYW4B6Nt+HBVIvPE0gQEziC1A4LOY+sHnoBsNgneC3Pa+D9SkrBDPANqD0QjiGVib95fVMn9Vf6zWKJLsf4umMr5iGdLWVggYRxAoh1MzDOajjou091pfYlpCsJijhA/yhMEQHBCrc3Jg0hK94X7IIE/aSZkwPhgFngR7vIFUFsopjIOV38C9nvcfg+fRNDy40UB5KFHz6WNga8Lc3Kx9cvWKDUqYnx4dtL7uTillXRZ3BT1QeD8V6Csp1sWNJdt5eFnte+BKMPELOo+9aom+UTe6fDZ6r/mg+gUBHaXgM3a+ci+6uK//saxjWOC+7zlsUV5YBcATwU+A4F3vZ8ZB9yUIBMEkgwBrGAbyy/edUafHTlpceVFnxtWNDNWS8ujwrQMYKHbrQfvxFND7viVCDJ/yOFYKoc6fSxFlmwV/eS+IRxEKAni0cIxUzvGHOAd4TBAUsbBw04or93z1u+vYy94+zQaNXc3WRQN+/MYb9q3f+m0bkhK+trrmpziwqn/j5k27LyWcYwE7pLDdvn3bbty44cYGyu/p65Ng1iNBPWZLq6t25fJlm19asoWFRZt7NGfPPXfBVtbW3FtgfnHRVvU9nemUQhScTV4RTb1y9bJ7OBAc6/69e670U8boKEpdWu1WPwiHVtY3bGV12QNMLS4u2fXr1+21r7zmbus51Q9qRblTMzO2MC+FT7wv09FpN5XX0pLqMzfnx0H29A3onYqtry5IGWxYkT3Lpbr+Vi0Tk4oLLXBvCI2ZhCPideRrMStWpORUdiwRj1hEeI2jOaSP6P0ueDE2EDrmqMaLIxkxAERNc1RKDqcnNNrjUi50Qcs5SpNaC88I/ohRpbC5JD6zYzEJeBX1753iPUtFe6Tsr1mqFrFERDSbeumqice7EUm0kMj+CHIIxvx2eqY5rpv+HXVwvrKsGtdtZ+eBpVPDloz36K6wAJlE7QJX4qKFxBnAfRp3a7wmPA7JvjmHESJf2rJiLa/nSetP9LlSzXthSvCrrca2ClbTVb/wPl4nUiiSXf02MThkAyNpmx4bsCMjA5aKV20o1ud9FMBjjwPvJylMKO7Hhgfs/GifnZg+4dsz8FjwQJbJmhXa10Wbuyyvfu9TXvCH9uKmdSaiNjFx3E5NzrjhYHJoyLdQtUUSanvC252SFqyeVzuiUmRKtlbftGNSOjpTNTs6PGnHxsbthaNH7ZXjx220OyParB7dravaprmmySmlL20pCfVsvRjuEU0c6LTjE6Me4yKlbp/ITCixaLAQqJrA44AxhHNUNTYJy/QM2IDmxDEpHC+fO2tTQ4GnD7ENSHctd9tP1NmsbFl3e8IG8o+sEumwYmZUyiyBT6WMi144qD47lYeWb39oia5EoHQ2aY7/r3QYDDiakPus+jeiwSgy7qyko0jDHTAMsNfft5DqGff8BAS1o6LxxyDh70h2xKCQKtcshtu9ZMOqlE1OGIA3s/qNsQGlDaNB3VcxA+NS+DxWET6rghWNreOfvqPwJ5Qf8ys4+hFeH3B3thG4kUG/AVa80wSX1P31TuZN0GaMEdwr4vKhcsjTvQXUBtIQI4GUHptDX5JVKU5qD9wgo6I5ypH+KLJNQeVRLm2twOfUPrwN2KZAHWu6B51Dbo5TT90jvgDpPA6CcNppu8BPcpKOhJxX6RGShPdVJ9K4NwB8G7rSfNYKGA7Y8oJRIgRoWZC/JBrGCdn6AJma/qUfiWkBvcBQHNarFdhKEtkRrRAvIBZMPB4Tf6nZ5Xdn9T1qpy8QIFG8R8+Q4fNqU0lyS1dk2I14IaAExxKiMeqDSqNkD2tSTFXu7Z0Fm7s6Yz/7uM1eONmwb3+5XTyg+VIraNyI00MAwKjmT3AEYYTlNTccJKtttrJ5zVIl4WBq1D0G6Dv4b0UyhXVjzM1bh/iWBxIXLQ1OwlLfePbw/CDegXsbaBydv8KbxcdjBGFu8m5iVRXm7lhpfck6T75oxMjCg+HBjZviZes2Mj1tnaIBjlO6zzZV+tvLCxcgKC+37TGM5pd37M//mm2e6/a//d/9Kzt2Ykr92eTvGEqk0GMwgO/rTe+D0uqcy8fJwSOqr2hFc+x2FzZcRuEdnokWq12BTBoc/47cRUwX4jUg+9ZKxHiSbKh7ZbULQ0dyZNLrGcFYqomBvMTR4X+vhgNWOBvu0s2ei8/+/h5Q5cmvhrscjTgAwZ8JlE9dkwCfsSDmwN58dglvCPt/PwPsb6tPUPUrxKQhIsHRbZo9u5P0U/tXz3hOev6GKf1789J/QgwRLiGHrzSrrM8KTGwX9psFUNJhBg1WSNWTvkec1WTY3+6L+4B8wg/p+Oy/V89JoJJgF5VA6quUn+MTlrU//ycAXOKvJhieBdWFeT8ykbgFNTwLRBTYLpE5dsZSU8cs3kdgOSkv1Isxo78PAHJt5rz7PfwNBN8f3wPXWj9+r/kX8OcifP7U8bD5178Hz8PvB0Hwfvhd/6nu4DwMANez+uKCJGApqzCVEFrzO6CdAf6Bi83+bv4O8bBaqtpH791SNnU7c2HKunuk4IRp9n1CCMYrxDMpZtlN357QpqpkTl8QsRWxhMHpaTiyrRAoqPvr2kwnwovxso7RQAQ71h24jpNfmE+Qcu93+q4Gwc+u6y6W5uYqsdqyH8J3gIDQ56xSYP+vGCUBbIQ7etGftwIKClZjLMlYq8E5/LOWS0WRp37rjg+4S5+nk3JbWLjhpaRHgmB7rXnCLJzBSNlFoWU1GHzdBbWnqucovbQDF/f9dXKGwxaHwoZFpSShoO5Pg3CaV3/mNF8XFx7Z/N2bEv57rbenV0r+mCvS3r/N/jgUVB+UnvLGI8vNXrWdhTtWy65aavS4dZ/4kiX7J12wfybjQwjkKbxzgwHKvZRpxjnRPSSh6MkxCIQC+j/v7Q3K09iDM7pXUX3caICA0rwfBBna8r7xrQYCysvPX3cBtGNMY6N3PC0eAmLUwOOtCc32qK5+WoGEEgw5JiGGLQceR0HjRgwK4iDgnoinAenZn+hGBSm49AuGBAw8rKK7YUTPWMUu5TYs++Bjq2wt+WkOndNs8Ug7XiI0oJAtrW3Yn/35n9vY2JhvNYFfnJXCnxNd39recu8BFHWCVr33y19qvLP2AmdpTxzxYIBRKQys+P/87bdsY3PT4xJsbm7Yjvh9lxSnt3/xCw+6lxB9uXPvnh/LOSLFLyLFCY+B2bl5P5cbjySMDGXxrXfefU8C02kbOTKt9nQbx6Kywnfj5g3rHxiUQDarfDL24ksv2dVPPvH8wcfNrQ2bmTlqC4uL1qW63bx12659cs2Gh4d9GwPbEPr6+4X3cdvMaW5JsSUoV0X0pSSeiTs8K+J4KxQqUjDEPxk39yJIskUiarHSuvPfshQ1/iJAIURLpraShDgXwJV/WnOYUyXynFWflIKgOYXXQ76E5wGqjng0ZaEgIUBqrHf0TIMjAZ5xjtpQ9IiU204bau+TMKx0ygOlWjn4lgjTeAvThW8SmvUbPHLcb0e5QNgMfmMU6I8PSgEetVGNVSohvCTyuNM/XQRYBK9VBwwTgM8QzUtl0LzPt+Dqj/bZYCNjA9F+6xJtCmke4LxGf5WbGw5CwwZJGEOOIPRjDGOcJBCzvkSvDSUHbSDRb4MR6IxebjUcqI30jRrhd2A3sYbkA90jenogCyml5llxM2/tGw2bHD6pPCXcqy3UI1beVDrVITMoITyI/I4nQrQuGVJzKKlx6oxIeRbVjahuUcmEHaKN410zKsvsVN+QHxF6ZnJSSvyQdUg+pg3Uj1XmoHGal2wFkRrLyRzQ3C7x2KnBATs73G8nx2ZsrG/ExjPjXidWDwmSV02kXOFGCY20SdEW7vQPjdnpY0ft5NGjNiB8TbRp7JUfRgFGZDx9RDyh10bV953VHYvn5izbfcrqEYJ1iv7rchANxJjRHtmy9p6ixRPQ4yZ4p6k/JUuzd54xKksRZOWc9kDnUKjZEsB3DApsGXAZVq8SeyBOkDwNSFUKxu7qvy5c+9PKN15rs0pa9CYpBVpjwTY79xhwQ4SeiSZ4oL7mu6RhVR2jAVDzZyE+trl3AunKyM8uo3KX8jSXVFeMGmH6dKlinYWSrXYmg60RjAxGA6WtKol61McMQwR5cewigNLP9yDoIV4M4pf6Hh63WNR3jZZVhbssruFVEZU0UvUywE/Vk1ppvFj99+OZlSapdtHW4J7GGvxtthsg/kAil7MGpymoz/TA75M2ON4Qr15hDoaDA6BdNMuDGtIHDoG3gefPGOLlJNxvNRyFwJhi2nPjBO8oXVivVnBpXHTdRMNJ494Moh8P767Y6tq2HTs3an194odqG4aDjtSwjWRe1Nwa1FxVvppXXB6EVzSPhZBOzb3p1JQNxgasvzJjf/xdM5Fm+63XzC4cV//H9tcDflmWvC5aS99igG8a+Znt4/Uhi66uWe9WzVKaHzsrc5YemHAe6ScpqR7lWNF6o6pHWffEUwOPhaZhQziBpx9b/eCzHn9A91zRRj6A77qBAeW5ZMWlh7Yzf0+yyvPSD0bdCFGS7kBQ30hHl42MDIoPqN/xNmQ7hOZkVDJkEBtFWQsfWSiAvxfqMfvxGx/aD37wlv3j3/sH9o9+/zfdOBPIEFk3ArDogAcEOhdBwssrs6p7Rvx9ymWuYGzBbdGXHbZQ4h0byCiMaeBJwVYH8RmNYV00mvawqE8PFje3rLS5JjmlU6woL1nzviUGpPeof4jB08Zc9xPEkspDtNxb8fcENEXDFPz4ogCRYDW96SrzeUFdK2Ks91Gw4bqt0PwZsED9bTJDV9CeEZ6YeC2/CTzF6g9xGnB18nt8DpisrcDzPWn4rT7Yc3FPxIUBbnCufzOdX88Knr759VPq5Xsn1QQEJtIeBp5Py+ege0wQH1/yahLyzwNhfp8GrAYTbC9/7ZIV7lyz0tKCu7BH050es6DjpdctffKctYtQhhbrTwMwhUm9izstn/B3eNd/O249+QnBcU594ulaLv33+PsBwP268JorTBem1begDPaqSRhqkxDeeHDfGtuBy5YSBn9D2P+7BQ7KH6iKyXMebxVmrfH8NNg/XhCn0qP7ItZFHwPOog1TPcvYBhDgAXjlq/mFnNMNtgCE0JrXE/mqPSjzGJFQ4ogii1J5GITvs7JdEXH2FX3NRWcUmo8HgVt/d7bccg2jgS6A/5G2hPXGpTjEWR2WgoJyvTVnuYUr1i4mkJo460xzLzQCo4EumIjvSUcxaALjg8W8tiPlRzSIo/meAFe4qbuYVMeARROPVwpaYVu48v7779vVSx/b9GCX/dY3f8MGx6bFPMeV98GCx36gPijlm9d+Ztnb7wUKroTrodf+qXVJyWU1wWnRZ4DAc2NTeS2rH6RMS8AnvkKc+ANNC/9+IB4Bfeau/S1bGFAKCWCIsSFkvN4/MPHsiphpp8YrYNbc27n/gWNAZuS4W/d9hWFb9VBfsmLocQiaAgOA4FEhQKL6AG8BcCzayYkTUqCUUzG3bd/7/t/YH//pn9jPf/GOu8LHe0d9bH3lgLY24xy4ENstJU4M/tHykn3v7/5W7/2xffDxx9Y+etbSUxfcDR+crFVYKUYRiPle/UQ64+7/7VKMu4eG7ZM7d+x9vVfWvNkRD4FPZro67cz585YSrfjo4iVbXQ9OnYAHF8WP7967ZxNTUzY6MWGdPT02ODpm65ubHn/ATxuQkDl9dMYGBnqlvEkwV92XJeARFIu9+Xfu3beVtQ21sW4F0eU2Aq9JSK9JWUZ47u7rtQ0JNXfvP3Bjxstf+pJt5/Kqf966e3vdMwDvl6IEVjc4q3+WV5Y1nhLa9P7gyLD1syddbamoviiLnDCCK3l7NW+ZdDKIX9A5oKpKkZBgVapLScDgJzUjQZ07RmyrlrTSyl1ry2vMpOCyBcGDJHZ0W6JrwJISdFOaclXlW1KfMmYNlpnVTrxRXDmE9+MOL9GjqPEo6UIEQTgrJfpsu1C2/NpDZbspmb/qq6isbPtpFFICCBDJFgAi7DfKok/M66aC3kBZFx0QF9V7AY7oxQDflE8lNWTthXVrCF8J6Ogu2lLiVTnHberhF+9yqW3k0Urjofk1leerssqXPDwfymj57cBfXbv0QHn6YgaKd/PZ40tjTp76vpsHf/0T5Kv/JXNgbAlWkbnIG9mH4y8x8mDkQKHl4hlbTFhEdxlFv33hhr/+nhQ9jW17OSstJW2NziFrpPv1XC+I5jr9pNgW2PdzFzBEuJGjSf+8zrpIHxg4wjd1V0JTPZbSuAZGA2m0gQLL1gcMCX5f9fRL468L1/qgDwLghIp4ft6PXRTRoGd8DuyC+nirumrL0W1rI+6D3kVKC4HVdQwAKLMYBhgX1UQ4GqRLlmv6rrLDZ6qDK72qfpRyopoZLDioviiRXMQT6BT+4q5f7lCdEijIyk3tSAhvWKEnL45i9K2d+h7IrkHZGCq8H1QnlFyvs557eaoTHgh+X+m5YhpzlHq8Nuh7xhjDREcFRV1zpLknm4u2gsucpPBpQC9h5CAOAvJtQuUU9FownrrndQjKa5VvME5wL6w7wP8edJ739AyDwX5oq0pOEvrUCczXzM/fa+bxhUA0BJ2p9hQPXo61VI96nx4EtCkE2hH+7h3osNPPj1l2I283Ls1prAIDSkX9tSCeul0v+/YxrkhSY5zSWCcpR+OhLII+hM43bEPi56VbwTaFU5PEPnmyrr4wIjrKOAYxdwKjAQBtwphf3HwkXieetrloxZ0Fyz66JjljTYMT9/gUc3nJlaJrGBLapTQHsmUAbCcNPDFT4u0aCwFygG8bFO8O+LfqJcWc1fjiohTr4SOWHJ50eoGyPj83b4V61J5/4bR1dLNFQ/lSZ41DGN/HQW1A7kDWgm8/eLRqb/z8fRsZ6bN//Pu/pmlFHwu3WXhQGvi+bwvUe8W1JcuvzLuHQ3KYwIuSGx2UXvUtb6+6fEF6ZDj62LctZNfVdrxaRb/1HAMQcmCb+ElxO2trN25YcUu0UHRvZ+6+xouFCMmgeh8DBJ6UwTyLuSe2YwEI8asG3PIbZTEJ3A5/BeCIg/VMgngrMn9WgBUhYPh5Sq3EVhDuI98D+38/K4A1uvYQABFC00RiL5bHfviUvHk3NAp8GvgAi2g5YUMogvDpXWdczTye5QpBv57Ai/Aen3Y1or2uC269D3bTOBt6/OE3n/3AdgAsdr7F4guM7dMAb5XKopjtpQ8sd/kj/46ixwkdqdNnrOOlL1vy6ElNpmCvj7/T8jkMWtPw2X8vhNbf4ffw935wHISx669Hs3a81G9ngIe9wyukbb2az3bLCi7/SChon5xyAaU6O2+NnaaxaT+QSXi1wN56KD/93tncsY3VLXvxtRN2+rmpwLLe/DwNwucQuMrSvBT2LUuOT4tgdfp9noJJe4HfwZPg72PwtGLkwWq+FAopC76Haxe3gvQhTrYC/VzNi6hnt5wZelRdBMKWTyuEv31rQpZVbhHtdFfg6ibh6CCAwBOxl5VCjBJRCa6sFS2KyTzMb1hfYsq6CCok/Cyvzllp9aErwanRk1JmQ+vyY2AvG6vbHriHvfgtQoDjgRTZ8ua8mAUB6jjaKGDyrQATQ8FhZXy/pwF5LC7M2/vv/9LWVlcksJUsbSUP/JbsHfa2PgtNpm8xGGxde1PXG84UE/2T1nv+N6z72CtirMGK/2cBLPoo4eV14Q0r83ofw0q8b8KFgMPyQ2HHOAAz99WLZjpfCcBLQL+9LxHk1X7cCdkC4kESm8YEvFGyD6+q3zOWPnLen3EEYnmLYG14CHBaReAmqBsa72BbBKc3EGiOFROMChzHiEBVUf4EdspuLtv/7Y/+yP5P/48/sn/zvZ9Ynl2y4JLoEgEey7k1KZEETpTCizeF8KeQ27Qf/+h79l//3/+v9n/+f/239ie/uG2LJdokITi3KqTDLbNXc6rX3fSXV1ftq1/9qv36b/6mcTb3//A3f2P/9b/+1/aDt96yRKfyTSTdWBCXcj85M2PnX3zRbrOlYG7WFVa1xpXkB0tL9vMPP7Lv//SnbuQYHh2Vghy3jPKYnJqwk8em7NTpUzY5PR1s10l22ezymr179Zr9yd98z/7773zXFre3JWh1Wk9XxjozEoTY862+ze9IsNLMIA7DzTu3bRjviHzefvrL9+z2/CMrao4TpyDd0Wlr62y9arfu3m4PnNjb32+jE+M2feyYHZmZtuWtTXtT+PvulYt2f3nFshXNXI1Lul3CtdqzU1CZVbVLAlKZWCYSHpPEM5HSjqBbzQxavhETbVq0/OaKFBaCH0oJquaE/11SViRwqq5RVsXFg6kTceEQJNWZpga5xw+0JN0zaAkJdhGlrSv/qIRYF067x0Rvei1WWrEc53GrbbipV/A6quDhF3x8y4J6BuXeeUQEmQKZht/qPn7DM/BMEJ6iDNfSQ14HBOxqVYIuhgjxbr3ushV4Qlq+YRxAWcUARiyF8MLbIXDRlzKEAQB81HxxQ4TuMmdQk6qqLzkFiyPqZ/LyOosy40nwaaC0dYx9eD40jR/ecvCOeaD8UP5dsVRfjw0P2dFJKTESgLOchCC0d5mHWlEF+Lku6DFKLt9d2VZ9GhiENQYN9YuVhG/Kl8DBznc9h+CiTOrlCrz/Db5ztWscvY3U09usIviN0Yd0u+8H6TEG+KW6+FsR9ZbGH0Nd+Ixo/jXhZ3ApD65mHm3gWDVr5USv3ta7KN3NchkXglOWogUrJKSRtQf97bKg0nL0IXylJv5f1dxG+XellkvPOeqQ3zUpFuowFae3eKbsiSUAPcQ1npX1QJrD0FCxVEl9oDJK6bTVNf8Cg0PUknqPmAPuGi3Z199TvuEFZWTbg29d0DzguVqpS3UVwnGSA/ERwu0O4RVFH1B5eFgB/J8WXifVvmwKY31wP6I8wENOfAghjG3gsQ70zGMb6DsnMvhvPScIJGNI4EeJub4y78YLvc+WCq6y0gDUx40Y+k45tIt7foKDfvsR2hpbb2+zHdSP7RJx4WxNfePpmnkxVm50aY6rj/szAu+GQB/ShoOAcrweeL2J9/hWin1p+f24vo+B36lU3GZOjlimO2m3r0pRL+KJo2cYlNQuj/wv/hbXR1xO/Rhc4BYu+GGeOemjn9w1y4p1Hx2v2+igo+QT4NsFWPln+6RoLa3bBfVRYeG6JaToJrqHJVNMWOfYKduev2ur965aQfw4UtixEdHs9kJeuJhwGS3MIwh0rLmv+YoRN6ib+BvbCzQPwvgAADJlYfaW3s9Y15Fjele0NL9tFdHKzVzJlpbFh9RGT4vRAPrOCQ7hApLqiucfHm3IC2X1z09+9K7kqi371rdftxE6QJgAr6DNyBZ4IXqcBk5OkGyQ6B+2+FBwqpi3wfOUPJPllCVOjRrwhRB/JHobyCOag5rzDXRo5A7iL6me9WLNiiviCWXh847acOOK+iduCeK3xYSv4lPkDfEnT3iCBxUPtyqQ4a90qwLKYKHgwn/Y6V8EcGtlFdAje37O/ALDgARDCQZ+PCLBPjRhQvBJ6tP388FuHzX7b38fAqx8sKUAYZ5VUIjJQeDv7svjWcC3hzCWQmzeB8K6fNoVgn4Fn5Z73A3YRPCh/0DY8IjJVgjTtMJB9wDvceVFnaOsUO3L64sAY03cgtLDe1aavWdVKaRUARef+Mi4JSemLNY/pDaknSF6ew8pP8AK/n+MHwGu8L+LDLv3hGH+N/gdftf/Lfjl3/TbiSx/Wy4X+vzv3qsVnnzG3+BZCK31CsHThgnBfVyQVlbEMCXoSVGA4R8K6hvHleY4hngDASLfR/dW7NH9Vesd7PFIuzCJMD3Y4++0fFp/U6XK+poVH9622ICI/9hUMM91nzfD9AHwXXea+e8F5SV6Vs+xL004hfCv8fbxbT4P/n/8aQXiGfgqMG5cnJzglu3W1Mq/pU/ZTgEjwKUN2unn4Hok3v31CgBjFQyJHGLETIChqB3VRlRKhoQu67C+xJC7GJZWOFJoRcr5hJjFjBjmXsWaPt/1NBBRx/UuqO9jgM6woo9SDkPZ/xwItifgcaP6+H64YKwQSPEwwGC1KhyZl9I4KEFhenzYRsYnVa8RXzmm/k8F5mExa9v3PrL83BVXzlhB75h52RKD066khWU+E6jdGF2oNxdMMXBflKKOsi/BwPM7bAxQiHZQNCMag4E9OI9xgFUJrO3h9gZ+e0BRCRZBnIA2K28uWmn1gfAkZR2T570PeDc04HggxqbhIqjrlhtKMEwwFngmBAYIjf3Oqhtu3HgqHKpa1P7iO9+3tY0NOyHF9x/8+q9bKilBP6/8m66GGACCLTDSd1SP9Tvv2w/feNP+9p2LtrKZlfAVs69/6RUb7w/2WUY7+11Qgf+UyiVbW16WYj8pZT5pf/2DH9pffPe79mB+XkpgzRWxdFLjPD3jcQhu3b7t2xH6+vrtzNkzNtCPm2jE3vzlL+1P//2/t5+//75dun5dwmTKfv8f/p5vWylIQCtwAoHwuEc0dmhkzLc3sDr85nvv2b/5znfs7UuX7NbsrOWKBRvUO+OjQ3bu/FkPrsl8BVf5u7mVtQR8Rrz/j//qr+37P/+5hM17rtyNjYzY9KTaIWWF+AZHZ45K8S/a1tam5fOBN8eycPgv/u5H9pc/+bG9f+26zePSqvJ61TYE53x20yqMnzSHsuayBlGKRMyWN7fs+v0Hdmt+0Ra2cW3tsFS96PQhyZnWrGTtbFtS6EOka3CAVZ2K8rx4b9Z+ee2aXX/wwApSxnrSSQ9cWORoOrUrKlmL0xnY+qJBt4SEyxTyiOYCK0KFtQW9p7nZJhoo3G6Udry8wJAczP22Sl4KR1L1hghJwZaQWGO7gmMoK4loeoHCiYGY8/5pbxChHyVIeUDANObu9hvOY+YNxgQMD0q7B3hWliDJa6obRgOvUAh6jlcJK52+BUTlenYgIYEcKT/RGeTjl/5hIND3MMYBted3u+adCIy3HxpCQMdGBBqIcgbtVzIpPRG1ARfc5a28909nJ9tJpMyVRGeVriIFm1wBf6+q+YxXBTRDdB4lKK4xxKWee1WVURT+Up73ud6lSbTSDSaCoK5BnvHyhvAnbpX2hKcBYjXGRu/iaeF1JS2ZoLRLANdccMMB+UEfRbMwMiiFX+20lfvKI6hrk56J1kXLWSnUkmsyE1ZR4nCLAjw8UslZHnqTKllPV8GS6jo8CYCIlGoWlQh0GKyMq17UjUsVJ94B41WWYifm7dIeF4o2sQlcoxO/8v374JPyjRdFrYTfddGnclrtwktBfYji63EFlKahuelHKsKDw/J0ecwD8WrSopSDq+4tQrnVmhsciAfBEY4q1PuQK4FCrb9+nz7Ud8rqyhespHxyKQxp6i+1Cc8EPAfKarPzDfUD2xQ42YWtCfQM2xQq+h5uU6C9BFH0NqsH2FKCKazU9GLwLRd6RD/hdo/RxUM2w1s1rm6k0X2MGCYZvyG6FRgDxG/cK6VpRChXLbEwa5WRYWsQt015hx4cgActVF0Oi28AhFsV8OLYa5jQM/UT2xA8BsI+oP99LpSYU3rHdZG9ZfgYcw/8IsYBi2qqS4w66n5MyLW0sGH3bqzYyTNHbGC4S7iVtp7akI0kJB9wTKI+Sr37IZgsxtOwrPlVsz/7sdnSmtkf/EbDzs1ofONB/UPwuE2ST4K4TRw7/Pi5bxtYvK6/ksEawhvRw5Rki4TkAOqNvFXU/KyKVSYjeY2dxle8M4wzwNxDhsB4yrbSIK6Bxn9bFRO2sEUh9DaFP2evv69vbZZuBkPkmGE8WkXQxUs7bHBk0I8gr4qPQNs5FCDYShC0l+2vbhAQXWtPddnVy7fsT//Nd+3osQn7gz8gICKxEkQ7JG+4TKc6sRhVXH6oeyy0jFiyb9jfpx4geRB4Oevj5ccme9s0P0QTOZbZaSRbo4ijpWceZ0nvlzVfckurku8ilu4fdlkzO3dfz9KaX3HVnW1loklqny8mqa+oS7xrN8aBehOi4YYDNVADEyIfwOC3/n4mEMKKS7oC68aILwKa8JX8jhojOoG1cx+CPyvAKPn43lIplOwpZiIEitfj5/69ee9ZgL7Z01/76kf/hRAoO/qi/iaCrFvoDgDy+Mx9LjjIcPBZQSTlgLIdC/wbipmfwoGVkvofUs6edjc/+wGjAavCHnAQJeSLAqsfan9ta8uKD25bdX5OvFYMU8JodHDY4pMzFhsZleCtsYcRalLtr9ZB9QQ79sJjXAkhxJ/wPmxq97vwafeZxp3VdQxIdTF7BARPEzz1b4GAyPXYiOBP/Hvwdz+Eb++HPWlbv2vc6BdUYeOkEdrdss/uCRwgPVezf/x7M01FTLJUqlqmI239g93il81V+mZ6PgC4xScEf6LiaxLuCzc+kXLbaYmpYyKagWsYbwXsvRUOnxvsv6rns6pQEH8D5QqCGpYfiEKPP7vgDERKOFsH3EPhceTb/eD9zDhoDGus9hO3RIQZrwaUe1WumbIFyB93uBzn5kqAaKZlNaosHMhWG9YRm7Sh5IQ0QTGKlQci2Nvuap8cwIiyj4ay4iJl3JkQZYuwt7rvUUt3vyPwn96Nd4+q2x4LFQ5qAwyHaPzBFgeCDTUZnNq2sb5m77z1M58jQ4MD1peJSxjtsHR3v7tnB3T94HEA3JJf3BFzumnZhx+74ZcV9s7pFyw1ekplNnnDIWO5B3wewLjy6kMp0Go7cx0l2g0GMPimUPa0/GDc9AnlYhwIrPYC9UXVV2Q5jYLTJliRUBEwegkW9AvuhvRfQYp6aXNBfd5p6dETSoQxSHmqWIwBBJ3kh5/iQf/michccwHEAypKOWQrBccjBs/UDjFy3iUoYlTjOT42Zl959VX79a9/zY6MDJnhZq76BPErVA/VB6ElN3dVQsV9a9f47UQ6bGlzx4W611+6YN/40ks2ODwSGA18PkE7WFFss+7ePhufnPI9/h9Kgb/0ySduIJqePGK/861v2Te+/g07fuKEdXarb0XnOzozdv65czY+Pu6/6bc//p/+3H701ls2t7hkOxJCXn7xRfvHv/VNG5IgPCKFPinBo39o1Eb1ThKlWOVWJHz9/IMP7LtvvGmb2axEhJIrlf/w29+0X//1X7Ouvm4rRzSfYtChpG9nwNOAAIdvfvCh/Xf/9t/60XVL6+tWFK97+fkL9soLz1un6EZvT5/oT8bjMnR1d7mxgaMZf6r3/u3f/Z3dfDhrGzs5W9a7fVIux9Q3xCNoEFtAuClJ2A15UavYxvaWvXH1hv3wo0v2we3bduvRvO5GbHBwxLob2370X74WsaoU9XSSY8zUNtGWtc1te/fyJfuTn7xh71y9Ylfu3rWFtXU7MjZux9S3eK5wMgXjwckObLVgFZ6V86JuXL3/0N66fteu3LrubcTjI4nBB+QSzvgqORd0XPOLOUGIhEera/ZzjeFHt+/avaUl0Zao9eCmLlxwbwRwWQpxrLDiikY9LhzU3KUPS5KtSgjLYkOuTGgOgSfgqHsn+TwPQTgkxZutAXnRWNqC8cDpPHUES5mrEuhx3VeGXg7KN/EBogjFbOEgrV/6h/LMm3hmAJ6PXnXDheQz1cFzUDoMGdBCL6/Ju1GYUUja4qLbUlA50hOaT1wK5WLVRG9gPPFclb5G8Ea1SXMOr5FYQ3Kq6KnTFwwmErAbwgW8e6oSoKn/7rthXUPDgf7FSxgOYsKFxwpatLKj3wlvN82hqoyf/vOtCihr1CmiNhIgr872EwrhP10Rvc8415QHr7r3hi76JFlc9rIKsd7AaOSgZ8q/Xtm2+eimVbpXjOCOHAdIJSMaJ18BF164oulyqNpF3ZRHTM/ghxXc2ulLPcfwzxGIKPAoxHX1q/c9OKIrlq9arKI8JUPUOHJZ+YI/blCANutvTfJh6IEQvkfecOSE3gUzPVYCxgzVxcvVvYTwi/c5ehFazXe/9B5HR/qWBuXp5eleZ6FoaekbW6JTboTQvWBrhfBa7SFv5gz1gm9U+K388BSI6ZYfsah3+I4XAx4yPbWGFRPqL5WDNINngHtnKDOcDdgm4cYAPXOjE0YTv6d+w3Cg8vGQpu+IzeEnTugvnhgYM2KifxHJvnXJo35aFG3RFQKnISAbYXh4AtSWNsnhbIUIAi+SL32rijUhDIy433AQzJ0gbTtyvNqnSbPn3dBo4PeUj+Vy1tbByrkUT7WR+wn1zcbKjl37+JFNHBmwo6dHbVm0NFpO2UjiiMhp00DYBL76yQuOX22cHG/Sm+0vfmLW391m/+nvtNlgn/o27ALNRzcaiEc6b9zn2ejehlvzVl6bs5jkm2J2SfO/Q/kLHyUfpPtGLNU3JhyMW6EtZ/HipqU7ibug/qAywgN4MG74MRYcJI/49lY/jSDviwTQaSV2hTl394aVNxYtc/Scx8rywMdS5rdLDbt+G6O72dHjk25YDj0K4Of0NbiHkcNlCTcadFs2V7D/97/+7207m7N/9s9/2y5cOK15Ibkgu+F1QQZBHsXrlMWpxMC4xXuGfT54+0WrgngGbDdMqX9YNBFdog2qv8vBKpuFM68PnhakEe2qFsuWfTRnFcmP6SHJF3hd1Tmueki6dl6yTdqSfX1usHYZOh51jw/Kof67xzEGhoOmUq5ObUUiCErr72cCDAfCDD9zvdnQzwMI6R5QZgfkUaUhXp+1LoJQeeJ/vnMuvAf2a05Kymn969B852mwpy5817W/fvQfEE5E+oO9TRzv5wp+K/jzvQTgs8CvwnBAfZ8s3+/6NyKSssLRjjdJE18Og/Cd/X8DQHEpWBtMDW+DLwgYNDg2sfjwrpUxGKgovBjiE5MWGzsiAZq9UXuVwT3jfQDsrW8Ij99x/Nz3ab3Pt2CLgeYY+MR3jXsNJVUCW53I4Prt+KminMAgeHk2ykFfdnGXZ01BIcx777UXwvccWr8DLb/bmKOqQ11zotFc2XM83T+uzXthn/h3jX+lXLXb1+asVKzYyfOTlsRoIEbsn2b68BOw+eb7zU+9WLQyHiFSwFMniGsQrECTKvi/FQ6fG4y/B4DRO+5pIAWMtIEoEsD+sh1gUBqLIHItR9c83dipURDTkFIYejXgZZAhCv7B7/g2K+XN8T0I4jFiGoiBhlAQTmxIGEpFei0hZaS8ck+4kbXk4JQHHPQ51grU113ZdpyQs8q+3wvLV9XZ36f2x7sH/fmeftP4e7BEgimKwaF4h22uSmAh0F1JSl1Vc5MV5u5Yw6PuJ7o4li5YKT8M3N1fzLiweNuy9z6wspglDKtz8jnLjIk54vp3yBjuB/JyI4kYGF4C0DbHjaa7YdD2VoPJYaBRU1s8D7XdVx2kyHs99BslgSCHnOnsfaFPTczU3RWFP9wDXYrLd620taIx7BdjHXPvCQQbXM0j6V4p/enAMB0aDOoS7vTMAzFJuQ9cG4PTGhw3VXd3v0wg8CCCYueJ2LGZaTt/+pSN9XW4ouNCiAQZjA6MP4aLndmLnldy+KgHQBwcn7HjM1P2yumj9q3f+DU7fuqsJbvxMpFQK/rDVogGSqoEgY7uXotrrscwAlColI6ZiQn73d/5Xfutb35LguARS0vZT0hw7+/J2PDQQBAUUf3jBhqNwdu/fM8uXr5iBc3fzo4O+9prr9qvvf5VP9Kxs6vbhiUQDwwMWFLleDermIr66+NPrtp7Fy/6mfW0dWxk2P7ht3/TTp88LiFdc1iKXFSKUaPe7tsGOJ6OuAZ4Knx07ZrTU4CVryMSeoZ6emxnS0qixmt7Y9Xrk+7u9oCIHIn403fetos3rtuOlAsgIsl0tK/HpgfU7+pzthSgDKM4xjU3k6IBC8tL9oOPLtnd+QXL5guWFZ3GODohPtKdSVuquu1GF00IP0kEHC+r3BXV828/vGQf3LxlOf3m4v1R1fP502dd2K1KAOMIVfeMEQ5iiClrvl+5e8f++u1f2E8++Mguzy7bwsaGC+k9omVxAs2pfRgO2GIgncbrS5sXt3P2k8tX7fu//MAu37tvt+fnrSCaPNanOaexQCllAKCLxGXghIO6lOytQtl+8ck1e/f6dbv64KHaWLQh9RtyiivLwlXwosZWCc0RLowE9OPle/fsTZX50e3btrS5aSnxjI605EfHJdVLeOZbNJo0hbGPEJSwmrd8u5Q7aHVzHDl+E3BlnAw8k0BJ9nuiXS4ki6YpB9XDk2veB5TdFSxW8VUWWxXgkeBuFGObsqole10ZDPMmd5TsSExKnzSzhsauKv7H9g0NigcWbJNgX9KYYBBAwfSX+IPyr7/Uy/tD78TLW+7pUZXCEkK0VjSCGmqiBDdU/6jGCmMF7/qKuNoYVRtZedc3Nw60q0+4IqJHTmPbUDJ1XxfP2Ybg8Q1i/VaOpJUHFaM9ojPVHcvF1K+d65boEC91d3sp+CqbgIa49nvEf/ogvFCckf31nb3wQYypgMei3LO6juIcbE8IlH/eJ7CiexpozOuZpoeQyorzTPOEdHVka8aId3SFZVIC2xv4SywCPCAAf66/nPbAM4wObGFwgwF56B4eCr79Q3WhPO5hHOjd3LZcR9oKagN9C7YT24CrwkkI+oAMeBHwvawX6c+E2uenXDTfCeMmwAu7qw0rNNvgBgWUe8pUfTDGE+tBlbaEsiZ9zWlp4FmA0cDxlv5WfgQORGnmmQdILFUssbhh1bEhKeR4RKpvybcF3DBAj6hc6CR90AoRZEfqpDr64kjL+9AG5q/LgBgvWsD7kvrzXeMYBr8LYY/RAHDDAR4HwRa2sB7UaXOjYDcuP7Ku3rQ998qM6HaPDSSnrEdz3NtM3dW/wYW3QdC3wNpmw370Xt0u3m6zb75q9puvtJlER7qUBgTyyc6aeKtknI7H8kkAep7fsPLWQ4t1jSjfjBXWllX5qOU31/zEGhZ2CGqNLFrfWbIu6XsuL2iMyN+DF6sMXzTRRZ4e2wplOUXcKYzdwmPRl/LavGVvXrTOE89ZYnDc5zOeCvDjUqPd1te3jNNpBvukpOOdiLFIfCHoZ2EcfF/yGPMCfl/UHHnrZx/Yn/7pd+23f/dr9g++9RXrzGguSN4gfhILQciMxdV58aaKx1KISfbifa+n8sPD0be6sRjBdgiMVxp3ZA9Oz8KQB68PvCsTgUeFxoStssX1dSusbFi8U7JuW9W2Z+96X3WODIkHpt2YEGmvOQ64Z4UbIYQX4v+V7Mbfk+FAg4KAB4X3c+6biPa5QZ1BVHS2UrQLyT8PQCz4hFCTYBDp1MBiYW1Cq4JGGz4NdvuEv80+299PYd+1TvoQcREwmQyhMhu+vz+PzwJf1HDg9W3WeS8E9wGUXSYOhORpZTRzav4KoPU3W0b8GDoJarsrf58C4Tg+8dFEKi8+svytqxKuJFSG3gXDox5XgmJbUu9+9ue5H1qftdY9vLf/O6CR3f1dx5iR3bJ6VkpmTkINl4QUzUoxHo27zzcxNhR3Kc4olxhTeJ29cSGE8Q2CfJvlhnh62LUfDroHUAdWFMR8a3kJLFIQ3Qot2IMH+u742ewHvsNEK5K8V+dERCWojIwHe6cOMxyEH39fbB8DWmVlwbcoZJ57yaJSOEIGQaowbfCrhZntAwhmeWPZ8chX/mGEXnZrHo+/ByJH8B5GSTwBmDO4loVtPwxw+Spvo1BqCDtwj3+KIqw+54gblHy8pdzAIOLdCgj28ciohKK4+uKh0m5bZuSEFH4JFXuYZQC4prHq7lFx3e1snzFMbapsLqqxEniwmktx3Q+sfPoef4wGWNubyjeK+vyjR/bjH/2ddWQyduH8GUvWVHcMFKxcKy+nX0+B0uaSbV77uZWW77inQ2b8jK6zfrzjp73bCu7irzoSRBCFC6blAQvdzV8Mr1nnZwEMKWzZwAsg2j0oZS0wKqnFQV+IqeOm6EcXqT+x9AdeBFIu1IfMu/zcVd2Toj445bEv6gW2HtRcyPBxEOOGaZc35rxMhArcEfFMwPuDMaF8t9h7OzB8sCIhHtAyNymLlRCMAqqAG2pi9L3eY9vEzsNLlr3/sY9Hx+Rzlho6qnFJ+LFyRwY67fy5czZ+9JQlPfiRlAW9U96YVxoJtghJGkuEAPJulzI30BG15y9csG984zfsy1/+sg0ODupxROVvWWVn1esHH3dDi9ro9EJXOi6BaXFWeNJhr7z0iv0v/9W/tPGJSVeKfZ7Rv07fApx0+qV7UNKl1XUPdsjxc9/+tW/Yb371devt6RE9iVi8PS0FREKP3i1tr1pxc9nWluc9zsH7127uKpzpeEzCU84+eO89u3nrpivZKOG5rVVbXV22nBRjjm28I6X4mhTdLSmVAEfwXTg+Y8cHeywhGpurSPgnqrnGBhUjrjk6u7LqcRgwWFBvcCUlJefE+Lh19/QZgepjUuIasbSE95Rvj0B5y0oheOfaDZtfxdU1ALwJjh85Yi+fPeexCXDNT9CF6ieCG+LOXhRNefOjj+zNi5dtbZsTHSq2UxKuSNGZHBpW2Zrr6g+UaQ+aKCXIFQMJldceLdqPPvrYHqlMTpDIi69ui44fG5+wiQGCaukfQqXK5ooXlq3UnrQfX75mf/nzt+y9m7ft+sNZf79XtH+or0/sSTgp3MZoxaq3j50uToO48mDW/t3P3rKfXbpsV+/ftweLi650Hx0bcQNCcLqT5D83BAT0C+xmv+/84pz9zaWb9tbly3ZzTvNE/TrQqbkgfAtW8UNQTdlawZYK5bG6tWW/uHbNfvjxJfvw9h3bkVDdozHLCAeiDQwhHVYoqt0EOVZ/Q7uixTUv17cqON0JaLQrltWC4zJpWd3X4OsB7UXZEi+Jpv1kHOI1+Lvgsi62WgBV1YlglfDlRFVzNZJUPzXprJJyckcdw8kuvatL+SwJXzKuDDMPGMtIpajfmlcaTzwPdg0HGC+4p3LcMxUcVC7ttbzFistWiPW5W3gIeK3slBbtduKhjfXWLK1pqhFUmzj1QXKm0oSBEL2C3FAdMCgwv1mV1SDodvCM1XriC2hS+XvwLOR46EmKmAZlyVuZVBC3ALxUHjE9iwv32BbDffA72NYQvMel/92wwP7+umRv94BgrOlbfTAaELyRrQ2+FYHq8J6esx2B6PQ16JDnK9qovkrnC17X7e4ujUOAb1Hqr2f8xmgEHtBkD8KoL3gcoFfgUeExBoQH1I7a0A9pJSKnitoOrST+BPIYPaRWubEj7A9O4KCdrPy7YUBXCoMEMq36FQXa+0flYKj0eBGFvEWFq5VJKaHKe7/8AB46oHhDt/U+ZdEK0qrp7q1gGGWht/vex9OArQ6hwScEf9frHaTHcODBblvk79BwsAvohznJANKXYuiI4bvKtyQ8uHF91qoa01deP26jnWdsrPu88Fflq5IxFFqlC/BAbUDuVRvU7XZv3uzfvWG2vdNu//v/2Gx0gK4P8sbVv5JdFu9ryiespLcAW9eLSzeVX8wSA0fdOE9gwML2gpWkfGcGjtjmw+u+uLmxddfK9Q3rGxxR3YPy3ZPQV+FR8AOZE/rP4oHLkCxu6B40D9lg+/r7lhqbsvTkKccbjPDIc6VGzLY2snZE4zjItsASW8/Ubo5F1riEdSWuEQAfZ04vPly0f/1Hf6qyIva/+s//qR0ZkzyR25I8JrqVCeIKFJbmVKeKpUelx2A4afY7R3xjYGDx1hdAmgYOZLeK+sC3wcOvNYd84SOKnEgfitdoKFmg41jgsuT2HfGO3BJyCTOkIVxrt8zwmNNDFuKIZ4DsQp7IxuCCL7D9fRgO3A1bDN0V/aYA/3kAggIRrwtpUTKwrH2aUH8YkFcItBHDQbsmAnt7wmchc3Ss/hTY0z8tExHw/go/un9gX9IOrKdSGP14Se7tS/t54IsYDqgbFtOD6+A1928NCBYMjjKeAcL3APqa3/xFOGfLQ6SDSdpCqPaBMMDT8zkIaHN5/qGV7tzw2AUJDAYSttpghp+jO8OywvJ2293yaf3dCm40AGcxGGys+5YYt45DmDVxifjLin5DeOeWYBgT98AHDAUwaAQLTVTwnjHkfcdNPup3x8/DcPQZcPcgQJhiL6Ldv+sMwrcsCPbjAr8D4ht8r5ZqVtFFlN2BEQnioSABHvEh/QEff19XbWPNCvduWnz8iCWJa9DMm24NSHxYvr6Fz/YB9Ka0vhwofhgNWphMsxbNX8H38ENfVXc4R1eCBwFfmrEQDgPGACJa3l57bASAMZPXIVCWoollG6IbWKAf509+pUbVbmUXrasuxXB9TS/kfVXeGYwY137wlexcGNSP/Wx7lWcU2dLGIzUVhbdXjEB4tm8McW1zpVj9FGMfovLIiV6//fbbtrS4YANSHNOa24O9nZZsk5BHWZwMwErzvrxaAfe+7L0Pbfv2L33lvWP6JesYP+NK9tP6dQ/Qx6W8lOwlMXEpzsJ9FPBgf6P6D8PFU2jFE0B+BQloYtwIGfQrinOIS6w4VLZWhDt4bvQ47pCeEyjoHyIP41WQm72kvGqWGjmuftD8lYDQFkv5fkHcCj2isers8REkiGDcQPigT8obCy48YOxgZYP7BDTcHV/VMfgjoVi4wokMKBbsqXeGr/bjKZCb+8Q2b/zc6io7M3neMkfOWbxjQGkb3j6Onwy3MmBUQrEkGGO9lFWd1H/ueqm2S3jDJbu8vSQ6U7RkV58NjB7xOASMO0H3MBjQXvqdIJHeZ97vbZoDecs9vGgZK9r5F75kr3/t1+zo9IzN3r1rt+7csrHm1oSsBON33n7Lvv+DH9jy8rL19vZJsY/b3bv37JEUzs541P7gd3/X/tk/+n3r7+6x7333+/bjH71hV6WwQ0cHh0csg3eO2qKaWFW0b31t040Nz588Zr924ZRlqjm7f/+edfYN2eDYuHV19yH5umDIarxEIfcgADAKDGbYxvGyffWll2y4f8D3ttfbNc4qA06DiydR9rOFkt2cfWirm1u+ssyK2URftz1/4rj19GjOCA9TVlAZGq+2dHASg2h5pVy0ewtLdndewpiXaq7gfuncWTs+Ma6xavcgjKWChLea+KhwoFSp2VZ2xz64eSfYEoE8JkA56Ekn7PQohq6kr9JzrGG4Mg9XRJGa1Zz96O5994oIAcH/+RMnbWYApRkeEtBEr5PwJF8q27/52S/s1twjN66Q947exwPlwvGjFocnafyhJ3WCHYKryoejJd++csV+evFjT48RB8+Rgtr90qmT1p3pEB6r/sJ3Vrn0YlBX9eGi6Nu/f+dd+9uPr7rR4P7iom3u7Nhwd4cNaUzDdgX1ZPVdSqjmbF7KyRuXLtn33v/APhaO3V1YtMW1delkCZsc7LMEJxXgoqw2p1IaF7wNxGtLuU37QP3y1x9cVX0v2u1Hj8R6E6qj5qHyJkaD03wUM9GrVGePG+NqiS67fH/W/v0v3rUfXbpqF4WvGEz6Ozv9pAaOSq00HtPmZFX0Qm2tRoJ4T7S/nTgKEc3BZvtpEcEwSUdfOl8k5oPoRqNd/aT+wXAQXhG9jyIrIuTP/NKIRyvb7rlQive6l0MAyAWSN9o2rNQ9b90p0Uzy1xMUSPLjFAQ/kk8Q8GSJHfiKq88IlOjyR/DQlXoUeJRlgiSGYw/NxFOAIxdLHRk3NoRKJkqiH5uofOpsfxS9d4VZ78Q0rlGNI9smonqXI0Yr4pso1tQFowB5o9SzfYFy3VhBLfmnvHHZxzMCb4CaxivoQ72jMns3Nm2rr88qeka7PE+1GS8B4hBgZkTiZLsGhjg/1lEJ8VSg/Zwu4XqFynGjkvLtK1Utr3YQqBLjQhi7AW5LL+K9oRv6rvbpN/3HFhD6glV1jnPUZPILTwPaT1/5dymD8e1Na/R2+TGMwXjQB+p75eP9ieINTrhuAN0NwNtGHfkUNd/xqqTu+8DjG6Al4k2q566jkG/zbwj7DQfBWNIH9GQAXg/JoizqRIRHfk9pOOIUPnX3zoKtLK7b0IVBq4tXDKQmLNEmfKsSvT+h+RXIhCH/ANQ8u/mgYR/eaNiR4br9i2+3i+YIk2sV53/V4pbklwHnZ/Bh2tsK+UeXxYdyoj9R21m6b6v3rzm+xTT3a6LJReFExxBbPNutbCXlFbUMMjdcQP3ClgHkxmineGJTNoFXAkEMhECuwmtw585Fl/M6T7zkY8G7EoqEN2m79NENu/jxNTtxYtKS7cJdjW0Ur0y1GXBPKckS0FI3/uv+1taOfee7P7Xvfu9N+1//b/65vfriGc33vJeBPMaWhtLyrNcvOXxEdefIxACQV/B0AP8jyHcuywhv4fXZNS8PuZQx93RqR+B1IfwUOhRXV23t9ifqX81xvCw03xJ4H3ZI7skXLD00IfwVvcYrTvIK+ghBv32BQ3nWiL1AbK6/F48DEQZWpd3ltzkAnx9E9DYlKBO4jcnbUg9XpITUrR9gf13d9bv5DIAGu+GgS52Bx4F+k8aftaR7GuyWob/7ywuRPLy/+7flvt9Tn3OhgPs9n1hfDFAsOdHCEb85lp8G1IsPRP5wCNL4yhEr5kqLYehZgXdD8JESwUIxBkc4Oqu1nv685fM0wM29Mj9rpYd3LX7qtMUlABP00qWuXxG01qX1swdgLmLewTF+rAjn3NrsMQQgWKKKbVBGtdWt13zAOZCR1yH+mqQeNwKGo9/+KC9BVvMJg8OzGrU+C/j8IU/wT3WD+NbnpXiqD73e3G8ZmwB3Azzh+ycXH9iVD27b+JF+6+qXkC+cc8ajT4hPfN//Aerqp+LsXWtTWampUwEDawIpyCUA/uqtlnqEgPW1JsKG8BeH4Iu576lv8xN8f1wfTXg/OhEFAxeuMBbCwaCx1Rj4Sj9EtOllEDKXMP9WgIDj0sWqOYQfIn0Qg0chyu/ELLGZE7ONiHBLaO8ceLKtwhXfE7+jtkrIdYa3j7a6JdpX54PIuk94B2icXSkXg5FYornXY5ekBNy6dcv6+nott5NzF99xKTiDPZkgsJaUKA/012SuTwJ9I0FybU5K7c+keGWtY/ysBwxM9I0H9P+AcXsMwj9olhgfSnN5S0qzFHWiCQfnLLPlRMK9hIen59MCaieufAgugTJfVF4o1E1GqyR+sgWxEsRcORUCTwPwllMfOGLRlX+ViwW/uHzb30sOTrtgQJ0Db4FO/46RAwMBsQnwDmhXn6GQ0xYUKD/9QOlpS7A9gjEJ2g3vxQsBRT0I0lT1unh0Zxi18i0s3bH1qz9V0h1Lj5y0zOQ5Sw5Na0zE7FVXBB5fOemQwKIy4CPkBb640Qf8dmFIYyjFk32jwWpOENcCwwCCftAnaz4OtN3jRmCs4ZnwGKNVfvGmlVbvO/6lhiZtdPqkjUphT4jWra1v2C9/+Z69/MqrEpAj9tFHH9lHUvhefuUVezA7Z2tS9maOH9fw1O3cmbM2JTzDTXtiYsIj4l+UcnfqzCldp/14R+IaYIAi6BR9W5aQU9rJ2otnz9nZY8ft66+9bgQbK+xs2fOnj1l/b4+V1J8EycLjCG8CVpbrmut9UvZnxsfs1fNn7eWxlHX3DGkeKV/RvFRU40AQQPUPZ6dHpdAlJCilYng/mHVLYTw5NWWvSjGe7O2wpPheTYIx8y+eW7Qd1atNyqYG1/FuvEtKpOZyRrxtcmjQXj97wr718gu+vSBfyLmSjhMyCihB+DixIFcsuTK8uLHhijiKWIfm4vnJCXt5VHNRwihK9GZlw+YL96yofruUvWYj8SGxiJw9Wt+yVfUhgGfCkeEhe/X0GVfI2xtSTlUfVdhXg+HdkY279v2r92wlGwQUBKA5I+rDV06ftgRKgeoIHcNoZWorylZZ7bt0545duXN31/OD+dQWa7PKxLraPmzXc9csVY9YKtHtipjnr7zvLS7ZX0oZX9ne8XsYITA+jPV226nJI2ofCoKE20ZJeXwiBWDHLhauaW4l7I33L9v1hw/VdzWNZ92PC8Vz5Pljx6QQqF16dyeXt82tTbHYuCs1F+/dtz976z37xY07dmt+wQ0VK1tbNjM6aj1xKbgarxh4rnHHoMaWBTzDVtZX7b/54Zv286vX7K7q/HBlxVY2Ny0jWbE9lbXt6pYtaBy2qtvWG+1xwwEBFcuNqC1vbthbeu8HH1+x927f3d3G0ZVMSMFEuVc/qpX09Xph3hZyd22zlrfV/JJoVc0u3bxpV+/c9tNr0uJJeJoE3nsBzUoU15WHyorRtwFNrlve1uyeLSbn7UhvQgq6eLDy960N6mN/F1mEfHQfowJxC+jtajKQR7jPc8SmlN4h4F8NT009Y086+SVLFctgZJKyy4kMgdEAI0WgwEN38CLAMypYXY/66nsoE6DIuvKf7vB9++FKPLKQx1kQbQVfiGvg20Oa/YQcQOBGJXYjB8c2gk8R4WISOUt55HuYf5rv+lAORgjiIHAiAkBfsA2B/ErNexwTiZzFiQaURpDEwHDQZl3lquUku1E/TBh+7KOeYZrgdY7ThD6TJ4vkeEE89jaoO9+jriiu3PO4MMw75R0vSknE6DY45LJeRONIOfCF8C/jhrTAVocDQe1pLxaCBSjVYw/QN4w98mVTp/PxbV6tEBoOiCXCUdqVcsOK+YroktTtongygSSl5UdEp+I9PapvYGDAwBHVO8S1un75ka3OZu3I8zM2PHzMltq3bauRs6FGEFAPw2+rHKKq2d05s796s2Eb2Xb7z363zY6OqRw3mq/6WCx1FO1uatVy7SVbEXb3m5RffeCZ+eVb4l/rkqtGLb+F56V4hPoptyS+JJreNXHW0v3iSdKrKtWieFzCOjCmqR8oHA9Q5hKxiODH8COOK9RD8dAgVhLAyvrW3U+UtmadM+fEIjKBEYB+FN0oqn+SwvWR8QHr6dC4NSTr+YkGGhMBdXVlXngaGg3Y1vvxe5ftz/78B3Z85oj9p//J71pHQviKTCeegwd2YfGuEKwueWNCbQw8DcgLbwh4MLII8Qx8gUztqdeCIIgaTa+/tak9eC/oOR4D7g0Dr1nP2s7ymnieytL8zc3PW7x7wDIDI87fU8LHRGfaFybQ7dDL6Be2/BLbgvLdy1XyTNNwIARj0oLcmhDeMS0IJnTe8/tTQRPXA96J8O13o/0sAEEJrEOBGzHKQWgE4BOm2Q/h89bPHlBn11aWHxsOuHVAOleoDoGwP/Yr+yC3/w2fh3/56HtrP/pxlSIQu4aDlmefH9QK5clkYLCVafP+k0CdfGz52zKxDwchsBR132eckaL1GceWchzUr+6aL6JFnImQ8B00Bq2w/5lb2TSOlUcPLUqE8NEJEWwI76+iH58VmLjCUU14YhbU1C4s+2yBIdgowiUCFzXfNXLxt3kdCsIrP8tZX4k/4F486qc9+PO091vgsP54og6kk7Ba3yBgTCmIfQDza3mf7yET4Dt4lulM2uBIn8URTvTM0/Bpvtf8teeDwlSevS9CKAFw4qgTuD3l+BX+1rcD8BOFFdpAhGQIbDsrYy15ALvlNb87iAj7UY3CYyeCItoH5R+AxheFPE/AHCmgeDRgENXYhLCbbxMcL505iWGE+e+jE+BBRbQtJ0aS3mi4hT7Vj3X5AKMB9SUQYriX3t3gAuYWAoyQo9aw2DtDdEt0a5mieRXc87ZtQ8rJw6V1D16Xzapdyn9Myt/A4ID1SnGI1qRsSWENYh/gxnfIPIfhStBGmdy5f8kinQPWceSspQZmAmv1vn7ZD9TVAwapXR4PQOPJ6rqvzEtZ9Da4IPX0fEIIlJyqGwqIdYF1Hm8AV5DJT+2AQbrHRW7D+ZS7Qeo573GPOgUnS0SssPbIGb97O0jxRsGPRCUg4jmieY13gXsyCO8oA6EqODVj3eviyjfl6pmPF/NN+XsdpYzBiFHwUdQZVwQshF9hnG9TyM/fsNzsFWfkKQlkqdETEibo2w7HxVph08eO6McYMhAAwzFmvGmze7moHynb2807qgPt9lgOCE4YPAlaV9zyscaQ4N4dqjMB8tx4sT5npY15FxxiPaN+5JWvzCBAq84Ikhsb6376xiuvvuIrtJcuXfIjHV/78mt27do128xu25df+4p1d3XbwECfLS4t2cbWthseVtfW7NGjOd+uMDQ8bIPDbJdo2Nbmqsqv2pYUvopkioH+PpsWre8fGFCaUd/v/2hhyZZW16RsLVu0UbVO8fWStHTiYLQ3JDBp7jIXenr6bGhg0NJtJQnGBduR0FtpsNIVsRLbiVALJAjWWCnT+CXU1umRATt1ZMyOTx+1kf5Bi0soY1YheEU8wGDdYjsLVo9lPFggAQZpw5HeDjt/8rQ9f+asnZ2Zsu6YWQEPMvVTcGwyxmHxBuFQSQpAtd5mKfEMgvyBOz3ir2enZ+wr587aeHdaAmfJCjXRHM05go6nYl0Wi6SsUwpkMtruRhKCK6alkB0Z7LOvnjtnZ48eUxuk9rDdgLmo8tQRqrM+uVW7u5Hz+AhVyX8odj0aq1dOnrBTUzOuTKPgQqf91IN24YL6mj39q1KGH2rs8ngeKg0K9YkjR+z1c+dtomtM9YtaV7vaEuWUGMoLYEFjjLcC3g4hYKg5OzluZyYnVEZoZAyUxY5GTGOjudfI2IfXb9m83g/5FYrsqHDglTNnvPyoxmWnqD4qFC0jxRZF7Zc3b9sbl6+6UYb38OTYkqL5ysmTNtLJdp2YB9+M5Vf1Xe0tCgd0b2kra//t3/3U8+M9jBx5ySq9nR12bmJUyoLmQLTDUpG0vicsUdE8Vv9wxOeHd+7YG1eu+kkcixubtrq97fTrqHA62S7hX++62zZt0DxMCP9S0R4r56v2y8s37c2PP7bbs3PusZKQwE78jqTa4r0i3E4WRJM09pVop26wAGEa901bL962tnTBBjqCFUhewOWflecGXoA+T5Hz2nylnSMQ2Q5AUELSh5dvURAO11Qmrvmu7Kq+2NYSkldZna+wqCB8Cd+JIsPqPVbl2aYUrJoHBoNAHlBbUYSRS6XgeZDF5rt+gWlsmVBbMBqwmh8+oyEYOSifsnnmRhE9iZVKlsrnLU8U+6acwn22LxAYsBpv4rCgXfPGtyWoD4hpgKcO/eCGLf+t9olmuGKPPqR7ZbZbqP5swWDbhPcd+Ece9I33CxiuMlQ3+Att53337lCdfCuM7pM2Eomrb2sW2xSvE961YdTTuFBG0FdBXaHVnCpB29HJDgSliQoniXEATQnBcYs+ol4qyw0PYb77wI05ykMvWUFT/PbNJfv4rfv23s9v26X37tv1i/N25+aiLT0SDxTviHX3WizF4lJEirrwWPk+erBu7/z0E0t3xOw3fvt1Ozb8gg0lx6wn3uu0CR5FO+AztI+uXdtq2F++UbfZJWhpzf7ha2XrsDXnaSipodE+aQnr1JO0pfxyOWhn1Qobc5KTiLXUY8WtVaeXVi+4gaYuOtoxPGMJyZOV3Ipttldsw1asK66xaouoPjnxEzzzJJdJNnCFXPwS+SnwBEQfVL8rz/zcHZW3YenRafG8fufX8G7qt7qZsw8/umJHxkdtcED8nSNSXdYLvLB5HxnTt0aKB6PsMw4rS2v2F3/+Q5udnbd/9S9+205M9lpcOhALDsRgKq8uiieULD7QNBpojDwvle0ymctGbP/Q/FTd/cQnyQrMb8pnpIPtCcI9ZA/kFM07An9XMVapq2rFssXUVxXlCd1LZNTT3RldndLLdvSucDaRtDqGKY0QJyPSbyKEKhvvR81lNxxoEvFDmOTKeUgUACbFsymVLaCG+vnpYmJOsLw5nw1gbiCKH/unv37sH53I/S8AIeM5yHDAZOTao0wdAN43ukJlgPbtfrjfcgH0X/h9D0AcdOFSz4RXouaDzw+uLAhR3IMEa/UheVLXsF6HpXkSxESFfOQfYR+8Pp8F6GP/CNca2xLqcSFV2wPFOujz3TQHfPaAxqi2tWnlB/fctT4+fcyJ8GF1euJ9weOcDx/vp+XnE1fKjscm2Mn6qkw7x+rgZdC0zKJYe9omXrlnSwuO7cc1foZpvV+EF3wn9oCv3PDb0+1972mwm9++6wkAD5R/GysNCwuSFdUeDDtNPAcCfIHRibgqj7qE1ZTa3NUnIsX9Jj75x/8Kx1xMCvqSDwSozqkX9277sYuJgRHRiRZFXFVrpmyCvlO3FqBs3KZ8HxbBCUXw9yrKAQT5BO/y1+vsBh5cyiWUihA/Df+D/WRNhqG+4B290Hz6GMK8IfJ4MhDxPC7CDyM6KH/wYFtM9frDSzZc7xOzO2Hx3ZMKHoPXV4ojzMC3J7jRYO8qBGXW9Jzjd1D0sbq3lun1Un0qUmhrUgJWNgt2TUI1CtvIiBjf4JBlpDSgZOAi66cssBorBnmY4det9CoTl/Xi8j1LDs1Yx+QFS3QRl4F3Du5T6gJ/cGYoIWA38i8M0RVtVuUPHsuDoDU/X7HAwu8eC8kgT1fyUdphsgSMVJl6joCCAo5SjVteuJKAss2czi/edUad7B5quh2KhWKpV//zHWbtK/PKg8vv4THgggUr5YHBAryGTnj9VK6fCKF3G6WC9y3eIzBv520av+LKfdu++6EVVmeNfYrJ/iOWHj5qqZET6ptuFyoCw0RFuJVWGXg4iIepfW6AYbVAbXIvA4QY4ZMHFy5kVfa6nhFUUs9URyAwogSGDgwBoUDF8GEwwFhQWJJSImEi7gaDceHpoAsm4Bj9D6qVpdh+KKWnQ7T47Pnzvq3gzt07tsO5+irn/Q8+sL6+PjcqYFy5/+C+fXzpss3MHLVTUv4IxJmQoL8hmv7Jtes2ONRvPZ1pW350Sf1a9PmKApzb3rSMeAaBOjnqMSH+zXaCH//sLZt9tGB9PZ02MYxrv2QPjCLqY7YiEfDT26Bxz5c0X/IbVmVutwk31EduuJIwVpTmX1X9EGLLItW9Pd3WrfIyoolJCVCsGqWjUrya+CWpTzi8YYbnhxRdDBHELOhU+tHeDuvvH7CUhK0S+WEkEu3jqEdWyNi2oSLcrR0hHhqGG/1Yf5+dG+mVAn/UxjU/qXOiuGzZhvCwEbGUlHI2WHalhtX3UlQibdavvpqcmLLzMzP24rEpOzkxZp0ZjTE0me0NGgRCzvGXi7HrbyvYToP2R9XXnfbCsWn75oXT1t3dH+Ct6ibKIVSQnKL0xFYAMVgFZ9xLkvE87sPkpP3mCy/Zy1PnXKnuaE/7vm8/KQB6BoLoyuWydn/uvns5kDcrgCPCiVdPn7bJ4SGlEe9RevhIJiLFQQywOzGgsqLuLcBWB05zoO7003NHj9qFEyctBZ/Cs4Qj0dSvBONEcb1y/75dvHPXPTxCYOX5q889Z6M9HapbVOnjrvhjmBeieLs3pOz/+S8+lNjJ6AQANSMQ5ytHj3kb45FOS7E1QS1JVDW32uO2XW7Y29dv2I05KffIBiqrgEepUr18bMYy7IvRnPVVZd0jqF5a+JeKd9v6Rt7evHjR7ojv5onVkC+4QWR6aNi6OwJlBCNYsrBg1WSfFELRNfVfuVa2lY0lm7svJUfK98CI6FFU9BR8Uh1Qplj5dq8B71sUfdFLzYvwmD9XNLlUKzcOSG5n26KPRfNZvCRlQ/3IFgVpwz4GfqmNnMjgcU2EF48NBsFz/43CIQXV56Nwmfv0G71K3+A5gFHBPQ1chuNRM3/9YHsDWwaqlOt5q04qM5HL+5wudzQXn5TYvRqknRIQEdwPQOWDA+oP36agO3H9Bs/q1Ft5MiIYBah7ulKzgmQaDCfCLO8HDAGeRuViVIFm8D6xFPjLNgX3oFD+GAdM72JM8C0avKv0GBDiJSmYm6r3gOYYJ1Ho3aA/HgMyjXvMUQ7tOgB8Owt0CsNAs79Do4F/Vx0wnnya4QCPg7Jo3p376/aDf3fRblx8JPonGlU2294s2uLSht29vmj3b2/YTqFhyY6ozy/f0ic8uvzhfXv/3Rt26uUpu/CVCzbccdQmUpPWFRWtVJ/AexrirxjXoTOb2w377tt1W10v2/GRsmj7ur0wvW1dvQnnZaHBOrHfaKB+rpUkMy7fUJegV6Z8Gyiyhhsc1Mccw0gwZ4LV1qUAe14Yf9pzlhb+i0lJtsn6YoK76Ws84f0YDnwVX7yf8WAbX3Vr1XZuX7L0yBFLDk9oTFik2vLjDjFIZ7M7trS4ZtNHBpwvIYO6HAAuaGwwMhCg0BcdlC9UFJr5k5+8Yz/8u7ftuTPT9lu/8Zz1DAw4P2bxsby+ZBXRniSGCvcc0Lip/5yvKy83QLhMEQ3KKEqOFU9pJ4aB8/OGldl2qXlGfZgbHC1Z3spbYQXPS2SRmOWXF1RexVJDoq3qu0QmZknhY0M8jG2PBBZn4TBcWINh1At5tSXt5ebuXQsNByCrGCuTAGVfFQ6RWd92vz8zqONDw0GA+I/zehaAWflHE6O2tR4oqSJyTPgvAi5kNiE0HPh+892c9a0lzWHg/XFAH7USzBDCZweC7rPao/8k0ImIH5buswB5avKg3PvxmgfkCYuA2H0eYJI2JIi0SxgKgTY+K9C/4Bpu6m0SykRNm0+eHcI8yhJMMaHFp4+614Y/OwRLgvv7r1Z48vnT2kUdOIavvLGqiSyGIoHZY1VA7OlzTVgnms20XK1GA64Q6p62mc4/guZ3/wpe6fJ4CTAaEYRDcepXAMw19tg1lhdNGqXvswseqEeoiz7gOqco/OzvLtuNT2bt/IszjlMh/vsn/KuPv85HwiDbVHK/+IXFR8YsMT4Z0IkWIDWlBKB3DsBVVgUbEkTxanIPAE/zZJ8EpTfvq0/xCkGJiksBfJrRIByf0sojVYZgNyhiIpwHJ9cL+ieiyvYElLtEz6ATcBXQTPAYfGQRlNY3LLlUsr7jX7fkrsL9GBxnUBSlbOL6iMLW6mkQ1tG3MBTzzjxQvGFeIXga1YsIxPltXdV2MekBm5qacqWGrQlJCajUEgZF3/iK81ONBupHMdyVD74j5iimf+xLlhk/7f1z0BgAQV2D9nCkUWVzwZVXXOV9S4LeRRk9qL8OgrDtbhDZXrbK+iM1s+oxB1wxhsG6gUX4Vi17YETcG8GVGLEhXKmWMLq9YuVscEoCMQ7KW4uWfXjFhY7U4KT4mASNmBSSTjF4CQDwtpKUe+rqgSdV78qGGLGUbFbwycODFbEigMK+vab2ShhreiE483eBpqOZrt2yC3ds9aMfWPb+RQnOceueecHS6s/M8DGL9417nuBUefWB/yUPj60gJQRFhzLoA/LzGA7gNavLAjembC5KQZWyq2e8S7Ak+q28Pqt6BzEZ2K4RGDECQbW4vmDZux96e1Ojxy3ZP7nrbhm4EavvEV5KOwyGbYs2/ejHP7ULz12wqekZKfYd7jJ+8+ZNm33wQLSvaidPnbZjx47b1atX7Qc//KEdPXbMvvb1r1t3T4/1S3CZmpywVHfGPpICNTI+bqNHxm2ufcUG+qasq2vEVjZ37O33PrTh4WEpBzu+1QSDV03zBkPE8PionTl7wbo6UtaR1PhI0Fnb2nGX+Fg9WFlDYCTGQKGgdpe3JdwnrSxlnNVYDEEYDjDMoaQhrKGMVjW3kEWSXb3W0aW+koLEXncUCrwMSNNfXfT+87328aRl8HooFqxSKlhRikhccwwlNRaTsiqaJdXCShiSRPujErzKEtLYy98lJahD9LZXUyGm/FD2oT8pIxBaEFuBsavnN63YlvT5wnGECfGgbtWvr7fXerp6LNOu+mmYwKcGe/nrKOsEipPwqAfcn7JFmz75kr2oPnvt/Hl7+cRxG0pL+ZEQ7XvzAfBB8wc5xbcSaM64Qjs2Zq8eHbevXnjevnTuOf9NVHHyblN7VJIbRdxw0KQJ6faadTWKNpdFWanaQHe3feP55+0rz523jJJBi9mOEdAAVl0JIixepHzTCbYi7NiG8IxyXj51yr75yis2JsGbsjgpYqtQs5XVNU3riMc54DjLW3NzltNYQy3gWeNK/9ULF2ywW3NQOCn1yw1m9cKGkB4jV8Ny7Sn78N6sbe3s7NKZLuHZhZkZOzo6Jlymfro0LvD5WKPshoOdSsMu3btnj9bxjPDXHHpSCfvaiSlLaB5bk8ax4u0nNGDQFL4tbWzaxbt3bT0bbDcBRjSWJyfGPWAlJbLlJFZakYKt+kZRUsxmdx7YWxfftQ/evWuLs1nrH05b31Dajx2MYsRqGlEYN+fPqhfHMvqCRFOOCC9GPK1xMZQg9TFHB/qlxrC6zykHbZKzwi0IXHHhLbya05hcNvCxQz4QHnGpzJh4Li71Dc2LIA1XoHhTl0SxpGGOezwC+p9FCZ4BBG+krmw70AO/p5fdEJGRDFnu6LSqlENvgx65Z4Pk36rKI51qFrzCUrfGqhqlthoGpQNX/QQF/U1inEBX0UXgx4LGrF3zhlgFlA2d9RgNyg7DgRtVRBvbJYdiJIA/s3DFiS0x0RDkQPfgVjqMB5SB4aFra9NiSl/vE03XOwdBRH3qJ20gF+m9/eBGA7W/ov4IytDYNq8QMBo8zXBAWjwHODJ/bmHD/va7n9jDGxv2j/7FK/btf/K8vfz6MXtJ18uvH7VjJ/pt+caKvfXWbfvwvfsmfd3y9TabvbNgf/dX75tUavu9f/k79sLM120oOW7xSLAYq4KdX8CDWPzYLsTse79otzfEVv7jV+5ad9uSLa612YsvDUuBFs9+yoIB2w6LSzf0TfVO9VlhU/NAinN2ZV5zrW490+edTidYRNIYg3vIS9G2miWj6k90SbYjIMuJ/7thVPc8DoDKZEGAMWXiIttsvPe3lhyZtPSRkxTpckKse9h5ZzFX1JhGbHS41xJ18RG8UCXDuIFJdcE4gYcA9zh2Ww+8DXnRrz/6oz+xXG7L/unvfsnOPHdGdZTCLpyqiN8ia6YniW/V3J5AXhgN8qJ5vaNu3GD+wHfpUzcaYATpEC4pbVkyjhsRJKv69hPkPk71mV2y0nZRslrVtufvi09pbmse55YfqfykdR6ZcjnADQUqu4FnlMp0Y4p4VUnymhsiNEcr0nfK21v7DQeaCE2LIBfA1Au/PzPsGg6ECC58BkoYn2cBiAf/oxTSAHflV0c8Fej9T6snabgEux4HELTmPS959/vh4P3R0kchkdvfT2F7D+0/7kN4dHm8gMPSfUbwEy0gHAcYDsJxOLROTwP1TUMMhL/uAeLjSp4hPEOeIth1mGM3AtZeN/hnBxHzuVmrLs1b/Ogxi/b2e9GM3C7uPHF9HngyH4R/jqOsbQb71znusV2TCiv8HqWSvvJ3/K1do0Er1JsGgxDC1MH/+svDZgKMBzDzOp4NKufT945/AVC+uMDV8kURWxFACXg+/3Sf8eLjzF3C6tBIl82cGPbz0/1ZS5rdv/p4tvrURdzLd25KYKs0j16U8qN0rcCv8B3/tu+5E9S1Ve/3CARNfROk35sO4L4/Uz8Sgb0iQow1lz1lvHcgKC0u9MWVOSfCGA0Chan5/ACACaGY6oslOA3hEKEAqFaKtrU4a9urJRs9+TuW7A6i/e5tJ3UounLEsxhGA6elraB5wBYGMRAP7CeFdH+bEPhryoN9fXcWNu3nv3jXj8kbG58IBAdPU1PdcQnPG0f+ocg7Ez0AGrWyFVYe2NK7f+mBAntOfkVMbeyp7aVv3GAgBdZjCqj/Y2ozK+JtroxQ1lM6NwSNi88/3OdRiJvGgKgYXLx3xPsApQ2hAR7kY7Ix78yXsmIaF19pUD/X1W/EJqDseM+I1aQc7cx94kYaTrQAPwz3TAwG6hO94d4KBFKM9415fsQzQfkmoBpGBDd8wKxza358E1tH8Dhhpd73JIJDGg8MPTsPr9ralZ/Y5vV3fI9s76mvqC9fs46JU2Lm1DOYF6zWcCICjD3WM+x18YDDCLRSHkvrnJYghVTP3PuAOoC/FdUNg4GEKwJbumFAzxAO8Mqo7az5WLM1xg0GwoXgncBgQB07J85KeJqxaCp4l35zBVJ95WNZkOCivi9JC34498h+8P3v2ze+9jXfRhAIgA0JV4PudZDUPP3yl1+z9z983374t39n586dsxdefDHYViCekstKQKo17M6d+76N4PQZCVBSYh8sfGJt5ZRlsyXVIWEnT5+WYjRs6e5BPxqUIIOx0qZtrq9qzFI2KrwWVfZVvvwO2w/aLaX5y9hUhHvsy2c7AedUs/qarkjJy/RbTXOrJt6EEp9w4Un9IVyPqRkEtGvXfZ4hmEktkMIgHiAeWxFRYN/6drFmqcqGpbrBhR7NcVE49gZjsPAVqW7LSXDD8yGhqUIeZaVh1T5fqlpJwmRVykCjPWbpTnA0YumIaq96VertvpqdKS17AD7axxGS7ZWcy2t+YoLojpel+rm0JSWTIQgUcX2pSnlWnmqAxkUIB63RWCbb6pZSP3Z0dFlceOWGaaXFc4L3nCYpHWOpwvw97iWksHTF26VQd1oaT6wmLQFcIaMOlIkSQR4C9viPdsXtSy9+yb792uuu+J87dsw6xQMifsyh8MsNXqRXK3gfhUxj19fVYS9Ojdm3Xn3Ffvf1r9lrz53zrQrspWcrBUq4xF71qfpXimRa49sr3Mo0isKnHYtLwD555Ij93uuv2+nJSSm9EsA1vyuaRxo6KZDqR+FyPal+SHXYYLLNT7XA66BP+bx+9qy9dvaMpSRTRTlWUphFcEV4UawuPtket1Ij4or/0vqGn4pBP3WpbWcnJ6RUBQZA7wtdbjQQftXjnepXFA6CR254LAXqlozHfEvF+elp60gGili0uBG4GGM4EE5Kc7VqY9MWFh/YwiPRGilMJ84M2shYt3pCj9WHHtRP5YUyalI4xt50guZB/8NLvWhpzbuKxhNZhnf80jsxKZcYDqoETW55Ro4e24C5IxrEuLUaDNgyEBXfqas/I2oD8kIIvI/Bx70J9CmhK8C7dJ++IGVEeXNaAgo9WwO4iYEP+ta3uW0VKdbFTNoNC7xHeowGZaUlJhS1R3rCSICy7YESdQMviXZ4kpT8IHZBm6WE7yjhcT3Hq6CEHqR8MZp4QGu1iW0cBAokvgHl4dFBKd7HuodBxY+L1Hs1tYdVcPoW4wHbFNprwpUF0bnRQavjuaE8dkHfvU94R+3w0RKu7W49aLlQCCNsGVa50KkwTSs8zXBAWow+lIdH9zs/vm+XPpy3b//hOfv6t85ab1+ndXSlras7uIYGOzVnEnb6tWMeP+a9n123939+xf+mOuP2h/+Lr9rZF09qboxq3ozt4hoAH6i1p2xxtWbvvr9pS3Mr9s9fX7ezF47YenXEbiz32YvnUlIH9ta/FTAaFMQH0FFTY+etjIev+Fq6f9TSPQNW2lx1Y2yamAAirqG8tFFas3fXf2YZjW+iLMVZMkhMCjg0FTkCYz4YEmseVw1eofBvX31PcmWnZY4+R2cp3YbmbpfLRVubWXvjx+/a7OycTY/1WELzhYUW9xjX+8RIwRMW470HKWRu61MVXvz5n3/PfvKjd+wff/s1+we/9Q3r6B9W68QHfCFlzdJjR1XvIJgtWyeq2Q33HEe2aeW/yFAevBDv0hTHTiJ7rrmMirzqxgUM39JT/GCBunhfrWiJlPItsa0qbX0zo9Y50GuZiRnX+5GnfKtDjIWIdTcasLBW2liVrBMszhHfC6+IzNSJ0HCgprnhQBOqqWxyAUy+8PszgwZlr+EgAPJ6GriyFF6aHOwXh3BHUKrpDH+2F1zRp/5czXsH1ZfJ1moU2GM4aH6A1jSHgfdPc6LSJiZia5neZ/r496f0HY9YfYWouSL+lLSfBQ4yHHg99fGafc5y3GggZup730VkQ3jcf4/zDdv/BKhunLgRkcKtTjywLuFYHARMCCZD/pOLFhNTjUqIxOIbvPPpY/e5QXhRU939KJNiwXGyvaPDhXafqGHZ+uN1bOKjx+QAp/jdxC3+uNHAU/DM12b88hTNdOE7/p76yVdzdBv3Mm6FMRD8e8sVjsPnHGYH5i2M09ZWnC5Y8+QLxosPhoO6GGE+S+TyNikAUgL58LyZZvevPg7lilWXRCSXFyx9+oJH6fU8w+dN4Nfje/rW2hDVBa8BjDa+b114GJRwMOPxZ7wjoQhCGgSqCwMh7i0XoK9R0vysWhFO0jsNezJpAKQXXsAsgHhnr+PEYQCRL64u2tbWpmW7hq1v8KRb6Pe0UT3qeYphUbCv9O5XzIUzWJ1RdD2CP/X0Nj0GZzKFbStur9lWJSom3+2u4UOaM6wGexrVBwUUpuqeBmrzYUYDmEt+/pbt3P3IMmMnrHNaYyhh2PHkAHCDAauquPXjDojbnpRVlG7a86Sx5CAQ/iMAVQPGD2OHkXOP/Ijn4CvsYqwIlazI+/ipXzAY4O7vLvh4IEj4C+vTwEiiPhOHdANCYeWh6pWypJg0Y+1CI0EhlS9MusJYCA/IizrRHtoXRfGWsIcyTSAhxgRjCIKLe6jAx1QPVgOKy3ds5/7HVli973XunDhnnTPPW2b0hBubvB3krrzwYKCdvvcSAQGjCB4U8FYJTWw7Ye6AGwgP7l0BTqj9KPQeREltjuFdEWeVWviEUOP7GsGpAdUvMLrRJwRyJCgT/Zbsn5AQNhMYKehXjRH1wNvMvVsYS9WVOpXrbXbt+g372Ztv2vbGmthD2Qak0BWlbLzx5ht26fJlKZYZ+9KXvmQZKZhXLl20leVFKdYFW1xYkGDa6wHt3njjDbt85Yqfw//CC8/Z6MSg3Xtw1T65dNmGu0esU+WxEq8G2k5221f9cxJ6c8WKGz4wTjy8fc3zX1hedeNCVHS4XBCvkRDEHC6Kf6G8liSYl4lUKCVVM81q2ytWiQTKb1R9g3cAeBHR+z6urDxKecAllRg6muCucLLiVVZ7i8qvKsUjJmUy1cbxwt3uBVGE3vFMckxUAjwxCFAJ2FrAqla+qDGBNqku1Ekym/pal5RQjmCLtmOo4CaKi/Y9Z4AAAP/0SURBVJSPsuZyTXNGYx1VfSTiNRVIKQ5qh9QVtRNDgfiCMorgGai/GBbwNGjHsIC6pvQYCFB2o/l5q8a7paA3VwnVZjwM6mo/dD3gY9BQKbrMReXlEFRUyr3aq7+qaHDfAapbl+IiPiWFPEhLHqyCV135znT0WBovDBRRPpygQD5NAZmy2KNNGfQ3MhbKdFciIjzq9tMRAmMF+UoxVFntEuzjTXmO98h/LFGxC0fG7LUXX7VXz56z6dFRizNfNS8x6OCNkUpnLCGtMKL+jopmRutFG1Q1Th09YRcmx+3Fk6fsxMSEdafhG1K6GupH6D6GA9GAeEO8RX0JzhC5HRyDfvSLv52bmrIvnTppo/BHvJy8bfqjfma8OM4TQwEBFDl9Y0Ay6WR/t7147Ji9cuq0DXYHQVt5K7nzUOk7rJbEU1NjqjZUYuvW25W3noGkHTszIIVs2FKxYJsCRhc/QlB1cTd6+h/NWbgVeBs0lVEpgyi8xCng9AW8oJx368LzMCF5y6Qg4XEAXnn99SGYIX/ropvsuYanBhcr88JH6QBsYdCAO53x/PQs8CjQsOp9AvnWhA+u/JMv+VOE6s+RfiyYeEDEZrkA2wwSm5tWlPKN8WC3rryj/FDkOYLRQfXweAEaL7Y6AJz+AFQ1h3gPT4CorwqoH0oVKyfiHhiSXsfDAGMWfUIgRKQM6opyTF/676bhwHFDdfBFFrbPaM5xioIbDnTFJYNAQ6xPsq/oQVhv+oYxCmQhDa3a51/IN0zTeqktyIBtajuGHMcP3W8FPCwwHOBR7e94hgH4mOsC2qSYbq1X7cGDTRsa67Bjp0ZUtWC+heUl9D0pej149IidefGkvfrVE3b25Qk788Ix+8avv2gvvHJSOBXXHBq0gaSUXOasQNW0bN7s4s02++EHcSvUU/b6K9125nS3K/oL61F7sBixF061mabHgcACTmHxhvPg1JAUVmQd0fvC+qLkmgXnsdBWN+Ax9+HJKPIxdEahbXvVOkSjOJoy3jOkcUKOCgwELNiywu58lbLEB3MPrkvvLFpm5qznXRcfdYVcsma1WrftrW3r7+u0kaEu6+pMW5ytCxpbeheajhzYJn6LoT6Qi9qcB3xy7Yb9N//NX9jE8ID9kz/8lk0em3G8KKkd1e1VSwyMSmYITtIKjANbPgd8a6rKB/A04+hwniOrwdf4jtyB/EO7vUzRTWISEEMuKrmdLcdb92/pdlm8fVTzRPpKW8MyI4Oqg+ZvMac+iKm9SeW/6UYQZAd0eCxteBvg0cpx58R6iHf3W+T/8F/+R4HhQB1L413ZbyIMn1br0TPDIYYDOpHPYeAE3y86KVAQPcgcgg8+Vk0IFTDAGUAr0JbmV4B27CpfLVBbWbK2zi5riEiEb+xPcxCQn/7b7R/++kRUP/m9fdenwX8ow4EbDZ6xToeBB8vQxPSAhk3Csxfov+A6sCeFhHWMD8IPlO6DUOExDhx8MRlKN665y1ziyJQbuj4vHDbe+/vIcVFtZ2sCRNuPjxRui9o7XrbiD3uKIGLcgbH7U/7yrFlenTQSrHbL52/r5bcepw++8031EmHBCukGGOZWk8AfBp97vMEVMVYEz9qj2WDLgs9niGTA/Iu5kl2/9MDW13M2dXTE74fKYPC9+VcfiGBNAn1lYc7iw+OWGBnfJaz+vAl8Uw7BDwc9DdugTiDQC1s2WMkNvRVUG1IFafYBZIOTNzAaBMc1hgr23nJDYC81TAWFKXDrVtqDs/ZxcUUUZqGPn86geh0GpC9uLNnOyqIle85Y3/AFCZp6h5XAFggC7OHuWjU/Dzi2L0/lA3NDeXTLsCvvrXRWSdTfbDvAba5Yj9qbv/ilDfQP2Pj4hKXcW4hy2LcnJVqKAtsG/OQH75u94PgHU3103QrLd12x7Jh63gM/utKwDxz/lScKJhcWfj8pQPm7oe0ZeAr1p289n1Kg8LIi7kycLQESwj3aL4Ip4+AGg5wr6b7nUc9cyEAZ11iywhAYWsQYpeQQ2I53ihuLemfTEl3BVgQX4uhTlcHAE++Berixo+km7oqz0rh3nmayHxup+uL94qv3brDZ8nOl2daQm7/mqwoo28nh45YmyOHAlCV6JCzgqdAUFjB6eJ9JIXWhQWPiBg/K1XPHNeXrZaUC90jqoQ5QW4TjEgCob5sUGt8Gojo7peE9DB8I83rP40ioT7jPSgVBIMtSnuOclDA4LWFowMtVRoERw+u15eMQCFHkHYwlfC+dTtmRiXF75eWX7ZSUneERKfrirYODg3bs6FE7KcVpfGzMMko3Mjxs5y9csLNnz9vMsePu/dIlZWlkeMSOHj1mU8cmdK9bCvK6rW/fsWSsaiMdw9YnXGP7wIbmjiveGs/19XVXWOJ6ViyV7c69O7a88EgCXYeNTU5bQvcr6g9c24kfgGKKsTWDGwHKgARG9sxHyho/FGeETdHleJt4Z5xtSRG9n7eKeFYdHMJYKZrleCA8gc9KxVB/ZHyVGqG0vSTapHlbjnR4nQjMVxX/wJ2dQI4VCfR4npREj4oEdhUGiR34/E2oXizKFvBAwEVbxCuCwUf0je0V8JP2St5XtlFk2DKPVwP5ohjiEQGpaih/2srxf4Ar+/rdXsPrAKGROS7MIE1J4xpR+qanAvfhz7QPXgPboY4E8vOtN20EqHZm5PyvXXPSPR6kNIMvu5dwrU3v1OnTPfdKzkMbsX0rrlWOktRvF+KD9F4Khgzq36RLbSqPOAGuZFFHpUMJ52hDi3e4x8Hy8opVpBSAV6lIw/piNevu7rO0BN44SjP113wSQXDawHaX2Pac+dGIqjN5xtW2lGhvQv2cFs9Iincg5/Fue119oU/ocZBoehw01I+peNSOdCftxOSMnZ85aqePTNpIb7fXAyOBt1kXRin1pO4FMhrGA+I2sJXixHCvHR0dtT6OL3UFX23Ulcjes0pqQH0K3ZVCorLXG4tqZ8nGJ7tt7EiXZTqE6+CbxjY44x8eHii6cRZ9VI6f7a+/gZIvWqE2RcVz6ijwwh3fRqD7vBMV7kel8Fa7e93goIdeNjEsYsJHlGqOVQwUTaUnvgLDiFyrdOo8x22Muv6bMdSFchyuiPsJBf6MERcWKh8UvTbqRJko4npMEnCnZ23DyrpfxjNHMoq/q75gmwKJMJaoQsJv/WHO6D6GBPdaEBCrwb1iVC5tTEgh5GQFVdLiqjfGCLwP4Mu00+Mb6C+eC0FMAfqH+aW68lwKvm9T0PsYLtzwonS+nYP7yhv5ILUgnYPTH0QbGRc35jAOeo82cGGoCcvxdhwAbjhABmz2TdivIZAfRiJvu8YURZA04Czlsf0kBAwHtO/+/Q3bXC/ZidNj1t2LXPW4bHFsS+4ULNrXa12DfTY43G0jY/02PTNmk9NjlsikRVOH7UjmjGiY3tWnUmnYwprZO5cb9u4Vs7Hhdnv9hZidmE5YMilaoTTzq2b3F8xeONlmnQcYDjBWl9bn3FMs3jMuhXXY8db7qiq6WslZOS9lXbQy3Tuo/m/yN/FFYaatlyVnVbYsJt4Ib3eeRr6i6fC+IHAyBatvhIvFxXtWWl0Qj560RP9IYARAoRa/hGaurazZlY+v2/hIl/X1dDQXiTRflAPxpZBR4OV+/KEbKJSvxmptbdP+h3/zN3bx4g37l//yd+3V1150w2d5a91yS3OuzCe6B7ws5BQPci0ccAOI5qqy0G/JHZJtAqOB+C9GA5cTMRrEAlmVMjXuBKz2bQfMf411aXXOGpIpGm0JPz4dY12H+G4skxRPZ8GrzXkYxgHsALSXfGoskLJIrDYVl2d9qwJbcIHHEhytF8L9/QKE4WAAqVuB3wiPLlQxO5vgRJ+/EC1dB4LS+HP+Nr8fBGFenxVaJ+r+Sfs/R2Ai/0qAvuSvJu+nA2mZvsHlvxHuhZxtXZqILc9aL9IdBowjlrTK0rzFxsbNgyt+DtjFCy/xyc/uc10eKAXXKAl5BNyKdgaT2RnT/rq2GA141yH82wSMBrRx9zm4uS9NWPbj7/7VAYGOI4/E+kT8irpxyBwQ8N5uOZ8HYEwDg1aXwlm/fdMaxFhomUvxRNSmTozY9PER/+3CAUsJB0BdBL48N+tEKT4y7kJngJlPw009baVJaotbQSkHg+Iz0CuIKyutjFUEIUb05DBw9zAC7kCIO3DLPDwt4+wr4HgaSAj0fWUIFYcA/VZR2vzCfcuLoDd6RqwjKcGQ1cQWcBwXg8B6zb57j4i/D7yeOVacJZikYVJ781Auej9nRSmLxZropxSdvt4e6+mRwo0QJnCjASvaYniBp8FhRgPaWbT8/E3LP7pmycEp65h+QYxGzOWAsdtV0Al8KPx0Jd+PCUSxOrw/HRhfMUjeYysBq/R+nKLai+WdPYbkx0pAO4ogdRM+EB2YoEBY3ll1ZEtChBV6lHjhSOAxsK55zDYVMXsJCxViPizcdpqUHp7xfqY1MSz5qW7l3fC4AYGhVGMrBQPBAKWe+AIYszHesFIfSRKzQIxXTJfjpHJzV23j0t/a9s13RBLq1nn8y9Z34ZvWefRVS42eDLYuoJg2jQGV7IqVNxb07pqPAd4KeBKEMRq8/uoHN2ipTX6+tdoJDfLghmpXRfWgPhhofL8mhgGEK455zK66EOLbLlxQUtvUH/nFO+qDG95HHRNnLTU0ExgypASCH4wjRz1St7BeeFz4yql+I5yw2tvdkbaZqUk7deasGwM6OzJS+NslYA3Z0ZlJGx7o89X0hOjmhBT6EydPK90JCZ7HlLZDQmPao1NPT45b71DMtvO37PqNt02qtU2dm7S+GQKojlkjrfmise0cGrO85hKeI35evura3d9vvSMTNjh51M6cOm79nUnhSdLawW3jlISilHuONeyT4JqwdDLqAmyykzxHrLu+aWnRM+Y+XhPqPNbvfRtGqax+rEp9V9tdeUTpROhPs8Ids6TmFF4nhUbc1isxqyzfskJ2w9kkynhNc7xcrnpchqrwLS9lrFBr97gGbJ1iq4afiCHlsyz+mBMNKklwLJRrHiivCI7rd479CcSU8PIJxKgxKG5LSK/4KRIVWAlKLTxBckld44ry5MZt/koZDAzdPOd3u9USXRavSuBl9Z35JJEQjwRfGW3hHShe/pP5rS9s0wh42cFAKZTZCu75QJC0qmi410t5Ni+/0fob2k4f14VjXt8gjfOzZnK/R3ru+w0WaeNuMOB4UI6pzDXEKzGElHP+PITdMpUfbW5orlXUF/lGzLKNlFXSA+4NEnwe1ytoE+0Ovrf2AL9REvs0H44M9NuRoUHr71b/Srk9FLxTA8D7oieT0js9mlN4wPBes5663LNChSAO4/YuddUG2gatu73buqUEdKRiwnMMG7roJvWh1KzgI77i3icokfSre3Hor57hnYARgSP5/B3hBcep4o8TZcFEdUG5ZEz8HV1tKLcqA6MBMnDwDs+pXzBexDXAuMiqO/v8/XQB5UEdUVipV7v6hnfDNjro/bBOHndA4MqwlLco8QMkh1REMzAquBKpMmkb8RLqys+NXk3wAJGqp8cC0O/woi3QNPcGYOB4h7rra9gezGb+l996xdOpLb5lUO95/XnPXyJTAd/9SXDDf1F36rEtXMZ9HUMD7ytteO2Czy/Nw6fIHg7NV/a8K/A6RegrRjZ4zuXjo3qDn61A+p6+lOhuxjZWs6Krmpv+5l4IWhsA7UlK8e1kxT0pei2atlkx0cFAMcdocH/e7G/eathbl82eP9lmv/Vam52cxLOG98kk6HKwX13zBEBjOTK4kl0yYhUkesa8zwP5CMN9wrqPPGf9x1+2vmPPW0z1gQ8HfDEi2lixm1uXbX1HFRHuYuimNPe8Ew/304PckCA8VX8jPxTm71qsd8BjGyB/UUf3AtSYs42toL6p1wqaW1WL7y4SiX6I5mLwB2/da8CNBgGUyxW7fOmmvfnmh/bSi+ft1dde8m29nLiQnbtj6aEJS/QSO4HFDY276lbN77hMFsg4yETImWveJ3hIYDRgccmPrtRYuKzj7wfbE9yzNsn2w5iVV+dt5+aH1jl11HpPnLbu8QnrmZyyVH+31SUXc8wFpya4PCj5gdh14Dd6FnMXHkrfqAPcIMKglTdXgznkxAsqwCj+/w0o/HEFsAAxkR27QoCQq3O5ngma6Q8EJhAWz2fN6xBgOj2eUv/zhID5fcHBBUf07/O2lfLrUrA07Z+qkD0NWOGpPJq1ttFRa2e/XQvRDBTsvddB4M+oiz78PQh45h/Vt7q97UpvpEuTkyBFMFDBYe+GEJbztLrsp5gHpW39yTMMGezNY48ipzkER28eXhcePe35pwHucImpGU0XEc9HcyZprPlE+YpoJcQJMhJaWkFsq8m4As5AHSt3iMzeZrEjRyRwf06DDwJgqeArdk9b2d8F9S9WU70ogo4ydbgAh8KKNwDKfxw3MzGWQ4FxQJnIbnrfJvpGLTxF40CgHvmsbd/+2BKD4xYdPinhQQR631yifShDZSmsib6JptFgXxoYhhRN7selRO3fwkB9sH6XpSxuidF9cPmqn2/+67/26773HMEBBkSwHwIm+rFG7kLbQmdDUL1RVnfuvmebt9+z7hOviwG9EKTfB46bYj4o7yj8MMJE37iUcCzhT+lLgRsbxLQwdtD24uoDXwmP9wxbiqOVULTF5N1lT8KjGxfE2HHxK6091Pcdd0PkZIfATZF0UgYwsKg/SxuPVIpwT/0Fc8zN37L80j1L9o+LcU8qTVbMMuZ93hZLuaGpvI6HQKf3Dwai8rZwQ8wYpT/ov1Ua7XWsSGggPsLK+39ly+/+Wz86r+/VP7CRX/vPrPvMNyQYqB98W4D6HkVf41dafWjF5ft+EeQwOTQt3Jh0owUrShhLiDtRUl9U1Rccf8gVSXR6+WxlIN4C72N8iPWMNPEwWInA0EAcAvJODEwbXgKMJ54FublrwsX3nOV3nfiKdU6ec4MKgkZgMNhxQ0R57ZHYrxRs1c23NjSNWMF2EE5ceORlsBKNkEG5HieBeq/PBc90j7ELtlMIV5uCtgvHEojw8AmME3May1lbyd+2y1v37MfvX7P1LbUrLeEpmra17byvbo4emdY4dFkj2Wddw0dUdsVW5m77qj7GCMq5NrtsH370vi3N3hUVb7ftnbxtLs/b9vqyK7y1uPqwmLWSlPZEJmNJ9VsJRay84a7ulba4K/Tez+rPZDplqRg8o923KBAPw2mqnpVUDyW2qtohtc7ylpQQHbX0zn2rCJ/jGCk6JJip72rC23i9ZLmcFNpiWXln/ESAzoTmshRdvBEqGCict0i5UnvZU8yYsNKW7urTnB+0jnTClTHiK1SUOhYhXkLFDQdOLlRv+riqfqOerJDzuxZLS+Es+28vQXOkKjokRNM7uO1zTw8AjY/zL73HVWkP6C1u+vymqPAZeZMfBgUMHF4XPCFQLpnb9BXAKiZzQPji6YWPGD248CDhNAv/rr8+TqqM4xR1UR5BLo/pobch+CoI6oACMTA0ZB3qcwJz3p195PET8PgIYTcf6qI+4HjIYmbM8vWIn2awls3Zyk7ZNoU3tCEoM7h8JdZxWP/CtvOomSLSVD79NzzQfzRvCMI6e1+pjfwNW8YT306i92rtid20jmsaU0JOkhf0gSumi4jz9YrGUcpaW61pNNDguHLO5VkHwQ3dUCSlFdhVOCm/XLayaDQnFzRvqf/1ru5HUNIl+7Qq41SK8pXCxz8i/OMKs2T/vct4wm1utiqvKMxCaK9XLam5rXvhe7SNi3LBB053YFU+BAwDPevrVurq8oCIuy+qLijmjo/kr/4LwfvKvwRp4xgeqLfq5+Pj/RMA313Jp04aVI6BrElm8DrqeYw3yUcXhpiqvpZajEIYTNwg0KKc+9hq3idyWWt0aWbjJsT7zfocBF6lwx8HwCAdAt6+IJc94ONwQMYxyZMdonGVonCSo2Q+A+AViZdttB2ZTvRPQ3/pdsP+7U/rmktm//nvt9nvvN5mg73gCHO+YdkccmzDUqJ7InmmabYHUOTZgllYE29M9YjvTQa8Q23m2GC202EkiIsnxVDsVQfKhi9AM5kv0UbEXrQpG4nq/aZHJvS8pnfpYQIKuseSgMWf7CfvWVRKf2b6rNBT6aS8uywRTVheFbx/977196Xt9VdPWh/xoVDM6WfhqW8p1d/dWAktsLqyan/7g59bVTzjD/7pt+zIxLDVshtWnL9rneOTUuCHXVFHD8U7FCUdmaIdo4E+yB7webwEYl3IewEfgT8HQdl7XQZEX0ZuYfEh1t3n/Li4NGtbV96zrnNfVh/q3YjoYFr9PtJlGJyRYTFQ0K9BMMS45I+M8lB7ROc8roF0jMLirMutBHrkRDLwN/Jf/B//+X+lUZQwEDAnjycgCJHsaQh+KDDpD9iq0Myx+Ws/tCA6nZjdccucHw3XUgcnor8CcIVLSgVl+Mqq3/z0vIXvqqmQtNk/riB9nj5qwn/IGAdfqJ7CD2IcYOnj+MjPA97nQlY8BcJJ+1mgwcrL/fsWY+LiOtfSHCZZ+OHIK6JVw8T3Q5jmUwEiVSi4gkIARBTDsP8OzIOfeie8v4unLTjVil6ervVGE/bj9+Ns9IYELt50YM6qP1xhbc6xp43v5x173nNGKAG7sSyFUESrXd8JbJndzNuVDx5YVgL+xLSIJmmZD01c4wMeVuakCC4vWmLmuMX6m+n0YZtxMI8eA98f39E3PQ8Brw9WUnAJdy7UhCC31lwE6i+2xaDcYwWGKCqz3XSt7+Ceils57oV+di7C4b7sdkH5EnuFc3FRBOO4mDVxuTXPXVD6ys6WiO9DixLIp7vLOpInrTs+ImYb3U3vjAM3dSm6KJruAtciADnAUHfWnUn4/vMDtjAQSKiyIaVRjDNfbrjb7qAE6Z7evqAvYXQqAwU60StFk5X2lj4OAeZdkvK5c/9DK2zOWv+Fb4r5HPE270/vK5Uo/gTdE2P3IIQYDD5ljrtngRQuDAY1tYuVAJR1GKevmkeCFTD952XQNvbj4coXbNNIWqwZFBGBIegvjXtoWJCQwIp8nOCTqjcGjcL8DXerzowccyHPvRnYpgADFR5UOJpQfzl2CaWZPMSpAw+AdilyuU0x0y0x1U5n9Pm5T2zr9vtOa7qOvWK9Z79hqQEJOlLoGC9oMTEHqC+rCdQL7wS8J2Kdg874wQFW792ooPI8+JG+owTTDxEC8mncyItTHqiDH/WUICjkqBEDwcfejS88D85xds+LRIeqIWVue9lKK/c8mCKu3l0zL1kKQwOrjIxF2Ld4VSh/vDo40YG6quGONxgLGCPvV4w16tfAuKU+95gMa0H7NC48ixFfARxtzjtoGO3a2lyze3dv2dqj+yZ12c/cpj9q8Q5796OPzZIlO/3cuE0d6bWE5mRndFpCbd1yhaLNLizag9mHznfZ21oolnwFm2MBu/oG7Nat2/azt96x2bk569SUz6h/Wd0viFaWaF9b1FISgMoa9+K2lBApuCmNLcHs2qVAV+ptlpUS1o5qDL9S/+ANEG3TWIr+5tEWaiUJ2ygIUfEaKSLVnG9LQFgjdkJZKkZPWbjWkNCpvFAOCdyYzbHtQf2D5xpCmvJNJOM+tq4ki+4QlDDVVmrGYIi7pwPHZOHlQewFphTH/+WVd0HPoK8cY4knCf3RrrHmVAP98HEpVDQn1Za1hminPgnGgPFsGkbdpbkmvBJu4zbvhE//aKta7HXw2a538sqrWC+Yesmq+sRY867hPSAFXO+j9K+h2Inutqm/mCecD+8yky5WhgngSD/XU/1uZOCkBI5pZIWvpD7c1hirSzVewkd9iTdEa9skn2l+Y1DxOBPCXzoimO9tlqtL0a8sW0UVzTXylo4Q+C9q6Uzaj+1sL4i2KG0jhczgrfEVdWIdcBoFYkJRdS8W8ip329YqEqqFB+vFZUviERYJcDgEV+7VHvoMvE55jIOYH7OJykYbOSlB+rxt1bZ1R3hTWbd4vEmDAfUvQR05kQN5kg//2uvCZ/19HCQSkOKvOmVVn1Ky27aUxt3g1e/F6o6tVR9aPdmwhNpEj3BUIbS3gTGPLFQmUeX568EAla+vlOsvinU7tAflZY+srlrpfptk5GozYFsI5BXTRf5+ZLM6MGyXB+VjAKXMwHO5v4df+OBKU9Qzd8XXM3AjkHtIq/5DodF3tk7Q9tDwRN7xxUXb0ZyupR/zPtA9SWwC1WXXwEG7dHmcBI09WxEwQOGpgfcMJxJQK46SBC9r+s1JFIxgVXXDiIJ3Q4066ju5+jGPTTmC7QQEbiStt1FpYtAQ/SVOhBsfdN89GpQusbBsRtDYLpTbYKvDnn5pAp4cxPZg+wPlHARORzEE4XHRMmbcz+dLtvxo2+burtjywpZl83htq7sTeHYcUB5xWDQk9+6s28M7S/b8lyZteEw8qaVs4jxEpY/VuzSXWnQKNwLp6oiP2pH0C7a9lbafiXy/ddHsxJE2+/1vmI0PYjB4nJemuL31YV10uWZL1XV7tCSFO5m1k+PNxSS1oVbcEq+6paxjlhk9638ZLBZEKttL7h3pnm+qF/wOj8O1Lo23+E62DY8s9UN22Ta3bljnQL97CrsxQgo7ijgKfrDFUSReivDOzQ+EqwnLTJ9xnECJJnYS3n0YBhbvP7Lvf+dHdvxIl3WPTKkctnJofukZHqrIG8iYrPp7RZtQUX1/8J0f2o/+7h377d/9un37t74mnClZcVmyYCcGEfFflwE1nuKrbqzoDr1MdRd5gJgD7XFfGAkWHpBpxd+FP1HVERkJ3lxFdizklE73NMeLCw+sMHvHUhNHLT0xI3zJuRyAx7R7XdBG8V1wkYUT8iY/7ruxPy15X/hMzIfk0Lj6rN9lNQJCIxs8NhyAsJF23cQFWBMh/ByCvE8FNeSLGA58YrirhCYGE6gJAXH51QCKW3VjzZVrAoh8GtAPHMOznReTF1OHWbMv7XP3URP+QxoO/O/nLIPxRLjkXP9PUwgOg89rOAjHHWJZW5y3yIAmUUewfzf8hABfyiJkipGkE4gaez/PApTnFryNDQnunQEOiug+LQ8UP1du+PB+mK5Zd7+3+12VpKItgJC0H8L0+ubvPP4t0He3zMc0v5p9ydg+bXw/z9iHedIHuCs21CdtxbzoREpMJCnhLGX9g1KGu/RbxNTThh+Nd3VxwUr371hi6qglhkYD66iagWF7uyjmq7q3Gnj4xrsB6FuzzuzxckMfgjxztqUtzdKavwJg/OrZLVdcOHomxLcwXfgO5+dicWb82LMfkcBHmbvj1wL0v3saKD0E3wPPwIBaIHwvLKdSyIpRBJHv4wOj9lBzKBUbtky0y/dEAoytK89SRCNSnny/2gHzgz3mBGRDuQ5PB9gF6tZUfDlf+ZeXrlt3X7+dOHHC+vv7g5UbGIyEeRR2XNJxlw/7txVoZ3H1oe3MXvb+6T7+miVRIpXH/vQwGRgP9aLOnAiAQg8jegKUr3sXqK2uaKpv+KsHrpizDYG4AQgKMGYfB0+PcUGMVWXgcYLihdLtXgjq/9209COKLXsE1Uaec1W2V3x1vJLbcqWeWBQYCZg3uEFSV4IJYpDAAOF7GjVO/AZ/cEn3PYZK461XerwiCku3VK5Zz5lfU/+Mqe5SsjX8MFjqST/7vvh4RvUd8PYxtirQBQDKQDgI+iOI58DKCuedg+eAxxiQUhXmxQoIxoSgryRsCW95Du7Qlxi9MCphdEBQoO2s/Fe2FpVnwo9WxBMkKt5M5d3goz5jawjf21H6uwbcYMB4huWDnxgWKI9tGtQjMNDg9SRlRz2DBwwGGDxSfAybOEy9vQy1saS58957v7D/z3/3/7VLN+/YibPP28jElNJGbUvC6U/f/JFJprLREdFd5d/GkaWllAT6qC1tbNn/5f/5R/Znf/WXrqQODwnX1F8EEOR4xEQq4ycUPJp7ZP1Dw/bc+bPWmY7bnUeL9valq3b11h2nsxMTeCpQLymxupI9g66oV1S/NgmtW9KFiTGAUvtoZc3mFpcsu71piVjEOrs1hmp/zKRsqc0F0eAd0TGURZRn9H0CEa6oruXCppXb1Z/qy7T4O2WwmkWMBsbCDVfggvo+l5PiXDPbEM1aWVmyXFVKD4of6Ym5oD71VeAGfV6wbbF4jB0c/5aISxGRsOkrrowFvIKYDZKsV4vzUmjNZmtLlpJCnWlTOs0pdVqgZKl8FOFYZVMKT3CahN+TYusKcES4qHTMr6X8Q9uWYr1a3bayxqZLNKwmPGaLDviKYsYxlyh69JWpb7OaZrj8+5Y/9T15RqX819MSRNVXnDJRkTbhXj2iW/hbsKUFYK5F3XCAZ4Dqqzr51gX1hdfJ6y8Fv7Zp90p33Wiy2cjbQEz4qzawbQEFbW5+weNUZFg5l6CNm3UmKmWurWJJK3oQSugjY5ctbdhiYdZiattCcdZ6o3jKEO9CtaFCujgWkb/eN7qfrm64QaqqsSZZTGNUUzmFRtUWy0vu8r5RXrCu+Jieq95kU1efqT0ePFIQcH8pP9xXJr6lQxAUWbd4YcUeVZalqHbZcnlT9U9bvD0I4JfWmLUnqqJVvI9soXxZDHPZgBzUj6LjtCEwHKihvEldNDYHGQ5QsKOiTbxT07zyhjXBA/NRDsEiNfeobwiRgt5hW4Arz08amVGK2/OaZ2x/aD4L0/icpD7QQVrdHD/uwZ+RJ9o3pBRXMhbvTGnMaIfe13PiFlRUl908dUXVBgxjfsyjbnje9I2+1+gXvR6riH9JeWILR1Lf3ajgnhKBIcG3aKgOHu+AMpAFlQbvB/rIPTj0G+ODb6OgvhhT6FvdDwwHmg/z4i9j4jWZgOceZDjAMEI8hobmtB/VuO85QB9VVE6O065UNkFUQygWKvb2m7fsZ9+5aR/+4oFdubhoN64s2urKltK1iT7GNbf28nAMBxgt7z/YsDs3F+z5L03b6ESLgUvwNMNBTrT94VqbzT6Ysl9cSopettnLp9vsa8+3WX/3XtkOKJTa7LvvtNn0TNEWI7OWXRddEZ/9yvEBjZl0Mn0vr95XxSKWHjvvvJ5+wLDO9kw8X6OZPhUuno1MIIWZI52vJx9Zsi1pK/UVi+U5wWnF8p056xQfxOyDPkkMoGARCX2vXTJLznIPb+pv3jKTp4SzSed14RHfeEWsLC5rnKs2MzFog1OSHZSfK/DCI+QBeBoKN0dJqqLeRqAm2jf78K79j3/2QytL2P1n//y3bWp0wMprc66UJziZCTmJtBjnXPYL4ge5UQKjQZ54Re2qs/oGwxdGg50tVV24xtZY8RBoPekwyMekmyGXl5YfWX7ujsV7hy09Pq06ImuIxiP3qC+Jg8RiBDHLMFZAiIn9BT+ET3Oik8s4K/NeblJyK/PPPTOh86rvk9JpK+wd8/9g4ITC0Yi5zf/hvS8Ono8uF9AgfpqsPhu5ngI8LZUbtp1ruGuNaIzD/sn/2UAER+83NHGp068OqJOuljzpvS/Wg813v1B7nx3CceKSaOxCiQuqlP+UOpQ1Llu5umXzVX0P3v/MQLkSgNy1HcYgIv80CMqgd4Oydv+Sj38LvwefEPxe89oPwf3H3/V/8CME9QHKvFue1Tc8PyifEHj0tOefCuqD9gExPs6xlpBbvXvXiguLEo6LzjT3A4oWRoPKg3sWGxqx+IiEJgnC/kyfrXLNtvIVK1SkGD5DvYiNAU6jWH4aDrqRRUoQBJNYBaEC8yQIt0RwEX5dYYUQHwI+HmIgle11lS9BEwEAQ4o+h0FNAj5n4OK2megfdqPsUGrGOqJS+nyONvMFr8U4sB57pP8n2hfUE6XfFUf28e1L40qzGBkR0U3PEZZZ+ct0dFoMBUTluPJGgEEpMsH+/wPGTfngRp99+LF4R8S6p19wo8H+rRvkR518JV3KIwwL5TjcJrAfvHwMH0pPO6grSirWf/bOe4wBMaXQ4ODtEROv7AQr/ChLKPF+7KJ7W0hod0FXbaAuSuur9WKiDIkr6PpSFKMurT9SU9stQywDyhDT92jMHf1KghfHhnBFbcDQoHrQTwgZuEN6YF5XnHdUx4R0oR0rPLruwQ5T/dPWceSCG5s8KCo4p7SMEfX0qxu3w7RoF0w5EF6I1OyGityWK/YYubztuhB8YfJuUJBQQvui6qMwL4QkV9JQxjHY5Db1V8IEAgbGF/WNpCvzUxKW7/txkYxPevS0BLHTQd+p3xCaaDdbOXhOnu7pofxZraYOQd5c2/pdUn9LSFXeGAICQwcxLLr9PRduND5u9EAJkRLHKoiPtfJwI5HaRH9mq+12Z3bB7jx85C776jBXnHDXv3BhyobjUhCWFq16b8Wqs49ER+5ZZeGardx4T4Lwh/Zwds7WNje9rwoi+Hnl5yu+ZSmN/b02ODJiw6Pj1jdx1Lp7+2xpbdWu3r5rH9+8YxevXrG8hC/O+06Ad9SX/fzUIdbpymNHu+op/FjczNrPPnjf/vqNN+1HH122edEzjDNSD1zppTxoR0V8plBCAQ58bjfyefubi3ftux98Yu9/ck3lr/lWCurrigX0yVPCrzT26lPQeHFt3X557YZ978Mr9saly/ZgUfRVNAf6Cp3ZzmatgNKlGmAwYMU8Sbwb5b2kd28+eGjXH87b/MqqlRDu1KaR9KT1xfrsTPKUlOA+KbuiMXqfOmyrntfn5u2jB/N2c25Ocg34xqxReU3aQLnQZ1zHu9r6rafRY6P1AeusdLiRoOBHShY8NgP0JCVlMiJ6h8dfXEoG+/tZYIEGsYVhJx/EGiB/8mRbAqv/yVRCSk2wUsv7Mb3H86KUVNqyvZPVpXmpuuif4DHt6ov12/OZ520qNmbHk8ckV9Of4hXqV1dsEx0qUHKeaB/yFjaNdvBZdJzYBmzviZe33bulIzlgx1Ka15FOO5Y+ZvE2eBZlhRd9IuVLMhuj4gYM7tNffgXJKCcVSdl0ctIGRO+n0sf9XQxXzA0RBPWB6FczPRfN8kv/hfgR/JYCXNqwkcxx600M20xmxtLRjN7XdFTiiiVsS3yUDSjc4x32yDst4Td/vd/CXB+Du/LDH6l7K6jvWXHUpGzeaAW9o+QH8lXy08PDeW4A0PmDDQuiBChObuB4DKRqk8Kcb0tZthLRfKM9+97dn1f4f7MueCDQBS5DNp86eH2DgI9Bw/R7X15fGCBwB/DFPYAuoovglV6PA4D6F4oY6KqinUoLIWoChoP3fnJXyu6mnTo9Yi+8NGX9I5129dKcfefPPrK3fnLD5h+uqwiVsw/A4aoUXE7KOgxXDoJcXvnfmLC3PmCOtdk3XzX76vNt1teNcaSZqAkikTa73LA3P2qzrdWknU8cs5neISutHAlwVjy4vPZAbapacvCE83vAvZ9KUqJVp3a28okPwR/hS+2auzHJOxfaztlgo99mSkOWluyfkdw31jlscfEF58so5lKISS9McJmruPTQihurlhiZ8ThGBAdERmXhgO4vi75d+uCqrS8v2ejEiCXgvRgNNB/h8/DASAfxBZgjj8cL3lnY3rAPfnnN7txdtgsvnbHjU8NWWZMiLr0T7wHkD8dF1QOjPzyT+Ewo7M47kWOEL4Hnpe45P+ae5nymy8vUKDmPhSf5SWGaq+WNFcvN3pJc1WfJ0SOOMORFQEXyY3sz7fe4BqKHlO+7DNQm70/lgXGIwI3IX/G+IefpyBrQPGQVnjc9DgIiwWRHuAVAJCcALR3yzKD8PovHAR3QClhgILBYLZ2pAvTyMyLzp0FYXkNKD3kSaO0JLH8CJKQgHEhIqNUDgpdOPmk1/KzAsSnso2vDShm29QuCr+zrEid04hyC9/7nqK8TEqxWPiYS8D+1rw6GT/M4aCVWjFH48d9C7Oq2FIjstkUHJfDhoXEAFEtiLgUhtxgBKxyZ5JPM6amgOvgq3I7K6SdA2V4GdiBQb//XrGvzb3Bfv/xP8174tPn7IALt/d1y2wXN/enUJizTJmEymGfBONPUw9r7tGeHAenDdyiD0zDaOkRk19ds5dZ9e3B72ZLCs/4x9RUrRjkJd+urVl9atZqE/4gE9/iMhDmNl+elD8L5lpheVDjAvt6khByOQfMy/ArrGJSNwl6TkMtYYK3dD0GuLe0SLcPbACXco8K2tDlMx19oHqvQbLsImMJjnNwdwxCEu65ASWliewLeUGGRe8puAjhUkNIKofUIvamkzeZXrTM2Zd0SdF24BTSuBAEiD5jEQcYLmBx7/knrLnEocK2g+3WUNNzVYh22kS3YmbNnbWxsXAI4Hh4o1lIUWUGXYhzDtb+FLoSAR1Fx6a5t3fml7+3vnnnJV5H3z1W3tmPtl2LJ2OBu/7Tgihx9yMoAK9buLpdReim5KOm+xYD3wjHSnHW3efW1M8p6xdrF9NiD7x4S4icYAYL0apfGkNVw2oZxwV0MlS8GjeI6XgYblh466kYNhPWa8o73jLgAgeKLYgvTROlmGDEakHVw7KJ+K18X3KVwlTYWLPfgI32PWmbqQpCn2k9/oNC7F4fq2o6xgXZIsPC26K8bI2iT6qVaKw2rdYGhAGGRfuEdVi48noAEGQ+6KAEDBZC2Eg/A86Q/JWwExpRE0JeJjNguMSakNOJhsCEhRW8l1XZiFARxLDT3EHg0dnXapbq3S0jygJHN53hCsFcSQYsxZhoExiB9VVuoKwYWN1I040m4u6VwxAUqhBGNBxd15B3SBOmJBp10l/ruri57/sJz9vzZ05as521n4ZYVVudsdfMTy83dsfVbc1ImMxY//ZwNT3zV8ttZW3t40ypSJId7kvbSmRM21DyZhVW3sgToivCrLLnjxp27du/+Awm1BRsaO2Lb4huLy8tqQ8QmJ6fsuITpqPqfbQEIXKm2srsmV1Gp1SfdUQJG9dit+SV7+6OPbWVjU7y/ZFMjQzbc22U7JfFWjR1jWpRMgGCFokzgwnyxaL/85Ka98eFFe7i2bWvZHetMJ210SAKy0lZFF1hVhn6AJ/R5u/Cwpg6+eOe+vXvlij1aXbeVLQl7qtNIf691JjiVJGOlclX4VA5ElXjG4x/gBby8tmrvXL2mMj+yq2o3CnZ/T7f19PZbDIMQWyvaNYZcgPAVY8PbV67Zd372c3v78id2a2nLEsmMTYyMubLJnECoJKaDu3qL/nHaA9Hca5Wqza1s2s3Zh7a+LZqjMSFNVPMOwwGUs6p0ybiEYeF6WQpfUverymNldcmyuazlpOwim3DEYlxyXqJdSoGE6rLGBE8LjBUlZMhKzrLFqi1vbtvyxobqUHSagcGEeej9p3Fl7R2qGBH9Y5yd5uviL4YITo/AOBbRvE60q7fbmgozsqrGvb1RsZIU/bLaFoWPtWseqg54BdQ5MUHto1uUqXuUcGJFu/Kot6kulS2r6t1qJFhBJA5EPcqqXdRiKj+htG14ZygP+ApHR/I+MS5cPm7WlcmGRwWGKbxXwvpTh0T2rtUzExp3zSGOfnSaqX+Nom1E22yjXT2arklRCvLhOEE3bPNbebRrXgN+SoEAzyRfzZQ8RrravhVu35JYEL3u7Fb7A/rMY7qMFVjnCBq31neA9jIeVhhj9vGoEIRPERY7XH5TO9XH1DeUeWIaX8aEkw1C8GeSEyKSAXLY+LozmoPq17jqH6HPGj5mlZgUrOY77sUrHK+resSEctrK1gs9q9JW72ulITGykxqWLGteKG2NuqtdbGNwDw09Y/T5HXgjND0O9H61+ds9DlRHp4PMbfBF993jQPVLiH7Vh0Rn2Xot8HFVmlbgFAm8KhroI4cA8yKb03wTndnMiQ91iv5r/IGS5snV95YsnWq33/vD0/bKlybsxIuTlulO2dKjTbv+8SNbWdiyVEfcUpmkxfFUUp9kd8p2+eIjW5zbsle/dtyGRln1DnAPgPsQ58vSHZKnHnsc5LNxu3ntuPI8b199Lmm//402mxxpkzzoXbIHGNuVDbPv/tzccDDeV7dTEzHVOWofXYvaN18qWGnltth/OTh2ka2D/l6wIBIE/iX4YcZ5JcECof3BMcWicWwyEc6a5M9yW9UW21atF0MkcpveR8Zw4zbjI/wqrsxaUQp2cnDU0mMzLp9AHwiOzLzF07KwnbO11QXxmT7rEx9xmU8NCfh5zum3x+5pGUdfMJNMOTu7YH/2lz+3zWzJ/snvfcOO9aH8Vy0xPOWerY6n0GHiI6iz3INQfIQ0vj1SKQhG6Cv8GqNgcQDPAPUBBpU20WeXKbZ0r9PrUt7esOzNj9UnnZY+clzvstUyq+cEWhSPUp3J37cdiAZ5EEa9x3yt4UUrmsAxksjEhdVFi/cOWKJvUM+Eu+oPXyBUXeNdPU3DAZtcUOg0oSgAENoojf/vvw8Hnu+7NKHYDx8o/qBdAEFupHkMEFI+fAuhurWhd6X0tiiHTPxfJTjyC4lqm+vWxmRoroYeBKRlLyPCAYoox+CUYIYiGq3BcJ4ZeCG8BLiIgNDu9vyZM3sSEH6wULkVy4lkAN77nyN/FCyfKFJQwY/PkwcQGg4kEXo7w7EPP56m5fseUP/XNyR0S0iJsleshbGEILotxl/3Y6048WUrV/XjkajtQfu7DgKE6Wou5/jgRpJD2uoMD4YW/m3WOvjd/LsLpPM/QSpP/yTsfScACKe/eBCQDwo1+Ns0HAR5BHXeX/fw52cZP9Lupuc7eKq+jw5IgVWf9uAaynAWpcysr1ptbcVqq6v4pFlMxDY+PRPQgeaH6lVwuZWw1hEPjHEYEFh1crpEMf4/oG8q009FEJH1UxFa6EkIYd4OwhNW+h1P2O+lvB/n15q36IyIJUwoTlyDlnz3j45bhaX0sbro+9Iw2LRAa55ATYSe42sgzMkBKe9SzArCq9s7W9YdH7euWLe3izb5qm4pKwUdZfZJnAZ8tVZKmBsWpPDuHz/3RoDZSBla3c7b2++8YyeOH/Pz8/25lDeMEyjq4fF/+wGFpLBwW4znbUv2H7Gu46+6YsiYt4J7XbjXAOf9itH2DDcZ2d50gHtz+Iqz6q86sNrt3gViht6Glnccb+mP/IYzehRO32ffO6r8oTnq89b0SoshAsWfoyI9kGH3kPdVeX1OPGTR2AvdOXXe5xDMnjlC/Ag1wvsLJTrwPOh1JZC60r8YDdx4qDQo3FQtP39dCu0nlh4/bemJc15/aKyfNIDiLnrhBi7ls6s4I/CwdUT460YSleWebvqQVg12hdpPUVAdYPDUx3FWTUUIIQ/PyxVx4SsKgJg4hgU3gKiN0ObyxrxVNnVtSUFWvTITZy05fFRzj72jrDpgWAm8HQJDR68LUggO9H34LHD/VJ/qrSgrtfrmngKqENtDeAchhToGlZSSguLr74oGlCWcqK/hrQRzCoNvgnNOO3T1Svm+cGzcjveLjpRWJMTddS+Xhtq3nanYspSuW2uax8cGLdI9ZhMD562W6JcSM2JnTszYV08N22hSimw+52PVOzDoMQY4gm9HssMlKd93H8zZwsKCHT121I5NTUj5jtnY6Ji9cOF5S7ZLPlH/4yWT8aCpMSkeOasgfGr8aYcVN229ErEHc4+sWChYf2+fnTl52oa70x5MDyMDJ5SklG9Z2onUED8xoSCacndxxe48mnchP6OpdqSv08bHphl1fVA6pXQQVIz97dLS2XZRFs26t7Bo95fUH5KdwPTeri47QnySzk6Lo9DoXXBXFXQaytGFCckg86trUv6vSplfdS8CruGBIRsbGhZNFaUloKGE4XDfPBwFQfl//PEbdkfty4pWb+VZrKnay+efcwWfII3Fouioxp564vFXFYOtS5G/cf+BfefdD+1nH1+0q/fv+7aOPtFaKg0uMcYJaQ8Emmyvqj4V1VX35lZW7KcffWzvXr9tNx8tOv4Ma+w6RNc5whIaLG7g/eZ9glJbKdj8xo69d/O2vX/9pl3RuG5l122wf8CPlfUtWMqHLRzQD9+i4b0XQFY4cu3OHXvw4I5xakWqq989ITiXiC0FUfUnHhjleLdtFyvuPcExkvlGxJbW13St20ZBir7wN4n3oYC54HEOBBgVklUMB0kp38Fci6q/CW6oBrnSj0cLzzUBeFv3pMRK8PfjP1uVR/qurnYo/3pzrCiLPOI58ZP0kBsk2GLiiwb626ayYvF+y0Q7pThvSxl0LJHyqfKjQRq6g+MPYbAcK4qCEK72t6t/3GiAvKPnXp6uqHhYQjhR7grOhucZgXXxdImIxxJrCJd8JfaqA56f+K4bDVC4m8D9EFC2OfKQwIghbwa36Dc13w1Triy2vA8+4eIb3dyyigpODmRsYUdFKN+Esk7ifRWRnKA2QbcAFHvaUJYegbTBAwwJFBIcvagmqy54NmAcoIYEQ6zEMKJg8MIQ0DQc0H79ZvQrmu+02ftAv6tKT2aHGQ7Am5jwMia6WO8T/27Kz95XtKsFPD6E6tA4QLYNoSj5ln7qVHlrOdGtuMZDY8L44PW2vpy3u3cX7cT5YRtSP6VFeyZnBuzoySF1gNm1S4/sE12QkZ4e8Rrh8ZWP5+yDXzy0mRND9srXjltHF4stYf0Dmk1APt8mkArGrVSO2qXL43b92rh96XzK/uHXkqZHStus6D6g6x/MN+zPf2yijW3W1VG3F0+1KR+zG/dK9vr4J+IbOUuNnFIZPd7HAEbuIOYOcQ0wJrSJdxOYWOObpj+Z7wLhTGVnxfugkkrYYum+DUVTztMY+5jHovKZ4d6CuXufeByjjmPiLRgNdN+Vd80PPDJu3bpnC/OP7JT41NDkjPNJwLdmKU+MbaRvNRq4F6DyKoqG/PSD6/aDH75jL33plH395WnLqH4YKGIdQRvE3N1oAB/yxSCXHwJ5EOO7x2FQf7MwQpwD6k1AR5cRhQBsDaVf3HifTIvvr1vuzhX3Qu48+YLe1ZhJ4fftDx1dqpdkaNHpKEHllVdNeUbU1mi6Q7KBeLbKxlBBG4rz9yye6fItCr5NUfJFIB9jzAjq0DQciGirgr5/hYkiELo44jwJTPXwQyqm1L6PJpWoviuaFBjeDwXyUrnuSh1MxufwvmL8vHwmszrBBUquXwGQV1gH/keRrW9JAE6J4MMUDmqv7tEPKKUE+Ug74WgXHaNFEYvHmFzNtC0QEocnruZEbP3tljIhPAqWbjZz+AKgvGgbsxjkoBwfqVYm9SmAZ8VOviZFvGFxLOgSIiJCwP1eEWGfPtMHwRphAMOBCN1nApVT20JJEBPvIwCIxiHEjeZVlzBFfdLiJmBltcaKtiacitoN0LLvnT2X+g1PGUkPUlLDFdQD0unydvslQs6H7820CD6hoYv7dcaDdPoOgfP7Lc9DaPnq94OLdC0PWoD0uY285dkBHBNT3+3Tx+kZ+4PgsPv7IcTT4EeAQxDLtfUduzeXtYGpce9v5hHzPtrTY/HpYxafOWpRAvI1FXLl4h++Yafs9Bghek+3asof5sfqTJDicd3oAydcGguIXCsEOQb0J4TAOktE3I49BosQwu+s3nKh0OHCFt5nDPmEgJKFNRahOt7NUTv759De/FH2yuvLRmTaZP+YW3fzYnKFRswmMxesPyFFW4Ibg4eCgoIb5wQF3LwPGBP2teHqDUNDyTwoTWlrVfMBQ1eHZXfyUqjyNjU15a6/GCU5QcGVfCmoBxkNaGNh/qbtPLjkpxh0zrzk7nr7AeOCB8DDNU5Mk2MBD/OSci+A7VWvPyvNHhHYDSNP1t/72BX3TVeM8bqAcbKyrQY3UzWBftO4eYA+jAEofR6EL2bF1VnfmqCKutJMvAXfuy+c8L33qW6vO8wZt0cPsCTmTJtQOsgHg6G77ytvDB08yz28qHe2PPhhrGvYFXMEFuIj+MpzjsCHgbHA8w/bkZRCpHSMHeDChvKMs/qu/mMFZdeIovpgxHIFnDorP/rQFTf4s2g5BgoiSdMW5kVlc9EV7nJ2zQ0mGFhSYyctOXLM8dpxp5kfXh/0PXlgPALfvN8l6Hh5zAfS0baw3yVMsMITBLuUAgHNFQQ0S8ILxhcMJaqrGzQ0/zmqkjayncZxrTl+lMUpERhf8su3rbT2QALcgmhlzY/47D75uqWOvmDlDhYNpCSkYrY0t27Rcsymh05ZSUodpaZw8+w94lgUL2juaNxjfWOUIFoStbXlJVtZWrCxI5N2+uw5m9Y8GBwesYHeLpscHbT+oRHln7aOZMw6Mpr7ePjAk1EEVRdJQVYoFqV45CwpPkVwxb7OlJ09Om0nT56yDEHZ1EcEUSRmQaRWtJjSEdgQxRqFEI+Xta2sZaTYHh/ssJfGO6yjZU+ruJLKFR3k9AYpRGzX4BQHXPmzeCWo33s60nbu6DGbGp+wDgl7iXrBtktVj2uAIplmtVU4hCfAohSq27OzxokAAIEiTx89akfUbnALdVyI5v0TAC6uWXvz8ie2vi2BUuMJVRvq6bTXnn9Rw1iTjCY6qjHlxIa8XqdO7mZfLdpHt27ZBxKsqS8r9Gy3ODo5ad3EHdIgJdXudDojXiHFQEp+vhaxnULB3rl82X70/oc2t7ZpDxeFu3p/YnhY/Stao34Um3RjiFNfdVRdbcMI9fH9WXv76jW7p3eW1jdsbmXdRvoHbXRgQGJbzNvoMQNUb7YewKfIY0d0kDJ/8It37ZLymNvKWyqVsd6ebkt3CU81HyNt0mjiGSs12jWeqoZoRVVz5dr8iv3ogw/Vztt2c25ebayqf8TbmuUFhoN2V/CTlW03DKi3bF0yyqPlZVvQ+OPxmBRfjkvZrUU4ISBQwPHCwFhRj2FoCABj0dLGhq1urFlRZcWEQ36MIwiDclFcsWp62L0UiEPhsSjEi/BcqCntdnvRVmzeelKiE/BV1+KYf0H+BPODF3M0L4aDguZTTgObFC5FkuIdLIJprL1+uvC2SKg/q53ioyqHe82p7KvinNgQGg6QB5BpvX1qB4ERWw0HwRHAkv81KE53Ne4EENzN0B8EX4nbtN9wABC3q22D43RV/0yaA1aFG5IbqhH3GCqJXjDuIWCgICgh3gN40DhPb5YTBFBUG9UG6s6Rj/BwYhzU1Ef8pnQMAQQppN8wlGBowLBAvQmvwFtuOPA+ONhwgPaTVHuT0pBrwh93Bfe+0pOw/U14FsMBp78kRTtSGreq2lypI/8Q6JNu19glG/bx27M2ONhpE2N46gWG6I7OpE3M9Fv/cMYWH2TtyntztrSwaQ/uL9l7P7vnY/btf/q8TR8X3/W6qY56L8qYqty4xhz8aMNzqBa3Ow9H7Pq943ZqJmm/+Uq7dXc+xuWDgK7PiTwtreuL4OzRdnvumGjLTslW5+bshYkFy0y84Dya+jJieBnAf91LUjyFMcSojTEATwOXD0ipzFGuG5W8e4oRz2Eorrq6oT3wiAw9OStSprP3ror+iv4fu+DyGpcr4CrHy9Xvj3/5ge1sbdvEsRMeG4X7bJnA89NlUVbxRVNDQJ73oxQLOVvO1ezf/fXPLbeyaf/42+dtekz0ZnjCEj0D3q/uMZGXTOkGAk5KCBYdfIFIMmG0B6OBZAblyYKViFIQrNnlCNUPfi2+jYyGDFERjd15cNPnSNepF1zureKJjGwk3lGTToNMHEN+1thiUEChjXb3uQxKkHW2LmAgLC4+9P5PDIqnevlbyk80R3obngy+dVPl7AZH5MiQcOWSSXSYkskzSF/wdy/ih+Bul+5xQH6B4aD5xP/PFqq2sKbnKgJ3fxgMEAgkqq8a6VZLJj33mvc/L4T5gni735v5eiBBKcVtMK+Wicykbr2Y7FEIq/qFYEQpEYyYJjCM1SfUvvR0/hP3mtce0G+UYXWa+kvEfv/zzwgqwf8yGfiOxSk0VHwWIJ7D4gZnTlesNylGJMQJlOkAL/b0qT7PAkwO2uoGqmY+zwJeFkR8R0JqPmeRHgn8WOgotjmOfrH3XBSepmpIQB/HMU7AaXpzNdPy98nLJz+4J6ZFhH36LMST/RcfDAQhkA7LOX/DC0DY8nR+T/OseT983vyzC8F9vcOc9LWhwwGDxNpSwTYqbRKC42IerX1KeQE6HTb24f2wLq0QPuPv7vvN7wgR6ytZm7u/bmNHx6zjyKglRsYtNirhuLdfBJ0AdwHzCfGRv3yY6wREDASUdo0NqxjBPcaM1OE7QBCUU+K8hP393jNhriF4v2N0lMADrmIhb30epicdLlz0ERZU2hWCcmh+C6C6A4EPCGvojdUKakXzW1B+aWPZ95klBkYt3jsoIcVsXgrgAzGVruiQdcfEcFQeihYKLO2Kspf+gPngAhQrxVJUYDAHxRlwTwhWfCW4zi8su2fUqVNScDrEJJxBYcEuekC8A40GmpP5hZuWe3TNkgOTlpl63hny7pgLvF+VB4ofdMpd6V0xPKDOKL+qM9bwQFEmbbDiTG/tAeUL83QjgNpAmZ4e9z/hT+u4AB4cqGkw0Mtimp1eD+6xnx/li33ryf4JPYdmNVfKOzD4xNQXqpfuRdjnLUHBPUnErGHIEQIuiUFXCxoT4S3Kc3HpjuUffeJeAJkj53yFmvahGEdiUswxduhSxbxOxOEIaIcUUrwk1AaMOR6QCTd99UMQIVr9Bg74+LLFRPVCAcdThv32ElDoG+rlSriEIXgpnjTFdSkx63MeG4GASvBtTgJJDR21RG+wBYO992HsAuoLznv8CfWXzyHaKWHDtyzgWaF0GE4w7LgBinLVP+7hgrLrCojGAnzTO553UXkLL9UKV4gxuvAO7wd4EbSPo0NzDy9bbuGa5sWcG+H0yD1JOmZeFO0478dtMg/KjbJtlu9aJSrZIB2zrBSb4b4hmxw6LVoRcyPDloS55fVNP62AslHaCOZUlUKF8nX/4axtLM/b0NCATUzNSPEP9nZCbzKglOrXKSEsIRoVbxNd0X08Ddjfn9ta81X2ajRpSWkGXZJNegYmbHxYSmpftxsSGNu4lSVnx62qyY2QmVDaSgNlTLRKfctZ/IPDYzY9Pm6nJ8fsaE9UZdVtUwI3e/arvhWz4W0oir5xcgJBGuPKs0P0aGxwyM4cGbaTM0etU/UPDGtblpWYwEkMrJRTZrEtZTu5nFWVBydGbBXLlhDTOzo6ZGdnpq2nC+E2oNeo0jXVtyQFAA+KUj5rW6KV61liNpgNSrH4shSLo8fOulBN/UoSgmPip1UC/6mOrlAI128/eqRryfka84uj3F44fdomhkfVRwnfRhAoi+KH4Et7wrc0fHL3nj1cWnIaBZVNK92ElP+BbuGN5r97GqiOFclkxEQg5kBbNW8f3n1o9/DEQE4SoKBOjgzbsYkJD3QIQmFMYd40fKVfrVVe9+bn7W/eesuu3Llr6zt53+5AW88enbGu9qoL3xylymocdQXvaWd2e8P+9qMr9uHNm24AWlPd88Ktkf4+G+yV7KE2t3oG4HFQbkvYw80de/vKVXvrk+t29cGsrWxuWYf6oxcDlfCb/nOlUWUFRo5gFRO8vXzvnv3o/Q/sovrozvyS2h+zfimafnoHxin1QwWPg3jaA/lhFHBPAGFvPd5hZQxRsaJ1ZirKX61B4VVZbRo7+LAbDpjHTR62tln04057E+LBGd2L8lYA0AtW7GPgKsGhKUt57F7qIwwAmkReBvSSlXX/i+EAwcvHny4C/3gfWq53NPas5IeGg+C+biMbCVjAhMeEWypCoMyExoXTFGqptKVj7cLNQLZLaD5WCVxBXvpHXm44gF6pHmwHoz3UuS65PZBLMPoJZ/QMIwwUKyElk9gQwYkKVRDNjQBqgPKTrKA8dw0H+k7MhKrSext1hYYDFiF9nJWvx/coVyyl9yucqCC8DuRxrqDtgC+6VFQfzdX9bW+FmJ6zdhER3UmJRhIAlK7mQo4i4PLFXzx0w8+xk/2W6gmMwJSFIWpgqNvGxqUwqj4P763axmLW+sf67Mu/ecrOXjhiKTwKlIfXH/yiPYL2svpP32uxTrszO2LvXTxugwNZe/lCyU6MTnhbnwZkk5IeMdTTMJFS+9aX26w3VbT5u7OWXduwL339jPObUEaBT8PjWBBwAz8eU+Kx1fy6eLMU5nQgtzkPhQ9LBoDPF6MNm83fUp8rneiib49zz2HVXTRyZxYFuyR+fsrzhvchb4Rb+YjxkNtcsw7159FTJ627n62hwgPGXryMfgy2RzBGwfhhUCAf+LeYkb3/4S373l/9yM7NDNlvf/0FG5g8Jh43qLFptk0yB23BoIGcQN7UDd4aS4lmi1YwVfDeQ+bhGESP96Cyva0EN5R8wlHXyBy525eF9BXLHD1nsZ7+3VMXkFnh2WXxNd9KqvnqQZs1R6MYQ+Arqjd6J4tnhdUltXFDsuuI83Q/elH0wgNS6zcBI9kyVN3etMh/8V/+R/8VRIx9wR6FXwVCOFqR+jH4E/88FZQXAqmv+EHkdkETWQhbLAdubyBTXLMfCykCe/hhPw0CmBMgNfyzAkyjFcjT/+r+nmcqV7qm1VaWrL2v37Gbdu+2vfmX3xCG8BmTMyolDaMBbfA+a3mX67OAu++rXp/FcKBSnvhoujvxprnkCaH0wBefsT4aIg9kwoqKRkOCkoR09uXhKq52ej82P58JRIwDg1KznYzFs1xUSGXhrYArfBuCRgrrIHeDWnA5hE3VXwgs/AQUDNI8TnvQxUSqs02BPsMw4fcPeUf1Cq/AYBAYDQC/pzq754Hu6z+/F3oZAM2kDkE+4fuP83kakAQ3r/p2waMJx9RQtmggJLZCkJew4yk4cFhxT+BzE8+rVc1fMfKJmUHrG+xUV4kZwhA1X3kODgbvINzzl/9bPuTZ/ET0na0KGA2AMLWDKubBXFQ/9nHt1sNTBJ89gNU2uyWFUkQVWrabPgBmCACBd0OYiCWE+yCg3wJFNeuKSTCPgvcfw+M6MH4Q6PLaopR8KSaDHLUTYa3PCggUlrL+xIilI2JQIvIYDXiVFWSndQcAq+W4pIV7+/YA9auqflLmifSLu/T1G9e93mNjYxZTnu7iLiaFpwIr0PuBeA35hVuWm71qnJWcmb5gUTGt1n6jXcEqPfvuNC3c9TxgxPsh3DLhzFgCrnskCC+eTKsBVT0rO8GKNd//f8z995NlSZbfiZ2nVbzQKiN1ZmWW1q17pqdHAFgOgVkAuwB2SQNpu0YYjb/QqH6h2f6Af4Hk7wQNZlzQsBhyFyOAwcz0zHT3tKiqLp1VlVWpMyMiQ4unNb+f4/dGvHgZkVlVXY3BeXnzxbvXr4vj7kf58eOuqEb7FUf7DTc6rOxsY2AOkTcrC7S1uX3fV65BZmH+gkcORhnGcMoKArhzPEk5RyBlbMCEwSsGGRikM2BcIlUG5asCvjWBeA+52bNWPP2sK/wocHhtIHi4d4GUcqdNytf3+WssubeE6hBW3UsqCwMk80FVVNpY8UZQYHWBPnC6oLb4qUZ6B1zQX7hMcoxiZ3vZuntrQWHH0I1bN4rV9GnLz55XedOOMxcqWLVQ/RDQKRuhC8EI4ce9cTTuPBaGyiaOhBsKMA64kSOc/uAGDvrBP8pK8yoYOKR4YbShrirPYzowNlXXYNSCxrGVZddqq5/6qRyt3Qf+LkBwRwxTY2ees+zUkvCDgQiaEWSERrdh99Y/tg/f+9S21/ft9NKUXVicsYn0ghT1ossOlWrNdnd3rSOUJVTPhN6xxpZ1spNShvbtvQ/et48/+tCqO1seALEougEe6SbqnBq0LM/xciqTrQUcJ1iRPLLvRyU2jCO/2K7A+eAIdz1oCqvFKKXqf40Yj0lAbBZX0aSYFfpSxAcpyTVSiFRWdtC0+VNnpbhPWhEDpvorW3toD/tlp5s99Tljpy3FrCeaxIIE7aAPJian7eziKTs7lZfMVjT201NPzt3uJlUvjRGOKGTVer+X8fImCmlbmp2w8clZOy1B98ULZ6TgThjBgTFA43WIsYPfBJOsEtxW7ZovF2x8asZOz83bcxdO20uLY15mwnFN0EMJ3gm9L7y1HOGSeURXOqrPdqWqvDpWLhbt2Qvn7eVL5+3U4pJxxCL95ONNZVg7GA52KzVb3dy0B+vrzi+ZE6zgXz1/1ualjGPsYrsJpxOwTcKVUMlYhUTHlncqGhcbrrwzHgviNy8+ddkNBzl3RQ8MzD1d+RUJ+ndWVuwNKfKbOzvOi7nwAvnmSy/aXEYyr+YqBm5XHJnfygbvif3Krv3w2qfu3QAeeA/PlvOLi3Z6PsR8CR4HUjTYqtDZM4ni9tatB/aTa9fs3saG2lsVjipWymftwpwUuDIrqUHJTLHpROOJoxj5TeyGH777rv38o4/85JDlrW3Hz8XTp228qD7v7lta5bVLoj0am2444FI9WhoX70v5unFrOQT2PCWFUmOmz5zWnIyNFSi17h0mfHWE/6bGYCeRsbLKyRWFB3i3/uYC92n1YYr+kOIADXfDAO3W5XiGBki+j/OnHQByMko1dWN1M6xea3zHl95LMe71bug1AAUQmqLX0B30oH/Al0MqTkfI7O1ZN5+znnixy3YZ0aAUngVqS2w4IK3K92MYVW9OT6Bcjk7ESwAPBJfV9XHDAfXUmKbeWeij6gtuUfbZTsFJE942VYqa+PGM+j1sOOBdj2WgMjxvtc1/K9+0cEnZ6YboywQeB8JlhLNhcI9vXX31t8e9OQFiHJI2kVH+ObZMqRngTmXhXvHJB8vW0Ph75rk5K88dLozwLltCJ2aKtnRhyk6fn7Xnrsza13/9il158ZyNlYJXDGMAgweXt51Z1xHt20vYra1L9t6nV2xusmXPv/jApmYydmrsTCj7CUC/EtRSXWNXznRtb23Frn2suVlYsK99bclxB8CXMQSAcY9ZJPrr3o6sfkthT0lOcEOCMnRX+tq2K8bwOVFrqzbXLFfbsLwbszF8SRYSzWou37D2+n0rnbki/jzhvNi3KoqHOY6UH3zjr//ip1Ysl+30hYtGPB73BmBbq+qAtyDzwXEiCEZd8V3VIym6ub5bt3/zb/7Etm7fsv/8t1+xl777LSvNnhIumV+iF/Bd0oq/sP3C72G8F992AzzGd2Xtspv4kRscJbNQHDKDBzqkzkqHAaB68wNPW7rwtGUm53zRBt7vQcHpNmJ4CWdskUDm7eFNxwKwxiDHWCYZQ8Vx95Btbq76YhdHOrLNVo1TXjGvD+PIgyQKnxq/dFZAApNJpMG/jwPun/TsCDCBGEjUfARYycYNfmFKyE8ObL+hCaoKQpyHgUHhI+0LAu898uFedMXAfern7laiQrjie3nUWZcTAL65+OgbXMVKES3T12MhevPYz5eB4fe9PqrL8MU9TxfVkwH0ZYBjn5rqp6mxrBhXxjalnII5v4bwOwr+TAMNq9SxlyYZSgAXA/LzXnpTApTaDNOAqPiKjfIZqkPcvwgl8RX6O6Ti/y/zAQ7yFD4PL1w3VQfK0W8vm7pGz7FC0l79CM+jNMPXYR5RPgd1Ph6YJx6JWhcCDoFXCvm+TYylrNbsuFB43OshX9VlBEj7mOKOBfp3bWXb3vjxx1Yel9IlruUK+QmT4fjsj6Y9aTZgdUYRSbEfcij/eA4MA3hjNdOFnBMUW8CVII56RUlTuuNBtZYATKyVtMr2rUxOJ2kNJUMjD+kkZXclbLZFeAlek58/4+XzvK6xnheRPl2Yc6MBfYHbO8wIt+7Y/XsU3GjRqLpAC5MYBcYWSrqvpCNsS5A4I0H63LlzEg7EKCUYwsywpD9idBDwvCHFuHr3PTGKUzZ24WUxSdwND/HKmCXScHs/uOdlxzkhAJyN9Jjaj0KJy1zYFjBpaQwiCGFH0mrcM36bNQ/gRxRllHg/whGLuMo4BOaIyhfzJD4Dij/5+b58MT6OZmqu3XBFmG0QY2fDSimu95SB8u6CRH3H8U0tPPAR+K9uSvgScxXDTIpZ4w6J4oJBAuNk9e671t5d9QCIxdPPef9SF5RkjxXAuFR+vr2EOuu5t2NqwYNJOo78nQgvfiTimr6lNEnICDQQgwHGdSnr4wQOLLtBorl2O6zQ3//Qmhu3xfgJQIn77kBjcdyKi5fVV6/4CQl4PTAG3PtA3whXtA+DhZ+QIMVeFXQ3TvZ1doXHkJb4FBLAMChJCGEc5qTIx/EvaFvo+4qfztCtbKhfg5cHOCVvj6+A+6fqhUt7u7pt+3c+sO33/9T2bv3MWlv3XdCivyae+TWbefV3bfypb/hvFArqhQcBxgiMI1y97TWrb+2rjmpHt29l5rJNWKsupVL1hh5MSsmcmZUiNiZBsThlzdKC1fW8v31HinjTVtfWbV38arfWlBaI0RG376wLgD31ES6grG63JL1WOglrdDVHd9ZcAcegMDYxYWUp4vQJbt3JtsaT+goXTZY3anu7trHftL39Pavv74rmqu1CGP3jR6MxBtnrLnxBcwkjh4LG/HS+rLmJn0ZTigT9CoujbAR/gvhJTHNew/hsay5xMsqgr7GifLgProUINxSyKk0ck2JpzGMFvP7M0/YaK/9ScFGuNcvFxztWbTTdSCHOpDyUE5pGtmRzU+P2daX/9ddes1eefdnGNAaSWzc8yCR0vVietExebRG+AOYAx3i+dOWy/f3v/5r9/d/6LfuHv/3b9jvf+pbNjRGvQe3Q+HEFQPRaM8DL4ySEUrFoT1+4YN947ml78ewpe+nyJXvh8kU7pXpnJIORN0c8oqgTLLGrOUzshLTa+OLVq/aNF150TwGMBV+7ct7OzuNSjYHAh6UbWOBwbKUgLz4cgTk+VnJ6yLY4Vu+npBCgBPehi3ojPVC/iA4YgjjeOhqXuGfPKh3pYwWqJD5AG47yucO/6ceK+pQgmi4HqM2+9URjk7YArmByMQ7gP+Stb470JC4F44D2871XE43UGIWPEA/DPQ3S2QOjAd9s5d2tVu0HP/6R/ds//vf2kzfesS3JBSieuFGHFWP+1oWCq7KoPnGgymMFO70wYXW2aLSlVKstac1LLser8u4Jf5kq+79HQH3iirHa58gfAgwCxBJIMx+o4xC+XGZVm52D6n0fK/DJ6P4weLqhdwPwezi/cA0D78BFCIrHggp0JgYvBxyoXKlx0TxQfTVnPdBmlHfIQ7XUPQ8IJwCn5Bdkbb3rd0OfxnIAhhkMBWxrOAA9J04CBjXG5UkQ8xi8HYYhxs3wFZfOCja/wzhSf9BvKpvjmFlIehR/ARhz8wvj9vq3L9kr3zxnS6cnNFeCYgt4+ykn+t0fpETjivbgbtneuXbeTp1p2m//+h27crZgZ8tnhKthvn0yUDfs3iJ8tr963z7+aNv2+vP2witLjifAjQYYmjVnsiw8pKErmhPE3ZHM5AGDceMnrXir83bxIfcg1L12c9emW13JxZJBSsHAgEzSXH9g9eWblj91UQr2rCvbvlcfmSAquyta3mHhSeMhK17I+IBHh0WGlnjCnJA3bDRQf6HgS5lOZYrujfbuu5/Yz3/6nr364lP29V//lhVn2S4WZASPj6C08E2P+6OxwnasYBAJXn50bb9TdzkGgwn81vsUTzjSiSeBA+SU2p2PxCu3rXjxWbVpXnmz+NGU7BWUfI5PxJCUnZxzPYM88KRG5iEtrcB436s3rLW5bjlk1+lZl88GGEY1T+DhbMtgLngsBNUlMz5tqf/jf/eP/7kfuyIilRah8K0KESKHgcEaT5DHgnL2I+L0pwcC0QA8hGA0GIjpTYwxmcTYOjBN5e4XSfQcd2NWIpz5fX6AUfGJgck4/A0MP3egTDpwe8uSEwRJe7T9sVLun+Nww7OR+1Hqw3eHrhhCCv3WIKBacTC+x32G63IS8ByPA5S8L+VxoBlIP5XyIiCatPtbFQleWePc/qQvDY/gUMAkCn8Epnncx8RQcA/2qksoJJfPd/G/vpWvD34N9NSkJgeEMvqEBIdphyFO88QPbdDEY9+yr1rEn3j8kD9tixjA8Pg6uEIiz+vR5/5TwN/BUMDfT4JguCDnKB/d6/U4PaJm+ULSssWcH9HT6zE+QtyNk2B4/D0OSObjjIs57H+HudyoNayyX7cLl5dc2EUQi+c549KNVhHw++hHzO8xtIS78bM+wjXWel+tOcyfPI6D7vaGiBrR94Mb5ChwB0UYxQ8F3wWHKF3AagC3MFeiaLdYbkl3AKEGwwChba7fc0aUnz+rfIMxgHQtBOB+07bbYkiJsuWlqKAswSRwSTuuP+hj35sfBRSM8zsAPfeVZTEtVpSvXb9hN27esNOnT9uilAaECZgvxgF3cxctHQVW6Ss3fy6lfdZjGmCxH4V4GwHlB8+I440cKN2d/TVnLu7d4EzxmHaB1/qu5wm4EUCMMRgYjgJ0olvZcjwg6JEOgwSMrL52y084gInm589bTvlwWkGw0EtRUJvpO5R/wLc06D6MtIubnxg8eHOhYH/T6Qh5k+f+rbe9PsQziGMk6IaXxQqFXnJFm288MRhDvk8xMny4YUrCjBsjcElUH/oYY06oX2gHhhyMJh6jYPuB+mJFAovaymq30rgwLYGHMcK2i9zseeM4RoSLcJSj+hbmzraGKG+OQsQQ4v2tcYgLo9dBwgYuj2xNgP76aQ14CWAwkCBEXeC1no/AV3aqHMEYDBFeFz0n3zjvQAc0Blt1qzz4xCp33rX6xmc2UJ18dUP9MXb6WRs7/4oVZs4dCkkYs5S39xXjlzbgPaFnjPlqa1fC+YbNXZqwU5c0Lic1X7JP2aCVtc3VZdtZXxarbFtNig5eBBhQiTWQ6Sqf+qZtNpJ2/cZtW9AcePW1V6RcTlh5Knh+4PpO0L9uUmO517BqU3xI+GQ7k9U2paRK4UprXIgHp6TuE3ugI6GL1SyXSwqSDfQebvRtqR2ZATKOxlhf1AyDgfqi2Vbf615G9Cfb3bfmICNhVjSkWzdr7dlOYlJ8tWecOCAxzBVkXN074tVZAjZqnGEAZvsDAfYqEoBRODzGUDLnpzmkJNDpDWskCpZDXtOY64gncppEUoovBhINtMCnGUNS9NMZfau+BAtF8OWoQxQijhltwy8wDkBfNVaLlXtWLyxavlRW/SSkqgVtyXMYP6gv75azKVucm7Ol+SVd85LlilZMDyyjOZAR/nCfdqVVNUHYxY2fLQyz6ourp2ftGSktzz77sl1cOi0Fdkz4FaXEOKG69NU/bFGAGqPwpoTz8sSsLS0u2aXTZ+zp8+fs5TNzNlaeFp9TfZARmQL6YODRf0jDejsYVpCB8K4YS/dtfqJs33rlVXv64kUrlEqqZ9pXstly0heuWv2Ub1VJQHc1ZutS6Dnycm5y3F6+etVeuHzZAyQyHDiDg3ERn6rQVv8s79XtzsOH6sNgaCHtM+fOqM2LKk/0Xgqby296BudHSaT/MDbcXln1bRwxXDl71l566ik/kSPd0lzU3O7mpFggU6td8CRoT1V04/3P7th+rWaLpxbt5Veu2lhK5efUB/BmylRFUaR9jrNaqsKLwt1EMWst5DGNW1dA1bdB2WfOsyCg4vZEa6LtGX5fFwqyr+Aj44zwWtKxXQGPKHVAdPcQ8FYgDkJfY9c9IATIQeQgEqABQx+ibPOu+lTPgCSxqvbEj9zjIPZGUAq9xOr7sMcBZbCC36Ov/J7qpPryF9sA+M6i86jPex6ngXxU3abqJRxgoMmLvnSEQ+YFngW0FwOAK+/CQexx0Fc7vQzdy+jCcAA/oX+Cl4be4X5FfGxqRjwfbwTwSC2GQGPUT4HQc8ch7+q9YGAKBoL4PWRLgl16XmpPXCdo8tbGnv3lH39kly7P2LPPLVheNFQvhTKGIOQnnKkvVEgYU0pH/7ohIiqrL/q6vL5k7354yVYe5GxsIWe/9f0Vja+qNfs5Wyo+bblU2HLzJBAKbX1LNG13zTbv3rb3Vhbt6edP2TdfEk1iL7H6GmM1K/i+HVBzkM7B+wBeE7wdRasE4KBb3eCvsA1PfdbpVO3h9ruax+s2OX1abUDxF/3aWrbarWuWXzhnpXNPG3xHjVcZUwEHDn3bWVuxne09u/zMVVs6f9pxRFrkIJch8Kw7wKUkRjzPJD9g9OcEr42NHfv9f/Mntrq6Zf/VP/0H9uzrLMbEY1V0aF/1VXnhOMVgLO0Sn0pdR7wavP/guZ29DZcNXWGnDmo7gRTRD+HxtKl+52Nrrd/34I4c9c1iGLJtZjzIe5wKxzZ8tkMwuLv7QY4j9hcet562rDJVs9b6Q42/geWXzrodAHkuwdhHXlCbWTjjFA8POI7cKtqR+j/9X//Lf46A7m6WYhSHiDkEiPJJwvowkAoEkR8WPNxy6KBD0CQXEctkGJQa/PztE0O5K5mmhKfqVdln/sUNB8MQK2vDMKwcxBCIpBjWvTuWnFvwCe/3o48TeiYUn2Nwo5s+wIZh+L3jwPMbunDfp2rBvToq74Tr80IwHAjHX8JwACPPpNUvbMUQQUtpkGWnNCCdEUWJhoBypNm6gguOH8VyBMrXJwvj45hj9Z4I4FkV6H72iSXn1VcinI8p7YsDjEBt8bgXMC4kA7+tMhhPlDU0plhZCONMt/mAhygt+cRwkMa/g8FgdGyOAu/Hnjj+HmUPg4RmIvWmS7jbiyAIN7i8+j43eKiSPDpeGENPnscArx4Zd9F3u9mVbJawZ14654JkYGaHY12pDv4G/PcJn+OAuzzz2AaaF2mCbDnxHco/+jsGX30XYSTQGfuwjm6PAkKufjqIx7DA3S3s/dPb0RUAXHdhFu2mCCtE8ngaFNeBVVCO9mFVkBMUODYtlBcAQYIrYWUrp+YsyXGiYgoob8PBdYbBLekSCF0RhHkO4RNAAQsKveqWHbO9fY7SSdq85kSxKCKvsYNC7PvgUBZG31ed6/ffF7PZs4mnf92Z1mgacEpMA9qJgnmc8UHIEkOXAkw6PUdhxJo+3P8xEPiHbRWstqOsuku8lN3RtMwNlEpfnZcSgEEDJZ98CQJYvf+xu5Bn3U3/Am9E+aLQT4vJwRirvqoO08UbAc7ckRItriy8T7ry7EEBwaHwQ/wBTpSo3//QMpOLVr74uuMdBRdmi1JOjIc4wKQHaBKDB7+s0kMnKM8NHRgX4GcI3vBA7+uy0rc8NgHBDDt7a8683SACY1b+1CGnstkyghs/QpLjQmPRjUCqrytGegeFAXxjrHCFHqFG/DsYcDa9Lm70wWggIYzxTlBEBBFPr7KGjVZejvoRrwSMDAAxBXwvqXAfjAthrLJ6U9+4Zzuf/LVV737ggeQQ5nJS7kpLz9rYuZcsN33G68Q0wLjVlSCE5wRCIWPGt0GAH+rFPFB9CGq3bygGm1LoBn6KAEbQ1GBO/Z6QwLmnsprWquxYHYNiIm37mksNKXpZCTbpxrYE2/t2/b6ERimozz33nM1KuR3LSSGUMAQd7TD2RBtw121V8WDJuNKGYpzqtyzD2FG+9ZpwBv4ymntNzS2Nm2aq6PQ+m+iJ7hV8fzWCngaK3hGvlNBakwJGMF7mjipq1W7CV/xTfdESKcC1zLR7zkld8fe7HKvHvMKIpHSdRNZXmzODppTZlElMC0YEvd9OsqijsejxDYTGgpQ5+kR0hy0WGEdyEc5xo2d1i1OgMECxop9lBQnBV3V2QwJKkNKWpDyns3k3UGAkKw92rJKdt4zGP7KaG48kVGM4wKOHUxwykt06ojF4PeAVQYDGUlbKZDRODsYVeJOw7C75Grco8lOFpJ0qpa2g+ctv5olvbVA7GNu4/mOcIIYESn+7uutbscbGxm12ctLmp6esIMz0cP3Vu1kUaeHfKbgbDsR3MRyoDmyrwFjRGN+2c+WanVL7z5x7yi6cPivFEeUh4+PTt/Ywd9T3rU7P+29KCvvc3KI9dWreXpASceXiU366xb2Wxn53V9eO1Xr7NpHRfFL/EK8A92MP0Ky2lMVfnsXD4tlnbGl6Qt2cPaCNUjkdP2ut+3az88DaqbbtDXZtJjVhU6WSXT57zr714ot2wbecJSzf2rBBcdp6HkWeMad+54K+Jfs2c+qMlS9NWPNcy56bvGrt9IbliwT+DHyQMlE0oYfI+KxGs9WW+5wMlscIoO+0FPLgCRCUVFbOOcJQGbksjqIfP0sJR2xncAXI7wc52JVklUkLPQgh1xCg6Hv8APU9q/jOfdVn8ZgJhgN1ZTSOgpykcayyMvWW9VTvXnSyAXCs4YAyNAX9qER+6z5KOfd7kaJPnAUmgHtu+HvK3w0HGhMaf1mVF8czoJ051bkrHJD2aH6hLoxBtvRw9CICGP3kuKQdupUWrWI7NHgclpcOIDIccBQjhgI3vAl3j6QDNPeSGEIYC0oXA9ugPv542a69/cBe/845O3duUjzxUfnB668yPO8hw0G4pzEVld3tpWx9e97+9CeviX617MrcXXv5a22bndF7mjvWn7W5vMao5izy6Y3+bdscbNnDwZrGc9VmEuFI4xjaonEr91asvvKZ/eD6Gbvw9Bn77msFzasgTWFMh3fBV9dKDbtl96xZ37at+j3NC9GLwqHnZbey5vQFPgn/hK/4aQudDSuWxy2fKwvvok/bq+EEhbFJKz/1kvNIgg2jvHtg3Ag4Kere7Xt2e3nbyjPTNjU96byTCw9C54EHY1nyPZ6EkilY/YevErz3h3/1pv3+7/+Jffe7r9rf/y/+jo2Vw1YExrfLKKILITCx9BbkezwZIiNJUjSYIw9pvwpSukDffRuDaCCeAijt1KH54IY1V+9Y8ewVy5867zyZeAR4xyL/9loaRx08Ktl2lnavBPQzcOCLJTXJoBgyRQva2w8lJ+xbfv60aID4gPiiMW8Y3yY6oXSqiOrPCVNh2wR1SP0f/s9/758TVTFdGnMicBxomOk6ZgAPQfzcBwDuTSjB0aQ6BE1y/ZRM4AONfkBB5RzSiPQ7sK+ZBoOsLwLUYVjBOnbSjQJphNT++polOeZPOIgntl98or+PAPfUgNFnpA/Wv88P4N8FKnU8+X4V8EUMB+AMAi01NfytT8L9rXSJGad7TQm1TLSj+biizKVk4c1HwZXe+Ip+S1rzQeDHCo2keQTPguD6H+cuYvBwXbROuB8TUWQQ8ezLXuQYl6lvbvUaEuoZu1Heh2UfwkGdQwuiNLpG0od04TsYEw4NCqNAmnhPJfg8EZQm0ZQiw1jT5IfIE1EXgxzyBOCrOCO4DGP1841NXg3po3x0dUSMblxftevvP7CnXzzn49wvJjTvxB/SR3BwL/oEShI+j4CazF0uXK4QIgjiMlznY2mRiFxne0PKixhzvALwCEhgk5LBqjReCcG4cAyOId4iwhByP23h2LwA9auYfYcTFPa2rbDIXnP2px3Fr6NO34Ne1lIVAqBJyXEvAjH9Y4AVa1d69ZK7jot5HAUJNPtbUjSa9vGtB/bRJ9ft3PnzdunSJTca8B4MjfO7URBRNoaBOdtcv2W1+x95JPvsRIjFcAQ0/litVmJnYM6YR8DHs5RkVso9ngF7/yLB+AiQl9qDqyGMGuaFUvlIu5QOpobyOpDSxrgm4B5CBEowwQ8bWw8sq3uF+fPuKdGXYhzc9wquGMPgOaUCZQchHqWXlQqMBG5UwrCgee0KfqfpTJ/e2b/5C2ut3/ajFsfOPq8RpqGndzAqgFDKZ1sABgBiDVBXmDjKOh4UKMWs4NKn4IrtByhoGFQIsNjaXlF+NTFetUl5EDkabwY3EEws6m9Ou0BICMo+FwKFH5vmeWpMU3+1CcYNTsAP8wCPAvqAd/DGgL74dg3mjvqfMYRyjlHFV/7BO31E//VY3dj01Qzc5hEMHJdKzypKGKOaI26Y27S9Wz+3/Tvv+t+ZyNBROnXFxpaetvz0OcePp1W7EcQwsDCHfVECxUm4of2OO9XFV49UH1eaJfzXehVrD/AS6bh7e1VKWDGp8dnJWV1KQ2F8IoxfCTF71abV3AW/YxxRlmju2cP7N+2dT+7anfurooVZO3/pqgc43K/UfD8++EJpzkm4QlFNDiQcpdRPUnUwVBBwrS19Ynd/3/vCvUeSGrNSDOFU7ZR4qcZ8syOFuCt+DZXWfG+KVmX6Dd0zq7eloNELzX2Pso/yjlI6lmhbIzvt1D+DEq/2NfpSlPVNzIKGhFn2r3O/mOhYA+8x9XkulzYi51fb4uWSTThK0r0dNAayujBqMF4JwokHBOSHQIy9bsvHbyaXc+8M52UYXlhRUpVwx01nJWOpPTU/raFnOSlfGDkGolGMYdIRiwpjhS/yFIqqj+Q6FC7lT9vxRMQQk0n0rKli8LpAyIMOEJuhWdmVclawlu5zUkNCykGB9mYmPJikb23k43NMeTFHopVyxl66TyyaMeUZ6AW4pf14T9Be9ouHQIwCjA+iWf2UBHPVnYvYBOVSxq4ItYsT85afOmPTU1OWbWmOaaz6nmMCkulverSlDiKuRcbaVipP29xEyWbHCpbVnPA2acygKKU1LoglUEyKLgg/8NtiecpOzc3Z1YUpe/7KVXvp6lWPizAuRaYoRT5fHJNCI76iOuMK3O+xYDdmE9lxOzU1a6+cOmfPXThjL1x9zgNrlqT0MV2L7Q3rlmatV5DgD99CsROOEqmEZZM9mz99wU6fPWMT0xOWEy5a2W0bk3LtuNGFAS6NcQA67woti0IohxgQNPY17jPSbl3+Z5zE4PKPiqsIV9IPRp8lNbdd1omMN7HczCD0WAVK4/UdBj33JHqXFXy9rTyCTOR5aay6d4Sgr/qFZ+ppfafpK433jsZ0XBeUd7ZM9IZiXRDIkFI58YA8yYOtE9BTgh8CHgNBFeEEBSXQHY015oZwyhGNWeErNhzglZLWZKCMmL+NGg5iJZ+yqVtCypfLRmoD99L7e5bglKknGA44qpy+OQl4K6G01J++ZCzEUKu27C//6BPriBD92m8+ZTOTBfHBo/I/5R6JsRAZDg5Oe9DfeBuo42x/a8r+4o1X7exi3b7x7HW7PLVq5UWNqUJe42vGlgrPWzEtXq72AB3rWi6RFf3JioYVRPNYRAmA0bux+dDufXrP/uzaoi1ePm+/8828Lc2BO/U1ijhHRufLvpDREw1LiF7l1aas5sd46dDlH37HyUrZkni+eAjdV91bt3sbP9ecKSit7osGka7y2TvOB0sXnqMSboR3Y7jmYcCL5BM8EVlQEp2amJ6xmblp7FruDeCr/B6LJ6IxAoz+8H2M/ngfYiz8xS8+sH/5L/9HK5dL9r/5Z/+lndM8ph/daCBlnJMNOO6Qd6hvT/QOg4AfsagykOl9gYB2TUgeUHksVvAufRwHjmw8uCnZ7ablJW8Wzlz2AYGHI4YqFsM43reysq6xiVG+6LJL8ETASxLZsuJtJ+Bie3fD+X92huOgJ91oAEp8jCkf0qAPuwcEspvwyBRr76qf/vf/u9/+5wQec0FkdDA7qGOdNT0eYMrho4ZUK5ZEiI0J+gEwQQPEk9wryR8+eQPgsQCy3Lp6bJ2eDLQlbs+Rv4/5AElNRI/ejguV6n3wjv49YgiIng3nC5CXf4bufR74mzIcOFGN+iH+HgWUowGK9JiEFH7TT8rXv/1f/ImeRd/xNQoxTjkSJA7GOQzD7w7nob/8m7YkihJqbt+wFGcMC2ePlvL54KCfKCO+ANonJsW+1mEIj6kTf1MjbkR1jK4jdfa//S99wwADgxyGOB+8C0gT3jwBonzZfz+QEuxRjaFwEXhzwI8+X5XhwBmMMxIpKZQrJjg2UbT5RRT6qJyoD0O5w/lDO7xSTkN47ml0ce8IqGm8yV0U/L6ESqLCHg1eGPIZBlawu7UqFshg/BRxPQ7wYMDTJRzTyJx4FNP0BacoUEcPxvgYBo5S0dnZlFK4ZoVT5wNhFh549yhIQRDx3tpdlRAsZjpx1pnHsaDyYRwwEJiH7+WjI4aAlfu6FD1WAPfrEuhVR7YoIGTCLLGms1qfdUu85tfw+8q/LcWaYIjp8pyNXXzFmdEwgAOORcQyHyt4j/aVRqza1BGzRpGFEfvq6zDQFimyKJF+fCPKKExSDGi4TT7mSSdlN0RRPlQu6SLKaKxcd8EjN3XaCrNn1C9SyDCO6D2vIwqr5pZvl1De/q7qQzvAJwo3TM+ZuJRe+ol2EVF9/+47ElAaNnbhVSssihGrX7vNEHvB24BCLSXF82OLhXCM4Yd+pp9I45Z4KTd4UEAv25v3rLVxR3NFCkgRD4dJD6pEbABWSLwuQoG766sOrDyAYncBxFDAheEKI4HGCvd9lUL1R0jw7QcNTmGo+j3GvMddkDKHpsG2CxR7BDD3bFEezFFfCVed8GLwrRGtmve/l+WGFo6yCuUgcOC9UF++ZpUbb/iWCs6LzqF8zZ13gwHBGXFP936u7zg+GDfg19sSGVH8RAm+qQeGLPpfF2NtZ2vDfvqTv/YtAFl1Y7O7KvKr/ESDq52+jScWLDfQ2BZdQWlla2O9gmGkKcUZxSoI6HkJZfWtFatVhNNc2ebm5+3ChQuqQ0bK67aPNTwFEJInJqckGGYc93ghtHtJK4jv4xZfr9ekSGt8C09+FGam5Me9sYq/207afrUq/VttVJlsaWi2On5SQVpCaZNTEtpSiDRuobPgRY22UrJrxe6ebQ0krEkhSaJoary2B2zX7FkpAwdAyZLwxzjQcwwHeNEUUqwGa/wJd3galTN9r3uS1Te1vY3bqRR0csRYUpDchUcCbroEj2TFE+OEe5A0NR8SacchgQ/ZjkF/sQ2CfuEkFrwJcomOtdMSQlHWRV98RUuykWrihu16A1q670aIVpc5gtLTtKbqHO/RpkW8k+pJDsmW1G6NXaVj80Zy0LbqgO11yodAu1L83DMFZSyt+S+li7HBFo4UwS9Fx4Q135oC1fYtT3rma2KqX8qVMc1I9ZlelHKIJ2KgxNyflBI0rk7JjM3bw13xFb1TlFDNiQ0mnDDniWfBkYoN4cYNj7qHN1daREg9ob4JilU5N64+KFtZg7Wc1DxVXqRgLJj6aUx8YwFjg8bY5MSkTUqRKKWkUHX2LEuQTFObnNFJMNcr44UlG0uN2VRuyqaLnKQQglz6NhT1s7K3bGvTOsVZG6jPE24w0JwVv/M99Ri1cmNWyk3YQm5BtEPPrG3FFNstVGelcdyo7mn1na8qM36Yo7oCfxBfFT69MNL7nYA76F1KfJMyCTboeemZXhbe1B/qED95wPMZAvU9adxwMPxMf9OHyXbbFXT3OhC9AejzPkWiQKuueB2EZ8Kwfqclh7LS3pXi6gq/IDYc4OLP+4AbDpSewIXc4/hHAibigeASFu9ozjJPu+oMxio15BSJpAgzBg9wdWg4UB6ai7EHA3Ccx4Ebj/UeNPVYw4GfBpbxvgh4HwKfQ8Kn2uYy12PAT7UAR5Qd4YFFqa3Niv3hv3rbLl89Za++ftaKeT3DyBKVRR0xGhwpu9Xyue+GA91nbqCgVyol+/j6BesmCvYb37pu89NVjd2O8+GOZO7NWtMmc2esIDrhbdcHQ0E5MWYTifKI0UB0cnvZttYe2pu3p+2j7Yv2T/9u1i6eFi9VFTFysm0vJToRFOS05boJK9V7Vkwqz9Ip54noM5wo0Bfvg7fhEUdLMCK09x5YJ1uzsTFik2TdGF75+C3xnrJvT2BBCYO6e9xhiFSdfYyJF8K3PrqxIlqWsHPnTluxlJOcsOE0F/6N8hyDbxuQXOGeW6orQ+6zT27Z//tf/o+2+nDT/tv/9r+wb3771WDM1EM/dlHv+IIBhl7heCCaNqzsexswiqku3i7xYwz/LAYw9gkQyZghTkPjwS2Po1S6cFU0gEWQbY0XZF9koJTV17Zt984d1/vS+eBR5fKK+j3ENcCbgVhNot8bKy5jZyfnvY6Dfkt5Cs+aG8gD1AN5GLmBLQ/0Myc5DSRrJH3AHKPAxRCRif+4gKeBOpUB90UhELbwOfj9pAtDwawIsyY3xNDvDX2GIZ70XMNwkHrk/n/KAMGMPycCj5gdutzDgO/4OvgcwtH7x3xQbrISZuhfTQ4Yw9DTEz9x3kKwpdg2UZQgtbHuRo0vCwftGLrIH+LuR2Qy/rg3lPbo1oHoneiK0xym97/0rTZG94fBPQsQ0j2truj+EeC9+Ip+D9xVV/NVY5E+ia8YyIk8H4VQl88DB2M8+u5JwNvdqLobIozpOGD8D0P4He7xd/yJ7x2Aqgr18ac0VYIqgbZY8R+G8O4IqI9YPSZavlukjwNwJuHBmbMExpMAY4VH4xezfdToOQTKz4Mhbq9ZdlrK4OSMKkfdwHz4HILGqxSgYjdvhdKCxtajq/cxoOSyOu9720YUbAB62KlX7LObd+zT2/c9nsFLL71kZY6SBTQGPIigCD6rvKO0CAWjIaUWl+/yhVf0/FGaDy5xKUfZ9BX3R3CusaX32zB6FDcYq5jSUVAa5dOpbroQ7p4DCL3RqmEMtAdmyUoDzB/G6lGUlS+eIQ08I9ZuuuKdn79o+eklV2LwGKAP3HNDQrO7OErJpf8pi2+2GXiMBwwLypdo+Ryn5Eq4lFjqX7n7gfCct/JT33CjAcEJ/Xgi4S9uAwov7yCwgK9MeU7PwtYEwM+NlnKOkoRwVF+5rnKlBE8uSsG+YLn5y1aYOevGDYw+lEugRAQFhCHHoS43lghHrmQrP8plHoTAiqt+EXsAxZf6uaFG+ISpM2ZpI8YgNxpIoHFhAUMGtEd48Lwqmx7sEGEC4xl1Ip3v9VR/U6dObdsaDz+z3Wt/aXuf/Ejt3LHM1CkrnLpqY2detLGzL6ofzoT+3Vvz9mDAOGgLhiQvf8bzDsKSxpnXQwoaND+68EigT3DzT7X3rF9bkfK/Z9X1qtV02XbD+uvbtr+95fEJ4Bm+Z5jVdf3NsYRTUs7GJyelJJRsv9G1y4sT9re/90174fnnJDPnpJxLeFfbirm0lQo5y0kZcNomHApr1lY/Er2fuCi4m+N5QYwYDBG+P1VCXqOfdK8IvA3afSmqUq6lxlqjJZxK4SKIX5NypJawMo8CgSs921M6Esw5RSGd1DPxFRYlnNarDvzteNF4ykgGQ2jPpTSHpZCGYH/6W/k38KjQHMNt3bchZDQvNSYJnNhG4VNeuOznJNATTJDy4Q3s/+doRIwiObZz6Dd4A5dd1QkVjgCCRSkrHveA1aVE2k+F4BlUjPRpKVfELaC+KPccH8jJCn7qh/hkFwOJAIMGfY1xoVarWa0uPgW/0ZjNeRkSdJVpXe3x96SMkRcGBDwS6g3lq7rxPicsVKr1YJzQ3xwh2VB+tBlvj3q1Ys1my4MP4vHhdfX/4W+BZsWu8JzsQF93UxxfWbfdvYrVLWO97LgNxuYtqbFqmnsEmcXTBXyiMMeB9FCaCRZJ+91dn9/cZxypvf1MiA+DBwt8uZcW7ZQQzmlhuSSBAjV2NAaNeasa4UWBJ8QBUF50cbKKn3CgslxZVznuTs9vPETUTygcKHvULWzzRSEMW0H8mFDhgNg6Mf2njhzFhuyKEnxoMAhA/u4ir/50d3vaF10sKJqUsaTwzPGGw880uLzaGAGGwfGOkUFzHJ70COi541R9DQc6oijzLpmOAPfYRsAWg3B6xucE0Mp809UjX/pXQA7MvDBmAlCqeyaQJkr3VYHjWzxtWE57BJTmSUaDGLzPhvDUanXt/t1tq+zV7fwzs5YrCv9H8gp5D/d7DGEcq9/1HOMBWxQebJy29eqivfLCfRufIL5AUfNEym+1YwXRyems+BseWNFcOwngTwQj7lSlmCfHbaV11n7tlbSdWxDNEz2DRvbx2NN4hpfCu6EZbJvCOOzyBbxO/dEXLXZeI7nQvfpUV4wO1e0Hot1m81OnLZ8puHxQ+fQdX5gsnr3qslCfoIQYr/OSlSIcUDYBqDEUETenLVqjGjnPA3fuQap5FwM8i1MK3GggHq2R63EN/viPfySZ7IH9xm9+y77z3dcNby6A/NlW6byRLbQqF+O+exGoJIwa0GqOoqZdKPuuixMMlUUB5qPkAWXgq/615VuWEM8unr/iCj7GEdVKeMMQIn4hGtmptaw0Pye+tmeVhxx9mxIP0tjXHGUOYKhAVuHIcOcpE9J7MQyLj4AfZCb4APO+jyePZAKvu+qAfIq3RcoXgKKAgMeBhpN/ngSfN93jwAd01KEpjiQRURnArL8ExBMBi1/893G/D+4zoUQEWcllqo0+jzL1wXTknkC/PN8472HgGZ//lIDBE5TVQDZPAhduROSGr/g93jz4m/vDF/nybnzp3uiFIMGkJpYFUUWPpD/u0jvk7e/rtzrMUhcuWndzw3r7ewf3uR6pj18j+T3uou0QCxGn3p6EWU3eOI+DtoEB3Ru+SHM0rwjX0TMm+DDE92OjgUN46eB6pF3URfhCeRpgKRce4ud+UY6+PavoMwxxuifByDB2YA/X3c82bPnejuoi5hrNA58T+oyO/zDyw+/4O8BI5qpOyEFEVXUjZkBXhC3BitAJ+cVAe4kIm5LAlxZxHp1/MUAU+yKcB0c6nuRtUJdyKOHEhaXHQFeKF25erAQSmOYokDeYV9/5OMEdtubxOFgBVAVCshEgHW1H6UT5c2VrCKhfG08DEfNGNxyJOT4+HnkahLTuWt3Y99MDWGk8CgNr7Yh5b69a6fQzEgQmo/uH4ExeyqU61fcTjnojkAf7gTEIEO0Y5TDEPjjaJowFHVbnVR8PwCdmNyzE+DhU38HgUWaJHkwUY+IewCSxtNeXP3Jvg+LiFSn1V9wg4NsC9te8f1DgMWx4sEX1G0yPkxxoAx4X4M/T6D6GEFdQERyE2872ilVuvW3Z0pRNXPqabxlgBdXzwUtDdXWjgYQM+hgGzbhJqy3gBmUZpuurI2o/bajeetMDTuIpUlh8ynLzl7ysXksKzuZ9T+OCPkYBCQP0ka/wRxcu8xgWWlsPrLlx15pb9/VbQoqEntiYQEBPLrwKaBMGAY6AohyUdIwupAOHwWAgBZGVBeXZUn7UOeSj9Lhr0scIahpT1H37gz+3tZ//vtVWrnl+pQuv2JjwM/7UNySAPc8A80BT5Mc4wCjgZSs/3xLBpd/uVeL9DP0KFys7BIH0tkVXq7Lt+H3p9W/ahavPSxib0jgoKB8p/EWNg2JGCk3GGsJ3q1Hz2AY7O9secb5Sa1gTwUlKGe7f+5WqfXB/z7Y3HtpEgpUnjQcpWay8szLlR8aKZkJvt7a2XVHFOOdbFLJsKVDzcmNSrlV+T/NQVIlghSjuO/W+lNaaZTqccsKefA1tCVR+ig0BsjRv2aaAGFWQgozyhoLrIMEQZRS3f+g1Smd/kJCCrBsaS4W05r3K6mekuKVTlpUwzRFwfc0plPWMhDYMGEyfAjRE9IEjC9kCAT44gndyYsyKbNvTGMWToCVFmm0IGeEFZZe2u+KOYUd/cxJDWXIfR46xQt1n24amMB4IGNLYslHKh4CGefFpFNKc8kPZdcUegVYV4lx4DBNsMWgLKXjN4fUAPXIKq2+peb5FgTlPXbLCdZF8Cd6H8uPjQ/RA5ROLAfyw/aTmR0ZinOn4+5TpHgr6rjYw1rQ9vgK8CENIR7/hGzHPBPgfzxWnv/qFW/PZs2dsiq0KwqUL5flJ6+c1j8EBSHD+IKEeZUXfKGfMfTcY0AkReAnR84HmKJ4aGI5cwVX/JAYE/WalXPSfLDXW9IX1VmmUUvXWXe4cgCuCDCIulYWRIKV69p1WjFkWrxiVhbwey6KsbGIsYuywdSGdHdh4Lmk5PUcJ5LkbAKL0oaCAH/rw4H3GmPBHC3mP9H7pObIaK+kYFo48Y07p21e/ozwdlMaNHRoTbDGIA+3FwDzoa4wn1G8o6aO8zoHs9AxDoT8nT3iz6qEJFNIMAfkHHnNYjt8bKjdkyut9a+k2x1JC07zu5Mt33BbVLUp+IrhEorp5GcPFjABpCDRa0JhOQjxOAPJBjnoiKB045BtgvNcrbbv14abmUNouPztneT8l4TDNo7jgHnXnMuMkEcYJadqdrK2sL9nUdMuW5nfUf8xdDIcaI1LJMlaw86WrVkqPP7a+zG2U8MbmddG3SVtvnLNOr2C/9kpCNEBt0Hhzzzkp034akRRWUI6RHq+6NEY9jG2qk8d1Ei/TIPfFAHgZCnBDvH65s2x3kpvWSSi/6q7VbrzvdLd8+RXxOCnK4j00Ej4V48C3vMDzMahbzi5fvmiXr5wzYt3ANwNPDgYA8Ev5uOhjSHAeq2etZsve+Mm79od//CN76spF+7t/9/s2PlH2d8KWU/EnL5c4AWrvgIUfVvCJtYQyLvqndJ1qRfkp3yILNaKjUtDhL75dUPyIdtfvfOI0pXT+Kb2LTCLdRDw4HDcp2aEuXGxXrTC5ZBPnL4msjVmrVrGd2/dt99ZN4TnKDxpe2ZHstWf5hTM+Z9jKQP9iKGDQQ2uoL/IIxgwulyX0m/6A7yfdohIhcxiYFPz/Hw2G6uACK5OXif1Lgk/u6DP6e/jDPjAPZBKpMcMQT7p40MUQ3gyfUSCfkIL8Hs3zbwpQaeLPiQDuYwKtv0npSjOPPEGAQwZ9+An9NnQdB+BSA9gZhybuAdE+6QLi7xjK45aYnrI+50JLkHTFXtfoq+EKzz7vpVc8WrAf+6jJFO/D1N1wkWn8rSvGQwzxz1hoHgWvj+Pz6HuPAOnEyLhigSi5h8VTc5bVsBHwesSFfxVwMOYlxObS9tTzp+zKi6ctJ2H+YD748zDSYwh/H/5+HAynpP49CY2E1/CggE8C4RCXat83CE5OADe0oGSdaBAgbgBnZ6PYjQX6cwJgBW7tbjljyM4uuBD3OIApNDSG7va2bLeHpfl4wGjQblbDinaE0wMQXtoai2/84g374Pp1e/aFl+yVV17xlcQYguEBBiDB0hW3o3mAA4LzsXe4MHs2unsIzuRhzPrmiKJh97wYYmbICml6XEq+8DUK4Nkt4cIT+/dhfEdBo15Cemv9lu/zI+6AexmQTu3EuFG58763Yezci5afCt4tnf2HEiZ2JWAsSMEkmKMUeKVFKcDgAHPGGu5GAymjGBHARXd3zduVKaJUl62xcdt2rv3AjzUcv/CyZaU8sO0BjwW2EDCOOJEgDprYJqaBmCtGEoBYCGHbBcELB9Z8eMOqt96y/Ox5K515zoMbuocDrtxqI3lx6gL1dk8AlAC971sf1F8tlOjVz6RI35YgJIUPAwBbGvROaBcxISYiAaLi6fu0Z3xOl3DByrjajleEA/Nfgklre9ljWeBBkVK55IlSj9CDccQNN+rL7Y9/aA9+8C9s/d3/oD6dsennf9Mmrv66n7RRWHhKQzGpdtzzOjJG6HffcqFx6kYD4ejAM4WyddG/bOtoPrwZ2qbLA00KL9626Lq1umV/9Gd/aQ+3960wwapv37IlKZdjakspa4OS6Mx4yXISqDxugnDJcYzzC6fslISj6TnVpceq9sAajYY93KnZJ3dW7KNr79nG2optbWnO7UsAxfiSK7vBq4XgpvRO59UHg/yEdfZWNVw7Vm+GYw7Z8413TrOf0j1916seRNH3xOvd/W7SmlJUMeayj58tXGGLgugzwrfoB6v7+uEUnrwZ9+6hgHKmOYjbPtH+UcYZc3rTAy8SHBDDQD6f9W0KrBRn1H5iFTB3WaFCaIb2ZqWkl91AkpGeE06ZwGjQwviq+VetVm0XQ8vejnCxobLbViwpL6VHCa/U8aYQvtMJGy9jfCj7MZfdntrabfj+eILt+jjvdK0qPNAetnqUypNep5Lem5iYFDsuByFc7cOIU6lUbH+/YnvVmtVVDgJq8H7IW155lqTcYiiIQUW4cgXe8OCAP2aJ7K1hVdP7GADglxgHMMzkMykPrF3wCPuij7rv/EPp4JeAn7yhvsn22JIjZVX0oDw+aXc++8S2P33DBqsfW2Lrrtn6pzbYvu/zJuZdR5TQUXocAbhwcOXrkANy340iutPPSshOSemq7/jpHynm4eSi798/eCEG6KkuN1aonwvFvJXGx60wPuXbR8YTFZscLwqHxWBUUj+6Aq/0arXt93dso/+ZlQtdG9NzPyo5qhuAfMuBSxn9RlGM3+Uype1irMeDUzgchoH4zAClBo/coWfeZr2Dl8Ko1wE0E2N5RvPMvRj4TTmAvt3gQqcfA10USKqkPg3vYIxJWCujOmLcOQEO8v8cgOJNAMS0WwxVD6qie3yhJKkDKfbJENXvccD2nY6UMU56QPn7qqHR6NgnHy3bB2/fsWefO2sz02WnFTGAF6cdQ/iJjQbUPY5rED8fJAqaw1lbmNqwQu6wX/saPNViz65v37T36zesjSfNCRAWBjatsfa+eNqsxtYl++Bu0a6eHdjpecYcxuQQfBAZwL0KVBe276EU804qhycPddK8rm1pYLSd77pCL/qAPJDUnF2aOGunwW9t1/Y/eUsDJ2PlK68Fz0XxTOiGG/m9vQF8W51o+vJ22/7NH/6FPXi4bkW1j20EbD3EgBoD46HHdjf4nxst2ErVtxuf3bb/+//tX9jc3Lj9k//q79j5C0vxG87/8JoNp3JRrmgR9BPPygIG3MCv2WbrhoQcCxaSPcRP2rubzit91V88r3brffGuHRt/6kXLid+DI/i6e9mKFnZrouUra9aptyVjaNyK5hUmZ23q/EV9z1hpgoUZjQnlh9GgtblqxTOXXabASwFw7ybN4ZToFX3RrbBlV3IPhgnxI+Rj6JjLSMLjISaHgBf4/5AUngyfJ81/KsDEeNyl0UyDHoX4eQT6JQxpovEZuh+D348+8e/47t8kQKj5PA48DUxaySTGBAWXK3oWr5THecX5ORPgiv5+0oViAkNCOXfvkmPSDF/D4PcgAnMLhtt0f5eooTA03cfq/9jraF7Hg/oJ4Wxy0hKaQOyPJ38vN/rWf+E3f0cQfoe/ETJHjQY850xnhJuDt3ghvqLf4Behh+8D0N9JCYJpjTdXgEXoR4Ec4nwp68j7nwMYyvFwHh7X7WbX3v/5HWtUOzaGy9pI2Y+O66NjPf776F39VmUPfqu+7J1iXzF74dmLF0N4a/jNADAYP44Ib6FjngMe60NjLGzHOj4NxiE8EtiX+DgDBH1PIEQCIuZmF6U4BRfVkwBL7kDKbFHK2uXxqzaTEdM7pp6ubEuwdAXHlbCjgEJQ2161tsZiNl+2yYlx355wpB/E3FCi3fAxhLsYOJGgsXnfiqefFQM5xiijtoH7hJTK4+oA+BYSDAIoqpq/j9A+jXc8APpSPFAwD5TZCDA8tGFcUn7xBMCwAGNCWIYR1lY+tjZBCucvWGnpqp5NOpNk/yMDOzO55O/5nsbdVWfg2clTzuhw6e/WtqVES/GWkKDCrL3zQAJiwpVshInqg49t76O/solnvmdj519SXkUx5BDED0UdvLECghsgbved3RW1Mx08GTQ+21LG/XQCjU/qW13+1Fq1PSs/9U3Lzp13Bd7T7a27McKNBcqXbQiOCwmolNfcvOsxEFCmaWN2+oxlp06r3rPBKKH0BGNEIaH9TaXFIwCamRUOULoxACBsYPBGsPGtA+rjFnlv3XfDm+ertpMnQgKxJohxUbn7rq39/P9j62/9kSsNsy/+ps298nesfOYF34aAgEC6tvJhXGSnFz0vF+a83NjtEhfHpteRoyyb6juMFS2NMwQg+sbroCs2XIQtGeFaOnfJnnn2OZuQcgSt7A1Yue/4/lniBogBSeEq+LFfrOgTDLOt/kEmzqjvepa16u6ObT64aQ8frnok7MXnvmMLkxM2Pdi3eq1uzUZwha+JBqgzNQpVb31Q5nsDCfQDKaAIg62qK5zuuaI24q6P0eGTO/ftzuq67fUyxhGJE5meFGAJfhoXCOOsMydEyIjR0MWNnrIkDKIeYEzw4IgSzPE4wLDQbyMoap5kSm44CAZkKUa6V6vu28OtLau1Or7NIpNOWUt/47Lvq/ztfWun9B6xBvS7XBK90K+KFAc8IqpSsOsqk3ZiiECxh48RV4FYDq2kaLdqnM+mPZ4BCjgnQbAtoC18o7APkhJWs5OWIwCh5g5zjHgKLizSp6K3KOn7dY0l8UW2DNT1fi89ZqVUzw0peBXg4YByC74Zm9SX/ODbKIWQDgwe0BG2cJTEV7K52CCtrqe+DZXR6arueBN0Re+ED9WRbRUl0T/2M2NI2N7edkOFUOh0Ah7bFk3HaADQZigVOOE7p/csN2HdsXnrTpyyweRZKbmBr+F1gGhBQmXlv1Gq3BuAi0f6Jm1YpeUd5evvhfukFxF1XNSabevkJi1JIFRWPzWG+xXxj0RPOFI9KIX8XJGnUI0o/c6JX3GEZL6xYSmN1SIeByndb235dpYDLwI+ek8ttlpnwzqJNRZDvQ6htWqD8qOuCZR/jUEWbPxdbwcLZhi79JvxIrwFRB6CB2fNS5nS/YT4pC+w0UZA7yoTjUMpZ/qmHMcLfJStDGyrJD+VNQwERvTjDVFcRuQktmvgqYACFHoh4Jx5xFHtQqzf+8LAHFRdmIfUhtV/vCKiRwceCBhBGhrD3udfFI57R/3WHh8Tbagr+6Nt/WWhLmXx53/9mf3gj67Z9FzZfu9/9aoVx5h3MVCf+DoKPtc0l2JDZHxvb3NaCnlS80uKuroxK3mA+Z8qFa08M28Xd9J2MXdJsuijiwsAfKG5dc9q4gUZKfW56ctWaeZtt252+VzSSmJt8M9ec88N4/BaxmW4R/A+zUWfG2RG7CK2PEoJFy9jZZy0XfHdVmvfVky8NrFrRdHO+rW3XDYZu/Si82KMEijllHFoWFd+kkHYlmoqY2p6wr77zVfs4ulZl598wUD3Y3wgm/kpSvrOeNDCjI+hGx9et3/x//h/iq4n7L/5X/8De/75K27ICx6Pkikkd7qRXvRNuYgGioZh6MBLj/Yqf+QpPB2JOYAhAc9YP71Ac41Vfuhm7f513du1iRe/4zIVngh472E0YMsGHsg90fCO6HEyl9TUqNnWjRvW3FMa1ac4U7DSafF0zW3a3d4K22sxaLC4oQGvenI8dAiOTNl48SKrcB/+0VH5Tv9VJnOCk26i2Q/5gcyEK77zeeGLpP28wGB2JQ2i8zcETky5okEEBHKsj+4N3z8EnkZoHYKAo/jZ0Hu0D6oVE+JfESAs8flc4MlC2vCOLk1WhOIYhvPy+0PPPhfAJDWY+5yhrEH/ed+nLL/AJVbGyWnrP3xoA/YqDdXpZCAVwtrjL7RaTvXoS/jpiVl5HWFkUVvjesQQfsd/H280CAEQKf8gYfQV8nKm5uMhlHEAKhcGTKTiLjjT3Pg8MDo+mfxcMfD46BXGtL839O3HYqnsgRgg7pCehg/5+bfShRz1OTqOuXP4HV1qWmw0iJ978C3hmSNhEFQo9xBINfxbWUiwhBibGMlxq+MO4FQEEUy6sWWo7TG4NblWUZkSYEXQD9tyFLz/EJSXb4kRivCKMTFnyXuopw6A+nkwGuWbKGStkahZU8L4ccB+fgQK3w8+Qgcod31t3R4sr9gzz71gV59+LghlR0B1E5NR54hR5bxfhsH3tO0/dOMJpx8c51FBHSgrHNN3DJ7EENnXn6R/4hXmEUChJ8gOLv7U4who7KNgsncPq31mfMaZOf1KwB2UTlYB8guXhN8lf78rxt+p77gxw/fhK70zTuVDoD3c7amGe0GofmmPjyDhHKs9wY2kQIWYBwlrPLxhjeVPbPzqt6xw6opQhXufBII2HgvhVANWJ8CNGyfwmhCkilM+VkMwo7yY6YSPO+IZ6K4VFy6qbmoLxg8Yv+rLmOIYSIQf6uzBH9U26jTwrSi0H48CVu0lNKCIIixpXrPNgzZiYMB7oneArzkXgEgbAjeKVqCQSdjhFA22dbiQhMeC8sZrhLnEPVwsiRex9+lPbO+jH6ruq1Zaes6mnv01Gzv7ggc5ZCUBw4LnE22XweiREo7BhwtAysvjcGDMUVsw6BDnwF0aVVbwglC7dNFf3q7oos4+tqm32kg+BLO7f/NTW7l325rC/U6tbavL+3bnvYdWWWHbRsMalaZookaJxkNNAszO6m3b3dmx3d1tW9/eta2K5lVt37a31n0sYIyYXDwnxbdhqW4trIJrPHS6Usjy4zZdhGYNbF+KJqvyBfGQlnhQV+Of8dtUH7aIaUAQNvXZ8tqm3Vtdt2pHcwPlsIsyq/7vSAAVTeT8/nyy5277GAGaTSnvUoY+vX3X3rtxx1bXhR9okMYXK+hF0W88DsBnNi3epznXwaCkvrz5YNV+9Pb79sZ776tNOx4gsY7iDP3XaMubcJEFl5pbwiUsFOV6r9awG/fv2w/feMM+uXXbGtBFcA2d1lxGMUQRZcUppcHMKVYcgXj99h37wx/+yP7tj35q127e1itJqwvXtZ7oWnM70GRof885ooDgj203UOy0BrZbIwaBeJJoF4Ye92oSHml/u9X2ucS49hMXRNv39tRP6q/1atO3IEDHwAn48BVS4Q+c+tYE5ZfsNq2Ln38yYy31VUXC/tburntREKDR6a/aiBIN3/TgiUruNDmSG5MqGzwQMyKGM+cummnubTf6VqlWra4krcKce5vQHwBGBu9v5Q39SA26UsaDEcFX6f2ZFN+oH5z26lvsUe0WftPCdx9vRV3M6cq2tURvesIVsovHOZAin9R4UnbeR8wPV+TJhzGiMeHzLiN6q/yMmAyqHrETgtGAeqpP+g2r2KYVSzVbHJNCIZ7Dc4IG+rfy5tuVfOXH+BfCqLTjxttAufoeSDlMaA6ooqDBwWWZosrPi/bv7/n7an14SOUxAGicGP3m/RBdqixxBRgXHlg5wq0DZekZx41yuVQU496rx2/kId4LfelAvYZ/R8CbLjv5XyQRnj2PqEx/h1KGwJ8d3ulG44jAinGQT+CwrcypoSsCl4f8Up/QX/w91FbHa5T3cHnDEMsdR3D0BGBx6rNrq/bmX96UKJ223/q7z9nSWdHrqO7Um77nisHpgfqabww9BdU3E6dXHZKJot3+dMrKGlETxbbmZ0Hpg5EUxThRyFtHVc3t7olG1IRW9Q/zzvmWeFFN43zrrnjdmiWK09bMnLGV7bx9eIsxM7CJktrHvK5uumIdlHTRQZf/xGOpr+5zz43JyAyi3+4ejzFdgIKPgYGxPEjiLbpslc9+YdmJWSuefdplM/gL77o3nniTMhRylR/GGz3Dunb//oatPtyy82cXrSyRE7mTrYAH8pGnl+yveQQPDvLKwLZXH9pf/emP7YNPl+0f/5PftW9882UrMD/Ud771Qnw0jfLvhlPVV+Mf5Z96cFw39IE2dUQT2DKKUT/Ii2oT/TLG6UE9a6zes872mo1dfkG8eEY4anl94KUsEDGkO3tVlav5Jx7dFD/cFR3HuLG/umZ1/cYo60YJ0eX2Dsdmi+YqLwKFY6iAb7scrSFArASXq5XWt+yq/qFfq8K/aJXwzakMOx+/A43SQNKHQTb8+TLAoO9RCZhANBG+FDCQNUBdUeP6jwZqucoOBFzfEICoHeAk3scd3xsFT0MPnAA8j9PwDbhiI4LiZ9Ur/18V0DcjZPOxcFLKkMvhUyd0EbHzMqK/Pw+4lT0rJagnxqHJ+UUBIp2cDIrB4MEDH/TUJa6HX85AnnCdlJ5CYJZMIk00qwYi4lsHht4JTC60391Z9e4whPuhnOjGQbncj6/huhyAykpIGE3gvqm69JjMJ4y/YUC4gfjGAI4OxzRTjO+jVwzxb6pRr7YlqO3Z0y+dtsXTk74nMjwPecV73HTnYFzzGb535L7y5Fe4w7sqR/hDWYqtnIfKc0jj740ASnlKyp8bGiS0PZpC2Yl29GrhaMXjPQmEf80/hBPSMB5jUC8cfNQ76oa2taSAYTxJEwxR+XE//gynpx+7EpT5xios+d922zvW7Ek51ycG738pmez1Jwo+bRFSo6cBWHm78el1e/+j664QjU+E1b9hoBys6zC2UYWdMnhWufuhleYvS5AP1u5RYMsH9/3Eh5HnPibFQFRZZ1rHGR6oA6vP9C4uhod9GMD37eGWmOU4StwNiUkRymU1HTf0/OJlMcgFZSElXuMBDwLq68xfQoMryuz717xHsaUMVh5YFcBtHoMFAQ55DyaHEg2jbG7c8y0FhYVLVlx6Rv0sBljfdUHHDQtpIi7vet+QR4gwjJvhtOOTWAPuTsiWAfLbe+j1y7GiXp71sYfhxg0YEoDY74+gw/h1AUGKPfkjIHhsAZR6CUzuEilcUhZMnPp43Id9jTNlSps4hSG0jVgWGNNJKzxIqSVgEl4L5BHiCxC3oOzlsJqAcaP24CMx+h/a7vWfe1uIW1C++KoVF6+q/gsBh3hdILSpb92jwuMfsFqisSTpxI+fwpCxuxaMGc19N9B4Wl14eBy0iQsDmN7FgOoeYer7+GIMeF5766Kpu3Z2Ycom8ykjZkh/a9P2l7dt//6W1e5t2f0P79v92zes2WoKHynbqTU9UGKjprZLoeZeP5X3AHp7G2t26+YtuyHFeaebtXxqYJNJKUCqf6et+Q2vUPs4XaDbVL9rHhfY9y96WmtK+VVeCJptFPFqXQpy18rFnJ09c9bOnZq38aLKQVBraF5rvHHUImMeGkicAeipK9is7otHPJDgdmdlzbY3NyTDaAwkESKZ+8HdHqUKd3sXxlQnxtPDzS27u7put+/fF93dM8wFAz1LZdJOdzlqDwMAK0mcnoAiSPDHnVrDPrxxy954/3177+OPbH1zU+WoJLUdIRXXdviLK75plQmdU7+/89FH9va1j+2NDz+x969fV/17jgsPPigFsVJlFV+0JeJpzFe8KG4tL9sf//gn9q/+5Af20/c/tKpw5h4CzsOlDOpvFEe8dQqlsvAIbU3ayvq6/fW7H9gP3vnIrt26Y/Vm09uFIoNCjVGiIV6HYQajjqqqsVRww8g7H39if/XWW/aLjz623f1d42QIuCzbG8rj45YvFPw9yvW2q7L8hVFprdK09XpX76CgQt4Sdn/lod0TnjFG1USr95sh2GXgxWY1NWWnUrENCeZ7dSnw/bbqST+Hi3nDsY+MryTHnEmp97gGSue0TzSGGAcevFDP9cO6KP8oH6Jl0BH3WlEvD+cZvBaCAWPAHFJlOMFGWoAZNEQ0iPuMI/Kmnbv9TVseXLNEbtdKwocrqeQjHA67oAMD5AfdZ9U+Lpc+Czxd6TDasypOGtXB3wEnpMthBBXefWtowLODxqOPbIwD1Je66yJFryh+Ey+6kCZ6xoVRgVV+PDoD3sO77pmjtH0WYMQf9Zb+Zhx2j5Qb5wN4wESl8ffJS+V5fpIpdNOv4N0T//Z/fjmoLh6DRDdEOrwfuId8gywVkgzhyS9uhsvlIb0/0KDNMHaFpwDRO9Gv44DnsXEntPfJwELD+uqO/eAPPhB56du3f+s5e/aVM6INwZgV1zHIgVzcC/3NfAveMvqO2heeF2xtc8nu78zbwtm2zUjMSTGOhQsCpDKea8Ld/Tw8ULxl44a1K+Ld1fXgcbZ522rLH1h7f9UayTm7Vz1rP/0wZ3/ww769+dHATk0ObKbU8u1/yRx8oiycRfwPHqu2B76jMUp/wS9Ek11RhqfQboIL1sRPRb97bLGSst2/9ZHLCKVzz4gPToY04qPwJHghbQv5YdgP8oMe2NbDbdvZ2RFRrzsOgremnkXgRxmKJ+PZF8tNnKjzkejsX/3kbTt78Yz9g3/4OzY5jUymORvxZfInDoG3DflOyjbvups/c1Njk+OZ4ZG+qq+GeXwryVgYDRhHra0Nq2+uW3bmlOXmlmi4ETDS8/ETFBLW3KmIX65rarVsbGHR8hPTVpyetcI0HrvQetEXjmjUp7237TJcdnre2xY8K4PBwk9RoO0qF3lKHe4GDk0g6+5LBsNooAv8tdfvWaJTE74eO6S/IKignhh7kv3ndM5jwJXwx5TtllYIGAThOBACaWhM/L6Ky/Pko+/4bz3xuj6uvlEq//68QFrOysTaQ+exV+U/FQgE9YCk+qSDIXzlIBz7ObNqe19Cyhcug34aF/E5e9Z6D+7bYJ/AIzAQ1Z1r+O/HXaSLr9FnjAsp7Ozxc8vhtgR1jD0wVkFIFhgYgtoR67iA+3gawLL0I1zR/Th2wfD9A+C3nifFpBNifn0JRxgOvD4nAKMzXMKrj9cAgWGg7DG2+R2e8H3cPGBe6T9rtXr22UcP7M//4B0prCUrlkTA03oevXeQTyjR/44h3ItrwG/qM3yH98M9J7gSPrNTuKLFdIM3wvNRAGfxaj6BuR5NEfAL0cbFLCWh8iRl1wPD6Jmf4BC1Jx779JmLGsqL6LuN1TtSvKR44r0wAgdp+bhyh9UWw0bWslKSzxVP2TTC5XBtGRdiTIwZjAajdUQAJ5r4uaV5+/53v+VCeIzzYYAhuJIgYVSNie5GoPswy7aU59zMGeH3qGEB8DGoOtPvx+EJaEth9BV0jBsj4GO5jSfAflj1H2K+AOOcGALu9s9ew6gMysW9nvgFxbmzUsJZ+ZdArvGAYu+eBqx4454oxokQIfS6Yq6B6Mqur0ZImMY1n/xwsYf5Ex8AxowAsX/nfTHM01Y684LjyIMviQn70UcSSlBkYYoowRj+YOLuUpglynBLZXDkmZin0vaE68bqTVe6OZqQMePvuOATjAa+ggBOupw+sapv3PaXXLghD8Y9DfFxoneoD8cdEnQR/HIiA8dpujuiG3LAocYyCqjaw1YHXBzBTUZpHUcINsIdKxIt5bPz4Z/Z+k/+tdVUV7wKZtmKcPkbVpy/6O0Gl2wZYWzgyUBQRwQb9yaJDBQEdGyu37HW5j1vT1rt9e0HeBSwWgSOIiMB/UJb4guvBYQotk6QR3xRf+YFeZXmz9lL3/yeXXr+dRubPW2TC2WbenbWLn7/kuWnx+3BtRVrbK9bo7LnCqGw66cV5DoVp4ldNx6ozXpWq+zbw5VVuyZleHWrYpVeRgLthoScqp82MDY27qtnnfyklZMtD4jInHFlQn2IB0GbcUdemnMtKVZ4EVy5fNmee+Yp6XtZ2+jkffvAeEHKAav3EqZZLcVwjEt9W2og5+pnJLTNSHibnSzbeEnzX2U1kwVrNJq+3x/DAoqxVBUfP9C8UjFn01MTNjkxYXNT475/HyMBcUyIY5DPpqydUJvQ+XgXyU1pqIcmnJ9O4CcOSLGHQhSlrI+PK6+5OQ8GyLGV9CFbKjjtADqCJwMX3mSNWtUNNMQYEFdS3gPlV/fjKfGiYG7xDPJz+/4De1eK/Ee379rP3//ANra2xW8k0Ao3bCkA38RS8K0I2WBA2q/W7MMbN+1Pfvam/fGbH9ifvvmu3Vt96OU7fZWst7dftS3fdkBMiaYbErISwG8sL9sP337bfqTrpx98YDfu37M620yEd73qAjK0kjgXxHoArfrn7797/br99z9+337/J+/Zp3fvunGE8UId84XgBRP6T32iviSAWUvj67MHy/b7f/YD++//3X+wv3rnPd8KAd1yDwQu/1tKmrAlCmA9zhLVmMcAyvaEunCGl0RD99iX3x1onhdnfK6w9zqhOUTZ7sHAvFVavGLYMuKGFwwp6ZIlRbdmFpdsYv6UZdSfKY0D+gZlThloPnDihdn0WM5Yg3H+oEvcwOnG8Mq3g+ruK85qc8DSCCg/XywRPo6cXqB8+uoLTl+wrU3nFzF4oD5VghMPkqr/MBBomr39apD3MxfxPfyiDXqugeZt9vmoenH1NPcIukg9uM9zDAHOo1Rt5m1YpGG0Ch/IZHruZfh3+Nu3PFB31cW9SaKLlveU0VALA6hKzkHBY/h5LHB/WGaiP/jmPampj+Jd4PKO7h+bp/NuySF40jwBMIZU95v27/71+7Z8d9u+8ztP29e+dVGicEndi3dAbDwI6WN5zeun0vn2rStxG1WvgRVse/uU/eCnL9jCmYZdfW7fxsq0IaRJiqZhuJ4vn7WvXfrPLXv6ad1VPVavWeXB+9bYWVffZKy4+LSlF16xN++dtn/xRxl77wOz87MD+6f/mdnvfa9rU9ld8aqsJcVrWinRdM2LZlvySWXNPdbcq4B6we/Fm6iBx1xSm3yr4+4KxVol1bKVtTds/5MfWU58dezSS85f4T1sYSUQNdvhgqyhF0SDMFqjU/bTec3Lnj39/CV75fkLHnfATxkSbwYYN17WXhRQWbxOBE73+7YmPeNPfvBXtl1t2N/7e79t8wuzAa/UV3xck0btILBiyvNBrg0ySlixZ+wha7gXg2RO6hfk34obDdyrslGTgv5QtG/CimevOD58gUT0Kc02K5WB92ft4YolVO+0eEcq0xbuJ620tOB6SnFu1vIzBCpGTqqGE8BmTrmBAM9ZH4uiz6T1hVGVSwwljBoYStQotachbLAQpDIF7rm4fNMmnnreUv+X/+6//ud+90sCgvCBMKxJ3NsTEynT0ccJoEcnU5i+hwCiD4DJL4KCNZMGDoMTj4NBr+9f9hIMsK4LUalJCWESbDTNDtoVl/UokCJOd1KaxwCEWZ0IJpIoNyeW88XB93Yrfyz2tHEU148F9UOcnrOkCVjnAegkqHzlQN3Un6z8YpXGPSbuk88FpM3lfH9e56MPLDE1HfbqfUW4dEbEN8RBTJNzlDltAbdk3JvpdseWCBN/xeBv6V+8PWEYPE/6/jjgvogWjDDBmNTYH4yN+UR+Upvc3VFpuGJLMxDuHWUk8Xf89xFQWTQHwXxyqmgXnpJQPy2lUfcxSKTIi78Z++QxPFee8Amsi7Th/z4r89WqZabYE4/xLE4ZPo+A8NndF/MR7jmD1tt8TDqMBu29LSmQWJ1R1h5Nw8rJQPOPY3F83Am8r/067DMUydbmsitcmekg8J0I6r/OHgEEUbQmHZddCaMbbtWetGJKihZ10RhAEaxt3LfCwgVXjkfr+PDhQ/vFz38sAapjV1/+huP/OCDKPczNA/eM5MHxQXu33rexpctWkNI4bFGPgSBGrKhnx6VsO6MdAsaqlGWPcswq/zH1dLovpowxjRXyI/jR+52dVceDu+8jIEUA86usXLf87AXfnsAYdZfFGoGIBlKKlV71CUrshivwuZmzXkcMFbwfPBKEZ/V3c+OWZcADgRE1PjDerL/9R5afv2Dlcy86o+adrvIipgABkHy1vV3zoIZQyX59x8eLB0PUJPB4ARJA/LfqsXvjLctJyc5LoHeXcY1H6oung0eGRtEX+KoHxpKUFMepJX2H/dt6wS38CAus3oMbmHV2CsWAkyJYjQxpfTUARVzKCMo7fYCBKStceV9gNFM6XAnZOlC7+4Ftvf2H1njwoRtJpl/6W37sJttC6Hc/knFvLWy7EC5yxC0Q7ji5gSnkUa4l/HR2V60nvODlkCU+geoVr8a4ARKapvHCHPP6Cc/d/TX3SOBcaS73DFHa7IzeV39kNLY82KPq7fORvCRIcWIA7pQQhu32HdOIkAIl4bqbsIvPXbDLS69bQ3NvTPM4qzoT6yCLpwA7/Qsl45jBvf2aba+v2KUL5+yZF162K08/Y2NzS1bav2UDKds1QyAc+Oo0K+6sJBG0D2GdFTWU/mpl14hhRdyDdqevskrWxfinuZsGd9CdZM7P46/WW9ZRvgUC/KlOPVbP2lUpygTtk8ClcTU1NWOXzyzYqfGcFbPqI5GTnY76VXiDj/YMhUoCq/7mRJi8FKWZ2UU3VDx7esaKGvvZ0rgV1EZiEky0H1qztOR7eDOcSoBBIZ9WHbJWGJ+26ekZm5qctNdeetFee+6qjY9PaS6UvX8YI8QDQGXhmC73sBCbmZ2ZFl4Sdn5xzl5/9rKVxiY930KiY4W+2pMft4Ha1mi2/FQLxocqb/fW1uzO8oqmQ8+Pc7x68aItLixYdoCSLF6MgZCxqbZ1Ufw0V1e2K/bJ3Xt2d3XVPUQIvLg0N2dzU1NucOCYMuZ/p693lG8hn7VcUnNFeH7v5m27s7LiBh0UxbnpKTt35pyUSY5tbHp6vWx729t63rcCrr5q2bWbN+1/+qsf2zs37tjdh2u2s79v55aWbJKAg5KLUOJolysY0CWVv9letz+/92f21z+640aH5fV1jztRLo/bpXMXHF+Hl4YtUdjxVlE9b925Yf/Tj39q/9+//LHe/czamY6tDG6pPlO2V+rZZGraknjrNDX/RC/YPgGfaA7S9umdu/Yf3njTPrklGqb5wPjB6JzRoIQ+t9Y+s08a962q91ebNzSWp9T+lK21ly2bfGDjpWBAOaDN/K32ceQhXgYAc9dPSWC+sSChtL7AF73DGA9/aH5LvsHI4FcEQWnXKMKDgDyVF+9iiHFzgXg5WQ2G8gQ6ei/VlHKkW6NSjy/AaFz1kav00L0FNEfo5yQyLPxDSpsbDdSpedpDv2m+sIsFQPpISUZtqxz6HYMD7e4qTRq5Et7gNIbKKQWJ9B+xHuBLeGgAeBtkfIuN5olojNM6tcODNSvPvhuahDNdxJpCDsLAATB2kY3S4jt4HPipElkpi+Bc6Sl6THk7LSGg5zBeKQNcgn/RaE3C6MkhkI8bBNTWyuqe/Yd/+4n96Ic37Hf/F6/Zt7//tE1MsMVQdYsuDQ61ry+9IiinyEgYCzIqJ5YNvVwMNYOSXb9/0f74r16y8+fW7W99757NToGHUDdOVCHLqsbsWp2FmBn7weAte276mzY++7QVZjH0ijbBIzNj9vb1rL31cdJ+/dWU/ZPfTdjTFxM2PSalt73l+aXH5qT4N+1Ne8eajW37YPfHdnXu18VPg5zm/L4a8XvxH2QG6Jh7qfEh1o5kO/vsDSvNztr41dfdgA1P6tf2NZfxwCMYIm0ErZJP8DCUjJKbXbI33rpmP/vZO3bunN4VDWcxxb0TNRYYF8g7xOlB3mMroctEGjcYEv7sX/2B8HTNXv/Wq/Zf/y9/z73WKBcvx7CivxjSC5BlUPjZIpbhNCRVxj0QJYOkixjd8QRjUUUyh+rg2w/0Tv3+LWtX65KJT0vWmPQ8oKGZCRZl0vpdM5Eda+41vS/b0kfaNT0Xr+gRH0fsrjA7aelcMBpUrn9spbNsqRx3zzYWq7KTc24ogO+y2OOeEZLDfTsbXgqqB7JjqlhyowpbLao3P7DCqfOWP3XhKzQcaGJzpj7EJ6nCjheufcYeAETzcaAh7S7sMKI4PydePiDC9cuC116TrL3ywNIi1lh0fKKdWAZvBEUp/nxZAF+Gu15Zgi9Sy1fQnhiwatEnfpTG58zWFVy943/HfQPeNbjZ45+A4A3V8UTl9wtCIGwqT5MKBn680SmAK90jw4Y+GkiA6kvAGVRCPZ05RnUN7xy9HgfHpqMM+lrUdIDLHr/Uf5xV7EwThjJUXjAY6PI7gji/0XwBfsPEuGB0bIsQTthvKAkh9MHnAJ8bXPocGg7098F4phmhjnFavxl/O6fg/aRtb+7bjY9WbHyyZHOLCHcwjyhf9U/sgRO+Q/347fdG5gefw6fhw2+CFmI4QInBcnpQt+j948C3iog5QMwIiujtGk0rvLtVV/2TnpgSKh8dTyhvxFRgvKXciqt70ecIaIx3qntORPNSRpInGCFiwPiIMZBgWxylBV47YixrEvgKyVkrZ6So6Z4TapRxMUsYxnFGgb2dTT9ebnZ23mZPnY7uHgWUNi62B7giOwzCA4H6KnfettmX/7aeH2ecRFkWAxG4ZX/kOUyXoIBE5keR9DEzArjQ4W2AghzTzgAD6xJ0Dnc/Xz0Pwg2A4ly//6Ez57wYZKyEs0cSJYLVf44eY3UFZR8hgvgMCBceB6AqIUQKFyv8fvyjlPCwDSJsT0BIqHz6U1fUXHmWcoAyy3YCNxpIgKPOHKfH9gjGHPsumXceB0LjOhyhKOETJV2fdmXdulKqS4tX1B4JApq3wfV+y1fiqZteDEaDigQbNRVlOfai8b39wgVHVYIzvAQwNrjHgNoa5q76Q/3pWztUP1916UkgwbNAbQtbFiRkYyzAPXTjrtWWr1lt9bo6MGfjV75lE7piAwu4JG2/uuvCl28t4NhG5UNdEXZQpPsqC9zQO67gg3/VDzxQPoEzPS0GG9WJetH2YDAKLqYeCFJ1jC/3RnDjqrBH2/g+5qLfieR/p/6Z7VZ27OH1TXvw8ZZNzY7bTPGSB8RDKRUipXCHFdO2b1eQsiCNfHll1e7fvql5MmWz80s2JiWP7UupftuKCbWflVuEt2zGtzgI2ZaT5EVeBCL0YwZZytdYYVsB7v+slnN0FvVjW0JS5eOui5KUTkipyRaUn4Q96qI6DIRjlDBUl4HmGUcuFgs5KyY7UhJr1uirzyRUFyWEu8FE+RcIBih6kpGijiJPHAUUqSLHikkBx4gB7UoNpHT2JfhOnJZEBC1LWFZfxZSUqdKMlcoTNi8l/IoU+PNnzqoMKWqaA7jFo1wTOLFS1Xjzj4RrjVv6ZXFh0Z66cMEuLS3a6ZkJ7y88F4qS33IDyV266slxx7MqbMWc5ramv1QH79PJYt6eu3zJrly6ZGNF0ZZ2xfZrbY9xgKdCK5JBMsJdTW2r1Ju2u7frQf5Oqb7nTy1YSXwbOULisK8qN0EE7RN+csm+tdQvBHBE6Qf3E2Nj9vWrF6XYIOijtDFjBu4dktQYygvnwa04aXdXVuyDTz+1fQnEUPVSsWgvXLliMxMTXtba+pqtb2zY5Myc9wd9XUhmbbJbsB+/94ntVTRvhCsUrgunT9szFy8rlyHQ0CVgJuOyLa34h+++Zz+9dt3Wd/c0jiuWS6TtG+efttNTZ206XbasaKmJDwyyJSmWqntLbSpO292H6/anP/uZ/eVbb9mtZc1pjdHzZ8/Z/Oy03qn7uGMltTxzxcbyszaVUP/kZ6yRaNu2faTxI5qmdsd8Ll5RZqsCSjNKPgrHwRxUGrxsWOmnX2N568BwQCcDkk1ZlKGvY3Alm/Gg/rWS2qFnsazE6Qlp1T1sldBMiO67cUBjoad2DCvM7lnBc9F4azStKzyyPQFlCkhKie6qTnhVODCWkPEkc7VUL8rwbQ26KLeTUbnqaQIecnRkR2OCeAWqhHXTKpdB4Ow91MnxA32jTrRRuMpG+kZb9CLGV5L8KQe5Ur/9nvLlfk/5QgOQg3xRRe+klc9A95h/eCWRnvvUJSv5zj03NN4A+sq3k3CRp+qOfHkIelf1Ix35tJsd++Bny/aTH35qz7y+ZL/zP3/Zpmels3if0U/RpbYlumpjoeDve/n6jutPeo5O7STKdufGpH386Wl7+krVvvO1NZscZ/uMukoybUaEBpkPelrX3Nxrp+1K8Xm7mn3KxlLi6bpPXnH5t5fNfvCm2cJswn7j9YSViyqLU3ZES6HzbLuD12U14+faJZtspu20aHw+N6P3BSjStS3ny7nJM87L1VnWkwwAn8GrYHfjpu199qdSjids7MJz4j20X8NSPA4ankbZVb9wD6Ue5RnPUrzqMPIxJuelWM9P5IMxZYIFE2gJr2vMVXckSwhvHu+A8geSBXZs+a2f2b/8gzcsK33tH/+j37WnnjqvMpBPkCPEH9yjMFqAwnClfDxuQrT9gLxZzGKLIsZKKtitEqBQ05Ag0YL62rLV797VXBhzXsWxugk4ldLjvcUibrvSFE9Xn2bK4lEVq23jGaFnSt+q7Ftuqhw8x1oNa649EM6Llp2ecxkKuSstfsFiBPhEFvDhIvkWeQFvCcBjMki+CvUaWO3uJ3ou+njqvPhEUXzklwRNwfBRh+OWcbK3wZPBB3T8txANohIiFEwCkBxP5McBOYx+nGFqYJ90QZB6YmgExnACe6SMgxwOPoc5P74ujwN3p9LgCpZJVo5+6a44gGC1FcGMqufEW58vCuE9gYgfQie/Yxj++5eBmJAh2CHM9zWGnNEcAxR5tFh+6FI7CWSYPn1GxFmC0cNV64vpe/2jaxSGn41eo8A93Of8OfVFQNTkkYTlTGtAncVk4y0M7v7K/fCyX94nPKPfuUf/IFjxHoomnifuGqRn5bKfOAFTdwr+eWBozB7+KbwOGTQOcM08Gr78vka2Lv3l9e+0JHDoNT8PXAzY34vf9b/5Jn1453B2hN+Hn6E0ahrf/A/RQnH3lZHIZTQ8DWmPA+aMGxpEzFO4U0b1HQXf36g+YS8YxHAU6Bd3IRPNSqoPMawhcHB/FDBU9Pa3PfJ6UKSOrxvg9VM/MkZSEqqU2O+nVYel/LxNiNBTXx9PHQSgtq8ggtNh4Hllf8/qu5t25cJpO3flmejJUUDQY6XZV6mjle5hQPlkdT0vxhiUuEfHEq5qqrUzuNG2eT2lSIExLOLH4lJ0AYbIqjUK0XAe3MfSzzj2/YzRM/BeX7+lvxISDhaF1+DaD6NDEfU9/WqPTxMxO44txChAG8EZXgIiFurfSdVMtFtKLAq/BzCChkgRbqx+ao2NO1a+/HU3Tvj2BIwbGAnUFvYuogSzzYF4Cx5sSQVy9CF5UyZlsV0BBoryTZyE/Oy5YDSgHSjRlW03GoRVe/WtCypS9iUsudEAQQI8qr9RzBFuaFvYYhBW392wwHsYIfSun/SAoKX88J7wYIe+hQBjxrZVlz+x6p33rHLrLaurTgRZnHr2+zZ55Zuq39kITxLUWWUhHwQujQEPdiihBf5M+8FHJzIC0Bd4Pbi3BmOJ/miGNO6lISGIixUL8vDtFEofe0q4YMMYiC/hjD5xY4NwS7tOvJS/t5lzzqsdmxQ9WDw3aRwBizLECnKX+AGqM0pUq4sSKgVfAltXAtCe5srHt+/Zxx9/bLtbD60tOlyT3FApLEk52rN0l5VQKfgSujiisCoFti0WU93fNU4FcJqs9rfZN6/xHDwChDbdJ7gibuzQf4TvemrcbfxpCYzNQfBewP0/HvvQEOaZC/u6WE1nVQpBsaj2KFeTiCkqJ0VHY6IuhRqBj7KQPbISAItSwjn1gPnWgi8oV85n59nYWEnsYUyCNkYLURO9Aw+ibrmc5pmU8rb4CvOCe14f1Y36t1Bo0kXfSuGgrzGVQ/2oOfEeUCZaiZxvrVDj3BukPDGpKZzzkxk4KeHs4in7rW9+0/7hb3/fvv3SM+4t4Vsw9ByFSVTViBEBPjEeeLwC0fmnzp+z7736on3vuYv29Wcu28zkpN4R9WGMMEeS4FC4Q3ETzukv4is8de6MffuVl+27r71q3//61+y5c+z5Fe1T3vQdJ1DQY7S9pT6hHvTB1MSEnZ6dsslSwf8+s7joxgPmFQrd3MyknT4nQVj4cQWY+6r/RG7Czi+dtnHx4ZL48DyndUxP+bw5cqmMWGFC5a60RNeos8pny0FNynB6IKVdDCaLF00UKyVs5WFVWu3Ve23NM4wbbCEh8OSuZBcCRFJPDSzHKcpXTvQxqz4scrxdUkpcd8XmRIqIxZES/pizjEFXRHlXeIRmsH0g5tsO/C2c0V5fqBAOjwD31T7/5jl5R0C74ZnueYAXgd4NsqbUG5QV/c32HU4MccMA7dQ47TCn4Mu6T3p/pr5l5vn88zl2aDRgPLTJk7x1IZPoTWtorHKMIoq7v6e/SRu2DCmt1xVernt6x+8pjd/X5TxNZfiijv8Ofzt4Gn27bAOudOlvcMfc9ACQ3NWz0PfCtdIcyETqJ+Y8z+LFGn/Xr7R1mLOS8ViojIG+4nkAyqPcAIfvh7yAlfs79ot374hOZ+zX//bzNjsvekTdKHvkQtEjf7wMYqMBwJhNa8x3ewX79M4Z+/T2gi3N7dkrL67b1CSxPOh+8R4ROqcxVEtjeCoza89Pvmpj6TGbFB1UzTw/ANQRp+8nH2BoG9g3X1D6sl4caByIh8Df4Ju+JVMZ4u2Rq+tK5q2cE0+mEPpY/IBFn0yJbT14eiEXiFeLn8F3urVN8b2/MhtPWP7cJdfZ6DT27GNsYFtqrLyTH96i8Cz0C7B+//4D5wGnZsuWoZ0eZyEYcZx3Kx9kNOdnmp8h74rtP7hrb7y3ajdXd+zb333dnnnusugGntIN50tJtSs+YhE5sFsXMjyfQMcZh90KwR+RXUVb1VxX3lU3vA+Yb5w4VV9bs/ypF9SuKeWTsMrymkkE0vtp6zbE8yp1q61JBlh/YLXt+5rDPStLme+L7rWVf2GCU5mkl2ie+bHhejm/eDroJZrLbJPC/Y3tCr4QpLHhp39p/sVxGZDDAHDGYGjvblt7e128noUB5COk9K8CmIDsLVPlPAhZNEB/aYAoC+E+0KLrcUCHx8aA4cvfPeFzANSdGXOkjOF08fXVAJOjp8mAdwZlhq74ivIXYXTCDvH/KgC86MLQ4RTil4Tj+tMZcbT64N4SxwDJh14RDP3Qg+S4iJmEg2RDgsj9ZXfHI79fBmjuo03WeFfRfQlMKPjss0+2xGBFkCizh6V+iCEHBhVlxH0s/QiEuPzhAirBcwAxYeVbk/cLGQyGIUJOzMgCvkI+sQHBce7fSqMxd3hFuFQd7914aNl82l547aJNTatOAp76O/5elDYCfsNEhu/z99F8+c9zURES+mAmAsY/Qjfvj+YxCrh+9Qk+heVf7xyXlrw9bojSeqBF2jsCKLvsVXevFAk7j3TvEPSJIi0BGAXfadtjgHNwmSPuPTHUfwg3dSkvzX5Too/GBEKTFFFX+FE4R9uhPlhdXXVFiACQecbEKCgN+EDw8W0Oj8z1sFLf2rpnpbMvqIjj8Uo9ABToR0B0BKYPcw31fBQ8qI+YE0EGRwGGTz19xT6qH/MRRbW5vWJZKbkwSKfzjInqlpeFgBBoPysV0bYUlHXd89VzKVwYQlyhb2r+9KTgex3zjg/iBdRXrtv45a+7Uu+u9BIIfLVDeTM2PDoxLop5fote4DaOcYI8aLdwR/7BBbLnBhrKTxOHAYFGY4g4A+5yH6/MI6hIEKDdwWgQ+hb84JXAdgY/ahQDh8qJV0x5x5Vz3Pyl6PspClLycf3Es4ZyWzsrVn/wse3fetv2PnvD05Uvvm7TL/2Olc+95DEXoEMIIhhWulViREjIJh8Ue3CqMem48LK2vP4IB+EUBDw1MGCo7e5FEaVRX2FY8dMSphY9Pw8S6WNXbcBAIAgxLvA8Gb6CF4PXh7yOuzAYtCpSAtWPuxpHEiYnChlbmC/5qrobiiRaVNsDV6zaGBp0o9EVTjqaTRoP+/v7VqlxfGLFael4qeSu+Zq0mm2iE72WB8kjEBau7VtEn66L/6qdGBl3d3dFtiWc0huR0I2ghwLLPY5U7Og3+/EbXehLU2Oi5coddMSNBPS1BM+u0sTvOl3RmCAKvm64cuOrqwhnogEE42N1mXzpG2gV73c1Z/jbjdJ6X4PNuhkEWc2DtMpS3uQPnUex8ngA4im0gdMi2OvfigweKLB4PwQDg4pRf7nnhARLjmEkLoIrLlF57P1HmW9rfHeae45b2sGKPFs6OGUhL/o7IQE1PzZupRzeGD2PrdAeqF7KisCT6WzwqiBPPEYwHtAvX3vuGfvGMxftzPyMK/zMG1aqiXGgQep5j5WK+g7eO+y/Rdl/6emn7be/+Q37tZeeVR1LQZlOpAy3fuJAsFrLuCBOQMDbwM4tzNlvvHjFvvfyc/Zrr71m39U1OwW9Ub6qqHtmqG8q1X3vM+5zlUsF+81vftPf+fYrr9j3X3/Vnr9wxo0fo1es9PGNF8RUedxy1Fl1WpjTnJFCwZa/jmU1bjoai7rqmxBHG4zN+XybyGfs9PycLczO6JpVvWdtvMCJU3pM7ATokugf9Ioguhi22v1tq6Q+k7ICjkSnJDMh8x0B1c+NAyrX5Y9hoN4lKSzwSj1XguhBBHrXt4A2CFrMGAzP+b8vnu0r5pz1ztiNwLecanwSIN1lRU+tS3Vwfo1RBdqLUUFzhWdkSzthgQnhgnsYCTAq4CXgcRZUPzc0KHGXeilvX1zSe7Fs5fNEGcV9H4MbI5SWeQfvgZZ7e04AjBxwShZJQJ2D/kAySSsP9An3MHBlXX9HlT+QrRz4+1CW4bZvcWB7jN8L9aOMxwH5QVti4GjWX/zktq093LOvf+eSXXrqlBv6glwWyj+oB9/UD7k6vifgG6OBKmO37y/Y2x+dt8ly115/fs3mppo+LEiKYY0LQC7jiNOG8J5JPLrAAHSkjF67NbD17YG98rTZpdMqU6o6QYFR+olpcMDXBbEHQRK+LZrkchs8AD6s+Z3MhaOu8XSD1ymRdSVrrN34K/HHgU2ff8GyBDZmvGC85RhD8WE3ekf1c1lDSrHjQbIgBuUbN27brRu3EFw8rce2isDd+MWjQzyjwLvhP+2dddva3LR//Rfv2Kkzp+y7333VpmfCyQfwOKfHyO8gz+vTUpvJPyymeNtUj57K97bpHjJqZ191Jq6Q+pCAzK2th3pWsMKC5O6LV6y8NO/jeX951fbur0hm2lF7Gi6HFuamdI2LtkimEH2YOn3Kps4v+hYF2A3BEFu7O5adI65VxnkdRi0ujAaUGQwMkqmFY6chkjV8q6h0Ev8t2sU8rt3+yDLTc5adIXB1yvH6S29VAJjcAzEtBAwTwRsWmo/C4YQGNJWjv4ZgaNKrhi6MI+A74TlmwAIM0ZSYyEnPHwdOZLCcSqjIzC96pwQFJkx8Pr8sJHA5NIREiIBajdW1Lnxxp3wosB+Ljy8DSFoiMnS+4y6arJ8LIvxTlwN88j6EFyEDqxpEkGfDfSXg3ue5TgL6GKKe0KTyv08cRycAebOCzKVJZhtrYn7Cgdf5C+Z1AI/2yQGjAsgXJsoKuH7iqo73gRsIBM5AERhdaFC/sMoeG0YQbjEcRZY9vx6DnxNB78DEmHfCsFuZw20YisYelEQQCzmU430Rje04sA9Fsyf1D/+Hn9vCqVlbWJqS8BcJR6T3KzBOgDkSf+K8gJAzv+NvlRH9on/7TQnpohe5SVZSWe2K6vU4EM57+7uaMChvEEfN9yjvIyB89zlJQUSR/VreqCGg73oSFIOb1qTndxw4XVB/1W5cs9zsgmUmpRjH+DsGnElJOaGennYIOsQ4kMKWSU7beHrCLdQokc40IsVrGCi7Vq24cnDu0tOWhSmNAOMPbwJpi67IjXoD0L7m1n1r7m1Z+fzLogUwwkehLwWP8nCzo4eGgVXroMjC3ITLEYBx9sWQeC+4Cx7iB2XejzdE6Szh/hbyhknV733ginF+5qz4UMRYWb2Xcu4u/5Egwd4+tg/gdu/3xIxZQacurNb7HkKMDRIAPGCi+po9/JU7v/C9kaWzL6kerPSHAIAo5PQTe4YxRgQ3PQlFeEXoPvvwfXXABQgx0/yY0Jt3ZZvjHMmTlXaEFTwUaHtWCntYmVCbJcCglCPAYCyhzeTDNgo9dS+D4LUiPAnnCFSMBRRoBFxcJjmlgb5COQjChPpQZVdvv6M63LLs7BmbfvbX1acvuLLveMEQpn6kHeAxPaZ8JmJjgcYFZWnOUWf3htC4du8Ctp8QjEp1w1jL8ZfUH2WcerL1BJyRj7uMkpI6s8qidnERWIrtKLg6slrjXgrRhdCHYSKN0YHtCyXRk0cuzWWNr1ZqYKvNB9ZIiDay0iVBNNNOW7aZtt39ujXaUk6bUo5a+1KGzVdzCWRH4ES2KkzPzNpLr7xmS7MTUtpyfkoCfe3GkL1Vq/FOJyHlWm2EHpuEH7wGpBjhgQCJZC8vSj6eAH6P9mocElAPt1E/rlHKdm6gspNZa3QGlmXbgoTBWqev+5rTwjfqT5P/9O6giXLFEY+4+oJB3UuzPQEeIsFTyjIxENTp7u6OQiVV0zr6TfyHvMbBZLYrWjHleEKppy5F8bW02t+RXIGhgPEDfjqaI0U1mfPF91thpRnvBMY1irWfJpHRmE+kxWOVh9rbVT/h5E0gQmHFFd38QPJJa9d2+lJUNa/YlsF49WCK/bCKiQKST+KVIMFXSi3K/ERWOFE9MxJCcQNuqU4NVt/0nLGYTQ4sn+g4PlhxVw8Jz8KhynAXWOVL3gX1YSap+jKXlBeGBAJEFhNta6VZJVT5WSnoYxqn4r+9blNyqGi/6I0/0xgq9Wt2bjxlzz37kj3zzIs2Pz19oIiFOVy1B6vrtrNf1fiZCUqW+iSnPp0/dd5efuYZ+9oLL9jVs4tWwoqVDYbog0t5JHrCPSNF5U6UyzZZyNhMIWVPX75q33ntazY3LbqjNE0MWKJ5CbaUccTrOKusqkerIpFlzBYke549tWSvPPusffe5y3Z6Yd4GomvIo5lSUQrBaTde1vY3rVpbt2R73xbOFzReglyB273HFlB/B15O5qqj2Jgr37QtajvAc5QI55caO04nAokO4O3TF7Kk8nYZhzwd1G7lmdS4Qzrqa3z5XdGZrspOsShCWtUdwCjDPPLFRb3hWwP8PnNAM1GZpMQvkIvCkYjB84C8UxqLetMDKaL8Eyeh+HDVmqWSdamT8iUAYlpyC1sVKIG6pdWuDuXr2/mL6sV8o/wY2BbAxA/1UcZKl1EZ4KWr+eU4oD36ZquCt8f1kEC/XZ7TMwJApnzMhfbiDUFepGc8x/IV9CS/J542TuwQ0UU9836KgPy44q0KQXbjrQA3P121P/2379q5izP2G7/9lE3P4WEXynwEVD5zKq1y4jLIz2OPJHO2vLxoP3rrWZub2bPvvX7bposEc4Ym0Ba9J7rjY0QfUWFmqOgdst+4ldNhu2UMoObeQ7N//9cDW5pJ+haFfFbykHgSHnYsKqTFS/WS9wXGBAzS8E74DO+7rFHbEhksOk/wlW/pAcg43kbhYePTn9hK57YVn7pqkxPipbrnMoBkHGJUsXJ/sEChctgGwCJBpjxlHodE9PC0FO6zC+NWKBVUfjAiAijT8D4WElwW4r76kUDDNekRn6027f/1r/69/bN/9g/sG9962beZIe8RADk7Kbkh6geMA8gbGDz9aEfhHN4ajl6c8DoiNxHAkTJYkMJ43VwV79vYFn3Ninez8CRdS5N3bOm0G9s6KqsompCdEA/AgL69aQXoWaGkZ5I5xDdzU/BqAkLvWGvtvuQr0k+rPhW1RTxE9XGPWLyXpkRfNNY9kKTwT2ByZga4FCW21FjYitlYvmXt9eVwJOS48EX/IV97a39JAOlUxkqBQR0PVOsQRDKiv0ZgaECSV0KTrMfKLJP0GIC8BRL3RYD00QVh2pFgOTvnAzQoMV80v5PB89OE6+yhEGvSiqGj2CRULgPpVwHuBgd+RQiG8fmlQXlgMWXQHOm3ryjv4YvAHKwkDFCwoSjHwDDRChD9ju4nymLOly/4kS2DT6+bbXAklkttXxhOqMKx0MtLuNJkHkgI6U9KcWDMqq8HRGTGsIanAQHzpmbMypqYEZH7ZcCJe8RcaP3B37rvDG4U9Jz5AlMJDC3gDCLSrHWsWe/Y3/tH37WLT4swY/EnH15zw1wkkDjE30eB1D7mH3mu38IlFlOCu+RmTgXj0OcEghh6sCcpcmJf0d0R0HPfAoAoh7HooK6H4C6RIsRsDxLnie4eA8qru7mm8SiliZWZJ/QV9YPRJEXIRyEroeK8n6qg+Q5DQ3HNFr0to8DKysPVVdtcW7Gnzp+2vMo/FtRftIPgezHTGgaURM5Tzs+fU1mPlgPAwBjex71PPVk5R5A4qZ9QDBG+QwCho7h018Ee+w2HaJxwyn2s3BgTXKnjNqubEogz0yH2gN/DSKC8M2VOLhDu/V0p68ozVdb8Ud+iBFN3PAnCS32r378mvJassHBFzyQAEqBQwkkqK4ZNHijGqne8wu7jRWXFe/69HOGOZ3gxMGxRxp0XRcYX2oViTLnxijv3CDYETj2Qot9Tuwg8qXkTx1UIoDKEW4I9EYOC4EQeBCqOKK12NDcf2P6tt2zv4x9aVW0qXvq6nfrN/8amnv6uC1b0G4YFVuzBHbjiOMbc3MWDthwYFGpKQz30G2NAbvas1xs+EW8VYExiECC2QW7+kgQHjCrIG8Hw4mlqO9au4imweXjpfcZxbu68H6c5fOXmCcgU7R+FFtG2kYs+qYo+bm6vWacv5UG3BxhNWAkqzKu/E1aSoplLSfgX/pKlWcu0d0XP675dYXd3X328bqVC1mZEe1Fw93e3rb6vflb7OsV5K2X6NsaahuYSK4bgPyHFmSCIuQFBSzW9hQ+ME3UpuslWVWJBz/YaUnCbUqo1PhJpKcJ6FUNBMy0BkKCJHgxQGQtHCHftviifFMNCEnVYbF/0vstJCKmijSWl0Kt8Tks4OG5QdVVNVB326Gd8GwBKfg8PA9EpaDQr8Cj6PQne3e5AupXK0rvQYXcnlvLM37j1g1I3YukqFEuWU37Un60LrOD6Fgx9k5BtD5zy4CEF1HbfhtCru0cGPN5dnJU+LwG5r/Q5KfKTkxMejNFXEoUT8siJ3qGc4D2QKYx53ehT+BBjdCCc5fJZK0uppn3gFUMDgLxFHqRXB/g8AS9VyXt4KRAUMqf2OU+jcQLP0+tTUL6sytOAgQc7xNhAKk6BoO+zGicYaBJsN9I7h7wrAHW+dPkpu/L0Va8b5cRp+OZ3uHdY/qPAffJO2sLMrP3Od75t/9u/8y37R7/zfTt3atGVQ9qHwaUF79M4caMb8UT21yzd2PZjNhdnZ+3XXn/dvquLv+N6YPwa4P2jOT6QwpUQHqvTwlO+YlnRN1L5dlfooMaMvwM+I8AzgF9shSSvUUgUxN+QjVjMGHoPIF8/yQm5Rfg8ANVtoHoQuBmPBF841Lt4EjB22uIXHf2NQuSKIrRR9/sax8SFCmnFBzX4/Ftp2soD2k5axqin0bfuerXcY0B/xDyLfKGTQNxeVmfDH3qHshnrvKN0nn4Ihlsa8CLere8jXhtOK/RcBIJjFocB7wouDDYu88TjQ99djUWMEh5DYQSYS24giH4fC3oej70YaOOn7zy0fjNhL7x6zubmA18NclxIO3xlxa8K8Ky4XgIMIgSD3dvK2xtvntZcbto3X71vEwvqR821RLtpSeEpo37yfPXBaABInbUzhXO2mBcfi/ASQ1Xq2Rsf0qcD+85LAyvm4Y+iy+INbH3Daw/wsSAe2d5ZFr8TD3KjtQBPrcq69xun9cAv3CuwqjHPc6Wr3P9QeKnYmUsv26T4Jc2i39xArb99y4La5yBcoSDDj/HwY8V9f69m7/ziuq0/WPN4KEH3AjcaHywuICcoHQsgMbBo0lpfsY5o+mcPt4S/pD3/3FW1L+/lwnOzU4uH44RxjiJOfVQueIIO+dHhkkF8e7PqxlYAtkWkiSegvmpvrVt95YEli7Nqq/pIvKy6uW+17ZpYS9Mmzy3ZzOWzli1iTBZtFx3GEFJZXrfGtuiI+tkDJ+IhIBrQXLunvKc8fz+xATlqctYNGOjqvmAi8C0JwiHbKcCDH0OtNmDsp+7E9qrceM8KZy+rHzEaKI3y89OffNBHny8DuF+h5CFUhYB00YMhgJjwGQYnAiP3AAa6r5wycBnoaoQf8eKT+yhQ53grwuMhbmGYDMMfUTjr7u5aWkTfhWR9ngSHuYUP+Qz/PoSEEJ2wxuqOVT69JYTviUCLmLDfDcsTiv0QxPn8sgDBdIYqPMbwaN1OgGNw6X2iSQVBciYSQdxX/s5JfRA/iy7v2+GLe8OXJid73hmklMW9YYh/H3xHbYrf139+h314mStPW3LxlA3WVi3x4L7vyfu84OOTOozASfeB2E2OejiuxtTHU1M2mAxXHw8D7kf1/GXB2zyEQ7/n/wPh3rC3QUgbX+F5fLXbXbv96ardvL5mhbG8BKnQ354H4xJKwaXfnl80Vh/9HL3PFPdVD10E2CQIUlZECAE3zutJEBQcVq3SYiyREEjeI+CMRIKMB048Rtmlb3w/F8SR+XdS+fRju22N5TuWWViSgvioMWAYWB0hAjtVcpe1EUAR2Giu215nz5pVEXrRSvcAOKZ8BO+V5Qf20UfX1F7RvpgZDgPtQJmVsOju4qP56Hm3vmO9zo7HNzgOF0okxiFcwDicsR/NgzaxwsqK9PFeERLpEDR8dRw6dvg+eEYIpH14PcWAwQALPisQGVbd4nqDbz3Dc4Ax6nlLoVflXAnnnq9uKw2Chc8tAWXgORC3r7F5z1pSxMNpARN+MkBCeXogIoRg5cE+feIcsBIE4PnBeGArBPMintvxWAc/7Z1VFyjiOpMGGgteeIf6uwAjBZJtASGNBOIGHiiSBbwNh0IcjBxFnFgL2Zmzjv8wN9Um1bFy/z0x7Dd8xWXiue/b/Hf+iY0tXjpoJwYbjAXEBUDAwnMArwxvpydQ2Sj6UvKJL4DQzXGUwZuDbRZSXNk+oOdh/6mExYl54U1jnRUg4aRHPIb9LZWhcaQ0GCDAU0Z9h5EgN3chXGw3KQaPF9pHC8mfujXVH42VT/yqL3985KqtfGr1jXtW39uym59+atfe072e6LOUYQe+wK3KYyV7IJwxJuoNCXmIAhq7wE61afdWVu2Dd35h737wge23IDYpUSEpoOwbl6LSTmStLfrRkiDke6E1x3DRR2kvSAj0Iw31C/qN4kr23lcRndQTZSnhTMolim6yOBlWw1VGO5HzFWUXGvuMl6Dw4l6fk5KdlVCWFk3IdyVIK2/ex4CA0k/OGAZQYPEu4nhAtgpAG+knPI1QkDXIraP6V6oVr09ZfMWFXykzBSl+k+ItvIfyO1aSIq+6orCynYD4NHuViitkuNAT+BD3fuKusM2B5xmVM8iOaRho3kVXqy8KL9pSzAyEHwwcAtWLd8ekoCNEY5BoNttutEBZB6f74LuDAtj30xgaznM1P/CkUB1R9mFJ4IAtBr4lQXXxgIpKj8HAt4To72aro3th9Zp3UGr6KBWae963dZUpOs07fFdq9dCvzGG9Q3BM+o0jPKm/t8H7NcxtbmBYeXD/AU8CXpAB9QzeEF+kH/3t4N/kFcrjGR4b/ZT6kIU04ZExxukJGDDKwluuLz7RbZsHSYSe5SSnYIyJ6I3XC7rCm3rf88+VpUDg5dOx5NZ9K2tuFssaM+LR7nYu+ttRO32rnNoeVvi9taGOzHl+IkePAnRH4waFw93/I/B8eEn5CjHBg9LrE4Dseho3ND0pvu4eAlGZrLb6aQ7Kk603opZ+37/Uh9SD8RHqynvBGBDGXmQ0UF2godBf5iv3/KIO0d9hS4Mu8iQH3aOOLgfwrsZ8SE/hPA5tOrjiBwLa4YEdhS7v4wh8wYx+hb6RVwz0lb4wsOGpMrylINBCzR/SHGblhoYO45/YF2rT0CMHN9ToIlYWbfGxwH39vbtbs5s3Vmzh3ISdOiMlUffdE0LjFQ+d0QsaEL8PUB/q2mxl7dr1JRM5t9eevW2Ls1Jg4e94BGkO+4kZ4he8m8IrSd/0375kgQ28Ah3Xh4Cx4ONbfbulKfS15xO2OKFxWhPfadXcwM2Rwp4HfQXfq++KD3GiUZD/nG6KVzH2MtF95rfzTpRr8cbGyg1b3fzMqrNlG59asGKq5LgjP/glRgDGnLeXfnVPhX3dl5wp+YNeJuZGReVU9Y4fh+oyi0DpXbbUAMDjib4L46znCnhKckQ7VbQbtx/YqaUZm1sQ7gfiIRjZ9SyWY33MSbZk/MWyBIBcQN5p0TpkOdK4IUF4YesRWz3rWxvOR3PTi3qhb3u3b1lze8Ma25u2f++ueHgVVqS25Fy5T6XaNn31ko2fXZKsnrPS7JT4svi2yq48uKPxS5DDGe9H2sYJCpyOh7yGfIrs49sp1AZ0dmIzYOTDMyGZJR5P0XHYWLmrPpFcQFBw8Ro37Ck/bzfDf/jzRYDopRyl5p2gCQER+iqAjkCQ0h9DV/Qwgs9b3zhdUGio3+g7GmhiMC60Rp09Cod5HP85OQ3ERkSXlQgR+frKunV21XlEI03junOMUqC3Hq3jFwSIjtrlOIzAJ9UTwNOckC6h+kPYfGVV+Q+D91f87sgVPztI8znALV4a0FjI3MV/5D1+xwrxKPhd0lOeJkDyzFlLzM1Zf0dC9t07liAOweeEkWYGggKTGyGeQMyMjoDqQE/4vIivrxCCsjGMh/hvcB0UEf8V4YOLD7gbfo+/A2EyCavsGz1kOqR3qS36O/4M/z78mzkWfsfALy4swH0JaWxNSPtcO5ruccD+MFKn2R927JwJfUNARFFPZxbH4Zr9zxBMLL+x8nkcwMQ6ItwJBPyImTwOIMgocL4f/aRxSX+IsBO93verCgejQBsYMafnp+wbr71sRSzSx9Ak0rFijXLh7ugjwPhs7dyxbJmgdbFl/VEAH+IGyudRwwCu7R4jBgPHMe87w1dbQhChowZQ9hzynL2Cw+/6fG5z/Jn6MfKCgNl5n7jRIODZgyrCIJV3TMM8WCGCtpgWgMXexxCDVtOOPPZuvu1HFaJECwlSjDn2KBIeJMjDgMPpDsK92uaBIaXsoyzHeIaZAr76HwEeCChRcZ09GBLCfdRuhAzvD+Ub49IZc9SuYc8S8mcFH+ORbxVwzxiVTX0lzVVuvy0+8YmEiNM28dTXLC8lPT4ujmPKUOgxfvh403yAsSNc8dzHhRQSvAuoo1rhZbAFw3Eg/HGig78vgUsI1DO9zxYNViuEd/ciUJo+igq4Ud0xKhwEQRSu8JygPBey1M/tvTWvc+3BNathGFi94XEm2nhC1KMTGIYu6rD+4Lb9+C//1G6891MbaKwWqw8tA22WTDEMxBeoSt9pdSXISfHf2VP70kV3UZ8q5a2jvseN9vTCrK/Wo2xzRGJGQwNhqFqtWyU57tsLUu2K7/uPlfK8lGiC/uXF2xy3KgslFmUH5RU6yaq90wo94ig1kqBMoRSAb2IIEJwsJ/wxZjghQeTTcYP3A2X1B9BF8Q4MVypfOrcU/6yySetbCqD6F9d6XO1RgDkmVGKatUX3OLGB9iYbO9ZRn6LI+Op4pBhQ//HJSZuZmfHTJMrj45bV/GJMshXDTyZROpSyQrFgBQmYRHvvKi8UMrwfoE0ejwChF8Fdv+v9rDUG6vsudCAhhbzp2y86GnccUYmnAQJoXYp6HF+BIJUE96MN7CcGj9AQlESMC1A3jC/u6YMiIWRCq9QUtYt0eGFk3OCi3nPctoQvRgT4k3psg2zRlSXoLFsvuJhnRBfnSMS0+gH8QFc6erGLd1o0t2OgP1NqA33NNpTtHc0H9aXzQejVKG/g/Yg2AQwBcOoKpurhsoj+MZ9QMNs5zevWHkTAjQZd0ahEVzwM7VQJe9mSNVMFa+ZnrJ0tu7dH8JwgX/3HHEvoN9u9hCMCPqK8bKSbGu9blp1IWWGhbIMax1aqH0Cg6szY8EW2URA+fbxC74SXI0AboEG8HymsgNMSaDN/a17hleCeCdFz8ulKGWLrQL+hsTSUL2/51gDRE8YhwGvM015KdRGfdrqv8c4FMK9iRR5cuFqvmx5QUXm4zKUryFhB1uLy+4wjyvfvcG94rZ83fLzpr/gKJR0FAkwSV4G6Az4evI/FK5hvGmsxcJ9tSRldR4wGGiuxHpHEOOh58DvKpzTmWzmO80ZgIrhMN9KHbOm4c2PdVh7s2vmrsza3hOKGx1GgQwyZ0cvjTeiZH+ut8pnfGNnvLU/bjYeLdvGZXXvq8r7mGmNbeWAMFE1lIbUvOtzvHNaBRaK8lHUuvIFjIGDtnZWBvfWJ2WS5Y6+cl2yDN5j6ArnD+VaEC/ge2yLRs9xQrvssJMBreh2OGjzldMH7vBm2uiEndSpb1lq/qQJK1pspqF141WieSebq+l585ed8mVarHJdLKlh0VAfJH8ID3gZ76zv22vMX7NJTZyyrPnC5Qv3Nqrsr1OIFIbhhGGetzQfOL3Hhb3UStnx73Z6Vsp7Lany0gs4bVuoDxKv5bB3wLbLck7yL3OuLOy6DaM6ITrlhDRlEv+v3biiNaI/wlStPWH5cOFa9ilPTlkX+FD1O4FlWGg/8mYUx0e9sSTyukLTCVFH0IHgYtiWzEmAxv3jO6+A4VJvwLkSGRk7DkOM4jjy6PTCj+sKNHsIh3orMjYbntWvFpQvGKQy843KuHvoWSW9hBAzBMAyfDG4VqgXXzISYkbv+/qpAgwBhHmIGxPX0SX0ikEKT0K8T0ik/3x+myUC64yAq6cjnSUBMg0QvY73dlgZK03Lzs1Y+f9oSYnC15U1rbDUlAApvYgij8PlK+BsADS48MhyGiMowxIR2+DoJaOVxn/BQvaEJyPsc2ccEOy6v+F5475iyeF+T1E6dtsGZs76vvn/7lg02N93qfRLE4+xRgCkd/8wZ2Ag4Mzsxr18SRvHBb0fDo3gIeAoXfx/gLfqbKtaqLZuZn7Cnnz9nRQnk8TO/YGZ8x3lEcyXcCZ/41yOgvP1kAhF5aIQHAx1itE8C4kX0GyK+Yg4xQT4W1AiPWos1GcPBCNBvED4YC+fZqkHRk0cBxZUosun5JUs8rkyBr2pgqReO3HBwDA6gL5PpsuUbDQnOkSJ5TPn1et0+/via3bj1kZ2/+JQR+Og4gIHQXo8pM5KPt1MKSmPzMzE9lE619RhgbLJHHMb6SJ2VB6vMrIizpWIUGOturUZ5RFGOhIMYECSFGDGlaAtBBJ29hy4cpIshHgEAc0Yx9+0GsVAi5cQDCZbC+45jBNChsnwFXH87o1N9ams3lK5thbnLrtweGAnEeGkfQnNXjNSPXoyUALYguNCAW34ErGKADsaR/xYuB6y8xLhmnEnY8UCKqk88rmiHrzQIJ44fVsSFY9+q4TgO7WCln9/uOeFGBvCgPKVQV++8a831OzZ+9lUrX/5a5KnACiv4rltnd92FIsY3+0N9u4e3RcqI6s1+UFxBgxfCtBsM6EPGC3ssqfdAdUVoAw8YAhAmXKGVgObeBRKkMDL4SgMxDkqcOiG6r7ZjrOlU1q2xct2P0qw/+MgaDz/zwI0e5JBTHBp7rpBmStNWWrpiY5e/fnAVL75uu9lF2zC1a+6K7ZsEQ/HKC2dP2VOX5q3YUju3VM+dTeu5EUH4Eu3gFAUhzIPWZaQ81lvi2ZmiFVQtlNO5xTP2m9//DXv2kgQmCf4NaYzNRtWysCvVe7ejfpKwxzGKvg1O2hnKIyszbRNN6jYkQLP6jVIqAVvvsJrvQq/+9iPVJFyjbuA+jYLrq8jwQwlUnDwwVi77Fbu845KOAo1iS9DATiJnM+m2K8UorSh7rLiz4k8d2HbE+GV8dzMlyyU13oXvNosz2THLG1u1WPhVvsLJQOOC4JcZqcZ4EkxMTlpprOzKXldl+TYmjUlW9jk5oVgS/VF51BUvnEySlUYp36o/Y4A2YizhyErqxskPxEHI9fbdaLBfrVmjRTyDsJrJKrf0Bjc88JxVf7w7CCzZVR1Y8cWLgu0hvq9a72imeH+i8DWabTc64FkATcZAA4/hfQwunNRAbINiedwVJJRHDAkcUUkQLwwQvk1D6T3IdL9p+bFJGxsf9+1dSeGYsdVOEE1d40rI0/9MFdVf41/jCJ4yOT1rTz/zjK9I4pVBfxOD4oD36XJQnQHyQAn1ixalUDb0mn6HP1TXXNky3arXgQJRmBkPdY3LVrpkTU4F0fiuSHjf7Sb0XVcb8MwAVD60xoEShCuNo1q6aPvzGeuX6ZmGdbaqVr++pr/DyrbzVOE5jYdGVNcD4LlwpcFxvNyjdwncl5RcF7YXRHKOLvoSpdnzV38dAeXbF3/0oI/q+xg0pKyn/mM7rhvLUVRUNtO4A71RHaElIeYAxagcVZE1eGhXXH5cB/3n3/wORgV/KRQUpTkwMHBFady4oL/oe0ry904CpaWuYc5H9xz4ESSbtNqLpw4GA7/AyQjw/rAcxN8HXtH6Jgh2Wrg4GC/HwJFxJ+iJhty89tB67YGdu7Bg5XLJMsJj2HZ1PPhRlbqS6hvmXzKRteXlWfvo07M2P1e1V156qLl5WA4rylnRkNyEeKYQhefBoCYeBq1TXRODvM1kT1kW7x09b0jZvXajb3/6hnArnvIbz25bOSulOC85Db4D//T6Cf+ir3i+Oe93fqKxqH7q1/f1brRyL5pEVQiQCB/BkN3r1q268q71SjlbuvCynSudsnxSshM0jn32miexcQBAR2RFnG/29jvNUdrVlQ17750PRVOTVpyed4MnwLjFHR+9BoXaK6AxyYJI8+Fdy0wvSn8o2trqhm1tbtvXnrtiaRZFoPm+PTPOB4U+GBPSbGtVPix4YsyEl2JMAFgwACfJQtl/t7dWxe+XJZcMrLa+YZ3Wvo3Nz9jsc89bYWbRMlLqi3MLvtAVZAfJZIw75eeBHFtslyy5cYFFktbGqo0tnDXiNGA0QCbFMOCBGeHraiN1RF5xI0eRhRl+iwbzXHM5Kf7Es+bKXckQE5ZVPRjTzEuMC8hbGGseGXkMdD6PAzqDAAlEuUyKWf5KjQaChJBD42Ki96TtCSg2fJ7UDp8UInhhZQv3xkc/T8zjGIAmdPdb6siKtTQg6vfuqfNqNn75rMrKW0cTMmI70RuHAKP4VcGXacswuPVKk5GB+GUhjK7H9V30HGFNRMhd6Oh7no30+WOGwFFQwuTcvNlTV0RM9dLd2zZYfyguFvYEHgcQx18WnPH9isAtzUMI4K8U8yL8dNzw3NPwjVWZT5TAjQHRBVO/c+Ohrd6TUiOhOn7PZ4Cee/qDnB8Fz/e452o/AoIHghHBSmHpjY1PnwfUP32CBEKQh6y7owA98r1lCL0aM7RpFFAce66Mqg7H1TUCt1jXdj2fDETSmd/JANOAcbL1IWZgo4BAulNZsf1dKc5SAo5b4Qc4L31na9P2pTgRkDBWcEeBIHb0z3HeBuAcRS5heEvgQn48vl3ZlUI5HOk4BlbPxZVdsD4YMMMghYRV4xAn4KT+FJaH8EEfEbjQPU4ig4ADY0R02I+PoiyEPgkV4d1Qtq9WiHEduOIL3HAhWon1HaZWvf2eFaZPR0F/YP7sb4zqp7K5514Cw+1hfuonitPhfd3jdoST1vaqBzQjOJ0Ls5FgCh10vDH26jvOUOP+wuhB/dzoEuNA72AccMMVRgPVOwb6onL7F9bZeSge8TXLnyI+AwYPPVPbyJ+VF/1yY4Bv34jwzrt4GLCSHzwyJj2OAascLtBUw7vB0JM9MBjQr/Rzu7IRDAqqs8cqmD0T8te4oZ3gsbl2w2r33rfqg4+tsXFP6bfd2MMFAvPTZ6x8+Rs2fvW7Nn7l2zZ+4SU/FjLsV2UVLSjhKBC3bt/WdcfmFxbt937v9+zV7/3P9N63LXPl6zaYnZGQKp6MgrK/Y9nNFeF/xcY4gk3CEG7/47kQzK/e7tlutW61vS3brjRsa2fXClKGExrTuMcTMDCV6LvijIJbkxLTxdtF/QHtxEWdAIgcoccqDS7uGO4aulCii/mcr9L5irboI+/pD7ElRp3+xOshl/YjFrtSBnNSlFBmiafBEYxFhp3SoZj3pYB3c+M2nW5aqVSy8VLBcqJDKOkdCYCciuDbBkQbUe7D2fZSdTQk2QdOX2X6LT+K0Q0NrG5JQSWw4qC5J3yonzWHGLgoMzkJ08VS2A5B+8elTLP/n5Vx+oDgirj9c+xjVjwdGs+WAbZRoGS48UPjs6dy+131P6c/+JaEtvdlmq0VPv7VRtU7bA9A7UPxD/Me4RwXfNBGRHaMDRh5iKHAKjM49CmnBBhzCMJbFG4oG+PKWDHjQRbxTqNcjDDEZGiqX+lf5itpMR7AWziyM6v3yBTPk0KiJe6lPk/n7Hbrnt1r3bebrdu2Y+ITKhM5ywV96JG+r3/ysdUqmkNdzd10RPe8ggHodcpcbi3bfeV1p3nXHuhvgjEm1R68MA6B9/TG4etucNrfr9hes28VjV0MIBvV2/ZB9VPls2qrzXuePrzJf8Iv809zeq+xY5uY24TTQlL8Y0ft2mf1L6exq77UBzx26V+MH0NAnZ2HoRSQv/DIvB4G0sCXB8KlK/XIxdDM6Dkji9MM/DcKusYnl/9UnzGfUvWaqouRYGg9n3GgscNxo4w7gHgB5JVEpovyQDGl7n6iATyfPJT+QH6Kygs1Slg7gXcMc0Tt0C3uMqJ8zkRt4x75YsDq0PAnAWV5eQc94ABuMBJAxTNqD2MF4yIyyaOg+kd8A+Nb0ut3iGvmTMhZ5Qx5L4zCQZ8JaOf2TtVu31izxbPjtoC3geqRU53YqnASkMbroO+UlP31tZK9/YvToo8D+/art2xmCsNh4DFkg8cT249E+KR0z4jeaS7VG9bb27Ha7oY9rG1YW0ozhqV6o2vvf9Kyv/jRlnvA/dZLFbtyLmmb411bKzXtXmrNVm3d8YlsxLY6xrYbDdgSIUCG8UC+4ukp0UbAtxI2JHuJBlWyLft05c9sJfHAbi52rJbaVZvF75WOAMm0HKU4LAwE8NgByAmuEEe8WPgjRszSwrgVZ6YO7gMo39TRYwJFPQO/bYvns8pO8OxWu2u37jwQjWvbC89c9O1p4dj+UG4wVkhJV83C0ZDkM4hktIF7yYJf92wQ7eOIcGK84C1R+ex9KyxdskRE8/eXl62hed3ab5CFlWYmLIcHgj4svHld2UaAjKoyPU6WZJOe6G97R7KVys9I/vGYg8gZop9qsC8IOK7Ez2gfBoAkNFy0jzlGXSjDvQ/03Xx4Pxid5wjmLFpImrraw5jDK4PxSeNHgUxOglCQOr3ZsMwYLreHAtAXAcp4XDkx+MTFqoSSp4n4pHc+d776xBanlJ/ReywqvgQon27KWpusSmU0cArWXH5otftrJg5uY08t2djlUxLg6ICjxCOQRi4I2FcPTpD0+bw4egRELN0FSnj7VSrFDtRVgxajFMadL1smbY6B4xpTl6+Yzcxa/+FDG9y5bcdtXeAdXht69UuBl/3LZnICwEg/Dz6G2x+q82h9uDU5PWZTcyI8BMk5Lg2f4byiD3+F61Fg5bFTq1hCxBuFPRDb49MOAymS8Fz1O8IBVlVX1I4DUCBm1t3bdsJ9nCLLfIKBYTxwly8VcBLmIKwdTliRIOp05zEA0/BTX6RkIYAehzcAMTUr4SlfmnZifRwgqGXEGF+6cs5+83t/y1frjgNfTRGD9ZWNYwwQeEvs3fixFU89a5mRFf9hgEnDXILb4NF6sw+R/Xfu0j8ClM/ee9zpQnyFo3QT93bWd0aNGm0UX1Yc8ICIyqNve1LmXKGP+g38U7fYnRFAIWYMUZ7/RiATUG/mACuOpnw8+r/ycsF4qE24RHq8BgwPsUCGgtCTcjG0JeE4IBAQwd+cqaoslOzYXR9AYerV2LIRxh5lo6TTRy7AUJ7XEY+HqtcxCCoBEHb3Pv2JGP9DK5170fLzFw+EGw9M6HEI2HsoJU8Kupettvk4rWxae3/tAF8ZYhjoOXXAWNCpbLgi5K6NU+I5UVBJjAFsL/AjsYRL3mGLB0Eaqa+fHrB+y6q3fmGN1U/V5hCdmkmTGV+w0oVXrXzl27q+5Ud9uhfHsYK02qD24Q1BRHhwOV/O2vk5CU9ShhJtCSPRymM/WbXupISXhQXLzp/y04ZQbgdqQ6G+5orZfkMKrAS5sZToiuq9J0Vs9+EDu3H9E/vJW+96kMUkga7EK3BRJ65BstcWR01YS4r+mJTJUkHKuZRk6lWX8MVeeb4rlX1XSuOxIzUxbH2Q0MlqOPvfUYQ8JoFknoEENoIj4hlQ6yh1N7hfdyxnnXbH8oOWFHOlybGSpv7PT4h3piwjRRwjxCClOlCGutpXS6WA5nMpK4r+ZtRfrGQXcxnLZVipT1q2NGnFtP5SXqqgGzR296tWVd139jg2UX0qWoRygrEgq7GHvsSqt29R0IUiActAGdEPK7O1oay+EK3xVX7RO9pJoEaUa7wbcJV3KQXFjnGn3x4HQhkhwBaED4wZ1Ip8gmFGNESKIQtLXdWJ+mJWIGYBbW0RbFPvUhcMFxgw8oWsxz8gtg5tIA/oNuVg0OEozgbGH41DH/+6j3EC4w5bF9xTRGOQe8SxsPqW5kXDal31PfOIj3DBgg39O3yhMOkva0u4b9UrSgHF9uHubfZ00ZzsMt91tfsai8oX/FAXRswhoBwL36I7vrVR7/aliOHi3FAZBIgk347eb2m8spsCTw5wEVzKJWNlRD81Nzrdqm32V6yav2e9as06TY2Nht7HTn1pWuNIaVU+dNBjgaj9yYg+e01UzoEBF1md8Y0sPQpKx5aEtOaFb3eI3gfI21ewwYMbiQ5lD3ipxzrQ2E+wsglP5BnpMeqwfZDxRlqV7Yq86phSPsEbIRgbhmE4f4C/4nuU14KHavzw/uOAAIWkwTNtFJCzlaHjLuAv/D64vgRgAHN6Dy5ZwOhBF0bapv7i5Ak/ulu4GgWXr/WNgk49WNS5d2vL1lb27NKzCzbDFhXdb6ldKJtPgr7qsLOZsnffPGXtRt9ee/aGzUwelXkx9rnXSgSuIEJ/8cwU5HsZm0tM+xaT/c1N+9kbG/ajt/ZtabZnv/udvj39FO7yCx4ss5fo+1zrDTTXNd574lF0oC9i4P2mOiOjEAMHfk4AYnDm/Gx/UzMnJRlt2hobd6y+cd/Sp16wxNiYG4Hx0oh1T1bdh3VPlyVY4de9WLkFmizSqt7nLiyJ/6kO0X0WkXzhRDQPDybvM+XBEYl4TOZmiPdTdKPpg5WHTodnZ/KWw5MB44fno7aI98LvU1L+8dqgz1DEMeizVZOTKpCDe1XVTeW4QVa0kRV9SxYsN33VJi88b+NLC5r7KattrNvWJx9ZS/hJaPqksoEfB/kFQ4noG4o+fcTikurR3l5RsT3LzZ7yue7bEjyws8ZadV84EZ7Fi8A97zK2OGmCNoQ4V+KWkbEFo0J9fdlS4zOSCRbCO5pr0FLiI7CNThNeFPIECErBo+CuIM1gOUGx+7IQd+AXhSe/9+R847ZBXBGIsHDFQuovBYOMDVoagJrz2fF5Nx60tvc0PgpieCKQGkCJjAgzMrWEn2FQTfzzqwbw5x4bnwNPo+D1E65gCih1v3JQXT0wnRgPgQ2fxCgc4vExNE6OjBkxRzt7zhJLZ3xlq3v3ttn6ugb20bx559Gxdty9k+GAYf8qQGN3GPjlDDD8/NxQqzTsvTdv+orPuYvzLgQCjA9v60h7R8cNv0bvOVAXEWy2AhGRddgy/CQgP6yzTizFNDhq5yRA8fKALSiaCLzH9A8eK26JVhrwcyKWVOfuvhiaBFCOo3lS/5EnTAPr9CieDkGliVDnJAjmUMxUx+OA89LffOPn9sYbb1peSlzA7KOAEsmj2JV+GJzId2rSoe9LiZQyFynaj4fhNsLUhSvolHAQK7DDgBLvexXHghI6CuBDkqDqd9RDpL31QP1YtDSr3TGgMDbDPsVY8XQXVjF0N1oof4wbKCh+sgPlqY1h/75qLsYMw2ztrqs+Ux4MCebvwYQwagznKWF62NMj9rhwq3wE3naVgZskwHv6X+VGAqH+xiXQPdRUH/DtAucQeGBBMV9iC8T7QRlvvkqiPJyhe98idLRs9/rPrLXz0MoXXwtGg1TIF4EEZZu/2bLgXgARvmH2bPvw+SGlnzgFGC5I66csSEGnn8BhWgJApkyUdgkRqgNHQ4bVEAloegel37eU8Lyx7yc4VO++Z+2KBBfhi2MUi2eetbFLr1v5/IuWn+X0h0OBTYUKj6KjlS1rbS3renDk6uyuqu17Pk8ZT0unz4j8nlc7pUzpvbba2Fi/bfsPP9Pck0CLksG8K41bY/KCZaZOWW1n1XZW79ieFOS9hpQp0QYC3+37Fqasffv1F+3sxSvuqu4r7BOTViByNHvMVQaCXi9ZtiKbApQ1xy2y6g697Gpu4iHAaj/KGyuJHutAuEZ5RYn30w+EH7wMcup3ThvoJUjLCiJHOjLmJfiKHuBhgAKPoQgvGoIRogxXe2lrpYpWaLOnl7gATSmqbDnSeFVxbL9Ayfa+VT6sqrINoViQIqg61IoLEhCXJQhXVD+MJsJFpeKu/vvgRVfLxzhbCFSnfsrbiZcF44IVe7Yi8C7feFEwnqD3OQz0eC9IucXbCgUaugCVZMi5QUAX+XRUBl4ZeEe1WdmijfmsZfWcxCiGlOVbJlCaEgMr5FDm2baheUyums9xQEgXdIXbVjsonIHnMDtEM5RPDXdp/Up1JTxLCWp2lE4J8O7wWAjCe1c0pNlPet9h5MHDgXgQ1KHa7NiZ5Bm7mLtkz4w9a/O5Rb0f+pcLhYnYEM++8JI12l27fvue1/8ohHlO/c7lztmZ7Fm7kL1gZzNnIXXkJgj8MtSfIHjTlu5UxP/IC4Ve9ExjMSQVFpTsVH7JXpt53a6WL9rT2VkrdKuWTyfVJ6IBGrN9ta3d2bdcoWbjGT2bzVniTM5ahboHmW0nd6yTFF5ibwcMQxhQovof1CcG4Qa706gyewDUS8qBe3iqrcMAXeTOQayDIegXpEjQd3grDNFDj4mltmimHxgyeO714ofXTbQOJB4D4Hu0Hv47M7CseFSSifMYIHd8BY7gQEC+6ch4g6dDDOAmzbjV/HaD0RMg4Be+MNT3EQximWWk/n31T1/KarqK0fSYdoMz8tE8A5hn926s+zg9f2HeDZeM3za8Mxp5JwH4bw+yduuTcVvdnrbnXtqwpQt4iR0FgiZ6nA6BZhGt8b5JqKzExJRVcmWbKFyw/fq4/fnbafvph2l7/krefvN7c5IZ51yuAs7akp2z03Z5cM4W6yXrVHYCDyE2DrKIcAHPbe/cd96UJKiu5ix8tlfd0nPVRbyoVd207PpDOz/1mk2NLdnT6XmbyUh207hjezzHq6MMx+B0SXIbslWIMxXJLbq/t7NrN2/dsV3R12FAuWYsolDHgIzQ2d1w2SrELxDdFI1bX9+0mTnxlpkp3S8dyEW0xRcS1J+hPixGE1i4Kjos+sYWA9WBk6Sgc26gUJ6dnTXrsG1hbN72HixbbW2FUWpTFy/a+NIpy4/nLDdRVt2KklOUH/KtZJ2k5iayBXInMggyNZ4GLARkOdpceiYnNSEXIeuw/QBPh/jYaRa5uJeR7k59XH5V+5A54qDejfs3PN/8wpL6LshP3f2wWKKM1TcN275x84jU+AgwgOIPneAxDUQccOFlHwWT5kgagdjgIx8n1CcAzz7PB7I1XM5JQNrRsuP34g8AkSB4xfBqFzCcbvTzeEhoQHSssbxr9XtrVl9dEw0oaQBMWW5Wk0uMEoXda5XA8s3EP/xQ668CEPrhZvHe3pMgEG/6LwwB8MT/MZzUXjwAfO+QCxfH9yuTxYn+VwEavEkpj30f9BHjjeDEIoYIOBATdb8gksoztbhoyQsX3E2o/+Cude/cCsaQ0Uz5GV0BJ4FRDENs8T8OTu6BXx5Qkg7KjetwUA9KfnzppO+IoDZqYlIafi4I+7gIuApDg/wO2xbnGHBxAijfXnSGLvEEQtAZ0jPKwlh/3MW+8k5LSgTMt0gAJuV30qePElC3xFjJt6EMPTn44NqMlVtS/LHlHVxiYM6AxDA5lePYNNGFu20X1z194/ZFy45LB3NqS1Hb7e7bbqImofao0BUD54cXcykbmxXBTh7v9QH+cC/nOavEo8Aqd3P5uhXnnhZ9xhp9PHkHF25tx9gyVAzjAdd26OFx3gYoOZTRlzAMIzs2f8akBLphowN17quPPKLvsDFD5TFc3dsrzosbjJWoYh5kkLqyPy8acwRK5LlvBZAw0d6864EgUYKpI0YBBJWghFPnltPDI4YQyqFsVg8igMFzP+3KvYSzXdFw4fnwtILQxwcrS1KAehIAUM5jIxPeDSjSHrMhvtcMJy64W2akdKM81h9cszZR0i+9ZoWFyy580AcEkKRsjBMo7t52NR1jAJ4EeCFQ78zYrF+0DYMSRoGB+oZVF7wHQowE3BOb1pLS6Sco4B1THLcswhxeEhp3bCGp3nrLaveveRmZ0rQEh0tWOveCGzNCkMsAGIbaexse/NCvnWWvE+32SNnw06HLV5XUbrwd2GZRmFywwvQpX6GibRhpav26VaQwp6sSYvaFq7aUQQn2zWbPtup9q9mYythUP9alSidtX8pgekDEfbXnnLkWAAD/9ElEQVRV/fPdb33Tvv7Kiza5eFrKZNrKxbQVy6IHEng7arMf61ea9PldkcLd7XTdrd1d3VVnP8lAPAEFhj37gB+PmICPptxIwHwED76opHnPsYgEsMMowFhASXUjJqunGh8pzvcHJz6ORWd7CWugzEOHWvuWHQRPCE5jSelvtghwtCOGDsY7LvoD4S4rWQGhvm4SRJUnxyOiNDebonsqyjcIdKXIKx83DNCfeGfUara9vWO7Ozu2XxH92d23ZqvrJxfs7e9LoW7Y7bt37I1fvG33HjywmtrTUH6pTi1s2UAJVN4EVCMmAPOadrAt4d7ysv31G2/aO9c+ti31GSv2uDrTBiUUP4SZYPDI6kv4xfNSvAXc+Go7c0DjF9zgQcCKVkP1wVCALsjUxLABX+V+S8IzOGG/PQEPfZVazzC8NDnuWG3vZkSvkUvAB+RDc6+lvNkG0moKL+xXkbbep4C25oqlrd1PenBE+g6ZBmPG+Bh0X/0lXMYXYxEDJkcMsgIcUEE5wbgC8M3t+OpK9mOhyBvD3I1oQQxJjZGc6OFYomf5QcMKGlj51MDy3T3LJzo+7vYHdVvp3bRBetuyan8727Z6oWVNkf707pZ4ZMOaosc+9qJ8Pai0cK6Kht/DNA/EsHDCkIyeHwGe633oLB6e8UJEfPU0R/BVwE2a38FbQGmEB7YfJCqi0w28w/RM+CZ4Xkd6Qlr9IAQqP8pUeo3njsYEnmuOowjc6Cscu1zjJQjoS9WLuYU8Ab3nEfvwyZN+0UtSd0OzAL75jSdDuKjn4eXGC5VL+9iO4xmSp/5L6TkBH2NDSZwrv/3kCk8fADx3Ne7ZTsvb4NqrpYtU9DjX4Rt6pjw44jKJ8UZlPQJ67jJ2VK/N9X27d3vdzlyasDMXpzUfoxz1fDjfY0F57dRKdudm1i6c27UL53fUvaJpyiPwboy5qgPKUASSjF1PIfeUfimBPdT8urWetf/wZsFuP5iwX/vWjH3va2WbmcR4GuoC4M1Mv/QIvit+hEHBA+nB85UG3kIcnmQqJ349ozGe9XsYljGUo+Dym2CIyUTGiudfEC3b17zHTb9vXY+TwL59PP4oU3VnXDVZRRd/1f1kBl0OvDKWREfFJ5bOnbP5hfmD+xga8XDwIM2OT/LpW2tr1euZm15w2sXYXlldsY2NXbt44aKVZuaFjqArMhbZAkCrQ7wDshCtaDA3NI6oo+4Ra8DlETwSNOY7FemHK/fcaNLQXBHBdSNnbWvfWhXR96kxK5+esxznB6v+HRYcREspA/3H81LeHvxQvK29/dB5PbGU2D7KgHPPSo1teItvq1BbBnhr4YkgHubP1b++tUPpOEUBuaa9t2XNrYeWm5yUfDARcOseCR2XFfv9hFXWJGMkRfNPGn7c9w+EVoXiakFEffZs+CqwJslBmujzeOD50Ssork967xBC2iddhxBKCGWMfiA4vcqeZYoS5rC4f87Po8A9lTHIWmd7z621uNTUHhKVs2uFuQXLzkxZXoMBb4MBVPVYGG7DL3FBxMSACagRiMMxaaILAhETCe4EUH9HSVyIdeYRPoALUM5cBG7ZPiQ6cXr9F915FOJ8vggkYHYwRFY4vMwAXtbjAIIWETXqfeQSwUiVxy195pwlFhatLwGkf+eWSdJyphJQEN49HkIKroCjk+Ew5Vd7HcUzteUufU6fxn0bj4FDoP3IdptrIlYS0p99+YItng4rmvE1/Apz6DgIJR7Nmzq5V5KEgmCJDYLKI+lOAs0ZJ75iZkkCzQjC6Hv043u9RAwZH74/U++MflzxZE6KcJuYDfdOgtY2ln1c5cbV6OPbHIPnCz3084BPBlbaWFkoSYkpZo6PmYAwQ3CsxbkZe/nV1wP+jwFc3MAGK5CPpglGBaLbjy2+bKkszOF4IECeM1pOKBjKxy3QYja+TcGVgKPgNFOMEPfCA6v+EMA4uY4IqwKUVvJDyR0G9vxjVIpXsF3xalY1ZgqHDJqBKvwQCOmgrox7/QMHlEfgJd8CgCEBULJYkdcgcby48htvL5BwglDhRwgPoZH7jBA3JCv/9u6KG8gz4En5eNwEVleGtymIead9C4CERtovHLm3Q4wD1R+c8hvmT4G0s7lxXzzithWXrlgBTwPwDR1Rv7AKDw4yJQlX4EZ18b2iKOi4DOJloDJpM7QHgaFDQCmNrXRpSs8IeijBB0GNZ7iAqnz6G2UdHs48wMOgvvKpu4Uy3nPj81ZcvGLFU1ck2BEwUnUVLWRLQ3tnRfhYdQOF4xfFzy8JwXiSqNzsxJyu+SMX3g7uDaHywW2K0wPoG+EBgZI69aTE9/JSPDSPnWdJoErVVcNW33b2dn2bAXQs29xyJZOYAa5U7u3Ynbur9sFH1/X3tiuVuEpLPVf7E75VJ6U+SosuMM5afSnBUtRyrJCLXqBU0BdBltG8ktRLDAOMBmyryigP9jR7XA72AFNvxiN9qjGJ1wIKMVsfpJtaRkI4aTrJvBQQCaY0U1jMKE1OMlMjPe6BEEv9quU0PDC0pFWemq4hhaJd8BMeypxsw5Yx4ZWhrsnq/dXLi19ZV2RsYDmO9iuXJWhOebC0rNrkR2bxgvLEpb7CcYY1CZd1ooyrEFWGYw9bnJ+fytuNmzfsL//6R/betQ9tbWPTdvb3JT4qb9WVIxjBgStxGkcYVHodFP+OPVhesZ++9Za9fe0j26s2RLvEL5X3WKloJfbwqr14F6DEc8IF+M2AI9Gvn1+7bn/23k27+3DDV/bD9hD1kXDF6Qzc46o2m6orxgux5ErVPrzzwD64edfWt7etjjFBadkyQeyeksqlDFYHq5JTGaNZ9Vmln7PP7tyzH731pn1w/RPbr1Z9fJjmY0/jiWB9/CYfvjHKzMzNi48k3XCC8aVar1sbukha/ef4HQI8B1wh1ZjAyAB+K7qaGL+UNqRmFOiK0vo81/zEaJVuSWnCYKS+VSc6DcabppfoaLwIL5mqxpV4jcqui9fVJMi31GaMIl3H3VB9mFNSOjFko8AF+W8EMMbTWZpHYXCNgJ511X8eUwxcDQFKL9sM6FnmQCjbC/LtCib8+4kBukt9sdV0VQdOX0OmclquojGi+OkFzGXNvwg7Xp+g2Ef18pv+Hxl6fZivyNcOpONvPUtjyPGPhgJ/R1l4mY8ANDj0mctuSptqS0lSzb1o6gyO9E9UwXPFYOBxGCgguvpqgxselNcorikfmhK+A5A1+fRE05vJjB8DH7c1zhbPArYUQY95dv/mjm0uN+ziU4s2PVNWIqUK/8L3Y65eL2cP985YpTNmz1/4zAp58TwvI5YNoXkh7SHEeNRTVa3bylh1+Rn7i7/OWmUvYb/+asq++3LKSgXJz8JH/CGxr9jvb2l+NcW7piQbTaotWX/uq/PiX7QpM77o92N+zxYDN3KL3jQ3bjuvyZ9+WmM1aZPCVSmVUzqNdfU/2/+GZRPGUEdyBEYA90qMgHI6jbpV92vKt2DjE8GzkDJRvl3+1zsxsJKPRx5xAuBlGhFWrzftpz9912OrfP1rL7i3h4P621381V74mwr29nMPucK38IuesyXAtw2oXknmtupfu3vd+zY7taiMxGPSWRtbmFf9c1Zb33S5MlUsqGdEl/SuXlJ9UNrZ+qG8hI+UZEkMe831B/47Oz6jcpvS/ZDpqLvGGHIUNKYwoSw0dqNFEXgxskqPbWia48jn6HN4c9SXb+vvvOXnTiuJ5BnVF2eBFLRJvL4P/Re9x6B00PWj4BMKBAn53R0NBjHJjAQf3/c7Mkk0BdVMJt5xk/RkYHKq+44t/5cF8kThOTFvUbWBBgRR0xmwAQuPr8exaSSMJLsSeLoaHCIkHTGnjpTQtJh5c2/Tun115njasvMlEZlDpfdXBU6MdblL9FGKcCJA9MBWDMNKibAU/XUIHgxTadhrdOSxxoxf0d8xUfwqgBVgagVDY1x+JUA7sf6ePmeZCxedmPbu3bHew1U3AH2V9f/VABgJY5JgNpmEiIqIWFJXelC0bKdguZ4UKgmrIe0hEBzs7Z99YndvrNnEZMmKRY3hoTSMgXgcDP/9OABffgSNBBq2MfkRpyPlPg78fQmECE9u+IKBPga8j0SXiBJ+XFrPT3mhzPm2qse0gTHV3sFNTfiS8PtYUL4QWk20QA8fA+yXQxDI4haeCEx0FOiLax+8b+99/NEjgukw+DFA+hznbeBGFCmJzGW2EZyEO3DiwpS+/aSAqD5O62E2YhBYl48DygCX4ejaR9vh+/0kILibX8QjPF8xdpQiZ1pDQHmuvHs9BKoXFu5gOBDjAhdcQ0X58V3ci56HNovNR1s3RgVFby/CphSnuM4EDXTDlrfz0XYA5BMEDPGnSIHixAC2GgQPNfJF8JTQSBrlDW3CFZBtCjFgbECBZztALFxifKmvfuqGhOLS086syQ/cYRxAEfftBSonjOFY6OKUhimNz3CaAr89UKFwlilOiOdEpyjoHffa2V/3PvH8pMQf7CeVgNHaWbX9W+/439nJRSuefs7yi5cdj4xA5g2eDXgU8DeCj/ehcIaQh8dCuGYlrKg+rB7RXcL16MW+9rr4YhN+q0/AG6WE/kEZZdW0rzJsjLksZb0iRWxz19/ZqTatOUhbod/0gIQFCaQI+c3anm1Kkfzwo09sY2NNgu2u1TrKX7w9qTw5lYSAe34KAJ4XuNxKCUuoTtB635agdO16TeOq5+kzohMoCx0pr9TdhWtW3KlrVO+2aE5LV70jBVnCXamYt15SQqXmBivlzYH6RnkTrBFvAeKfYDxo9jPW6acsx4pyr6V+k7AnvPEM4yIjtyuFPp/q2xiWhWTaGl2EwKDQNwmMh5FMstb45LhNTE1YvjxuYxOTHnDRj1IcqK4ai1ncx4nDoLzjIJHUH4WbIIjZ0oRNFrM2PkYwR8azSUBmm4TmN94X+t1RO5o9ZCMMd2oTbRGOslKwiW0wXi5bQeWAHo8DgTEmW3Ilm+CUTeQD8mG+cU/C6tuf3LAfvf+ZfXrnrpRsyZZuxBPelKCpuVNTX7RZ4Wcs6cO4uLuyaj/78FP72fsf2PVbt9xjhHlLvcfUv+DGvSiqmldsj2tV9HLPVqs9e/PDa/aDn/7UfvTmG/Zwc1MpyffRq6d6bK4t2637y1ap1e2djz6yP/jzP/d3762seBm+Ch1d4JjL56cuPBE+u3vX/vAv/9L+hz/+d/bWh+9bGyNbeFPPRTuVjlgd/lv1xwsiQ8R5PAd21625HcppC9f39u9YzR7ajMS4kgR9Jdf7ekpZjKWC5snanip+SO9wOYeaHdBmkHgA1Jd81Fn0t5QCvyIgX2+L/u6JtvSVHDp5NA+9HsmV/TpKTSjbcQhNRHHT+OvilTH8HnQLGqK+9J88O5qt5p/K9YzC70OIeLjmIkDL8i3RQw06D3R9DFBKtx/m7OcBttdkRLt7GALIU5V5pBqPAfA9ajgIQP1o62Funlbzz8pjVtB49C0cIzj2mBi6h3K4+XBP7e/bqaV5zbshbz3gmHcPQLf3qyWN+dN2/nTPJvLbEjSqTgNOgrQU2XiRiGwrNbO338nbz356xoqJgv3mN3L22iuSZYZUCx83yhOehuca/AblleMY8czz5xpnvu1OvBuD9wFfIwZCLWz9g6+2djes/vCWEUdns2D20f47GtOiy4xx8WL45PD2eOhGp7YfFPODhdKoTiqzsbdl67s1e7Cy4UZe7ofAgUflNu63th56/tlx3Pr9rt29f9/eevNjW1pYtBdfviK6qPlDHmpjry0dTzQUvkif9jQm0ZXZnoBnpZI576d3fDuE0rQ2V4SHHcvPnrLM5LQV52assrFlta1t72u2qiH7sKWBuQdvxlACHyBvMvWtjiKwrS3RCqXJziy5IQ5dLCn+lkyznUEyBwYIZCLGkmgbsaTcc9F5hOZnJ9qqobFI+/G05TSL3Mycy7+hTxv+Dd9nUvWbPSuob5rgHBTBzPkMQ9jvQbTmiu/RT43RucoAE9UIQAj5fBkA6Y9T8MPTxxgAToDj2nQExFjABoPtgNB+UVCTB42eVW8s2+bbHxjxDLDw5GfnbeKpSyKyElaTKiMr7CRF/Jyk/erBraJfABxTPun4DtdjAaFVaZiA/7EARYgjg/B6cXe1J8FwG/j7MW1i1SI1KWJ38aLZ1Ix111atc/0TKYdi70/Cxd8AuLVUAmeeY7rSZctJoMw1RPT2UpbvlUT+RVxWa9a6tWHtu9uW6kXuZ0NtQRi+dPWU71Fjn+tJ/R4MSuE+4yT8P/xBsBQngQJAoFAGJZj4sYjH0IrHAYYALKNJEfWTgggOA3vJIIQnxUBgfBLxNinh8rFGCBHO9s6655UqSwl6XFoB1nPq6gaGJ4yPhIRlCPNet2rr7XUJ47g1HgUE+9nJvF166mnjfPmTAKUdwS+O6DsMvk1h/bblFi45gzgRxCx8VTxa0T8EBBUJ+prbwQPgaLvC6roUZykjw+79w4AxBZzDgBlLzpA8ONIgKM6j40F1cbozgsN4Rdo9A6Kgh853lI+7/es93O1Jw75vP5ZufN6rTPwDNwTHxojjQO+Tl+NxuGz+plw9w9hBPsNbNlyRFH68bfobnA8fwRk8DjpuWIkhxHwQTmhDBI2VT4zAf2NnnnVFHKBNeEbwPrEaDnAF3jWnfKsDwTWVDzijjn4EooQEF9SKEmIQ3gX0ox99qboSG8G3BOhvgPS1+x9Yc/W6FebPW+HUVfGrc95nMSDMtTbvumACP8MwgBeDezmovnFeo0Bb2b7Q3Lir687BdevaW/Zv/3//g73x4x9I4Lnvngs+1tQGPl3xxj7HDwKixW7MT09YSngblxLNKlyCbRVq53ymYqWxMWNPPArwt7/9bfv6d75rY2xNEP7+/9T995NkSZLnialz7sEzktOqLE6bTffM7NC93ZmbvZPFAnsid4BAABFA5P4C/Io/BQLBCQQnuNs9BiyZ3dnpnmlaXV2cV2UljcwM6py74/tRe8/Dw9MjMqurqlegni/D/RF7ZmpqykxNjaWsPoupg34ZZash4kBjepDfsGTzgeOUPiRbOu9HsQpr9kPoNEYks9f0m3etBCpZtVvtrsqW8adnPe+B6sTyARIQevivymWLQzL9kxQxp+++o4KOUkqGk8ZcN7tivWTO0v1d5yNs08gMagq6URl91Cgp3OzSQJJFNROUWFbXSNBZri5Z2bqWlRKbLeakUcjY0TNkDl+qli1TYAIj6UZGqbrsSx5oLyHFhP0DFbYsFO966foV++M/+H27ckl0UCz4M2xjGXY+0NjMZH1pCAks2VYxJz0wXxCfunzZ/tGf/qn9+R//Azu1vi75kfEIDpDVEYsi9wZjgRwPRBEMxRcoD8cMjga2umS2kvMsg4D2JkSV+P1dY9eIrNpP4kaiP3YPDmznoGZ7tbpHDRSKeY8SwAlC4slmp+vfWQqBMyifYRlDy7ZbI9veY6lGw3b0l+0iHdR/3rH8jQ4cPFWVu7qy6tEG/+rHP7a//vu/t3/7d39nb3/wIaR6FLwMoVbtHCQy1hNLeeO99/yZv/3Fz+1f/93fW60lGtJ9POrULZ6Ugv+rMAxDnhmKhrrpkv3i09v2//jrv7P/8P4XtteSzEgfaBwQKfToZBPGe0qGR+mBFPjIcQBNMk4ADAl0wNlcBFyfAvJN/aHK+094ydQpgU6nPoH3EUEw33DfnUnPoodxv4OXpTJK4iEaC76lY7ji0NX7iJDgHQDPMUZny+YbDqd5mKh96GGz96ahJ9XDHTgLgDsd308I3A+vGRORqLqmJmq/znHoVNzVjwC6UU59mpuTpWzbyI4HJJsk0mLWQeOQ0TsqRSsIh56PImobfQTfJxyf7yPRa7PesPJa1lbPyP7SNQBdrgCP6IZoxkXAQoODg6pt7xbstdceWGop50tDJtKH/Dr9qONQL+Q7si28o9FK2Y9/vWL/4m/O20tXk/ZP/iRjzz6N02AOGerTYWtXhic7RuVcTszmX0JO9vZve98ji4gK5H0sqWNZpDs3xdeRpb3tL9z5WTr7nJX1d010Lkp2AxbA2J/SMfQGDUYGciz7YvDIHd1z8eole/aFy5bLyWBWPxABQBFH8x2Jd4jv+VJK178CBf1P/+Pf2s52w/7gD75rZ89vhnprvI97jaB3xrJbfeBOYL0vnsDAGejLCsRTcWzw7sbnH1h+46zl1k8L12Px04ktXT7nuwWlU3mrkBRY8h3bO+yaQHRB3vUCN/zF/4ki6MvIJ9dSdpnlhiXdu+9Ou7CLUVL9ceD6hvNV4X9Y37FMnsj6oDt4/jCVz9LJOKqs+/Cens1Ifzyvc+ha6le9N5STtY54aPOW+icxsMKK2uStjEEFgMTB3kMb1cNa17SED4nCPOT4WwIaQ+QBH5FzdFadyxmIeebckwD3P+6Zwe5DD4UOhPJ4cAVDH/7GMJFB1ttHUU1YcXPdOwnvKGGek1HSyhfVCXmeC17mbxuYPcFrddw+8V8FYhwuxKPKBm+EYZEAD+zE578VoFwODEQGUuPAGUOc0GUepsxlvj5xOfPnY8BgPXve0peuarBkbPTmLy0hOhFS1cTfrv9iI+i3B/WAFKoURozGYzZTtnxixdINKa73epZpSonoZm38UMbFQdeGX+5asZO3/r2HEhI969/fs95HNy3VqAchpnZ89O5te+uXn4sZnrKzF8R8IkEVw3HfqUv4P/pM0jaWcjaqMYuX0XeNBaEpw7qqyPjmvvi5k8ATVdb2DsfkSThTGwYHuxJUaruvJTvKxqYgZVwapCvAuik6uQAob3/HmTTr5B4HHoKGYuw88fh6ksEWJS6dK9lKZllGj4wvMedZQFF799131K95u3L5acurDo+A6sdOB4SruaG54JUY1My+k5Q1SebbY4DZaRR735JvBtgaib7Gc7+wScwi6TnWgj/OCTMFCR+S49E/HtIXAUoExiNtiQ1WVyalPGhQ61eoAIYVMxkoIsxiMRuKYc07mOGG7RCmTxme4E/P+dZCuhYvfwj1mWvQgnPMDiD/0lJk1MHWleGMA8CXV6i+PnMv4Ry3Hf4TZvoPowu8QjPAUgAUjRA+GIByMJ4J48wtE64YAGcOMzCem2JKI8IJ/aW+z/gWi2qTjwvoYV/0FUI8oa9wO31E4sRtVxKouzsx9AzlY9Q3v3xLv1NWPP+8lJhLrjz42BBOcFB0d265kkJ/ha0fVw5xOQNuaIh2eYYkiDitiHAgt4M/S/RDYcn6lrHC0pq98NIrdu3Zl3Se5RcFGzb2/Jnuw8/1fUtlhYRs5Mfodnq235ShPsnZchl6UN+rnG5S7YSHjbq+k8BIxv6z187bU09dtdXlZavI+GVmaa8pg5scAKpbo923Zm3XWq2m5xgoJdjGc+zh7tBlRfoN4fSMw7AmnVl59ZHkKOHmUgUdXyjzHo4upY6Q9qL4FMkYK/oeR6awM0Eum5dxXbJRdslpsd2sWV/1zCUnxnKH5iRv7b6+k/MjMRQNEdYuGhGmcEB45vrCsng1YcVDy4sfEYXQVZ+SV6SbyFlrb8uakkvdZscOdva9PIxdaZTidWodFtg4YYVSSUreKXdgtMVbG03Rq4wZ5AjtZZlaTryRV5IzoVSGFlI2VDtxQICnkeqJA8WdAzmNK+FsfX3dnQdnT216WQPoAN1R76VcloqgexLi35Ch31bd6k3RaiZtf/H737P/3T/8gb36nIyDStXHB7PxjC12FQB3vDfkWDCrLC3ZM1cu2XNXL9oL15+yV198Ubwg5Bvoi9Y9x0Fhxe9LSz/wBJVSeDFMN0+fthefuW7XLl2y569ft821VcsOG8JnTobnUT4MS2A2c3lNepwQcnBw4DkXyPfAzhUu2GaAX+h0adEiivZQspCIB8/TIFzUGjVrpwo24j0qD0c/DgZ4DPjGyMfhw7KRj27dtX/5k1/af/fjN+z//W/+vX3w3tu2lkvaKuuikV2SjSK88GIB9WN2vJeTASD6QfGHf5IDwoEX8Ef96A0TuNE+wYDlt55Xf5I3inBl8A/tx7tl+BO635PRgc8jB7IvvM/loMrAwdXRs+2C8MqyGBlnHlotGuYYSD8eQEsYMRo/6KnumNJvIoMg14G+s5Y61C+8P8y6Bn5/Iugyd1B3clYMKGfy5NG9GPkY0Yy9PmtmIjvEHccY2DpPFE4Mbq+oXz3XkMaLP895HRndnxM9uBPH9Q6dVFtwok1B10bq2/7mphVuSc4wZiRX0JncAUl5Onb22vZwu25L6xlbWoWOQnHcm2IyBLwcg5tavWQ791dtY71jy6fZAa8gXq7xzSO70p1E15IKVEV1pc0BRqOE3XmwZP+fn5y1z+8s2V/9ec7+8R8W7dxZ8TcfMqIPaIO+bNfcSexysLopOcfyOewpDGyu1z2HD1GMrpdkcZ6Ha73dW/6bJQ0A8ra3/anlzl23Rgb66tr5wpqxKweyy9fqz+gd0LwbtuK388sqidBjud8kt2QHDxtWEi/DcYpsJFog3mFgIL47hHbv3/HoqiSTRsIHy0s/fOcz+7u/eVP84yl7/fXnZBogAzXGJFOw8dgG0R3oKsfzGEh+kc+L/qO+vuUhjkKiB1Te3meSu+KfhbMXpZ+Ix7b2LFfOWWVz2cqnlyy/IpmyoTIlB3zrQ1WEZZIjxqjkCI5o9E3k7bAhXbVUsfTShvX13SNaWU6pZ9hKkgiOkKeJNqtu6C7uVIgSUZIjSuAJD0W/vZ0t76v8mQv+TmhkSMCAaDwT6QetrW3PY9Kq71l+eV2ySg1HCSK8mCUJo/qBD5iw1kOIgBDA5gmA2R+Gzm8PYbDEDgRSdDAoRWSqn69tx2vjSuXjgbo8rj6jg/3gwckfr2THIBbGcIl+HUKCNZH5jPVbrL8ZW/GsFMEEQrSrgVRQR5RtnMFpsNgr+I2DGC37WCclkB/XZ/OwCGf0yXGAd1Ed5MLjCGriZ7w/v1odZmG2LnE5KHrBYSGMoijFgnIKjz4zrc88HHOeKJGkFIzUpcuWPnPGRrfFGG98bmONCwSpY2mG0QLutZ159ywc8/YnhkxSiuhYY7Ge9aUHmYQExoEUiQMx1B2SlapOEi7SpC2hOg52dm2wt6O6Stlbl6J0asXGUmgm97Zs8NmnNjyoOd7Y1zvPulgxv0Nc6R/OGP7pHB71uF3z7cNp0G+NrHbngbW3921Yl3IlDYDZTQTF4f18O/rsEaAvpRzgASVxHIJgHr9HwBm1+AHRIDKK4syv8wBP8/VZvs3M4nsABFC/tuPffZ/hGeG0CFyZgqmKb5xULsA2QAgXQhOlknnSMvjZLLB13Adv/8raI/G9Y2byaTMeecekR2IcxSeCqitBTIIcn10+juYZqFLkhHDH8ywg/ICQJ2CufL0fQxUD0g32BeDRAcNeuB69H4OKmWXOza4/9GroffRfnC9AHeFh+tRfiAgKKu+V4OyR1M0VHb9RR/RNCogkduTMiPpCv51+VAfq7aGQkmHx+4PB3/TZBUlcPwcwc+Ele1ieaFJ1x4uP08lnFCSwWSIybT99IiHsbdO7UA5CeCCKUwAcH8BstAE5KFB0cuvsLBDTD2NA71O7vF+m+AsROCzxOFweojZJUZv4DAnyC0cSbZWiJpz6Nle6l+gE2oySR5RBe+tjKWY3jaSEhdNP6+9pPSY8qR0kTwT3RId4vgLyIBSXVc+jNAK+aRMOJHZu6O3f8cgMd1JUg7OAWQ+iQVgWcef+jv2L/+XfyIA0e+b5F+3ClWtOo+gV/g7dT0grGgT7wBOOiaLE7PFA8tTzKckoLCQlU0UP9X7CGkMpWJ07Ynd1++TzG/arn/2dvfvuB9YdsISAxGySCaIpDMjmwZ4bcjgjCMNnFwAUSN8uS/wD4wUjNGwZKNmi/nAlWjgB1Rg0+uY8MQtvkvzx7QRlZJPtv9vtW1ZdWJARQKI7X5Igw4NZ786IubKxL0uYiE80e+LH0gsouGEVGSlJW0o2LZ3Q+9F3pExmWFIgWs1AQ3pfWcZjVuWNZHDi0EpICTzoDIQHVffgth3sPbRWoyWjvGP1Vs/aam9ne1s4xAGCOiDDV3WknX3RC4YfMpQlBC3xRpZcoNtgFHnEhY6UrINBjz4IjpO06sE5rtFmkitiYAbjIThgmNEnEgBjnwgDlkcUxB+JQsj69pIcGcfT2Y01u7BWtVIpbBFZJvmt+rrR4VkZwuoPVmngBPCdK4SXK6fX7Pdfe8V+/zvfsdMbG7qvr+dLvlSCnRUK5SX91lgQ3uk3nzUXfk+f2rR//Cd/av/lP/tn9id/8Ae2urIi+hA9SFme36KPXBAffPK5Hagt1P27r75qVy9etOeeftquXb4ESTjwd3qIQDyyZaI+Tyfs6UsX7ZqeOas6/t5TZy2vMTHBwFSlfIYX54P+Ms454FvJycCXKdQdt12r1w7sYP+m1MiWZWkP8giajisQwQTHwblNS+48sIT0Pj+ne/wu+IHKZneNifojljl+XQdOFZwPnidB/Urf45QFbxj1HP5M/Hx8ME7ALcWpTjgMuhpHfZVHPoe+2gcfdB7BO8STOEgI6k5GeLqei+sDgMM+55FL0Tt9mZRowZdKhBY5+HO6n7p7FfQbOZEgGiiH640Rp8PLP17nzgx0l2hrLBylRQcc3iP8xbkDEXGfn9d3/YUvEBGU8v6EztCbkjZQP+BQzDndJvUM/axn6DfR/CSSs9QY/sHY4C+TYMMVGdqi+6RsL3TaI3Jbz5Ljo11v2PJyxSqVMNtOhI4nK9V7iY7wxJ3Qxwz0+gX74u5526pV7dnrJGmnSaI3jWXnvTKQJwPxvz3ptJKrLPcU8qxRS9kv3l2y/+Gv18QvR/by87ft3NWPLZ8j30WQb8zYO+/fue2Oa3h9psIafQz7IM+C7nWg6wcunzyBr2QJraMMHM0Y3u7sV1swfvc//KkVz70oY3jduuMD8U/pZNIpJhjg6OTCxxSEq4HGK/2QJvx+1ikj+hizLEFk2h8l7Nade9ZEDxGdQFOdScojge7f2bWf/Lu37K2fvWO3b9y3f/WTd+3TL7dEh+JFtYb9t//d/6wmd+3P/+EP7OJlyUqKVt2RpcjjIBuDLAYPHq2gvkZGktAQ/sjOg6qk5OSu9Q8OLLdxwfVRlhWgW4foBHHgfk24kP4n9Y93jqQzpcXfgGGvE+hGzxGJ0N6+62ONBI44BTSo9FxYPolDYCz+5pMB6nT0MXRV8il4BJGeY9LIlzhUN1Q1ch2I7+6Kh+h5tnOkvh6ZIaHtfYYuL/6WF80UV9ckT0nmKFrGY9nZ27Ves+FKUlKNjZclHKeUzwODC5Ofz9cFZ7LRQcnqicM9MGeVz68DQgzIAVknGSmwYT7Hw0idhgBIWmd3X0Sk0afyxM5EIGJOngzxpOefHMhQ24fhHVOcK3UiIta3P2m/zYMzST8OIfTDAoDAYBRUCGHip6J+O+4ZQXjHbwdevgZEorIUhSkdChbKnS95Wp/jYMG18IwEBmFR585b4uw5nRUV3L5lk/v3LQGTn2PU8Xt8Ky4psPF2Xt8E0J/JhgTrTTHSXQlvMUwb7vl+4NLkbLJf07lOUIRWqpZYX7GhaC5VljKfl6AoFn0ZRnLzrCeK2XrrY1supu2pZ84Za1Wn1dTfuB0cnOATLjFGwu/ph1hICZehmGz34Y51tvZEB0UxJRlWw7jQJwDRLXkAEDbsG3zSeAQw3MdSgj0BFBEoi0A0yVgQl7MEEQkzfeGzEuofmK+D7hsQ6ZCVgizl80SgXNUTenfBMVPuPGBU+tgQvQZUtW1vsGP1UU0KXRD2hA7vife++uw1O0ekyzHtwZuNIGKmdhF+UNbCLPaq+M7sDPhRcB6h986H8ft51ZWZ7iNCeAqiafIUEGY492wMPjskoeTr+6M6eiZ8lcvWkEdwhVR3OptxWuk+D+tX+RgG7KtP5vpmu+OGDRnwcU5Qf5/51yN47SVVI+NzMWDw4wyIZ/HpF/fA4yA5gsuIHlSfsGRD0iw2nDGSRCc4igL+RQc6N/s8dOE0LCFOGbTHD90T9xnv7jy4YQndkwUnMei+gF/VU8pdfA7Br//UPpUZgdO/lBec6Mzue9ncKwWLpSQ4n4hwQFGgX4lC6dz72JWb3PoFKS+XZJAHZwPtCjMYJF1sezRAprQ8jVKIwZ1CKDSq46D+QMeO6hmiPMi3wDIJFEdfxhA9F2YvzTZkvK2srkoPlm7BJdUVPOJscAVHCuRQbR7quiehkxGcEw2urSxZpYqBnbOslCtC1zOq1ySj+2W8dhsH7mDY910DWjYS3bD9IDsUoGhhFBPxkdSzhP/jQGDtfDu5ZMnegfW7LacvjGToi2c8Q7j6Nqd2VCpVN0r57WMj6kcODK0wu47R1VHbJAdV574GemocZnD1hNoPn9R96rOu6kNauZz4zKS4JvyVLa+65fTOAmG0mZK6GscHzkXVQ1okiR2DQ0nvFc1MpBgyAzouhCUIif0t1b8TZsW7I9uvy9CQ4ek7EGmctHTejwE03fVkj6IUxwWGIrkZyFVA/gNkQU/8iLbiWOhIuaYNhA4zu19rNH2HAhTHhr7jKOhJySYyg4gDcNJidtBxpffoCCGvyDDhFhxHNMcyDPBFFBFbYdKmlPqfiA1mvrvqm3ZPhixiVuUtlXJ2+vRp21hb8/J5DhzjoOFdRE5gQA3VJhJNsjXkJKsxJp5x6tQpu3z+vOhpxXFCIkcRd6DvmYN8FKdOnxMNy6DLDe0Pf/h9+4u/+CP7qz//E3vu2lWXr3o11Y8O8QR4vPDJwdKLV59/1v7Xf/GP7L/6z/7S/vF3nrdCqWDNcUeGUM/qw5q/CkcCvMX5AjQnPJw7vWnffekle+25Z+2HLz1n19XWgsYv9zvwRe+bBcZ/ghwTGgvxcgVw4zssUFE9g+OApJaxsc5f8Ot/9Zt+GXY1rhl3nOM+DvWlJ4LE4lSfhmvheWiZhIB6gy/XI4qA3RIwWOL8M/BGX1etct0JofrhdPCyeS6qq9dX905lpcDz6PgzQSbF9/Mk70+ILroyIsUZPTLG75FR2wNFfufjIcn7pCM5DtWWwLPQ44kwEE35XZwHjf6f9Vxmi/ZUB78QAX0IT0irHixRcKcAB3oq96GLY5gLB77tYXQPTqOJxt0A3ri3ZwnhfBawTVrNifXaov8qvKjgNOZ5LChXB9tgEq1A8skYxuOk3dvasBt3Nuz0mQM7tykZGYHzuFxeNl7RkjgiSMKnuo32GrZ1Y2B/89Oc/fLtkl1cb9gfPnvPXj69b0vij8Patgzf+9Y6uGN7rTs2yqasXdK4LeMEXlGZkbOc/pAuQqJeZvfdaYAsiuw2T9araz78SlVrpQfW7RxYc+tDyxRKltm8aoPkxIpq5wpOFxzkutfLp80RuHNKdB0mMo7ahLwDWcgW4Fnxtqefv2TLS+Kd0Ih45adbu/bGmx/bQP2/vF6yosbm0nLRnn6VCKii3bv1wH7xN2/YT3/8lv3guy/biy9dtzyRNHoeuYfDw/Ug+IFon0kIgKW19AtyElpP8lt9PBL/7T24a4XquhU2zlJBY0clj1bV2A852zDSSWYsmdWsC6eSUZLjLHfwJYok4FbZvb37anfX8qunRXfSK4WfZLbkeiGyIzg1ljzKyaPAekTD45AITifawA404M0DAjRe2tt3JEMaVjxzSTw46B4DtrzUOGDCAz4xaCcsnVGdpK8VimXbv3nPkv16zfaGKatLQJtO+joSDMKZjnoS0DDzzzcJMBqiDWAqCDAG6ePgcfWgzGH9wPM2nOSIgGXFn4UAw8ID169Z/vSylc6fUceJIIS/pAb0OClGeuwOCl8NSKJzUOvbve2OhOPiMp0ApQil2EbjG4bjcErCQnEqDVSUm0OASJ25fQVYdP+id3rZGnTM4mJwHt1TeHE9nW6Oq89J5xEkm6ctef6yJVbWbCwGMPnkA0sciPmJ0SO0ZqHWHtvd3b6MneBIcVA5rjAd957jgLJ5B/RPtm6dGt/bs9GnMgK2b7tgcsa5rv4+t+7rC8eeDVsKZbloqaWqdR7uWr/etPSmFNX1FbtvFXvzrTvWuHXXytkgwByfYtTx9xj0K/odcMoH4K+7CMVE8hJoK1cvWXl93QYSPvsff2mtu/fCOPASvBR/biGojdCtz9RKUWft5iI6iAHjjSgCGO5JSxTwLsOwfc9dBHdUJr3VFkO9z8yOlE2fsUDZ1f3c+zjHJIrLAMbOTKgrdsfUVeWOpFh7PVn+IiGzJGGzlC7Zl+3PrDbYlWJ8YJ/f/Nj++t/9L7Z54bzlKzJSJMx8O7VxoK34cC+xBA6ztQisecA4ROgwy3tSG0IEAFl/jzoXCDkEWMs+Dz6zKGGlagiX2WNxPnVcQpPCC88hyDBgmXGI6w3/xYh1I5m+4Zy3kxksGXc6SKyW0XuSEurl1VNudDIbtr9NSPsg1FPlkX2ZiBnPbxCV43097ReUTSlWumfaV9yjOhw5Nwuqh+9qQL1J5KQPyojPGOoZv8WFMrsbiNcjK/2k+LLKjn8jyMFJvJaS9vWleOhhxz+KQQyuLIM7l3HhHa54d6M1hrGzRuUPSZSnMcPsftzXKFLDjgwTPetLCzjPvc1d69z9SH2Q9VwG2ZVz6h+S/1ENtUHlDxrbjss0yxpEPy77ozHryrvG5qCx544pV0SyYYstjxzQQbhjXOdZwKj/8uZN++LGDTcICf/EEYJx4f0k4LuHL+t1hEES2svWq+nhxMR5CYe0WrPt0Qd6WOw47aH63UTZSoM9u37lvL3+6qt2evOUjFqVq7IyaXhZynMd8Az4bvfV38NgIO0mVq0wIqFky2fHoSt1rcZzKtCfxgcOPHZK4HxfyhnLEyAVtusj2SLh/kUp3TzT7Q70XE9027NOV8/L6GYmlln00UQ0LwWMZIc4dDBsM4mhDMqyWWlddc1ZNTPxnRRwLPQ1zpk1wjjrS863ZUt06rtWP9AhPIzpRynW2YLGeVXGpak8GaZun6sPWdKgbx6ZgJLcYlcAHbt1oiNUL7UDw7/LGBOPhj8hL+h/8hfgaHZZoFLihJBEKeAUwCClvdSVPsN5QB8znokkCMscMFaD7HOjHnpUn9LbRCN0dD+zs+wY4Wt1nQe7Saj6dd3ZhAOBaBB+9/ReZqNRYokS6Aun0AD1IHqkLfmPIUef+RIFPZ8YdIwlD1Y6peqENlBPnEQYXpC207/qOj30yWBIrKxYK9WxN9u/sexyylqnanZ2c8mWyKmQlHLutBsfGJL8Vf1VJgVXpXtdvXjBXrhwyjbPXhSdDu2Dxod2t3fXfnnwK3cxiBDUHslFHfCmoZT80xev2V/9+Z/Z/+m/+Of2T//qL+yZl1+zrAyraT2FE8L/1RnTseO8Cx6o3yw3oB8A+il2HrjeoVLoQ+cxOu/vFJ7csSc8sn6c9dkhGgBHFbQ7sp6+9/QqxkxXv7t6vqt7urreBecqH0OEJQmxk4DoBefvuj8cfFddZHA7L9ExYAJMtE2f9PpDyTrqGurr98zMoHNuME5YX7+5D/mbp9/T7Fyi4c0zYEnP8/1JgfcByGUoxEP+hSuP7siIF5p4AnzQ8SedQW38Uvz1ZmPXHrB7i9oKXnEU5HUfsspZJv0qPuaTW9GzvvxAf3kH/cF5739oE8NyZVXjVWNR+ooq5s9wDQdGow5OJ1apiBdpLPmSiKhcffGokmQuaynhHT0Yh+NBvWxvf3jRKsWhPf/UAyvmcbEECOUG2kvmMuLj4uWVig0yq/b2jQu2tZexH1y/af/ghdt2ebNpyzJYL6y/YDny25TXrFFO2gflLdtX2W+XbvpuOFOZCF2Jp/ZrbAksGS05RH6cIE90XfSDPoAuQVmd9NjeG71vW7vv2dbdN2z5hT+yRrJnn3fet67tWxa6EY34LgpxlJ/AaaJ54Lois/yzMpxrOMagI3QVtrJMknNG/d1rSNYNUrZSXrYzp1dsfWPJnr60aqfPlG3l3Gl79ZXnbUX67N/8u5/Z//2/+f+KRpP2J//oRxrHOCvRWeqhXfkQ2eTvwpmuNmcq7B6R9jHGklv4FToipMnOB0T0Fc+c84i0AUuGNebdcFe5fdEUuWtwgJCDQoX4s7yLcYkxT1vQO9HTMtWKZaT7DlgSpHfisFdlbETCQr0X5/2e5N0OEXGSXfFSxFBf8V/RCVEiAMspPLeX+CV5FwD0Fu5LZtSvot1Oo217Nz+3B5++b7W7DyR7VmzlEnkQllatny5ocPhw8Ye/Doi8o2/fAMAsZKSlKjKOTlCI50HDK/q2AFRm/+4tSy+vycAP4SC/FcAERcCjlIh0NW3Z0zkrXTltxYvLligJ+cLmNwUwxVZ/ZPW2hKvqvxBUH0kMH1C/K4ApOOs+rk5PAM5Io8E/ywQeB55FFfpgsAk/TwRfofwpaNB59MHpM5a6/rzTzOjtX9voxmfBqTXTdqJCOj0JOf09UqMnfS/t8H6UEShGl7p5yyZv/sQGH/xY9CSmmxNjOHvV7OnnbKz6WEGKYkmMuSohsFL10LOBmEFis2JZKS+Vp2XUP3PBMmsFF9Tnrp+3P/rf/JGdrUgYf/GpRonep6rN4z3pYzicmx1LiFn/TGTgTJjx13jPyohZSdvySy9Y4RTr2GRUewgWT57cbhhUvJxgNsT7OMDId8aKQyASSAsBJUlMneipefA+kpIeFBYJoYMdMUkZiTJQH9tPKChdGU9SlGGqJwLCnI/qyV9Pbma7lh3flVHzqd3uvGnvHfyNpcdf2L3ctv2m8Uvb727Zbv+hfdr5WAp433pDkr2xDEo0QVcd0+bWzbfceM7MrJlfBAh32jANt48AYQ7tzZ930DP9vXuWXlLfEsa/EKB2KniIP5xBCD/3zkfKhYMUbmaCU0QByDiPTtpARsBHn37uvG5pacn33ieTcnGV5V8hkRrGwmw9CZnEMEtH+RrwplPmibTBGHukn6k/wHkJYXd4MCte0S/9bqOokO04LDkAjx61gId+tm3+fAAMQJQljxbgfaK3xp0PzCTYmfWfhZAboOpjZwo4j2Roe2SEaCecwlHd0TnWdcbREMKdjH/MvbQUvBinRE20br/vikT+zPUQhRAreeqXfu2+sd1kZmnTn4vb5qAy4emU2976VN/7lls5q3tPB2eBxve0T8GnaIr7Zw9msr/3ve/Z/+qf/lPvyyT9zrhTH/L+8JyMmklXfY6xomtSWlrMHstoZC9w1pPu7+/ZXlNGRqum+/uWFy9u6PFmvWZV0cm5S1fszEpRok/4Ei04+9R/40TGk04x68z+2YUCOyyUrV88ZVWTESmjj/p4z6v+zHpjpGG48tu3BnT+PpHBSWZqGbWMYSl8OfFdtuZCWRwY6+qJfAvtxlAqSyGvrq6L/6yK4fQtI0MzJ+WS2SrSDRK2382sSKdJWSkztlKWEOex52CYDDueQI8Z3/5E7ZF40dvd6K21MY4nRlLIQaYsA6psme6u0wpbTJbIGaB39FuSA1LgMfiZ6ce1zpIDZgObUlxRcOHm4gROY+22DHC9KKu24TAj8qLd7gTDvB+iwUpqc0E8mtll+grnAVELSD+ZRKLxpHDC8gPxcimiwoY7JzA0pTFbRv2AnAFXvV7T2sItz/cHUvRZmCqceGSGzquJrucQ1UA9WCZBRw1kVLb0Gx6RFw/GIGXMkOwRhwLRC7lh3QpJ3V855YlmdYva0bNGo2bJvmRoRrSC4JoBaOD+7p796tc/t1Qrad8rfd+WkhV7rfSK5ZGF0ClhvfpLbf3Qd7ZAk/SzXoL2hnKIGMl3H1o3u2SFzLI9X3nezufO2w+Wf+DGH/zC5S0sAWJNpK26dtouiY6vn1621f59O3jwodX6+0SPe1t9/OteIgF83ERAqHof/rInvidajmHqPNB1vcFDtJF11BCHAePDDQnVgwR+ISIA3tJ32djVb3fIaJw2Rz3hnaVDRJYcHh2d6/mY1W/pYNCEOwD4zNSRLVJ9m1SVN1B5Q3fghUiqhH7zBIDznmVKsT7FWaICiSqAHigTfa+s/h+or0cRT/xtASOcg1IKeoEnicNZ5l0zCY5r0TTLMA7aTVsTH10WTbVaQ9tv1zVeSVgalYGOiD7AQb3oXwFOA7bczJMPRed8OYLzzXCd+0ai3cGyjOydHSFK/UtZ4mNAo65+1fdKVVSYUB0XtJk16QRK0ZJef9V+8sYPNOYq9upzt21jRbpK9Co3KsWvcAhSBXgaB7J0r71st7fX7fmn0/bD76Rs9XTeWsWxvd+9a0ONW4xPEi5vFM7b67nv2UbilH3XXjViwbyn4AXNPY9KwNHtCRI1Lg9lhPpeRi+OapbQcU85UbSnD5YtffO2nbnwe66/5NQHa3oGLWMk/gsuPEl23AjhD2PXJ3rEpx3nM+DOCemTLF9g3N/46JZ98taXtndnx975yQf29z/7wi6eP2PPPXPVivDvflN8STyDyQn1U0E87gevPWP/7J/8qf3X/8f/vT3/4lP4slWZtvQTGe3oV1P5KltMbUpXJVdFj3QpCRbJoeDnVDfyBnS2olwOsje97qJ7T7gsfhLnMvBoA40jIvoykhu0FwceYwC8oyf3tu/pV9KyS+u6r+7jh0i/4HBgS1yWibJ8VnQAn5dcSAjP6FnARPeMWVIxnSCb+PaL40bDqueeVnUCzfUbe94ezwMhPlC/ecfyS3nbuLYh1SVvB/duWkayJvV//r/8V//XLN4FdVJvOLFSToTrRXx1cEV55jNnPn0lgEkOpRzgbSJh2jyRLALeiWHD38WgGiGsHtyz7NqmRwcsMlad+Z1Qd/ec1vd9nVmyqs5zpQNGLYasQ1pSdOfXBxSIRgcBk7AcMxN9Qv3CWqcYJh0RBYnpKmUnwt8eDtsdM/+T8AAgcCBoDxtfgMt5mO8b8B8fTwp+P0xUTGYiJRP8B0OOMjgerfO0/K/wHiA8p/Jg6LRxadlsdc2kudrk5pfCe9OF30BKXVICCC9wU/w/K26ey0R9FL8zwukUxHClRVmiozaoHcndHUvdvGmJWzfNavuWKBZtcuGiJS9esezqGb2TNagFGeprzjA8xK8kBpQmJF+DeW3JMutFG6faNk72bJSVYpceSPmu2XtvfCFFbmjnr511pX7CFquqVpoIlRmcMILooxhf/l2f6feJ3tcZW/P2PZvU65ZWP+AVxsjKliuWW5aBlYZe/ZFjwTPHHuy559WjnBYIxVlgXRh97UuociEsbBF4mGWHEC4JW/IQzNw3FL7Fnq2QTkqZlkJCXgUxbwQNXuOTAL4xxlssg+3E+iLccHCoHr6FKEyaOuhfWkdZNITR0ny4ZxtSsJ86V7XKxpKVhLNsuikevCUFYFeCvmeftN+3e/sfW0X0NKYsjNmkDOMpcqX8CY+NT39p+VOXLc+6+ePworZ72L6+h1niUH885iEzMdlzI2M0BrXFZ5Nae5YiJBFDeQGgEIxk2LHlnxvuqkNv55b6rOEz3bMzBtA83nuEabz7gIcRHmyZ5aq2sr4ZjB0ZyN36nkg+eMuZzSLrOUZnQsYR0qWz9bHwm7PC5lUvxxMu6pqHzFOu8IyTAg87iiGGd1/GcNoT9B3Shm+b1GcbKcZC0o0u+o18ALwHBYAIgThXgSsowht4pG3UCSXCowMIUVQZGPi0K850zD2dux96IsPC6Ws6dyjPhvVt0VRYN0md6Cu2r/K2RH0FDug/Zu098WCkXA6au14f2uRGr4B2Nj7/pe5bE26emoZROm322x6JwJaFudUQgeAGjcAdIr2ODYUjZo5wJmRXznjdWEKBIuz1w0BQPTzSQQY+daVMIl/iA2dLWkZwPqFxoz5o7t23PSlRY7UhJYMLusVQrPUf2kH3vrVl1OE4IBP2eJix/r542zht2zUpmyJVTHT2vh9PkvbpZ1/Y+++8ad2DbatJNm6ur8jIzoj/qkwZ0dSVHQLoj8JEvEDto4UhykX0cvC5NdKrHvnBDLosbeuMSP6VlbGXsm6z5jkJWBoA3lsDKVmSsb69oGja98dmvIimKLvEPvsp8WrYu97fHTI7n5a81ngdh5lVSSqfSWIdNMZ/u69BLZrIDxo+q05Zvp5U/D0v7oQuRuI8X8+qMirLq3pHGFvkfOiNk54UMZOaWNk60mWq1hZ/J2w/K/2D+0imSJ9RrawM7b76luUazMgXy2UhVe9T22W7S39ReW0Zdaob2wiOpNhmJz0rp1X3pfOSfZIrMtxInJkWzReqqx6BMdC4IX9CqyPcq28ywh/bIbLEqNNTn+HomqgvZbA7/1Kb4dH9bFgKkmXXKdUPAyZEFo0tOWj7bxzEOFmK5IlQ2z3nAmu79US1lLei5OuEPsUgUj+w9Cnb21MfqptKqrPGTVPyuSlZDa0S+UEdx0nRst8P0Qs7ovuC9LaqZGylIoMfvOiTlmHkY13tHuvcPJDA0vMliB5iSKj/M/0D6+cwHkSHSbVDYzWXyFhmQMRORQyYmVpJWhxK6qs0Yf5R1Bh4mmTXpKRLl8jiUMNNoToyyx3JEh/LEajbpDvIkPD+TE+vQbc4HTzPDuNKcjN2KNBmX7IguuN7QvcI7SHCAEM9WnbgUQp6Fp1Ggt/L1QN+IL/dgQSHVBl82CEgp3HSUts6up/8Id4m8SNyQYxF+zjnALZmZCcDtpakLoRvp0SbXO3peU+WqE9K/cZyX6IjUqLNJRxaBRxnwoUAYzyt54b8VtlJtYldF/qiTSKWfHLJ6x/ey/+ZESH/adffwVe+JX1J9D1Uud7vjEcZkSSx66luNekd69JxyuKVYxmb7PS4qt++zStHVBcRldMc74K/x7P72C44yVie4JHTUV2oDdfVLOvV2bZ3KBkq3U6Xt+7dt5/+zQfucPv+H162larkpfdvkNuUnXW+ntE4K9vW3bL96r2nbGunan/1x+/YmdM1VU0FqyzGRVr06zQP3eE8UDnuENV4+OXb4i1q1O+90LbVpeAozSVLtpq7YtWs+D/LawRwUY1Y/5tjJy36X3KvdyB5yTPLYVcAHKpTOtQ9yIjJsCvSXpb+JnmGfJTOMLzzsfhX1qqXXrV+YiQeXBO/GVkKnUR8I7uy4fwrBo/4lGGLwx6dM8ZFDJ7sU7wlJV6XEt5K5Zxku2iSJeOVgq2srNiZC+vCS8q33sa+zK/jDA9LVEfdgd2/SzR62l7/0XWPSvClFw12yyPhIEvxRMMa4+gw8G+iJ0Rk7hTwJRKuC0tP0bipf/yu66uVay94PxM1MOoLf0x8TQbeluwSuQYS0ickp0QbyAgiDZgky4gX8b7+zl0/VzrPkqmEvwcc+ASd7EPPTSS8M/nQUt1So5Zlhhr3qkcW/qhxgFMD+Y4uRF2GjX1r3f/SUpUVK56+4HgeipeDw7TqjPPXiYe8Qncf6H0Fy8q+TIm/TySXkgi1Si7lB0KlL4EFIX8dYPBhwENgfPj+xCBCw0Bg2xAGvivfauiTAO/lcxz4jEBdCg1hzmIshwP4EJxJnwCuwJHJV4aHz0TP1g3mOmWw3wzodWLkEyvlU3ZqJevMuDeAucfXxRgRKjCDr+U0eDwswi0DIymCxAB+HJzUN4+DRX3lhjyHhAlhfIfAvfFxCIvKeBKY1pvnJSQSy8uWuHjVkteklKv/kzL0Jze+sOzOPTslo6/c3LPxno666ESMTBxPSsbIBWuyrUFfq1lif88S2zIO7tyx5JdfWOr2LUu1WmanNm383As2eeY5dxpMyE9QlBIixdYdJCrLHQZZjY0zFSkXCFgJ6KSUvrSU/hRhixL2YsQchI6iQJSXK7a8UnbFK7UmZie8jVhyofJCC8OIjcPpAnA+fA/fwq+MeEVOikrr4b51azKaxFz6OzJGOhqzuOLjx48BN1AwwsWc3Hn3mPENE4ZZeuJKIk1OuN/XWYqhJ1mfPNffA40jxtKSlNKchGlrf8eGYvppvLwngka7yiWRTJrEo4+rr5SqCco7zDeqA5hjVpNdFdqtrr3zm4/s4PYDK6+uuTNhRQYizqaSDJlTpYIEatPOF7N2Pj+x5vAzuz362PYG26F9MAUBvIit/Uh4lKlK4TihXq4AyhBCuMwarWxhpw5xY3seCMd1L3WRNXcn8BaUPNUryeyAgO84I6TpuINgCqov4X0Yve5QiUHn4fVnL15x44GZUmZG2fKO8GHCwytkhVbzBhhMGkODlmhXaDiy/l+8kb4BD/BFtiv0vYtVj3CDuLve7wYkYyk+B27UVowVFCH6LOzSoKbBW1FQZnE2ILIhGCqAz7KrvWGZBn1A/3AcvgNjmjOUe6jwCB8o1Srbj5hedWMcWRD3FQoMkSG+nZXw5+cwwqB1jPqI90MT3YfiJ/mK5VbPe1tpD4V6PgPhDXwwc0F743e68wMnQHNHbc14hAFRCu5YiAxWymCmxXMd1B54RIIYhjuMeNfi45xlpFA+aE7sw9vb1k3JeNY5ogOYpWKHgA5JXVlLOxAfm2ikJEkqXJE9Lz6pfiyVWYOPkylpe+Krd7buW2Vl3ZaqFStkpcxq/JCN33IVpyOMdeo7kILTbDSs3Wz6rDUGCpFX7URBxqH43qjnOs9QhmQuyVII8UAc8i7HRQPi9T7jy/jQ2ERxHTttid5Fax6GnytbbiQlT+jxmcXKquXTMpxIeqZ+JkJhLFofyLgj1HsomsDJ1JNiuD8UrQvvJkPZd0Wgj9V+dItiNmmrK1VbXl7zdaWZYdNK0oXYRhHjgzgC3jfOLslw6Ft3956xcwRr/Q+6YzuQfGnWdjxyAuMbYzUvI923iBQmW822HZCfRjzb+1VjmNlojPNhnwSHRBBAa1K+9UC8qwmRP9A1jhEiAPLCGYYG11lewFIjcIpYgWQYZuRqxADOqZ9IPJiWAYQRwzn6BZ0GpZmDsU7iQxwQvAtHAjPaOH1RmgkFR/HnWlcyoVare8QEy5vc0FXt+i7SAl3Tdhwc9Ct1dD6ma4wTAH0vMezYKFN25wQJ6Vgaw1XvZ5nGLBHx30eOSFOM3hP+qnwp7H31iSdFhOeLBqhvWvSTZRkNxh98mvv1TxQVdgJQGxlb7sRVOwbS8egLnEos0XC9U3Toxj+RMsIbzmzPvSCZNhYNePt1T3yEZSC6Bp4xRnSdfg55B4RbcB+NiwHyTe1lFwTK8R0U9JeOnHQ7er5v5LPg6KufSVDse8/rHpIsslSHSRQ04746nfoGHE8sw/3SOxg7DlyDQPQX58Vs1OghfsMRf2NIZgfBsRA7HwCMIvonBq5wblEidZYmZER3OO98JynRMM5WfdM40v/QJf0T9RE0noUmRbedscaY+qYvnHYkiLoQtu7TTcFhI7ySpwADzGf29bzzTB3Iiqzec2gawOMinq8jVa1adm3VcpJrTDqQmPTtX9yyrZt1e+n1i3bu0qY7WYc6D4xGqk+vYg93l+zTzzft1+9etzc/eUYG8p79kz94wzZPSXam9bIITXFdgtMAqgwfoNnK2oOdom2s9GxjlZ1chAu1sSsjMJ9alsydkdMx6DqGLgZr7JjPiO8hgw51EPWLZC33QNesvce4jWVf+/6nkuE7VjjztCUkq/YHB3an/ZnkQM2dBsjtWaeBl9eT3JXMZZLjEV1HfT6UvEhJ7yOClPYytj77/EvrtId26eple/r5CzqP/O57aD/R2eRCCI8z+Rd2QcpI5hU8cbju7YaoDTekpU9r0In22alAdWR5rXgqNqvrNaIV6kZZnQd3VFbfCqfOSQbLbmvUNFbM9re2rXn/ofBCYkmWcuR9HDEe/Vn4MEs50XVFG8P6nu7dt/ypM05HLM8WM9GzODFUZ8lr+hVnBV1KxHO63bCy8D3U833VgZ0j6C+3e1UGukRnW/VTnYunVT/RL5PhI5J+Q7/oDALKZaeHQrVgrd1dqz94IH4heaLfyVI+7Ulz8hLAhXzGOgM8hRFT/JoQEygmCZ+YWBeBr28Scxvj/RMDYpB5sjQxfe+5EyB+z0nlO+gdQwlU9mpPRkouQGvnP4uA86xDgfF6IkkE8rcMGBuFPGsLQ4blckHKjGh1MNRAQmDA+BlQUip8XdY3AUJjUBQfhVlc+0cDigHqWXEXwMyd0ZlDcGY28x6+TxluBEeem79f94YkI3gwO4z+cD76fFvgDB+HlgzOxIVLlrx23ZIXL7o3Lrf7wJZ371j63h0b3bxrpsFmO9uWfPjQUvqeunfPkjgJ7tyx1L6MH5S/y1dscvWqjS9dsvHmpiVkLNmSlA8pWTAJlBerZC11acNss2DDFMpN00ZJjRf3+QO0Xfdp4AS8JiF3231Yt+0H+3b1+mn3trrSJrpNiokQIZEQU/HRqfsDbmO8PYpDRrJYlH/Pqj7ppZIUz7Y11KZeuykDU4KDOpwAbtCJXhlD07CpmT6dB2do5DXQPYRPPSIwZsCVJcIghbOpsTgDhB8W1X7CC7MYujIcfDaCOpwAbjCIYUqiBKXiMfX1tbBiwIvq6kqe+ur68xft7LkVy6j/47BB+iAjgyovBZboBGHHyjpf1Jg/VcjKOJGi3HtgbRkRXpaETfvOB2GZQuXo9oqzgCBjxo3x4aHsUf15nkOMQ3V9FF+Oezzh0SzCInCnjofJYYQGGmKGnkgFvPGzuHLHbY8tlCR4JJyjs14/+ByzxOCMffcxCPG+g3t4QhIjWXgtrZ7yZG6ERWJ8xvkN5gEBTEgf2xIRphmddRoJystMH8I3wI3qygw+35mtB9zQVtvcAAd0zZMQyWA8dNTG5apMHZ7fIDLo+c01DG2fJfIZhkAX4IPZenZr8HtnweujsRbhD2EPnj2aQv3l9eiIDlSGn5uWKSNB7/KkVax/9PerfiietEW48B0T4igEnsFpoGtkaeY5ZuJ9OcJMn1MGfYexj2JDYka22GI7So+8IMx97mAHkAPJ85t37lqpumSXrj1r1bVTkp16N0pkadUGkmnwjs6+DOuWDBSfnS+oj0nSmJdBPxLeND7UB2Tb78qw29nZtavPvGSvfud79uLVc5ZB8RFtsK1h3FaiA5hpbul+5wtj9QuGmei9kaxaUm1F2SOJInuJEx3micfUVhIx5vI5y0D3jEvRJgoV49NnzsEbhoLOgyOZbq5s4/QQQ7NSClqQYSw57Y6QRFp/xccxvGT8MEuPE4gtwNgakDYKw6q3lDJ2WUhX9HdguYQMfdYwi1d71IXGBdnguxqyCbZJ5J3pnHQ20SkJycSjMKIbbQz4nvApo7rVsh5Gnkic5RXgCucC4wonCskTyREAPSFB4lB2trWEj/G70Ql5R9ri9Tj1ODD42akC3QNjHMU6IT2S53AwYNCCz4LwmoA+hCdolCUFJINkLAwcFxiqeqcqiLFKJXy8C+/uuFE9qQPAea+76uoGrO7HcPW8DWpjv7WvdwrnmWjJj/oJpwFbNbIDA0ks6a8u/Y6hy5jVCzOjtjtHtnd2/OB9XHFjUO/3iAL6PBovAGH2tJFtHTFk3amh8khazHIIDehpO4KBqO+SS+5J0T9wzUESs25ShgVJraXkE8WATGz082oTXaxxJ0Jyh5Pa2xNumQX3BJGqG3ibMAXeDNvE0XezB04rcMhkF44Cz/+jvzgMcEr4cgO1dij+4odoKO5jHEPk1MKh5w6M6Bh0e+68wIU0FB6Q5ZRJhn6SFA5on94dH6y/dxkKLqmTfqsDAp71LOMTAmXsUib9Ajju9RfcJnUup3u7Gg8DZLaAqIUk9RSNzfbNIXAunEfme3Skvrv+I7qAZqFLn/xR3+Bk4khqnOAURG4UszKqS8vC88haGnNZ3ZdjzAlv3qfRof8CP+BDffmtv162jpTK9ESGahDPxbLSD/VRYnXVxtKHJlv3NSa76s6uXX/xlH3n969YiTXtw7zt7ebs1p1V++TLS/bORxfs57++YL9677x1xjm7/syBvfbSfTu/dk/8U4TjmAMtOECCIa2v/jeuM3W9eZs18im7eGrgkTrgi2Uq9zs1q4kWPHklDrToLzII+e6Jj9VnbOsckvkdOm94tzsNiGwbk5PocHkb8omlec07n1h+/Zqll0+LDxINNLHTkv9p7AjV0bcFnAF4OhM3GPvz22C7bNJ4po7uNGC8qYyVlYr98IfP2vmnL1h1SQZwKci8gYxxchRlV6S/i68DPN+qtzxh4vUXLlqpIiNe57D3fHJU5Xq7cDISdQbPE424od9t+d9gzKNDSJY9uOfRhtnVDfHlvq6nbNDWveK5jfvbMsSlIw1S1jkQLjU2kXXQInijLPAFP+/X911Ws33zUDyY8cMWie5EQCeQHOE6tgdRDNl+3dgSOCf8FVU/nIB9HAIaMzgjEpIpLLHv7dy3vNqfJXLD2x+WgZKIMsaJXqZ/LStulmxNOFy5ct6WL521XFVysUI4nRrLbNdaIW1LzCbijQuPfmMgUp1+poCwEkH4Vi8ScD4Dqt+sTU5UcRpEDPsEgPjjcvl+PIR3iQu6dyZGThCX4W/8fRFwzZUDKU34sjwx4GPq9k0AcqYoooiXJqyUs1YppqXc0FoGjAiHDwP3m6wPRT1JcWIefuNXfHfMWBcB52evxf266P5gBEuZk6KY0CCBpmLgufjZE4Fyj6nLceB3qw3GencpJrlTG5a7csUSzz5nuRefs/KVC5bVeEptP7TUrVvuPHDPOgLi2lM21n2Tp5+2yZkzllhZtYkU64mMSI+goNyZOrEOuJ9q2rAopp2XmCd00xM0BWMl4FKHiAUlF9rmHPvUfvHpffvwndtW1mBniQIzLzBWmCGz4jieFrV8FndhbKlOIylKbdFcU8xU7y+tFi23tCzG15FWK8aUD8z1WIDBM/PRkIJHJAVtPQHvGFa+dZr61Q0RMdbjwEcvioiU2XBvxPxmAMWhoPPgLFXbt4qMicrK6WAQnADwDcple52YBgO3CJ9ZYDwyq+PbvC5oWlPK1a3bW1Yt521Jgg1HxKMQvQPNUcpbvroqYyRp/dEDu9H5yHaHewE37Zre1wmG4LzhOQMYSxgWSWbf1ffRWZ+BBmduYM6D82YpssJZSM63uJ/Y5x3nQmxoA4S6YwQx43wUVKZwEyvSCHwMBxdaUsYwYDgniej0NclVrFarBYVTz1EnEgwBzZ07UtpnEiPqnnlwpZX2qs9c8aFfcJycAB4pwZiK8BkiAkTbM84lxnEoN7QB50nAa8ARwtxnJIgu4LzeTUZm6u/bTcY0r9+jnuSJePc0ikDnUAg4N71P4HhhvPt7AnAf1Of3AsinyKD0LVGn90ohl7JDecwOhbZFNAZtECbdl1JMlAEJEuccaeB23GuGJRx6YbYiZVE0E0L/de9MPWcB/H/60Yf2b//tv/YZnKeefsp3K3Bnld4/kdE8TKu9hYSvASbRWA7FT6ovYfvs2LCaF86krNPvSdHZ1taW3b1zx/akWE+SbFmYkIEl/QEnitqNscSMHQa0b0c4lqEs2cBWd+zEIIK11jhrmUFdBg3rs2UI6RnXO/TBoCLzPuH4CRmAGK8ZnKHCP0Zvry+DTIoiDlK6REhW88Vr9TyGdLPZUJmifekuTdbWk5dI72f5AmvsWX6AMyEtBY7EhL3iBTc4E33Vn7JE9yQFHI6kgGpst9ssA1DZCeks3Zr1um3bk4LbZhp/KEUaemY2T3ytnEB5nkiEpN3wIYKB3Ak4i91hKbzjYPEdKpCb6jZwW5QMg691xJs6LN9SWUQbFAij6NV8yYHjsikdTfUHx8z2k3CQKAdmxEVwTlE4KTA6XbFVXQh/JeqBHRl6UsQBDHje4bPfTgvYkX3hrmmN+oHfj7GM0cXyFepGWDiRJe5IEK5JSEkH5KXLuazTOycD1V0ESvSAZ/r38UJId9aqBbWJnDeZvB5LRDhWH+rdCd1LP7MDw/r6mteNsp1nqFUe8s8Y4OC7zmvg6jk9PeUnulNGkn/DaeByVgfOAhAjujNymMzJGozyVk/tyS3ZePWKjaunfSv0ldGKLSdKajfvH1qX8lRndYBHX5C8kFwEGOqMoYSMATFQH3NHDm8HPIqZ/UOHQUd/WQ5ApIHMEWN3Dhz64MSdA8I7RtPQk3/KaJNBxzpq5I2xXlrt6bshyWxrT3pBW98pU/VTn/vkgGiE8yJld0pgrHEQwZDUGFVt3YkOsDMELLyvdjonV53TqiN5GEaiX3Cd1e9WLmND+ie6x6MLwO8RiE8wNrFvkpL94in6ZHHk4Uwh4lj9A+0UNdYL4onBea/r3KtncBywQ8ea9LLLq2fs4uqmXV5as2tLG57zwJ2J4ll+yLif6Dl4m+sXKjej69AtSwyIvqNaTjPT+h0COgvJCnPMFifH9md/8ZL90//t79vpzXNWq1fsy+3r9tZvLtq//w9X7Se/esq+uLlmy0tt++MffGZ/8P1P7IVn7tvmpsRoRfUQznFSsttCcFBAi0FPdKAeqmNSfPbL21UrSYU9txnGWZIZfcn7UwX0ookd9HdFD23xm30ZoESabUu+s8Q0bMHL0oTZSQeXX+J/A8kUwJPu5iLHtsYNTuf9D/6d77SUPXXZhtJBH3a+FD09kD4m3ImeMqXDpIoxDEVLgG+/SFlzwM5YHqUguQFQD5lNtnlqxcrLklV4Xjmv8odEs4sG4uWpyLeR+Ownn9yz2w8PpIrg9Ex4lEASo1xt1Esp1GkakvVlAqoHMpi6+XbJoiPGWPvmp/rbt8IZchkxkSIddix+Wjljp599WvVZttZ20w5u3LX9j79QGdJL9B6P9CHSskw+Iul7ahPlF88/5fybSFYc6ExYUOdBnV2U8j7BAnBvplc3kieSW6OIPIUH6lxaNAxPZpKgf/DQ21E8f9XtJ/gEkwIIBI9cABhXOAUl6zLFghVXK1ZYLlu2DH4lKxEeAH/EoxxhPngWEPfXBcpEOKfESZjplDSxRK1h450dT+6SWRGRra650h0P3lCTxR+RuH/i3yeBK9pN1qGqbJT6GRCKom+Lget8YJbO3cTchLno6rcP0GzcOjqMPsJp4CHRexrEMsIWGyBfD3gLRlUwTBfjd9LSoBHj8IE0B8f1yZSBnQC877h3HrnGdykGGRmwI8L/JbxOguPK/Lrg3mYNQmbF2c50IgVk8tQ1G7/+HRt97/s2fvU1mzzzrI3g7lUZasViiCjQM7RheswB+E+LAXh/o6zqoxv9PIKO94ZnuTt8Z5RxG/L15dcv2X/+z38v3Mu16Egz64c+zDicA56nlFng3KA+sIPPv7T2nXv6LiWtsmrF02ft1MuvWeX8hm5aHHUSgzsN6vu+7aHP1lLvY8BHnO6fSDGFyXvk0Umg9npUALSqti4qmzO0C+E+cWafCc6AcHkxiPHCkKUdHBFmXj9XezjCx8/rXvgna9nDG4/C9s6+ffjOF1bb2vEw5llDcB5QXGHgCBEU1nKmas9WXrTTubNqQ99IiphdPm3Z1bO6e3ErXGlE6WOrPrIcR+8LyiTefTVtOvt/CLwbZwOz2dPZ9nnAIy1B7Lw6Uh4ct25Ii2bnhD+CURdcgPlv8dKD3R1r13ZEE6u2s7PnyxCYgaTdJMLb1HihrmwV58aBvrcwMLbvuaPQkyfRCzJ84cvgahHQVt93WkofdYjBcYyqKoXJlyWorLDlpBR2r6++Msa4As6kbAfeH+FbOGD2xZ0EsRGBjFAb4roEp8VAjwknsZFPncETM40z9cHAGOzeCfkiMMoFyK7gcOF3VBfqAc3xbETrnOs9/NKjT8hJ4eegXwyA2gOdX4/6Mqo7hgOhpO40OBfqPzdufIlOp279/S0pdGtOayi5i8bXPMCbnr5+3f7RP/4rW4p2x+Axxwd9qvf2ZIS44q97O7W6mj+0+p6M492a3b6zZbWDuu3Xmrp3YHUZlZ988rEU6br9/c/fsE8+/dR89wSN42UpNL59ImMFBVTvSGdTMlrSMpZ6bpgyQ0tUAhEPWVUEIzPsNCBDCFxIgVPvu2GIAYxJS1LFnAwztkPznQOEI653pQyyDAKjISseTgh+Vu/PoXipnyi34Zmt1cdsESljGaONsFFCUoviO6V8zkb5ZctI4S3LsE0W2DZMSqTurw9T1jjYt/2d+7a9v2MHza7t7+2K9vfcCMcpsXfnM6vXamb5sLtFcRwikZrNtu23RYNqL0uRMMgZV+zMgJOup++7KgsnB5EDjDdotSq5xHIIz3klssIoHKj+RG00VIYvYRXeVKp1mf1SHzLhJMLz98IHoEHawNjB6CVaipwTGMjtZl392NWNoFG8l1lfFGHROcZ9oSSFNyueITrhXewKgRMmLBmR0aByKuoDHOBEA6jRKgNdUUaanksOWbLQsLbl3PngdfQqB4mmF6nmRHAGfjYiMSMv4h8Gk97Dzg8e4aBxrYFhA533JbzCky/D0DEgwZ/6yOkWgtbh0QbdPeunyzZIh9lSokMYn0nJ7fykY33xb3giBqfzBnih6B42mUhpTKhc8kok23tme1tqTx/O5Phl1r3F0hrxcnYygJahQ2b3u+ovcV136IxkkB85ImcCfcxSmeAwIFJBtEg71E9D0eoY40b8iP4JTgI9p/Opofguzj3KYAZWBha7aOEI6Hdant8CmiK3wSCdsq4OxhIHfCsv2umqjrQj8E9yG9Ae/aZtEXg+At01DC12CEY2X4RfGcE861tBgvcIkOf07eGhceR7svBdNCMcM2HgNCAao48pj2gRokEyoj+Me7+u+3wZkH5jPGd0T07ncDpkdV9BvDOn8V8U3eZ1eDQJddPhSx7U5hSGr3RxHAf0cbgn8PeJZBV6B86fR0BljFdXPfJg+eZNO10t2VL1vH3x6VX72x//wN5471UrlMv2n/3ZL+2//i//rf0f/vmb9ic/umUXztc1Jnp6J2NYdVH7khpHCelNGY1zHDIu4yKcoQeScwO8EamyX0tbudS11WXRnWjd65pQv6Wa1hp8bF80fmHbjS/s1/f+nd1/8Ibt9x5acuOcyzu2/UaGx8DYxxHe27vLL9dNZrf2ZWa+dftt6/T3LXvhmtWsIXrcET3ua9wdiLbIn5LXMI1lZICwnEV8Q+2bdeAHQI8RraoeOMSnE0aqS7++K157dBJpoHOeP0FtiHUhT8qpcgqVilXWVsSPxZd7bZ1Rv+KY1PPQLnTOcoZ0ZclpydvLhCV0E0VIdHe2fGlB8ewFyeCKdCjGx9Cakp/jpPojObTy2WU78/qzlq5mxG/TYt/kLJKsUlnomezqQ9LuoeqaXz/j58gZJNKWbcEkT3DIklcvSV4OnG3CwbC2azmWjAh/0CR0xnjNErnvuljC+rqnt33HKtee8clD+sYjJsSf03kiFCNaVXtxiKCnhwk+YQODQXwD51G463cAQYHBM9kUMqUg1Gs2kTBihjUj4yO9IqVGHQ+bfdLPVwIRFuuqSc7BOumvAiJNsTMNEAwZfSQNoyv/EQFGzuwqSXE0oL5tcEJcACjEYy5p8DwJHFcOjOyJ4JjnxyilUtw8GdAixvyNAwJjcZvd2XLMtScF8DFfDu+LzwWBBdoReDrEPHyWw6+xu0/Pbnz6wO7c3HNG5Oidok5fkMmULabEu1TC9JgFrgAqXYIxIebWs/Ze3Rr3atbS0bx1T4ySddPTwhdCMEDIgSDh7UZ1GFeLPn5NjHDAHrlkcIXxUdfHwLC2L4FWkfA8KnjmYSADBKafqa5GZ44HV7qkHLF9a2wIhzpGSo0A7uBnoTtpuPMGM4Dhz17oxWLe/uIvf2gXL5xyBfm4ceMGuOqIIsCbCFHdlmBp60caIxevfn3b0uU1m13nPw/MMBJZ4Fn1Z8YOM+sooKEvHu07dyoITsI7BilGJ9sjxkJ42MJLLkVGhu88IPx8dibqfxS1ldUVT/rK91Obm26wsZ5ztk69dsNq+1LK0X/UhmIuZcsry548DcAbP2yqbDI5o6gI1447x20oh9/kDTiye4AAPEBrzFYM6w91QiIp2p3Cd1OQopKaOlb0HpwpvCdy1KKwEF7oSstxfYmQx5jVPTG40kHSSfJHzDhmENhu+LojJqq7Oz1qPhMR04srUjJuQiLI6D7JWE/SyOx8/C7RL4kLU2UppdPZUQGKgcYX5aRLa84H5gGHGfkMWMdKZEdSY+srgWiHrdfu3L1r2w8fumGDAeIh6lJo26N9a/dVvvp7pD4lmg9h4tcxcDDqsmUjoV5DsnuXsE4pdD/6ve/b8889aytrZKBOSbmPaA8DL1F0Rysz7ST8yqrvyPaPYcq6Zp/tFm5cQsgQI5Jv0B9ZToY/Ye1sHZnD+SuUQpNEHuR0Lis+xMw9M/W+/j8yHqBHXzYoxSshiwZa7Epp7zGrpWtZlUu0xHCCfCrJsGjJgIt4x4CcBEOrJVasIOMy20eRnrjByGwPIfcYLuQ489xTmYpNkPkYtfQ6Cd3UN0P1ITxgkilYKYOTI2/FStWyhaLPnhPOXxPPa470ndlhooHUJvJCENIq9VO4UonqLwxxErJhbDkdwjPgATpwzGDE4wBL43QlckE4ALco1wBd4bJIz4vEvH1CinBalOFDQsS8G70Ui+OEHSJIFEnkAssNkgOcBVKCeYfehbNpLJy21O6+xmqxVLSV5apVyQNDvhbVKxiqMtyFw7RkYZdlIeoL+pIxCe8lmollGzXpnU3xExGaX5uMZQzDT3WmLhr78svPPVoFnkDuCboq6q0ppIS/5CRpo1TOx6uDeGmSg3GrcgH+YAxTOkkvoTG2+eSg3T7rScSH7ktrnI13b/psrjH7l0lYM1m0zkgyl3GD8ad3uRGIrJnImNL7+Mtv+q+n/9gqcf4Ywh/1LHjnfo8cwKhAxoJrGTYappETSeeFKyIG2KGJJR04CNj1Btrxbf90X0f9x44HOCF8/IpW2KKR335OBzOpMqvcqRFHbST1opTGfi8jrER6a0L1A8l9iCLiZSxTADxXgZ7N6J3kF2Abxhjog6T6IMN4132MlYzKwFDkN7sexCmX3GETGZ3oT8zI4jTAwAfc+NM98I5iUtd0TxZ9CrrWuHfeTv10nb+M7fjA0eDRBcgj0SydAV3iNPBnKF+/g9MitGchcM/SqsZmwXpfduytd6/Zrz+/Zsundu2v/vgn9nu//5mtLUlWCRfw9eMAmUXSdt9us1W3SVe8SPwEdMc6gGorfSQvgz1llYxwpzEQQ1qiP9Mb2aZG1PVxWnrGb6zRvGmNUt1up25Ye7hl9f4tu9/+1Pojmf/i4butLY9c86S6kknZJXZDOuws3+Xn/ge2v/O+rTz3Z9ZOt+12+00bTG7bmULGmPsn/8Kj22wjc9lFQH1J8uI5QP6SqB4HAbpFOAk/Ds4Ajy6PyvOIG+wD+t2XO+gO6F384PadbVs/t27Xr503cQ03/pmln5WjAxnd02gIvYOdH8hJ4ds26x3k4ertPDASJOY3LzoPGYu39Q66oqe8SEe8br9rbf1mm83SctnKl89KXqNXt4xonizbvmucoaN6FEqpamPJPOoeliSKo+g7yxTdXnZ9Z+xODZxh00hFnaMc122EU875BAJJ/YVLoiGoM+1HzoclIId6s9vqqg/LQqb6rJepuuNQCGcehWBKYEgEQvttwRWrZsMJeKgOwnhgYJFYgqRkeGU8+ZIaAVK+6udJAWTT2fEamBiCEXA8cN3v0bPsMYuEcQYUDcD/KABORRSsy0kvEdZy2J5vE1AGOGLmQz0gIFcaFvTdPHj/LsDbonuB2XuP3BOdn16nXNWB3TcA9lI9ZM7cM/MssKAOJ4Jun3/E2xJ95oFrjqsZxvlVgDJ5Po4S4EzsMAiOgtAPcV8wdoIz4fC8xrgEfUSvlMOHekVj2mmZcsUUOOvXZz4x8J1n+GSkUC9dvmzL1y5abn3FelLCRh0xHZUxSaAeHP9hazWx2pAMUcoSmZLF3hcenslfypt+uHdXDYhqsxjc2BJDczzgTXecLYZQl5Y7u5LMID4GYLasV/YQdz0TWhOUmlnwcvFSS8Asir7BGP70sy/t8xu39UPMPKt6Mm6OgcD0wZcEqdpDeHNLCl93KAGhzu3v33PPcra67vU7DtzobB2EHQJm+ATZ9REOvnf/AvwOZahS/nHRBo5zPQ/4DH2E83j5g4fkz4E7VvSuaT1UhjsKdD9txACplEuitFFIVNYO4YlZVW+ZdcrrZ12ekAhOf7xNAYR9KdGUC627IaE+9t0Apu8KddYJf1cMCE2UZcIpaTM34gjhL4KcZRpx+CP1RTnyKAyPSojAyw1l4hBwJ4Eb6eEcz/B+wjPj+3gGfLjsiwXzFEJ5cT29TCkAYdeF0FfgHiPVHT/cp/I4xzP0hz/LOQxQ0aX38wy9cZ68BuyGQh/P4gQAL1yfyIBgKQyGafzurwL0LTPHHMzWMhPs67rV7/v7u3ZQO/B19qzVJpp00hevkkEQcGgyAmUUyPQg4//d7V0rZyd25erT9uz161ZY3vCIg3HnwDoaL4SnewI31RnjmibFkQT8pT/E+TR6NZ5kdOeSfb1TRonaP0mqn0V3Y/2FFqqF4CTAKMHQc+eB6DMk75NiHBnA5AnoStUkTJ7cBd3BUMaaFPFJcOywRpxlFywfoN3wb/qtpfazNSWOm4NxVkab+JcUcHEPz2XA8lHd7fSbl0I9Un/1VDZ0ntF1EaUMlYqMGw0EtW2UkpKpOrLDAvUtyFDHOAIJyAYcCBjTGIqMOR/yKJziSxiHvtc/eoUO+gIjkvt5PiV+jdNlJJrgPJRCsjd4HjkiWAcdlh7oL2NF1Rt0Qx4bljMQReJGlsrQJY8+oJ+SMtppT7un3zgGOh3rt4kuYaadd2vMmMqgicIFyRUph+GWwjGkL9ATERE4F6BhDHKiOegn1vXevX/fbt655RETLCehjtSJ7/TXoFWzjnAHQqrVZbt0+Zo7TnCaMOPolRBQ72kuA/Ctdw9EUm6M61qaGVP1ySiddwXed1ugCTj3cE7kAi9yPVcH+IK+4GfQA1Ewk8qGdYprVkuWrZ8/Z71xSXVUf4huPAJA7/TvKPuq3/RQW4gOcL6n980fAx0sb+BedxggX1UeZUEPGEAabX4P332nDOhC9/ZGfbVTuNI1HAQsYeioNwbqc79fZabUb0Qg9NQn/ObwRIGUI9ammvvzLAEiwrGtgc5oBG84DZKc5x6dB2cAM/fg2pcp6HeemfNc1oaRwxZnWs7xJiahMUXfp/Q7qwOB4XyQQ/fGelHM4xz3OnCOMQxkkgY+r7HOrDvjhe2TfSmC3odM8WUMoosU40rXcRbEh0cXqGzoJqcxl9Z3fzY6z+HfOXQ+TAo8qkNw37BUtK3seXv3vSXbvdu3F575zL73yke2vloTD9E4KsBrJNM1vqZOq3lQOaqMJSvLHo6f5l0a876EoaXeY7cT4Xfvfspyw45VUwc2Zql4q2lDdiBp6T6NqaT6Cv5XXT9j188+Y2ekazy9fEp8c9dGiS31z0ONg/u22/zQ7j38hfXat21r8tB2Uhr7opHOSDxx3Fdbh9a69741tj+0+saytQojK2badrmyamWNAXI/UDdfculy8xDYbQO6JlJ86hiIgPbjxGK2fXZtPvIcZwO5emZl6xAbtMG2iutelo8n4ZH7P/rsrt1/sOPywI1yyQQmuegT3s+SWZ2QHCXfk3gdY8hlI/lb4K3iRdtberZuxQtXnZ+g8/pOOYWyeHff9u89sObOvtXvbut4oDLEL8tlla+xJBlNBCrUyJaI5JPIroVoA3dKx84OdS3LDOAlnjeC+sETmBSRbg2N+jn1L/fFy/IZCYPavvUkc1miEEeI4gRAXwtLQML40MtdR3Z9KhOc44DjVXjAmfHVNYEnAb3Yt8YgrEnEiFdm0pWg0OBML63KGCDxkTo69uT9DmDks6JiAoSIO8t6cuB+H+hYYxKi3nv/EYGBMhazTngYztHB9G2DD1YdACFrCElJQP/9OJh9dhYcv/p8XfDZbClN0gwkoIJRswimA+QYmL/Ob18SMAd+3zFFMVBd2ICfE8DLnjvc+J95LnYK6JLXwzPjIiwjgelVmD6fdIbEGtELV07ZtefORUKL+8J1IIROS4iqjo8Fdc24JyWxXrdRU4xWSnxhbd2Wn75mlStnLV3FsEL4B8N/9kBxcW8qM3B4haXYPQ5gguyH63lEVMlAHY+WPT1g7PWDwPweMx5wthGKSdTRvCBaBHijmaEkwRDA+44Dn6XSdd/tYw6gbvoR5ZcZ6ERWBmOkBM1DGAtBEYZ5M9uUTuXtUumabWZlfKq9vd3bbgyyDz99vwh8ln0oYxLhNWPIIgjdaJUwWuS8cGev8I9xEofLz4PPmEtI+vZKER4xXPF8uyE6pwCgtFJP2hMD9eg1a+IJqlckB0S9wqPqnCn6WnWUVRLdYXQQRgpeuntbwonYzpHEiOAswgN167ek5BGi9zj6Drj2R/XckTrC78HtDH5pt8ssncOBAx5pf3yHz9LjcCBjcvQc6z15S3bpDCPQz7k88QE4Uz/4I+UvpEvqGHDkQN0Esfz0aIPGrnAvxVbv9vrRj1JIXAma6Q/vO3IeoPQToTP3Pm8DTgMpR7TDx9Vj+ATv8tlvPYejhIOIjY1qwX74g+/YmTOn3XnArgieaK/ZsP2DHWtLP+hImcWRgNE+aMgwBe2iAxT74RhjLemG9pe371p976F98OGHwYDNYhxmfaYZh2ESo0X9wXp8jGP4IPTDNoYYlCiXvuOCfvdTFd/mUOqj09UQZ4VoBgMa/KgxMqpkjAmv8EzEFkYWSh6KIsYHfLXd7tj+IOE7FhBlj0HUV6kYvDgJUDZZ814AxfSBniGwvD8OhoSsZSOHQHMspVQ8OUUWbLYLnAw9woH+zCfF33RfW+OhS44FKay0vyWdCqchuOpreGEIZhOs1w/0iOOAOsbZ9HkfdMjsO2H8bjRqzJLgNjh2JDehI93f7QWHHoBRjs6BsRnGCDiTsqzzwYjVb+SSaATnEOd4DxED0CFt9rXzaif34gBxB5LaMXQngXChtnpEh+uEMsAZ4CqlkJbc8R4O9EeehJYMGwxbUTeE4u/IiJ+qUjoTciHQ3/fu37e/+fGP7Sd/93e2vbdvGSnRJSnqJSatpCv4LLn4lTCmMuhjlq4MPdfDnXt37ONbMooOZEgxViOod/fsoFe3B8N92x2rTL3LDdFR1wapgu20B/ZwZ8edClTNc7WoPW7YgIuIJ/C9NmzY7e49u9e5Zx/WtuzLvZY9OAhbWdZxlNVu2V5nR/VEjgofOPsZu2o7dB0fyDTPMaDxesSh4AdLEwbWx9DR79BfwRnR1zhnrPs2pqJJHEMYLJ60UHQQdmTCGaB36ll1FkRmPXVFKIuojJ5l6HPVT5Sr+kRl6jyDhqgCepLvviWj3kTOgxijLEEgSfMwg1NFNKRzvlWjsEe0AXjCWZTDiQ6fZUzoNxEBHk0Q0Ol83g0dogRE986TOaffTPRxxGXxDOMCZxgOCHN5hYGkZyIe6+V6mcHJw5j3aCP1N/XjMuUFvSwc7mTQfUKwhoi3OgBlRkcym5chH3AxD4Nhxu7snLZf3PmB7bSW7ZnVn9v1i59bpdTX+IowRp30HqJCMPiOBRrAvcwYky/O9Q71U0f0LvpiiXFte2DL+ZqtFQ58thwdzfU04SpbXbXs8prbagPxrZ4QRXuL0kNY4lUSftczMnT7O1bs3beNjOij2LaD9JbtD29aZ/jQHnS+sHrnobXuvmf3b/7YRuWM5TfWbZDctnRiYOW0ZJX4uzv5NTZ9O2FHfABkykh0DS4x0B8BrjP7rX5hxy0HaE54IZSftf+xfPRQ/mbd6cHL4jz0KDzCby5fuWZnTp9W33KuF8ar8AxPwJYd9lqS38uOG68XDgfpKRjRvIOoh972fcuUl4W3dZ/ImgwTNpRswCZhzHYl+wpVyZ1S0fFNAkjolEkiNdydEpTJVpHp6oquF/z3eBQlRRb9UBecAkxmeO4MAXXB4eUJaoU/l/txmYUQYUk7e3vbTjNsQenn4NPCiy+x9iWfAbgXGejOmugdQZeQfNCHJJABqycAik6s7BwLDBINBm+UFAKWBIxb+ivi1GiwzNqGZdc2LU3IMQMYJWSGQL51oKMP9s33f49mpYMxMjO4F8DsPb5FpJCZYGnA77LucxCUvpaUqYlnZP8mIWqp/78IZg1/FAwGB+wsDg2P8TX7mYfZMh4Hs/cdKeu45+kX+pj6SCF1z+4TvuvbAgzzVOTFnj84z3qz+YNrMQShFNGb/sbf/e+Cgz/dzsA+ff+e7W43XBlDIAc4/AsDYV9l1gf7Q8cA+BtL0vceNqxx+7bVt+5Ze6dm7ftbKkMMrSjhlQ4MZf7jZr2Ukv7Bnof6w4hOehcA0yIXAkwb5h1gttS5j+rHrDrKiucuUZum16LPFHTvqLbn4b65FTL+H8/+KBfFCOaK934CrmbLmgM8+PBAX1qgJs6+lxnPrQc7trmxaq88/7RvuZiUMXGcMQbdunCgPcJXV8x9R4YeoiAtBYfdAhh7rFlHoBwHGP+Ef2eWjy4bmBAZwfNltqF8tD9GXQlYZl5dmDx6PR77GJap7KFRydZAGI5stycNys/FQJ0x2Ga3Z0SlTE4GHnKsDvc1445v4Z4Q79W1NVeMMQI5FwN7+pMUjX2VjwXdH/oXQYqjRMqs2nMc9XmkhF6RzFf8WYyzoIhGBjdtlkLhDpGYhlVXDOR0lVD/SMCiTKu/MpHxDrB8gOfZssrPeflSiMAHM7QReDIiGd9hWUnAH+PU1xrnhLfotdyHIKc9U1AbPdeClKUQMcErpdz7MpUll7sxQBeDxu5hXoMZYLyyLSMKS0b1YFZbiIiuzoIoHLmq+lLWkL5nx4X2gR+c8/wJ7T3fU3qka3v3vrTazrb6uWa7O/et0dmVsji2nCxuVd/6WSlV+lsQ3icy5FHkMQCZrTk4ONBzTRmWGV/rz/gkszx8kGgAn9GWsY/hWZGiXJGSV5GCdkqKak7tJyt7r68+xKGBrpIt2bKs+eVyUX2Q8vD0dr3mBrRn+hfdjYcyomUB+paA/YHVVYc9GYXUA+M7OGRTvgQAR4E4rXR1wutzjnt4f15KFgb0pFuzjt7fkbHPLDdyE8Osq/5hJraVWPH1z5l+3RoiIRJa9TRm2qpLXwyl6OQgRTQB7wiRA90BW/kJb80D2xePJe+BJyoUfbBunRlwssAToaDmh9l/+JRwh+MBY5twfoxoZvk7KMPCDSHpbLkXJ0rMIiME0GIwVvVelpOo3myj6U4IXSOnBNv9wrvHohl2yGBMge+2101jWc8QYYByTx0Iac9IuSWMP1PIW0E6DdsxYvy77BYeMSAxYElwuX/AUoOW+HygDd/bXh+WhoCTzlhKvN5DH+7t7orv3reacFPvDqwhZOEUcANV7cKAht/wHNwFp8TD7Ye29fCh/Yt/9df23/zP/8befPc966osH7c6Ot2HVlMf1WQojbMdW9bwXU6r78sr9rDRtb/92S/sf/hX/9o++/KG+qDrjiCW28APeQdHDPujlt3qbduHWx/Z//Nv/qX93/7bf2F/8/O3gnNN46W+P8SvFGb7kdfM7Kuu4NMdK44fdaz6xPVCteWRQ3VHNrkTwO/TmFVZbAMaHCKiDZ3HsKJ/cQAAnrBT5/qiHXIheISTZKx6THXBoctM8NBywqtGgQ1zonF/cuJLETBpe/RhZLgRWZAS3QygOeECpyARAhm9L+ETIczyc55ZcNGE/mL04iAoqpquE2nsMwPOfe4A4K/OheWPBTfQCK3mr+9Fj+EjGkmKT8LH2VqRSQB4Ic5CHF1pDYdEUbJY9Xfjn3Lp6xii3x6dgCGuZ4iEwPCkzu5ERFfR4bPYKlcIdhmwCNwRoXuRHegLOM3H46wd1NbsvY+esr//1eu23z1nV14321jZsXTjQdRPARgHpral4dtMyPKuBRD0F66pfPFSAyera5ZZXxV+hANd2WqWZZet2fqVdctunLbcqTN+pGXc+sy12gPdNgYdu93asu5IcthL1PiRwZ/QeMTeKyXztnLqomULWXth+bxdK5OA9JbG1m1r3Pqp7b33L61d6Vv27Kpdqi7bZlb1x+EJHXdbviwmu7Kh9x3VGTzqUnjyXFALZBDXmKgISRGDDeKz4ioz6BSH/Ug0Rf9g1/KnL05lniet1fj46M5DKy5l7dz51eA4yaCrhtl/+ok64oSYvkP1YjeZLBMT6k/GRuf+TY2hvlWeetHrgDOv1xra3o370hGatn5x1S689qwtX7qsuklGbZSlf+kdjFsmp9QGIdsG2Kn64HyAxsbShaGTtPRnl3ntpl+Pl2n6siLpeDiGpssqvEy1w50fgY/2D3asv//QCmcuTO01tnaEb8QTDTGQx4GoRdcto/PhPcJDseIOnkUawVcCjyxgKUKDcBcJQYSPXsJAzq6dsszqutqPJ0/E5izmsIK/Kxi5p0kDWwMOiJX6+O9xwHWJlvBDg5eZkCeZpfw2YdKWJOlisIlw5gba1wHaSmuncDJqgvcJ4RIrFY97YAYg5PhYBCddexwwkInEwMs/YRs/r9dvV9Y8zIytGeDkyTTt3m0x4PmD808EKt6VncgBMHUaMJrEUF2AMb6iCnJvNkeILcapn+LOIHz9uw4pIFx0QXcCgDnxLSlVeFwrtvr0VVt97jkpZkPfj3bMTgvcozsfOcSUBh0ZZBm1VcLbFcBF98WHBB3LmWBmIQnME4DuxXvL1o4TKSDzpdKC6W/uFd0mJPQQAouXSxzSiu8LjNcaQe9XjqcjZ/Cqf1imEO6N72cW7uMPbti9W9sytMIOFAjkY0FGykRMGpzRt5jKNkFwBN7TefC587Pc+kX/vQi8rRi6OKJmw+oFfk1KH+UvImpmm7kW5yJ4BBDOrT0py6ybjwxc8UfC2vVSPceWdUdpmyRtTqexcBMwxpnhk+romGLWGWMk7MkeZov7Uo4qMu7SGM66DwVXGsOMISwsS2CrIip/MU7xquMIIJ/AbHvhX9SbZ/v1HZU0Fo2f8no5DqRgxI4O7vNlCuxAESke4HGaP+KYscw9tI2M2zFQPlsfItSP4EPvIGcE9YzLI2Ea0QFp324z1J1ZFpQmb08Ezov5MsW73iHjwGmXJG0RuFOKiAhoi0iUWXzQHo0/nAfsaEA/LgLqORB+2FYLp8hYOKBfWDoCTeKQSC2ftdTSWUuUN0TOY9vdeWiN/R3LGdt57Ydog554Q3LiRmO5UrDVjZKVcmV3BOSlKBWKUjDTCRmMMmqbNbt48YK9/t3v2msvPG1VlFvhFK3CHVmqO8kJl1aW7fTmpj1zfsNev3LKnju3YkuiH5wtXY0paIotHaEvwMPdJU89dF58k1l6Ihy4DN8TJlR/GZdSHlHEmbFiXBNpQHRCQfUslpZkWIiWhdeB+Auznhi15FOgfAxT+D3h/UQcMUsN3sca10UZyytqu3pTw0rKmcpo1Bu239F3jd8s/ZRftkpK41UKCDOe8HfojrLI+u5GjbqxN8lo/IimcTLKoG9rWNBXGdWN3SzI4cB99DiyIN5Rgn5nVo+twnw22p02HI4i4QV/rDCNkSS+Ax46hDbrXow+og98+YHwSAK3YlF9iANL7yOnQTwzRoQC9UkJL95+6obCqxcQgdDBWaG/zHCT2wCnBg4QQsF5LwkyMdp8+031jefCEL/AuZEiQgPjOJX3ttfrdduQkfRHP/qR/ckPv29XRDt5Kb04m3AONes19Xtbv4f+XsZksVS2Cxcv+VIUzlEOzgTnE9Rf95wvn7fLq1ftB6dete+vX7eidW1lvG9lydsHu/v2zgcf2JvvvmvvffKhFHDpH6KneCYwhnjJw/nSFfvOyg9to3PKhjfMfvnWW/bm+x/Y1vaeqRttM3HWCpMld4R4AkPVw7efFN2FnQ9koOh8Un+FJNG0fsPrZg62qfaIBDUgfp7lBrExyjPunPR+Fw3oL/Sd0LmMHmKXAwgBI19kZAN3oAcAHynhqC+e39ZpfgMsF/DdECA2QOeZpZ+gg8/wQZIkcn4geoiB2XgcA8hI+h3aKGq8skShj3FPGcKpH9I9we1R/Oovz3M4DZPPgEgWIkNEdxk9xzigbNF5vq/7xsEZwBbIWdESRjOGf6y3uZ4GDvS8Oy50T0igSHsO8QHwm3ZOYCDCoc7oOOz7sa6zv35a4yXZG9vD7TV796On7FdvvWqffHHFTp96YH/6o1/aUy81rbhastEuDthm9HQAd+4Qjam/TIIsch4Enqi+jfokBm83yf+kX+20lrx9ZSZ/jgFqvyE94IWlq1bOlH0ckCNj0NhzwxOjPus2XuDFapkfLCNZPZBBfPc9Gaun7Mq1121ZclJv97vQR+F3ONDZoWcenB6Z4NCY9px00/6NQO3y6EaM2KkuIPyq38LyOiY0Qt94tIH4N/2aLgfZio2KztYfTeyzOw/s/sOdYNPQz6In71e9w0P5xY9wQlEHd65pPJGvKM6Vh0MCQ71w9pLeIdwKL3RJr626uJNB47KH80/jWEy5UM5bfi0soyB3CNESOLKYjOntbAlfl1338HGrI1MK+CGSUQPWHWPxZCD6sjvOZvSIkMfhkO+g/+A0oL651VPT9sM7fDxFeAJ81xNVPjjWDs87/nQvSUOh58MrJ8C8sU/BRBQMD/ZklNccOQwUkMbemFlVDkV+kTLlBow+/J39BIJ69DN7z28LAyktRBvMGiMwx/9/AhiAh421mj775J7Tr4GTE0GomWc4/I7P+eyqlHsPDxVeJydUAzzHn1mIy5t9z+y5+WtfBRiICSlkkq7OWFVQdOUxMM+cZoABGA/WWUABm1UKvimgTMoOh77zbq+DxhR/Z78zTqJzzJBt36/Zhcun7PzlTVdej4LKETroQxQBD607EXRTSsr9yooYUtead+5a8/49f7eHxOJNm+tbgL7zWWnxBnZRUEWcBk76IEhwRHqkgcpHhYkPPovAl0IgQEheiLIwB3HZfIadpjPAtNqCE3722uEneiNKaFNMWfTtORn0OQncQEzoHtZchjPRQVOkJF7ctLMXNkWTbZWJwbjYYeN1gJyitjAzNJmkbLN4yU7lZYipSJIiYrAvyiMQQzAQF6xtB8c6FglrxgnGJrVe5OEHXCFh9onZNMLnonriGGCm2XcDmOsHxw1jUPR5FCSk1c+MK2iX0FGMWtY0N1ttN1D66i/ehzwB2E2Bmd9UlCgQBYO1hCFRkMa83uNGNPWP3ueKP44SCT6n/whYEoHTAWcPBjrGU9hhQmWoznqB07kDuKHNhP0voLPjAKPaIzMW4fsJgPbx/OxaQ9qi/1y5iIGZfzEK1e/Q0cG7k56lekaxEi6ZQQnRJkeBLZmINiGSIy5nHsDLsCVFqSO5r3rhPMqtnRd/OOPKFHQXDFIZzOjOCSlA2bINsxUrrJ2zYmXZkqLLbBYHU0QT+odjZTzOyCDtW63etFqjJsOt68Z2f5ywve0HogkpNZmSndsIOSjABg5iONC41/BohLPLZdso56yUHlt20rfssG2rJSmyMjJcpuheD/1W3w7EBCaqC4ZUsVRww5rqEAFA+fCAkff1RKrw0B0cBckVN7rF15hpxwDDYeG0jIGsPnAHGOuI9T431HQv78QZkpXy5jQv3AkDumeo7+H6OJWzfDZtxXxW8mvZ8hoPGDMYxqHezM6STFAtHrS8XrV2zxOnahBYXYaIz5632Z1ExrF0BZZbFMTDCLMmSSQJEamn95HkIzPwrGlndhqAPpA3OD6yuh+ezA4S8BASLhKlwLmEGFFBBghGmZppfRn1jBVmtcFhKo2xr0N/ca5wsA1kXgY2eHSeBB5xOMj4JAllsVjyZIu0lbIoF7yAWxwmvIvtOst50UoiZa12x3eMwIGTz+g9MizHqYJHJrTUNziBnr56za5eOCfjqGCVSsWWl6ohZwWH9FWPyNMbfMcLlQM+SCT3Zz941f7kD3/fnrv+dNRGjFxmkcUjGBuiDeczpVUbkwNEMuKCDL3nr12069eu2pULFyyflKGQYNZddCGkJNhCO6W38UKBk77oZUn1unrpkj195YpdvXjRqhUZaGp8V3Sxp37uqD5THQsaxiAcsbtD34YaIxgAffWxTKzopkNgPKKbT4RvHDI4ztAjXT7rWkJ40h2eIZ9kh35eeGBZgiSF07cvJxDtcR+/nSfpyHZxZkysh3yMzmV0ry9FoHERpD3DpOS72g9NAJTnM876Pas/8jwwJHJFYw85mRNtaXDbWDTkjgLomTGhfsGJGwx6yUPRDMYhToIModxcUxlcSwnvIWJAY0/lIx98QpMxCN/U4XkNKFPvSQqvrtvpXHBcHfJ85yOq+0Kg3ch25IeOWLbNQm9YsDv3r9rbb161N99/2e5srYm+G/bdVz6yH73+tlXKB2DabI2oSNX9wQNLOE8K73aHAHSo8ei5STQ+FzkPjoOx+Gm9iSMuZZV833Kp45+FUzZFJw974sdEMMqQJnEgfZ0ui+5LldDmGWACqHPvtnVu3fAkfOWnXhDfWRUvywjf4V6PhiMJKAau8D0PHm2gthHxtkgXcb1PfcTsOYazn8MulfGf1vicldHM0rOUIH/6QnRGfEV6BuO3XF6yP/jOy/b8s1fdIe/9LRrzezRWWGbvMl805ec01tAZmPHnXp7pPpA+LDmb2zgr/tnXC1lWk7XS6rItXzynMYqzTvxqv2Ht7S/EA3RdNIJ8AZfxzD5L+xknzOoD8GIhynUf8M2kvOGojRwW5O3DSYLdjX4Q0+Ug0luR+5xjO8juwy0rbJ4LOhLPiuczzn1iTO2IYSi7HmdC/A6nN/UF/IB+wvEGPNojx4EqTkTBEO+KhDoKPo0EoazHyLAeBi8PyhmENEdM8wABzX6Og9l7+HwlAGns3iAE+V7/UaOfBBiYfPw7HQQjkGD6jwbeFg3YrJgfA22GkX1d8JaKQPn2WEBAaLDwN2zn8eQkFONzFgIjDALKCV/HPBx5bub6ontjgKF46LoUAdZ2zT73JBAb4k8CgS6/Im0+Fni/cDtTdKgTwiwoXbw3dlzEde2LSX307i0pVGIygkOvYbgeipv9/hjwm4aWqkqAn5bST6Y69VVaCnR2Y0kKyTFCR/hGyLiHX0ztccD4Yl2673uN8qj3Ol1GH1GHC7EjH56Bmeods8bxcYD3mBm9NMsUZgTLPHi5HTFxomlQbPQ5CVCWpZVFBtohRnmOcNwP378hHmS2IYMngQHLWspj3u9hpWpTUrwUw5gM1QcSIG39RckZNLa5S0J7cSZ8B3CPUNbzIZP/YZ3IbowBHIezzwL1HbE7gYReMhIw84Cx6OH0c+9nDeCgzTKFC2qbZMAMMDvqTsZMIfBR5zWcD95yDGDG//7urtc7X1qyNgqAlDi2iCMcmuR48CgPfxc/z1Q3w/gQIMhD2D+CUnSBc0bKw3w95sFnHRCeOKrAr7cnoeqpfk73h3g7hOiccExbZnmEO2VwLnjYYQCPZNA78jKsp3Bs2YKoTV8VBnoP2zXG2zB6b4IX4cRl8hFAbuv8XN3pJxQgV9YW0JbP3DTVRxpDGfV/ZvlMcDBwr+oNi8UQJIt7DPTr/ftb9u4779jewYFlKytS7GQApGRo6v2JCc8G/pVNFq26wl7667a5vmbVckkGSNoOajXbfrBlH338iX32+Q03rtn+EGONJIciIiukJlZdXrGVXFhvPy6sWD+/LD4iRQvlS39DZIsMTBnmI9F4Z5LzLfQwGtudgTU7Xes2DtzgJswcp0KnExLpubGmtvj2fQJor9Pt+cx2T/jA8KatGEbwZDeoJHdYHkA4MrKK2Vx2VHDjXryuy7IFGe84FzCQ+0kZOzL/EjIKCUXGxhyoHjgeBsIpvBynRFv1hCsRmcNa+HZXPIXn4PVqK0YlBiI5CzyfhJRf2kTkRF/KNWOEZI3M/LPAAluNVqF4T8QfZE5GBjssRIaXlFCcDe40UrmcY5cEcEAWeowzoVfvDU6QCfxDeiFGD1ECPJMTzov5jPpYXCxzmGxyCqo6SzrY5aFQlKIsfME7if5wXAqPGLwYy6mR8C26oD/hEeQtyKST7hjJyhBwB08RR7IKhQfqoG04cFkCRfnMqGFIw+tZBhDv6tBs1NWOnr32/LP2w+991y6cO6eyRaOqQ2oSHAc4w3DguPHbZN2w5KP42LVL5+wf/vEf2n/6D//cXnnqgsYRWdlDdAljPindLZlhfIdxhywAX8srK/a911+3//TP/9y+99ortrRU5XV6X9ayo7KlxgFP4IQx6AaDcAEkVXchx9oZ4Zp8BroeHyEnheiOcRmdA4cUHodTZ9Q/Ks2kIYXyVYbryyIKb63O0U4O/62/8ZHr6Yya0kOvhoB0ZNj9Q+eGM2yMHRFwXMT8FeAyBvkEA8d1BJYwBMN9guHu57IaAzqIgFF/+WQZfSrIQIc4EXAU8KyuEw2QzOMMwokgemIsUo7KxLmAIynLXxwGok1ow3Js3jgyMOyTKByiOYB+Y8y5zhWd82c4wO0x4M/ow7IfdnZpdUu2s79mn395xX79ziv20zdft3e+eN52uiu2Wb1j33npQ/u91962y+dv6vU4vfUcfYFttSLjHB3nYI/OiN4QgeqX0HhhRnvcbPr4PAnoe3gUsF/P6XdCY/LkZ+ivoWii0a1ZX0YuyQVxwGera+7AmTU6AWizffsL69y/ZYWNc1a6+LSxNfWsrAHQcdDLWec/6wAH4LM+OaG/XKed84BBj84XOw0cGM+S6W6XOK3plPppROSxcJephLxDvmRHxj3O7Xc//My3/RUZqC3qb/SeqE0kU4R+ptEGqg95fKA73s3vnuxhtk7Mb54VfWakY+KQEBnlxZOWKpZbCVs31re2rX1vl4pLPwBvKcnShpdNGzz6obancljmKX4V6Sa+VFDg0QbSeWeTIZMAMkQWRLqazg3UPyzT8agZ3UY59Ts3pK9VpTOxZbRkpvqIse/3aWzEz3ouQtGIt2+mX925IR1pdtvuo70+BbVcBXhkQUcKIXtKinBJhscl7zAqIgU8U13xhvuLFnTwNwkMRj7UoScGFY2BxQAiZCgMtrcsISGXqjyqKD8OUKQd8LiI0Vo06zUPsQf3WwPKx1hvi+jw8IlAvwlwRhJ5zqdtnQHa5J+obQwUkpXg1fNQKWZajulyHkGuRI7SKUQlRr++HfD6Qo9SEkK+AxlROA8i+Dp9tYjEXcDEguVrQkzj8WuY/aH8+KAC04+fo6nhu4P+kBRxTUZ9Jpr9xuA8rn6ghe3ETgSVOWEdZzVpxbMVKz992goX1mTcSsgnAu3Mf6ArlDU33p7A+EZZgXFhMB/nBKCE2cPfIYYrDdRnH+KaLALKZxyTQT32Hh8L0LmETRIDUHV/HHjEFYoMod1xP0SAov5w78BDXwnN9PV1KC3HgfgMyxTc46uyUomcVTIbVkoH/tW5/6mXkT91xX8vBI1njPuwbeAsrxBunGkyc7mAh/AcW2C6QH7U2eNGOTNczDQTTh/RlM9qSbCF0H6ciUdx4AYpBgYGOj0EX9FB/oXy8qplxVdRtlCgfULO6xbK8EgbQdyrucTAly54tMWUprnKfTqoI3VBJumdDox3vzeUNQVwofsJ98Pgz7AcQHV3p4sMExI/+iPUVdepVyxQfRvaXojoiMslCoO1jyxdiGGIo0cGQnblbHRGPzvCh2jAlZQIUPqCw+NQGQszi6LbGXr136L7eJ1iDDjd6Lf57SaPgNoKfU2V4BkAZ2xNiUMgVrqOgHAwwmmge9KeW4PdkITfqK+9T1VfX38tmu+LsWDstdtNa7C1lMzRbHJs7dqutfbum+3uWFnGelH0ndZRyJRteVS0orqqOm7ZaqJj6/lg6t+6dcdW1zbsypXLtrK8LGW34HvxYwAOZMSx5SNkwnaMGPlChmV6dUtL2WX3g0Suou4MCfMSpWXLjrsyaEeemyDbV93UBpZtsG1iWRqkZ7dWX6dlKPYJV5fcxXhnl49Go+HvICqBWXbPjUDYvto8InQeQxmjTL+7HQx30YSPe5Y/DN0op1U4FFqNsNMExisOjb4MRZwVjEGcC71uy5cE9Eie2JPiC82hh+huxgkz9U6eOkePZaXwifCdtuhr8OHjTOXjQGiqLHcyiH58G0rRKs4m+t6dqtD9ABpEz5HBoDbjYGLmtqfna7WGJ01E2RxJ6cbQJj8EBj/yB1yx73+PPAOsgaZyojWcEFzPUmnW/GdY3sHOFCjgUpJ1vdftCxc9fwZngRu+TkcD1Z2tGFlKIrrVDURAjCVX8tJBijpKlYpVy3krFdKWK5OZXWNX95bKklXVqueZwN8DPeIwwAlCBENG/c2SCiJByPOAYbm2tmpLVfH9guhEv6GNQNsan5PgICiKRvJEW4gH4vxI4xAVfcGTzp2/bM9cuyqeLWnEzCfKtiNCoOozuy17zR1aCZw9oES0t7a6as88dc021sn4Tm+qj0WfNixYRzoUiQx7RAWAF41Bcheg/E/UJpwHzNzTz7GDwJ0E6iu2ROwL7/474v0YJMisjOhqIDyxxWHMX4k4Iws/ZjF3E5WY0YH2hIOBbR19a0c929UNHeGS9gBZ2Iv+4jgAiODKiCaGhM1glHmb9VU8gs1AmNlncgfDh1nejGgRQ20SnYPOsjLERhnRm+ua0FRYLoDhhdPKnQMqNYUzgH7HmaDnODCeWJZANEval2WRH0HP+6GxD54rGjPQluqqm5z3ulEomnEHijcEGhafGeStPy5Zt1Ww2t2Mbd+v2v0H63bv4Vm7d+uMffHZVXvr/Rfsx298z/79b/7QfvbLl+3HP3vZ/sPPv2O/fOt5+/TGNau3RFfZgV25fNte+97n9vKzv7FT1TtWyEm3n5uEge5Gy5IlhaKl729bsqnxGZ9XP9GfLOdhdnnS7dm4zraFIDYGyULxjBicF4gv4MhsNMVz1fSlyuH1RUD/V8RdzvU1TkbCq8YLuXoOd8aKKIc6iV+1vvzYug/vWuH0BStefspn5qf0H4PqwDp6nM6+C8scIGPcOV06urRwCnoXUQQsw6O/43Nhu2/xohmdZyA9rtusW4YQ/UjuIaOxZViK2RZ9kSDVJ7mgG9Ge49dD9okUDM4/P8eyAmhX8oGyaEPj7meWXT/tiSTdoUcEVXditVtbOu7Z3o07oiHxi0rZCiSH9BwTegdjtXWgNsqYVxvRkXD4Eq2PhHB5rDqyJN3tcHi1PkmNC4BzHnFB/0f6AdFr5M8hwtcnURjHraa1bn5ipQtPRbpBKNsnOEiMHMl6dDvPbcC4inUIZIhwRx/78lPnSwECJh10GaJSg2BI7CPJDDfKPAPHFT8ZrWkhKFVZ8g7ShfDo7xBAHsbodqNvTXEuxklgR0eBhFLD7YfiYhpcqnOo71cDOpyPr1cSwUy9M3PwbWPB16tJWKbEzIIn/7d7I0yDJDnxIRKafmIGwADhiMG/cw7jgJAoDTQiHggNn4f4WQ726T5ojWy/oXfOOQ8A3sfnOIivx/fE5c5/nwVOjdVP00v0VzHUcyLFBy8jg+nwhjk47nwEjvdjcM+1RXR4HMB45g8yozKbwxHOqcTIcNIP/gsffcWgOuIwELRbPbvxyX07I6N+aYVZFQY6TywGWtuQ8k4/9dFHTwTwKoV4IiVTSv04KYM9KZrwUh49WFupCnrEQXwu/syDn1W/wAyd6c+06STwvWvTegdMcuYDNc8fAzFAwrAyp0JG2WNBNMDsKzwPJZN+WATxe/x/8Uz+SouJrgZwetQ4ePbZy3b16jk3lD3s7Rhe5LXnoaj9XRkoNQmjZLpqS+llvUeGh4w3j/KaMU5nAR7u0RLQETM0M/V3gazDvdaPgFqga/TZcY4VBOm437Q0xnIkcAAiB1j/H3IuzPXddExxHpGYtHqj6QaTCgz104Giv1SViiLhhDJOpIFqrDEbZs39WfoGw5lS/NwxMH2nvqLwS1CmpMDHQvIoSCFoh7D7lDsjEsIDThAZ4ThB/L3il10yP0thiIU0wtyF78zyN96rYzbSwXGKssHMeATuSPH+Oeo4IHTTIyUix5I70/SO9Mw7mHlgxmR2qQm8WQV43WMIfcks32FduI9tON0hMo8LZL/+hBmcR/uQrSoZFynCsmfacgiiXcrXOMa4IUSeNf890SLr3K9efcqWSgWrP/hSilXHE2kVEmPLyiBODzHgxc/22yZVUMZSWJM6ae35vTv7B3b52nX7Bz/8nr348isyDqtWzKakNIf19rSbtev1vR3bqcnQNo0PKXzMAOFYyMpwqS6vWqmYF9/KOb2yUwc7KWTTE3dEsX0hhmxB9cqqn4eyNEkQB136EiT9Y4banQa6BvpwzAa+LRyLN3If4gX8YaiRYX7qlIcudN13B8FojRw/JPHD2YAzwZdO4AQQ+sFhr0POD6IEhtbojcRu254ToSw9jDEBjbrRzhvEG0RmviMDWc+LMkIYR8zSkqwxhOUHx15aciOs3R3rnOojYz6pZ5gB9yULalNalYB39cY4ENQOH6OqmJ7BYOmrX3FicE/cBy6rNFaIMiB/AE4GljawTIEy0WPcuSb6ZqzE4cTQHXkL0qoHUQaep0Hn0noWksZpEJwrzFeIf+q5XL7gjgG2XWS9eV59QTu4F5xyL0YgdNhst33LRhwtzOQC4C2jfsYRgOMAJwRvxXnRkIE2EB591tfbq2d8WRPO4bKVVO3UqKXr9HnKBqmsR7e0RHddvQPny2CCQT0z9qLjCERlD3Wvvvp13tkXHXhkgdelb3WVSaQFxrsvAdA98AacBmmcWmpLfH4WXN9BzxPNRWfEF9RnejbRG7oR1NO1kfqG/qDvIfWU6BvjH4cAT7LzQF8WJGvrOVzHag5sp963GrgR6FbL6utYdMNWuumkxp1IKTsQXYn+gl4TIlQklYTHrI1UbxwoABEOjLcR+q3w6dFTKqco+2OsPp9UKqIRliCobP3FYESOxk4CL1f3Z4iYio6sjNIszgjxQA4cDiRfJCcI0Q0s4/QljqIROgBdijoiW5LlsvAr/UJtaLWX7KPPnrEf/+p79uM3vmM/eesH9vO3v2O/eesZe+eDl+ztD56xjz952m5+edUe7Jy1VndZDS/qfSPLJLpWKdZsc23bnr7yub3+0lv2g9fftqevfyGjndlr0Yj6NjgEF4DqM1pd89n58f6e7gvKNGMO3uIOmaJwAY66kiHNhoZguCf0qb5HfTYLrY54n+i4UJAcm6NM+JV/9Cx8or63ZVv9PRsUhe8yjgCu8hTMTn9VPoZ868tPrcsa/c3zVjh32fWPeXBjVrYlTngmR+aj4biOQcy48zxuEX3MAiH9yE+cDrF2y3PIDORXcLzpnHDabdU1LoWXaJk6YxgD3+8RHbGt7/NPXfSoKZxVro9QlkcD4PgLegZlDZr7vozAk7/Cn3cfiA+2rHj+SjiHzFV9hz3xx3pT40Z9Kh2Z7YHzK5JZ6+K9kjUY4L7zkspHP+a5Qb1mmeqqt4uycQ76RIvKcyeCzvmyAvABvnF0YJPHjgTxR5YksF1obOAPiaDaumWl9c0j0QYsU2D5Q8x/gRFBAQKiNeKJC/gB/Ur0RKxvBcqQXPRfAgokqmAg4ctSBF31iiXVeZmlVT9SFKqKz35+1wBj7YrJdNU59Q4CRfWc+3BysLOtdshQENJ8lj6C2fv4HAdcEws58Z4YILZZA+6bBPcsqfNg/gkJybhTnxRmnQX65p1+eMwxDOF2ekQfPw+TaklQ4vVijScDmvPC8+wBQXPwvSNFpyVGtlsjbBImd/RdMRy+6ehnFo6UvaAczgUBr3pE10MZOjSgTXhzA6IlPC54nnL9mAHuW3jvCeBjw2khHFBRDPPXiACYP2Ia4o+vjUMR4zn1uZfnZRwe89DVeLj1xQNVXkIwOgcOZvHp3xEmQulglLSelLRam22+jhFcM8CzrkxFtDP795EP3lBoVcorv0MdwsETRw4YJbPseFdV8Ueu+/FoX/AM/TtriMdvmP/gZPBcCNUlvYMSH/34naIh9yxLAM16rmdh5m4xeeFNvDMInaN9ghL5s79/2/Z2DmQUl9xoY9/pWc/tLPiexFKUUtUV9bV+C9fDScoVS4Cs9RiVzPgG+loAqv+gueuG5XxUAQIqCKDDUPoYvN0sKdAzISniHH3R7zwvYRI87ofXMXgxLLOr551Gp6BnSHCkL648AoxRdk9AuZ8F1hPu3bnhM3fZfM7K7F6jd3liwNKSzzzW9nd91rBPMquIHBjXKv4R3McwNchxHMwoKc4PGCdqL8q1Tohe1Tfz7Qb0MhwLQaGN+o5z/gxhr4vf7U4O3TcfHeDv0zNH+pAGcW80zv0UfFd4CQ6MAHHEQTJSGAByS6hyls4fOhNI7IniNp2REXib6X93Thy+G6UVwzNWQo6C+h0FgvKk6BwX0UD1JZb1NyirTrs60Wn37MaXt+2nv/i13frsI+vW921c3rDJ2mkbYwDjXySvKGv1+yNLL5+yrJQcjEGU5Dt37tltHZ/d+FKKUNMqy1KupEDlMjJC1BduDHtTcFoMrSke2BoThq4KDTvWZs2mxt1SMWvrZRnRup/+8mUO+kukUkKGXk2KGzPyzO4zbjEy6V/CnpMZtVldwhp3wqLZvq2Qy1lVynpZBk1O9IrBy+4fGPy0Pav7oBVwgfODyQfGLvxTvWw5GSwlKeHwfWibCATWLgM8M4SvOK1h/Oo7ijZ18LpHBpD+ci+/uYeogm5C/a13pIcyuFSXvmRvr63xJp7mM9Uq15c+dFtuOBMlwJhkeVIO/qs+dONXNEb7OzL8COXHuGa3A95JTgTW1sMPelJg++gFqpsntCyVfeyW3agv+/IBnBa0UxWC2MJyDWhO7wCfngNBuGStdQfcy3BVExwv1C1fKPrhIdL5sAzBE0+qLOrmS0LcuaCHwBiKOfxM7yDSq9WWIa/+0ajz+z2CQe/xpQp6EckxiSQh4SV/SZzo0Wwqg+tOS7rXR6WMFbYvtE7dJu0H1h2I94lH4RCh7iwHSQyF54xwSf9FY9n/+hG+UzbOAHBM8dQl9PtI/A0HkowbnSsMRes96X06l9T4gI5oGzSW1N8CfZ7N6Bk9rzbGkFI/s5PIUHiKAVlF6LJeZBneI0pk1wQ+jHNd9B0NBjiNVE+PNoAe9J07Ykiojd3e0O6p//f0TsZTVoKbrRfVMaIR0ZLoqYB5oXGSEQ1wENGT55poISnaIMrDlxjoEGcVfSclm/LTcxw50QIO/AyRITmWuFC+ZL47xQ6dBEQc5HA26C/LEgp6pqAxk9ffvH7nVDciDHBMe2JDlaEfbvBNRKs4K8EnY5YxxrvTk7zduXnGdzp4/5OndG/SyqWOLZ/q28bljp09dd/Ond2yi2du2fnLt+3a9U/t1RfetT/47pv2R9/7tX3/+x/Zj179tf3h62/Yd17+yK5dvmFL5ZrqCCVCBrIxkNGqH7JfROHnZwHHykB8orm+YoPdHUvUZJvNAfpEQmM3IV40FN24nqs+joGxxLjmL8Brak2YpuinoHF4pHfp68DzyQswqO3ZWO22imRDLhvpZ4f3852s/o0bH1hne8uKF65a/qz0AD2DvXHkYEyJ5vt19JPg/JyHEUsph12fiT8OBnqfOwgi2eayhii+KOzfx5kAHtVB3lSWrBHhA/pHDqJn/OoX79hbv/7Q8hoDHqWk8igr3DOWPMw5PSCHXNekvzgnOh02Dqx796atXH3Zl+i7fqlxn5ZM8+S3vEz8fvnsGbUlZd3afdcDoFkfw+JB8TbH8GW2pGQ5gYhPw1O/1Y+eBFHvdL4NP0APSIhWGGvi4e7ginQL2gQOwhaP4jtqB4mOe6pj9ZlXpriGZ+OYcfxGePJ7JSP57dEG+uvl6Xl2G0kRGRbfK6DPk4QiDHYfOiKoNGEveCPS7HUrhMdJEmJAsYo/vy3w4vnPkwJMvCWmtVYSItS5ZMVkQEzrpB+DbbXn4MByp89KEWFrKxleX/ETA17dhJip7wk6c/53BT7DLwG6yDt3EjAARnjENWTj44kg6gqe9wMBL+XLDUExp6QEeHztOOBSW0Iul5GKhDLg+nNU3gnPLYLZ+xc9e1hudEKgX+H/6BrCTJqH8Ki+JJwLJsL5+JiDRe95EoDO5h0BTntz5zmOgMgqdhT4oec8miD6zvP6L/rO16N0GM4nrCjF+KXvXLWV1ap7zmMAH+6djsDXYotZNkYSkFISiCTsoiBqbB3Sy8k48DJP+CAoPJRNx6L7Z8FnrvCCkj322CE2+3Qon4RBjGxHygnAGCYCKSnB6r+PPShXbRfTlOZgYZcGPqqjX3sUM8GDK7qS8quOjc4GkJz0WdEs2aDpDq/nCXVlrEkJRhBxbz5ZsdPZS7aeIaO++ujhDZ1PWQ4DfQHQx55wSDV0QxnFdQEcd36CQgx9oszMgZctZTmREx+U0I2B8zgj6GaeO0qbwpcEIm1BrgDQ5fKyDMOxBB8e97gslZMYhQzL8Sy5C3iEOMJSv9kmsLH9QAqM7vH3qHy1l/YkZo3eR/BM5Y7i3b34EqKe0E9/U56ESQJZY0ON+kq8Fgi8BuPwcNz5jgNSxo+LDvmmYHBw36NEfKlFBCR+DEsrHt8O1rVDw6nio/WkXSy3oBxPtLmAdrztol03sCIgomT74Y7duy9lspC1jY0NGaas15YS9uAzG9/4zOyOlFI92xEtsIafLhvt3bZ098DyUsByp67Y9oP7fs+tmzdtX4pzCGfHsOpriErZU31kzssokRFfkGGiIzfCsNV9oj1GK1svsm9BXgo7RjzGKsYFIfX1sYzSQc0KGCTCl28zKJpzY1r0gJHSE+tk1p017vCqFhmyxa8IMMLopQ5km8YxgAGPkUooPGH0xVJIhgg+MNiZFUKhJZSfiAAMYsiVrPl+SKlk/Tjn2AYRDoQxKcrU+CKyQuXLAGSLSu5xXiX8oGiya0Sr07M2xrxoryvFj9+eBHTQtq7kOJECPlstI0vU6s4TjKd4v3tm9CkXRTgxFi9SHZndx0EDznAG4/hwhVVdpleH/he+oDcce8GBMnLnyXyUJts0Gkuo9B2jnq0u+UE/YTiGXRikYAu5HOCIc+wuwXcPzdZ5lo2QyLDFfvT1ho46EsdKopvq0rItVZeEr+BcIXklB/SCcd5stqzeqOv5lliuDBn1DYk4Gb9L1aqdXiO6S/2gtkGW3j4+ajsRGoQHT1D0yfouXsR9KeeB9J14OOHXagPncQDxvCPVW80RygRHLvskKEZ61rdc1HvduaS/eqVoJ2P7Kvuh6J2lMOCLJIbky0h2h56df6givRy1Bdri8AhL+kLvj895XjLRS1rvxQs1XCAG2EmB3RD0asx+X6YwCFV2gM8n2iPfcnFSVn/rBBEK5BAZoWdpHGQ0DvLQME7ysugJZ4L4bE40lEb3KpU1BkX76td8ruDGPcZWxnf+0PiV7OXw8a0xhAHlO2foN7PMRRlORfEjlhzkRHM8n8PwUz3JoZFTXYgocBrSX8+BwJinfvSDDurElsON2rrdaP253fz4afvNb163n/36D+ynOv7ujT+0f/vrv7JPP7skOh4Eh8Drb9nvvfKufe+lt+31Vz6yF57/1J6//K49f/0Le+raDbtw4aadWrtvlcK+3qvxo3p5J9KXx4Hql8AwE7Y9Cd0iALdr6x4Zkdrfl94TaCp2UvotjN+ijGnRPw4zjw6GNywAnqg36auRFYqHzqYYJm3xp71d8fOhpSplW1k5Y08vXbZi+tCBHQP8rPH5h9bf37HKtedkc50TbhnzvOXowfI+wvNTGmN+zwxdAbRlLFtHg0F6wAIHNddF0+o48R/671DWMrnqDnHHeSiLaACW4eQLK+J1eR+Lvg0yhCJ6KePkzAb9PJ4Up68I2WeJy9SxITyS28CXR+qdlNHbu6/3iV9ungu8QjoEUS1EkxWkfxdWi9at7dveF3dsLHymwaVoHr0CPqOHdL8qRz8Kh+wEh2OBiYJhS7wlX1Z9iGKQ/qN+Jk8EXU0OM3I+4cBxh5FRnsas8JIUj6TOom797lh/d8tyJLQth20jKcf1bCZ+ZnEneUG7ZxMl4ngC13GZAQIf5G8SLzeVZi0HW1W4s0AC3hUnEPkNAC9DIY8/4fVHP/H5xwF3gJhink7KWKM/tDaMEKISkntbdz1yInfm7JEkaDzDZx7i87Of+DyA4uqdLMNd5Do9/zsBESwh3+zHOT/LtwhcuZ9ocHBIUYpx+zgIyW4Qekfv9RnQVtMFTqIsmtBg8jugYI5jgCsSsVbKpqxaStlea2i1tuqEkqDnwrt0HFMG5+N74vcsupdTzDIcXqK1MGnO6WR8gb8a0AgsN84O9qPdFsK9s3BcnX4bOOooONp3ixwF0+UHOhh7nI+dBiixHLM04NcZ6Pq7v9eyd355QwI6KFvzZApmYhiK8fmMgpRsbi0UEtaSEnLQiBTXmc9xEF+XKrNwTId7wn3xuOfe+Hp8jo8bn/rgpT4uGoBP3LcchLtJ63Avc1zi/BED4VbuZV3bjM4sBkrmXmmcvi8uvykplHf4OQT9Ev9ktI0luA/fSHjt0PrdvpSLq3b1yhkbSRgQIs4YOhHUl7yvPeza7c621YZtKUKqiwyDAREH6u/Z8PgjoHuGEsxkuhchRCcDsC+/h9v7Vn+PaoxEG0A0IcNvOBcDYyKsuZPC6A6JQ2OAMH+2ZsyunovOHAXPGg/f1DtRiok28JDnXkNaqRQRKZoAQrSIESaFmxnPfSlI/W7P923nmidAk4HJLHKKLRO9cLVLgpD+isMiPWEQRlzskDjSX4eAoSukeG4GDPzs6gUvZ4qHKCkRwDvcOSElFQAPY9aCq/4xLplxdAcEuz1EY3RYe+jCOrt26OjhHj00LSuA8KvnUWYO+4Z6S/l2QR7Kc0eKcBjwf9hJhD3CJxDyARa3+ThAWfG+nXW+AMgT4dOjFERzi0JPHUQfsZLqvFsHBuRBtCf1+vqGXbx43tbOnrfK2StW2Nyw/OaKFU6t2KSas35ibMKcZVbOS/ldlgIlOhD9D/fv29mVnP0X/+w/t7/8y7+0S5cuyphIeTQAxh6GNjwwXd6QcVv1WXh4X5pcCiqvV1wXj1iyYbqoI+/OCQxHJhto09gy1hrlrTrYccMHWsR5mpv0fB9wthNMaPzhCPCIABlmtI3ogq6MVrYKDaHDRBhkPYKgIkWb3RkwevL6S52YMWVMM8ttahe0h6OWmW6UWQxy7mU2lZ0VcIfqNSJHGT06R5ugi2BYqiTRAIcngMMY1neMecQ3+5JzHwWw3IL0NcgNoniIMMgXS1ZUPVn7H2ZvRYe0SfyRaIs4sSV0RvK0gXgP9cAIzwivOZWRE40TncA5aDEpY46oC2ZykfG+taIMV7Y9dCVZ4Hjvif+YxoPKYG06RijtwOAmX0JHdafMnIx8tppcYl2wZFRXSjDOHBJPsnyDpSHMruOwAefcj2PAnU/iLYVSwarrS1aq0B8VW12q+k4FGI8DFHyVEztBiFogqiQv/Y5+68o4/+zuQ3vwcEfGVcOdG+R+cHrJSglX+SQ0y1VXpStvSsFfkZGoVgnHnsvBl2JI4Vcf4gDoiWYGk5H1xsxiMs6FD1UTLENLPOO5pvjr41t9jHNAtyGLwWezKXrel6GvspCiPIvxuCLeWJeBNXIe4QU6v0kJ/2poSHgomeCOIg69J+Pvn1hHsnYY8SnqgV6U07VuGheVhoJOEW3QiYp2HUV/85JrWZXP1ohr2bKlOikZ3+KhDAONAZYMZMSLWA4Q55gi9wb5IsgrQJ4wdgMIS2iIHMFxkLciS2gkm+JzWZ0riSXmTHaJxnaKZJQJ0avKyApXJNH07Uij8cGyFvqVJSg4u1SIjxl4Mc4rZk2RLcNMVTJoyW5+8bz99M1/bL/64A9tq/ai+nfJysm+LeU6Vsn1NB7T4lsNe+aZL+17z71hT1360vJZnPLIM3hw0MVYSucyTqiMD2E09AV/hQ/HvfOJxUA9J6JBjxaQvr8IcNQNL12WrJV82tvzc+4giMZXDPAaIoKH0JHGH/1KXWZhNExpTOGYER6zcb1Em6rjqFb3SAOTHpnGwC8Vbbd/YB81vrSWeOEUVCR1ad34yBMmVp99xfKnzzquF4LqQI48eJ+H+/ukDHU/rBtyFjmY9gmkQJuzAJ0OpJ/Rj1NZpXMhUWJGbdeYjp7Dbuvcv22p5XPSK4oebbLb6ojHiAeJBgf9iV04f8ZeeO6ynpX+AM1QR/QJQZz4kfHozoYsDizJe11j+8Xe/rYVL1933cTrDR8nJ5ZuEKlaYTln1bPrVj1/ysoby+IXFe9D2ouOwkQKv6GNgcojVyBtAj9EdjNR7JFTfaLEmHxYtn6tba2bW9bbJvIUHackfjhQ/cQVeEZ4iSd9WNre29/xCJBYp/DIBvEFx28M4A/dRZ9pkIDjmcSQaY0l2jzbF6G/kr4WkJkAPN8i8m8SwtAJnyeBJ7mf9XlLhWjdov5mxCyc0Tbr1t+6bWMRVmbtlKUJaRTCaPTRhj8e4vvduyokqiBhKjgNfmfOAzHHUb0m4gheV95/EsBA+DwOf1xiAAZnQTgglPgRrrkQE4GRMMQdJxjcYv4+KiLwMo45uKsqY7SYo6/S+huFaOo4AnPn4uc5Pwvzz/E7OAxmnp1p9bSM+IhBwmSitjBjIC3JJjJi/K8Y5kmOjBim5X4NcFIS05x1FLghJYbnjgAOaI2Dm/U7dhjETBHw7zO/Yfp0ZS5/1GCMwfETCRnfiUDKenVVipn6pqo+KuQluETb0jUj4AnoKWbux7c74H7uI2UJt8LMGb83UOnhx9dRQWNiUrPn5z9xGf6LsqWYMuVHjoPjYPoMwl3MN571PhYYQ2LUHr48Y3gf13KUyaEMctZD0hXT94lGtrf37Wc/f8/2dmuuoE8kXJjRO5bHQoNSyuLQs5SUpFJm1XLpsFd//+CBKymZJXYTiI3LQ6BvEQAMPp/Jh3ZmAeNQRosbf/PXBCTmE4WFcLiZcR5Awq6xK0MK4XcUh0Q4MDuZWX7UKRMMLZUmgYYC7MYOAtqvDXy/emYnOY+AJjQZI42ZRBRPqeJWkGxi7Tn3NA8krKXIMLNOWHGM7zA2Qpt8SyUJT5QLxqtHFSSF9wVtBgiLFAOQ/COKQYqClDdgatirDNpIG6aGM8oE/YkzNxLKPtMoWp7dT5kIDc57wsEIWNLhSo76aAp6B1snsiQhXtaAMY/CwiyAGIafw3lDSO3s1o6xwR73KW0mHNFl3xydOP+a79oTAEOGiA7a5OstjwHKxdCB7hnL5A+oudNgLMOtanfu3LE33njDdvfrXg4Jl/u7OzZR/+fqA1tKVaxcliEm2hroWcLoSfJ07+G2nalm7aXnn7NXXn3NVjbOWj6B0Q0/EL8Szpx2MF7VfJLv0cRBUn0vRY9IA+qWGkkx0j2EYWJoDFMYKyHkfyTayE+knKmtbXY4EBMVSxTlpWT86jy0nZWSzVpktcgztjOOhUcUOl86I4M3hL2P1Ya0G9EOugfHADRNeCkOD5YKgCeUsnirXHeQSwYkxlICVSb5Efyv6oNzAaMap8MAWaV34IjOCFeIDQxmD90WAjxZnOqGUUyYPDSAHPd8AzIiiAhh1sudBWoAZfOXZ8ETORiYeaeOQrCR10AV1XnwquvUT3wK45o6gEscHRkZiBjd/A7LCgoebUHZnh+Bj54fM5MoZdjLImJExolv14nBIv4AwgbMwgsfbN3I+1hqgVyjjdSb8P4eUSfwB+l+vGdlqWIrpeC4yUgnZOefpOSC5y6Qsu+RD7RRH9+tgjqINsnroKp4ToaexkxfeG636tYQXbGTB7kOcBwMhBPfslJ9mJThQb4cHBh9KdfkM7DCku3Uu+JnNdFCV4Z+2xNmtgYtuymD61btlr2x/xsbdOjDoS+rgG4CT2TMjJxOXI/VAQ6IKsH4S8rI2+idtWL9otW7Oi9+IoLxBIZZ4bBRzFpfdOD6lT40iOSD0N5I4+EI6Jo7cHRZFBmd5NaJZVSHjMocui4i+aPzHL47QjhlUGte96Az5GQYrZQytgEPNBmqKRlaogmiF7MoEehYkrfk18gI5/BzXyaAEZcpWE70mxctFkQjeT1DNFJB/RQfHkUgY0jkpz7NT8/nMPL0DJOdOPYYwzgKwmyu3gN969389QgFv19jfli1ev2sfXH7dXv/0+/bw7sXrCL6e/apA3v5hc/s6msNe2XzA3v54vsyJj+3l5/70F596RO7eHknLC8AY5ITTjAxqHynQ40xdWR0cg50jz9Dv83gfB7QDcjpgFycdwbEMJZN05EcGoouExpXMfjYUvk4xTg0YmwiXDH+Jk3puKJpd5RH7+91hatx1soF0ZH6241jjak+OxbpeV9GUgmGLjRF/xU0zokIcoCOxFM6t75wo7187RnLbZxWI6LrgkCNjDI+om+VO0THQAdTn8xDMNAx2jXGjtHTfDcE9QG8M5a7RNqw+4FvFQhfE1AWDgbIf7lcEd2krZzGlRf0K2Ts+x98br/46S9dtEKT8Dj4DpNq6A6xrKd8ZAAJc+lrliywtSEymJ0l/Lrq7Usdor5m6Yb+t/zGspU3l32pQqqUC/hEToiHue5K3hCMdv0OE1XocH1/PwPOc6jAA4Qv7MB+u2+t3T2r375jB5/ftsbNh9a4s2X9lvpYQB28HaIhdnPCGZJdChMZ9L9HkUGz0EYEngRS9Ov5HKL+I0qSOoLP4AiCbqIeRc/UtaQjUgV/kxATTPSq6OyTQfxM/Pw8wDQKGcx3s6KUiIoGdFpKRu/ebVe8syLgzCr7nx4S8W8DKNHMtI8lsN37FOHIletv23kAI2BGXAKNgTZrxMwDTIPOPA5fMfh9GhiupCBY9Ht6RBDK0rshbikVRHAkGFRi0LPXOU4CUMXOlRobEg4JWykmrSRhQ9898jy/43pxPrp23LsQtBzT6/6B0XJfOKf/puUA0zKomAbNBKVGgkeaVNjGhjVhMfOfeW4RPObyscCrg5MAh4CoJz74veBAMYOGPWKBcxTg5UTPRM8DrQZe6rE98/xZW10LhibomI8gcSoRrZD0JyElKCcjjNDLnBStZTG3qvqJpFizELAbPrN4noe4J076xOUc+YgJYVSz88nM2SOfI89KcLjjQzhgi6fp+QUfnnIHBoezg1BSXJ958HwF9BOCLcLtSeAztRKIOF/VKX6OGSQMBGj9zOlVGU7FQN+6Rn+q1/y+efAZLYS2xhs69HiStdXUOVvJbuhFUuj37vh4zK2e8/6fBxcMGJ+EuEnQzwLvJ+KA2cGYZmYB4UQFcWrEAjkG5y2qFwZwkrA13RNDLASdRgnPnQMcj+CR9YzQMEocs0NtjTfWJTMD2O50fDa3327YnXsPfGyTqK6QV1303uLqpuOOEHUUe2av2IkhrCNcgEv1tbfR2ynx3ZbSxywXwjiCKe9gLAhv4AucThW2I/jVfSPx4cgQ8zM8K5z67xifVHKGOTjeIifE7NIP56nQwcw5Hpu+IzL2wbfTg/Aa9zd1pdzZmX8iTGjvbIQESzpwHtFfU/B+RMGhrUf7+DjAccEa26QvUTjs91nwdlJX/QUvOAK76t967cCNP1fGNE421jeszDrcvvpbhnynK2NNBlJqOLaqDPml3CmbyFDH0CU5HCHWtUbTFdqPP/3MWj3CNTWWei1XkNjvH1cnEQiwOQxt2ZEyvIYy2BjvMhrU3nJv1wrjpmWGLSsmRzJwUZxExxilosG+SL8vw8IjQQSExHtIu9qC8ca4ZJYznpGmr8A39hU0DC2zlR+h8y3Wx+vwUH31M3IUthDkT5B9PEsUQT4fQu5xOFCO5/zQdw+tZmmT7vP7IxoHh2wbyRjoSc8ZMQMromNMUTbOCZRYN5BlbdF+nu7rOQxRDFWSFRKNQOJixhl15qB6bGHo71Rf0qeqmWUSonGVTz1wXvSkkzBem6226jPyBJVEMGShNadRGeb6Q/RE7NAg8aPTp8pxB7lqTZvZ0YH3TtQOnAOx/HcHOPwKZ4IUcLZdrFSXolwSOCjyXh9yRBSjqAdowJ05hSgBGBElDEjoQf3QUBt9KYLK5CQhxbEzgTqDW2TlSIa4zDJbWSLTOTZfcMhQf2HCy0KxxyGI06rdH1u3vmct4aRWF06aNeF34hEtbH85Fh0WE6LZjmh8ULR2o2UH+/tWOziwWm1fhmzNHRPsPEI/0FceZeBjhqga8V2Nj9KoZKm2DN9GcD6JYVpB+llHBvWQyAHawDM6WELAWv0h/UYjImACLKm6E93TVz9AkTH4dos601NZLF0ht0FIiAh2DiGnfspCP5WC+lhGvPSG1UrKlpZlqItf+zgZi9+nZASJR2HQw+NxGmjU+exlVoc7BXTelxAQ/YH8kD7myxWmB8+JgsuicxxCM9dcP9KzOAt8hl3vdaNJtME76VsOIheSiarwvmGf3XzNfv3+D+3hw0u2utK2p69/bj96vWE/euGUvfJMxS5dXba1paFV0zWrFNpWrdStWJLuTwZBZJ5wLgJxGp0CONZ7fOLJDf5ZbEUQCCksl1TfLLxHAI35+nm9y2fmNQYB7o8P7kmIjyagZdEO5xgrOAvgZb7jhngAziHq5uHvjAfR14js+OIbbCfbakn2qM/LBeo0sEGnaYMGckR4laGdZiIkkvPwn1K6YGcKG5ZLSobyTvGa7r07Mk4PLH/mkuVPHe4YBGj0Tj+MRGSDR0qoSSwBQBdTi6K7Qxvhs0TOsQvDbNK+GOAPGLmMd3e6Cxeu14ALlY98Bz8Ahnx366YVT1+wgvgQozyjdhY1pgrlsHR9uVKyU0tqa4byJCf1LGXRx/EyCJdt6jePqqKfVc8emwa06paXnclkAvIcHchn6/UMPD+ewEnITh0RYaZx7XxUzfI2SMZDr9SfBItEAEDLlIO+kha/8114dC8TWSRHdp5cKljhzCkrnt203NKqrqmfB6pjRzIRXiXaB6/e/u37ll055fXiHGV7tAFRrwglAe3BmUBdOR/DQO3DwRCePexP+hIdpL+/7Tj9xoAKxp9vCmjcogOE9u7esP4n79pIRMKyhOzZC0K6mP4TKkYnAe9Qr7swxwMWIxs4Tvn/poB3E2oyEdH77PgJIGxEnfoYnNOex90SfcSBTJJMjFjG9WPe/ySQkRRiNiga1w5xPy6C488ff80h3BCOk4CK4AwRg5R0kBIpHO7vyQIXc5sXDt8QONN3xWkGZhDiTI97RGcSIZwJz8zccwQ4T1NV95//hw/sNz//3BXReBbrOPDBD4OkWCliMTChRrDCfBXnAczEdMLnawNGvZR4VTw68SjE73L25UKo7hVOSLkAYvrnMwv+DIwd5gtjn+Iy3Dd/P1FL7pFFkDwGnA45hP9ZfsO2Yu+/+5ndvbNtzz5/2U6fWXWlgfVqJzkAKcuVZ/Vhb9SzLxtbdre/63XkXeQKgBbC9n/zoHuk9HpUBYbmDK8CXDlo7lmmsiaB9GgdCEd3wTQzkx0DdRrs35XQksCdizbAEMVZkV6SMiPhOg/T2Xs8+MKR0zLCsrErxSZrJfFqQokxNtiVIaX6IUAx0MBHV/Xab/ZknLVt0EWZk0LjoaxSPFFA5vpvEbiXneUQM33k4aWs+3bFo2OZ5TM6i+JAaLWU6KxoJQK6eB4WvXf+HIYo7Q8JjaKTXxlU5nHjP4IBSZekhGSrp6IzQjFLF3AQRMofQLswxJILHEvHAcs4cGTghDgRRDtTUH2ZcPSdB4Tznt7JVnMvvfi8bZ5a99mK/rhvPVWhL8NjUGK8JS2fzMtA3LC8SYFs1WygMotZGcSlDbu/vWdsvbiysiSDQEpfVcaHFHq+58W0fBZK7cM4Gk1kcKgahf6+sKf+JeoAg7KwJDkkPGkMsswAAxBHQ0YGaD9VtKVkR8pk2bf2Y3tQkvtBZ/Q/0QKjNEuioHkp6RjwRCfIkHInhniG6wn0lW7CKHfFU/TFmnySA2I4u/NBPJetJMkQL+4uTq9DTNfX8etgfXzft8cNM/rkbMhGUWQY/b5cAVrV+9guMg73J5Sf8H03uvXsWAanO3R4i/ohJfmb5mYBkQfIIiIjcFjgcGCphTutdEvgbfQpW0Rm/B6cIRjRjDscA9Q5L7lONBVKLgYvS4ya9bo1mw13pnRlUOOAAYIBTrlheQnh3W4Y67sb8Rg4ujelcn1/f92aFV5LS2uON0aB7+CgdlEH8qSQj4FEh62G6EVGUWeUso7KbDIZMJABr3o3GnVrj0JUKtunEhVQl9He0j31OvVsCzeBX+IeQE/JisfevXNHxn3NejgDNA4647R0dGFWuMyN2qrM0AbZsuop2SN9CedPjwgY6kn79HfUH/tuOMVJ3lb6VY8aIVqCaCkcI0QxNDpd29d7cMyQe8ETOaq8bl/jwPt1ELYAbfVtbbxuWdUjqXNFPbcn42csXAEuAYU0UMw48ESFMeg3eQ1S7NYgnAYnegDuJZHiSPgfTPGAHiBsoLPpXHykRTdJNXBAn6t8dlEgaiRTJEKA8SijHT6rMcUMsDvhdK6sZyqSf2yjShSIOwVk5LiDHrrTWCMR3exBxEBJZRVUBvvNz16DfjzqRm1xx4T+crBunnHnOpRoudNdtS8+ed7efOMVe7h73q5eumff/9479sLLt+zi+Xu2ms/ax795zloPv2enKv/ACueetzy7lxCJE4PepU4POjF60xxgEPK+sIPFDB+cAe7RYNSQYtb/eIjrjs6CU57+dPqSfuRjUkDIe0Z8Yii6xRBk3OP4gh/MA33GJNkYRwCdviM53xD99XAoSt4PGjbcfeiJz3FakNgvKZvD2xwB793u7Nq7B59ZfRjkI0kaW198JHzhNJDsnL3fKX/20P/woaFkCXTj+mk4PwXaqXaI4INTfKa8GFw30j30ayzXwA1Gsi99iPRH6sfEEo6QTEU6C7gHd8JVSmOOHBmMvbMbZXv+hYuWrYRlETxHklM3mKPoulBWU3USjUq/wblRv/2l9IUNy4ov+T3QBSAlBnkzlBHP+jCvk8olNwJhODjGdLcvU9DAUH2FZ7Wpv/NA5a26nYccY4IH5wp18skk6XVJyYwRu5MwhipFK2+sWvXSWatePWNLl89L5xP+1L1h9xT1T2NPPKTjeQpd51Q73Imtq3FEIxAmS4O+43jiHPeKl7kzTjJqtj/5uGMER4Xf/Q1CeNFvCao0BBJm8jRYGEA6mLnqbd2x9ofvWPOdX1nz7V9Y59P33bDNX3naClefsezaRuicBUT3W4GI0meM6EQE2ddp11cAvJcjCTZCsAkZgpk8Dr7pujnuRUchgck3hM9vDb5G2xE2GM9irEn2y1VZOBAmOBFgZDBjGNbMKx4x/h8D3M/ShBOfm+KYv+E7TIfTJ6EfZQhl5MVXr9lrP3jaqkt4E094IAYpWQk1C6X3twHQAZP85uCr9CE8Qsxa+Jw1kI8bA759Xb9tSdbrHRlLj94/nfWNmOhJgAFB6B3CCXAho/5oiVc1CXdTEXizUZh9jbwUq1mm/Qjo+bizc8miXS4/a2fyFyVzMjZs7Nhw0LLM+rmFdcN5RNZ73zbHlxocBRdIA5Z2HFUKYkCo6y7Vb4HDRGPAZ8lnZr5jwEBl68dMSYLvEVqK8Dv3PrqskstYobrqAtkVPt1C2PCVp8XHxW8xUvZ2do2w5pW1NQ9HLqt4mZnWT5d81s4F3EB4VZnTaAdwOA8LzgUnC4qKlPNex3JrF/w8M+yALw+IYNQnuaMUuhmnD06BMMMRCVvhCEfE7DIQHDUe5r50enpuWpf5PkDhhGBm6Nnvnb2P3/PnBN4OnTvRKRUB9XQn1/z7gUXnovo+EU+JgDFJuPrK6prlMMDVzytr6z4btlc7sH4yL6O/aCWOpVNWWj8rub1sO7s1jZux5S++ImXoJRn6a1ZdXrNXX7hm/+Qv/hNbrbIutWdLSytS/qQ4pzBACpZLyOiRYT/IlKV3Sl6PgnKPM9jxyqKDXs3SOoaZghUmbRmkKSuWl3wmO1NYslH5jG1mmpbPhLXvEJU7lvTFs/1L4ZVd4Io6yxigWQ8N1wFm0iRAzUtHEA2DMZ9Rl2LO7DMoZEcjPS3aDuuxmR0KxnwIpWa23GcKRX+0kRlxHAwYVpwf9KT0qg+Y3cegCjPyY2sTMi8ljyRmODFY4uBOMb0UBzKzbR5Bpt8kb4Rmh31mHWXokitAdagKB6E9I3ck5NVnOEqI5kizhEOjjvIAlmFgZMMHfG0+8lFt5t0Y6aJCNwx9Jl/PJCdDK2KI6HHeUZQyrW8+c+88S/VldpQxz/arZY1znm22W15enP2+ISOJHS9oHw6LivoEg3p//0DtkEEi3paQ0n/Q7FvroC08DqzXkvHQCdEOOSIihH+WIZBUkrGGA6bT63k0wv7BnjsxfDZf11g/jxOHPs5I6fdw7mTGIy3utwbWSaof1KjCUAZ9Mmt3a6xx7vpynYbeS9vBmc+O6gCv4KwoA7lUCmvzrSe+OeqIjss+Q0972bbNaYrxpgMHCEkfSehZGLdslBO+hVoSDKaEfwz90DPcrnYK/+yW0BM9zkYbZHWOqAJ2WACnGPcc9FeupzaORNRqH/lryC1QYFcHjS1mdokQyGqsVhJZq2jMjTWeMzpfSui+VMlY4pwFX6KbAmxMNJqijepTni3xvOicWdQM92KgCrcsISmIlov6nZeeSwTC7EE9yZWQjaJD4vPuZCpX3fEAblm+gnMilRQ/sIK1h1X7Yv+y/fVP/8L++7/9S9tqrdlTVz+03//Oj+35pz61M6fbtrq2YmfWr8jAO2Vv/aJg/+P/a81u3jptg8KyDXFKSv/GOTMFvUedqCGsBqp/ZgG8e3JD9BGembsOOJdAzyRSUn13IqiPMPiZ/fZoTI3tMP5CueTS6CwvW2Jvz5I4yJzHPfrOKej+CfipiM7EQxPiMb37d6zQvmWlQstSy0uWXVk33/pwTr4DkFElV7FzhXXx2pRHGezd+MgK156y/KnTIpt5uQMPnKmP6j44OHA68SXXM3QZAxMevdqOZWVAH6eTsmMANJ1m2XQEPAeP9yWgkewctZrWe3DHipefneokOBfYvjC7GpIHv/32F/Y//fc/sd0HqpfoD4C3qxNdhscTQUw4UQbl+++26lDfs8LGaXcuoBcN2g3J+BUf39RlPJLcSOIACXwPXuu6KjQk+vH+gofSL329E5kMDjU+J13xvHhHK/qcg2bhBNupW4c+l13Y3Nmx/Rt3VD/0jqbawNilHTxjdnDjPSusn7FsJUQf49Qi4iMt/nOop4kf9FqqErkZDicG2CSBKB623IY/eIERYIsPG/uWXT/l1frdgRCBU8AHhYQDnTw9mg0basAOHm5Z79Zn1vnsQ2t/qkN/OzdvqE9Gljl91gpXroton7P85euWWz8dkkpEyRyd4X4joHqKaFgugOcIgvpdAAzClygIR4RlPqqMHwUPD30CA85D1g/7fyHEygHEzcyrpLwI/OT3fxswrccTwQxRQ1tf6dkZ0KD25RgSfgkJOJxFIwnsye6uTRo1I3TMMxLDqDhg/o97l0jRhQl/5+jyyO/pd4Zp+B6embtPMPt7KON/6+6+/f1fvy+FJGsbmytSpJ+0v4LC+3XHC7QXDnDxW+L+twDm6QJHPQrUI9RlBqRgcyz2ZB/eD+14D+ieuB9OBGhAfeDr8VREp921zz69ZTvbNXvlpWftmWeuuJId6ERlS7Ach294IlnapXX7ntoNElgll62UqfrMSv9gS0KlbYXNp3Q+CLVZ8Jl98QJm9mOhF4N7+6WQpiT8F7ULDzdV9F0Y5uqH0CMSIFMlEiAI2CnoITegXSg+SncYzdDGfMI9eBEzbsHwmFi9VvOlCtQNpZI6oBxWKoQhh1Bhn5mS4UeY+vKFZz1sGcBpgVAl6WT4HW3ThIMEoGHeppl2UW8UwPhcAsUDJ4B+6xp/Zh1SRGNAO+QzcNA9LA/wPBIRThzH6h9Pfun4Z3ZfPFS8Iivj2PHOc+Q30PXZ7RWBQe1h8PpPyxMPbkuA+w4WQWkBnyMZG2HXidDHyETeFTsw+O6Kiuo/24aTwEMYRT8n5TB4HPiYcbzJcBH+Q3iyFJi9bc94z6xuvdGU4daVgS9+QXiolKbxw7s2vC0F6KApVI3swfZDa3V71tq9bw9vfWHbewfWaMho6klhEi2RqK89llE9qLnhgcHJZq8YFINsxbs7n5QxqvHUmkiZlBHkEVjCRUdjKVXesLOrS7a8tISeZl3JuZYMPXYAYlkMsm8kk5CjkBxZvryi98iYSsjwEh1ihOfgsdCJfmMcpbM4B6XQpqUYJzLCpQxw0TFGNbPgjE0UULbY43eXtfEyduHfHr0g3tRTN7IMISGlU8ThM04kegOngUxDxB7OCGb/yRvAX3gDQFtwNqCc4lTo6x0AWyMusZW2cICC6GWKVLyvVCYRASiyOCmyoj2S/BHl4M48lQMddkZh/MHLqHOQsQk3+Lsy0Afqtx7LGnUv/R4nKCuIL7ItI4owSyQ6MprADdc9o76UVe5hmQGTJS3pfyz7gBe4cZujHkmr1eoexu/tkmGPMU9ABk4EjH3kABETA/GGvkifSBDK1+2iHXIVNDyyoN5sRdttwu8m7oCBhuhH301IZdJeIh7A9+aZ044XHBQ4enBsXDh9SsYuy0s0PvMrNqqetXF+yepEEPD+ccLa4t1EpHh+BXaoEN6IwKH+LJegz7JJHPd9OxikrdHpqS2iBR/LLEVg6ZYMFLUPxw4ODAxkEps9TMgA0r2l9sAa9KnzFT0mYHkBkwF6yiMeYvAlCvALtVeI9fYSTcAdWf2XEwmx5RrJBdmZoCACSSXFh+G9iXCkdY6FMUlmjAmXVlkFXQc/GenH5BrIC0dEzWRkgObzJAgt+jaIGfU7WyBnZLTk1OcescLYVRnQGTRDf3lugpnDnSAa7zgHZ6/znSgES5at01u2WmPZHu5t2sefP2vvv/us/ezvv2vvvfuyVVda9sM//JV95/uf2OUL9+1UsWmb1Wu2kfkzq935T2zv4Z8IF+dsdXNiL73Ss6XTH1t7tG09HF2igeR+TUyXPgGJQpTq6ThUHz5i/Aun7jyAiKBJ/s6CHncZqdPuCIA450HP+NiiY1SeEzBGZgTTJZeqC1EBJBfNqY5sjbkIKCuM1QjgDcWcTZar1sluWi+/aXmchuL7TGi44Svw/FGz79UBX6hmZGNp/HW2vtT9YyueuxqM4zk40nL9GIu/0iRk2+GkB2cCuBOUiRVyqSD/Zmg3BnfMj3DqHeoa1HFIVLR47XRbRpWFk4A6uNGssjjnDgbo1x0MCTu3UbbXXr5g62dY0q736QG2HmRL2jhBILjrs+RPtEb58Or6R7+x0sVrMsBDZCY8lWgQdyyoHCYh0AnZEYHfJNpGV2WJDuUNZN+y+xZLI3BUdLZuWG7znOsXRBaQX4HNCbxsvY8JXPJKAfDIPkuaJA879YHV72/b/he3rbO9Ixyo/3TQ1j62W6dvueqG6xR6sZfNJMnsrldE3LGDl+s+Ud87/tDboGfXOw570/EtXZFTjpPo/DcCItXDb6oYRjBra0aNcAzrBzbY37HBw3vW27pt/bs3D497t224s+2NSVWWLXvmvOXOXbQ84TBnL1h2fdMyEoIg1g8xIifcCBHfJNBJdJy4thNqjOxvG1yJw8vFe0VcJ73XGcPUaPt6EMrSh786EhqoPkB/B+3mfTHMfl8Ej7v+tQGlh9kACTbWesl6ER40gGQUTES/Y5wJUnCS3VZQNJm9mD1Q2oVH9Dk3qIS+Y/swXPTrj96z6NxRwOhiZqtQJqwPheDxz3wbEFGOf/gVjm8Z1M4wu/foux49pzM6dbwhFe5HeKFgPVEYNwW6cE14eO7OzoEdHLTs/v0d68o4WqqWrFSK1gy7UYzCHgTeQlB5CDc8vWzLtdut20OWKXBevz2EXrdlyDivzzxgZBIR4M6ROcApgRGbXSZ5USy4D8G3S1ThC5cpSNj4tn4ZGZVzzyKMcGiky+v+7nkgzB0cpXJhhsCTcgkXKPlEEKAAgh9mMRMSwDg9SBoWxriek/k2yeSl9LOMQrRONICezS9veIgqWMBIpozYkHbDXHX1LRb1bg8zlNCedaaghPgOBnoOZT0Z1S8Y4YK5dgZDXHQxNc45x0wmhl3UF1E/+Xuicy74MdYQ3vE5cMJzc/1ENIgvLYiXe6g8wqqDMye81xVO2hsrV7qHXAYI+6T3nWgNPLWCsjP/juOA/pXgOWYJzOMBeqTeadUJfLijR4cb9SgzwgsHIbWEKE/UrmG/ZePlko031mWAZW0kw6sqBfbUxoolh20ZA3W7u1uzew+27dbtu6ofuQlkQKEgquxyXkYKfFq4IYM/M9eE3tJ+tmEbTpLWaPesPcYhXLWMFEKv56hjlVTfqssVm2isZZhVF1vwWXZwL6UZo9ATEXaangTQIwFEL66wS/GFr6PAkySRdfy01Q3JEYdoSPfRTk8wqIGV1L26w4YygjyaUOepp0oRPYecA6ISGWEyiFgTO5HCOYJjUJTGh/iGz7xPhj6jDfA8a+DBPsVQrqrlhhj5C8L6eOkSuh9lHbqEXomIYptK8kGwVpzdCJymqI/aAe/kw5gk+iIv5IyZDdczIUmjjNo+BvtAhrrGKu3RQd+Se8HHKNns4LVkmh92rDshR4J0WRntfSnW7HXOM4zhcqXqyTPdMNY5xl6xVPYs6CxXYOkAfYtxgbHLGAB/zMAP9D4iNnAist4ep062uqK6B/4N7hgbnuUfunE6ZJyCO5VD3Rn/qivvYkkFvcJIdYNdz7AM4uHDLccXfbOe6dpGomYFE83pWZyqOC+dB6mfMYILqjtOEWgFZxBLEMgLAX3AY1JscSncJHOiOfEGHCDuBJHB0ZQhBD2b+D19linI2FaZJPKkvypDGe0jjS3J/p7Og1cIgDpn9COtd4xYk+8Q2pIZ6bpwMCESBIVf9WIM0e7iUG0mOkH4o81pcd2caC+RR6fQ+MCw14Hrl/IHBfEV1SMvmmBsS8hZVrpSTryGCAZmLjFEC7pWEP4y0K3ezQ4c3Ec/pMXnibAhmiAjWid6IatzWfE/DpJXuhzWdWgSA4b6J0VXg2HeDurLtre3Zre3rtgHn71sb7z7iv3ynRft3vaGri/Z+ZUt+8Hz79krz35iL15s2YWzFVtdPW1L2evW3H7N3v3NZbt/84y9++Yp29/P2oXL4gEl9U2CCBfRifqlV122TEP8t8muBNGgUx+DNxFO0PUC8g8BmgfU58FQPXrdf4kn+rOxrAEoR4dPAoq+nU71HqdV5yER+H30qg7JzuTmaUuLR2LMLwJ4LnTuD0XgUSjq12ESGSk61fh/VC/i/vBMGC9jq/fq9kX9lu1v3/IdFyrXnhctqS2UdwLAW0iiyL2zToZAmQGwEwfoJ+yAd0x5hMZTJc8lFYFHpatu7gygXzinsnDqZ1c2fMKC8nypqg4cV0C3M7Bes+0yoLi+6udYEkB5Ma+k3Z7vAHxH+iA7UvX2HvrSjGDoM1nA7gdMWsDvhCv6Xh+WFtBKbDloJl5uTr4eJkOQl+BmUDuwNNEKGmN4f2mPL5VVvaEh1x+istLkM+mN7OD2fZUpnrC6JLmv+uLMo97gTnTV+vw9K5w+5zYyp+A55F7x3FdqmwPtU11cjvkyMG5Ex+qE+kcTKXx3JPA/+BYvS4qP4ISap5oTgYJmP1JpwweGTtgqSTiIHpDgH+xtW//eHevdvqHjCz9wDrBTgDiIpdY3LHvmwsxxXsc5y6hj0qsbjtDpUV1Sw0XsMD2w8S2CE42Qyr6YmcqyOilG4CHQ5vlzXxdcoRX+eB9G66F37lGIcf8kdQjRBovvC4yBUg6vx+d+l/Dk7zx6z+Oe+K3aIvrygYgHWTRH5AX9kZSC4oeEIMqiSakgGiE+xqLrhGg/KYWNrZLiA0Hiwkb1YDD6AI/fM6Vlhm74zimU05OA2bmDvYYUlLS9+PoVyxcPmfKTgvf6V8XNseClOU0Gujz0WH/TMK2zEBW/cx4eHRsnjxcY9lhKm7SlKZM/CVxo0K+6/979bfvFL96T0Z+0F198yp5++pIrZTG4Mp2SoibD53gQbagOAPt2ny1dsov5SzLG0u40wAvMVlUuxKY0E3DhyxBweojZ4zE/CrouvoKh68bkzLMAzzPb7DSntsxC8D5TdylyEpSPPIvga+xYurzm754Hfy80L0EJYMiQEKwjIYYiSeZrrrOlXb9Vl4Cs+uwiM4IY3Ry56prnQPD7JMiZsQQH1I1jHhC2biQh/PX+QX3bMqXlI23D4YFRjtNgKD6fXSG/AYqBeK/ek44cCQDvdeQcbfqRPlgEXj/hlfumSo33herMuXllLXrPLI6pvz8bn+Me6CT6Dc2Cf8r0/aU5r3MjnBBq73x/HgcYf+FdJzi2TgKvN4ZI4GDUD/5IToIlQk8T6jspWCw9YcadsYF61c/IsNJ3ZrJzUtiLUsCWCZkVHTADu1Ip2rPn1uzSWtmqpy/6ntt5GbQrLDlS2zCkknqOsPJqqSAbpiwjBCeRjEDGDe3q4ujd9TD23LBlOUz0RNv3+q9Ir1heqoS8GTJeWjKPkkNoQMqo6uQz3KoHM9gkPGT2mu0Jyd1AX3gEjupPyH+nHYxqnAyh/TLCVAZGl2eZxzuBsslzzLCrCF/fLxovSiEsyXjGiGf2HYOsIOWM5xEDRAuUixhj+s1SJOlOsVMG446cEUw4gA/WlONQZttE8E4uA5RinVTP6DdjVr8JaAJPzBgzCwxgkDO7jmwhgkCEoTqEKCCPQFBlPE8ABrAawPgfDthtQOULLypA75GRT5SHeB0GvzvY1G4cK9CpR2DRN/qOARtmm2Usqk3goVytuIHpeRx0QC+EolPXYAQF2uqKZ1BX6kFZGNaV1Eh9uuq7sHCN54kW4Z2eeV+4Dc6CsS/voJySDN+yb6HJjipEy2jM6Dzv8+uqU6Vctu6QdrOsghnGkfVVjmdfb++5g2mIwu1GMGH9WeGk6wkQDzwJYt3r6LtMaGwmxz3Rf8qaQltbtAOe6qKvz258aZ9/+aVHdSQZ27ibwKt066KqNUQfSU8sT9ix6jpijKM1qC/jaANX9ViawngUfokSYLZ4JDyw3Z87vtQfadFJVnImjZNH1zBO4MfZBPKvIB1HRr5okL5g60yWC+DUTkR8O63y6WOiIYiuyavcgu4hyiBH2dAi/UsfrK77UoZc5Bxwp4H+lvXuss6VVX5Zz8QHiRN9C1P6Ia824oQb5Wy3tmxf3L5sb77/ov36vZfs889P26CXszPrLfvuC5/a91/92F5+9Ut7/pmbdunsfTu9mrSN4vNWsj8Wf/lTIekV++A3m/bgTta+/33p9sJls5G002cHVqsnrPngui1lvm/F3CkbsRRmc81yOzVLt9rCLbxXoDapcT7+w5iaA4xj3UOSZcbJUdAzPB+NHfi36x3/P+r+I0i2JEnTxdQ5dw8el8SlmTdpZZGsqibV3dNsGDBovDeCmXlYAZu3ACBYABuIQOQtngj2WGIFrLAABAKRNwTTDwPMNO/q6pouklXJeV4enDjn+D+1cyJOeHjEjZuV1d1Qv+eG+zl2jKipqamqqamJnrjCfBnGVsz3fR6hrBnwoNCNhuicFe45RgxBPDZmH/GzP1C/TzX+j49iPA0YMXiXMcFFXJiKFO7h5mPf1lBaWGMoXgjUfcLpD6LhtPrV2xQBrzJb0GY3sKtSLh/pgc+TXssA5IP8Qz2IfxTDUHIEnkAe2BBQJn7MuPhqVnSKDO84QE5TxrHhYn/nwH7844/t8ye8Dx70Hp4BGh8ZjQMHxl9TSn1Jsr76mzx7W4+tuH7djWO0BZ6LfJSvc3qffruBYqT6sNgMDcB3kasiJRx3KMalxhjNI+g+ELZ66Ll4TJDfQIIwoHbz1dshhp1KaXwsXbPF6xu2dPO61ZaXNN4wlko/AQd6JwSFfGiF1aveFrxHnG8JL2ErivLSJ8iveBtoTIMD6qePG3kkr2H880r6FQCva+/LSBY86c0LIHTlnA+MmAmTvYsPP7fe++9Y9/2fW+/j923SPLLswqIV775spRdfDdcLr1jx1l3Lr111hGewNicu9vTDxFxpVuX+LoDJnP00dMZ5+21o+1cNbNUg6ip7eLz9FwAD4jJ1mMd0ZmFePsxXf99gflvCvcu080sDDE+D271AuESfUwwJou3s8srxleEkDz2ftiSs7u2KQ0XXwZ6ljo7ErcUgXZiKjAhR9gzBIHJD8vqVYLBJ4FkMh/st+6M//Ik9+HTHKtWS5qOL6SUJJ7gKNPT8uCP9xe9EOUcfTV6Jzy8EqutUgm04JuwET/PyjctLPkt+nwWOoIHukxPceTCW4Nk+allHXekrN2UJQJLulpcb7mKfBCZH0hxbe2cA/JMGpi5R3DqakFJpCbPZsE2hf7QpBbdppav3ojdOA9G9sVK7t8EMz/TJW4ryeV4U7lFA2XP5nCbsfjiKb9Yw4DSD8KPvbi2fLVcTL5BsM0L8osZM3qSkahJHuYOm6wR7yuHOV7DFxSX3MPAI88qDc4kRQluaS3a2hAfGjgD++Cwe6bSi8Zb0nDqut4Rx96SQ4JWPjkr0veH6m5KQE4MHGVQbYvx5X6EM8TuRp49pp5twj/f8GEO2FUCrz4IE/ryO1GTevZnpmuM1uX/qiExPy7un3/d+TuR5CnjlKwL4F0Lz7q6UKo3VXLZg773ztv3gB39lO9tPbFqR0qN+KTzet9yjxxJIRL+lqp9u4LJSoWLb/ZwVGqt25+XXbePN37Wla7etIkF/uVGx+sqqFCcpLFKtltfXbW3tiq3Vi7a+smiFxWuOoWHnwNubVj8MUgU7ylStOZUCK8EIZQwllVVRFJ88AQInKT9ZIdXZtF6n6fVn7GDMc76rNuENQ5A9VvNRqFGQM1LOiQpfUh4YTlB2wD+v+D7RXEZX1mnfV5lYlY4UOFZeK5pHfJuA6oHSVZHCUpciW2SeifqKfDEiZDyWg8aJxk6sWCAUYpRBAMSIgPiHQIhbO/ojinIwpklg1TiuS8aqFjI2HKes3ZECK4EYOkFR6LelAEvhwYOKlXa2Q8Sr+zzHxbwg5dfHO+Mb3GhsMQ7zwmde7UiLT/E+q8bMaayWT1MqTwItthP42VR4Y0yMpQDHhMf2j1JG/GY8tXYvGGpQptudnvATubU7HtVneNeJphYXFz1YpkfZV1tFVU57GDmoN20gPgVGAwyWbJdhHOAdwYkWPIO3UEcXpEUvGHP4S27MqZy8Ae5bqtP2Uce2RyXbbfXti609e9DN2WG6ZkO1r2LClf52RynrSVHx4Jm66EHypI/6zT2bHj6xQTqv1Dnra2x4nAylORJ/+/DTT+yL+/ete7jt77YHE7W/JQUkbGVoWt92Mm3Li6Z7JdGsKxzCqTLISenIi2bHhcDH6SNhxXKi64mUgBA0LYDTghCWV/+NlM8UWhOPA3fw5rHmMl/lF72y/SWrOhZVV5flOTJRaXPwxHoj9I3ouKz+KJVrVqzokoLiAUGVhlMvitW68Fywmvhqg0v1qVUqwqsUtbzoFiMFR+xGV0l0VBet1sTTiP0wHFTt/v079p++/+v207dftoXawL73W/ft9779V/YP3/yR/eYbn9kbt5r20tWJ3b5W9K1Iq9mq3n/NPv3Zt+2//9c37d//29u2vbVsml6Mbe6N1abVllo2Fn6WlzPWOcjbv/83q/bg42XLjkTHqvsI40FN7dvZs3RHCrojTz2qtvh86SvSYZ47BuYkjWVmprT6LPDiBPA+Cqxo0FenndZIE18BGPv0EzzIFchjCPTi39THGWRPtgJIYX0eGImPZXNTK5UwdM7U0YFygiGDcVwWt81L5uTko7T4r+sH815LgHsb4CJfyrvyPQuMRTz/et19G1Ry1iZQo/jjUO8NkcWiD/IN8ytbBWO9hN9BrjmRq8BTf/uR5fBGj7YuYjTAIwhPBdJRZq2UsTe+fcde+MaL3h9BRsLbQPQeyUEhf+IYBe8XAtV3Hnxq1duvBjmLxqvvqF/8DsYN+HG8jWFIAO/M1PU58IinBsc+otCjYw72N/0EQPKDR/vikN71fodvD0YqH4OA+M/moT360Y9s94v3bMhRj+KThUbdCjU8m8ABhouh9Z488jwweGiQez4YRcKJD8oqRZ11b9gWT2568ETSOUCrzHnIZeAq3HWceT4eWFm8O+Y7/v85EHde/N0BRGMsYNvB00fW//Ad6z38QpKhBv1rb1jlG9+x8htvWuHOPVemUMCPlS6YvDMldTaD6O8ZOBFpwsSykhWT/NsCVgyxYLkr5oyQPguhR2AmcddeACSZZV4XgB8XI4bopymIGP8+gRPwRU15jnb+wgDtMkkkLiyWkvzCcTlr62Yra+ESc5dkFE5s2NtD63dvBQwJkmKO6+2TxSWGBJbgQjFn/+AffcNeeeOmin5GP82iRRMat5h4glJ/SVoSOOXNnWjOh5he43LmftTuxK/w4nmgSSXMzCfIOu/d2d/AvHvcDddlYGqdZs/e+ptP7K/+4m27srpqv/lb37IyJ3TMduAEA5HuXag8anKU4JgRw59IqDzsj22XI3yip2MJnNBKcfVOdCcJmgZae+Ib7I9PKI8R+Mq9uwGGVfXToHc1GUB/2Qoue6frzsTvLqOuNM8+G1r/4Iml61ei56eB7Q8I4HhJxHCyguFFaigQkCwoJ7FwxErqysqKr/yRnudAcdq11YWa1TZe8d+Au3WSH3MJv30czeB/Bqg3SmWWEyKoCMln++wY1C+tHVfKiTUQbkk42dPkrHYdK+uqx/Boy3KxR4gAF+b+0baE7Wui1SBYqKFe5iljtOoM3+c9cB3fC5GcT7aHuBDmhoia6hvdQ3BR2lOeAuDA2zXbJlZVDo395rEHyC8TUI5xrW83D6xSr9qNO3ftV3/9N2z1+ooUE+FruWSDW9esfPeulddFm9OeLVSlSFeK3ucff37fPv7svn3x8Xs2aO3azsPPrC+Fqi6hMF9sWFkCT62UM87nzkyHlpsOpMCkbJgpucfFqL1jh+xnn0ioknCKwn1weGD3xYIfZl60w63H7n4/1HO8TtjewlaNioSqUl40r/GEC2d+0pXSNvaV6YqUIMZZrVyU4pSyTm9oxA5hdRg4hXZ1A0opChQKqHtHaD4twDsZO8oTDwVc2WNDMcpcGB+n+44uxY0ePuIu9/qLwu+u/9225h328489PgDu8xmVNU4XJIQrH/WBJD7r9CfWHYYKEiuBoywnEv0wLHSlFA0IsiW6QED0va8qbyBh1pVp1ZMTCPp4ZGmssi2AkydKCOgqi/nH6612sMWx0x8JNxi0BMqz25U8IfpeXqzbQl0KY3nBjRrs93eeoJoQ0wTDQrcrpVj9zxghz2Ih454YC4sLUjarXtaUbUZqM3EJGPsYCJqqX1NlglM//UHvo3zjvcTRru6NIoWNmAsrK8uajoObP8EQiZ/QZaVO9eSIyHZv4Iq6HtuR8n0g2fZgf9u3HDze3LGt/V1riq73Dpq2KZRsHrLdZOCxKnAFpzw3SAnHeDkUiZUxOhIfPrThwk0bp/IeoBEDBsBq7ppkhFfv3bPX7r1gjaqUgbyUVpEVlJEZ95yOM+OKvTDIewyCMXNfRCb84ehE907gn/oBLwPuT3IZXafnHral5NVu93zR+AE4kaSgPPAocI8DKSx4JbAFoSL+UkVZQH7nfeWdRvEX/3OPH7Wb00qM/oHmlRZjDAacTKVmZeVVy+g+WyUkH6VLGI6Uk+qZ1hhzpUe/aeNgJN6mfuJI4mG6bJt7Nfv3f/F1++HPX7evv/jE/qf/9If2+9/+2G6vD2xjoWrL9UXR4Q0rVF+ypepvW2rwB2Ilf2C17D+2w4dv2PvvZO1/8i8O7bVXh/bw86otLil/oWOvvWdXbm2LZ3ctV3xs/+W/+tT+6//lZ3Zz7WfWH2y7oYyxMlpasH5DbZWuk3IjWwTUX2NFxMfEFt2MgPGs/nejAH0MoSWB52CS5xcBOFdaDAwxMB65GOdj6nf9imWfbFuKgJyXBVWH4TkUz8wWAg3OB81N4h8sqGSbbRs//dT2r12xppTHp70d64w6GrnIdTPtAzBisaVXfZkRXTjhROByvD7tYcv2O3t2JAX9w85T+8n2u3YgZfbjo8f2ia6jUcvLOehqLk1PrJ0Rr5porE3FYw62XeEOxwWGOoSjC4e6JxqGrimHuZWxAHOhy/T8aH/POF1mSTyMscAiMd5UYRtEULZR8pnPiUWE5wAnq0wwgLBqrzQc0ThW3+fLUWBsaEBtDgve6jP63L1UVCi0IphMWJjQPf2GNtChc/UFDV4MGmoDJ+REMq17MwgvGfESTpEZdYdWXaxasVKw9u6OPX33bdv/7HPxCQzCQebAK6KrebJ862WP+ef31HdsA8ktLEd0B1pUltqIvOFbVxx/6i+2Y+vZiZHnpG9H4oPuDaExHfdlmoeX+kCsbEHY2bLhkyfWf/RAgunACrdetNK9Vyy3JiFSCqcbBric+YfK/v8FqLMJ2EgHQOyxQPrLBhjDWEKAC48E54sI7XyYM1DnwEVbFGKgX0+BCAccMIHEBP/3AeY343J4+NsCF564NEC5fKD6JTrCvQlzN0aEhpiFYCo8T5tNm7J/S4zoeHXrGbC7dWhffLKpeSVrZTGSi95xJj2DPFc49NdXjvitT1j5+IrxGTGqZOeFUgKjii+OjeIoKFZpw724LvPrg8ulT8ozE3b8Xng3AG1HOIWZxzCb5nmAPcKbT3esfXBkG7ev2Muv35Iiw2pfEHT5JGGqycEtuIlV7DOgqrA3z2ultEvFq3a7dNfzciav+sPgz/IjpdcE45ycyXEuHSiN09VJ+08DhQfanQWUX4LLxTEAkoDFvL/9uZVXNpRmzmqC75vHs+Ck3cENGqXEXKhvNKR4SBFoH+5rztXNiF587pRwgEc4CosrN/tbmkz7lvdjEwMQtJB6475NI9h+EFZAA13Dy0KeibbhaYBSLoGA+gXlP0zk0Mosjn3sgPsEflwYwUAQ4dTHGK6UyitOh5JPOfn6iu4pT6XBYg94faN0vDs83NQ98f04ToTqOJKynKlyrHA0RqVs0r7gwRDexRDASkm2Jp7i94QDPCQ0wR+fMhGDysGA9DxHMfJOgJO2Xxac3tSRXSllezvbVi0X3FWb1diUFIRyX4LezqYNtp/aWGOJWEjtg8cS6EZSVDtWlrKzkB3Yfrtvo91HNmluSkaX8trcc6Wv3gh4yA6PLK93ahKgamlcQ4dSXHuiGSmvUob3mh3bHWZtu6l8NK+32ke2vbdvB3tbdthqSzmbWjUzkvKGyyurNBnvJ6LtE2uEdReJza7AcXpDcI8PfMe3k6kOjFtc+7NZtiGwkhd4QaAPCZmMX9GXbwUQnXg8BuEgGNJAU+AaM5Qa8tAd9uG3WsR9INAfxw4OffWfYxp5hrLM9gQ/JaDd8fwqwoeNem4cgS4Q4PFUcOOF3iVvz175s2JFUF1W/f2UEtEIcQZ8m4XkOLacsHWCLSHu6aN2oRBrwnLBG28ClHW2LJCXH9VIOnA5GrvyTpmgC0+T3lgKj+rNM4IVEjTT2ySBtcbJCtWaK/gLC4tWw5iqdF3Nla120w0txAjoT/NOxyj+lMs4ov1t5cdRkAD5cCrB7s6O0wN1HqkPKLepdARsdA8D4Qf3ecYdsQcmeJ6o7rQFr4abN+9affmK17F9INmXrRmFum/xIDxhIT32OAtlXXQgnhSsxPMu20uqedGpcDcpLbnLPkaNrJQexkNDdIynRmNp0e7eumF3r5KmaAPiYagN2ZSUBn1hPRk8VqRotZXfAEUoAoJYpjDywLqU1uU+jDJq68D7KUlVIT1590ULcRBFDAcoPkPnN6IJ3SdmSUb9lJGC1GG7mH77qQG6WHTgVeJ3kIPzXHhtVFTKF99UF9FKV2mwafBCoDv9UB0GUoYOOiXb3q/Y/ScN++RxzXYOMeikNHZz9v6jG/bJJ4v2wspn9s++90P79r3PbHVRuK6vWqV2S3l8z1r7/8AefvId++lff9N+/taG/ehHdfvzHy7Z25+tq39LViwORAd71qiL56dHUrxEi1XxiPbQrl89sBfubdq0+Lltdb9vj9v/yZ70f6zxpHuMG+opOh5WytYV8ab3CXYbrewjOxU0dwhnLLT5PJEAcMVJBq70Y3BIPidfFFv12an7MwCe4DS+zUe0faoM/yreUKnYkICqyAEX5JUEvCxG4j+F3MgvqnMRIH8MHz6x9dU79sqVezZK9e2n+/ftQH3cHWssjkVrXlNP7Ze7tascYhvQDngk9/Ek2O03xQNG4u0d+3Tzc5tKNrpZv2qL5RXhbSJ66Srfnu33u/buzqf2qLdnuxoBHzQf2+Punm22t+yT9kM7sIHtjtrKTzxR9eg+/kLywbLmyKDcw3MxAOCiH8u6Q5X58c8/s/c+2nY+4PO++pQ52mV2gc+1uh+78BProLe9aZXVm+596e0RrrnYPu/vsFVJ+WXLUdDEiP7jxQX6j7k8eEnqXbXfx4TKjMdDmAViiPpSz/DSIh1z0qDH9oKC5Sh31NV9vYWir7pgiMADI1NWmeQJPUiIchmCdNwTUDf6hy2ccd/gCYfBnXQs9NMPoc8A8dbeocc9CUdpBrjQcOCgRhG3YCjkDTXRjw72fQ9U8eYdj0vgWwzUEN8vEVXuq4JT9fglgROBBFpcOtgL4m1B0P+K2zIPIKiJJkRWoziq5JnutwIPonIBTrw9zzAakMatqvNAzeboHgg/ziMeKH8X4HWFeUbF0/b447958HdUt4uAsRBfPqky2XJpQsEwk65r4GKN1UCWxGdTrNfxxBTBqTwEtLV52LWD3aBQxatVF0GMpxg8yInwyaQYgzAsehAtQlsq46voaxga+flerwsAnGDlnBKIyIEaMxUFOj9Vf+HBI8NCD2r/PDj1DukQaCPrfQyn8jwFPAnlzgI4IWjaWz/9wDaf7trKzXW7eetaWHE7xfRPwKPswoyPrbjngPIeqj2HUiyONPYKRLVWW+FHKMxE0p8F+pCghygFwX3uNLjRQbj3iSOinyQwQfqEBm7mPaffdD+eUJMQ4ip0fAX7eKU8AYF+xENceQrACmxaEzxPmi32gyN0CjdTqWa4FqqeHQn0KHjEyylWG1IQGy7styUAYIWPJ2aA39SPbRTgwk86kKASfqt+KNooylH9/J7yRsFHQeJ5DqVb7aMteDD4akVUZ9oQ+vU0bqCN5JgEvL28F93zbQ8oK+Tn+NNbwjd5nfI4gMqHqpMbPKJ6Ki/ahoBwjHvyV396W6IyxgTEVBn5xqqnc3pg/sIAPWuo0uuMw9l6XwTELQJmjSmXAdqCyzLn7LO6jCfbk8cP7Yv7n0kI6VmhN7FyvmrptZpHXpd8b9NO07cAbW1JSJNAfPXahq3fuG3TQlUC4bortL6Krn8EJSxIcCxZz4U354WcOCE8jPMLYcVTAjV701mJ39/ft05f+BdeKaMrASzsWZ+40s+Kc2ckxTJdtNK4GRRK4QzjQE64RInM4MYtfLN3HiUU2kCR5UKpVGq/51H5Eah9X7yEV5Xnq8vqnyCm6TltloLoY0Lp40j+cDRGBYYA9uGjLBIsz09QcBoKhgLKQ6lHkKXtbK3ArdxXr6iJzzVSwihLdA/9pFEiBQjMbCfgPWIIMLdST9KVkDELNeWVdlw6Lfr70J5oF4Wa+qoc/QptU396wEXyEG31hTtXPF1Rx6MoBA1kzA3Er3DBp1yOkKR9eBkERV4ymO7TXvJii4EK8zqTn4jK24nHBp4O1I24J/BfN4aoHcQ+AD/0H1s3PFgkbsGqJ3XL6F5f8wEGB/reAwBSN71LWtod8KbpWm3kAl8ELoQeyumhlaS4F+ortrLUsPV6zq7U0rZUL9v15bqtcNyd41hjX8pOLiVaEX2mxL8LmuvdoKJ2FHDXF29jqwru/NBBrZixKquauGQLzxgz8KaB5icpvEGEVylevWzaRmyVUZ9AM2nRpNQfv/iXVrvgBXBaDDXwvRjYq58ZqC3KH2M97cT4kyErlTfRPfoXuwSeNBnhjaMfR8KR8zjeyIf5gvklI9zSQ+QFfQNOT6TVOyJsn02TQD5Hg5y99dGGlPxr9sd/ddd+9NYNazWJ6zFV/2Xs/U+X7ed6Tj+/tvKFbdSfWKUo+iysW+/wmxr3b9pnj2/Zj36yYjtPK/bRuxW7f58YQ21bvzKxrcfEzzHb28/Y5nZO8w04H9n6et82bvXUBNHb4H3r2g/sqPextfv7UoCl42Q1lmiQ6MflMgGKFJ4TbAnI7O64/ET7vX2qHwYa9pZ7gRE4n6Wv4Z3wBsZGDLwLXfOXvBLvxQCO6EPoheeML36fAr1OEMVMrWE58TM36lwCBkOOQyXWhMa0C/nnA308kn4y2H5sjesvWq22bLVcxe5Vr/sWlUedXXvYkV7IarrLj7rE68AHSianwwBHg7Y1hdMj0csHh0+k7Gt+V9FLms+rmiOXxbPv1q7ZQr5m9+rX7V7juq1Itni1tGJXNE/A7zFkijqte7Rnh8O2tTS2Pmnt2ufNXdGM5AbNH5yAhzxEvcPpAOJSyNuam13W0Zh84bVb9vobL4uv55SG+AqiY1zw4XfCMcc2wj9jmQq9UIxLY54jp0N/8A7g7+jjpyuI0tMo1npOIEWUb1fCledYfIlgjSxYMBe6hym/I9kFpZ/yyJ/fU/Gb5MI7J/fkqmUrLy5YXnNjOpe2fE1zPPxKdMQ2hf7upuUaC75NgXvIH3iy59imEcth1F33udBz9SC6TSvUIcxDNJHv0X2nbdpN26L0QJTjHNBLWCaGezs2IrKs/maqVTcYZDnHEUaI1Y1B8EuGuCFfBgJKwuc0qH0QuZS2ISc/aIDAtAm2cSyw/RLBO0v4RbHBSsZ+3svApTChvM+DYyKZAb8vunBiFyHHg4P7f1dA2QhRZ+Hvrk6XgTPCefQbuvJnKA+aqAnAmNZgT5XLfsavex9Ek8yZPNTkTqtvtYWSvfGdu7ayHjwXnhvEuBBg541bmJ/YnP7qo/4/c/HeZUHM3l3rnjGhgRMmSN8PNwPUJ1zhAzhe+HoRjcfpVWcmbpQpl+gSEOcHhO8kiBPFOYQPQmaHAGhdjtnKaRKR4sLeTE1KpyGkjyFM9ihr8/mJjzkJD248kXCYT1WsmBajj+oxau1JwW1bfvG6/54FDxrkK8xq3wyQL8F7cME+5c4egQcSGvXcKDFbPxc2heczNAhABxgV4Fdz2uUGHbVrNlAjQrmfHqC6MpnxG5piVRRPC5ScZkvCm9qEe3Qqy8TGXmhOYSAwribSpBIb939URwRrzaiejolx1JMggVWdsSZAQR/httdY9+9Eys+yqq8P84Abb2MDDHxHwg3lHcd38L6KvQ3m4CUCFwQQCH2sz+v3mXe9HXPuXVAG4AKA0sReE34PetO98+jtucBpQP8k/D8PQNP07cLCgm3c2AgGgOsbtrbO8XYp22tv2UCKT0ZKEnGicgtrll++oXlnwdrtnr3/4Ue2zVFoosurV677fnA8B7qpsrWGopGjQ8uI/jACpcuc6FG10STlY0GioIT8ZSkgKQm4UtwIjAn/kMLF/nOEwk7zEJXOhbt2W4qsFNduc0/16mKGsHq650IRK8/gFld5Vn2clwnnuLEjX0G7AMaEcEJIVrqGBDgJicNeS8KsZCfoQJQ9GU89DfEMOKaPlfSy/vIM+sd4wWkDfVYDpVgSwNBXz5tt6+CGrD6lHijIKLOUCX2xdQIDAoCBhoj+CNhTqa1ZPYu9C8ZStikDRZ06BW+HlFij8Kh2sJ2AUxFyKKSid/LkCDFhkyo6XbG1IMQAoD0SflFK1de+Mqc8wAmnU/AMQ4nLoPoPfgju8ELKpUZWUBq2JhC3ILSJ7Q4SmMU3KIM64knBysVQeOOUCI+PIqG5RCyFXMYyEmIpAz7Fav9CvW4l5ekGD+WFMYfYDOBNjMgI8sf+e7aM0N7AezQ1SImmvD5zlOoKraOs8h7pKMOPBMVVV3gloJ7Hp6io/9LCziQYKDAGlKY9q+XZdsFWASnjw5ZNhcsxx+CqL9i+ALhy5fhXuiwGNtWtkLMydCaahx8TK6OQlkIj3sW2gYzSrkyUX170Ia0exXwsmgbvWfXnSHXjGF8alRG+UPb5Dr2O6WPwKUgTH2gqngqPBDfcg/0o/Uh4wkOAYJ70HXv006LlLsofaaFl5cVpJCxMeRv0l5zxioiBr9TPR0dUhiMb3kS99fNRq2L/r+9/y/7jn9y0H/38mtrYs3t3t61cHNvHXyzZOx9ct6WFvr38KxNrFFJW6qVFm8LL+Ib96Psb1tqrWX8k3GQm9sLNvr3yWt8ayx1bWmrZYp2yxnr/SPSSVl4LdtQu2eKq+rD8wCoLH9swI+X16IkdHT4QnYRTexyYK9gOpD5GHqO9wKRSst5i1TK7u5YmELZw4W+o72nnRDzE570E+Nwp3LEFyBXU5HPmMfAoendvz+hyo0t0YTyjjHBiy+m8kzC6smpTgvuJji8DowELLzmNKWbc0G7GKJ9ZwCW/8/BTy6+te4wLdJR6tmy3qiuiyaFtDvZsayAepXl9r7dvvXHPF5mhi4nw2FO9GcOftbbsCyn5GFPzIq7JdGgFyR/XV25arbTox25WMhojqYLyr1pNV2mSsSXJQkvFZVsrLtkrNc0lhYatZ2v29aUX7Yr4fEVllNiWtUuQ5rrrb9Acsg86Xa62fDz/E/dl5+lT2x2MbWG1pi5QPQaaz/WJj4x2ZRtjmHgTi038Jigixr9463pQ7DHsK1/Kop90ubwT0XuYG4RfjWP+unyhrxhvyZPAi2w7dP1ZaQkyi5GFukJbI+kB2XxFldZccNCz3tMd0YrGo2imurxgSxtXrbQguQ3eSx2UP6cV5iTPxMdJYgzGiyA23gBOg+IBabU33hYBsC0C3e/MkczQHvOteHa8JSKG+VKBChgdHtjwyUMbPH0sBadopZdet9zaNQ8OF6+O/G1ATNDzCPtZEA+IUx91FPs5RiKskTpwRBALIY3jHj04RURov0xwJjHoutGCgBMYYWKiOw8CcwkEeR4cM8BzwPOY837IW/chdAkfvt9FRPN3BXF9qNJzQ/SSt+fvAM4oW9Hvk/uwqpN7bt0Uzg13QNwgJTDOowQmmM8+fqpLTEQpCLx1KRAaTuFCQpe7KCIInANM+/M+3Odp6Bv9vgDHKF1+zNdXQEfH5Uafy4ILOBJYJxLMYIyzEPJSGjHzEHAxidPwDGi22vaztz6yzZ1d+7XvviZhRcpOtIKXhPDGTP3mdWYMws2Es301/gcSPsvZq3a9eDN6KDbc3nc3+OLKjejODLBi4HQ1r3FBwXfF95j2EiABU0QlfndawQfGUrq5Pz9ughSIo20rLN86rchH4EdHSjjOJLwDjkH0gJKwsrrq7s+sbsWKA2OBlWb4TrPZ9L3HKDbNg11NeEMPmkc7ToSqGTzPArRHn0bgARHHmvClEAWBCdxFz4/pOOAJ2sZoAw4yhTARo6Rwjz3a0lyie+o/BA1NuPH4xluCgE65+pXj/M/l28djI9E/pD1VbxTfsepyMnF7fp4nMKdvvwrwMhI4uiTQPyiVGKsKlYYUtqrtSvlC2a3Ucrbf3bNmeWrdasZ6op+jTs+607z1Cks2lpL01s9+bv/uD/+D/fs//7FtD7JWXb9lBVYu+y1rH+5aW4IMq9LM053DPRvsfC6hRkJqrmGcRMcRguNMVUJl3gPuQsEcYwAA//RJREFUjdJ5y6HIKQ/S5TRmELCQ+1jZneYksA4Ovf+mmYKUtozV81PVfdGVXIwRKNBsqyH/Pkc84gVkUoKLBXfNL5U1h0vRE3X6sOr5BnUpt6y8KV+CL/aHIyuLvuvi89A823WaRwQBVLuIH6BxlREPUMMkoKetUkQZZK++hG8JuBjQQjDHYLBkDGBUoXzo2Y/701XQuyi3BEDEeMEKu/Ni1YN3IFPSewBSaHIkoVP1Y07BiEE/ZdEehaduxDRRutk+gOEDno9SznYlDAAYKnLirxhECAiJdwZpGHsYXFD6XdFVOdAt9aAvuFeUkEu+Vb3LdgmUcA9YqAtc0Bd4AmDIwOuAuvE+ejAGDFz+i8IHuIR/s62CVXwa2el0VTeOR1Tf6PdI+OMevIaTWuA9I/KTzIMMjTcZ8zLeEARSxJuH4zqXrmyIX61JCKf+oi11LTgdiifhVo9Sb+KTAyk70FatmLaaFHz3XMiUkNPdewTDDPjtSuY7EM8/lHxNfAZ4W1rKF3EvGAd4JEGvHEs65nhA8aus6Phq6qkdLGicsPKnetJ1mUifxAjA7IzXGkMWI0AMzAEccc6KdFZtEuFK+Q/9ChBUcSJcY3hgpMdPMsorp3ynwhX4ZC7nL0A/xsaIU6A09P0Ivqj3mV/i++w/7wymtrNXssP9ii1LyS/kpnb3ylP75kublhtn7efvXbMf/uyOXV/u2e9/+yNbvZm1+ku/qjn8d6Scv64yF+3JE/GNHjr71JZWulYtHqp/pOD1VHuNwVJxLHrt2o1bj+x/+M8/tSvXtuwbX//c7rz8Q3va/FPb7fylFN2H7iXhSrrG6CmlXvdFzK7YUxBKKE0fi077V69a5umWTfYPxPehOSUXzWUZgwMp7sl8AAxUoukRBgJdnlEM4BL+g1FBuPS5RO9zJWXveBGT8TIPRhXRWKflnlyXgU4vY92BeFlOdY06e5xS2RBUAmj3aG/Pxo+fWuneq9L78koBl8AjRWMoX7ZvL921by7etc3Oof1s5yM7krzSG7dtqDHwZNyzd/Yf23a/6bQyMLagmb9zLV3U2CyKV5UDz/OKRJXRX2riW1eF43x1UXwXA4HGgfhqXnNytbhgFf2+h/FAdX/6+ANLLS26LsW8hccesVC8X6Bh0T1j4MHTXfujv/hrN3RgeBayzePKRXTt8Q40Do4NCSp/sPPU8ktrIVYD9zSe6E/iHdA39N+ErWr81ruUpVSRJ6e/Iki2T6C+xDsh7lvSx3VQBl7/tOaW8WBsvf0jy5aytnTtmuqbtoP7T6y7vS3CE++hvQLiLUBLfgqceGu4KV4Lgcb5CjBguYG9EWIzxOAnionvcWJEEpC7kZlC9RP1F8Q1D8AA16QwePrIj96g3OKLL1vu6oYPgr8reKaQeAmAUDAS+NVqeqRMhA+OF8k1loWYv6X2gWN13kjlI72kiGx5SWB4Xwg+4ubj6jwcBiVw5hk/Z+/9LQL1QTA4Uy+HxD2e/x3W89LAoJsZeOHWyT2Ch0pz8hWCqRjRLGAhzOWkXJZyvqL2PJDEo2+V0F+syc8NGiMTXaxghalm9vqSfQEemEQvNGbwuXwZnl5MGJfYYJkVU0+8e/xdf6ZdTQT6O2tVBXD3xNW102ZVUEy03Q4u6AgYF4CvyotnXrinXJPcSBPkRJPI4bhj+5O2762OwV3qNRGlz5yxL0xIcId/zYsx8EyIx805PM/jByCszzUciI82d6y4zJxwFgeuoCP4zHg5IGxCh+56LRoHXKAQbllVQYjb2twUysI+aSKN40a8WCu6AQUXaqc/TxsLaJcbB74tQ/Vm6wLtBqdqnJ7ofR8b5+PiGHgPnONSGKUlX4wJuNLHuCDg5KB9aPkrLx7f8xgWqnc6EkgcEHDU9766EdESQgdeIr41JS5DNIcxJltjjvJb3pbYCBJD2ArBaxfT5eVBhc3wrC8DrOh+/vnn9ujJAynimm9LGWuPW3aU6VhbOOlJgTra27FdCakIpay0o+wdHR6KQEa2sXHdFq7dcr5Xk+RZqzdsLIGTbSaVStkKwn1++YoEOSm21rer1bSVF9dUsvjlqGXDqcrMZqwk5ZajHsuZsL0ALxdORGD8sLKLe/YgU7OhFMBib1t0KsUNnKrfUdB9VRmFKy+lE9SIBjEVoBjnRBOZbMXKUnjJx5VjVtSlDBOZfzBSOyVX9STg4b1E16LAEnfAAy9WKy7v+bYH9sqiPIo+3ONBwly5XHSlGrpnOw9BJwetfV+hRyFlPOFJ4Iq1n7Qh1LFSrXwANwiIjjB2SGTV/ZBXWXjOTqVUqv7ZAjE6qANCtvKQ4E87WXXHWwFBHENIV8Isx1Sysg6PID4JR/aVhX/GLmPDvSCUGcYMFHQUdzwH9M/bB0753h6M7PCo5Sv6xDThpAmMEbzjbRGGK1KM2PfPez08M6RYYTbEuwMjA/XjJBbiJmAMAT+MNdKhpLN6jxcBfAN8sW2F2Cncx3iJsQNjDWVSZ+h1wPhSfqxSdtod29nZ0TPmk5FvxSB2Ry/FltaylYS/snWtlBo6HjFOpcddG2bKbpiCFtwAKpnz8OjADptN64oWMK4NkQE7e54uU140YiOwxaOU0pgXjoYSwFNSjPIc4ShFqTsp6X7gCyjyhf7ItxfAwfye2phiG46eOUR/4HcZ1Zlo7OMEf/BvKD4++YUtCoB7G6jOXeHNYxvAu4QeVtAvAnCs/9yYlNH7Ihz/zTGme+2Sffxw0T78TEpLp2i/8Wtb9rv/4Kn9/rd/ZuXskf31j2/az9/fsJdutezXvvGFNTSOK9VbVr35pm0OXrGf/fiubX1W0ZhFBsBYxUqxiQ9wSgrxOUR7w45dub5jL766a63xfbPSX9v16z+w7OSPbf/xTyT7S0GKAKXNT8FivhUOThkP1GYNbI/lwBYvny8Ek7J6enHZBk1c49u6jyFO+EFuQOF341LcGwGQE3KshpO/yoH2HVQ+RgXiQbjBANzNAd+yo3fYYjVXHlY+IxTIvp5fID/FsHeIZ5TZysLF8h/eWb3H9610845oOpZhTsrHzKTRKs6YsYr4WD1X17zXsc96W/Yk1XPlvDk60Fjt2BtLt+yNhdtKU7PMNGNjjcFcdfFc2QXZCZywdTAG+mnU03gRPgmqKeYglA9ta+e+7Zp4uivMYW5na8CpbY3CO4uhr33rG/av/vk/tuVazQ057n0UexLoO0b/sHU2zNMj8Vj3CnbeGA0OAfMUW7X4BkbQk8OkANuUEq+bbG9xo4XGQRr+ErUVOnODARe/xT99zobmZsCDOhYy6tpD8Yo9K3DKRzHvRqKk7tDde+K7ATzYooAy2CbL/HF6IZyxc5ZGknLxMTg+eqJR1S2ST5JwjA06C3eH4eMH7qqeW161/LWbwXWfSkYVpRCxgnM/cyvxFQD5Pk/eDDIGElsQRmLYBP3DOoRlJYfb2tKahDHO+MbNEAZ9tuPOA8jmywB18jPEiTiKsFJrPFe5F4EzlXmMReC44JrBH8wqvn/8TPWZEnVY9JC0fP6yIa5jqFN0cwagvCSck+yXBjGdXHRFCQNj4Dq+r78abvwfkiBknfQ932FQxA9hywK06nkqj9gyWa2X7NrNZStXzyp0MYDDM6Bb8f2gpLBq8+xJ5gwwiSHAijED0AzMN3kFBTG6LtlDCKB4MhF89dk0F2g1+TkPvD4wavCsf7Pv+DelQThgv2DSGMAz+Nn3//wtCZtN+853X7F7d2+4S6CfDnOOgkbOPglhxdVkQlCZuLzzIJPO22r2ll3Nb0h4C5O0W8k1MbpxIEEnAH2JVwD7mjM5rMSnnyuBK6C+v28O08cLA9dh9gTO5h0g1HfuM8an8OV78Oe+K9Drs89QqMEZLuAI9cBUCjHn6RelHKF0sBKIshgm2TA+OK5vyDFQFc5LloCt9qSwgquNvrVAf0O8A933PqFPUU68CAf61xXycsOV/yEnUXCyAgoUuECwLp3ggv5zlM60gX5k/B63zWlH9OC4CGN0MpBw09230tJVtSng3gUS/c0QuTkuQ3jEXd7jMEjJ83su9GAkWDp+FxrAwOBbTqIyRu1DtUOK0wJeDSE/TmLwfegJY8KzIOa5ejG0NwnH/Oli2p0H9C8GgJ3tLetq/v3aay/bm999TWNB/cKYyClf9n9D61kiR/d968zW5mMrSzD6g3/2P7B/9S//hR/VOSDwlPo2X1uxxaUla3CagoS58tpNK67dkrKesXJ322rWt7Lm9UqpYAsSotLVZSlRElzVF2ONL/Zso4xOKJPAgWMpHvSd2o+hhqMb2c4wkTaykO1aXsoUkepRXtUBjmaMBCUp+pxhj7LXGwrfGCelMAwmGSsW8m70iOmDOAFEzaffi6oXngKsjLu7v/DKPlv4MfvoOSUBz4NOh9MB+m50qNbrUp7qrtyyEh574aDc+9YD/R2pDcisKN4j0ba0e1dsu3ivqR4eg0X1wNZckJKrQaN5RgqvlCAMc6idEp9dEWclHS+FjvqM/DnlBa8LlGrkFmIDENiRduWkRHOygZDhskxMP5QFTWHQ0BeGiJMQf7OZohUxrkgJpz4ZjZuy40XyhvKir4GSBOaF7MQWJDSvFVNWKwYXXowdjlqRa0F0gqzQbbecJ+Q1tvE2QNHi1IiaaIcgj9VaXbgsuBeDb8GQYk4AS0YyRstwJKX6eizFBCFfvzDcjFQe47EnXOzt7oo+u6JTpctUrSxhGnpzY095yaYam93CorUmebWhJ9EcYZ9gmMRSGLsxBI+MgujGYyeoDhx2UMsJ88qkLwXMg5+pLgR/9FgS7umkvlMdGtOmtQvrVslUrCCeD76hmwnBRMGdcA7NiQOqJXzUD/rPvQQEbF+gg8aq9/HRjHqWE/2wkAB9sa0E3JJDVngo6BkrkB4vQ/mjPJDWPST13fkTZUY0xnfqwDMP2KaLs+qbBxl7vNewhzsL1u0W7cpqx958/ZF94+Ut+83vPZYyXrW/+s/XbPdJ2r73xpb97rfHdmV5wzrNb9j7P/0V+/6f3pC8o74rluynPyva/l5Kz6Z2dUXX2khjt2nL60/s1Tc/t+H0M9XhJ7ZQ/6k1W49cTun3WzZIYeJLWa4rTOvCm4K6Ml/gTc0IyDYP3VjioGce4BA5WGlZ0XV5RniY1Cs2LWs84q2sceYKP/SvfPwI04iGYzjGiXAclPugFEPLLjMJ557/eXIP9dCfWU+EGPx0LI5lbGqOFA1dBFMp7Tu74rcaw9evIF9GD2YA2bC3vyelf2K5dU5OiuZV1TmWIwFvm3CyVlq0FzUOODK2J9oeT4d2W7rVd1fv2ZXiinhpUXSLkVK8ARzrHdz2k+7ySUBhZXE1G3m7AC4P64OHAOXqgR83emOQtxevvGE50arLcqq7G0lR3FUOdWb+Zxvc5x8+tc7BQHmj22j+wWU/yh9jQ1q8kZMUYmizTWNh2Y94dFDbWbUHH8zFPn9qbFGvuJ4uV6uvMikUdo05jIMMH9EHMILOVC6yPu+P4F/EipIsAg9EZ435aaaQtuJS4NODluaG3SPn9aVFtS02uiiP/sFOGMfRNoUg0+IJeSL/QTteV+SkUFUH5CHyQE5NAvQ57rSCRzxy1gzQeg2wtg02n9hwHxcIMd7rtyyjSVqzngibYXXyUXaJX1/+82UgMMXTn1kIAlnHRkd7vhXBXZE0sROgLCNizkhQ9e0WTrgRE31OwNrmxPI8AFGw4iABAYHeLVJRp14Gzmuvg3OW+c+cuOe8F99PPouZAha9My5czwEuGD3nRdnhb5TJDMzW0+t6XuKvGHySSY62iyCRLvlekl64NS876NGtm2IUkhJZ7gkP1E6CTL331n3b25ECNu/lCJJ4SkLctxTsUWb1Ewb6PAC9IujYue+pD6MP3/w3TAz3K/97ch3XR0C+TAgTjdvL9yktDeWEsuaB8CROG2gl3OGtJI78O4omrCAxkfEOewt3xKxHw7EEP00qkvZoGziczScJXiNNVrTFJy+/czot+bOXF0FuV8JNT5NgPl1y3gIQmZ88cvVVL+8UeJUZm+JDc3iI590lAA+eEcEQkQT23KFsZyRsn0OIjrozoHxdKefZnPeYNLngb7MZuKFDwlO1seTKD5efsayJGiMEAsjS4oIrdfnqgitN0Dn1JJBd2KoA34VuO/qLEFFSfeD3muAQajUhw/8ROjxYL7ihzqqTCykSFPHiGLdY8SDYEQoJhgOOcap5/qT30wmU1vf8eTuVh/qKSfdMu5U+ec89BDQZZz2/6D79TI0jo1AA8pSQIUXg1DzEEXrUIwkqIznmxwNWVSU0V09cDsET9TuOyRBBEKb0zIWRmXxVL70YvTPTLgFNmyHb+aC6+RhW9vQjebWODu3pw4e2vbkphZrI8XXrqW/HGkt5CeS+siqFemFtw5aXF6UUje3x/c+t02pZu3nkip7HFukFBQxazldWlL+UOimxzd0tG3BUaXtPypoU3sHYhvm6TYoLVsxJqFTeY7U53T1wZZwVb992kClJMWVVVMLYUGMcA5v6qiJFVHqqjdIco5e3BSlrqWzJ+wZFFkWbFeEMe2Ohc9GZMCce3bGehMPWUHgWPlkFZ4Uc3LEiFtzr07qf9XbTjSioKNbwdNCFJxkLO/5QaRm/oTdYtVedlQ7Fwd32Hc96qjTMlyjgKCa4VrsRa0wcg3AsopcjZRePB/KlHMYAvAh6wgOC7x58UH/x/EGRDsKk6p/CQMp7kgnVX+RB3ryLQQXDAcYVvB08VgBGVT1jbJMBCjPbMzA8YDRBwafuVKMsoZgYDFU9r1ZZWQzeSEUJsOu1nC1XpJyXi7ZQStlSbmRLUtjw7KAOysWj/nck7EMv0HE/FbZweFwHPkrnWxz0cZlQaYIHCWgNnktsVYDG4u0Rjgu1l9+s2uOVUK2WbVl8KT1s+9GKY9GYe/6NW5bv7Ij+ds3ETzLEWBFvTOvvKFMQTkL8lnar7R4VGGbieAz1Ys5KyistGu1lauofKTL6cIpCdozhQUThvDujOWFixczAdgt96xbVj+oLPEa4MBUwZ9F9WbWrwNKncI4yT78Fg4DoTnMLc/4YQxX3lS/GEUaqBqGU75L6inyFWb2bV/9NRcMoIlnxZgLhFTIctcjYCFdOF1tJPC/KUbl5zeHEriBop4lfd23Jtjar1mwOrV7t2Qu3d+329abqNbXt3br97L1b9qP3XrFJZtF+483Hdnc9Y62tFzSuX7adp3ft4YO6/eQnGXu8ObGXXx/b6lU972Rsd69vC6n3bWXxfY3nT9Wut622+oH18pvW7D629tFnNj48UH8IqwxEZH3RWUqKVF79kNHYY05wxGE8YA4SPeSQzWk77+k3NODGAs2XyO0A7cxC08LpZO+QwezjPvb88O2ms3Kz8piKLtkewbYCDI1ucFD5U93zUyg0huYB48nHt+oCD5gF72fljZdQ0uMA+qdvaGIM3Q6eXBWrVHq2uHjifTELtHX49KnlFpeOXfQvArbM5AdT0XXDXl1+wW6U16yQzvtRnHmMtvowJtVoV0YzLFjQpjkAb3XlWbRE3KcY8ICgKfHRyD6vSUaGx+xnx/Zh85F4MLjtK41kaOY7ATIU/Gyk8fJke9+O9oK3CH2UdM33bePQseb80P9jG+xsW65S1ziIyxS/6ymd56/+Vj0xKPoWiSSinRICcKTlFCsePFswPNzVXMYRz5ItlB+nI+HR4fnBj9SmbAW5TKNT72VzU6tdWbaFl1+whTtXrbxetVxNY099Dni8DV2Mb5frj0FlJupEGujYgyI6JgOMMfAyj5QS3h0u5QYZnfn2lHwSQZo9HIPHD92inF5cttzNW2ZYc9XQ8Prpz7MABphM/zwf3n0WkCb+gHhXRCT8eJDDgz0/ggOB1BHKoKqK0S+vukuKI1btcteSv0VAyJ9owEw1IN1qi+tSRNgxXNTy0NqLcD//bR8AM8/8XnSdBx4dVHV+XsNBMu/nv6JM5oCe+v+nYPYFfifuwXB/EXDhKLpiOLeOpImv6Pfp8pPfeXz69ymA2TtD04TVDa5+FMskVm1wDFfwkHlucPSEBmQkvACTaHJ9brjMO9QRY4AYt2+/8PGdvPQ/Yze6PEfli5GBSeF5gLxOPgkATeJ5cXnJp/Fv7nAlMdqXIvLhB/ftwedP7Xf/8bftpVduqilB6YNPhTfCFXKYB6fbcFJaBAgbPU1C4kuDccbCutcJcBziuN+ywtJ11e15+1sloZQyOTMBzYL3H8rDzDPd92MDJUwRlGsWyJMVFZ9I5+Q7lRKGS7Mf+zdLo5Spe5TcPDoyjnBD0HYBAuFMdH4kZXOM8iD6X5DQQhZMpjxjJZTj1ZyGI6ErFg7wnkhJWHcFGHqS4p+WgIGi7isO/bYma1YglF6/3VAg4dbbr/yc3hL19cCIEjTIAwjG6JaEmbLmkNPKv14MXwXOL5W/C86z7f8qAeONyj4VgNL7VDBbrurDVg93DZ2dc9Sf7j0iBeEMLTwH0NfkHVYtU75aXimXrFqvucLeG6qfJRyZFCMEO0pi/quXVm197Zatb9yxejlnn37ykX306ef2R3/yZ/bzd971JvkqvXDsx/QtLFu6siAlcGqbjx9Yqymlsbxo/UJDimPet9BMe4dWnnRstTC2wsJ1qxekCOHKihIsvA1HUgIkAOAFOhHd5VD01P2sqhQzE+ukK9aRMrdkBxo+GB0DSkfKBbMhke7xLkD5LebTvjKNMjaYSjET7aM+FDU+CDQItRPoEIUa4+NAghueA70eK9HiSdCV7uNB4Of9SyAlJgQu9PQm26S4oH+U2eCFEuI1oCCXMGRgCKCSaSkPwguGN4/jILxxHGBOAqq7z2ucoXhw0gEr7azUc6LBeCzsqt8I1MdpFIw9DCxsYeAkCuIw4GlAGzEgYPBxl3iNGcjdvRSUD9sYOG4VIB0r/x7EUPVnJd0NfGzbUHriRRSRg0QDCKUhbymealO9on7ISvbMV21cXbIenkbig/Uy8QxYIVRa5e0nK6i9bAXJEJRNTSfWAbEgMNbQL8BIY73ZPHJDlnuGqJ7tVlPXkZQ/8RbiCKiDK3k8mIrixeoXvQN95DQuemynkPJfTLHnX30nhfGwq3tTzvXQeMIjSv0bPEEwFAkpoq/g+SBFFSOE8EUQzjaBOdl2xTYQ3KFFt9QbWnD3/knoG46sxNgD7ytZR7SdE42rf1UnaBE1LKt3TH3ryrtwAifIqZypBx1Vf0Mv+psXD8yySivF4DiGhNO6cChaQ4HJqy4FKc95tsZk9UyV4tSnvOi4pHtF3SuLH5ZyJdGc7vml9HofJYp8+c1pETmVVVLflvVeqb5kK6sFu7l+aBu1LStqvnv0qGx/+cOX7U/++iV7+GTdbl9P2z/5vR174bWp9Ud1e/fDgr3/ccG9f65tjOzm7aFVal1bWOrar33v0N74ZseGouve6EPrPPqP1rn/lg1a28JhM8RuqIrvl4RbjSn4OIuGDCaMblYuip6KNhK9+eq/P9NDvTaQTDQWfyD2ma94i28C8C32s7NVwIOoq385ySXbWHKvjOzeblBOlR4FEmXdAytCBxHwzBVdjR0/BlB0opv+zL1HoBHRJePTA4POAPhljM8zHDjoOUczZuCH8AABY8rbnJifNreL1urk7ca1jvpZfYzhaQYop/P4C82laSutXJmZ786Cj2vpjhoeVqqsWDVTFS8L4/SU3KJ8idCPXobyOk8ZBegzjOAY9mNgqwE6HqvsxwYH4WK0t+0K76SUs7Zwyhaj4MVH/iEdiw7gv766ZF//1ZfsBclyvi1JPCjOyxdSmFOpEwNMdR3sPnXvX/I/qatkBY079+TUPZdNkIcwSvGbfuV5wmshwAkekG/ckOV9I0jIHi5fDTvH+QFe/2lf+NC4bYhf5iXPiD9Tf4BdAhnxGWJtxOAxTZB1EnM6AYJ9AUF85JQzADKA/oKv43v6gIN5AH2Mp+rDAcGn8jnLXduwrIS1ONNTQu4vAU6qeP7nwjpo4NFpo8M9vyAYP0JK9WegYywgCASWq2THJeGX3UYHEfi0K4Fagi/BKzg+ZXbQEHl0MFR7v0R16Mh57/n9mfaFtOpfEWvyWXxf/4XvIiIMHM5YIwZ3WfB8viKgjnz4FsNXmf8suAAcXbOAgNUbzOCCdMm00e+T9/kL+zxJk0x+LoipTDX5TRjsYpo0fyT6ePGVDVu5ErlNXQDH/TkLusX9TL2hSUN0cLgfPXgO8DwuQRPgQUIFypQz1BmAy5y6NCTgQ+wRcws+Ey10Oq8sTbQ+riLhECAPjCvdAStn0U3HtTLW75iWZj88AWJswXd6wvmnHz+0o4OWBCKEgdPj9TQk8zoLJ/dDWfFvlAZ4gkkYu1l62a6X7rg7XwwYFXBxP9cr4JcA1G3cOfRJJ/DN08CEPu4eWra6ckYJBbxNusIpFrN1BofBtZEtCUQ4nwXeTYK7dQoPHqAwlZFwHgTrZ4Joxnms6uACG4YF8TMmUqenGf57FiCYRH+SB8YI4cTb5rdEo6xuoABEwHYIAiNmOebxGcD7AWI8CfsIR0z40T03ODPZU/cIHMfUDe+HSwDpfdtKoaq8T78T+ktCwNz+el5gZQzjAfYqKaFFKRDVuhSHdd3jHOqm8Ictka07QbAtZWvWqK1abfmqLV65ZrvbT+xrr79m3/zWm3Zj47q7mSP8YjTADZ08MRp0UKxSWd8jP5ZiVBLfqFVKtpAZWkHKF2OK4xhRNtPKv5obWyEjuaBYtcUybs810Zb6U/06lVJkg6YddaX4id5Q8g8nKC5S1gd7qqj4mNKh9LOlgjgBk3xFim/W8pI1HGvCXV91ykI3uqC9jIS7/kCKgBgbwe6CkSrMDSgCnKrAKi+Kggf306t0gfMH5Ysi2uuKB0g4RQkFX9wDdyj35UrZBVgRCDVwmp64YWwoZTpS4ocYngl2GFaFUVr86EQpPPB/BxXKqjT7cFHGQ/R/XG31f1rKsZQoYgWgkMeryzTa5xh9fH4SXogvMZaCC2n6vmwB+/HdW0L3WO3va2w02003JrDa7+3WM6cF9W3F3fnVH1Jsc9OBFQdS7jtH4aQJjATqCzw1CCrocRWIfyAcYPBgewDGAp/flB950p9+akX70I0kUxEg9Md87GNtJPy48Q0jfSiH70PNQalh2wbix1P3EsJjIrQJBZ9VuE5KCqjogICa7VzD9ge6hwFlorxR5sG56gb9BuVeL7f3LDPuSMbOWm9C4MuB2hu8HTD4DCXPYiTAMMs2lqyUt4qJp1jRapNrRhSPnOgIX4OS8DEpqAzljfcA3gWsXAbPK4wyeBukLK+C05Il0uBWvCon5Yv6SLVTGSj6wVhQcK+CnBUwGoi+/CQK5YMHiAerVDv4znzI5VsvJEfki2W9m1VbNdaEF/IoK99qqWBrixO7+6IIO3/NPnuwZn/+g5v24x8sWnu7ZvduTO2f/HrTvve1tK3W1r1upcpE9ZnYUXNin3+Stnd+npO8M7JGfWIctAKlLyjPWkVjaUWKpehxurlto48+sMnRkfNL5/scbb68IOVMz/tS+Dv0SxgnnEAxUd2FXMklfd+WjRzB1oR+pWpIKsMoL8DpnDyFk6Hobkh8NJTfinC6XLd0S/z+4EDEHgYwHgT+rtIio6Dsw2fdw0D5oOA570cmUt4EqqZMjvxkqwPpGBuePgHQdIp8j4WbBKg/pguLZtvbGvuh3rOAke3JtriXnt+9qXGl8RICE6pa4kuo+bR10Ny37s5jy62u+lH7zwJX6jX+0zUpu3mNEWeIZwGcINvhDeAnEswBn+/gW+IrjN8YiG3AtpvkqjgnD4CJYqVuryxet68v3RNf6YkH6d3IU8E9w4RTFPmdrUP72d+8Z6USPHvicapCZVksaak84UM8BaAerU/ft+LqVc3lAQdOB+Jl9PFJE+GhJ/j2mAAqMxttSQQ3nLaTTsgIMXh+6kuek3YuwPOYM5wHcYmfUl9/hCxj1tl5qOmuZvnKySlrHKFJmdC/KO/4E8C59vGlnObc012NG2S8WcMRzwdTPDo1sWevXXfiO7cBf0sQqn/6I3Lz+/5csyuuIRwROdzfdS8Dn3EZVFhUF5fdEujHcjwD4jyfBZBJklRiOO9+ElxoExMSV/BV5HRtzkqcoNsb297RUEpP3LnPCVBQApwoZ9oHI5q9779hULzPd/4KYL6+QsR2hRkGNg/CdgP1lv5GWfxCcELAZDaTYVTXy8B5RoBZuEw6yai2e4TrrNpJ8cn0fI/yOMkH6gifGOLnzyoL8GNUxMymnY6NNYg3H+7ZOz+5b4f7813MvC8jvCT7OAmhv/VMkzxJ2VuXnKB4Hvrx/CsoGyFdXN554M1kImOMPgs0mWCJJlAh4zymAf9MET6jPESb6UrFJwQUyyTgarvfGthRhwlYE4hwn0GYJZ13WsBNEj/h+8mzrgRTJtd7r9602y9cdeE+2YfzIeSRzBfgF62I74dvoVXgZCTh9Wlvz+73D3RXtU3QBVsCPGZVpKgmIWwXUB6XoKNZYHUE63O8mj4L4D7Q6MnEHYO70rF6TzwA0eZlAQ8w5ykSTtmnjdGAFVnoWw88DYICe9gx0qBQEPBs0D6y5pYmxtpa2K/sEdM9+ZcCVhJZ8ctFho+wZQNcnLgsXhbIy3HhE3aoFEaXIYEjV2/7b8CFCeE0Pp0B4Ldvh/CJORgFEDDx+gv7HQNuEcjYduHGowiIocB2iFzinq/4CI/zglk6ME7njlVR40VjWM+eNcZjcJpRe7Io2qpLfzixQwnUEkcl0PVtb39bSt/J/t+iFK9yNng6YAygT1i5/q/++R/Y//p/9b+w3/mt79m1q1fEFjJWr0oRYUUtwgur6VUiQxdr7mmQRdEZsZdUylJNAi9HXRWrVi/nrb56zSo58YH+oSSJlBUkMLItoVxteDwEV1InCL8D64nPTrpNOxikrTlIWXVIUDwppQigUnqR2eknXPsZeq6kiIaHvY7+6IbGVU/03RMPc4+EctUF22JOQp54Cops2FICvaOoh5gJefG+/kTK61i0MuxKye05LvooopId2CZAWWUpREUpgazO+0kBGie+Eqe8GZsARwoSR4GVbFbWGFfEEmB1jT5iqwF8EnGXvPAMwSATto+orcqTuhFpXyKwv09ZgSdLcZeC0x8GYwCr11438TNokFViNx5BB+oj7uMlUK/XrSYBnO0mvDfEy8L5MfkKbaoPfIAYAMOpys3XrFRf9n7OSdkfl5dtKtpGCceQggFxiPuxcOOLRXqf0y7oP98+oex4hhcEad0jQWVhZKJ+ehzaqz7qizfhjYBhoduTkqEyCqxYwyvU/qXlZbt9c8MIdjlJF22pVrYri1XRFAYhTVvVukikZH3JpRgi8FTy42XVsK4UVngZc8hCMW2VvPq8uiRaX3RFlb4Fv7SJsY9BKc0WBSk/4HBR1YBWU6Lz1kQ0kcF4ojyEq5z6h37BWMAxeWnhaYryrj4kDe3MCbceg8BpBuNC6Bff0qHnRQwFokH3QsBIkC9YoS2leGnVOH4up77zgI1StDEmENuD7QicrsF70/SidYY3bX/vim1vLtvm7ro93V6zdz+7aX/z3ov2Jz98zf7Nf/yG/Zs//qb94IPXNFY37I27dfu9b2XsH307a3dWFu2J0v7sBy9ZfvKCZabwr5Qta2hPhxniEAtHKXvnZwXb3cIAI3qtZewqRyvm1aM3b1pq44b6SvT33ts2ffLYFXIMTHgdpFkg0ZhBBmGLAPQQg8dhgBZY0RWPRclnjKHYM1aGhwfKCgNXGC8YBDRY3WuF7TxszxngiSCFPXXYsckhuoj+Kd1EfdLXWIf2grcBtE7LwjwH/eEuHwxoGkt6hy2L7IcnLePBt9bocqAPkY/07MTgfAJeb5XJVs/z+HWnI+V5Z8HyhYmtrpyWITXCVTfVDpr95EMrLa150PgzhmafL07KJ86Ox3LS+8kV77OgNgkX/L3Q24D5TjjJinc7k+SecDERz3KaTiix/Z1NV/Q5UlkP7Wl3xz7d/MS6yjpezT/2CBDNdjt929088kUsN5ZrrIREtAOPxSh/8K/3ervbHmDx2HtA/M+PUYzow40cqqvHLghV9b6ZEk9DYw1gWwZ1o57erxgxVDfaghw9wuik+YGxikxN17FtM87Q5RN4reWttS3Zoi0dUfyxlS5bX3MUrA86xROSbRf0D7IlxzAyAU01J3EnXNDFadrAEOLlQttJoK4YT8UgMULGQB60w2WNLOfIz7749wRCRdVoIXC0v+uuKZNOCLKFYosynpUAka0vegdeRiFLAvl/WTgebPMARtPVxKY6i7v7/iosvvPAIy6LONjLiQFhHsx6CMTgTMIn4IshZiZn8ojuzwOEQAaSH9UxB06MBaqb8rkgq2cC9TohcNjqfIjbcQaes/CgGJ1cz4IR3gZ9znWWMNymjgk4kw9/9XuGNniOIHeZ8mLADdAVdTG/Sq1k69c4y/qsIvncIMad0oTKfjz6l7O3vR+hJRp30QVzFTOZtDVJRf0/74r7yvEgJvssA5TjhQmFiWmmP2P6iL0QkPgmqdN58kpHQgYBw5odJmTdYLKRgINgkJzwAHI8BjFCVdoFuJ/+5CP7yd+8b/VGxWqNqiYCPYo+oR789tocf04gqicf9TXCIXDyJsDf6LfKLWU1mecQFk8mU1aZUTDSWMXnTLK43js9zTGQgvcJ5/dmJHAm8oyBZ0ws2YSF+tIA7jU5zgoUp2BOmeN+04+0HKgLEJyo+6i5a03xyGGEFvj8qHMkvGmShLaidoxbO1ZduyFelHdlKhfhA4XbMemClKhM+J4Fz4MtBhISWMlHWR/sPbLCivKT0DyRoD/V5UcsRkAaMp7ncXEKoHHRC/WKxzTbGTiRorC04b8B4jFAp36iQwJCBGcpCrEwpHYQfwE342McehlsfTgxCGD4oI65pevRnVCuC1a+ivIVAX0tmIfXi4DUnFaAYra1+cj+6I/+yAZT9WO6L+E340oKiksxV7NCtmQd3MbV35vb+/Zg88B+9MPv29MvPrYFySXXr2/Y2tqaLUg4HwrX29vbvmWlsbAgftiwbKFsI468k2CFQuQxBY62bNrZlvJZMqnvVp7uW12KUCU7clfwPnFE1DZcqvNZCXWSvqaFqpQWKaRS3lHaJMbZII9hRnTe2ffAhWwZ6IwljLHaqLSMLRS9lITLxUpOdBmUawwd0zT7+/N+PKDHB1A2KOM5zanEayCIIdH5UT6yoksMDPnGiitqKNuTicY2ioLkMngpSi2IJaifK5p6D4WEFWsUWvoeD4MMHhDZsEqOUks/oBBm1RcZCbSsyIcz4QnMKCXQ31WbVXf3JtBF/5Q5gUJpiOpPHqxSuyKq9vrK+yQo5QB1J4AjngIYgCgL2hl02x4YEwNgXwI0QSQLwnMN458awxGFGGSIUwBv6LFCS72KKkNKcqrXtKHaMWisqncnVlK5HL3o++hVR8iT9qTUfwRV7GKMUL+wp1gVdKMs2yigLTwtWCFXp/lY5fKTXDTvsXWCQJ4SeFxRRJmDPsEN9YTednfZOy+eW1mypUret79AXWqkb2XIW9+PAQX/0ID3LUoVyoWulOqUnfZtvz+1o75IqsfJDaLaIt436mvhs6L5uLKwauVazcqiG4wktdGeFFzJjgvrVmELi/i9G13VZ0NoT3XEw4BglRmVO1K/wY+I38GFsgmPgVeGuAi8m7EC/A2lCwOA+o2tDPA7xkQGh52yxqbqw9YDxhU4n4wX7eFnL9r3f/Q9+w9/8Y/s//3n/9D+8E9/x/70b37V3nrrrn3x7op98ekNe+eTF+zdj6/bgyc1zcMqV/h65QWz3/v2gv2PfqNmGzc27LPP7tigs6b2TGxxoWVPnhbsP//5TctOGlYopqxR69lv/XbTXn59ZAdNsytXRra+8onw9FO789LbVlp+28ZTKYGizdTKsmXuvWTp5RX3oBx/+rFN9iNPSuaKUlFzHcF3g8eaywLqewfhZip87ndb9uDxF3Z/+4l1UAaFf7wMCGTHWAN8vgWXokEfR+pjjp0cVKvWI4grXjnEaBK4IUD5ohiiLJ4CzyesMrv3D3VhDPKO+gVXfoC5K5ahHHiH9pwDGELSqxorWzuWwnIWgSt5GkePt2qi85rdudYX3zt5DuCpud1p28cf/MweNaUwX90QDcyPbXAix+i7cCAEnfIEmAt6xYMPwkd8XJ0FlyUZz/qe9OLz4501npNlhEUjjlsUfSqtMGplyXvLBQKhSt4T/0UuCHELAo+7enXZfvu33qAgV7TRy0A4hv1YTqRPqMfwcMdyNc0JKjOe27mPlwNBOjWQNB40vqVcE2BfL3qaWYBHs4cjnkOHB/u+jcKPUWS89o5URsn73vMjf+ePATBSEegR49n2ex/b45++b83Pt6y9e2h7Tx55wMRUX2VkNGtojkHuBFf00Kl+go504RFEG2NwPIpne4yGGTiRl+P0U9H70I4GRx4snJkyevD3A+ggOj2F9f/gwMZ7uxIem44YBmMazwIJFdn6gjoAAtAD2vAl25FE8C8MDFiODDo8kPASBNa0CIF9JfMGPSWjkBKtt5TP+qo2V5JfhFSXr6MznET6mAGduQfDSoATVxJgVMK3aWBh+YrziRVD6sQrs6+dB6EGMWGfvnh6ERzX97KFzUAsLMTXpYB00UWf9KTh1CoZCShT6+n3hAF1Jj/9jj4xhCzE2p4hgM+rl08GDGqspBLUVq80rFo7URYDTufj5Lz7AIwUTyNcqUZbm3C4Z3XBCSCMqF6TliZu3jnnckumvmKgILqxn3c7Q3NnAAbKpcl7Xl+f0EzyWfxdQllr6EG3cOPqsGVBkyYBkSRZnsmPPJzRCu0YaJgA+8221WplW1ld9CMBOYc8CSflns6LfJLglm4J6scRrAWh1ifvjcSYR6rTYua63SzetnzqZEJl5YCjgLJE/o/c7pLgyi2uhrk5xkhNSMOjbV+ljlezTwGTmYRZJtQzEONoDi0+C7DaUy9OapjldYxdlCyEUFYgO+2WdQ53pSRUPHDdQBMYcTA+fefH4vG4YYdz49mDnJ70NTkvawyyN5xoywQGRJCo+jjDMOBGzsiDwmM0SEhOuQuyJrv2gT9DgPY9hEqf4bhD5g3hgbxOKf8SVIB0PhacREcYalwIn4OzxFjHk8NXM5iXYgDfyoM6HgNoVj/ppsai6vEcEFbHpIgQfDECygWeN6+LgHYwNuYF1zwDopuh8L79wY+s+fADG2x9asOn70ppb9mdmxtWrWQtX05ZkdV1CU7QgrtJS/E/lGK5L0Ht408+sh0JJH/4H//U/uwv/sKaUtZS3X1r7zyyo61H9uTjt+3g0XvSup5adtC00qRr1az6V3SxuXtguuOruXnRTb7S8LHBEXbguiwtuiy5oTLtWLdzZHvtvgdgxGBPQES8PFCasmwpUD+XOPWhsuau+sXRvk1dCRP96nZOCmI+LaVd3YprMbE18npAMDyUvKqUSo8BECnjKHoVKS+1uoRaCZkFKSUE/WO1HyMFiiaKMDTpLt8mGhXuewRe0F+2SWBgoCxOOiAQJEcOsqWCbQW43iuhK6nidspPCgmr9hKk8Z7CfR4clUwKjPoyK9okoBg8Pzts6q4UHLWFLQl4RFAX34aBWCV68tMGEC71nZVzTjPA+6cMnpWWQJAYONwzQcMeRasvfs82C5RqFPHxeOCGg6nGDyvpDDXS4X3UUltcplC6vgTx3GRgmWHbjpqqGzEBDjYt3d4WTw3eA9BOXbIfeRCol3E76LesPVA9hRumWTeqSH4k2GJLZfTFW1CgOF2BcUc7Ju45oYlcOGH8w5v1qoarlH2loT1+Q99zKjurvmiPiGOhsYbhVXUE461R2o170Ax2906373yKdIN+R+JT03lQa6i+YRWfOpCvwI1A6ld3/a8v2jiLJ2Ak4ONVNOnonhShjMaKlD9OVMD4xPaEaVkKh/Jyw4/jIuWGJ4//kM248cu3L4iXZnOiE7WR2APENygIF3gP4KmD4cC9DfQXulioKZ3yIeYBBqPxtGb3t163n7//q/b40RWVVbTFlbHdvN2z1188tG++tmPf+GbbXn+ja99+4dB+7cWs/c7Xl+z3vrFq/+TbdfuXvzW0f/qdgS3nNB8Nr9j9+3XbPpxYq6v5N9Oyqze/sG+8uS3FPWs//kndjvZz1j4c2Y07X9ib33vHvv4r79q9b/2NpWvv2dHkY423d6x79J4bmTHiMc6QMTIv3LM0x8Yjynz8uU0//NSmbSnyoi3kCoI9qlFYm/zUKpQ+jGibnaG1NZcy7luHh/Z4d0t9JXlX45Q5gm3GvAP4qrRw6Cv/ep++Ggn504bSasAMWy3NFSFAKHNdOp9zLwLuQeNDleceDCIAvBI872jO9VgKGN1YqIvuzYIfD4nxA/kogjBvqQ7qv+nauk3v3zcxh0QeeAnl7dOHzIFde/HOdnT/BLb6XdsTvx0++cKmqxv2VDTS8XnrfEB29CP/REPxiQFnIcjCI41/4ptg6Dpvkdq9AdkyoPx8buaeeAYG9rT4ZDphTOhuPvDfsdKeVv8tir3VJCc87e9bS/MDPIDAgxmNuf39rr391hfWOxCvGQxF92GhhjHPFncgXoQBv52Hn1lh5drxNgWHGJ/IlPow5scjYpUE2cG3bImfZGNPzuP00WAXDPa2fLEb45MDRs74MTKj2krg/uN7ImaV5OO4ILkU3Tc9zlvuoGMTzZXDg8OgI/gcEOYSDNwuByRkV2Qc4qV53vC1CILHrvJnseISwGJxvzuxg82nwvmXgvmE/aVBSPaOUKdhJBgd7PlfwPd34q4lBTxdkxKuxo8llPOh4//OgSrAnFR/lKmJmIev9OEqRX3PGSjHICLJuWCjyV75HEr5QQiJ4dhFewZgWrPNdwU7cdN/z7mn/46/x9cZgOCZ5MQUJprEA8PS5B+9Pu+VeRBKJ/ElX5gHly3sqwDanRjsgAvQ6qNSkVUFs2Zn4saEWNnQN7/4JCFk9WyjwUVAnADo4e0ffmD3P33qgs1sfwX8gqbTfTm3XwHqhGKmscTeQALzXBZoD8KKG3JUl4tB7RYNuTCGkEb9MCicczHBY9WfSkAm7Xmg1DZlBVkTOl4C/AY447lUICjQ1A4lEDQ1mbgllknwnPz8biHnivynH963moSAl1+95UdeejlR3vFfgO+BA53woJPvusAL7ZnhrjwlFVsvOEbtyIb2Sf+peyac0JLSaAIZdYLhAJzMAhOEp09MDsegduKe58clRhPw5UDv4UYtvM5XkNU6Te4+qSfqGkM4TUDlEhjx1DgI+CHgG0oOAhSu2Cgz1WpdChSrQaIntQlXdiZJIthTBG7IrAhA/0xanHnvLtm0P1Jo3c0Qt92ozh5wUt/juAC4HXqbyBAamIezBMSuoMd8W6/gRowhIrgRxkC7TtpJvdwDwb0DzuLnNAScnAbqxnvJd+N7MzDv3lcMtIV57DKGA4ICsteyf7hlu5+8ZdufvW2PPvvIqhLJ31jsW7r5hXAoJVB8htV7AvOlBhKuU3n17cjPyf/oo4/spZfu2T/8R//EXn39m1aqNawv5Xegq9kh+N1EY3LBGourtrC0YmWOyBr3rX+0ZUeHO7Z91LZObsEmUsCnCGDtHcsPjiRS5qTIt11hz6fGbjzg+Ez4DIoS3hxsT0Chzoo0OOWjWKpKuRKdpkq+Ul9kV6loFE+DgWFgCD3o21UkMHZ7IzcoYDjISxnHcDDJKL8prujiU+xbl/I50kTCtgG8ASBFFHZW+4LzMuIvJ6ukPdheNzrqEaEZF376HI8KPAtQPjjuz7crKBNYMSdBcByaRFib5iR8u6GKuQeFnrzHli/X3EOA3wRJlFqoeoY+YFsEijveAc4vqZGTo7dU70iE1VfEEbwPWI3GmAC5smo6UD3gNyENMRIkkEqIZrVajEVt6qgf+9ZU36OiY3QA/JQIKUSjMZyRNosPaTx3UwVrTQs2xNsDowbKv9KXpPyhlKGcuzeO2gs+WX2kphPRC1sA8NIg6CSBGKk02wbgIYC7nou+CVQJjXNKAmpE8KjIi5eJPzMnqS7cW6pVfGvCYXdgW5pUcAzFoINBIa8+Hqp/qWMbw86E/DCQCON0jNIRRBPaYCsIhhTaQb3geZzCUMxnRetSiMQXiQmBi3o91RYtlq0nHED73UnH2hPxWLBEnwpnGEPxLAAfuGMHr5FwmkSePtLYJRZEUb+JYUBbPC3GBW9rfIkmNQ74WyrnraB+LOGxNqnZF09u2c8+etWKiyV7/fVd+83X3rbfe+Nn9g++9ZH95psf2a9+84F97etNe/H1iX3tNfVNf8kefbBqn7x1zd75wYaN965qxKxoii2pP4r2xcdF29mETqTkTKV8Zvdt4/ZDzbn7trmZsoef5axzOLLu0WONzQ+sUvtAY+5zG6TVnxjo8DQEd+p7tnF6nKBIsU8vLFj6xk1LrSy5LD4WT5lucZQmnm3RnCE8+TaRTtMGovUj/SVoYXV51eqaj4hjQABNl3M0Z/lcHxsPRA/cxzuDv+6tCS2JhnxLxEBlHLR8oQfw/fzQAUq23ncDmfKg/AnjE0MAq77UjTGqviCWAVsAZsHL1XMf7MgXEdDX9KF7rrECX2xYbmfPlVgAit89qNiBrpvXW9ZYOC3rQeOtpnC0+ZmtrK3b4pXb1hTt9ynnHPDVfPFYaNsXXVS3eYAcwGesvkA5hUZPQ3iPOrCyPoVfglvhAJhgABFfgI/EMgUr86MW7vniP7Gyj8Ee44SE853hkXWk0JOOvvNtAOJFBPQbR3pVnD/9GbwClM7lAqVTX3FEIsc5xtsZaC+GAQ+66G2FydEHgZ8APEdeiT0jCATJ46TMgNGf+iBb+OJ4mrk1iTv1sT60NQ4SjrdIXrS1fPeWLdxctuqVutWvXbG8+qp1tGepStnj5jmAx6N9924/Dr4IQHeqn3vpn9JFwAdtSN7TXfFGJdR1Ij/iwaXeEV+4Yott0Vt0/wzQmfMuFFmij/J33vN513ngz2mUJqzx3p5NdneodSBGNR7FO12vBytN1Nl6wz96yz8iYf8b34+fcT/+xM/nQZz+vOfA3GfeNg14Jm4pX2PqTpfjFkW9JagEIjsfeFoqZKxezlq1lLGKlB6MB6wWgBvH87y68ZNJMIFb748oHe8GJhXhxeuqC2YQf9d1EXgaiIfVM/2dNg991Zs8nvUuoLf9w7dwXQxxnU5dlEWdnwXg+au6PDv1Y+Iq5jO2UM16Xy012MMpZqgm0SqGOgOdTxJ4DwGNv5cB2jsXEKxEU9euN2xlgVVw5RfhJgm6E/7qmU9mpNEHGpg3Vsk3e33Drd4Tjb3Z5xddLpSiBEo4i+nhvEsI8PGLUuonncxJE1+k5cKiftyG5PMEpKsVVxqdYdNGfbyPJKTVNJ4QavsjhF3ePT0WfGzoYjXNP2KmXdXtvffu2/4Ox0VRjxO+EKXyb2A6fDv/o0L0eqivl6lP8juT1bQ/tFrpqq1WbknITjB5AS70EykgbCdw4fwrg6gmc2gSww2xCBB0MrjyzdAz/TyWgsWzU9H8I3A8K02wdsfvqq2ahFxoiroP4bbRaPhKF2MDgwL3WIm8eu26BKGseyCwPx4BikmWZxgN2OM9C6FFUeYCn5DFr9x4mwCvhyZuK4ZjHp2e9DdpXPF7J1lFQLuiPOM5SL9Rlt11NRZyhhpH7FPmmMeo/SG/IGwmwQOz8YnrqDQewFGCbWywcGFF99xtM6qjGydEx0llnjI8n5n2AjwLhpNkn1wOXHgQIOhcBJSB8W7YbVtRSh1bM7pS4J+0ha98w/L1ZUmujyz3+btmmw99rzFKaiYlRSUT9kzjgv9084m9fO9F+y/+iz+w3/jt37bla7estLBiC2vXLcN2gKt3bGXjJauv3bZcfUXCfkkCVVUCct9yA9HtkABoU+t0RWuap0SK1um03T38ML3IqfvWV5k1o54SJrNFzbUszum9Hkqa5A0Jebh8T4TLgWh9pysBui8Fu7crxRg6GLkAJexYuaT6q+4orgMpuWXNEX5Sgvgc+bekCaZYJZd8cNSW0tPed7d4358voZttBpz0QL/gWaNe9NV/r7iEXoxfrBwjD9FzKAgEy0PuYxXK+a6eMbB8FV90mJdiyXPfUgGdqN9zGmcosr4fXnlM8EiQ4gHeCcCHco2irW60obJj6wDeC+Ga+Co9K/T0M3XuSVbzGAzCC9sucPcHoAEP0if6LRbzruATO8T5ODKS/vY4eULp2cYC7qhXPP5RqHDvnwgnucqylMOc7bT7djQp2iDHlrGs0xer4xgxMEIWNK8QnwHDSrGx5rTa9W0Aqpdw01VdMQ5gIOIdFHJOECA4IF4jzOHQAPyG4NTUzY0zmn+G6lPaTCDGvaOmezRgCGgJSQfDjDXTVevk6pLzFoVvKf7QkfDngRF1gWOMOWz1wDhKcM/UlACXI283nlf5lOgIVpqm3gMGk/pMvat6NuzQg3AOVAbbJjgWsigaxeuAo9jAH7ExfFuCfrPyidGVeAcEKsyJR3sMA92j/QS+RHHDAwa84fkDLqgjPBcDTlmK2GB52XLstR8W7MHmLfvpuy/btdUD+863HttLr3bsyvrI6lLis5J5OV7ccelGB/VF6bp98MFV0XzBljTsn25m7efvVazNKuW+6DQ9tdu3Mnawm7OFuhS9dEvSed+m+V2789JT+/o3+nb7haFdu9OzkbWst79r3e2nvgXA6V2oQiFCSWfRA0UI2iKO2PhI+FIak6yU2rhmKSlXyGaTTz+x4aP76tMge4gQ3FMDzwGMzKnBgfWlsOKV0hTtdZWGbQiUB09NCSeUPG43ncY97gA8WnnAI49lGsaYys7haXyouqj/MRBMRZuomH7kInlGAJ9nUciEax/zgO75fnPRrZdPgyNgDjk2AvI34ueMfejJjT+VqqXu3Lbp7raIGsVV9Z6k7MlO2dr9rN26eSCa8dccvN6drhW++MRyUr6zN267vD+dcAqK6h+lmwWU6yHHPWOEvHB+0PyjfJh3/cjBpDIrCDKzcASvEX5zpYbaF9LAv3iPvx60EFwKJ75qr3w4JtLncfXHuHnkAQIXS4u2UdvQuMraUPpKjhNZRJ946d67t2brV6vBI1L9qpYHeUB5YtTAQxTFf9jcs6x4CicbYHBQLXRf/KBzoLldfEjTrMfFEI+IFysA6gk+4zbijeFeZ5FxIwkERWTrhrdB+KMuyKdB5kTnU5v0PmVM0wUb7isv9WNGvD6L51G9aqWlqk1aO64rZ/GO8Yz1fqfjYyOOkxSAnozlkEA3F8FENAF9psVvnUZ0dTW3PFQf9Uc5Kw/OMRx4Q6IGzLue9fz0dTJYZgGX3OH2pq9oY2kiimemUvPLLXinGn8WqEeoy9lP/Cx+zt8vA+e+J4JlK8VoJzYYiAhEbFgpn1XvJBAkLJ9Li3GnrF7J2lINRs8aBHU+H3dJmFfHM/fU+ZcFkmKdh2BgtJr1xChLNoWBE4lfBP1soLzLl+lAecnrlwEMnue86BtcETEYVMsZW0RBVR8FxncW4le/GlA/SGBcvbliSwsSbpM4vQBH3ncJgB5Of0SmC2Ks6ufxUVDSkk8v+mjm8hVd34KgcZB8lvzEABNmC0+8MnAu6BXQxqqTZmnlrVyiK5GdA4KSR0NWuvCQM2/1voQTDHCr9bQ1ihOfsCYSfD0Kr+q6v3dgDz97Yp9/+th+/tZHtrtLYMKJGHLKvvnNu7YhPFOJuA1JXhJzEe7FEKc5+a4Uwo9mHbWB+zMVFwRXZI2h7LJdL92WEnWaX7CSOZUUmmYrwhyF8MuCT0RMeL4qfhbcowCq1mQ7C/Qzyk+mvCDcz3//DKgfxxIwUFhyUv78libqDkIYQp1Qs7+3ZxzNyKRWLrOKyYpZVgKvKH0gJW9ZgoAm8nAU25cfVETQpv6FhSuOU+IJYMxiy8MxuACH8P6MeQdhBa8OVkIiwYktEKOehB/yj/gCZSCA+Z7KBIw70ZGX4qkAY5VASvRLbJTBSOAClwSPuD6Tfkt5DiwrgShmMOPeEVV2JW0WUHQnqpOfqHChgDcH1EbnLxfRn55DM/CkooSXcYvjsRq2dP0Fe/WV1+zK9dtWuvO6tVfXbVxfsuLRni3uPLG1woIVOfawdWjlYs4Vos0nW/av/+2/s3/77/+DlLih9zer2rjjUw22Fuzt7fqRnAQgPBDdNLsjD4Z45eZdu7qsfhyg4JkUAQmpKSluGodHvbHttlO205LiKi2xI4Wv2HqkHhJvQHESJaaE9yXNvbfvvmC3N66KfxSkuKR9G8OQM8n1u56XEi1egidCT/mH4IdlzdcEOKwJXRrTGrO9bNVqw6fW8i04jCe8BqS0qt8gC/rB46/AM9SvxEbg/H5gIiExLwGyqK7yoxjhgfq4V5WQ0O0SGwGlGF6X87gAo37blV1W7HJjKRx4fww4TnHoiqRlSxpPUlJUBy7fOlFruCLrHp6Ma9FZSuWBN4+5xCquAytf4RuKVzAShC0YGA2IYdCRPMDKbVZ5U457AugdX+kX7aBsj1SnlOqDskq5wVCg5qv90DZeAhjDyB1jWXHas6V6xVZWr0gIrlk7u+CBoxG4AfJHyWebQ5vjt3uHei4VtB/27LrCjts3Y1njj6FSLFVcAads6omXgq/4wW/03I8QlWJQFw+qawgO1BdelvBK8EvLFO3G2pK9sJS3lQIrrVXrF5Y9RgunIQzg1+pbD6ind+inUkGyXHriRois6BgDDYo29ESgV57XSqLvrMY9dIChSNBHzhpKqZVCU6wtqr+qtrCQ1Xym/FQGCqcHLsQYIDrICXdFNxjoflbvwG/VTrZyHMcvgHZVLkYW6uKu9MqrovdqKqdaKoetRBqrLSkGP/lxw37w09v28p09+63vfm7LCwSZU3+J5okrlnOPn5GNpCQzV3tfWl40n7WXXx7aG9/gWFJO0CFOU8kePCSuxUh8oSfa0LMc8kBLCEZHGEpufmqvfP1j+we/96kt3/7Cejkp2mzHUL0ImDzZ3bVpS0p2RANClrt8EwQRmZshRGwDj28gOkhpTI43rlt7fVl8v2nZLz7z7QWqDCQsHAonUpIXpWS2xVc+235iW+09a4tej/YPbKCx5QsYSjtFhmAsYNhSWzFQeOwI0U5K6ZwggXJRfE7l7mtcHrR8a8KYcae+GLfx5InqHgG8gHpMMdTomRsaoFv+JvNNAK7pbohXXU4gjMkMMtFK3aYcSfnoEVZRa7cz9vBR0YqFsS3U+qfYOfLb4Tt/Y/m+5LLrL9n9dN6e4K2lclviCX317yy4p47HmWN7oOQABtc5AM8aHOx5OnjtuaB5KhyjyAJxNNch26mNbiSPK62+Gx7sqp3iaRgAAPgLHmOa/4pZzUHCxY/3PrS95mOlqdpYdfjkky/sT//kr8QTRKeMNxELkhpHA1N/AjYqc/WteKDoIFtpRNsgwL84MDTqpxuJMau5nK6DxwWBUc8DZASnM/WL/1Z5npf+uiclhgX1NfEY2MrFEYq+9ZS+54MMKFofqG/aB/uSoVI2OGpaS/Pkzrsf2ejprhWmmqWgwaiMGGYXTZ4XfNuF+JFv7xTOiRuT1ThZzK1aNVMORmgS+uSEK0d0uZvEOZ8kJO+f/1EHJfL2i9WB/R0f0KmKFNJ6VcSuDtXAmwhBpJlVfJ4FyRLnAcK9hvG5zy9614H6iBjwjhjubttgZ8umQm56sWGclkCk91mL2vMCCmohMiJQo/PgItzwLPncv0e/Z5/NAs+YkM8yOE0KYuCpqiYLTTJTLKqHexrY+IKfpKWv4+si8HrAKBNXXMdfCGBiz7hiAeqi6yxwL1y4NGHs8ejhfu8EeBUB4Px8LoZ5/YNQ9eiLffv+n31mDz5+6u6+Ma6O8Rj/jj4xzOY1C9Bv9tZtP2JouHd279ssQBd+kS8GJbXR41/Qf3Mgro8fZ6TJg7HjXgJiRufWTenYUwxvSALpPYijruN3wTHfj/Pir8rTxJDNjtmBYJzFy9jEhYugZO+9+7n95Z+/bZ2OJtVWz1rNnn3+2VPb3Nq1fdF1p0P8gNNAGxxoR0UTswTWYLA4geM0gokENqzVPnk48DTxXN9xO90ZNm2EIDML3iaa9/w05C/O0GUMfvyUK8vnT3jnguoU9vqzT/HyfI4yfUzoHV/1EU5K1jfO+MYaz7YETlJg8p9KEQfHCEE59WF774m1C4uil2gi9H4GMfHvCHcxno5xqclXad01EOVJ6VGoxp19K61shN/Cg+NCCkAMGDl4L4mfQNvKP9kX3j+s/IOHcJ9VsUm3bfn66nHaaT+slHG8WhLcu0CC16ktIewBhb64ANoiXLENIwbHEfurKSMC32ak8tLzBDPl4W3k2TxhwvGZaNdzAu7nOx/9xJr33/Pz1Ks3vmbDypr9xX/876VUHtnSzZcsh+fdyor1Vq7Y6NbL7laZ/fhd67z1A9v57H3HRUcKAZH2d3b37PGTp1I+Ru5q7sH2NKcuLy2J56aNAHkLNdGLhC2CJaKIDEUb3UnO2tOCBP4dN6SMSos2yKhfp+JvIwnHBzt20JJSbVnr9Yc2aB9aur3rilOuccWury3bcnFqy9MdW8n07Go1LUVtyUrIiR641Czf27GmlFe206TVL6wcTwe4MPetVs5bafGKLS4sWLZY94OzFiSkdqUoDpp7mA6kINQsPWhJkZAipz6upAJvQAlAVESRblvBMoNDK0zwmFDfYTigi5TCjy9UfszP7qbO6pSeoWxqeAUey7iRklOp1aWQEvRO9MUKnucRwI1yKE3CJSttrDSD24ypHhK+/fQK5U2jeY0AgwMJkhhK/IhA5Y+HCKtjHntBOEYBw4Oh1zpy5RjBNQ7ayJaEckn1EH2zCk9b6F8vV3XB42EyZoVXz3zMdt0VOdfetqXhji1lu9Yo476cso5w32x3rNM8FO31HG/gATrEA8IVf2JJFFH64QGaTgzjiFlX2belvB2Kx7ekzBAZH8SwraWeFV7Vz84rIiWBOY521FT2cqNiBSkTK9WCrWgoLSj94mDLFjv3rTRiO0xQsPxIQSkhGGfqUiDBZV30zrYaPEbqjYYtLi06bvHMKaYnllu8ajUp4o0GgY+llAsvtaFkq2zNMgs3QmyMQt4+nz6yVlbylp6D20waDxT1Y7aod4JBoaS+KdJH6l8MCsij1KWoOZXTETCcYDBAySoJJ3W1L5+vaL5qWLu3aB/c37A//sGb9oc//cfCz8T+0Ztv2e/8ylNbXylYWUpYsVgVv1Z9JAfmxb9Ly1dE9ytOp32fXwe2+zRl//r/mbf/x/9dNJIZ2isv4hUhXotOoatYGtrS8sR29rJSQIfW29ux9uPPrfX0E+v239bM8Jb+PhT9ix7VBtyufVslq70Y04h5trMj3qr+cx4s2RSjco0FR83zGhRH6t+D5r61xScGa6s2vHHL+7r87s8te/9+8JRkbKlPyrVFuy5c3hQNv7y4bC+tXrGlpWVLd1oqT/0KEaHMiuZTyCRSZmPPLw94Tl+KrlRhV/z7lbIuyS/Ch29xAFTOtFK1CV67UhA9T0aX0mMEcqNEdN/nFNERnitzQc9dmTuWLWZAZWXvvOB9P37/PWt+fmC9o5y9srFvhWxoDwr5UPrLoXjwRPpG441v2cbaht0p1eyecPhidclW1ddxIOJj0LvIbxzvW2hw6sKcOSUB4BjjOXzmPN0I48xQc4XHc4q8DQD4AIp8TuPO5SCVjUzo2wHwOInw4Ao4xgVdGdFzVUkXxxh9y8Kh8hHNFdS/K5oTXIzwKgf8h9hAgYb8ruqLNwXGHN8WEgP9RR1ioK+F/zgN9RBmdKkf1S3qHf+N5CAMuD47ah4FHPg7Uf87qB6iJw+MDN9KliNgWxHbcbY/+tRauwfKQ/1bET4zgZfOpj8LcTkBHGdqNxe4OalLMl34HtowFgcdWGuk+bG4YfXCsopMW5pGzTMUXAjPeDwLx7lSaTEXCAAruSvbWAtxidDEcJxOH5T82NAQuxn/okAeoVPn5xVKPnnmvyibjhWBjo4Ofb+OMzS2UIiZecCJiPC+KriovWH1NVFHGEH0O/4ev+v3E8/mQZyEVQyucwEmp3a7R0VNQpl+T48OpERJ2GYLg/ozLus88LohiD8j3aWAATN7+e0Txf3sBdcg3fNd8z6zkDQYcP0icNyP4ElZLa7U7GvfvmOrN9d9Movd444hThsB/e8f3TtW9s+5NEt6GRMJVARqmpcmvpLApDvVZIrLlU8Qc9JzxeCxSRhH0QTJBzqfveADQqAm6GjSngNxu8iT/DzPUxDnL76mrNzdn3SjiV29vmbf/rVX7cbtNXvla7essVi2zz9+bB9/tmkf6e/OjiZ81WMuqF5pCeQeTXgmjZcX8xaV6YaD6JNM4ZcqVcks2PXCDSnIiQlK4AIWY8knZWX0PAAOpcj43rw5kzq8DJzOdy+cj+sT0HO9G0h7pl7eT3p2niChx81my3Yl8LEiyR5xhF/y4Zx15oRha9+afQl6Uiq8fyU4TLsHtnzjVW8LK3mDXstpn2OSGIOstvI3Xrkf4d2AwiLaZAYfNXeUtuEKAfTiRgwJ2z4+qTP4SCjmKAzKTnzuZF8iXgrkd3ws0zngwQTVt6fdFwNOkwKRg5erf8/JJxBWyPP0EZ2IK+FzBkK3qCAJ1zNlkRfCitOK88Xnh+7uE2ttPbT9Bx9KIZbysrRhpaWrVl27bo2rd3y/95Onj9WnUrbFK6bsIV69btNbr/qcP378M+t+8VPbv/+Bfe2FDfs//Df/O/uf/6v/0hYLEv6ffm6d7S+sv3PfBtufmRJZZu9jS22+bdOn71i2/dQa+ZGtLOAum/HTOPpWcqVhf3/fNlsj2231rSN6ymhM5NXEgeqIAtqVUJmZNC076bpCVc1J+UUBTYmfEBAxxaq/hKN82RXsXrYueXPswR45NtG9dji9QHht9tTvvUPJ6wVfUcfFft8atpTpW6VcEa2TXoqxeFBF2je8BeWaVX740ygjfqLxzmJKsz+xvhv3+m4QYLUYRR9i6fUk6Hn/66cu/N3Kkp8IMJpzz4yS6i6FJZUVHYsPiNeiXGOAYXtETIsAp0pgUOlORUeiTd92QXlqq29h0DzPd5RdguZVxGeJXj4W38Ko58qpK6AVP04SYwJ79xEfQtBHjUm1FyUYrwkCOkKlGFsY/0h6+FTyHkZDjPFu0JDyRv7DXNEGKm9UqAZDeWvH+5B6Z9R/fqoF440xrUIpBwMkv3u9jjWPmh54kbJRTDhCEoNRX3nh3eT4RymM+EBeCqaoRGn61tZ77XbXuuxfV3l51Y9TEB5sH9pINHZkFdsbZm1/nLdOtmr9tOQ/1cW9uIQT+qjfG7h3SnpKu1n4ZYuKLs0bXKII39pDeVP1P8oBJ0ZgIGBbwUpOtNNYsmxthY523NyuvWSL+UUri78Q6JC+ce8FPcNoAE/HUOQ0o3qg1BIBHuMMruy+1UW0WdK7VdFKdpK3bq9hnz26aX/145ftD//0Dfv+j+9ZsTy03/6tgf3qr6XsheVNyw93LTUE73pf7+LRQD5sS8mzyiteXK0v6pIcIVxweMy3vzOwX/tu23KZqe0fgGLRhPA7Vb/lCvt2+17PjtpZy+RXLF9dUDsbNtF4G3QOrbf/1Ib7e1KyxevBj/AGuDLHSjoyt9o5IejgwaFN8EJQH/sWD5UyVntHek7QQnAsIrCJ3h2urVt//arSDyzzcNNjkXkMCuGmVG1YVV+r6qyq8McJHBzvLiJwQwGc0xV6FGDoMZZ36Fz1l39XHRwY7w3NT1ON9ZZkI9GZ817VCR4wkbzM/nf3GkAe0iuuuKqcYKTWb+XJqn/wkDgZtwB5FYR/97CI0ifBvSDw6rl5x2x53SaPt2156y/szuT7ltp9ZIPdXevfv2+9Tz700+hqL7xmBfVdWXhoiEa4quAE+pqZF3yRiK0NDSmPPgfNmXMioC0jtdV1JeH07PwU8nZjkOYH92ABT9xzRVp4UxnB8K++VX7Dwz03gudUvmfHHC8ZgGCHpOP1WqpgG9kFG1bq4tV9N7hypOkL9655e48BvPIvUa3B4Y7yES8SjZ3URXqo+iGTK+teEh/Rc31c/nQdvGi9XfXZWK1lzoW/jkUPIpThwbYvlIRAksk+VT70NffEaxy8bshTKY2PklWur2tMF6y0uGDVa6tWXl1w+0M2rzGvMX4MvBfXm4/4F4YWPAZOvieNBXE63ecZPDV+pvSxvNjX/PREclBf8rMb05Cp/EVPfBqYaOZe6sDja97zCy6IAZcdTMBxoMN5Am4AvRN91GRn4q5YJPL7MnCcnz58nwXu+YeyEK40yLEWER0Vi1FGwg+WTTd4MOC/Qgjtol5nGcJxm6N2x7/5zP72vzN9NAvxfWd6UbpnAXlD3DDxFCtJwoPn0WqGVVgNoGMrbQReTlSX5P1fBGCe511J0J3EB1Hry33OA8rDYPCLeBlcBvA6IFhfZake8AujAq/R5ZD8HgH9xedCEAfKLK+4u9yE00Au+dGsonc1mbpwpn6f8wGO6UtjxRW4vhR4TZIxzSWvY2Dy1R/fPjHvOV91sVeR7Q/JdEnQHf+E/FK2+2TH9neP7NqtJd/3trhU81MUXnr9lr34yk37xjdv27WrCxDOfOC+2h0UuPk8hN/h/sn3+MNvYcuORj0bTNMSAjXBJxRXIFjp+2ElfA5vPG7jHFqjXkSbZk/4s9ztZ4EJnBzDKvppOMatF3m2XN/zJ6U745H+T56H9/RFdSVSd008H8GYmwQ74xFCGsoDwjcu1Aju7qItmuK4s6oUURQOjnXrseKjdO6Wrzw9aKFwFCv1HIXI9g6EePqHs+V5FnARteEi0PPZcezHJroAkzQITEK6qK3gHVdxzeSq13nzWYBQB95L4Elt8veidx1vytMNMVFdAi5DufGrnlec3XOCK6u4eJaen1ZiYFWzvkqkdSlsUtA7u48t1dmzN7/9Xbtx50Xv296oLVpv+Wo1fHIgeh8WV6149VVbvPN1S4+l3H7xI1sfP7VbJQloOx/Ywdv/yZrv/JHtvfX/sYN3/8Taj96X4tjz/fZs5eBvYyrF5Ok7Sv+plVMDq5aLvrJLuLxRnz3CY+tMQnyMhXrNGiVWPiVcliV0ZlCyJYAOD62SnVoJd/K8lBeNSU7xwBBREG8rlKq+mt+fSAmZpK3C6rJuoMih4PYkFLq7P3SGwU9KuFQDNy4MpOgWrOfGhCLn7+t5BouZ6jVUfhjpSyzj58ti58pDdDaUXKRWWiUz8nfgl37igt4bS2ll64TedE7ixzWq3zyooHgplMOpEGIeUp4JDDj0OoJzYjiwBQF1HfKhTWmNV06N8G0T+p3SGCQwn+/Nl3CbUfvps3KlLKVcchq0LdznVeeScOaxAlQ38uIEAI9PoIzYH+6xD5y/Kz/xZ9o1EU7GyH+idWIQMM6hZ/d+kACMQjBVGyfsT5aSSnDbrWbfDkY5N/Qg/C+VM7Yklr+SHdhKKWWNKq7N4scaB5w4wUkMHL8IPrlHP+E5wNYXDBb0FR4KtCse04wxPCrY485JFQj54MidPgX5zNgWKriqZ+zRzqF9urlvD7f27MFu0562p3Y4yvq2BOif9uel/CsTNxAQ1X2gvvZn6neOWeS0h35zX4qf8JSl7/F847haXNmnameI04MyhKfKAEOH2pYd6N5UfaJ6F6TYeewCtQ9jge8fh49qXHiAPV15j2NQtKzyxMBQFE4rPnbUl5mabe5ctb/5ycv212/dtYNm1W5f69hv/+oT+/U3W/bN1/t284WG1dfXpDy3bbS9TeRGy4tUvGwpMfGFFwO0wFGbg0FJY9Ds3st9e+WNQ7t5p2tfPJb8PM6K94tmigPLlbftV7+zb9euSanMS9lWG1h1x13cvQtYTS6Lnwv/yJQemJsLhR2eq/bSVtzf4YUo15MjPW93NQ4H4jWiO/CBsqp24+U4HajvdW+wvGT9tSV1j+hga9NjkzHfIsdMlNYVdWQrASe4uRcP75NG3/3kAoiDujh966L+pFM/wnO8jirLFhvBQwHZOJJ1hCTPi4UH/6t7ngdlM7IHkZGEQZXVPd4TXcZAe9w1XXXLMeZ1zQOfE6X8dqq37PPpN22weMcqJZX56JFN3vvYUgdHVryyYZXb9yxfW1TJEbFfAG7kFE9jvskSABk8XACOC8kUjOvk3BkDZdI+jCcEjA2Kf8iTVX9kymz9xJjgng7i62nnOyjfsFJ0DeFBNEib0Q81vEUDY/tZ7wtrDjk68Mg++uCpNY+G7hnlNKMPRhD00ORRx92dp043OYxgEfjcrvpwhCJl0F+MZeSkiQqDG7N1gcDxvdbQ9u8/tsF+U3U1G7b0blO0Jt43Eh3gUeCxNVRvFsjQSSYDtc9dISiMCzoQv8BzS7ILMSo4srG8sOjvsv3IA0qrzJSYFOPG6Uh1woAxFf+J4zUcOwTwnGJAjheSAKdBT6VPeM9pUt+5iLmXs6rdKr9mlZR4kmSGfHXV5xuHQMQnl/4754pf4Erev/hivwYxDcTF3SIW9k+cLvP8KzQifBC9sZqQ7Uma5wG94R9yi7/zicHzxOrVadnocI87xvmaHvBQBIQSlEz/VYCXqU9cpyQct2+mnf4G781c/iz6Owsn6c5PAyjFmQ93wyUQwxQFh9gOWOi4zX63o+COBSF7/heU8dwAU4aRRMzkLDAYTz78Prm+GogNBVzUJb5+WYDR4MN3HtiP/+pDa0qQcmWZCSYxoRyD9+tZfJ/04PxPOjqakXOQn6e/vC6ig/P24yXL8D5T+qTHxHkXEyz5+pGP8fvkx7MkKE9niEywEpCAM2kECBoTlf34vU/s4w8feFViQLi+en3ZNl64abdvrlqjxkQSl3r6A5z+Gz85WybPwnXyTgxUNSUhkGBZZ4DJFBd7lOF5dIWSCT3PGBwAn9SkgBDA8Fxl8BxaxXWWZ36s4Zw0KJpuRZ/3DMOR6pytcnzkyXP3nKCqEhwQZlkVZCWTPtrf33NlwyNCIwwpHYI1xgV+O8+PJmiUp2OjgyDew0e/U8DxbwQJtdsFOb8BoqP60AVnq34MJ3Qzk8jv04iT+2wX8BWXCMe0f8LxmW6wCYaXkF+i/AgCHk/qDIy7BxI2JZhoTnTQu0zQwegR5af32BrGiQAhT1EV+NVfTzNT7QCUH32dBREh9Xb3yZk6Xgx6z4Wpnq+gsJd+ceMla1x/2bY/fdtSqtPS8oq7XaN0Lq00RI9eE1ciMQpVy4u2cv1Vq97+ltXv/Ybt5a/bX773wP6P/6f/s/13f/JDezCs2ujK65a7/StWvfdrVrrzbUutv2IjCcBp/c1de90ar/ymTRZv2RBPhMc/tVRn1xY1dnPlhuQwFHiMMaprjmj2ad920BDqWJlPV5ZEj8SESFthygqw+IAU7uK4Ix0ibRnNZ9VixhbRsUSv7Okc5BpWSqltaY2v8oIVpUB7DFXR52AigX7Yctd9jAK56cCaqZoUn13pE+zpzli1hFInRcvEZzWOWG2v5lmFVd4aByjcBLwblVetbBqLo65JzfL4Bwia7XHGo/gTE4FVZGik32254uluyxoLBHZ0WuS3BEy8KYoSVvMmxVnoGGEYUVuI1UMcJdzYUfAxzBFwTRKwPyeuhBOO0wWGBylPGDPVVjwT0lK8qD+dOiAq/aCtEoRx5T/AdVjvQf7EHGArArQ+1TP6nsCYLQnRbLkgAzwrMKD42NaYkuxt+x2CXPbdW2KSKfjqez0bjjxMVRZsVGxIaU1ZvahLchltAM/wEmJj+DYM2q/24aYPP/HyVA9W93PjtuYNjV21R9K4vx/4UDC0cBRsWfliSEGBaVRCbIanWzu29fiRHewf2PZ+y38/fLJpnXbH4qMv0xhWqvC5nMc+UIZuGAEPeIg4fxNaS6WiLVxdt1KNMY7RRvRXzttKLWOVmhRcDtBU345GE2u22vaw/cT6E9GF2ocSE7wLpEigcIm+1GA3eNEO6AM6ZysDuoKfkqALPorB7MHeqv3xB29q3h7a7373U/snv/PIfvNXntrXX9m3jfWM8IbRqGClpWWN65uuzI8fPCLaoaWQ30VfxCE6CdKneWMi2u3l7PaLfWssqy+qR/a1b/ZscaUv3A3s1369bTdvSHkaPbVS5oc2HP/IWkf3rXu4a0Mp2M7LoUF4oMomloIHGVdfIGew0k38gmmrZVPRladX/7kMorZNWdyTQuwGadXNFXwpWhgRXD5wD5+pjaol666vapxqbnn41KYHoWwWwxhDyFXHc4HeF+HoXjBE0U/Bm03p4jSUIxpDrkEOit9NlZUfuoLuhSDSjEn1k5RXFjsYa8egfJFjNDhO3qfu+o7h47gs/cHAwNiGhjzYYvRoHjQHNduavmRXv7ZuuRfvWv7ll6zw2suWf+me5TZueCy5y/J+ZHr0N4K/J+euuaD6EjgTXHncAuo8B5jPiA1ETIEYvM3gBkOr+GUMwyP0MI3TGl4D8BfNkZ2O6F/zZpxOOMatv6jfG6W6FbPi9cJtQfyuAMJ4Tx+82Ps98S190Om457KTxrEHyNXcBfj96BlGJP+ucTxRGSnx89As7hLHZeC8rb21aztvf2B773xs++99YAMPmk9zAk92ebXHFkm2W1St91g000euEi/STDQdwYdVTwy9w5wNNsXjt/eso3y7u3vWfPzYekei8x48THMTY4O6a/4aSS6ZVjDAUjEIg7qHvxPxS6exZ4Hyol2Mn6H6YLvfsv1+1hYKNzSPFGwgGsATKvO//W/+1X+r3IV0p8qT6ysGP/dUV4YzeI8FpEteasSswEpnxRe/5gm0MZxHuIATgz4aip4qDNaODXe3vLMzSyvG+ZkIWCAeYiP9VwVx+RhDzs3X8XD6WTItdY4/s+lmwdNenCSCSyVypufCZ159KkbpwjTGg3bbvx/3ywX9cymI3j/dz3xPXvw/81t/ZpX8r+7yIn6pQBkLy2W7flPC00JFDKcgpUK4pXxNiv53piKzv58FbkllcmQfFoYgJtHLAOUgGGoixAruE/85oFp6vfy0Ac6UVRnHCt4McB8LLsYM9rN5ORGcapu++8kfEjI9cA20SBnJNABjV8y+PO7ane++YbVqxSeUGEjtZWqSh5ZhxoH+w8VzH1tcTE5MiqXTHke0Lwnsd+cWFmGvU/R8pPcrtmqN8YqVi6s+USWBrQb9XYwbmuxWb2kIRbwygrEmPM0qmtxw0T79zBW6zmFQYGeeMSGwN5E2+PFGM7hndYwqZqR4ncGfYHi46W1n0khHFv8YfD9ivy1hcTm6E2AkZZpyc3oH93EUByKqD9uHVq4vSqEsSQjfV7ES3IaakCqLkhtFRyqnf/DEOk8/kWL5q86zEIbd5VuKKdsPAJRr2hHHEGBbAd4IuN+DC8rHmAFdTHoSLNsHVli5FfqaSZYVEVbc1V4XLHHdR7GMVyFULnghP+oa3xscPPU6gEeAPuk8fNdKa3cs31hV/hnPC6EIQ4yvakQ4HR5JkFD5CEuxcWeo/MA7rvGOewmEw0OVUVv2sgFfvTx4bIXFa6HO+gzbe97OnNKdMRSpnt4vwr/3N0pSAjCyjD1SdIg8fRokXEkwATL4HieAObG798i23vmB7X34I+sdbln12j2rXHvRiis3bOHKTXef9zyk/DZHO9bWxUo9Amd6kpMQct1WF264azrHLq7feMHubx3aX/zoHfuv/mf/tX39W9+VoFO1hXUJK2pbobogZWpBwzhrzaMD74utvUNrDTQ2G1K+MuJdD35qRxzBOsrYUZfj3HYlXEkoy5at3R1YWnXJZ4STnJQgYh0QrFV9lJv0La96Y0BMVVZ8lTbVeqxOxcOwYj2VMZDSiZs2XgOFwYFNCgtSFmpWEEpzqhurx0XxDLZrdPtDqfsjqy5d0T1cfqVUlZR+3Lem6lFgS4D6ulKUgiclk3c4SSAzleCncd3sTWx1+MRG5WUpj3om2hqjkA8nVk5Lqy5o3Au300HTg0PixIDbfkfPMXywItzN1KyCki1aImhgVmMLhSwlITuD4i9tMjvuSUHHqyVjVSmsBGQcZuBVatOo7cL7IL/oAd7yag9ljvU+3gTEBXBvA9EGHgMEAGSrCN4Cnp+UC9z/wTPKWqOck+Iqxaqk8a2+Q+kv5TPWxq4omqgUUNhFG3rmx7ZqXiO2ACtrIly7ku14HaZ5Cfmi484EWUwKuWgKL4vh3he2aSu+DQFjA1BWPhpIEsrbqmvOxxEGBXCSFu56when7mBgIKhkW3TD6RGlDEpkxftlIB5eERtFOjwQudx/cN8G4iErq+LbxZoUeyk+mvsWCsrDPQRCOyYjvSE8FjgeU/y9tii6QmkX3jl2O8eRgsLF6tK6r9pjkAHxVdHeQvexn2zRKl3x40cDO5jaYmnZlkv7lq+qLRhDNBbco0QX2xAwEGDwYVsC+bF1gRVpUbOVhdd0UTyxkLNPHq7Z93/0om1c6dmvv/mJXdsYWL3G6RnmXmG4p8f8n79sKStUa+Jraq8Uq+Znn1lne1N00BbuoSURoHgQx+GVhb/b11JWrH6utm6pzTu2uqj+KD6UgvZUY2/Xeqm+DQuqbDETVnFVdzxipnu7wetRlwc3VPuYt/0v/Ya8oLJcOeeCDoVrNx7o71hp2qJDl40ig6jP2TwTDvqtpnhoKxgTNAbGmpdN/NnaR674C3FeHp4DrEQnheQU98BLVCc3HKiOamCUQoD8NBxqHPjo9Dr5qQlHSocBE/kYvKq/WERNYVRCzuAe6Hacg0tW0AOd+ikl/lCPVa4nVT3oX35nJUf5EYEJOQQI+kDKHjxZtA8+W7V//LufWLkifJdLwVtanc3pBbG3I7qPauvf5wFzDMYd5A2OrZ2VO86AysdD27fPaC6I6SkJ0CtbAHzrIfpV1AbkUBZOOIo09iwgv/7OU1U0Y8XV6yE/zWucdMAqPGV4Mua0bsuKFc0XmiMftLvit1Ori/8sS4ZO+RHbKY3lnu1ofsiDA/GJsXgv8Sc6e/uWW1yywkLY0uCL1JI32DKTZoCIbpDPPJAji8jQgiAYEzSGNH8s37pp1avKY3HRjdiFek38P2ODnSeOe06iIDgyMkYqVbSHP3lbz7N+KoT1M9Z/tKOxpjS+OFG00VHP2lub4ncjW7xzQ3UR7am8cX/HBpohCqtrLvsyL+P5DX/ldyxvYhTjhAn6DHwm5T6PtwG9obfFfdTXWB6JPot4cWSsJT4pDNpCft3SKqOvub+4dNUy/5v//b/4b/VkLvjAmwXd4n78cTif5o4BIc33BsLQ3SJyOXAEUAwDWdcpGkz8SNZp9uMZKG2MzHlAOo+iKoInArtbOuv1YCUSrk/y+sUgmYdvv2Bym5cvg582RyupgNeA+4m/4V/4ffzOHPD0IUkCTn6Eb/wfX88HDGa/YABimFhMnTkyEcBoyVMMyNvDZANwn0sEee4lHHn6KP8A/A3fQ6+efIBfnqHgfPqZB/Pev+g6D44OOjbUAMZlFEHH+1KTGcpAzHBPvR918kV5ngLK18Q5EoNiYsxIUGDCjfPx/2Piia7jnJXePQhUnxCd9iJA0U+J6UlBV3le94vqqP6HITI5xOmgdeAEZ7qj8eoujDByPfb7iWz5PWw27f47n9uDw7Ft3BazhUbCU/8fYOwjyATDwTkgep1nOACS+bnbo+g2ZsrUm7G+qUnjcJCzyrhi5eLiHMPBwLr7jzyb4vKNM5O0K+N6mC0jVJ7UHQiGg6Pgfj7zHvkS/I+o927Jn3kXJdfzZQKbA90nH1lOE7IrmqK7JIRjMYPin4SJ8qS3MGSw+ofwjEv/zpMHlues/HLwLiDQKAL+mAjwogvoYyAcUM/M0i1rt9uS63KaPzgOlhgHDRrrdaYPUIyxumMYODYcSIgYoRirzvTZsLXn806+cUW/NcmqPIROAoWBi1H30NOFIE2BP/lxUFIufXUAnEVAXhnhKXbBBK+dh+9Y5cbXHPfkx1FfrP5SfhJf1NHdpBPuniPlx+/jFRaNL+55H0f9yO/hwRMrrt09rov3mdL61pRZWhA+Rk3Vk7pjOEg+1zsIQODA6ycBIQmhP0Xj4F+CSBLoP+IacMxiXkoWBg9OPEA493sIgc7fJeyNOrbff2LdoWhWxcOXa7m6VUw4nqA4s48WmT1nL7x4z1cwd/f27Onmlv3Rf/r/WnN30166fd1pB/oa7D+xwdYXNm7t2tK125KfxsYxienqih/119/8VHjacXd/6EAqiZ/fr0YY5/IP4CX9lhs2aFcof2r53p4NSmsiD8017R0JT7iNj607KfjKd6vHcX2cOpC1Rn4ioVR9UsSTIm9Er8/kq76fG+8L93ZQv5VVi8FY9yZ9KSoSTlEqOWZV/UJeA+Ul6dC3OBCHYdpv+lTIloLG+MBG2bIddXGQJwAh7vBsXxCWEaiFs5QUtV5KypTGA6u/xDdAWeeYQhM+imnhZoAik5Xyi7t+CCQJbaLaZKQs9yYZ90pITTWmdGEMQRkvjg/F1lNuOGArBIIygWXZgjFWntMBEeMn1tUreA2lxuL9GMc0HvAoYn8/wU3xoslJWMVDoZga2Eh931M9WAGk3ZxM4McSqq4wCmi1Xkxbfbhrxb7GrvLNi4bAq9XWxBc0Zo82rSChuqx2psWL+uJ3k8MHdpS/JvpixT0ozngRELgyjeCPQUN8Fq+DkeYqtqdooEo/ZBwMrCr8jPQbvlBQu0cS2OHd2clQdRDdjdNuGOEY2UatqryFP/VDuVKyRhHeLsVUuITIaTv3C+OmG1Jx6/atV/SR3mPfPbRSWVy1ivhffMoCeMDrZLDzqbs0V66/YjXNw5yCkM5nrFvuWKXRsaKUDDcKaKw4/UJ/KjmnfoUeXSbQMwwAbGcoC7UpFFXJDnvdgv3VT+5KkRrbb373ia1ewS26a1n1KQpqDo8y5K3jOTSSTZQf8hxet4WVFSlWC+KvQxsfiJft7kvp37PJ/q6NDx/auPlR+Lu/Y8P9bWuPxdvEH/tc4utsF3H3e9GBiEvjQUoXczHzaVnKnebeFPjqifdiBPJ+FN1z1iVA+1QXFLqe8NUTHQEdVRqlHcMAcwKLf4w1GsMno3YQUBG3c4xOvoKMMq+6i7j1/YS/exwDZAlwoHfBX9BZdFEG8776k+tYBiC96s0iCt+Z9zzOkW6njwL/c0OD56k/pIPvRu+Tj886GmfwXcc77RC+xprLWDCiz+HV0AyeHhwFH3uceHmqD7Q21JzVkxL68Mm67e437HtvPvJieZ93AX0TTuLvFxgOyNP7rS9FuOpzTzp67zxgO3oK3udz5MnclwTm52GL+VljAGU3wsuIsnQRfDPMI7rXbnq8hGylrjEVFg38yF3RUZibo3lYtIxRBk+4drpvP975wPY+3raP3r1vV1/csIMpfb9s49Si3jdbsHXb1vg/HIpGn0CrR5ZbX/c5TJKUK92UjQzmC0DQjOpN2f5btOjeLH2Nhbb6XnymsFRRFzIvT6ywvGSZGh5NPY2FXZerMTi4x0IKo4B4tGSbgRT+zs6RexRMj/asdHVd9N1RW/H+TFtnc9Omh7s2aAYPi+JiRXxvS30+lhKveUt8gHGCZ0saOhFNxOBGn86hZaTLOq0k+nme4QD8O20rT0lkVs7esfXSi1bUfIRBZ7T3QG28Hmg1KJWnLwbdvPv+ib77u4nfF11UkKPfYOiXveblg0vyyZVMw/fAKGYv5RYFWYSBh3S8cwy8LyL0oI1MNlUNkJKYGIM6Quh5kCz7WRc4jQM+clGzk3rGeemiXWpfdNvvxf2R/O14iu7HuEiC3yct6cBX9Fzfznz8bpQ+TncZSL7jFzfBG0wSVyiCnkDYHRFkCwuvJn8NHFad2TeX4rcUNj+SJnlFluWQXhMI+w/FbFNTSD/xUffAdGCK8eVMN3H9smC2nNlL/4VJN7r47dc5cOrdCAh09fnHm/bxe0+No1mUypkDadxLQP0PnOmzqD8uA6TCOp5ZXrXx0ye+RSc5tshrFo6fUdcsLreiMa/PBeXSLKU1CQkEGvWzjqPPLLgRQJOcTxCR4BXnS/qY7h2vujzOgeoMOO+I6D1+J1MpW3axIdoKSgG84HjsxPkqH/8d5TMX1AZ3N4veicHrpA9/k5C8zzu1XMOWC1ckLJ8IKkmgXxFyEEfngZfLc/D+PKA2I+x5YMTnfVfAiQSulM8YOi4LuAhTZ+IScOY0+3EBXIw57gyFCAMBikhPAsVQCna2LmVBfV+paAJl753acBzPQJMYfZ9mVUI4cWMURp94MpdAgJCD8IFyQLkZKXvht5QJXZl8mJgd6Hf+Qk8OyrN7qPbmQxnnQKCXMK+4IBjhNtCH6DPOP4LQq1+i/8hPV8jvMu9Cb2gNZ8tiNRklDIPDcfsT4N4GeseNIDPg+/+rC9bde2Ld/aeWqyz6yvjbP/+Zu3DTbi9PF3NcdyheEr1LEzKZktXrq1avSQjMpKXIaRyqv4gw/89++7t25+qybT19bJlhx0qdTdv//F1r7m1ZV3MCwczwCCjValbOS8EsSxBSOXvNnu0OS3ZQvOZK6dp0z3JSVieZipROCd6DjrvSE3mfffDZwaG7XPamGVf4OiMp3P1dyw6b4gHiZeVVyf5lq+RTdmW5YdcXa358Xlkywbh2zXLDIysOD0QqKh/lkhVMKeUE0qtlRQeih77yZEUaLwNrbXmPsV3H52LRIq7tHrRQ8gbu1SjoGGDp272MFM7+oRWkUKMIc2QivAp5BMWXy1eVoTf4GLxOolwuPfXVbKcT3SHGREH4QpSgz/FOELFqzKlOSo8iTRBAVuopHwgu/oybvA0HlEt/hvdUkNchgzELmte4YhziZo9ehWGQVWvm4ADQAXoZLvdSFpUHvJcxzhaKEts3VCk3eIo3sZ9WUr9NK0vWLy3aUbpm+1a1XrpkzZEE6Fxd+F83W7lt6cWrbiwhJgPVg2OCb2IZDFEEabPwTDyF4TjldOZjR3ggbgDtKEiIJ54D+IQnuQIvZZKVXt/SAdWA30LNivS/+BCeHbvNrsqVPEl96RulxFOKUxTAOQp9tZC1ohQtTrhgSwieHuAHxW3QIximFItSUeXnnL8tLS3ZyvKKVaoS8EVLbDvhU+UoxuUF6xREm0XloTZgrKIMD3iocvEKgBbcQ1Z/MQAU1AYCWxJQUC/Y8GhgH797VfXN2esvH9jq8sDrVEBxUz0hW2QtggaOpPi5e73wFF/IX2xRcGOZ2lReu2aljVuWu3XLstGVuXXN0reu6O8Ny9y8aanrGo8ENBRNDSXLDXZ2bLi5fXwNtjZtsLttdnQkGVAy3khKjGjPtyig6AiXIhbN2R2PW4LRwUkKGsT4JwURuml3W/6MMQL/nqo85Ie03k3R18LLWO9MWNhQX7tsiUzB+FlcsjT7zw9UB8YAtMvFWISIwKtw7Yo+NMxf6E1pUsJJ/NvLVd2nojMRom5EXE/0NKEdTeUfv4tso7p4UHHRUJgr9EZO99WnHs+Be7TVx6/mooHKitI5qLyJ6IdjfJF9MC4MNBaHGH2V53CkuVbNqZTEYxiryXcvCbwDXjkZJgedXMJo4Cvfqit9xJHZ80Fzg3DEePQ4I85g9C71xBiid5Pz5uBgR/lOQlDECIZqN/mHYIO8KyVftMuqOuOhkinb1xZvWaVY1jgvi9ZXJVdd1dhYsZXMVbtavK3xt2aN8l1bKrxh1irZ3oSApw2N7YJta+7vq788ZktG/BVrrfDh2yhUt7jOxBUY9ZRmkpIy3/KAtEebe3Z4X7QuPkEqvCAwcHDFgPlWnWjLL92y5VtrtqK/i/duW+nmbfWl+l98gVgFaY358rXrll+/Y/mldStfWbXcgmiHrXhzAK8mPsegrxmRbQbjqdfmYiBW1UjMoK9rW+OkP4bf4B2hNnu+mgPU9jTEMe8Tgz//+3DFn5n7YVY8uWafxxcQWHH46G64z3MRyFTMQ6PE93PhCubM4wI4zjuR52U+s3Ccjy79F9oRqnvyLKrr7JVMk4RkmmAwiO5Hn1BAeJ68PCEXTxP3L7r036n3joGBBYOEeYBPTQZ+SWDArctdwmCapBFj9bgX8aV0x5cmd2e4BNVkMhNz1Mjy8igCIg5XKJJrHpykOyfBMyD5/rx85j3nSsKp+zPPzgNWxm/eXbO7L61ZHt9YXtVkhpUVCzqM+lwQjub12eyl/5ze0yurNkVoOJACMCdfTzsHfGuD2sME73lF+c5L78oe9OCTRDA0AEp9/HEAT0zYZMcEOydPT0s60c/x6kQEnjYxljKVql27c82ulcb29PFuWI1TGsYk+ZDe91IiUGgiPhdUHscthiAyJ3WJwfPSZxYQajojBIKCLWWXpSidr4w6UPevHJTnHLIL7eDZ+TR5EsDvcnR7DMqbkxMQ6pWJxjJ7YNc0mYdVcrwNNPP6Cj6B5BB62gd71m/u+l509g2zqsbKf/A24HxloUeKrwsesbcBbouamFMSHFCYURZdMUbwk3LnsR+U1usv2oNW3IhyAWBw4P1k3ALyDkJNhAfdY6sCBpWksDMPgpEvgWfyUxm+Shi962VwD2+G43sIl5qwWUmI3vW8lDZM6GfBjV9KO8uDAMdHT8KMb1OYU+eItmc9S3yVCEEV4Un45wjFXvNAX1v2dOfA9nA31nsA5SL4dMcHvHl8z0askOISTRa8e+irz0T5L3d37M0Xr9krd2/a2tqq1esVNyb9/Oc/tUdffGKHe1I4NG/UVq5JkO9bNZe2ipTr9uGe9aR0DIuL1iys4wVtq+MdSw2lUEgJy0oYou7u+i+8oGxM1X5W8Q+HOTvqaWweHXgcgVbhivWr1yy7eN3KnLOfndpKOWOrtZKVq1UbpnLWS0kI7O1LIGsZQU7ZZtMRLjiaUKzB23LQnVhP9zBMsFfdlB7jBTELQDntxwsBAwbGB1zfia9QzGetXVix4rRr5bz6D/pTX3tcA7WhizCnORCM4iYfxqR0w1gx1ViBvt04qvQhjRJIcGQc9tRXKGGswnuARfUx2zAwynASAVsRlNrZD0Y7X8FXOtzg8+KzbDXK6uIkh6Lm5pzuexR/NUq11V8EVL2v8jGM0F/UoyuWCu5pR8w7nVZ0ubFQ4xzvEI7NPJrm/OjL/VbPto861ss1xKU1ZhkX0IpwyBaO3tGu9WI6VL0x4LAdATgea4xdb2PWcePeGcLZgP4aT5We4Izh6EoUFj9uWW3h/YL6A2NMwBHBCDPWqBRtYaHhBplQ/4mF47PFyzAYSNGv6zl1IQ3HQ65qXq2xgKL6eL8IuSwIYNTo0ZfKg/vu+ZMXHVAP0QSIZM6vl2t2s3Lb6mz1UJosXi0ZzY3MpfrtBlIUJtWHAIYV1ZWtMyhVHHfOSv7m0wX7/IOaXV9r2u2bGvsqivHIdqGC5sYsp4RxSf5CJvOjkwnYOHP5VgDhOq02uOGKjGYvvU+cIiLlFxqq8/Kqla5cs8LVq5a/duX4yq6sSHUSrre3bLq1bbYnuYMjC5l/sc7rGTwPb0IMNQTHC8E3NZ9IMBhidGLO5hJto3Dj1QxNoYDjfQDN8Y4fBUq9dCHv0waAYxKnmnfS2xyf2BOVSanVex4AkXwYO7wDj8aAAl/VFe955+SFY56ntrtRgLkylp8Y7C7DKucOsmvI0+VeyvF5kZw8N+9TtkZ4HXXDxyjphRM3jCTAY62N9J7ycMOJaCjQPeJ1iriWouG27gd5xsuI6pqEUPac++Cu3fS5KAQvZK6gX84H98ZU09MY28HdHIBPTFjJ13xMsNsYPLif2uFej9G7bojw+VA0r372e+BLOHZciQb9t9rNvEa/DPU7KzmrmF6yZm4spbthpeJN26i8Zovi7zmhtiD5K19ZtsXSui0Vb4iv5O1K+WVbKX1Nea3a0/bIBqOidUdpOxiJxyj/gWiwo/mKvsNzNox/5FgWpUWPos+O6BjDW1+8rIshnfGuccNYZDE6Bgwhg8MDNx7SxzQ3Vy5aca1ho86ey9TjwdTaO03rHh6p3JZ1my3rSU9lIS0YHk4DQ0alnelJsUvH+WUATxE1TPXJ2Vrpli0Xr2iu0pieAbHFUExA/pxLHwg2eYW7Z+9fdNEgkb7Gzfzn511jOoZPoj7xx/8l66pLL529+BeniT7UyL0QmNiaTTEX4i8sBqXmHIIH4nz8fdP7+pzkevHHK5LIg8tvJep56nn8IZ0giRfAhUPPI3pREN5VWuUX345y8W/hCumiLydXDMl7z7ouA+AzYuQeB6EuxqBJyg0J7GGHIcBIuVAWlc4nDN7RAEoRF6OhS+VNiYQrjkiwJnqJyW9ed4X7J1cSZp9d5joD3HfGFS5+n7nOAz3zfOP3LgCl8r5zoYf0AH9FpzArSU3qhgv6Ie6niy6A+jDZb9y0yZPHYYuJINBTuOLfs+DCrSZWhHOf8ADSzbwbgwdxaiy5sY6JYhZoL8BevIlogr1w8UQ8mx8M3AMkIYD5xHm6rDi9r5SWCrb7ZM/+6o/flhKCOxlpKY0xLAEQWqQNc+oUg7dVePKgRSrvLIT8ZgG+dygl4YEUFs0HFzJyfzbTjksB71xMTnOBVU9VWhPYyST+VUJT/BWlBGB1FRzSHwh1flwcgpLK393ddRpn/zeuppyNz0octEnwIYSIWJl1WtPnWOFGyUfQ5Lfyxa3OXSARbhE+pDye2YLyjLHnSCFNIh37E4l2jJAITHEZ375vhaUNF+D9HvzZeXQ0Xh1EFRg96d1o+wHpBs1tjyPgghYggWjQ3PK4EHE6jyhN7IraKoMn3HPlUUooxpA5nc5qa3BjDXmcAiGbsRIMIqffdQFMz+fxvEHr0A4+f8f2PvqRtR6/b/Wrt23p1iv24rd/0/7pH/xzW1tmq0oYb/Sne9bhE5oA5nNWzw4ffGxb7/3INj9QXruP1d4FnwKvbNy273zr63b31oY92W/ZT//6L+3f/Hf/2n781tvudcBxj/nGuuaNZSstrLuinRs2LT/puQfDsLBoncUXPfjc+mTL96znsimPO5DPlaRk1KzbC8os7v7t/tAOrWpPtvds94sP7GBv07c/qCourLPvn/5ZKKHASJgTfibVq5qmMlYabPtqpve1/g4kjOIS3yizLSdrIwlfOVYWC3XLdA8kgKVtkik6fRdTIzcq4ClQLeV9+wTH8RULuMVWVFdUKqQmPc+nfM8+xwiOXfFAWFY/qf70E1s8iJ0A/Y2JU0C/q29RJDCSMCYwNDOvsvpdLmSkeBVcaSQQICvPKNa+io1RlLaM1E7hiLzxIiAdSOmoDzBAdPsD6Twag6oL72KIPcKLjLGni5Mdms0jKS8tG3Vbkv1Ea6JFyidQIMezdqSo4YnQk5DNkYWddtu2trbs8f0n6gcpcqo/py/sE3R556HlDx9Z6oCAdpqfjp5oXHRsiEVCXcCqfUVKYBzHoJAnTkLZvUSEDN8eQp3SY8l55QXfQkDcDQw95WpDfCflRhFf3VVDOS2AAJ+FEsoNXkyag6dDjwVRlzyCVwLyV1HlEZcB4wrbQTq+NcasjRIq/DFVE7MBHOJlw7GLFdFmUX3u2z6ItSDl83B/z71Q0pVFq2TE75o7IUaBlOOS6GlYhe+oKepb94ZweSBrWbUtp4tjNIuFkmhyoGcoWbjsp603zNnTw2X7/qevW7nYs1+5+rE1TIqM+pIgcjmldaOP6o+hnlXcHJ4YC4uWEe9NXtMGJ4+It6g/LrxEB0PRCXvDfUuC6Al+4Mq26jRVm1iJx207u7pm6Tt3LbWxIVrSuHv00KaPH9n0cN88LpqTe9a3tqVErx3xvaP2gbU0P2B4oW8dJyj/kj3wJsDAwAhGsR7q8iN/lRd9i5HA54RoPsETYbh+VXyqayPxt77u96AB2J/6L1RAP5wf6jvjXf0CBCOBvou2/Bmdrb713yrTZRG9xwkNk9V1S21J5tC4cf4a4xxF240ESivAm9QNFbrv84j4cw7jhv7Gpy542/ybvqdFR3iKiKcmYdQX/+mI5sonMhE6Ad5LgOfh+atJGOKOc4xA7yBjM48U6ssaA3PmkRlgjMDbU/St8DwXVIwr2qoHngEuA3Nb5WHgwBPUjeYRjFDU9SynMRf6QPVlHKs+Se9H4tkw36nGtgkNTGtWHt+1/mP97W5oHmiIR5Ytm1Y7JCuguKcxtrESH/XzUmnN6sV1q+U37M3lf2hLmReFtKvWGy+obQ07HE5t76hjo2zRupqnu2yd1Ht+hGOmYP39vnXuP/bx3biuOQKvddEnWxNw90oLL/SnXhGJ9MUD94WvsfU2W3bw4SNr3t/RUz3HKCImMmz3bSg+uXRrza68dsMWXrjhPLl/2FQ2HC6AbhDAjQZC20QDO2DpywELdRiMD0S/hfSSVXPzY16lk8rovCsmOv7+YpdnolopTw22S13RuxB77K6XrJf/TXzOrafyUmK/3IXZL6n+IvJ+a1+d2LHUyoozGl+FTJRz5tK0gsFAOZyUdyrfZ1966bg+/j3OJ770oSy+x39pf/xc/ymfMOhj8LTk74+jPKNPAJ6dXOFW/Cx6J/H7lwciQg0mZ7LHDPkEzhKphpJPDmIyYh7p5VVjXyeuXwSz8/NzE/Xm/dk8YuV+9roszHv3TBmX+MyDefUF4ntEVf7Zf/7M3v7JFxrQiT5HcKjWbOyeMsLHVwDuAnjrroSWpo0JcBkbAS4BaU3qYIEALafoaB5N0TYxUd9riGAxQ8vHAG5gtsrDhZDzgPw0Cbmr72x5oJFbugjGdPPlm/b6q1I+JPAlwUcKgosnvgBUVgbBHAFiXtsi8KjOeh6PU1ayNiq37Fv171hdk9h5wMkFKAAodhflfwZUDvvWfTIVfT4P4EoHBlj1f35QHakn7Z0Hur8s3rqwgGI4NY5L4/gyAOF3aXnJ3ZbxrGEv+8l4CMIVQu1I/cqq7TP75hSQ9pw6zQCTMfwPBeHCN8SLB0ebHushDqDoK9k7X1gew4EECiCOEeBBG+O+UP54RaD4n7gsiq4l8LA33IVZ7tCPPWJ2nAQywrtisP/Y9xYeGxMIdCl+T/yIebgnUGSKoymjrR3HwHwi2p1rUBAQ1NGNCnO2pHSOdqRwFW3lhddt5dY9DzjWPdA9BGjBn/3Zn9q+K3yaJSUE9kbQ1QnQj+3hvu00P7HD3YfOz0co708/VuZ77uZ9eLBr+fqqfed3/8e28uKbrnwuLq/ZS/decOV5f2/btj5/37YefCLBbWKpxlVbuvGKFYjMP+nZ6lLDKovrtld9wffkN9qfSZFoWW7alwI+tcrSVSkuEiAloEvVs8y4o3xStj8p+Tny+aNPrThpiQ7UN8t3RBsS+nq7anfJrotW19ckEIondfOrerdnlfGejQoSSjmlQEqRu/OKjhZUFvvTUazhF51pwbdesPLJlqFCPu1BBIu1RaVPhxVDStXcNmRLRaZm2aHwp77Q0JACjrAoJUIkwVYm6Ik/WfEsVrpRyrq9gXAsgRw+rouyU8Q+EK/LSRnlw+oWxrsjCaSMQ8olLV4DKPVO491mcPnXMzwRaEcYiyis4n0qGJOHHxOp+Zfx4/uwlYa/vT4GgXBCQ7VS8hMoCBDqfFP3iC3Q13j2rQX9oXX5rvR4DWAo2N3ft6b4BGOyLOWfMUFgxMnidWuVlu1o+ZaN1l+0rHCH90NaSMFr4UBKK0YhFHXe7bjx4tDarZbapPGosjkxAE8DPAgqUlzrZYw9xF6B36KzYXAhJoToV0oqxgQMBQ0PmJayB/cf2sHBgRumyro4EnEkRcR52dKiGxHG7Z5N0gU3iiKfUJcj1a2pemCMyJWFk2pRvI+An1J2BiM34pRUn2mxYaPunpXTUtgqFWu1uqoHPHNT9MGRclJ8hauM6ojBoI6hSv3TKJSsossNmuqD0TBle/tV++m7G/bv/ugN4aVqb/7m2KpXRQXdthXUPle0hdtZcP4L75m53Oui3rDM+vqFV1r8HgNUSmN3KlyNDvattb/t3kmD1pH11Se99pENuIhRoTr4UXVXr1jqxZfDAtOTRzbdemLTQ40vyXlDtakrWh9hCKo2XFHGSIAB1fm36kdgZ+IlsJI7wFAg+qXe0CELIX40o/rCFXn1NW7lPfV7l+/XN6yg/LLqI1SvnnDJFo2wnVKAMp/XPNWPPBuhSY1z6ppSvm4gAZBtdd89H5ARuKXyWWwgOCW4d0VV4B4DGApwDYj7gbrSh/AfeAL31QaMenri9UEO9PuCcUU6S1ZjinqqbTH0xuI5I/Gh0mkeHAM6DJ/zAL5MMMlieUXFn5aV5gG8Zaqx59ts8hjrqO1ZwGNvcLRn+bLm0ISBwOWdwVB86GTeY74fHO7y0HILiW0K7T3nY2xViaF/uGmdYsZ64u37nF0zXdHYqNrd2rJdWb7qfGsuCGfDgy2Vm7W86Mp5pObiQq7qxpsrSy/aq6u/awuFr1ktc8cKmQ11wobt9vK6kO+o5dRPIFm995otv/KS1e/ctOrqshWXanoCDZz0ixtrhCM8jqR9W3Nn2+mS+ai5syO8B+MQ72SKWfE38fXH29be3bH2zqbTGfw+g8xgkp/RhTTPpabi9VgshxpLE8kxdO1JsZcCtFs+A9HuTruluZq6JPtRfaw5hb9hq0KC4Bz4/VVfTkgqWMzq0pB8P/rtkwgX32eupIKvO8cffzX+rnRcDEAPhqaf6UawZmEUeNYV5xfn4z+Pvz/7gnC8vnM+x3X3dPp93FaILZmH/iYgpI//xs+Sf/1h9DP6fpzu7xigi+R1AfA4zcoKniH0GZOHCBxX9uME867zYF7aedczAGZzGTg33QXlZTQpvPHtO/a1N2+JYQSGCjAZuRubupEgOd7HszCb73lXDHxnkrotgVkMDdxeGjRh+8kKApSpufknQfc5Cod4Fygy80GsUJMDwV98RVljwSfhCI/hmz4YlhqL4SSPJH/x4vkvfE+zB3VRipYmo3arnRgrPFYefoW8fzFQLhLwmCRxI2RMt4Zd25QCQwAdVh7PBU3SaSl8BNHT4I9uPhsoayKhxgPhnZnoxRdQBiOmfwaYtLnvz2dB7zKZUec5fekr/3qezsXK8PngigR7boV3FIskYCBYv3JF8lkQmoJQEcpzxSZSOr56EJ/tiYfQhiInCIQyfLsAdIVweAG4one0eSoIIu9ysXIc1xlKg97I03H5PMCcoHJCJOZfDAfUayI6zHDaxBkQLvodqNc4tWMWihUpNRJy9j79uY3SZSuv31Y/sgpOkK68hJ+Kr5qiEA6kVHcHh9GbEQjHo/6ONfsPpLg+sp2dj6ydlVKUVdqilK9rUuqHHUv3jiSgmX3nW9+w17/2ht27ddXPw3/nwa790Z/+mb3//vvWFsnuSyHZ29mCeGxp464trl6xMlHxB03fqz699i2ztZdtOSuBdqL8dZWzEysvrlq9weqvFHcCZvWb7h3QyaoPUyXLjaQIqK8m3SNxBPWjhLp0ueZn7JfTUnKl2KMEdk04GOzZ+OipFIiyxDYpvyONdSnwbEOoFfOWVxkYEnJ6n8jZjXLBY0cQPJDAiSMpmJkpAQMn1pfAx9GHGJ52R3UrTdQXg5avlBOMcJzOOV7yRPgWj8DLAMUdkQ8PAfqCeCF4ZmBow5MH5b+v+XEoBYsxFx8xSF8Q8IytQH6MpNIhawQjmmShLFsTpOSK96KU06fez6wYiz6YezAqMG6gSTdW6B6eRX3V11dz9Zx3KhzhJvqANmC5bKnwYxOjMY2g7nEeVA9kHrwGimoj2xrwHKC8SaEstZltTz1rH7A1RPhCWFZ+vEt7MQxUcbvXexg+kPEopyKeU9KFl1OQkVQv8TxiL0BvvRQeABW1QZSvehLPoqa5Iq/fOHj4/nGlpS7r66tS+JfdcFDMB75UrtSda1AmW69S/SOrLK2pV9I20vvlRtXWrq37EGhhAEJpkPKwJwWXvvLYEGW8PypWaSxLSbpqpUxeClJb/Y4RY2Q3V67ZgvhJWYpqKVewinhIFaVVuFLFzEpSasFzrWYtDbt3316wv/jhPfviwYa9+XrT/uU/+9ju3mr6CQm+egs9sS0A+UnlzG71+0UAHpcmkN7yiqU4gWJl1QqLUqQWlvwq1DTORIcEx5t42R3f5uixFKhXvWGDjVs2VJ8Mm0fWl9I02N5RfTGkieagCAwIKOPqm7Fo3k/FES2KeCxdq2sciN7VJsbEBLkE4xdyInShPAaiETxY86IbtgIN9HwoPGZxodc9YCS+4lskYrzAt1Fqfb4UQEv8hqjJm7/wZ8k1vrjEvTitbk/XRSd4rKm9nhYQTbmhIDEf+mkMysfjS1AGl+rLNiIMfUm5hXQj1RsaTel5DCMRHnv00+VowUWvnHrvAmB8eJwC2ksg2OMp5+zcw1zhchM8Q+9wFKB7TZwDU9EzHki+vRXcRYChZShe57HlovnR89MYxuhIGUCQLVVeZGhXZYPxSF83uxqjqWv29dp3bbmwbMT7WGos2fVr15yPBYhwEJXNr1H3wBe+8ERKArpqSuMQmQ2lvJ5fsyuVm1YvXbOrlTdsKf+C7YsmU+mS9Q/2bPezd8SbpPyr3pmK+GGFMujXUCb4J7gwTcmJf2SyJTva3LWJeFb5yopVVxbd+BoAD9isVa4t27SQtX67b9lMzn9nG3qXPJRfmoZz0kJnovlNsnJzYKP9vrU1V467kj+hR8/t7IdxRM34Ft/pEpQxXbVvLH3Prpdv+7sO4Bk5JKtxJ7weGw6OLwZm4jeDzBXYxL0vc2GxU8tduI1hXrrkFVbQoyuqx6krmgDcGyFxzy99P84n+h0/93ua+GFSTqjULS7nMhd5q25YjWbxddF1XHZcl9krquexd0XiWTKfJO7C8yjv44/ueVnRe/H7M/kkr2Pge3xdBiDM6HJm+bwX7yWuKNPAjPziPuNcv+L0YrQeRIdAQhLK2HtGQMU4D1Z3k5fnMe8TpX/mNedzqgzV6zIXec3WKYZkefov4FNXpz2wVjOMGfKIwfNCWNME7ZOW+tbfoZz4ivJ45pV4R5WzzBUJ8GJ+E03a5Jt87mlm3vGLPnGmr7qrP2gZ32fbe/zhvgQfDEG49WEAidN6et5VvrTRI9hCj5o0j59Ff/1SOgKPpRCilS6+H+Ocy0F5sc/4yeMD234qoQWU6aNSovzUNqXx8cCSxJcFypbASu6STn1EjsYpa6p6Q02wPD8PvL2aKAn25xW8LKjOrvwyHuJJNQJfpZCy6JH8Z54l4RhPCYBnsHpN5Ph57oq+uq5rrrcCuNcfBOp+wmMEl2YCsiUBlKN0eNRrTa55jiJT/wHO40gA7gQYQeidWMBww6rTlP98PiBbhBHl6dGIlYm3uSOlUUJDRgraeeC8U7glvdc1rgB1VcahfjOVAidfpqLK8zLvhToF9/QYP0lwg7loMhnJOgafL4QHPZj7bqG2aEX2aisdJxqMhz0rLaxaTkpdVQrL7//+7+u9qb311k9sf2dTSl7Y7uRCsfhzVoKtRH2NS91S0QTzQnltizY3O19Yuyg6mRKgeF+KnJTAWtnufud3bXHjRfvT7/+1/V/+r/83+5O/ec8OekSjZsvaoRQp9Zf6D7f5TFE0WKhaT7Q21DMU2Un9hqVE92W8CBBMe/vBAKs685yxVrKeFFWN+/KydaVEDtqHNtT48/3+hYbooijlSgJev2nlUcdKYlbgr5+tWHeStkr3seoQjAUIhofdkQS9I0tNBr7yOslLCS1VpaxIsMMdF2VGV1rvgPP+QLiEd0HnwlVePKA3ktIywcOA+V1dMhlJqMMlVvjUGJ5mClYrqO3iXf0+7ZdAyjhQOrb1eFwE8Vdc7jHYJfsTGnGeIAUf/KOM8BRqYCzns1Nj3z9xDVDKiTOBC37YKoHxVqmddpQvHghcqhMyBx4Vscziq/fqG7wi8LLxUaE0KPessGOEIBdW++B7uP/jdYRnCUYDDAnsG8aDIENw1uauhPe0rYi1pjGWix8QLLPAKQRSvFHsMWAgD6EooNzjSUEZ3A8BGYvKL+PleHBG1a2vdiGIFzgmMU3QwSw9KfxKLszXiNnnPKzV6fn8gdEE+a+USbknCkajoiv+1aicoq2uXbF6o2GjKeNpagtLdVtfX7elpRWr6T4xKcbqt9XVFVtcIoK8Y1/fF6x09WXnufVUzxr6vT/esW7/wIpqE+7PxUpFSoKoTQpjWtdomrPDZsmebNft/fu37C/fed1++rYU9dSh/favfGy/8q1NW1sZWkk0XsgXPdBdWsq577kWjjFue4wADD6suH8FlwjGZQi29ogi1GHqa9EIF54nuarqIF6SFi7YHuzyhhT9abPp464tOaRTr1lndc0mbBdhvpA8kt3ZtRRlQOvKk1V7vP9YBOTkJGjGPRlFS2w74Kx/P/WJPmNu1D22ymAQItZFhjkTHq58BmwJEB4yeIGJakaqZ1rpqVsI3Mm4E02wEstvQP3GuxoY/q7PB/BgFGPSHXsiqH9F5xP1HbjhGX3uxmYMaMyPvgBEUt1H0VU+zIfubaz7rDRTDu3xbRe6AMYO4zXT1zgmH3/mf5RXSIdhISn/A/qmfCLDRgL8FAXRgstdwpvXnbFOH/r3AC43+QejAZ5q4sEXGLcpHyMPBmbqHKejLzES4NnAfS9PdRw1JaOJFnL1cNIR6YYcZagxerwtUHkOlS5brNuKFN1ytu6Bp5HqWof79uEXT+zgMHi1AC6vqM1p3xpIOcg3nHQk/DF/JEF1UKtDPZVu2m668TcnmaCW1xieFm338FDzTcra29s2Ojqw/mHX2rtHaif9C97F68VbCK7ICSJjZHX4i3jPyr2btnRnxeq31i1Xq1h5ZVH8Jzb+qGzxfowPpWsVq27UrHJLY6WmfDIj9YvwJLpgy8foSPz5wUNrP1FdtlT+5p71pDOMR/g7qN6qx0i8bfbyLSq6kr9bmrPamncymar4cVgIBJALPC4S/FRjOO3ElLwiwkoS2JcFV2ijiwkORh/cb07uX3RRfvJ7EiCiZL09MAifqN5MYqeMCqT3/ERo6ryJBq9bvTSBkLW7nGhSVMILL9J4WsrRx8sRIc67Zp/x+7gefFddjusY3U+2C+KJIdR9zhXVI6SN3tc9/Xd8hXx5fj486/lc0IByJhddXw34UI2+Bx4yN3/99qiqYvas7qJ8ptoEmrp8O0JJz/7Mg3ntJm2s+M5e/jzxTvwe7/BJwvFzXZ1W3zYfHVjrCAtwuB+/y3NWGRDOsOCfzuUEyH/2cx6QN9GMMytrNj7Yl8TUPVVufM0DNx5gLWeMSBi7qBzA9/ghNDDZaQycV4afIqEJ1o+P0cQ5t3zdm+JeiACuMYDr+yxMJAFmJWjdur1iVxZLvjqUxp036h/A68PkLD71ZYGSydNjcjj/SVkjt2avVL9h9ez52xQcaBuX2vDc4GN4Dm5EHyjC7Ou9yHAwD6g/x+Blq4uuZM0C/Ia6zsZHiJV7SQKS9wjuE5RI+o7o5ShtSYDfYVxAGeWYQV/BFw7hS6xxsh/ZhQX9ZhsA7STWAGX7KnlWNDLHvV4JQh1Dr/id8yF+ThmiSfoQwe48EF7ZfhC2C5zQ0FyI+OvxmIA2GLcI0/G7pGEcJMpEGEPYIfBjXD9fWZuD8xhGnUPf6hALVzH4PED+XuZZOnDhD4VWZc0dY8ILq/mNKzdt7dVfsaW737Da1dtSoouuMNXqdR87Tx4/tq76OyclPG+qhwRajLtu1GosejTwiRSiFK67EqAn+awU8J510z0bXUVZSFszcyBNLm3VazftxVffsGUpECi5ZaVdWajbk88/s0/efduV/ILezQzbwpPykDLWnWStLcGtvb8ppbdlh9l1Ce0Vy3Z3fGWaYxEHUtZHKZTHoPhWsmqv/u75nvCWtQ85JzsjhYFxnLbcuCMlQnQpHrOy1HClkC0mrfyKK5ql/pavYLN3FTfpo/5YrLMtWuYow4F1hxLefL7WkBD9oiPkJn33OuiOVY5wn5bwNlSd0myPkKDcsrJvv6AvKhkCFWY9QJ/3jcYDYwjX9SxbARjXuu9eaPo7lMKCAobxlCB9pGMrwrEsoLa6giU68lMRlI7Vc8m3Xl8CO6JguewED1O/UicH5c/JC4xjlHavh5QaYgywLcINuaIH4gvgus8xqjmlZR8+5ZQ1Z+Gyz2/+VstV9xBB8efkAvCJZ0FPyqAK9XKyKpPAgHm1u5oaWl34qBJMTO0qqw6caFDCIIEyTVv+f9T9V5NlWZbfB66rtXLtoSNSV2WWyEZVo6uqu8EmGiDQAIfkcMbmE3BsHsZsxMO84ovME59IGsdoRsPQQGJaAA1R1aWrMqtSZ2Qo1+5X63vn/1vnHPfj1697eERmNxrrxg6/94gt115qr702QrE6e5pInxoPmDMc48jWA/gDK3icqkDdaZkfrak5M5WcmtS8S7BFYB5sX+V+uz+03mjmbccAURcelli9F17jNcDxiR6gUXXAa2HzBjFapPRIS8V1eHt7y27fvWdra1IWNGZbW9vCo4YbJQgOyfyf4WGQrfvCSDk9VpV7Ns5hwNL4Qt9U52m6ZM1hwx5/kbNfvH/bfvSLB/ZXv7hvP/3VLaV7dtTbsq9/vW9/791P7MHGsZVzY+9fAiZinHEFUH3MogOemyjvibKUZvWPGxG+goTCx6o/wVQnHSn0bDcgaUxHUvRwg0chp83I4R4UW3WbSG7A64Y4BXirEINgVC5Yf2PVpsIbk4w3OT6yUavpeMrYEMdgorqPlP9I8x3vGR9w4YyXgdEBni78ca6u+wnh9UTjPtYcTukev5EfZsWipdvtwBjh+C5cEI0a6/dEZflJDIBo9ylgcKYdarMbSUlUADqOPKJ3HcivUNJv8SO1kXeooz8nIChiBO51oDEiT5dHVD8PFg1f1XP0E20Pn1bfqV4pzTvhEe8kpSxmso71Pq5uOIC98F15AGpRYNQRqPWe+M3YpDCao1xTv1M4+w4fU8/4N4jaVHNDU04KsXjyuXfOAH43keKfJrYZ9Q2BlX0/RYljlsP+hUZNfP6L97M45hdVZxRv9aMfQShAGe8Pmnag+Vwr3rU88hXla/7Cm6v1Fd8CBE3050V74XG+nSIEjkjFy+rUGKGyodv+W2Pg19Rn49aBGxfgF8j0+WTB1jN3NGelU2o8U5lg69ag2fY4BPQ38Sfm8BbRKBrA0Z560wZHfesLhzPCSM14oWhXY56WIr9gyKGLkxqZtOaC0iSpPuR3Xu1Xv8/FW6d6aNIXPvTZXqZxziettF3TWKSUNzqorimbxRTB2bW56EPV8pk18QHqezaOtJ+jGtPCCTf+/V//X//lPwvvXRsC5sPfq1LwTBxcGcb6xw03nfPA5Yn/I/DvYZ7LhRoBN5el8J7XCYLRPA6UTTFU4UtwmxL0nb9XffxZ5XOm6CtBdKLvF9Lye/ovKDX6fnrtDGB8Z5eD7xGAEPwfgfdt7AHPdwlcdj3K6lzfXtbPgkXr41cBEKJTwToEPA3i5fDdE0SYvyJAvnLNJG+2fKUXorKouJNO31U6l9c1Unz12lPsE8/7MojuRe/4v+ha7F4cuI7rUq1espW1ioQ/EQueDdPpGCCFooTAwLi28FkG8fvR5xRoj/Ka7e06U0xB6ClnCcTf54PA44F9RCA9kiyrStT10qT7Yowwj2CV/nyeQd9q/MRc2ZLCGpsHQ1wAxgeLPm6XGJTcUi4A32G6/N3bObbfvv9EikfWVspZy4qpOB7FgN8z9iGGeLUUmGsSrCWlB66iCxDhse/BFP62dK05TthK9pYVUxUnwlhv2X++7HjDSefQhvufW+n226rDeWV92pdQozoSsO0cKE8Ubs9zUWGEYXeOLVNZ1btnDDsC9tRDAJZ5DbB63Xv8a8ut3pYyLyFYYxYH4ipw4gHvxvvSXeLFpAnI1h+LWeo9FIA+5xSXq0q1gBZR76GUTLWnVNU1taG7+6nNM2XL1DbdlZoI+ii12YqEXDHtiQQCakGsAfKYdI9cEHAFHsGIffoSDr2P1P+sKCCI5qrrAV4joLE64lsJNN4IE2pnqsBJD2qD8vR+Fs55PALarHx9/7/alSrS1rTXu/fkfQlCa1bYuOcChY9tuPqCS3pgFBAO6lmuUyZj7sIcXg0I8AgjGhcfJ9zjNYZB3VR31WN4/NhyjRtqH8aUhI/zXHVOV8Dfi/g3Ptn1tvgpEnFQGyeDtreJMhbHkjZjpMjQTwvzAqDfe4/eU122LL/xQIJSsPrg/SMgv3Klanfv3dffuuUlfGalMBdyK1aq3fIo1gikDF66ivt/zmblpI0LCRvgtj9Xv+UlRiV61ptKMeAoReTr3sDubK1Zo1y0vupI4Lx//i//zD74YsduSBnjnH/HEdW92ZGiIuVrOFU/aZznxIeQ8jhJlaw4bXlMAWIB9CVk4TVQLOT0vGiV0wvJBsms6bZvlyhKSHNFmlXnrHBT+U8yJeslldpND+7HntxhumKV0b7jWHOEsjKQAChlRnTN3dxFT/DQYMVwIqGeUxj8ZAtikkjsw8thojGlrJn6Jz1pS+HNsV3VKjNOe0hLOU5JsKwE9bFgDmclQFJ+ISuBUwpQgWMi0+o/9XdawuJQCg9CZVb9M57pHcZKOMC2DbY6zFUWCnBBii4nCGBISU+6GrOmta1qA9eN5ioH9Bf+pzAW5N3LIyeFn/7DYOHbJ/JF9zzxRRkJzyjubK1Q1aw4OTIrbzresZJPUEpXwFQ+dL3A6RFzCaYaJ4wNzBn6g20Dpfqqu/DjBUFMg0mqYOOMeKHGKkFMkWHbCoN961UfOB5Ced2DYdwVSxRPLNTCoIkqS23xIy7d0Kd5JxwvSNgv1qCL4rXqs6ToCCcuJDTXk6OWdVM137LhRo1cxlZX12z75k2rN1bUbuI1mPVHUzfOsCUCRbGYHKuMsit6ZSktOZUNiyZeQxHjhjq0lE1ZffOW9y/bR9g6UyjmrdluKYuZVTdu2ujose0eHlo3fdu6nTv2+eN1pVV7+HTDPnt6yx5/krJnjxvWGVeskE/b2srEHtxu2w++s2Ovvz4SrqctLTqU03zwPdExZe0UmOfqN+Y7vDshupPO1UV/pHjkq+6lpgG3RFH0QkrhdZPL1ppTadFSFgbG8APRRvg8sakIZodCzYKHG/tDL4CB+mWEBooSrueRa5SD89G5dAaMCO5RRCwlIShbBQhkOBU+zfTXtz1g8Aqb57xf+fMbo4Gmp3CcRQ29I14AHrJdgXenqi/GggxHRGrMp+oPDBe640rxGJwVbrpJXPzFZQ6/5tyewvSsMuI6vE1/2a4giSWQR6CTfk+4yzZQtmrymzLUPjcw6DmnvTzLogZynfJyowHXAPCa5/Qe1/y6kp/UAM1R/3RGVTtubkqZHtr2lniZ6s2WIMdz5e91F0iSEE0R70movqrpGJ6EpxNeKciTp0A5gVwT/tInyIPTLFDoU+ozx6GonuFT/lHX+KkX6iNW7aO4CYwtvHfSaVmuvqb6BThK3KVx81A8T3NXvIQ+gf/ONLYYb/1UMfi0+GBfdHcnmbdVDAepQF6CD49O9ixfW7f1rRtuNAUiwwFGCu9n5dF99pHLTIWNu0HdNT7D46eSdzQHcprH9K3yG7cPJZOsO83yvIQDg+6uzQsz0YiK5Wp18bi8pYWj6XJe76ZsvL+j1os+NqAxakObrQ0Z65/0/ZhJAvPjmDJsSQbSOxz5MIc3lUrCzYTwVnR0KnwXDZ+LTkd1xog+OjxwWYTApXmVXRCPZLtVutGwbK1sM+U1Fa2ftCUfVcL2xsCPMAcX8+KBKufZQM/1Knaj+HXR9/NbGQkuPZBckS5oPCQHns/pEgiE77Okn37tqhSthMc/rO77Cj/7qrCkLbyzmBhA5RS8rd+eJ39jdYknf2cJRPkFSfmNNFIiQhgNTq9TEvfOPXs+uZdAmMgn+rvs2SBdnR8pAr4va0+ULvRn7N6yFIdz17m1LIWw7P3/UHBKFBcguu6JjyYEAjjEnkjY0MBzz8SejWDp/StSHHTl0ntXQfwdPovX/Hd4HWAcHj3ctZOTlhUqIhqxZ6Pn9cWPW4Iho6zH339R4N3og5taSkLSbG9H3DbwHlj2iUNUL9+yAB5h+X8OOANE0MACL5z3XMN8TtsocMYJ7cCiCqWNgEeUeJZVLnWa5k4gNtB/nVbPfv2TT+2D976wTrtnrTaMXCIkAsVL4jkKpTNVMULKOw/egvB7AKkETJ9TMK5Fbv9GAYaokZIEETDsC8A4etDFkGldE8hX/+udIOo4Y8L2hHhgp46UPKKxxwHhYNQ+llKDco0cLkVHohpHnp0aWbgR73fqGP52ujzo+oq7r9zrOgweJcTbSHsnA+GT8nKl/noAvmCASPmqSCBQUdfh/kMrbr/uShCAEDRT/umiGG+Uv+rgW0/A6ShwFPUc9VQP1TMU0NzoMOwEQk34LgaCmcrNNm4E73ENYVp5LjM6ubB9Hv1OwcdaQjLvxecW4PeU4t4OizDY/0yCoQQjTnxYeD8C5iAR5NPKKzsY21b5gd2/8QO7v/E9u9f4Hbtd+5bdqH7NGoUbUpa23PhjUhYyOSn3rBKpbaqNZOOuHey/b0ePP7SJlMN6tWzf//0/tPuvvWP/07/8S/tXP/yp7//OYgwrr9tcSg4ryzV1Sb1CBPuyZasSpFRfztTPSQCdr9y3ymDHeqCcxo4z+pMSkIqqrx/JJ1mjVtSz1RVrJSoSSIeWlcTLcYlsE+jO86InbXv69KkdddhTzyq9FFK1dZJfteKsaZW5BFMJrzm9x1YD9qezFSAnJZ+TCFr9obV9JbZlRHt3g8Fc80I4NR0JLyUkTtNSviTwsUd5oDaC/0nNB5ST4UR0CyMUSgaURmOJQQJlvoBLt+rDGLB1C2EZXgjushKOp6S/o7HzUyEKWV/h95MOhJ/drpRWKXgFTROOCcPDwY+yU71Yya+Uy7a1XldasWoVr4u6912kiKAY4mpMQMEgZgDzTzgR0g48CTKuIOHCrnf0LNeYuqxkYRRkP3kyqTaDX/oOlhGQa1yoWUf4dLL3RP0nMbey4d4EBFMksCJGggEr2qIXyGW8TpmuDwloC54JKAJ4U3AZo3ZadaCsSqXiRi/60ldyNX70I1smMDrAmVB2MByUpFQF9Z6pTCk46h9wnuCYKGaUk5wNrHPStuPDE+t0u47XtIU8hxPhklgjR5GWayW7cXtbeZZsIFoIvibzN2xv9pq9t3fTPnt/YB/9+4H95v1Ve7LbsIPjVWt1Vywn/nz/awX7Rz94z/7rv/eX9o//4Jf2937vmb37zSOrNyYqJ6nxLVteuKyGujEfJSWefDU0xKPUVHg0LSoVLDOrWHZa9ZSZlTWXpRDOoG+04GogJgCnHfAXD5a0+mqqvk1X65pXSsQ42Nh2ZSeh/vYtBNIFWF3u9driB+KpwgNkGjXCjVBj6QszJQyBGOOI42DKd6KxnxzsiY6GRgnVz/d0D4LtCeDFSG2HoqC04pWAp9XU8VK46m1XnVVP5jBHdXLC11RKXnZv1whCyXaGqd5Ja16AMyM9M9S1kcpJaD5HMAdHVF/fLhnm66Br7nUQ8jz/jbyDUaApnkCZAP2genCSRAS4o2PQwNiIVyl80w0QwmWU34nqh9ETbwhP1E142BMOjkdt8+NoewE9d75IH6Fb+PegPlJL/Tf1gAZM261AHlMZ1wXo1nyu8cb7l/53PEEK4qN2YuhUuVPNT7YpxI3dyK3EzUFJP+WXAk4vglfl1rYCvq36saLuCzp4Y1AO7RA9rVbu29v171opGRjKXe9S/zRbTfvZz37mW60ug0BHi41XCCwQUJ/L+Jz3p57ptU/s5MlTmx4LdzWenHpTXlm3nBR3EXM9E8SKiBay9KYlcnNrPFi32u0t4fvM2jv7Uso7wg21W3RnmtZYBCNjE/2eqQ5JrGriJbxP26Hz7mUzV/6it3jGnTw6sM5Hj637+TPrPT0Rn9Cj+lwGiKPYk5H/kCfgi24sDlHyHICn4oPRQkFyUVm9LJFxPC2Crp77BKXrmw/MWRIVDpR29kEJaXTxNLkwH0/RtejdMG9HfL9G/ufTZXWPIPrq2w3CMqKJ5CnMNyojnnj+9Dml6P0XhWX15Npiubpy9uF3LOm/oPwwxSHKK0p6/Sy9CPDuIghpXkSBWA5x4oIVM0gRMFeDmAbnkZ5J7GXzQPgbgcVXpSHamkCaQU6kloE/r2f9+djnMog/E73n74blXwBd9jouSYvAtXP1iD8ffhi7w72WnRxC+JbkEX4QwDjjFhc1t06H+XjfPCedKzeWfBsIK/IIYsfH5/I999xiXtQHw4F+IxDwXrzvliYYtwQhmNZSnAuBADY+B8VQVJTKOCtfxXqZSQm8rAYgOODqiGIaRRu/eXfD/v4/+Y5t35Hgomf9SMUlELTirH+DXzFQf7P6cdEwcv5ZDJND1TeXqtsrpTetkZEQJ/B+Ig8x8svmGEwkYGgvOmlfDHDzBy54MHxJgHHTPsaWvb9EzKdZ7P8dSuBiTzbCfqfddPc6BMJPP/3UCKzGnujK6obvX2b/r58Xfl1Qf7r3gCsr9LHowXTkSqXjpOqEtT4INPgCdEz5YijwY6DC+tBGd7H0FfrgGoIuhhbOomacT0HvR6s+LwTQe1aJ1Y/n8lsCtNW3KUiZXPQ6CfpFygvlL8kn2KagevtKzPJyMJKkpOjjkXAlTNgKKMFFynDQN6zupq2QqdhKYdu2q6/bvca37E79m3Zv5dtK37L18j0plaoz8wE3Ztyb1d/jXNtK69tW237F7r72lv3Df/jH9r/7z/+Jvfvut217a0P407Yf/dVf2UefPbZRWnhWaVgln7TVwszWJf829C6ryiiOVsRtvG+FxMRXzDmqkZZOpKjnhAoYtaZSYHJsC2hsWcdKUvpOLJvWHBYuTjMl8eqp5UZNX3nPlhuWUV4TKQEEExxna1aZd1RewqZqL6fOEVyL6PtplHgpzPQ/2xFmmv/ZrGgmwhheJhkUpazwv2cdlkU1LzGMNKXQVRN9NyzMhx1XjsnHeZxwA+8DnF8LuMMWqpjYbDzAXXus/NmiIEVUuMO+fgLwsRefPebMOeYitBM+g8JOX6DsQTeJZ8Bzedx89QxxB+5t1e12NWObpbRt5Ka2lh3balljK1o49uCMgYcF/Z3Te3n1cV7tLqgeBC6En1OnvPoOBR2DBUq7GxRFC9h7LCwVeZXCrvEqSbHM4sau8sfzjA2mCQnRwl+8hYg5oX5j60lfdeUUBJfJ1CdTjI0qy0+fEHCdNnGcIivMrP7zPKgGHYq2UhFEku1SvMYc4PQMEt4o4/HUTo4OJTCL5utF+g8jDp4SpULOimov/dvYWLPSxh03Hqw0pCirrbyLAYY6YCxttns20vgNO/uivypXNO+kPbT3Pi/YX/xq0/70l6v25z8s2uPZd6xy6w17vfRb+/69f2X/+z/+lf2f/ukH9n/8kw/sT/7TT+y7f+fItl4rqo8w8PQ17gEth6cSF4JtCc7Ha2wL0tyCFsaSR87vd10pn7WkqJ20bN4UPW49s1H7iadJi+MvOR2hZbMTjlpsaY6gkF6SUPC7bT+ScXpyYr2TQ7Wz6acpjHR/NFQ9RX/BOY6LhF9zOtRMuDbS3PKz/NUOeCuKOIENJ7o+Eo6QUJbpR2S9WbXg9Nb2j0W7WDiRPqG2E4cALwf6mO0FE405aj8eSYBvbdC8w4AsjLGxeENacz+rsnl/JLxLiP5kRBOdQ2DQUsqoToEcRBlS1sAT4dEpqA0ub6suDkKkucbBPSod30JeLlltTgT/I7WTe1wXjmvgRIRUI94Pn428K6dqO89x1fsFPqN3mbcYD06T2oxinUpJkZ8dqC74O5IdOksgb5AP+gWAesqH/iBYJcGo0/CPmDy+DCI5B08D+BMr0cFV3pRyr8R3B5WH8ZH+wBvYZfgQkNPYRpmpNYL2C+CrxFhwIwF8m36kzoy77nscBMFUdKA5aNtT0cVEUnge8lb33OseWXl127Zu3HRDpl8Xf4OHe58yyclT8wYvLgx2Xjr9E/LJiN+6zICBN/RQ9GsYkvptq6drVrOylVY010UXR52+9YSPno+P1nkIrqpcfRjzwsZNq2zfsOr2htuU/ChR0b5pUs8kgjFiO216Jjo7Vn5kSdXVprn4FAYbtkL1D45s0umK1uNpoXm3d2DTzkT06upxBMANcUh7o/wNuy/eHPCEoOxTUHswgHm/6P7F4IhL0mVA86MUtOgs+bsQKN6PEkDvCLEZDPc8CCfUsnKi61E+/jdexmn5wbtkcfpOLAXKOROHfPSgJrhPbiatrkVJD/vfwDJ3dv00hfd5LoIg/yDv66dY3ZjQYj6BoeCsfd4/seRl8o7ej+oSh6BuQQqzOEsvAYv5O2giPU94PQOeW57in0Uge8pYWk54jfdgjlEe/iz1FSFJZHH1WvLuAkRleLrkE3/uKjiXl8pelsLsLkA8/+jvKahND97YVrrhRFFPnn68/VGZYpSsxjtjhAjo3rn+ueITPXsuP5KIQ4o9m1s3bPzZR86konvn3ol9ojwgPJzj6wwTZvwcwBqL4UBShRNtH0uuR3WJytVzuFU5zdD85do5gKBBW3Sv1+raj/71e3awc2Jf/9Z9e+vt+xLwcE0uiEnV9aiYr4SbCIIWBG3wI4EGEggkYepKmILPOViYItyNP8PtnpjVMW5lmtqn9aXvMhJ6UNaY2wvg4ynBxKOfL5uHXyHASKmp72f8CgFXfTqAdtBuVtQQornYlVDG/utKpSw1R4KOnpE4Zq0mASuFv2H7ERKbnAsuPAKvXwiivoa+wvBYZUewUP7urg0PWMSfEHxMhEvOqy5AlC+0NsBVgiie4aIaDQ2+JO+Xh+vkJzFQQlRSY3lhu4rqyeq2xy9Q/y4Cwh9zPNjecLGs4eFjb2umtKK+O593HHwlTAIVhptMZc1Xe5rN4IhGn0Eh3Ugm0pZPS9Eqbtl25VW7VX7TNlJrluljwJDgpz4cqP8ntYwVcLtUv3LUXmNtw/7oj/7I/sv/4r+wVrtt/91//9/b//D/+Z/sr376M191I7BgaT6wipTXEoH0KnmrlUu+GowCMKi/aiupgdUkqJardctL8U+rT4YSvlDBCV46IvK5lKpRpmKdWdY9YAZSgDqaji1D8U5ZMTFUHWc2ZC+o+mUgwa43y1tfqFMbPnP3dVauEVqTOY7lEgjnXGHG3bNYUR+opzXHU5O+pecjG+OZRD/pPagC+26nqaJV0qw24rXCvm9JCazYSelBASYeQhT1fZwU7VMfp0YdKbW8r/+Ud08C55C95WoXK5fUifgCHIvISQfsr+c7eIHxhDzIE4UenMiKNlcrBAQLxm+kNmMYyYzaHm+AVdz+SAqd5g30NZuWoq/KkQ9znkCArNBjEAAPmNes3mfcO0K8QnON7QWcskBfuseEnidugPM9zbOslOzqpGn11NgqoyOz4y9sNkAp0jz0T0L5TqWUovwlfJqj9GO8wIjSk8JOH1A+XhZ4GFAvV6YcoPIaJdELthRAg/CaqJbL3qZavW7bm+tqW8KGotvuEpwvevuKeeGIFKiZ6lnRc4X6mnt8cBQl2xc8FoTaks9DT6Zqe8INLQmN17OHT+zHv2zb//rjiv3VJzU7ak+tkD6xe1tte+fbTbv/Bwn72vdTdjf1oeW7zyyTGFg2Q+BLvEjUVznNM/EzcAq5cNiWgq+6oLqd8RuNG0YiAhGGKVGtWqrEfm0osHArNbRxuhdL3TAFv6cp+lW0ThQ7Nb98/nu8C+GWbw1RuRyjCFAX6jfutm10tOenKTBILq9C3523hyvdGi+PiYCxRc/MlN9EY+knJHTUPhYG4AfIPJJROAbQNL7uZaBxHILHejaN8UHjO3G3k7nllW9S/FhIrbkSnJgQGBvCQIh6NkW+qvtICmf6YM+DFrJ9YQoOg1shzFSGJBBfpDgF+pt2gFNhu+H15Ef8AuZ2cE3PadzmJfXRoZRezTm/zLtKBIlkHvg1zQVfZGA+KV/oOH3Jc+61Td8tAHwunQWHS9YdZvzIboxpS2V6XeNI4GnrJOCPxMzSH3DiaghwCxmGPf5ptu/5Z7miSswA5kQ8Lo/rMaJ/yGIeayrMcyIcIWXXttTWID+CKoJ/HKntQL01NqlsSbIjW/3OyqWfCJ47zZbt9p27odyhPCTrkNLh8/THuHPk/Zspc6ICBgrRp17LF1IiPgeOTPtNS1dXRXAD3gmf89hDtS1r9kbWPDjUnMazUbgkWhi15QLMUxqPmZ18dmDHnzy1IQY58Yp0XmPP2PYGvkDmOsMphHqicwVAuWueJIU24A5zaNLDk1DX8wnLr7O9qhDgxrIxX4C+nnsiHOmMU5bPVL0eF+RS6jbT/AF3Vf7yUb4CAiIdfBaBgYhSvMLx635PE16SZKAAiJgjKCw+48/FYNl9Unj3+Z+wSv6GGINHkFW5cViW/2KKgO9ukODvC6b4Rxmdyz9KURnLrgMXrp/d+lsATJvLP1eBE0VHzvMQXYu/f+5ZiLIIaVKKJZZsf+xiNkshymdZuhJ0+5yB4Irn/R63L3lEbwd/Y+U+e3RkB7ttMYHAYhpB9My5BFFWYn/U0vvXSIvAKkV6fUPzVPPz8NAZvJ5c+i4pDn4kj5gtrndOwLh9RUqIkeKpwB5FkNnzjPctCSFTz7AZkqAwQnw9uwAwPzEbGC1n26aSWQl2RcurPtFqL8YFr68E43gl3EAghSYwYogpu2tYAAGpjJ69HsCQ8kkpR8k1y6fOVvRhWrioo7Qvc5NjlTKZLjlDv2D5fUHgfZTCM1e5BYjox8L4ncLpveu328Hf0z/1OatsBACL8IQ9xyhQCNB5KXdZCbAZjcn9B6+4ssBqICvJbkTwshnnsPyoPjB+fkaCKXN+GdA+CYvEWgAvomsRBIKXhPhIoNE9VgF9lRwl2su/CPQpwhCeBc+DU+EuFDocvEnUJ1Zvr9dZeV4GRo9YtGc39KjNrH5cAN73pkW4GgcJHqO+GxQW4yK40QChAOPRsvYq3+7Dn1u6shpsmbgEXOgaaNwQ2ssNNx7gRfKXf/FnvqrreBYHfiIM9zpWGEztTvVNK+QbNpcSNNUcRDHnDHuNiAv5uHLjPXT/3j37wfe/Z6+9/obtSWBrNtvuNo+LfWbal2JVsHJjw8rlmhXTU6vUGlYpaHxVXju7YTkpoJznzzaJnASwksjrWHSCuA9lCc7FUs23GuDxMsiu20lL8/TwUwl1B76ylq1vWS6lzKS4EvSQbS9sa2j2R3Y8Do5GWx0/81V0vF1Q1oncHwRWVr6seGXKap+UF2WTmavvx8RmQBJk7CR4aszL+YzmRUF1k4I6lzKh+nFKw1gvgdOjuejhpKeRVg8p36HoFcJdfj4wjq+cioYRfV8TzDLKdix8HUrJck+CbMrGqvNA/ALFOsAbUEt5qAxOVCD+AYEDUQQxjoFDxJMA8CBB5WQFua9y3EtB+eGyDwoNJDxDuZjnvkVB84+9/J2uaIGec/QEH9TeEgq2aAIBBXkO/IVOgC9OM4RXxcTIKkU8KNQH9EmmaKNExttN/pVKVYq56LyU/SCmQUYKAwEhM6or2zioF0YJ6oJSj0cEwRWzVpciXZUiHRgygtMXUmn1eanquNGXUL2/t2vVRgNK4R5TBEhsNNZsfa3hhinIT6/bs5YUgYGUqXShZplRS4K9lHi1tQsN7KvvEnk76RfsV59V7S9/ccP+lx/m7N/+YmwHzYG9fbtn/+T3Rvaff39q/+AHCbv1StOSKyeWe3XbSsL5uRTZ8cNPbdZuaijO+IIbYVgpVvuhqURyH0oRnKpMnjul77EED/KtBOKnBJhOVitSgqqXp6qeqUjhwgNFZaVU1rJEHUgJ5UkwQ/LOQN+VOIHCFTyVD030LRPqW7w+BjPJGOAECrF4AFR9pPqP2qIbmj/+Hgo0cwSdQThEHnN1/Kwqmnaw6/GN3DtB7+Jl4Io+ngV4sqhfULx8j7vwCYOJVDVLKm9+43UwVtkYqeAtI/aka25kmlLshbe+ZUHls2VBL9Dt+o3xQKD6n0Jo/HKrHkC9UXb1LvWG3gHzTMpmNfWTaAuGEn+HZ+HTjBk8Ixo39Qd1RFFGf/BrwmEWFpx2h/WJQ4b97ZK/Hp3csMlQfKTTC7xBXK6Z+jwnTsTo+MjHAENTuhIE5ZxpnvB5HnjMAuXjQZdd8Vf9l4Cvoqvd0Elkogjm0Ebd89hEEagtbOuDh2Tq60FbBUGwYpUg3PPfGtOB5KN8bstul9+yXDI0KFBv+JD6/4MPPxT/+cy9iBzAHfVtsDWQfMVfWqLTai/xnwKaRD8TGFG4GpMJkCc5YQl6FAF8NL960wqbd/U9JXlgYtlqyQrrVeGycEb9425nkm1PQUg+aPaF21L0U6Kt9YqPbe9Q81U00+UZ0aSo3Q7MCRHwuKyIoSUJOYEXiMel18o4rClPyVeb4n1b6yL70nPdaHYRMERMhb2OOzPRwcSWkua3L+IEfXgVLB/pBQjQKPjw6ywFQOFegXiKX18AvwaDKJaFIELinoQDJhqPxlL0fjwPGK8unCa3Wvkz/A2SblxICB9BUmerbBCTlaxg9V8XrwGU48YClRkYDc7KdGvgyyTqG7UjnmKVivognsJmnaUlsOy9q9Jl+bwYoIDFkP4FAKYXn5gR+DWl6B5/PcXK8d8aE5RDmAyr3tFzL1mdy4EsVdeojOsAz/G8v6N3F+vkdY19wK9ud+CnKghtT99lBWbZSr/vbRVRDRTvl4NgJXAhSVDIPXjVRg8/N1HgK9vrbYiSGDpKPjiOi1NU/0uTiCPBEZ0OILzSR0vAt2VIgHSjI4Jy0AOnCaEYV8Vpp2vvvPvA7r26JVJzxqwi8MCHap+kcL0V9KeD/hBwyYWYBQhKgmRevBmVH4FmlJ+vLH3BylMpATHDgedE2T7nLk46GBYMkuB7QoTw6kuCGNFUyheB9TQo4cVrgsrm3YQUDxeIXhKiMT6DoM2sVHQlPBLMjhW+Gqtheg78YZw9UruEcse5UNllxYA+g7EDHidAzM5dvZcAzDbaYhCtXsSBPYgIYB4EjHLCa05D4qv2Pk5n485qw7QroX711ul70G0XDNWWOCCs8n7gzglIOPJ6s8IU9CvzZDYmmKSEq7CeuIFy5nWmuuG/AZ7xY6/iwpYDeeLeSV/EBBWB03cMEKIdUV3j4KtGEsw8qvUFEB4PpdT2mtJ11zSnK+H1i+AupnqOdtJ3jGGtWpOCteKKJSkC+B7eEaPmbjCGer5Yvy2l76aUY/W7+oDVy+DUIQmR+p4TPnBkZ0k0aX1zy/7wD//QPQ/eeedtNSthO08e2ucPv7DWcOar+Plp18q1NausbHpgO1+plIg8mkvRkqLOGCfUnoyUu2oha5X6qm8rKEngwkOmxIqulPVetmEj4WhhcGBrxaTVKyWrFHJWzyO8dWwsFQSXeR834ekov2LlxMAqJgVHODHota3VGdiwp36kj+gLKf1sfUhKsc0IXQjuqNa6saogodPnhIQ+/bHjeclq0yObYCjQMxiTfBGCua00nknRQY7qay4JBXNqK6vdxCXgNAPftqO8mGPEEiDIYZI9yaLRbFcoFPWslGUUyZyE1kDp1nhI6eOkAhTzoYZumMxZVsp9cJqB8qyuW3c0c8E8q7J8UUSJkxV87NROTmYg6CKeDBgoIs8D+gvvAGaVGyF0PSiXWDBqtxrONjNwiDYNC6s2VmpNU3ZsEogrm67Yl6WQ5oXvHKtInTgWlJMaWN0Eh5DV3Bigaxgl2H+vQfH20V4EcLZDsBXFgyoKj9iGkCmUJKyzwNRR+waOKzyDdwSGCBQgtj9lC9UgAKTwJ4tSozI7LeHEjOCWaeE2HgY5a/Wz9tmzmv3606r96/fX7DdP123/RPiSSNudlaZ9/9XH9gdfH9mD2xWrrUAHxecGadMIuDE1c/eOZbdvah6qPp99JKQ40sQ9zxvoq1y5ZvmilBHVkZgAs5MTm0hhBO/8+ZdIPq+Vx6zZtGnr0CatPc/3sjRlu0O/K5xU+aGM63KuSA8nqSQrVUuycOh1HFm/2/Ko9G4IYG5AozR+zocHA+F1X3M3UJBx/XfuITmHFfex5KSh8HsEjnfbroRDC3DnH7I/PPQImArX8WAaUQYGPUCKNWfhc6oCdHGi+ZFEhqTd6v/Jiuhdu+WnwngQRuFLCtlE7wBsN2IphfkYef04gHsu9wTlEHdhzqo3BgaUV4HLSJoz86rqjSGI8VG2eDe4hwPt1vvMId4H/9xrQNecz6gO7mWqMUbZ9BgIsZTNdS1fbtlJr2CzTFXzQTIF7zbbNjvSOB5rrFQf8DhJbBSOxlzgG88DeCCGHOg9stFlQDwXjmlc9Gp045FoO0G0I4CHTZBXRGcimQE9jR53T8SwHLxLuuJbx6OujwGyanB9HGx90DxYWW3YxvqqhiPOj8/qCT4xn5Sz6lDRX+4FY3sedE1jcAqOz5rXGue8+MeNV1+32l0p65sVq9xsWHZF4yquMO20fOzA9TMAt4IyGMdJDz2UayyEiCeGhtlzIDx16yN4ulA/flFGfkW0cFs0cWPVEnnJOilwhBYF/XLxPc0N9VxbshFbwG6VXrGNwo3QWKKywN8rgJ0UnslVKaxemM7AFdwQiUk+sWMpAv+tCXnBlV6In2AFUQjMPivPSxAo5uR99qy/G+YZL8OvLaSoXhcS96I2qbMDw0FQ1mmZ5BGWsXgvMDLoepQPCMQ7JK69bAr75bIU9cG5FAPyuFjXF69T8E6Y6UsASHoVAbkKmJeuICyAX1OK7jnBJfHxe+E1mHn4TATnrp+/9eKwUM5iWS8C0fuLeUS/e92hPX24JwE5a69//ZZVsUxHn9i7UQL8uxNWMR5nQuFqzTWSXroclGdqfdM9g3AvdEu44EI+9Mu5JMWL+S1mC9N3d/PngJ+GIeY1w0VWuLgMEM6JtIvCj1Wf9sYNHShHRycj+5f/669s5/GeMw1vY9B74UeMosIJARJum8dBxi8AKikojwBfuJzqN7kuAoLFiQSoHm52LwAYgXApnxJ9HYHrucDcVf/SzpDZRsB1ggWyN93vvwDgektAwMxz3NOfB7j+IqgDjAVKQmAgQGmgL4N6OR2ajo0I7aw+EhjxcHfHjQW+9UXP+YqRcAkjGX3uAeUYi8uEHgia+sCVuiXt9xUb8ovHPOCdGCF0JVfCDEokcwzAGDHpHFl29bbyDd4j6j5KOKcpxMEFLP1lRZs6QNNZVSGvyHUTwwFCE4qjK/gCjASzYdsylSA2BhDwGuFc+EwEXCdPjxeitpwDtWXc2vd6YUBZBARPyvf6LQDXe08/Ej4S4Gz9rI8WwAV+TrtQe3DzpH6M8d379+3Nr79tH3z4gX3wwW+DZ5XnWMrHpH3gz6WFX9nqhvdFNlWSjMT+bNzV1RYJ/ONE35U6+hD35bH6pSxl98bWum9b+JM/+RP7/OFD+xd/+pf2/sefCWcee3T/XGPLcvVNy046JqpiKQmpeL708ptWHB766QZtKb0djHvpmRuuCuW6nyKQyODqKQUS5+di1UaVLVfISoMDKRsjx+mVQspKSQnp06HxJDiOwqxBtFZqxcqpvpQMlcke9yFbBiQAa06xWgYmolAPpVwihZVMwrLqhwGloAoQULE9nNlASstgmrTKrOWGxLEEZl91JH6E8nEDhHCYFTYMDxO8CyRoljjrW/2PEjGQYsb+cLx6wLkeR6cJf/NS4jAuwPeHUsT6HSl8ek4Y6spxMFaSJZhp4Ck4hhGMK2ozq/kYfJnPKLf8RdFJq9wCnn9koPI4LQFlnNV+VvdLKPEad/DYFXUJzoPB0A0QBG1kG0FVyiVeIY67ut+dZTw4Iu1sd4NjEtMqo6L8vB97bTeEYFhvEbOgNwgNGeiSU/e0YGUe/GUbBUq2H+Xo8VeKbkSAFhELgq0UKDMYhIgXQVtu3bplBc1DAlA2Khgm6G3x2ELdY1poNC1XKgv3b9p+a8t+9GHK/vwXd+xf/Lxh//OPy/bPf3Hf/uJXZTtu5+3N+3X7498r2R/+3aH+puyPvrdqDzaF75OWldIaa9E+IYP1xzuqgcYtnOuZrZuWv/PADRaDD9+z4cmhj08c6E88LXIogigsoRI7ZxvY4eELpykr0ixGUAfy0jg/L4mauKwwVpl4Pngilo3mADI0ECisRSOo4ET9Dm65J4Hmtx9PzkPkx2o9K8YE7UNJ1oCOoMHiDTYIjmwcq83DesPGwtm0yoEOE2RurGHxFVyQAGzkPXiA8ufvRHWY6CenLHigRLVxDA6Rt2CCh4VGOdvRPJ6qTcIdjnT0Uxk8Tz2jPJFsPCgioHwJckhfJTBaCJdcPlJZfooCbaEsQGM9l2yHcR/vR9cnQCXhFtfwinYXdSUNql+D3zFfAbxMMSQQsycw0JyldHpq1Wow5w7aknVErzwoI3lr3vJuSjSUbS6Jkq6r3RHQMnCbz2XAwg1GMbxMmEuXgSv9I/WX6EfEOwHnd+oLD/oa4jfA0Z0EUcyv3wyvqC6Sn+gW9zYNAWNSIXfDKsVb6sZYvuojjO3Dedrymsv3xX8wjnKEsRsp2FIBDvjDShPN4RmLjaqDxhRezcIy/eOPqP7O+zGOhLwP3k9sKPgW1PFZf98+G3xhk/xIZFl5iD/Qd7NOx2VEZJUIEqL1hUbJiut4V+n3eG450aDSlnh89vI+d74P3i65PZfiP9hr26gHfxO9PDiw1udPrPtsT+3Dw0LzCA/dcO4BLrNOU9YRn+xAD5PiDZqHGGeYH8+T15dLAc8BF/AWCBbXFuGc4nsZQByE1L5nxPcvhRNQcKbMhhmQVZhnvDyvz3NS+KDX2+uuSczxbqJmypbJyXPqM+VNmYGRwF8JrnNfz3ligof5eP5RnV42UcAlwL2gPpenq95/EXheNqcTbilcde9yIMvneRpEgKLgRDhWVvCM6q5+uAz8nTC9DJwaC6K/L5lPHDwP/i20Hcv1wV7TPnr/iU1GM6vXcbsMlN9l5Z4p6kqiRLgTYvVXj5y/d1Ui72XXlRD+U7is3rxl052nRhyCZc8tr5sIkYQpjxQcMdYrwIUJ2irCRW56+8LHDQUibrhYJtx4EFj141As5ezBG1vWqAXBbCLFPvgbfEeoot6z3kWl3o0CYh4IE3ix8PwiuIdHNmfzdnfpfa5lRYw3Czetllm2kns50D5WCTmSyJnF8wAaJcbohiOEsDg4/ZgoT1bcL9bzSoC5SxlMl6RwIgwtAc8xZKhXAbEKnj1+5CvGBBJjdRG6hZsqwh90bG/nmQfSQhgBF3ylEOVB9Qg8DFQaQhQNPhU2zhMtjg0S0gbpWsD78fyWAP0g4SGZFXMN+wEvhelAykp51X8DjAErXBcDTTJA5+uph73fTseL++A99YjGiWcYu+sabaCBnudCW5S3GxWof0x4A+iv2UwCD+7zSwC62uO4Klbmcee8BGj7pHvsWxRU4fAqTSEwoZQDzdOehEKOBfV4CRpzBK9MZV39JYE6bDNH+rn3kfoFfGU/PoaCcefAhvuf2ejwE3v60U9t9+NfWv/gsa1UM/a73/uOvfvu79iz/WPbaw8t29iQ0pC0QetQSsuhGxES84lVc/TxxIprtyTcJ6x7smet46ZxAscsJQVFsgBRv3GHz3EUowS+MUdUjrpWWtnw40JduZSQ7fMhE+xvL2elrGkYp1Jgwbt5VvKMcGCeb1gj0bZCau5CbAYcZq74nBZOgxfZimXTykf1QdnHs3WYKuu3xlK3Cb43lTZxPM1bJalxEl3AqEKQQE4oSEjwZg0WhZotPi0JjuzBnw+OrdMd2gQZR2PTk+KNwWMmnMULANzC5R5PAOYZgQpRpAniiCIQ9X86IcVJwm5Wf/MJtlToHSnpGDMSw44ViSXBkWnCH7wFWCUF0zk7nfw4ElKt8PFlvrMNy9Q/zG9Qnmt4SOCB4HSAlwVcY9W9g8Kov8wTAtIS1BIPgZHG8eikae0eimbCCqobgRfpAzwE9LhSgFPeDo0ZWXs/SZFBvsNAQvu7KKxqxySZcSMAJ3IQE4NAlQd7z+zjjz70I9/ctUB1GQ269mzn0N7/NGH/35/csv/5/b9j//Jnd+1//Nfb9j/8+ab97Nc37ZOnGQnkBIXM22ryqf3d17v2vW907XffGdnvf2Nob9/v20ptbLl80g05ncHUBl2OoNu1w6dP7IBI6zPR/1SMb9KOWsPSd1+15NZNG//qPRt++L4rmAB8K4uSIMCAktZ4JKWUpDUWKF0ojy+cMNiSj/6S13WSH98sJZV5xSpzKpNTP49tfHxg00MljBE94eVQbQPPlD96wEzjS2wDgruBt650wifQEcAr8Q4MUMSIG4qmTIU7KIRu2GUskR3EM2fwTV2D1rnXQuh1AE6zmAHOoW8ABGVMicaxHcZxVP3GaSsYBoitMCZQYvvIDQPkxWKAeySEwG//iwIfXVc+7qHH7/g1lH/VBaXbkR+gbWp/ot12muiA8ZHnY7INpyvgNYDHAnPM5X4lD3rJc05TzoD25zJDqxTGdrQrOqYyZ8LpWVF9XcHDQDyKsgXSItR7Z20C5gmuhXVcAvA5lHS2DamywcUFoA6j9qGxNZQUB1fIRdd9QUB97teoBYFfNUfjW/FYCKO7IiM7NOKk2zTiv1SLN4KgujFgjj96/NR+9MOfSJFm7DWu0C3NW46UFmL4c74lQXSNo1N97MGjPgEGMYgGeWLohXf6scxRPaFTys8XL/ReaZqzWqIa5BMD8Jf7royHQBupbnGjaPmtshXuV61wU/OzkbZp+vwYXhfw+hg1O9b89Kl1H7etf8gxz4HcDs2cVUtuXMKgFAHGqJFkmJXMpt0tvGU59SUQjIU6OPbsMgillqvBJ1qIqK6gRUgv8Hux30CkEF8FvBMpvW7hYdsCA4LFEKvcc8rwtlHO4vVL4EIeTE4mKpOYNvmQBhPonJEgTH6f61E/hHldt/zLgPcjA8Cy9GXz/5sB1KTlxOMqYFLF02UQ3fPn+MSe5zfjSLTfhAQ7lxiWgD/Pv9i714Ho+ee9Qz3OFFPq8PwyTvNGwNG/nadH9ttfPbRyNWtff/eBbd1akwIpoemSsv09/kb5INDmRFxxQXsBvDl9f1lCONVcyWxuuFeQ75t8gbzdiwCmIUEhMcYgcNZHy5LvYRPhZr+iK/0XUtBmBBRnKEsMEoVSwW7dvWFFYxuC6h9+4nCqsGmOAWdP6SPimShXAqOCiDLXLoD6ZC5B0l3nlwA0ZH8gWjZLWj51ZnG+FohpeQyEHqdMnGfoy0F0Cfd6jAMSfq8LvtKs/Bf3vEfAPXfzT6v+S57x1VMJLadRiq8ArP5ljshD0FHfoyQE13EZDgxjKGGdg2cS5sSAiZKs6wQy89HR2F8HiOiNckIwxK8UqG+Igw7qG4w67j4Zth2uwf8XFPe/AfDYB5qrF4MiagwnbNVAGL3Yh3OUTM2hVOGicQtBY3Syo2yl3Pn51ctxCyPKuNdUHhiY2GpxHhfwHvnGO+/Y5krFPv3oN1JuJXBWRNuKEsoXDBn5dEnKqvBY/Sh93BKtI+s2H6kuY6uubdvNV75hm7dft9Wbr9iNe29ajVXe7rH93re/Zn/yj/+RTeYp++CDj+23v/2t/ewXP7WDJ59InuhYZja2lXrNbm6sWG1lzablTUu1n1pagip74vvTlIZYQuJAioeU8YkEw27r2Pfq51QPVoLxBkmWV12pzMxGlq+t2fqNu7a+umJr9Yo6bGYT1Z3ggBzzOEyIAk1mvs0gI0UKTwINklomAZ6lRfVTWs/20jWbSAbKp0aWmw986wHu/oUCHgwZ/U7Yjm3YerZvZSL4S6lmxzbHzdHVBBhMusGj7FsomD/Tydy3L6AgswpNvxCIjGfTmoOsuhMTIVp9JxGBnt+cqIAHgsclUZv0iultI9itr9xJCCW+wkTPYUQhVgBlYOSBX2EkAorssRVuZedDn/tsh+gSiFH3huJRGA2hrcx/ZCqnCZpTAynCriBKWQeTiMLPlibqhYGC7S+dZtvax00/oSCZLVktq/koJYD5V1B96lL4cATA46Jer1uds85VfpFtGRijpJgOiPIv8ophKyVaXlpbFe+t6D6nW7CKm7BKVWO7Ulfb1Ge6NlJ7uv25/frhlv304U0b9I/s1srIXls7sW/dPrLf//qhfe/bB/b9r/Xsj34wtN/7Zt++cX9g71Tfs3srO1ZIHVq/s2/Hh3vWajZVjsa0WrD1W7esvHnfpqJ7o8GxOrxnK+Wi1Qply2tOe5BIBlu0E4U+c/ue5V99zRXs3m9/ZYOdpzaX0oOB3lfZQ74GgmDsZMthAmP5dRJKv+g1SimLEWyTdk8Axk488cqEd4JwiK0CBLLLFIpu5M+VKqpDWXVX3urvOacstE58mwKKmNMmlcUpCq6gKy+OVfRtBfo9kgzB6Kbw3hOOEI9gIHqH8gnvm+vuVPWdqqxCV88go9BX5KU82E7g3QG9BqvE1/WSl4urd1btY6EAw8FQeWelLNJ3s3JVhUrJO8KlXa/pPlsJ0sLJCCZSaOltTlgIeEAAbE9IMBZh2T5Z6Vt+02ZAec25pr8m+SqCOf3P8wRKDGGu9vnYorSjG+iaezLwXXP1dMxDKKQHVsv07KBdVXFn99CbXL/QNf6+KCDHEcARw9Qi/Y4DCi0eeEmMgOrTOLD67zIfBhbaKUBpn/YHlq2fHffr2yk0lizSRIDS3pVsx+EzetmvARivx92mjRMp38r2ez/4Az/pBFzgHvQ5LusMjz9VZl0rbNw7Lc8DHlOvUx6uXvY+WuCd4fMplVVLVZUaUtLTrpA/D8CROafxJAc2K4lnpMc2TYAjLzgWqgJbGzh9IVPNW+XmulVu1Sy7vWG521uWWcfjCHovOoynGGMOj9L4t9XML9S3lqpZI7upx0Lerv5x3T3Cz0sgyaSNFOHLkv4LHz8Pfu+rAA2Cr5aKuInz+D7tZRNhKXj1XqIeTFRNWI/6Hk3sU7iY31X98KIQ9WuU/rZAsHIc/vhrBFYCAi8Dhn55gX4dvAjvO7EPvlwEESg/+g+l+ZL8APLyNsbSKejr4j2/f3l2F4BHg8cZ0xcbVwh486Rt+7vHvmK+fRMhpnja/qWwUIQ/CyMRc2Y/3LXmzzWAfJOsOtcaNj3YDyzm1wT2kGbEfD3AopJIsq5J0L0sIeSIaOPedhX4ihWfSAA4hYT6sW8//vcf297nx8H9yyDq23AOasT9w3XfYiFBG9q4FPQMAs5l40zdEPgn7nt4CVC+538+D5gWCljgmrY8/zjwhJ87zNifMrzngyubyh8XfFq/DJw+qZ3L8NB5hxsWLiqLi4ByUBC9xaWZtT7cid19WdcjjyOEelZF06w2qB2RAnI5XOybID4BeV4u0FwFKNreFz62l4CeATdmEhjnwtmrwAUW1fO8x8ayMV24JrxAoQ/aEfStCzXC58A4dL6/cWPHqJHMnl/ZQQBgS0W6vKI5s6D4a2wDgUr1u2QLw2DvEw9+5UERl40xeTBP2JdaWtEzF/uDK8WU5oMEw9989sh2ReeCrSUX8yuwH1dKaQLXcpQQ0fRJRvUrVqy4smWrW3ettnHXKmtbVmysSzASrkhZXxOt/Lvvft1+93felZIwtd3dPTuQrISRYpiSwl/bdONVJSmBNykMzK9YrpizRiZYxefoyLnwmNVkvGNaHI8gATUrpQ0jIO7+4GNwEsrECqJpfqzjbGBFG9lGo2SNmvC7ULIJ3gvCw7bKbo3U+vlE5Wp8ND9ZLSQgISeLdJTYGjCaik6YcFZ4lZmiLLF9QnRyJp6mPs8mVZdc2YM/+hYC8HsuBZtlyHEQfd4XGfQsnhX9ecFpaT6Jt0ra0up7/mKEYDsFeeJ2zbOMAMaFkZQBViXZCtGfzI1tA+yL95VKoeZcyvlMfT1O5tS+rGWGLV9SQdECBzC0UIdcPliZY267MUHl9qUEDlE0UkmvP14U4AtCbOTZUNLcLxK7RjUiSOSQY8TUfgyzvXZbCvbADRUYAqh0Os2WBimimYKUTfW5FAYNq48xiaCM+VLZ6isNq67VrdQoW7VRs5WVVT8hAYMGwjTbofpS3rvNrvBz6Fs6MGC4wqm8iemxVsl5Wwh+OJxX7aS/qTHK2L3Vpn3txjO7ufrQ7t0Z2pubO/b66mPbXjuy1WLHNlamttJIWGNjw7K1DTvefWz7Tz+19vG+9wGGlbWNLavXVywjuRcagYGusr5pveQzG/WfWUrtpV1ZjVdOeBrEOEoYMRwyN29a9dU3Lbei+hwe2uC9X1r7w19b9/HnNjo6sElbOEsMmRdJossjgjDu7tjk2TObfPaZDT/5yNof/No6v/mVdX7xc+v8/PLU1jOtTz603q7ebTXdXRt5AQWTGEZ+VLOUOY9xIF4wUVtc3kdRB9FQRIWjQpYgJgDeFMIvFPaR0ww9EvL0aQrzWcIyPKdnWP2fSUlKzjKWiBRu8oOWiyacQhZaF9A+N47iqaD3PZCo8uPEBH5jNJvlhe8V5dk8lMIvGUZ5QfPdyAAuCjAk+F/lFxnEHeDHysflJfi82moowJoT0bsOUsDdyMBJE1E9eVfzxY97DPkg0533MQJgDHEgT+VHINlF9/JURriTG1izq/JO2YvqQ52Y0/rorfD6NUHvUTbzh+j/y+g9AB/FY9JjG2geuVwVA2JmIHfE+Y4HrB8OpATjFRA878c9ghbCHYBmDMTPKvkbVi8vblMY28HOF/ZXP/25qhVsU0De8K0F8KdYDB/6f9Q60LdkcLwweOhGAy5FbVL/KE8/7QI6BwhHeDfwPAzq2J22bWewax3R4aCGqjeLKlLor5IjXLYSzs+xzL0EzPNB3B4py5Zbq1i2SqBFoYvo1HQkGiaEEab6B/yD3nbEqw/F29aSb9q9/DetmtpU2876EBmCsVuql/qYBNeTcyY2COeYdElagADxLl7/UqBKYYl0yyjCJdZmIRcWOwjllYIp1WQAFtOSep5eI0/K0V+sZ3EvAiB6zhOTPnbvZSDKyxl8lO+XzPOrBPo3cu07hbDPuXe6QvslIRIUorQMouvx+5c9j3LlVmks42He14EoP6+P2r1Yr3i6Dmg0nQjz4fuLwHQyk1AysGq9aG++zfExz1fEAMehEM8j4D0XyiVkce+rAk5JSDUa5kf7iJhfB9R7LsC627/Gx4M1RQzvEvA+11jAJF1IvAIQhFGMnH4JvDx9ShJA779208qrlYDxXjLPPDiR3iFacXz8ojHkSnT1RYDxQNlYz9ywteyG98HiXHfjgJgq7u6Lxgkf+0sYsqp7EZQ384D2XxdfwVg3jOjd5KKyeV0ImahHXF+sb9iGqN2ckjBAMBJwDRyH3nBcH+7F4Q0JfUNfpUJ5YEWOZ52RcTv8OI7oN/XnnbPVAQG/vezr9sN5wC0RYBUzAm8DzD3M0wVEjVtGSsWp4MMz/tz5clHoqX88mKEbeRKs8kZCk8YCAUXtIDo1wBYC3kVxifaQBoGwxufcOAHvIwlyYP+i94jHuGDVB/dwzas4RKvH3NNghFfPgPdQyKjDYtyGCIK+kBCIwK55voh/1M1X8YcdW928YW9/811bX1vXe+eF3AiI6ZTsifcjQCNk5wvubjmFN9E/6gtwgdVqV25FKFLFuh/9WJUy8o1Xb9mbr79mDSmIZSn3h92x/eqDj+zp3oEEzpZlxx0p5x0pHTkbpKWw9XZt0j+RoomgnrGByu0e7Xm++VLFUlLp21IoT4S/w3nSBtm6kugggQ3VJsZjnFf5ybHKK1s5p/qpzdQP4y1GhHGmYjkJl8lxV7Q+2I/MPeIF9MeiLqKJQ5NwrSZmJAQWTHmKdnP2+QRhVPjC2PUTnK4w8D5g+xp1xO0eLwFOO4CWISBOhUMc1VdKT104x9EBb55coWBpPYJSbfman1QgxPG55B4O6uuMlAF3x54H9Wellm0MGPXwZpmki9ZPFq2lWrbmJeuq/n3JT8xX2syWg7QUOjwbkHUImoiSTyGUmyuUdE9Kr7RhtisRK4CVy0opb4WM3hE9SaPs4TkD7koAx2BDvj3RCrZZ4BGwtrputdqKZUs1m6bzlu7uCJdpiziA3ucUC+qTJWhhUXXIcfJAzj2ecGWeqbPx6lKJNppiMCBIn9oxHHkd6vA6jf4XO4e2K9whwG6x0rCD4QP74mTbVvI79sbGY7u5QbBHlStc7YuP96WMBNtB6NuZx5vAxTyPcq+5mVK/ZsdNq2Tnvg0Lo8rB/pGNVC59XChVlRpSAtgekDIix3ektLonleZMRjQ1q/7LqX8KuYIVVzeteu9VqymVbtyxzEw0d3fPuh+8b+2f/MTaP/7xi6Wf/sQ6Uvz7T5/Y9OjIcQODBnvhc1vblr912/K3L0/EQyKa/+TwyA0Zw5/9zIZPvrCp5o+fhMAYIWuhKKvP3EMK2sM96JvmjtN3ZHOeEQ7iZo79fSoFbiB8SYk2+nZG3nOlGc85+IRoTTZjE413ntMYyEvPOP1U30U0J+IXbvjWGBELYUpWmmduPND8GaqcDGPIPdz7xeNy+zteLqcrMEey0FyVAeB1wFeCJ/oXQO1gq4UbHLwsXafOGCZoU6gLcG2O3pNWfxy3g3cFc/WPGwPhj2GefgwjdFtlBxfA44zrSKzOn5YtSCaVv4rrDkVDwwUMpz3PkauWAW+T4Pd4g/h2QhTqINsLgDwCfQvc/iM+R/UYJ9Eo6XceA4uxETifCuXKwKgcPqvyKCMaM4ych50DKeYa43TVZSuAZwd9Kczqa2KAYDxEpgeQE4gNkS7VHbeAYWvfPYgyjduqn3BQrSOeE4Wl4IcCxodtWWyTDIIGQpJEE8WX/SQJ1Yl6Z+Ypq2XXRWfPPEun3ZZwRNmJJywDJBhO/MJA7t4vLwi0A/kDQXmu+UA/NR/v2qBF7KW+DQ+OrL97oj5FBhN+ImPORW+tIrpWsVr6hm1nbluJkxR8ZJ8D9CXyqtrvnpaTD98P3GFiCPcfFGBa7MnCtUkVTDQ1mC+B6A7PaxJIK+Jk/cHyFU765CvsFycSLwkgChNhMS0Kai8KUb6L+Zz7/SXLeBFY1p6rEHvGKoQEihRBXl6mnnrlpd77CmFv59j+f//8p/bw431b32wILc8L/y8CzoyEz0TrXlQUvhRIcE8RcIkVtcePwouXgwtwoRIEpAj4JGa3bGvBIrhQIaY0azXDK8uB+AmR8hNAMI6lStFef+eBlbdWbdqR8nkJYU56wBuI/BmzXoSXmbEYDU7YHzuWIAqNYd5DuGPACgzKJMwKRnptcAVqCb6+DG2hXN67zEhxLeD9i/Vh/L3NouFASQwU4ZvAV0cSSCkXLwTOSCdiPuDChu8nLPtReARJG0sYareleILXGmvyDNzxE66QumCYO69IfxlgZYK6xSNA+0oEzQzxC8V/0j60jBTWaC+kCz5KQQBEv+QAvjMno+eAaZ89iATADOoNX2BbCr+jWAPgtMeXiHkK0H5wZTH4If3msDjfGV/V3enbkjGibqzGuBC4BAeGR0/83ezK7VPB7QIgSArPvS1L8kCo4YhG8L22tm0PHrxqK6tr6qvl+Do8eGQZyweGFuEG9cYdczCVIDZXO9WmXufEnnzxqT17/IUN1G9pacOs7h+2+9budGytXraN26/ZB1/s2f/yp//G3n/v17b70a+sf7Rn6UJeSpcES7wOyptmtZuW/uLfqY599xAaSrjKSoFeKWi0RV+GKO3qX6l1tn/UsrZoKziHwj6Q0pzQ/Ww2bdnGXatV61bjZIakVE6NW7lWs6z+DhMlvWdW6T1xI0FWihWrzTnRHwR6cF46p9o689MBMrOe06x5JohvM5a4l9H/zWTDqtb1eAPMA+YE+2zzKYT0nrX6Y+sN2BKGV4UUHxfa1VYpy6zoz5QfpylI3LW5FCG2qWAcQPHvS3Ht94c2HM9VFz0BbvgcTUrJT1huOrBC+4mVejuWxWm8ULWeBObhiABskh/IU2MTbDEIlGa2LpQqVSnh69ZYWdN8rql/GlYsVyXYq954BqiO6kGbJqQASnEASzlJBaNatEc4LzwggCGBDDF+uNFB70G6CPg4UJnTcUflpXw7BDFUJFW7V1P38ED1uchz+hLYaW8+JUqlvudYyZkEeTwqqqmRra9UbWtj1VbW121ttSHFIGWdQcN+83TbhqJtN2v7lhrv+/jkS3k7lpza6ktBVB9Xpk1LjjCUDjUOKeu2Tmx3d1cKXsmylU3LVNfcRX//o5/Z0d5T99JYXduyKjE0hBsEAt1Sn9WqDStwpCh8V41tHexa+2DHeRqzMdq+wNaT3Nq6Fe69YsU3vmalr3/DKl//ppW/8Y2XSN+0yte+oXzessxrr1nq/n3LKBVuP7D8jduWu311Kt26Y/X7r1r5ldes+NbbVnr1FZvtHVj/L//cpv/2Rzb/9LFwNzb3oVkaM19J1/gTMM9BtATjAffZix3ED5CShNeFvkOToZvuxYOCjXcSdBQvBNGDtMbXYyvxjHCFbZynAQwFvj2afFD0RdxHTlM150Eq9SneZB7LgDxVv+GqlNTdHZ937mmo+uWl/Gcw7Anc60CvpjT/NAn8mgPXMVgsXKMdkSeBQ2Qo8T35IUT6ScRLAb2LfDRRnmeGEPoq595Bcaqa1jsZ4WSrzQJJAK6MwxdeCNQvLsup/1VnaA2nHrhH7jKgz3w8VF149QJfcAMf/a8xiQCjwVh0PbOyccrvOKoRD0IWnZwwMDaixen5quUTdUtrnCLA0+Pnv/i5jbM1++73/sC3JwHwXo97pDbHjeqD3Q9sPmxa6cZb4RXqNXK6ExkuKA9e7wZ9xhFg/DFmUEfwRHVMj6e2UrtjedGcCGYnLdFs0WDRv8vAeS4Gctr1guCGNNHJsbJgzkwkI2UrovP371jxxrYV6iuiEyNLTTnyd2qfSpZ4NkxbI/u2vVZ51+WRWPc9F+Df6VxF40qA9InQ8NZdmz555EJ6ZAF7XvrrAohgJOS4xZHAJARoOTo0SQvBJH/R4vX8lXXGbaleMzvc9+0Rbhlkkl7yzsu0/8v222m/XAJX3bsKXva9l4WgHeGPq4CHrvMg/eoCuyYyqxr/EQLCX6mct2/+zqv24LUb4hUv3o5zXgf0CcwMYnsZYX9JSFXKlmrUbbz7LGS4ywGlUSMd/goB5RC3PzHzU2v5JeBujUqRJ8GlADGn3UquqIbQ6/XtJ3/1G/tv/9//woYEYbrEYyDJ/jfBZUdYJgoEUMXYcUk9IjxdYMRcykpYqWQk9JW3VDwBds72LzroIRhSoPRdpA3OlNOsRMcECUEqnfd32Nt5HujvZTRG164zl5aB49RLvis8Pmsfw5/2E4V0UaOBFVxtE+63O4HHAYz/2dOnbihAqYSpulwhZbnKsVgIiFKw3H2/GLgyBkYo4RpC2FcF3mZB1GfUE6We1cnw1AEEDD+loFw/LZstG/ORhAj3LLi6zwL8VxsjYURFYhTw35GQJZxyLwQMDguC1+J4TjqHAWPn5IwYsHKKx0C6su7C8zlQu3DTRQDidJELoPJHR4+9zTk/OeJimxDex90jS+UlVId9cw6UB0YShC+CSFLHgOdo7IInAqCPJSD2dz6yjBRtghdG53UDvi8To5Hecjd2CdfVclHCoRRzKd8kTl/oC3eami4n3ZGU0I69dv+u3bu5abcbenZl1Ya123Zg6zYX/hD7vZTPWmtetlGiYNnjjyVNtq1UkDKbL7kiWRDO1dZv+Wp8Qsr8QOPePD6wdvPI261ZaBP1XyknYbZ/aPnOnq1YR8rmluVnXRdCU0L6aaZoA5XRnSStbi21FUEWpUfzYty2zmhq7VbHdrvCcbUzOz6yEtszJHSD92wrmAx61h2Mbax5gidCX++slkQnJeSyzYJjFmtCFbb+sBWjlyx5kLdiYuCKKHOvp37D5R+Fo98PrgcrkMQxSPkpC6wqpaWErKhN9A+8hZV7aNg4v2K9vHBp2LaV7hd2q5yQwFyVziOlT5IsxsFqpeRbkjB+4zmAUTAyhKPI7zx9Yv32scavbMVC0ZWdrug1gRrxQmKFlZMkqBOCfqNWs0q1YltbW7Yi5TiVr9jJzuf2+NEXdnRy5PlOVa92csUS+x/Z0c4T23n2TP0zsZrqVi3g3SB6A86VEHzVt6WklWtl9X+gDK01Vt2Awco0hgmPCSIqRbyDm6+9aSur63b4RdN+9F7Vyvmhff3GjpX0fjWbsK7qkpolbU00KkegN4ye26+JZlWsebjr2z2yaiewWq+I1mlsJikrrN2xN77zh/Zgu26FzufK5ze2++yRnTT37d/t/bl90v1QY5L0ejG26dqKVTe2fYuOr/wdCf92dmyyv2fDbttpksut6m8CGWKoT9ekXK2sWGZ19fqJ53mvQkwCyd6sCruSdz25hBVgSdDO65P1hs03t6zwjW9Z8ff/E0t9422nc+N/9ac2/auf2kyKeELzjDFAcSbOGYsLBEkXYnp7WHWXCm8ZlDVolp7uSrZxr0ddc4jJAcA4n7eRFMfKSdPzcdolHGSl3QOi8xzXSNzXb+YydCYrJYzjGTX73LshMx6qdqLFqlu6sGZ59TkeBMRYIECjL25G5aoNxEc4pz+oPwKDAAY90TCuqy+RVxOSOzBeBM/pVoktC8LDZwdqW3hdz7nBHINKmCVzPMWcdD4SQFLPEUeFAJJeviBTGljt5p51ugV7+HRbuPhlZGTNH5U573Z8z7z3+SUAb0c+YfEquejNqP7qYxwuS7eL8W03lEs25MQsxzXlEQTKl2TnvAADsujk8a7VJFM1Grc1fAFdQXY4PjqwX77/E+tqfEvCfRZDARYCGHPfahcCcXsIoFlYfaD6Rcb7aBx4T4MBMFb+NfztwLXYb72HvPLZ8MB+0vxIXCWUFaFfoolxg3uAvSFQP/GwyUx9GpVNOcr73HOXAPJ1tpCzXH8oHjJTv1Wst9+x5vufWev9n9vxR59oTk3sYNa2zHzD3ih+1+7nv2Gl1Ir4Gkb+eJueD8gJBEeeiPYjkyaTDRFcDeKU41cIfPYfCAKl8ix5wzTZ5/mizWuNcGVZSIBSFE3KrwC8PCySBNbrtN14cFn+y5T/oK7hj0vgZY0G5/rjErjOM5fBsvcuXLtWvqD6NZD9Bap4nfagWHJ0H+6sL5T53xIAL9qtvj3+fM9W16u2uiEBXBLeddq+CKfGA4ZBf18mj+eCiF2qqjpKIBhJcLsMryl5sXx++youiuT4cqMDELx7vfoHJgo+vBG8wxFjr7x+037wR9/y1RgUtWVW9kBx0zvL2kF9KzXRg975lYEYoAixIuCBnGJ5BGJHwerpDSkV9aBsCd4vAu4el5SAKAYXDGoAKGgerOrUywJQGyRku6DFqmwE6muUtgvH810LUOZG3kZv5wuCM0y6Vu1mRRO3cprBme2raxLAJOTA3AusOip/vnN2PkJAq9W0Ae9IsDrZf+Z7Ez0/F4jUt6EQC/6BKy+P63QkfXv1+75lRvU+EwJ4b6Z65HQtfJd8vD4xgcrzXpY/154Dp/k9v230sc+BmJDi4HiHcQCFPVYvAWM7aR0E+z6XKAXj9lGg8EvJPh+f4QzYykD+KLjLPBZwVQV/iWQdrSJF7ToFfWev+VjCXJotB2UpLhkpvTFvJTwNxtOhC/Yo0uVqXfnl/IQOlGBWn/MS2lFcERrnzB3h/NZqxd59sCkhs2ajVMEOJVx++MFvbXdPij/1GjUlYkgwX3vV0rOBTZvPPF7APCU6J7mD+AHgGAH58hldyxZd4e70hjaUYj7hRITahh6TMt5v2ziRkSyPi/xQ31nRRFGQ7I8ngdrm2wMyCSsn2QbACQcqU+8UMinRi6kNJ0kbjhM2mmgsh003EAynUprmIf6pnX3LW1nCIKt1eASMNK+gNmmUG9GE0XTuwRnZosC2A7wFJDZLKG/5MWVCWmGKeIX6jWj3KD5MK9zy54MT/2vq2+yMUw6kaKn/SYN5ytqq15741cEobc3MitoIXullHxeNvx7E4IuiW5ACQL9x0gH1G2su91A6pPTlS1V3nT05ObauZE5oA3Elum2Nh+hATu+hhNNfqamUnyInNqhv52M7aLete3JkI8ZPY5fOKhVqUnQ3pMjP9GxGdKTobv/F+oobQ1KmMemP1Z8ElJTi0jwxAiXW19f8WF6CUtaEI5lcWoK/2pPOie48tYPDrn36WdP+/Gd79vH+xCrT9+126Zd2YyshXC26QQhbS2rctVq14sYIuq8jYX6WKIqmzdTuE8vqb1XK+NadB3b/lVfs1VdetY2NLcvSD/mKFN1V4d3Ydj/8mT1676eWbg+sTIBQjRG8x42v6hdcsEls5cLDMtnQ3CQ46EDKR7PlpylFaXp8bCPRUY4BdYXvbzj53mvVH0NQspBXP0tRbKjO925Z6uvfsHmjbMndp5b+4nNLNI89ZoDH4YhkOYz5TndRvHPuZZDC4CZaR/iLrPCY2A9OS+ABGJ3QDUBmvTNj4YR7qgt/UUaJneT3w3dYXKFvWUFlBRfFf6754sYACE/I9zhZaSY8G6yoDd2uJSlHT3A0I14JQaBEPaNyR2qDG4Zd6eUx5aSyaYMHP2RMAfIW70PnCPga1/RcXnQDo4F77ega75OQQcJ3kVs4uYIFjdPFFT1D//GKx7dSG5PqoI31E3tw59A+e3TDuv0zz4PngceZ0bw9BeXHYhHG/nTlvIF6ETAAzGd6WzT41DgugJY6LxW9iFbsAfpr3OJEnopoXNDnyEzu6SdaFuUx0rsPO3t2wMkLztMSbnD88IPf2KhzaP/Z3/v79uDuA+cRDtQ5pGHRtkCMMP3dD1XmwIo33/I8gKnot+NIzGA9HQUnLJzJP3OhJFv7NJbOa8mZo2vTdrv4wN4ov2Nj8Cn8xIHfxD0Az7zd/GMcOSIkBPg3gUknqtsyefUCCKcIdIhBJVVL2cqb21Z7sGWZ7VXLv3LTphub9lC8NZe8Y9XMppUzZ1s7XhTg7/QDIQSc5xMJMiECZCLws8MDm0tgY4C/TLoMnvfMhet0MEijDnLPAy5p4rpyz4S5oqxzoMcWy41+e1I5RDEVVXaC5Xux4vfDFIfLrkdw1f2r3ovDdZ6J4EUF6GXPnrsWfr9+nlfX9XnZnNY/+huCfoXfAjj9TR9ChETIOEmA0l+kv/42APU93D+xX/z4ExEkEWQJkN4PYl6X9ftVuIPiCMP2M2gvef/LQlLEPbOybqNHD52RMA4RMDZJfZYpEdTHibAEH9+rHTHLSyDCh6u8Drw8CJoPfnCNv8PB2Donfbv7yi0xubLTtFPmfE3w8mHEEPtLiDj3PbAa+Yf9IHbnDG6vL0EYJhO5+F0yZpdBtK/OPRVi73p5MFWEqBCoK8wMo0G0wg/ApFEmiAb/osD4sBXAV9pjKwPXhcgtEAWVrQkYA6g3+7Fh7CT6ZCyhATdU9z5ot0TuxUzVry0pCOjkrHq64qo2vigEc0Vjx7vgkv9WX4b4CW7RX2exBpYBfR8q8GEdHCfBOxdoLq8XHgMqQPWXoPECQB1ZCXbhJCrztO7ny3MayExwQSYG5CH8k1QT1vMMPC/wWvVz4W7JfB3sf+bP5dfvhlcuwrh14FsUAnfUhXqp/hgEqBfHU1IHjEI7u89sf283fEhCz6gnxVuKQ67oBoaUlNZcuqJqn43JVAr4cMJWBVwkk75PvVJv2MrahosHbSmcRckH21ubtra+IQWuYRn2s0rRX9m8aatbN60zlNK5L/mm9cyPaWRrQEb9U8/MbZgqWD9dtcK0bYXkWPqE5l2mbN3eQMrK0F3rM5oDOXXxPC2FEQFafTZKFj3yP6vIqoFqOpOQNrNiaubxFdJ6hxMpwGNOYpiXVmyeKVlmHMR8GIOaPhdQQqQw6P2RsfKNsQDFa2JjSZrEAuEUA7xaulJ+cwlWfJI2mKbVf0MbSOkkiCDogUcS4+HHDzK2wl1W792oqLnGiRFsVWBFfY7hQ/XFEMdWgaT6mXzZhsGzwbFv4NHE2qpOS+jMaQj98dQ6k4TUcSnanIOusc+qz8ZuAGhJmJd8pnLJF2MHZ93PpUDnpARUazUvndgm44FkOf0Cc9Tr0hESVitjjEO8m7jnRwLlQbiEoWWqstPi9Tn1bXLS97bz7srKihU37tpYfZju71ulmPeTEIrVmviN6BCKnNowGao/NWYp0UTc2DEqF6XMEqgwn08bp0Ok0gUbzNJ2sr9vnz+a2sO92zbMf8/K9Q2r9v7Cjr74t97X8OtZtmwreOyO2x7NHeMVRtBOV/wAQ4rKSqpOnMBRLWStokRdK1W8NMQH6Vv6EPyzvA1SJTtkzgrXcwS97AlHRBPHHfBF44vxVX2QjPNd5ndJc7AsRRwvgTCZrrFaTZDAOfEF/gYTMUpY+U6y0Kc6M05BkDuNtfo4ubZmqVu3LXXnnqUKJSvs7CjtWooVeHAGY5P6JkF7hbdEbxmpnUnhBEo9MFHbiL8BXjuvRpHUded/6psJShXbgVQPVvWhPyRklsBTTXMPRU04l6QsvcMRp8S+ILYBW0Pm+j3RO6nw+UmZOAQFyzRPlKdwUnxqgv5Eu1QGdJhgoVPlEdQjlBugjWqXjxn0mr9c07un1/x9/cTrAJ7XDXUcnkP/gQepXs4bqJvKiQIics1lAO870S4MNxgfdK1a7tmDO0/tqFmwR89qyjKg9c4DKDtEozjQj8hW/I0AnsfibQJar74/dzMGXr/RQHVJ+zaqOHCSwqTXsgyn72AIDTNBRhnuPbVsYzPg9QKPh6Uy0/mKmqFxo42jid0o3rGN8h1X1rmG8fgv/+LP7dnjT2zr5n2rxLYsI/94nAW84TSOwKiz7ylT2zoXt4ejGqkTgRwjmHSaoqXE7gn4t8tEBGGF50lmoH7wWNqJUp5JlOxI9UamGYh+T0TX1ctQWtVV9WEu0neMkz4YZ9gmlZzpF94Jwoc0cQs63VN8uBTURnTWqcphO+BcPCeh5qTXs3ZSmFmvkBMtfdW+1fh9K2TqQX8js4R9/jLg77IwpcZoRHRFiIkLMu4u090dESlxCU0mv/cyKYQIOS9LcYh+L7vnIMaUECHAlWcqQcE4ezdOQJ8HPKYU5X+hDBAL12UhvBsPxqxSnj27mM61dyErvx/+jb4D0e/TT/Q7lhbhsuuLcN3nIrisrFN4gbzO4PJ3nLiHE3oR4tfPfQ+RPHo3+u2g+hHUjv1PBB9C4Lks/7+NQF8T/btaK9jv//E7EoTZZxxruxja6WpmDKK+WAR/VoQSV7KUhLOIUH7V4KsCmoeimn48Y4QnYluBEo/Udwm4kCxi5+dOhwLAZeABFcW45xJCLsNFFwakMHuUX+WnGeCrkns7R/an/+In1hN+sILg/aLr3Pf34nj0XLhiHoRjETduQJozqnc1K2FWyshzy+K22rc4H114Qujuo3CHF4Gof+MXVQeiFyNoxOuCchgwNpSaFwT1lzPTHIrIi3ssMNZuXhcTXZOgWBNDp8ZtKQzsLwaYsx7jAOFe7UHYAY8xKkw0pvQt+6SvO1qubDM3SCG4m6eYpveb2jQjUj3t0W+Pj4Hbne8jvS5IKCVGAfzoSoOD6kNgRPHRdCkWzRmBgLrE54nXm9/R2M68jIQUk8gA4ysnHGGlcuPtw7jDuyjeccCI5FGtI8U+Dh9CN5cAAP/0SURBVAicEtYCgUrjtAD0y7C57/1G0MFFAFfdiwdFE+V0ST8QQIptCtn6lgv1AArlj374I/vJz37mv8lj0j7wNnIiQ+QZkZUilYptnxCllJI9ULXF7/2C+lS4UxLugD+FUsXqjRXLqA/wRvCj/yRAZ4oVS1XXrbp+0xpS1lYzQ9uqFmwlM7J8cuqr4QRYTWN5LG94P+W6O1LMxqIdU+tPQmW907buWN9HUoZs4oaQvmSElpS6IUeISQDEc4Bxw4BH8MpVdTkGDAR8DATsSVZvWWsqBVvfS3gNqGUo8Ry/mBbOE8SwO804FlC/fHLkMQ/GUs6TYxZ0hBfqK/ZHV5N4Fyhj9YVEaslHecsV1H4ibRO/QGM8Sqp9woNiUmOl9zBMsOqK0YDTDaYJFF0pRhnJfcqHctkqQaA+cCyXhgeZDTRuHQnoGCvLqmQll7ZaemKFxNAyesY9MjQO8GHqiMfFBIOlymBFzPeLT7oaEwwNEztuqc9UWjGfsGK56EeusvqOt0FKkvRA73ckPHPCQ1Jj1JUi3mr37PioZf1O30bzwPhBoEfiVfiRlVK626O5DU+eWa917GOSUZ9kpAhkhTfiEiCSDTUYHGOJckWgvqz6KivBP0WQWv1mawDj0Rvm7PHRTfG6u/a7b1fta69k7a3Xtuy1jaz1Wy376MOP7LPPH0qhzVuz1bbdhx9av3mkPuP0GCkbolu1lVVrbD2wlZuvWjGjdp3sqw+lRAunwH0C2uVVNnRQI6Lnbtj0psTPctuyxbzlPaaQ5jUryAseBaeeBVLU2cbje+xjCT7NuPg5+Rqb04SBAa/Bv8Y0k3zg2xyEVxiHhpLXh8cHUrpED0O5mpgGM82P0ea2Tetrltw7tNTjx2q8+D3KFYYV8JtxAseFt77AB5/XbxR8B2gn+dFujV2kE3Ac5BQZQvPAPTcETjvVL25E4x3lwZzPqxiCshK7gGNRYVsqAXTxfKTVeT4zKfTjitolfExQL02OIWUK59Mo/15I0sbK04NAx7c4Une8KXzRM3wW2qsx8WvK3+m6ypvDDxlzleFAHVQ39DI3fHjddVl6GwERAwO46ktb9RwU3Rc/dT2Zmtrm2oFlMz375OG6upf6Brx2NqWFy+H8HfWn8NV5ZUHyG15GISzm4N4WqocvEi3yFo0V2w1xq3f5QOByGX0lHE4XSv4OFC24NvVtU/QLATA7GB+zq1Ypi6eon937Qdl893e/azfWtzT8PCs8CMF5JnSIGD7K1/na/hcuExS2Xgv6X+B8hcRv9Z/3j37PCRwrfPE6gVPgnlISozbjyVwmeDBbBPVMX4jTm0lua03tSHO8o7ElgO1AfHKqdhJPCP3VCMQrCGTDBOfpaMw0Z/Vx2R756PKhOQWnb3gsiG6NZkM7HDdtovanU3XRoQ0rpddtPb8tOhnIPy57gDsvC6obBgjySf1f/p//9J9ReSadn8ctZjhrnYjIqLNh+DTkmuAIvQDXvRZXhpYpRv4O15n8EB0RJLfAQjBIPghnsCyPc7DsNvkIoRO4UuOijEDkiHh1Xovtueo3BOkMuH6W4qU8r/7R/SjvxTJfBKK8+HOu3NPrsWtXQDQRlgF5LMsnfg2iFwF5cS8yCES/I3AC2m1bCkYI3v5HBrgm7jzZs52Hh/bKW3dFBAJiEodl/bUIbjGn3zT+c1wWJXSlG42l76Lc4wKMgh8l8O6FAUKKO+bJsWXXNl1wC8p7fn0pjj1nGHyuoi8wFo+mLMboQojqmpAwSBl8wHefNXp/2BHNEoHHdbwr4pyUcHvnlVs2LqcszXMTCee476q8yAXaibQ+Uw/AKGVVCof+XICZlAb2jLoXxxLwOtKeUtnbQr0mEjzr6bu2lr3jfexB/Ch7UbkTAZ6OOmKyuYDR+ngEwPdpc9dmvbblN185d4+I/vxGgYnDlL345BUqijBIlFcs6xeYuIAVYYSLlAeJPMsfgEGyx509+5nyanj1PAT5E2GZfYlnih7gjFplY8jJletuDMAyzqptCkVCSb0V1A/hWQoCK7XD/U8ss/5A/EiCsxQNzuAnQKAqGNZXwn14rJK7Fwr3o1MGfK+//0YwCeoz4Rg9jVGmIsVUTG/aPQlWDMR0/Wg95Zkua76ovuCwK+ICThIAEGzob+rriraQrvv4PQkUUjJXb7lLOBcJEAhNClbXg77G8ILxxusb4jl5kSd1jjwdJj3hoN4BP6g3fd9/+lvLNyQMsXKue6zME+E5K0U43teTntqjnoyXAZDHDAOH6uf1jgF1HZ/sWm793mld4zA8+NwmrX0JV68ER1UtgvIeHnwhvGgEfb2AOxokxwtWfOK4w8p3tVyyu3fuWFnK4uj4ieMrweIiAwmAh0FzuGeDCUFLA/qEwptNFKQASrCXMDjVWFMPlOWMcGuksTyRcgVdLZUqHkiPPsUzYCA5oZoX3RNtSG+8YgWVdzhiD3PFRlL4q8mBZYUfI/VjfnriSsAwXbapBMSOlB5ONsgQyFTCvMRuG4sOHR0eWa/f83gbhWlPyocUHrZ15PNSjiU4d/aV28w6w6l1m00bTEV91e9dCXoEN8ynRJeUD+WDd3gYjPTecDy1wrwnATDtgvBYyj8r6XVNaU5nyGiI6YsNO7ajtGivlBpf3BYuZWcDX+3qjYUPEnoJbMgRj2IRNs0Jj0bMF05c0FxUf6PoE5qQVTWPRq46zNIlby/KDcYEDCLE4FlvlG0zNbBGamw1KcElvB5Ec1HCm92xBFcL4hsUC1bSvCXiN3rf8fGRDTBmj5rWk8LPaQelasVWVxtWRlHQPEeorlREZ+Zj63R7Gi8UgqQ1Vlastrpqs7YUbvBDNHKGq4jakPMTGKSME6BSY8w2FcYrMWhZZtK1cbHusQWyubKvIHOE34zV4lzeChrrWffIjRjQprzGbXgsWqs+zEjpTWjsj8YPbDgo2NduPrFM8on4zNzxLK92F6oNq65seD36vYH95Q9/LCWv76d6FNWOtY0N51WZQs5xkfgu+0fHvg0kOZSiL2VjKhwmCCcrd336R/QIxbWSGdj2hpRZKTt5zds0XgwYIvAqWJZykodZqed0NBRzDDxKRmKFU0pplKYT8SoppYFR16fV8wHkEr3xd66RUOglmaktou7CL1Zj02qn0F/0UfxCbfUTU5Qw9Q+V/aSYt25J9Pj4wJIc0ytey1aDkfIigKcmiq/8j/X8VHI5fJuyoPXIB+7eDu3Tc3iWMC7cm6rueC1kxZ8nGGDIT7jmSr2eYR6RV0bXNAncSMDvpGg2uM9vP25X93PCoYnkTPbV5zpDjWPXJqxuw2/Ex52XIVtQD0FatAnDkAo5o8saSwwO9Kf3V3Q90mPQgrmGctlTP/W6Zk7HdE99mVA7KM8NJKof9Ycm+VDqPZeJlNAwmM947jFuuSw+Gxnb2VuzQn5g6yshj9N9+DIySiAXqvwQwHf6wvt6pnx7Q5tDT0TfqAOyJEALou96ysZt6Y6qV6Zynh9x1+MYaDxZVccjwa+K1gwPn4lHZd3jwNuHXIRLvBqWLpZUF6mlk549PNBziYo1Krf1ZsI9GT//7FPbqBVsdX3LaU7Ez3yciYkkmSOSB4aSZ1qPfmHFG1+z/Mqd4Fn1F3IDdU+Jhwb1Ep61xV/0PZXjXfJUnSRfUb9kyOMxpMK74ZEo1LVMwzYl89lhxzpqZ37168Kloh1ITmExCW/5ieR85DPvGsaq01W5mscqi15Fvkn1NV4sztEXIfiJE2pTcARm0K/wjcHnn1pSNKcv+fPXx/u2kfu23Riv2VrtvmhfKMPwH4sO+oMXa8SvvX+Ep8g6cX2BNsFPli04+WKLG9AFEcIx0W1z2ztsurfjQvPpvWukc3nFry18gitY9IIUf8K/L+QR5XMKGsgE+xxzOQkQHU8eHCb2bPzd+PVTCIq6mEAIFBX1wbx5rE4K3KqX5XdZioOuhP9Hbb0ceCrqjyCdwbJySNG9l4FrvfeSecfhHP24DC556JR4xQAkn8FAIGIiohEse/bLQJQfhFGk9YXS2bsXP8BEAmLrsGvNtpi6lDc/EjDG5E8TBANBbvF+eJ3vuEBxsgSRbFN1KUHhZ1mdFmFZ26L3l3+SEgSKHnhp0jxxQnceKCNIPLuYOIorXZfgRmT9Kczp4jPnk/IS5yD6eE+CR0sCGtHPj9Qfh8KB4SRjzUHSTgYQ3TX78GnHfv6+lJ78PRsk1kQr3rLJ/J49bUqoHmdcSCWyfwR++oSKwFgYtdDLjACmofl/2TzwZ0NCDJD/s/6xPepwpFvYN7Hs4oCyRJTtSediP7pirb5i5VaFBxe/SqA9pEsnp+gLdcLz7EvCSMISQjrthZYeHOxL1pVgGwMY/RDrfVbCd7HscRBw2Y4AI4Vb+0MlmO8Osb6HEUZbPCKYSlAnCBxCljJx4wNCujNK/YYGJjhO8hKI3O3P8pRwdPLUT1SIGKsLxAMEgKrzjauAvfButIu5RE67x4EwEZWB4ATzltJzqlC7B2BsBes5QF/AyyIB7RTUXvrOh33Z2GscBnufe7/k1++HF+PA+8ILCWSR58YiYDAhZeuSJWJweHhgu3tSqFWvSSfwNEiVCHQZCHsR4G1QTK/ob0jb1R+D3oE92fuhPX3yb20opRzjDzgxPtkzkxKY1jiXpASnZkPrto9cQGVP/fHhoR21er6SX25sWOvZx/avf/hT+x//u//WfvaTH/p4dWY5O3z2UHRkavujvLV3P7H+zseS3Tm2seC6EwrpPCNlriDcUdtR7BHa9/f37NmkYOParUDh4MjH/pHNJVwW532rV6S8SmlJj7tuwGBOdZNVzW8psBgIlAcKO7Nsilu7FK6j1LqGRjgy7lguMfH9+L1pSn3aCVbwTfNI97NqL+72GdEwaFp/wr2UB34cjJT6Q+slpLhxxCmGDfW3r25Lga5kJDALb0d6x2NRqI/dM0J4N2OVXkp9LYXnAFsEJh6cbpwu2nF2zZqFTRuuPrBRqqQ2TZTH2AaDvpT+rvq+rRoE8hJKOkbCiWj3eK56STmorq5Ybb0eKJLgmJQkjj4s1YtW3b5l21sbdvPGmm3f2PaTIIZoDXmNtfCSvqGfOE5xEMZ+KCQnvsWJOAnF2qqVth5Ynqj6rR0/YhEPg092b9vPfnXbnn2R0rVA0cqVqspPeek9PECS5YbllH+7nbVffb5iP3l4z1aKj6yQeGqFbMJKpYI15wU/jrIwaXnQxfX1dbt185b93b/7A7v75resKXn5r/7tv7IvPvnIjoR3P/73P/aAr4++eGg/+/mv3COml8jbgdj5WIpq/2jXDXRV9TPHde7vf2QHrUfqy2BRzL161Ec+Ty9J4C88P7m+YcnNzSuTOlqCv2gg28ZOxHOek2ZN4QJByVnVjssei0lyCEZC6hqcgHB+pd0TMrvk6qTkdlbJJ0RnHwWr02At90Y3btoA48bjL8It07otfIWPRpHx3eugK70Emqt3eYg5xXfKh7axD9t/i/GyFdtd+zEWUB2MZapLSvOIkwKg/X3wdDr0oIiUNxZdKyh/jG6uZGneYBBJKu9JPmtDttP0R2GsA/E3lQFfS4seOejZKd4FlKk8T4F+UDsN2S2sj8sXeB3wHO0BeE4yVpJtQJpPp9fSmll6L/IqpL0p5r7GIAgkGAIGEyVooMcUUE9sbxxYMd+0R08lt4mWRMBYYdynt/hcAJXhCv9k4EYg56OXAGNCP7iiTX1jQJ0nPfFIlHgMPSFgIBgd7Frx1mvBewJiv4D/mWrDjQbihpYezey12jt2e+2bylo6muqFHEF8g9b+MzfYo7dGAE6MTnSd+DqiQWyZ7B9+oX4fWWnjgYb0TG+g7zAInW7JVN7QQWLanOoXqj/G9uCUI8qhrzQ+MeXe+brzsoTdkPx5s/yGlQv3baXwNSsl37TmNC+Z1USnM9ZSXzWnAw+mGO97Yab/PSeDXgLMm+6kbceiz/XkW/ZH6/+VbRfuOP9Edo7AeYnkC2QZ5tDLAv1I+3u7H7GVR1WOEndF3JOrErhh7gd7Nj05OiVg10lA/DdICdE/l8JOioDf0T2f5FckHywhpQtzmnC+0se7EhJwgQZBL1P0T4nLVYkSYK7Fks00+WdC9qmIpxsQlj2vFIeL95e0N3Z/GfB81A+XwfPyuC7wftQv0e/FPJddWwZ6yj+L4OO1QEhOwcdShC68z4TxCahr/I3eddd9/65yYA4DXJBQEpgk0Sd4h0905WXAc3IicJZO63HNtPh+PGE06HQGVm2U7NvfvO0Rdwn86co/eBxLc7bkKIGHfg0jmV9jZSG8x2qDiF+KvZ/Z3Gk5y+q1CMuegfjF67uYAkIU7MWFWQg5wt7W9dgnuLbw8TxEeGHcp++d/0QAJo0kNOwP2tYZp208qVhvpDk/u6kibyjdtHLydVvNv2orubeskXnDtudvWvKgZjW7Zd+tfd/uld+yrdIDezX1hlUT9+x4MLMjKeMo+I6r6i83Jmh+J/QzqkPUBvZg4lUAo4+uxT88Gb0D0D+buS27VbhtGSfg+rBCwCcyJITg1mspwriwnQoNEWgcqM01pt1LAZZjV8RZyfCylgGFf8kKqAFEU+8IR53Jqqys5mwU4PAUVJfO8b6EI/EfMebIiyZizO5toP5LFSv+G5fHqP8iCAQq9fdpe0TbNNZuhEHgUX4IFM74ecabFvITJWi1d7jGMAIECBTkaL8mdJB9mggqUewC51sImikJGadlL4eAjsbrKLhwTb91zX9flp/uI9DxrBscFp7D8IBh44K3ga8Y9AP3ygugtvVbrkjiaXJ6LFUMwBkUWFYpvF8XyvXtMaoX/b0oZA5E5xD2Hj/8xA52dyQ0qZ8llC/mwXs5KensYw28/zT24sGDYdMOMi07Tnck3CctXVmz3OpNK67ftkJtTaKLBHzhRfNgR7i05wEDcZlHOeXs9fTaLVu/ecc++O37dtjsaxzb1m9KxknkLM3JEMKNQbJsg9yqrc4PfTsB8zZdKFsxm7JSVvhWqKlegcKbq0golUC9u7dnPSnpE5XdnmXtcCKawgplSv1Pe9h2JFydzPW+2oSC3oFs6lOYi4YLb/CAySlfaCrKPPumWZjNTjUW6p55riIhVIIb3nXC3366Ymt2rGclkLOaLvqEpwPGFEkvyjPrK8wEx/MjEjVmxDcgUCMuttR1pPFod6VkDTU3VcZwlnRF3L1mNEdzo7aPAacmjOZpV3pPWm3b2Tuwk+7EWtOMdYdTy0hmzEn5wjjIyQhsOfBtQwLiUZAfXhMEfOR4wn5L/dSRUi/lwIZtP4GmkC7o3bLaV/DtDxONRVP8bipemS5w9FqwMs8q7uZaw0qVuk1VN+hAQc9zMgseJ4fDpKnHLNffM+sd2t5e0/79v1mz//V/+x17+lh4QtvE3zCecExlXqSAeu83k/bh06q9/6hhB52avbHxudXLB5oLmkdSKgniStDF3PpdK0sBL0xOrJiaulfUnVs3bG1jy+688qa9/sYblkvNbQyNGHfUVvXVyb4dnRy4YeW3H3xof/pnf2afP30mhbFu5Y07VlKebElISrGbpQncGXgLTDBcuQwQeBGQLsQHUn/AU1G6npc8sKLk5WStYcmVleemFMEXpcCiiM+JV6D6L0sT1XHUadtQaaS6g3PnEjKCcJ157qcJlMGHlNqJwst+fOEwdEU4NNu6obmQMxOOoTyONTcmTuv0nNo9Uzvc+KF75OtKr/oJAxd5cJ/+gZ9jlBtk0obDf0p1C7orYcQeyanPUk5jgzkZBDrkhATlB/7qGluW4MtT/R6r3jlW/DVPppKz4AlZ6Ueep56da04SRJE8ADzIeY9YCKe8nZehibru2xCg+1zDm5H3Y8r/vCK5QzSGGBUBf9AfvCaEq75gpGso/Rj8EtB0+oL267fL62rXmLorT+hMudixeq0nPGzY/uHZ1jmA+6IeohoLMoiAvEYd8cAcXoIX+Rvv8qGOGAa4u2ylGr4Bj096sMMgD8bJAzCr/Sn35oAHh/qIcsKjCRjNRlK4m5rXxLdh/oo+qB9q1ar9gG0Kt+74GEZ8JODHytfpasDDRs0d6+09tPK97+oa9dOzlOU8FDYEL5M8y7vif65fMiZeJ/pRPA3jPtd1jf4O+CSeqmd94rqJ8iZWCgp8IV2y9cK2aPeGrWfu2Xb+bSumX7PepOay7HCWt51hy9qiMROVo1xZT1NGQX6LwGWCBRM/azhOCscq4l81oVDDajnxwCWLIIF+JRxXn52jHZcA4+yjypjFwHm6ZJ65+KYbDuLgdRZBtdVVX9GdH2gCk0QQ6EBHyuclGFeY4j2w9NlYCp869/6FFH8HYQv3Hyn5WBKduGLJdEK1HM69f1niOTobxZQ+YPKhpGEJwzCx7J0o+eesvhEsffaSFL4RfM5dux7E87osLUJwPfwh8GeiC+HfZe+9LDD5ookega6cXo++hzfOPc8KO+Pt7t2n7zA5uB99Vwo/14fwDX8XkS/I7+Ugevcs0X3T4cjaByf26W+f2N6zEytJ6NEd33JBpOSUmDopqe/xlKrrL6kRfPff0T0x+HS1JgErsghHZX4ZOF/3sxTAaZ+rTWGv+ec6cPbs8ufBs76U6a6vSJQlYIpZTLdFdL9l94rfsbXsa/Z66Vv2evlda2Rv2lrmhm1lb0sYKNmtxj37o+/9sW1LoSilyhLi8iLUFWukNySgbogob2gOr0jgTluH6LUYnqBrGA6W1Mej7OJzexnBBefUD+xl1zD6isl0CsPQ2DAWup/MSvjSdYS+C8D7X+G8ui7AMFGig/P3l4/DVwXRvEVgQsBzARweEwP6vphLG0c9saraFx3nCDqiytM7bhRwwSNgjM7c1e/xKMgXQC/y3KnhIIJL2uuGHd0LVhQCoI+oHWN8CjBUfp/LR4XFfpIX/DKe11cNvu2BPrlMUPM6xuot8NU5za0U21cW+0F4ODx8pGfGllsjKOKSfkLYG3SlULD95WLbwCv3/ChUAgE5Brdu3bZ33/22He8/s48+f+QnD6iiPt/jgOGyLEGomtAc6qsdCMsF4an4/HAuRb33me13H9pgJhzQ2CalmGdKNatt37O1W/etLqEbZTg97Vklm7CN1boLmeS7uXXLbqxW7e6tW7a2vm2DdlNC0NjyUkQ5ZSCHu3B5U+OWt/poz9IT4Y+UhCmKuPCR4J4ZzZmycBVDBXObbQe47I9AUeH3QXdkRzuP7eFB2/YOj4XLUrykOGdTUlqE98T0GIkmsZ++lIAmwG14WbTDpOAlpjYwVrr0/GwoBWYgRVplSLFnFVQjbj0rqn+6fqIE+M2pBk6CRGdUCc9P2Cf9ZGgnQ/H23rELv0Mpcijg7Z4EVSm3dD2jPNPL1DGj9qNw9QbCE/VXUXM1jUInnBhrLnHKAauYx62ONTuao8wP4ZpvdRAtxYhAPZzCK+Op7rPqjyfEvN+0kWQ0eEa5XFH/ZfSbuAUtCbXISygJUnhUPxOOlipljVvN8qWShr9klULGaQSrzowVQjtKCtsgEgjeqsNwIgWmuKE+loC7/7GNW4dWyBxapbxnuUxb/IBeCfpwmsxZpz2y3eaK/XbvgX14eN8y07a9Xv25bVUeqtysyq1Zbj6yQmJiVeFQOl+29MqNoJ0nT+zkicrod7y/E8mMNTZvW6G+7t4M4Fk1n7A7t9btH/wn37OEcMm3YDRW1DwptWPRCM2hqRScgRTeQqNmt27etvqKeFUdjxvxVynIvvquhNwzRQ4nxYwJlybekbLrJ3hAi6BtKD4oZNdIuOqzZxqFNVGtWKJWW5qYl4w3Bo+R5shEcnKURr2ODVvHwWIHhiIQju0mbEXQWPqipPCN4ILCQJVVsGlJ874rGtI6ciWJFXTof+RVjLGfQIGu5FM/5eFxDJyOBMonizG64EYAjE05vCagiYIpNEPvpU95uurOPIKWck3Pj1RGRnlSBv3GOFFDgnXOClkblyRrdUVH8R4QkCeA10IEXHNFLSzXAZoo3NEk8zZ5e7iGMo3hgATQZgwFejWhsfS26TlwnxVy36rLNcZUsjAxOyZK7kEQtoE2csY/hhZMA6t1jYEw9dGzhhfB+57HJeD3VU/iJEVbFCJgrCJwXUfzfI4XmnDmwqKA8sH7wRVx9XMEbBWcdNsebDviU+61gPET+UBtAKa4J2mu+qlc4XOHh4f28ccf2bDX1Hxb8z6IgH5lS6Kf5sO4Dds2PPpMKJ204tarPgf8OX1YGKCcaGsi/G3SOVZ7S4EBS0DbyI/jCNWI4BpyXr9tabZAhnUCJroG/UuX1zxfxzPRBRbLcsmyVTNrVsms21b+DdsufMMKydvWHuTEV8o2mOftcf9YfzHjgBsRfp4HtsIeDUWPx3XfEnsr/4pV0tIZVBbz8HJYGGvvX6UFT0ZkA2IkITtdANrKGIc/AyRxJNJf8kMhX98wUTmbMfH3ntmseSIk0gT0KXR5iiDK82XTMtCdc2X5UxBDLLZSvnxCOZEKlPyXgdM60LEQKfIVQ50KyWFqRFL24Bnn6hEkargIUVuWteu0rIUU3g3zvZjnZRC8G713WYqXcQbLrp0C95SufOYlIBJeI4R35sYnvA74NX7rnzOQdksTkxU/GIDGXmgcvQ/Al8YT3tH12KR+HojFhPmd5fWVgIgRSuNIQuqHv/rIOhImS8Wcrd9Yt+yqUk2KvxQghKHTpLa5N0UspTQnSR4fIH49Hbzj7f2q674UVMZYTFVzLSlizgqOX7sEqJP3bfjhlyquLPSXVTi/JoaofkIAt1nW+sOstcYVW898w75Z+r7dL74portijdy6BHWE9aIVlCDK6UTGMkocTfab99/3fb4IsRF4+apjKV21r1d+x96q/IHo2Ka1+rinVcWZNCtCASCqYwSOdxDWS9Deo3ZrTPxYUBH6voTBw2HX+hI2KRkg0jk4AEN8IeB1SdnXsRK/KDidFEMMVs0vH7uvAoh4T2T4sRQIjk9CkMGjAIWKSPsBqH+kLMzVVz1d74rXDHttP0YPA/HZAIR1lYAEHXve/Pb4ElL81NDwyuXg8So03pHAsAjQPlwrUVbPGSKWgDNdjbe7UMZo2fPAVzdQzF1IWizjfD6RUSMujAV1lHKGkLZgtHDDv/g3wtRSpV/zhr3ezM1sbTO8GgPl7d4xCNn00UK7fAVJwiCrZ0FAzfP3OSYVF2+U+PLKpq9GM2curGwI3fPTlN1I3ba10uuWr94M+kMCC2M+mLZsr/ux7bQ+sv7g2N9n335WCm5VQuid19+x9Xtfs4IUms0aEa/nVpx1LTduuRL4/e//wFareXvy9JH9b3/x7+yn//5f2VB9XqzWJe6w571sx9kbwpmkVUZ7rmgfdiXMqb/TcwnAubKqQtyJvnUGElKFN4cHe7Yr+X4kqZGe3WsP7HDvqe2L1jOeE5xQoUlqLxHbwclJKq8ipDDOpZD7KlzCvQTwPOgmpFhr+MdIoWrjQMp1sythVf0/lYCGgj1I5m0lRTRwKQjqM9yT8ZCiX/E6mKY4acU85kFqLmFcaTjUvJfsgst9Xkp0RmNC9PikhFXkqIHo+kRz5mSk+Zmu2EYpaaulvK3lk1ZLjmwtl7CtWsk9Ljx4negH3gDkT2H9nuZ0KislXWOFwO2KEO1ltS5pk2HHKtWa1aVwovRTv5EE9XYHQ0TLWsQ4GEjZUTuzzG09AHZgoFlVuRtVtUn4mS+KX0qZ4QhM8D851Nim2VJQtnx90ybVO+r3vhXtwL79dz61v/8P/43dfIBRrCWlfqqyJvb+47L96KN1++kHRdvvFOzBVt9eu9myjfyB6j+0fD4rpWTDEvmKlMiBeycwfoOJeFdxW/UXTvb2LT1uaqzATCmZGkcWNIYJ8cWyFCLiWJwIR6VAN/ce22dSdvIa1/Va0co5jWHr0LoHX9hJ82NrjfbdAMQJHq6AcUICx6Wz/ZDV/3rd5hhxUAa7eCCGSYrlssQK8Fgyq8d5Cb0DLkvkw5bfcattX3zwuX3ym8/sYPfAPn7/C/vNLz+x4+OmffHpM3v02Y6v9HdFB4eib7jw+yIbixaqb6ZUsVyl5ilTljIm/GJbKXu5Z+2OGz+Gwr+B+momHHH+KRxx93TxAmjIqJSzkeSjlOqfxN1e3Q4eOH3WXO/O05onwgqSyuZYwwQBl3lGvzEm+HYAQPUj/hGG/RSBljXHWI0n2KIGzA0D/hgKpp7FABGcsICSLklAdSVf38IAjcFTQDDDuxND277oJeVG/aD8ojzBfE5YwM0dvHHgN2VTbwwpEdAPvN8/28I3Z587c+ekHbRV5XD8M/2FZwdGAqf3tNkVfM1t6kLiPfJTcSM8tnRttYHc2bSDI2Ka6D0JylcGSFS9R20pzMTPUZ1dLzyF2HvKeyIaR/l+jG3oURAHPHDMDa2Bgk/9OGmDeB/ZeiwOjuRk6CnyPc+MZyMb9YitIl5QPts611ebup2mn+SSFL2J82PoG0b1KBbS4PCh9fc/tfrrf+A6Q8S3WCxyGchpE++rxImuCeN8m4JwAp7psZAkA7onFuPmL+tZ4ep5PkqMh0P1g2i4x2s4qxOALIlyn5HMWs02rKJEAO2v179vNwrviobes51+UrxszTpCjR21YToTT9A4w3v6GuMT1Xk2X7Va+nUr5bZFd0qWWwgmTLmMN/W5CjywscbKeXYMiNuEMc95/QLgxZFZvQMPE+MmqbOCFCuMDhaxSty55ytzc02SGbEPOHYljqTXTM+DZe8spkU4V28Uqko1UPKxYvv+LNx6dP8FErmey5cJKCFkWqzYUWdgrWPlDcGF2C0I9cvqHKXrwsXn+U3dLs8jeCeq+/PKWv4MxPVCEYsXvJwgvSzEjQLLIH6f76e/6esRwngQDXtZPsgyncFcQlZQP1caY4rgZcBzfx0Ak/cYHGLIXQmRP/rRZ3529Nu/85o9ePWGCwhqSPj0GaAQ8bm8XtyhbWK+S94HovvXTTzNW1clr5P6GKYSGCou9m1Q7tknqGn8mgRfvX/UgyCCUgHe9UVTdsTcE9Mt2869azdWf0dCcM2SesjdlsNPHDxf9SFW8ZGY+pOnT6zNSprm7iLwLAQ2LYG6kb9rtwvfsULqFTseTkWoNZ+pR/iJahq1hr/LAKGVIGO4U+s1W8+v2tcqb9lahn3Ky9+5LmAUSnKkzxIC/h8NqA8KEioZXyLLExQPmjkWY+qJhuK+y3UMCEc7jyRoMR+SViUyvpja+tYNV9JeFhAEXImOGP4V4AxUNPQywwH3BvufB8GQYlsXTlf3YzgSCHHKyw0zAbhbpPrjVKHXu67kYwAN24hwTBnZlVun9fATQ6YjCV0q08uhKiF+XzAuSEhr7bkXQjIWRwFgNYeYGR5MckGoAXhvPmxbfu2WK/+LQDsn3RMXqpb10VxC3qR77AEdo8CPcWDVmiP/vvmNb9rvfOd3/ZhDX/nV2DuCAOozhD5OZMgXV+z+3e/Zdv1tK2ZY2Tmr83DWkbL3kT05/qW1h/su1LLFhWMBCZJVW9mwwvodCTm3pZR0Ldc/lsIqhV9t31hbsY0bd+yzTz+2zz7/zPpSptfLJdvcvGHlasNSE40Jq3iVTcvOpbx0dtwVnhgELmiigFvG+lKGMCrs9ybWax7ZXrNtj44H1j7Zt8NR1vLzvkQH1RnDrsbdjzxU+8B9VmaJypDRHJea5McugkvZOTgS9rX48UjjnJr1VK4UKAmvvbGu6f2xhO7WJG+N8YF+B88WpMxr4Nw9nNVZ+pLgesRA6M4lCIs5Sl9wRV+jAUIqT+GT8KSUDU5HwAukkhM/KFTFp1btXlUiYLLn+DnKawwKNSunZhJ4554vinVeSk9RSja4mda10sqaFQsZFY/SNfP5nys3/EjD0rQtYVdKmvpxNJXQSp+oHkMpic2Tpo9xbf2m1WtSOme65ltOVLaebY9Vr0nfGlIsc2wVKeSsWJEyLTzJFfK2Ua/Yvbt37dbtu5aobtgwJcH4+FOr5E9s615ez2ruaa4Rg+FZ86a9t/+2Pe1v273iz+z3tv/MXll/qLrOrbS6IcU+r3r11M/qe9yjhdN4bQgrNKYJN+gk1+9b/c6bVk4ObLT/0I95m2qe4k2Rl4zCYsBU/GuYXbX2vKLxktAtdPDx7hyL3j3RO0f+PTHas0K2beN+14bCpeNHO9Y+OLLm0YE9fbhj/SPxNCndafFCX43Fq2ZF84yjDS9JCcnulidGh3oQpbsXeiIspHGnbQePH9mvfvi+NXf37eP3Prbf/vJjO949tKcf79lnv3pkR7sH9ttffWC/+fl7dvz0qf3sh7+0D9/7yHYeP7Vf/OjX9vH7H6mue/b+zz6wfb3Xlczz8YePrNuUQim5+XiUsr6UIIwZXbUx8h4ITj/IaD5P3Xjg3kUoMysrvq0l05KszUq65g/BnwedkT096WlsJf8Jh9zrAFrV17sRTURx1bvuhSAYCv8mwtG8+g/8Yk5OMDYxPyhPgOI/Vl1Swlk8D6DTY/c6EA3Xb2SduRQ+NcG9CiZFYh2EXgeh0YI8+RvlSR6cjJQQ3Y3iGtBmvDkMLw7Vnzr7NfGnOUq13jndxqB2zPG00tdEtycCLT6ga5gbTpr9wAiv96kTJ624QUl5cg2aSoBHjCFs4cZLoVJqWVXppJmxVlvXmZ9kvgzQBTBGSPZIFcsBHbsEAgPhQLxOfet8QRWKgccQ4BPxLvQq6odnmpR+DDB+nTYr4SHi21n15GA6tJZ0OeniYkln/Gx9tW7f/Z237fa9eyozeB/wuhC8L+SV8Kv+/lNL5TY9mHEkk7nxtHeiZ8JTj+gnvcuxqm5ICPk7PHvab5qfBBH2gS9ewo+X8EA8n1KcxiBcOQP6UqOGDBLKId4f/klaLl2yLFsa8jfsP93+r2yl/Hds3G5Yp18Rjq7ZyWBsu722DSZFa48qot9b9qD8tm3kbzufmmO09bEMgG2Vc9WDvrgK6CMMH0EcresBbS7f/Jql/s//j3/8z8JrwcAtQITURiwBEF6Cnh+FiNLMdQSecDBeDBbLun4eVwrkuucrMCnVDaOBJiFChdf1Beu52B/d4dwOOxIAxMRyNrE0gwVxIt8QIZb14ZeBi20lf1ba+B7cQ9HhE9y7PgRPB/+flhP90e+za+HfOMTvn0Lwm+kQAUx28bl4vl5O+DwrJ/7r9H7wbPTbJ2y7ZSkxZvbynz4Xg8FobsdtEQ8JqfmMFEWYiCDon6uBSbwszxcG4QDC/lTzZNRqi/Hv2t5hz8qbEpyqJdu+tWo5CVrPKytoO31yHugjV2u5tyQP78PwqReBs/cu//AUjGgioScphpzZ2HaBnXvU6ezJi7/5cA3GdnSwbwP2AKeT1ptICNY0qmfuSiCrSqm/Y/XsulUyIuhYezXubu29pK38P5FQly/X7e69B7Yq4Z99uRGjgvlBuAP37OBaLiWhM1PyfcdHx88snSm6y+Vo3nMXUfoWYN8itI49eO7yvuTjW5kkFEyyaWvyfVazWkaCW5gHwjMr3yiRSVZO4yC0nPSOguj5C8oaTC9wkVs/c6UToFiRt69mRwC+UYaYQcTQ8HDAbZwoxovWb1bE6ROs8sv6FcXFgwvhmksAuyUQ5e9js1B3wE++0Yfy2ZqAksTKw5EUhGyhLAG7ZMOO2ifhCIHu8x//ma3fed1q23dceBjp3jCJa7eUEMZQ5Z2eqKC26qVzfYDSGijMIUPXPBzsfCSB4XawuilGimsiLof0H4YCDE70PYCySk9EZQA8T35uhRcedj7+oWXqEkJQ7IUPfuwhro0oJDmOkwpxzvE2jOjMNeEA4wl4EEWNB4aFEQGX1BceCFHtAVd7j35thRtvBPlxTXxs3D6ybG1d5SCQiAdJOKIMhDq8jbgWAfWhX4ITH86A/uOIxjTxCzyfGKivCAg4Otmxyivf9f6K5wlQN05kIN9FoQl8IW+OaMSFfBk+ED+BExGioxeBoWgJLqccv1euVGwufJoORONVPnhHMNVChhX+jE2kPI+kzEUwS0yljHQlXArHk3kppEF8l6kLbprjKOUSxgdHz0Sr6sKzqg2PnlipsW61esMyyblvY/jd7/2B8yniIUg2l0A+tFJKfZVriFYJfwdH1pdsNkiwJx4aNpcwq75Qm7NJzRPJAwjqHoBLCsJYCgr9mUmJT0sOmSEYS5Dz5zTvlKUEQj0v4bhgA1f6JU2I7mi2aB4MkkXLKV8Ulayh3EsgTwhXdB2DDG7zrIjiPJ12I0Za/aJ6qUxcqTlpgHmXk/KqwRKtU9+n2drQEn0lfgAV4BhC4a+ex3Mgj299iG9svZho3lWlmG+XJXwrf053YL+2RkHvzKxHW5QH2y1SqhteDlKxrFKtW6VW8r7HC6QggZvjMbNS7Isa8sJ8aNm120It2qTf+ZzlxKeZI6UarsUYd9VnKACa/0JU/dO46j6yFQpkv7mvNkhJpA7qu9EYz6mE8h6JzkhhFz0hrgNxGLJDzQXNlVRlw6p1DAxl+/xRyp6crNmt9Y59bfsT21hRXr1DG2oMMxK619Y0z1SHJMqtxqBYrlmxuiJ9bqp2qUuF+0PR+UFPfFD9VN+4ZRX1dUn9lhaO4tWSSSVsTcpvVXhWrdW8D06OT8T771pldcO9QSbgq+TqYUltq+qdtPpWuNc5ObT3f/SBG1R7o7Z9/EvhbC5j/e6hffHbxy5qprKsMk8spXaySjsWLUiOxHuQd8NEfJCk98/I9lp9KcIaw0LGjnpCZmhuKWdf7EoxV95HotXvfbJvr7zzqt176549ePOerW+v2703btpr7zyw+vqKbdxetc2b4gXTpO09ljIl2Z8x/PyjJ8KNkWWLc/vlTz/wcU6oPr/46UNbXSWI6dx+8eMvRKtSrsj++M9/o/akPC7I/jONcWbmnhZ+OoR4Lc8MlTGnq/gpb3zXPGaF/OhwYEeiQXkMhCj16mc3yAk39ZrwRciuDhJX9pgBLHhyg/uu0EOzUeZ1DY6I8SDwLmBe65r6fKryXF8QsIUC4wQeCtSLue8ndEC/hMMZ0S221UzFyyibctnu4MdAM0d5h3mJMYB3WNzUNfdmpp4aO9dXeB5dSuV7XAOuUTbPSI7E6CfkxoFdY9W3o1ZX/Z/QvAsX0Gg/BhnJKZGkm1J9GCPayZxFwW52V233cNNW6h1bbYhyaI7inQm+s6iCfAa4rM02AtEEYolxBKGXE0Ig+QTPemy54cj5Ch6x3I3DqHWkrlI98kX/C2AMGu09s4zmFScw0E7oJx59ePIEcpL6ciIaPq5bqbDpBuEI3vvlL+zRw0+ttrpl5dqZxwI8atI+dF5J//d3P7RR84lVX/mO6EI1fErd7LF8epYRLwq840L+JJ7Nc37KiWj0pKu6q0NTMZ4GD3Q5otxw2hQBZY9Fm+jnrGQE8A7whRJOfNL75064El5QVze0Rzgp+g6+VDTHbtXfFG1cs+5oIp4yt9uFN22r9pbkYj0v3AN6h7/RGIm+Vs+OPabf2DJBuyI+H2yVVd/GZDVkIIwGgVx11jen7+vdQA44A96hzW44iJTdK5VeOkEd4vEE+C4G6W41ILkmgyN9DLEAhEFNLaER97AGRuX4//49goVXBRcuLIU4Mp+CroGgiazqpWJYxXHrZEhU4nBVm+P3+NbHLXGCvUydJ6ZbwOeMfGEwGCnIWx27tE4vAeRznbwCpfjydlwXIAVkEwUi9Gvx8pfUJX6f9z2PGCxrg/8Or/l9PuFz0ffTexBUQGPhe+REQFNsS4EhLAGOtPJ9qBIkhuO5lRgjQdBHV4OzjrDsl4VAgO7Z4KRlu4/3xYTStt8ciGAP3WCwdROjAYLQ9cuJ1ynoocvreXpfn78u4LjW8aMvLP/qW+4aCzEJyqXks+/LfjMOuKrv7e3auFiUUrAp6lDV3Fmxe4W3bTW7ZcVUyQkjLSC4HWPvBG9Zm/1aQorVgc0zJfvs00/s2e6O1SUkEsUbWGY4iOrDalah3bNydsOOsqyKDCwvgZiaOiA0SJhxQ1VIhBchCJ4oAV/ltUXw04k1W8lKCA7LIo9LDQf0hxgRCgH5x9vIO+PekYh3OdhfF8J1DQdYoWk7ZeJiFoe/acOBlxH2A88WKlLkJLQQXC6bFw6JNo+k5Fe37lkiX5MMyaoUglDZjQ5/I4YD8hSg7APBXG5LGAoEGd5v/uZfW+nW1yXwcIRg4I49lrKdxgsB/Aj7ctFwQD8gmPAO+6T9OfUHR0FhFPL9mwLa2d/50Eo33jxtR7CfknqfGaMQfOiPqC0O0EgUU5R79mhKSD4F3aMtlEtfnAovIRAsr7/7qfBQ8+HGG7p/cTyDkxDE05cYolidGjd3LCsFzV0gw36IwIObgbeSFVyAC++PJEB+9NFH/ndNCmeCQH2u/NWC/hSw2pWT0pxO5aVMSQF340EwP+HG42nfBn0JZica//axTbv7qsuezUQT/KhGrtE36se0+nxtc9tSeiYvmaQ/z9re/p79+v337Wh/12pS8BK5ihG5f6K+NM09lWr5aUvfhRcYeUYd60ITMsUgLockS2JxEKSMdg2ln3C84nSe9OP7hsoB93ueI5hZNi3ck5BOGVIp3DOBVXDoF1He2QdflDI9SUgAnfWtr7yLia57DUAnUEqVhRqvOkoZKiVH1pxKcVf5Od3AxRoam/F5r3Ec92w2l5IxF77jOj9LulGDIygLyamfeACOBlsjMF5JMPZVQrOaFNSEFFz2eJekdAY4FcRbmGo80hpPPBWy6ku8hcpSskui6350oUmZLEOH9YzmcBoapHolpWQSqBFFHa+qkhSTUkF5CC+pJ1s60qo7BgQTzhCAUZK8H89YqEqoVx9z3CTKGZ5raf0tlVRuWQJ0QnmqfhwjiScJ8RnK07bHZxgkC9Yfp+2HH9+xu2st+/q9pjWqacdV7ufzGauvouivunGAEzTK+azyLQkfOcqxaOVK1U+6SJtokdpEfQqlqtW2blq1saH+V516bSuo3zBYNXe/sN7BExsc79qvfvELKa9dHyO2G1YbDRvOh7bT+dC6k4f29NNH1m6PrL69JhxK2sr2hlVWRCfVF/XtVWuLNz3ZO7ai3js6Gdivf/6h1Ut5++SDp/bpR0+tXlWfdptqd8967aF98usv7OTwWPR0au/9+nPJT8QC6NsHv3moCSmemujbL//qM6sIhznSbmutaI1SyccO+YrjiwnW6Qn80DgXS2XR7ordvLdlazfWrFQr2/b9Ldu4vaWpUbGNW2tWKWmOa0wqknOqFbaTJmwwnVu1nvPx+vSjQ1vfrFr7sGlPvji0fC1tzf2BffaR5mRWeCk8REkfqZ8yTc07aKz6GozsHXSkTCWt15/6PMomRUORpVQ/lHC8FzC+sd2AYKe+2IlcrpQRTqexN0mHIYCnG6l0jbIIjgh4wGYUf/UB8whcSqvOU+aR3om8FFiMHOuVpPo6Da/Cqw4eobwyyAJQJuXpxhWlIO+Z0z+vq56DJgvxRCwCHHSaiLGAuYcczgykblgaMQSpvQR/PBaPSGsO9Xua+2XRRfFRB+quutLm4F0VFZbPb9o8mpTdcFAsjO32dmu54YB6YehQSgu3fcGEvqB+IQTSk2iNnmVLEPJHmpPumLMxgO+NRIfx0ONYTm+jAO+S0cm+5RosipSCa+KZrsxjWFedMayftA5F43JWqd89x892njwU757amuZdsRTyaz0/G0qu0bhz6hH8pvvop5ZfEW5uvKI8A37ix/mKnyJvZZBt6GNd86DHkp8i/gS/RNbimEZXoMO68z5yD+/G+eBIPAdDQG7jQahwh/2lPmILg+cd8f7wetxwEAFyA3Kbn9yUzlslvWL1hGhbMm85jvwVLvr4Csb7n+ndvOSRzXP943KL+jy6tsxwALi3AWN3znCgS5KLAGRWeMM5UP2TDHyUngtkgDDOvqvtm35kiK/qH+zZXMzXz45VJRCIQKDUTESjLSJ/oskmNiJK7wkk9TPZ3RVA+SrF6xFUJbyxBOLPXgoMDh0sJkaAQzL12Ad9EEsMO5bHZSkOxGnj3OVGLSNBN2ldzauuhI6JBsKtmprwhjsRWxg08fVw+OYyuLxtcVhWjwh0Rx8nT/5rEeLtWJbOg67F8gi2LJDIJ7z4FUFEfPjrKZwA8eunEPtKnWYSvjiC87Iz9THKil1YrSRsy6SsN5gqYUgIH/jrBHUU+wq7+0fWOWnZ0VHb3hMjHMzTdue1W/bWNx9YUUQeIepFjAYRMJ9Qpl2hjvVRfIyC3lyY5F81MHeYRzBQGIUIZ1AqTDaqQfDhexwI0NQVU+1PiaKNcFa1tcIrdr/8LXut+DUxLhFyKe3QhxcC9Ye754nYoexNNODU7zpAWWkxTM6IX83fs7Xs10SbNu2T1ok1Uf70jJ9JTX5LJgPzRuzKvxNv4Wbhjt0q3lW/nBHnq0H0UYzKz/xH8YiBK8FSJCZicnEAF3wOP6eNuMthSJgo778tAO66IONjJoVLcxoFijlRqUkhlZBK2xhPBBoCkiG0/ocAN3IgVJ0yZNVLjNZd/GKGGFYUnBmHeBvgivig5sA5OJ2occJ2Eaf8WvwZB567+F5cUKNcDCOJDMaj8wYqvxeu5C8akYBRc1fCzb4Vbwn/hTcXgDGRwISwFRdQANqPoMG4Be6PF8drOuz43MQgEG9bXgL322+/Yze31mzcOdIkyrmxJS5IQUey6YKtFG7areo71sjfdlrhfdCVcPf0M2vv/MaeHv7cDlofiw70NZ+hQxL+EORmPT9CryitIbP1ip3s4SJ+KKWxZBubm/bbjz+T0vJbP0IvIQErOR1asy9lRUwfmX1a4WjAktVGh6pjy489ZGV/JPrQm6WlSEphF1+ibwso9VJW2YKB8psvVETrJCBK1nFvAwm1jAXtQwEapwIlRiqB9x+Kiiv4ooN46MwzZdGVpBsfqlKqUKo5ChIhsDuSUC7+In3C6tlJsBLOXgTGSnxiLOETb4BZuujCbnsk/jHpqSzhpu4xB/EYoL4T+lNCsm+PGE/9qMOuFO+do6ZEPPWxxhyBNaW6Y+SopqS0qF0YdTgJgaCmpSRbyjRawh9W7NhOiPcI9BN5j5MkmqpzZ+czF4yr1Yo/g11ArXIjRjGncjTmWQm9ta3bVisXpBwHxhKoXVYyZ7EeCMmZ+djKpYKUU4xMObUvYe1hYCDLa0xWVlcs3bhpieqW5TR2g/1H9tvHKfVl0W5spG2zNHPFu1AoWm39lq2vsndYpWiMcrqWlTCNZyBx+QuqV72B10rRj9UcdqV0SZGvl3IeryFfrlm6vmXpjVctvfWWFdbuSvnkdI2+Tei/ac+2NletUc7ZF59+YD/6y7+w9hcf2Ic/+Ut7/IufWHpfytX+ieWPO1bvj+0bD7bsxlrF6lLSX/3aHWusVu2GlKRvfefrtrouZWcmGXSiOa36jNX2ueb8MJexT/b37eNnTetqrNoa375obWF1w27dvWVrqn9B8vDW1rqVVO+M6MCrr9y01XrNqlIQb6xtqq2B582M1WtW+9kqECbrdJS6vgKe0TNJ8SvEePqIbSsYOBqNhuVVTm6lZht36i4rZ5MTe/1+1SqVrJWqefv9P/mardyq2cp2zW7dqVlB9WT7TXs0tY7wttfp2UjlQUFHNdF/FozabQ+ymSlnbVXyHbSo0x/aoCtlUzLFCM+vmWYPfSL8n4j/TqDJKMDQCeFZIiMlW7IgXgVCp4CvgP+iS24sUD2mml8ETURxB/A0YEEwHc5b/a/8p4FhWA+NVT/mUYojLpUPM5hyKQMvBzxiPOZCNhcYCZTHKWhs8CI4rSOA4QP5Vm0CEF0Hwj3waCrdYqBnixq3FY3XuJeytvSZAQuXtIUyWMylLfpEWxaCBU2yHFmtcmSlQtNO2nk9sRyg5/P+wOc1dGpR5owDsaHQd/B8o4xzoDZxIh38xrcTxPIgaKkbt6mzIOAhIz0iqk19uaYZ3xt3rKcZu7hoc2t7zV555YFw6kzhxWCA4YF8Gavu7kei33PLr72m8kPvO8YQo7uup6WEe530Hc8CDFwo1vQLsliwEKE6irZFdXcPLXCfeseMBgABeTHeZsorelAXfKwjROKv8rikH5cDnC8hPsBcFV+lb/Q+nwiSCY2j5g2G+1NYUgbyCX2IAeG0TpcB/VDAU0j8T3R6GaT+m//bPzrdqnAelmfu7QcY3KIGQwyVlWCPYirFyY+QU8EIvOzeS5yMbPrs2NLr655jaqxJ35lqrqjTcUNV57seRTot8uzH+T642CHAZUjtoHtREDkYgq8Okhh03rvq3VgfoJTiFlUqKD+9I1lXE5OziVn506TIq63K349f0SBi/QzyDyZBUM5Zfsvh8rpc2cYYuEIR+3sVXMwzREr9m0wT1urN3PW/kAvbAMTfCb9H+QQIfXafywGyhxcEp8/G3uG7p/B7eOO8wgBR5ghGd2MKiM0icNa/3vJzl8kGoW82CSytKdxGw6wvAxc1n/fQIqifcQsE77snbfvJDz8SQ09a4+aGRjthWzckLKxUNU1U73h7vgJA8TqRNNYfziybkQDn+V9d/7CXX+6j/pw2T2z85JFl17ct09gQAw4MB3zOjAVRHYLvftyhmADBEHcGfeWzalvTNauvvColYMOyrFxdomg/1+NAwOrYo08/tE8fP7VXXnvL7ty958Jg9Pwyj4NTUN1YWWfva6MuRpSG6BfsSAyxkl2x0awjgaVrKTE29zpQHzO1xOa8rQMR11avbbl5xqT2WGeSsc3CXTdInALtl/KOsJuUcBWHqI4ofO6aHlfqVCb7zmdihvmNB+FFshMdk0DgHgoIRwBCyoLHAW2FDuAi75b1GPxNexwAbtSRUD+eSjkqSjlUsb3moW9VYOWy9/QDy1bWPLgZBrZhp2nDBFsVpEBRX/WjrwYILnocBO386jwOJBS2JMwrL19hV11dWP3sx1a6/c6phd7bJIXXoyuHggReA75SgWAkgSXoX1ZmJETpGcbZM1R7qDNt8DrrN2PNyQaFzVdPccFjEyg/P0M6HCv63RXx+EqB5ydhRzjgZcQAwcxxTG25qPhPbLj3qU1Odqz65g9O2xEHPBzIP40HxYIQhzCC0s8WBfp/EZ8QCGd6H8Uzvg0EcJqo8n/6w38nmUDKo2jKYDi2NMK3r6Sd5YUAmyOoX7Isvbdlo+MnZieBsk8E8kldwnStbLn6DSusPLBc47bzgEwCw1Qg/DaPjqwtBZJ6so2BOAtZ1ftGNW2vv/6KFOCCHe5rzuk9FD+CBvJXSGrp3o5NRL8mOSmQUshxkR+Jv3iQMuERCjdjUirk/bjArWrOaoWMK9Rdjs0C16QK+AK62g3NVilqoQR1+mgy0dwQpZSsAd6n9CzHwpUTA2ta1dZSfevO0r4VgT71vcBSPthMwOkM3WTNy8cIh5uyr3BSghSmnJS3sZSqvK+US9mcS6Hk+Er1KePqvFL43R+x6CN9KpU0Th0oJftWTkMn1iwr5de3ECTSlvE4EBJaswQp1rhKucnOeu41gMHE6YHwt3e8K9zOetldj2ciWihcwPhQaWy663WzI9xWnnh2tKUgtrrs3x66qz7uzSio0F28LTA00kEcS8k2kZSUODzv+1J0oMu+jYZnR1J89RxbODJV8Ri1f3SyZ7/Ye9Me3C7ag5ui6fPAkFNurLqC5Gffd5uiUR339uipDhnJuIxPXv3M8XZt8Xmprx6TgvFi5TeVmFhOihPbJPCiQh4UKluq3LDK1j2r3XjF6rdeUXs3bP3WfWv1xxKV8bQa2gcHv7R8YWr3b2zY7ZubtrmuOaQSMSD5FjjO8ecowXbHg/vlhXNZyZaNfMIebFakdM9tZbNs9+6suR7akxKR1RzZltxxU9c2t1etJDq0vr5ildWqFSo1W9tat0S5ZsN01bZvraj9ogkF9ZuSL7Ix99SX7h4PMqpjXZ4ME94sY43JiHkvWdqPPhz0XIGf6Dp0WoOgOSZ+R37qJ4L39YVfyAG+Qi4cS+Y0nwsYs0ZWLqVs/WbVYx188cWh9dp9K5XSNtX7uY74iPIYaIzSpayVmO/iF6MpQQ+TGhvliowvXE/pfYmuKkf/Can9SEXNc7wmMGhlhijZaofyzaiOHlCUNgjpA68D9b3a6FsW1KHRloW02jjGeIWxADqrcqCDeBmyDSGD7qP2+lYB5ZOhzdB8ve+GQeVP/bw/GSjKDq9xcob3LTqKPyOaQPkqZ+RtCbweEhrbkd4rir7kxS+InTBLY6xLiq6oDOXheliopJM/8YFILrfAdzNT2zlcs26/Yq/fbwpnMR6ig6meoccBJ2CwzYUtP8xdPMcXaboPoMojkCpyAAG+ve/0/hnMbSj6nCTORkweow96Dz+STHNLPC0wvED/OH40TTwF6IeuQY/mo7SVinfVZnh28D6xGX79q5/b0/1DqzUwggW8DqMBcgL8dDbq2PH7/9Iq974jPnBL7Vffqr7IYdNhW3WqBKv/tME9CzS/xEudb6rf3Yit1iA3xfnlHK8Ij3mAl4D4QlQnlTtq7WtchdMrN2wsvs5vN4JAX/UedPecQR88agfbVM95HKgv3DsAucNxUm1zOXjmbYvLsAPxwKD/JYsrfwAeEHgcqLyo7srHDSt4yNDusN68S+K5uAzHSBJU1Q1HCzIrEBtlIW4sgccQi8Wk/2JJj9LgtQ2bbWzaTMqzE42DfZs9+tzmu09cOBwQF0GQGqoT9tXxRyLih2JQvYylJI/Y/lj3xCjFLGHwKRHthBgb+Z+VTQ7+3zk4rddzAALgx5uIuJPZrNMyTl5gMIJ8g3RWXlBm9D2blgKdDb6X8klbrWWsXNQ08R4MyweByxrYEAkStBtLLZMZghHCWf5BOoOoHi8HUV7n81wOy8sPQZdG47kdNCd20A5cVk4h/vxzymGih/h5Oeh+RBCiv8uAwC9E4L3M2wAQDzDJaV5mLqsxkjBYKoqoauyeVw0AC+d1+i4ClLeJmDrK9EjCDhGeOVIxJxxYW6vZu9953RorTPTwha8YqOpRa+JJfEpwdUEQgy/zIQrwZPeZiJIU2duv+HjFP/FSAGGXeOBMSnjbHosIzefrtp55QwLwthWzNdvISEHkSLYvCQgsbQkXh8dNJ9R535MXI20vALSpkq3auyu/azdz71iLgDTTpEfxbUt5g5m3pBg+loI2nmRtOKrY0wGuqzclZN+zfKKxBIfUI6IJbq0WUb8uJNxQkbIpEYljQIRxuhjGeg6gcRKkT8tnfDAeiDG8MET1jDGpLwu4o7MCghdBtI0kAqrc7UmwdEQ+339uJVe7FlfR4wCz/KonGn1J+51Ri35PXfHGjfKikSQO1JfEasVVNM3B74fzBYYvASY4G/ryfnceSx8tPAM9CvI6XybPu4FCgsSyutMuBI3MSihgLYGx8N1Pk1gyBm7I0pzw/ZtL2utGDtWBIxwvgNpMgLij4yMpoQX7+JNP7If//t9JhNhVe5Tv4lySkJ86OrAV6VKr8zXLlTbMpIzZqv6KNwwmHdvtfWqHnc/UQyPLNrYsc+sdm68+sOFcavuzD8QjMlZYvW2J6qa7uX77W2/bq1K0auLvO48/t08//UTCfEtseyBFRgKXFP6B5JFhecsqia7lZuLrEhrFYowjDlnpxngxlDyBQrkuJeiV1ZxkhKJkhZw1Cklbq5ek1Ab9795z6q+htEu2iByLjuDlkJCyO9bQciY8e+VR0FiggKZJhdLzmscSjlG+JxjU5lL0x1M76atbpBAVre/bBli44eixnBRBPABSUm7nKSlgkn3GyaIbPebiVYlxz2NLDDvHNpDiI/XHsnMJrSwjCw8qebal1CWs1iX/SLhPYyhQnihi9U0/JpEgYSiPJuUjt7pt2XHHOs1Dp8dCOKs21nz7yMC91KSvVRtSpB9YanBik+auBxEsSEHBUNLT1E9OusZxlKBwkhhFEloxVOTm7F0+8Ng4fn49xoua6iBlrZIc2tbGim1J+eao19ZwZsednvUOH0tpVZ+Krx8nV6w7rdha70N7c+NQ/TOy4/7UWtR175E1j5V3s+0egijBzZ3PrSm+3lI+4ADeIr29z6QAD6SsNKxcW7Oy769e8e0v09aOzVrijc0d6+jdcb+lsdY4SMGrqM35bEn9X7CKFJ3vfv8P7J/+H/5r237nu/buP/h79p1/+D1bef01K9y/b+l79zwlNzf9lAK8QTwwHfMqlphnnL4g6m5JvLY0f6aHB/ZaLmevSy7N7+1Z5tmupZ7u2PTzzz31Hj204eG+R+Q/GkiBPNAMYQEyBp6vlMVUSQocRz6rrVav2aRcUip6GvNX/TyLyWKcBsJe9iknSATCyBmoThM9y1yesx9e5ft3EvRIOJsSorPS7x4rUoyTLMRJWZ8J53uc1iAeX9acSKc0dzCmFTTu1ZyULs0DylO3YBDwkxdQhggYJyXf99QrX+bEJK+xTbCoN3LjQAB6Ue3F6yAZPSdeTXnRMzM9wnaILHjOtXA8olXeifgZZaSELwFt1jUULl0jOfA8PI8FRXhVBCh0GD0YCPJWihRD5Bq2WPHumPHQ75xoAtIsZom1UsJWND/UW6If0qcw9Kgt9DFHM2IM9CCJ/g79IzqhNkxOeSzpImA4wJDtRoNzhoA4SAnHmK86YRSIABk6AozV+k/0K8BXv6b2IMvT777wEbbVvZzpr9BoQE6cXncsOtHyLVZnfUbcp7x4a7lSd6OHA3Ow13ajOfyo9+R9j2mTbwSxiACMrXhvcsLL2WKGaDBGbfFGtoSSD0o7iror9Bj0YzAj6CB1B2/DNgFslYWHZldveZ6tZ+JBH/7Yhk3RK/F08kkgt4XguA+OLeTzokBb/P0Q7y4D+hkDEH1A2RG4N4X4y6KM+TxI/Tf/dzwOgoxOM1yOTw7eYP7GE+1mghZRnCs+4fiAdIl+QpXqWy4jRNsVYf5iR4MrgocFSuxw3ulrQsxFYAvCeQn8U+XTHBtRNRNwZhCRQlRGgFDLOzlCzMvA28Yz1BMiBpKCwPixY+lD0fDG8N/zgUBGEDGU1XNAGZpw7jbk+an+EBiMB5qwc+7FQY9frPvytlzVRh+Xa9Z9GZB39IHg9IdiKhoXBJl0Nu1HEZ2WH68H74W/eZf/I/A8488K/FpMqfNtK9H78Wf1Nf6bkzxQpFJYxWNlXAW+8kK9sTBf7xWHAHuDDy8utgFg3/us1XRL+u5hz37ys8cSsPL29rcf2OZWTWi2iBhfLfgYSWBlby2Bs0DhrFuOL9YVKzJ9dt1+iwPv8L64j42ePbaxBPrCnQcSyBdPDQieDJDeVC/ODxfBnNY0y7f07IqtZx/YenrTMr1AyfAV9gXlZxGu8jiAAT5+/Mh2nz2xRj5p9994xwNgLUbhR9hDkQtWjhfK0/yMPA6Ilk8Z3hI956t2ybyVE3UJk2P7ZHxkK4VXJGSs2GRestXMPSultyybqNhKYsNWS3dstbCl9zQYMfB6K2GphonFLdgAjMYt3rQx7nGgOoyOnvr+uNKdd8KLAl33OAf6RFZm+t0NBEq4qkdzjGus8MVjJADP8zhgJd6t4eqzxVXiCMj7RTwOMArMpfiwIhkweOGUhAACJXIyRUsCN66FBSl71D+hOpbXbgQr+CiMMQs6/UWfUjb44XVxq75wKupfXf8yMQ541gMBqa6+Yrb3qRt+ituvShCQEiXccU8I4RaRmaPVAc+XduIh4HxF9ZOCSV/xHl5T0OpIoWYFgP7jveHRY8fDTEl11Lv+nNpPOX4utdpMH/rKgfo1EmzgZ4wzQ+kKfHw8dG98/NS9OVD8F8d7sP/QBgefW+XBd9X2854Kytn7zY0m6lv2TcaBfmdvKONCkEevQAz8Xa+XlN/iRY8f3k2ofduiKTfv3JMiI6Ff9eWse/ZUR6fnUA6BG/uP33OBq1DdsurGG1KuNBc1JhnJDZmZxl3FjyRojiYdj4WQMskUrN6LQKZKVQniKcnuEoxZhasScEsKXf/QuuIvHz45tmdStjAAVGsET5SCrvnPEOK635tlXOlKjJR3Iq98etbFXXokMZ5xlMK7ulqzmyVRTOXfSXCCyNxX4jlFYacjoVR4kEtJSRFe+YqVxpeTEspS+pkDMyn47N2mjQMp8gj9Q8ko3O/7EbRTXw1nNZ/99BJDbJzMWk5f6qmhtVNVtVe3UVzU1y7n8JCUfng4x90W58I7KbITBGn1kB5yHBtPpXAmNSdFsdOZYFvCYJ6Tkpa3UlYKjsYL2W6WrdisuOZ4eNJsWW849rEqMr7jnmSHoZLwYjy1ihRr4pi0WycqGyUiZSUp0sQjmLV3rdduqY8L7tLNNgv2/7O9IqG+yeShEXO1N+GGh2H7xBVUYiv0JFMSrDAtYbxMf2pMOvp9dHTiBh/iP3bxDlAdkSXHiZp9fPKq1ZIHdr++b9lyTe1EHJQwzYq56obBpNZYtXylZidH+1bJJqzfR0VLWVVybfPgmY16PTfO4GFAYLqc8pkzTsojiQyr+ZgU/S+or6fDljWlqA/U9sRIgrkU37zmCG79A1N97cA2q3hIIgednzfM3yRGA/VTsla7POk+3hcJlFK1BQ9AFwaWpJlwGOP/SP0yPDqw1OGhpbtHog2HNtR3T0f6LTroJ3AI7zGU4/mBhwHxOUiRnOlbV1Q2W1EkhjiuRYGCcf2H7iA39AYqU4ofLvuu3Gp+kcdYyembPzeRPD4QWqfU/1kbaJzHBADU74H6K6U6s6I+UXlTyTkYC5I50RSNUVLNCo5YhCPOXVknFgATF8+JpOqAzA8dgaamxkqaH8QWYFvDWH2WwUgh3OTYRQCjMYYMD8woDKDdxDLDWOI0XXgJTSKqPddS6tcsMqHGDC8EDCJuaFCeeOT4+DLEaiqeQK6HkA914pbq6PEJ6CPV2WOyiK7xnTqx8Jnqs/VINFPlRap/hv7TPTwsMA/g4ZBQPxK8EU8EyvBYDl4PvdfJ2LNHG1ZqZO2NBwdCC2IcZPw4a2GPzaBvqgM82WUV4fIy+QBgAQn9KSMFPqLrPIkcCC4QCJnf7m1AewG1abjz2NIV0VclcIh2TrqSZ1RX4iA431P/DiTjHAgX04UNyXcELA3yGLf2rb6yalu3JH9J52SRCD6Kh2BK9cYQcPLbf2Mr7/yxZcoRHw34Ix4HxCeiL8C9SedYdRqHngUcMSu6JbkHPkdecX7l8opkxUB2xYMiuEfe8O3ZoGWlm2+Kr4s2oYirD/rNQ83/I70bbCVzA4Le4zftYCECnnuuHOH+dT0Ohngc6PnA4yDg3b4AsehxIID3QOcDmS8cL3AeOUT85pz3IqD6IyO6ASmUadVlmgtCK/8lcGIAJpJC4Jq7GceSsrrwOQcgWX3VMpv3JThtS+CaW35rQ4xAE0oVwW1oCqMRoiTVuaP9A5t1RdzFZFITMacdEYi2JuShBDrOWRfRfx5chthLgWeFxEmMHFJCqT8K4LKjFZ8LC00/B5Sj/DGkcPSKGxPo8RMhqpilm3q9z6/K5AwYCx+jS+Cqe8+DKO+g/ZpM4roYDRqVtDXKaTtqixDF8/8SZb00qEyYAgIa1sfL2xtc5/4UZqXno2vXAfAh/gHjz/LRfTGsSbvpbjxzgtXkxdwrFWvcaFh1pWC5nAj2X7PRAJhqjNq9idWLSY2TBJGRFGCWp75icMYlptr75Dc2evrIcuvbltu4Fd49D/RWR4Smq7mcnq5J2FgThdm2zfxbdr/4NSnZmguM3wJRvAxYzVLviznjRhJeDAFaMh70bU91OtacKlartrIqusOziwCR1HyEWL8obGS3bD1/1xqZe3av8K7V06/Zeu51e1D+pgTLbavm1u1u5Q3fhwZhjhP1U1DZKAl+BJUEpOsCebmQsgigs6P1GV77MVMSolkFENENr34JgBZ4n391uIyXAXELmJvHCKgSMguaP+4qqXZW18QnJkGgJSCa4/5XeHMVvni/ojGR/hqA/IetPVe+XeHjmpgtR6llxLR10a9dBjB+xjIw9KiO6t+JBCOCRiF8Aq6EY+SRsONCJdfc4CDhqRzuxxSwyu0KYSgoBKDZB/5xvFVoTDgF9R8fFyLDPE5B/YpABW4uGpcc9C6GK1d0YysmEQQGGynotGsJ7vvpDxhnfL6fv+9GBbZgSHDa2L4tNlm2+w8e2Le+9U1rSDBE+UNxxoDTffRrKTZfeBDKwvbrVth6zQrVbVuvvmIb85uW/uzY0pIZMlJ0XTlq79nx/i/t4PinwrMD0YWUFcqiEa9/2/I33vJtBYnDz212+NAF1NzabSlzOUtJgPzW21+z7fU1q1ZrVkiOpSSW3ItprjE8mpWUvQSttpTI0djKGjp2HLBajoKZz4rnCxeod2429GMLU/mqZaU0gseShzX6GgOUFYn/GNA4zrCfxBNgboUZ/SXlS32JAMjpC4OZFNG5hFFNi5SE3Oxs4NuzhrpeymetiCdBturv5MbCKeaJyhoOeqojruRSpFFyJPdkxLO6cym8866NMKgof1Ajg3IhpQwDAwYDz1/0tSu+0moea5yaluJ0F+Gmb4URj8P9u5TCXX9i3RZHpvUtUVpRH6ivM1K6e207Otb8qG/6qQDlhJQrtbXdkzxRFG8orthUcyozOLKC+GaxJAFa1+Blg5M9H8eE5D+E33xt0yobtz1Ao6kutUrBt3rQz6NM1bqdno2Pdi2na2vr61ZbWdOcCeZqUdeOBhv2ePiKJW++aqlp0zLtJ7YiBbW2tmk5KRLpcVeKa0tFSlAWPubqG7axvmLltMZorvFgjhY3NMZSqkYnlpuqbzGOjITDwuURxo9M0aO5N7buWk5zqax8V9a2LC8ZcCB56vCkZQc7D62zJ5717Lf2bP+HUh4e2ezo0KZS2vFcZM84Y3dligE00U83qtWtsLFt6ZuaC5ek/PYtS6u9IykOJfHL7dtV6+UTNlD/JItFyTK42qc9VlNn54m1P/7Y2h98aJ0PP7LBJ59Z/yHn4T+zcb8T8AdoGAo+hk3hDNsSksSkEQ+e9ftqT9N6ymso/EB+pOZsMSCOgJ/hj4En5IdTKZBDTQsMQxinjg+GtnMkfimaxkr7sFyylOZbRuMzB/fU6x4XRO9wmhFbEJhWrmCjgAvEMTxmhwpR/VS+6jhGJp8rXym9BOcc6X5kwEirbIwM1HOi8aZc6BvvoffQDurr/EhtgJ75saeCcb3ubcTrQAX4Nc9Dc5gtLYH8rAqyQo5xRcnByw6+mtrAKU4T9euQ+a9LvB/BGM8GlZeUYgovGCt/8sYDaaQ6jpQRaaK6pVT36DjKCKjvYLgi3E3YVumZ97NfVxIGBAaLjvgPCmfIky4Dr7/wn1gmkUJ/HgKPBGQ3pyteiq6qTkPhkBsNwjKQqce9E0uXpBSHPB6aNRiMrFK5Y+vFG6Jp4q+qLwZzePxHwsc///O/sKdPn/l4EAyXbU14cLW/+LX4w6uiO9tugANQjoMTqtYs5fxbuMEWBdF0j6nDQoD6mm2H9C2eVnHvO79HkEfRIl/wiskibCdFUYeHsBDSO3hkxbrm/qvftmypan3VbfejX/iRvREPd77rZZ/P60VhNgEz9f4S3vtlwGUV1Y1TLpA3zkBIIh4Ed9I//QhwyIGvrqDFL74AIPAmxRYTI00KNQwmmSjXLd2oW2pr0+aslCj3fEPIs7klZBfhPWrZ+Om+iH9TQ6qJzZm+TVVY3DKIWi4CEyL6IryQ4SAChBgxXCN4ogTahAjcvNMOJoTafl1wInIZUC8vRxOkJMEKxpgLXAndXQuDBeXi9QAhviovAWWhMJGicvl7ZR2uCZ6Pf5iXuMGpuppfKKZZjWdX/Ixo0aclRWVeUv6lQ3LJDRemLoHT/P3dqJ7qh1Chj66cfvwaY8h7F+v2YhDkwb6qSV/CFi6BwpGEGBDn/H74yY7t7R3bO+/etxu3iXoevPXXDaBVQUJgUWPEyRFYjfvjpB8btgjBTH6JftDcnZwcWfu9n0rAk7B0847lbt+X4HjGVMgVw8pwJgFilrKDwdSORvn/P3n/1WRZluV3YutqLVyHhxYZKauyqloB02gQM0YMYMZ542eg8ZVm/ATzQfhGvozRhkYzDgYcAj3oBgfdKBQKVZVdmZWZkaGVa79aC/5/65zjfvz6dQ+PrCwAxlkeO+69R2y59lJ77bVVtwd2q/RTW83ftKyEUY5KYxXC9/qj2CxlNmcBYo+vLoJ3HD/Ah9988Rt7s/PWbkggenD7upVFqJedHX8CVDTGhONwskK95D6lwmBLEswflD+ycqpiuXTBiqmisSeQesGIYDKsjAcFfV/4Pd4V4sEk3V19yXx8XyCf35uuCCdpUyRcOaieHvFdAgXMCXdtVmPBTzwNUlKKVLgbFdj77K+IsbqQFgqZSwHGGaOLPzRgdJpIAHBvhUgxh0dyIoavPoT46eUrnSEEap3XHQNSNHf0jK4F+0cjph9e0zhG+VEunghEdj4BleF4GRc4Qp61yAspd9w9skyJ46TOzw/2co59m8It3T8/JzFQYBjAuHFOmFSZCBa06aRPYuBGBc1hjy8gwYz2R+BCfHhEVUZtY1WOuhPboiABEgNTW/zxb//nf267v/0bG7Oit3rTCtsfBWNAnrRVwmWqP7X8rCCBWrgvGp3UNQTNuRSK7mTPDhq/ttbRt37aQkldsHXnA9t4+Lm78tvBUytUVq22fdc++vADu761aXkUx4lwT+2uF7NWyQr31EZcfemjVkr1HUr5HEjRG0m5nY4sA03UM5wGcjgJ6EFeskWhuuru6rhW36vOLVeq2CSlukKTfczmUmxVVEpCmuYJRtXeQP0mVCD4H3Qe1/GO5aSgj62PsSCTdBd932ePsaIgmSJTtIHob9WCfanQMsaOfqR8jnUUoTKCC84zFT+tAaOEWIjXndgOdCe4XMpJLVNjOUmBQI0t1aethNdJoidc6h1aob9vlcTY1gtpW68VrVgoas5KEdPcZtGhmJi4sYD6c+RtkcjmxZLpKctrjFvtjiv86ZWbbnyQCmtVDx4sxVV4CiWejjq+4pVNqW+RKdWO9etSJFbKfsQk5/xzgtJ+q23dbFkKT95WiwRULVq5VrWNa9dt49YH1p6u2fOXeGS8tvWVifVK160nvpY4fGlZjFqiRaX6mu7VrKyMs+q/kuTVabbuW1lSk44Rm2Jl85pV1oWDK9vS3wLvII73bO6/suP9N7b35pV125xqoPqov7JlKQ9bN626JhlX4zZOltyLZKfRsI6UxK0V9lnn1OdBYuWYGBqz4+MLE8o4Xi8ojE6jSdA9Jad/8SQ6ATXygVUiRk+qXLZCfcVKW1tWvL5ts82bNli7YbP1dcsI99ObG5Za27CEnmFBJFkpWypMyULeDVCj3V0bPP7Oes+/U/v3NMelyKoeXpTmB6vtyLi42g+6bWuK5w81TsQ4aOn7IJGVzJ+SstX17cK0gRgDI+G5VGqngatrJStvVM0DHStN2O6QklbR1fxWvmMUUvUBx03O06xxi26qvXg1sJUh63RYNEbvjDRPCPbHwieGBgwkCbwv8G7yWuur+iY4epF2BAumg6RmFwo4eUEbmVfiSz5vVV9fyhJdwpNuks/bWPI99HYOP1M+U/pBr3LtZOFNOMuJDe51McIwonmpcpmbblRAUaN8pbHzT11WHajTRPWmbOIPeMZcVT0iA4CDfuM5cbJFYgEO+zXrCg9rxWMzyXTuCT0Vjcco0m64ku/0PEarzwLlaVJ7HVgBx2Acf1b3qD8eOBoHVtkZHRLtnPb7krcwBoaeZMqDsnnPeSN5qT0Ywcfqt05iJBoerNiDz5NeQ12YtfrGll2TLllwQ5CU+j6BjIVXbbbiHFrpzo+dBntdhHPwOQztrPBDS6aTgc0GbCHAs6Cqp5S3nsGVH+/BOK9D7qBc+KB7MFDPEDCODI/fapDUpnzdacJ8OlS/BEEWS5r76w9+ausf/qnm3aaaFxiEMYD41ksIZAyY136PbW0ncsHFgLcemEibvjf4+DEWMTxinMFJZGLHpRDf9DcVbccEFUz6CBH1eUJwviegtE1EIqclTa1ruFppQuFWJy0Hhqk5b5n1FQ2QFIyNFQ1GGS5gExHTVFVEql4PJni3abOd1zZ//UoYfyAlm8184UQLYVFQei/Qux44EY8AR0D9E+PnqJCIEL4/XFAf6ok27p4OKk9Mzvf4YBDBA4GItXghUO4Fkz4O0ThF339IYNGulNNUFy4SzXitQlTj4PpVgXFZHJv4NX0L/qLfC8/6WITtYk+UB6mJTTIw9ORPxOdMCv/i4P2FNPY9wJkzFnTiVSAMlYoiEgVfERtJSOU+EbBxDf2PBRh3KsWUeE0wTpUCqzxJY4/gMljWJxeDZrAIP9sSet99pZ8zy0vYzt6444YvRi8CGGJXePu2N7LetG7X85/btdyHlk/XrZqpWyGpeRWCu4GJ+CZxtxJzuxxUW5iw8veYISF+YDSbaM68ePHc99HWV9dtpVKyDO7lF/Q/eObvL20+OKi6iPnMESYWQe+AU+QNIzqHpwK/puQ4Fl57P9D7GkQYygWV/P0hnEtXBY+VIKWEQE/fF5IE1VGxbgCifPpQzLLdOFDOGA+yQTRmCe/QvES+6tG8GXc8EBDgPR+UUvW9b1tZBnSfnomE5z8IMLZi0pRzGUP3MVRaFgvgewH9pnSiKF8ACEcYV1gNjgO4y7FUBINCaF2EYG9mywpb98IrcYAOsMKjsgkQuACet8aEMpcZJXCLdO8igmsu9Bk4wX2PA8H4ngDzEcFuZIdvntmXv/q5vWn0bX+kZ0oYZukD1QthXAJ1SkIcwhlbWio50ZzUhhXTa1LI6pI3JCRK2WklcQp/a52kFC+OW5XSXJGQn12/a/mbn4hGBVsF7q4X7d5azgatQ2sc7NmwdeTbBFhxmWC8KSj/Isd1kfeaVRNSECSAcjwf28Top674Qbvbs2G25vvwxwjlrAhlS7ZdnPp+d3WWBPuR5z2UYsWqKKxpKNTFdRpzQEZ18uNK2WIgut5NrXiQRBR66dZWzSsP9V1/rh8oOxqL7jwv/Sbhp0hAJ3EDxkCXlbyR10t+2oHGCg+Kufqqnh5brlBRORmVKN4x6flqJ9sUaAvH2qUTore5VRuMpci09rx+8GKCtE1yVStu3pEiX7GNWlFl5YLYBumiFaR41wtS9MSPWlLs20MJy3qegJccScj2iSzu/nUpr9mKjSV8N19/ZwPxWbYLrGzdcuEd/OwcH3i8gY7kP1YHiRPAqRBs/cLzgVW3jhT1kcp19Og3pH+xZaJvk2TRvj28ZcNpxh6uvbHttbmU5ts2UJtGTSlP+99ZVbLOxs0Htn7rgdVqNUtP+1aWrEqb2ZIynsztiDPnRbO2rl1zV+exlN98saIraWu1u1JYDq1z8MqPX9x/8pUNGrvu8o8xCAWaBY6N9TWNS8L2pIS0Mh3bWN20TKliCcm/pJRwEhdpX8i6IKGgsE+eEw/mzeaFadZoePwlPAJcpoySaFMuyXe2k/SsJDzLExtA9XN5Cz6mOZOWDJ7ZWLfM5sZpWt+wfF3XKjXJsXnhiuYGcvnLlzY/PJQSPXJZra/6tZVfG8U5VbAnu4d22Ejbd0cd++awJXlh29qzVfWrBkvPc6yeewYIpxg+jjWtV4T7IhnP9wc26Eg5Ut1GzFnJ5mmUd+YGc4V6661JTrxEcgGKNAaYlHv0Jqw9JsZSRniVsWPVb8jqvNrnLti42oeAku8BEtU/gZI6tTE4jgwS8hQPsK7vrtwp+QIezzMe+pxWNJbMHxYgmSd6hy0TKPF4xrjxAASFnur5M4uh0Gane8o7vOYyL+B10POCufQUjiP17ReCIJZCEJ/hHER5hzAX7h13S9ZLVK28Cr3WfeHurN1x782J+iTBVgEMGwLoMOPh31Hswz+8IvxoT81P75MTcInes4W+w7OSyADhdQxAI8mU+Y0bejfkF2obBqRs5dSjLjJ8FZR/NZuT7kEZukdfY0QRXbqmeXjn7m0rlSSHa55hwGCB2QMLr98RuWX7hMok/xFyw9zSkUedcGbWb3t+bFOkntQXhR1vAowJJ8Cz474/nyquOF+P+DBzxo0N4pH51Vt6VHg8wCBQ0Pzft+Mnv7Zhr22ljVu2du8zy1WCLZFuSNJzLAbEvRqA+YytpbRHeiI48S6Yj5QHsukVnr0A3INSeeAZeA7oG7xuGBP9xGmelJxr0GZtEZsQ+R3h1SEOIN6SFA3sRYl8hCI2yo1tXJvbsCKlIiFCVhhbeiNvuW11ykreI9jO37y2pAY8vVKVUoISLwFQxDghAjovawCrul7T4EJY3ryy+YtnwXFwKge4TJi6Cnh7QTAUebwPQGhNIncbi9rEM2H6fnC2jkxMj16r8tzjAaMFRKKrdh2LmRFUEcJAeV7m8nIvr1P03tkUMAj6jt/ngfYmxNQzGHr0m+8FMdZ8NmFpYgXEy7uw7CXAOIVjFeT8bjjp956IEAaeiNicAd1f+HMvhOhdpWAcT78vpviz55IIOQwY970kjF0MnhV3DFsIQbcfbNvdD65p/ESHxGwWy/5DAV2ZIuijPrEV5DJS7v0M5IvLVI387yLwOqs/EHb6j7+x7qMvpXAUrfTwRxKyrwlv0844FiGfXLdrmR9JEL1r1/J3bSt/7dwpCeQbnGMvpo6yEOLCRUDXUVeei56kfrg+9jT/f/rTn9ndu/fcYAPBvlSx4rr+XTQevlIPHoTMOA4+X1h1YGU4YuQ/MLjCh/DuAktIexfge+MSTZcA4O7P75EHzzqd+j0ZEl1PjAnlGLQzW7Se5hOCCrUhCOtYvAcX0MOjhq/kMRbszywg4FFnH9ukxoeVl2UgHKGe4dz7IcCzYZKHcNVc/QQBtSHaW3lVoN6Mf2CUOC33qsCWAN5dDCDpeM1YIgQuzA9wzQ0Omj94JCyC0wJWZVJSOH2LxVnwvJUwGgT1PgWuYxigI92wECub+kTxPpbmi6LVObBS/7X9w//6v3El7+lrYg+Mgn4SrnR3n1vzxdfqKSKFS4CV6luQMr9SfWD5MXELpKBKqUbB4PSnXn5qB6lj62R77hKbng3d7b32wZ9YVkLfePeRu6+vXLtu83zVXnYSNsyvWV+Kyv7BgfXhzZqarCTV9d4gXbJhKm8rqYHVchKuNOacBiEJx5WSCfKUBMCx5CuCMrJ6n1M9WSl3AVj0RE3xrTl9TklQfw0SBSskJrYCHRddIzAgyj8Fky8BCl2ZnkrZm/VE+6RIKt9OdyBdUvPJhbyEFYZHOIv5XnziRmGAwCOBRRtWNjNStqf5VY8NkFZ+bOPISR6pSPZihTAj2atWSFk2l7Oc3mVLAEqwGuaKOydMjOYZa0/UrtKKFbMpK89bUvCOPe4AnhYJCcWd0cx6B68lzrQ97sB4rjldW7f1atG2yklbXanod9n6iaLtDlLWevOdtTWuGZW7tr1lqzdv2Pr2tq3kJnZ9oyplYdNPwiDae1mKbV78bz5s+SkW1UrVKptSDIpVG/X7kqGORGf69m++yNhvX29adeWa3b6+5osgKyq/IGF+Wr0pZaFr6bf/X/FO6eQaW1anjw/eWo+TN4TSxHiaJoseryHV27f8pG0jFpbYArF2Xcq88DddsOyK6lZbtb6U4VZ/bgOxksbRgbXV/t7hG+P4uey47d4a+d5rKw5f2Vgy5jiky9EcxfPAg2xfkDAuZIr6RMGT3HhRIsI/ir0bEaTUk1Dyewe71j7ct+7xgXVUv2KnYaW5lGjhRlSPixJz2M+Gr1Vtvlq35PqGJVdWzTQec7Vl/vylDY5b1pP8sDsc2nctyUPjD+169ie22pOMMPzYbs413/qbdjCQkidcdG6nueMnk2Csho6LDyc1f1KS2fyIReE7RgKMA7jhs11Bglboki+aKRqA4s8WBec3Su7pPKvYuHvNxr0bNmptW2+nIrpTson6Ga83DMFepvKeCrc56A3lGUXJ5Q4hwBgDgsZoQoKmQZ/UPjdcUnfyIaaA7uEVwTaNghRkvATUa77670c9Sts64SHiq2zZIBaBCg8vBoBxgXgKEdDGsfrG4+boum+1UPkp9Q/AyQ8YDTxuQggYTjB6uKd2LP9Or2KHDTyghlauDS3BNmqCXkqAnI9EYXCbFz0IALkLms3/SH0YETQhlB0ehBPRG+bhMh6HHDydqmy9fio/QLfxDGh7fAOnawI3wkiJTpek54V54a0wG4+tJL1vQ3Sqntnwstmy5jioct+8emH/81/+C3v25LFvF0SmnPSlO03bmpe3AmXY8+q5cRt+DB/jfeLquJFAPM8XHNRHeCSwQOX7/0/qTP047SHwVojHBuAd8unuPLZsbUv31CbRa07aefvtr+3wya884CBxFzBARwDPdWO8+gYj7iLfhNZjWAh4Kv1/OXDiF8FHfXHlCuA5nkW5E3mc7RZxfGE8MtVVXQ+2MnJLqKj6ie3MxUR931G7bfMWkc9PEfD3AZ+MKmWCC/O052nIiZz5oQSBvr41rF+QgLApgnhdxL6sWm2JAI30/N6hJddqNl+v2LxatoSI03x93ezatpmQyV6/ttmT7/z4R82msMTfA6K+0iT1uAdSDumTmQjtFA8EJq4e4u8HBRADZRhigBEBzwsYBKMjQp84OnQiER/M3xvekdViG3/IohfhnRNDZbvCL6LmRGUJkboI/L0wnWkS3xdS/Nl4gikQrRjLMC57eBrE6/zm5aF9++Ur3YbpRhgCcwFfUEIp4D938A4QoxUBbzWs+5t/Z42/+p/ceFW8/6EVHn4iQn/27PUIaOnBqGMHIvJr+RtWSy8PouegMnDrQolwV9p3AIQ9CDp3aolG+PzLv/xL+6u//itfGaoT9VlC8LvADQJK7rmwCMrbXbIEKDvnwJl26I4ePveDA8xDebtiDN7FQe1LpIRXYibfB1zpK1RtIkGaMbgq+PYLmP90iRX6inAyV2JEBJd0zkPPETVb94uaU2yz4XutrrHW9+OdFx5ReShesLe76wLTf1RQfVllYLyJGeD1Z2yuQAx9a4HwNmDk76BvMfCVEVYaiAUQrvi8F0R1i/pc4C7AvhpDnudxlzmGUJCubV44J11hQIhZUif2jGIIWrZFCGGN9mRWxLPj/QAd0HvgOXi5uOJCO9jvOth/Zhv3P7ePP/9T+/RHP7bPfvQjj8DPfBwcvrXd3/1CiuZjGzV3leXUCqtbNtT31je/9u1E9dJ1CTcBbcALi739U+tLoXlirbQESSl65dVrEvD7UhY13pVNjbkUYwmxpjY9k2B62Gjam4O2/dtf/NzevnnmRtlMkWP3ClZBeavftGpG83Lcs0Q/2LaAR8BQSn4+NbPkRMIpcQ7mDSsX1I+lNUtJqR/qmQFBbYUrPu/Bb8lJA8tKSc9IJMjYUNoPykly2pfiItol/DucFiw1H7uXAcEEiykJtQlWSinPu9aOElVLiS7Xc7NgC4MujqWg4PkQ4LB3sXUlOzXGqgPHKmquF7Iqt1SzfEJ4KOUZQyMu38SmyCZm1k9VbTiV+J5I2TS/oqw4djJrGWS77r5wbeRjUS0EQccG6ktW0a/d3rZbWzW7ff+m3bx33Val3Feu3dC7OUsPm1ZRHqvbW7Zy875Vbn1iK+rP+fEr67cIlpay7Nq61Te3raR6pSWxtlode7m3bwetoRSevJ8Wkh8dWi6VsILmXE7KzzgtJUK0Y9DO25vDon1268j+4mdtW9uuSGbs2OHTr+1Ist2+9LbX06q1uwkbPfrnwstdjUfG8ivXLV+uW2F04HGe6mtrVt24afWbH9p4PLTGy680whOrVWtWlTy6skUw07rV8XpZ3dD4Z2z3EAV67spGvrbuq4sd8cncxoqt3r1rWzduBwshzWObQeMuS3t7Nm1IFtSYAPAxFp4uSynhZ1aKYbqiOcbim9IEgwL3C9wvqs6B4jfqtKTwH9jgaN+6r59Z9+WTk9TT7wEB3kQnBgMMQG2JpH2XiX0xp6I+FR+2+qr1MlJWX7ywxO6RFcfX7Fbqj6w0u2F3Sj+SfHDL7ljdbtiGlYTHq5MblphsScHNSTHmiMnAuOyLeCjDkkeqEouv36pbtsQ2JM1N4fBAskjxuOVbCFiR9+0F3iun0FH6tjOxwU7aVmbq68wDq5iUu37V9roDG6i8AdswNL9S7abaglIkWqmMfC4yQQRuyKGvVRf3OuU69/HS5jt15VHdQyn27Q1lVr6llAvPaI8r8ems6Ix4QsTHoNEop8o3DhM9iyHg5PQGgW+90Hf3bJhrbupaJM9cBO51Qa/onQg4qvzpy2vWapft43uvRROFS67vCBfEgzPgSr5s6aTau9CjZ37TBWPRNtXL5akYv4lgSvw6USEPXByCGw26TeHdaUBfJ1jqE2hK3ADBqjunF4xSU3vZf267I9F4pE3RGLYJYBznuNu7dx5YtSIc5h2l9vPfWnblrmVEy6k12x0mHY5oLikJmQR+DQ888fUosPKY4Ni6lymvO6+LgD73I5kZPwzrsbai/A8OX7pBWB1nB49+YQff/jsrlmu2fu8z0bMP1a+Sh9XWTDzooPLEWO/Hxl7Ac6n7VWHaG6haGjOMyO8ApxtKxBWKQ7Doon8hfTkBjTGyg8uezHeNQZJTSTRuqf/j//m/+W+deeGeRsfgji2E9oHkt5JPmB8EAsUqsPIpJTXhMkKItCZEQpOXQEJFgs0VbVpQBycRWsOyNaHcTTr0DEhS34MDccCOCLC+U98Y8i3CxW04f52J5wo9SokQDXcq7wvvE77qvwgWf7/HoJ+AquD9jXDGZFbZCeIiIOxhPWeLBoPH0nLUjjNlxuG0Pd5mfsZTDE6zCL5EBILH+O7t0j9OJ1iEkzb7M8GzwfvBdf8dPSMI8oo/d/aZ+LOLwGo/TBakp03eLj3u31Hyw2sn9xba+d5APmLyEzFSrHkw4SR4t1DH48O2dVp927q2ajkJTIv3lYv/cfXsrbPPXR2ihi1/38t5V95qmwuFeNWwn04CCd4Fg8df22R/x1IcHSWCnLt+W8I1gbDOWjLj+c/U900JRzav21b2uqaL8PUCGDXfeiCdtIjoOWXhHKiOUnhgwGkCxanzWs2G9cWMqxJSbt28ZasrwekJEHdXjrCaXkCIWfk8PUFggUYgWLcllCkf9k77PrsYBPkToVY4EFqxlwGMhGeDkxuWjIHKYZ+c57PEjd2Jttrr7YhZvMeNXb13bMXth6dMTWNIm3mO5yPwuvakCKKQRc/C4JUmrb0TtzwHVqMIcqPnAnfDhTqrDBgqBhM33iwBaLjv8RadCvYELrY7qCfXnUmrX3DbnY+kuLHSrL7utJoSzNTurJjvccP3YoOXKFEES0PhI8Kzrw5J8WEMAc9X+cWFk0n32Ot7Kph8v1MVCI7myq2aQ2RlPkfNPRtJiChsfeDKlM8j1Wc+5rSDwC0SID/cHj2YYQgoVewDBj85kg/Auk//UX/GABwdHb2UsMHWvaB+gEdYZlW0vOq/AQxZGCiYSw6ODyhaaeUXxwfxVQlraQwH6t9FvCSgVO/ll1a+/bmP8eLcIOI0efjKTEygisAjTOseQpBeDq8KhOvUmTZlq+zrPL1HfowTOLNsPtKOwe5jb29h855YYEaKysgeP/rW9nfe2mq1ZOzZT+eLmi5SWqUUF9auq89WrLi65W6hlbWbVigobynco9auTdWOxEA8hH3FQv/RTHNHZWXztCtn+29eSDhP+PFd7H3OcyqD2vD1N1/ar7/4yl6+2rE1KY+bqzVXylmVZ0zbvZEd9OdWG+7oqlj1POtKPHnlJGANEhyBKGUWXJCyTYycnKbaJFsRLRNPx9tgprmjMmd6j1Xf1GRgE5FU1lGJoM7xaQQxZF60h3MPMNibSmFTn7KdgbgywfY0yU6agxotj0vAiQCDZFl9N5Q8Q6FD6yP/Ic+IBiRnQ9HupBWmDesq3+FgYMMJpypMrD3S+NEGjC36nGgcrbAiRV/9OO5IPtuUviG+2JdAL9qZylU8vkBCeJZMqidUXlGKWamGMiL6oTIL6YR7MKAcYYRKC2cwXIHLY0Ly6x3iQeSrazbYey5lVcqy+jONK7LwejAYS4g/9oCPk5kU/fFU+huGF9FS9UW/sa8ekFCs70Upy43hNfvi8Yqtl47tkxu7lk93XY5pdjVu4iXVEt4VRMTXfKxvWU5lzA6eGWet5+sbUviyErvUJ722x2bYun7D41NwihGrz2m1M61+Lqlr2XKVYD5qzMrlslVqouHzkXspELCSmB2VusZf/fmk89hm5aZVawWVn3H+SlDBZV4DUUIGYa8+WxSs0w3iYl2a2G4resMf3pHq85EUNHF9l22RNaPk++29HpK79enKc1ZznW0RvKtrbD+YtluSwzp+VN9MMjexh5CHWXDA4NbXewPJ4T3JQbui44VG3lbS2+KZ6l+MaVI2Cd48HoqvYwCwoe1Nnmhs+8J70S/hyEx1CxbpAjqBl4Gyti++2HPlvVzPaS7MrdJs2UQ8dObbFdAjNCvVP2z1GQ6V2/C6ZbvXrDYR/mVXLcP8gc/PNN/yHSsVZ+IrGUsjW6uP8M4Ah6Cj6D7wYvrFtxeo39xjgPv0nerqoLZ7wngivKKuKPnI8OkGvEO8Tko5c425igcCpzew0OH0kMR3917BDAVdCjwH8JzAgKDCnEdQ4olSp3fAs4wmM0EmOcoRCTOlfvOAquQrwEiRUvLTY6TYvnh9x7757qHd3D6yn3zy3LIZjmyV8qz38dgiBhWB6AOfUrVDeUKb/ZQOvusPwDN93D6Wgk7gUSF/WF70jIbHxt3AszRdPJWFkBOG+288iGdaSr/zXzwXhEupcsVpqj8HHqhP8GzxbcGJipXT1y03lawnOgSewkMxouTyGY+lgpFvePBSvH3HSjc+tWxpXX0SbCOgdHgq/AtdYSoZzES70wQ51tiMMfhKkXc+5rwzbKfwjxOtGBt4YyAXhm0RLR0dv7JJY8eKNz7Sd8nN4mfQyv0nv1V9ylbevOWBEfP1bTfI0g8YcXkW3ufbFNDvYoCMiqHCA0eKPsZ540WnKrSf/Z3laptiLxjoA3A5kK0VyEIxeRbZD8MYsWoimScCaDH4f/5kJDw0Gk4XWdTBM2emfgxqwAQQgTARMF/xFrLNNaCe2CuEZYxJ9QODu21QESUXQkXaRmkhWE6MWwxSd8MngaAxvvIhQo6FM7G5ZXMR1fm+mAZ7rdizdIElLkLgK4GedUXejRQaKBgDExxCQ1+o8783XFANV3gF1NPbCOH28dBA4o1A/YmD0G4H9cCYIeX2bHuDPFyB1uBGNA7ga5QcuO1Kd/jj9M5Z0OXZlOcuun/B9QsA4rIIy66dg4VifhADwQWA0YDjHxn/JO5YmjCUBxMh8X0iPCiWc3bjzrp/XtwGSBh4fpoi74SrNoBng7kSvb/8PX/O50zsvp6F6UzZ79g4svHRvg1fPrf+119a/7e/suGrF1KOSpa/96HlH35mOY5a3BTDx+sGYeUCUE08ynA1tWa3C/edCF8EfnYs1n0x+2TyvAKyCO5Wr+ejM2rp63//y39vv/rqN7a5vWk3bkhRgF7RXhFJN7i58Pw9QF3le7uY7wuE/D8WMOc9mBttWRxbNYtLjP/3AacnCBQLNIu+RdEMGNISfFJ/gk1L74XgEfzF4N3IcwWayNzhGDUEf3BCL1lJQj57/3BhRADK1baUX0ukTcK5FPS0FKmzIxvWB3ooeK9+oS3he5cCzaZ+6jf6iBWeEcIQexwluPgjU80ptduDLV049wPAEMKcjYwcPkulMHn/RcYo5raEprMCA21VAjdDcK8U5XXqUqr8Ueyoa+yaA31D0vvn+B/lsb1B45zE2BUrI4Jgz6PunzOYqQWqhysfzL2FvN0g6caTU2NHALh3Nv3bMkMF+M/RkFxHGDo1Vqi9eAYcvrTDJ19Y+80jd2evbd/3Zw++/ZX1jnYtq/LyUj5R4jjabSVZt436JxLebliiLEGNBQfVbdzescPed7bX/8Zmhblt3nnoRpgZMTbqNy1ZXbEHtzbsowcPbL2esZW1opRgVrNFIsZHVrCuK5OcBjLAZT+zatXs2FYy0LmxdQdDe7HfscPjY9+GMJYy15fSy6obWxE2MkPLircTIA6jAfEOAnadssZctHjckKIzdNfo0QxFQc+oizlSDeWEkwOmCPpqZ2o6kNKk8UkXLOfHQ6esl1pxTwdOK0hK8EdhR2lGEXKMQrDEAwFBOpmXYjXVOKbdqDGXksHKvsfsUf59Kb9ukBUuHA81b9V/pe4bKw4kb0kuaM7y1k3XpCRtWGntuuXVj5UMxqGWHe8d2suXu3bQHqr9LWu+0fi93bU+8XBGE2vPUlImJ9bZe20Hu6+tof5qDabWy9SNiOoDlAH129H+kUnft67oBvERRo09NziyF5yghhiXMV71G7vWFY8bjNL2aH/FDgdJu7XWsvW88Fi43tU77f7IxumyxrJom6tlu35tQzzlvmW2PrVZadWmh4/NWs9860J5/ZqVVzCSpNzYRRDRlJSV2vZNy1bWbGTqVwnaeGQk2Roh3D189Vhyc8uK87HHmhh29615+MqGUmKGnaZtFKZWTYu3QV80Hi43MPcuSa6EaXyYDyyenSQUU7wGxKuDQIZBmuvaXDiC7D5sHFvzeF9tp3zRVcn08TTo6VNKnccfwqik6lAeCidbMj22gnCVbZpJyaKkhO8n1xg3m9Zvt6yt91sqq61r00xNitJnNktu2EDtZquKb01jIQbjjPj/sCsa0J1aelAUzZMCKfrh8QVGGIenNhFtGtJ2YWsuNbONbU41Ee4TQ0G42+aEBbZYD/o20O+55OLxKGnNVtaa+1J2O+tWT2AM0nMql7gBY5WbF66vCocyUvD0z0ZqV2ooZQwDFAA9QtZjXugd93SD1qo+HMUInMT8UdkO1JPn9Dz1xUgzWF21FMqvP6NrahvBFzGgYYRwgGaSl/KHLoyVuIPBAC+FNPlBo51+61noA23V3wjZR/MRLySAMpM8x0MhkA9bMqb9ie3trdujJ7etUu3aJx9gNAiNEFcCMFTlCxib2WisJqfEa1SHGN0PnlJ56idoMkEW4zyHrQ3ICB4s0ceW/Ohj5RfjWxgT4DvIpFC+PMbXhBRWySnqqhMe+uLFS/vyN7+x48ND/Zpb++UXVtj6yDJlvA3Up+I/eNOhoLvyrHcxSjvPxhCuekzHeqbXdp6bypFvUF/mgi8mqR0swsSNBtQZg/ukc2j5zbsSPTnZQnV2fqg5g+GUeSQEQ5bJlgM+h5wSLEyoD1DoFwzxrtCH89DjEYGLvw/E+j4C59dKLmcugOu4wjOXyxaAPohOR4owLIlAw58LmGSsyeRWTgL4UTiB+9hzr0a5q1SE+H8AcOVMjHTKcSnulBOCqhH0Q9gZ/EBg4eiXtXWzlZVAid55a7NWw4h06lgWg0CADt+PgV87c/n0BwHoQGqOqkmqP9zVSETKj24MCUWQZzxdBLF7yx5TdV2Rd2U+rDsEA+tvNB4YTPjOwIvo+9hAnDDuaMK59Xci4sKYLqRI6TynfHI/LNcr4RA8r6vBr/CZOJy8f1VY6P9oPPwvdn05qKzFR8Lio/bF02Jb35XOvA9xFP7w3RklQhP1o7ww0Rf97tDevjqwVkMCMkw6qtAFwP3oT6UuL1spDvw+qaf+grdP318GXCfyMQFnODZyLEFqJKFs+Phb60vxHnzzla43LLmxZrn7Dy137wPL3Lprmes3LL0pYR0jFXgXAmXF4aQOmgvHIoRNCej55Fnr6CnwXEBosWTiMuZ9+Q5AoYFIzSQM7+/vWLN5bNdv3/Cj2ooSWiIjhRNb1YEV/LiL2fuBWhMqiX7kz38SUJ+oXxwHwisROE1OhUr8DwjsMYTRvW/sgzgEdUOxDpTZpQDT5E94yTxn/zNKI4YCcW7Lia5lNKY2Gdj6xqZlSzUJpRIcWI1hlSDM263zet9XTAVJFHiNf/T7XQCuuOt3iCfe18rPA2OeA+qrMkPa5Cv3vWPVs2wpKVb+hGgwK+ruIaJn/Bp9wHsLcyFaLXIFnGf9MSkNISN3iN4Ft8P8ggCAI/eiiMBXZNQncU8TBCKCScavkRdjC588KSMGbBvC1ZLgdIFh4Oy89BU//bmyEtYnAvpywkozQtWiAES5U80nPXOmPgIXFGmP3nGvkFi+4AfCGqsbHG/pp0iE90tSWu7euu4B+FLS3o+f/c66BzuWq69b+dod0RYpCKy8qdxJ99BpR7pYt9LqHdva/Nw21z6zQuWaZBvVRzyUxYZR/0gK1SPb6/zO0lUJqOur1pkP7LC1Yx31V3alZB/eKto//C8f2p//V3fs+gOC4UnoTLctY/tWTHR81b2YSVrbiPKftEpiYJnZSKLS0BVU6kFQxZ5+N0cp68zYd64qJCaOSxilOK5xjhGA8VMek5QUdymiIuS+v9tXOzVWbSk4eENwQkE5IYFX16HzKUNgleIl9OkPJXQKuabq3+OhcGskRVd5pRPiZaKRKb2PcTSl3xodCeSSIzKqOycs6EqWANUSeJO6zmo8K4qF1NSVbFaEu/OicXDFvHfguD+woh23uvb27Vt7vdewtngi8zcrGaXf3LfW/q4EfsrMW0PT9KjRkbJ55Py12erZ4XHPjrtqh8rMSObLSOgmqGGSsdu6Y5VKwYZvn1qLI3ePpfgmNMbCuYz6PDEdBtsrVMeBFMr2OGH90cQ9Nvb2J/b49dTKxb5l85ovQiNOrnAjjXBqbeOae7sQ34FjIMkHI86wch1rgU33v7HJwVP1ydiqK+tWwzjBdpTjF1ZQq6scBZkvBCuJEvK7KnvO9o1sTUq0WaM7tp7GmiMa07mq0Dhtu6+f29HBd5afHFoBma3VthnxB66SWi1LtCXv9aV8IZtI3mP/+kTjP2GJFwM/8nCYkFlQhvBUMDwalJg3nJG/mHh+Ih4+amjuNTQ2eBa0VCYB/lQWxg3Pn4WsMLnSKDzqC2caouPEkjhszezF/swGRxtWm99XsddsnK7Y6OC5e7tNxhwnOraR6K2w39K9kVWGa2a9oo2hzdA+FmykZxCQEGMCNATc3djM65mk9Y5RlqfWLeUtozonMUZonjQ1/q1WwfK9u7YyvmPZiWh0IvC+Ieq8H9mp5zrJrvXmLSnpKod5hfGF4HLCbecPqoOr5iqa39BQlHLNvGDhEKBe1JV+iQDehMzEOzzP9hCNT6ornKEc3ZpC1zVUbjjQ+w56dq6x8SN3uS6IvAbck8Kv8ZIyUP6zqeaKrqkrbKp+ob+8TH+Pd8J8BfzGANFtF+133zz0+f7Zh49spS6d4Z2gvFSPRT4G7Z5yNHD11MMO0NNwCv/O6Qb6cYb2O79owi9KLgfytBsvNdaOq5E8p/rD82hzQjg3FD0/HB5ZZ9TQGBIEUOMZ8ptSuWyr5bwVJU/gDZhIivaIl6UyBae74wYelqzcSzZUO6i7n8ggvpPKqm7IycJdeCMG7mj1Hx7FdQ/qi3cs5an+EW8nWCsBGJPZsnBUNEO/56msDToN4/Si6rrkaGQEPcvCgK/yqyzyY1sVRoFFOZi8Ucy5z1YOb2fs/kXgiyY8tvCoj53q7QYCnnkXqCzGi3Fy4wZtDYF64J1A/enD6JZI9elDJ6DOdCKBsqpJgLuGr3QfHQWr3SArKVbA7wuLHaWmL/bHchARS1RFwLckGLAXe2fH5rtvfNU4mHjvB1SD/TtRol4+kHgfsPqfz9sMzwYRVj8RYUGh/kFAWTqinoC+wxRgBCrfvUI401WTxwn78XEQ1VbjgxuZB2JR293tK0wR4oe5iZBokuo316OyzpYpWPy5eP8CYHUjGk/vv4WxBZZduwjmIpL8+fdYnaP6cO9EwVZafOZd6eQ98oFpDSVIEc9AxIT7y4Cjp4Z9KehjvQUO8C+W57uB0lRe7I9f8TyiJzzzMxBcP22rPr3eYkBiqBgL+o++tM7f/rV1/uZfWf+7b3wu5x/+2Io/+pkVP/zU8jfuWGbruqVX141zoH3OhznHPwG+n7uu8StIUKrkOGP3rPIQAXXDZXk+HRj7aF0pehfQHrWFPt3b3bP/4f/539kvf/lzu3Pzjt2/9eBs0EXaLaabEpF89/aHS0D5OGi+/ycDtZsZsTgrXKDQP6kV4ZUfCJh/JJX7hwJc2tjjB/1hFZo5j0tfq9u3PgZYGBvg/T4Xy5EQofu5XNZWV+pORyIIrPRZ34rhv/PVAL8GXf+9CNyLt81dPiUw+tYbbzf9ivJ+KrRcBNRzLDxm28LJ6ojnrzxiOEP+Hq073E95CmHelPsegHLAeefpwmnsEJi3/gu2B4TgxhX4ZSj8AC6ssOJCvy3ZGoOA137zjeU277twtQgIMeSB8HQO1HYCQyGkxcsE2P4S9IHo58J897HTuyfRrU9A46g2tJ78B8uu3XIBkHd9fCfsqZy6cpeUsugrUprrw9ahaEvPimvbtvbgJ5av1H0lmj7O1glWVfPVqXy2YlvlD+yaUj4jQRCDBa4D5YpNMwlrHXxrrw9+bntjfdpT208+sebsW2vWh5bfHNqDO0X72Z/+1B6urbtBoJ/P2Kwu4TPZsumkL/TOunLTTG/7Fod6smMEE/R+EV1EKR5KKUVZ59SbMjESVLdqIa0qlNxzgmCEHK3LFoxCNm2TLAaZlGWlwGcSkjHUfhQkjASStC0lIZpzzqdJFEIpgDMp9SPxI02nfFIKuGSiRmpVyvjEygb9Fb7glixU9aOE1UcVlU/QRLaC8Ds90XwUbiVEq3FhzqUDV+YSR8Al1GbJFBwBeZxas4aUWYwhjZHaJuE/JeULY9Hh/p51ce9PlKSIK4/ZwLa3CGw20/MTCaA1zfGcDXeeSIk+sGajZd2B2pcr+3GVeGxUChkrVSpWv3HLync/lvKdt1xnx1JSWGrlqq1du2nbdz+wlYr6XfljmOlLEacPq5u3hAfrUtL71jts2c3VkdWqZRsiwBdytqp3VitFW11dtZLkp77q3zxu2rCjejf3LYMyULtrk9qnNnj5jY1ffmWlpHhRY8d6b5/YXM9N958rvbSc+okjKNnS0ekPbb/Zc2+J/mhmh422FSorLowP9Hs4TVtbdOJl4a118hMPLpis1X6v5DELJJcn2DqA3Le/f5Lm6tvR0aH1JQewoIbHSJRQ1DAKsSJM4sSNFJ4LUsDIMylZOlmqaE4m/ejHCXl3epIrlXqDII3GGmOzQ5G/J+2+tTTtVpu37Ob0R1Yeb1t6iiFMdDIvhaN6zWYHT20waNlQYz1Wf0x1jy02PSlbz9sNOxIuBScaIC9IiccbRnOfT5TLhPD30TfH9vRJx0YjKVl61hVypekkqXbmrNtV3Wdrlk0K7zEWKK/JNKAfrqQqr47a1J+Iz4JzkG/lg2xp4iHQ2eD0C72jucuRj9ThBPgOL+bTybj+4ze30I+kCySoO7eRpYoly7dbluxpXvlFzRXNdVz9T94jicdRv4AXciX432XS8DnAj+zkk2fJX7J/oTNSPSXf6zfeHBnGOlZnjsVsj9asdZi3zx48so01Ka4EOL8CqIfDbyEoX5fLVK/4cdw8J67u3wM5VP3G+KCvhODj1Gv7ka/JE489DAeckoKcHTzrRnElV6yVK0Fcy6INqTGmG6mhMV60srpit25sWamYt+Nv/50Vtn/sMQqoA7IG9Mi3wqlfuAavYEEqXdlQJ+JB1HBekmHLgnsUhPUcdQMFXjyX0xFG+j7qcBykcEN167z9Rm0oaswLtvfol9Z49Z0dvfhWNDdr1a3byn8VKh0YHTTnvWzh4+joleafaBZb6Bb4IvkSLJj5mSmeNcoA5AEEYxLdE57qPZFZyVinMogD/S+cdJknhg+XgfOrcIwXAUM/+cAfCDoKXqb+D/+nf/rfhvfPAw1gULEwolygtGItxYiA0hwqGw4LjX1fOOms8NMR8uRadD/8HQLX/DpJ9fRjFfE+YAK/einiIiIBklPPKK8rwPmSQiAfDQiKVooBoR+Y3CACQu57lPFO8Ozi+cW+I6xSFxLGBNoN4cdbRBMSizHuWx48EiMHlkny4z/qTZ3DBFq5ZVFludVXn/Fyg+/Rb92LCfMnz4XveP78H/4Obi175vS6X4meWQJCV99XhytNJLRzbRlcdZIsA68b9VD/ESWXY2kc98N7i8BkrqwU7NqNVaFEKDxTvJLnRTsvbtaFQNuivyDDC0Bjh5FgKsY0ZTXm6RPrf/kb63/zlW/bwSCQ+/gzK3z0I8vfvm+Z9U03hvh+Soxt8bm7BIIWnDYg/pu6DdRPmcSWXS88FN0SDp4DPSXCNpLQlSlJiIJgXjLOERCUDosvK18pzbMPP/nc7tx5IAZRCvfbxQAmEXocLFOOIoBwo8x4MLaYouegPNirDVHPVCXkLtTRhQ6Vwb66+H6xRfi9YhwIb7HoitvpPiuRp+0c4a7bPrTS3Z+e5qvnqRPPnbXsq66LMQ4EMAOYYUZMLZ43ZcLAUYgX+4W8OH6N2AO+H+6CsYNBM85+7nBMiWSVp9loSHCeWvtw111VS7VVn6O9bteSo6blyys+pxE2Ru0j2zs+FpvRvBu2RLuFX+U1X231fX1iqi5Y6HewNz4RrBjoM9rXvxjjgNMcRoevLLd608cX4YGtBggErKjPNWbU2ftQv7kvqdqVcs/b7+FOO7ShBIZc/ZplalteJnXGfTIeeBAjBp4UWT0X7083nmn8PTYC4ONH/kFZfkk4Sn+z+nGypQElGWEnXIUAHM9UNn0QERjPS3MjHt8AfAMXPBjpomEAXJQwNHj5W6t+9OcndYgDbp7K9KSvT0B1B588qCIrrjE8Axgf30OpdsTnC+2nTyl7cX8lxpDeq98F+8s37gbjx5yQAHjwu7+15psnaLwSnEV3moeWED3hPHzaVaoJRzS3PZYDq9ESDH08YnVO6q+QUN6Jig3HbQl2Et6hfzwn/jkbit4MpWTlk5YtF0Rahz6OQ5SoSdpqk5TlMZJobvamKSmyUhJSCeslRtaUtl6V4jUx4bHyyc7aUqgltGWKlpWgXC/mrKwuqhDLKVexcUH9MhtZQbXoJYt2JMUVHE+Aq/NAme9nV219+NJX0Ae6NkxkrZxNSvEPgioiRqelrBNToZzReCQIkKj+0B22QGB0pfXZXMpjI4ySrCZNXHlnpZ79+9Aatllks2lfOctZz8bZqvpo5nuG3fih9uZ0H88EVthVik0lMI9Tmj9HLy2jsqb5NRtLmMwnRUfEB9nLjjK9sr4hkUS0o/XaV97Zgz5h3qRytkpU/taOB4AkNkJRSn1WZRJToNc6sLKftiCcF20oiI8Rf6Gc6NpKVfUpV9WuvOVLVRtKLhgc71iltmJl4UFb0/eLFxv26yc1u1l7ZR/dOhLfyFlJinClumY5thUw+pIPd/ePrD8cWXVlTQpfz5r7u9ZsSYFUKyvr1zW2BVvJST46eGLN40OzrY/dKDCdJW2cqdrx89/Z5JgtCFJAxIcnone1es021qU4KP/ta1sqp+NbLjieMFdO2IO7qYCPwX+RV3+PBP5y/CWKl28fkCIZTwS9m0r2HYk+D1sN4XPPEy7wvh9f8xDaP+KoOX1HHvCkMZqqX4aSLzoqZqB7bLPpiwbyna0Bfk1zbj5csfr4cyvPb1te7SywpTWdx84tPNXzeN9o7sw01v0xLvii4cJNghw7r0O5E+ahu8/Top3oFMIfxJ6JFLWRFB/yYi6vXsvaSl34oynLKQDQkfZQinHzAyvMPrbVERNdPEgvJ5UvOIfRTsRBsrpkupSUtvTcyinxHbYUefyOuY2Es6V2R/gpZTKS4wR4DLhBADqifvGAje2Wn77Gdgb6MInnMfK3njnZysD4qH4czZg6OLCpxnrOkZvko9plMM6JlqPsqyvUl7yVsKzGgjqQF94EbBuBzsP3ArlW7zN2eg8dBONJpnFo07LmdlifNHxe373Ogsm4ZAcH9zSeafvJT59qDiPSiqcpD+JDRTEOkF/ToiEsTqiVKgk8CBdN/bfqNBKOS/knyn4U1C+QB4P7AMYBaDmxYqJngNHRjtoyE+9cEz8NeJF7lGre+JaEkIc479BcybKtTPXzuDNWtfQgqfqprqL7ES/6N//qX9rjZ6+sVpI8KxpTufNTyQurngenLOTXbjnP52n4Ed4AufXbzpNmbFEQrU4j07lMGNZ/0PJgiijv8D1OWtj56uewIrGJovV2HtlcOFzafig6MLXe8a5d++wv9GzZPayIZVO78yMrrt9Qm1S2soX3j5u7zvNcvmT8YuCeBu191SvnRgfeW4SZ6Aj5IFt6LAgyZo60D2wm+pdfueltPwFVmG0/Psc06GdkPmQo0bszzztIJkHmATeQP8I+cdB3PEDYkooX3EB8aUFadCw+D2RCg2G0eCBwBAsrNyimUlJ9KwOeCLjMX5THVSBe2Qj80pLrC+CuMiA7AyYlKXHzlhjywGYc4YinBHWjty+Cdxfh4EimvphLUZ/XV4Ic2TJAX8SsiZeB50F5l5WpjM8qwnyPJb8FmdTXsE5OjFB4iU6+thYkPy5H13Bvg/BhVAgTXhNJMWsmMNsvPFqsnmOF8ELwcn8/iCbqVYDjWiJC5lYv/vgME9Yv0tm+en+I8gqsewtl6FqUdMX/Xr04sK+/eCXifH68Edw8LzjDDwhuESVWwZ4UsVcvbfjoG+t98WsbPf5OwrYI2ud/ZLV/9F9b6e//hWXvPrCU5irWYe5FQsFVIWrnMmD1a0dKyWMCWF2A7u5yyDE5uGblT4nzZeDKhQj/QMTt0as39tuvvrFqtW6VsvJYUGyBYKyU72V5gxc89x5tPwPqc3/3+75/BaAdWIcRCM6XE4zCuf7j57Iq+TxZMijQrGXXLwAUUd9SMJAwLeZ2EcCIYdAwZyCaRy4cqs4IJl1Wq3xuiTlJuKlLwC5qTFHsGW/wGsVhtSABBiOQ8KW399Sfn+v3uEPwynfX3RkkbfR2qtewnsOIwR3RtLkEyhNllt88FzJVt7SrP6Njos4DRlWatKzTA/CRUp0XjTDnwOt3dgBxBUfhjTP53wvA+wuQhKjOw4MXHthpUfEHUDIBPIkW24tByVdkEOKivgyB/kRwDLyLzvZjsEcVI9Wp94SD3uH0BYJWZWvroleh0Ud1YNzxACuubdmo3zWCPG795L+05qxgf/Obr22/0baR8M69H3QP4SwumFFXF9wkAE7bR1YcTOy2XbfKXPTEIxCy+CEeKkUrXa1JAdE7HeGjxqDAnm4pgINS1rrJibtwl6QM3cllJZSuuEJQs5F9tGF289aW6F3XGhP1pZTo+rzlgnyn07U3h007nORsWlixJAoMBr9x17KJse9Lpn+TUpLGUqEAgiFyIgFshW0JqqCldR+Ff54tS1lMSblNWDGlfpOY31MT8NYopybBNh+UNwma2VTCJlkJoqpHYcoCx1TjSX5sT5KCIeV/tYgHkH6LiI+tYNVZWyIA2ytQJs1PTJjOUYSEk8KFkfLGI2EgZe9gLBX86JXl5j3HA5Tw7oF4ksasmCceRMGylXWb1W7ZAAOk5npJQuzmJrEQNmz9xi27vlKQ4J+1QrVos2zCumprP5Gz4eG+zZoHwfyVol7cumf5zY9cAR4evtFlzWMJ0Os379rWnQfumXF40LP/5cuaPXqTs09u7dmffDL09uUTQ8ukoEkSbzTmSQnMneN9SwwaasvY2hpXPDzWt29ZPTO1jVLKKnmOZatY5f7PLFnb9tgPhYF4nZSPodoyaHAW/S3fSkfguY07H1q9mLLs8NCSvX0rcXrY3hN9PwiOtcxP7NX4tzbEcMaiFgpnPHGNtr4HgDee4OsLSTckE+pD3/FIydfXTtJUCsCg3bDe/lvR2NeaO52g/FB2Zb99Q8r2zmRqzXHGhvOCNYnlobymA+HFgJXboTW7LdtpHNtIcwrvgnFesrDo67h7YD3NudGA78RNmFg7u2Hz7qHmYcP5ArxgIv4ynxctI6VwIGQfjXWdaKCaIwnRp8BlXThIdESN91gIyRaUXjswXDQTVSv2klbSnEto7iSEwwStJAAj2xIwNLJ9h3FnpXSs+XM427EjE26xZSfkJ6zeu0HL6SVJwD31CXPGQfe9T5Wvv8VvwN8JAY8AXfcTGFQj8p1WK8G90KgA8D5K3VDtwjjjpZI338I2+zX/z3+6ER6+6XYQ6sZ7olsTAnGg1+g+wPYOPBIimI7VNrHufLah5/QlXt/3Ab1GTAv3wna6TvuDFPYEFZNSGhhF4gG14QlD4RrHiKbw2A5h3G66wTriP06r1UaXJ5QH/YHxaa+7Kxon/RLjSNjvPLu9WbV7tzYt3X1t5euiAXixCXeIWwBt8BM/9DyLRmyvCAIF5vQu2w5Dr0X4RZgnBgfi7/Bc4GU3t1Fn3wqSU4jTcfTtz23UPRZdkCyrOnLMbaFYtsbTX3nfZgplG2hO0D8kcqVceBiK+GJMH+rB8eTjhmiRZBz3cBCNXQR4JkYb8DPY4hDlMdf70uNUl2WLZk6zw7ZdFTBSkW/E/+MAT2d8JqLj4FGsJQFSubB2EYJREaxiYprufVARIqhj/V0RBOtpgPkkscp9UT7vANDRB5R/+gzaf7YTguun16LfnoQ0Hijm2rZxVikKM0cr+ip8OMnisJjXpRDWSaMcrNxqMswpg3x9hb8fEB1NGP0XvHMClBGUc6Xy9DrEKhqTZSkqIlBqBSIoPmlIGiv/1EROFAmiUzlNBNHRNX9PdWZV37oSmvQJg5gPaYcQFoNDrDyIfgRefvDl9PsyWGhrvO2X9gN5OiHWVz2nUrz8eH3+EH/xLRzxFFQpqAPzN5vHantx/aNno3e/L7hbV6Nh49evbPTsqQ2ePrHx7lv3ish//KnlfvRjy9y9Z6n1DUvX6h6lFtc2BAfVXMwK3Aj+3gfiz0fv8yfMt83cDfuo9rlllhE7MW1W14WVvsp6sTJ2Fnrdjr16+cLag6EIeNojVON2Gwi858G3lKBsLVF+IvCtJ64wqj+W4JoTSV0PCG14MQYwlIiZ/cEAHMG928tZ3tY40IzI8yeOWzCmpIRz6gxzjYC6w6TdtS02fy8Df6dYc6OBW68vACzk1DsyLkQ4TzR5vAf4rK+ugxTmRyxCW1Q3ouD3JMASNCkQcIuulAAjVb1/LEFdTH8iYQTmr4yDvlGzwS/978/GAYs8xgh356cefLLfUP2CAMNYR3jgv8kzxE0UVTo2vlLyQwBlMmd8lTAEjCX0b2TEcIMg+y8RbpYIAd8HEDa8jCVzD2+Vwf5TK978ke6fb69v/1DfxGMrnID6jdUiD361MCfcE8GV+LLm7Nl74KQmoo9zHJifuHESkyDNcVihYORzVXUfdCSM6VppfdvHKK1+vPvBQ/sv/jf/lQcUe/XssQuKgfdD2FYf+6Ebs4ibEHhorFh+9aZVNj+267n7VtdfdqBxEa1xzw7xSdx/M8W85ZHQWQmdFi030xhlqjZKF6WoZ5THqhR0orQLX7Io1XMp2Ps2nresqbZ351lbS3YsKVzuSXnqssefVd2u6Lf61YVAKe8YA6qpgYRPCYPCA/Y2J2ZDNxiwEttLlPzUhExipCQM8rZJRVL7iYPQm6UtM9fzUpryeAXkRDvUZ0SWH/vqofpWU6Rrmp9SZglWiedAKpuxXCZp+QK4VlDfTB0HXAlmXqheA1an1ScjyXCsrJHfHIFcZaPboXAP8hs2kGxQGu5aRQo3+9YT+arqpLk5bKutEpr1fkuK5VB1HbaOg5NKlD/yY3Zty8ob61aWjpETqqj2LA5bLi95Ml2yYVNCtRR84hIQM2Gi+g0yNWsdvbXBwQvrHR/6qQpHg7Q9eZuyX3+lOo1S9smdtn16f2K1utonQbvX6Vp7743wqOmGnL7km7FoVjGvfkiJT0mzwuthqmv52qoVOfq2d+zbYvB6G6ZKNi+sGCc7pPGq0PXMuG2FTMqV6CH4rtZzrCenf0yFJ5ygQGDAhBSN3LxvpezYVvPCMdE65Kt592zi+DrfYkoMg6smFHAp8FPoi/A9Dn4MusbV6Y5oJrEqosQe80x91VLVWrDVVWPkJyVINp4q326zacdDjflEc3FyR3izbXudhPAtb/NotVPtTkkrz2VZLU7b29GuvZ7s2bezIzuQojeVHMlxnSM8FyQLTxOaJ5oPCXiJeBBbAiZS9FlRnki+aw3Hvm0EGY/9+zN3QQjaBG0k8dzBQc9Gzb7tdqbWbm1ZYVDXXMXTRvwbvibaJGx2g1pi1BLutW1/cGRNfW/2D52O0AZoTgKFm/xVZh9ZSf2QRIYH4DPSb5J6xrdEqCrMJYDvfMUwgPLu25X5rX7AAEd/RrxlhEFSfZrsYzTVNZXF0Yx4DHE/zNI9DWail3gdBGOpe8xFnqFdAj/hQc8xXz2p/OHqmmV7osWqA4uGo7TyoM6eB/2oZ5I1jR0xhUR3lBeUjXn+TuN2DHzLiNqBNyTKLR5c/LGgB02ivgRFhK978EPl76B6gNvUJgiMHRgE6At4u58oEvIJjJkzL0N0SG1RDS2XzFpVtKMgepdxD7sAUMhz6u+iaNl82HIPP/cMFL9nNR0PQniT81XRIeoBf/H69DXPVE/4QWDcFq9QXfD2g/em9Bz59A5fW7ayZfXbn1p1dUNzXTqkeFjv8I3fJ65Oaeuu2jG0AfF+RBhz1WAV39uH0aB9pHYXRM7w9Iz4cCCXYHzHYyBdqnrd3Js66rcYnASLxDsixlPBDT9WUvJKEKNoEdTrEYLFgHGnfxeNA1zHy4I+w9i+CG4wUjl+Eo7evTr2LIIKxwrksRAgQFJExY0Cpdk9ECRISvH030yuEJmvAlH3nSDgFcAnGSnqLTpZDCGhyeWnL8AEDw5s3jgOrHQn9bl6GcBpnfTJd01mjzyLNa0ooUjleODCE+NJMPEXwQnEQpdEbTgHXFpMIfC8K7rhbwfPO3bF66mBx+ATJSx4jB1bHDR2bkiolW1a1MSFgPbEnGAoMDWMCLSF62cKuiIstCnexqXtDcH7g3LBNZB9MZ9YZfzZC9L7AE8HKfjzawv5ccxSpVq023e3JHSE+3+UloIuu/EnZgB6HyBy8Hhvx4Mbjr77NiCoDx5a7tMfWe7OXcusrVuqVveApnMRL4jWMhCW+P/R31Vh8VkMTT0pZ8jD67nNc9sH8FbBcsvqA25gHqTpHfMYRZPIzgd7b+0Xf/eVHbUHdu/Wffv0k08vpQG4S2MJvUzZoh4Ep/Po94vMUmMBI4Foujv8ElqA+1qKMi4xTgRweRsvA6zK7MV0BnBlhq7nECr07gmI5iVFgyMl7QQQ+NU+d8WPP38ZqN/96EAJWZeuhjE+1DnEuyDIGwY1jlAbWF/CwOq1G766Ouo2rSCG60JUKme9ZsMjbrPKxdstKQtEWWdlk/2QKCgZeIrK4B13YVdZgcs7zZVCwx/9IMDQ4cKDEg8gpCIsu5GFeYhgBy3hLvXV+KMM+W9oGxiwbJyVvwtJJ2OjMvW+C1/vGHannSqHFfEIcD1EyfUjpwDlxdYBFw6+h+FgKd5qbtBf3mcLwHzgTO3Myvapsh0DBBVm/bItDKfC59l577QNgdbHSXwl7GfAjVi6h/C0aGzA+2EiQQVvgTPl4fEiRZT92EM/FhLjixRs4cfK+pat1mv2+LtH9uWjFzaSotCUwkMMAurhq0wdCWasIGneZ6sbrjBBi9ISKlfXP7Jbm39mG9UPLT+VAjlKWm6St1K6Ziu121av3reKrVo5fcPyfckPnap1R6vWPZpY//WhJRodKbopDxrYlSA9HQvHb9esdrtqI/HP+ViC7fDA9+i6wKg+ARe747kd9KZ2NEy6pwDbcczHvCDlMmnZJIqeFDzN0VZqxWqZmSuyLhzmqn7EI3u1OZWErQlbqYB2eXBF4XFRiq0pLxcwpXAzht0523AkKE+koGoe46asUnyMm1LWBuLxE/UZQQZHmYoV5h0XDKe673vEEYApExrKSQES9ktZPDLKNq7fs6T6Otd+6cENSxKci8KppJTx4fEbH9e25AeOoWPbWSE5dvdegvqhaCUrKxoP4Wev4UaSaqVqReWLID0kDOH+gSVaR9ZttOy40fQtEv3MhnXevrDezlN78t2e/bsvUvab5w/taHLL/ujGjv39D8d2+2bdyspLbNo605Twpy0h/cj6wonjg30baRwSrPCpDtnpUO2RQidZtVDfsGG6bMdHhzZv7Vqnsa++Ft2CJjHLNu/bJCcFRn0y3H1swyO1saf67T6RvCcFJoN3Qd4K6oN2u2vjTNkGxbz1hdbXt65bmSPsxKvPxSyAxkEDpbxfNeF5OO4pSc7m+Lq4B4NvnRjhzSUlnSQZCh4bTCvhBnMeuohRXv2dZCFJsjLHXh82j+3obcdWhqu2ndq2tdwd2879REq1FCrmvN7BpZ/AnPnR3LKThD3paywGz+yL4Xf2ZnToHgK0x+ci5QofZ5mS8EJKtHBL1DygF8LFfLJia5NtS43XraN69vCUUR3ZZgy4W73eT+eF7x9WrFTWHGtV9Lz6zYrCu+C5mWiDSvHveMkw51rjlr0a7NvB4NCOe68sz3allOYDrzD3eFe8ZSL9JT8aWxrvBkDXZqI7eGJgDKAqetppWhBbQRckO/tRlmzdDvNh0c7fpe3K37c1qE0JjYE/I0DBDyCoK+Dz0eelsuA91Z289b9oSWDgAJjjFBPlRWBF5p97KnAd/s+7SkAmO7ZsaWyN/qry0gOOA+JF8B6n+7z0DlBZ1IFyocUB/ea92LuqzhRPFNXdt8t5JXkVb4M3linXLFUK+Z/yw3AOn2NRk2cD3jFxuoN3rF+j9cqPQwpSmvdxvoyH2bMXb+3R429slBIOeMwc9SEGeeEo9JIuYlsfiq6frIDBCL6guYtBEUMGFUfuQsGnTOIm8TnQvG6+fuT1wuibUiWqdz93Hl5a2QwMUKLnnHRSv/8TW7n7Yytf/9hKG7dVZ7Vj0PHtpSwMEM8nXnfKw4BKG9iKibIeLCCcHwvajxLPHT/eOezXCNiex3HCJ3JEDJzn+uNn36EsYjAFMlSARxG4rCAcwbC3CBih5noP2QqvuctjHFwVaBATAkTAEwHXeICzijEeILCBtE5E9OyJABaAKwdhpyAE4fJDewOlIUpngXtnlQqmX/B5BpjsuGuLkUCEEof7gVcAQH1PJjKlnC8HQPA8W96S58iHyQgjhKB0NeAYTQAGiAl3pr7nQdMn/BbA2fadBUfqEBbfuzKQP4m6hwnC4FY/mBnRziFW7bYIlIiHC956Pg0BC+rmn2EKrp3tq+gzus9f8DP8DJ+PQ9Q22oUVUtguxiZC7VfPt/ekLxYmwvuC148Jp3Hz444YxxCiegPN4659981b8ceZbW4H+3Xj9xfbcwKq3km7L3omBLeWtlo2fPHURi+eWUICR/6zzy19TYJZUcImxqqQ8MaBvonqsryM0z6K1/ki4JmT/PRHVN99EY433ak9qHzoRDQCiNV00BRxbrnw50Hd3tHO0WhkOztv7el3v7VKcmTljW27duuG1SurklEuV9anUraCPdznCWcEuCnCUDz2gDO9OMxtcPhCH1PLb9wLx/tsfcetfVc+kmwQvACc6YnBiMD4vrnzbdaoSNDyfWpY7ReUOZiNx1HAeBFjMvQnq7EoV6Wbn4ZXgYD5UooHoQvHgN8IXB5LAZc6lBauUR/NjUlf1ykjvO7HX8GsyeNc3+gV1fnkrH4xzYtwNujjgZ4JXOmYj6wQYTRgDNmWwLFxGVap1Y/7u7vqqoTlpB4MpZxAb3jniy9+bde2b1gFIzSKS58IzltqE3s7M8q/6Eqvl0W8AI0X29F8v6n6lH5gewzfYZDsdRQy+r53gD6GAdMOVus8sCbtEt1GQYI/RXEITmMcFGzMUWwNovhf9737CI5uhBG9RNmP+s73D6o+voc/7CsUePAjEG4CYLWBcT6JTyH8G+w99dME/N0QItz1SNRRGfodrKDjTikBC+FCAhJKdVyAcMFF43FubqiN4/a+DQ+eWeXBny0dUz9eU316EpMhAgmCGNJoW9LxKIYzGiPahUCIYObeISHM1JceY6S0onGJz+m5dV9/o2s5K2zePoP7Rrs0Jnkpl76XvXko5aFk1ZsP/V5m2rU7t2/anYef2JvXb+yrr37rrqPFnJQa0QUEz4xw56TvYu1kXHM5lJAtK1S2bLV819Yna7YyX7GKaQxsXT27LtzvWeOoba1WR6IMK/BSsEdd8XgpT/WiTbIZG8/7NhGvLGoMi+slG0z79vzNodUGDeumqkYQLdpcL0o4VJ/uNrq2c3BoI81pgoR2xUNYxU9L0WdrgnsJqi85hnE11fcV7Gk6OCKRldKBtGGUdMa7khrbIFl0JQBvAhSLuQTnmfDT8UtzDHo9UR7VRNv6CfUPvEPP9Tmab4LxS7REcxCFl8jrHq8gJR4oGqHqqj2aZpOBEWthIiUoq/GFwxCzPquxyazdlKyzp/nxWoqf5hErbMKNLh4BPQm22bTHrqhtbHl8AmhgVvWaiS6MpXgOx1LspbSZ+rVSlmKnMRxCTzVOhTXNfeFA8/DIhgS1U5sIXNcepe3Nq4Z99bRou81t++jOiv3Zz9q2Vev56n4yKXoumo2bcU5jVF1bFx1SmzlGjfkpnMDwkhE+rVT0XXOZdepyfd3avaH3sQmHJ1LCIaq5+qrykuCufmRrovMSDIGi5SxscN57uViwUkr3xl33kmjtPLfS2qa9PX5k+43f+TaIhPoWt3W8BFhUZy6yas223xQeIIzNFRMyNnv9M0PhQmQ0QNHV50hK3EB0gtVQ0gQ6Qo+KJnOCAgYd344ayXzgjT59tT6xZvn+dauPUpYTAqSEh5xa8XLwyIoZKah6pa3rOx3h/eHUqvNVu1W8Z1vZLbuZvGUrmWuqT9NxkHVJl8009/xDcwJ8dtxS8+f6TIlmZ0dTa05S9nYkmjsTPktX7mlMppJv0iCC2tmaJ2y/o7q8KNr11GdWykjhUhsInIiBhkChBMucJ/G8UZcmJlYuX7PNwratZsu2KnzYzxzZILtrVbU1rQqxJYmVflb3sxjQdB28jGhFYqA+lPLPsYZcg6LNhuI/eiaJUXCscZyCK+Lnuu98WNdFcHyOIRvhDeBGIYwIwl3MAxgf3NNXv/WwlzXTB7QcL4ep5Gv3sgQ/HEeCfsQgSHuhZ04nUJJR2MkHuqp+wmtCNdL3lHBec3testcHH9jN7T0r5sULVVcC+WHYJ7+Uyro0xoEGanSwJz686vxlGb9wTzPVgzoRsyB6BiNvf+elxzbIVjV/ALWxv/vG8qtSwJEHaL/ayAIOizNeBuOg/jlsvbGjtuhC5YGmCPmqKzV/4b29IV5c39n2/c+suv2J09bR8Y7zWZdD9D4nIGAgcDlU9+HjyAoERKQPMXRPuuIVLiOsq2xOjxnY4fMvJYfedPrZfPpr8bOyFbbuW+n6Q8spf/dmg9eJzuUwSusTgzRtYfuBLwLoWhDTIOCRjB+8m9OZUL4xZrsMs6Q/HeC14pvQS4wP57wK1GeN736pem+qbvfCiyGorLn6yIOhYqABL0OA9zFeo5b4qW+fiJcvftFrqc6al/RhDMaiv1M9Op+nbNre9bnwwwOVYTIRqHBVAlNGiI0HQrdjicid31f9oQrvD8uQF1hUKM8AE7EmBLr3wCeY7b41OzwIPAPU0Q5n+/A0vQ9QN1byVyRginGRfyLywKDN7wBqIlLhn/wfb1P0O/gLniP9UADin7iFqx30c5LgGsSMqDHxVZ4ILK5y7kVyAUTdeRk4Q1kCZ1uoJCFZnDjo18vgskK5964UPucT3Mu+GKhKnsBTSjzvKfZ3GZx4H5CichcAZjEhKvLXX9qs3XaDQf6jT31VwAvntUuKcSHhUogyuCSTJeBtE7O6Xrhv/3jrn4p4nJIPFFD2XGEFTeWIaH7qWnYxzEUKevbku6/tt7/5ua1sXrdPP/6xbVQDq+5lgPUYIhgo+xeAj43Y6AW44z2AdRVGfIHV9yqA0QCrfCq7nBG4EUhMACXOo7pfEWAaMJl0+XxfuhizrF3eb1drR9RmFOiloLxgPLOBFD/m4QVAPtAJVngRSFllIqAZbtXVatVXgnFNpR/0n+aOhDyEFQkJNd1HuEf5ufXBR65AEMhqJmGwt/Od74Ul/2m/IZkDkegUb2GmrGrAyM8BYz9hS8CpIHgG4D1K4FDwO5iPizMiwJEg/oAbmv2iBCWNuTPl0AjjFn4E2fcY33eDSr8AdyNgiwj1Pjnt4R2A8QTDQXb1RnjlLDDOKIbBKshZcDxma4kU2UUPnEAIOxauEmfg7JxE4SXPAN9OgTkzH3VEL5SfFM4TUHsY03HrwAqq59Znf243/+yf2OYnf+aYjXEIXlXZuC2WviJWuyYxY131Y/XoQHWXUli9pjxjY6Gx9kBUwtEoJQdDq82rVsusWfXGh1ZYv2Vp8ZrsuC0BOnS7ZUVKzw2UWlJwDvvCbymyc7H04YDgbxIChasr06SV2yM/orG/gidLSwpK18YS4A6OGrbbGdveIGm474+lcBz2NB/0btn6NtYwd8VOWdHNc86VFB2OeezNM8Z+fqnY6kP2eUtRZCVUzcELoG0lSw2OrdNuWrPbtx5K7VSKYSLryiOJ+diUcj4eTqwyx4DDSR1SLFVeetyxPqcC6c91Wl0fYryYCd9nIynJmlfiU321fSxBGQPDjHeULwppSQr6PFu08fonUkAylm9+a/l53yP1DzNVa/U1N4/3JTNwLGTS8vW61W/fd2Ul0WnZoHls7VZL3EoCbhZFXXLFuGn1taKt3ti0bFmKupQ/P1hv0jO2dK9trFpjum5f9/9USl/F/vEHf2uf3Pi5pe3QKpJT3EAH/+SYNOFWqSKBXvVRrcQ/K5ZV2Vu1gt3Y3rLNrW2rb9+17Mp1u1YrWs5Glhda19Y2xIuEPxzNKJqOu/C0seP9VV1dsYzku1ypapsf/NSq69tSKD60xNbHltp86Aa9ydErKQltO5BgX9771m7q3f7Tb6z77TfWIS7Rd9/a6OlT6z97bN3n31n35TPrv3hhg5cXpZc2ePvaBgf7NuEELclgrGTnxU9Swv/k+oYlNyWjbW7YZG3FZurnnMc0WPeULVU07lMpC00bHu2pi6W8iCbP2abjBge1T7h8MBxYo1e29bX76pObGuOEzY72LSXeVZxKoZ+vC29T1uuLVic/s/Wc2qy5nVJbiaURua97gEToyAnPYLYixok+amYBvuXFvwkPhfdrdsM+GP99W+/9sQ2Ob9phu2bt3pa9HZatMZRS26yava7a4dueG7c8IGiqYMWk+ExiJrk1oblLwEgCjGbFT6QQUx7005XipBWk9OQSORtr/PAkmUoeH4lujYXXLWQrZPVREBuBxDwT+gefqu1YdA2PiUDm86q7Ihr98MCIXNOc4xm8CIbFgmWE10kpjeSEoWKquZLV/HXjUQj0ED04gY/EwL3x4teQd7zMQMYbSs/IDsYag4DGDtWOvN4heDsLsNVS2yqFgf3mm8+t1RG/1HhdGWgDNEA00T33LuBFGA2IgeAxZrwHqJ4U96YUaPF6DP4R4B2tDlKKyY4ossQ8qBDUOcAPHikni7ZZ2bY8xl+VHeQpeiJ8KSjf7cp1q5SE98orkgddz6PeIzxuBu5tQJ54GqAUZ+p6PtRxeMYXIUQXCO7s8ZaUT1ZK81DlHHz9c+tK1zl+q/l5/Mbz5RkM4fD5wHgfgBtPJP+yzS9VXpGyf7rtzt8T32URBmTyrRULivlZoBzR2KHKYWEszhuvAshEmnvIJnGjwVXA+1DvuzyzAMxtgi0S9+UH8ThgUC9MGqSEJjOu1O4ar8H3IIKsXoPEQnKeY8BpZOBtELxLVRchnvd7g97BushRKe4ZwZaCnpAeJZgVdtBeBChexmk5UX2uUC7v8C6CZlbCC4KUiBRCiLcZcOQ9zevcdgMBv4NrAXOPfi8+dwJMSv9Y/sSZPot/D0E1doUtes5/h/3h9XVXJY0RwqMYl344IfOnaa+/F76rj3h5fPcU3j8B/Yxafr4HBKz+c5m+VNnxZ7ydC21d1vZ4Pd4FCMAwVeJCOJEWLL6Pu2g6nbT6atlySBohRM9FdXxnuTwWPnLyrOrvpyQ8+U6CS9nyDx6KoIr4+fw4m9/l5UTjcTEE7y8ZkwWI7k/FiBsiaM1hwq6XHp7kD5HBaMBKJdZdj8Tu+H0xoFzu7e3Z4f6O3ZAw+PHdO1bdfqCpcjGDisOouetEzFd/LiCOKCzB2b0SsFhVP/fcXIxo169DzJdBZD1e9BKIAxZwGJfvs15QmhzUVhQV6hAwjLPtu8jjYNw5sEHjjVucWe0+BRi6BBEEIwx7UZn0m9KkJwVO43CiFAsQ4vwUAPrLlV2Nqt6bSbnm3rJ6+TjomeH+c3erS6qsZQBjhqn7yQ1imi60ZTKaG+xrTLrngYuVUka8DDF+osdTfr+t8UllfZ9xqagxYkVX40X8g/nxc1t5+Kdu2ECRpI4YeuZsg2FMlA/9Rj7R6r2vetMnavuosevjRp18XoGfkceBxis4aUP9xG+NIUYIxgCIPA4w9oxZqdT45VbEMAtVlY+QIGVI9YkUbBdUyL8oISSGK56v5gcR/yPwLTa+uhIKVCqXs6HxZoie4x2EHeYR5YCjbiRBAFVbfOuNAJdHRg3vgDjuBf2A0HF2zCadQ+u/+doK2x9IuUboio85XilSLtXfPodj+OOg8mmjuzsu4AJ9guEAxS1eD28HHhH6HpzecVoebaZMP39bdY3AXeXZakEfqZ1x2gcOezm1Lb0TeJkQS4NI/bhCQxNyVdxD0zbWmOgBla12ubGg5WN+mkbCA5Ke03foIS7VKAnDDlsfpEhL4aK/A76oOenBAhHa4Q95Kfis5kton+hd8YRJSTTJhtZLz6yqfny607HXe0dSbKfWV54DKWfMCQLMZmb6rjZyUoM6ybJzVssT1p+lfcWUCP+FWcdX20cqb5zI6or62VcGEeYzVk0Fpyu4sUe1cjdqPhHyUKY0VngVENBwOyuFUfUdSXliRTgruYzYCihJKRS9tOaKja0nhTEpJZm94qxQComUGyc2CJ9QVvU9WZRyqjmb0ZzuSxTA84G9/5VZ21cHBzPhqxS2mhRY3x+seZsXPUDsG0nxGxEwtYuhUXlpHhSqNev0htbFI1Q4nhJNGA/Eb44a6g9vkhTGnD1/W7Zfvblh8+SGfXwvYbevqZa9t0RYcKWM1eEcq57ToWin5i1GPrVvROCUObgiGjwLxp/6jzDANBtWlALOVoaDnR3heFfPCY/UdoyTGMHH6YqNpFgSjLNYqdjq+pZExoJlJZcM+sJJ4RHBKYsbt9SZOWvj0bF63Uof3bfqw5uW3cIQUjEROctBf1VPlFY8puadrk2bLZu22jZtL0mdtgdW9PuSDTjNa9Q8tMmxcProKEgEKuzpObwZhBfMlyiBb2nNlQzbxHKiV8jhuu5BEUWbR5LHx9OEdaSkd7tSNpNrUjz1DKucWfWlcIWtPAXbtPGsZplJ3VbslmWSJUtPRds1thPhGYYloYbT9+So40o3R6c6oHBrnk2zolth+5nRCQJ/YtwnXoLGJzlPqJysrdqaFaZb1hxobnRTVpzctErupm0KnyrE62JcElMrTw9slBMd0zzKMWeSwm3lDa3KatZMMRyrvITml5loSmlsuYzop2R+5vtUc8TnvXCnIAWf1fux8kJtyiCrqy89P/pS45XUe1P1JfMmpTI8xoHuuazIM+g3+oSGuMeBvmfaouN6Z5qHL9BGZau84icg8ME3jCuc9uD0Ts+5sT18wD0EoMmqF3QPryPmfJrtfhrXGeMKrRLNxbua7Uf5wlTzbmRvD7YtK1qxUWtZvqQ5DG8jv0s8Dpisk6ZkCeE1BgC/5rU8Bafvmi8I6ZmSxjZsDzgx2Hkh+l0S3wyUdQwg017X6RbeY1wLeBpbaroeIDnaAoeBuqH5OMquWCUvRVvXPX6ReMlA9ONv/vKfW3ntmt38+Gc+9qPjt85fXEZQOZMW8QNU72zR5YXghCHkxSBQN/xqjPFY/cBpU8hgg71nKmNkefGP/vGOG7rLms9p6T35lS3Nobwb3ZN4gJXqTrsBZBN4EvidEv933ul9pXsqG5461X1kFOSPQGY4248R0B8Rj0NOy0omiPNTB40xckB/57Flq+sul8TBx4QFPOSTJXIr/A7jMXKR41kcGCeNhXuzxN71PMcTG0qPddwOr58AGZ3LbAlEz13lWYiEetknIUcHJgjMwnYGKAuCIFZPKfDu2h9NlAs69gcBlFCI+MamqIOIrAhxQgwjwbaKk/IB6hCliyHeF/Gk/wKCAvNVeexJ8lgBItZ4XpwEaPHE/8shuP8OEDL5c/q8CC67dyUQUrkLP/EcmPR4HsT6LKjnBWVQv4Xy478vfA8XShisJnr0DO/5u+H70e94fnGI378sAT524CrjRLu4p8/oPtBq9OzF033/jID7CEHRc3pL6H32vWUQeR9E77oCto/wJAZ3644EtKCvl4Ky9neWlKEcdT2Oy8uBevJ3JRBTT5mExSRKSzAnAsYhoQfFN1cRYb5AeV4A6nx4eGhvXr1QX/etunHDCeU7Qe9BqGEGfoLKZWVJKEFxc8VrSR+6wiBYVK6+P1xGJ+hj7l/2zFnwSPSij5nSqZt7BD62Tmdi7XL8QZDR9ysUg8IPC2AMlwF9CxPkuD+UrItBhVEP8J05o7YirEbeS8VSyY9iVCaBEUDPYShF+COgGAYeAAGGarOiR4AxV/4kPNBWp6d8OrNG0ccYcTneutU9Jpx9XwBP3HofCgpLgT5UWrZSH4cTQTA2QN7/1DFWT+idx2iQohaNsRtN9CxRmE+A3/xdYc4B5DnRXMVosBTUZ8A5o8ElQJ2Yk0mMCQt9TXngjrcj1mbAj/tUWzxw1QloVFHombcLBki/LlzEKBbM2SA/DFUZKQ1pKQHs38QlmDq13jy2thKeC77XVYJbtrblRsIo5VauuZuq46CEMRROVp8wgJRqNavXylap1a0sHGYrRDZftPYoI8GyYbnuyEpiAdNE0Q6TE2umZ1aWwnljdctyEiDnqabY43PbPdyxZmcgBbMjsi7FX7wFmj+YYnBTvaV8+15uKfKupEz6Hh+khzcACoaUE/gDzzHHaS8C/2CmMc8UrJBmvqX86ERmBCuwHKVIQCuUh6zkDoJ5DVJV9wjACJDXq7lyTZ9BfAM/tktvT6TwY7BQR2KqcNwrSClJ5iueTwpDhMYSwbU1GNmgK1wad9yVP33n70lpr1ii8dJKEynY+Yxv1eB0hZy0pe7+W9t9+dqODpvuATCQstpvHdlYQu6w27NGs2NNiYBD9ev4cN+I+N/jertvz46r9vNHK/bdU7PrpZH9vY/b9qOP01bbvmG16/csPWpa69lX1njzwjoYJTIaa9Up677WXSupbyoayyyrmtUNm6s+/da+He+8tHbj0I++HKeK6ic9k0lZ8+jQjlhpFO4Qq6KysiZc2fI+bPanbgBijhKMkr4p1KRsSHFvHOxK8ePIUY5VlUJWJhBb1rdpZDmi8toNy969Z7l796zy8EOrfPQjq3z2uVV+8lOr/HR5Kn/+Eyt9+JmVbt2y5PqaK/9+Mkbj2CbHRzZSXQcql4DJ0+cvbfzdIxs9eyKlL4gezzxhHJ3eI4/yidxbLttMcvhuR/1+NLO1wU27n//QV+WD1/SsxjtX2rSV4paVxwm7kdyym4UHUkLzbrglUKfUWN8XHRmtFmnACeh6IBuzOKA66LsvFArcuCE8BI+TGruc8KaoOl9L37TNhPpsVtT0nNpho2+paV9jIllE7QjUXHih/ldyrwZ9om/wXSTBy2HzS3vWss6843yD40GhNb41VQnPxBH8C3ol2QL6QSwHFsiieAtx0DS0mXiLbzdQ2y8E+KDoSb4vWQMPK5VD8EdOckjxHhmFMFNlySmKa8DCI/3ixogIwv7y8eS7Pjl2k20w1JOF0YnalhLd4MlkambXNnbt+uaxvdm7bzv7KzaRnhV4MZxvVwTQnSnBO1VXj8FBRy4B3zqgdqC0R3WjTSj+uuCGA8c5YIrhmW2jbB875WlsSWSu0ha/pr+p6HBv2DFRTI1caOQR34LPMXSbtbzV1zEes2Cg8YRXYuhSmfBreD8xC9xggceQrsWP20a2wgATLKSk3CDAqQnIJkOM7vpcufWpFWvrVtm8bRnNcfgVMgDGgVOjwcjjpziPK1SVH4aJoB3Oa9uH5scTi8fBZ4LjFpf3peNcr+GLVcgbHJm4jA8jQ3DMOce6ZmJeDz8EuKFF+dNncUhqDNSi4AdzzpV2IUkcgS+DYOIvb7gjzrsSCAPhAtnZyypCzm9X1ESME72uJXDrX5hUEVxY9vsC9SgUA+OBCLpvJfDgiRJU2XN3te44gahfliX9F7QRY0lV7cUy6AYErO4iZLjoQRyuOAYXwu/xPgT4SkBbMIQwbrQD4wEJy+sVOg0CwF8ElynWfifHudQiHKFycfJ8+HnZ++8L5MV+Mj9bnuCQ8by5Fya8DXJ5CVOiYEFrTp+LnonA78Z+Xwh6xA0IWLRFcNxAgxBMf18GZM27S8q4Wtn+lP9dBNxDGOqLTuRTm/aw8uPgOsyl33SLKoHMfM9UyBAuAwThQwk7q6t1e3D3tpUqdbfgXgVoD9ZYrKGstquDghsXgZ4PCPn552AEEEP2li8C5YBzbgF/1xj8HuDliOksU3B9n5roYLZ81nDgQw7jF8OLG1vIC4s8HhYR87oc3tUu6JfyUULguQyXWEVgVWXGnv7wOW+bEsIPgnan3RFZH7oS5qt5uo7wR7N5rqX7rPyw+sueQVaVO6++8jay5cBP0cAlX8+wjUMvqRSpOwh8SmeBvsCtntW3q/TFRUA+Evqg35cZDk7gtE99jFTH+BgxPgjk8S0N7t0gRfjMGc60SfjnAkpY/0AJl0Ak5n4eroqjjj3qFymKl+H1kntulAIW8VRCGns78YyJ6hoBQhztcI+Q2Hu4vqsWvn/0jHEAoWXAqpTo64IRBuMEgmd87yjA+LByyzn9KLZTaKjyGB69tePHv7b+0RunFSPhINHJlbELgFHC8yPwJpE8IpyZDzhOUXShULesBMacFPoiK8VZKSMS5nuszo6EF20pbrgIT+qiIurPdEL/SwETHbx7TcrsGp8pu7addYXg4KgpEWPPulKIyX+cyHj0frwLOB0BTwJiEuTmqqd+Mz7DZNEy6jZOK5B4a1P1L73lUa51fZKrWD6tPmOOKmVR8tWfxElgOwJB7HC9rUrW6mc3XMgnACKelQi9zNtCPu99wJYAVoizmpusRvGJ+34xl7G0FAjyTydVlmqAYaNzuGOtAcpZwtYLCVuTcj2/8TMbSpjPj/csP9izdqdpw6nqXFix4XBiPdzliV0i2WHOSn4yZ9lpz3p7z937KC2ZLL95XX1P2QOrF1KWyVZtp3fX+sm79sc/Sto//uy13Sx9p8YdOY5kV++or++qj9RrUgD6e2+t2x9bf5aTElWUoqQxEi0t5NJWW6lbsSI8qazaYDq3seriK3zCDVyiVziW8eZDKQd141hMeHFPQvrxq2+su//SCtmElVY2hINblq+Lb+Q58z1vg27TuscH1jjctUZ3aI26+nUzKXwYGqeN+QkK6jN31YbmsU9etMwjy0ML8c6SfLgspYrqk3LFsuubVrp91woPPrTyZz+xyh//qVX+5E+t9Md/7Ccr5W7ekUKf9hOYRm93bPT4kQ2ffGujw31vB7EOOHEBWtuVYnDQ1xyZr4m335KCfMNykyCyP7iJYjkacSqCFCP1U0LKPDSYGB+JWRA7wyGpcZzjvSAMDy/B3+P02OngbOweZ6jGiYR+44uuroh4RSQrO03S3E4K3/BsyWl+5lM53/bGUaXtTlf6t+QjfwkPE+EmsQ10ZYpHDvE/Qr7gWek/T6K3+eSKFXub1unlrCNcRtH2GAR6mz+2MPixlNATtj3RD/4dQ0JA+zCueQBCfcdgwhGI0PgImCP+GzrmzyVtrLnlW7RFB+Gjar1NJENmNSYRRLzSc4ryI29vKF/DLycQ/GZ7xJiAogMpzprb3ofQN78bQLE4tA8fvLJ8KW3fPPnYjnZEZ9rtcMuL2kV5sYTSP9a8RdlOSzYLFP/F8vWo2kMgTuqJYTIC2jFuHLo8wPveDl2Df5GN0+6wPSwKcvxrxr0NAj5A3BB0sPXKtt0obIv+ZVxGwjMcA/SbJ1/bumTHzes3eVryILFU8DLUc6oTCx3BljnRRPUJJ8S5TBTyDK4FPB2DKfGV2LYy8Fg6jTdP7fj5VzbqHKsPjpTPmmXFG+bCe/LOVjaUV2Agpz14I4L4kbegt8H7UDSF7VJqC0bEE2/UsN0noGfJ1z3i2kfifZLf0qKJ4nFx43gcZtOBDXYfOf24cAHg+8JJ/UIcDAFMjl9J+qkHEDVc9vm+APEJfQ55+R1P74LF52FwJBHGFCtMBH3hMRErP5mBrQTq1KgR58r/IYBJURbS37vn3gfWkuB7sO/EnkG9CKL+cCb9PvUCecQMMCDgXoR10aPidjqB50VEkH9oCOu7CFxRC07acwZP/fmz70THwHl+jJcSRzb6eGEMCSEihBH4tzO/wz9dC1Ygz6fTZ/Qdayp9E+a7mP8PBpr4c+HBdC6iKCZyZjwoT6laL9rNO2sSJk+Ff9XG//z7Qv38zsK1i4C+xMJMFOpFuCgP/70kWz2pCR/05eXAk8HfMuD6WIz0eND1s7DBCdyJxwOMBh0JncE5tQG+XAzUE6Fib2/X/sd/9j+I5jRtrV6x4tq2uv28ZfU8qD3ursZRPkUXGi8CxxmEIAn61HcZoLDxnCsMS8C3ORCsRwzpDwcIr2xjOLtNAXA3arXBV1HjwBCwCkKKA6sZMEkxQ/D4BwHRK4IL0he4914EMLl0tiwmzpFrzNeZDcRT2KYATBEyUnkJIxIApCyRrx85pTZzDYWG1Vj2XI96LfVHwfJrt2xy+MzHOSEmiUCw6GWCwACPcKHEL4SGBPXbnDgEKOPv2Rc+50EZaJ26eC6cYyXsfVbhAQwXCJzx8fNVE7UnHsgQN0uEjqXHH8YhnMeX1cPpgwu5os+LeM+4qK8wRrwXzwoBLwDm6eK8o78Q7ILtQFfLl20K4Gmmuh5eCUFKBls0fNsOxrQQUHLdFVQC2Bk6o/bSp9A4lF1OHNjb3bGj3VdWXtsK9qtKQRqLnzdffuuB4ZYBfQoNSyOIgS9jKUhSaFOlqmWlUGakMMMn8RZgNashrfx1Y+hu7kRNX0+t2fVE3UpTKd7jma1IKV7buG13ayt2Uyj66Mkr+/Lbp/bs2TM3IOCODE6x7S2r4ui38URzXXOMffjuIq5xGkrxXc1OJJpw6B8GPKGlVI9JIm1lKcLjhHBGgnV2NrSRaDPv4lJbwN7E3ELpgy5I6ctJMZpkalaa9y2t5yg3p/7M54QPUo4w1q2Uc75tSKKwni1ZISHezurdpO9Gl8lcSp0EV7Yx5MQnc6oDxgs8IjKDQ3+mV9y0frZiydZryx1+a73WgR9NWVjZsq2tLSmoPWvvvnVvI1bMSGxzK6enVq5I2SiLlmxsqe8LVi8mlVJ2sz6wP/+oYw/vZ9U1ov2jtg0O96yHAgTOq83Z6w9d8S/OOtbbfWpH+2+kaI6ssn7L6uACioLmhrK0LAZh9W1ti3vrlpMiV8knbKOSsWopY9u3b1h9+7Zt3PrA6hs3rKg+wROhkBpbNat5KEWic7Rn5aIU0tqWdRNly197YKu3P7S+nn2ReGPD5Bv1nRRG5CLwBpfsnuQ81ZnYRSdJMuek35OCHiinF4JwxBUTyZzg6FjjSgKX5uJz05qUkw8fWuFP/8wKP/qxJYsFG+3vWP/x72zw6Hc2PtoX/x67l0S3l7E3hxhjb9v9lT+3a1sfW1K4zhaDueYfRraBaHeUhuOpG1r8u+RU5gFbF8ear2PorxK8HWPDWHrERLQcGYFrnMgBfU/Au/XJNYx78AHfQpcUXvpzvCNaork8E28jLs4UuU/tY36srqza/fv3Pcguzw7xWEmULDvSfAI3ca2H7juDlIwCi1T9yMvmOVsdb9lK654dN2vW6nMUaYzfKn+CnXocHei/gP+ldipv/a/EFTdCqG0YJ8hWRZ4BFp645wEQqVNCfSb8xWgT5QtELvlnYSEzQWSISKtcjOxAWtdECbxfgMDwShulwuheRs/BI9lGgX4CnVlbPbaPH75Qfdbt0fNPRAfToqfqf7bZtCTHiY5NWkc2ah7YhK0PGru0dBQ/3Uhl059nQeMj/oYrPtvz/D71oV8GBOYkCGnBPZn8afBDcxyDIdsD/JrGhjpg7KX/I0CJx9A1yuWsDQ/lmt6lzKTy+/KL39jbjq7m2TYo/GvtqQ5S2pUvMgrzzOUp9YXnhWEitjA1EX7DI9nex73h0Ssvn/EatY6tUAkCLI4l87AllKOSkS9y67dPeBIGcV940hxISz5yY77yIF+27eLlhoyTrW953Zb1H3g+kUzNkcEeRFnvwg9ZMLlQ5lT/jhu7kseOPe9oa+UPCR47inmjucqQguOI/YyDbqjxI+FfAeuJLkC0UJQgxCiB+n2mqQzsYlqAQFQJ/q4KPBsprh4PQMg6xxMB5Bfie2BB1Yn9RVfP9WKgnGAixEG/Nci2iffBuspSX0i5wQPBo6bGIHp/eT7n4cLnaF9BDJDgNppgoi/e/6ZJ60aEmBJ+VVhWVnTNr3IvTPzmf/9DQNY1jr0J7gD6xrMxWJq/mCQub8CMuoNDPin80inoQiDUBkqFJ377sxcngBMegr2ouHqBwYuZB8C9gPGEF74vaGySGpuZCKoTN2UY1QXotPr27Zev7OXTvTPXAT15pk0nWxBif5cq8uyp1Tu+nSbW14t5nCs3LOs88PRVjQeqq/6WAeNeEoEvpEf2tv+lPT/+jSuTRJSNE+WLAMa+s7PjJyj0pFAiqBGtmxU9zga+CoAzuH3BeLAgXwaRFRcXsRNXuUVQnyUIBraMiUPUfV8aCswlBgof31nIvJeDr7gwrxbmjgPjJubtyjE06PcA6uHnI7+PsqznqJWfQb0EUBTzWx/4qQLu3ncZ0D79C9ob4HmEk5VKzTZu3JWiEbjZtjs9PZGy2vq2u1Yj4KxJWQgCHkpA0PjCcDHusDLgqyjQp3gfqTxWssFYX0HQt+B9jQnzVsmV7GX9fhGobFabEM4j5g3dcYU5FHiuCr5apbrEPQTAS2oTxzkP6Kd2/FBbZhByiOrtPC0GCHmMYRA34P1xDSEHwemq9aQepMAdNMJH4YWEaLYcEFBvMS8/LcTHe6HuCIASHnHfjIPnxWpmJufj05O88Hd/93f2aufAiht3rHrjgQ2lrDVff0cHqEz26i7HB9ggx3/mV7f9NAeOH2QFE9fauZRogrL1lBfKvgq2w1HCjgczFzyn4hWdA31vCEeSeb2rDPNSgleqdk2KZrNxZM2u5iaeHijy3FeftI2YAVPRVuGu5qIHZBTuE2sAmulb83UdvHaDz1x0TRiEEotBymMjKZXmEvYds+hhTRl9ZV6xCouAP1BGHSlKU7WD8dgszq3IaqDy42STrOixESRM5aRT0ESN0yxps3TZ0pM+HRMcF6l7PMN+cqkMPr/TCQnv4gNDtSvVk8A8mlgvvWa2es+q6bFVui9sKOGY41YxFq1sShFPaX5yhCFKYLooJaFmK6srti7lPcuaLHO9JlmsumLlzMDu1x5bOfWd9TkXPlWwZHnDiqzST/vukk7QyFkirXxWbKj7nEYz239myWFbyn1eyv81K9bWbIBSK6UYrxYUWQwrG8KRooRw3LK7eEi0RffHLVsppb0fB7O0Kw0rNx5K8SpY8+jY9sTH9nffenTyeefYKmpPLZv0kxWK5bRdr5dUXs1SK5LvwpTW7ww0ROOlgk8Sbv4T4e282bTZQvJjF4X79PNIzw1Fi0ij8JM0RrElzxikJENnHn5oKYIqSz7jKPLxo2/t9ZNvbfdwZKXJA7uZ/qnqW7cMxxdO8CLIu3F3Lr5OoMooT8oeqt8G47kH4MSVeyJaMtDcxitjNMRYMHCjAYYFzpdnrhB0EAPEiICD1FnjM9Tc8eMtlbxdygPPm8iYgPLm2zBEJ5lm4zGGCc0DycPNBjEoXjkdQhEnPgWnfcw1xniyYXibqFzyYt4MwV/xQ7wjZvNgbiQ18arjDcv2bkutKNheV23Q8xHAs3qqKwH4hqOCHWEI0TVm1VT4wVGRix7abqCIdz+r+DwjiPrQt/X6d+ar2imcxcCQUb2hJUzdZXJIsF1BcyHkoyjD0IiM2pPVO1nREHAf9/nscGr58LdvRYHewSPhZXrv+taR3bn9xp4cb9ujxqc21/zC28W3OKDzKNG2lOZVTveCuDNBvwV6QfAdYDzx6sIwkI4FPwRGDelNqnMmOklB4HKAynFP0ZAXQLvxboi726OsOr/Npq1rPWtORNeg8ZOhv8fJCNfXynb7rmQJlTtTX0Lw2P7i8o9onRuwVb7LAGxppT9CXu7yGvkj92guDo7fWG/vmbXePJEeOrPNhz+21Q9+5jSysHlX72Pww8uNkxgC/u9Gg/Y+3yy7ej3IW/0cxNRq+uIJASH9HbV3EagnOBzETsLzjq1NK24IgB9exJ8AjNZ91ZfjefObD0/68ocEDCrwVPeOFIDKjn6OyvqPWDy+ZYD9/rieC2EcN0BwXwUXkcbNCqRagACNFv7U4Mg16Op/9Ln+5x3vL/2nyUKdPBYCg8416oFRQxM5mIDfDygrns4AyFSSorB1zUyf827HZmIQfhoEty94T1fCb1eF0+fJy93VqhLmfC+REIFRwgMExVUEB2R/J1CnsF7n6hm/5yn483Hy63z67RPw9/V3Avq6+MwJ4KlRKvm4YT13zwmNUZTicOb3wjPR98VE4Erci9j3HyDvWeAZrMrB84u/l7zwDmAyJjQXeNO9cML+j/Jj9ae+WrRyVUQhvLZYjq74n39fdj/23pl7SCp0NswnvO7PhHlFEFw5e42fZ/KKAcQJpnjR/QiW5ivIiGjWvU8O7ajzhTXb39hcBHrO2DhjPQ9EEH8kYeXX//7ndri/Z99++7XtvHhs66s1+9/9o79ntc3rkrEvieGwANFe+2S+KuH1YmXeQUzDlaS8aJvm9SLAEGinK5YXgCueMO0LEV/PYOEe91zxWzpB1N/c9/2lomVXBVd+9W6gQF1c/jkQrr6rznFI+opAwl3xlgFzgW0kWO6X8YE4oBSg8Ps2AgFnspegC4KOaDfuzTDZAF/UPglKRC1G4ERRQCCqrqz5iilRr1sSpomDwKoE/RiNY8CMNXq6HvSPIz53vA70Acq/33dh7D36TwBu8F6EY37uvBt2AuHj/UBU1Ot4MXh5S5Tl7wsIF2yrWBQqXFDrS2Eviq9eNOeg+xfhDuPGvSvilsciYeWJ8sKxA6eJLh3h1SIQRIo99HGBK5gL6iMEt4WyEW5YqfE26R5bYNZqFSsVCo6zWSnH1ev3LV/fsIo+OcEhAmjJ6PCVNb/6a2t+8zc20HeCDmb1TK68qnc3JZinLI2HDHird4jE7t4VqkY2nbCOSfHtHAnlxtaapuxNf2K7iYEdzVrWnqv9xZTdWC/bJ3c2LF+q2M2bt2wNRZK8EL7nSa8/q5pTcDWVlaI0kwKgNiGUZ9LWmas+s76lZ4GSIfHbcqoAR8/l9Nw4rTkmha9kQ+WXcKG0J+WdYwF9H6zkC+rq2yGSmlvpqpVHB3ou8OhE8eZovCx5JXKBizhbBljQwMVXtKsk1C8Ui5ZjhUP1zBL0LMlxioGxstc8tLfdqR02xf8lDCcRosvbNrv+U6sWMlYfvrVUN/A8wL2WrQDJcdcygyMp8n0rEOSrtmnNVs8Onz+z9t6+9Vt960+SqnPO8um5pfRsp3ms8UlbZXXTiuvXRWMk5EqwZ6sKRyUeSLnsqo2Z9btulLDGKz8uEc8nlIuRFOSeFMqMeBdxjWf9IxvuP7XO0Y5055wNEiVrDaQgDqbqb73+9oW9fvyF7b16bM3jIxsnCzbO1a0vhVWYba93D6wtOblWq1k2n7VG79j2jv/O6lJ7CshwjabNjo9t1lCC/hVLltSzybraH0uJYsFp3lC4FU8j0bBJu2O940PrHO8rHXjqto58Li0D9wYc95VEs9MazWvXbXDrlup93TJvxMsfvbGSxupaYcMKaod7g0nhJruhZdRH+jJoSATpS/lWPcI00tiPhCujftPrNh6ONXYaZ4wxahseJOSF8ubeCcrHPQAmA0sN9U6iKCVc44lhwI0EeBiA+yh44tdKXFeGuj7Xs3g2BtcwKvSHwrOe2qVyPA/110jPjPV89Ay0LzIqjKaaI5IbfeuSfnt36b/ytGLF/qpN22s2am3aeLBm+72p+I1EzF5Z8k3Bei0pfe1blulIFxhW9Jry0uujxEzjPtX4ax7CY9wIoD7npgN8SfRXdfNf0Mwl44Q8NkwmXHFm/nvm4hVpzUNxUeFeYAYMPAZiNE9zj9gKRDORCm5Z5nde30o5y/Q7mseqZ1o0JSt6JXmcbdBueBD9TaeG9uD2G1tf6dmz1+saG4L1VS2zKp67um7plQ0pwpui13FD73mgTyfthvIUbZSSSb0dRH/xVoD+ECvkNPivWhu64J8swtAnWIYEHC0egW9t0/hlRR828tftVuUDCZJS9HUPWvT2219r3KdW27jh21dmeLyqLM9X10+8DdRm5BX3wJRsFrXHT8DSc8id8N1+c1/4or4W3SXA6bgPP5la/eZHUmeUp66lCpqjHkuBtuuZ9oG+JZyO+YKG2s11FpowbrvnWpkgwedlSwwLvgijT+Yv/cfWu2Ar38V9DsC/uy+/UPm7ltu4H/b9Dw8eFBH9CTlCeJZICD/12+eYPocjvO8YEjWcjmVPiivsCHsogwgzepD9OfNmw93RfeVfY+5IrffiSf+CG0qL9y5KLqT4p97zl/kZ1McNCGJWxEJwoVvX58QFQDlVI6LJ+X3Ay1iW6AdW0TeEFJtb6gPVg0i2h/uB98ECEdAbwXuxv6gd7wLeCx7XW14uBECKVNT/CJJCfvdCwIggwglSex0W6nECnudC4nLsz/tdBOYk+SPBc4Bb42K/gaBvzl8Lv6ifRJyIdotySX37HCUnhuBVPVtXfkcpfEDtCgls+D2eyJ8x8a0Dmsi8B2PBikk6ze9s/jwTfX9vUN+nNBdm4D5jEINCMWsbm3UN0ylhJJ3UOVaergZ/uhbV1+u8+Be9gyuU2hsFyPH6628peLFn750EKFoCqoH/XaToBxDWR3+LAOtMi2nXVf+1Wtlezr+1r1pfWHfaPfM8deoIB7rdjnWUWOVhBfT2rdu2vb1tWQkkuXzBI8a+0wAQgluiB11XDN09K8K9JeCKhp5n/+5Fz7F/TQMR7Mv+PcCt4cLLxbPrTyHYMxisWJ8qQ+8CF4anYlruBviHA3ePVx8FwYwuAOaf0yLm88W446sJGk8C0dFupxlh//u51tCIfMVaEoIzuk4QRKd79FuIy5RDXzGP3I25vmmj49euvHCdeBqRe15koIgDFns3Cmn8nXaQX1iHq8KJt5cblYTZvtqhfC4xMgVM8f3KOYWL5+z3Aacd9JfSGUCQkmCGB8QyIwUrfW4so51XbAvPe2BECYV6KbgYAbSJFM9LYzJpi5dKUEuVznoP8CyKgguYMaHLt/MhEBIsMVZGUDarHxidAoMAsQhq+aQdvvjadp98pSwTVlzZssrGTd8S5TEjVA7zv/34F9Z++kufZ2zD6L38rTV/+y+t//hvLdE/9gCHORRayUUEMptJpc5LOeR0AZpFUNe2lLpdKSIcSUZdmu2WHbd2bH/ESnHfA5VNqwW7kWrYUEL8UbPt23HUEa7goDT05ghq+i68JWp12ld0Et6mbC5QVFet6UfB0VZOX1BhxjGnY4L6qY2cj1/JqD9C4xZH0nGySQqPCc25kpTtcqkQGGv0e5KtWX30Wu3BqJCSEiFFD/lOihBKdaCQFDWfpCCnpOyqrQRLhF6zx5vVfU5BqZXV7ypzilLcbbnnAZ4Q2YTwCCE9V7Ve9b6NJbZk2i+tONhVGVLKSzUrrHKSzcz6bSnk6pv+cGrtUVbKcsq6+1KSd3elwHXVPilBqhNxhQqztvqdFXhlqHLxnqEupr6sZUZWSIluiEdkatcsuX7X5uV16xB34NG/9xgFQ/Hz4WDi3kwENcTrotHq2OHeGzt6/sja+7tuDBklOYGgboXaupX1TKmQs/S4K2Vzzzp7L9xbQpqz9aV0zNT346T6RXXJ1IWjua6mn3gl9JA5SJJMRUT5WaPhadw4Eh3c98QJHsgEE5Ux0XicpELeJpIJZykpZPBt6CTyqJKjX6dlw+axB0bsq/58DjUGnAYywpAifELSaE2S9iZRssHG53br5j+x7eI9m77+rU32v7XxWM+K3qHgu1fBcGxvZgP7m8Yv7JujX9m/OPgX1pPMjeGlz/Gjw8DDYNBX6g30DmmkPgN39R3jgcZiLFrCwsFU6ReNn9uLzrf2RfcbjW/H6YxpzrkCasId/Q4Uf+EvMhvvszVCj3Ed+Qtansyl7G2uYa15137X/J0daQzGUynEmmt4zLnRQu/yzpi8ab//5jteDlMpnfScJBmhzzGnWbTz9vXbhr15m7FJU8po/5qVh/cs3b5lhdGm1ce3rduu2pNmT7xn1dqdkh11NOYYIqCVIT0iW02hEE6+iE4gdem3xjKSVQFiIww0jkNWdv0KZFK8EJlF44x+syjbUVbAy0IaCC6wrUlz1A0F+YwlNA95nwXhpGRmaVCut+BNjPdBtTyw9RX0CGJGBHlFfBra4oZ2L+MUdCf8FtBcgpZi6MlIcT3DR1TfYUO0XfMyW9s4zUfXMbiiwyXRa7hEPizsaF5H3gA8x7GhzJW52nQ8OraD/p6mu8pTHeiNo50X9ma/5YFVlYnLLRgOkPU8phE6a8inA7xR21GEXSlX/r4IgRdgweueUp26x7tO12q3PtIYCVc0f9gKC99Pqo0o6DwLfSYoIXkRPJdFEgBvOPgJebvRIIp1ANAm0WoMBsOjN25YQCZBhiGOgW9RhNct9HkAvDtV3/VssPfIjr78/1h/94kVtj+04ua9C965Agg/3CNRbaWMc0C+J3njF4quHRj2mJ9D8S9QLHwgBF7gqpgjBgQU98ANUEipycLWgQSxB1j9RTCLkNvLOkVCz/ZKief16T+WADdVH/bSe31QrlFgUU6pB0IS9fieEK/zmaSO5Ti81MaWJcpVX3me7e7YrKMynULoGSFzgCC8E3z3FN0LJ1yU51k4315/S+9zVEpKSjiKKxFNCYLhwjWxHySouOeFCDaCvLf9He0PaqTPqB788/rEUwB+7BR/sfoGRzKGPy4B6kifJUQk/agf3N1EAJ0ZRHiyAFxfTMuA4EFMeI8HERJgHo1SBLrqfxEE9y/O9yKg/RDelFttsYKeGg+wUD57vGPffvVSbYvqEq/E+fLidQKW3fdrwru5GMJEhNYV4PC9qIwo+bXYvTh4PIiFa6cQMLJ3GQ/OgfJjBQ8LbkHELlfOSkjdsWnijfWme9YaN6w/7Xt/tFpN+9u//bf27Plzu3//gX32+c/8rPW7d+/a5uaG8HEqoolRLmQY7wIYRO/YXUmj49kuA7f+eoCc88HaIsA6TDsJdvP7gfpK/wIGesEkYSyET8vrzb3wawzwrphIqOM84MXJx0oHl5ZZtN8XInpFH18GWQnivufvMgODIHLnxwU1DkVWK+EpUhj74iET4ZLjqASVZKboBoHj40PhpvoIxXE6tNr6dT9PvH/8VriCQCAhMzymj05z5WEBAiOE2nIh/r8bCGBF/pFQxOqpj1w4Dm6UUt8HtJ/ixFTV3sC4vWyMAziZk/HxvKCeQd+cHferAn3vuLGAH9STuRGs5p/PO1jtUdvY17rk/jJAmPITEFj1ibXdabTKWzS2uDAnvoWgFhc6aa8Ho8qxZeOsgc1X5BgDjAOxPvGtM7qeIr5KDPYPjuzJs+e2/+aV7T/+0g4e/UbKnmi12ga40eC7f+eeD7nVm1b54O9Z+cEfW3Hrnhsz08yvva/Mdr4S7e+4cMcRfFUp3rW1LSsjD6iObCFgu9Wr9sx22kPf805QsUGPIwpR3CbWl6DczyetnJTiPe3Y05evrdls+pnzbJvg3PmxFN98YmTZOR4DonX67XtK2ROuz1lCCrJoJh46mTQrh0kbsNKv+cg2AwwrHSmHumTEuMfLAGPIiG1Yai88DE8GXPNxGx/M8zbIX3ODQXna9JU25mNXijvHK2altGIwQFQn1gHiBSvs0ODZUHRV90q5pHhAxbIawgmu6HgFZFJWTIi2E6ytUGOwnWZ0pynrVm7bNL9iuf6OJQ6/JFfJCVWbFOsqRQpU+8AaUn7Bm0J9w2MpdDlysHNoparyXl217Lr6fmXNxt22tQ73rddW3YXP3dHEGn3hoXBoJU+gRvVROmFTzcfs+h2bF/WO8LTfeGPWeG6D5r6NJJtMZwnVdcVGaSnVk4R1+hL8hcLltHBt1LSx8KuyumHbdz60te17VqytQq1Vzsy3iiTUF5VEX20ZWGP/lTWkVCTTDVtfF39UHwTKv5QLZKJq1WU6j7mjsUdxxAWehHLNKu1Q7YonjwejNk01nsiBGHKyyiNbLFuGvKCJzCHV2eMNqC9G6pPx8ZEveAwwVPUHlphv2GryMyulttWPwvEbfyRZesOGr39ro9dfq49bNhwM3XAgCUtjCU1WfUXCC2Px+aGujoI0VV/jXTDoBkaDsfgBSvpwLGVdMktgzJLi72nsxoMcSh4BMtkqMw49CJAlVN+Brvv2AukWGC9c6VdeGAGYP1HCINHH26AvXEVxkeIbeShkpOCxdQNjhcdF0Hc8DAIPBPKSwuOfGOv4Dq9LCI81r61g5VHd1mf3rDq7biWr2JqtC4+ljMKbLKs5LmWwd9esc8sSrW3xZvWJxgVcgDOwxEOsB+bqMmAMWfjCuOWTKQaLdJbgwEOlCTwsAinFHvBRBUBjiXeAJ4LrRRE9RCFna0yz49ukuM8RiqkCCjCbm1D2VJqej5FQBz3pif8DirEI1FI5OK6KroneZyqswqOQh8+rfqO26IPamK1KqRYPiQDcDra4nS4S4RnClgTyiOQieCiGHz+qkTZK3mMbijJ3A8P4+LWV8xn78LOfqakrPqbB4ic8Zi4ZQm2Hd0H/4MkDyQrUI+Qz05HyF95Fq/vIE/lSTV2XFT4fW6916HyJLXRsRSBgsRsBJJPTrlGDUxVEg33BC32ERaFe4IGgvsEoy/PeJ+CH6kDQ4HFj3+U5H7uiypNMd3Lc8eJgCKCB8GK2PHRffW0Hv/6X1nr+hUYgaaXbP7HyrR+f6d/zcAEihoBhnn6Hf57IJGcg4d5uyAqMkThPLMfgm3RJqhMgxtI/iBPGA1b9S1LeWSVSWxMiSiYFAQsXUVi9+XP+D1KAoFdJvOj/OZxcD//i95gogUGjLElWSKg2EA/AlXmEootm7u8DEG0pPcm18CgPAidy1rAI4kVw2rZY3S+A+HPx96LkkXfFJJJuRMjrtwgElkaYCgaEaGsARgSQwJNn5+BjG+YVdad/j/erIHhGT0fPhuDEJiQ4cVj8HYfA80BEBQ+B0DoJvQwMCLFqXjHxHkPLcZasPM1cqdZvlQVK+17qMDERPPlf+Iz+8zyumDxvEm0Uvs3EAIMyyU3dr/5f3ajYyroUHhHl6PpJ2f6+PskrTH4//qf7i2V6xGXKVILoBPtXo3zj+QfvnOYZ3IvAn1F/xy4tgN4neV7hpQUI8g3L0AdCN5Zm5n9Kggvjv56v2s1SyYazl/a0+xt70npk+8e7LlDU6jV336xVa1YR7aDPXMnwFWPREhjGJTgUAW2BwGF1xV3snfur9by7QIrweoC1C8qAKNK8i+IXxPvzDwVuGFKfLGMg7B/Egs65v5p94dUAAuVdtMG3GcTgD1jnLIEKccUL971dBFjqEWbZwx6B42NYNwQa346ArCBhF+WJQERY4lkRwSbbHUgIlBCAkYGVQY9zAL7TRyD2HxpUBngTV4RPQfilPnAjQagU+1zVmPg2iVAICtobGw/9xk3SeRirStE1jT+CzaLS7dtfMJCE+b0XSNEOaPnZd8E3F7bUr7oZXj0F5oQr+xqTBZS7GBhbveMeB7E8WX2hnzD0nWSmZzmFhfYGyn6sENUNQSmRi61AAWH+i/3gOAUPBIf0zikk7NYHH9unP/szq1677V4KetT5qOOl8mr+7q99bpVuf26lO597HTOqT/HmZ1b75B9a9cO/b/mNe74/PnXwjeWnUhBzoncSO1ZrJQ8eyBGGjDcKpElAPRjMpejueSDG0VB107iOpXighOGenSxl7E9uFuza5qZEl8A9HAD/c9mMrikv4UVKY0PAUAKcJaX8D1kllbDbStak+E0sJ63AhTrmhkS6sZRfpC9WUlH809OuGwnUQ/on4Vl14BhH9ZLmrpRl5TXQO61J2o5nakvvjSXHkiOEc5mkxlH18JgjqgM5wyPY5sD73UnSMsJLjicsiC/C19v9QAlEuetJmeu3pQC3Gnpe+Ke82FqQGTSk9JYte+2hjbM1s6MXNnnzhWQYzZmU+EBGZWoMs3iuqS85gYUVxQ6r26IDmWHTCiozV6ravLiqfPOWUD2GnWOPSdBU6kup3e8nrDfReKjvU8OGFVVvBP4OdqfaTUtXtywr4T7ZO7b+m0fqK/GIFApKwurr67Z284Gtbt+2Sn3Niig/Qrlh842Njl5qbPd97zuBYmubN1UH0SzVPSv6xJrcSPzm2fFv7PnOz1WvQxt3JZe2pTSob0ZSbEHChBsRSjYu5m2q7xgASMS6miPniZ7EE1sARlLqT1K3pfYgb0ADJdxrDCwnGoS8FXoKJ4RLvvgg+bR7fGwHB331xZpdT9+xinAIikR/p7Y/tvnKfZvsPLLZ/mPNS8lpwoGRcKWQKNjD3Cd2LXvL/mh+z40AozCxoDEhpgHKveqCYQCPBQxS0TWC3I7GxCVg5X9qP05es3p6225k7lpqlnFSHshFeLCJJqhclPvIEOBygvAJt2jkHD65N5/MbDu5bTnLK68blpsTVHGsNnF/fJIH75KP/yZv6KmSMlCZgSGC/tsobkuGWbNP8h/YtdymYZ4DAvU5oE0YiGuJNbttH1l6XFOZFT2XDYJCKq9j9cfb4dhaoecAbVsG3u890X/qEQKl5Bjr8Dfg8kqcNuu7K6t6Kq3MuUPMAvfUlNyfVP+5NwHGBWgnbuR6JyXazwKkL7TqHrSS62xbOAHX18L2xnhF0PZYHQQ+Tn0pydL50sJZV1xj9SQ2xZjYBom0pSsRbcfYIIW+13W9hRNpIiAvYjFFxmM3SoT8hwU7tcBWMuu2kVpV+zA65Ky3/9R29vetsHHDypVyoIyLfiLD+QKe3seIgNcE+UwIsowMqGvUA5mQlMyrn1T3gIcMrbK+bbXtB749Lb+y7UYajBmRck/b2FqAZ51vQVCZjKfH52hJF9SzKegKBglvS8DruUcMA7rCDQa1jbA+sTEIwesCf1YZ486BNR//Wzv+7f9kw4Mn4k1VK1772Gof/oUVtz8M+PclEHhIX4CIAvhrIkmwaclyMXw8AfBHbYHWUB+WUTw36E7opeDYQic6Ui1JASLzkP7BfCFOJREpEbsTK1pDnSMlVqWQXQjhS1dKAVCWJ/5CwSf8dfZPHe/KqeqCYkcV50dHHotAve95JTmaJYnCcnmwiTjESoj9BfXgPP3k1jVLray6p8P85XN3yff3LsmfHCI4/1z4+wrV8zqov5Ml1YO6FKRE8VsKGGe2YsSxo0NLdMJ4DPrz3qNMvxB8D+oQFBj9jqf4vchosAjBc5cAeTEuCBdiKPOWBBPVMZoc759gDcoTRQkiKMGEFRUhnBLjraTnziS/zicpgKD8q6TTctlPhpHKTx0JJ1lawuLt+1tWqZbs6797Zd12uHp6AtQnrNdJ/fhchNP7lBd8V/dh9YQDEd8irEd07xSCup58X3J/eZkR8IbyjvXPWYi9KwGUPZppdw0t+T46/lIIpRDY1FBC55F9+cX/Yv/df/9/sTe7T+xnP/nc7ty+E2agLGC0WHHVNiyzcUZ1Kaj9KBsQu0AJuRzAiymrYriXXYCnrojQgriCEgP6nCjfSSm0CGF/KIj6xAM4LqwOw+AIDpvOV3w+xWHqCqjmZ8yI4nVW210pXda3zEm//o65uwToRz8FACX3DI0/D5GrZdzjoN1qedA6AIEYRs0xdBgBETrxMmCvK4G1gjGbW0s0A4DW46L9nw1oWkxHEoTEvN3F0K9pDiHwwJDDvsfNEaU2ELD8ihvNENyiYInM36mUHwKMurIeAdelJLAPM/CueE+4aN5DS1QvxuCy+XdRXAjeeSftDwFcxHth8cQSVvsZ0+BIxbAOqm8wJzHYLBpRpACExkbqHYF7Lqh/F+dw/+itrVbL9vDhR/bN89f2i29fWWpdStO1e/4+MQ1YISrd/rHlN++fe5+6ZStrVrn7uVU//nMrI+wdP7NEF/qXthT9p34siCfkRB9y+bwVkmMprGlrTkS3WVDw4/PFrzVHieLfVzuTUhZ/cnfd/uiTe7a2dUPYICXcxjaR8I5r7zi76gYEjvolfgIr8ngXMDfgfcdpVo27UobUS1JY2XqQq9SleDAuQUDB/jyn+TSQgiPhXoJfKZ/z7UAE3+sjqOOan5EyrbnZnUjJTtdtImW/Oj6yQiZpeeXFWfrDicZDtEfUR+Jd312SOYVhnGThImfFWVcKUsL6bdFlaI7kQgInllSZQm3N3dq7hzvW7Q2s0WNvupTKJgblkTXVjvHaZzbpHln+8BuraEgrK+u+nQRvj0pmoj6UDKO+m6cLNlYfz9Q6ax1rDNrWYaFEMl2xviEcGNtg/5XaWbTt69dtjcDWamN3FmzTKCV6Nmm8trYUmk53JKF/3dbuf25bH3xmheqKFcbHNtr9Vn0ytVKFlceUr7oftIc2Udk9iRhuCFWbR9Cq5p7NDr6zdHfHsmxFkBLRmWatr7Gfp4WfE/GohJQcZDL1O1sM2DrQOdy34/231j7YdQMAK/QcixiBR+LHGCWZNp7SrBhjqA8T7ww4JWH3lQ0ah6prV8q6BHvoMlgCX9Y7U+FkjyCYmdu2NbljxbHaEM5n9uRP5hqPmTp+7QMbVe/a5OilzTqHmmsjV4anQylKypLghhiAMQ5EyRVy1YMyWeEfYjDgGsrVVPRl1BFOSS2YJcJrooGDpg2k7I/noZcAC0riYRyliKE4UvIx6jGnSZEnJ/eQu2hbXrS0jBewmhJ5LgULZvqnZ3jf81f5Udknchz50ef+6S9YCkOC+oQ5lkQM0nU8FtzI4HcCKshKfFp0CXknpzlQn21ZYbSmqwnLTMsa45r1ByinnsU5YAGqn9L8kqKf8rxDUJuEdJZVmRgAIsiIBuXgL1LCnd4quYeSUoZPzdG5xjih8dC0E52B1ihl0jZdqbisCgX1a6J5aWRx5c92oKA/EjYZsscfGek8H4jofKhBeP9NpGSOOXJXY8AWwjgfIL/RMScD9Cy7shkYNbwGojWMjx6lLifvUBen6QU9G9Bf6M1MdCOdU530bG/StzfHL603hA8WfWW/1x/Zt6+Pbf9Quo7Gxz3r4GWiy1PRZ2TTOB8N8CbsQ5UJvWDcXXHXtVH70BcocvVtq17/wOo3P7aslHSMjeniisuq/p5oKoYDD3aoa+RHTJWRaBq0gW0LvvUhLGfabfhRwOBbhqMYiWHAYhnlXgDUrb//1N7+8r+3vV/+v/y44tz6XSvf+anVP/4LK9/6LPB+iPrwEpjgOaFxOiNTxID+JQU8dzn4YpZgqsnkjzl66j/NTT7BDB/Yi5NQ5yTpNxcRpnEdR3GXEovFUxjqRxkaCryQgA58Hzgp46TgAILrIN1p4r4jtZi+K9BFEe2SBBS95gaETtfSE033g4Eld6TUTIqahMsFsGByBMnzXSiL8iNwpKmvWGr7hgdunO/vmr15ZYmhhHzuh22Iw0l9w+uL90/ggsvLICASeCKoXWzhUP/jBodRwffUSclLYkRoazzEpIKYFIyH19LzAKL6BtsTSMG9wGCg+xC2GETPn4EL26PreB2I0Isq2Lx97IIkaPE+yb0IRNo90ZVY7dV2jFV+ggOEmAcXIFLyAVTk94F4+bTDDWQiyhP1abAPDwFXhGc0s8Ze23rt5auwp4p98J06Rdeo02K9nMEppdYlVIuhTHbewAGDewt/fo08w/yA6HoEQZlnr50F3qBOMWYWA78H8w0NZD7XYsI7wPg0j9rW32vZwzs1u/fTimVW1UfixPOEUlgnP6ZPX3FhvUhhPwfK2wOPqQ7p4qrw8mLCGwGKBqstnA/vSLwEUBwg1IsR2k9AlJIjdZzYX1JXGBcMLVVWmy6YB3hLJCR0L3UtU/tY6fE9+4ttY1z170Q5jYPe87kaL1N1pixnLiEzjgAGQT0jpncOvGyNlFuqLwK9p+eCVenl+BIBxg7qQARkAOUqiyCt95riERztxTgRub2g+YyyQnP7EnioH66DCKlx3P7PCVxYFQ0+0/8L4PFYxAeD1fCA+rIS5gbQaKw1LoODF6Ld9cAwEwPw0+faBTj8vQD6A+1CILqk7svAPU0QOBbm/7uAtsZxzoU3QSBcBoCiwDzHgHZumwI0THzDn4/NEQ+KqP7knQhYHcENvb3z1I9eLHTeWHGwL6Fb3E3vYzRpf/s3Vr73M8utEA17eVuoM0EWC0Tal+A3l8KTFg9LDDtSSHNWLkhR1niR7zxbsWxBfHgqQZJ1QQ00hxCg7uZEH5xGaM4c9Kf2zVvxrNaur8JCV1hlz7FHWXMcOplVDuDMXIpEH08CjT3HM7LfeygBjnns8STGtH1s3eHMMomJaAuLCAUrsMc5V7NyaioFR0nzrlZR/STwlnNJKVS4xgufpLThQcb2o379oWX0bn2yI5qd9nawxx+FkGfweGDLhGWkMCB3aG4TcR4X3AGsSfVgzztbFYbdrtqv31J42DuswbCs+iu7ek11HVlz95kr0m+7SXszXbHjvbc2ffa3Zh0p1cTEmYlulTasKN5RmLbcmDGf52ycCgIW9ptSQI93rcUZ8Zm8TVNFa/XH1nn9nQ3ae6IlGjc8QVyYXxdd3hIt0tiov7LiRVnxcIwz00zRSjfuWeXOZ7a6dcs2Em1rf/c3dvTol3bw5qUd7e/Z6xfPhQhpK67etNLaLfVNTmWZDVNBfAgCtGXGR5ZsvbTmq6+tMdizUj1ptdWqbydAWSNwMNHVOVo5wdHbqhunFQyaR674kyathsuPzmfD+RnxdWQ8vEtmwjOp1h70bpbL2Iw2CB/Hh/uubAXKs7i1Pmf9gR1qHB61NHbTbVsr3rW86grdHs9GNhBdGvYnUt5Fe/TssLAVKPW9Y407J5eIV+geBhRocKCAK2/hAlsq3LtA13wLAcoeNE11BvhN/Am2mUyFu4H8AT6rXlK/oX2AK/26zpGiXIvTeT/pQrjOSQsA95gveD0cHR3YseR76oEXAacGYHwbpPLKjz6TkqN34I6LgFyF90IE1NVPYsDAobqxe4FnVAMljYHqzJykX+OQVp0L07o120V7IfG6NNyw2+N7ttK7r2kVeCLMsjm3CUABXuWuAAD/9ElEQVTfAeo00tzJKK84NcegMNV1XySKAZ53fuSi007RlCQG6ZT0GM1Z2i0Zn9V7TjghQGBadIyUEY5lVkRD231LSZnHwAAPQUnMwGd1zZoNK8ykHyQYY+Xt7dWzvq0pVjvaDS4O1b8Hr92QndHcJ5jiWd4hOiX85UhBPAfTZdHjiGcpj3G7YUnhMIn3GE+8VjCI+9aFMC9wAmNzUvhN57FFJD8rWT7JHChZ9+CxaErC/uKf/O/t4cOHlhDdga9EvBT50uMlSO6AX0xUn2x984TGsxDjp/LUt70vqdu0g4eEWXblmtcZ/HF5TPSQFXd0Nw+2KVoHj3YDP9eUF1uwyDtTXtcnvEwZKc9RR3O6K15WqlkWGlQ4a/COwGUy4d+ouWNHX/y/be9v/q/We/4rK67dsfqH/8DqD/+BVe7+sW+lW/b+hUC7lG9wXPn78eqzoL5VX7Jl1PX5EBg/dKCkd/6licf5L0oLgOs8hDGKQcDxjigaSljE3O0jzOsiOCkrLOOyZ4GT56NEB8G8CZLBNgYhAKdBJIYiUEcSeLpirkxAwy1ICUueTxmlhbwugpNnmMwo6msbliaAol6ZvXppMymVKLLL2qtfwf8L1wM4vfe9gPcgItEYYEwol0TR1A9cVz+gZLPnbabxgJh5idTF/5jkQflJ3PYw5/IvVh9/Nvbbgd+L1xaB98Tk/LhGJqZwAkudW5UhzldIQMCA9BsGRZFqoweEwVDFSiaIzT09d5J4j3f8OywguPa9wA1l6l99zprH6kcY39w2rlXtg89uOMPpdha9DgLwusevL/wOahb8OdBn9JcEPjw1Zni3RPdiEF07k//5x4L7MKYl9yKgp8/UMQLeFREe9zqWrLCvF0Yf3WI1YGrtbs+++fqpfff1K9u+tmp/9PlDW1uf2LPBL+x3nf9gTQlXBMEhErMHEISBXBEIfIPCkuKYMDHjdwLE2KP3SkFeUJ7j4GfmikakF4OzRUAjJTiwxzEw/C2HOauqYiKZworj9zKAEfmaRRhI5xxQFgpZbC65oCUFIbj2jjkWAeOnsUIhWayzKxwaAxiwHgivngIMn3I8cM8FAJPMiumyYjy74ASGCHBRdmVIZVIvlDAPhKj28B3DpwbVhYVcVkKP7mVEu9dqRd+/zXPRmdXUKxA4l+Dnf8YQGOPgBRczb+gbQobPiwtWB354UF/GcO2qwKo/q0Pn6/kDjIuy8MBWzNu4kAT9EY64Z0K8zuF1wI0gJxCupu++YErZT/7BP7b71zekzEooRamQENjff265tdsBjl4A4B/zyD1dEhKUyqs2kfCeFt7nRQPz5ZrVyjmrlIvmxxhyuoEUGNzxhzn2R4vPCv99n7LqKpXd9sXzDpoS6Hu7lhw2bCTexIpuYhYav9UJ03Teyi6DpqQshfNZNKYv/oYL/964ZIX5QO8ofz2bwbiMboJQLAWI2DGciZ/OlW29lLZKtW6FfNYFSQwGGdUBt++UBPNCmnGTOlfbtkn9DrK6rU+lyEs+wouU0xnYY5xPo1RxjryKlIyFUjbR3E2Nka+kyM/Snv+g07KGFFL21aP4YXTlFAmONUyjPOodTkdAEO0dvpKymrX97LbtdzULdh9bpvXK+p0mvWgpCdwoTemZcEJ0EA+GZl9jN1ULRRsHR2983/SYfssTO6Dm3hKzxlv917eiZNB6fdXyFaXVa1Za37aRnn/9+Cvbefo7O9p9IwW47ycIWPWGFW/9zDbu/thW6jVbS7RtwyT49/atlBU+wSukzOIaXa6v2zRbtf4sZ63uyJqdkeStVavdumGT7GvrDx7bqHfkq5i47EN3CUKGsYmVWjxE5yhwedE59SUJ2aIv5aq3+1pJfXC4a4PWsQ26xMpoSrlri8/iVRDiu+inL2RAT/Xdt+pKvhvps6m00xrbvH/Hric+snpqTcpWUe/ObMBJCCh4Iyn9BB7sDzwewVz9PC1pjrR3pEi1zhgN2Gow0FhSvgc7VB0wPkWxCKgT40FwTrxUTlb4I5qgeZcX/x9mKjZxvhPSRH0iknBkI/n4o7yn/uIIVMC9XbwM8S49i4wF30glhIHsfde1hPAqPe7Z8bwiXFAeC3JOQDEiusE7gUQZ1FGfYd7BK5oXs5FwmyghmgMUoPoslYs001Jjtamzab1h0cqJsuZnXn0/tRY6B7xL7xFY3gF6orFyorQETvprCTgtEj8fa7zpuQTyOTxSZWQrNdGowBgRBB9Oi60KL8RTNYAiXcxhzXvNYXAwJxkuI7myVhI+T17ZcH9f8uXA6Yw6O0h4XOhdYrWMjvZtLHmXUxYyKstjdISKetCvGckpomPH+9TM8pt31cRQ7lL78VKAlqScrgfv0ees1GdZbAllNIxSGBhwycegMNW7c+FeLblqldotL2mkehweNGwoeuN0T/OD1X4MpvAO72/RXPrLlXK2KeChiixEfrRR4+6GfD0z7hy7vpatBUdAA8g/4IYHD4YP6T2PoyOcx5uBvNzgpefA4SDWAfJWUCa8HE9VAm4TJDF+MhAALpEf7Sdmwf4v/0c7+OJfqaysVe78kVXu/anVbv+Rla5/5IET4UHU9apA3ceqA8bKwDB/9XfPgcYZz5Jpn7hWBFsVTxBucKrJL37xC8e5GFDQsrQcAqQOE0qqCJpvYUCBBVFE8K3fE7OIKasXpKis4Pvps1cFf5460GlqsLi4GqxJrMHSTTFrdURfAuowb9m5nsF4cEH+UdmXJsoSY04Q+2CV7QtSinff2rzdchfjKJ/ok78IouvngMvfM53US/3uxzqKQWFM8YRbk/ohiRGBJCTwQJciOifvLSQg/t2B71FaApC/c4SWZ2FyKPsieCcBLcPneN6TJudFyZ+NEgABpl0QY5iflFeIXZSXQ/T5Q4EICbjt+fY5onSqKuSsXCvYo69f2ze/fXHCBJfBmX6J1zMGuup/tI9tMQQDnIBTl+QLRO32v2X5XlDeKXBvyX31/UyCINZiYhKQBSsO7GXs90f28sWeHR027eata/bJp/csI0JXQKBNTS2bbCk1JGwc2v7R1zbT2EdW3KuAE38RWQKCeeA1R/TLwa3Do57qW4gxuEVQI5S3ENPn8O8D3qdKZ5SdBcA1lJpftd3ADDd+EWsi+p4TNsQcHJbNQR/GJeOoa0T+hZGdmc8hBAxOzE8C4kVA/WGGMGmPTHwJUAbMmKr4vv4QuA7T73a7NsuW1UYxauXFWGXYviIhkPYR0Z24GO7xpPZzVBz48P934Ogj3qj2LxuXs+CDq/Su5/4wEIyTaCDCzAmIrrDyw1x7Z/0FJ7h7AU4vtA1BaNI+8nlA2RH4KqbwIYjVEF4EVIec8EiVsmHzQJLgyHJ4RII/KDkS6mZuVFw+D+LAfT+WEbon+jsTHiakiObGbcuOmlZKjq2qKhVScxtJaUfBzyakaM2Sfoa8ppu7YdOysfIqVAu2fvOmlYoFW8vpqhR8FLD+YCgFjqCyej4h4X4u5U4/RC4lnKEk0cRAAeinypYnDoHyBG8KDIXahmHE54gU86xenBXWXFkg4CICYGomekKcBeWVy6TURxVbrRREnyVASw4YZ2o2KWxYRvmUxvuunI0l9LPFICUe5ONFnwsHOqOJdftSZDMlD6SYnEqoVEMHvY5orxotATutPhlIzphKCZupne3D1+oE4oLkbZhg68RIfGJiqXLd+uUbogVVKw/2LHX4rRTgAzd+JAorNlQ/crTjbCCFVjLDWPJKWsI6RzdOWvtWycxtTco+3hD52prlK7quOo47h5ac9MWH5t4PeIcQdM69WaR4YcQ+evbIdp5+a4e4/ktRzK7ds8I1CeyrNyxdv+bGzO7bR9Z69Ttrv/3WEhpzvDYqhaxVRZtWVjetsrJphZUNK22s2ca1Fauu1DUmJcuKPE57PY9zMFFK4iIuvomC5AE1hVcYEvAmcL4qOQYvgpn4EcExJ722TRqHUsiUMAzoXUeQCOA5JNURw4PHmFB/N0RXvz3qqayqrafXrKB+HAmHJuCa6jDTMwQGRAlgBR/ZaoYxKSOldCxaLJ4TGQ38JAL1NwE28e7hWuSBAN9jW4B7OHge4LpogXAE3src9MC1+l0cHdsgWTSwlvf8RI2Z6itc570zcgl4rPz8WeG83yM/3pMcwNG+eKjh8cJ9jhEtznvWnYWnnMTyYu6Qi2ZS8Bv8Vd9yJClykgryT68/favfyYlwNqFx4BnlRWJLTqyGDqIEVrMVu263NedFb5B75nkp41JCJyUb6r0pW3TJF2ASI2ssoTmUMfK6nMLJ91h7wF88FEjQAvc6liJPv5Ov/1bybS3Vqs074rvq4JNt59zHg0X0sFCr2jBZs/asLOVZeNlo2LRxbNNmU0nfiV2noQw8CKquQLrr+xm6jbKs/gRPu5L11m66nBa1ERkGehttp3ZQOzHsYpwIZBHlp/qj1LM9AKWe9g30fb+7b71EX3Uoi5bv6b2RjYRHR8cHHpDT4xmEC8B4F3gsKJRl5cfJCNSD/KHjeDLMJgNf/Y9g0tlXdcaW1VwHwA33ysS7IzQquzcNchieDO5VoGv6PUfGxKsy2iqqfuDUBN53Tye8PuGJITAfxhjuGm+t8+xX1vz6r2zUeGX59RtWuftT345QvPW55dbvBLJr2IfvB/SjlHuNBe28NA4C+KbkBvkLgDp4HowP/edzeuay24vnT9Xr6vrTdDF4RrEEIsZ/hw9pVuk6q7MoilJYnTix4i2ClNB3Lyn2nif9ubt8+Due99JyLgEGPpOuWXKkyT+ZWqYsIq0JNHu+b5On+zZ9dWTzIyHpDMQ9Hdx4GcvSUhDjRZlMrgpZNkQ0JPCyfWF+sCuFVkxUEL3r+YR9vDzP4NrVEn1yNvF+PPlzGG8w5mgsfCsDFkOYJ65xuPoTD0FCkb+xWAZIpc8z6V0AEQPRNM7nEnVRX+GuNxOBghn6/ifd83TZuyTuxRP1wx0QAwlILWLnbp4a68BtLciPvIP3lcQSvl+COKt9Gl8PcIQAAPFSvpls2qMoV4RncwlQXu4FEK+//gvqtdA2f05/eB0k1tY9wNLs8OD02fjz8b/YtShIZBz8XtQvS0Bv+Htx8CBDIoZjEZC2GFG317edtwf28uWOHR417Ff/4Rvb2zm27e0Nu317O5jD+hOLsqqEudV00ob9b+yL439l7aSEFg1ZsPXk4j4CqKMHoxl13c32smMVI/B3+i3Ri8BVNZgT58EDvkiIYPtAMKj/CYGx8CqcrQeB9mg/QnJcYQKcufEXi2/wTvCxR0EN5/QCeF/p8kW44aD3IrdH6nDpswKEDp7FzW8RMDxJwnGBwetF+RK+cBFmPzYulnmMggLaz2qKCxwL+Pm/JggYN3i7XAD9QwP0k3LhDRFAi9zDBwUoblAIceMc7mJ00qdvzQmBfN27BtyibTEIhLnO6QpQCLiKIiRxVng0z+ElUVTvyrW7Vtm65V4r9VsfeSwAcHZw+NJyG/cCAfMSALeDrSLEYli30vUPrHrjoc1SUoCEhxkVmU7nLS/F1GNQoDClpbRLQZ+IrzWmFSt1RpajH9QHBEgsFFNWvbftdVnLCsfnUsKE675tQYIZLtN4IFA27vQovCJkfjQi8Qz6Mym3ujZXObhnJ0cdCdDEF1C5eqZWLnhsBscNzTtOCmC1nBUw6D7GANxXC8mpxz5AuCUIV7+jZ9SWefWmTfNrluu8knwQrLKnpJih+Gv2+VYEP5JPzyM8ovxnpPjnp13LzEe+UIPhJK8+y5VLeu7QWkfEb6nZYIYRY2LpiZS8wdh605QU2aGV1I4Srs9rdy25/Zll532bvP3S9ytzTGI6X1UqWX7Wt5KGjECGhZWau0MfdNnWobE2DBYda4g3zbIVG06S1u4NrdU4Mhsc2bjX8hVCX40tVf0I0EJ1Q3XKWLt1bPuvHtnL776wV88fW0M8bpKvW8+K1ppkbJKrW6qM90PGkkcvLd96atnWcxvsPnJjBkd/ZvIJe9n6OynfIyvnVyzbSNjk1cxyal0WxUu4luyPbdRq+HGJxDgItjHh+j/0wImcopQsSMEqFvwz8B7FC0k0sj+QvCT5udPVO5JvhC9zjfusj3FZioLwr6O2NZRnrp+zB+nPrZKoCImTgYs/Ww/mGkHKHHaFM4GnAXEKULA4DpBjD3tTKcyD4CSHsRIGBA9yKJx0ww311RwjsUDiq/VSAPkMZJJgHs+EaxztiTeifrjCjkcCHgOB/CLcnapNLnsHtMTnmxKnmQAcbRkp9JnZwDRDbCThgfKOjo7VVsmQmvfgp2aXG0Yc3DgQlJNy35mJDfU/XMPjGVA3KZsuC2p+e511zb0aqKvqj6fNBGOJl09evKe2QLmUtxtsJN9klU8lUbZMouj1yumdwrRqA+nrXdEn5AxWaJXFKXgWQVtPQPOVbQlxij7R/NWbmi8amBD8PnPby1d73BBGTBTxRz1/kjT/Uijq6n9OA8KDz713wpVxeHKukLXBfM1aU+ktmhPpsvSlcrANIaWU1vcMBgPugYdev3gNMeoIv9oN4fW+6xWZ6qn3Jv2FIUuESDQaJZaxFh5B77rECpBcE9Jzrk06bT+JgecwcqSFd9Vp3qqlmyo7Zf29Z5Rotz/9U/voo08la2t+iBbiiu9jKL4SLBZprDWGbFtIV1SfiDcInzF+EQCXPoBH+IklkkGiOFHwGVU84GWh0u9BmcEzDAn6BBfYkkFZvi1CeTGWyDgscqGwe/DDsFzuEY9q2Hxrx4//je3/6p/p2Y4Vr39qtXt/YtW7P7XKrU/ccyFuaPg+4H3bOnDZNzhqMqjDMvATTby+GNUvfo57aY2L6VkWnvoDDkJI2H/xZ3+M4eBycGRTin+PfgNMoqUJYivFjv2/SZgDbuoigAkYpQqPP0sunlcs3zjEy7zomQjSCSnvx0Mbfv1cxEVIePO6kFgEZJejfcRAqhrcFfbhpFRqMKGivdPxci4EbkcJ4BMDQkmK+ZaUJ+IfQJi//drdzEVVTh49fSmAd5b1e8JJe0iaZHiEEGgkidvRyooTn8TRgZRuCfcinhClMxC9e9X0LgBJUfZJ+7vBmbOLZb4PUCYuXOr7udo1PTgw0xh7W35QoI5KNBGijKW/35Ng0vNAifc/uWmrWzU7Pur5/sH3BvogShGobanrN9xY4bEOhFMncEGfxRmS2FP47RT8/vJXBbxxqtQ70RPj6rT79ld/+Rv7f/zf/tpeP9+3R9+8tN998cxWVqv2j/63P7Mf/eiBC7qL4IETRYgz/abd27gmBtKxvfF3EsiOztRzGUDksezCdILz2a+AW6o7Vl/2+EeuZ+dA5XIyAIwmU9m8nGj+gQHhxo8jSsOUzraP9hONl6A7i94MHDMJ7UoRw+E/MnjE9cqGDY9eudB+GbjSCLOV8EK/R4Bws7q2JkWqGLY7uIfRqV4Xr4AWw3jVbt/6BY0CKyWMhY/+rxMkGHhkbM2HPzTfuDIgtEn5iUfHBjiyC0U9hedfDNyIJH6Id8kJaB5wWovv05cCexY04Iz5QnuZO5QdzQ3oCWfrH7742nqHb6yn793GgQTUNSuubYtcZ/y0A1zcK9fuq5xLDAfQPdWzv/OdDXYeWffgufUk7Pk+fmkB/bKUf/bLj5u+tYCdCislqS+5mgc6rGSlAElhTKE3+X3xYCkpbfGKxzsvbP+o6QpPPaU+yqBYSvCfSUmTYAbX6mXXrZQYSe6fWW80sQRR7jNSnKSMoex1p0nLjw5sKN7ZHkrRksCLF5gIg7trcywjQh7KoIiEFHu2gGSsXkhZtVb3/bz5dMI6/b4r9KzME+gOw8ThrGajRMHq4x3LSlnHAyknXpcrlKyYJRjjitWKwYkSfnSjeGGqfsMqKSnNKSlKUrT7RwQCPFL+U+s3Dy09Yo9zyUpb96xUKlt2JMVZih6r0G0pw5xYUZYCPq9et/H6Z6q0+vLtbyw12BePWRVfr9pOe2KtPY3r/isbNNuWy2GMyVlHyv88W7SSymi/0ZgrPzdgif4npZzgMlxXfdfSxLnqWr/dsaOD4ISHWx9+rPS53f7wx3bnk89sc3PTJhLwB29+5+71o8nMvUcm0CIpHPP1Dy21/ZlNqjetdXRkR7/7a9v95T+z0df/xtLHTyTz9a33rGkjyQXpmznrPR9YxjT+Jl7UKagP61bduiF0H1t356V1Xz21weGOpkNgPD2hkaKPxDfyLQnql2RN/EyKHAsVyDezbld0gP3gU2uPRtbW+2811/5uT8L94aptzQqWnap/+hjdUJCVr/BilCz5CRWz3pEb70fzsfXmHJ84FV6lbJhdsWnnyMbije6WLN6PEWyKkVfXULaC+BsY3jVn1T8oxUnhp8fxEL6m1cdDDGCSq90gPOlZxwo2UT8yd5zv85LP2/ic1j21A+UHxR2vDJ5FKUSF9tf0PMbT1HSgp9mTP7PCrGPdYJOQP0ccEsrGUADPIGGMY092JHOomspHc3Ta8yfwbuHehLYxDgKeVPOCMYmSAM+ezEzKEzghmhR8qq2az+oE6TUZ642l6AYvB6/6myHoAts7oroA9AIcLg5sHyFf6h+BB0XUPExgLMRj2MtXP2BkCnUqjxuglCqXrbhSs0pLyqHGKnhW72MIFS1YW28KH5vWauERJLrL4qdkctfX2EaD0T8jmk77FurGb4wGkzYnk3ynaorGbNwOnw0A2k9/eFBG0QoAA9Ok3dQ4qR6h0h1cFz5p3H0rQFhWUnXOS4/L5zTvwAkUePXSfrMr8b5tKU67SavOykcviyeKnqu/ADdOkd+JcVp9qHGlzyPjNsfwTsc9K6zf8t/ApMsJDeo78aEIkME8OGooT2KwZr5CzyKjOF4VxMxioSRuEGes8XI4/Pav7M1/+L+7XLP+k3/qgQ6LNz71bZ+X8qH3ANrMCRPUjVgMyji8sxzcw0Nzmy3A8XE7B8K5meTMkfJuN4/sX//rf22//uJLW+OUQXCY/XSkCE0jpFxMp6DfQoBA6b/4eSoVuM7npaiuW0LIgSv/vNNaun0hyiu4EaYYxJ+Jvi+CutBStZxlbmz4YCXULvbx5G5uW/72TZu1u2ZKqaEQuKfJcShGPF/Rs7HOjpe/kKKyF+vg31HOifNw87al7z+w+ZtXNn3xzOaceIAHAsjrGYXPxz4D4Pv55FFQRb+RE/j+LojXLfh+aqDBEuWrO0y2ihB94//H3H81SbYkeZ6YOuckeGQkz8vvLdpV3dVsdtDT2MFiR2QhwOIFgkc84svgE+AJeB0sFhgsZESwQO/M9HR1F6+6LC9JnsGdc4r/T4+fCA8Pj8jIzLjdrZEn3f0QO2ZqaspMTW3T4uQh0ID0nTF4ke7RQyflXOV4JUBoHNwverBCKch5wG4FMG1dm2eoFwH34OFlHaUfeMRpG4K2qEEjJjoSvic9GdoaUNcOUgQJxzQxWO9TKXB4dZ89PrSf/4cv7MXLigvJV8FV2grTTdy559Ju+OyJPgPB9o8Bg27fXj468EzdP/zp+/a//G//xO4+2Laf/fn37F/8qx9ZJpO01XJRyqCEg/qUXjgDqutYYz2WSNmGjPRYtGPVwTe21/9Myu+RNUbqIwn/RUB4D2U409JY9uz+7BeBJ1dzJq+6uBC5mB59zaoUHV+DdgHTRGHxMi4px2cspEwhWC4CBI0I5kRgzQMzL6wfS5DAZyb0QkARQ/mPS9k85zmGtqjamfNSSKTc+RpxCb83ATfChHsUxIuAdsRlDFI3wtdeBbFcSf+znvAYpIokxr6HPUoaDgRT+4YdCTwUDeE6lS04zjoau/UWCYjqLqAxTANHxavHzD8FBPSynJZCQFiDgzOOIKd/aOxiOgshmPkS3mazH7Ozs89/YlgcJxobYs7nxga7o9CGc+Na49dl1BxN+9KCTkPjVMrNnFNiOUD/8OG45dZv2voHP5WRdsdDWJnx6UjG/Of/+B/s6cNPzZNZXVCe8x6SW3lirRuW2fnACjsfO9vtNKqWYta8L+MQeaWxwHrokvjgrVt3bb2QlCGt8aFx3RXvfNTNWfyYEPKe578ZSKzGVf7xNGv9SNzy45rGUWBwDaJS2mWU+AylZFZuKmVU3+ExjBXmTpExrCPvq5yE2kkC0UKE6AfRlPDGO6M91TGb91Bb8DeS4s3a8km7an1LivfVPcwXg5gtJFl7TL4DjFLC0KdSOnsb37NBJGuZ3rGbYESdDfSsbwOtsTlQHUhaqF60ShfxJ2U6VbbksCWdSjw9XfZcCgXJheLGTSODfiGuMa0xXpeRihMnPZY5qeux0rrVNayrFcmZRsXS+p288yObJlZs8uRXNn7yc+GsYeSXGCSLkiV6tqv+kfGUE94xhKLi46V7P7B8adWSU+FDwytOXgcNrZrwPsmt2tpHf2LvffxDe/fmut1didu0V1ObdS+GVCItkZ72bRonmVWrWVF1SthWIWE3V9JWziZtQ4oyiSyfvti3gcrN3XzPSh/+S8t8+BNr3slZthSz/L549m5V7FkyIUa+GL37uG29r14KBw0bPB+4EyJdWLHCxm0d9yyZLdno+Ni6B4fWOSLkG6cAYwdDVC8ijLwnI17EM0mmrS19oNZuWLVdVx07qotoTXwlH9uxd0v/wkor70r/6VtEciWMCMDBwG41veHI2sOIPiUrNSaOBgfW7LbtqHOkfulaP5a3qT+nd+rdGOk4r0biWfzhKGBpjScQFN9Cfjltij46Ixl0MsS6ooEBM/viZ+TbyI2b1kuUgqUFegwDMTEWTmJsYTnHM1ReQn0HG2nqRjLqd0csP636uYmMSO7OpuJWXpVeLzqIiQILkbZ1IjnfchQe4EXpTrSRqOrXGg6sO5EuoXoMxh2NV/HOGbCMwdsxY6EsoeDZk3rRbmQ8ZasSI7WrOlRfjbtWVduYlDzRf91JHtMoSdnm5F1LjXdsGJYzg7H6LoyKXQ6zigi8TP9z7SE4OIeervHK7go4HBn37rTVNThnsIQhpnGisV4o2CAumbp7aEnEk9rDRCm0mUpNbX19KL6YtmpVttkUc/6s/Apqf9oGdLW+6KRL8tlnn1r72UNLrW5bZvue63gBiA+LDsbiLWyzSoJq6gb4ThqqA9EMJHUEyGE1ZJlDec3bwr04HVqS+19PKvZF9ytr730uW7Fr6c07trv3rR0cvwgwRRkqb8hSNo0jXw5BZ4puXY4gTyiv13aHNZMwDrqHvFMs0w4T6waTG4TuBzilnh69Kl3KdSrKk74zOHruSXU9SoF7+iq7eeTlBLsmBLKdqIfu0ROr/Or/btHBwG786H9jK+/+C0uv3HLnwttGF5wB1WPSb3o7E6pHlIiJGc4vhpmtf6JHXACOT42J3Lrnqnnn1obdf0B/JyyK4XVQGdhBDYahsmYv5fN8BSBmyDi4tvye8+AhNAz2bNaiRbKqC3EtdUyY/yAsC6NsVtxJuXzMveLk3tmxCDDuYUzlbktw31q1aUrvRsgkRQBihPFoysYVMZKnezb45rkNXx5KgA91HiHKFigBwV10vBIgMrWVfXVjt+5YrCBFu1qxyf5esGWilBiXaoKwvFeVi4e0Uh/Zs30p0+7NXMQDdT57RMXIOML+CkOZ5p9j8Ll3W/3iCfkYjDgQiASAwUE4wdtmx8Xg5XG8AsL7CMdjmQFKi8/ea8BfFaCTMJFjeMRU92ga50FeDCvlyTGtrXIRxNcGMzzQxyy70CCdqu7Tfs/uvbNldz66I2GVsGbnIuHwCliCP5J9xlZXpV1JXB0dQgyzK5cDfX4OZtW/CITJk8vtdte++OK57R3UbG2jbBsbq5aWQoajgG0og36c3bwECMPEE8raOA8T1f3r+l5ODK0xfGi/a/ytdaRAssbSDS8BnzB5jETCbq/KYDHKPDxNjHOZkT4PvlTChcQFZevaWIoL60cXZ/vnwY17CcnFWdV58H2GUW7xjC+CxpbPyiCsFvsdfHgdYeyXIHkG7kzrSRi64+DNvNihp50QNpXo38+B6smsMNsE9qvBdkOXAUoN9cdRg3MH/sM6VdqLE6HdHcioktBT/7G2kX3iu3XWMPYtK8UH50QoE+izC2p1Bnw2Grwt4vRNgX6iAheUBw6C7QJPZyHC/jvx/KsMn4WBL2NMU5Sue4glfbZIZzy78D7CbBn787TiYcLw6OtURK4DqBNYo+/mAXrRtYCuLwfHKxFEJDCdb5/jVmX4OA/Lj1huZdPPtw6e2aBVk/gS7egenHIYyGnCwL1PAhl4Dvx9hJF3pdyueNipK4h6NpaRYqp6DFCENZZT5S1LZ3IyE2RA6J78sGJFZoeZcZKyWYxLyZwkfeaU+qbjUbu9WbJbd3asXCrbcKp6aTxw3zCaEU8i9wBKa9zXnjenGcuKJDAOmFmHh5SSU+uNNW5kRPWiOStFVE8pyyQdZK03fDYuPA3aLat7eLrGamRq/XjBld7YoKVBLoVPSi1jKS35lYuNZLwWPAIhJ3SWV1Yll1csvnpX+JLRPK1aKjb1vAqs+05IzsYjwqHoNZOUaahxi4ODpUWWKVpmVLPEpO+RYrSHXR5y2zctJTk/qB5Yu1635kjGelo4JAeB+qs3jlqt2bZ2dd/aRy+t0WxaM75q4433La96lVsvLK9yVyRz0uVt9YH6ZipjWWWztSRJ34prG3b7wYdWXN/wyIgESz+aVbVVhmNLRvNgrD5bVx+uWTeqd9MtnapwVbFWTYbQ4Z71dD9mYzpftLUbtyy9uiMDN2ltnEYysPuNI79/0qlZSv1ZWF2xTqxtB+N9G+elP+2UzFZEM+watCccJKRH1duSEV0bp6eWXZNElu7HsoXRQdu6+9J7pHeReLM+ztleK2JHlZb1qnUbCk+DRsMG0sM6akNHBmxPJMsyz6noy3cVEN/sS8d5rnJivS3bSGxJ7cwFYf4YNDKOum0Z1nonEQTwiYjo16MI+1X7deO3dtDbt9/Wf2uH/WPncZFBRXSJ7hKM3+DQ//rgW8CC+CF+hhNB/AgHw8vOnu11922vd2DNIbPDGpG6h/E2lbEa8rKIqIiyvAg/Q1F680T1wzCzhO33j+x5+7ntd/fsuC/ccr+exNCPi7ZqtaovlYnLmKSsUYSIASIQhu4cIz8C44HEiYeToe0NDqwug/9I5U4iAZ/FqUFtpqyRn7GClHSRIbaBxlcAU3dmTHBai4c0Ry37Q+v3tj88sG97T22osv0u4cBljgDbIaZxT4RMnVk+gRfPS3RwH86uM/xH3yfkEYE3zoCrHAmVl1afc2CsxTSmMGbdiaCDyc5YPOZ8IKH+SOpcUuX7oTEXW5OxLJ0tvrdviWpDxl8gg9ny9f7NYFnJwbF4kf8tB/jwSMZ9q3Jghy++ssOnn1plIvzfuW+J1W03VIPaqgksE8DZD8+UXhTIQ7VvOHDD1qMamNxRu5Bd455oV+M3SgSvAL6EXpXUc3dW3rWd+LZv48qyhOTKDfvw/R/Yu3fvu8x03uy4D3UoyhxJzraCiIaZzOA9QLgkgUTd43FfvGCWh0BEhPMBmXQSbaB6DNjSUPyc0H+XRchv3e+RGLqXCQ50Tt96lRwQ3lZ0voa1X/zBGt/+wmK5DSu982eBw4DIhSvIvdcC1Z2IB6JoqXuA82t6h8pmaaTrXbGMHbFUSu1Hf0NGRX1tnXhFvz+1wTAgyICwA3I6a4wGQvcM4S+B8B6OM8aqXgyio1l1CAn7xAAJ8WJbFV1e/kx4zDkVQgivzYMr0WIc47gYdIotkqRQr+YcAYRdRdXwEcY7REfynxTeI72zHbd4T4NMzCdo78L7r3CcAN/VhqiM8Sje6s0ti+ULxlr1ydGBL9kgoR9EfWEZM4DB4isYif57A7PBiHu4N+iTsF/A2cmx+FsHZZ/5jfE9O++REszYk0hK+PEEiuCI/hFuFv/OdcQMvA0qcynMtS28jxApzxDMe0ikORvkl4E/e9EBjagtUTFNtqn0kByWixDyjJR5Q1DJ+hOu5v+ov4diSdD0OlKkItaRklKT8GebRhxylwH1nQfKWzznQHs2tnyJxIREifTLrL0hUB//XPb8HHi9L7iH9kE3oGk00NjptOyDD7bt/ns7lpLwOaEVvzf4xKSa+S4dwu98jiQoJhJQRJdgFPJoSgpnSn0UiXakFPatOz6S0rJr7WHdx6cLGDH2uJj8qRf7cnCmPpBCxtKouGhYbbgIuBeh4AbF7NwiINzJMeACTgLqIqAstk0LllIsB9rjXn5oZBFAlaPrFH+vAley9HmuD3WemdyAht5McNBWSvcZkUuqBF7wuvf2v/HQeTdcLwDnTbofZ40nZ1S9oSMUP5TZbC5vI/FkZq5YE/v4ObNzPcuLB6U1tlCmgvIDur2oz+YBw88THL3CgXRVILSY2WWSzy0DlyvsOCDBHSorgVOJLZHUBrUXhLoThPY7TQVKJEIfge+hljPwcTASrgiP9GfnYR7Xsz4XUtwRfxXk/BMB0QB9KWesK0X5cgXPo1bOO1hpv/MOnEnIA+Gd5FacBzjvDhcZyiF+wCvr7YvbdyyzsmUjoQlFMS1lk/W+acmDD957zxUr1n0v0iy/idjxdaooYHPJrdxRj+MzI6Mrs2HxwrrvrkDds+O25cYdS46anvQwmxIP0nvzqYililI+C+Kbkp/qKM9ZkJGMZdlB18QTdX411lPzpIz62JUBMJuJa01TltVdriCLDhIyLDC6iGRj6zgMpFJMhrcM9LiMiVQqafliSb9z0l+GMiCFswRrr0eeDDGWW7F8dOgGcxwDBNmvdnrIuWQvM8IZ8epiJmGFlXXLbN632MpdN5DzMrp4d8JGQS4E4cL5jP5wPMQxHFTHZDprueKapbqHMp56NtYYJByWPeknSelfelcqpnJ0f1rGMuM7wu4sMorZVG+ke/Q6S097lsllLVa+ZZFbP/T+WJ8c2Vqi644CjL9JQjxFtJFWeeTgabVqlpAekZBhjJLbJ49Coya53JKBKdrDOdkXvQnnLLGodifWm0rGsMtMr2mdoyeqS8tpMqc+ZEvAWrWi8au6ZoXXdNGjIYprO5YgSmDYtvbxS5tWjq0MrYlPRVU3ln6OpEd3u0NL3t606HZR9Una4LBmkdqBxQ81Bp4e2ehIdZP8azYa1qiPLbsr3DdXrTNZs6p6sKdx0mo1PEoDOZMUH01LPmdVPrvTjEUnbfHPSCth2d5ti3fzqjN6/Nh6o6hvk0kEXrAbwxy9q5whDrXh1D5KfmzrsXX7JP+JrSZZDw6dqi1cv4SnU5bzc+Skjoi+bybXbD25bhsss4mha/N8eATAfRo0NsDQ50+//T438gMje6yxvp5aV3mbtp5YsdXEmihPRppui5KjQ/e4g0Of+UnLxxHlsUwhNZXuoLExmQQzxhx5lXEjtW1rSZWlctFD2GqcXCQ4A3DKqWa82tIyhifi8xPRLcBZr7NwztjMxXP2cU44S6zbnfQdjcnZfd4uvQ/86SmWShcmWxafFIJxFhQ/A+TYvJ4nOcA4oV+xBVQOV8h5wBInJvKiSfEUHT7Lq7GXyIo/6VNXnN5YNgRNuI6l/qB9HHHxFd8FYWvbJrJDpseiuYNjz5nF0qmbm0RoTa3WxPES1CUE16m6bRs2qjaoV6x98Mwau49NlpsVd94zW7th1azaz6TjrC3oDaOOylbdE77lduA0oGx2aEA/Y5tDeAfg6+xVD5InnspNePsgWKOvcpmcoB7J0g2rN9pWPa7YhMlm9R18kSVx5DkALwCTE8iHqPgDZSIfiaD0nFezd2Dsk38iVWILRuqn8SH6Q/9BT3P61jOqjcrFSSCeozJ5jkSKtCNwUIh3qe+JYAtzcI3Fz9p7v7fu/meWXiXx4R9ZorBx8u7rA9GbcMey1VGbnAvineJLV3mP663wK7V31nVLAZIId1AhQejj5xX7+uuvrSM+xiRVtNmdWiZLmF3Sam0GM49B8IESyjAN/14FrhghVPQZHmdAPwlTiUqwRdgukMzZMB8pkljG3O3PzI7FcoJr/vUE5q/PAyJ2MhVyJ12bSD5Eb5QtcXfDYtt5S97ctEGtprqShCtvk72adR8+s4GY+gTH0nS5kvgqWFoXEbZp4EZW1yx2+45HXEzZf3fvuU1rVbOuBBqGMyxRz4K/+UO1kSARI0jGrVzMWL0dFaqIJtD12cFzMJHw8D6AgYDruYNzJ8esricGK98ZhKmsRQtljWwxRBmpGAenQNt0n/8FDGAZhMzhlcB9may4NjP3UpY7OA/ecLZ+HlSuO6aKUgDF3HxJBFlrRGtnIWjHq46g3UtACrs7h4S31lHDHn36xNpHrBMcW19HIEDPg+N7HhZ/LwCOkMSDd2zSatnoYO/NcEQXq9+XgbDldBRC9biptjy1rPC3uhYklHkdgLGiGPj6NvUFioI4i/9RFgm0bkkRb40f2hfNv7P94WON04GUrqa6SOKfmbu5+lwGzsS7UhBZejATIBeB504Ykt9gLaC9paA+U5ne96+qA917GW5O+v/q+AsUqkBhWXzOdz3QqUsz5r4xhO9aTrMhgGPf5UJ1HLbFv9RfF4Jwg0ADD+6x91NS3FCGhH+2ZiwUim788HtlZVXKDAqSeJw7MFQXHY4PKQuvBN4jo9OXxy1z1rwJoIzBZy+iF+qHg4j+mtFCYPRKASIKIaQh2iI4GUtqkxuqhC66M2EGwifJ3NgC6ySCYRmoOH8PPM3vO0sr/5ygc7xrh5//3NqVA/HMtPqoad3KcxsSXUTfOlEH9SdSqfrsSzfMCItGuewe77mi6bjW2GS2xxWfuTaDfxTq/MaOrT74ga3c+VjGexC1hGxlpvU3z2p2WG+pmAUaF87hDdBNEHIa0Br3oRd5dIEMY5w53WnSRqorYe1jKbjMcFZTN924L6SlSKMcS6neXMWBpaK7Y2t2u1Y/rltLegY7LrDGn3ckhi1LjiRjMWKYmaXvMYxFT0QGwDkxtkENOwxoWOhe5kvVIn3iaHCHRFZGO7Pv2aJUjYKV2ZtQ0JGByDaK+ZL4XU76R68is1TliWZwbPUiGUuLdEhQ6O9vyrhFb5ChTBLJzLoODJCejNBB15VVZmWZNc3pPXm2d5O1P5KxNIkFM2/9sfqo9sLXvmsEuAOaaWPftnB9y9ZKOStKB0qVtixb0rlcyqMJkjJyegkdMhw6xy+Er12r90bWyd+29M4nFmWd8/5DyfIDqzWOPd8CfLxVObSjp99ar9P0hIjNel3llu3Ggw+tsHnHev2eHTz9yg6ffGnjTtXS6ptYQgamcM72imv3PrHE+j2LqN8Do7Jrrd2vfdeMdcn2tRKJj7OO162dm5Yrr1lU5Veiwl+up/JEhUwCsT++cDltDiy+GrFsWUqnkJvc3BSvXLFoecPGqnP/qGOxadfGtX3r7B5Yqy55JLs5K/2XXcAI1R9IZ5lI5uMwyEj9SrTVO0c1i+kzLTz3RL6PWzKyWg9sM7IhWpGOKN2JJQnMV/Slv3YxwuAPjBmNMSbTSIQ4gl+LLtasbNlo1kqRkiX15zSYXvWkm0TDXAgqz5eIEsKscjFCstGMpWTApyNp9bvMeBkbLBVgmIUjDQpPGk6qkKch58jhQZb9gfUNBzy796cso3IKqk9K5bILAnwAxxWyp4hjS7pdIdKxbpT0mkwChG+BHwTODNqT1Dgr6sjqSCSCsHTuwNHgywPn+CtRChOSSOrqWeAJ0YXat5ZYc5wV48WZvqTxpRpwC2MASIov3UjvWCJa8t1UhH0/fyF4PeBRvEfmguQMEQNEFfjAF00S0cOYYykWyQrRN7mfsc+yBa4nhJOYxg5IR+Z4PoOkdGD04I1Ni929rWt9Gz59auPKsRWiR5aeHltD9NhpyAbROGEnEBIV9jW+ui8fW/vRF9Y/eG6x1S3r379tqZsPLLdy07KZsvpL+q3XWMW606Dmdkwcp0Eoz1SXEQ470TYO3FPDfGTDRt3iKXJYsXxEeJroPLaG8DGVof+y+cIePvufbCgaTm+9Y0eVun376JHGdy3gz+K3OOwjREDOJm/c0axKhfwb+mcZpO8yoHPuSEDmCq1EAFA/nA/YK2ECRD3kO7aQc4FJbuRrkF9pqt/UVeSqMnE0u1PA2yp5IH7a3fvcOnsPLbP9Pd8tAWd2KNfeBnwMo+fqHYGDu+tRBsP6geqUt3j+fC6si8DzNEjWJUobQXsvAL0SVNigH/CQu/fu2+0b6+JdA3dKRwc9MchCxNYK4icivCG4F1O4DFB+UKQWj4sMjHlj1X/r0w1WZrmlLGoEmIfIuwE9u869c+XNP+s3zcHJ/bPvZ+uFkO3bKN60Qbxu/WjV4mUpATKKYiUNbtqsAZN9cEvnizatSvEcUT88jarj7FDBXv5VIKxPWCcH6pImfGjDEh9IEO7cCXYX+Pqh2d6uTRtSoti2B+KfB+/AsZVzUbu3JYEyHdoAIaPz8+0EJyd41sG5oA6nbTh3cE2MMjyCQnRIWYqWy0FoXEMMYbY+aRFOn3sL4H04D8i3wLIFdyJdg/OAcsU83UElJuDlqp9diTlps+55C+AV7vEsrbgS+Vf/6gP7n/2r98TIYtbuk5hHDGUObedoQhD0wyvqwT2i18S773tSycnBvtMJ9V/WhtCZdBVwPMwYCH3MOtvjw6YdNcRkJeSdtq4MiEkJCwkF3/oH3C8A16lzTO/MS9a+X8xaId63SuMr29//jZixlJerGsYoRCj84AcG/oo2s25tggebfdwR2P8MwZddEKKdJ0T7LO4xuGgjBul3AuIbQGDMXQC6hrc/d+/H1nr8y6BO6tOLgL7xMD737ItmVX9mGwnDpi3MYHqiHr37/oMHQSK7ft/q7MRzztH3asC4oW9fp38Dx4RoaInwRWD7rNLrAPd7Wy8eOz6rQ14OHLXCZwge8dJpSFacGrAXgt5Dj73yvreES+nhCuC7s4wkZ3stz/w8lJxry+DrtyTzcAgga2cRIiiPjWcy9D7/e+u3JR81HpoHz2zYlhw6U48lY138izW+zIKjqEJ7flrvZ/32ze2dgOYWZBlK31iGZwIFbN7hpL4YqT4kwKUeVSncnW7f2hOZQChwUtrYxm4sRYpksKVMytZJ33CDbObqR7GkUXZqeRnRnVbfXrxsW3eAsip+N1X/6l3r0bp1p8xiaQxIKVNtVcWINROrMo66fq4rQyqdSvqOCDgQuuOoHY7ztjE+tGwWZVayRmPGjQjyFMiAHLWOZTQPTeqtLxlIljeN7POxQVN1E9dXnRJRtY8Z25EUSelirWnSxo09q1f3rSUdqFe4ZX0Z85n+kSWnPYuJZnGOZNhNQaYD8oGlpqa+7ZGkTmXVJPfqnb7Vnn5u1T31WyxnvWbd2jrqJEyUvtk7ei6DQgY6s/M42NU3wyp5Dpo2xRkQSdne86e29/SRjfWOpIyVxMq2+kFGYHvX1lSfQlx8X/QwADd5yd/qc2sevvDcBzdvy7gpql2puK3fft/ym/esoTp16/u2IkPv/lrGnQhHzx+r7j3b2FrxCDccJtPcpg3ytyy/vmPNo12r7z6y+suvrH/8xFIaZsm8DLuC+iEnHBWlvKvP05vb1itlbbgztdQdGUUp1kMf2uSLA+t8se+TQ/HMDasdNmyY27CJlPDIvVuWK8kAbu8Lx4d2tH5kTwfPrVKrWk8y2Neqk3dgV/Lg66ZHWfQeD61fJT5jxdKxuzKGVy1Hsj7h34140bXTtofXx4XjlkiYRIcd0U3Xhvo+UX9C1yQ8DJcb8MhIRnMnuW2JYcMdBy6jZ/IgBMom74Hn33DDXzxMz5O0E8ObiBi2cGTHjchQtG6ipxM+zJgLxh0h8pRF/7HrAjoIM/0n9dd9OM0A/0l9cVrJLiH/Tbe5b/VR1Jc2YJqTM6NjGdwB7qDAyeBLdAQsvUDnmMycBEG50sv0zUEvoA78RjNxmUO9MIy97iEOqJO+a2zOA1GHtAeDF5nmh/4qnZ5VNc41jBwu18eCa3Hdk4IXxvVeHZxF/2Iy0J0G6Jr6RK7gYHDnggD+HxMv8Zwfqn86nZUczTgNMUPOziyRlbIl3tdY+OBjS7XV7599bR9N/8FiLz6zF38InASdz35rrU9/bb1vvnKHduHjH1nxgx9ZqrRqCcmjTnxqtUnbKuSMYGmIcEtiVSYQMEgTLAc6iRTFQSCeL35PgvxgK0TVV7gikoHlCUQ96T+dF72KjYy7HY9GT6Uy9m5q3T5O7qjMVfGZlN2+fdv+6s//2O6/+454XMHlpMsDeDx4UD96XgIi0WYOCvg+3RzoAhHxRI1Xz19z0+UNdDFuSwapTuEyBZ+RhybE03Hc+8y+9LFEacv1A5bRTgYt3Y8jOdBTcW6zPKElnpe7+SdWuPNjPR84RK4Eeh+4YiKBpRbLDvj54Oip9fYeWe/wibc/vXHf2PUnlHOvAtpGP2E7uKPkEmBcn4xTjY7VlTW7de8DS63cks4mXrlaCjzIZKotF9PWG5DBNxy2pwDhh8eVgVsXbw+f5xPFCoUtLyGaTsuwk3EnwRxYW7OHL3rfktNXq5sILjnVoLhn6e1NJ57M7R0RUM8Gh8cyMkUMuPaXgdf5kjpdBguPEEaUuPvAYh98pLZnbCpBM8UgrFZsWq9bZIATBaYhAyub9K2YgJWCBpnOD8M+olyqNBtAgaNA9/I5OwJDctlxSTtUHlsCmQYySV1eNw/BawPePXbfECN2OmDQXweAk2zWTGV74qG3bEfY/Tik5vGXKeXs4MmBHXz1zPKiL/aY7Q3UR4SqXgfoXdHNTYsVyzY+OPAko/PwqrH5qrGBwKxWWva7X3xt5dW8/cs/e9c2197AQIWZg1996K1+6iKIRaTQSpmdjCt20Pw7e2mPrTWpWHPcsDGS5BUA8wzCi4n6eLWzwYWClATfQu0V+PjOQQx5WR0Iy2bP3xjbCTGO50HtdThRxq4RVBW88O6Vx8N+GYh3sP4PYTtsSEGW0LsMYrlyUK4EIIKIpQqejE3XPOGbDEQEdAhpyQJ2XgidVk67eud3A6qF8IoSvKw/qBezu2eM82uiHejXowoW2sb5qwAKgIeoLtLJW8ESmhwFu1sQsv8mgCFf2nnHMhv3rFk9tOrjzxztCcL/NX7ZQmxe4cxt3bbizgPrHL201v7TINrAcaS6IZdUF+jpyqA+zEjh/f4nH1qtUvNtBa/kDNG7cGSRrT0t/ejW7Tsekt9Pr0qB2rJSMWe5lXVbjWKUjSw+rllpVboU6//FY1IoauJxUxnkm7kt25LxTmRAX6/uj4Nt3wqxsZUlLzDcmkO1TeOfjXlIdjgUblpdog+6PoPLbLJvTSqaIXIhovM42WElbgh1K3p33IqrG1bMaQwVZJhKmccIiMqQo87kG8hHB8aWhBurJStJMSdSIcne+gPWPU8sKcXY+6nVs05qUx2VtnWrqZ4y8kQL7OLQHku+NSpWa3clrts27TWDHR3SJUvly27gxNp77vCRtS2jW8pxp2ad/si6iAcZf+RxyBY1znPrMoQjVk4Ih+rrtIyU/OZdKxUKVkpPbHT8rUczZG9/4BFMqZKU5eNPLXL0pcU7hzJSu9a2rBXWti0n67558Nz2H38rna7uuEuq/xKFkgzjslWGKUut37edG9sydgf27OsvbO/rr4VHcNm1RmXf/afPdw/sZZ2tNeNWU/8ddnAcPbJHe/+jPT/6/6iuDduRgZJhqRUz/aKxbmRiTfpe+lorG7P2jtr3Sc7SnxStO62YNTVW4SdN4Vi8NpUqiB6KNknJ1G0e2mrtmU1rR1ZrNCwBc3wpnpiW0fhJSWNA9DAc2HFPfLfznr2T+KHqmbTONGX9XsOG6hcS+I08ylbfxcMHg65wTY4EGWvis77LAut4RPu+felARhA8SGMOljYRP08Mam5sLwJ8G0cDRwiwKYwLd0CoXeQDgDY95F70OpQZD11SPsb5eBrXEXGjxI2zycDvI/IlKA9jZWJsnYix4jQtYFvFicYK7gwckPnpnrViBV+moKe8v4ggQSPmCJ/z37rmuUb4re9JY5mCSpxNTlC3zJgJRaIbEv5+eENqLBkVy6g9AW/lPrYbtTiz2ypoBiyhiJGjYAbqYUuo/AeRD21lsCWa0ruFXKICTp8KAB08BK65I4BKYn+I9/AMyxb8050GaqPGlScqDZDvtltS/DWZyVmstGIx7Ia+DniF+gJnW5gDzB0L2YzFHtyy7E9+YGs//aEdFP7MDqPvW3L7luU++aEVf/ynlv/BTyy1veMRAoDeaOvCj6jLGjgzVU5abWwNmzZoy2ZS3wYGLDgNWokzdtSqCF2iV5YEiRam7K7B5OhoYgmN+dBZDL6dxwvXRI1BG83KE/HAA8vf+Nj2D4/sD3/4vR1J70WvJuIyyB+lms2c7jwT5AySUYtMlTz3tf844FVfgGfYWpQcNthLoc5xslSQevTanscgKBeDXvegh3AIiFAg6ajvtkAZ6gMM+c7h15bZvmP5nff9vkXwNoqfs+Th/FF1PWpQ29dxcO4YeQ4GyZW125bdec+y2+8K3xsndboSMH7VtiA6l6TVl4NGmtoWRBuM1JdD8ViWkxL9QzRoNGc9iwqB4ndWysWskIlaSlwLgxXFLTxCwyQ8Xgm6ZfEZEO1leXn6Hh7q6KgIn/XunkhLjFjc6Mxz+uLfveiT86f1ODk3u+cccFoHjoLBtGXjRFeMUoNPDR+1OzZpiejSIiC1fWJiaP4H06NzTss+OWbt0A8v/iKYf0bF+MF38EDCRtb4RFcl3G/fsyjZRdl2j9m2yrFNjw6kDLRc6JLQhOdKOSkGEkrpJGUE5Zw7ZngNnQN8+mzEwuF1uhBooxhNOuPbAbFB7bQjxZ9wogUIcRQcAVwFN2eAe1NJN/IRPFOUEQz9qwLPz44A1zpmdXA8EN2SyniZ5AkI8moE977OEeI4/B0C6zMrHbLGdy0tBaScGVlOSk+UrNfcG+JjdpzQzxLQVf9bBPojdu++D153HvR7QdmUyXX90e/zEF4P7zkFei2gEwAFoF5t2jdfvnCBlM0QTn6+DjxzGbCWVC9zZrysDfPg19WWiMZ8ScLw1o0bVp18a8+7X0jZOesYWQaEoXmbr+AIgAHiOIADvOreVwFCgLJCgbQM3PjTa+aVgxC4NiFBjwSgG2Rz4HthS+FNFtg//Ow12uBYe8v6LwPnEVIcUSjJR+B4uhCkkElop9bvSrCxDrFJ5WbXzkNUig3OYPIXAMWiDBXxPt4ZZ42jzvFeHAqiBhAkupy10fuN0FJ+X3+7Ae8rHYtjB2C2nFdT15CGlhn7bwPn+/My3M/D7L5rQEtgSAv7izSt85Oexlk8VKZOwaMxZrzwMkgVypZb37FMoWj51U3Lbtxyx0AyX3LnB7gMxwGJDPNknb9x3/IyBAdSmjIrG55wL3iX8C7aC8KwqfOrwWdaiExS/X/zm9/4+vV5A+gi8Hv07FjthD+yNSG/MdoxKoiYILmfLHzLTLsyahOWlmzOxiMyRFBepQB3RvZSBmCkOmQS0dvJuE5yT7wguR6z1ZRoSvwSe4F8B7QvIs1fJrQbJTGdG0z0MHqSvhMVSn90Y3krjFkVj0I3coU+zgwzSwcSWRktRFM2PEKBI67rbJ8YT8mQV31lTQcztIlg7TT5EJp9FMMhq8ctKb1jEElZPbHh7Yy2pcR269ZrN6zZHVhzOLGOcNDsBE6HoRRfohwihCCnsjLMzQZ7X/n97txFmZfy3lZZjf7YulKK242a2mbWTxWtI9ky6kjZH7Ysp/rk12/61nPxTN6SKg+ZnV7ZdKdCtyeDuSOcD+qW6OxaXHWLMDunMlrDmIxnGeMefl2TLI7qiFs+jfFGOHTUCqLB7NpNG0RJ9lpQZ49kpI2sKEM9MRXeZMgTRg/tHMg4+qr32Bpp0eJ6xDLlXOBQkgHENm5jjY+J9CNmTDGMkM9Tyc6J6KEvfa2TmFhLBnn8VsTSd9X/BRnsOOOEh9hUOvd62dZv3radzW27qTqkMSb60reSQqAM7WG1b93GyJK5TSv1M5YR7rIJT82p1kxsKL46kM7RU5ld9UNXiv2ACQtIXH0z1v0cgdNAdZO+T38FY0C/kWc673QnfELjzus4NwO+Y1Rzv27w7/6cfrljYDwQrgInFlYr3BEZ4WNb9yVUGXIYYMT7PfB03oNzgTEt8Pfp3tBJxlaJ8JYkRozGzFR0zS4md4hkjOe8rGALRpWrN8bYJjUqA42EonqOHUdYejOhj3Wv6256T6B7EZWGPqf+nHZsGiN/R/A+uBm7nHjSPe7T/YS3k8tCA2Wp3PfnZs+SpDSj+6DR5iCilnPtLJ9kFhy7x+uggwhMntPJ4F7JRXII8CY3+IVL7if6ICmdHE7suRDEB7jubSJKgWi+zsBiok2iFDxpOE4D2jBrc0x8kHwDa7I9+5O01YZbosmNWXi+yhNtefTdrL78n5HBvhXN261oycSdbbsTsYJoi2354rmiO37D9jEr75GIwq0nmVVZ9C1h9uQkYZtc1w/D+zX2MKBxCqITsdsMW7n2iZDKln08MV7UBJdBPMeYY7IoJt0ioFWYovDMTfpEphPS7/kS1O5gC0KVIR0niCykjDZvVx2L/gzLZJETvq2lyvYyyF+UEP0QxTD7TZmhUwV+1Xnxe0ukS5bb+b7KDs6HwCSMOwaax8GOPZ26jsaZg6UP4C9R2rTU2q1zB4khmXxxHOu9fsz68qrgEQ04W8AZ/O4SYFzDGwbC2ZhlRBJ4PfGPnvjHSAOTnXSiEdagiOERJh/Vje7sunp93hiCITYHEL+EhQ8YEc5UhKFazy7Sr7ofwlhE1lXq6o+ePusJMcSM2Kckmk+L6YuJF9OWuLmixoth92Qgz7/bX3KVF10OXofFcqgT3kgcCFKsYls3LLq5RSV9G0d2ZJhqEE07GogiXMLHPOlKwGuXwOvVcxGd5wCGhHIPsx4JJ8zWaKAvwrl2CcI+O4Hw99wR9osfNEoGvi9dUFvDyIP56xcec+XoxNmy9efeWpImirGyJAZ691A5x+XVj4uA7Ql/+pcf2nt/9K4Lq5iYFutJ3QCar8vsAKjX0r/wvoU/f0a4iW1te8TBpFIJBPBCuSH4OdVl3sEWAiLUlfAZEK5VLOftL/7qhxIowXrAq4Co1P9CgKEjWMkxsQjhvWf+xNDYWSMt5k04biTa0NkDKT/Pbb/3zCqDCmrKrISzwLo6N2gwTF8BHmKG8GFt2wyXbwpeZwkED29bwLkDgi5cQpE8a2w5SEAh1DwBI8rCHOA4ZT9tHAeXOSbmwWdffQxcyBSuBipDpVFg8HsR4EmMS+4RDllOgfefzMeXzQBTL4QvaxsRYK4I+bsY3iipOlRuh3W6bBcmgR7yX1dOXcH8LmHWpmV9qXr42Jvh1hV+ZNXb4vo6wOugul0Dcjx6QXimP+fRoC4XLYtXorguKEUoIvRroIjNwJW4EJdBQb5UQcYN/JbZ6BTLkWbKz2LlUQyTORLSyZCVgrn6zg8sLYUqfDe4R/ENZoteo+GqU0qK8Y9+/EcSMfCLoG6hsRLQ/lzDBczwdsXPmEpIMo51GeM/IYV+xA4HkE0iJ8OwJOW2ZV2Jlo4ULeZLMaZIkNvc69jDL4/s0bdPrCOenZQFwnaGnvyV3RqE77wxUUJIufAkgyKFEqbz4zg7H2g8qG/YHz8bn1oyzrMofzkbxKXwDtpugCUxEGSwg+dOo+JRC6xnZ/vZTqtlR82BdaT8SSLZMFn0873qC2u1OtZtt3zngYz0L2aZ2B4yqTbmU3HhLGttGeGHY7WT5RDtXV9awI4X7M/vvD6iOsrEITeHNH5ryHAhImEUF0JwFlSfG4kxMSKYTe6163ZQ71i9Ld2TNfXOKyOWWtm0mOiD2UfyX5C3oFOvWoRkiFLQh7Vd6UglYRZjTDSXW7PM5j3ZcgWL1J5Zf/cL67x8aIPKC10NtpFsjOLWYqZ9IJ6tclMy4qX9i6Z73hc4cNgGdojBksiL1jY8QWIyOrBK56U1x08kc/esm/5K9+xaPktOhlVPRMl++VHydGVET4TvM7kipZqJiQmH8AXGseGn6vNpNmb9ac+6MiBalX1TT9l0Bfmg/tZ4IYldpJD3clrVI+tmu56XoFvrWassA0kyNXl0aJGjF+5YIFx8oOeYxTfeNSRpG7JFij/LTpill1Hiw2Q2VHxWn7EO3QvcGNJvT7zJNp3wWu7x31znmcBpED4DeDmnP3VjQO8MCUYRy2ECBytjQc9yi5vtfkpGL1k1RBuxU/mITEjK2MdZRtJA+ArfoTFf0qbKNCoHVhnnbRiREaUSWZbAtqj+HpXrOhC8SmUl3GDWecrhO3wbPqK+DpaCxHxLTuIimOkmcSgz+4EehXMc/kS50ueogzeMJQFB+fNwUj6yzssWBU4zwgmJ/tQWL5PSkNPcF5SdUP1YooBu6dsUqgzKZozTDnCPDgmvpD68wx2AejpwGpzyXt5NwlTfaYGxKpqPqR/8ed7v/9QW6qC/fH5k2ezY6p2MdQbwt7COwd8ZUD1ioq9YV3pPR7yc5TdqVwKDdk6nQr6zMxb0gEEem0Vo+NazGs/oPFH0tdm73KnLBJDa4fkOhBcmTlLdsW3d+ql4cMB737l1wzY31lVmXjiBw+pWp6+gHyYY+OSXUf+iMxC56ZEZjh+cBE2PgEiv33dcQuM4E7y/Zk4A3xZa4A5y1Y8ominl+G/VSzwD2yfYtYElll3riOdMRl3L3f6exdOnerPXQfwQhwjOBr6jLyZXti21euPMkSxveY6uuK7jsFh2hGPpTYCxyo5BDGb664y8XgLI6+FAvES6GcuOiEyCP0CLI8ko+EU0yhY8yaSU976YXcumEiKsaddds2L+EUGdiGFkMlKnIlLq4txrBieDT5/h91eCbpu/N3wWFjeK98y205Z6X4rJjoRTTspqRkqJz0oLD3MMNhhI59+5rB7zBu2rIKyPA/fjiZMAj+3cstiD94LZfgn+yeGBjQ/2fG98mDsD86qwpIoOvHeRAS4FCkDZ8jXrei80siQaABw5Y3QBEbzU2zeHD8fJfIX4Pn9wXQKSJJJ+r9qOoc/5xXIuO6Ia6O5lhqZULu0kg3Usr8GpA0GLgH5TOg/7LTxGYnDPnxxZRUKeLTgjGEQdKXXqJ79nyR/g9Vo4wjLnfwP+lJheYn3DFajxy+dqQ8DswvJOAHRKGC0D76NZmQA0Xjlu2tdfPFU3B1m6XwdwAJwAdEnRs/K5Fv457cwdwUwgBgWe6Zy3oSDhsZ5JWHf62L5u/Ud73vvchqOe2MBZw5SQMSCCAi6cvAqYKcPbm1q/Nzvz5oDw4Ih6roHzOKZ1o57GKQoEzoUFcFxIKHnyyJngCwFh5ssv2OvelYtXA++KShhHZkmCvivwXqQfZrwnLsUgubpjg+aRe9Uvg1h+xWdxMBSgN6ILEGilcsmSqWC53NrGpq9pdscBMwhn4CyerhOoj0c6LKMj6qG6wVMAZhBeV4iHTpDF2YhrAe+LoD/eCtQ3KBbMfC/SNOPUrYSFNvt+2NDdXLt81tFpO+AhKFCtg+d28Ol/tvruE2vLIPLvzx/6GFoEFJX6sy+s9vIbv7e599SOH/7SBhq7tNVxL0XPHQev2exUOmU/+slPLY+x5w/rUNtI/Odbpi60D95LIrZysWylUlF8MWGl1XUrlhmbKoFs1tIjelKOK81HMmq+tkr3WAablF3VtdOP2bDCDGrWetGCraWmlk2StCxQBpnF7MYoI9ihgezVhGRnZbRaumiZpPAq/tBn1n3YdBoF1wk9x3LSEcprqmCZqIwEnXO+Ih6Ag2G1VLLS9n3LldYsNmrLWGebxokN+z2NJCmExVseQTBoHlijXrd2oyIjVXJB+M/JgGUnBnZcmAo3ersNEkVrx1b14q7FW88tqfqyewJ7tcdxAo371lYbZdG6o2mayFk/mrWRlOm0jMR4v2oZGdj59W3LxvRbyjYJFTFuB/U96x+/lGLftaGMrV684Gvl2at/KkOhXqva0eGxdSeqx0jG49GuVAL1f2bFUjLi+52+DVKrMvpXhQsZgY2n1n72W2vufmnVp5/bS8nJl7W+tQYJ0cCa6ji2ITOH455wNdYz5A54aXmxz/Laiq3fe8/Sd+/acLtr9cSXlo89t08yGUsN26pjQzpY3YaS7fSziMQPkiTHSIBdZLmlZD+TcSRlRnfr6LsUbvgA6cP6ibg1RL914bwTb1snWrM2RoZocZjO2jSb950gnu09spfpqepxw4a9lA1q8E6NUcl1lHsUexL6jSNJz9M16aMXinB9XIg+MY5mYwxlH5yRP4aQY+d5el/gNCBvAZE0IzfxuU4uA66500q/yX30KvDXzmB+JMVFGyxbCB0H/E8UDcsLkHGhmsJ4S6n/4LWjaGBwJqeDmRMh5Tk+8ta2ZqzsyyLi7mAQP0DOqqgE7FvjA+PfHWwR+JlkC2H+KjPBb11n/TnOP4x9khsSaTCFx2tM+0G/ojeq3BM9THUMcj4ETgRfOqDz3OfJx/ku8Kg1ntH1O8l3bG141zq9mA1cz1TZqi95BzBYmWBK6jnqwTN4JSmbshhTQcQAsoeGRXS/znOvvk91r+ceU/8AgbMiYUnsp1XxJ/hvT9eJpkYPZQkDY0r0wh+8FKfMzkbf+t2oVSoznW9GO/5VdR5JvxyK5tnedNCsif5F09JR0mtbliyxowDLTLhfFpV0OdbihzP7noBQ7UImoH9BtyxdCNojgP5k0A9bVZW3rb6Jyggf2qBasYr4/XEhYS939+zTTz+1pt7LNq70H05LJmQ8n4HDVDzk0GfSmZX3iBpyGZQ2T97lywQ6NUuu3fRz8Cje74m4Z+1l9p/tpoN8DPyuiZxki6Bj6t5B48DD/JFt1LN7+Mhau59b4Z2fWbKwTSf4czgcMNQHRC2p/5KrNy29ed9z6HjEhNpw7qCe0MA1A/Qxxnmh9scLRHpcriMSdTEQr+qLXthut9cb2RdffmnPnj6x+a1dGR2+TIBMsb5UQIKFLS/GMpwhhH8KIJslWwO64d5sqtcvZlo+0BnQM5zz/cwx1xkn3/0ZOhnPalvCqqFvs8RECHWM9aEQREbgOQVWT/n/S2FWZqhgzsN8HV4L9Fy0vGqxO/f9k/B9tnQcH+77jDPZkV8FvPqN3y8Inp8dKJViTMxOIxAvW0oArtxAnR3zEPRZgKsLD/qhWBIDjLsHH0N8vrzwCJ0DZw+Vr/o6w/fjbPs9SSX7ycN4dXDV6/Qah/47U18SBD3+Zt8O99QveKVxfGjwEaERmdHvaX1OjxCWt4M2Bu87c6/GR/zmLTEoCfYXLywyDKIyTsCrd7bNIYQ4mwcYAcppo9FxB8hFQF0ug1CIqbL+4Yrs7FtwnAW8woSvRaSUqVJ+jneohpYSw72Vy9h6fGhPWr+zR+1vpNieLpMZy1DFWH4VIwyBbLp4lOPkDrgEEJaOQNXhrQBDi+M6gWot6YKJDG3WF2KMvC14ngP149K8BaLxM/0oukEY4i1nnd9lQIgbCik4cXrrScmQgEIYsSUjgJK0sr7hShlOBZRXh9lY+86AdqGQ+7g4i2BXvFVf6kDbiTZBcbioPij2lCVtYHZGtIqTS49fd1JLqnTROH9dcFmrti5GFVwGKISBwnOKC8rwyB5mZTgPLlBG2g3fVaHbCPbLT16ACwwi8ho0X35rraM961ZeOj0E2J8B/eHj9M3GF3SGghQYT6ovRmT2dAvGEMgrlCIsWMpiKseOBWXf+YOQfnJzdGIF3+e/2j+wZi5vyZbGYU96gxQuMSbr1iMyyFL2/v079uC9D61UXvHZQJYGpGTvYLDVx+J9wn2JbaPFA+MybjCy2KUBx0AvkraMCZ8yItoqlrB0DP+46sU5jG/Wpff6A+dx8MNsYcXSKgUSHcuAZxjlZCAz80tyPAyupIz5SHHH0sOa5FRL5Q7deTBJFS0jNGSIzJNRAJ9dFR/OrW4FCcIKO5ZT+0vJsaWZHR71LC4FPhWLWDklzl1i+960FTJS7LMla0/YBUA0NeiYtfZEK0OLl9asnE96NAXJ89pTGW7iBdat+l79GLdVNXaUKFhWyn+nP7TGJGHNSNFavag19p76mvS29LNONYiASMmQmaZKNs5vWXr7A4vpmdGLzy3Tfm6ZxiOb7v3OOoff2t7BgQ1VbmaNZNjbll5Zs0b10Lo1GS/Ca6OyZ8+ffW7D6Ld2d3Vstza3Lb99x7I3blu6uCadZ2B9DKiu9GPJdrZ7nhBlEOpioq1oqeROBKI0mZAbyxDq6ehKr+6KvnvQL+NMdN0T7R1XD6zSqltdbdttDu1wIrzH71qPlarPZaQerdn2i4mlp4SYl4UrPc8Q6Kk/+4yvcDwE4LxT+GTJCclGcRig8INXrrlDQfTPEhxoMLg3cGwEz8+u6Td6zRmg7ozp14CY+hSHMEsS0MVIykk/k5gT3hHqNixlAcKdF1iCg1HOrDEz58VYz+7vrFuxkHPHAEt4pwmNA+ml4W+T/HKnnMpKiN7HMWaHWXapMaXfjK8gSkbFqh2pUcvGRODEVI7OseNCQmOHcYJ5RN3cmFc9ofGQ0wXn4z4GiRqifPQWbx8OL/UvBudoklXfJjU+WVcuY582CocJ8e2UyqAuesiZOWWevE+fRBbgPIAv8T3k9b6rAtFBHY13NRmHQVwGKYcKcnyRDNGKMorV/yx/HjPZ1xStyp4aQb862KXrwXrDHQi1mrhDV7afzo1xinWlA/R0ri86kH5BQlcSzqbWN2UIEw1JXaADeKjwrHsIxef97HYyP2HChI0nIMyU3XAOwZPS6rk428Crt3l2WK/IQK9af2vNXg4OLZ6MWZbIJ9mmYZnusMbhNFfWPFAfdCIcRMggD9PXu3yHpxnAK7kvdBIQAeq6vDvOA2AinWgKd0aIVnwbQo82iNqweWCtp7+x1NZ9S63cFj4CmvXcDp2q2tXQ+9j55bvYjvFqgCwmceW4R7LtFZcN0NkyECrcSTgQroZELulZEgPjyN99+dwODvY96S42hxB6Mg4cGb4vvYSb770uRuLhVoREq4B/TKBtbNkY1eBQzd1z69IvvDhr/LzSxHcE70UQ3uvE4d+DI2AFZ5+DeCIk6tOAw1h3xXIGgfG0cP9Jmefh3Pnzjwd1X/J8eN5DlNQvifvvWKwkhoDXp3Js472XXkdn5t8BwARDZhYc+s0aKBndfI9IUfLolCsAeH7VMW8w+4EBXoLgpVgQfQITnOHkBDdn6nf2CF589v6TA9oSI0Tos3esTi49vG+XHVyneP70PZNN27/4Vz+wj75/16+TuyJWKLkiSX8FVBb8nWunjnnwsoPi/fvJc5Q7e38sm7X0g/ds8vixjSUMQsWF+/2eWf0C8KcZ7zboDoVGlObZJcHBbqDM/+wvP7HNGyuzs68JKpB1nggSjwJAszk5TkFiJviDETvtqG4a61NVl/M665+0Ia1yoomOVSZf2tHgcynpR9YZy9BE2SdSQYLjtYxl8Id39wxuzoLPqINz3fvPCdwgBRZoxQHF8Rp4gM+CyEhyh44EaQihgXViRAdn/RyCNCnhiAOoXzvwe5eBz5QlM4FhWK/KCMv7rA8zWWSv9rDAM8+KFvjt55hpPh0T54D+ok8v7tbLQe/wR5eUQX1FNHq/hL/uY6bBecuyfhC44ay2eNjkjM5YfoJkjp6EaII7yRTKeEs6A68ntPE2QH3UPh9Ps3q/CXh9aKuU6aCciOU2b9vWhz+17Q9+bDd/8td260//jZXufuz8fRGYHSzduGdr9z6yldvv2NbHP7OtH/wXvrzhsnF7VaCMwDFFk8UH9YUZqtP6ngKOK3IuMFOOE4HZSWadpm22NcQY61jTKjaePrNxKmL9pMaPlCuWMYzqCRtUItasNq3fqnqSw/Y04zkISIDIWnxm8nGy1EiKOOr6kgWU4YGMZFmnNpxI7os+UlHVk5lK8cZUXJxc8hAjaDDFgaF3qZ7xfs3aXSmtUhSbkjmNRs26x7u+RWF7FLVCOinDnt4w68XynuDQd0XIrvusblQ0mZLxVc7EVK+YdRsVq+tZljxEhkwiSReUYd5Jb1g9vmYDtWnU2LPouG8DGRoVohlE59Fx15NeEoYeH/esJ7JqSAQ2+2Pra9zH63u+BWN6/aYlpWcy60+oPRENA5KnycggxwFLNwZ9tulL2DQuZZ2xJwV40jrw3AXwDPKjiFFZPJ219vOH1qnum14OGftYS63etNzOO1ZeW7dshEiJlzb49u98a9Bes+rZ58vr7ByxYj21aySjvFFv2f7hc3te/4OMC71H/TmUkTWWnhVLsQ55xWIr0pFZUokSjTO0L97FpA6zsehjM4exG6hMxqm/OtJdWu2GL30h1JpxoietKxl32I1YbVdKfrUsJf+mjXq3VMRHtpH8qa11UjKU+tbLblt/mgxwlMjaUPo5M+wJGXAkSD0c1OwPlV/bbmfXflf7nWig6bkjeqpLj4lA6iog3BhnAbOJJHlz5wDjQEhjLAwjaesN6/ak8a0d9g7tq8aXAW8QfQQQ8uSrw/Puc6sOqvp8ZsOpdGoGH/zU+Wgw7JjsiTExQD1iMoJjkv9RyRdkQ0RG+HSk8XZgv90/tOpw4jtQdCYdFTEzsiUfEj5Lr9+Upd++e4iuY4hznq1DPcwfWRKb2ovRMzvsP7bPul9Zw1q6T2WoWiRBJJrI9TgO9ZXnDsG5oN8hl/DlCbRB8Lj7xJ70n9kjlXfYe6QGqS4yOleSm3bHvm/F4cfqi7g1ichReQnKUV1UiCMAvuRbqUsm+KfOc851PX0HH56nQAZqQjSTkO6aYLJA+OFc4PQGrWqzjhgRFxrzUdFqYm1D+qJ0dtAuevXtgwf0/8A2C7Lv2nWr7+FY6Ih+Ne7aefv6y3X73W+2bRR9YOnVjyyz+r4lWJpIv82BG8pN8UCiAETngYE6M+jVl8PObLY7R96T00ke5CT5TphtJ48BgIHfr7Ld+MDeu/sn9m7kgexQsztba7bFMoVUzt8X4CWoB7TEjHqw7FN6pGiVqEB3COg+wBMQNg4tvf2e/4bfuz4ypzv6DkfCI+/gGlEQtINJQHeydRuqZ5BnB0O8e/CF09nKgz/XuUCOIfd5l09QqU3xrGzIfwoQ3omoIE8LER3x3KpHVoQ0sgiwK6KdyGnA9ovw3bHkQ6vdsUePHtuDB+/ax598z9g+G6ciuV/OljTrEJhuTIazr1NWB0dktEWYfZ8xn+8KnCBmhw8cGansuOBhXnjM9Mm12c2zj3AYn4f58mYngs/Z0NcV/5wHbvED50FBHY+A7bBO7O2Us8vquQzC+8/UXTghMiR2Y8ci+mTGf/LiuU1r1e+ob87Wmbo4IyW0mPV4bBItobTMoH/d47yTIjicaRYKUqjinqCRrMTBvcGxDLxMPevH/PeFg+0CcYREiGgQLufrEx7AopE/f3APn8jTR1/t2qOHu8YWp5zHuPcx1Ou5gjFfZvj93KE2hZEyHGfunftzp8rKqkU3ZbTtvfB3hM8ugmqpP7O9F8f2y59/aU8f79vzxwf2q58/tIO9ij3T74OXYpT6Q2gFAGs4X9ZFIHF/4mD0tWVLgHv8Pv2NJRHG3XYQ5aQ+5lzoNOAP8Jaq3TdzZR1xqw+/tkft31mlv+tVC/FzncCMQIjvf1aA8iaBsJT50+fXVF0Pm+NdHIJAoZSywSzqrF8WgYiDRH7d2i+/0L3L72OdYopt00Qj9aMDnwWjyi6sJdRI4larHuu1AZ9lTLFPNW2WtPJzy4C6aTSINy7ByxXB20idl+FWNCmk6zNAMBEHqvQF9+q6+FOguEh2hDQk2UEzwjJ4Feu43bAQvt8cKE+FBYW/FTgGVM6r1j++LpDXgj6nfBJjtQ+eWU1Gnu+ksaTeOC4Kt96zzJoMS+QMitwMp25wXAPQLRi5leNjn5W9CDDOCOMn9wbrWfutms/Me2K5vhTupAzZVRnI8cDQGGVLlpOxGeknbVyTEh1NWyaTdWMlE5fxgSIJPpzGxW3FazDiKuOsG5M5ch1I+ZVG7TPAOArQg4ZxGeLTrjsQyEHBLKSQal0peUMZVd2pjORpx5dAkCeh2xJuWTuOY0/15D1tGS0ksItI6e3JeB3JGCdPC/kkOFhqXyBKTvTdrh1Zg3wj0vl6am+t0bTW0UuVW7OWyL8ySKjOSc9Gb/2a+rJm7XrFDnURHIGrifqRNebsImFkNme2kVBi4TtWeSGlVkb0KOIGLFtEkgwSg7g/1biXbMiY+ltGZld16E/jnkFfqr5wz1KKgmWS7NMvuoWPZPLOBxgHzJ7isGAPddYdJzbetcIH/4XF7v4L6yXWHa/NAxl3n/8nq3/xP9r48GtbLRdtZXVNuJcxpnqubd2xfLHokRQAdezL6O9XDm1Yr8owkPEiGRclajHMcQBRSQeb4EBgsq3JumbhQ3UaqF/IT+CjVWWxjIFcQIfC1bN635LT96w8ft+KnaJtj7dtbbQtGorbMLlq7f7EWsd71pfROsiu+/aYOFSjrQMrDKuWn7RlSCaJL7Fe+0g00bXOUAag7iFJJrs6sbME4EaW6giOmV1kJwjwwXkOosIGUdGFaGAkQxmaHIz7Tmtc92iFJWP2YlA91S96g0v2kc+2y2hWmRjhTuvCCrI2qn47WSIg3Qbe7wY+9ojGANt/yh4WLWEgSk8RbRDBwMGkR1rG/pglBxjSspBJjDiO59wRiaMwEcFVJy6ke9Ap4XNjvZPV8kOftlcdnB+jA6HXaXzqN/d6AtGpcJKUTaT6xFRfqoJcAhs49dBnKG08JaFcP3BQ6L1p2VKruXXLR0pqg3T34W0bDVesJX0QLuC6ht53Ru+lHrRbNAaGWPZEnTjHEgavv9qZKGhMycgjotX1YeqOw0AHFfRyKUtHPJOzONsqrqzPjg1LFdasvKZykmONa9FQIq8yb9vn37xrv/vipv3qD5vWaG7YF19u2fHxmtqFoe0tdzpgSSEGtucT0NgOQvGDe9wx1mtJx2u6LPT8BbNnAWbCdZNfC2UgyyFwQqQ3b1pb4//zF3+wTz/7tTWbNckBHIJ6Z0c8B50hGYxN9BQSD8Yx6jHyNb6CnQOYAJvVVUb0uN8MZv+Fb6Ic4Bcxj3SgG3GciTbVjy7/9J5h80h6SVbjPOVljiSvaB/jqVfZ1bFnuTs/9aUMoa440dhDTsVza67TXKQjfNcAPsjnwJgl+iNILHzW4ROCbnHH8wheIN7qTgPxhoFkdq1Wtz989oX1dU4oCca/9DuSJS5vGcQsoo8KcdF80Y1oDGhj5v87nOEG/wyAoCN0gHgpnCQNnOIp67Rd8Ppg4x6/j4/g9+JxBhbO6dfsWwBcCo7Z8wxEmD3r+lF83HkQtHvx2Uth7p0heD0WTp+rr2DZORRk1vdEZDTGbt4ySQ2b1ms2PjoM+ugfA6iXhKHhPGCgSRCicDifB29vcCxtawgwPykLEL9HgMzRwLJD/509d9Gf6o4n1A3dZssiQ4yQJX+L5S0cXkUxafdUCg8DD/VBCKptwpGXz2y8C0bdTBVp87JjVp6XPTsXwuI76fvEex/a6OjIw6qWjUvVQPejKMAcRuK5EaEzagMphMyu9LoD2765brfubFk6Le1RZURGEkQSlzx7EagWs28BuOGlg/PLjFs3TOb/9B48tO7in2sjMHeX/05IsDBbMIkc23D6xLrtP9ij4VdWnzZVTmDgXh+crcs/G5jh1BXkBSAEDQ9+YNxfA2hcuLHmCuNIEoNyl/B8F0aiEilHyfK2K3b9w6eqh56ZAwQOz+MkgHZzeRlTjAl9JzM2ygZeel96o2fbLF9gjAePC/i2pF9UJWZs+cI2TUvvuQowLifQ7qsBfDCzQTugYf+NIndyXf2jdgSKzfISoWvCHnWTiHumAL0JwAvetM2L4MN3SR+/JQylpHWOX0pRbFhHBikGaHvvic7tLX0fOB10gll6nxmVgd/FcGpIEbqmsQ7O6lKK/vY//5293N2XfpMOHBPqt8Xx1e8FofNER7khISM7Vlw3S3WlaB/bNDWxWLlkKaLXsivWl3Gx0pIxmy7bja0N+6OP37Wf/fBj+6N7a3Z7s2wJPY8RkpDhg4OObRhBfj8qxV5fkxGNO/Urqtl40Lb2QDIlmrRChJnKYLYYQ47QbxRzrncjMvbEIwuTmhuQ5EyIaXz1I2lx8YllVOZARmE/mvZ3TGVIJjIp1T8rQ8fcoZFfXbX0pKuypFsIz8zws0yD/AiMc4zTKPuXM8hTRbV1W8Zw2TK9Q8tP227Y4ahgN4exFFBmtqMyCjDw1wrBUgcSg5nOjaQvTI+fuEFcb6t/++Iv3Ya3d8A4VvlZGeU4StqNY2s2mtaTTIU/DPo968nwteyqGoLJSPj3xOLFTYvkN62n/sLQT+fLVpTemJQeC85IoJjauGexez+z6M6HwkXKjvb3bPeLX9jgyX+wePVb68ogaI9q1k4e27aMrHRB/VosW7IkIyQR17tlgGD4s5yXxNUsQxSeiJjDieA6CrNyqithvaNGS21TfeGhwiH5u6bqF8KBu+2O9ToxGzbKMidv2WrhgaVkuMWlpFtHynsPYybuyyoGrZY1Dl5oXNQs0q16dAo5ItD6MU7pm/Xkiv0g865tJDbse9nvWcLEUz3ZoWS5DNkgEkqH+pZIEz7doaf6MwNOaDL0hWGUEQ3cy92xteSqfVj4wNmYKE90OjOwXmMcxqc928m/b6vpTbufv2dZ8TyWAoxjGFynM+UsS8Dpw04KgEcf8OJ4RqiPW35UVzvSdv/Wj4SrFfs4e8eK6XW1HwcVyxBUf2bgoVXpYgkVO03mRa/qG4phROk8uyKgTybEw99P37Tbufv2vdJPbTVJSDn10QDR+PM6wNedxwanMEzd2aE6+y3IReEOZ8S7+XftQe4dey/7nt1M3fTnqT/6W0xjIJZK2EZy07bjH1ty+sDqg6JopEyhwX36Y9KGd7rTQEewBEg6qjsa1QbhIUyGiCy1ooxudDX1W9QdBkG9AeqN8z1OfQVBZIJwq3KdFnmXriX0jmiubLXIivVi0oUjZfvyYUbqfUymV0y6bMRevIjao280RLsqX++CJ7OkAAM8Iv0tUZJxylIv70vumUies9yhIQNafA3HIe8VwF+JivLk0u5QCKITPGLx4Km3K7V5ExeM+EDEtldx6q248evlsrSVfnIHBQDN6q2zvBGU7zJZ18EBfH081HjJlHUP9dP9Gn/6mMlo0b/q6RPmqZx+6rfe4brKTDbjGFGHSM9KuQOiU3liCZZ5rcn+or0CkpDS5rhw6XWd0fV50IuhGY3L+cPHJnUlskv1C2TR+fuWHuhNkgUkqR5UX6oc4UhtS4ongvuL6hJGGoykQw0l406cBuLf7I6DzbC9ve28mIkeX8Kkz+6FjoN5ELF6ssIsoTti1DD9bmC8eY9dE/gA9dF4Fvw8QkuVlwQIQtZnA8nvv8IBwQRlMzz1fdbZwWWdUbuCz+C++e/uPIDhS3Eg98MbtVnlXAXCd4fHq8CjInZuBtEHwstIgtC3S7ymfnGhIuoKD37PA7Pe3i9iduNO173/1/HuM3igH3zQJoK8BHoX6woRiOG1cwfP0dMaMH7oHIcz5rnDz4u+cUzph+MwooET3h8eQWln/07Knh0w9B//7H378Pt37MXTQ5/RZ60Qmlo0K2El3KAohmVeFQIcLKcFzsc1NmOFgifNJHN0CF5HKVXUDV5VO2pKAevaux/csbsPtuzu/Rv2x3/6sW3f2LA7d7ftxs0NCYvA84uTzq1AvRsI28xfCIu/PSpIfeL8YglgLJ2Avk4GohWEH/WbAfcs+wshK2GwiTNztG97w4fWnOzbcCIjE8VIzPg6AO83ZS0z0P8pIRC8wveS8UVSIDKGT0bXk5MGb73v7kB2ZJTepWNave+KVkADLHFIruxIcL2QcBGfnOu3auXYZ24BxmdBCrZvbcdv6HtWhr9HX0fDsWi1FtAT8zJ+Hjo5pbcARB04S3hefOGNgfL9HYvlA5xbdl4AneAw9SRQVx/TvGssI8z5ZxjWeZ0AraBAXdOYeBvA2GYsdcgSX69ZUopVurzh9VsK4EYGWvfohVWffWXVx59bs7JnQ3QOp4drAPUz0QzFfFpKkgx4KYzMKHWre9Y6eOb9CmCQZdn3XPfjyBpKSed+EsimizEZp1FLpxMWl4EZYwu/Sdoa0w3Lqf7ra+u2WczYWrlk2zu39Fm0YkwGba4QbBmntrB+HCOfyIKWZVXG0DKjqspBAda7pMixvp9cRtO4lG/+wJvqQ26AYC27FLxIwmeXM8Oapacy4ElYJiWUOnem0hFU/mqeLRdVRqFsuWxaRvnQFff2KJgdJCqA0Ntk98jpOZWMWy6TVFtzlkvLOMuW3HDJimWjSEbTJeult/VZtMy45bkOkjISmQEeyfiMwIvUl7yjkNFzKmOqejXHCTvuR4TLoaVGTcslJaXEbzAYU5GRJyird3rWGstoltGCPpOMDEzVF4YGtlJkRnws3UdyQP02kGHdj5Gt/JZl1m+LDyTVR2MZRBqTen9k3LPO/jfWO3omkhu6w5JlL4mt92yy9UMb5G5Zs01EoN759PdW++pv7HD3P6v+Gj/SBcL1/iwPiWKo6WDLO/pgipOCyAJ0H3RT9QcRWyxPEOJsgHEuWvCdFlQOeNZdVlXZz9tjW+vesnt2Rya+DHmdH4snum7Qravdek5/7B7QjsnIrMggwGhSXdgVoxUvWnM4tdo0JQoKxpludznMOHFHsng3ExhBskN913mMBSI3DOMp5O2c54L++X/Q2Ozcos4H+CPnTy+BiUd/TNQG+CPJ/c5zUqgaTWXiLJzdEwBPpKsrbOEY4bvo+agp42bMThjSoXRfTPzTownQVXQfRnewFEHvImKB3+hIuk6oP8mx3cmrujCms6JX371AdOljizroXRidOGQCPdK7eg74EcgioilwXaHH4ATx7RVnfyFg0EehcR04HjJ6XymxYSvRDywxvm/7nalVMNJcF9KT4Ej1c0MWPTXEh8rmdwB6t37TRt+BDF0KXXMGvD/UcYPfqoMwHEJU4/OkJ2icjsBtTlvEu9bVLv1Enez16OyR9dmmVe9h2c6IpbEqgyVCvqsC0U0hiDgwonFqMsF51mkgGsRBqGvoCy77eLfOD453bSA+n966bXGN3UFVY+tFx25vbdva+o5P8uGogI6IPnAQjfIulkB4tAE03pdcJQqAcSQ4TYot3iBgqQNj0ccoQH0pFwwRXaAxy64Q0XRefSfaEA/wZNWzCAIiJYatmmW33hEPOi0jmPgY2XwehXkIdEqNKelpRAQMantnDox+ogTAD4kdh/Wz1y8/9n2pCLxKlbREcUP1KGvcISNwGKrfxAeG5JnCU0w/6wh5G0lwiaTDaUBfE41Xl752cHBgm5ubsyUKqjvlwBf19NW1HRH8VEJPpRh760ZkqGAMfVcA4QYGffDDs2iyLl0NYJtCjXEu6NKrjmCQ+73+SXGn10OnAcciBNc16HAeEFLN+rQT50FQ5lvBwuNhPZbVZRHCe5wRllcsKkWFaJDRCwlIlGnv3qCqLhSWQOAYuFgZ4/r8QTlOQH4EZXpkCswLQpThTWjqm8BJ2xnwtG12nJznkGCNESHAPdDf7F26cvIXGvJnngv/5s/NnfeZpHI5QBYZaFXu6VX9LT6nYxmgaMalOFQOm3Z8IAaAgsP9whFZcJmJCYyh1wMvQ3Sqqpz+1gEe2Ls3IcV0UqsGu0Rw3cVCgAMABaQjZexwT8pxS2NX13ASFIo5Kb6BZzYEepUcAiwfECJp/cnfZcB6UIDwLhXo35cBdYFxk5zHd1LQezgnigqu6e8iCNvNnuWb7H4SPbSvO7+xz1q/t+44aPvbggs5p/fX76d/KvCIAwm863J2ICQR5ihrPiYWgX6YKTQhgDcEFlsVIcw8ic4MwlkUiur63u+EMwdOLh/LIhd4Sq3GOsOkpcXne/Ug1C58/ykt61A74UcIcr5DzyhSQT4C3UeZrwFe1gXP+Xt13e9ZgFAR8KSHr/NODAg9h/I7v1TB+aza4DNbs/ZeCtyz5D6MHF9HfU308DZAJuzs6rYUZ/VrcdXzHeSkCGbKQdjoIuDIza3flBF407dknGqsj6TIBOwnuB+HFfhm5ou+eRNYKRXsw1ubVvn297b//InkloySVtWXUpDICyAHx8rqqvhkwft6KP7Nkpv26NiavUPVRiaY2uB3j2Tk1SbW7WWtn92xWwXhf9Cx41bXDhodGYBxS6ei3iZL5j3TPMvu+tKh+mPRsWhYZpalpkNLkuRN7WOLw6j6sSsDkW0FCzEZ20ylSqElERyzfGwdmGZiI56Topi0dWv4OQzY+LQv4yJhI13DcMcY66sscjBMGlV3MrApHgY9Q60bK1gyEXODni0vcVhQtidfi0jJlIEwHvQtHZVhLt5tWRn8+Rs2ktGfGdcsHY9IKa74GO+znVenRofqOrmE2taSwVFpDe14ELVeTHJCYy49qFpm0rHuNGGtriohQzs57rjRXu8KF3o/yfDy046arXZv3lL92paSIUaCTZ9RS7BsUjQx7ATLW6Q0RzIla02Y206Jn0iZFx6JfGkdPTdGXFO8ptnuWD+1Zok7f2nF9/7M0jIusnrfGrN3v/mlDb78wvrC05CZQPVVCJ64mZ2TctlAtkvuTuo1m3Z77ujoadwx8gY5luGpbyUbfYtGkMzzJrk3FI2Pt3WorzXmZTraQF9Hvs2gUDNoeih4S3K7p3PktCDqZRBVm0RLNRly3fqRFPmu+glnVtbYXWHSk2Em/c8jCNRmdiNihwpIGjrFOMChBJ9xvqa6er24GAKyRNeIQFimOzLklvHDRYjoFqJX+BIkrD4/3jmHBsAIGEfTbvT7Foz6IxoNyI5bngQxXd7U+BMNTNQfGKvin/Ho1KNdJhpT8FLKwhknwlBZkgzCP8lAiVjkHIDMwehO4rRD95PBSD18e+7JwOkVo3F5fWfH7HcI4fkzwDmNiXDih/8TkYTlonnbju9YMS552btjscE98YpVn+UNIczTEEIoQymFT45ITPfgSNO9kyaTuRrNOs+9fIb1B5c645/hb1wJIXi99K4g90PHPvlE1CgUPnwYtX/37+L2q1/FrVyeWGLSdLohOTdROB7Kv9BonAIY6p67QGOQTwA6Y9lCsGNUUYZ7sLsCetao3bTGl7+25MqWRy5OhaOjyoF98c3PrT2uy/7CvlDZg3YgM4kM0Hu9TL3P1+/jOBCt41yLiy+4jBAwHsPoBgC5y3PuCBB9IkPQOZGZ3oGMCT2DHoKO43qVfvsOEarr4OCRpTJsx0qERdB2oiWwuTzSYAnQRvhi//iZDRuHgYynf+YP3pfMuNPWc4QJb+fuuegQD6I9yRJRXTdEu+K3qvdwTPQzB44DDpzbOvTpy5T0ic7k2y7CD4Q/ku/CH9DFXrx44cmriTYAZ+AXXsLQX6rtLBswDhpw7m2V0JjCqFsNi7B8YMYQvws4qYs+PedBjn08JaCPxahHvJfr8/UNfwfHmT+dojw+XxkePwfuBWRtlQYMYfnsOw9TfF0I3h2886rvPgMXPaL6sT1fbHtHnauB+FLKD+7CGXN3hXQJow/Oz35cEbg/OE7LDJwHogsRH9EoHmaja331D/t/XgYnOJkd4e+T8zPQr+CPQULSQeowixBYvP/kd/g3d20eTu7D2SDGQ94GOCYJYmjkRc8tg/DelBS0Dz+5a3fe2bRatWW9Dkqvyke5m1vu8roQlu/14d+cUPG1lkMxI+HbRcLMcRLCSOdzUnI++Piura6fMjxggCJJluZ5wPEkxuueb162AMvOwVj0QMCA50BU4n9nABwwe6LxPFU7zl2/BHgz2zeWpCxGYz3rT15Yf7pnnUnLWmRIRlH5jiGYESCcX8z2msEdnRIaQTjdm9HKdUBMyjZRB+HexoswH20QApEPbCNJKCJheyGQTb7ANmXiU2SnZ9bUM+/rd060i4GGgre+sSHjQEocoeNEkZzQxVkagtZ8LEhoukCjHsLbVGUGIYunsytXAgn2YLxLCC+hbRRp6nAO9BxJ41yRWfbcZcB40VgNZ0YcKE/CmfYvrccyWOgDwJUPZLLK+qcGN2ClUPnsDbN5E5ly4t/p8rr3mSt8KGcnY0kKbCpwNpS27/pBosTs2g1X5PwOFH2VN+nLoLjKGIFWeA/yib7mlPDel1L19Zef2cPf/cIOv/3MOkeEeeIAPS2TUF6g06q7kdK3ih32n1hj3LZOs2XNo7Z1m+K7iQ0ZvBgcBTuOrkpPOJDyNrFsbGIxGXdTQkeFh0Ji4pEO2eTY4uKVtCkakcEiZb8ZkfIXGVpxUrfhlJ0XYpZOqJ6TmDvamFklkeBQ+sew03Q+LfaN/W1kk+/Gim50bdmRzxIRQu2RBbphqOv95rE195/bkXSno3rfYhpj0PZYRtlI+Ox3GtaKFEwiTPWv2Ei4TUbH1pU8ZLkGBik7PjDOMLAiKP/5DYuUdixTXLX1yaFlicDQXf0JURH6PmjIIE5Yh2gNvR9nylBmcDeSs2FUeqT4SLx3bPHOgQw7mceqCzkZUsIv4beNVt9naTGcUfcG1X3JLPGG9qGN9j+3WPOFJciRoHu61L92pHLULCIUhVOWAmU279rmOx9acX3Tyqsblk9FrRjt2WpqZGurOd8SlsiJyY0de3m7YKOdGyR88GU2wy8/tfEf/mBT4WwRPD8Ss50YGCxnabetp37CcdCHpqE7ZjaRc1LI642G7Vfjlh+8a3dSH0gnKIsupeRLFk4HOJow1mXikcxM7cUgSaod8aRM48JNax0/tz7jnaiJPIb0hmVkRCfax8KZeAfGNPkl1G9QOYcPD407dDOcBhwnY4Y66js/+STvwbLxxLnxWMcrdLnLAH3bgfr7OD7lW9Hp0J1aLDVgXGLQ+5IYjH99lqwuOkn4GnW2RyV5IWUwZogkSJjqTdSAaIkxktQ4ZZcEnkVGRN2No3boHiIUONxhLcDADs9xUD03xvjiEOBnGBVuAb8eNOPklnnQSZeNbtDpBu7V8wmNW/QWnXT9LK7PVDRt7xe+Z3eyP5QBu2L7sqWG1FlluMSjX6iTvjCZxYkg0oA8Deh48CeNjVJB9K8RUpNhPhx7+SGoNA2HgG8C1AGtzr9TV/31+3qfcBaL07/osGYffTS1//p/MbYffn9qf/kXE7tztym+LVwVWG6F0T/feNVV9MW2zCRDjJIjD+fAzGnAdV+6oINkyjH4xqyOTCDVP/+F79SQvfOBHUln/vQPX2v4xe1nP/nIVjbvuOxwY1v3w8fDZ/29yFHvL8l/0XOA+6C9zu/Fz91JET4D/wefkvXgmCWD4AEZ7k4M8RBsDGw96J560x7ey4x7d+9zy2zc9oiEEHyCRbJ22a5JtHlQeeGyiggLlm+xLSJbRZ45iusevYGsTORW9FvyZPGeiw4iDHCMqE0joQMngCcQ9/HO76B/OJjYHYrXsFR5jH2mB0bYPBp/OEh7usY9uWzG7t27ZxnZdc4z1PaBOxjEB0bQ0OsC1Cqh5Hv6yxgyQv1aDX2+naJLsYsQDt5TpqPqCvljIfeoNhAjbajTAqagi34s/vkVffgg0fE6DoMQ/DkJcTKTejbdbhB+9jbtPYHXq8r5uoe/xQiJyIhL+FHoaE9KkK+rD+rILAoOl1Aw4El+2+pTBgd18C0080UJv6Gx9o9wwePayA5rIs6wi2YQ9sV8dEF4bh50xpngmQgCPeOOChI5Uf8ea0WleM3u83tnzy0r8zIgfIllKY63V0XTeLVndeId/BNtxRNxW98u2+pG0f7+P35u33y+GyQTQcmYMf83BX/XEvoNmDjng/afggSC3vfwsyf2//33v7JsNmXZ3KlRQlXq7aEdtdir2U+JIQhvYsBhgqBF4Nnw+asCDHr+M4TF31eFoIcJP4zZWjpjmxJ0zdHn9jf7/84Oe3timqLBmYHwXQCGC8KE8DAXRAsAdsI1eYTSLYL3I4JICvhiZAOKJGF87AHsQvEfFTSeXbjIMJDCTdgoa+7wNJ+C6o5gXqBBwJU+93gnrXf42NsW8hs+UdZYN40Xuz+LUAmBGZac+BfKINnWCyRE5R1SCuBtCD3qdwp816F3BOMi6go4jitw+9pw0bj0MXABvevdzDQEyszrjYmloDrQzmCbqauUx/gOQiDnAQWGfgxw9k8JU+vVj6z27EvxaNol4/ho12pPH0rBbHt7UTCD5IdBxBA03z14akef/70dPfrUqk+/8pwIbH8XmEKQRKAcnmtf2FcLfenOC8LhNV7dISdgbXR585Z9/P0f2+0PfqgBm5JivGLFnXf0wCnuURZRnHp6daN/ZPXBI42Ltux09ZHaNBJvH0rxHvXLUrJWrJTPWXsYsccV9Y1kY2Hjpt1+8L7oXmO6O7S0DOJ8NmuJ7Iqlpj3LJmT4SOlnF9wBUQvTuOWiI8sQNSC+PpIBjhEJXRPmH5sID8IVSximo54M8qgnMKQ9ydING+Z33MGxMjpwQ4hoBlfaVc/eRMqy5BrJ3np6zzhV8vwHEY33ifDJcoEeUReTtJpGXqeqTLi4DDXJB3+f+kk4J1lhatxV/fv6HrNeJGOD5JpFZHyvjQ+sEJ9YVkYI0Qyt2U4PGMQ4YYrZhOUy0uH0vnhe71/ZtKgM5Vyk70stxtOob8/YEK5S/bqlrGNsAzdV+zAQe4e7vod8v9uxTm/gxjLtH7TrNpBkaEsZPibM9tEXNmzsuSOo3WxaqyPcS8HeuHnXZzSZgSyurFs+NrLuyy8sqnfF9H0SGVhchlj0wQOL3LltkS3yMmg8PX1uo3/4hU2/FV9rMbur8YU817vdEJbe0BP5dQjTDp2+OqDYsfphoD4eNEfWO5Ih2y9ZOhrMik6TWfXx2DqVI68njw1l3HWjWWP3DTeS1a4hESXqH/SSiIyzTGvfkv2GxdVHUcm75KhliXCpob8a/U4HM5ecEx8nJDnkxwEE93huA/1CP2SZDCrdvH4YXEM24Ng8y2teD1QTnLri1adA6Rorfl7jWmNYWHFZAV/lO/kODo+P7fDoSDgPnMNEwbBGn6UIOBGZgQ+M/6iuCcfiNYEROdMD9Z3JIe7xsuE5jCyVBfgsvTsjKPvU0I5LF4pPNRbis/B4B+qPQ+I8j/Z3S9fTC1WvwN5QLSzpDu2z96Nj5cSrC+JNm/kHdi/6I4u13rOXh9LLWkwyCe9qhxQOjWGiR1jqGhjJoR5IW3AeJEt5GZwyfmttG1ar0juIaJpagqSo7rSQnNTvuPgJy2rc+aj7BuRGa+xbqvXSplWNl27Kfv53ODTNHrwn/i1SXtsg8kh4SOMYnZP90I3qBF/t13adH/sa/2xJeAwmkNwY7xI9w1aGsk+YqUem69lBo2Z18XccbMk73/P8JsdHDXv88Ln4ZMIe3H7H0sIN7SVaAXyEkQM8P3KjXnVihp73tGqSfbMZe4Eb7Y0DS63eUF+I53g0RENlsHxCfagyPDpbjXUnB/IcHUL3Bo5uGdU9vcPl8VR84qFFcpsy/DdcBgXv6HrbYhnZw7QrBJU9ZplEq+K0RzRmoqSDJRqUDQ4XD6enhXNXOIKJE6pPFEHPIwwCp8DEHb492aq9js7DL3VuIjoYDMjD0vPr8HpyHHSdxiSDxNeI3NpgIkf97TxCss7L5PpwcVeF1wEQzywqywdUa3ZeUC3gMMH114Cg/fpvCfig18EA5GBtTXeStKkIpCmjZ+BMnHDV4G8eKDJ0FLyJw2Ae/FkxBW8zRINxOXjzUEngbeoTAmWclMN31S++uS0yF+EeH7oRTx2pJVUNiMB/+SPXBrybMMF83t/ZFeMbiTgbraGE0em75usafJztF/3yv9Dw93Oze0LHgB9izuQ8EDW7E8e9srP7wufmwRnt3LEUeFaGjYf6SrElcsJPLzzrB/cu/A7BhYUG3Ief3LHiatbawkVPCtRZoX0xqDT/uwoIK3q3xqJuXzQ0wX+72bdsLishcNOdBtQthIG0VamkUnakkOnwQgDGk2jdmescXFgv4Qmh5AJhAQLKC2D+ewCvT4NT1vIhPBHy+iMxUjwmnhOpWSnZts70sb3of2OVgZSMmaHxeoDADzzcFxle3k4dF25TK1oIPdgIonMgQYLX3WfzF94RTaYlmFatX3lx/v30s2DR2QBgHPn9CzRwAnp22XPeB/AH2ovCS8InlQE5x9UG2ki2YO5RIeKBgdF2EZAFH+GOJ79bO3KhRdhbm6SmAooh5Btj7BRUN5VZPdrXeSkf6lP2kfcxxvtomyvjwd3BzDOG2dn2gGtXFlECrguowxKS/25ADRT+F8fdRYCyw/jHgA2RE/AlCXvOvZWSfw1AX2NISflKkpwuv+IZ/NldYcA6bv25gin5EPJaFLl29UCNi1pShjyzquADWgqW4F0MKJEerupRA6cAPZARm0zZJ9c0HvLlNbv38Y+sN47Y02rP9/Vniz+WLAAoSzi4+uI5XRkaje6uDcdVi7NeWTSB0l4s5Sw5Kao9mLVpy8hYSMtA3m9GRPdVa0k/6bcaxlaBrZYUbClfST2XzmQsnZj6kjFC7j20WOdbkbyv9c/LYGapgipvKRnhk5SU3VjUHQ3hbCOJFVNEKyTFa5jJFCkMYxnrpKTwTfq2bjVLJGIy0hPWE/7YhpekdJlk3FYyGj+ik2xp1ZJT4bXbciOcfAnMOo10X0qvz0bHls8XrJBlZh3nt5TGYce6Q5XVbViPNsk0IiN73Yrejty4IeP62Nq1AztuCn/I52HLBjJaWHZB1MVaMWsZ9S8zcPDKRGnTozNyo5qlmFEvrFtmddtnvJDtk3TJIxxGWdEDRkC7IZkjpVfKPbPB3aOXNth/Yump+EcybwNLqe8G1tx9ZIdPH1qrXnO+giHQrFekl3TVn1KsZaA0OgOrHD21SWPPttSLWdEtfRHJShfY3LLo7VsWvblpkXLJxipn8uWXNnkuQ6spnElJJ8Kgo/7oJ+IyRNUJA9EYyxNEP0Ndq4qnVcYpK9j3bT16w+KSlWQwb6suA/UfSz08HBjDRvzWZwMjOjeJ+S4VGCaECA9TazbttKRryxgRffalA+O46Ys2Buo3eCqGPWV47gsZAOBcdqLGl8qf8Qg+MUIxIkKdhE++EdHC55zKFrIW/5gXIcxo4kyQ5J+dWQ7QawiL+gORBkQEsMuHOw2IjhBxj6Pw/5hlRzK+YlkZfztWKhYtLRoZYcSLFtmJgaSH03TRc1ewkwJlsYzB9QP1t+/O4DKE8YHGoEdVfpKljfG0jUW3p6AW0n8MLgH/s4AIR1sgc0LQFfDldRWdBGcccHZTvr74b9obd6fBWZlJ3YgKAtAn8smy3UjctrXoPSvHP9D4f0f9U7S2+mkqgx3nYUx0g/5GJIVvuagyKJ8/8j3E8hpH+YwvC4t2B1KJmjapVmxUObRxpWJWq9tEsnjUZDeUgZ5PCrc5Gwv36IbpjPhQrGj7ewnbexGxX/4yaseViP2nv01Yq11QTWdtoO2iaYzmYf3YDXh0BWbK48zuz/QDD23v1JxPkIgwyHcQXBt1mtZ+/qVN+y3ZK/ftV798Yr/79VdWKKTt4w+21Z6xvYw0bW+wJ5qc6SYY+BjdArdjJEfg7chBp0UZtM6j0M/Ul0QC8Bz8ER2d74wDX/qgfiOXAbpOuMTA9Tn1HY4IaJHy3MmkvkcHqn/z91a4/YOT+x0P4oeU4VF+M7pBzxqzZEjjm20i2dkAvSiIhAwp5c3Bx6H+AwdEAJB7h5wx7IwQRBkETgN4CjwgPPiNo4CDBIjwiLHqPxC/YnKTsuA9LDPDRuR+19P0nr5sBSKTcTrAc09H9Axc8Zgh4EqAsM5KcOnTs+tjUPOya4awXnhHW92RlcpZGyXS4s9qsJRSlEiqzcA6PRCwF7cnvLZ4XAR+HQZEe1U2a9uuKyHgm4IzfH+/PvWnGnpYfHxjy42SsZRxX9czqyMfwTP+81rB8YPCn81KD+lbin14oxPr9gPhFcI8ruf/QmdB2G/uIJj7fvKMH7omJc+VxS5rjMRcwkapC+eN+nk6CA8/N3fPyb14pFV/lkCwtkm3nns2PC4Drn/4/btWKGfs1z9/aN88fKGBHQjqk3rOgUrUM2oTzNE/VT8ashS4cnqvG0vgAeUjNBakMOw+q9iv/u6hlct5+/Eff2BZlD/qTrlSEFBi08mIZyDuwRh82OqamINu9CP809v8cxmwPRVOi6gULWjwMqB+hEe5AHkFDs+Bnp1ICUU5JVmmfgU0r3LYZ/1eSYpV5ND2un+wl72HvpXUMlxfBiiMrBfzZDcIqzeEwKuuL8v6GrxK2AVLes4ad9FkWoJm3QbVXRe88xD1sGm1esEZ4XWWMEPQcSwCTiA84p6oS/00D/wmazDear92MoYYCyl/J156xwX1Rvi9ot+SpW1/blB55tnFq1JaMB7CvsgXCm4whb/BFTMRzOygtnIexZarTie6jtEIrnizO8qABdy544Tx8Ir6vR6oRue78LXhKjVihprx4bMZr3qA/klIiVLfu9G9WEdV+hqq/XagOqZyJUvly9aq7Fv95WPrHr9wJTLBrM+yftK5qfqbmQ2ihlD+oGl2CTjp9wvAc3OgtOGQmwMUy3h+1RXYeWcfyaFwEtRefC0jvyJ8RTwJoydIBIRAZgVNcqwbEw1HmD2SsSK5w9aHJPhcLaxaMblqpdlMErN5JgWOGf1hvGC5addqh7t2eEz5lCdjJjaVol6wdK5sSRk/GE+8DIOH9dUksMpaz9IyLODZGSn08Lek8GZJPSejwRPCCVdxyVcSuUV1D8ZITPeNEwUb59atGO3bRqThBhchwmyN6MaK3sNygCQ5EIQzIlRi4jWE8PvuB+IVKR3sVECyOPCfJiRa75R+6bN/JNprEVrPrJ9wTuSD7G/rCRcscYoNG9KP6hYZtH3tOn2QUl2ZWWZmKybDLSGjuSv1qSkdDiM5nl+zciZpJWtbJj61WHFFMqXk4f8D0UN3EvX1/iPpXTg24uL3zEqjoI+aVeGDNIPCncotbt60tBT2kd5db9SsXd2zkQzuzu43qlfThpUX1mvW3PAubN2xo07Xvql9Y4O+ymk3fblimPCXXRMim5sWvX/fondvm5VKNjk6sPFXX1v/+Fj1kzIOvxJ9+phUPyTJw9XvOZ46w4jV2gn12y3heNWIGOmrLq1WyxX68Vj9qXamMbBVN+QcPGckg9PHsPPmidNUU2XJ5LNRkhwOaau1unbU6Nlha2hNojuYCR8iuyhXurGe86Rp6m8A3kpZHGEOg+DgnN7mPBXa8pv9fspYxk2k1el9kcDBtQxUhs/ki05dt0Hn8oID4Dc0Ra6QSSRw9kKX3Mt2onyyU8hEBj7RNAnpOCRKFJKdR+IUSAplEd3LuIqp3xMaT2TDD9+HI4LUk57wUPUI8gPIyMZBrnPc6/WjffBRXVPhQV10Xi3gm47TegM8D61NWCLh7eMOjeUx+oloN4XjQu+XHqaa6eLZdjMO4SHzPJDvRY27uyvv21bme6KnTWuoWkOJA1/Op35k29Jgy0iVquPM89JfYzgOcuT+wFAniSlbgmc1xnVeMhmdGf7FtXi+aHuddY+oWdvOWapU9tl6Juy//DJq+3tm3/94YseVqA2G0i+lMyJr2Ep4IH45Ih+Y+gFDmoiuMNkhQKQWCWfJbcLSM5/l171OT3q+/eIrkXrdourXaaYsXMQtK125XEzazZsFK62LF2TFw+Li6TjiaJvaEILrRqJVpxVhfqxx41HPyE4BBvSoTR4toh9EAcIddeK6L1OAttGVVF/qxyd8jXs92bFgJNngDgHhedDc15m2pYiQmjkvPD8AEQp6Pniv8KOxQl2IsoDmSFLI53WBqu1kSqLDYEmCxjy5C4YjdyBg2IfOAXgL7QzBcQ9edN4jh4QTnIw4CtgJrtVq6BBv1z3ugJzxPwlU19nHej44d4Hj4LWB8BUyx8tgdecBBMULvwOgfuQ5yWaYtUtZY5K0bleMrdnwa/PHMnjV9SuB2hthK0L6hHXrQqb36D8FnHkv7D34jSIR37ohChvY+OULr+M8EX2X4I4L9U1KRJ1PTySUB9boiVj1esf7Etwv6xf/PftbCggHvYtjIgEOLsI2nilv2eOcnrvn5MB5ICWJ7MmTMEHbGwLlpTMpu3FLymVJRrUY0GV9oLf7X1Bh1UPtC36fBc7NX8NwRGHB0aERL7pEhIlJTJm9nLjyyVpAv3fuT+JtNrsb9/Wsrb4Yhp4N3n727zLw2Wp9+ratrwKIoM22NbOQtdcEnznxREeBgAhBqHaBLPljK5mJpRLH9rL/0I2P1wIVxCzopbP3Ieid1z2mfJ92CbsJyyAWaM/3tNfrzkcxqM6E06m+i44BAOMbw5zEWeeue4E6t6wdwieREUEoeV+ouZpRjgHn6wonA8tKgUJJ4jmEUaMhgap2oCB6X+q90C+J3tKiVUrvD4I9hLnGrChJ3xBYr4RlbXhL8PZS7uvS0QycPijjCnjT3UFfCM9XAu6j/CV9filcP5ouBDL5F29/YMUb93XctfLdj6106z2PPFADgpvmgHDi0s4Dy62sGxnkR6OB5bfuWX7z7onCdhHgjHNYxIdwHxj1gdITjll33Imut0tZ20kObEQm607TBi2NPQFGRiKZlsFat8bwuWiR6K285QpFy0rJzq1vmijb1tcidmctblvrJa93NkIyLULxVyX/YlbM52wlLfqPJq0Ty1mtIwNAilpecismQ4PqoMinExgDZsfxDctY38oR8Uk3FDSG9HsQL8gEinsSQmakpQJJzkrWEkpNYryEZKE6l5D1cUIGd27H65JtPXa2mymt20YuJt1JpakejeN9ax699CiArgz/iRRtxvkollEZwYxvUwZ9j2Sno74VUzGPQujHi5ZT+zA4Gec4P4YsWZXh35kkbJQuW1ZKdjbSt9Vc1NJEIbLVoBq3mktabu2GZ8cnsoRxzX7y8fwKjbGWCd/0wf6X7gwYqu0j8QD2n+iqX4gaYSvGqIzviBTemN41kaE87uxaYtTQ+ZbPPMe6urfyQvRXtGhh1fWRaeWxpcYtK65tWlIlZkQu41bFBvUj9UHCEukVS+XJdyBZ3evbpCL578sHMOTFp3DQrK5Z9OZNi9y8ZYNCzkYvn5gdHfg4DMf6VDQ8zGasK+Nq0pnY6uS+3baPJGfF98jEjnwZ9qSMyyDSIz2Wbg3VQhk+iUlP/RnwReQzURbuWJKhWq03rNYlIufQs57XKw3rd7se0djudN2YcOeF9K6zAL3roH60ZTYGQseBv4truici/AS8Cqmv39wj3PN7EXDdc4WoRZ5eBoHxHcLpd/iqz5gv4XWEXntt9G5PdKjnuoOhffvokdVrMgbVD4FDAufAaZm8i9+BcRhEfWqQq376YCbab9V/4Tv1GWwJqXN6IREsOLZ82QSX5/4PcRQehP677059fQaEW+TVlFlr/eRNQQlz4PUUzsLyQuzRHj2XiqUsGctbIVawzURBdCraZa05E4BEOfNelXGRXgZO45m8xfLFk4OtQn3LUJwKWV1LoY9G7dNvcsLn1Ha2iOaK+Y4of/GXEXv/g6k+x3bnwcR6bMMoJPLuQeXAnQYY8QmVifPBDfoAubM2TWzIDgGDYHtCT1bKBADXxc+bD39hrb3nNshu2e++atmjb6r2gz96396/v+O8DCdjWvoK24EWY2XPKQcDm88rwM4D9DNGO52HkU+OJaKRAN7T3X9obAGLM4S642BMlPVb+JkyWSLacEcfv1XvYHJEPTbT08G3BIeM647VX/zWCg/+TO8LIuy9nSQX7LUC58CsP3Gk4rBgnPt5dyhcH8DHPdfIBHtqKB2fsayDcaw+Ch0GGP/U50Kg/nqAiCEc1ZXKsf3Nf/j39sWXv3M9LYxWoASWqIU8cKp3TkhSGZRyDQDhwJyLZRmrIkI8rnxeMyQkNDdXkzIMJLDLKcsVc54wMaZGjWvVwB3zjwBOEOR5YLwQhnuZYntZB147nL4rIuYQv3FTp8aeMPG6+8OZ1xLeBfMulzOWTUZsLTa2VSS07vOaLXtA4Mx7BgFLXH7fOdCAjWTSHs41bjRkrIipX/COKwPtYoZLTPRt6YldC97/+I4VykX7n/72kdVe7vlMxtUALEiYoEDM8MHvZbjRkBZv53zU1y/tvji0vBSbH//xh2LCgcI9/xwoKqSjlktImcsmrayDCIZ5Ul32nrcFmJyvZ2aN8Bv1k1rKcxc8G1MbsoSyTrv22+ov7Hh45Mz1tYHyLxm3GCJR8hyIiV4IODjgsJeO/7PXgjElxQUpcO6aCtMpmPhrAWUiDN2gep1nA288+5+PO1X12yzM+wpAaCnLfxsvvrbNrS0XZOQ2yBeLMmDWPPz2YE9GixRfWkm7MT6ITCD7OkmwOOezRtLQ2It8ER+LgPC+foqlREd68PN1AQeUnr3SrIPuw7gN7r3+lqAQ+b7ZPlvzhu15TYBmEz6DnfF1k9m1HTfmzhoM4ViDd0ctqev57fu2+uAHMsQ3LSND0xNPMSZPYPb9ddqh5z2R1YyOyNKfX92wle1bdufDH3lYe0/GbPHGPb/O/e1R3Q47T6wzCJwJLLPBrEil0paToZltTC19/FL84NiKGR1bfbWxZ8WVkbWlkD2vj2TQja2e3rGvdyv2m6+e2NfP96xbfemzrelcybKxkc8SD7sd67HDgvoJgykx7npU2ECKc1MGIwYkO/VgqK0nejKo2eM+ZmnVJR0h78HIKp2xr3HFSTFKlWxSumXlxMhujZ5bLqv+l2HMXuSEYEeya+6cIfKAPppkVizarfjWjcmijHONfbbpqnXHbrBjaORzaVsryCjKliwV6Vs8giE6tPioLVmX8u0fG4OoteIrthptWzktI693LIW2bdWO6i+Zmk9MLFVcd0fBmPwHKPmqe2cq+sjnfQ3xNFmwRO2ZdcUjavWWJ1okLwR88YhdMAo3bJhW/UXLWZFS+tYfBTt4yJBZ3b7tUR3t3W9tcPCtrZfKtsN66eKapTbvW0yG9VT8ZIhBLuNyWHlu0Zef27YMvlJ+xWJMRkh2RgvspiG98vjYJuzihCMXehMeMMSS5JO6/47FqhWL7O+6gu0guhnJmGqrD14cyshqpm0rIxqWsUvuJ3Z/zGQKVhq2rHHEchLps+pD9YK1+gPrdRqqH2VNJLvEQkSzteNDPS/ZbmN71jmwo8ax09UgKgNlKBnEDHoIF40J5IaOofD9m8Pf2m5n3/7D3n/U565fxlwnaeRQhisB+gFMbaDfGpn+C2fDaObQhh4JI/+i/bV92/3Wftv+vb3s7/m1M6BHg/E+N37h7UQHSDYzCcKMOvh51n5i3zQe2heNL+yb5he6beqOgmKhaB++954V1m/oxRj7FCHacyNfckrFU3qo+/H5uPfY/q76d/brxm/0+Q86Kz1KY+sM6wmeCr5dIlcPhof2b4/+rX3Z+dL+tvWfrK/xBgRPzkC4od8w7MBXUrROLgboZR5eDnft31b/n/ao/9T+z5X/q7VjMsRwgKjO6Da/P/q1/V8+/z/Zw8rfWIbdU1RnT6ynsUtOL3bvWAR0NXTDlKUtqQOd8WJAx4hYvZ+wx/sp2yia7TC0RgX7f/0/MtZsTOz735vY/TuQS8T+53/dVYkvfGcAcggky2ue7w39B5l7AsIfW0L366InjUsiJzG0A71FdNNpWvPhr2xQ2bfiuz+ytHh7Oh2zwnZCPExtJIGg7CoSM3c1lr6ofWWfHf3S+gMSFs5HnEnXZSJDuGWihfei23jf0v/eDzJ6h+EyBXQfnMbinDjudA/5DqYaXPHsqpdINBJLwaLIGZXPEgu2eSSKyyOa6k1Lb7ynsmZy3PXYoB9Oog3GAxvBW+NXcxpQH6/nRQf62gJN+tDWmJv6PixqJ5dn6q07LmZj8xT8gfOH6k+ugsFQ7dAz7BZ088Z92W3BbkecQ8/EmcayNImhYE5D9coPKq7WXh/QaWIAUzFVhMy4RcjX+dDZRQAZl3pH5oBGsbUKAy0rw2elEJP9LiVeAofG+DtDBv5dAx5NDSANF5vqvczuBz07B3O/A4/N1dq5FObwdKachTIxIR2Eq4hHHtx0BXbsCRNPFafrAB+oSyCRkvIhwUtIVzk5klKVOJn1BgJGFzw7X8ayc68EMYZYNita6/lge40nLwYxjGh5xaYsg7myoX8eaAcJE2M62Lyg3mj7GtLXoXc/RN2hA+EcbmAWUhbjCBcx12a9Y3//nz63o8OaZWSgB8/P8Dr7BBIao2TcTkqBzSdjVkzJSHtd5NGOK7YlBMTqZcb/2wJtzMj4+qB403JxCTgXOLwLT/EiY10C4EWK3agnXuIK3HnwBIkSQni6L4KEFHF4EaFr54CZESn9bGO5WCefOVX93eO9KAgcZUtwrjZicAbLDpY4StQmZlfY0mtRGJ2BsF84JPiYKWCdXiwnY79dC8LAr9LfUjZZmkP4H1tflcskj1M5Gld1CeFuuyUjJOdLGYL1diN7/O03XnYR5wJrm1UMkRQIfsLMl9Xbww7VXsIG2c7Ioxj0/frAEX4CKC/eX44D9aFwdFlUks8GgE61+8pAX34HY8MVLxSh0esv4XlbcBy5InSeblnWMh52XRkMzjE2SBJa9sgUnQjOz0EMpVXjBEXtKsDYYB39QAZ7SB8o4zgyCGsnGmL1zgdWuvuRZ7eGngCWzCREy4W0DMrcupRRnetKIZ0Ily3R7VQm+MqqjXPMCmrMyzhP3STxXstihYE11dzDClnv+7a5uWW31/J2oygjSYoau6ekxXc10IM1qtGEJSUnyEFQjbNMYGipYV2sXfJCdI6hNhAxkfCOPADlfMr3tCfRIMkL+8zySUq0OgNrMZsv2dtV3ful+x7Nk6k9tlG343kOivGRG24dmRkDaYXxac9ShbzltzC6hZtxT0asnpe+AHX3xqLzXsOjgdoddpRoSOmUUS3exvP06pSEruIx45jGYTxv4+IdizSfmzF2G4fOy3AA9GSAdCoyMDFIpfhX959ZrXLgM+ax/JrzhdzquvXzm2a155YeNq0v47gvg4xlUOOUeHO7bu1WwxqNhqWY9Rx1vD9H2TU7qlSse/jMcqWSZTZuWb64Ih0x70sw4EWd432nraSMnPHRE18eMI30LJFvu7HH7hhpoqbcgVBwJ4FsVJvUWX4B/wxo2Pf617XhrTsWFz+LHR0Ey/Z0nQzk2ewP7Fbxj62EEUd0gSCYCRR9p0iQWbRcdCh8R2UP9q3R7to0VdT4lMwYMPOPvtD0JSBF2Stp1T0ay6oNW5bluvBJRJY7AsX3WM41Fh8di3Z9adeMF+L88GU/3K/vMfXR/dIDW0mu2CcrH9sqyydmwK4cRDoEAF2ojDkj1Fuu/2gH76GSN1I3bTu5bfdT92w1IQv0HDB+T8cwugz9ENPYTkSED2QpMle8aTt3w27mbtltHffSGleRlNNTXNfT0ZE1my3POYKRTx4P6AfjDp5BGSHAP7eSW/Zh4QN7L/dAnx/qHE4D4X6enZxnLUuhnCjZn5f+3G6lbtnH2Y8tGZl3BPPeEEcBbQCh3ha8BKcAkRIR28lu21+W/tS2Ehv2r0t/ZYWkjHENOq+/xvjt0h37k9s/9DwgauhJWWzlGplK3sEP6Ev9oRUm/U+8QEe4fHUemACLiU9Rm9kZyeaIffYwJ/qY2t3tnt4vU1QM7OCIGfapffF5xP6H/yFqT76Z2McPqpYrjyxRlD7PJK0M6lMjXlVWXZgMGraObdg41rhIS/df13gMloyAE5aEtR5/6uM2//5P7MtvjiTzh/bRD9+xOzsbNnZn2SRYWiDen4wn7FZ2x3Zia9JTZYjrfAjkG0DuepQlBnD9UON5lnRQwBaL/cMnltp813U0lihg5MfJbSBw/Ui064kmPSpF46Mn/sESGBwL+u3LFFJBkuHuwWPLbdw1z98wIx70KJZwptZuCZ2BTkAyRgkM8ZFVr99SUNlEQ3DvsHFg/aNn1rvgIM/VkCiwgWSjjqF0RRwzOA00aiAVvS8oFkMfPeqsXSimJT4u5J4/xO+9zrp/d3fXt168deuubW3eCB49KSe4R2dkY7Qt3q/ZICGeGFy8ZsB5IKbL3vXWEYO7wkz3fHuvCvQhr4hj7bBeiLXpIgrf9g7imAMfxLNO9wfD4w2BQcs4dMIj54EaMO10g7bONeYNmnVlmCeSMwQj8PoBtJuQyK0bbsRMjiXcr+DMeWvgvUkNxFTKYl0RnOpzgv85ONMvM1h232XgZUjhiqSDkKTLFPnXAd8uEKfBmxDnHFA/DPif/sWHEv5xe/boQMa9lITXKDbE0zLceN+L7jypo38d2/d//J7t3Nr0pQh66uQPmP/NH8A6P89QLEaJoaYX+flXQegZPReydwFQavjO7xJ4h9i/NYcNV5oC77SUWjzNr0A8wo6wN7bau8gIdYHIccF1wEPkEPASFIvgBrnegWfbGfwcuKEuJXfUOnLczkMg6AgxW+CpKF6ZgkdALOZGAPDMU27Q/ovHB/XyBEMcKKUzOkDR5h0IvKWOiQUgMRmLJVMpGTWNiitFHjoqcPzrHzOl5Dvw83oPe7Z7QivJD1d04Rk4L3CihPX247T/grwPOiUcs5SD2Us8/9cGtH9uLLgyQcgoOFCbXDF5BU69sVcFaOrSst4C1A4PqRSOXqtO1wAnoaoLdAs/Y49sZofmHf7O53RcxMs9JBWFbSGfwUXgymj5hvUOH52MR8ZwqGzCL+Cf7UbNdr/9VLZk4BDMymC4kXvXHqz8kd3f/KltFW9aIVWyXGxVBq3kAzJHNBtrsc95xjJScFdyurZelkE79tna+jht6+mR3Sjn7MbaqrUjeXtcG9lxkwR9zPoMfUlCSkYFBhK7EfQmOKSIBui54kY+AHZeAB1sz9i2tCWkxBHFQ8I/1pnD60kwSEK8Zm9kLRnQjVrDl0a0MptSqMXbK48tMep6MjqSg2HAxTWG4JYTnHwZGf1S+MnUH4+MbCSeMYmJxukjvTzK9opSYPu6F1nDUCRxG+H3RAsNpUyzA8UoWbRJqmz99JZNmy/Vv23Lyzhhy79DyT6SKrI1J1uP0s9xKbisdScioa2293qEyqotqTWPSujvfiujo2rsQGCJnOc6GEjZ77bbNiY6obhm0dy6sR2sLB93umJUYkRQSWYT0+U13a8254vG0qih+hhDEmdJ4cF7qk/EOo/0rsdNizUHlmL9u2giQvRTTkaHcEUi5okUdLiTAzQqY2qysWlR9UUU/Ur9uV9rWXRasJXMXfGzsnUqux45grGNLiDCE07TnmOIpQWOW5WVUVllGWjldFJ0Frc8CRrVB+yUQbJO8D0ZST6L58gacoOB5QZEAsCD/NDv8JMHiFoIvnI+0MNK6p+UaH81vSadRH0gIArlJNKA4ac24qyadxxwloiXYEYSHAh/8bzGQ9aK8YKMe7VtAQLj+RT0eq8D5XNo4M3ORyyXzFkxVVS9yraqMctdExncvKsr/B4cHLiBBEdmGQU8wMs6OXRK13BCZFWn9eSqrSVVVnKNF/j1M+B1CZ65DFKitxvJG97W1cSqRzaeAk+rbI1d1zPQnwCXn2HbIzbUeEDHysUztpPcdpzdSd+ypNrHMhWW03T6ezZI1mylGLeSaCGUmYDzq0JOdKo+baOb0FvSIziWOAxCmNUu+KHPifjH072U/epzvX+1aw82mCDRWB8QuRGxr76O2LeP9YT40W//IN5GNEhK78bGCtsmgGYxoJHNRCMgEzHgfecE+g7Eqo+GjSNrPvnSht2WpXYeWKy4LmP1wHqdkWVF33He3akHjmLpDN5OtcfzSEj/ZgnsiSGu8uADPnHDMgX9RifBSeH4FuDE6B8/tvTmPddLfVtpGd7kUPHrkhnUNZYtBL/dkQ4PC6IaXOfTb2QWYfmjxgtLr+14WQ6MrZkcY2zSTnQCcOERFhfowjzDxAvRW77UQriMCxdsxbjsYHcKnhnURfM6Ro192fyVwHmgvg9ZEGMxTGQYjMkQuCfgCZ4w0Z194cF5AuXH6ouX9uzZU28H9Mb4Gs3sHngL72EXkhiySDgiv8xySntbUAUI9SbkCyRO6jUZdBLWZxp1zcA7SY6RloBToyddvCoBk3QCDu9ZODh3FXDmDBJPYPadctRGPM8QHO8Nk9S50jNr89kODcDPnT99OfDIXFl8D8rR5wkz9yv6028O9XIkm7PY1rYEX8fGR4cicilqr/i7DMDd/PqyRXDcwmTSzCbpXeBEdRO2TpjYSR/MYPH3ZeD3YujODk9qIkPE6Qy8vyW8Tl2uAihom9srFtVA/f3ff+WJC0k4ci3g/a5PCa52u2e/+cVD29gsW6k4y9Yd4lt/Ysn+GZ4Dwt8ukBoNN8B8pnfJ3yL4jLkYUTQfeHNfBVTzVbR1HcBM4UHvyPb7L6WMSq3GGJfyy/Y4rwT6HkE1G8Pz420enD50MKu8DALnglq75HmERkzCDk+4C605QCCSoXjYPtb7zzoB4umi9zVr6eaBd1HnMM/FIqDUuJGE8jlnoJ2C2ixBGRzMzOiY0T+fvpWVBBn1xaHilbgEyGtQ3r7rgqi290hKX1BfHAiFQt4TQ0FO/KZ86HR7a8vvR9ElRJsEXygBjO3QgQOu5rexRHCDX5wFOBFwHLwq+/7rALzFKxr8kEyTQcQMgPDofaixMuqez0cRAvdA7p5E9xUQ9JHkpSexfHsetgiu2Kp/3XBeoLnrg3BMnKWP6CxCgLDrM6B7PRpD9VkcB5eBt4X3YEjOgdOKv/9sWdB+srTlMzzzTreR+Nfx4898Brx18Ny++d3f2+e/+5UrwyrEEjI+y/lt21x9126sfGh3V39g91f/yNbz9yxdkHInuzRR71h6ErVUuaB6SeSJB+dTBculpBiK7/csKUN4LEMtZhkMXNHQy6OqffnomXW6XRkIcStkmU2O2TCScMNcBGXNiZRq8a58VIaS6KjLbLfori8FlSU+Q0Jx+3UbSCHHCUCCOYy/KOHC07iH/0ekNLdlhFcHcevI6MFJMa08sbbaSy6SUlrP6P5me2CdlpTaKobZ1HoabsOOjF9URLLWS7fqR5L+7vhYyrTQy0qswFCKWgIDJ7MiQ0ayQPxwLGOURI/DaMb6k7hlxjWLT7oWG6quMhQncXIzDH0JUlS4IvlifNz13Q+O622rtGUUd6Q3yoBoTWU49OqWbO5ZZe+FHRwd2HFHOkVSBrsQ3qwcSKGVkq+xSAcQ2Zhi67PNBx423q4dWuP4yB0gY/VZYvOWkXsDfSGzvm293LpoYmKDfY27qIyVfMS6D48tEycpJbPh4oXSZ5mYIiZ+IJwOxI9CGocOJwXxBR2xmtpZa1iqf1vtVRtlcJInhggqjKNMOmVJ8T6isdg6coKRIR7H9purop9SJuHRBflx08rjut1ayViJffr11++J7+g5aMp5nngEbIIYSwyJILJAFIBR6/oq13VMMRY5AlnmuuzC+GTJQErvbFvecY5uB+tjQiGMDmSWn0SYRE4GZTFEzpYD4EiS+aVvwXM4RCgCgJ8SMUx79DRn9C8wRn2pwGzcIhf0jwf4z3+XSkW7efOmh1VTN+fNs0//zgO63+WVvuuMG8KBjJmVNwdcD+rF88HvszDVMzIgFy94m3XoPG0L3qF3afyyu0NQOcoO6uLAu2UPkbPlRF/g+WRQd58917hodvft2ehra0ZlSDMZ5u0PgJ0UoqKfGE6svsZHtyeD7iyfOwfePbM6OESMnR7/7ncJ8aSufXz70LLq916NGfSRbayL7zSidu++2d17MvqH6n/V76QdApfB4j3jbtuG9aonK416gsRV6Sd55wm8GN6Mc67x5W9U356ltu5YdSg+Jt71k7/8oW3d3pTO2RefqVhyZV3jJIxQiNhQPHq39o3td57Lrguci+Ado5ntTokOoNNcl6ErGKO6B31p0m85XQb5D0SrrjsIdzgl9A0ZxFgJHQ9EUjI5Qd2pM+PU8zSJpwxbR9Ib1a+50klfEBmHXpIgL4uD6iWdAB0Fh+Q5oN56hrwPw8ah44eds0goSWJJJnyWHWHSyQROBPEtouwm4vNj8bNpu6kyA8dhaOifGYuiMZaQkdiUHAbd/sQ6vbOHR6Y1m7a5uWkffPCh0y9luAOC8a0+IDqaxJLRQdOi4FZ8naV0p1T5HYB7XnIiJGaFJBDUwpPGfSfGgwjHvcMyVidkxfWwfIhKA9iZh8hmbgAAy869Dpx0lgQnCRONMCIiHlAUw7bOd+gMlp27FlC5lH2ufJqZkyF546YEcssmh3uz2VLuW3ZcD+CljJdWgzWCLHq+APCWqvdmvy6HUFDQdyeH+tdD1kTw/1yBOpdX8/bX/+bHtn2raI16y4YSAG9DC2q5jTHepdBIxInpd+zhZ08lhMUo54QOwL0h8B2lkD+++zVVA89phOSQwmV4fv4vvD+E0MAhoc1lcDrer4e2gvKWlwU9pMR77he27J30PUuiUJOYKiMjr33x0oKzoLZilDJ7PVNmFiHIcyCFkKUIF/YhuFoyHgH4zpLzsWTOve+jznnHgYfSUR7G3zJwtCx/H4ISz7wnGDsB6qdDQtLX1lOnpQA+pAgTJdGqql7LnSUIMgQPYbzpAkmDyDlBxM1MiOs6W9Sxpzjf2aqRhD70GQq1f2Zl0Gzfc0XS36Wm8D7P/aDyiNKg/cE50ThCUgoU1BncfL7tbw7QewDULdiiUgaceCdto/8Jc7zI6HXDSn/nIkQczvYTjh+SzQ19q8LvgI/hFJKC6lEZ14KjGb7nAL7Bul4Uqflxg9MOPBCS+l1CDMea+sYN/3lAPvh4PpXLAUxt0Gtbfe+xG95HMlifNCKWXScENeh5X3crvCWkNKVlfEcHGoOdvKWSt6104we29s5fWOLWHdG9lOl2XQZC3sqNoZVl8BVyonXR6LOmxmu0KwWwbO/duW0/+fFPbHv7hpUTUxmM6zL+2MP8wHr1A3fMtWT0d2Vws/0iy/yimZLGUUBPw3FUasbYOtO0LzFLMkkjJTEqw3so4z6l8VbMiJb0DMt3WNNfbbStKwO8nyhaezixdPVTK6TUf+Inrfqxb/vHEg3yJLQOn1lPRi0h4pNuK3AKJJhJU7tTa5ZSH68kpXiLF6RUPwzTZGwq419jvrRpxWzCkygSTZCSkZdYvaO2p21A6K3Gc0FtLm5sq8yMzxbi6KvLoBj1ux5hIfXf2BYwUrzh2++1e2PrZnaspXpHa898LTTbGZKaj5Do1MqWtWXAxCNDvU/nShs20jjF4GH//WPpOgcPf229yr7qy9K1tGWLq1Yolqxf27fmtCmcPrJhpWqT3YYlmXQaRPWZslRr7HvhqzXCvWSidCjCqFmS0FcfnFCSeMG4vGIN6Z/xJ/t2P3bTStE1nxFm3FmmbNlJ2xMKQlbgNCcDcCpjAEN7KsWcJSvxLjkfpBPIAInIMEmJMtIRPSNcpdXPSHnqMo4mxYfAgXgLIfAkiBQPZItOHAkRT7oJfzHRX9xGE71U/Fb2kh/zwH1EFuRHVWvHy770hbEKwPNCYOmMiNMGExlsegajxBO1LQBPTGTY4YBgi092O+AcZdFu2b8OXOdQa2a/NUaFRwxxkDTFSHG9QrXhWRnSAFuketvUrtBg9PoiC8D1XJ39m37rttmPReAk7dWzS8D5JA/Plak36zz9MJMN/KfD66EjpjHBzgdnQTpJUjyjW7NoKLuprtoaF99htnssxCSiE7s1jtgKY/qM/sYLgnfgPEislGzSluFeOZKdI6PVDcfzMgO8xDSWZD2683rQG9qXX7Tt6MUz++mdz+3equgucddeHH5sP/+HnK2uTex/+9+O7eMPxrb70uz73x9bKi+eFgnK9+Uw5GI52LURkcSFoqXEv9glJ4jeAhnqf9VnUNmzyq//RjItZcUPfmDtaMH+b//939o3X+7ZxvqGb12LPCBCIZYq6NGgveA8LoN1J7Jqt1c/sbj0IQADlugFZEmcaAHxeZZHkGibHRUAcif1Ks8te+sT4Ur0R+QR0QYy1AFfyqnDoxiES2/TTJb7xIveQUSC61mRqfWOv7bkyl29L4hWAIKlD0OfNAA8ye5IOgH974R2Fpjo6B8/02fPEuWt2faMOFgCer4QGA/CKe+JJLK+Ja0Ejo0SeetKTnQqL60jvo0D2enUD9EAbRizE8LAt1rHSYDzAB/T/PH8+Qv7za9/5eNpZWXF8cH22TghgrJwIIwsIf6oBlqfZUMaK7wrys0hzH+/NsAVh4dMxvy0IaUBY55KnbLc6wW1ge30YmLgxoCaW5P2nQOOkkLBO86TQzL7fdm737Rar3oufOeyd7PO+MaOTToSNIcHoqDlBsCr4HVIJZKSwBMjde+ghI2fmxUQsPyrFxY6DJYCzf0OSPi6AIMKJlpaLYk8evbv//t/sKeP1AdCCYLrdfBwAurj0cGexQolF/gJCaD/w//xv7FiWYr6HJ7eqOxrBISt/1N9CUN7k47yMhxQLQM6uhB0a1eM+uVw34ZSeDxUX8rMmNnhk3IuAeEuuXpLhutxYAQtA8pE+W3IwF8itAEEEG12B8RVwR2dSQk8jc1lY/gCwIjGORA4Ms7XB0GFcwDheOJ4QGCqjmEo+WUQGMo4LkSyQwzD83VjNqEpPo9TABwCKEfQPkIJWF9fFxvKig7ELll7nFSdVBaecxxR3g4XqsKbeAZOQf8uIQZNs8VTUDTn3ox/XRlUDw8RDg1/f/Fcu/n9Gn0UgEZj2A/zjqGZooCi8/plXgFQpNjuL1QMrgiuUImeFnHNrAihl/NOLF/iInoKZ31CiDETI8PrQsddiMcz9RJXlELoOLpifQlh1QNB5M0i6B0+HlXfcLzG9Xvj3ie2/s4PbeXmA/uLv/gL+1/9m38tpfmlHZMUbyavWD5DNEx3MLXK4b4NpDSPR/perVm7I6Xq8a4lO1GLSek3/Y5E87Za3rSbt7ZsvSRzUUb4wb4M9MNHluxX7KZUoo+287a9XjaWV0YaB3b8/Fs7Ojqy1kjjzGndrDZKWKJftfTgyHkN9BhnxlZGezIZs2FcSmUviDZgu0NyDvRJmihc4xhI5KWkSjFPToUPN/zzFs+v27D8gaVe/L1N9r6QURn1mdJcYmSZldXA0GzXpLLlbX37tq3nZQQKX4OI+lY6DrsqpCJjK0a6uidr+YzqqHdkYjqXS1hGSnpeRjwKdTtWtoG01H5m09L5sjsc1vNJS4za1hmLHqSIpojJ0BDfb46sXqtaim0iVX/2Dh+kV62keuEI6SWKvgSiLFxEOsd2rH6gj1KirfLmHRuI7+x99Xur1ptSslf13oQ7ytwZx3p5GQjpQUVv7Ep6iM9sPbDC+z+yW3fvWbQ6sMxOyZd1DkZdy/2gbPXWkR1/WrPet00ZdNLtoMGh+kq8MimSnDRbNmQszWAo/niQLNhupGCT3T9YTEYitEiUx8Fx3aa5TYv1Krqxp7dPrS+8dNoTj+4g2XchPRWd4Wi57REe06EMNL1yMI1ZJ5K22KjlhlCjM1AfZy0jQx++SvSHj0/Vj2iA8UTyUW0NEhnqtwxHUYrobOBOA+7jmh+ib/gBy0ayY9FnoqSaBTOPwPwYxpELfx4tNbLF09xoilpStMHSGeioF8m5Q4vcCYyheZ0EhwdJPJOq1yLwVnYOwaERI9O+hAVxDIf7L616uKt60w/oTLP6zQw2JksS6OEzwBlBaSTRfB3wWqpoot8GGEvBGQfKYvnQQAYcOgB89QzoVua23WCfQQyayZUsNmkJj5IlqpaH/+s+/lSivZge22/7X8h8qFoSZ8YMVzhiowvymci03MYtd2iOasc2ON4VTxIf6Iu2Zwc5vwifZ6eY4dGhjP1j++w3ffu7T7fswUd37E//7IblNm/b84N1+4df5eyomrH/7r9L2oFINF+c2kcfjOz7n6jvorIVJJOG7YYM4APxhpalN3YstbqpsZWZ9fusrcLLqNOy9vOvrfb5Ly29tWOF935kzS4RV1H73//v/iv7/h+97zlUhu2KeBO7PMztsANN6ho6TE82Q0PoDXQ9yXqi1YQTcizopbpV8lM0GSx3Uh30LMsSiKpOFDf8XuQ2cssjOgQ4BehUkhfSv2ybCHjy3fAdAsb4SOUMxcujqZWT5ykPRwD1DmkOnss7kqVN/z0POOlZZoCjIyV9MnBILBs/lwBjUONARK+v6GB5d6oyxokem3QrviSLOozFu4bDtrXZfaVL9EDw+BkAT+BEsqRYXrd8vuh8BN2NSRwf8yyfEv+Jj2vSmfvWmWbEQTRedR+5aNxxMH9cCywU42XnhGgZrexA4GvsFxtzTXDSFhwVYlQ+u37Jmn5H0hxm5xllCJybP69fs2/ngTXIHnkA46et6gzvvTkI3jn78aaw8Py5es/qHLxrdggcNxKO8bV1d26Mj49Ek6/JVNW/l9HKmWt8h8FnhRMxMTcEqMPsCG65uKwzoNsuupd2ujCRwqGbZmcXgfPLjn8EoC9EC+RhIHRufaNsf/ovP7HSatYaNdaNL/TfFcHbXZHhmivYfrVjv/j5Z5YrkLzmbLsWaVbYn30LAfypb+KBB/8iOFOO05QOLMAZcH3xXSG4ckNiSAT7Vft8DpxO9dgyr+48gBN2UmiNOnbYe2GjcX/W0/rf6/xqAAcoJifjZwk4nrzIi8t0oai6eHj/OcAwkiHDDLZwE4K/2w1nKUtzRlkIQSggj5wdtwg7EvOMmZGXUFkGHnWQzHrIHODvmh1XAQyzeGHNBrV9F6CqRXBhBoTkFook+BqJ1belhAfU0Gk3T6MLRC/UA2HXFX9GcQWHre7AOs2qhNN83aXGMpuRlOBqVQLFV3++LZIEqSeedNwt6QPaNIfXNwE35FW30NC8FlC9MOZcuafv58HrfDE9vQ1Az4Q5s7f+VfECXRAuieNr0YHmazAJ+wydKoDud1ryNpy2w2mW06NAMTsLUqBFV+Bi3jmBA4l3Ezp65h0hwAf0rvlrp3R8Hoc4NTI33rP+kZStWVuYecqs7cjAmliDGZzKvjVffGP/8P/7f9uvf/Fz3+nD7/NyIzJxSfIbs1xGfJyZeJyHwmWKmf2klFEZE7181Hobom89kxavW1kTP07krCGDMinjnjXD/XjWOulNa6e2rD6M2F6NMPmYFQt5S0Wn1mHmR0bVIKr3YDgJ/11muVQm/C8mY6wjBd6jd0aSe/261do96zYq1q3uW73DjJOMLimAKWauCyuWiMhwzpcst3VbdUjaYWTdkuOmrSf6MvjFE4Yj67FGXwYd2zymdH8qm5PBU7Z0ZGhJ0U62ULR0SvVPlV35j4oHYJiSU2AQlX6Hoi58kNthKEOmUVd9JtKJ1L8jKbxEd4zrezI+GhaVwdibyrgcTN3pUCpkbEz+AvEIEt+RNb9SrdsQxV1l5oTueGnD6rGiZWSAJUcNNH9PsMrM2n5rZM1R1NfiJi1Ye8374BdssxgvblqkcMMmvYHV957ai8eP7OGzr+zb9qcWuZ0VP5FxK70+ub1uPfHW0WFd8lA4X4sGijlLC4VTN/rT0i01nqK+fGRifel4vVHM1vM/tML2X0nmaLzsf2bTjqww1T0r/bcznFpzkrBuS8r4oCXaEo9stq07UIkqGzVxLAMo2jq0CNvxdtverlobhV40zphS/ydkrBFxEOsFkV9EGgx1hE4AnBmemHZ2bixFnyUOKP1+D8r/iHXRMvCd98r4kmGCMUxsADw2yJmg37oGnOWB4Rg7DwwTnBB8cRmmQ99k/EoH5OIM+Ooh/hFM8rP6cQAypiMB7SdkuvMsGfI/uHfbtre3nX6nwkFC9Wa5QPgMOJqXxzhKVRFfBnMxnOcVrtJoHFB2Uu84cVAI4pLnKeotYqFeJ4foAeDZMJQewOGYzkru5lZF8w3hGkeI2q9niCEhaTFRB6VEyTaKt0UE4h0y1mhLULZ4tgoN/mgl53TAz0sa1+vbFi9vWEyydtwQbTWqs0P02+robpWzsmHPh3ftFy8e2Mpm0v70+33LSQ+YDFft8DBjq2vBJnE/+lGwzKTbmdjOdlXG/rceRTVQuUQsJMurllxZU9vVr3o/9QgBp1bv6IU1vv3UE5Bm775v+XufuL73y59/bk8eHWgcEGEzdMdklGgbZtPnDGkiAsbwexXbSA5tt/vMhqIneDzjOXQE+r19tU30hYymHjw76lQtyjIkndMJlynBxIhapTL8t+rjv0XPU+llPBtO8PAOdAv0k8azzz06wJckzNrpMrvf9ft5zstAZtFHSxwCXmf4dZqdhC7XrZcBpMx4JZEkY5pcBkywEOVlREEUtsQvO9au71qvfSjjXzpVn7HOOFC90BF1oCsy1v0YDnzZE0lob9/e8WWl6GWUHbxUbSJioQ//FF+zgvgSEyhEGOma6uQtpTGv26BXwZny+A6REa5K8h0MalXcazADZ1JvaDwtAwzIqIQesxzMrl+47nWhDstg/jxCiP/9O+cXnverIuYpbVWHeDvVXvVMcN2fCe5/Gzgpaw6WndOJk/O+boXr6gtp9xYRt5jWa76MgNmBqwD9iuG7DM7QEd/n7sNDynO+D+1cHV9Jd7rshoaevei9DrSNsglZOnef6oJyqoG97ODq/J+/9BpgvkxP5KP6kU0b73Eum7FbdzToNdB/9+tvrCdl5nXB+xRnDIwLAa12F8pBsha9ckary2HxGrQxEa2yhzVCYRnwTPjnv1E69By5ReaB6yrN/+bv9z6SIez3X9aXFwAOR3ZrseTpjMIyoP2smV9J520ns+HrlKHHNwEMGgTOvEEzDxjrPiPrs5jn8Y3Q8GRVS8aXG/rFDRs2j8Xoz/InN4ylHA2b7BF+1sgL1uIJu3jP58HHnOrCu5bUBfBxiJB0IRpGf10dPBognnZDHoMOZXQeGKOslUN5bTVbUv4wvGVAse3n6qqliQQTcbL+GY9+NiXlT4YU3u8VGTT9Vt1D7ICAb42D9YZSBHrVPU/8xoyah52jNEswu6NhoR3wDLaS9ERCF/TdVSBUQC5yxCwCtOdr7C95JzikTTheLoxmWQSnXxSVhXa6Ewn6ukC+zQFhwJ5AVe+Efq4Eem8Q4n8eB8jYE5nyCgAvtGD5GBE+ZJziXJuX05z3dxOKuQSf5C2h/azvvwpA+5mdD6138OjUcaB6kcW+sfut01B+Y8fWtm/a/e2ybRYzvvsHoZwh5DCcpcOkxSeL5TW7sXPTMjpH/oTpNCHjXNdllMUxntpNy2gcrOWzOtIyivMyZ1PiTYyhpO9Nj7Hfj2RsEM9aLhWX8t+zg8NDe/pi33cMIOioFSlYIdLzmXiUN7bvi+l5ZBezv55PAL6q/mFcBUldUfjEP4Q7d65J2Y7IUEgmJe/EQjuRrBTiknVSGxqHbYvVnllfesAknrFyPufOP7Zeiw6ZnY96RveMxAJRD5Fk3medWtO09TsN4b9lnVZDyuuxTDyNF5Rc4YAlEdZvSCRrzKuOncHU6jKue3WN48aedCMZx6Lbps4321Lg9S62JaQOTAJMB203Qqn3ULgrZNJWyqjtpU1Lrt2ytAyQzLBuUb1jrPsog1D9iJ7HCh+3jy026bmjB77YG46s2ekJXzkj/xbhxSxfGLQeW3w1bYnbGUveL5kVCzauJ3RtarFC1uJJ8XiQRpnCf0916+vnUHUZkbRQBlNHSnelHbPEZM3KxTvWLX4i/qh6HT2yYaepviKT/UR9HkRekT9C5oTv9sD+9H2dJ8fEICG+X1j3kORhqmjDqfpX8iMw5lWF2XfZ/D5WMARwGoBqjAvwxjEWXt3YwFBQvVnaEhoOfo9oPeCvU49uiQ871pqIjuCvKs+HKe/Uy3xJAm3X4SdfAXHRqSgFBuHji4HvnyeAfA7OcRpDFbE+fwdAtAB6E7EG/rxuYveB4+Mj62PkYExLPvgr+E9ykskPIktCcEcIvE7nvE1z4E30kypDd86D1w29k8/I2QfdEJ+9M/jEzIgFdKbrGsX6C4xqnAZsQ8vnNM1WqIFOFJU8TKp9YfQlf+Xoin2Q+WOLR25aVTQzUP+hKzrfdh2YQ8+ArBn48hnJT/TKWK5gcfGkeHk9OEqrMnzLlswUrNLN2c+/XJf8TNmf/aBtayKz4WDFdvdWrN1N2OFhxI8f/XBiz55F7OkT4XF0JN5wKF6iUZ1XOSqLdfbwUcf3DOA1w9qhtZ58Ye3Hn6slEyve/cCy2/etL9mPbru+vWHrW3peHCJ0GpAPIFjiGpSFfPGdrNQnaRnsN7I79iD7wKN9kPNcd0cDOpX6mmg3IgFcRgvge6PGoSWlU3HOlxTIyA+f4X6WRpEUEdni+aU0FgInAI6FYALDHcIaE72jb33Zk0cnALpGGZQVRICopUPyHUivl64xb+8Ang9KBzLMIw3eABinA/CrAY9hzwE94wiAkojsmUh+4PjuCq+uP4nn+704A8SbOMibg4OVqIJOt2dd9QnOPOgyLNfHguO1Jf5Ul9wbWX+StQF5U+Ap8AHnP0iE6wYfSKdEdQaEWN/5IKmO9q0aWat0RQXmDcCdByQtxOPSkTAF4UJOwCxCphF8ht/ngXMwzvASAz4Ev3/umXPPQ0RSMEhKCNMykoMRquvM95pg4ZUhLGvLCYT1xgO8shLgp1q1aVPKBQz2EqBfYV5vBAxGkpdBoBJeAMzyMggdBk5Pr3qt6h6RIhYTk14cwLxnmYMg/IN5nzlg+j405l/K99c7KONMmWp7XAyN+tE2Xzuq8/VaWwNSitJFHXoRqM2jo0MpnWl7vluV0pWwn/7so9nF1wTRxFT4g+GiZM0D9Qr/5oE1lqq4FEwpapdA+JyPdfV9FG/1RTziMhD+vGfZL+wVAPYJMT8eHIupQm+vidsZMOM5doMGZeg84FjwpIsYL6/Jy0LDCMVzcewxm4vXeyAle3E843V33gT+F4ExSpmq73LjNTCoWa9MZt9LecUFQFRVnMgG1nM7bgNAKQ1D3XAQrG9sWmlzR2+c2lD3BvwjGJvsDTzsSdDPHC7gIlNedUeCJ+SiffBNtQHBj4KAg4VupMZBrfW/rrtSL9w7fc2eRWnFKUMdlyeDnIMZKfLcIo3jeHan0IxnAT6Txrv8PXoYxxF1pR1ShKhrEAkRlsULVHJIH3oGo5d6zYf5XwaeoE1lL0anxDN5rze7abwSVE8Mv8UyXgXBWKUtC7i5CFRXjnNto5+ghsV3q/zAQQcOF2jW+3b5ez3Zlfp50fnijjyVcy6vhPhacv22DWp7Gjun45lxEpFcTmpcIJ9JPHrjxg0Zz2V7+PCh7e3O9rlXPQuFguzKguVl8K2trVmxWPKohEl2RYr6ptQ4GQv1jqVqLUtK3iMv88L55qYUUNW3NZAiPZCCLIXajQAZygnJrO3tTStI0a9Vju3xt99avXIgI7NvY5RmGc25SM8KkJ3qwZZuiVxJR1FlBktDhpGUpafMnokWYhm/B7LjPOOI9cRTtj9EDqFwqy3pW+94uPEgJYNGRnu289JW0lFLqz4pwqlVAElKSaTYleGJgcps4FCVcEVbPKTPmvpOVTjoejgzySYnwr+H6A4GPptFdAQzVhzkSJnmtq0Yk0E/YgKp4Y6UUTQrxZbcAi13HhDloF60fFwGr/hcR6TBsozkpGdb5bw7WroxGd0yaiKNl+IlTUtILpRKpSAPi+7tDSZW2X3qy0r6vb416k31pdrSHwp3qzbSeGKLvzX1OeN1EOvbIC0DX+/qP+lbJCODbyVqw6oMqHrddRecBgMdPhqkQxHVSv9nenFbj960bFT9Ekvayo0HFl1/12nNtwCFj4mXFMorlhbtjIVXojTckFdhGADwzm5N/V4/sL7wjNOkmIrZjbWS6Czvyw7CmUHfKUh9iE5LxMeQvAMyUjCaoXvGEv0eOhIwNoKlCao74w95o8/guwzDUd16sRW9AzP+FOAtoQPC+eoJQAQamz6mTwFOkdB/nm9KYxM4jQg4Bc5Q/4C3iKb1iWg4f+dZwAnCMiL6M4CFOqmOYT35P+Q0NBPWcqYJAOfPnQwgojGEnhbWif6bN9pDoA0sxfX2MKZFVz6hoN8kAcYxrh/OEzUExIalM1E2+NEJf07lpKUXFRMFmdY5q/dEd92pRxn14GPcoOO0NgtAGRp3vnb/zJFQGUn79edF2ztM208/6tqDG/C7oj15XLbPv0yIpwlnkIHoqCqR/uJFxLKZnmWzGr84H3Sg43nOOtoxA5c7kuH9g6fW/Pq31tt9bJmtm1Z87/uWXtvyiJzPv/zSnr94au+8u2Gb62nd37AoeUCkV7nBPysPWiX/Cc48eBs5H4YRGcMTjUnxYxwK2HPITb+fSQ9BkJcpkBG+Q5W+ewJp4Qk5544V5AEGr3gSOA8cDRF3Ivj9qgv1cJmtOvtyrOPn4s0JXSt7fwKMYZbaseOV44JzLsNld0gH9HrMgW/VrXqR5HAeb1cFyNLHq3QsJmLcuNdvnII4hPs4AXoscmHihSgM6XTtI4/M7Ivn4ZjGUenOSqKbZAPXxceI6KI8HIHwE/i0jwERge8i0ToW/+mJDlM2UJsmkgVMEAXJV4lukh5+1RmDawMInFB+Ig88Yd5yhfx1wQffks5x5wGzXCCdmYNZWwNEXd7u4JbFe2a/585fiD/VZ4qTRMqFz4SrvZFWy3MvqCdmN70d8O5l77/o/BkQUUSk3LNt5oQlC03V7VXPvCbA6PgDonhGNWiJAHkVXNSflwJ1X3iGd+M0eB3gvTzDljt85/NNjnP1d9SenkMI3bi5YX/xV99TV6AEvCbuRUPdb760Tjpvv/r1E6sc1UVmMMXXB/iAV20BV6KiM59nIKSVK/YTZUjU6P6rtzN4Jvi7oBYXQn/cs732SykbGEqzk68JbqQzVsHPEsCYQ4gExtjyl7ihCZ+VcDwPy3HHdpCECwdrwhfLDZ9Z8j71X3Llhp6rXGiUUp9oMi1BKoFwgUPkVRCUQXi5lJoZbhBALfE3V271nazQrgSons3K4YlTgRm38ooUEvGDdqvtAhHAGAkdkx4WhwYP7gCMUaIPpAzph4S+lGQ13xNqCU8YLThgYnj2me3VvYnChuPPZ+NFoyh1yyJD3FEG3c85QUJwJdDpe/YM/CBTdKUf/FHneL4chFfqeWYWcMwETpkAL8zQQBuhsgN4pIBra1eTA779lJQmlBsfqzNw+mTuYYbDE5jRnL9jBj5TIvyNicJYpFXaqMNp/cognOo9/szce4IZFpJwns1nQKgx+GL7yvOwfBw46NJyWTZ7Zv7arH+IUiBp5Tw4L2fGXHQQ9HVQZ/b3TpfWrb3/zGpPPrf20UsrbN+zZHnTjmsNqzcaJ31JGZ6MUL/ZOJEt4uoySA8P963afCl15sAT3g13blinlLZKOWcdGefk8tjKxazNsoTd59bc+8ZG06hlVRYyiuRXpY0btr1RtpV83AorBcsXSq6U1hpNO7JVW413LBvpWV8KYUTjdhxNWzYtIx8jRIorOQgyg2N3SFOvoQxQ1ognSpuWkBKcSbDsJ20RZiZN+hA8S0pzZu2GTVfuWFrni9U/WGwYOAf69UNrtAmXlwHarlmrN/T1+jmplOO4+ldjwHdf4L3TnuWLK5aKyigRblgWksVulBLPbBnJG9O5vO4pWlp4jeXXZWwfWHrUtFJy6tFIhY1bwq2ei0+l2A6tI0WYpTXky6CPGyLxlzLQrbFvw8qBjPiYtVIbMiLF5/ZltKhNPeHm6OjADd38+o7es+LLQyLDpkdF9DpNDbmRtdpd2x8e216pbuOJeIkspkmDHAKEAY8tXlK/5CVv1IhpUvxdfcx2kz0cUk4JAU2S0uJ5v2Pd/YRt9Dd9iz3OI8q7yTXrJVZtePC1jbtNn/GbSvYFW1zKMKodWLPZdAW+q7YM9FBqKB1RfTvAuSQeFyVqonNsSRmm5AQYMWuKU0a8FP6Io4BJh964bfXOE6v3m7bb2VdZgXMBI8Mjm3Qfs5J+vx/BzDwHuQ9Sk471Yjm9I2p9GWuHvUNrCmdHA7YEPj/2YsIDRhhLJhaBUYnhJiLw8V7RmGipn/eGe6KVgBdzoPPAy5338k3n4P+cpb+5THJEnF1I/olwV5u27ZMf/9BasZZ1JN9fBxjDDGPYBWUd9XetOji0x/0n1hwv8iRqQT0hYuoV9WV4OMRxErh+iCGrgxw9R9Mj2x/v2/GkZvVJ4MRddDRE4uQc0dgT/02yTly4Az8At7FV4zgyskyxbGuF71u8t23H9Z5VZuvwHTOOnNn3y0BtpOTRKGKff5u3X3y+Yp+8M7AfvSudf7ymfi/bL3+Vtnotau/ea9lf/1XVioWh/fw/x+1HP2rZnQd1yW6c4KojsncBmLToH7601jefW/PrzzwB/trP/kvL3v5I8g8jFofTwJ4+eWn7L3d9FpsIyWS27M5unDIBqGdFq8P6kWRb2+JZHAqyDXWlMaxIf/vG2rXnarBwJ3nutCMYijehdzGp4ONN7+oePPYtd2MZ6RwY280jj2TzKEzxOiISWGZJWR7ZpnHn0RPoBYwVvT+KI0c01/j6P1lx8wNLFYK8BcE7xC9FD0RcUgZyL0i0eD6CFl2E6ywLdVn/BsD4JXJrooP3ex1VBxys7Y54BOfVBviBOwLYPi8tLiidh6VVE43bgfghR7vdsUePHtlnn33mUQfQ5RmnAW0R7+jVj8X79d5Uwfkr/IFEl0QbsDvZCH4i3hQVNyWjFRQ2q+4rgH677LgKwDSy6vBUOli2sGzm7BohkoG4hGQhSV9Oj+8SKH52uPeLWdnyikcfRDCcwTuOjLeFt22GCCi2ueWeSZwHHhWxBGa8/mqw5EZXvqXQRFJSdGn3+FTRXAS/96rvugTE7v345ww9MYAvfv/Mnj2SskP84WsAylHl5b4lyiX7L//Xf27vfnBHwuoN2qux4LPe9I9HQZyF1zPXrxtcZZgdr1ePkgTYT9Y/tKQY/RR6QkhzYOi8DkCP4h+XAwN9yT16NljPfn6N+AkgdPzZ0/YhzKBd1r7OG4oh0E+B4FowGIGolC094wLhAvB1fDL8xxjWS8p/FaBMxKQETNgBYGZwo1hhAISebN0VCE21rVTIWS4nxVTvqlYq7jzwWU9mH7wt7LYg5WJWF5SzpAwZHCjhOkFXKqWwShxr3BClg8CXEoczkpDqvgQ/M/A4B1QHlAQiQcCROzow6D2r/wJedM2VB/HmqwDlBGGOKMEsOyjoNxEey/HIjh7Unwz1r5Y7ojUcGdDo/L3QLXW8Yl+RqRplan5m/TLA0AMPhGKew48gdKCdwZHq47jw0PhTOqStHIu0yRajPDOY5de4CqBY+7tJxnnFceuOOtFWaOwvAtuGEV4fLovA2bT64Ad280/+Kx3/2rY+/pll1m971MFf//Vf2/vvvSdFTArTDPdsGxaNqC461+11nT2M413rpavWTsugs64NpdwNVOf+YV1GpYzDXsdy8YnlNA7YBzs2wizuO02PIgkZ+zEja3ymuGr3bm9bUcZq42jPvvnma/v0y6/tuCNDT3pSYjqQ0cYMFPkOZLgmi25cMzMdy23IMFm3ckR0pjoNJypbBr+vBdZYGuOwVV9BS0MZuM2XL6wmpb7V1ZjsjKxmeWukb1i69o3Fmi9cGS2m45YrrUiJ1Vgddz3hXas/sJGU8qEUS2Q1yfuYISxI0Y9Lp/M9v3UqVySJ4sQNichYSqpwtd8auzOmG5dBL6V+LU7WCCnfvarLLnaCIHt/ctK1jsZ4O5K1/z97f/YkeZbdd2LH99099ozcKrO27q6qbnQTDXSTQxIgaTM2NjJKlJls3vQgM71pTHqSzbP+Fb1o9CKTxowzNJLDEUAATTaAbqC7a++qzMrKNfbwfXfX93Pu7xfxCw+PLasAQmZzPH8Z7r/l/u4999yz3XPPLcngyk+Fz35XUiBtR2numVhOOMShOFl9YKOseEvzlbVffim8S5YVhEvhurFxx6OjRsJ/b++Z0ze8aSI6rqquG0XhnfXn+m7Njk3Em/oy3gvfzVvuvmo2H9pQuB0VxVPbPcsMI/rX2MRwJ/R7ON+S0s7kVM/HG7ldOGYax9nVO75Xffrosc61RDLiE74UIOWh7VW2nxBd9aQTwv/IaWEaU2xjuTMq2LN+2nYHGTtud20wz1k5Lxyp7TiP4IO0w7d2VL/u9vesO+naq8ErD3PnPAfbPbIcZzQNyyWge2iDZTDM4EPbQ+keMWvpqR07PRmFAxluQ8kHnUN88v/UghGZFu+D//GIRpr3gwZeGK+iCefVsDKN953+jjUnxzKsX5ko1+bwNwduEJ/Qb9f5BHPPDSDc6D7OjNJ1N4ho81THTveFvdx/YX/99a+t2SPRcRJ4p0vN6HfgZES68C09g2dLi4CNqF77wxd2NHxpjwaPrDUNxjmgUlTOqR5EmTgBANrjO0NozCG7Yvn1cv7K9u2V7Y337HB87PcSbRA/h/8hXVbf1t8ytryej6Gj0GagJ3r/avDUXkwfWTP3me1nv9LYlh04Fg31WYakcSRcxZGzolq182JdL2gPGds5LNrPfl2zO5sTe2erbJ9/eN+ePbltuVTe7twa2eHh3F68GNvGxoH91/+7Pfu//J8P7Ac/2FW70FVO8RgD/H8ovtR59LEvSyD5Yv2Dn9rKB3/fjWT6Dj75+Kun9viLr+wPfvID+/0PviO6zVu+tupLYUOz6QT6QkZva1/ldK2wse0OZ26gbbczK/buvO5b27J7itOYwHVVcMEkAXJR5YwOvlaf5D1Sk8liHGXw/xD9oTpN1feic1+2oGdm7oDXb5L2CoKOgazJ+RJM34axVHPZ4yDZQ14otmV0p7wAZwT3wl+Qd0mA76JzsiziMkBGci+7QySPqestI+lSwbgnqoltJAfivWPfDxWHgcaxcNHvD6w3GHsOlcGs6tEFPAOfa7Wa9sknH9ve3p7rXNAj+pnnn8JpgEzlPcLHoN0UJ85JKtVtMKYf0T31HvUnUbvYGzPpo+lxB/lHiPdAxqyETVfIU2XOKCwx0Nk6GERXHUlY/H0C6qQ0CRNRGsU0k6Gg3zZQBxcMQtjizMwy5dq9S0JWfA2DBcPFv+lcUnlb+jzMifvia+CAg7ZKCM+JuMCLS+RBpy0iXjIDdBO45NEz9bgAPKRpfUNMW4Jl52Xoi4VnblS9JTfHdXAFXsxj0iG0e3mh3wgX3xIEvIU+/5sEmFixSDibGM9FY2UJwMBHzaZ98fWRHTV7VioXLZ8/FXaAWuCfGKQynPyOr/HxmQkxJmd+EojJa3yWgfeRxlMY3xfX+6LnrwPxs+Iq/gnfTn8nP8uAtWFPey8lyA99VgahgCE7JePwBUbFIoATwuPCWvnlPMo9ziqbJQ0qODobg3iPaN7pCSa9COr/k+z06tMk+No7vd9D6BKAgEMZJyR10dBzXofSpvqQ4GbpOwXUycPWxct8h4QbAnTr7VL5CJQR9KN3Ez3AX9buhvti+lCd/LtJkS4HZ4Fw4uty4cs6j6DjeZRoknnBK+gvjHQPbSS52sFT3Slc6lnWYEtEB4eM4zfgL/BnKYrCX4gwCGUx28zMH/eegvBF6CLKBAbHmWvLIUlvtCm0i+eWP+vjSvec6QuewyBGwUnQFUpPtrrqDg+W2sTg70m89yog6oG2x8bxVeC5LxgbrCVdMsNIyCYKW9L5BQ1gdPOOcw4Nr+rZcshcvYyeAyCjZfy50+csPmiLLxdaGB8XQcBT3CcLoDr7cgUZmXGOEMct+oje5X2ptvAXI4HZRJYD+PpO0aYnHCwG+U2/QS6rqzVLN6TgZTs2KEixWy9ZPpuy9fwtuzWvSA0jtHPqSQ+rJT2wpucLcytNdzUYZCTX+lZYm1tuNSXlOW8P3qzbW+80LF2VwVDVczJu2ZngcFq0MvPwaY03QgLgSeIBJBhEsSQx2ChT0XMbVk2PNMZylqvWrZJXW6gvTjX1V1oKb0UG6EDGKbPN5DggER07Ru62J57EcdLatXTnldqtcSb+QHQEplx62PblC770QN/JXQANsFXXRNZRbth0/KegB+EapV1qvB33xtY83PdtH0mi2JbO83KUt+OhUCFDvaI25aMZZHIjEGlRZK28+rwzzVivdaQ67Xg0A3kK2FayKplXz8poHgoH+bqVbr1h5ZT66PC57pdRqfdXqg0rVEW7RUKOxU80BjsHL2RYN3V+ZiuEI1NP5J7KG0iZ7h4fWqt9IEP+2B1DPdWhyw4WRckPjJYxSydG9rzbtm6zau/n/oE1Sm+Lrru+NtgdoOJpvX7fxlnxnNods6PHVi1i6ENHEf5kJGdHHZuwhbfaPU7lfJaPLQqzsocyMX9VfzFLiCLv65eJRBD/JNKDnBiMv3KqYg9LD2wFY6v8rnCeEW/FuMAwEE7UH77URPemeUaG2YzZU+ETJ82I7TJxNIm+i/OivVN8w24Lp/cq72ksiD/IaEdPGMqwCBDGFn3NNSK/cJSEWXYf/D6G+P3+2vt2t3jHflD6wCrZmu7NqXaSxxpfJARlYs0TKgrACc9lo50WJsIfiTIzk6Hl03n7rsqqpCv23cp3rZ45u2c+ZbENZFYyIQbG51jPzShzSiQAY1byJlO27wlPbxW27R/WfmrbuTCzTM2ZDE/7UoLQDpzYvtwgAniYG5m6Hh8/rPyO/bD+Q/t+4z17ULrr8o22exmUp/GWVX9iZJp4aLp/5LQcwyjVs8PsF9axz20jO7E3a3mrrko2Fife55NWS+M0yXtP68f/aVmpaXewRIc+zU7W/uKTirW7WfvJu1N79bhin36csmF/Krpm14SpvflwZr99tGI7e2uiqZ50nR21V/YgTsYE4IgfHe5Z+4sPrfPVZzJ2u1a+947V3/uhJ0x0nET1IZrlxRdP7Pnnj8RjB5aTnZerNcQniLCI6q2OYQZ/LKMZGi1s3tV7w3VoC2f08eEL2x+1bIwzUrIyLp8oQiLncFpzBpnU2/nSCutveLQBM+QY42wvS71w5nmug2jJQFjGJhrRGIx3S2BbSL6z9KH3/HMrsAVjRe2K3okOwfhGFrFsEP3DlwTpXfAVyo1uDLqcZAPLF7h3GTCuWZpBdAD8l+i4+OA9I/GfYetAfa+2qP+JNCBBKrzCI47E7z1nAQ5EjWvG7XCIs2BkTbXl1e6O7e/v+dKETz7+0KOl7ty5Yw8eCEc4baaSsyqHyMlht6mjZSPJEU/IKznHdtk4GLxseBAyXufS5J0R/0iTJM8qGswaCDBEnw3vdkTJYtqMOkA4OenwG8Di/Wd/qzwYOR4oBhCz0ImBdFNwxTyu7zIoSsER8yTEJr532f2n16ITl8BFz18Maj94FtGbBLpvUakOx4Eww4Egxfny518Pruw3+pYQrC0xTxHLTESH4FZrwvUIYtxcBGeuR9/jTzglESGGyrvYYWCZgyKG2PlyHeA+Nz4WZtuT734dYID6TJyE4t8UFEs5u//WLVvfWpGwud57aO8EJvH8hZW2t622yrMwr+iGBMQ4iPGw7LtYon6cjr34PJ8kJM/DRFBYSHR4Hb7AMzcFUaU+wXceDt6zeA6chfPJw8+rXmKzUlT0bp32sDsp02G7wuvVB8GTyVecwS4a9jFgkFI2xs3ydlKn5QDu8JL7s6LhJGCsIajGx6+iM6fgxq76bGmdVGZwRmiMXVBnvwfvu/jRlJnw1+ifuF3QIwIrjhjgSK5rxREQJ5hDmao3pMwXJLDpExQweKKA7+APzzhKtzs/JKRoZwYhrvqOpEw4ULz4KOP+dAmA2iAhd0rL3BTa5TNhOCsk7BchhCtKwXCedx4owY3+a9KMQ6L9y4D34SAY9dtOWzH4+TJLH0SjC/RwI/D3e8395wmAB9oqnCX5q8tinQ98/zxgHIKDc8b7Be2kLMo8856Yj16AR8+bMSASIBklobGMYrbEmQHETh/H4cl7omd8fJzHIdtiTTv7eua8w8xnqESjjJ0Y4K1s8YYR3JZB+urVK9/RAEfD2vqalTZkENRwTomXpthCUA/hUJElnhJ/59q81LNRQ0pkTfitSzGsEBJ/YKXsK8ut9yy73rfi1tgKtzUu7xRt427F3vxew26/WbFiGcfAxB49fWUvxPPnZN0fqww1jazzKN6dwdCjKMgnYMWGletr1shPPO8NYfHTjgx6jUEmzFtR9EK1kHWjmt0LijJsMuVV689y1k1VrZepmfUPLdt8ajl1WzkPToUD4ZuIgGyp7EsbCKHP4DhVP7FN40T9MFH9elJEfQZLMh5DgmgDjMtKViNc/dIZzGSkp2yg9xBxkBscejLE9FQKsgyfzlCNg3b6MsTFP9rjtM+uMdtFZALRSCZ+wJKleffQGqurVlzbtvzqHStIomWIaiFCQf3PrHyO2eH121ZorHsdD/cf227vS+tNO563wI+s2lAUrlXfTq9jXeFoCM1rDMFRxvmMDdJzjyaZDLNSWdds1q1aZiRDWEY8YfuEEbuOKR44cj42ULkyyvMNyx499jxCOEUHOo9SP9K9Y+kZ8D5obzTSd9WvMuvaVmFid+s5u102WxdNsasFzgM3JDQeuvOCZdmiUc/DczMyhCg7PdN4iIwJjpDU7PQ3Y5idFnzXBbU1P2570s6hnuM60jPLjLv6IZWGmHVGxhbbEOJwSPn/p+OR6A+M4PgaHCHoBIE35KVD5TUei5mQGJrkl3lJZiIViDZgOQK7fwRWEp6BZ/AG9qzPzfoy+iUf5zgiSrZSb9i9W3esJBkCWwh5Gxh7KlvH4taLOCbIDxEmA9UOtAL1VXaWspzoo6g2quREi87DGR1HvC2edQbgCwUZnYVMWUfRccf2psg6moMTgh0kNHp8jGVqmzY9/Eq8KXKOsIZ83rONXMpWc2ypnbWSjE58FbfWV2xzi3wBoj/R5Kzd1higDaE+scMARxFJGeNjNMjax19W7OMvivYHP2hbpp+z44O0/eiHfbu93be//nXB/vyXRRmT6h+N/f39qmiEcQy/PMUEeJ1029Z+9Im1nnxhI/G/wvota7z3u1Zkd5YiSQGpCyNkZnsv923ny6f28Na6/fCH37HVW1sy4EluHCJJYoDuyElA+YWVTeGIdxNRJ2OVnAYstcxo7NUKNkcv1rPwDU/IzHhhOZzwRDmDvcceXZiprKouyLChyugEw597GC/iJbn6hvejb1Wp97gDWHiM5S8TQJTX339meZwQ7IglQIbg7I6TLIZzKnPY0zt1T5I2BExOUNewxePZawDl4fwg3wOozqteLC+Nj9zKtk0lPwadljtAWC6A04BIAiIO0I9YkuWH+D45C3Assgyr19p1HvTo0SN7+vSpnhva9q3bTo+um+nd6GIckygJIvcPpuJ984yxsw78knfieBzzVwfOmBTOe+EWx28aT6tTKIZsYwXNTpQsRjTQQBXBpMYa0KG5/n8MdMBVxxlY+K07wl8MDwxovceTJapx3wSc4Sw5/I0Y7HhOhISLINwf/TiBcCKUczH49ctvCQAuUJbxpAnnKZIoqnPmEnREIEh6UJhuvE5hggVUJ+FcP1wEui8tZSBz/4HNMAD29sLSjgR48/RffFwEJ9cS9+iJk78h70RZyrHeI0K+CK56zwkgAHuDsGtHZIQE4NlrPL8MELYwaZJ5ninz24VBf2SPPnthz58daNBejIskYKT99uOv7JNffmEf/JOf2J2Hd6Nog+VtBefxZ/E3nylKHW1UGcnzl3183aT4hBXF2EViyWvJTwzJ7982wEuCj/30A90XJTTultesmhHD55yYcSpftIkz7BvUhzF0GV/iOsVdYNwAKN2Exi2LWsCoDfU5+3y2uu7hf4O9J9GZBPi4vmhsS0FhnSBGoATkRYBhjtfeZ6QShtJNAcMKfLMEoZDPe+K4oXgHDgPaFHuuEaacc+U0qr8rcwg0HTyPAo1Toct2VLmKjJCgXJgUBZNyhkLATBxh2iJAoRyFwqtxArxnOd+4GF9J8K0BpWCyTtBxSUI36P3EQQHoGeddvEffUVii3z47osNntON6nPRX9Fv352obnvCRGYYkOD04nSxrw3nwvA4CH49XAAoXCtXwkMiNZXDBO73+wMJ11ZU1pChmyWuu2EnRmnQOozMxLC8HeiBjN/L5PM1e8G6BzzrxfilAJ0BZLB+RQkikUBJ4jy/jkNIVcHwWvN7qu8XcIszwZjRemq22/frXv7HdvV3RasY2Njetn2qpv7ElcjICZ9aXHjPNin7KUoQbMpE28nZYadluqW3dumi/JIWsJuU+PbYcM2Ns0cgMZy6jQ2NC3wvSy9ZrZdteq8lAytiz58/sIynkj3ZaMixb7Jeg+osnyQAqsEyhtKrxEsZ8etKzdGXdd3/ItXds1A3JASdHu9Y7OLR2f+I7GTBTJ3NX9S74tnYFyiQqJ18zK2/6UZRhzbKFnIytelkGoAz2XLluxZmUd/E0bAZ2TMmXSFQ4tMNJQTKt646ZVrvleRLGGqOyuT3Emx0N5lLCC9I5i+gb0gO6VrZ+W4Z+d186YEvGl8ZSXoZMTrxP438oPbQv/tGTYcPOP+wuMRkN7Vjt2NcQZQYsI2Oj0+pYqrph6ZW7Njjas/6zT2wu4yQr3r9SX1Ff3fLosaNx1rotPSMdl+0auxo3XdFCH+NXvMWgQ13LsssE+iKGqQ54Qkd62t5x30avinZ/8J5tpW8b+VxwdHbneSnzQ2sd78sIH4ldpa0tfa43lVxdecOyOx9aj2so/mpHB2NgPLOh6sjsIfK/3+35lprMgMIXmCAgAeRKVX0po9K3dMuq9zVEOlOZoow76idShc+64cUBv/XzqrfkEkcMvnZa7fB10eJxaZxQrGcWngCcBCxF8DXT8W+iCmSQAkTP4DgISwBE9yKCOMogO9OYE09gyQG8HCBHAXqZOxM1VtOibbZ/5IpHrun8MrOdM9N0wTJz4ZJlBjrRn2Tt0RefGVnicUSxTAajJgk4yz0/TgImaj+ONi9TBVFHWYx++O+YT18bYp6kb1nkLW0QT8/MrSg9yidy/BpDVPQvvpPGpC82LLfxhkcQjXYf6f60+EfXdqZPbTRhXKi9on+eT6vcYqlglVrVKhubIkvxOjq+q7ZLR2esZ9RHWR1pVd93oNAhO9l++1XOfvOrlL1dO7D/7J0QGaPesbfeMmt15uInKfvVr9P25Rcze+97Y3vwBkuuIvmhMrCRxu1jaz7+0Jof/9KG+zsyzuvW+P7vW/XN74nfyGbBVgQPoieS847a+/b5bz6xT3/zlVXX123r7TfdwejyLAJkPboGZYNylq+FWX/JcZwJMroxZtHT1jcf2p3KHStlq94u5Om4e+iTKZ7bQGVNxDeYWCltvm2+25Rwwgx+jp0QoEPGr2R3RrwkGP2hHHhnlmUEKpflmjgYkPvjoxdOnyRW9kgCnhCNjNuHMui3EAThHM6IQccKMvKT7XMdQbwEpwQ63yKg/43F53jWt3rkPXov73dnt8aJRq3NxCfJWdNpHogndK03GLlzoO+OgrEvT/AdEqRP9cRj+r2uHwPhYjxVO72tknWSSW88fNPHYpiQ0TGc6DnxoPaRDfvHojuWOGSksw2crxKV5FtAOo8YuaMlLZ6NfjFMsZcNy2QA9T1eIwhhXhMyV9YkDcQ8EUyq2Jywr8iIRPAGpe8K4B7udYYRFPnogj6niAZSLCMg0ZYQtGisfmug96dZX6/yCdFIAkpmzFwh5hiC6RNOnCii0d9FxdR/nz11PQBHan+mwfqfSHGSoDTHub5fBZd0xbX6KYboXnIdZO/csXm3Y9MjKX2uDJ8CzQx4CsdFsIgvwLHJc9ADBqeEom+1JcazFHhUx2XvcYBORfRh/dT5Nl9Y/gWAYMWLnSLqRkxkpiL93A2PK+stYGwQdVCQZnVZd1FWXC4DuicFYzggdKqYENB8Lm9ruOfsZ8aOH0RryOi76B4+SQi/w7nTO85//pOBXk1o5overj3pP5HyKgVMChcHa+Hjuv+tAIqRBImHW7sxej1woygjwyNpFCUgLeGKUFtqMMJX9F6Ux8va6kax7p32l7/jdcHHOeNSDKpWb/jSBYYD5+JxwUxlrVKxvBRiaHh1dVVKUyRsUTCl5PuMtX7qKW8PkQwZlDLxoKkE4UxKExnqZ7TVy0c75L0Xt/kMnDMekRNSssT3PImf3scsps+CRP1APdj+CmOZ9yHwCUtEIcF5QO4Ilkn4OkWvi8pUW6jTyeyGlA1fikJ49hIDdin4OJeCtXA/e0Rj1AS6jkH9jyICPpwGApBvI7d627qvHkVnTsEVe7V3WVQG4IoQfC1RHueg03NJGylLh69HTfQFShIdlYyyuBJot3STZXTOO+gjjIWY3zhuGRu6351ni0Dd6D/x92RbAC9P73McLCEhomXuvvHAsuq7dlv0oHs2Sm+oH4UbaFIKN7NC84z4zVrFCiXJdOGoxTaAMgZJB1DUeChLCc+sr2nsycjQNRQ8MsujIOfAW00GxGRmFeF2++5DXzJBkr9ifS3kARjKMD946Upe2N63KCV2S7SAQi0aJKS0tOqhp7PDr3zmvy3WQ1iqrFEZNEUbZoik6nveBHIXTFBmyS0wUh/nqjIUNm3fGr42P9PZdWMxo/q5uJXcxumFUwDDMZtJuTPCjdjKljsGsiYcCE+51NTKMtwxqAbMdOnKVMYySmxHcmyvP7dXw6IMj11VsGUlC0spUqLrSRZjSXJOhixbEx6LBHrNfY3FQ/XVzAZTGYSFFTvcfWGtveeBBsXTUit3JLfF1w6fqLyelUtha0qShDUHTTsujjzwMwsN9Bm3oh/qDj0gh1V/z8Wkgxl6chPg8EzPGjr30FId6WziPzGw/IrEjhkZzEXJ8olwOphMpTbLAJdiPrKi9djuEJwJ5ziZaqsbMhJEu5LjhAajrHdlGMrs8Z2SjuYlezrI2bPe3I7GGVfwkf8ApDlGD+PD2FcdiSrwCKyIx/I9hXzQteFUuOC37gVHetQhMxu5gRI7AQCiBsRVnXbEdYOjQIZ+nAgRpwKGNr9Ve90LwnAApK2sviN/xiQt/GjMcs5zV+h7bAssAnSVTp3yDt2kAz4nI1P1jKrqgKzyLTrhQxiGGltZeCjtUp3gLfBHcHEGnE+kHTe03Q+djr/rXwIwuqiCaJt66y9NZLlBfPh5HCbQqWg/68tLMlZQ1cuFEG2AEzCj61nanRJ/AF/wpsq6ZW9/z0Z7Tyw/PLSC5FlO4wTnpF/XeOadsf4ODlnmkBfPyK6ta+yKNjV2psdHfkyOj0+O8dGRvXjUsV/+VdqqhZH9Fz89Fp1LPuXYIjlt3V7et339g/9sZH/4h9Cn1L5c1zY3D1RnJg+IqOlY86uP7ejjv7SBxhV208r3f2yNt96zXInlgafgY0P8YXh0IKO1Y2ubK3b/vbesKFlOz54BjS0mC3Ea0B95dxpEOifGKrsqaGxkcxUZ9eue/PL54IUdjg9EuxjqbZezROrBp3EIsGNJXmOdnQ7U8ZLJfdkUGl/kOhDefJmCZE22Epa1uDNZZSEf6HQiDFgS6LJStDPY/cK3nSw0NnW38A+9cD+6Y7yUgvEmGly2DAE9AZnPTgpx/yXBJ0JkiLvDxJMFn94TxmzIT8CSBOQGuUj6xzvBaBcvIoLAIw504PQ7Pj60JjljJEP6Qz07EB/L1OzuvbdtfW3D6Z3ykgcRV+lhU2JAz4yz4g1zvU/4Fb+KHYocvuOV+GNmRFSTytaYnmlswEe8ZxcbCMJ9D192A8CzxCDsiajYBUEMTg9ceVDmecTpnDOZs8AAzJQrwpMGF84D3vFtg+oy12CeM+jEzIMCC13AeE8PQN/845TFN87HB2eivzGE69GP1wRniHgUox0YHOcy3uctEdpF+HBUL8PzJcC9Sw4vI/4uIZhh4Ov9s2ZI9LIINDnG3WXA9fjw3xGiWI+G5Ga2OxZ0y8o6ef7Sd+FpDetSF3HB+zT0L3k2vCM2ylHAeYLDr0UlvO4Rl3vR+0tSaN753l0poxIm2fOMCIAR8aG8Lz59ak++eGH3t2v2o+/fs1IxMrQioLYXQWjLsk8UXqgPv5Jwes/ZDyCx6X//rgK0UJBAKLiCow/eYpQNDL5L6OF1IGwNJ0GFN3sBqIevt8dJJsZ8HqBb1Uv9rP+iczy3XNECnEczc4pgXOKMcGMWgw5BhjJ8ASCAfWtAxgDe8tcEDBuMKlU6OnMK3gaVz5WSeAvCj4OkgbwToeiOg/UNy4kHEplYq1bcScDsGrP3U+4vSEaoXYQ4hvxAU0/G5jhjplTlIHh5BgVhWXRHDIQlooCFZRoJgAXCmyhTfIk+yNe3HI+eH4FbJEeIBHGnBsq47vcoBfCnPuQZnVQRUX+qHSg8Po4x7jn3GuBrMPVu6pIE2kFdk0YyOGd/eJwbKD4x4Kxh/2xmahYB5wa4C3kOAv9LAsoQfRWcAQH8PXomvPuKdgkPKH3ggURTy96xDFxp8/wUy+t1U6A8zyPRPVrqjLgIGMc4tz744APn6T/72X+w3d1du7P+lt1d+a5VZNBX61Wr1+seXt9Lj6yZn1h31nNDsZDPWZqZfxmGOelV6RqOwYJlhnOdUb3UtyiLrqNAP9CVjImVlRX7/vvv2737D6TYmT19sSPj4DM7evnEHQHdgfQZKdzFjPBf1BikrjL0mC2fFYRvzjVf+t7dvgKgJ+M8LeNLY+l4lLW+5HxKyuGYxHxSpAetAzdg07VNdyxOq3c81DXdfiH6ZRttjRm2dhQ98t6xKsX2X+0+BmXKZw2P+zgvdJ/akJXhyHIHb5ueRfFEAUXaDIl5kGzvZRoymIuW770SPo5kDEq5llk90vVSpWYrBYwzKbYYuDhExEsLam9jtW6FyoqeFQ8TnxuIroZqn+dRyK1Zbzyz/qtHNjh86WG96BpFokDqLZsWhS/xLRT5ORG24h0+RlXOWHQ9KLNzhJTtfs/2um378oC16ffsVvF922jcs4zGFW0F4DVkHZ/KQCtkVa7eq452vsjs/1AGwKCyLZy0nV/jhMDJxLt8dlrv9RnF0cwGMgCGk5R1+kNrdToessyYL8kgJYkmYwA+h/7Fto4kVUbphx+G5Qcc4bvvvqF7cRwQesxvhhD8E3yVZzL6MhU3CgJIuqsuzv7oIX0Jv3EniB+7E0G/01Bsypcc6FYbE9chnBX4rWvkGgAIRMimxPudJ56XDSdAffxdMlwxsgXZOZNKKjsl2am//m4V+J133rZqJRiwyIgcuTBUp8sABwPvT6v9XtiFAFVCrMhk0Zzo3h2mPFsQr9ORLRaluuIkmoTfOclaZMYCEE2QU7tzak9a+KA8AD0kV9208vZD6z35M42pjnSUjG/bCp5ixwFtJRkiRwxZlZWrNiwr4/bEyR4BzWod5+1f/2zdRvOc/d7vp2z9gQzYStY2b/VkWM7sL36Rs2oja7dvi3bEslc20rayjnOe5MJ9az7+yI5+/XNPgJgplW313b9nKz/4ieX0vqQuQj9NNGbG5B7R2H/2dN9+/udfWam2Zm9/74EVy9TttE+IYBh1ZKz22pIzBTfOQyJu9TnLk1oyjkWP6DSegDAiFf6g28OrmSQhWgz8QbvDw2c6N7b8qsYVMl/fcdaf5CHQmCRXAvLRlxwLPEePxgYTOeixyDpwzTO+DEJjk0gAT/TI/TihBt3gCIj6mKUPlMOOLUk40WVUVog2OKV3x5fqxvtwanjixYgeAKd9nKO+BDgY8ow7vdTl7aTf9Gs4DLrdgUzxkID1N7/5tX3x6CuXN/AqMT/9Hdp4KL41HOjonz3UV4P2sXhNT3IpZ4Np2vk3jgqcy0PhcCR+gSPTZJtlVF+W+QxxBs5ZAgVfiRwHF4IIhWUEHk6vwUIz5x0JDgkauA8Nv+g4Be96P/hcBAjNdIXOVL/iAVYjvm2gXmkJ7JkYtG+7ozYEZhXdIICY+D8c/NHfxA3cnwT/ffbUNwM8X+w4gQOhIEVRp+aE9DePgtMmfr8unMXzWVh6LToX91HyOAMaIPQ5Yfp2sC98qT8uYMwIr0WcxHBy3nF0eh84ZolMSoqUa0LqC875Z1lZ/riu6V18fx2YSQk5dQ4sHPrEhj51+LYgtCiUy2dZ5Tutvv35n3xqn/7midBwnubj+vEs9Lq3c2y9VsfSYhT5xqpwGBhiEkJ7Lm9HqJsYp5iJuK4kkhjvkk983/lPaA3fkvcuQnz9WwGn1ctZVgzQdF50vEoGdCkcrGX1ekBDaE43Ad4rXogguojW0zmEhYy6QVAkbwJueOaL7nRYNIwwSOOkdWdBvEx9pgeWtocyfc0exuwV7XUhpr8I3ZuAe7Nd0Em9l4KFwRTzEv72JeTIezCQAkx4LnXlmU677ULOZ+lR1l0JntnhoZQD1sHORlaR0k4ZtD0DfUoB8P2W1Z998hzQbt6D00N96oqC6oGSgdBH0XYDFyVDBtQyvGIkTxaM8GWAIoCiguISIKLDqA7XgkjpOkM/3j4ZLpS92EdObzqXeMdJLoaE4X4xQB8yBCVHyeJ+Aq6ISjEVrnzpTKI+JJzy8t0RdZ7O08zSqE4XRSQsgoey63C6jtqBIUqbQoTLkneof6Gn5Dt8fKicgP/l428pQBPUd7HvhZdsbcOGbck2DIkbArygKt67virlXeSeklHwxsb79mDt+7a+clvX6uZrUgkllWE5mgysKoW6UrtvZX0KbfGJtozfVlXjZ9VyPRlcXSm7g3VfLz+WWjYj0k3KdzaH8TJ3A/T+/fsyoiv21d6RPTvo2u3yxMfYwNfjE/IetgxsDqa+3SDh8MwujXMNGbRVKwz2RQ9jKYIyAlUvQv4J2WYbPrYYm497NsmUrMpOCnoniQ/TddYoN2xUXHfFPNNl9x+NMxnATPSMJL89TJ8ohVHX+vqNIwCHHtun1SbHMvZlPPNe6Eq4Z8kDu0dUZPxVKyUrVtespHaO2LpQ92ZGTUupLjY4Nra9nOVk2Mo4rqSGVtf9fXTaifib6Co9aHneiSljqVz3OmT0HNEFzd7YjuYVO57k7PDrzz2BGjmIy+IPW+WiFfEPqg0zjHsMG8qR0h3WzOu9KpPcB+0mM5s1mxzfsv4RRovQmC64YT/oHEnRHvjSBI6BFPBmk0R2MiqFW4w7FG22ThtJ+R6Lj3faLWPHCHIcxPrTUHIYx8FQ+Gt3utabyCAuVGy1VrFbdf1ND2w1KyMpK74gfkl9g5Mg4Nt1WX1HvAWa53t8Xn91nncRbUIkHtELOBQqUxkz4hVEc3i7dbhDxER/up/ZfRIVEl3A5FZaMhAXAtEIQAis1jvFZ3Ec4LDCmIf/ABn4nv9Ogs5pbMb3TPUsB3yfOvNuyuRdwCi3Etqk/kZGfP7ot05z3ATvp40nwLuicQ/eT4D3wesu4108Shth1XGV1Yc42IgsiGEmOT+X0ZufS+7p1XnhjogD8MNuGJ5nIi28yfAPTgMM5FMcgKdipW61++/ZMFWxoy/+vXWOP1f9cIyIN4MyPC78oz6c4Dl3tnFR/8s2yDc2LLeyZtkV8SHxo27ulv2Pv/mudbO37Se/N7O37kvG6vZ5emS37zXt3bdH9umnGft//D+L9v/6/+Ttyddpu31rYuVsy5pffWT7v/hjG+6/dCdB4+0f2Or3fmz5tU297rTt0OoMo/Rwz6Y4HFVf1vnnVIfyqnhbKe/t053RgV7RsWGL3Zumlq3WnZ+4PqX2IqeHJGLNFd2Zy4413j69s5Qp2u3itlVHx84Y9QAA//RJREFUwq34GMux0sggwZgtWdnloEaUVZ2K+XuQFTgfnAYYI0QfkJRXfYaxjx6Vlr4TEjvjWOjrGRzTReu+/EL6hPjk6n1/B/V3mSNa8kg51cvPorNI78lqfCYhOCUm7tw4A/ASf7d4pniU51Y4g1PMoJl4lgx48QkcBMz8sySBhIXYAJPWvvh8z5cmfPrJR/bLX/6l7e4fyEQsSTaknc8PWNKlcR1yIPSMZQZEDvR1jWNAP3SPxGskI6ZEiCE/iGAQ35I+xnvJcTDTQRLc+aij90uPm7E0SuPSdYmJ5aY9y/yf/q//6/9bVP8zAMG6EsiBJ1wMFu+sTmgkDyU4SBynAcGAdIQuP5Kfi8CzgEfv8eUSYqL+BDMpXva3BJQlgkUAss2Zv8+JPEAwfAKxA4tGwuLvbwtEH+rguaoDHnQiqqfH0oF3/U6JQRI2wuHLSrjOff7AeXB8JiH6fe78RQBu1N8o3bODA98+k75Z/j7qfb16nPkNc0RYScj7Mo3EtYvKo4/oh/jw+yQgCDdMV6sXPhcg7t/FYwkgqMQYvUzhmoGDxzYnwX3pKy4CL69rqYqYhrrO26EPswAM3nqjZI2VqoZTmPVPfrjn2ZM9ax51bW29ZltbNSvIyGNXktzaRuiXJaBeib5dDNO2lDQMEtai0R/XAJ9d7A1ceLnzJ4GQZL35nAFwoLGdllK5bNvHq2AuRdhpn1nmJcDwHEmBpT6Ez9L88Wxoh1JE06myNbIrEnZsT9bxBGkImeuAK2EywH19pgTMMhqDRtxAEm6Y0T0HMP+eFGEJG8pIgpen6whRPN/JevFetgbCyGVN/FmQsFSZvi47EqhJcINcAsST+sCrLwDeR8gyxhrGfJInXgb0r3vYdbtHVMTn1RF4rEeSEShvR8+/9BnXyvodXubKZEHjnRBWnyFQ3X2mW/eiGPu2ioT2qxxm+V1oS4HFUz9qynBRH+Ybt/XSjOVYngTe4FdSisGDRxwgpCWgmUWhPS6sBQhvtmx0QxQjQYoFSSh5l+9rr67AIeMzESrfIwWkYIwOnvkMPsYQ5YErT44U4ZbfjgvwF+Hal8SpX71O+u2zH7Rf9/iY0TuZ0aCuzGi4IwhIqS4aK9IGAr3F9KBnoAfKDTR2SofgyevrCZkCON1iXKkMnAIx4BgYN3d0b83LWaQ32pJm9muRZugPFC/V8wy9qY2+LIC2JseH8OShoOBJuIsV0NHxS9VcSnXj1sm5E9AzjnveEeNDQPkoX77d1sIzHl2id7uCGF2jfOpPTgx3uKi/Y+Aetkcc7j+x0uYDH3NnAJmkesNrcOzogehCANpXljxcreRtd2/fPvn8t7a1sW3lnJRCKbnZSc3Wy/etPF+xanZdBnrDNqpvWr1413Kzqs07c0vrnlSqoYYVrCyBkJdyNuyzTaL6Xoo+CQtd/5HcSbdkmA7mnlugVGJOV8qcZOZGTe3ToHt5cKxnMj7bR8Z8jNdOX2NPeFFDZCv2jE0PC8yGz5iBK1pf6k89x7tyMhpVZ+hJbSYaoVhr6N68G4GsMWcGltDvrsg51T9wJ153Qgh2xmea1TnCVc5gvcW0/hMN5IQ7svbDCzKsT2cWWd/VCDdYfS2t+Cm7EfrafXWbVHub5mWEsAWgxvJEhjb002f2XjygWiqpfBJBSjkvij4YD+IxPF+sCp/SlTIyAsrpuZXyamtVBqfq2JXcJrEiuzcIKXbQ7trO7IUU/4kV9OIZdKqyyFo/kdKNM8UNWCnzrzode74rXHcfWG6g/k3lfdtZxu1EuMXxJLsxGN5jjWcOVZedAFhTD95wqlbKBRmRMytKvk807tgZgmUTJN2cTweulLNcwMeFcMhOGCuig3Jm6jhiSUsGB4X4amswlb4IvsaiLfV3WjxHdMluAqOUDDD9VW08OkMU4jSL8wYHOstSmC/EOGdJSHVyZJ1UNYo4IIuB7mHmU/eDBxIfUh7LD+DvLFPgXThOAHJfYOzOcTIJj5VZ251Ulpec029PZDlXX8sIZLcIAOduBqMR54PeAX2x2wVbdk71Xt5DAk4gdliUxnten4HkuIjUKvU1yRQiCeee/wBaCcMU54VTrOMzGLFhCLNsAyBSxuMK2D5TZU6zgR9n9H74DnovY5wD4z+dFrbU5wVhJytDys131ZfW5AqSJeSdUDk5jZmcDLkMCTxFfzl4uug+ya8okxw+hULePDdNaUVG+GPLjl7p64qeifBG2J3AIw6iNmSFbRJgAuL0+o4uqlGjc68Oi/Zvfr5mX+3k7H/zhy177+HIiqrPfBL4Vz47sY01s0Y9K9pRuzIz+87bh3ar9Jc2/Prn4tEdjwKo3n/Hyvfe8qgG+GfMy12WaKyxGxpbMPqSZuGkO5zbV1/seW6j7/6OeFwDfGhcanzAx8ftIx8D7KhATgEcA64rQe/iNYw58MB2i8ndCTCWu8Lji+OnvotIo3rPw/shDnaPYakdEwmFjTeCvBePI6FihoTSLrOnvnMOia3dWS1w3U/yzZMkimbZmpklBzgskC2tZ7+STNq08q13vd3IYJZPoH9kCuIvqrc77QbS43Wd5RFx3544Buj/SNeIgbqM23vCp3Cg+qF7JGGmDwlZSYCLzoSDdaK/REiFnAYje/z0sX342afiE4wO6CLjOWyIRmNXNnh3btSyQabg/HxEefDZMbwCZ4B4sPqDaIap6sHyThKkzjjc+Qazwi4WrY+IUpX+JnobstMCtieyXbyuOjq0leHX9HHoKP4mj+ikHyfn1bFpCcx0GY+JrvV6GsQwkos/l4GH4ug4eZ+Aff5J0udhvSLQbxPc2NTflOrvRrgrdpwLH6fKCLg3+hL+/g0BxfckCA5aIhTiCBcBhVgEkq6JCRXF8GAiRExIoHkOBKRUAs70XwzR73PnzwHXEwcK7/qmzSXsZruvhDMY783w4ThP4DD5nbaZDEhmxGBG8TXvjYXnToBTicOXMDhhMwjE3Bbw8W0A1RhLITjuoLRIqVxWr2uCaqkjfELEw9RWN6p2541NMVCE6NkPg3o0HNvXj3fs1QuyR9esVpegow7gT+NnOfjTflwKeOVVBOv0rgswFxgRdIngvzY42oLycGPgWbX5YtyLEaqpR92ptfrCq77DfwpSaFclxLMm5XnUdqNAlkT0zHVB71SBCJtvBOCK+i+2gXGpazDnxdZhKLGUYCIhuBQuKlOAIPZnJTCvghPD2mfgz5e1DDDIciw30NhltqzdkuCS4t3DQaY2lUUfKNmekwBalyDjPsI/2d7KZ8OieqMcEbFA5MBIgpJIBa4gmDFsKY+lPCGR1lRKi+SQznliNKHglLXxJRz0V1aKgOcakNCj32nnspB3d1SoEJ810F/uc2XJn9M7JfBx/JyszVd9aT/30waUAozTEHEipRRnh97n5XkTJeukZLpCJcPLz6jc4tp9V07icwGkOMqYdWEPvV4HYgQk6ACHIjP4izt2YGAXNx9a7+lHPpZPgToG4zvQwXlwJ4N4lg+wCNALUM5oB/0cg/ebDpStM/S5pK4xhAgMlbHQP9TNn0uUH4M7RXTJcR3TbtyHODR4fxJ0zddcU9YS/LrzQ21C8YWLLgPGVlDwZb4JVyhaRRkgxfm6lWa37J27f88e3vrA3tj4rt1b/Z5tVu9bvShjx2R8ZupWlhFflaK+dleK+p3vmvR5q+Vk0slggL6ZRfbZTxF3pjSVYj2yQn1kK7dL9vb79+zNH9y30aqMhvkLKZtPbdh7pnHTcwd3TkYXzxMeD8rciO81rTkSj5RiSTpCXx8sIy2fUvuloJNZ2xMSCpEo9RjCPvveP5bMG1lXx1TK5qSo9mVnPutEYj+MUc7jqCVBYlbjiLIxjDudtjVnRdl5bRu19n3sg1OSc01E22NCnScay7ORG4HgdCpDq5tbM3aIYDsy1lvj1MSI789zniRspTCzelXvkuGQqa+6cZyfiK9gmOZKNshWnBeN2/uWYbxJIc7Ub1l29b51j/Zsfrhj6eOy9fpVn3XzJIGiRSIPJqI76uXRUhoCudFDa+TeVZuLVmbHCtHLWDyn0+9KsYYQUqqjDN6R9AJX6oUHGUhETIxUDrtXFFMTKw+PrDzrW0X9vlGY20aFZQdZG0qx7/G86BR6woHAwdKDuYx2IhAOeiM7GGeFy7zvisHMILO1+ZkMjMghAy3HyQxjwDhnvGD6A8SyqMfc2TMWjVTnh9aSYT6kDEDl0BcTyUx4F6pFVmUQhUK7KM+dOxj8ApwTuBpEVjJe9R6PGICCdI2xocP1VXiGn10O0Cjj1kPScVro8H3j1X7OT1My3DDw1M/Vas02tx8IZwMbSv/FwQMbgWe4/qfvU9EBThbK6Yn39cd9P5Kgt3m7eC7ehQE5ksRgnPQXoKWqlVeW776+HYeBcOU8UYDzOo/9gtNNNOfJCpHPCXB7R7er9iptYkelrrU1ppkwmj7/WuPjtJ4esRKVfRFMZxnbOSjYn39Utd9+XbL//KdN+84bMo5TNTvc27bHj+5YpykdXi2r1I/tBz94Zv/0H39p/+D9X9jdzL+xTP8zGctVqzz4jpW/8zuWkb6fnIhyGSgaHrWOPGmhGiC+SjRRw2VLT7S5v3PoRi65isCOj1dk2kADSPcjq8kx4Dsr0F/qpwnJEceiTMk5jyRcBHizeFK+P5IeIb5ZqutR0cegZf2dL91xzeSPL7NUHVl650sZ+a134KT3pH44k4VDnOXIU3ZfcDktHsWSVZImsnxvsCs8FPKSx3cCzQrCM5EzKcKJTxjwnDupYzyJRtVm6M+jHZLAuESW6q8voRCPSwJ1nahMn2gRnnEaUDe2W8S5OkS3Ep9lbBdEO+S62Nzc9K0V86JPdCpyo+BgHU10iP/DU+EfISoJhiHegiwTShnbyIiQwyBEOHCw5AlZmRm3vUx2WWHJEHKEPstMelYZ7VlhfOSOSsdQ0qDkux8M+ui7zuqj33xQ5IoidLbD0aV5TwLHGdlyAbsIFJd0GITyzwJJ7hDsLClwxeaaZS8CdXIigqn4EZiMO0CY4cYAV0fpTj/8ft3nigs3ciTKWQbL6n8TIDp9IKO0O5RRiuMgwokfSRyJqzHrn8azzrIRiLvTMms2pTwHxnemLidlJPvRL1zwifp34cN6pOytO25gzo8OQn+8BpzgkL/gOPrtofZSviZdCDv0E+eDUR2O+N74SIKfU9NYF+pLXHBCROXEZS0+cxnE93PEz7vSMpJCocF10BYzcTo6f1wF7HMcOzkABu6Xnz23P/m3v5HiFhxwSeC+dqtjXWkw9x9u2oO3tq1QwoOt+7gVThDR7TLQFf8IE/6Jf8cfx60+C689A6d3n370Qmf+vv3lJc+eAT0DY3W6XRCm14GUnvWth4TDGE6pVB9Vi3WhQ6Gk05cyKOYo087yYpRl8ZLd4SP7xe6fBOHhnuLrVlxAeyWckh74y2BZf9BulgS4QItmPq4DGGTM/o49O/1iuRIkElRkjl8Wcs2MJTPg8TrcywBjSY3zWffr0DLgskC4JSS7I0Xd133qN44BIgp81k78YnWlIWUXDzpJ4ILBxTuOj4/dw87r+M14G0v4dYkeimlEdXK8w8dorxQGlDbWTbPmWVq7rqHAhftxFvj9/kzKcmW2umRbtrELbfDpSQ8xGL0r1WYqwPvoW40J2sVsApEGKAnuIFm5ZePmrs/MAMyGY5jiTKBfuCdEKqAkUFTguye41HePBkARi50P0TkMraRxy3NucPuv6PkFiIuNgcgHZg2SSQcpg/PMutOWGFCu8iu3fRsrZlySwOxPrGgtgpcnGuYdSRrmPG3H2X+uYgHJakUCDzhQdB/K1nUB5c2dYJ0FJ5jK8ygP/fXyFt+v38sw6MsoREs+NhaeoT303zmHxwJAy2/cf2A//t0fW7FQVP1yViJCTZ+8yi7XG54YdHW1HowQFcV+2Mz4lzGAVlesvnlbivuGZWobVhZrq6aGKicvgw0tT31TUD03ilJo9Vyjb7m1ga28Mbf7P1iz0ttbVl7N2sPtlNW2UBIPrSdDlNDbGskSiUAQrovFguSGcNdv2VF/au3B1BpT4VE45cjK6J514S/CZVEKvjCWFp/C8TDsyFgYNN2R4KHY2apNK9u2nu2FLfJEV6BorrFVV3G+Nli/mdWeSfEsZ6WkZjXmRIPM+vdkGJGboCD9MY1BJ94Br0aeMKvNrBeh6f3iluW7TFb0rJoTJ9d5th9jdrhWzJp6zg0zKRA2IypEYyinF5fEd4qNdZ/JbR3u2/H+S3cK4NQY5VdsUrll68W83W6mbfBsbp/t7ovf9IU7yUL1uwjDpt2uHfU69nWrZ/X0G3an8JbKyFi1Ih6p9ralq0zTqrPkEfpGr9W2kQwn51/ShUPispFnOWepRX7cUs1wPAfaYrZ6vZT2hIpd0bMr+LiLhIO+9OlW88iag4ntT8v2sjO1nf0je/r8uT091LWu5Id0CPqoPO/ZIEWEjwx+4WOULrjxrUqpvhpnOgdXHEeGPk4AZtjFbezR4Euh7Cv7cPTC9mbs2x9mtilnxv0Y37ov7Xklwqw/ERNMhMeOA/Ib0KbHg1f2tPe1vWx/ascyLMjPAegRLxde7BFhnFgC8Eh3mqtdj1tf2RfN39qLznOV91TnVGfugY9AZ7q31RnY10+fWlf41SOcdgMHvNAHtJ/j1fCV/ab9G/u0/Zl92PrQ8cvdzhFUlxlLltQmohuoWTyDLyLwuiYdB/uTA/sfjv+NfTF8Yn/e/SsbRBERZ8AbrGfJ46ISl9tFKdsdH9j/fPwn9nz40v77w39pR+Wm5ba3PNnm+MvPnabi55bijDarfyfTlH35rGz/8t+v24udsv2z32/Z731vYLlM0V6+3LR/r/N/+qer9j//T1uSz6tOk92dX1n30//e0q1fWqGasvob71j13d+x7vqqPUt17Mn0yPo+poVL0eW4eWjDo11/LUY+kQjpErLGrN2XjChm7N3vP7Tb9zckM0Y2bh260wDZS4RBvr6m58Kyw7jMwfGu01NGPGAx4o176PNpt2kZ0fpG402r1+77PUT49V8KP6KV8hY7NkhGi0cjlxm3zObjFEAXItogL5mNXEL2IwO5Fhv2RDXyLtfJVEZ/76lY4aoV67f9OsCOQMhP5E4A6q82637PmRD1DZGGHCRM5h1J4B3oBB71d1IO58M15OhEfI3JEpwHU+ly3d7AlykQbcDuCSQpXBGveGP7vpWFe3SmierBeRwAOBzYHaY3yXgOG3SumTsChMep5MlQPEajeWjSI6MtV5OOBZaRGXrxqC18Tp2PjMT74YnqDI8EWu1/bcVx23rZhh0V7vkICS3hb/I4geT3cMkNfwm3dE2dTkeTlR0hewUknQVLB0QMXCMEVWWniGqASl8D6JzYWcBxBiif91B3IdDh3E3XhEuashS4X4fGvjsNwEWlkEZmGusP4+tLAWNNSkCqIiWUsHcpK3Mp4LIwA55oU4zb+K9DstD4e/K4AFQGYex4Ism+Pz3Yf308JSEuQwLFckQdqA8iGnLmkXgHjH7xcwZUBpEwvjuACw6diw6E0eLtl4G/G5rhuegv4e8cVQn76Sit7wio0/v83qveIaFM1MiMTNwuwMJ42LxVtx/9/tu+s8JiNyAE/8Mff2R//qef2ebWit26syphJnzRJwhilYMxfjVQOdXTnQfRgaAmakXl4YhaDgvPJI7XAgkE729o+Ibge2PzmIxStd4/QPJ7X8y3pnFE2xhX8dU0oatCb8WY8ep6uDmC5tuG2MDFK30OpFDgWSc0PiSSux5QJnUl0dkyYM1c7Bk/D8KLK3FXEWcAlLywzvVm/UtyqKpo2zOLSy4UcWyKRhFwJEHEyK9IVrCdFNfb7bYr13kJ2o6UdO5D4f71r/5axsXYKuJtZR2xjEAY+0y0+pWZf9+vmyUa3jwppe48QZjjgZey5nyQdqv3wZ/zBOGAcUO/Q4cA3y/oL+7jfTxHGbnKmkcu4HiKbvB6oTCE31RGR4JvLQL41f/hx2uCR72onMU6B4NNI/PMzJojKLQ3WS+1zfNfyND2ci6p8xlQ+9xBID6NcncdwKEC/pzmwaXqg9OCOoUtD68HvpxKyteyHCIniuc16wSgxGVKDRsev9Sva7Z/AaBP6Hl1fUt8mdk0s0Zjxe7eu+f0nBWu0jLqWC+alfJWSs+ssbpu2/ceWHVT94D/3r5VVzYsI5zk8hnxqZwndGVMzSgTJR5rrV61fFqKZWpoHZOiKDWwUhW/ub1ptUrBVjJja6de2kcf/wf75DG7C0g2DDrW7I58lp4ZfQ9RJ6Q3V1N521ZofiUltW/dccqGON2ltFbqMq5zFalFUrT7x9adpq0rmTWSbO1NpWuojTyfrt6y2/m+Z5Av5jJhtlHvyKUmvn57tVq2qspiad8cR1G+ZvW8+HBtTSy8IPxMrCvFeCSjvTdTOyP5P9bYZqZ9XlqzdGPbqvMjkevcy/UoN425l82BNfdfWnrSEZ4kkzOiZbK9T3EASKGeja2gOpTWbssQngnvIUcEzqr61n0r3nrX9GKrHjWt2rklw/+2VECNHdEozvTxrKBrD2wr/V3L4Y7AGYDCrXpnszOxjKyM/4xwIgVf+MuJj3UlS4mSwhHy/PlTj+DAWGZrNzxGKfVFWu2Ds5IjgkkDHKzM4MNniMLAaYDBRYTh3u6effV8xxNhkkeGd7hRy7udrnAMTH1WUC9wRwJ8kXOUibEfpJ9Tqv8fQ0blbOU3rKF7NnLbVsqqP3W+MO/bjOgC3iHDO0cEQQaHMtEKE49OOYk2wMmghwjlXy2s21pu1e7kStJjbkXLFOC18B+/3SNziDLDGF+sjw8c9Q2jcI2y8utWzK5ala071U8YVOhCbDOJ0ZOX7n5vTfKGZZIqix114PtB1xcepnMPxa5l67at9m3lNm0ru+V9SznuXNBz5NNxJVxtpapeXbULNp4EtjpcTVft++UPbDO/aQ+KD0SPtOMUaBuHN020RoI/omtO5IUg5he1TMXuze+4wfhQ4/B2TQbr2qblHrxlKY27wce/EW8+y9+JmUzrf2BOlMF+2f6HP1u1//u/XFfBM/vDHzftH3zQ9sScnVbJHj0qS46mJIvn9rM/y9vP/qhqh1/uWn/nuYzuu1Z587tWfes9y29sWzMtY164rZjk9jRlL6fH1uoeijfuqE9SnpMgV11xR4DrN8LHwW7b/s2//Ev7q198If5XtoL4EQ4GrmXLulfPkGA/5s3I5ClROscH7px2B0Q+TFYkAb41lmwfi/eMpQN8OX5ljztfiG8JL7sfaYy2rLz9rkdicu+ovecyjJw1QR6LR3pkBE7u4JSgD2aDnu5Z83cgx32ZoTststbf+1r1zrpcgofFgIPfcyFFzgDaMOk2vW0ePRGBTwRobMdLIs4BeoTG3AkuhCMNfxn9BI1jwIsmZaTj2Do4atlff/gbe/HqleuznMO+CPQv/ig9z5Mf6mGWEPB3KlpxWS58hHtwYGoMqOzsSPazUDwiCa1e7DuvQP4cVERfcrOe5SZt3ZO1Qboi/qcxpZuIamKXna3+5z72jjLr1krX3TmR+W/+23/hOQ4g6lhR8zdFx8lH1xYNfzdexAjYtoYBm9bAIbTuzD1LjuuAzyDpmCHAVK6HilzzWWDR+IxBXeD/wyX8HTgNCMGHoS2Uv+z5ZeBtut6toPQUDzoIE8FjXMoTthYiEHJZQlKi+xcgftYZHHhBoFB3iJMQYRGOK1lR+dFT0f/hc1Pw98GkaSP9QdGsM4/Kj+t0XVi81wcUQlUDhaUqyevJfjxzPvE5OaP2s8wlDitKQlzOVccJMHA6Kq9aNbacYiBWi2lfHdIf4YkP/ZRsytLydD2uN/WaHcngkYHVH7D8YM+mKvet79yxvBSwGHhu0A8ztNVayb25K6sS7rHBzchvd32nk/TaqiqicchnAa+Xg+rXkRKOclNi/aF+L/ksA1+qQBhYVYI98RyN5bMUwEcUhudrCBl7NwCPbFLZvlQKo23hXahOPSl/VSnfnB+K0UFXBb2H+4ti/kWyzLZbVrj9gVB2ls4uAwwlzz9QrKoPzyoMSXDlRYZk4IOnAigG6jNph32IPZQ9AfEabn8HxmEChofPfT1g5d73KCQ6q6+qP4YYBljwaC9xAEHHU40rvRsBeFGbOeuCF8+8voeyrsYPHngS7RVYJygS8KUK6isMJ5S8RqNhExlnzDqU1u+4ICQ5Iut+y2UpKjJW8mW1WQK73Wrb2krNsjIcSEgorHgSN9Yk+pZjEtAI7cnxK68ZigFKNDMNZEQGdx5aqD5CsM8G4ofC5bj5SmVs+ewBSgbGJ4qHh7hTru7zZxGyeicz4ryAGVrKyUghhgZ6zz+2XGPLyLoM3jnHe8NvCVsZBCGiRQoENCrai0Pl49mGeCtQV0giRYKlJDwf50sAPPpqLHrQc7HiAtAeygu0cjY5k6+9VJnJNfvuIFS9PHqNENqIfrzu7QPHc46ZmgTNUQZbWjGbnJwlcUA5kULsNJxQspA/vrQQ+e90Ft7jZUHbohOPDEBuCaejo+e6h/2yF/J2oNyrH5yeE2ME/OB8oO9y1aAAJoEZJd0VcJKkcbUbXMX0fwL0n3jYcPeRle994OUngTrQ/pD9egmvUv84HjROwBGPM0ODQYfjbNLZt4OP/kxiTQJDtFVf3ZDxhWMzawXxMHIL4EgrZWQo6p6eFHacXxmNlXlOfythJhmjiMKzOlLqRwywdEbKpOh4rndXquJrWfE6Kfp7vUPrzFu2WtqwYlk0KZyzFVuqINkhI1BUZyW9OydLqD2c++x1pn9ks1zZjaiSDHToHdOzq3E86AnX6i+fDddYQFFNqd8LqsM0U7b8CPk1svZY+BGP6cu4LsjAx8HjRpponZBXEgiyYwPUTth+X4ZPry3DQEZvXu1Xy60vvYf9+jXYHLfoftPCqtVTPT0j2SFjFBxAE92B6F/GIbtIkFC4J1k60JFFH1U9WC88EP8hjJrlFCT48y0FVTbGPJKKfiuLF9UG+jXfsk+PZTzIOD7oDez5QcpuDe9pDLBWOuWJw4o18QSNmbneR8QIynxf8pdoiZIaRo4E1vAju3EAsCxgnqu4AQs/YVxXSNArWpqVVqw9L9ruPttdM4M59uSSKOfka8BJQrnUvaz+u7detTv1vK2Ws9Yos4YaJ+HMKoOX1k6vCn8hN0Gcx4Cwfmb92YWAaANyTZBzIRXfo2t3MxMri7Zm+XuqW8UyMj5LqvPQt1wj8mDmjoKRL1OQeqxnWZowSpGsV0aW+o0IBHIvlPJ1yd2Sbaj/UvmGzQosxwlRYUUZHj5jS14BxqDwlBH9pZlpZUmEjy3RlXCgAWB5Gft5vTMneimBK6cO8YkxM8QytnQNvkNyVaIL9UPvUn30HvJxwANod0btzeZUr1zNKmofTgjyNQCTeVQPjdn88MBmov15Vu/UGCGXBmPTHSPSq8k7xo4gpSwJNe95WStZyY55wK/rMWorTnAcB2zBWNADeZUnstU4Fd7heaonZRL9k4fHZ8b2Se8v7M1Cxup6juV8yCDC/+e7uzbrdSzfYL1+4IFkqyC/QauTtX/7s1v2x79Yd0PwH77XtX/0w549uD1WHYQQtSkt2io6jWRs/9XMvvfO0H7zcdHWNip2/901q96+JR4az/Sn7HDepXRbJ9tKf2yH7Rf6lrVyqSHZKv4nnMxE72z19/knz+yP/uiv7Z23bttqPWu3GnmrZNVDqj+JD5F9nsdA+KVfAWQNuQ5cfks/p0xoKNxD/4d72V5wKj7G/eRzIqIgn6lZNb1idvCVy8PKnd+RwS+aV9uhAXh7tio8iS9RCnIAvpyv33I5MxuIb4n/ZCqqmwx7IipdXxIvYCKHGfb2Fz/T80Wr3v++ywhk5qS157aVR6c6nlRD8Wki3siJEMs+j2YYNNWWyFHh9HwKOBpom0dWiE7IZUeU35QlQchgGf47Ozv28//4H2x3b88dAR9/9IlwL9lQCjtFUV+Wfw5EcySjJQKapTxEZxI5YBobyOWx5yMQN4BPM5ZIYqi//XTZRy/18Lahv6MXoiOPpe9N+r5sLTgXNN70PLlMiqMjW+1/pecrdpS9ZQMSf0bt8/9PhSZ/w3fYOR//rj/h0JmTewNgvJKkjXD5mRRzRnd83+JxI+AZGRhENRA65lsSwjmuATScYxGCcXMKZEY1DGAhEINYkl+vALnhuBFc1TyuL9zDz1IhbTUJhEo5bdUKzEUdv/DqpTjkO+dgSszwSSHg8Ay6TRFrX0YaRKWydJd/lgHF8M7F4xzA9NlpQX09PxYTAF+vCWdwy3e1wUPQEcyiI/op/sTAM8ELtoCcGGgISs9wqO5Uu78BuLKNwifaptxCNmWNKrMq/EWgIKqvB7G30Outf/rmMx+j4cQOd1siO5LuncU3A/vDv/rSfvWXX9j6Vt3u3t90hfEExICsVvM9ccVp/JRK1XHdWgXgiQvI4lKIe2bxbdQh/vD93B2MSWfCZ5nrVeDUK5y5wwBBvQAxda+UwuxXo5yTMhNmxzjP1YwY4njSsVfj53Y8P/Y6XgtQgDG8RVt6eXRyObjQUF/emHcA3jaMrNCfScCgZFu2MULohmVT70x5xTMQizlEZ5cAvESGJXVHcN8UiBpoie+gbGE4kQCqLhplhoVM74TiAShPNZ1nWYNeKiUSx04IC33jwQNXvthxASeCR/JQr5hmxKezhFJLuKMcOM4Y99wjWnPD0PEjHnYSon9xm1HmEPhxtIY7CPR4yDcQFH6WEaDQgMfC1kMZvC9dgXGI6hbwJfoU/tIySHAm+GWUZdUxGQXALAf3M+MRQ2H9DX8mGL8B3PkhA4y13sllBu5YUJmes+EawP1ZGdo+uy++EgM0Vdx+x0YHX6t+UdREBBh+hJIunj8BXYNH0uYT8PewxWHzDM6976hvhKP4XPi2ZAyqP1iaMx3LcH8NOlwEXxah/sN5lgQcVZ7/4YLdHXzmib6T4nYdoE3QYqvdtsODA+u3Dj3LdfdwR8oYdMp6ZckS0f3gaMcV3sbqmmR33frNA5Ug46+yIfqRginlfcrWhjKw0zLGmQUU5ev5ghVaU+lDwtxYiupAvGksQ2f1llVurdit8tTWb8mwWTfb239un3zxyF49e2Ktwz3faQEDKA9fzORVmtpVbLhBXkkNrFouyPDKWv/olTscMpli2KprKNqlv3QQ0u27l6iPSMD4YiqFXvgrW1iClJOlRPTCeND17cHIE0APZ4sVdxRCV6lRVwZI338TlcCyDMJs+yMp5ehfovX2YGzNoyPrqozj3G0xl6YMQxIJChdDfZcxN8+XZRQXNWak9EoODnpD66qNvU7PunsyqA/2jZ0LWGqJU+Lw5VNr7z6VUc/uOqLH4qoN8hs2YttI9Ueje9uyzXes0vvAauM3RRtVK3h7ZTgyjqWQ94VvzwWhsQufyEl3xCHqkRARzcPfGuwuo/GAHB+pXThLieTCmQowtnB2tNudoMSrMPhgRudZm0/ZYxlyyLq1Rs1WKzJghEOiWtjlbrucsjtrFRm8OAgJtZcRQaSGfrlmAq2JYjLqD/W6vxN3kDhUoCM9s8qyFhkEJEUUNtyxgCMHIx2DuiDjniSCRKqwBSTn4K8kufW+ZpmCyvV7MhEP103UkXrrn48H6jYT3fJugHPcewZUZfIwQFcp1QOnqbh5YOX+n+g/G5I+Uh7ax5FkzZH0UKIxhhofrjciq3U7ur/rcIRac/ACgD4SffE8eKdfPCmj7k3WiDq6E0DtyRTUXvUzzk+kTAweXaN2k2yUe8EJl4V6b59a6TwWfYCxzrtJiIhzqCUanqa6dq+asmpQMQNIr0uvrXvkQbqnPv3qa8kF2T5x/QUff1GzJy+L9v6bbfuv/n7TfvL9sa0W13Wfxsm4rHdJVo1eWDH9QmNBpmBuanfvpeytd9K2db9qxdWG6q66JiAjtJCVv916aUfdPZsSgSo9P10Mjt5er2+ffPjEjpsdyfaUrdckC9N9u72Rt9t31qxQbwSnge4nR0uMb9fZpc+MZLjjyPIdBUqyU8RDkuDGLPlAWI6pR3HqsyxCVGRs7jJn20Xhv7z1vsoITnpk5UQ6AOPUHXMqH5lKkmCfUJAc9mgVySP4PE4DjHy2NeReT7Krl5GoF4dtbmXbHSReH/URcteXb+Lc8nPqD+lQLK9wGRwBeRJoo28TSecvgPe9gNwtvhRhxvICchrIoJdd++WXX3oEpifWVL9Uy+rb994PEy6qF0sRwtIn8hcwscy5kUerTKUnUSZ1IErAl5M57UPXTFiMrDfP2HAS6D2mefCNMzU3bqPs2DBVlDTQ2AfXGnvkM6gOREPDl9ZJV+04s+nLF+IlSIDIOlAthM73+OPn1EHBkIwUtGXAPRpY5CVgVpDMm6+lOC8BNxIwijVAmeFkLYqaFi5eAIFpnL0nGFWBgbhizCEEOWjQz0uquxRb6i/s6rab1x/8+KzOEjzF5+MjCTDbvCQ6QrFWTtuKDFMM1KX3J86ducZ3MWxm29nSkv6gPTO2zpQhvUx55tlk3y4enOc632PwCIeVNQkLEdmBDBGYlC4vdTRcAXE/RD88vGsuxjljVjruG4HuOvn4b92LIb54zCNaIbmMZyp3IaLzr9GXKiA4wWT80EC8zgX1CYpfuRj6qJQHb9H9VwFV0OF1oZ4avGXV9eHDOx7mFbeJvyMpFL2uFLlGyTa2VqVonp8Zx3OZLkOzUjKgVwH4idsbH5dBTP+B2d28/y6G0Fivj4+76EN9oEONZbjO64IoMvoWgN/+EY4KKC7CbzGXtYYEPomonJ71mYv5ZjQWVtZIUCZlk0zfwtdVENaN91wJWExscw54F82PcHsTgNchUJflP/DsvVLaSPa1rM704QmOF8CVOD3r4XRX0AQAvrjtKvpZBBSnUlmGgGjTFUvxChJF+bVYsRJQrmf5ZYzpQCnBy857WepAfZm9KJYkU3CQUXf4Pu0Gv+oDxjpGJTMbPjMfCecYvM8xcDTOwgl9D40Kv0UPZyGcd0VJzxKBADB7glKB4YlToLz9Hd9dgYz8gBvllRX1y4HzWLb5Y0Y0zilBWdQ5icuwXlJ9xQxbBERR0IbkchPqT3l+7hw90Zbo6wmozdG7ku+DNkI5yOXTcpgxYeYexSosg0k+I/4vnOnFZ55xoH+YUXZ5fCpXeA+KV7wk4Qw4HjideAd96HU9W77Tq5Q+T5a76Dig22jjDcaXK6kLOAECjYgXcU3lnbmua4x3HEue02LJmFsEyhtK9/ns88/tZ3/2p47Xxq37ku8yjLsdO955Zv3jQ2sKPWyVmBoTHYgxZ1aVkt4oYRzKBC80LK2b5kdjS/X0bLMkY74g5VsK7KRhw754waGMta6U69aGZUaqJ7Jzfc3WV6q2XhjbgT23R8/+2n79mw/t0dcvZNuzlZcMdgxD9ZkbVzI00xONGynUOSIXZijUEulSPvvtQzVZqiTRT+rrvO+UIAOZykpJlX3uYfnH/bmvsS/N1B7hj6zbRF3gKGQmjMz8RLWIaMSThWsZf8yAl6atYIASAy7aZCs/drubZkq+lMJnBZkAGbStOZzZzrDoUUZCgnhJwZc8NOoyghprnom+lGGmOi0Fe2gd3T+bi3+kZlZjazj6ZTKzrg62I+sdH9hAcuCo2bb97tg6mZoNWke2OUxZbbpqK+k7dqfyhgYq28LO1CbW9Yt/SPkmd4RvL6h24gRgGRZLDuBPLO0Y6v3wHJz8TqqSc9ShPFF7MaB1DppO91uWnwdnC2HKnqRM45PoDdNBFnnCjEWh4qMZtQ3nm2SDjJhJtmx5/axaz4Y5GTH64AjAMMEAJmoj5DTQOOGAzp1+dfBdBw4FjHDfsUC4TwtXRKFMVT5jIofBHDkO4MHYgn49A08OM8WUgcMAHhiPpVhnRE/Cyc/7HMBZ/H0ZQI/eCpWDwcP4ZjyiL/gYkcxISZZIryNSgQfWV+pWr0nXVdno/CS19L5gLHPHnJlTZAzOKJVHWcIDODkD+kn9/UviWpyTASMbB7BXMgJvv66TdJQdLzy/CbIqKouP3+eOFhnzTOCNNUZ0ui2aftL93F71PrPVPAkyhXN/fwR6X2Zzw7L379qk07T+oy9t2pW8ifjTx4+q1qhM7Pc/aNqDbRwDOfv6ad3+6pertvdi3Ua7h9b99Jc2O/xCtRjby928PX6Wt++8O7Fbt1SH7KmMcdkpeit3hzbrHtlBemD9mupUrspgNDtsdax12LF2s2NfPH5m7V7b1teK9oPvbaqaos0KWysGZ8Bp6D5tEd1pHEw9wvNQtCFckc9ANqLz4xjUJAzyqca17zqgayEZNDqxaXz1bO/pR9Zt7Vth/W3JK7aGTGmcaHxoDOHoZ6cZPehykjxQRH9hxDPO+I2DJ1tq+D0sYSAKiuWOOAWQe/3dR34PSYpdjxJOiC71CXGd530up2iP5DoOiFgPhLZcN1A/M+niHbwA6AXwh6kMdU9IKL7B2CYq89nTp/bv/t2/9eVNTJpsbt0SveRtfX3dx5bnTlD5wUEgXOovSzkpgx0YWJJAZBx/hzh54SN6hye1FU6Hs7QOyTAfB+GgPp640x3zY/GNEEvEefoiPe1ZY/jcCqMj66dqdpzd9GiE0K80SCNI44gR7Z9F8AEQHYtw7pr+kmwwJcVv1jp2Y2ZRUL8u8A6MYS/zNZwSMJ1zkCjDv9Hp1apJsohapWALwa8NQkkSPyc4WoBl15EPedEkttUJJO7ze+MjAp09+TA4PByV6AOSKIqZzdtND+FnQPBYcBaEI/nuRQivOb335ChKadncFIGJGe7uiNG/Hq5O2hMDwhYBcwntLO3LCPwRmDdCkrpFZfDMjWkRDYkZUhkvjogECAXqI7zr0YlrA+1V/5AXpD+24lwK1CRrX3+5Z4MOwlL11PHsq137+K8e2b37G/bWd+6KNGOGfBZgst4uHafto7UIxyv6RPe7gwU6K8DwwullQNmLx00g1Idn9D80qG+X0d0y4PlkC09/hd+LQOkIdY4YyH+R7g+tdmtLiugX9lX3M/f+Xgm0mdkGKViMr0uBdvHOG+LIAYEqpcETzC0AM7C8m60Xnb4XwGeICU/VcSGoblf1nXMRlKS5hMii0XYFoDgRaYB3HA968l2s1yZrNEKNvieHAZEIfCcygSU43I83HNxRFufhB9A5RvWZuuNMEJpxljo1MCt6EdBnOSkiEpJupHofhffpZeGeaADE4fqxoxXFj/qAc1dqahtGMkRffqDznCO8FIXElVPK5n3R8w6cU/knBrLTkM7p+bhNwYDV9ej3KYT7rgP+apQ36MAdAQngmt7L+07wqAdQnlD8iYg4OR+BLxXRPeedMmqzlDWy9EuDi85eDrwbVCcjJ0jC58rKQvmAr+X2+pytE/hGkQ/G/Nlruur/L7bjMvCIE+Eg5E1YeFdkEN1kHEDTt27dsrt371pj677Vt+5YubFik71H1tt7ZuyfTxb9uWjGjfXU0DZlAN196zsaE8wey8hNM7uzbfX20Eo90e1oTcZ3XgZBxoa9VeG8IrlRttxESqYM6lS/JEU3J+VRjxdKdrtesmJ+IoOzZ1trZSvXV93RVkqJrwivo5lwSPi0FFSS4GXEA2f5qqs8xdbX1huFLP+pSU/FFWSYbxrbftXLkvtSypnp67eP7LiPAjqyXoYtCmW4z7o2UBnZ+VBKLNENcx/XKL5ZGbMjGd79bstaxJdLae11WtZstfWekRWkyJeYLBHfITLJI3zU1yzzmMhYac7K1mXbShngJF2tVVWfvPi7+igno6C+oTrOpAiL9uE1GBPwmty4Y9WiDHeiJHMVm2Jo692doz1rNo88Mz/5Gmb1e1aedi0/kjGCES2jgZDidlsykgga0QDlcUBeGPZkPYc+cA5Ac2S/hxdNRNMhckLKucZ0HuN6MvQ8E8y6D6WET1VGdj52PudJQkUXPtsuw50ynA/pmo9plUGIMDhcmXespHZmJn31fct6JvqI6B7a0Qi3rEcZhLoEaatzepY6MqtPzo1CSgaDeIU7CriuwyMemPXEyavHiDDx7RP1XFqHl8RvQL8daD911If3srQm/OK82q0PEGbgl0MYr6E81C6SHPoHGaQDvshODUMZODhF0u7wn0o1K3hkGk6geMxjGIUZVeqqN4rfwJfhM+wWQX8RpeK4UnvRZ72+tMHblqhluBT+c54dgDJiJzlZ+EM54XoKYxqnC06cCFfpbNFyRd07OJCe19Q4HVpGdWQbTXWu33MOkJdb61Z8+JalWi0bffqpdHjoe2bdXsZK+ZmVC0FWzmdD9dnAvvgibX/6s4bo8qGVH/zASlsPbONWwX70u3N7992JjmPLlw6F2aBfUxaz6qOjHemiKbtV3bY71Tv2ZuW2PcyuWUEs8S//9BP7sz/+2EqFnP3kx2/Zut7Lji3r9+9ZvrbqYfy+3O8MiKIou9exSesoOKjjnAAgOgHou2MZ4+PWvuUbKq+65jIJrMA3RnvPrTxM2cbtH+p923o+GLjjY9kdGiNEuPlEgvp5fPxS/Klo5K2Bfoiwox6eMFF1IEKRiZdsfSM476GF9qHq+cry9ao7BEKdJpJtbKsoG0rPhZMqEZ6EbeVOgzDmw7KHY1/yEPd3EgKeZeS7s4DZ/pn421hmZl+02/forx//+Pd8N6lYHwpJPkXH4n0kkyW3DPwQBy3P4xwj3xrLHHBcpEbt4DSTQnTiHBC/AU8T5wgMBiZedMCTpgOPNEAfItqICCTXTXTgtGv0n3rS2+PclrWymyrjbP86TxMPikbE2Q4NAykc1wYNnqwGE7PdIUldQnn6huDeH8LwCb+PQl6vDwuDU515Dmgos2My6kyMKEXSOJTY1wXwljxuCosdkPzuwPfFIwG616MDqjVLr6ypLWIWhwfuFPG7z5R1NbiATBy+68XWbQ2csc0oV8T6zUHlEjFB/3TDjN9NgYHNWqU5yygYDK8Nwg+K47fSLm+Z5STkM8OyZVG0xhLaR0M7/PypvXi6Zy0PWRRDGEys3SLT9MiKlaKYSTBklgJdqD5ezGQOowgf6r6E1iPgOcJOoZOrQGzs5Ajl3hRCffj/m0DcskVInlv6Dhh4NJ4zam9RSjRrbZMKwaVwk2oztjhuCHix05mCdB0pFAsvdANW4FEwS8Az80sw+XKuZSAlNC0hj8c8NoqXguqdq65Lvkh5T4TS3wRYl4cgBFC0EWTA0dGRPX/2zGcqUU5RthCsJEdEqHLfyxcvxH5PncM4MZiBcOM1QeM5hLr606OTBOH+5Thnxoy9sd24x9AVLjGKp4NWwAUKLnRw0Vj3vozerfEyKVR9S6hgNNPXFzwb1ddDGNVWMjTH4MoOSvGJIS2+Sh+7onsNuRPTVwIn1MOTRC7rO13Lr2z7rA5hjTGkZcCirBFFkYyAAFjqgWLnu0QkQe9GafN6Jt8fA3VbOA99wmvI0xFDvrHlBtk4ce4qwMjPlqIIjwX+7god772BoR/oq26jw2fC/ZK23BBwdt25vW0b1bx99dtPpASa1e++Y/d/56e29e7v2Mpbv2Prkpt33njLHnz3B1ZfV5+o/UcHB74PfVEK+urKqtXvs473jqk3bTM/t5rGbpb120RhyIhUR0uhbtpknrPm/tS6X/asfZyzFmu652l7Uwrp9vu3bPth2VZKGXv8/MBevHxpx3svbP+4ac3eyDORs5Uq+5zDG3vZmgz/jDXGB3orYfky+EeSo/o+lKI6H3Zkjor/p6Xgik6JCFppNFzBbqUaVu6/tPmo68ous8fMZmfFy0ZZ9b3GT7sjBXcysnJj3QordzxRrSjJZ6d9Fl/0P5dRz64JBRlO+YyM2eqGFbMYpDK4C+sqJW2F3q6NhCsiqDrNYzs+bGqQ1SxXW/Os4K3jQztqytiSUtxpHVv71Zce0lySbuFjX0ZMVopzvZSzlZWGb+9XXtu23WnFhocvbC56hxcREpxVf7KDCDwLhyjn24OZ7e3t2uB432nGs8SPpuJjHWMXBWYPD6UT9STD+4ORNbt9m8pQqc26vkwjN4APqc+kkPf76rdW0yMXwHNwIMJaiCQc29pK3SqlvM3y0h1uv2WFN9639Oa71ilu2RHLJkRfaRkErEs+HXLi4ZgMGoajFNFNQo/6zXmcxm1OeK2m1R5dG6TCuvC8ZOE0W/K+deeDjPMps4wyhljckDfxlBy5Q1QG5c2lI+t95BvAYEInZO/3IXcSGQDAJ2iM/uJCoD4R1zoH8VimDaEdktcnDRIPmszVH/omnjNFlxXeB9KXnjz52g7292VEwbtCGfQRW1gSuk07gvGmQ7SnL2pj0KmoM+2bZKQvYujL4I+a59ecNsmXpHPUm0s4eirVqss4nAdh5llX4eV8o0ieDV/8HH9TuZKNZJgf7b+wg94jq9fattGQkRu/cAkw6ZfaWLPiD36oN6St/au/tuHujtVzsujZPrXds5F+t371R1bc/e/sp+9/Zru7WfvXf/ZdG6Z+as923rZf/ypvb789sPc+eGzl2ku1RbxfOMAoHx7teFQUSQ8LdY1JybWKcFFRv6f6EysI/W++s27f/9Fty026tlqcWW193Ypr5AoS3SxxBABuKLd2XW6Q+ydXWdN7zxvVyKkRyRc1Zgr128J1WN4Trg2tv/vEE4qW3/qezWSX+dI59fPw4Im/N4fTADmkfh3uP3VdmEgCajTtHhlL//Krt1Um+TBwTuy5DMwUano+OCC6Lz7UzTOrvvF7/m4cDVPyDQn3yCwfMwIM8VHnwAqrd30MhZPSP3xJI321HBcTPTMYT60/z1qv2/MoA8Y6Ok+3N/Soqzt37rouBH+JnZN+H7lb2LZ22Hf+1Z/qHj3L7lQcRB/ALxk7OA7Im+ATR9OR5acdX+qkYaNzwVGEjuIOY/HxkdrcN5aihWgsIhVwRG52f+vlvcy+YZ00SajP9htRU+QSgQ9n/pv/9n/ryREB2o4X7oT4l8Di+fjecF4kjjFDyL+Q7mtpLijnMjgtLwEwVVWZEEk3ipcQozOJE4YTw+nvxWvn7hXBMOun3gtt0Du9FlHb/Aft4vAfi++6HpxrG8C56IjbfxYP/I0P/g+fi4Dn3BsKgyPBin6TnI7B4QzP8XkF8O4lBwKOXTVUmKU6rcBEcLwk77sAzrYpAZxXuT5bJsImSeKyci5rM/cTFkQZ1A8G4Kf5LHvnhSA64jPohXog9Rbg0nosgIvOYcZaH0qJ6Uuw7Rzb4KhtZIS+/Z0HVq6XrNVs297uoZTKdbv/8JYVisGbfRHQjzMpHhiTmRW2oYkYWgJog9PoubbrWSmGnMbRR1NgGHyCgZ88ztM4+PVxWGHG4/Qd4S0X4IWxKaXKEyNq/MZwXTzO+jJgqC+7oUSw+Gzyd/L7VGN52m6GdXhk92dMWEEMl/WehMye1mcRfDZWDJnEboSkXQaezVfGO9l7Y6GzCL7FD4ZUtJ4uBpRJF0TCE8ZmEni/GzdqUnHj4Tnex7tYq42H3NflLYKuQ0vc4/v0L+GdMTAGp30JT5UVwuovB5Le+X7IJJHTs/H47ko4otTRC6mehK6Mn9U7D8Umil4XBB/XWFvL1mzMFrD+uy1jgP3Cc8xmiK8QThiS5RUcRzgH6ZNp70jGVaB7H9tSEEKP63/+YaiqvdnqOgh0IY4S4/hh7Mi49lkFFAYpHzgn6GM3rHW/J7xj/CF4VQffr1v1oQ6ToxeevInnUUCIQghbQTEGRecqj7HDEgGcDcyqY5iDI6+hcBuSJCIvQ39hRDPzTf/EtOFREsIv/Dt2HgXQO+Bz+naWjqRkk9ARB+pi34kXMjviCbjg1wLqCz0O1Z7i1ps6fzq7AE5920rVkWfOgOPzMKwTjcpyoB9QqFRvD/MEf35aNOU4kDEW4YDrw4OvXRbhrEqC44KQUpS3RLupE31BG0mIdTLG4v7GwQRORUtJ8BwTejZZJ8ANkaEMWuGluHV+XMWJLL39tC0JoiFmsXhXsg+6MgR//kf/2v70539uH7z/vq1sSilWGcz0Uk5BRv1Ko27FctVpXsiyXCoscyFreSElA0jf0Z3K/R2/J6yfTclQFA3S92o3BhC0iqKZq46kfA80rkQR+axVZbD2mwP7yw937eWjp7YqA7S8dseNcRxew+ncxpJtJBecZ4s6JXpVmcO5cD0UDxMPIjScpW8om/3x3I1cFFa9TUNCyqueRyEm5N1DZFWXskzHllVliDJrHkJt82oz9E7eA2bCSaiHUZqeDNTMktMps/y601LMrElHoX68V6Pd5pmyVTOiJ42LscZgof3E5oV6MHSFf0L8fQxBY+qvNDP5wtnG+qbVVjfc4YGsTOkcM3bUxbcsY1cWaFvn6Xdm51Dq06OWTdIYk+KZGsMT1RvHPuuLWesPrbGFH3ryhHXLwr/BtxkHKptBibowF39i6UW+WPREZ+wqU6qt2EgGUmeet4NW39rSncAHBiSz/9AjiQ2dP6hfbq1UbE2kBQ8s9A4tLYNoJFrttY9sr9n37ddk/ruDYK530grCinm/1x3jX4BjwMdzmnX5KVuZqpxU2XpZGY3ZtNMf14goYAlCUb/nwin6E20tzGWwqC0ed6B/6k2PKJlliUrCuTC3ygy+I5mq9uGc12ssr+c8UWs2JHEVtflfIktY7kFyRM5g7DPTyrpreIdvBadzJDjEKTJhWY2ooTo9llFctn6KfAczq9cbViiXjR09ClMZWKoj9fExq3eAD+9LVRoHC2MYegcXOAHAU5YlQzKaWYpDfgnGHo5mrmfz7J2fFf4kd1Pql3zF81qc8BASIKsdRNCoImo3yzpkVKm+0OMJgHsdrwa7djz6lVULMsw90lMFRwAvI88XdSOKxe0wlUV+haz0u+xcGHj63LpPv7Dhi0dWaX9l2dErK2zesurDN231bs227xXs17+q2G8f5Wx31+z+nb69845kYJHku8gM8buuxkxHtC8+lG+sO/+C/nkvQB/9u3/1CxuJZ97drls1O/OlC0QYZJgwdBl3HlwfHbFcQO9SeTgNggyNeWroe79P43zcUh1ELyyXc37N+8V3WOY33H0qvI6seO9tezE5trbub2RkyEZb8ZJQF6cva/jdIa9n8+yqgCNo0PQyCiu3nS+QfwR5gQPB5Qz4VRn9va+sv/vYd2gorD3w9hNB4Alv1ZeuJ3FOsggnhI+FkuSd971oX/rDuHNkhQ22iox0kAiwK9nZZXDMjiiS04wT9Gvxn574KNsgBmyomfqedBr49rTCY09/R7q332tZV8NlIJ44HBC9IF1FfAIHAQ5Q3zJXcsEjddS/7I5AIlp2SAjRCzr0Xu4nQowlTVyPo4cYi4zd1ckrnS/ZUe6O8w2P2EkAkWnssABf5L6TPCU0HIWOv0kkxHBynr/ct3D4eQ6U8mpVyhIDKiiH8bPXPWI4813vwMiBED1ZojrnKogZFQDBQpg8Fx8xnJzjO8oh0Q1i+D5zrWMmgeLrOcXE0jMx5oHaOIZYGETncbUMlrVPP05xuOy6ytYbo+PsZxF4jGfdWeCH7orLpE9k5KWloGPYEBECkSXh5N74OCnngkNlZtbEHDT4PRmjDIHk9cU2xcc54Hx0L9/TGOr0hQzbZUAvJT+L4AnKVLcp0SkRcN/i+v+LDr8P3OEAk1EO3Vx4n/5eD3S/hO1MuM+IAeQ3pdS8ec9q775hTdHy86937PnTXfv60SvfXaFSDUr/ZeWnJSyzq+s2OzjwPr0IVFvVVYrBmQOHgBiZtyOc477rQnxv/MTpO87iKgn8miG8OPTu+ODDmeTnYji9xn3xs4u/408MrFnH0ZFdIQO1hLGYZmeyYy/6n1t/KqF/CYxlcLJUwI3AqyBq97KwtavAQ+QkLH1bvQXw8iS4CEJN4uAEfFxxfsk1QRh7el79c9E93xwkLCX4RuKV4IBZmfWNDQ8TBgghhS+gkHGdWTz2tEdpRLhRR8KQGyhJ+bwMAoyIaHZcVUYJwPDzHRDcKJYyhpEP6FkMAHfwiB+hAATnoc7pvcgMlG9PGuS4EL6cPmXQSRGKZy74HW+pFMLXhfZovSTKDspd9fY7NpahHc/EU3ZaBm7Iwo8BKP6j+nmSQOHb3yXw10Xg72OsoAD4bynv1VWPFAgRJwHiZIuLs/Lgwtvkhv3VENoMj5WKDw1ElaEe1FUd4O37puAyQ+UxGxy3zcHfz5dTJLhCST2cJl8DEvhUaT4+xVq838+AXkyf0r7FRIeuuJI4VGM8jI1vDsyWv31v2/7gp7/nyUyHUi77rf2wN/+xfkv2unNb78MIKa+R/VvGLNnEkTUyiIfdlrVV1Ra6Rv/Ys71jzJAYjz5D+WPMYBBi82QrUiiFEGal2nrmSKif7DWtPEl7zoKU3ke9ZmSWVx/hbO7PstFMes86g4n1Ol3rDid2MMJ50PLogXZ/ZL3Wke7XWJVhyRJKIgCcH8pAxwlBfTHWjmY1S8u4zY2J5Bn7LJn0XMuQDV90x1puZtgI2SfBYF/1IuM5eQkI5UWpFUKMXAWE8rMbgZ8TnYAnoh26k5TtTquW2fkr1U/jTddKRI6JDwgd1hvLWGYJgerryrjKmFVkLIjnCKnCu/AkHsWa3jwG2VyGh+QCDgNPAigDyfM0iH6HwtFI+JxlSEhIQuTg7MQQwKiFn7FcAQfpSOMWXubJz1Q+ZE1bGXclPZft7NjwaM/3ip+2di03bMqA11hUGTgzSEroxq3GPsnzhvPAIz2ZpQz0ig18bX+bbSvVL4WRDGhzYvB3sBQFR0FefRIb/ziWGHMsISDax6Mt9E6SJAqz7qggl0xeOCB3wiy6X9/0kIxaPeM8ww3YoFey7jrkL+Acs/Hh/fzWab1b/CQ6T2GqmSfiJGGeRyaolueAMRvrWPrrv/2c2JJwg3zQTz83HUvH8N+0Gb6dsuPDAze2eDboH4zjlM+2sjTI7/cCKJtrahr4ou7cqf8CfwxtjL+Hi7Qf3BR8mUtx3hOPobAIkMuON5zEc2MXiUWnAXrISDh+NXluqY2u3WqIxjkLwV4BYNDrUy5Z7v49K33/+7b90x/Z/uof2tflf2LF7/zEyvffsny9If4wsrv3du2/+K/awgPyd27vfk86T1m8TX3uiQE7uqZxQU6CbBWnb17lJ+qq5zBKVxpVa5TylhfuCrovW6mGCZ/EvUlwOpY8nDCJmBFPdQc9ubm4H0TC60WhjJF+18btY4/0IsQ/OP3Un3oXBvrw4AUdb6Xttywnvr1dvmfbxbsa00yq4MRYFSkjs3DYs0RQxjLlqC0TyWxkKM6I4NTH6MfZEEcohP7FuTDc/9xzLpRvv+fnKGfcPXIHAQ5epwHhI5bJWc5B1wJ3bItHuPx0HNLGANAgu7o4r8BudJ5AboK+vXz1wvZ3d/w770Nfip0G8ECcpiSpxCnruV76ap94G5Fg05HeyXvhX8hqIgfEizyBrRgmEcvpqc7r3SQL1U/xEkS7dBrx44yujY2UuHAA9YXwTa6D4vjYqqM9G6ZLdpi75Y7HM04D4YDnc9O+RyCw1Medqk6Yui/Z+EU4ueb3Lr8vlBMOFB46gJwEYdS+PsRl+neVmWLGUeVele+AARvDpffF1/gT3xa9h1wBQSKJaCVIUhMxiKGY7nMJx0Mp+fOYaC7GHRDX/wwk2nUedC36XAcohrKCsyD8XgRXcGWUky9CFBiWfajtPJesR/w7PkcdLvq4YrspxQfD80iKj4g6hmQ5J+VxJCE+nwSiIxCqY9HONZhrsp8doDsOjH4N4mTfc+9VnxOgXhpcl4E/cQltxeD3pWdW3F63yr1bVqhBw2Jq/bE9/+qF/fbTp3b77rr98Pe/EzzR4aFwXAT0pwTGTMpoEu/Xh6vrfVOgnRLV/rkIN+fPhafOHqefq+Cie+LzMGgYtwuNk0iHlFWkSK95/ggxeAn2iyAs6UBJkfC7BHgP74RHXQrLxoHAnxcjd0NuAWJjzx0IS579toFZXlfmJHhvAgi/eCtGBBM5D+KkiH1mEqNlCAhVHAtso0Xmdc9tIIAXoNBjBI51f5ftQnU/zzBjAM0TGRDPQp/WT7woqnPop9D3RBsQdQBu43PnIcZnuI4iwKnYAD0pT31A/TwZk+pDEkuvl4QoiktYBqL6oCxxJHCHguFK9KJRmwCPVoj6OQZXTNRusrgnIVbgQruuCap7SF5IvU+fw6hGeSN0/Rz4e8D/5XzwFKBtPXPt+79FOBkX5/vZ+xRevoAvjAJmlmY4ZhJ4vw44H+OVifEInrLZjN3/7vdtfWPTnj772g6fPbJ+u2mF+poVSmVX5Niuj78AkQezfE1jRoqdFNcua4Ol9aGYTkuE+apcKboYlb6rjN7nM3aMz6z4WOnAUhVxXBnJaWmKw3nFnhwXbNTP2I8e3rP331ddtu/IgEWczl15JHSdbf+6UxlFolvW02LQD9v7ul6wSZYd3YPTvDuGbkUzamyuUPYZa+9daFr8ynEoumKm9jC7aaup46AP6FlmonkntJ8vVT0BolQoXWcmuOLLAWa9I/3V2NIz1A2sEGXTHUoBl5HBuluWcWAYY5gfjIvW6g8t233l702V6pabDYQTKdiyFplRLuUzasuh7e7uirdLida5brtl/eMdd4RkMaKLDTcsMQxov9O4jD4MamYoO+I9A/F+QoZdj1B/kcEfI3Uo3oTzBz4XQ78bwpCJvsAZ4Eq7nkPZp959KfNjXZcp5/gDJ8yw+yygWueOVaIPxG/YhhED3aOhcsJ5Nud9RnQW+PG92IVXZv3ZOhA6nEqG9WYd1XVgw0nLJpIVGPR5lYmBzdIReFlpLsNNyv8wW3VDOZPSmIDIdMi+t8K874tImpOuDJCBtUfHvl2h8w/dk1abMJ7nHs0Q9DccEvEMJL/5+Hcdolh7OXplbdXtYHIggz7CGeMnAcgLT2RIP0TX4jsYa1xnC7rD0aH6eWDd0ZENJAtYlgLeucf7yQ/hNnrGD675eAslUkfgeHps7WnbXql+vZl4rE6fTLjpr/55W8Cb8+LRQi4UisGhLTwejV7a4eTQ9seHdiz8A7EjYmA9+7T1l6KZZ1aplYVz9T6yQPW6LhD5SmTp3Xdqdvfdun16eN92BjKo0RcwaNWPmWzHHr75yv5X/7xt//APWra2daRrGrsY9t2uRwRkxIMyOAJcTxFeovaAM3b6evzFC7u/XbKtjZLl6zXdW9GwOHtvEnxGXuN0qoMoX+QjDomAnBjgWTKge9wnI7wsw17jNsha4ULvJkpgsPvU61rYvK/rslM0dtHdRt0DN96J2MNJTz1wEjDm2VGByRaizcgBRWJFDH9q6hGg4lEkH3YHhQAda7D3ue5vWeXuB+L/YaKGyDNkNr9D5CA/h14GyYBP9DLoSu8i4iC/sJUw7ZiqjBF8Q/wUw36s8T0U3ll+/PFHH9sXjx77dtQTlQEfiZ0GOConouMRkVzC0UxtoU39uXQh8QN0Jl+ioMPzLUyHnqSWHRPgMURfpCd61kqYFiG5rA7widEPPxrNMxpD4oc8ozoVhgdWGe5KZuTtMHMrJCA9A3OP1PHnia5KRCq44yAQuP8+B/Eg44aT7wIG1DngOvdJQWe9eggzvVgpvwn4u3VAnJlGw6ZHR1Koht6RF0N07dJ7BMsu8z4psXO21pECnGKWXgoG4YAp9cysM7Q02yVZzjLzrJiBGDOetQiob3ycg4vOO1ZhtVxbdv0sOOOHaUcM6krgvcIf+SJ8vSQzejFuuOYMSOXwPfpQ9kWHP0ZeC3Za6Pds3myKYeucPuFiKOukTA49d3JwfhF0zkNzIXrV8cbA8ygGKt+dI98AvH4SPJeBs9Or6AsCy82t8nBbCoCMpRf7dvzJl3b80W9t8OLYdr468JnZ9c2VE7xeCeBSyt80UtKursPfFlAPsCKBLWWHvw50NX1CfVEOLgGeOT3C5zK46Drn2eZnItrMNE4T2ECfJSmT2dzAno4/sZfDF34+CeCTGUoXItfoE8KaMRzTUSj2MqC8OeWhqC0C/adjqVcfI1SKD1m9vwmkJIivQKVDtqLxzHKAwcL69ksh7F9fF29GkeuSJ0YQ+npuNfFRdk1AQWa7OiK4iD4oohDh6FPbycaOYCKUnjDTFSlK6HtuZEW8gvtQ4hwkME9A1xkHMcBfmHXAMEC5uTZE7zkFfqPcqGz6SEokaymZ7UeAc78r+BilXF8ChNzT5z77wT0q0tvAuF00/pO/qQvHBeWeh1AXNViPnC3XHRxlyU31adKB4ftlS9kb7H4ZnTmFNCGkavdigkSHk7F83bqdB8ebnke5+RuFc30awCciZPCSs+Km7fD1pN4/p+OVWaLB8a4rrk9f7drHX+952HV17bbViSzQ/a3ewPpodgKPZIEngMdsyQbNA+kYTSs3SOCVt2mhYUcpQnR3Ja+Z+Rr5OlM9qY+MzZJocmUoA3JgeWmGqWneujKkPv34pX360qySGtnbG+Jz5VUpeho3GtMYy+hn5dQkrPtX/UkY6NE9qk8lM7VRGuVTxusQo7EkozPr9/j2f2pDWsa8ldasXi56MueUxhkh76PSlvhqxmrpoXhByWp4K0orHr3AzirlStkqlZLqoFcxO4g2O5YhKwUbo9lEZ72JaBglWDghiqhIpj4MN/EFQuSZGW8WHwpPe5buH+pMRofa0N2X4St6Es4IWSeBY/NozwbC91Aa9ljXML5Hwu9AegVOhokUZY+IkAGCw3MgxXpkBcsPDnxJFU4CchcQ/UQyMmgkzLrrnaozBgC7wrBkgQgCnAHxzKHPDvohfAvHhVlfQ2YWjH+N8Yl4mkcJ8JyuwzOJxIA35KX/rK+v2Wo55zOd3dK2NVN164nkjqc5Gc9Zd0YUZeQP1Abk2VAG8LPxK+vLQH81eSUDHT4pPU0iz6mfPtTvioxaXbFZruKGsSdFzGZ9GYZHDgjv7Unfvmw/tqPBnj1rfmKjDMvQ0Kl0n/qJKIYxkSYqB30FJwd0QQTuok7Hr5+3/6Pk7Nf20eAj60yFb4z7WC9IAHgJu36cHYvkwGFJSl9G38etT+2gt2/Pul/aPD+zBw/fNLayg67Z3z44C0QnKke9pXeFMhZH90Tj6LP+Z/bV6In9RfsvbG+05/3g+Xfo40KaxTNef/LksHQ08OZkSboqPM5kA/zm4Jf2Yfsj+1X3Q/uy/5VfJVHnSGNwnhnY99brtlGQXJO8Y1IS3fR1kr3XKlP7yQc9y6pOf/5Rw9q9U5vDcDxl2nbr9hPbuPVMxjJJiqWFucHe98iBjGQwdACEPoCX6JvosXnQtf/3f/c/2dHOjpWIYiifzrKHdof7Y8C+G3c0jtGvyjXLeRRDoj4RYACzwwHOgzy5SHxGP6qD6A1H3eDlb/168dZDl0fxtZ2DT+3l4Udut8QJDHEyTLsswaj7Mi4cqaOjV2rfikcxQIszlUkyxFx9UzgPfAt+O9h/5vkT8vVbvg0ygINg0jly5wLvoEvAG45cBgm5gGKdg/Me6QhPcgdJAqBftWE81CG9c6j3dcSuSWaI0V8qFa1Wq4v20pIB4kks8ZpMggNhSKQBOVKkr+q9OCZICMsyMXZQgP5ZwkBEArKAqAIMficf1YmoACIPSEKLw5IIk7nGcXYq/qV7ejOWVTGJNrbUZGCNedPWbM/GuZIdFm473zsDUZkFjddxpuDjnZ14eCHOhCVa6rcDbuAzQDrN6My3BDAmwsDKaghLFhJK0Hk4y8TOgSM9fL0QIHARXnr9tqULdRs9felry7OEk49EPIdi/Ltzyx3nZRuWxEgJUbsGWgN1Rj+ScFWFTsGVrqVlXAESFCxf8K0aUdoWmP11gPfGQiIlJuPbcbYllDQAvjHIAJmx/pKyXqd9or25BP9U9Xmt5wExzJQYJw4Rjbjo5HKA8V4HpELY8Zds/5K10vaWzaVIzSpF+yc//q6ULDGnZfR6SdHQWZZlQX2Uvhsq3xhr+pM0tq4NMGFnxHrnNfFLXaGR2QiGdn1DLhZul0ES/2e+UzfReFoH+++6ppSAmQ1tKGVrNGb/4MV3iAmTqRcPOjNqV4CHQUv4ehjdEkApGjV3LMvaucj7fV0IM+ti2Bhyy4C6+1i8ZByjQdLnEihX9Zm3V/ecM2qvAPgB9ESSOJYcAAhl6pWVkOU6B0YECidKXte3YwwRCvsHBx5KPJKAg6+78Jaw9FkgLy0C2oqxlawfCo7u9yMGv+/ytgI++0LdJej1AGfC3+hZFA/Pg6C2UJPi9js2au1LgbkgsR/8X8fJ2CJC4qR8Sk/5jIvPaAwjo1yKSUja2Dm578YAP5Di5DMiKBiLsAQfHpaZZ2mFlKQFYDae21FiAl4iUDkoaaz/ZkbndSEn5c231vJw0gW4Zt99K3Dj94Sx4TOR9DWgvmZ9b0eKKcbXT37/9+x//3/4P9obH/zYqtsPhUwZgTKuq9WKGzrQdr/ftdb+S+G+ZSWdq6zesqoU+yyJAWu3NVzznlywl5bhdvzEDTbW54ecBKJF6dckcGMaf1bOatyN7fDxgR0869qzl4e2s7dnhd4rXz7QT1WsUpTxnk/5um+cc8z8jzNFl0fwRhJmYcCXZATU1rZstZSR8tj3MQp/Q2FOSYGsS+as1CpWZN2z2gEGMBpZUvPcbltZymolLRoWbqDx444UXtEQs10sBYDeWAffT0uJltFdnLU9h0BebanVV6xcrVlJhho5TErCBZm8WWNfKJSsUpDsXL9vYxnTqcPf2ujwuU1kILLWfa2sMTcd2W5TBvVMht8MuSjlt1SyPGU2VJ4MG5I7wm/6kkVj8WxCf3u9TjA+RQuZMYkcQ14AHCCE39OngPMw9T91gi9xsO3kGEeIxgOz5mRNB1d94e2op/pkN2w31ZBOM/P+7OZWJHNCZAJkDsAPk5MG5J8osqa4+cLm3QM7GqXsyfHY9l48tldqH7ODPAtOac9qpmr3i9+3Nf19s/Qdy7keiotA1OpRCcLHfKT+1TnxYtqEE2MiPBHxcDICdN9aYc1+d+137V7lnv29jR9zMjr4X3+90uE3YyEzUbvFv0jiyEw94JEJjA3d+y/W/4V9UHrf/qD2j21F9RPjsGlOf+OxI2ApCricezRZXPYpZCSt0/m6/WjlH9h6bs3eq75n9cKGisjYs2fPvL9wOLCuG4dMTvRHHowzZdFI3YNekBW9/rT6E/ud0vftn6//c3ujEIxI+jd84ftp/dyABo+LddP988q6/eOVf2r/OPd9+2e1f2i/W/sdv9TV+P5t+zN7PvuNVWs4blUf3Y/jLpUv2KwlfVmy7yb8h/5brw/sD390bD//sGzPdwtqc7JOyByNMXZREV0QCTASXWZZqixaFpLDbRGc6Fei70p1Zv/1f/lje+v772vs4exOlst3ntVf8CzdfHR04PIrv7IuORKM8zMgGsBxjx6FTpETf4t36wmXdV324eDlI9cLq2/+wNipgetuoKve99Ob9t2Nn1i+vOl1dYejjHyS+iJD2Sp7dPTcHRfpyLEw7YmfNHetuPEg0rVCedzX/PxPRUdrVrn/U+9Tdzoc7+hcSWUGpwP4IFLRl7fidE3odMhW2ozDPY5MOAegU2MWD+k8rfHe69mXj5/Yyuqa77pDFGbc5Tgn3cEovjjsdyzT2bHMqG2DbNWjhqg3DhR3puk7OU1wuxGJEEa3qqx+xpE9JC9NRLOMgSILmuZj68x03s8yjia2Yk3bsCNrpjZsz7Z8SRbVietEtE5OvDPvToNSSJTq79JYV3lF8fezVHQRCJknA0rgzCPxdylwPwJSAmqGd+2kVjp/2XEJnA5qMWwJA2dSeMojBc2ZenxLsm7LyqUf4jpdAQjF7FTCrqNBKj0vVZEwkQAbP31h/c8e22T/2Ib7IuaxBse4LGErpj6PZlOWvSM679fiI1w4+fD9KuD5mRjl0ndcAI4jDZhUpSq+ImYbRR0k+/ciiOucPAAvb41s7GObHB+JB93M4DgH1FF0oxcExnpT4HkZAxyv7XygjBLbYTFDEA+7bwbCkhSmrJQ9tY2Qz+HECumqNW5tSkk8z4SSOF4Kwnv69h2bHOzf2GFDFI0zZxnVNwYUzXzeZswqXxe3UZ+yd3k8Xq8LwkI0Ji6GZdcxwBCcHjGEcRjORn/VBDHa++UNK6UGtjd4aiMUzRic9gayt/UsntZLwEN51S4P2b1wHKk8lGYpWEmF5Drga8bVV+mChOoSnsv6ei/3IkEGMEalMHrCvSW4SsJ1eMFZOL2fcN44dBQczgZRNuGIJaAcr62t+RZvvKdYLLgg5XsVJ5ieIVrBZ/LGE19DfG4MQD/CYVhGEIHTFPVYUnfaA84Xy+G3rjlepbD6cgOdY+aBMX+SVA8DWv3reRD0O1ffckPBZx6WAHTga/1xAqjfeP0Z0IkQGaA6c3BKfcN2j8xyuHNnAVAezkBEQ0nnifN26s5smzubLoDonTF40k8pKYuRBRfSgc77tlfCzxnnzQ2BJFeekGrRAUM7dDjOF/vs7wJA2ox5aE307KeEU5xdjNXms8/t6OkXNm7uWfMpYbE9Yz9+9p1fW1u1Rr2mfm7a8aun1n71lY13H1mmu2sFGaxEnuWmPVspZ62+eduX9ExlMOXEvzKDY5ujOEtJnKQ6Nkrv2jAjupHBXZbxdrQ/tt5R1h4+fGhvffc9m9RJ+Ji39em+h/H2pqGPWTs/KzSkOzWlBA+t3R3JWFYdNQ6bInGSow7mJNHK28r82EqVuhV1pGRodvoDG2iMp6eDsDZf44TZtdZoLlnGjGfGRnl2LmjKcCLDtxRj9eFQhgFr1nEQMKYns4wV2YJRdE9iRecZonuSLRYqa7ZSr1o5n/UEgzbpG/kECLWtZSaITptVtm0iAzfTee7bvx7159aSITZoHzsHqK5t67hlhRRuBRlFMjIKdZ2rr1hR9XTjsqAxSjZ30TH4ZZaa9vUYOjJu2e6PpIE49diijDr60ioMSOmeFdWPiCmp0+4M8t0h9Ha2NWQ8QbtEiLAUZtA6sGEnLMsqyIDPZNPuMI2hSFnIZMkaIrPqekVHqv/erOprl1fSQxnKaStlRGeSa+SYoGUAI4QWMRWQFZ9gdwMc+1m9G1wQYuz8dXqk7znrZ8OMblZ9SOJBckHQjyydmEreOW/V/YusNCU8cnrO0gV+6wefnNpDpBjhzH6eeohWkPesi/axzJihovqP6BVmXRk/4Ijzbvzoiydm81JOAbQWTbyJdfKGQ4S6BR5BFfnL7G14AaAycQj5O8JvOB444h30AY4jf7/OeysoMwn+DtoTnYcOSjIsna+erSHbMGYqRRl3U40n6UTiW+RzmpJ/I3tg6VnT9R6vL+WKdlKSe0TrziXr5tQ9CQtVWYRcdm4P77Hd6sA+/qpgzU7gQQ48y6F2zkTL805Xxm/FddnYqbMIOF2ePHpmf/3zX1jpTsOKjZAYcBH8jPDGFqmT1qHQk7XCKokKz0eaIH+I5PLJEsmKLImMk3qU+OWkfeg5DXAq1N79XaeXcE11F58isuA4M7aDHEuzQlLcSXvfHQY4vNF7cHgzueNbIqp/keGerLi+rvKgU2h7Kl68Y63HP9d9Vau//fdcRrOzA/ltoHcS/TJmqZfvwtA+8miFtHjESdu4NujqHMsZErpHBIGewr30KDQHvbGj1K9//Svb39/3a+dxJVocqVzx8EmmZoPipsaBRpvGbwxEA5XS0FDafOeSRBnscjJnbIBfnacWOY0/atQ92bJV2BF9VkWLDTuyQ1uxY31jTAAMHZa78YXdSDyCIR05Dfxd4mXqU7Y1FZePnloCNM4bGP9dAlcqoCIowuLjmV83MKPyLjy4B06h78sgvg+Puc9gxsZvBFyLQXeGv0vKokOXQWBkC9fEBFAKpsdiCqw/q0NkUjR7em8GFErZXK15hIV1xDT2JRgGGkxzlMOYOZ4eSVh+Td/9A3MLn8tgscwrARyK8NNiXHjVls0Ax+90Bqvy479n6xkB5eWlLDdWbN5qekTGN4U0y0R4rxSGyyDu40WgPjiuZiS3RJG+qO4XgNMZzEE07Esm1P7L4MpyVc1pemDFrRVZVxLok5TVZEC999Z928RxwEzIBW25EDROclvboktCm27gAFDbSAqXpk3CjSofXbge+AwMeIkNxAuB9py2ycfhzV6VgMsfhF75ADL5/LuvBUYAkD04EkrxfeCaNcOwmubkhe2OntjImS036Q6Mt4gXLeMfSfCM8TIkWC9+oVOAqoEr6GqhPKdLFAvhddm7phIqhF+6R5wKLwCz1D6L5IJyOXifyUD0yIgFw/F1wftehxvwUb2JNqjI+EEZYebNw7cHMg5R4nQvyje8JG5nrMRxHB8fq54kLit4VmEcCo2GeK2eGxNZxvsEbqzyPXYc6Dt9TUgpURXUBUNOF/xyoFfxAmbhdS9GO2PboyH028eC7mHdMs/6OkrVazpAWQ1yi78xrWekdKSoD/UA9Aw4iOvlCZN0YDCe8A1vL2WE32EsUF5UR9WHyAZm972cCLyuet+0jxMi3AtQPvWCf4dyAjj98fv01AngXGIZGEpZXA+AtaMs62BG5jrAO2ijKzzfgJaYyWHm9ryjhPrTT8vHw39qgH8QphtynwRlmL7wnUXyZRt1Wm7cdQ9eegiqkBWNvxD8TLJBHAAkEOwd7li5Vrfa5l0ZjznfynRl647VixkryMKvNtYsr3HfzG9Zpv/KyqmRDEsZsisY1WkbztKeIGvUHtnRFzt29PLIGqWKfffhA9vYvms9KaL5UdNWreWGMDkGMM6HGgsDZiplNMvG8nYUyGsg5RM+4UnwZCgVijJiMwMZ0DlP9uWJG/syWolC0fiZqE3xnDXGAQZtaxpyaTBrRXI8DNrBSM+I7lDYyeI/1nUP65/l1NVS3Cdh5wI9KHRpLDDppPLbw4mNuiFTOskQWW7D9oAz8bphXvoGyxo6L6zZHXjir2wa4xmjVfgT3ydhHdsTEto9Hk99P3TajzEOj8K0nmVL6jPJUJyq2aIdT/NWmXXdKQC+BmPdpf5kecAYB4gMZwxTlmyg0EOjTOAwKwgfG7BGWXWtlEtWzqetlh3bajkvg69gGfU9M4qMHXgfQD3SE5YypGXYE5mFPBD9DGe2c9S2/fbACCypZ4YesYbDIyc8DcixpfGDQTBWvzHsw6w7/E99qmvOdTReMSYqU8kJ9Qc5I5hVdBbk/EJt0L2+fWZaBrB6k/uDaX8KGA709SRyHFBfHEW839+jqw7wBBwmOBMoCQJznqbyeK+P98AL4XVc5jcALkO9OKhFyvuuPO/6O6DDJBC9trm1pbL0fCgi8FyVG9c+LdnJN3Ab3xTuj3gXL1wCoS7RNfi7+i81aIbyE+C3IBM0VubSIXAeNKf7djB9Ylu5md0RX8/p+SQ4bysWXc9Nia5SogFvLeMOeXMJ8L5ycWr/9CfH9tuv86IR2SIgLAEYxbOexqiM+6z4QcrtlOXtZG19c+fAjg+gf7XD700CXEvUQEQOOVh0MI7zVXIHRI6cE1C/MrZ6MvLF33Jsf1qpu4xN3kd01vB4R+M0J534DS+P6/QLDnui+ZBxM8mrPrxioPLIN4ATgqWCOJzFQ7kHo5/ycSSAe+Qoyxhcd+NdrR1rf/WXzuMa3/2D4CQQfbjDWn2ZU3lpjXsAPjPpSWcUzz2zJSP1Ej/iHchK3ncO/N5wfiLaEqfwJQbFQt5+93d/bNvbtxdwJRBtzsZdz+UwlzycZBoy1jVuGEIRPUMXGOy4zXCsuYMuKientzjekENRXdkykciA0dw5n59jjFZmTR1H1hanP0qF93jpelEYDyGPCs5OnI1T+Fz0nuBMGPmytaHnnFkAKnHSuOT31wA6zkPixMQ9Wd3CgLsMLnuv15GyGXgoQjJUyaVA40P9oxtfA2IkOiIjmAv904KY8N26ZbdXRFAisoHEVK1mpQd3NUDUNg2+KX+Z5WxqcO22JZzIPqwB4Z13WqnF8h34HZ0/e43vOhd9lkF4dPm1C0FIImrDH8bzfUnfXKdsGGFmdVWCQfe3js2TG34TUHkGUxI+L1qOAju7ECACGR6eaZfQTrUvxu21cUUdxNjJQo2D6nUBYRDk89hyG6tWeXDfKm/ct1anZz//4597tMq8SxtvRriMgWxdDADnT6SEXBviQXJdXCTBx9g51nEONEIv76PXgIvGQAzJ6wg6nD7wCUnj6OxZoI51KWKr7qjS2EXhEM0guEi8w0z0ZYCCjKBzY3GZMAGEYw9zx3CAwS+CFDIvQ/VwQlkAQvZ8Nk4Cbxk+URIo99KIA5XLdQ+Dv06fUxZj5TKeDa5UL4S3XuCnUHo4POGPcM8WaY21datv3FJxITEimYHDvSkp11KqpNzAt0vw8+j52LnA+lu+T1m+4E/pteqnuD0xhHWH4EA8Q399F4Wo7tSPCIAxiRL1caMbYxzjh1LjsRC9IdC2vseK5SJAS3q3Gxq6h/d5hAHjUDgJ5ek4eV68FsUEOvAoBd6j6/F9DtGY8mfiluosM5nFqq/BTPYb6795xme4EvdfBjjy2bd/wjaD1DMCclqQQGqw8yg6cw2g7okyXgdOZfxC/fUz8Oj4+t8xoGoaR678RwYBywdYupEv16xYX7OV22zxlbESuQ38nqCgjaX84gTKM0sms6okvK/cfcdnnBhLhK2SDJP1qhjmJCScZYrWkYE9kFFXmB1bPs9SybkVfeqdkPu0He9M7eBLGSt7B7b34qkU7UEwfLNl62bqtp7teJjrPBtmE0mK6GG4ogmiIWY5vWee8TX30rplbE1sLGOkPVEtu/s2wmBgZp1IOcka8jSMUbI1LqH/InvWiV/C49hDf5JvWMM6NpynVU8MxJlHI5HxnyUHOY19xjXvmYru2ZMcxx3ynsmCznBuw27T2s0j1UNlaKhjpJL9G3mH8TktrFgvv2GlzjNL9Y98azIibgrkoZoPZIzoIdG7j2bxad5PbgEMf95b1HU3OMQLmMln60HC+lkGUBw3fZi7IR7NCBMJQK6WwHfUP6L/eAizlWwcOeWhyFLuQz4K4ULfe7OMjYdtT9aIgU3X4Shi00Dw4PlxoBHRDMsUqGN/PLVhr20H7b7tzcUDRF+dcVb4ED0ho1SWO2zc/SH8yIjwaAPeGhnzKPoAWyNitJMYEacGzpWZ6uWOAwG1ohx1Zvit8ql/HEUQAN1JzdabLga9lRcngCRtaqGeFa+cShcTjfhNKovyMGqgC4xz8Oe5Fhy3shtUf4rL8xwGVXLWWuBjajyx57tNX2pyCmAhAJEXjLU4sRvgW9qJF5OoED0qCSk65xxQX5UvOg08+hRU/dAO0VE6VZQd0LPO5IkdzT/TY+IJoo3FdwDBeVCgMmQP9nHl55e9fgFyopEff68vGZu2r3fy1hucPsQ4mojHzPRK9MNl744Bp858NLC7t1ftH/yTH9v61lp0BaBMNA49HzsNZGsxQZqtr0ieQBtnK4sjb9w9dp0lWxCPI9LAnT3hPvqLxIaDV481vjJWWL/rBnoM1AWnAkjI11Zss7xhtzJVS2vMY7CzRAEZG5bWaaxRvugJG4FtdeFFvm2i6y8y3tt71n36Kzf4g9NgVedxELRc5yJHAuXyPl8GoTJwPGRwPERjwUHvHLV2PdogTEKd7yT0mUxEO1Afx7OnT+yrx49EA+Ix2FsxMBZES0TtqSJBLqcrUKnjKBTAX8ah7Ia5dAvqKFmAw5r64kgoaMzDszwKSvezhSlLtNhykYgwgLFcmTStOj20UTpvh6lt5zsnoOtpnpsOnP8S0cARRyCwTWl2OnRegfPN81BFj6oeKC4JZCz+jgAyugm4slJrhJ0JFowvyrqsPCd46pA8kqDrHoasgcm2iamTgZe8b+GZSyAoKwH4Hh90osSeTYtC7HbZbFXKaVUKXUFI7Avh7A1PZIUYxviYsCS80SKivgTYgbqoRThX8Ggl4cw7YvD3LTnvlMT/4bMIZ269LghPrP327SZvaBjH9Tjzoa/v3vXtGedtQrZep1IRUDeWCkgoLG7NeBXdxIBTyWcaiYBYQNBZ3F4M7ByBAyFesnC+Xy4BSBanwQk9onSlrLO/b0MxrlFbSmRVipCMndExSdyi224CKhvlh6iRRSMvxtPSD8+RC0JMIxZYNwKUJBSk0fgcbimfwMll/OObADTG/xdBuB7ADTgcTjD5SwQnUQcVKZvpVNMed39th+N90a1wwnozKcJLPcsJ8Gy+A91bSewrvwDgeNpruYA8yc6bAJ91kcDM5AgnPK+UsQRIWqKEC46FZTi9Bj2qDjiXXAnQ/1cBAhUng4frXwCe1A1lX2NksVooz4Q+k8iHGaMsAlf9wHIEZtqY/QSgEQ6MAmaOeI6jVI6Wogl8Jk/1j5s5m6A068sJvjHIcczIEFB/+1IDGQoIewAFB+UApQBaBceulOLlvwbqHKAhlCyErBQVQiPZQzosP5Eg1Ts91J96LoLa51EMuub5ArzujL+S6o1TMnaMqr1qky81iCpGPXGGoJAlAQWJMqCd6zYhlK9jodGEeoKf4fHL6Mz/AjcC9Wtn75l1Xn1l/f3nIvmW98vag+9YqtywV69ehf4UrbAtVr4ifJM7JVvyWfTewQvnwdn6hifvmjz90Aqlmgwslp3IXC8UfdzMKluimaF41UsZz7u+/aBB552xPXuGhlK0d+5vWU59GRyaQ42TjA3K2y6KV6b7MqCGQfmcDKwAqxHPIZw/L4U3V1uzRlEySjTH2n9yFrQmGo/5qjUyQ8upTijAGObTrMaTeBYGalqKeq0UEhn2pqJLtX2Y1XiXwZbu7LrCWy5ipCJHux5NgKHNbgEM8eFMuhT3qG445Fi6gOORiJQ8yx9kHOQ0fnDMtViWMMD46GhIatzVtq0vhXtj9FR8fG6l+qpVpG+WZRjnZIzidCNvA0nCqqW8vqesP0fJFo9SX3gIuXgijhw341WhnMYly0W4yeWky48wZvgOn2f3I5LoscMBEO4LfIzlJqwNHqu+neHIDgdmB4dHdrDztb1ojW1XbKLfbXskBBEQOeEUXklGdnjfRiVvKwUc2im7sybcr67hXrDMhPIk50UTRBhQJSI84ggB6k94sWrtRj+4JZ8FUJ0cuZ7Rz8ioEi1iDDDj6OHNCYBHARgbOLTHUULMRTjBCzwW1Oi333bCk/kbnmPiDfr3XSSGHRvnJFt0M+/ifFrGD6HRJKuM35VR/+liwnGh8+J5yGNwHNfI66F+vkp7pYoz+LfrcMhCGW6STbT/TBSDkJZm+82TNywA43gB5iTylkBymVIo2VHqSPSzY7eLGSuK7oWo6M4lgG4pWiIUH6eiO8WvAaCpmJvY/e2xaCtv3ShJIrJj0pL+LRrJrUQG9CUw6XTsePfIfvXxczvssC1prH8wpcJHv4Uzon4Y74T656o4A5boKboP5wLLz8i9lfWcDtFFAbif9JvWe4pDJXO6e0J0E9GQIxwC6p98fUU0Mrf2cN8Oml/YRGjMVTdcVoblBcFpgLMGGsSoB3zJgs7Rx6P2vrW++JlPXqx875/48xACkQY4CTKFmvNhXo+jBWcEyxKzlXVV77R98HLux6FL1Cfy+LrQ7Q+s3RWdRXzCaZoI5v6RR2U4notRnfVrStSrxh0Mm6VdqfkoLCkSReL0C+MuI7LJWjE1dgfAWCOfhhGVgINwkCE/QnDOwZ+r02NbmexKPkCbt/XMWZqAt5Tm6lvdwXaMQyvY1J2TlDnwCIaJZEbgJYGWxUeD4nYGlp37BuCeNQkJD6eOEKg3nLyD7xdBXL/40H/RlQDumChL4db3ebfrjT25l+uXlB0DzCs+krDs91QIHs2ObVpTO6rqAAnR4q1NIVIIVefP2HGh1bW8hOzoxa5ND6VE7A8szdKFCOnLYPFdOhH9SZ7n+8J9CThXxhUAjpiNZcDCaK4LwlT07Sw43qs13/Jx3mGgMbv2DYA+VP96OD0Hp67RnyfA4M9pUAkvyeUYMZ6ugy9fbgNzwvkg2uWZ+LgKknQYAwFM80HfRgeHVsln7CcfvGlZMTkS51zmGb4IKB+v8rzXF8MmJC/+iCGJJtNi0BceMG3Go4x/nrgJhAQ/GtNqSxIXJ+9faLcD5+iThGF0U+Cpi+gvCe6BPj607Mq6xuh5IZcE6ku/dGc7Npq0hRIZcl79y3HCDCHRLHiL3au+rM0A9CJhgLH3On38bQDjGyM1TRKja9QBo5Y6nw8jTwDjAcUbI3YBVxONN/aJ7/e61uuGfdUBBChLEliykATOs0YZp0JetFWvsewjlMnsEJmHRxjmAurl74sVPicK8QfRtBvaOPuou8YVQP1YxkGIOH1xY2Ac4RjAiSI8IuTztXWbtA+8/y+D0zoI5yonpnuMD5a2zFBIZFD6OZRiogu6JOsMz70WQO96Pn73VUBdwgwNdBr47P8C1wf6tNfcl2Jat7W3f2Ab7/zIDd/O7nN7/vSp/flf/KXTLwosDrBUoWwT5JmUXDL5H0gWzGtb4qchcWJpdcsVQIxIDOe1kvpHSnK2IoVuoyyDoe9GuQeTz9K2vzewg72+3b17397/ztv2zsO7VpEcJvTfnW+Zgh2m1q0waVqxv2uT0chzGIxaezZWPUYyfFJsv6fzZPsmioWkex56rnHZM2i/J6PvCBPP85JUinmbEUGlesQh/myiwFpzlkAMVM6h1W1r+tKdF+7809jhPGG5OOTzMpgy0gvz0qHIbpCa4DyfejQASbzI5k0+AvhWn2zhqldPBrcbexr/ODZYJNHNSdFXGQ1rWVllkmAtzWx699hn6Zl5S6kdrE/2/Aqq4yRLNKjq4Xg0a4vN+Qyk8IXh7wYrddZzw4kOyUj6j4ipuM/5zmw3AKtCjnA+zvEyUzu6na4dHh5Zr3VoR/2pPXu1Z49f7Pk5N2TFrwDfn10yC95X1atr6ZE18inbqhXtbi1jm1PRFxMhGtvMnk8xsgXkF8CooA2no139qffHAB8tzfvCUc7bjbSjtuHgf3pa+Dkx0s+D3wn/cl6PCBFP1IFhwfNEqfAe7iOk2Z1EUdtwWnltVCei+oit8BPOn+A5MvzFd+jTANRf/Itveif3TdVunGzuWEb3iGQDTgNyP2xvsizlcjnvAF4cNxhFfdFS6rTd8M2oDXndEtfmBKhLIrpuEcjl0Zl07EXqmR2Mdy0j2cD2rFfJ27ALneStaGkivRm6uA7A3+tS4VJEmcyEH9EqS3NFgJYr1VXd0FcXAROdRD9J4lp7IJ4wOtXXAxaCc2fUZkcEtaXakKG/mDQxgOeUoDycBmWWbUvPcDpDnuivcIPxPdj5SmN8ZpU3vucTKTGgnxBVxzjOEc2gdzCZMursichFZ+zO4vfgrJepLN6ZJupOdENUAU5Scuagq1Pn6aBlzc//SJdHVnvzJ6r7Rjg/bJtvsVio6lxI4Mzkz6Rz4DI+UyFCI0lHok/JZ5wKudU7V+I0Cegyb731ji9T8CWXgvTw2FJ9tUE8bZoTjsTzwTNbJDpZCny7VUaD+AdbLDqvy4T7QL1HbaWI3hIfQwboPElqc7JNiTwgbwnnGEOFWc+2xs9skCnbcW5LtH62/kQZlVJB/+ghE+D7qgj8gKgknBFxrgNftqBrLGc4R9EoOPGgTAKEFIjp5uDeG2bn1bnu6eOjd3AED+71y/a6LdQP407c3o3DZbPLDgvPLIPFdi/+jkFdLEanThItpO/LaKsXJMQ6Nt490DMZK6xt2YDwcykPmXpJXYDHSowbxvON4ep2XBsiXOI88K1hEsb1N4EMa84oj33YNQheG0QbOIXIjBwbxTcFog5o43x4OnN6Ub8uBd3rRjKOr56UJ35f4/nl90iZyI2ssLVis2za9lpd+/hXX0hZlIJYESNjfWM8HuL3XPEqN0BW1kLEjZSbU8cAtHbZw+p3GQvSy6Q8iVHoGZwN4Hjxswx8toeD79F9UiVCORfROW0jL4nGwjeii2sAETTj5oHlVyVMznjdz7eHM2Upqe9Ub4k/7duL5kc2yqpFGKCXgK+zY6uxGvutXzG2vS8v64/lEIw/iYEzbbg5uONAAhDheG0+BB9dxktj4BqGdKRwJcFnowRkDWb7xT5OXQHnq7WalODzuD3xyi+AjwW+4BwQPpi5YvVs/I4zwL2iQYTfSd1pr+5djMhJgs8i6H53BFCGxrtHVEh40z7PPxBFB0BPRGSgCGE0LQNfuqL3+paNy3DIOyQX4xkwgL7Jr962wZ6UK733dYFZHGjToy6uCU5fwttizoT/fwHvKylU4PVvG+hndkQYdlp28Pgja+18LT4oZQ4HWGPF7tzeFq10vD9ylTXnzePhQGMgZ5Wt+1Z78IEU2p51nn0i40h8tLHpDqVqRYazjPTCdGAVKc+jshTIalF6R9U2pj0rZabWPRrYs8/3bEcG6V6zbyONjPVq3krFnJcPX8IR0BU5NVMNK0/bHoaPgsluAOwHzlaQKfG/rIxQqd+W03Am0R+GX07KY2dMiGxJCqaMVI13tmrMS3GFXtUQN/RH86zslZEnPJwzOnWe5Q+pYt1W7MjzA5DjgHwMnmmdPRlF+1C+r8rI1Rwv6TGJVGWsSI/rtFtSayVPfNxNxY9LtiacVGsae5I1zNiNBtLD8nVrZjYtN2777NxQbe1O0jaQTGwf7liPPAnMx8sQKZDIDn1U74Id+FIEKfjOexiv+k3ExSRbsdykqzrpdybvyV2HMqDI84Ajcz6nnJyXxXBhCQTOIJ6HFj0SAbxIDxoxpsYyToRvdonpql199MVoCQTRAb6lYUaGC3Ss9zUzDTsQ62gOpT0Kd2w9eTgteILI2BB3TKt+kDzPxVuqEZqfllERGwk5EkSqrlOWS+nm7Fw8S+OdnRAAHAluIOj9Ynx+bhHCFmwY8Gf5dm4qvq4yibCIIReFNcflnwAVFW4XAUN5ChFcABgqlDUVXkB2WIYR7sfR1Gsd29M9lioEfC4DZAhjMuhU+i5844AB74wRlsQRCcOy6rC0FGdCuIazwp/TGJkXaqqw8EenJ4Cog/6kb738odXKM1thXT/RmJFj6SpIywhmO8O5xtCE3ckWyr8ISoWh2j3Wa2RUD7phKUFV72YJBHVeBiqb5UC8B91//e66/bP//Mf2zjv3oxt0Cx/GevvIdSnyGWSkSzseFkHlsXwIJ0S2SJh/MqrSR7gb5729F5Jrc6uI3/lkXAQ4qzHMkXkeRUCUsOrHjgurxYbdWn1TNJz33AMY8e40EO/hOaIPWIaQX9n2Mv1ca9eOP/53Kjht9Xf/ka5h8GvcqA5s0ehRBXoPJAQvYgKASMWQK+Gs8wybiNwKTDzgbLhMd8IpTO4W5yca22PJA8r3XC7dtuh0x4YsVRMOhtmaqsdYUl+o/+CpQrdT9US0BP8kYS3R6xjuMUAWjAciokazbHC4ajxkxLtZgjT2pUpo5HMrzAe2Phb/S1XtMCsZtOAYJOKJnRdwMvRTOAegGWJMSOAqOiJPQqbsOU0Yz/Aa36lBvOVaGqSGT/QtQEw8i+cvBAaqBiUKlxsNfur8s9cuDzjzvJ6EqEWwhLUnkyXGcO59iZ9ci48Ylp2LIZxTh6ubxibCy/RMFK5BKKFbr1l2reGDuHB32z2/7KEah2Ytg6XviX6fPR+dW8ATt8AIl9U1CWeu67u/V4zRt2mRQgyjiCH5Dr8v8SzXLv3QF/VG2C7zNaMOkmW5pEQQRxDX51qHG/0SYBrMnphn4fq1QGWY6jFXn/rIFSSfVUlLyzp3jp9S9tIrecttrFipVrHN1YqUyqENdg/F1MaqI0pNuPfsMocA/i5nDNEhQZyu1z2KgQQ7NwKV7eu1xKh8pkfM4dTxEI4z74oO/3BN4xmmgzDw35cwVcBpTX1BPhI9FJ29PoS2h89VAMOFnn0d3mJfnXs+tIrEWoPJK2v2nthMCkRYy7YcMCB9Bl/C6rKkhC5UR6Ibtd3rsgAoCCTR83fpnkXgHQgvX4d3rt43BdHuNYs44QVX9OllwM4J8bo+Rg3Keb/X8zBl1n0mAScAXnkUcQQtM3UYIq1mWF6Q1fhjvTfgyxJU4mX9c1NIs5WY6IRZRegjS6i4cICxATDTcMK/hRPyJHjulQvoGLqA70xZE3tNYDyxj7Sv35QC9LoQ7219kx1pyECN4sz60+sqrX+XIOTBUc/hAPnbBtFNdeOO1bbuW9Ydcxn1QcUqG3dt+85de/PNN+3Zk8eq40j9WwmztqJ3+OZwhCE+tbzO40SYFFYsVd208tYbUglFW1IqM6mZ3SoObWVTY0n3TXVg6FSaXTv8umfto6kMiJwdttp23BcvU30KGXgyBuVE75GmIiOmOSm6gVYd7VoZ5wBLAKQE5vAeyygjYqDA+mW1ARUU4zIng4bzc3af0XsbGnIYj/C/AnJR9+Yyel7K63FfCizrYTW22au9UqnaoHLfNjMd33GBLVnZPWCO3JDxRRI28jDkZWzkVdlBWsa66lPO57w95EEYSWlO4z5QeymTzOLdbseTIbJdGYnv8uILw2xdBpSM+e4rn+VlLfIsVxX6GMMjG85ZAoH7AANY41x4wP0ogvfZfpJAYrAT9dDrSx7LUMn29j2XArwpi1GpsQ4PQFayywPgTggBxgBOCA1cqQs5l4vkRiDSikiCsK87EWeE2we+FY8y9lV3h4UM+9moY7vHHXuy17H9/T3bafXtcJpXXVN20FZZkhVDlQsvxTAgTFmUpJacGvUo+NSZpQksuW7M26qn8Ou7Kbhbx40MHCQYiCra2+azqfC2hLw8AfUvjhCMkiSQn4CpQEKm3dgEP9G1MyB+Rn4DnDD+wghweBBdMk0jQ+HqZz9AYdrmTvU3odLib+oTHF8YM9Q1nyMKhuWGZ+t2tpyAEyFC/0RLoqc5PFw4Qm/xLYKFo3QWA0l8ROVTNs/Qn1R5xpiljkPVB3wkYKy2Per81nZHn9lqYWqr4v9ZySfPvXZNvYxJLpYCkDNtIhq/zNENUO/pRG1QVbB7pp2OpasVT3oOf7kI2P1h3FMb1CbyKn34yZf22SePbYzHLQJk34ToHumVJAqkbkvpQkDEMnID3W75toxTGx48c15Wgq9hb0T34CzAqeoTMCyZYwxMw5IHaLGbz9ju8MBa7ZfhngpJC1neIL2pd2wTzlXXVT8iJGc2ar609qP/6Ncb3/tDy9e3XCa406C158Z/WG6gUUC9o62AiTRIOjOA4JjYd8Oe3ArLlmfEMAWnGufuKBRvGI7FtdiZRvpEr7Vr/c6BDfs9687LMuRLuk4Uk8YDvBmnKg6K6JjORr6Mhj4YkaRwntJ9OCPVXzqX1bgnvwlOAzqRnWsYv2ONjxDlM7ec+PDqdF8PCH+5u+ecBkQa4AQQIjyagZ1S4EvksCnO++58nHo+FJ7DyRa2dySABkfzWepaQhiLSjbEEx/+O/pcCS5kxHyFVN+SLQGL5V0Ffn/0/QR0IlWS0IYhiNiXKk3ROwB/35JXxXWJ63M1sN62Z7OSBNKdsqXvqRNqKJYiHCm+g7Y6tYLHRnVisCaYwYXvuaQOOht9O4Wr6nqurIXfDCyMn5QYh2TOmXfEz555/ioQsWLMamSapPBJmTf5nIKUAbaTUX961EGiPtc98IBitM7FkPl9U/BypAylpETN2wixU9CV5WVe8BoUhJfPdu2vfv6x1ao1+91/+EMxSzGx3tAmRx3hCgN8eZn+Lg3ZYOCHg/vSJPYTV0ERvSmw6wkMyneOWAJefuJ94Z2BbfiMPDMuRPncCG5ezxjAwHWAu+LjukDZVfGPmlhVe/rSBsymXACEmmHUk+H3cpCAk2B0hZEZn3Og691j9WHVlZVFYE9i3kMY3iJAS76UACXhEkUBZc6TM3r5F9+XBGbTcXT4rOJrAA4DnJl439fW17wOQxy6oqe491vNpgva+HcQoiNf4sCMXRgDEowyLlDQ2Q+Z355QiHEgY//bAs9lQt3IJeBjSoaElIFLl2pcAsGA1diIlEZvCX1En13mFKDNboAkQPyUiAjoIHnNoySEvWRkgfMOzrsCf7nieQYY07z7srr9XQHwmBzY4NQdBzFO/vYBpbOyftvW3viObXz392zt7R9JaWWtbM72D4/tl3/1V6qm+kM4hpYLkiXMtMJLfVY7V7by3e9aefsdK69I2ZUB2Tvak2Isg0C6U0o6xUq1ZJUSe9ffsn7ujtnTrrVfDmxjfdPefettu7O97Q653hjjpmdptltEEZWSCdkwyd9JyTiXEb+RabnBZeRZ0Dv6OOl6MqBn4mssBcA4HYWtCQmJZdcPZqzLqaFVshNPREiSTeaecC+TLyEno4GoALZ7NOkTZBOfFVdsXFi3eppcJ2Z5HBriKSRhRHkeSFcb6z2uxGdQSKce+TDT+KFMjK++6uCzqZJTbRlUneaRaJu8KRWPfCiVi1ZqbJlVdYhv5cfM2MpQnqbFhzDGezYQn/HdAKaSc+IfPZU3Ql7KoMAgJikus35EjrKkYig5PNV4c24p5GEMEP2BcRKWIoincqgMbwP6ia4FBT9EHmAEcI42ldLkltD7JQcYlzhCMbUnajs5GBi33Dka9Gz/4MB29w88MqHTPLbm7gt7vN+ztnQEwpfjbdcKc/XbVM9RD/gidCiFn+UjHm2AY0XjpDzHCFOzwa/+joSDz4e/taY+j7pfWnvS8vefHCqP2Ua7xljCKH/S+Vqk+Mw+6X8mw/mV4wuA98dOSGZF1dho7fUpUF+2kGRnC+Blf8eed5/a4XDfDkckwJMsmYiOMXCifA0YTsyOQgM4yXAyra6tux5F+2gDbT8aHtmT9mN7Pn5uTyTP4b8+3vTXnQgypjC0cCJQDsD/OeEu+nkCh5Mj+/+2/tSeDV7Yp53PRDuncgH8D1KyATKHak/LMup/dAkmMj3P0jJb5AxQnxDVgNzJ1aQ7D/WMdOcYl8sAXfCgmbZKfuQz0Dj8cmX0CKfa5QBdagzh+MtW69JpcWapBsiY6BaApQkT0bUb8+40WF4m9M3EKKLGkzcv3qf3DQ73bCY9pri24cu5YuQiB5mRJ/8TDgHf9li0ELZFFh+oNYIjVvekNF5JbOg7Iuh5f26o+hUb0u9r/p7h0TNrf/ULXU9b471/pneJV6p/0b9wGuD8YCtljz7Q2J72jkJ/1zbURnSJUwy406C5K10jjnC4eHKI8c74JxppNBhaq3Vkx13p89mq6ETv1zhg3KfyarvGFD3KuHFeofE/ICJKz48nfZGLeMtA/EtjBWfncEJklMaR8IwukpJOOpGuTx4CxnzRBhoF6gPRcpyvxJ0Gkx060Q6ytwLfSRA0zlMS5eI4HJKQUc/ibMymON/z8kbiFTjnGBfBaYDtpLZqDLqTISrLwQfcJRAzluT3k9/X+HjUAd5YCG0BFst6LYAxsFZIX9k/3AW1w/Ly4vclIVmPM8ApHXHCrhjie2ditOOZCHTWFnIHVrgvIaZ7c6s1y92WcZFXN2OcdaSQSzCdewPlRMfSekWfRVha1wScuU7ZzjzPPsNASks5T4loReXhnO6BuSbvjRlufHDtooO+ztRWbEailkh5vg4sLcuNWw0alcPvm4JHLai+GtXhd+KzaBTHR/IefwaPtHA078uYjHHEZ0l94nonwcsRYY5HUxt0xtY77limUhIzXXGmgNjPiolz2yL4ezRU/VjyvlBfYLmQCc+f//g1Zn71fnEj/30TYMYXOrjRzKYfy4XQMjit6/l2L8LpvTEs/r4IYOPMpWi8imFncxN7NX4s5WXPPcmLgKMlGOIaN5dFGwAIfv1DoC4V6LqOkPbQ9iXXEXruoKiuR2fOAp5+tgfk+QtB9Z10m54I6DKveRJI4ofRc5nAvAxQGNmWDKWabOQlHRgfOBRcwOoAelKOYo/7oy+/cEcCBk21SiK2vNXqIdfBUAK5Fy138KRswlWaNY5LAKUj0Mt1+v5bhCVj8xRE9SgnKMnw2RsAsyOZggS5RwOcOgN85gUlKLEM67VB/BVlyfeo/ltG23WB+rFmFXpf7Ns4eeR/koiDCIIjj1nZUz4Mf1xbW7U33njgCmB8jvXqBY0JZjorUvZRLlE6US/6x3vWP9zxhFTp2pqNijkbrslIzuStMctZMXvbRrZlez0925aCKB4BTra2tnz2fibjnXcV0nofnckMlozTXFbjKC3VMF2zldmhDLK2zdIFn7mfiIY6kk09Kfijvozzbs9nJVnfP55prMnYHKWKUpLHbpgTMo+xj5JJGDnGX47ZWin2LFfg/RjfGIb9wpaMKekAGPDS/VgL7QkYNe6Z3ffoBcm+Yi7tUQckFUTGFvIy6tJz649TXiefuZfiWs1IwSUUW/yJSBnW+RdLand5m0FhmeYz5xXM9uc0dshbALWkcmWVLYNoIqVZBn9P+Ca0mD4jzwRRGfAa8gzQhchVEZ3XczBgvXo0Uw0/l1LtM6Pi3Tg8u678k/NgbEdHTZ1XWeh/4mHgpVqc+3IJ7mX8E/bPtpO8D6ORaAWWNEBDRFrZSAaC6kg/9Pef2au2jAOp8PA9+pqlJLgG3bkh3LJzA2Mi7Ua/fhO5CBmOcczIqFG/u+OWiCr6S4Y6OQEKkhsZZILK43kguDCwBEV/l40n+Kzel5XBQsShSrUsThj9Zp01bY0dBwCz9ZQcvqN2SPY5LsFBOJ8Rzosks1SdSA4KUKbXSO8AmHic6T6ieJEbO/uHtrfzSiQzUTne084XaVdJxeaQvdmKt5H3+KF6c6/njMBxoHNQib7pOdqsXyqfaAOuZfTugsZKVmMwl4VHhvoCh+Nd25s8sg2x482SDHfeD+CY07PkLlBjw7klEOpE2/QkNFNW31TEE6DVzmmU6yKghorUrJ45tnI1ZRkm6xL1Og9z6QsaexjcpYrLFNr47tsP7L3vv2mlWsA3+jpjNF2QvbaQ4HARfImCxlOuXHPbTgVGVwLAV4Z7zz0JO44KdR5ndTAO4AVtlznshEA7SXqKwzIrnkj+k4rauDbJS29Ys0xJz/MkDigmW8RDia6jguPmjnUe/VzdnrPaWz+1XGnV20aEDjmDkKG5mmwyntf4Y5kTstQdFiSdPmlk4OGUh46Xra2rfqKdC/AalieESIMheSJkH3z4q7+2X/ziL6zZJNmlaEx0nMKoZxJCZXIw8cSBXjMew0eEc5xMRBpINxrOsjrEY6F1Hcg+dkvAcUhy1wlb2Iqvh+UE4uGiXMYiyzg3xi+cBzSzGzaMonRiiCMNiHobpiQnxDcYMpnUxJel0Qe+7Eh4ZBkP/FecQ80ngkk8Vu9y3SsqbymcDAABncCRhPjcsmuLwHWyuBN54PtjL4Ez5SXefRPAwGOGWhzF5r2gaMZlJcs/Ab7Gx0Wga+eeEyz+BvAmT9PqgC3VYytv2e2izUtioEW1XcyAjvFZaxRnGAJlRGWffwffk8dZ4N7LliicOX+ubEoMH2dcEmKu8EB8iXvje+JPEuL7lh0wkTSZoDsdZ0TL7rnuAfP12VKYrw6dvfHHcx1A7sOzUQsXQfKek08ur34sulOKUPilz3Nq4TTPEg2wv3tsP/+Tj6yyUrTf/8c/ksJYtMH+gRQQqQQrNctIOZxrACchvFn9g/C7qL6cF2Nkfdx5/CAQLzvi/y8o+zUglHbBRwIYgcC6uaQRlITTu8/W8zJIXg/fr98exLKLZsajFL6smOa6BGtJ9Vz2XgQXxrwbbpcKagSreJCKeF0DfNqX8NG78JSfBymOUqh9e8FLHAc+EzbqG7syLHNO/E1ArycFRYKScGX6vCyeXCgURJ4zjyhAwWatMrN40DYKZk9GBcuJ2KaMmRO88EcHB14WazhxJgAI9tBh6h3dnxwX7plnFg+caExcCOAB5TQxc3RTgF96YjjqoHe5cGUGM1TuLKiOhEl6X9zUcaB6pjyMmYiDaMyoPGgK+vSIA2j3G4AnyJXhc/HOHf/pAeexG10ad4szW76VHzzSlf7/BCD8E8Iu5qZ6nOIP2bq6smqbW7fs1S5hr6H/cKJVqsyo5X02m6gajKOWDIVmX4bfLJTBls/FLd2HXjFSnw+6Vp1JoZ1W7MPn7TBD1TuSWJOhXa777GsmJwO/uCJVKy3DUPJA9JOTgkl0AFEHx/OSRx7UOl+6og4+6/WarZSlm8kwH+Ew0H1s2sA+4cxYEVZLgsfWtCi9d2BFogLyNVdUWauPsw5FmzbkZTxV2UVBRhbSyENtZaiSX2GAgjwM202WZJgUNM4x1IkQYFxPMcom4gMjIvtSNtI7UagdpThr1TZm8AfdlreZyIb0SMaG8M8uE+wC4fu99/esIFlNMsCcdJu86ouR2RrLQJf8li3v43+IEq7yB9LHqGdGfINxTZKwAThgtlJ1ZtkVhi/RIiybcGcLBoj4O1ERRFqgrBOOj2OTMgmJp970+ZToCp99nKhP1B8yoMZZGUcaw+CMJSs27ukZ4SJHJIXwqfMjPUvb2H6VLOpj39ZRhtWka+0hyz9yMtz1Dhkm1C9FeKd4BLOStKMw68pIyFg/t+b9qYetmCvb26X3bS2zZm9XH9o6OFdfcd8JqOKMJdqLYY2jYlEWuuGiZ27X37bbpTv2TuFt287UZFyczn46MDYwfoQzT7AWncMIIhKBreNiuFXcsvulbVsrbFi9sOXXJ6pHvK3kIsBzq+WyVSRLPOeS7heW3cG0Wli1N6v37F5+2+4VHibakrUcDjD9zsl4dqcBCfhIrCk8xLyFsrmf8bySadg/qv3Ubhe27Z3q25ZLRAf208fWzT63WXoh8lLPpT0aVLoOvOEGkC6Jt1fKomXRf/d8RKdEo/31h3NrHk9sfZMcK/ThJfJO4HkDeugLkY2k+g0HY/u3/+Y/2q9+84W3E5h2O/pPePRI3bN9ngQcfoxl6IId0BYBWTd49VRyqmj5lU3J5Bhnos3JwMYtDHrhvBImz5gkYTyxFSIJp6nvUfOlfTV5bkc5nJ+hXyatPf/LfchxEhseffiv3MCvvfn7lsdBoLYgFyftQ92TtWyNSC3hRzIEpwN94tvRutMgBslzPTNqvvLrucYtL3NR1sSA/sr97pgbiD+Kh+CsZNyXI3zAI+Dvvf5g4QjnGN84GT1XkvjevH9sI8v7rinuZFQ/gOcMyxFEs75NIhEConEMfba+nc5VP9WFZVubo+ceiYTToK+x6MlFI8BpUFDpLHHozwsuD+AXRHgVVL60MN8tB10SpwHvyE+7TldET8zIwebloZHHEBHNMoCgksJwEeLrlx0n96HsCLHxDgiLcOa5xOccUCbHEkgR2ipmklJHznAeJN8TPXOmTtFx7jX85nR073WBJE3svjDNaKCmBhomEgrsjywmkhKD8zX31KuvQRe/+xyEc6H1568Hb+nF9Top09t1/h1eauK8L1fAa9+VwI7wlbzn5FjyuQiYzU43Vm22v+uOnHNlLTmSoDMnnwxOFw0gOOay56460hK8/J27Yn8zOClHjI+oA5w+SU/6InBvDAwxDrzrnXbX+mIWhXLGVt5oWO3eqhVur1pR3zM14ScPjqIHBXpjeD55cgngZWWHhBmRPGJE8TvDcUn/+CcwggDR+6Lj9PzFEN8NJJ+Lv587EO70pXCB83npPSfH1e8HQjvOfpbD5eVNp+IXwnVOymi9WLHdyY4N2R4nCer3MLspPF8VbSBAGHoSyiVh9W5E9luiKV2TAFwGGEsoXSTnWwpSvrwXLhBurwO+H7IE+lmhehZcaKpujIll72amhi3YiDDojliXHJy4bkitiu5Zkyr+xdpU1iSj1L39thQy1uLKKGh1ZSSo3LDmOufb0XlZKoclDijTvoxAZZzJHSHFcTqWECTEUXiPgbJQBJmxDoY+s3cZF8qvA3PKQsmPFEJoAUOe/pb8XQonil1s/EOpes6dHfE5lJtCwxUo+h1w/HKobX9joPdjaNDv1OvvIoBrZmk838ciT4zw97flGFsE1uqy8wBhs66gJqAvZfKzLx7ZZ4+fi8ec9iERNRubm7a2xt7kokPRZvr4hc1f/MaKUu8q+bnGkeRFv23FjozHvpRFGTcZWbSHe9ItrG6rDz6w9+6v2731ipXyMoSkWzAupxicmZIbm4UZSQmhdaIhXETY0bggWTS0QusrG3WO3FAuZqb+V8NVuBaPk8JdkoWNQTZDOZUyzZaPzHxnhsc2kP5CzhISGbKrQh3fvu4ZiCWxvWNWY4y164Tj9+bkN8hbo1qxHOHGom0UagwP8NNjdlXjgG6dkMWb2ftpyB5On5LIkXHNbPxRXwo+kVbiwazBZTlF/3hHv1RmcU3KtfjOaMcdBm1VBocHRoQb0pWGFG49IBzlcOaq3iRBXGlIL8NBovaTBJFQ+Gm25IpzISeZlStbX8Y9kVvwjxm5BTDAVF9+E1mQF4rIy0BCTMYsij8zkfRrQUY225nBIzxqQXyn1VN/q989uZn4OztCYKgxE0w/wh8bGo7ozOCc/AfSEFyeeF4AKfmUBd7YcQbDIq33jFV31+eEt3Jm4vkjSPZYqdatSPSm5EV/MJRKFnQFDIbgeECO0G8ymHXQF/yOEwiCa5wTMeQmHeFBfcNsfgT0ietKPBwDY3Oi9+kq7wBf8DzaQERKiJZYDuVZV+1lB4/l0WXgiGi2TY0jkkzTFqcLwqnhBbSBvzq8LWoX50kQORPvTRWq/pvcBkyehQiLRN1joAg6GMcCTgwiOWxohzMZv9mhrRfznm3iDIADJkvVXhFDdPJi4PZYp6euOcm7XK2iMSIDk60a4TG9gR3vHNh/+EXT/tWf5e2nf69nb76lPissvHsBfGZ8IJkCrZK4MRV4FPjY3tqyRkNGpu5hiRI5FtCXPYJAALUzdhaByQg3wFXeIiC7hoevpN9o/KxvhjxqCRi2SEiYD8sb4C8aI2zVSB4T8gv5lsvSAwpWs5XqO1ZkC094Bka98EAEZkrylx0Vjn7zP7pjoPbW31dd1h2R1Gt49EINzHp+Ak+4KBocRTswhCUYZ+vkkQytPcdDtrHl15fpNjF4jpqhqEBjKXYa4BBYWduw+288cJ1mNJ443xhOdG/iYCcb+Kzv1gK/Fi7hLSxPOHEaqJ04GnFGksSWXQ+I/lIDNM5lV6pLiCzCSQjPX5nvWHHes/3MlvUzVR9rMRCZwA4LY90/MBy66EPSuzT+kA+QvG/TK34CTZBVRdww4Fjje66xnxzTJyWfGegJ4PxF1xYhvveiw++BIeJhviDqIIZzzy0ZzJfVCk9fSgxF0i2swU7SfVxm9DcG/82p6Ei+fxHOnfdnw7Gs3JODwcjMGR4pCZV5q/X/q+6/vyRJkjw/UJxzEjySZxbvalbd07ODGSy5xS7u4eG928Pv9w/cf3V/wD0s7rC4u7e7mN0Z7JDuHlbNimdlJanMDB7u4Zze9yNqFmHh4RGRWdU9aIinZbibqSkVERURFRUNTAXmsgBKHX17PTgtP1FuEuJ8T+vEc4RamJyIgOf+WXgPSL5zel3yYbtCbmPTZgcEGYr2fb3OJ1kG/caEowkX5ve64EK7JgiEz9hl9HWBesBQUVQCTi3UQ91FmiTwi3swkbWNpt25vyVCx+qnfsa9bA13sJRkMhSruI9E1PGVyC88u/iR9BC26AwkfMJNXhM4YieFEKH3k/m+0gc8Vvl2EizP8edSYBIXXmB8ca+NJZ/Xhfid69697jneMaw4ETCIY6OedD62zhgl9WzS92A+PQmtJSa8M8V0GTABuUKoSXpRmXBQXuP2voSDMAkugq9UKM3Sd18RiEI87hxavrmlelw+CZ4BXgzHEZ++wjAiGvLYDLgKxgpxBNAnShGrOqwylddu6vdZXqxeokARx6B90vHJE+Gt5qtGuMelXRhEKGalLy98KbmhQROa+ABGB8iC7RRMYalFA4fyDUp6Yrz1givFkaEALwhoy089+AbAu3imMIb+W2MEPjBmrwzKw3FNyjCKjIPyKDQ3fE+mG0Z+ixBiNkgIEY6r8HAzCd5H1+Ma44sQhlBG/58H+M9i3hFPUv7fCuD/PrYXaeUfFy7yWDf++JYj1W2BznDBf++t2/buD38gmjrjGayAszKNYlMWTud7O1aTElJa27JhZcPmI9HXYF/3JfCVs9aujG1fOPGLJwf2V3/1M5tnSlbdesODMq5mhn6CyVj4jPtw9+RESjMurhxoJTry1dS05Qq4W6fsRPrs0VyKZFpipMphW1FH6WedAynsUovVhALux8x3UljnUrIKxYKxm25cXJMaO7RyKjrfW3UaqS1h1YxVtLkfM0nwsr4E696EQF45D/S1Oj2QkiNeIFx0tVX0rqnHcI32I1pFCyPlnp7gxsypBsIwpcVtn+kWQRrh1xVrYkNwXzTDvl68j6jnuLBqGY1Hursr7JxLMc1rflWDJZwPhvCewFf7eDOorQjVRfEYcH8uob2o/vHVd/GLnMqgLH6zklhQ+x2LhcuUHQT8mS8IuOcFz3hXzwmYiOLBqUU5jH6qJ/MLvCPmZUT2px14mIAP3p7hiSscGGsqKdyK86oX+YYVP8YRRYijO9Vam6hf4W2o5XgyxFsi8DLJqZ0Tgiaq7BIBKsWX6aPYBT9qjco6o028C/yUhwjo/zyLXyjaUd39gr/rkwy8dpEyKEH9AO+JfodUyLz6x9dIiQ0QUsUGivzkGPOCG0OWAQaQX37xSMqbxp+P0174i8zFvfA75Mf/NLuQmoQ5SW3ym0sAD7nQRxFQTfij8kKZOxzv2Redv7bh7Csr6R7bLC4DvEGvjUGlehCgMQY3Ikm+KtRWLDNN+RHez76c23/46zv2d5/ftn/yBxn75z8e20oNSroC1MkETmQFP8sci/wVQU4E/c537tjW9orPyePWoZTqki+8ekc5MMrn644cjkHDF60Sc3sMxFEYHuxYtr4ixZ3YB6GGzB2cNsDe+Yz0IIw1zCWT1p5xjGoWLwLhMMcmDnU/Vduy9eoDq6frflwjc36GAImSTUatr639+V8qn1VrvPPPLVshgCHbE/o2PHzuBrcsfacxZoFgrPc9ZoHkrXMLMfSPeBxzLrSbr2+519ZVgA4xEr9DaZ+qnpTJSSn/8A//YP/lL/7SeTHbQjhFhW1OGBWWXXgbjAYdNwyxtWsoPOe4WPc0UBlsEUvNRtazsvM9+CYGgIzK5gQFtu9kU1NrWsuq1rbj3Kp1s01RV6Ap4pVwCkNpqva5J4PG3uXRnBsHCIQIb8Ow6MZGDVOOUxvEOySc6D5eC2HOYqMRXg7F8RFSl1JGg5oECI7Bjgf8twVMksGqJ0TEmpL4LMIpsUf1uJAmUbcLdaUcXG1E/LiuohCjVJ2mi65z7wji54v3gaXP+B79vuy9RWCCQtEzESeC5qzdFkJroMTsf6sggrhMyV5WT5itW2dfU7GO233hYgw4EopmRW1bmu6SKwnk5cFm6CdNsN8EOCtXObnS+k3BVyp1+XglFEqyXay3fvn//l33K5WK7T4/si8+/dqODlq2s3No3Z4IN8GUSYfr9vmtCeQEEw9/l13O5OnjxHCT+roPgJGNdxcVlZBieXnxxWoA1uvLgisuwlm5y/HydeAsr/A9+Zdv52Hx9wLQfglrTBy4EbNv806x6Y5CEg2jRKp1JHR6MFH6/AogyA8K5WVB/Bj3q1btiSLMc/bZLQWnKbUrgXOLwOQzUz7sPVZloruXA/EWXMBRvZfVKYagPEpRkuCQTBcL0j4ZD9R+tbHSXNfknRXpBqNf8DIQHek7q4KxkIrgzHPSYjDgN6cqhNX4gC+s7BWkBAFxJH3qcC0IR4nozTFHDmofNINh5ZsAeMZKbNJQ4DVU/V8VyIOgTKyAxJ4L0H2uzFGPZx4HvzVQXRFwfKXlGty9GjAunXjd4YUxuKEMRXhBeQZP6Jdr44H8HwRiTxdw6gxi4fri+LP6fmN91W7evKURP3sOfx9Jodjd2bXeziMbEEm8vmmrb/7Qmrfv2XgtJ2GRPexSgoRmmVrNjo6H9snHj+3Jsxd2uL9jz/Za1p1J0JcCWp8cSJEa2cingZT1RnPrjDUOEj4L2bkrQkVfWS26ctgjZkGmYivpvlVUwIhYBpqsMYC5x5EEVjwQ4IGspFum6G72vi1gojqNe8FAKMUB9/zWUPQsoZNAWyi9afHNoZQLAtuFrQSicVyRJ5HR3YVjKfjgjfMNBGbcdqe+h9ekPLg7/lx8RviE8shRf5VqNRg0pLyh7LDNAYUOzwK8F0a5mkoWfXaeh2lR/AGlHtpHEWQrACttHncholeMmPAenmdzUudVl8EwXqTgoh8052nMvH7IICo2KJZhfogNCaFOyF7xc4ktkYExBt9bL+WddpM/J1NgECA+ANsU4E++Yqi+YTmBrRazrOYRcE59wMokY4xhRJpg4IGRPAL/ZDsg2xQIbDkqrHm9CZpIv7ihRWX7iqjm7XghhTTc0xfPOwbKYExpP3ybNOcUagG/cHtmo4CPRwLYkqD/w48IMCRw/0K0d92j74iRAHDGPOOXDKroMliUHd5qtzbX3dvA2xhd3o4EgD/hHhd4HjwraEeKvR7nk3sePkfpr4O6eS564i9K6Ggo5TfTsbXqyMo579WQbgFiWd/lo0v5+fm+8boy//KhHsL1TKFueydr9ue/uWt73U37g+9m7Y9/MLZqSWWff/08qC8JXoh3AB7FHtPK6xrVV2P1q48f2m8+/tx6R4f6LXokyOlC/4Hjwm79pQ+Ek+OB/mi0WXRaqD9zIkdhY1BwbwP1Y3igHCRfTPrCy5JoWGOHIdtPNhDfwYieSotOhwQ+lNIt5X5v3rHWjADRtEEKc6nmHmfj7oF1n/5CY5C12v0/DAs5qgZz6bRPsE/xLI6+FR+Dp2DEZK7P1lSfRMwC2sB2rfHJofM9jA/Xbiul/RgixLuHasuoe2ydox1r7TwVf0zbzRs3JD/OPeYJhkrkHvjFsot+nGguHYvfjdKST+Dd8EL1YUr1dQ8izHbwQ5WLkRP6gh6I8wHe1Wdtq8061rFV62RWfbGGDoD/Ejy2yDG62aoHn4WvE9ukmJ74lgYhm5/m4l6x+o4nDrzRPcWUPt7qQDkEVcTgls4RZFUFnBKHwJFVHyeoxP0Y/Cnv6PO6wHuuELmlL2cc9XHdEXnJ+16nxXIX0icB5CewHkfpzXCn06SC8QBiWcw3bu9rXQvvvBbwLl4RuG0L2LpBUIwwUX07OJfH6+QHs6ho0mVPlU9oAjULK97p9brthAlKUfAj+OI8vwmoXBiRu6tCVPR5sl6vcBFjgwmDExpoxrI016E15aJYkgy3rnAzMPvFvlGOp/f4C8G+9e4du3Nvyzqdvv3Vf/6lff7xU2cUYPaywskDEczz0ieG+PfZR/ckoHq/RB/eu+oTpxE5UMHorfOfyyB+Trv5JO8t+3xbcKMWdRY6k1+y/nEZ8SfcS0K4fxWwSjen/whoJCB9U/i2M35ug2nwjmKcUOZ9u9U5pWE5zCQke0wHTfwXQHQZvBG888O9BWBCxT03t3ozunMGXhfyh+FfpjhThtOcWoMgEuHiZeCTaOfA2xeOf3x9cPzThaKAizJ5skJMXIP9/X1fVWTLAUIZgYsQtBFSEbYPDw58v2DMv+DJGBn45UHIMLKIhoI1HkEfoUltuqZdALwaYTqcQCB68/4gr/PGslcGL5c+O68QnAOvlqbcy3iw8vDtIMojFt6ZF5iY3ZvCx+63B+AC8WY8/oPoKQZX+FXHqwxF50D5TNlHLhwJiwABGGu2amCYoH9jIDYDZWSKr4JTQQF3o9wrjOurgPd/NF6/DQiBQ0V37rlxPVA8HEmcQHge+pp2shqEESyFh48EyPLaLZuV1qTkSmWsp2y0krdeeW5jkbeviqeb1j5MW7/Vt9t371uOOALKa0Ck61LTmtlBWHlX3lkpCcRPGE9m1iU2gviIH/unkoX1li+WXNnqzcTLRANrkx3L5yU4+xGNE+uLTlHEia3giqnKxwAAvSGAt6YSQqXAZiZSAnJSbKQIsrIHbqSk8Hs7paCX5nhBhO0CPbWrM81ZdbDj/AgewBGNORYX9HeqeXnEXn8J8ON8w4qZkRRqjmxUGqVlj36G1TDxZfb2IrSzYuf7fNWqHMHD1KeszI2Z1FQPVlk7vb4f4TgR7TvfyYq+pGDAn8bOR1LW76rOUgYwILCK6IqlKzzCRowZ4LaeEQuh3Wm7QQR6gUcB8CPSTERfBISFn/nA+1ir3uo7H/WI1vgOT+v1VC+1IY9iTt2kSLPCz3NW9/rTtG8z4Xg0Vhfpf/Rc9jUzJnGQQLYpzEcd64qdcboA3gwlKQwY8litpJ5umGE4E3MByjTtoEYuBzO+Ssc+aKSSJPCOp6HNUbtioiK7rPCBcViMR5AS7hGJnSMgY6CN6lilZe4KeQAEegR/8QTAM4bdAZQXFBj1kfoBDwvnO3p/ovFY37ghER+PNPIP8w/vUCeOoUQhQrbze7Gc5z3syd1wEPfHpaDk82l4h9g7L04e2/7oE1spFayEEeuy93XfvWXVp3R+oP0zoE7QAH9xEQe8/hEv1l29l7WDds3+7Jf3rTur2R9/0LI/fP/EaiXNrVdUm7KCon7iMgIxC2ivMPX0w7ivrFSsXhYPEd6S5lTRXwAMB3z8BBTRHgp2fBpREiYEMpVswgkKgeeH58y1rPpni8JH0TB3Z+JJLDDkaiuqI0a5YNzGAyZf3rSVwj0TFwmLMBpz+BP9ePLlz5yGK3c+8JgG4DAGHeKb0NdsXfC6qQ/IH/mO0xPYBhGPlc9XynfaPVTZUqg5dvISo4HTrOrmnhbqU4I798VX2ke71t197Mbfh1881GhN7M4d8XGl7Q/ZQiR+Ip7AliUujAh+6Tv0P/KtT6qy6AAPpdjomBYf94C0UteHM+G/+AY8AGMbHlkY1tCdOQWnPj22Uapk7cyG+EEYD7wDwnYDlZEq2khzBHIYeJZPh0CIU/Xn1I0Juq/+wysKLoUhIWk0wGCI0SAjHoNBYZqvLXCGCC4jAqqz+Df5iSF5b/HjIMbmggErfAlIpuOzDK4l8AVw44Em0XRFCCzCmHMuOETs+euic8jzm1zfFpSHxwGo18VcsjbvnITYB68AiwzotwEuXJfLRvA/n2G8mapj4gpdpu9LrqVDpjyJ66DZ1FcYvil4+UxyQnIIHja2WLdXusA76rTsWXzF7bkMNEnNxeTZvxX30WLbxfr9/ySQ590HW3b7zpbdvLllf/hff9du3dpwoYL0KjVKyZt8zucR7oUPoCk8fPCkETMisBJ5xfeB5DuXfaw7EHPI+woi7yWfXfWJy8HjgAnu9PfCJ/lODGFiPPt9LYhOmOZmaudifot/XxtESxgW/ZSIaOJgQuWklPZoV8JlWJUG7ybtA5+8kiutl0GstGvgw40EkNcMJYsjkZY8BybdAwmDJ1ZobEd3ksCE2Pb6ougvA1Z6Z37U0XVHRgJqMXWSAoOQcRbI6PUAWmByOjk5sRdfv7Beh+0EOFeVPbYBK5QxEN8Bb4R8OUzmxDE4Ojz0iRXAEwGlAXfUrx8/tOP9XQkc4k/QMK6E0N0rAikRitXI6AZ3+P3N+KjTvARVjBiXgfOaqF8vA0+zWAfl6waJ3wGPd1jANxRhLiJMvyq4ZwGCenIMhO8oar4VwtseIHjpSKEUXl0HpGN1yWNUJBSNbwPED6Cff1v54Q1CW64KSLoI0AR0FQ8pimb7xSMbH720wrRnldUtW731wLY3t6y2VpVS8kRK9ontjTv2NN2y/ssntvfouX3+cM+a6zftn/2TH9uf/NN/bQ/u3rF0oWaDXEMKVcnq1vHAhqxwsnJerDU9aCKr6yhp7iUkgRSvkHJB9Smv2aggfjYfWHVy6HvJCURK5HrnhxLsWz1OFZCSLSG7re8YDhj2aXHNihxZO+65EGzdPTvB3QHhVoIxe3kxLqBoTVIFCaJS6KXkV6Zty2soUEQ4ipG0HLWI4M/WhiGR2kVXOfVXPi18IJI3grQEZ/iBK9+iXYwTGAQIash2B1bUmba7/b7tdeeqk1Tfkfif5M1CoaT5MfDsYHSUEqrfGA/72bqEbE5taXtdKJuyLF/yoy07Ug5OTtpuUIB22DoVG8ZoA//T1+AY84YfIUlwWJUDQCEI3/CBYffYhlKs2HrhK3/R6RAxoDS7nKP8q7O2f+9LYZ0Jh/05CnfEx+aDlh1rPFA4pHNZKZeRohZOzkHJkFpg80LFj8lEJy1qvPGkQJHBKILXAfcIYskJE221EWWcvsB4Q1svBeYK4TLGDPocbwOMOkFuWnhP+BACLy7Lj/RJYGQjetE3lCO++zYbNbKcGjjuwiNxB//s4SM76qNA89ZiXkqm++EZ39XVujAufRveSj2ETupQ4ZsyjfO/DkLw6sVyw3xJHly+EKPfpzBPW6tVtP/5P23b8UnO/s9/fGA/fKdt5RL5XFOu8HXG/ItsSJBi4RIAjoaPcCg1s3ffvm1vbNWtUJH8x9bTK9ujt8RDwlGIFce1RRge7KqsrAdEjOsIX2drAzpAfDy6GwnY7iD+FLY7SN0VP5iKd43LVeuO51bJrlq+T78JZwlwKFrB02AuOq3c/kBl3AJZVIDovXfsxgS2TxInxPMbdt3InauyPeG84ZpYTuOTffHPqnt1XukRp/L7Lx9a78Vn1n3+ifV3vnTexRaj3iRjOy++lrzzzPqjubp76nENOFp6pPqw5WIg/jVRHsHAyCXaHCEbKb2U/fFElO90Lp5FoELxVDcaTHUfXqWxQnnHt4VYIQCeWNvjpzZIlewwtykeG/gIPIQtTMQoGBpGAMYJT6GUaJtAiOKZ+s1WN/d2hV8oVy4C4WKYw2jgdCc+4fER0qKxXMkNDVDoFZzhPMRCeUwkMaLHl9+LPv594XmcBiANVlLx+6Vw+k6U17WQyHsRyIcVYla90/WGd9T88CDs5YeInY55nzIh4GVXqM/vDED8sga3WvOjKufHx8GocgVz49G34H2XQmgnE2T4vtju+N6lF4w0eYnhp6oV9/YIitQVQJmL70cXz3BtytTxiDgRkX3DlUL1tVsPL6lL3A7/TtnR9yTEE3t8ssKyNMDifcgtkBxB4QpWrZft+Yv9xDgqr0Sa+BM/4cN0Gn/i3ylWd7pdCf5iwLiYJj7xe8s+nkJEmNKERnt8/+XCJ85n8XP2nPrpm+jkuk/8Dh8NhLdrGSTTxZ8MVuq4rvosSxffO4NQzvl7F8GFE+GDj2k0EfJWURPJ/ZIUW4xErnCCN6x6I1Rdkafym3T2PY2fMbwEUAxRQLIlKWvqu2XA1om5Jg6i8S8Dx2EJbkFBvQiUgZX/sveTMBcOubeBhOVMGQXy8vZBe+OTA6VT2y4puyIhZHN704rVsE2DSQijARMRk+Puzo4NJFyjnNDnPCeuweraiq8oQqPjAWc8t6y2fsM2NjbdsOB4JgWD1VTAaVm/6cPL+gGAxFyQh5fEbXPavSj4vBJQDxRHF+iXM2IPnqkycLH8fYZx90hKYduKm29Ed74dMEavAh4ngTFIrlCKzvzUGgxir2CcuxagxZNjc/fKZftWwZ+raHkJoLg657sC3y6C8EBlDUTzHNmFK+7waMcOv/xQOC55RDSw9/DX9vzRR/by6ImdDI9dsaxqviO+wV6jaPsf/oN99POf2t/+4hf28MlDq+WFg+qnUgE315LtzJtWSo3tTuY4KGoomeOBK4Wtac5Kgz3JFy0/+x/vg1FWAnN6br3cinWmJWt0n7hxgDmkXC64h0FbikcpzRG1Em71bCCBnf3BeEq0Zyjx8M6R9RFrRQY5KQWsiNmw7avps9KGrVfyfiJKsVCwWa5s7dyqladqH/xWfa8sXJFmRRqRbCrFFo+HJ13l3951AZwjGgmM2J0THFLykRTjnBTlUi7t6WcSuqfilygjeCfkV2+7Ek3gQ/j/NFt0hYdjDtvtlvIMSh90zDobEfYL4jus/I3S4lkqYwTvzWVtJT9zYwF142hHFEdW6mk7x8kSZNIb4aMcnpXF/5AfwBVXFPQYPldS/1DOWOOF229Bw8QWKuiAbSaT3pHSpt0VGTMELuuVfNYGmbqkMlYFlYaYB6KZMh4iRYL7ae5GVsGgweq26lAYHflKf7+w5by1qFHBcJUvN50Px8ppcT5QP+atUmtanf3v0CN1Vnv4XAZSadxDYs6JDPodZB3kIeV7jp6W5+F31QY35l4A3VP5hemJKz7DVMXHiuHSTHyKM2yb+d5bt2y1SWycMIeAE/kss7fGCjkWUDlJWSw/6TjNswr7OkB/tIZH9vXoM8s0WraJS//S+i+A8CHdXAlxsaQwJoH3wZM0biT+j3aGsZlNcvb0WcP+3/9py/vr3/yLfXvzVl+4iOqmzxVlIztMW22RidTPtS11xnJeCg4/+viF/a///lf29S4G0avnw5noctw6thxGAdGeqC56EoDYBiJEy7IYEM3RADIDcUw4ltH5OviluqHoZ9kqK8A7wr3QVdepaKwvvkLARPqMAIfQDwp7f+8jK958w4rr97y+0Ni4e6h3JU8Jv7PEL1CHcSIVhoFsfUO84MxogAFvfPzSn+ea276wssxrk3R4Tgz2Httg97HlGhuWWrlnVrtp40zROkf77vnTT5WtvnXP3vvxf2X11TU/LYEtChyvOhYNjoZqO94Hom/iqsD/R51DG/XaNuDYRTFO4sTgEZUZd8V72p7naB4MzW7EnYr/iYmwRQnAaLA1ee48/Lhw43TLjygDinFvg4HymGTgQxje5n6cY2FOXBop/+mC0FLzh3CIeAYYDfx+Rvcl17hhUWNQnvesnBoZp+3gbSCk83LOzXyXISP3/e8ViOoEkLiuA0jbg4nADa5IHpedBAjrVeoUg9dJnYerekbCZ7be0OD0pIB2LMUKiQaE/C77hAq+yvXNwYWQYtFS9boTwvykZXMsdGDOPxLEbXVBDkUq3H5lSI7/6UW/VyrOIEDq2BCw9Fr2fuLSf0rnmIOk8fp9w/ulshiChBSsv1fAablR3RY7w+sDLKlDUKfPvxDfiz8IE0d7LfvF33weFBpPw3X2iYHv6sULH+4CbHGhP1y5ZpI8/YQ0l18aEb3LJBqCel1e1sWPhD79j+szwr4HI73woX7J33Gbwt/k/Ws/CAZYGtXf/KYGp88Snxj4np4l71wCym8qBZbVsGTQIF5kjFvTPXs+fCJhu+uTH/vwwKOrAIxgEnRcTeaZBBLRFnjZsvzUp06Dbhi4thUXQXkz8QUcvl45ZtsA24Dc6+Qa4cEn1J4E/1JTeV8USFixY+Ugz7GKHFkpYKsCq5YIKqx41Wo1F7DxTMBtz0FtZl8fQZLYBdQ6PpIMEla/fE8uAoUm14EUIY4li15SGgkbmvivXgH2Dle6kCasgk+CEPONgDER/YD/lwD1YXy/aQDGfyzgTGv2eebXbkd3ItBYOVyD798UPAaG+shPFYlBRQbFPPTvbwPce8N5+Dlxx/HdT9kQzv+2yroKWCH99a9/Y599/pnoTQpbqWLF+pqNxjMbdlphxSzXs15mz4YSIEdKz9GHzHedXsk+fLhvb2zUrF7I2uFxz/lLrcaRfhFP0t9hYcXKUvRrmbELnEMp1L5SrlwwLqDws4o/GEHDLdEOAb7m1k9XbJip2LqEUVbPCYiFt4EfM6hylMS7qJTRPFOoWUOKcbUkETW/ImFU5eWlnDa3JE91Rd8zFzxxNcfxnLlFnEiCpxRe0d/xQELspCe9YxZOTSnV/PiyPC7fcyn/lKWxIeBiZtqzMYYWVuNE+60Oq5YDP3FhMpNArO8ej2A0ds8kth948EN3/RXdjTvuwTDEUw3hXPIeRgBW+X0rlQvsbA0IK9vQK20dS8DHmDHVHEI74FVTKfMjtY2YWfAx6COvvuLZSOOU3PYUkww4RhyB7hwvIilA0co5hh1fcdU8gTcIz+a5shXE5wgemx4RLE3fU8VwdCRzrT5+5KXyTLM3XOq778uWgpyRksU2BQqG52OUwPA0wE1Z5VNXl5tVLs+pvweHxMtj0reu+hmximfII3he8Jd0vu3iHMw1LmyrnXn8AdpKfAe6BCQ5nc90g3T7kyPl37fWRDiu8cUwgdszniRJox3yITQ6J099L846Pi9PlA6gLp2J8Et57HX3be9w1/eUY/jwcjEqzNWPGntyJWicx9tQv+Jdoh6g5m5QIXL9gRSsk8mJ7Y5Fb6rfWU0uAgsHfZXdshd2lHpioxRHep7xE+p21WKUKqlE52VWcC2fL/lfak86cGk2TVurXbBffbpif/rTDWyK9q/+yZHd2xbPyJ69vxSoh+iGrQS+aNBouDHpdEwWALyrNtN29/0bVl+rcSc8WAI+3m6kFzaKjyhTpeYDfug9lT06eKH7GpPmurcpgGiVYyDVELY1wbeYfz3WgXh/8G4M9fY+hCeka7aev2cF9QWeAGx/w9h68vRDybmrVlh9EBkgZj6PEDgxU2meGgimw46NWrvhHvzd268yoPfOvvBV1NO84eVflI+EM5qzJycHNlYeafGl3Mq2cXKZiNfmqi+eNmPxawzuGAlYROCCl0BvBEXEOIn3AddI/HakvhuJh7mshTHU+YnmX/UF/Qq/zYifYTSAb8PXqEt+PvCjTyce14SjZYe2Ntl1g+dhZi14Gqh94H8BrpAS/YqXsyUrI/rIis96wEPT2Ome83TxZ4wGeCXhzcCJCvDmEOtA74huKIctaBjYMEyErQv0Y5DsHWIXGRAsRjKq4swmce9bgZep/yJlzAVr8uavrqhO4eJPVO6ioeD0ihMmgPuXgb+jDiNYCQYErJhuBRQDTWvwYrcjskhedLBbYq/9UM+4c18fvOx8wdKcuiAGgvfBTJPeMoYU1/NaWEjk9fR3L77s9zQOxIUgJgFMxe8nPq8L5OluSOpfiDwu+7LrWlD9CBI1JWYFeb4OKH+iWhOMyevzikC9nDZc+OSG/uFyrft+BGIC1IpTmokBnOB+DDCX7knPauWi/Yv/5kc+WZDGM06A57Xw4V788TsSbMYHRKSthKA2TivxdfUHA8q013WDWlD8r38nfOLapIMBBkERtzX9Pn8te4NP6MSrPsnU8SfZJ2cpz/dZnEKD5asyjNFVwITv7tUag3OGAwFvElwKa6xmIsmgB5arawIh3yvAlVLli1C3FKeZ3EVbsRC3DHz/vyYvggEJ6cPNBLhyxbuXvI9Qyko3rv3XGQ6oL3vTfWJn4r2qz6K685eJe1n9iWPQOXjpdYjd39mqwEoXwmjrWAqSnrGaR7BDaIv+Yh+0B3GSoMB9gomybYFVvWBcE75KaGecCpxEoTHWA++nsN9Sguhpv57vM+6jwAclVXSrCdzdtiOllfJpUxj164F2Uw6CyGXgRjy1jbb+3sCysWXlX32RiYw8MZx6BLhBJnovHn/69yo8icAFavp1YTwAXEVZ3ebM7uvA89FnGb5BC5Jq9IwyXm38APfIEU7kC1VV7/x7p/X2/F49z6vABTI8bCSq8b3UXLPGjbtWrDZt0D6UADi1WWFug7EEYfUxwfNIV8xVJHhL4R4X7N6737M/eO+B5YR3e8ddybEoTjlXxBArB7mmn2FfTus3QiP73Z2/l6RASe4RL8OlHMWz1+1apxeU56nKGBRWrZydWGUuvqFy86orRsTBmKPcmOcyLpSynx4DXKWQsyLHG2ruwKDAlgFklWwUsyA90Ryt1qIg5gn+h2wjGmW1ne0UmXFb5Dv1PH0OpEy9i9HBR1LPBgREROBVTr7PFg9GjQvu+fFJDj6OUgQRfNkfjWERZdePpNRzuDUzBmV1ez1/F0E5S0A2FE3hj/MXH2+lFY7R9zO9D/8JeACKaeYRz4uDuaIcuPFR9Y55Dmld4XZ+pTaqIaVcSuVJqfCAcvRIhFVqswcy1A/f9yy5wAV69XttLsVPeY4wOIDf1EkKszpQ70p9kBLrK+YqO53Wb4018/9MSoKEI/Vvxzpi+1NdI+XVn/V0je14emQ9k1KV0vhnO/59f/rCHk4/t94sHNfH2BN3wg1G4l19lFDd94/+QoLhGEnhQjTHcTIE/RPviwaoZ0pz0K8GX9nu5MC+Gj62wUz8W4qKz6nK3zMTOL4J/6FDPxZObS+ZlHklieMgTDRWL/ovrScF63H3sR33j1WC+l6JvA56Ds7gau2xDXTPs8f4znPlzeVmLCmAj4bP7Fn/mf2i8wtrjw/DwkQEtDPgEFsyMBp07HnnC/VL39arOSto7JIQ5oOz971gLzwBGluP0SXcCPWhXrocGwTztPX6Ofvqad3+/K/u2J//7KY1qlP75z8+tDdu96yQC3h4GTjuCY+mJycImZKTpeNEq/nLwNs46KmMkq2sNr2+U/WhqMHHehHQCZC7s+JX1D8G0vIO2xc4SQAazyDzR0CbMfi7nOlGgkg+EW0ylzN+0Bq8GL1noLxaoq20FG5OY8uWGnojZYODZ4ZXUWH9LTdeev3HKlNyGV4DWU54og3iAXhEIntwSoPP0943kuE4jlFKOvEMLh63qDSqF56gnLDAtk3PV/kQi2isurDI4UcvSu7tDcfWP971dhCnBL4zGhE4k+1ZSqd7xGwJnlAh6GtKdXPDlfDWY7NQnurjgRDxApOCzgk0YhOOyxgM1Fs2TJWE/yj0U2uwhUl1Pc5t2jDN8arCJaWBfjDGjjEaiDdAU6JI91LKmfQ58WE/glT9AellNdYYHf2YVT2DtwU6Ul6aIzIqn5Nw3MOJYKV+BT4nVI8+CUQAlt37VkBJqq0TlwYxRO6GcUTP9Tc8D5cKjx4E8AYlBpnfcf38byL9tfXmXREU58mzGj4Xwhsr/KwSqtO8w5de1+QbgfcdDO2bXgjB7H2GOXU7HrQEATkJV7Xx9BntTKTzei3ci4Fn/lfPPHCJkDmY/vXbESVc1O91wcdTY/7bAPLy0xFQWH0l5ZvC69fH+y7qJ9/6wkRA7IZzcLFvF6Hd6tonHz22drdn99+84bh1GYQSF/PkzpmQMth5apnVNSmZiZW76wAaFCOF4WOsciXQy7m6/o6fcRrGVMwQeJWV29CS8Am/wz2N6LlP/DwJ4d7F+0DIMaIdfeK7GrDo++XgAh4CELSW5C+eW9rq2ZJVJf3NpuHInXS8uncZMCYDTdz6m0YRW5IWxQuLOErrshV7gKA9BA7KN7Yd784BY6eJWJw+moiX1Edl4PVwXQR9cGjSb6tACRplJtmrx5G6e3RjpV2WL/jobm5ubDkzHKDccB8gzVhKo2Z/Cf8EI1OeuufxDTTx8hs65x3ajttvTCMz9ZvvMa0FQSfcRDHX2Os3/eor/a7sngHGEfbOZ7JFT+fbG2hztO/Rz9FnClaf+m9w+yqgbOok3LkUvH5cvx3e9+2AORdBX3VO4Dn33Niiup4XotQ9GJN0L7nVBSUGo1aIgH0mPNNfsRIV2h2AqNngYgjIeHYf8EBW4LDvR70GVE8N4IVxpV0IhHMpLullQUivADcmjSQcunHufN2CUZr+Oq8gfBvAEPb22+/Y5uamDXqsCKrvVU5t86atvf2BFW7ftm5WQuUc7zyUVymVUvzLtby984N79p0PvmMP9/bt+c4L6+4+scfPnnu/qiF+JjjHbXYnaTs2KfPKoyK1kICgztvFLxijASt4BGMc4Sab9lV3VsiQe9pWl9Batupwz4iDMBMv4FhEDAceyEu0iVstRqahRE5WwllBn+Trlh4eWr+1L8G0ZBxhiGCNEoPySaAzhFH3ChL/hA8Q8I9TGaBB+BQCOcIvgQ0pC+ME7rb7A4IejqLVXbyVJICrb+B/I829BCxk9dCVVu81dA+phtO5hF7Nh0IbDCUEQOQ9+AxiDUYOYi+E0xSkXKttHmAQnFAeQakLBgTH24jOoQfHcQCcd9JmX3PgW/QxgRMpx+lN71GzwSyvvMJqawzkS/8AZOP1VOUGoB6eMNRXuO1nvqt4VgB9y4WEd06jccO4v6myVMVRfmzH+X0r5g+U7qW9KB5bN71r+7Pf2EHmse2l9+xR9he2k//SWrkde1L9hZ3kn1i6dmSDSteGzkcFyj+vMcJAgge9BzKkP3im9mRUb9rF95nqGwx3Gjuiwkfzh7dNcyoeAN9v/MhulG7ZO9W3rcy+ap7HH/o2Tq+v/MLLgGecFEJ/cXQc45HLFO129b4V0iV7q/6mvXn7bSsR/Dx6H1zEO0QvOG9mm6y++HP6CWULeYdBy6qMtypv2Z3SHftx9Ue2nl0PqRw/wtXtdeywv2/d2ZF1Ms/tJP0rzUl7VikI9xd4ZYBIAqFNGM8Wxpqt0i7LC+fBI/ewido/EV0etYr2i1+v2//ypzftp79YUTkz+5MfHtkbt/vGMaBnEN5JgvNx0c2s1XKcyYjXeDDEK4C4GXg1Q5+ffvbUnnz5QlUD/5WX41UCwPWJ8EP9ki2d1fsUwPuDHWUqRbXJKVBnzyd98SEMxIm4RNN+VygFb4rmWynWY2I+SbZPM95sSRJ/hP+yvZwFhcH+Q8tr3i9tPPC+JdbKpHOs+aPiCj596sEgJVswT/g98b4wN+FpcCj5oBeOY3Qvs/PgRpfukQ2PX+h9yTCNDctyGpVwGsV/PCTI69C63b49e7Fnn34pGV7lu7GBuoynuoI8Q5wYth8E41MIrmr6mxPfRW3BOIABE56NERdPA3FLG6rdoec1n7GFQDyBLQIzYpCl51aZdS2fmlgnu2oDPyoRKTUYDQpplS36YusT05Y4hBuUiaEzF1+ei3dA24wNngRZ5YPRgLg2sdEAGvGTceYT0bOkOIyTmF6j9zhaNj/T/E8VLyCBYNk9BzIXQS67HFcwECx5lsxvrs6n91JSjp3Il8Bl5dO0JMS/vdEQavSe/74kjxh8lRG3mNV1SxXLNj86csK+zP2U/LB4J6/ryvjGANOtSZBXvQyL70CTrAYN40UoN0q3AKf10d9k3egnfi+rb/wsBsbrPPAsXBgPMims5OGCVf6jg+qKIuHCvVMZk85Znbggp+Vwsf3fCOgvLurwikB9mWhxQWJSrdZY3Y0eLoCPydKHifvk121LKFR+UlI9aNArgiuvJ21NtIWwJyyCkLvw65IrVDj8deEa4eiKcuP8Ygi/Q/2T35PAPcYv+VmWLk7J3yQEvBB3vgJ4M4MwiWEOfCqrDxI0EINYsT3rfmWPuw8l1F6+upyEEDhOdLJsT7UAQctXv3MFdeVyxWTSbbn7eJa9hAv1on24l/tq7cIqcQxMSN4tCeFlGbiwocmU/d+LwYOWgZ+53Du2fD1EMl4EX8XsSOGkfAFtxEJ/GvBQeL+xseGBe/LlujVWN3xFFP5D8ESUAAwIbGtAmD86kmCgckIXSNgnoNG4H5S9xfHSsE/dJVJ86YKCKQAvTt+J6DZqAysviJYek0LpGB9w6zLF0XEM/L+mf39fAMFyIqEIj5KkkY/gUXMJZTmPa7EAegdICsCSktTHJ24QOtfHEopY+eFM7WSfucecBCMXwBbwBeWPvFEor4M5iixKfmSIOgUNA21gzNJLvGWcR1H/JbiKMIkhyr1yonsBGP+wHzmNN8QCmi0DXwjxshdyAk8c14RNqgfbFT788O/t5//539vXH/65tZ594XQ3kYJ+uPvIjo5fusBJVhzVi7u8B8peObE/+h/u27v/7I61q2NrrhXtn/7wTXfZb0lZGIw5TjHlsQAOB3Pr9KeWI3iq2oGAPVC5vnrKipYyJC5AIz20akEKvPqhL+F+IBrYlaLOEYjF/q74S0ZzQ8mKab2nFvgRZBJix2Mp7OI/vanoDOVDQqXe8FVoVuZ8RW4U9sxmBoceKGww0XyB+7DmKg8olsfFVnQ/aEkxhldl1AeszFFWyt1sMRzSrRwrmJZgnBUvyUseOpmXfL9uWopXf6r3WnsunPuqvfgZ6zvUd5ipu0JCgER4PC7sjWpZOp1mFP1293UULkao2BTTHdpQuO2rgJJPh3g16h1wxwOKRUpAGE/zoIN4fMAHOP0lh5FGZbN9AX6GksHqJvEkOiONY5IuhFuuTIBr4pXkVSkx0GalguaFQs0VhoJr7lk76YQTJOgfjrQcaw6Zqk+mKSlUdmD4DozqX9vh5odW3PzU1m8ObOXe2DZvP7a3bg3s5lbHtu7u6HtKfbBvjcZX9gcraSsXerZantgPineshII2H9qRFKC2xniivsmr/EZFiouUC5/TItkTGRFlnrFjawUro/RFso2xTLmSW7GScKFOEEqNcx6jsuQO+BA0EYubGCrcm0M0g2EiqPrkES5sAqVsxY4PjmxwrPkDBWmhPIwa5MH48k5amWdy+NlMrT8fWHfWsaNJ2zrCxZnwTSqe1bJVG6Un1rW2Dab7djx5aYeTXTuav7B/GP+pPUr/mfjXV3Z/a93CrgjyvgjcLao+eepEOxbSuZIMP4Cm9QxvA372RHNfPl61f/cf3rF//7/dtPffbNn/5V8+s3fvtaxRw/gW8o4hzIdn/MwVV9H9+GDfeV1O+ox7GlxST8ANJMct5+Hl1VV7+403bHPt7NjnYDw4k6Hwypz1B+76TxmLAJ6j3GclR2XLSUPz3F36OVkiBED0mzbqty1Trrjh02kQOknpPgbgVNU2bd2yeBc0t7wdneef22Q0tfL2++6lAF/HECDqkSwQtkz6osaw7UXk6xt+D3CPgM6+001x40FY/En0qPcFBrrWCzdmFxpben/L06k24rEzjRGeN8QrGNnx8bF9+eiRPXz0pfcQWxLgd1PRwFR83Ouhd0aieXiG56+5Lt3bt94sb725eCgGGr8/tpx4CzIhRlPnLOofthBgIODUlPgo0mpKND0/cgNdJ9tUWqTYEAgxn2K7ATEKAg/CmJCZj6w479mktBqMBsJLaBiPm3CqQtG9wfByAjCtEhg1q/yG6aLKKYpvxkYDnqtOs7bVu19CXxeRa6mQ7rXRteTRKVyBqOcAhqmLwC+XKgXcorwlZcbpl9X9WuCdxQslHQsdgquYoCsT+vsqwOuxC1R8LWYfX68NvFSSUIOBhZVtTly4RiG6DJb2seDC/YWfjM9VwPtizX7xPf78LgGMIRo9q/2pCRb9ZXU8q9e5S0QA003eu9Doq0BJY7xjIoAQLzM0Acm+YJLYeX5ondbA3nnvnm1trao+Af+/Sa8hFHU/+tBKd960LCdXvCqoIihKuOYhfL1q++nR1FgsqcMYlFyQR+jJRkeKXg1RGSobpu/KS9yPC5/LgCfheXxdAkxEot+kwpN8K+Y4MGksqH5mcjTJLAImqNVM2dZnZSuWNbFeUSzgigos/RWUoSuB1VvqJgF6KYBMDksqpGco99cZk5jgOA+ZccjWVqO7lwMrynMJlB5kDuFoCXDGerPRUBVUB0zrgp2dl7a/v+f3RhoXBHPqze/OyYnfQ4h++fRLVw5KwqfjoyPD1Rojg7sYSnBhPyIKy7R74nWeaMJmxXA5CM+UZ/AkuWbQgEgh8OC5+iBA8J0yl4La4B4MidX433dAeGH1LincY0yYSIgubNyN7rwKCPcW+hTBB+O2G58SQq0byS4do1cHd/GVkBX41Xlw5RwNcwktIFz68ZBLjHgYzTiqjGjdyTrTPFauyDfEKDnL13GKtp9rv/jpqCNalSKcMMo4sIqL8hrVu1Yp2+2bN2wN41l91RX4zuGutdpf27B7KKEOBSpjJc37GNlQntn/7wb79Ny+85279q//r//aHvzJ+5bqPraPP/xL+4uf/qXtvHwhpXxuOSmT9MR+Zk1dMrfKhPGVoi/lFWEWjwMCezVyU/G+wKukJ0rw1fhJ8G8Nzdo4M016VhodSphNO4319JyVdAwRxBJAwSaYX1+CNMaAllVsMy2lu99xF1wCbg2hT+ao9pG1jg6sfXxk7VbLBfGRyhoJXwoTFDgUYqXXfI6Rif7FrR8XeXW4Gxo4+njIXmHdo314HnS6eq6+ykujPDnpqO/D1gzokpVTXPnHw54HakTIJhBZitU9zVl+XKz6nvEEOJ2BYWa/fK8/tJTovqkhG6dCqLH8vK82d63XUV7qD4w7A9WL76zOoVTQXjwN+lKw6OuslG530ZYyVCjhUix0EN8AXecaj37/WAqt8EW/h9SNiuhhXortUP0+QMUe4wUxs2atrDGgviovO7Wn85Yd559bv/LMWtmHdpz93CrlfXt3XrO8aIXV95JkUSK1pyT85wrsyR5ZeZyy9ZoUAuVV6E+suV2xwkreRrmX9tB+Ltz40r7s/b09HP/KBigdqi8KO8oaBp3gDUa7hfOqNwYTOm7CKje8VvMlwBii1CSBe9QrNe7aUHMqkht0BCkpSwfKY1xyUvKnBI5LhfkPQ0JYlRUdiJbZ+paF1jTHu/GRTJLAb2ha8zoqcGfetiP72nZSH9tO9lfWK3xqO+W/t0+Kf2G780/t+fxv7HHhb22/+Hf2MvWX9sz+N8s3PrfvrpZsm20byg5PlsA7o7K8TOpPO4Im4waLvOrlfbEAepYqloSDUgzTBeuPs/boSdX+7C/u2J//1X1r1Cb2f/+/fWn/4o/37A+/37E/+YMjq1WlUEevL4LPsQP28h9oThT/WWm6DrO07CTovRm0o3pkNN/i1bS2XZOwI+UVZhAB/eYGBNKL3uZpjVguwSdj0PPx0a4bF3IryQWFSM5Uv50GHyQvtiG4kS3UE5lprDbk6mt2LHr5or1nQ5XnvFd9hmF41HpiuXLRiqs39Ibwrd/y+SxbrLnxwctSupl4VLbSOOXDxLDxmAYqE08Fx4kEINMQI2F0+LXaVrDC+t2weOBjq/f13L2thn3lNfbAqodHh3bjxk37r//pv1S7Kno/GPXYooCnwUB1D95HGBrhCcLnifhWJh8FMVS/qh8wxOamPanjKeF5wemBaQweVZr1nZLGeE0pLQsta7MD9wA4ymzoSaAvjlvkeMWZ+iD29oGWCqmx6F9tK+AZqn5Wu53+MPCpTAzI8zSeCeEd8vItDVPx5ZT4Thq6o67gNjxkqjZ0rIhnWWETPAfxQydRlWDNSqAq31UTmEUy7TK49rk+6kkXArA+UZYf5cblZBc+McT5uQIQ5RvnH6fDYhkrX0CcPn4n/h5fnn7Jdep9wNGIYm5zNx6w6nRW5jI4rWPiWpZ/uC6mja9FiO9j9U8XC64YuluRJi/6bxFO8+Gvyorz1K/QP1HZMZzej9+LINzjeUiTfLYM4ve5wniGS7/8/VO4Jp+rwOsRfTx/EQJjlUJh14SyrI7Jep279MxXH0Iyv6ccPe9XgTgf/y4cxlWI4HoQ93IgZ8oLTPjxoxf25KsXSq6JUGObLDfUJHzCW+c/cV4AODA+OfbVv9zqxlKB+jLw/d3CbYJxplndeLWm09XW32/Z0cef2agj5jOFblXuTJOAvl0Fcf09er9wOFsRw5cSc1Vbk1fIn+/hV/xZCghnEuTyeOyAL0oX92v4FT4+GWrcwj675XllxYwLEtj7o32b5mCyl5QZAa7yKMHuyr80T2GBhOJgdFo+wSMcMtnEPOt1wZU4FHxNVJcZREjDhInxyQ0Ml9TlFKIJfyJB3I+jvCQ9/YjgziSK2zKwvb1t6+tMdoSTkYCNe6Emafq9Jn5bEA5CIdlJ33LsPWQSFI6y6p8r16QsSEk5aWkwivpX9uMb8ZJgdXGKRXwJ0IcEf6Nt8eR4PWi8GDO11Y1bGBkv6T9fMVR/BI+Pq3Hi9woWcJJtKgg+uXoYnxhoPxxrcZzBmwALbRb7c0Vb+V9GS68C5O/vL8mD+rxuX7O9iFW1eG9tEtx7pnvkq1NiRtHd85Bsiwvq4rfk5d5CMUAbA7YxhX2iSXBei1Ll2yHMquJJW9s3fZ9wunnDihK0W4dP7WTnifA7pXRFzQtBAYYuSmzLkzQ5kmJcUl1u1pv2g1vv2k/e+a+ssbVqtfyJFbIqIyWaVz3wJijkMqKTqrVNdDJC/RyrfcQXkYhKMEGU0nxD7+od4Te7DzBu9DSdEq27L2F1MMtYrrfrWxXwKMhK0QXIA0Ue+uy3D+2kL6FayjxbE7qaDyq5uSt1BcksrJ+xapWd9NyowXYK9ulP5qJ2lTmU2ItLOEIurvko3ARCpDqsGrO/n2Mbu5pjMjOODE5Z1RffIkwQb8eDz2kR5YN1OgwdUiCGok22IxArhSj7biSdhHQYZL0MjReBw1hpC0czMtb6pYdTopfrJ6vueD6l1T/FcsVKteDx4rwQOQzPKrWBk2DwkmBeySFreU4+y+i3BHv1P9+FDDbRHMRWgIZ4GbEZXLlQf/IOQROrGZQBfoTf9H9JvcUpD77xITO2TmnHUqUvxD+f2eba2NZvsB1I8sjRmnW6E2sXwmp8Wc0olbLWlcI30nw7nebsRMrhyUh5zTQbulwqRSM/tjubKWuu7Nlb72Xt1k0pZwUpSeNDNYQ0WcsXpLhhxFItfMtxDrdyDZBXnB7VV/Uhl3sPqK3wj5iG/BnvwVP9e5jfyMP7Rg0Gt+ABrIpmcqJZ31qmNuvDkZh7u7tWqdZstdm0kp8qIvzSPOJxMZTOy4nyDRVjDMw68yNr5R/a6mrbblWkcJU7Vi0O7A7jkt0Vvs5so1K2morcrpXt3mpDdGRWFg3m4R/k6W2L8o7rzXe/n9KYpS3HvM6l3xdA72bUh7Px3Pb3svZXv9yyv/j5tnUHRfuTH+/av/pnT2xrU/xFffT1Tsle7hOHQ/2oHj8D5Qt+iqfAi8bdlpdHwHeOIPS2Lys7Ae6SjwwiGkX+w8h1sNO23/zdE2sfdqNUABLrzOcCYhuwRRgX/kXwGCma1+GzmdKZ1xfGpXHnSGWo/wim6PemNjzatTxxA5Qenso9aFgDaY38ut3P3bb8RDjAYob6rL/3pSqtsdh+Tz8zzrfZDsrci5IP5sFjmcsykk3CNgThETKAZAfqjwcBxoRk34RtDUe+SJApN/zIRjdCRGniOCoYKVHyB/2OHR0d2kcffWQvX+4471HX+WkzGA7GKmcoOg6eTxgN8CoQXVJf+I/oDX7nxkrJd2m2EOgZpydgbIXv0E74IXkPxB/RL3LifY3RrhsZ2+oftihBgxgNCIKKpwFxPVzWVd3xQMjp+SRbdmMFMgztdqPBHLlMOJgLclHcHxg/CdI6SlWM4xvVWcJxPSBmSkYlz7uWnwrfchXr5zV2/pYA8rqAcPrNvQv3XwM83+iD0cC6QjDVxQMAqqFxmqBwwkCitAvgdYjqEdcpTrf4O4bT+4krBtJe+FAHTSZ+ZAgWVqxyQj5PvySP14VkHssv0lxM58wZd95G07d5ENBxmfGAl0kfg36d5pGE+P4i+L3E7WVprgbShwsEdiYbffQjevZqEL93+iEvzw+cCfm5AYAJK5q0XgmolxjUjFUHEXq4FeVPvq8BYYLQFwwY1wD7n/Z3j+3BW7fsu99/YJXKJSvJC+BtX1IvBJf+k0eW37xtaY7F84pcD66U9nreXuJ7MAG+ClCH+Yi96V1NOmPrfv3ChntdCbS618LAdlEwX6yRt4OxklIZ9khfVnbc6rPPmdKwvJ3xE3+q+s3coLJ+5bjOB/SD3rkmNsRUzPZg9MxOZod2ODm09kTKFgLjEnCFU39R2peC2j/p47onRs9xfUsApR+lPq1JmPpfAFeuVO8lY+4TsQuhkVBzCeA5MNOEh+DlLt7XAPn6nndWD3B7uwIIIglt5VdYHYB1FXzllPqWSwWfqBEIXeiTIMJ9+EWjVnHDAAIjR21hHMhUV4R3Aw+M1N17KuFfY6s69NsH7p3A/sZ4G8Q5UB9NJVThhu6T4OvCdTwFYUeT/mVj+H8IAFckLAC4ZSYB5QvA9fwUSI/AyWoRc9LvADjb2gWd31b+wgMnliU8ADpBsOQM72XPlwECK4EBkx4MYIr3I3VeoFf4AbQQB+FkIaDbadvzl7vWkxJXxAhWkIC+Vrf5WlW4nbZitmb10qqtN25arbBmqWHKSsO0lTNVyw9SVhfv2Vqt2Pbqbbv14Ka9+94tazbrdnR8YDt7+y4bcIRsW+omHgYYDogRwKo7gXk5gWDEiQRSqDlhgcCGrIqz1zYtRRavlBOrWHc8s+p4X/fUrPnYDd0YJ9ieIC3F/3rUcOWJkHwwq1ppIpqT0IqQnJbAK7HZVzRxh/Wo3cqL7Re++ibhFSWygmLtNKqeZJVO8ynKCKv33J2oP3BvZ6+9p3La1IyTY/8yin8wNLioRv3AU10o9mFFHzxXHwhveZX7KAW+VSJ6H6MAgjRR+OFJp9TPeHIpHWM3J7iYnhY8un1K7Q7yIWlQ6jkVoiAlPcgUga9hLMeDgBHwo32lrJIezxKAOArFNHWWsE+d9IyLgGYZjNrqK/b7Y7BST0noH9laeW6lAuMqPlvJSvFN61lKyo3K6xSsO22oTFQL6lGy1ohjMjeEizfsqF2z9qii32qnGs+YlKWErxXzlstOrVrO2oqGZlJ5YbvZFxrjcIqEt0eJc2pjMS/lhZVZ4RUr//RNDN52/k4lq7pxgTl4OXhb9RxPGVzV2YtN/6ubdF+4qPfpH/qK7Wvdk5Z7N3g8A72jCpCLl+lA2f79rERq00zXra7LMqIN4f1sLqoYSnnqblirr/4aNqTgrdhkAMbM1R8FG4g/oOiR3dJ5OCo3LptyXLG+MO/Sb1lvVzpbtf12037xD3X77Fd1u73dsf/Tnzy199/bt5XGQO1S8mnedg/Ktn8YDFFn4CX4toSJeAhyXE4KeL4qZRl5YmkdzwPHNPppcqojQdCpK8acciNvG9sNK2AtSQDjzio+hOMLEUvKIMA2ntq5xqrLxA7QnOZqr7O/F+57fupX9zhQ2SjRk0Hf43N1Jn07GvWlDEsHUznIGfDVcYtYLikrrtzyPKYew0BphH+xjOMGCuQB5quojr4VDS+4osY5wa8B6jbtqw/Z/laqRV4K59vOlmKMhhwbvb+3Yz/7m7/T74ndvHHTVgkmqbpxKopv4VL7/RQFDA3i91PKRhYUDcAH4YfwAA8yylwxGbhXF95MwaCgAvUsK1kzi7dWumQch4tXWH3WUqqRtTKrfsoKGAEnwMCA0YBAiOAgXjEYEnLR/XmG+8HQ4zEN5gRIzNu8oH4TzeqhP4NnEV8FbwgC13qAU1fSMRDy3tgKo7bjykjvznIJU9Yp4cUAQcBRFm6fAQ+uvlDyMmo8FzQ+70rhlZCXl2LOqtJ5CESB8WDp3nlluVifZJ1jAk5+FiH5jLRnngBnF5MjzJrgIr5KISWHnBxBo/JOy4p+vw7wyrIrbHOI60HeZ8/8PeqWV70aTSfScCYsTC2qR/w3Av06e5aA+P5SuHD/knSvBF6SjyfX6+TF2MfvcfnkEn1OgbpqnHBJRxl+HSAAi6jd340hruu5Mq4DklIPEX0QZpYD1sPjoxP7i//0Sz8fe31DzD4fmJRvF9C1dJyW1EVsxwVDvA0muvK3751ac18FPBCoBD0UtOtOBzgPGsNZzoPTrH3nHTGaqfV3jqwnAXh0fKLni/UPbUgCfcS2DrfUIxkkgDE/u5a0WwxaAxS5Dp8HUgtjTj+0b6rJKKfJIF6FWIS4H1P0/1VKisYup/w2PUDfvj3qf2hPBx9bayKhavTMjsdHbkTwQDia9JgU4vP7LwXlh7fFZcrRTAr6RIpxrralbr84Rqzo04KlSqsEHRT3TKnqE/Yy8Mm6p0lTdJOrrl+LB0F4kHBAbAFNwldtf2Dym/c76oueKy2+39njFZzRGqcq4NabxHnIZ6hJmtFkpXVlpSm6kOIgwXE6Glp757ntfvmRney9sN5Jx45fPLKJcLnb7UoR64RMErAooDiWXIILrwJBQVkYU9X5Km+V3xdwukNYWagnytk8im8hJIjuBsBtHb7LEa8xBCGvG7n+X28woc8Y2KSQEgNun3qg6zzujYndkceo9O0NMu5RpHKX8RMHkE6DGKJrv9oYeptIeyE9eS3LQ/fpgwTuoQQ3peiVpaj1Wkc2kVxU0N1abt02yw9su/yu3ap/37ZL79ttXTfz92x79X0rTlcsJyExt7VuVk9ZSQLv1v3vWfPGtrUPn9nHn35kn376iR11JaxKikTG6mWbfhZ3MztwxdZPFNCYQ5ftcc4qEkpzUlqJol9kKIQH0E1/kg6u/RLmG+lBGHOe0UYJw9CqC5wSMNk/i2dASniEl0BKiiYr/vT/cDiyQnXFVmolq9TqVqzWpCRLwFb5E7pS48xvlG2Mi5gGUMapJ9xxpn5m1Z/ghgBmLowxHvsB4wLdrjxKRRQnuhqDHoEcw8pf1ypit+Ij4kfwu24fXqS+IE/aAg7o8hMYhIsFKZblUsIopHQTlAHVlZXHsDdZvCtSKlhpVC1DPv4CfIctBYy5eFkuK0FeKaQ0UFnOamdlEpqkDYDjnhQNXKIBP6ZNF4oAxg5W+vE8acATMzM7yQytU1A7xmrXIKx6wjonUjpS6Y41xrfNjt+2XmfTDnu4Ut+30sm7Vuretfr0bbuT+kD12rKO7/2njcqDRYEBBg4N74htxFJCpKyxWOCn2sTtE6BIEO2eYG7gfKFYFM+mz0RpaosryMjqgrDnOqQ7BaVxWT4CX7lV21OslJaEh3hCMo7Qmu4yVuS3vrZmN++9ZXv7B3bSORHf70quCkbqACAUeVNeEuZQl9q1akc9vNmE19M1q47es2b6PXuQ/bG9oT4pDd+xXrehua5pKaV9edL3FWeve6L654EHbqZ33cH5KOMZQTAY5NQ/bD2q2VfP1+xnnzywg3bJ/tsffGp/8qPHtl1vu8cHryG/5HNTe++NE/vOPSnUiYI5UYh523mkhiMvRR05bhl/XQbIXuMuK/AEOKxrbgy8Fw+n5mpNepn6Rn0Ibp4CeCoeRWyc0+0GCSDtWGPhxsq1s20Kjt8sTBRKkQeA7olm2Lrg2/+iMfJtiL1jyzZW7GQ6sJcccajxdEOr2kTcHA2w5TnqVf3riyrM6znJYz5HIFNK6WWRoVANOht3hTsYhXXD7/u4RIDRwI++1XvZqvrQPSjP5qEwX2IMhY8MPNbM46cv7Gc/+7kbSNfX1zVeWd++4HEPpmqr6gzds6VqireBLvgFW7vgHUPRM3Q61g+2WHKywnCateFMbfIy1VyMjvOub1HCaMCIVmYdq85PrFfYsEGG7U6akzVKBEOcZcs2Ee91mhN9YDAozPpS/kXzGdEjY6FMMBr4yTSZgs3y6gvXqQK+YJgozAY+bu6hkBXfyql+wsEUR++K1kuDI2Uj/qB3OR0GXuy9eWFi1c8kYZ8BKXkpY1kx2esuDAYMgruESMlBWOAoPVykrwME/qh652GBQJJ1pzNi5ZvvyY97NETP4ueXAc84TiRLVFIMBwwqH/LkXV0x+L0l1+8KCDKS1eSL0jvDeOA3o3ITn8U2+j36NFk3vnJprFHkzh6FB2cMJPHO7wm4IYXtChofjACvAwj7MF4m/28L4VhGEb4EpcuAiQ9BJkc0XlYjErSFYIIxzRlecmwEYl+nn/gOwAQyfPHUius3PBBN/PQ6gA5xOUtJmGGv3SIky0t+gNRErGM0t9JqU2Waldartv7Bd6zx1l0rb60q1fm+5C1EsyS4y5uU4nSVlfRgHIyv6wDvH1dkMPoIAoZqLP3t8++7jElfLvRnEnwPs/6y3eRKEI6kNXbVakNj17e1TNfqdiih+yP7ovPX9vXwN/r+1J73PrPj4y80KbDHrhm9fBHggc4/EjxkEVjtnXQPIve6i5P1hC0GahvHb10A0SxxAJgs431+i8CpCB7IiCMNr6gH4DxAEw/HEzHB+gr+FcD4MiEXI5de9jTjXkosAyG7T9rFUsW9BWJw4VwTf5/VEJW3yENZEajefs+KG/c0QadsOJaiIyEip3mEwIrhHG+1C4EevrfQJoQAVcqVH5AGIYd7cXA/vlOH2IDkbab4mE71DKMJ6U9XVL4xXI6Tvw2IhZ6A+3FZEU6oz5MCEvtjOd2isHJzKZ4FWKgvfbNwz/sPYY7tUolxQyhE0Avbds6PCXvh3Y1yMSCneIQL/gvpXxsQHHFBlTK7zNiIYOmu+4n+iIH7bijyPllo/28ByoWc3bpxQzylbMOTQ8uP85bfH9jmbNveXP8j266+Y6v5u5YZSgDsZq2hz/bKe3ardt+qzTVfOMjsaX4uZKyxfcveu/um3a8ULE3MAPF1aGIoARYvAQJpDeZ5K826lh2rz4XLxC1Ace8MRtYZqn0aI9zriU+BKyuR/jERHI+z1urPrDjYU4cFmsFzgaB9+t8IHEg655GSH1BD98Zly46OXTD21X54GQqy0/7Q+sQxEA9glQ4FYIyMqLJ9Fbukd4tVyY5KL9wIQVMz7kaLQQIa5jQGTYA2QuAWD2OfPUHFEJjhHRgcHH/0nZgMBwPVlFVMCeDMw5r8fXXb6x0BGM38jIDPj3NyE+2V0N8fquyTI1eiXabVxXxEu/HiiBVrnvk57tISuIX3A8ElfSsEcha0KLrw/dCa95lf/dQJ5cMqemEetoRwBFq5UrKNZtXurVfs1uaa3V5v2g3Jz/nRlh2fNKVgShFQ/Xq9lO21xEMHY3s3JcW3eleKwqpVu5vWOLlvmdF9287dERatWGaWs1KuZOvZipWYyFWvsdoxtortH+fseXtsxwcz6/TVlvG6faf2AyuXxa/F92LZGcMB/JBtBfSVy5rQkfJxbw212YOFClB/GA8PWOh3oCiNt+Qd3iPtWOM61Lx4mD6yndQL66WlkKW7UiQ71kVxG/Stp4vxDP2lTHR1Ttp2uPvcDTsoNoyp793WrySwEFkiTtHkrm213rd0Z8MOh0c2y42tXq7ZRnHDmrmm1TIrtp39jjWnPxHOf2Dl9Dtqj5RR1d/rrPYh00yFy0ngqQdFBF8lW8XAmBekOBecx2Xs0ZOa/flf37ORxuFP/mXX3nlLPHkiuUZtm3X0V52e7g1t0BJt4E0wO7Kp7k87Hb84QYBtnnnNw2xPddnzFcEXm8RzOUkhVZP8dc6zQAr6eGZ/8/PP7Oune6dj57Kp6EIdYGlOUhB+LoIHvx2NJRvUNF2ezY0Yc8Bz+g7cBpD/Rp0jyzakqGfRDZU/vEM4M1OS1eJN+0Hpu1YWbecbW/7OYP+p8pHKuPJGwBXxSwwYsUE7LKIduIwQYh3oHvgHjbX2fLtDfN9BZWKowNBAoN0Qk+c8vjC8eNWORU+jQYivRKylf/Nv/ofAW8HFPjFKhI+DtvXxJpDsgiFxNsZwCe1LxZ+IRlS/0UztU55c3EcZp8ipex6l3KAAf82Lh8GD2HIFDsPTGtMj4UvBDlMruif6Et8tpzQmmtPGGQze8I2U5ZUnRygOszXjVIXAw/BgmOJ3pnLELz3QbwI/RXeUiYeBvweP1dwwl4zFlRGPLvcPLTc+sUGhGeKSMFDiweluZ+DuFTTIgfIWOjJAENCZHiCiVwEGFTeWabvl+WZqDSH79UYDgDLC5yKy6uY5uKw+sQCanAheC3hN12k+0Sc88wfhWgbJ569yLcKyNNFFH2bY6iGi5hQI3Q0145mueJXV70WfUwiJo0v/cSWAtLG7ojiyBnHJStvvCXi9Fur/uwZnSqe0ohoUpACpCjNOConvJ0G3cGEaDcf2L/6bH0mwO8/s3fqpSVizi49dDEyQMfA9/g2zxS0LoTy3ti5cYAKIUyz/+HvQItZm/UxJEEg+jz/ks+xCKBqPptbd+dp6L1+K6aq+4j9EKy40pUxW80rFyssVQL+BT2KMqQx99nrjhgBGIEP4AeMefxbBlUIx8HDEGxPZ8nLm4kueJ+5610IoC0NoM1+1qsaqponvDSlEG9m+daYf2+H413Y0+cKOpjt2Mo8Mektg0jty5fsqF3cC+mDYwO0utuCfA/pB92P3vxhcGXL3+TAhLQPwhj3taXjIkknzAoBvmph9n7gr3pfkq1kRa3z/aMcGnGxQ3fRJltUoF5BVZyKCc2RbtbFixSpnMwdgBW+myXz7ngQ1CcMTTdR9PGokwLQO95X32JpbN61WDoGcNt77Q1u5976mUFYpsxKwQzum7q6Ionh+jqFPWP3IVMJ50PymHzIlYmDg+tnzOvjxmErBKQMIwayGAh7kiD7juVvcJRhgAFpi7LsOYqMGeSwF9ZMr4hLEob5vAnh7oPSeKsXqR3iGu3YmjElsBcFdM9fYPEv7DYC+8P2luPwn+gNjAv3s+L7QT37CA8rSMuPXbwHAN1acHB80ZovgSqdwLlc7H9sB4BlCrkcQP623xiUes9cc80UoVImIPbOjrz7SWM9s9f571rj1puMtNMRKM0pyBddx3EtR0FMz0cB9K08bVuzm3OhXztetsr9ra+rDD374I/uTn/zI1ldrNtKc8uVXj+yLh5/b4XHLXk6rvq2gnptaQSyDwIW+L1lMnKCHWeXN+d+sN7JvnZUSmoiyOJKw2J5krDpRX0XCPic5oNyzvYCI+r1Oy447mv8GLVescIEvZUSdwvVKlpU3Cc96Zz7qSskd6DfbAST8CxdH06xx/rmkeccR1t8oh+1N1IGjCXH3HamfShwvqfyLKgFdBC8JElEfjOnwzBFzrSRx3N5ZASZWA3hIYD0UzDmrkso3nPoiAVl4Tx97AEo9IJgj3hgYIAaa84g/gIBPTK786NjxKuZlpKcNAcJ96pzj5BJXisUToQHlAU/DaIASncf1HuVbbUppnDEyMOR4iBQl/DMvsUq7JgXv5mrFbtUzVitmbaOctu1m2TZKq3a3f9+6nao9GWfsuF0Xj161yXHFKsORTSXklytV4UdF+eT8iM/BTAp4rmOjnHjrtGsFjSfHCo6meTvs5sVvty2fettmrXXx703b7xZtvw+eEPC27rwcjxAu+hWvgGq14vfd8EsbMQbprxsu1dagL0pfwGCi/qBvToExEKJ3U13byz+xWePAxpWvbVB9ZJPqYxuVntm4umeD3EvbzT2y3dRLG8yH6ru8vfuu6KXRsLqute07mjOkKKnPMGaxjQ2j+nmQ1CAaquZr6scblp3dtNxAyvdMdKTxR6IAispnXQpoXTIBsXful96x/nAuxVC8nufKe6R2nAhHWHaYqIETjXFO5RGzQoV4PgB4kRctMUere6zVztl//Is7tr05tP/unz2xu1uac+o1K62K/5TLvnhEAPTJoGfPn0/s419n7WhX+INijsFEV1byRn5VvLrAHLR8dgj4KTlAA3d6iS7GJ239RcEHJy7qYAXl+Qc/fss21ghsHO7hmYDuRjyWi14cASYnonnRXnEzbCNwUAbMl8wpyBlOZ7rnW7bAA5fLlEz4wjaITLlmJ5Oefa05AVkz9oBkTh51VW/1ITEIPBi37vm8rPp4nj6Xi76LeBVE+SoNHgX0V3wvBoyIvgUSPoA8swDkORZt9ySvY+Tsd0UzjIH6lLrjPUk8F06K8cClyFPqJ7wk8GziXTdQSoYjpgBeTBg9oXGujO7Dz/ozKf66r1s+P+fEn5Bdu+JydH/OhtaYE7jabC930+uG2Qrex+LFJBVkE7ZCwb+yKc3BWSn2GCMcWzEaTIygiu6pwbawhLyIp0FuLjlH/YOHwhyPKGCmd6fqb/HowlAy07RvXdHMJKV5eqI0XKpv+i/+9Jf29NGuHR607fHDl9ZuCaHVeVwxIDS70cCFVf26QJgXwVcXcWEhaAar97WmM8ZXeTcG9xJwsj4jSH8/vqLffiU+5+5Hl9ddH8/zFS/e05ezPIQ4WIQ0vufSOFNcuEj7Ope/F5Vz7ftiWARZYbU51etZWhMdPXRad9LEdUvUTzdPv/sVP+eKPv6+EI19xikRCEji972E0Le/L6BqizwuMlCIkeOfXhcc75fkF0NMF1hkY/qg7/yVBL0kgfygqY9//cQFKMYmWYYLo1RYfe4NSgDp4rTxd5ji8MUTMdKKB8Q5e8crsfTiQzAcXEdTmvDDqumytBchjD17eiXkV8vWPzi00RGrrzUb7IUI0+KEUerLwfttQAAx9shrYlC9EQbjlZqrwCdVpff4I46JMbaGTwx8x0I+7bQtX19RX8epz79BkVz+a6HPFwH3Myb/oKhjPBDt6WLlrSSFpCABoSK+dkNCQk5C0FHqhbWm+9HbF2HWlwKKEu6rmRcBvsmefiZCp9lLgLpfAPUnypC73iUUxBhcoPAtB7jorV3bdsYsVi7xoqDeV72DG/uIYE2alCuNtVMhE9c+8nKBXO3TwDiPOTk5caOCkCgI9xKWieB+0jq0gZSRtBR7ArD1D154dPTu3hNLDY5teHJgQwkUuLfiqUA/zdVeVtAxyCz2LdtciBmRLa+EPkWw9VXSSEBR2f7bDQ541gi/hTtsk1CDPQ19yz0vSzToMShQiDGwvg4oP6d56EbgRgLdO+tXhCE8kPAOuHz8r4IQu0L9oP4/BZUJTiTzpB0Ic/R78j74AX0sbhcAF5wOFvsXOvbxu2joolXLcGba1/hKQIzdWL8NOC0sKYO+5P7y8oV7rV0rbN6/0M9OgxqXpLzitKB3vA+vifFxHRQkC9VWtynIio1Vq+h7ZeO2lRrrp8oZ5RX1t5JPWXVlU/ND3k6kRec337TGGz+0/NoNXrdMSQpQSUri9g377h//2O7cKtnO7mPJdF/Yvng1257wPtibVa06a/u2ADXY6yGKkShKEELxMgmRKNF4AkAL4DoKPN4F7HvljHB2zKOYIxR39WcsendvAilSjH9vxPaCqe/bLaUHbqxAcYcuB+L9tInAiAMp+ijMdO1YZID7bhrBWWUjeA/1e4SyJKUgiwt8pqD3xDMk7LKyjKcgiiIQjj2T8qB7GF3GKg/8dHd6FVCMzpx3HOVS+byKhwG8hhXqnBRpNUJ56X3lRR9AndSNffQYCCeqc1Vj4XVmVVHvUgOww4O06l3omnK4x4Ui4enoIvBJeObHBapuxZyEeRQkvee76pWGdyTGexsJcFnKs8qfsb76v5WqS2kt+BjUpOQ1MlWrSfkdHN+wwuSebU3ftAfj+zbHFVm4QtyBicrctZfWqnwlZfy59fR3UPrKeumn1p3vSAdQvYclK45v2Wr+lq2l1u1e6S1byd2z8uCWrcw2NXMy97EqKsVH7QT4HV/cw2CQvA9fhc9j6Me44nM8fMPn0TAWrV7bjqcHNsrt2qT0heaXr2y9Obf7K1lrNjhNoGfN2tjqWy3LrT8Xvr+0XPPI9uyZlK6+5hUCTIa4Bx5YT6MBViNfndYDeVf3Xoxf2KPhlz4XYXgoi17u1t619cpNl0Wgf9Jn8/nAw1T/jAdezNtkVLPUpGmSsu1h+8Ra87I9Z4tI6paNpk077GPY0/t5ycvBUuJGg5zmEuY48h2P0/bFw5p1e1n74Ls7tr5C/TE25DTOBcuXypZbWbXM6rplm6vW2CzY7QcZq90MJ71leMYlWsAII6wSXUlRVbuhKcc7MYNwgePxd9GE5L4hx5ViwJXsd9kWMLY2bd9t2tHBkfV7IaaBiEF/ha/IjAs8EsDzCcMGng/ULQbkTRT6oEdERlvqhZ7i/at+AcuZR0mHAR4Zc5wXzWsejmIucXLCXHwhT/wB9SNH5/rYFKLYT7Sv31H9wrZy0gDwb+IoEfA3GXuDed7nHeSSclg0WAT6jIUb8Bq+4jIGHkXic/AMNxzoIqYBp8BwAgsLg749QbTsPAZan/T9+8hy/pc60QcEecVTh6NzJ+JzeCek8fKS8u8xR4RnaAi1+bHkyYEdZzm2Nsgp8GvGnxMPCJhK/XMpuIfGOs3RimGclMSNBlmVBY8aiVeIGDwPAKMp3gmOm36aA/0Q94WPjJWm6j+9389viO9UVXX6kTRwRo2RI6Jy77T79tVDMZnDju29PLIPf/aZvfh633qdgZDpREKfJhnvFJCU6lwCILI6lOAdTL4c1Zat1p2ZqKZRolcHGucxEk4bFu75oCfyi+/5lUgL+J3o2ZXA44Uk7IGO82PB9Lg9sZMejCrKM3oWvn3zT1D4w0ThSv/Cx5/r8iMsQQ4xPAKKeBTTfp/ZS6lUj7iN/kOXxjdYfHUttD/K2S//uEVKaWCEKHciBMc8h5D69x0w7LR7cztBsnlNkNoVfbsC4v5IkkAurA763kY+CfroD8auGGzfWLVC8aKSkejepeD5JT7T9rEEWE08DTFTMevks8VPDFhFZ2KwuKcRtXuxrOQ75z96NknbcE8Cs/q10ChbupC17s6xdV4cWA9rs4TDs9SXg8eiUP/gOixmYD0x24OuGLCbXC8Hr6r4CRMFJ2ksB1JFl8pgMvMApxGzTOI513youojppSNr+Nl1EfCYwvC5uK/f84T+dWVFNzkJExJBrCp+R/TzpTySe1zQIdcSYLV4ePTcCuv3NEkuXylVB56uhifBBQU3OqAInk2YMfj+QFzHi2dufVcCwsmg7ZZ776tL6gx4EDBNyjbqWG3zrk/OTLDsAWT1Jl8ouLWflSqEcCZhVgA7nY5Y11j3pvbk6RO/j1JQVPpifcUq5bKEt4F1DvfseOep5chn0LP+yaEfWccqBMoMgZuCEeti33qgNdFAOFpxSRvisYreox+Dghwm7EUAjxFMcI+8Mt7DdaBy8XYI0Y0DrrogqDHyVbTTe2oXl6/EXD4GMRA41T0OLjFOAczNviqEcSQhXAEeBFP07Ks4CcCrgPYGulkEVluvr1sMKJo+N13Sx0kICpmEpiUyBEIe44VADE0GUB+iTHja5XWCFtjyk29IKU+kcRyKxv9cWYwVxiLRDdsYvylQL6KKD9v7VNM9a3rH+y5QF4j9pLFACCaGQKd95EcQclQiRqxBr2/1xqrVNC5zvDizJUtrrLPiUYVaxdbv37Uffu8Ne/fNsq3fK9jNt6vWvC3+VDy2k2LaekL/Sn5gjbrE9BW1oSyhFmOBZBx3l5+F1TDc11E+3N1e9UXIZdWvNDmRbEfAaPWt3sung7IGC09rfHoSLtMTAiJmbJSSMqRJozuR0tk/sYHHFpCMMu75at5U/Yli7QJ0pqQ3JFuO+y7cj5WOlXqMDOzdZRxY1UPQZuV+NM8aR0D2BsIhCejQjCspSgtuEugxJV4DL8EIE4IdzvUdhVazPEq+/tLH7gkhxZe+JsYA7SFAHPISf1nNQzEmKFpe7+Nir1e8PHCSYK2UjyLh878UBIwkyMkAxicPuhjRjBsdUeI0N2Wje4z3VPx6qG6l7wYoIQRuc1dmtUtjkpUCVUxLyRBNI/vlpEysjjfs5uiereW2bEN8ddXEbyu3nXdQvkbD8uqrbObI0isvLZ/vWD/70ibVfavXy7YnvtnS/N7MbFst09C8OBdKlG2tumk3C3fsVhkvryj4LPiv9BP1GUpLdzCxLjHLNI9SHnEY8C7DkwSqYayHM1Qg9Qm8SzARTvXEu4VZdpJ6aUeFr6xYO7J7paxVYEH0N4tiOV1ZgkNOrFwc2716yW7VR1ZcO7ZWdVe4FbaF4indkQwCjjqaQFARzcOLCMjJz8kcA5bmPY0Z+ABt49FSIEBvJPN6XAb4C/ijcQbvasWmvVH7sW1nf6A56Y7td+tWm71hFbtvlekdq6XuS/m/hSVQtBh4E8bQnGiVoxvJF+gPcvbLzzbtnXeObHVloDRhMQ4jhhs6kOf1XtYNZFkrlPJ249bM6lW8NiLDBrKM8memGgh/jzRvDIUXrugmLo2SUginoS/RIlvRWEzOVKQr4KkgmpxJqQzxIxKgjIfdqX3xm13JdRjtlEZzN4uTi/NDANFk58SNAfmVDa9bDO6RCo2A3/F94SMG8WCYgXZUX70r5LGh6sQK/N3iA9FbxrKF4BE7OHwpnqBx37ijfNJiO2ER51R2IU9oSeXEc8XdiE8AAE78SURBVJ0bw0X77mmmvqOe4b54h2jK5aMSiyBL5h1wXHwFvrGzs2NfffVYekTX+RSGBMryY1cl17BtBm+rk5HSiz6cX2GYwECguQXDCQbZMW7/yleVdaMf9IIHghstkZ39eESNE14Jwng6jpg0FbbpWN16qWBEwWgAPRA8NaTTsKhp7j2WLfgRu4Ebq991PzuDRlK6r750HA9AMNj8HP4jnpUuClvCOzFoVK2Id5nKH2VrNsRoQPXBF13EYcjrWfq/+zd/ZG+9c9PWt5p2/50bVm9WxEAn1m51bNAd2t7LQ/vVh1/Z3m7Lvn6yZw8/fWat466NxDiGmgCwxPilzsViO0GxYT8yTJ+tCRLukkj1TeFMKIhAP11QWZI192NF25XwZeX7uxcvJ1DnQoH56Jt/Jx8W4E+klHb6QmqNi5cD0Udl+PeF61TR/xaX5xG3JfEB+dNSVFAiZkJmXF2oK/WPmc1i2/29+MOkFF2xkLoIpI4hKjX69fsAoUZJYP8zRgMiR/c1Ewei/e0DjM3zVvEYcKCuOYwwPPE0CBU//S+/sqP9ln33h5pwat9sdS3kKBoT4Q6ePrKcFKrcyrqEOd3TJ36++OEZ73CON4I6UfqFUIkUV78PrxidDO3oi0fWOxBdj7tWWmv4ZDLq6Pv2mnCPCYjr7L0LoL7h2Mh0XsoQQo1uHWtsOkMJlriDin8sQsA0/a9Hbq3lt08EAcLIh1TxJ6V8pmLmLlxdoZB4ZHgft0ribUrzEs99xOhcsLtKwfHtEeqsogSGitK1Rru2M3juAuopMA4oXolJbhmgnIz2n1hx+62lSiku99D0olLHJIqByNu9xGjARO2Kor67C981wESL8BrSnw8etAyIyzA6fo6fria2rCZXCTXKw4+TE9TYm6sn1K3D3kGNE+6mTH7TPgpswfb3971t1WpVQl9GEzFKk8ZT7/T2ngiHOh4p2INxlZRGfTnodjQPjSSEF5xXXg7QKq35BnDKQ6L3cfPWOLBH8tsYDqAVxhsX9dN84CNEXMbAFvNkhAxWZvzeq7RhkZ4u0hdxLoYHTz3o1IUTQCR88cYinoJDjN9lbqtJCAq4BI1XSHsduEsrhh88I+IxiMD32Kq+ftxh9Ai+PBOu019phNcFcOVtIOGHkwHo0wSgvLr3RDlsazkD9YjjAffO7lMWHi2B7hbwjz6QlpnsA4xnvcMXjvPtTs8+/MWv7PNf/o0N2geO+zHwrXe06/vrCTBHwNC6NP68hP8R3nQSSlmRnwhHZuJjxIuY6f52c93ee++Ofe8P71rzgcRAKVuzxo4NGod2vJ61+krLGlt9y99WT65K0BUB4opPINPCtCdhsiB+JvyWgk4lULbmqZz1JECitpRmUhbUDRzzR/8SHBGjAvwPoRRvAfpklK5YPTf2ejMGPCewoHREbx2GAxRtaLw3lWIveZG4CG7kUzkcR0mEfQRjeAOK+lgcJK86+jFlGiMEeARkYncQ84AtRngM+AqhyoMfOC7gvaO2IPQi8COnYshkRZp6QYd9AgCSSG3iHrwb5ZcTHlDCc3nVUX/x9kwVykoD35JwLf4UtlWoTXrOhXLB3xzymZch3iv89bpo3NyTRb3gbsZSkFkxRKkaTFD7UA90R79HGpdJvuIxBrZXq1bNp609L9nhieoqnCOIWkE0wXGBlezMmnnJPcUttUZ1kWJZ1bObxXct3Vm3VltK6uG6TVrreuuGNeyu5Xu3bdapa94UnTOmpaKVpLwXNV71St1KUvLoQwwnuLKzJQx8kGYnfME4MPLxJTAiygnbMRlTDA2MieEOPukpaxSesXVmbXvU/9Rm1R2rbR9bbeXEcuW+zwH0xzLwIZGyX1C5uXLGmpWcxmnocRHwit3c3FQfaL53mf28HMt4YYS+X7xr3618N7obAIrMu+wb0nNsJ22Dv+TYgqm+Jy7CSnnLGpXbdrPwnn1/40d2t3DD7qfWrTd6qjltYvV6w1rCxb76iFbgbcB8BYQtnhnb31213qBk3//ukTXqwdMA3Ighlj+A43bRfv35mu0eVPX+xV4BhzrjmXUkNx1rEMbwZAYvAb41RvyF+AjEkio0NyQvJOcOpReOJ4F+q5bL9ub7d61UlUIJ/SudH8F4+l4CMMBxRKP6MFc9H9MJg0Na/YcnQAzQELm4TqIPMh0GBo6D7KfH9kL8WEQX+g4+iizXbQmfWHxecXqn2sE7AUDW62vI1XOJeSp4FbTDSTmJ9rqh2I39jWhOuNgmPAUmwl9iFzx8+IV98cUX1jrpWV+yDDTdH/SE80PpfgP3iBpLNuTYVvgNRk33OHDDQc+/Dz22QTCcwRuzkp8HcyLBRGOve0Up4fDCoeieHsqJnzUnuzaeF+wktap7wlFxBT+i0U89wNgEzghnMQ6ojQRTPTUaiA5ys7DVcl4QbcdGFgEBRwmESLDEUaqoevAsmpt0T51nxfGxFUdHNkyXbcAWBjpd5XOpJPdiSE8li/COC2tSau6/ecOaazW7eXfD/um/+qHde4MAPlVb0z2OX2kdde3l1wceIf43v3xof/1nv7L9vSM3Lrx4smf9PQl+QmjcoTOcob7MqhMByJP8XAcgdkxcp+CYeP275yB653QVPnlFefGX3553dI/uwy2vKMYqLilGQGcG8PRRuiTobnjmhX4zOM1jyeXPYXZi6PzmpIVkO2LQHX1ixUi9KGLn4u5F4F58XYSQ1/JnvxcgYiQqbSGXstY38Dq4DGDYjgQx8JN79Ibw3F0nxXRigFlwBONkxL4uJhT6+wwCQb4esLo6bh/5MYqsvsd58PeyDwIGAhWB9NzS+4ofz1d8abB3oPm/bp3nLzQhiHFIoKhub1v9zl0raoI5P7edr49/V7+wAurKP4YD9RVPNO9YVbTUlbBB1OwkgF+xCu+xI/idcIULT2J8PqsACjynTXgsFQSXJeCBz2DRPrmfx+Pz+YYr3I/Lia/zgOKAhZ498NPUyNrTPetKSIr7A6AfJp3DsE9egtdl4DEvmOBQ1hNCUAzej9D/giLvwinKkoS1ZUo+AjlH3YUjtKLJ4gqYjSR4aDL3LRNX1DeGYfvQ2rtfW3HzTWZ3v1eU0FERrnLyQY/4Gup7VgvqTU4VCastVVZC5hJAa6v21tvvetBDXKCZqH1VWkp0QThXYd/p2pbmlhBoD7duXBZLnBkv4eMcqK/pR1fGF/qQcaCvYoBOHc4Zhs6PMUo7s3XY4qN3JAyw5YOjIK8zqFwE4QT8mYu6iKa9f0/HJAg5biRgDuIO5WHAWhB4XJGP87sEaJ8bDRf6AsViuPelFdduqfwFw8FrgcpXfy7iKkqtB0asEiTz8vpdAM9nIT00K/x1JX+hrU4P6sewChU90288d1jFX+aa614qRy88toP3cwLoK3AHb5IkYLhwHLjQVxFdCy8XPYQ8VokuN2rEwNyrMhEWET57s5R1iQOlOiWBAH5F8exCpWF58foBe2qnczs8OJSyIAV++74NpBhOVyUgS3ietHYtc/jCMqO5rWbrtimFplAu+nawjnhuviwRtFawSZPgeG0r6sqvgvYERhtbbyiBW3yubpIh1Kcoa5xLL/XMyzvByDtJWUlCfjYlfISfCPfLUihLHM2nccmLjuc5KZdOXzN/z+9lilZUObjP43FWzGsu1LvQPwEB4RegOityKJG4obNIgicEq8ocE8aK8DRb8nP2kW8KacliKIzqR2IccHSk73fWHACNo4Cw4ozy353oJfUDQi8GA5Q78uBkI7wUgJoHbMO0qTkSJSYB8Uo1/YTHw9RdhzlaUXVRG1ASUAQDDaTCqQC6H2QADKjxPKCZRHTICj3PMCYABDDjmMawQj6XIoyRqGHN9Mhqc4zceN2mDLdujLIoN7RlLOGflX5cj8Fb9iqjRPkpDJpbVQXhz7o1sm9Zvf+ObZW/Z2+X/8Duzn9gxcGqvZ3/vr1d/I5V0zX1Q1AcUfjHXq+58zuOQizTnjhflzXTVpFe0FCf+ZYIPBGkEIGzGHroX3AXxZ496i97z+xg8tBGpSeWXtu1eem51UojW8dTwRXFq+cjRiivLsyJdmaZnj1K/9oORgf28rAt3MKoxHiob9VHITUsALwY21BCjEbNDUlJECYK2wPPYmwZL4B5nsDubEHjHvNUiYCjpZwd5p5aJ//Y0mXJQoXndjL5zLLpl1Ioj0UfQVlrDfr63vN+2e+07MXhwH716Yrd2zq2282JaE+KvPoYY08sp1MmARwRpkDHfE60ml0uu4JJM/GMktrdAR8XZCeMJbMTPIPEezWvcArWcmAePHsXQ9fu7qEhHqg7NL8x35ScTi+CcBHDhObpXCPa/hcB5dP3atxp+wAPyg1+R4p/nI7FoHK6abdzd6RwE3cIt3qNM0ZEXbkS+Cba13wrRBefjRZM9K57xqmNZzxZbYL+Xc4IxjwA2ghbFPLGKQrL5CrAjYXqU7yHGtWKbayvOd+B7j0guXgMhseBeABxD/B8dOMei+bMUbqcL+ov8i196n2hehWEh5IQhYcRrqvvc6Jh0g7F+WaOjTOrWUe/TqydXXU+w7YBjljEwMUWhTiuFUe1sk2BoxjnpFNb2f5SVm4ZPBlyZefPSWD7Atuk2J5A9AN1XLhUigQty000J4wObZTRfJOuIiXrfuBdGI0xVEDfbF2LqEUJzsZYyCsmANKpo7e21+z7H7xpm9srdvfBtr33vXu2slqzspSGcqWghs/tq48f26e//NIODnv2i0937Be/fmbHx11Nci072GtFuQaASOgi7Cjxh9/cvwr8PXVeTOznIIGglwJJRJVhJf4V0gtY7fSaKb10QB+ctUZaExYINLGeeMV0GvKifvHn1Dsgqhd/43uve8V5XADuR5fvrxJz90jFYhgxeF2i/o09C8jzMgjpw4fv3PnfA0T+IrAgALwOTCVAIJDVK+wdy1hvMLOTPm5GynMhq7kmRSzCQfh+NbhQH/2M7znhaiLPTMt4T9rP/+JTe/xw1/74n3/P3nz7lq+gJIE2JoHfV35gMF9r0pKilarXbSbBiY9YVpziwodGc9oDqwBpTl/QcJ49vfoD5mM1LlZWrHH3js26fTHjmk26E+sfH1hureZKMjmeB34n7qkO0xMxbU2+BJiiz4fiqs1Cxuq62B94MtEYxf2oC+xz8Pqz305sVe8C4CVYugxcweqfuAfImWX6PKA0ECSI+iQnvEVgXJnscBF245yXekYbyQ+zBLwCF+aClIdtKRErMG5uxkBbVD/f53lJue52KEWDVa9lbtlXAvlr0kKBWlzldSFVihSSpLt0v0K+BK9jkr/uFAXA94t39q20cd9K9VUXKlHoMRoACHQzTdysYKPss/rglybqk9aRJmspDCqruSIhROoLCmeOFV/1xWT/aYhjQF0kXFfWb1l185YLHIwL+USocwpY+fHuIC7DouCDohmCI6ld6ie8T5jsWYlAoHABReDHQQHggQQkLz9SQsEN8om9UAjExCrHK/ESvUs5YYzACSndzEkRX0agcoHIVzGje8KvufoChfMMd8J4U5eAK9HtBSB/xtK9I6L6AtSfo70W42GgfPlK3QL9MMaM36IiDm9h1Z/jvZICGSs/KNvhfrJy4ll6FvrhDE8DvbXV7wnviwicx5L+GgXjFKL0ScE4CbMJWykPgrfFguFgKSgfj++AMgFeJNvj9RbPUb8sejlhgGCMkitv2ULJiqs3JKA3bGOlZn/w3Xdt4+Yd+5sPf20Pv/jCt/egGNqgbQUMoMgqKp8iiRHSOm6FlS6JjuOMlDPJH6zwDlV+kfkn27CShM718qZt19esitFNyk9NfY1n11FXinyvY2Up9OX0xIo59ZP4vAZKSJ+1uhQWXPJpIYIuxzFOWMnXWLbGEl4laFZnXY0i/HDu2wl8lUuKIjEAWLnlRADiFnSmRauN9sQHlYYx1V/erxSCwQDFkjLpQ5ROztfPqmzK95Vt6iAeIXQ0goy5AUECs15wOmD/tOMcuKF7eCn5e7qHkgDAGkYmRV10gMs/yoFarL9sKVBfQ8eqF1ujUHgxJOQR1JUPq+woDmxxQIhmKBC+PVPyVrk4EFMHtjmQN32BohnXnzZT15zoOa/+ds8Q77nw7BSUF0K9EMYNLn7CguqRm4gXdPbspH1iM3hsZqb8i5LPVT/kPuXhZ79LWRgV1lR+oEEMMLj9zyUT1a1hN8t3rVlbs2ZVOJGv+TaJgq5ms+mGDowVHv0e5c77MNSNP9zmF3jmgSwFKNQYhsF5jApZzTs1zecECcwVwYGJtUYtG2a7Nqo9tXH1KyvW9+zeuvpUdWU7iYbbDRbL6Bq5AHtLbHRBbhgMpHgXsra+ITnXBn4k40C04PxBEA2L/x6pjGGqYy+zX9rjyZeSL8CbBKhMyqX/Tr0NshpjdVzgSwGv+T3RfJKfq49mFckjGdusvmO59D07aGXsZuH71szf0RhsWi3znvrulsb5vjVz37NqbsNOTgr29X7GHtwbSBkVXiZ45CLQ1yuNgf3wO3t2c6ujOl3kXyO1DSPcimiI8e0Jr8fIynyEfwPiGdCvlaplNAfH47gInl6fGNij//iLXdt90tFc3nfqTgs/LupKQebxoI3C+azHHzhrE8q046Ro4BRUZ+Qun0Odt8/DsZCiuWPxxwO9czN/29IzlSq5ifzGnV29c2ClzfuOY/BSIYXLNyFL1d7nzjCOAHMR83eID3WGU8xDlJ+rsy3tcsAj6vGTJ/Yf/+zfC7+mtr297W2BH+PVONKFRwFbdjwWjOZKjAY89+2Wej+leZq6+ZGKEe7iUcRxiPCwmddL/EpjBt2ysg8/oI9y0541J3u2n73h76sRkidFJ3p/pHQuh0KPwmV4BYaEaWTgAn9ZkuNUnJnoe9FoQODQtN7hmFe8ypRZeKBy1UNuiCxytLjyG2gO8fgrCUhjAId/0gaMdV6TJbgVEDw8o/OAWqNk61srVm9U7O13btuPvn/XVoTct26t2oPv3LHa5prmn4KjY783si8/f24f/+qReyr87U8/sl/+3efWPu7Y0yc79unD53Z0MvTBgjm4AK4XvR2XAqnOE57XjepFdbwA/jxccTteBQjIhoIhLq3x08CIgMqljBhXxho1rJA5G45FQEJ2r7uA/F+njNeCqA3x5Z4F8aXfuPy4csU2Ee8lDAbBUJAk7KvhrO4gPSv2+60FhvuaABFhBPDBfWUITE0itL8bTwwX4Tzzo2sKYvTFXNpKeVYzRQQjTepLjLcwRayEMzGBszouh8CkLtYBJ8PsvCKGh0usmJX+Dp4cWn+nawe7J+rDqRXKeZeNlrU/VvpjCK1Z/sFiPtp5YWnihXAcp9JzLNCxBMGd474N1Ujy4xMDVlKutBS5ufolmV/8WQZgT2oiNiQhIVPO+R7BXKNmra+e2snXLyWRiMZTBF5ZLpifAv2GIUv9ECahwKzYP1jNZzQBipY4ZULjJvnGgT/0ioN4gxouHhcsqleBjyFu7WKIXMtB9RFNp8TsY8HyUlB+HCGbLolhI+AmwPsnuubCHz8eDeu86MxdH2dD+7L9S3vW+/IUf2diukycyQltEVAYR8c7Vtp6cynN+pGAun1hFVX5M87eT7oWwb0Y/Miihk/C18HkZN/r6cEEJRReCcLBcefQ5sMTa97/jg2k3HD0Igp9DC6AQ1+qPKsDvp8UAVfv2rAjZYpJEeFeIy+lktWacmNNCsvIWvu7VpCCl8cdWwoMLpTuni7eQL8yYSLgofwDjiWej3DXlX/6pu8KohsRlG50cugnP2C48Pcw6EQKJCvx1AuhxE8vUX3cIMO7S8dkbHtf/sr2H/7Sxj0JQ6rTSH3d23vqeSwCbaROlwK4IoHMx/gUj5Ve988ZQbgVKT1B0b6EPlSe7/n01aOQHwq1r4zQ5nMCgvpK7ee5n7iRAAJVuXK8qGir73zPNqeYJPrHW6g6XwDd42QR5tTT1SMHCZMctcV2hNMVpG8Kl/ev0+KQPbyLhhg1RTTEdh+MHUkgN99fS51fgX7OgDcv1qVYX7Xq2k1rbN6yu+//gd1+/yceMJE9skMJ0eN+OLqUMeOoLF/NmgQDap5lbo1161i8SW3R7CLFp2L51bvWKVXtRHx+WtqyRq6hq27VUtMaUiA6QvP+zp7tSgHdnWaspnEmPsJkLsFT/J2NAOyvH6aKVklrzmDVSvXxFXnhDWhLKlaiypL5Kh5Yr28nPYRnvSn+jlGE1rLI4seZoVSr7qNB3+9lpCz66hyGMHBbuItgjGFxNKNvUTxZ5dZ8Kh6Blysr57B+vaL2S4ienckjbG9g3oCXsOLP/uSh2jTWfSCjtBjspzm2pM1UG/EEKVvu7qs2uzlgYV7xvMTvfQtFn7ZRjnBTb8+F/9SXegDgwxQhGnpJ5BWPODw8izeR0vvqrHLBcIK0Cz9xd/4IkOOkD3oeCO1ulEmpxpmSdTM1a2dX/F0MC/CzwEcC4CdRyUhRzje9D9n+UCBGgPqElW08suC5yIXUBeUmX274nMXRclSbEypoD+VjROAv7eavK9VR3Rgr+shX99Vu6l0oFvz9Xn9gnVHXBrOudWzHdouf2Xxt1zbXp9asZtR3qpfaxiKXZ3gVqL5A6lR4k4KvNq2prLeqK1Zd3bPx9oHN6pp/na2pj+cTKdYjO7ZDe5j5BxtUvrB8dVdtPRRut603JlBo8Ka4ALSPIhMsnmN+aTtXXbT1w9Wf2M3K+7ZSe99uNn5g97LvWKPwjt2v/8Tu1f/IVgvfszcbf2h3qh9Yewj+NqxzvG3b9azdu0mTrm7zeDK3z74q24e/WVUVkS8upqepFcm39OWaxlXqh7FtY6z5jCCI7tEi+TCjZ0nedi0Irx98d8u3qxP5n0UQN+ydA2qEFyierweWE89aXKCZircKQVwfiYF51t+N5wd1Pwo+W1dVUf0shjkW+Shq8rjXtrEU9cLqbeGh3idP9JsI2OLHlh8PYByD0vkJC+4JGM11zHPi6b7dKeGFsAgYZd3LUYymXKy4YQ7AIIDnwBj+x8KsGA78GDmChSCMBszzzJn8zmI4UHsJgAj4Sr3TPVsU1H6lSevd4rQrfHWu4enyUtwxGrCF4MTWxQNy0Uk3ml/9tARkJuGQeGhB+cE/pt4e9YsewFtzeCERtwBDcGIuxkhBAFi8xyYYDc4BRgP181gymwhgkFsJ78cQ8YvstOdGAwK0MidJr2RAl3fmIpCORbTUSLNQ98TSCHkS/G+9dcsevHPbtzm899177pXQXK3azVsbdvveZrDiCglhXv3+yD79+Kn98peP7NGTHfvpX/7KPvnNV8axkJzqcHzQdqbd14REtEqYF65Q/I0BgT0JXn+a4H8XL/17jTY6wJQhACFhij26eheiLxBVV0WXC1lr1LJWkVyaE7Pxfnmd/JcBr3t9l19eBu2IrkXAGkVQl5TqTnyJYDC4mO5VgYma/eft/ljKzxJG+xrgSoQLCtGN14Cg3oooRZiLQK2SNUOBKHgkYvAtbavVrNXLCAKhG5NAhFkUSHczjz6vDRJ2Jvt9Gzw9ssnRzDpfvrTPf/4b2395aD/8ydt2740tXzkAluUOg0FY1cwe3bkE1P+eTgwqxUp5NKnSrUedkS4pQ7631G+H1qi/YKJ+bq9wOG7jtR9lMp9krff80Dp7B9Z+9rW1Pn9oxdUNK22sWXmracUtCfwp8QD1Ke9cBjBY9qWzJzQ+Sx2Bo8AkoL/whVo+bfUcbo7++BygDKMcXR4U8TyM9l54/IfktoYkELFX0qXXZZGHLANWX4PR4vK0CNd+CgIGBmhUn5zaV1ODOPrM+0dj4YHVNKGlJWBfBpPusY2OHlv1wQc+US4CwqcLnQtKHWXMfK88W0EWlC7GU5OV96MERWdgl4J4rRT5Sb+jMmoh/VWgvDEajNtS7ldu+STOEW7weYBJFdrnpIduvys87Rvnl+OJwIoVyitBh4hSz2S0v7/rxzUSVdn5mWgHV8vO/gsXJFhRRBAYSbk6PDzSFNTylUJiHrAirAqcCpwBNG2r3fHexngle8TxcU8+tvaLL23EqQ2tQ2s/f+j39YL6a2a9ox07evaZ9Q9fOh6OeifWUXqOy/JTF9TP1BGhpn+448JRZ/epEciR8975nhTuz8GVrEZ0LLxLE7n/Gv7tRg3KkJBxCjCBC+9R4Nk9FI/R8Usrbtz3NpwD9Rdp45WdGOhHcHK54et8/gGW3aN6whmNMat6IY7AGTC25H8VvV0PwmECwSJoXYK//Z2Hlq5v6XnkVRLBbNxT30PLtehOAOrl7bnQdmiLuY36LrQVuls6FiEl9MrqemnjrjXXb9oHH/zIFbbW4aH19p6J/qq+TaFcbXgQUFZyG/XgPgvtDPHykKJeam7peVOKvOaF0prN1adD3FfHBWsOKlZu1W16qLa21qVU56wrpbwn+tJMYqOueKF4NHyY1Xy8BxBuvTWsrItvzCQoYqsILv5SDtUVIzU5P26pjK6Ee+HSWDQz6rlyTcwBjo5EmCUQ4Z4UqPrkQGnZeiQBWv01HKlclE59/KQB8cRRVjxBpAvPpD7s73Y9azYXvYvvaQwwnrenGDpE08oHt2ICjeXdCwGPP8ljElBdjddz9uICQzWFLQMYQ4hHYJmivusd5eljpH89KUN4DDj9CHifPcVs30iJHscSmjm+0oZtD8gHH/OtBcIz+skvvTtTfXu9nrs3h5xAAWQ21Un9wfNYluU7hg6PLK98cjRAjxDw2SLAcbFtVfNpa2itwdgGc407AQeVH3uiySWXRpGYakxS1upjOBlZSR1XLIi/5jQnhZLEF+mHoeONGIDPa/BLysGzGCMDXgNsU0F+igPbonwWhG+xEkrdoU/aN+yLF6oPJ6rNMNW3SWZqT+af2nH+N5qHn1qj0VIbulYWjylCj56D+kNlukFAeXGPZp8DaIY+o4WR3KcqSUxSH2kOcDkvJ8Wyr7knvWudtOZNje3BZMeeTT6zafGl1Rp7li8e2Yrm4c2GFLn6Y3tW/LXtZ752T0kMDBNw/BIAf8NWFoxZKKh5KZSr1qzesKLobKN60+4Ub2nMarZaeWCb9fuucK7m160kmvms9RuN25493a3ZnTttW1u5/IjmGCTCWWeQFi5qbKKRWwS2D2XVN8hPGBCq9GFHfGsgHJJynK82VefL318Gw8HIfvUPX1m/M7GaRDtoxAPARmMeg0s3GhLkkMlJ23LNdQ3eGU/EgEyp57aNCQiUn1ZfYigAf5BLeQ6dVjJbdiN3X2mCV5xeFk6JvoV/s6lwRm1iQUXEIrKN+fLcY2aJAN0z7/TeMHgGJhc73NtgPLhgDE4Cdfrww3+wn/3sp6KBjH3wgx9ZVXwX+iTfYCTAMKAy9DeleRdvg2GqpDSSb6jvFAUbeWdig4g2gQz8UDICcQ1CduK3c9G8yhzMuQcNTKw0bVth1reD7Kb4jsZX99kWQJ+7cVJDEYwQI9GL+i7LQhW0AL9m24N4nXB1rDqF+SgA/L04GwhflIrFGfQwNz8FyIgGCIYIT8VoQKDaJMCnczPhl2SMsZ7hHYFcdx4zIlgqVKshDN6sJyZ+okETkqfLZV/9jAUyGGS+mLNyhW0MRbt5Z93uv3nTKrWSvff+A3v7nTtWrtVs/c5tu/Xgtr9HFTRH2Em7Yx/98kt7/vTA9neO7W/++iN7+njHBv2RPfr8mZi1JqnxxA0KlM1gY2GOmfCiYn166f5VQLefrs7rgjAIcodVLUPbYLCJPDw/5ZuTwlMUU4r0wuXAa0r7Stdl9Y8uz+sK8FZk8ToQ0falZH4LgGAG4mJE4c+qjSec5xv18+uDGIWEaVZqvqlAiGLkn9esA0bDYp5AS9GNBLAHkrgE4Vinq/O9vNyUjQ9PrP/VC5tLCMPF8FnrxPa7fdvYljDHtoJT3LmYh+/HEp5ZRcS6wKSTgBGA83Q59sZX9gQwoeFo7mcLY9BiDyxMDfC+EhPj8pMXVIWoB1/pk55lbXDcFpnpu3CAkxiGRy0rbW1Y8aYUsCJPQnvidy5CGHfKpg6XWb+ZAJkMYYZJcMMHDFu478fKRc8paWl5GiOUwHRZCm9kpFgEJhE8Djg3+Dq+4Fbuq5N4mT6h8J0JVHnyKWhMbpSbVlCTiXzs6VQuZ0kvus6fgdJIoeP0i7y71C0WrueMpz6++p0E6oBRSfcXFTvfvsGqvp9JfzX9uSGL4xTVf5kIz64ChHm8E1SI5VfCWcO4feLCOpDQebC/b13hLe0qSBkraTJG2AYIOsbe8EK5rrKCZwB78zqkZ684Qrzau3rvPbVPyrkElVRBitTatp+D76ti9C3jKL5H0EgMRqwqJMHbz+oE7ouxQIFBa9C3gRTYoxePbP/Rx3by9Re+JcLHStew17GBFIT2i6/0/CPb++IX1lJahCMMEb6Cr3rC08qNdatv33MPiaNnD62797UElVjIAa5DpARQvvo1Xv27EsAHpT9dBdd3Yi8EA1LCmLAApCEAZ+0WrrWXp4shGG2pyyu2Q/3r+LhgfHCgfVLQGbcLnjO/DRAxoqTCT5fmr7YMXnxmxbXbCwYCvei0zHx7nk4ItAjdJbccOCg9RjHflxuPQQSB7nqqw3lBDkCBlpSrVyRMI+iqvGKpbA8fPrSPP/q19cTHqD8R6lEAUZZ6UhwRTjkGFiGR2AEYqI6OpDRJqc1L8Kur3WWlyYveM6OU1Ydzq0oJyXTLVhhUpdhsWE1001eanVHGCnst6x4delA+VuKRZVBa8Twg8ravhqnuLPoUUPbEEznDfHeoeqsMThzgZAVoeSS+1elKNpSQj4DNihmr+oNUwaoZKf2ST4Z4Z6pfCPaIQAtewdGIZdCZaD6WQotLLbgD72eNro8cInxhvmO1jTgHxEJgdYznRDPHWMFvE75JLHODQk9yqvez3kN+QsBmDAHHZ120GfqN6+OuyCrI53vdR1lEsIe3ECvB+0LtJS/nO56X0uuv4wz3dJFv2AahtiCsck95zcXfMHqy9cMrJnBXfeqg7ygAGFDxwCopj/SkHzw/ROecvoER5qglXFSbWf0bSOGjbtlp38a5hvNeDLd4QPjEK4UDI1MWBTifEU/Kutv9GMUnVN+KLESofhg7eho/aBePi3K01QyjAs8xBuO5wPGWzK9z1a8nHOiMTuzAvrKX89/YtPHSyqttK1aPlG9fSntWYxZw3/s/6p+Z6kh/A9wKKc6DB9xc+iQAp0U0SZHdtefpT22Yb5s1Di3T2LGyyt8WrRakwKsk0YzaVDmxWr2lv8+tlXtsJ/OWMC3ISzFk1WdpF1g0h6utXl+GlT0Vpn6YQwPhyrLdQ30yk1KclTpXEA4xloC4gm2W83ZyVLBeP2drawMrFC83UsSAwezejaH94J2WxjHgx3IQVgknJsJxk8JNF3N6XU7za1LGviqHGMBfX6g9EZ5Ba8JPP5XpAu8O9OPldjWfSj5I40WaKM8DtCtN8mhGwL0hlZ/PScLNUfvI5pKN94W3z4fHSiE6E034nKo+ZJshpzkVNNeDqHj1Uc/Yu8HlQuExDT8tX8/9aEbqFKWjB1wO9ncvn2vwDMZjhnh+xLDzrUlzUSO0LX6AYXQyVp8rHXHL4HfEtJIKr7zFwyKDILTDO/GpB5SPhus8xE8YoTX6X+8MhUMcMct7+WnXKrMTa2dWbGDIXeLxwln8ESaZs76E3+bE56dS4GOvAHA0P8cwIKzDYBzhoIPKSWO4ED7iiXBKT1GfYbAoTiXLzDSXiH9ME2U5qKz8RHSl9MQ1gIdjKPH+jJIkAPSIuIrAGSOXBm9yfCSBq2fzohSYmgQxVuOTFRUENfz8JyuB1iO26oIp3by9aT/67l3bXG/am+89sAdv3rJGo2bf/+Atu3E7nP9dKonolTdbG/7Tv/972315bE8f7dj/53/6S19t6ncG9vLZng16A29M3KDkdRV4PcV8g2uzfoGEDOtwaNMTCaGck1+uqg7nBXGAwfKLtsNckuD34yswy1e9vgmE2AWhHbi+QaAQkDokSvH6wITX16RUK+WtXspZqxOQ/5ouvQCMgW8HEEPBCLGIK68DKl2IG8Y4hiDQvmalIgj5RHlekYdvUbjssQSZdDFrxdVVK95Yt+rtVfveH79vD967HS1OnY3Baf2jT7ip3xJu/GiYq8Yf/O5wKkHBPSUA30rSG1utkrGVWt5Pk8DVLe4eX40k71dcrU/CLDOxnCa+ybEmRQmu9bt3xfylMEEbYjJMjMl2JL+fAvQo5Qwhw41Zrwk+CVF/MXMY1xlQzvmyGEtWD+jdWIFfBNIEl7Kp1+mq/sYY4MF8JMwvtTpFgOV8wqqMJuzzdRQNSfD+9ORDe97/KsK1q4G8/Gi+Ql1ZYWQ7Xz/274Hvy1Z8eS9sU4gnrDPwiV78IFdbd350GfgEKAWbv9myBJBrFErvc03u45N9y+NtoAnb+zhqK0JsuSxBYHyiXymrrGxKcGu4IAuvPpJCPla9yvUVPxEBWihoAq1v3HQ+Nsar4KuPrf30M+vvPnajT/XGm+7mzZGMjY1tTa56Tbl3+gP3PgjxIxb6x2ksWmGDv+uTq9Rt7Y3vWfP221bdvGvNW2/ain7nKzVPg+BRaazZqp5X1rettnXP6rffsYYuhKLxyYEbIlBMEWZWHnzPgzvWtm5ZZW3LKqtbVr/5hhdPDRfdOX9bwFix+hjzVR9DgkBhQF7cUpAAPGTG7T0/8jNphIpdLgOeBPzzce61vQ3LAo4uw22EQIyG7H9dBrwT5rzL8fFVYFnZwGX5cx9cICZBjiNGE+MSVqbwoITfLNJeMFBdNEpJkJSQi+FgcQsDAivveTDUBZwct/FQEY9t3ojuiM1I5nnj/j27ud6wYSpne0ftsHItup9JGUc5JM/2/gspFSkpR1VhVsYFUPa/sv0rKyVunlefqw2zxpZ16w8kSBatiJFBilZZ6apSqJgnWgcn1u11wt7V2UA5SUBmPYvFmeHYhkrjWwrUZzMJqvmUBGb9RjYYSGbvT1JWlHBbKeAaLxFXQid7YDkxBUWBlW/qmy3WrGecQqAxEa6VfGsCYzH1UxFIN5Rs2Z8GIRolgb7Rf8JA8WGUOeEje4MZFtx2S76CFvbT40bu8yOpce9Wvow94xEUfJGH0sTu9igcPU5Q0Dt4MOFxM8xUrJSde7+6RCG08nbzReBGlQhXXIHWHEx+PMbFmVMH4pOvUJzYYsH2LMTr4FkR42nIJ44Cz8o5xqGwqKLvM+Wj+lfYxpcO+6ar6uPbpamtZPq+p5mjLN1jQO2HD7J4VUqPLF1qOk6g8GOEx5OLC0+RvGRp5FGU4XJdcq3ql9J7qo5qxrhIUREPdiOCcJxYD7HhwIMfasxHGiva7GNBuzMde5n50lqlh1aoS1mvHUonOLTNasaqGJlUHv1On5wD1Q2exZHI8ObLgH7MSUnLCR+9oxcgV8zYjTertrIyt/XykeWrD2211rPtuvAij5FH9O90p3YKCvq+Jtm4kh/aKLtr3dmR8JgYRnhasLLNIiA6AK+qbN0PPIRxQleQTiJcj6+yFHWM4fNR11KSiQJOBznkRf8LqxUmdrSzYavFnK3XySfU4yro9XLSdwpWrUCPDM8C/+JDGVKch5p3R122dhU1X7M1ISjxPA/1IG6UlFsMmBqw+L5fUT76T/Osno9m9p33b9jd7bzLfeki+HJWtkbSP7zCiQkcJ1u8dV/88Izn4Q2EQk8zk15svlVTH/WAf5Ct2IpFTJR6fs2ahXXXX/zFCEZdtW1wYNVb76nMQD/Jsia+pa0UeLWAtngb1dYgO4W6B/mMRYOzrQvLAF7wxhtv2nfe+45Vypo3I7yEtvFCYjv9SPMGvJiYKHg7jXV5vBTxKf/LSQqaQwZ+QknoWzdoql4j8Wh4CTI7iyNj8Sk2SoHVeHY153u+QNbNNp02RHFWtKGv8k+j+Rm+hhFxprZNfcEi8EU8BuAZ01RBF3L2WT/i6UDMg6H4Bh4PjEIMcLri5MjSk671cyt+bOM50LuZUcf54VjzBouitN/bqracw0wGFkX/HOgFFOnpIftexWDqTQkEdTFArHkXPzGCLH5igDlXCmJ2ItRatWDZUkldRECVot1/46ZtbKzYyhpGhDftxu0Na6zU7F//9//ENrdXxRgLtn0Dw0LW9l+e2F/9+Se2s9u2zz96Yv/P/8ef2tF+2094+PrRbiAI1T0QTUAuJxYBRAAxJOsF+P7ONgGjan4FghHz02cp8DoXXCO+/B5/+fLbB+qT/Jxrh8p04VkT/LcBmsFKfbHMHkMshQVr9VPu8hd14bUAs1DvK73qgnLlk8kl/fjKQI6oh4EwU5pUfBK+gilcBqF+1zcmxpllMCOK8HbTqm/eF5Oa2qMPH9r+Z88s1+pbbgTeLNYr6hMnxzhf/l6DK6oDAQbn7ssZlHBW6omzkc8TzyEnesxbZ5S23jjKy+uti8F8TZhJEClurlpeil//6107/PhTMW61h+WcOPvT+gdY/D3tdvyebwn5BuOO0CnidYX0OiDt6PlXVljdvmDtjgFBlUnsstMWzgGT4KArAevqCUec1FISGrMe+fesn6FHYh3cKjdtlcjnUi5QxK9y/Z/2WjaSQlHcksK5OGQay5nyQJjGfXWRt/Aue/SXKot6l8ktGAKuwAXKGAUDxFVKZwysig/3n2pSrlmuytFHaetL0Tk8OPDJxVetJADjOszEzbFGnK4QXtakOpXQVm5Yq9OzQV+TLivlEjhK9RDgC+Fi0DmWUv5dKfYPPGDZ8CQYrtuttnX6kZu+2sRxZayIXtk+ATgwkRKGQFtsrLmrd0741bz7rlU4K5pVDJWNQJIrla3YXJcOJvrevm+N229ZdeO26CAvwWXP0+BxwLFXe5/8rT392f/P9j//0PGgeuO+nlfEE1D2NGYSkv5xQGMN3WgsrlTKwQmlWzylAIMzBkc3HMU0q7QherXwd4F2wKs40GTS0MR9cPV34lGQBI1nMHScCZVXATjbe/GZFTbuiq8wJmdtR8hE8A1BMa/Go3Og/qG/F2kyhmXjgDDLe7nqanQH5TRrd+/ds1s3tq3Iap7qMhA9dVuHtv/w19Z99olVpbDUa6K3StMV6HS+Jl6dl1CXkaKQk2yluV/9cTwr2rO9Q/ty58hOOhpT5mDhIQZfjM+1atm64u079bKtl/q+Deer58+s12mLb81tOEfhS0nRGthkPJBC0/GAtijaqoK39SCzIaWWtTUUBtGViijkJCmBB2xhGA2tMxTu6zv7alel+CIQsw2nJ0GiqwtaQTFlVQ6hFlf8QWQ4CAtBdIyUGIpUG/xUic7QvRbUgd63sRLurvPDgbcVBRf+48H+BBgnOmMp+sqX1bU886hm5wExDFRxVu8xjMT7mikbN32AOqLsx4YDPAnwpnLBX7JWQbIo/IQArygTxCEgcFkBo4TeJa+R5gjkiJCX5GbPS880f4zZEhvBzPNUm1BERT8Ev+xIaJ9kS9ZMdW2rSL6S+JSGvNiDT4DEnKo9UV/11R4MgQTx5OQGjBL0CXw5q+dFLqVniwyKfafLvuaZ91PwJoCONUqqb1fP4OPwQ+bUvObxnmj9y70v7cngkc0Lh1ZbObTyasvqlbk1K5LlJdsHEVjtVJ+A00uBcSVv/kYAv0F2jWGW5bfmjktk2azoY9KfWetoKuWzZIWKcFFtyalfrqJeDGx1lQXO+W8ppPRliv0S1DdJr/qKwpqSUub9rTTxhUt7vrZmpXLVxsfPbXj80hXHoRTI3ZMv7aCza4+eN+3m7Y5tbXaiDK+Gpy9K9h//csN6XfHNOe2IW6KOgg8LtwfHuzbZ31U7ClZorLsBNNnPGPc++c1T++l/+dw++XzP/u3/+Lf27/7t30hfatvDj17Y8680Pyuf9nDkJ1p9+psn9p//l5/Z8Yt9KzLWBIO+IPNE9aAOomsWkXMYheO+0v2Z5kHG1Oc69VV8H09ZAnF6zAP9dhlG4wzFV/M3bT29aWnJWoWVbcc1gBg0YjiWr677nATtZEpnRmiMvMw3Sa+IaWffZZHknMM85DSP3BXlvRRUrRzzm9OxaFj8AtnTPQvcY5R5BvmRtMJH8TDomkVRjAqOysJHDBds93I5Qhc8nHfEdQ00Rl5hSwDbsOB39FLVelZQGSeZFeeT1DLv24DT+n1mCCBOghs2M8hm4R44WZgPbKr3JnhpuqzP2Il/q765mfh3puSxUgLEzzX3jNseDHGSq17YnsBzjr3FU2FoRRuJ7wZ+TAeE5xd604lIf3HFmEnQmx7sqeWaUFdWLV2raxCEBCinV3yuAoiOvTkAf9fKGSGQhLWoJryPhbdYxs0qK2aWtzffvW3VesnWN1fsJ3/8np8Jvn1rzf75f/uBbW1JOF9v2Dvv37WcZrXnT/ft418/tqPDtv38L35tf/rv/tYOdo7tMxHIp796Yp123w73j6wl4XMowoHZdjuaCDotGx4d2VwCHxFJkxN+UM4vdJWD99fC9bsAykcRpX+oW3wtAqWT5tsA+2s4wZOJh1gBm3WNURGGSXujRK8KymuuiZbAQq//8jIIyAsS+1FHCAGvrByLAET4UxiBK+/fFsQIhLjDg0PrPXluu3td2zk6sc7ugY32emJwl9cLpfoyoG4IeacXTEvM1FeVNQjcS6fnVi9BN5rEhAYr1Yw1ymIkSAjiUmkxQE5FeG1cIDnMbXxghVtVq33ngTXeecOqb92U1KF+0+R8HcAgOYLRlWVW918TWK3EBTUlhXBZ/em7c/0nzj3a27F8c1X9s7w8PIkkQVq2dtnxRAkAZ5XnVfSMwqJp0cckdlFMAjyyoQmrNX5pO50n7kJ2lfv4dNC2affICmt39WuxTOqjyUSQVNAcYOiawJjsL0z4tEO4c+2KN7TUOfSv2eraEsHhPFAeWxSIbcAWhdgYg/AJb0ZQPT46kDAhBUmCbFrCTbVW9ejdHGe289UnurdihboUc42x7wFs71u6sqH2ScDX2ONOjzHsZPeJjUY9yzU3lVfaJ2fOE8elkLHhLHwifSMMA457xJNwYSErQYd4BGo/YyQhYrj/tZ0ciV5b+7b7yd/Yzm9+anuf/b2N9DvEEZFwprmgfbBr7Z0n9kLPn/39f7ajh78ygsExMuzHTBVY8U1ZZ/+ZleortvbWD61x601Xog6/+jTUxRUGKbY+2f/jgws7apPHxIjHVGOtTtIYX8TZoPDr2cLKOsKeC7KL843ywtiEMeU6nDkFygcuzF2X8EPoTIKaH7u18A4nYrggGq08Ae4dANeQ8rQIGHJaH/25Ve79wLc0nULcJ8I9jv5KAt4WBOFzg10SlN739CLAJhQeB+UXaJL6nqdlxzHhdwjMmHiPd9QeXMNreKysb1tFylh6KmVYbeKIMHCUleG58JvjhgleBk2h/LSnUjobN/EZsGG3ZS/3W9Y6PLD9nhQs0Vwtg3u75C/3EsjaimSmmuScg71de/LoC9v9WsoPHgDSQH081d/uDiuaQf4bCwWKaSlmUgzKxYIE2Jx1VGZ20rFShuOPJeiyFUHzEX2CoDmUwJkaS6GQ8o/soJ/uWYC7v59iIOWLdPQRQnhLQ1fQ/FLLo2Dj/aCxZcFBM94IDwb1EUdTxjyZ32BNOLWB2CpSSCS3slKoSni+COoo2BxPlhHvGIq2fTyZN9Vv7pUAMP7hm3i35E8M3uSr53XxLo6NZc87MhHeVEI68eSZtwWjpW8R0Hso/3hxKEMbz1naIU1YCWabgi+kRAB+xAHoMFR01f9T1Zs2dTMV9ZWUyYMT+1xyxeFECoCEfHgZMsxI/BHlJD/u2EDCvUlxyGtcmJ/Hwhf2UOMZkROfzEuGdoNCiiC1rGiGllYaVb2WsZ6UPrwbHPSeH2WpevUIdDgeSQnes6P5l9av7tr81p7lNnf1bs82KxmrYyxSX/oWNM0Dvv0T3E/Mm65wcF0Feg6/OgVkutMs2OetfsIm6tobt6TgSU+Qful09Kr8h5VftiMczp5ba36gnM/qSR4ZFsoom99+T+3TmBRB4AVg+0lRynt59Ybeqwi3Dj22zexoZv/bn920uvJ748aJ5TPQvCrvimgwdp4C7eaent3datl//8++tnoxGMeQgQh6OD44sPHens3294R/Rctj9K42fEvLIh8PcrHoZp61rZWq/dE/ecN+9MEbQu+5Pfv62J69aNvLL47sP/2/fmq/+NtPrLZRs/c+eOBeqxnhuPPSxNgl9R6UeOLTlDXPhd45A/fY0icpf0GdxPwBZ5GT2P8/PDmQLtm0Hc2lT/svxW96kn0017thQJTOKUdjzSll0Z/e8S0JAngS4HMUZS/MBfBpgn1qUPw3fTwV/mZY1EGpvgQm0Opc/Fh0DMCOQjDH8Bt5IuIy/pkqPXUaSxkHFZ1/zSRXShbkLY6GZcswXlxCM1faeRseVvTYGphPwxzDCS1bk5d2mNqwXqqudGh4Uw+IOMlwnGLAOYIXulcB2w1on4+PeOi0o+9Z30bg9MIpHOoWHhMwlR4iTssZ0G8iU/GM0njfBpmaDdNoeuQXgfotPeoEPiq+MlEuTr/hoRs1C0ONIQjrKzd0ENZeIQBuupP2kQSwnoT3ku/1Z/9o0gXlmwKWbBgNgEEYCyrGBO4DIF8YqPMAgTMxlIRQWDM9hsKtNd/SsLJet/d+eF/3SnbvzZv2vR+/abVmxbZurdut+1tioHmPlcA17E/sl3/7pf3y7x7a3tcH9vkvHtmv/vYz6xwe2fP9rr086IiJj6xzwp6vYMGGCSa69h8NQKP4w6QUW5p/1+D7ZoUPTJoeiEZ4ToAkxiuQz8XxWYR4Uocxsp+YKK8aOH/2bcGVNpgvyh3W1gUmsgwYRy5aEK5XgGuT0UYxfdENluk77962GzfX/ezZ6Twtxq/nl+QRepH6hF/gffy5+IruKCMf+6itvJGSIIegwJUV08jpyooBYmUl0n9KgoQzFM/x2sYEoMISYGZiEOJ0lm5KEFrRxFwV60vDxM/yoQXLgDN+TTTtq/+vMDaLwOofCgGxEeiPZRD6Tx+NKRMsTNb3dl9GH8qPScddrq+kIfUskxO4eoUwEuKgSGGtLzdEwDHgq8fDF9YdH+mG7lzSFwgOk4H6DCU7GSU4grCnD1xPTgJ6T2OFqzRtWmYcQOHwo+IS1vplMPXAZSgzHGN5+SQbAHruWO/5x1bcfNO9BsACBE+ERw/qJT5NYJ8ZQnsND4KsC+8ehE1KjytORM9X/yJMj7vHmh2L1mEFcDzRvb5lJQSsvvkDpRcf3nksLMhavrbqKwqcJ54myrz6E6X4bGITMMFiLNAzrsnxjgddci8KpYM2GJfB8Z4LG+UVjBU567cPvI/1Hx3ie7W7EgJxI66u3bCxfvsYUYQEBxdW9YyAYmO2imh8s7RJefnJDJ4w1GuZkv6PAsIrN8Coj5xPCjxAHXvgNW6vBPQJ9LK0DepPZAfw+hxNqd2X0JgfCypBPO2BrqI06icExsDLz9McY+KnYuB5tECPzic03nHcF8CPzmTeStxzYOwRbtUf2QrGsTN6Afc9Sjd1ulBGMBZ5+QmgXmwh8NgZCzQDjnFCRKZYV3PO5zdq7ei5hK8oJkgM4LDXTfMk3iruDSOaYSWsefMNq6/fsM7BS+sc7dqku2+rq3Vb39i0er3uwes0W4vXpK09mCrNnm81RBDlYp8rMQDAWYm0mi+kvKNoS6E8kHLbyE+snFda0amPt/CbrQ2DGYFr4b9SiMEbScrIXnlWXJXT3rTirq4IqdkUq1PqUx/HnFUlNBTySiU8gDfPpWiXpHzhQVZUMeTD3uqBaJ3gYpwCwAobYrXXWnUcSTFPCVepNwZyqClWylEAcZ9lK8NgJr4pXgMNYsTFIBDOQFd68EP3JgjdeieNIUTvk1dYRaN9ygvZV79xJ+bduuTLG+srdmtzzbaaVbvZED9aWbFao2kbzZrfv3Nzy+7eWLctjQVbE8B58p2Kf/jWTlUAqqFeeL6KQahOoTzA8dTx7YwOeIb3RE8aca9z4sYcjDbgJYEg6RPycpdstS03PrRuumDDzNy6GSn6Uib6s54di/cPhddDjUdPeIVUcdxt2bHwnECCLEZkWIRQ++ccySnZYapx7E8PpaR3bJiVkjn9wrp2YP1S20apzyxf/lp9MbNGTTw+JZwRTvgpQlQP/sBFOwUu/3kfqMVKxxif49MRkJzmLXt2CuqemYRPzDIE/wY4s77eLNrKSohD8aqgWUE4UrSN3D1rZteiu2EEwDn3CBEu+xjpJvM48xZNWwbMu8h7XMRMedIb2X/+xS3b3d+27z94Yhv5r23WaoWr3TKCRY+F88hnvjirv5OTlg0PjzVXHVpxdGi5XsvmrbbeabuckcLIVqsFY4HKueooafSolY2a3XljxVaEs/furtvt+2vWXKvY+z+8bW+9u2krm1X78R++a2+/eVu4WxYul622Lh2vqrzVz0lth+984PPI8eiH+eZZvwFhG6X6yY2hZ+8i10AE1NVlLuXhW5HE59eyD2wze0McI8xLcZpx90jzcssq62+AFP5MD8Nf/Z4Qg0nvn3miCsecJyh/8RQvB2DeUNrkCQuLgEfNyeG+tXefSE7CQAyViEer2mPmTpWHIZWTFOD3Y+iGJtEXahe8giqmdB9Pj6H4EPhMPuAqCjm8Fq7A0arwNnEjv8/3VTu2QbpsfSnvbEHgnWJKfFZ8kBgftIl7HFVLHxA3xjFY33kfEyNbGcQWELd1hf7KEvNA8hf5UP4ZBINGYSpcTEXHLibnWzUmPdb87IaRvPNB71cHPVM78RR1z4jZiRBUAvCs17NpOyAvgj9COIEPOf/9slW8JKgLz32+Kbzeu0JKIUowKIi4hDhscyBOAoYFTnR4870bVq7m7f4bW/bgjQ0/4/+dd2/ZGw82rZydW2k0sTyIVSzby92uPX92aAd7bfv411/ZF589tW63b8fsN+ziskLfqoZgy+8IQJ8QtyAYC2IBGOK9FqiXY/IrpL0WQO/z+bzq2HofeTrqIwJi9VmT+WXM7nXB81YZbt32/rm6vYEhcMX1OoPLxpL7YTXkahDpSkjVBDwS8+i0bPeoZT0RXKnJHtpAlJeW4XUJNePv+etV4Pw7fMSaxbzENKX4z7KatMVM/F70/LIPEH8jYm18DOFcDG+W0iSnv/Mor8vA31efzfGOEE0RzPF1gcnGJyLeFz1Tn2Tdz4Bfqo0EpJEEZSYzJvHzaQLERqPr8ASg/rjduaE0Fya1RXDcQBBSXa+K34BQtSnGXsulxeDDe8uAVdtR+6XlV29qQlxY7RVw/CBj6mfxJyZm+sDPvteE7VH4F4DJzo9Uc/frywEFCDgf0G85IAQS14C2422AqzCroe02p+GEs9GHnLiDwJ4red1YAXTBXAqgjbrW3Ni2UpUV3LDnD0U9W677aiKxDdpSkGZ6L19fdzWi0li11Te+70EIce31iVX1gJ/UV1atTKwdnwto88yNKRyJOJNAMWrvSkle0WPhkvqfoE7llU3rH7ywYWvfhh0JDHqRkxw8A+EdkamV2Hr7X9tYuIChAIMIOA0viXkOro14TRCskSCKR88+9yMZa1u3va/+9wbaixKbjJkxm6j/VMdc4/yZ1q5A0bYEj+Yeqza+VznhAnoVuEIt3FjmIUCfTnrHDJXGu3laJxfEWDGSkLdoAPM2aKzBs8X5w/m6nie3Krgbq8pdNIA5nzgONEZbkrwAbx4MF8EL4Hz7EXYxvi62xfkEBjDVd1m93BNDwm1SaAWPpn0pBfp+4UQJ6EBtwVNmJIX65YsX1pZQyzYeYnIUK1Xx9Ikdv3hsfd0rlGtSBjZ8bDC0IVCbxpbfRSmRHrRQyjpuzBgAxmpfTlItpyS4FqT2TCRtFqV83b4p5eLWLSOmkcRhfYTn6h8PfiiF0o0f6mOMD+lxV/Vj9VQ0LfF1bHkXRv24VeUbAoUpB9zM1cXjrOZBfWdVDHkrHxl0upI52UKgTlTfSvxiRVdjXJhLzppKHoW/khBhXe0g6j91yLuxHBRSOWoD44ArbX5G/J2AwyxyIBC7ED8e+f2JhO5cemL1ctjTTpnuHRHhAYqv5yUtnbTr1YJt5se2XphZRfNoNTOxhub5tdVVu90s2I3CyG4VJ3ZT14bSrDUbHrCVmnH6BPmO1U8oJ/QHfFEI5ooAAN4m5QveZTsAMhenaKyWVVYpZbc3mnZnc1VKrvqJaOw2su5MY5DheDQCQO7aYfrEjnIv7GnqIzuePbFe/rnt515aZ7pr/cKhtfWsNz+0k+mOHY1fWGeodwYv7WTYsuPunp800M7vWDe3b88yH1k786GNy59buv7CUs3H1tga2mqVRb6RqVohYCLtxLCjdlwA2qZ2YywgEKKJfvUjengGvIpyhicKAxIbBZbBHJRNnZVH/7K9oNsTTRyxwLekHqTxK/4ZvovKrJCuSpk7mzM9MKLwCS83cIlxSgsn8dr0kxziTCJg28xofFYmdD6alezxyzV7vrduP/zu2N757tAKq+I1FSmv0YUHZgqjQedEOldHcy9GZ/VDrmoP927aX316x6wq2Utp8XzOVmriFXpPcxxXfKLWZTCdzGz3UcuOdrq+cEWb0sJfgtZvbtVtba2q+bRo9964YRvNqmV6XfekyTUazsvUkpCRALU1/o3HK6cj5GoY4c8vvuBFhTzg27sjPhl4uuQAyVDoj47vPmdn7RiPoIzqkRZvEK8Lp0SF/DC4Uk5p44HzbOUunii60mOfj4YYhjUekVcc5eABiNEmHXkWeFmRfIYRM1nXJPQ1t//i7//GfvVX/1/rvPxI7LPNy84v8GKEPhnnifqR78hg8Ct4DBcGPHiMf9cfzAWA80JVGO8hgPKdBxqntEiuFQZy0kFj1rLDFMesqo6858YAPGnCMbzgenaOUVZzYFZ8U+1mrgknHYgvqi/xQmBxF/4l7mwZAoHO4A08Qx4+azsyWWHaUZ5DGxRWnZ/H/U67CU6rCR+Nxt8/967Ky01ZkFEN2SaHJW/UOpKwrJu4dTSavorGWaAuPDPJXAORCH/6+ccCsQE18fL6QfB5JiQNejU1tqomvbSExY38yK9Kbmp3v3/HvvuTt62+tmYf/OF79r0fvWXVhohUTGo6GNuzL3ftP/zPP7N/+PknbgmeEF1Xnfy7ANoStoFgKLi+3y8AzHmsCQZDzyXE8u3h+rYHHEiko79+y/UB45Ypia8FvK66wWi+KUylUGfWq7byztt2850PpIDU7fjlrk33Dyw7+V2NwdXgCr7w9zwEKl12hY4IwG9n8C6ovR4OeglYyMFeFA0f89frWz9jXUw/Q1DECOKa81kEjAxY7HNNKYeRoWYR5kzUooukS/OlIFyg/SgqycBxSXDFQOx17uVdPsZMGHlNqi8nT+3lfE8C0kXhCWAVdny0Y4WV2+q3hZVSwam7nitv58vzZygnV4zVBQVuEcQfSROvSl8FbAMY7Hxp1fs/Dq6BaiOuu+wp3tvb89XPgiYvrPB+vJLg8Vdf2fPnzyUU7HkZxeamBLSc93Pr4Gv1o4Qrtfv46Ch4I6ifTnoDj6Zemrassv2GlVa3XSl6/vVTe/zshU/kAAoFvNrdzBkv3SfwX3//qfi3BDMpHZJvrcuRiVIqEY6qN9+wze/+sa2/+2OrbNy0ldtvWckDI6obJcRgxGg++L6e/8TyTSlnUgCr2w8sV236qjC/KQ/hBCNF/c67tvrgfVt/64e2+uYPrbR2y/P6fQR3BcXVvXl+xdtdTYn0LwHsVNASLfj2DNGCj/UrAMIeBiJfvV+Cd3jAgGseOPF0ThA94dKKUL0MB19r/oh4xEJ66gTelm9/V3S0aGSDY6FULL5DlHCJg5GQegbiRBp7x7eEYeA8UOfz7cfDhX7OVghUev49tgoRc4J+43SC/+nf/o/2d//lf7WdT/7O+kcvpTzUrXT7fdHdD6x6630rFpueB8Y6jvEqHn1p6RcfSRE4sqYUj0a16IIlivzhMGslKZvOtyQjFFKiT/GS9FB0I3oYFdc8GB6K22ie95WtzDRym08XrJmRwioFfCRBGyMhhhye4w1xMG9IETpxjwOU61mWo1G71uVkp6nSYQzyMZm7UQClnb30uULZlbSCZMys6oJBgDGLPQbc5ZhjyMQLJLf74lDsEcHRkZws4ae1GIailE00bxirxaJNPCBiobd1fGSdTsfxCh02n1X++q6uOPUyoHbuqs/4qwxiOa2Xs+qnuQ1zdRvmGzbWX/IvS1lt5NSP+aoNC02PRo6LfbVAgMHgloyHgKOs0mM8AApqM1s/CGaG0YPAhd1uMNgCrPSy8OXfpQjUUkNrpge2kenb3cyR3bRdG86OpdDvWXf1sY22PrHU+mNLr7WtvPncGs1ndm+9b7W1PfGfA1u73bL8xiObV78Q7jyxWfkT69c/t5PyxzaqfW6PMz+3T+Z/Z93Np9YrfWknud8ozRe2skFwwxMr5/u2XZMSXRpboShFR2ONEhog0MtVgEzll8ZzqXFBAAdHSZumRWVqf064dVnaZYDiNhhMbch+hSXgBi88XTWuPr9Filx/3rOvp0+sNdd8E0FoWeABsXEnGJaQyS+29bgzsWe7wrkEfPHV2D75vGp/9IOe/clPDqxc15yEMSi+8JQD36tSmOu6CL4uPStTa1hRyvz6dkb9LxzHU1QX8aFYmHgVHewUVNVMXv0uhdyRcBkwLqLPydGBy3nZyGiA/nF+XM++M2/gzZWtr9Ix0d0AKO/kmQxgqBvRNoWMz/UYlD22S6mofu9Zi/310VxBTJ0YfNFI+WULVS8PGSHIbVFdIFwgHhOl9QCI7u0XlY/xGg8yDBlX9B1bzY72d4QPdRt39214+KXyD/QaBwGEZ04kk4wn4hNjlGuNeVwHAdtyUKqTwQfBH75hoAKfWByhi6B/fnMizuZs145SK9ZNcVS60igHvA36mbrk99AOvKjYXjWWDOMnv/icQX4sYk99uwRlZDB6eVnSd+fqcw27uLxqEfA9huy0a/lx2/qFDZukzs9pyGvpCcEQxUsxLkdtCTC3/IR5W8+yGDUy9v8HC/E3eUK1YFYAAAAASUVORK5CYII="/>
          <p:cNvSpPr>
            <a:spLocks noChangeAspect="1" noChangeArrowheads="1"/>
          </p:cNvSpPr>
          <p:nvPr/>
        </p:nvSpPr>
        <p:spPr bwMode="auto">
          <a:xfrm>
            <a:off x="1302447" y="1260654"/>
            <a:ext cx="175940" cy="21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342" tIns="28672" rIns="57342" bIns="28672" numCol="1" anchor="t" anchorCtr="0" compatLnSpc="1">
            <a:prstTxWarp prst="textNoShape">
              <a:avLst/>
            </a:prstTxWarp>
          </a:bodyPr>
          <a:lstStyle/>
          <a:p>
            <a:pPr defTabSz="685702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918765" y="2136057"/>
            <a:ext cx="1282391" cy="15639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 dirty="0">
              <a:solidFill>
                <a:prstClr val="black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372" y="2500073"/>
            <a:ext cx="1005174" cy="1118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190035" y="2312780"/>
            <a:ext cx="732448" cy="26565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algn="ctr" defTabSz="685702"/>
            <a:r>
              <a:rPr lang="en-US" sz="1350" b="1" dirty="0">
                <a:solidFill>
                  <a:prstClr val="black"/>
                </a:solidFill>
                <a:latin typeface="Calibri"/>
              </a:rPr>
              <a:t> GASPAR</a:t>
            </a: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863" y="2181134"/>
            <a:ext cx="392293" cy="368924"/>
          </a:xfrm>
          <a:prstGeom prst="rect">
            <a:avLst/>
          </a:prstGeom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4905" y="2628712"/>
            <a:ext cx="814185" cy="67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à coins arrondis 58"/>
          <p:cNvSpPr/>
          <p:nvPr/>
        </p:nvSpPr>
        <p:spPr>
          <a:xfrm>
            <a:off x="6090766" y="2620766"/>
            <a:ext cx="119160" cy="67657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42" tIns="28672" rIns="57342" bIns="28672" rtlCol="0" anchor="ctr"/>
          <a:lstStyle/>
          <a:p>
            <a:pPr algn="ctr" defTabSz="685702"/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170" y="2628712"/>
            <a:ext cx="172115" cy="67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à coins arrondis 60"/>
          <p:cNvSpPr/>
          <p:nvPr/>
        </p:nvSpPr>
        <p:spPr>
          <a:xfrm>
            <a:off x="6332986" y="4485444"/>
            <a:ext cx="672224" cy="29373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7342" tIns="28672" rIns="57342" bIns="28672" rtlCol="0" anchor="ctr"/>
          <a:lstStyle/>
          <a:p>
            <a:pPr algn="ctr" defTabSz="685702"/>
            <a:r>
              <a:rPr lang="fr-FR" sz="900" b="1" dirty="0">
                <a:solidFill>
                  <a:prstClr val="black"/>
                </a:solidFill>
              </a:rPr>
              <a:t>RUITOR</a:t>
            </a:r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4122131" y="5157909"/>
            <a:ext cx="198635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5182" y="4784503"/>
            <a:ext cx="951762" cy="795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798068">
            <a:off x="6472464" y="3827641"/>
            <a:ext cx="493267" cy="428313"/>
          </a:xfrm>
          <a:prstGeom prst="rect">
            <a:avLst/>
          </a:prstGeom>
        </p:spPr>
      </p:pic>
      <p:sp>
        <p:nvSpPr>
          <p:cNvPr id="65" name="ZoneTexte 64"/>
          <p:cNvSpPr txBox="1"/>
          <p:nvPr/>
        </p:nvSpPr>
        <p:spPr>
          <a:xfrm>
            <a:off x="6883108" y="3924786"/>
            <a:ext cx="773035" cy="33490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S2.1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Spatialisation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6809465" y="1695158"/>
            <a:ext cx="1095239" cy="473402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S2.2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Raisonnement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et génération </a:t>
            </a:r>
            <a:r>
              <a:rPr lang="fr-FR" sz="900" b="1" dirty="0" err="1">
                <a:solidFill>
                  <a:prstClr val="black"/>
                </a:solidFill>
                <a:latin typeface="Calibri"/>
              </a:rPr>
              <a:t>géovis</a:t>
            </a:r>
            <a:endParaRPr lang="fr-FR" sz="9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3398296" y="4483610"/>
            <a:ext cx="846773" cy="173320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en-US" sz="750" dirty="0">
                <a:solidFill>
                  <a:prstClr val="black"/>
                </a:solidFill>
                <a:latin typeface="Calibri"/>
              </a:rPr>
              <a:t>Infrastructure SOA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FC4F56D7-9B8D-4C81-B08F-087C1AA8D01B}"/>
              </a:ext>
            </a:extLst>
          </p:cNvPr>
          <p:cNvCxnSpPr>
            <a:cxnSpLocks/>
            <a:stCxn id="39" idx="3"/>
            <a:endCxn id="7" idx="1"/>
          </p:cNvCxnSpPr>
          <p:nvPr/>
        </p:nvCxnSpPr>
        <p:spPr>
          <a:xfrm>
            <a:off x="3786179" y="3684621"/>
            <a:ext cx="8501" cy="819759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053562" y="4242428"/>
            <a:ext cx="542594" cy="406796"/>
          </a:xfrm>
          <a:prstGeom prst="rect">
            <a:avLst/>
          </a:prstGeom>
        </p:spPr>
      </p:pic>
      <p:sp>
        <p:nvSpPr>
          <p:cNvPr id="70" name="ZoneTexte 69"/>
          <p:cNvSpPr txBox="1"/>
          <p:nvPr/>
        </p:nvSpPr>
        <p:spPr>
          <a:xfrm>
            <a:off x="4435946" y="4440794"/>
            <a:ext cx="689679" cy="473402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S2.3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Intégration 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des services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3167844" y="4349908"/>
            <a:ext cx="633574" cy="173320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750" b="1" dirty="0">
                <a:solidFill>
                  <a:prstClr val="black"/>
                </a:solidFill>
                <a:latin typeface="Calibri"/>
              </a:rPr>
              <a:t>DSL Données</a:t>
            </a:r>
          </a:p>
        </p:txBody>
      </p:sp>
      <p:pic>
        <p:nvPicPr>
          <p:cNvPr id="72" name="Image 71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101" y="4911714"/>
            <a:ext cx="379934" cy="394297"/>
          </a:xfrm>
          <a:prstGeom prst="rect">
            <a:avLst/>
          </a:prstGeom>
        </p:spPr>
      </p:pic>
      <p:pic>
        <p:nvPicPr>
          <p:cNvPr id="7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4258" y="4740223"/>
            <a:ext cx="428720" cy="62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6855" y="4911714"/>
            <a:ext cx="428720" cy="62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8297" y="5064038"/>
            <a:ext cx="428720" cy="62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ZoneTexte 76"/>
          <p:cNvSpPr txBox="1"/>
          <p:nvPr/>
        </p:nvSpPr>
        <p:spPr>
          <a:xfrm>
            <a:off x="5070784" y="6046425"/>
            <a:ext cx="1709189" cy="33490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900" b="1" u="sng" dirty="0">
                <a:solidFill>
                  <a:prstClr val="black"/>
                </a:solidFill>
                <a:latin typeface="Calibri"/>
              </a:rPr>
              <a:t>S3</a:t>
            </a:r>
          </a:p>
          <a:p>
            <a:pPr defTabSz="685702"/>
            <a:r>
              <a:rPr lang="fr-FR" sz="900" b="1" dirty="0">
                <a:solidFill>
                  <a:prstClr val="black"/>
                </a:solidFill>
                <a:latin typeface="Calibri"/>
              </a:rPr>
              <a:t>Ontologie support : services, ORL</a:t>
            </a:r>
          </a:p>
        </p:txBody>
      </p:sp>
      <p:cxnSp>
        <p:nvCxnSpPr>
          <p:cNvPr id="80" name="Connecteur droit avec flèche 79"/>
          <p:cNvCxnSpPr>
            <a:stCxn id="53" idx="0"/>
          </p:cNvCxnSpPr>
          <p:nvPr/>
        </p:nvCxnSpPr>
        <p:spPr>
          <a:xfrm flipH="1">
            <a:off x="3784257" y="1720538"/>
            <a:ext cx="992102" cy="85789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 flipH="1">
            <a:off x="6608699" y="3719047"/>
            <a:ext cx="3702" cy="5870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 flipV="1">
            <a:off x="5486438" y="5533697"/>
            <a:ext cx="604330" cy="35460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5" idx="0"/>
          </p:cNvCxnSpPr>
          <p:nvPr/>
        </p:nvCxnSpPr>
        <p:spPr>
          <a:xfrm flipH="1" flipV="1">
            <a:off x="4158005" y="5454802"/>
            <a:ext cx="786543" cy="4335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/>
          <p:cNvSpPr txBox="1"/>
          <p:nvPr/>
        </p:nvSpPr>
        <p:spPr>
          <a:xfrm>
            <a:off x="4052249" y="5694399"/>
            <a:ext cx="567851" cy="173320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fr-FR" sz="750" b="1" dirty="0">
                <a:solidFill>
                  <a:prstClr val="black"/>
                </a:solidFill>
                <a:latin typeface="Calibri"/>
              </a:rPr>
              <a:t>DSL Service</a:t>
            </a:r>
          </a:p>
        </p:txBody>
      </p:sp>
      <p:cxnSp>
        <p:nvCxnSpPr>
          <p:cNvPr id="78" name="Connecteur droit avec flèche 77"/>
          <p:cNvCxnSpPr/>
          <p:nvPr/>
        </p:nvCxnSpPr>
        <p:spPr>
          <a:xfrm>
            <a:off x="2172926" y="5148564"/>
            <a:ext cx="112002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59" y="4469222"/>
            <a:ext cx="1387413" cy="79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et déroulement du projet</a:t>
            </a:r>
            <a:endParaRPr lang="fr-FR" dirty="0"/>
          </a:p>
        </p:txBody>
      </p:sp>
      <p:sp>
        <p:nvSpPr>
          <p:cNvPr id="73" name="Rectangle 72"/>
          <p:cNvSpPr/>
          <p:nvPr/>
        </p:nvSpPr>
        <p:spPr>
          <a:xfrm>
            <a:off x="911028" y="3974999"/>
            <a:ext cx="4174305" cy="2228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1701278" y="6234011"/>
            <a:ext cx="311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Périmètre de la démonstration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5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rganigramme : Processus 36"/>
          <p:cNvSpPr/>
          <p:nvPr/>
        </p:nvSpPr>
        <p:spPr>
          <a:xfrm>
            <a:off x="3587755" y="4071260"/>
            <a:ext cx="1864754" cy="127835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1" name="Organigramme : Processus 30"/>
          <p:cNvSpPr/>
          <p:nvPr/>
        </p:nvSpPr>
        <p:spPr>
          <a:xfrm>
            <a:off x="4332987" y="4147952"/>
            <a:ext cx="670144" cy="376513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0" name="Organigramme : Processus 29"/>
          <p:cNvSpPr/>
          <p:nvPr/>
        </p:nvSpPr>
        <p:spPr>
          <a:xfrm>
            <a:off x="3735615" y="4147952"/>
            <a:ext cx="534865" cy="356447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50382"/>
            <a:ext cx="826784" cy="79295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34" y="2049083"/>
            <a:ext cx="828675" cy="7929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509" y="3230984"/>
            <a:ext cx="543430" cy="39219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15" y="3230984"/>
            <a:ext cx="543430" cy="39219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81" y="3031740"/>
            <a:ext cx="586520" cy="58652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931783" y="3076137"/>
            <a:ext cx="5950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Tomcat</a:t>
            </a:r>
            <a:endParaRPr lang="fr-FR" sz="1350" dirty="0"/>
          </a:p>
        </p:txBody>
      </p:sp>
      <p:sp>
        <p:nvSpPr>
          <p:cNvPr id="12" name="ZoneTexte 11"/>
          <p:cNvSpPr txBox="1"/>
          <p:nvPr/>
        </p:nvSpPr>
        <p:spPr>
          <a:xfrm>
            <a:off x="5380321" y="3069638"/>
            <a:ext cx="5950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Tomcat</a:t>
            </a:r>
            <a:endParaRPr lang="fr-FR" sz="135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16" y="3007211"/>
            <a:ext cx="586520" cy="586520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2594526" y="4188702"/>
            <a:ext cx="739968" cy="667302"/>
            <a:chOff x="8234723" y="4314726"/>
            <a:chExt cx="1269016" cy="1458798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8445128" y="4314726"/>
              <a:ext cx="896299" cy="391651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57342" tIns="28672" rIns="57342" bIns="28672" rtlCol="0" anchor="ctr"/>
            <a:lstStyle/>
            <a:p>
              <a:pPr algn="ctr" defTabSz="685702"/>
              <a:r>
                <a:rPr lang="fr-FR" sz="900" b="1" dirty="0">
                  <a:solidFill>
                    <a:prstClr val="black"/>
                  </a:solidFill>
                </a:rPr>
                <a:t>RUITOR</a:t>
              </a:r>
            </a:p>
          </p:txBody>
        </p:sp>
        <p:pic>
          <p:nvPicPr>
            <p:cNvPr id="18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723" y="4713475"/>
              <a:ext cx="1269016" cy="10600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ZoneTexte 20"/>
          <p:cNvSpPr txBox="1"/>
          <p:nvPr/>
        </p:nvSpPr>
        <p:spPr>
          <a:xfrm>
            <a:off x="3753334" y="3798419"/>
            <a:ext cx="820612" cy="26565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en-US" sz="1350" dirty="0">
                <a:solidFill>
                  <a:prstClr val="black"/>
                </a:solidFill>
                <a:latin typeface="Calibri"/>
              </a:rPr>
              <a:t>Catalogue</a:t>
            </a:r>
          </a:p>
        </p:txBody>
      </p:sp>
      <p:grpSp>
        <p:nvGrpSpPr>
          <p:cNvPr id="36" name="Groupe 35"/>
          <p:cNvGrpSpPr>
            <a:grpSpLocks noChangeAspect="1"/>
          </p:cNvGrpSpPr>
          <p:nvPr/>
        </p:nvGrpSpPr>
        <p:grpSpPr>
          <a:xfrm>
            <a:off x="3861284" y="4590510"/>
            <a:ext cx="641553" cy="708720"/>
            <a:chOff x="4469808" y="4339974"/>
            <a:chExt cx="1179529" cy="1658624"/>
          </a:xfrm>
        </p:grpSpPr>
        <p:sp>
          <p:nvSpPr>
            <p:cNvPr id="20" name="Cylindre 19"/>
            <p:cNvSpPr/>
            <p:nvPr/>
          </p:nvSpPr>
          <p:spPr>
            <a:xfrm>
              <a:off x="4469808" y="4339974"/>
              <a:ext cx="1179529" cy="1658624"/>
            </a:xfrm>
            <a:prstGeom prst="can">
              <a:avLst>
                <a:gd name="adj" fmla="val 19629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7342" tIns="28672" rIns="57342" bIns="28672" anchor="ctr"/>
            <a:lstStyle/>
            <a:p>
              <a:pPr algn="ctr" defTabSz="685702">
                <a:defRPr/>
              </a:pPr>
              <a:endParaRPr lang="fr-FR" sz="750" dirty="0">
                <a:solidFill>
                  <a:prstClr val="black"/>
                </a:solidFill>
              </a:endParaRPr>
            </a:p>
          </p:txBody>
        </p:sp>
        <p:pic>
          <p:nvPicPr>
            <p:cNvPr id="24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677" y="4654431"/>
              <a:ext cx="571627" cy="8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06" y="4883086"/>
              <a:ext cx="571627" cy="8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1062" y="5086185"/>
              <a:ext cx="571627" cy="8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ZoneTexte 27"/>
          <p:cNvSpPr txBox="1"/>
          <p:nvPr/>
        </p:nvSpPr>
        <p:spPr>
          <a:xfrm>
            <a:off x="3683481" y="4071260"/>
            <a:ext cx="67531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 err="1"/>
              <a:t>Javaps</a:t>
            </a:r>
            <a:r>
              <a:rPr lang="fr-FR" sz="1350" dirty="0"/>
              <a:t> </a:t>
            </a:r>
          </a:p>
          <a:p>
            <a:r>
              <a:rPr lang="fr-FR" sz="1350" dirty="0"/>
              <a:t>WPS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270480" y="409434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52° </a:t>
            </a:r>
            <a:r>
              <a:rPr lang="fr-FR" sz="1200" dirty="0" err="1"/>
              <a:t>North</a:t>
            </a:r>
            <a:endParaRPr lang="fr-FR" sz="1200" dirty="0"/>
          </a:p>
          <a:p>
            <a:r>
              <a:rPr lang="fr-FR" sz="1200" dirty="0"/>
              <a:t>WPS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124547" y="3694545"/>
            <a:ext cx="1271954" cy="473402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en-US" sz="1350" dirty="0">
                <a:solidFill>
                  <a:prstClr val="black"/>
                </a:solidFill>
                <a:latin typeface="Calibri"/>
              </a:rPr>
              <a:t>Reconnaissance </a:t>
            </a:r>
          </a:p>
          <a:p>
            <a:pPr defTabSz="685702"/>
            <a:r>
              <a:rPr lang="en-US" sz="1350" dirty="0">
                <a:solidFill>
                  <a:prstClr val="black"/>
                </a:solidFill>
                <a:latin typeface="Calibri"/>
              </a:rPr>
              <a:t>ES </a:t>
            </a:r>
            <a:r>
              <a:rPr lang="en-US" sz="1350" dirty="0" err="1">
                <a:solidFill>
                  <a:prstClr val="black"/>
                </a:solidFill>
                <a:latin typeface="Calibri"/>
              </a:rPr>
              <a:t>Nominale</a:t>
            </a:r>
            <a:endParaRPr lang="en-US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5650879" y="3694545"/>
            <a:ext cx="1225377" cy="473402"/>
          </a:xfrm>
          <a:prstGeom prst="rect">
            <a:avLst/>
          </a:prstGeom>
          <a:noFill/>
        </p:spPr>
        <p:txBody>
          <a:bodyPr wrap="square" lIns="57342" tIns="28672" rIns="57342" bIns="28672" rtlCol="0">
            <a:spAutoFit/>
          </a:bodyPr>
          <a:lstStyle/>
          <a:p>
            <a:pPr defTabSz="685702"/>
            <a:r>
              <a:rPr lang="en-US" sz="1350" dirty="0">
                <a:solidFill>
                  <a:prstClr val="black"/>
                </a:solidFill>
                <a:latin typeface="Calibri"/>
              </a:rPr>
              <a:t>Reconnaissance</a:t>
            </a:r>
          </a:p>
          <a:p>
            <a:pPr defTabSz="685702"/>
            <a:r>
              <a:rPr lang="en-US" sz="1350" dirty="0">
                <a:solidFill>
                  <a:prstClr val="black"/>
                </a:solidFill>
                <a:latin typeface="Calibri"/>
              </a:rPr>
              <a:t> ES </a:t>
            </a:r>
            <a:r>
              <a:rPr lang="en-US" sz="1350" dirty="0" err="1">
                <a:solidFill>
                  <a:prstClr val="black"/>
                </a:solidFill>
                <a:latin typeface="Calibri"/>
              </a:rPr>
              <a:t>Nommée</a:t>
            </a:r>
            <a:endParaRPr lang="en-US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414936" y="3798419"/>
            <a:ext cx="1059973" cy="265653"/>
          </a:xfrm>
          <a:prstGeom prst="rect">
            <a:avLst/>
          </a:prstGeom>
          <a:noFill/>
        </p:spPr>
        <p:txBody>
          <a:bodyPr wrap="none" lIns="57342" tIns="28672" rIns="57342" bIns="28672" rtlCol="0">
            <a:spAutoFit/>
          </a:bodyPr>
          <a:lstStyle/>
          <a:p>
            <a:pPr defTabSz="685702"/>
            <a:r>
              <a:rPr lang="en-US" sz="1350" dirty="0" err="1">
                <a:solidFill>
                  <a:prstClr val="black"/>
                </a:solidFill>
                <a:latin typeface="Calibri"/>
              </a:rPr>
              <a:t>Spatialisation</a:t>
            </a:r>
            <a:endParaRPr lang="en-US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23528" y="5591158"/>
            <a:ext cx="1479892" cy="253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dirty="0"/>
              <a:t>choucas.univ-pau.fr/api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917410" y="5590425"/>
            <a:ext cx="1574470" cy="253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dirty="0"/>
              <a:t>choucas.univ-pau.fr:8000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3591471" y="5591158"/>
            <a:ext cx="1970411" cy="253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dirty="0"/>
              <a:t>choucas.univ-pau.fr:8080/</a:t>
            </a:r>
            <a:r>
              <a:rPr lang="fr-FR" sz="1050" dirty="0" err="1"/>
              <a:t>javaps</a:t>
            </a:r>
            <a:endParaRPr lang="fr-FR" sz="1050" dirty="0"/>
          </a:p>
        </p:txBody>
      </p:sp>
      <p:sp>
        <p:nvSpPr>
          <p:cNvPr id="44" name="ZoneTexte 43"/>
          <p:cNvSpPr txBox="1"/>
          <p:nvPr/>
        </p:nvSpPr>
        <p:spPr>
          <a:xfrm>
            <a:off x="5724225" y="5590425"/>
            <a:ext cx="1027845" cy="253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50" dirty="0"/>
              <a:t>erig.univ-pau.fr</a:t>
            </a:r>
          </a:p>
        </p:txBody>
      </p:sp>
      <p:cxnSp>
        <p:nvCxnSpPr>
          <p:cNvPr id="46" name="Connecteur droit 45"/>
          <p:cNvCxnSpPr>
            <a:stCxn id="13" idx="0"/>
            <a:endCxn id="3" idx="1"/>
          </p:cNvCxnSpPr>
          <p:nvPr/>
        </p:nvCxnSpPr>
        <p:spPr>
          <a:xfrm flipV="1">
            <a:off x="2121676" y="2446860"/>
            <a:ext cx="1107299" cy="560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10" idx="0"/>
            <a:endCxn id="3" idx="1"/>
          </p:cNvCxnSpPr>
          <p:nvPr/>
        </p:nvCxnSpPr>
        <p:spPr>
          <a:xfrm flipV="1">
            <a:off x="2963842" y="2446860"/>
            <a:ext cx="265133" cy="584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3" idx="2"/>
            <a:endCxn id="11" idx="0"/>
          </p:cNvCxnSpPr>
          <p:nvPr/>
        </p:nvCxnSpPr>
        <p:spPr>
          <a:xfrm>
            <a:off x="3642367" y="2843338"/>
            <a:ext cx="557085" cy="232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4" idx="2"/>
            <a:endCxn id="12" idx="0"/>
          </p:cNvCxnSpPr>
          <p:nvPr/>
        </p:nvCxnSpPr>
        <p:spPr>
          <a:xfrm>
            <a:off x="5038172" y="2842038"/>
            <a:ext cx="609819" cy="22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>
            <a:off x="668655" y="3702315"/>
            <a:ext cx="67779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782955" y="5536830"/>
            <a:ext cx="67779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645795" y="2907930"/>
            <a:ext cx="67779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012189" y="2233739"/>
            <a:ext cx="16033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b="1" dirty="0"/>
              <a:t>Machines Virtuelles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7012189" y="3067343"/>
            <a:ext cx="18379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b="1" dirty="0"/>
              <a:t>Serveurs d’applications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7012189" y="4187805"/>
            <a:ext cx="7680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b="1" dirty="0"/>
              <a:t>Services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7012189" y="5559356"/>
            <a:ext cx="4251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b="1" dirty="0"/>
              <a:t>Api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580863" y="1988840"/>
            <a:ext cx="7747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Choucas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389677" y="1988840"/>
            <a:ext cx="4523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 err="1"/>
              <a:t>Erig</a:t>
            </a:r>
            <a:endParaRPr lang="fr-FR" sz="1350" dirty="0"/>
          </a:p>
        </p:txBody>
      </p:sp>
      <p:cxnSp>
        <p:nvCxnSpPr>
          <p:cNvPr id="78" name="Connecteur droit 77"/>
          <p:cNvCxnSpPr>
            <a:stCxn id="58" idx="2"/>
            <a:endCxn id="39" idx="0"/>
          </p:cNvCxnSpPr>
          <p:nvPr/>
        </p:nvCxnSpPr>
        <p:spPr>
          <a:xfrm flipH="1">
            <a:off x="1063474" y="5044323"/>
            <a:ext cx="437337" cy="5468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endCxn id="42" idx="0"/>
          </p:cNvCxnSpPr>
          <p:nvPr/>
        </p:nvCxnSpPr>
        <p:spPr>
          <a:xfrm flipH="1">
            <a:off x="2735242" y="4944870"/>
            <a:ext cx="243290" cy="645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37" idx="2"/>
            <a:endCxn id="43" idx="0"/>
          </p:cNvCxnSpPr>
          <p:nvPr/>
        </p:nvCxnSpPr>
        <p:spPr>
          <a:xfrm>
            <a:off x="4520132" y="5349610"/>
            <a:ext cx="56545" cy="241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1" idx="2"/>
            <a:endCxn id="44" idx="0"/>
          </p:cNvCxnSpPr>
          <p:nvPr/>
        </p:nvCxnSpPr>
        <p:spPr>
          <a:xfrm flipH="1">
            <a:off x="6238148" y="5050653"/>
            <a:ext cx="24615" cy="539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2278169" y="2889303"/>
            <a:ext cx="7342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Python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560915" y="2886032"/>
            <a:ext cx="7342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Java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72000" y="4679438"/>
            <a:ext cx="746862" cy="5770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srgbClr val="FF0000"/>
                </a:solidFill>
              </a:rPr>
              <a:t>Module de médiation</a:t>
            </a:r>
            <a:endParaRPr lang="fr-FR" sz="1050" dirty="0">
              <a:solidFill>
                <a:srgbClr val="FF0000"/>
              </a:solidFill>
            </a:endParaRPr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Infrastructure services </a:t>
            </a:r>
            <a:r>
              <a:rPr lang="fr-FR" dirty="0" smtClean="0"/>
              <a:t>Choucas</a:t>
            </a:r>
            <a:endParaRPr lang="fr-FR" dirty="0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04" y="4246528"/>
            <a:ext cx="1387413" cy="79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056" y="4252858"/>
            <a:ext cx="1387413" cy="79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Espace réservé de la date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8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42687" y="118750"/>
            <a:ext cx="785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Reconnaissance </a:t>
            </a:r>
            <a:r>
              <a:rPr lang="fr-FR" sz="1600" dirty="0"/>
              <a:t>et </a:t>
            </a:r>
            <a:r>
              <a:rPr lang="fr-FR" sz="1600" dirty="0" smtClean="0"/>
              <a:t>géolocalisation </a:t>
            </a:r>
            <a:r>
              <a:rPr lang="fr-FR" sz="1600" dirty="0"/>
              <a:t>d'entités </a:t>
            </a:r>
            <a:r>
              <a:rPr lang="fr-FR" sz="1600" dirty="0" smtClean="0"/>
              <a:t>spatiales </a:t>
            </a:r>
            <a:r>
              <a:rPr lang="fr-FR" sz="1600" dirty="0"/>
              <a:t>à partir d'un texte issu d’alertes réelles </a:t>
            </a:r>
          </a:p>
        </p:txBody>
      </p:sp>
    </p:spTree>
    <p:extLst>
      <p:ext uri="{BB962C8B-B14F-4D97-AF65-F5344CB8AC3E}">
        <p14:creationId xmlns:p14="http://schemas.microsoft.com/office/powerpoint/2010/main" val="42058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42687" y="118750"/>
            <a:ext cx="785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Reconnaissance </a:t>
            </a:r>
            <a:r>
              <a:rPr lang="fr-FR" sz="1600" dirty="0"/>
              <a:t>et </a:t>
            </a:r>
            <a:r>
              <a:rPr lang="fr-FR" sz="1600" dirty="0" smtClean="0"/>
              <a:t>géolocalisation </a:t>
            </a:r>
            <a:r>
              <a:rPr lang="fr-FR" sz="1600" dirty="0"/>
              <a:t>d'entités </a:t>
            </a:r>
            <a:r>
              <a:rPr lang="fr-FR" sz="1600" dirty="0" smtClean="0"/>
              <a:t>spatiales </a:t>
            </a:r>
            <a:r>
              <a:rPr lang="fr-FR" sz="1600" dirty="0"/>
              <a:t>à partir d'un texte issu d’alertes réelles 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42687" y="118750"/>
            <a:ext cx="785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Reconnaissance </a:t>
            </a:r>
            <a:r>
              <a:rPr lang="fr-FR" sz="1600" dirty="0"/>
              <a:t>et </a:t>
            </a:r>
            <a:r>
              <a:rPr lang="fr-FR" sz="1600" dirty="0" smtClean="0"/>
              <a:t>géolocalisation </a:t>
            </a:r>
            <a:r>
              <a:rPr lang="fr-FR" sz="1600" dirty="0"/>
              <a:t>d'entités </a:t>
            </a:r>
            <a:r>
              <a:rPr lang="fr-FR" sz="1600" dirty="0" smtClean="0"/>
              <a:t>spatiales </a:t>
            </a:r>
            <a:r>
              <a:rPr lang="fr-FR" sz="1600" dirty="0"/>
              <a:t>à partir d'un texte issu d’alertes réelles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42687" y="118750"/>
            <a:ext cx="785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Reconnaissance </a:t>
            </a:r>
            <a:r>
              <a:rPr lang="fr-FR" sz="1600" dirty="0"/>
              <a:t>et </a:t>
            </a:r>
            <a:r>
              <a:rPr lang="fr-FR" sz="1600" dirty="0" smtClean="0"/>
              <a:t>géolocalisation </a:t>
            </a:r>
            <a:r>
              <a:rPr lang="fr-FR" sz="1600" dirty="0"/>
              <a:t>d'entités </a:t>
            </a:r>
            <a:r>
              <a:rPr lang="fr-FR" sz="1600" dirty="0" smtClean="0"/>
              <a:t>spatiales </a:t>
            </a:r>
            <a:r>
              <a:rPr lang="fr-FR" sz="1600" dirty="0"/>
              <a:t>à partir d'un texte issu d’alertes réelles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13/04/2022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42687" y="118750"/>
            <a:ext cx="785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Reconnaissance </a:t>
            </a:r>
            <a:r>
              <a:rPr lang="fr-FR" sz="1600" dirty="0"/>
              <a:t>et </a:t>
            </a:r>
            <a:r>
              <a:rPr lang="fr-FR" sz="1600" dirty="0" smtClean="0"/>
              <a:t>géolocalisation </a:t>
            </a:r>
            <a:r>
              <a:rPr lang="fr-FR" sz="1600" dirty="0"/>
              <a:t>d'entités </a:t>
            </a:r>
            <a:r>
              <a:rPr lang="fr-FR" sz="1600" dirty="0" smtClean="0"/>
              <a:t>spatiales </a:t>
            </a:r>
            <a:r>
              <a:rPr lang="fr-FR" sz="1600" dirty="0"/>
              <a:t>à partir d'un texte issu d’alertes réelles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313</Words>
  <Application>Microsoft Office PowerPoint</Application>
  <PresentationFormat>Affichage à l'écran (4:3)</PresentationFormat>
  <Paragraphs>119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 3</vt:lpstr>
      <vt:lpstr>Thème Office</vt:lpstr>
      <vt:lpstr>Services Choucas</vt:lpstr>
      <vt:lpstr>Architecture et déroulement du projet</vt:lpstr>
      <vt:lpstr>Architecture et déroulement du projet</vt:lpstr>
      <vt:lpstr>Infrastructure services Choucas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</vt:lpstr>
    </vt:vector>
  </TitlesOfParts>
  <Company>UPPA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duchange</dc:creator>
  <cp:lastModifiedBy>ERIC GOUARDERES</cp:lastModifiedBy>
  <cp:revision>25</cp:revision>
  <dcterms:created xsi:type="dcterms:W3CDTF">2018-06-20T08:42:50Z</dcterms:created>
  <dcterms:modified xsi:type="dcterms:W3CDTF">2022-05-24T16:25:16Z</dcterms:modified>
</cp:coreProperties>
</file>